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37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1245 1888,'0'1'104,"-1"0"0,1 0 1,-1 0-1,1 0 0,0 0 0,-1 0 0,1 0 1,0 0-1,0 0 0,0 0 0,0 0 1,0 0-1,0 0 0,0 0 0,0 0 0,0 0 1,0 0-1,0 0 0,1 0 0,-1 0 0,0 0 1,1 0-1,-1 0 0,1 0 0,-1 0 1,1 0-1,0 0 0,-1 0 0,1 0 0,0-1 1,0 1-1,0 1 0,1-1 70,0 0 0,0 1-1,-1-1 1,1 0 0,0 0-1,0 0 1,0 0 0,0-1-1,0 1 1,0-1 0,0 1 0,1-1-1,-1 1 1,0-1 0,3 0-1,5-1 147,-1-1 0,0 0 0,-1 0-1,18-8 1,34-19 299,-33 15-389,86-47 556,-95 49-669,-2 0 0,1 0 0,-2-2 0,19-20 0,-16 12 17,0-1 0,-2 0 1,24-49-1,31-87 444,-45 99-253,59-179 1152,-83 234-1479,5-21-37,20-45 0,-27 70 12,0 0-1,1 0 1,-1 1 0,0-1-1,1 0 1,-1 0 0,1 1-1,-1-1 1,1 1 0,0-1-1,-1 0 1,1 1-1,0-1 1,-1 1 0,1-1-1,0 1 1,0 0 0,0-1-1,0 1 9,0 0 0,-1 0-1,1 0 1,-1 0-1,1 0 1,0 0-1,-1 0 1,1 0 0,-1 0-1,1 1 1,-1-1-1,1 0 1,0 0 0,-1 1-1,1-1 1,-1 0-1,1 1 1,-1-1 0,1 1-1,2 3-26,1 0 1,-1-1-1,-1 1 0,1 1 0,2 3 0,-2-2 99,9 17 42,-1 0 1,0 1 0,10 39 0,13 77 18,-31-125-131,20 83 55,21 110 10,-34-147 413,4 86 0,-14-146-451,-1 53 613,1-49-523,-1 0 0,0-1 0,0 1 0,0 0-1,0-1 1,-1 1 0,1-1 0,-1 0 0,-3 5-1,4-7-57,-1-1 0,0 1 0,1-1 0,-1 1 0,0-1-1,0 0 1,0 1 0,0-1 0,0 0 0,0 0 0,0-1-1,0 1 1,0 0 0,0-1 0,-1 1 0,1-1-1,0 0 1,0 0 0,-1 0 0,1 0 0,0 0 0,-4-1-1,-4 0-4,0-1 0,0 0 0,-15-5 0,13 2-191,0 0 0,0-1 0,-18-11 0,-2-1-222,-27-19-12,35 21 188,-1 1 1,-31-13-1,48 24 103,-9-3-858,17 7 948,0 0-1,0 0 1,0 0 0,0 0-1,0 0 1,0 0-1,0 0 1,0 0-1,0 0 1,0 0 0,0 0-1,0 0 1,0 0-1,0 0 1,0 0-1,-1 0 1,1 0-1,0 0 1,0 0 0,0 0-1,0 0 1,0 0-1,0 0 1,0 0-1,0 0 1,0 0-1,0 0 1,0 0 0,0 0-1,0 0 1,0 0-1,0 0 1,0 0-1,0 1 1,0-1-1,0 0 1,0 0 0,0 0-1,0 0 1,0 0-1,0 0 1,-1 0-1,1 0 1,0 0 0,0 0-1,0 0 1,0 0-1,0 0 1,0 0-1,0 0 1,0 0-1,0 0 1,0 0 0,0 0-1,0 0 1,0 1-1,0-1 1,0 0-1,0 0 1,0 0-1,0 0 1,1 0 0,-1 0-1,0 0 1,0 0-1,0 0 1,0 0-1,0 0 1,0 0-1,7 8-307,1-1 303,-1-1-1,1 0 0,1 0 1,-1-1-1,1 0 0,0-1 1,0 0-1,14 5 1,-10-6 177,0-1 1,0 0-1,0 0 1,0-1 0,25-2-1,17-3 241,0-3-1,-1-3 0,98-29 0,-142 35-375,-1 1 0,0-2-1,1 1 1,-2-1-1,1-1 1,-1 0-1,0 0 1,0 0-1,0-1 1,-1 0-1,0-1 1,0 1-1,6-11 1,3-7-3,-2-1 1,0 0-1,13-37 0,0-26-224,-26 89 178,-1 0 0,0 0-1,0-1 1,0 1 0,1 0 0,-1-1 0,0 1 0,0 0 0,0-1-1,0 1 1,0 0 0,0-1 0,0 1 0,0 0 0,1-1 0,-1 1 0,0 0-1,0-1 1,0 1 0,-1 0 0,1-1 0,0 1 0,0 0 0,0-1-1,0 1 1,0 0 0,0-1 0,0 1 0,-1 0 0,1 0-18,0 0 1,-1 1-1,1-1 1,0 0-1,-1 1 1,1-1-1,0 0 1,0 1-1,0-1 1,-1 1-1,1-1 1,0 1-1,0-1 1,0 1-1,0-1 1,0 1-1,0-1 1,0 0-1,0 1 1,0-1 0,0 1-1,0 0 1,0 21-46,-2-1 1,0 1 0,-5 22-1,0-12 209,2 1 0,2 0-1,0 36 1,3-61-50,0 1 1,0-1 0,1 0-1,0 1 1,1-1 0,0 0-1,0 1 1,4 9 0,-5-17-48,-1 0 0,0 0 0,1 0 0,-1 0 1,1-1-1,-1 1 0,1 0 0,0-1 1,-1 1-1,1 0 0,0-1 0,-1 1 0,1-1 1,0 1-1,0-1 0,-1 1 0,1-1 1,0 1-1,0-1 0,0 0 0,0 1 0,0-1 1,-1 0-1,1 0 0,0 0 0,0 0 1,0 0-1,0 0 0,0 0 0,0 0 1,0 0-1,0 0 0,-1 0 0,1-1 0,0 1 1,0 0-1,0-1 0,0 1 0,0-1 1,-1 1-1,1-1 0,0 1 0,0-1 0,-1 1 1,1-1-1,0 0 0,0 0 0,5-5 118,0-1-1,0 0 0,-1 0 1,5-8-1,-1 3-31,91-145-294,-74 113-198,-19 36-265,-6 15 126,-6 17 42,5-22 475,-4 12-50,1 1 0,1-1 0,0 1 0,1 0 0,1 0 0,0 0 0,1 0 0,4 21 0,-4-31 92,1 0 1,-1-1-1,1 1 0,0 0 0,1-1 0,-1 1 0,1-1 0,0 0 1,4 5-1,-5-7 13,-1 0 1,1 0 0,0 0-1,0 0 1,0-1 0,0 1-1,1-1 1,-1 0 0,0 1-1,1-1 1,-1 0 0,0 0-1,1 0 1,0-1 0,-1 1-1,1-1 1,-1 1 0,1-1-1,3 0 1,5-1 74,0-1-1,0-1 1,0 0 0,0-1 0,0 1 0,-1-2-1,0 0 1,0 0 0,17-12 0,-6 1-76,-1 0-1,-1-1 1,21-24 0,-28 26-151,-10 12-19,0-1 0,1 1 1,-1 0-1,1 0 0,0 0 1,0 0-1,0 1 0,0-1 1,5-2-1,-8 5 78,0 1 1,1-1-1,-1 1 1,0-1-1,0 1 0,0-1 1,1 1-1,-1-1 0,0 1 1,0-1-1,0 1 0,0 0 1,0-1-1,0 1 1,0-1-1,-1 1 0,1-1 1,0 1-1,0-1 0,0 1 1,0-1-1,-1 1 0,1 0 1,-7 22-311,6-20 256,-97 436 1017,77-326-856,-24 85 691,33-154 700,74-214-364,6-62-1195,26-69-67,-58 198 53,24-55-935,-58 154 982,-1 1 1,1 0 0,0-1-1,0 1 1,0 0 0,1 0 0,-1 0-1,1 0 1,3-3 0,-5 6 45,-1-1-1,1 1 1,0 0 0,-1-1 0,1 1 0,0 0 0,-1 0 0,1-1 0,0 1 0,-1 0 0,1 0 0,0 0 0,-1 0 0,1 0 0,0 0 0,0 0 0,-1 0-1,1 0 1,0 0 0,1 1 0,-1 0 9,0-1 1,0 1-1,0 0 0,1 0 0,-1 0 0,0 0 1,0 0-1,0 0 0,0 0 0,0 0 0,-1 1 0,1-1 1,1 2-1,7 18 21,0-1 0,-2 1 0,9 37 0,-8-24-71,-5-21 110,0 0 1,-1 0-1,-1 0 0,0 1 0,-2 20 1,0-27 8,1 1 0,-2-1 1,1 1-1,-1-1 0,0 1 0,0-1 1,-1 0-1,0 0 0,-1 0 0,-6 11 1,8-15-32,0-2 1,1 1-1,-1 0 0,0 0 1,0-1-1,0 1 1,0-1-1,-1 1 1,1-1-1,0 0 0,0 0 1,-1 0-1,1 0 1,-1 0-1,1-1 1,-1 1-1,1-1 0,-4 1 1,1-1-83,0 0-1,0-1 1,0 1 0,0-1 0,0 0-1,0 0 1,0-1 0,-6-2 0,2-3-829,13 13 398,-3-4 460,1 0-1,-1-1 1,1 1-1,-1-1 0,1 0 1,0 1-1,0-1 1,-1 0-1,1 0 0,0 0 1,0 0-1,4 0 0,24 6 217,-14-6-76,-1-1 0,1-1 0,-1 0 0,1-1 0,14-4 0,76-24 270,-78 21-305,2 0 93,51-18 191,-69 22-296,0-1 1,0 0-1,-1 0 0,15-12 0,-21 15-49,-1-1-1,0 0 0,0-1 0,0 1 0,0-1 1,-1 0-1,1 0 0,-1 0 0,-1 0 0,1 0 1,-1-1-1,0 1 0,0-1 0,0 1 0,-1-1 1,0 0-1,0 0 0,-1 0 0,1 0 0,-1 1 1,-1-1-1,1 0 0,-1 0 0,0 0 0,0 0 1,-1 1-1,1-1 0,-1 1 0,-3-7 0,3 8-68,-1-3-43,0 1 0,-1 1-1,1-1 1,-7-8 0,8 13 42,1 0 1,0-1-1,-1 1 1,1 0-1,-1 0 1,1 0-1,-1 0 1,0 0-1,0 0 1,1 0-1,-1 0 1,0 1-1,0-1 1,0 1-1,1-1 1,-1 1-1,0 0 1,0 0-1,0 0 0,0 0 1,-3 0-1,3 1-18,-1 0-1,1 0 0,-1 1 0,1-1 0,0 1 0,0-1 1,0 1-1,0 0 0,0 0 0,0 0 0,0 0 1,0 0-1,-2 4 0,-1 1 27,1 0 0,-1 0 1,-3 12-1,6-14 43,0 1 1,0-1 0,1 1 0,0 0-1,0 0 1,0 0 0,1-1-1,0 1 1,0 0 0,0 0-1,1 0 1,0 0 0,0 0 0,1-1-1,-1 1 1,1 0 0,0-1-1,1 0 1,0 1 0,-1-1-1,8 8 1,3 3 137,1-2-1,0 0 1,18 13-1,-24-20 6,1-1 0,0-1 0,1 1 0,-1-2 1,1 1-1,0-1 0,17 4 0,-23-7-87,0 0 1,0-1 0,0 0-1,0 0 1,0 0 0,-1 0-1,1 0 1,0-1 0,0 0-1,0 0 1,0 0 0,0 0-1,-1-1 1,1 1-1,-1-1 1,5-3 0,4-3 51,-2 0 1,1-1-1,12-13 1,-21 20-110,9-12-11,1-1-1,-2-1 0,0 0 0,13-28 1,-22 42 11,0-2-27,1 0-1,0 0 1,0 0 0,0 1 0,1-1 0,-1 1 0,1-1 0,0 1 0,0 0 0,0 0 0,0 0 0,6-3 0,-4 3-41,-1 1 0,1 0 0,0 0 1,0 0-1,0 1 0,0-1 0,0 1 1,0 1-1,1-1 0,-1 1 0,0 0 1,0 0-1,1 0 0,-1 1 0,7 1 1,-9-1 64,0-1 0,0 1-1,0 0 1,1 0 0,-1 1 0,0-1 0,-1 1 0,1-1 0,0 1 0,0 0 0,-1 0 0,1 0 0,-1 0 0,1 1 0,-1-1 0,0 1 0,0-1 0,0 1 0,-1 0 0,1 0 0,0 0 0,-1 0 0,0 0 0,0 0 0,2 6 0,-1 9-2,0 29-1,-2-43 2,1 0-1,0 0 0,0 0 1,0 0-1,1 0 0,-1 0 0,1-1 1,3 7-1,21 26 106,-19-28-55,0-1 0,1 0 0,0 0 0,0-1-1,1 0 1,0 0 0,0-1 0,0 0 0,13 4 0,-16-8 23,0 0 1,1 0 0,-1 0 0,1-1-1,-1 0 1,1 0 0,-1 0-1,0-1 1,1 0 0,-1 0-1,0-1 1,1 0 0,-1 0 0,0 0-1,0-1 1,-1 0 0,1 0-1,-1 0 1,8-6 0,0-1-13,0-1 1,-1 0 0,0-1-1,-1 0 1,0 0-1,11-19 1,5-15-24,-21 34-144,1 0-1,0 1 0,0 0 0,1 0 0,1 0 0,13-12 1,-20 21 82,1 0 1,0 1-1,1-1 0,-1 1 1,0 0-1,0-1 1,1 2-1,-1-1 0,0 0 1,1 0-1,-1 1 1,1 0-1,-1 0 0,1 0 1,-1 0-1,7 1 1,2 2-29,0-1 0,1 1-1,13 6 1,-24-8 69,6 2-11,1 0 1,-1 0 0,-1 1 0,1 0 0,0 1 0,9 7-1,-11-4 177,-11-4-56,-5-3 55,-13 1-71,-38-1 0,35-1-155,21 0-10,0 1 0,1-1 0,-1 1-1,0 0 1,1 1 0,-1-1 0,1 1 0,-1 0 0,1 0 0,0 0 0,-6 5 0,3-2 17,1-1 1,0 2-1,0-1 0,1 1 1,0 0-1,-6 8 0,7-8 31,1 0-1,0 1 0,1-1 1,-1 1-1,1-1 0,0 1 1,1 0-1,0 0 0,0 0 1,0 0-1,1 0 0,0 0 1,1 0-1,2 14 0,-1-8 45,1-1 0,0 1 0,1-1 0,0 0 0,1 0 0,1 0 0,9 15 0,-12-23 10,0 1-1,0-1 0,1 0 0,-1-1 0,1 1 1,0-1-1,0 1 0,0-1 0,0 0 0,1-1 0,-1 1 1,9 3-1,-6-4 2,0 0 1,0-1 0,0 1-1,0-1 1,0-1 0,0 1-1,0-1 1,10-1 0,3-3 36,1 0 0,-1-1 1,1-1-1,-2-1 1,25-12-1,26-13-96,-3-3 0,124-85-1,-190 120-5,-1-1 0,1 1 0,0-1 1,0 1-1,-1-1 0,1 1 0,0-1 0,-1 1 0,1-1 0,-1 0 0,1 0 0,-1 1 0,1-1 0,-1 0 0,1 0 0,-1 1 0,0-1 0,1 0 0,-1 0 0,0 0 0,0 0 0,0 1 0,0-1 0,0 0 0,0 0 0,0 0 1,0 0-1,0 0 0,0 0 0,-1-1 0,0 2-55,0 0 1,0 0 0,0 0-1,0 0 1,0 1 0,0-1-1,0 0 1,0 1 0,0-1-1,0 0 1,0 1 0,0-1-1,0 1 1,0 0 0,-1 0-1,-1 2 49,0 0-1,1 0 0,-1 0 1,1 1-1,0-1 0,0 1 1,0-1-1,1 1 1,-1 0-1,1-1 0,-1 6 1,0-1 27,0 1 0,1 0 0,-1 16 1,2-21 29,0-1 1,1 0 0,-1 0-1,1 0 1,-1 0-1,1 0 1,0 0 0,0 0-1,1 0 1,-1 0-1,0 0 1,4 4 0,-1-2 34,0-1 1,0 1 0,1-1-1,-1 0 1,10 5-1,-13-7-47,1-1 0,0 0 0,0 0 0,0 0 0,0 0-1,0-1 1,0 1 0,0 0 0,0-1 0,0 1 0,3-1-1,-1 0 36,1 0 0,-1-1 0,1 0 0,8-2 0,0-2 78,0 0-1,-1-1 1,0-1 0,0 0-1,16-12 1,-23 15-72,-1 1 1,0-1 0,0 1-1,-1-1 1,1 0 0,-1 0-1,0-1 1,0 1 0,0-1-1,3-7 1,-5 10-74,-1 1 0,1-1 0,0 0 1,-1 0-1,1 0 0,-1 0 0,0 1 0,1-1 0,-1 0 0,0 0 1,0 0-1,0 0 0,-1 0 0,1 0 0,0 0 0,-1 0 0,1 1 1,-1-1-1,0 0 0,1 0 0,-1 1 0,0-1 0,0 0 0,0 1 1,0-1-1,0 1 0,-1-1 0,1 1 0,0-1 0,-1 1 1,-1-1-1,-3-2-58,-1 0 0,1 0-1,-1 1 1,0 0 0,1 0 0,-1 1 0,-1 0 0,1 0 0,0 1 0,0 0 0,-1 0 0,1 0 0,-1 1 0,-9 1-1,-4 2 115,-1 1 0,1 1-1,-32 11 1,48-13 115,7-1 53,10-2 129,77-20 24,129-23-83,-179 38-309,-10 1 114,0 0 0,1 2-1,-1 2 1,51 4-1,-76-3-86,0 0 0,0 0 0,0 0 0,0 1 0,-1-1 0,1 1 0,0 0 0,4 3-1,-7-4 2,0 0 0,0 0 0,0-1 0,0 1 0,0 0 0,0 0 0,0 0 0,0 0 0,0 1 0,-1-1 0,1 0 0,0 0 0,-1 0 0,1 1 0,-1-1 0,1 0 0,-1 0 0,0 1 0,1-1 0,-1 1 0,0-1 0,0 0 0,0 1 0,0-1 0,0 0 0,0 1 0,-1 1 0,-2 4 36,0 1 1,0-1 0,-1 0 0,0-1-1,0 1 1,-1-1 0,0 0 0,-11 11-1,6-8 332,13-15 62,17-16-246,54-31-150,-44 34-207,-14 7 59,-9 7 56,0 0 1,-1 0-1,2 1 0,-1 0 0,0 0 1,1 1-1,14-5 0,-21 8 43,0 0 1,0 0-1,0 0 1,0 0-1,0 0 1,0 0-1,-1 0 0,1 0 1,0 0-1,0 0 1,0 1-1,0-1 0,0 0 1,-1 0-1,1 1 1,0-1-1,0 1 1,0-1-1,-1 1 0,1-1 1,0 1-1,-1-1 1,1 1-1,0-1 1,-1 1-1,1 0 0,-1 0 1,1-1-1,-1 1 1,1 0-1,-1 0 1,0-1-1,1 1 0,-1 0 1,0 0-1,0 0 1,1 0-1,-1 1 1,1 5 12,-1-1 1,1 1-1,-1 0 1,-1 8 0,0-3-64,1 47 246,0-58-171,0 0-1,0 0 0,0 1 0,0-1 1,1 0-1,-1 0 0,0 1 1,0-1-1,1 0 0,-1 0 0,1 0 1,-1 0-1,1 0 0,0 1 1,-1-1-1,1 0 0,0 0 0,0-1 1,-1 1-1,1 0 0,0 0 1,0 0-1,0 0 0,0-1 0,0 1 1,0 0-1,2 0 0,0 0 10,-1-1-1,0 1 1,0-1 0,1 0-1,-1 0 1,0 0-1,0 0 1,1 0 0,-1 0-1,0-1 1,0 1-1,0-1 1,1 1-1,2-2 1,220-93 530,-168 73-727,97-24-1,-146 45 146,1 1 1,-1 0-1,1 0 0,-1 0 1,0 1-1,0 1 0,12 3 1,-12-3 50,0 0-1,0-1 1,-1 0 0,1 0 0,0-1-1,0 0 1,0 0 0,11-2 0,-19 2-15,1 0-1,-1 0 1,0 0 0,1 0 0,-1 0 0,0 0 0,1 0 0,-1 0 0,0 0 0,1-1-1,-1 1 1,0 0 0,1 0 0,-1 0 0,0 0 0,0-1 0,1 1 0,-1 0 0,0 0 0,0-1-1,1 1 1,-1 0 0,0-1 0,0 1 0,0 0 0,0 0 0,1-1 0,-1 1 0,0 0-1,0-1 1,0 1 0,0 0 0,0-1 0,0 1 0,0 0 0,0-1 0,0 1 0,0-1 0,0 1-1,0 0 1,0-1 0,0 1 0,0 0 0,0-1 0,-1 1 0,1 0 0,0 0 0,0-1-1,-1 0 1,0 0-31,0 0-1,0-1 0,0 1 1,0 0-1,0 0 0,0 0 1,-1 0-1,1 0 0,-1 0 1,-2-2-1,1 2-16,-1 0 1,0 0-1,1 1 1,-1-1-1,0 1 1,1 0-1,-1 0 1,0 0-1,1 0 1,-1 0-1,0 1 1,-4 1-1,0 0-8,-1 1 1,1 0-1,0 0 0,-9 5 0,-2 2 55,1 1 0,-19 15 0,33-23-13,0 0 1,0 0-1,0 1 0,1-1 1,-1 1-1,1 0 0,0 0 1,0 0-1,1 1 0,-1-1 0,1 1 1,0-1-1,0 1 0,1 0 1,-2 5-1,3-8 21,-1 1 0,1 0 1,0-1-1,1 1 0,-1-1 0,0 1 0,1-1 0,0 1 1,-1-1-1,1 1 0,0-1 0,0 1 0,0-1 0,1 0 1,-1 1-1,1-1 0,-1 0 0,1 0 0,0 0 0,-1 0 1,1-1-1,0 1 0,3 2 0,-2-3 27,-1 1-1,0-1 0,1 1 0,0-1 1,-1 0-1,1 0 0,0 0 1,0 0-1,0 0 0,-1-1 1,1 1-1,0-1 0,0 0 1,0 0-1,0 0 0,0 0 1,0-1-1,0 1 0,5-2 1,-2-1 18,0 0 0,0 0 0,-1 0 1,1-1-1,-1 0 0,9-7 1,25-30 81,-34 36-139,18-24-7,-1-1 0,-2 0-1,31-61 1,48-121-44,-71 142-107,37-139 0,-63 201 105,-1-1 1,0 0 0,0 0 0,-1 0 0,0 0 0,0 0 0,-1 1-1,0-1 1,-1 0 0,0 0 0,0 1 0,-4-11 0,5 17 1,0 0 0,0 0 1,1 0-1,-1 1 0,0-1 0,-1 0 1,1 1-1,0-1 0,0 1 1,-1-1-1,1 1 0,0 0 0,-1-1 1,0 1-1,1 0 0,-1 0 1,0 0-1,1 0 0,-1 0 0,0 1 1,0-1-1,0 0 0,0 1 1,0 0-1,0-1 0,1 1 0,-1 0 1,0 0-1,0 0 0,0 0 1,0 0-1,0 0 0,0 1 0,0-1 1,0 1-1,0-1 0,0 1 1,0 0-1,-2 1 0,-4 2 28,1 1 0,0 0 0,0 0 0,1 0 0,-1 0 0,1 1-1,-9 11 1,7-6 16,1 0 0,0 0 0,0 0-1,2 1 1,-1 0 0,1 0 0,1 0-1,-3 15 1,-2 16 0,-2 48-1,10-85 0,-17 241 0,16-190 159,3 0 0,10 71 1,-10-119-103,1-1 1,1 1 0,-1 0-1,1-1 1,0 0-1,1 0 1,0 0 0,0 0-1,9 11 1,-10-16-1,-1 1 0,1-1 0,-1-1 0,1 1 0,0 0 0,0-1 0,0 1 0,1-1 0,-1 0 0,0 0 0,1 0 0,0 0 1,-1-1-1,1 0 0,0 1 0,0-1 0,-1-1 0,1 1 0,0 0 0,0-1 0,0 0 0,0 0 0,7-1 0,14-5 46,0-2 1,-1 0-1,0-2 0,0-1 1,37-22-1,-52 27-91,81-51 72,-81 50-99,0 0-1,0-1 1,-1 0-1,0-1 1,0 1-1,-1-2 1,6-9-1,-5 5 45,14-23 15,-20 33-168,0 1 0,-1-1 0,1 0 0,-1 0 0,0 1 0,0-1 0,0-8 0,-1 13 120,0-1 0,0 0-1,0 0 1,0 0-1,0 0 1,0 0 0,0 0-1,0 0 1,0 0-1,0 0 1,0 0 0,0 0-1,0 0 1,0 0-1,0 0 1,0 1-1,0-1 1,0 0 0,0 0-1,0 0 1,0 0-1,0 0 1,0 0 0,0 0-1,0 0 1,0 0-1,0 0 1,0 0 0,0 0-1,-1 0 1,1 0-1,0 0 1,0 0 0,0 0-1,0 0 1,0 0-1,0 0 1,0 0 0,0 0-1,0 0 1,0 0-1,0 0 1,0 0 0,0 0-1,0 0 1,-1 0-1,1 0 1,0 0 0,0 0-1,0 0 1,0 0-1,0 0 1,0 0 0,0 0-1,0 0 1,0 0-1,0 0 1,0 0 0,0 0-1,0 0 1,0 0-1,0 0 1,-4 5-119,4-4 75,-8 12-11,1 1 0,0 0 0,1 0 0,1 0 0,-7 27 1,10-30 144,0 1 0,1-1 0,1 1 0,-1-1 0,2 1 0,0 0 0,0-1 1,5 17-1,-4-18 39,5 14 181,-7-23-263,0 0 0,1 0 0,-1 0-1,1 0 1,-1 0 0,1 0-1,0 0 1,-1 0 0,1-1 0,0 1-1,0 0 1,0-1 0,-1 1-1,1 0 1,0-1 0,0 1 0,0-1-1,0 1 1,0-1 0,2 1-1,-2-1 13,0 0 0,0 0 0,1-1 0,-1 1 0,0 0 0,1 0 0,-1-1 0,0 1 0,0-1 0,1 1 0,-1-1 0,0 1 0,0-1 0,0 0 0,0 1 0,2-3 0,16-15 213,-17 15-251,29-28 92,-12 12-118,-1-1 0,28-38 0,-42 52 1,5-6-108,-9 12 91,1-1 0,-1 1 0,0 0 0,0-1 0,1 1 0,-1 0 0,0-1 0,0 1-1,0 0 1,0-1 0,0 1 0,1 0 0,-1-1 0,0 1 0,0 0 0,0-1 0,0 1 0,0-1 0,0 1 0,0 0 0,0-1 0,-1 1 0,1 0-1,0-1 1,0 0 0,0 1 12,-1 0-1,1 0 1,0 0-1,0 0 1,-1 0-1,1 0 1,0 0-1,-1 0 1,1 0-1,0 0 1,-1 0-1,1 0 0,0 0 1,0 0-1,-1 0 1,1 0-1,0 0 1,-1 0-1,1 1 1,0-1-1,0 0 1,-1 0-1,1 0 1,0 0-1,0 1 1,-1-1-1,1 0 1,0 0-1,0 0 1,0 1-1,-1-1 1,-6 9-147,2-1 209,1 1 1,-1 0 0,2 0 0,-1 0-1,1 0 1,0 0 0,1 1-1,0 0 1,1-1 0,0 1-1,0 0 1,1 0 0,1-1 0,-1 1-1,1 0 1,1 0 0,3 11-1,-5-20-13,1 0-1,-1 0 0,0 0 1,1 0-1,-1-1 0,1 1 1,-1 0-1,1 0 0,-1 0 1,1 0-1,0-1 0,-1 1 1,1 0-1,0-1 0,-1 1 1,1-1-1,0 1 0,0 0 1,0-1-1,0 0 0,0 1 1,0-1-1,-1 0 0,1 1 1,0-1-1,0 0 0,0 0 1,0 0-1,0 0 0,0 0 1,0 0-1,0 0 0,1 0 1,2-1 53,0 0 1,1 0 0,-1 0-1,-1-1 1,8-3-1,-10 5-79,174-93 565,-17 17-1045,-130 62 328,30-11 0,-52 23 109,-1 1 0,0 0 0,1 0 0,-1 0-1,1 1 1,0 0 0,-1 0 0,11 2 0,-7-1-65,0 1 0,0 0 0,0 1 0,13 5 0,-3 0 540,-116-5-1098,78-1 612,0 1-1,0 0 1,0 1 0,1 1 0,-1 1 0,-21 10 0,39-16 62,-11 5 11,-22 13 0,31-17-21,0 1 0,0 0 0,0 0 0,0 1-1,1-1 1,-1 0 0,1 1 0,0 0 0,0-1 0,0 1 0,0 0-1,0 0 1,-1 4 0,3-6 28,-1 1 1,1 0-1,0-1 1,0 1-1,0 0 0,0 0 1,0-1-1,1 1 0,-1 0 1,0-1-1,1 1 1,-1 0-1,1-1 0,0 1 1,-1-1-1,1 1 0,0-1 1,0 1-1,0-1 1,0 1-1,0-1 0,0 0 1,1 0-1,-1 1 1,0-1-1,3 1 0,2 3 14,1 0 0,0-1 0,0 0 0,8 4 0,-5-4 1,-1-1-1,1 0 1,0 0 0,0 0 0,0-2-1,1 1 1,-1-1 0,0-1 0,1 0-1,-1 0 1,0-1 0,0 0 0,19-5-1,-4-2 44,-1 0-1,0-2 0,-1-1 0,33-20 1,7-5 2,59-36-233,-98 55 85,0-1 1,41-40-1,-34 22-12,0-1-1,-3-1 0,27-47 1,71-149-268,-111 204 168,-2-1-1,16-55 1,-24 66 51,-1 0-1,-1 0 1,-1-1-1,0 1 1,-2-30-1,0 47 56,0 1-1,-1-1 1,1 0-1,0 0 1,-1 1-1,0-1 1,0 0-1,1 1 1,-1-1-1,-1 1 1,1-1-1,0 1 1,-1 0 0,1-1-1,-1 1 1,0 0-1,1 0 1,-5-3-1,5 5 50,0-1 1,1 1-1,-1 0 1,0 0-1,0 0 0,0 0 1,1 0-1,-1 0 1,0 0-1,0 0 0,0 0 1,1 0-1,-1 0 0,0 1 1,0-1-1,0 0 1,1 0-1,-1 1 0,0-1 1,1 1-1,-1-1 1,0 0-1,1 1 0,-2 0 1,-15 15-167,16-14 142,-17 17-102,-96 110 345,100-111-134,1 1-1,1 0 0,0 1 1,2 0-1,-12 33 1,9-12 115,-12 70 1,4 45 61,7-44-183,9-62 215,1 74 0,4-108-217,1-12-29,-1 0 0,1 0 0,-1 0 0,1 0 0,0 0 0,0 0 0,1 0 0,-1 0 0,1-1 0,0 1 0,0-1 0,0 1 0,0-1 0,4 4 0,-4-5 17,0 1 0,0-1 0,1 0 0,-1 0 0,1 0 1,0 0-1,0 0 0,0 0 0,0-1 0,0 0 0,0 1 0,0-1 0,0 0 0,0 0 0,0-1 0,1 1 0,5 0 0,2-2 1,0 0-1,-1-1 0,1 0 0,0-1 1,-1 0-1,1 0 0,-1-1 0,16-9 1,-12 5-175,0 0-1,-1-1 1,0 0 0,-1-1 0,16-16 0,16-21-186,-32 32 248,2-2-108,-12 22-40,0 0 1,0 0 0,-1 0-1,1 7 1,-2 16 357,0 28 314,1-50-380,-1 0 0,1 0-1,1 0 1,-1 0 0,1 0 0,4 10 0,-5-14-15,0 0 0,0 0-1,0-1 1,0 1 0,0 0 0,0-1 0,0 1 0,1-1 0,-1 1 0,3 1 0,-3-2-19,0-1 1,1 0-1,-1 1 1,0-1-1,0 0 1,1 1-1,-1-1 1,0 0-1,1 0 1,-1 0-1,0 0 1,0 0-1,1-1 1,-1 1-1,0 0 1,0-1-1,2 0 1,11-4 8,0 0 0,-1-2 0,22-13-1,4-2 68,97-53-14,-119 63-364,0 0 0,0-2 0,-1 0 0,-1-1 0,0 0 0,-1-1 0,13-20 0,-70 117-664,35-64 1063,0 0 1,2 1 0,-1 0 0,2 0 0,0 0-1,2 0 1,0 1 0,1 0 0,0-1-1,2 1 1,2 29 0,-2-48-136,4 20 380,-4-19-366,0-1 0,0 1 1,1-1-1,-1 0 0,0 1 1,0-1-1,0 1 0,0-1 0,1 1 1,-1-1-1,0 1 0,0-1 1,1 0-1,-1 1 0,0-1 0,1 1 1,-1-1-1,0 0 0,1 1 1,-1-1-1,1 0 0,-1 0 0,0 1 1,1-1-1,-1 0 0,1 0 1,-1 0-1,1 0 0,-1 1 0,1-1 1,-1 0-1,1 0 0,-1 0 0,1 0 1,-1 0-1,1 0 0,0 0 1,3-2-12,0 0 0,0-1 0,0 1 0,0-1 0,0 0 0,-1 1 0,7-8 0,21-28-777,-11 14 141,62-83-813,-76 98 1343,-2 4 7,0-1 0,0 0 1,0 0-1,-1 0 0,0 0 0,4-13 1,-7 18 64,0 0-1,0 1 1,0-1 0,0 1 0,0-1 0,0 1-1,0-1 1,1 1 0,-1-1 0,0 1 0,0-1 0,1 1-1,-1-1 1,0 1 0,1 0 0,-1-1 0,1 1-1,-1 0 1,0-1 0,1 1 0,0-1 0,0 1 32,-1 0 0,0 0 1,1 0-1,-1 1 0,1-1 1,-1 0-1,0 0 1,1 0-1,-1 1 0,1-1 1,-1 0-1,0 0 0,1 1 1,-1-1-1,0 0 0,0 1 1,1-1-1,-1 1 1,0-1-1,0 0 0,1 1 1,-1-1-1,0 0 0,0 1 1,0 0-1,3 5 296,0 0 1,1 0-1,-1-1 0,9 11 1,-11-15-250,0 0 1,0 0-1,0 0 1,1 0 0,-1 0-1,0 0 1,1 0-1,-1-1 1,0 1 0,1 0-1,-1-1 1,1 1-1,-1-1 1,1 1 0,-1-1-1,1 0 1,-1 0-1,1 0 1,-1 0 0,1 0-1,0 0 1,-1 0-1,1 0 1,-1 0 0,1-1-1,-1 1 1,2-1-1,10-5-5,-1-1-1,1 0 0,-2-1 1,16-12-1,14-9-183,8-7-606,-51 39 661,0 0 0,0 0 0,1 1 1,-1-1-1,1 0 0,0 1 0,0-1 1,-1 6-1,0-3 127,1 0 0,0-1 0,1 1 0,-1 0 0,1-1-1,1 9 1,4 39 188,-4-33-213,-1-18 2,-1-1 0,1 1 0,0-1 0,0 0 0,0 1 1,0-1-1,0 1 0,1-1 0,-1 0 0,0 1 0,1-1 1,-1 0-1,1 1 0,-1-1 0,1 0 0,-1 0 0,1 1 1,0-1-1,0 0 0,0 0 0,0 0 0,-1 0 0,1 0 1,1 0-1,-1 0 0,0 0 0,0 0 0,0-1 0,2 2 1,0-1 59,1 0-1,0 1 1,0-1 0,-1 0 0,1-1 0,0 1 0,0-1 0,0 0 0,0 0 0,-1 0 0,8-1 0,4-2 13,23-7 0,-22 5-8,6-1-144,0 0 0,-1-2 0,0 0 0,-1-2 0,0 0 0,0-1 0,-1-1-1,19-16 1,-21 12-172,-1-1-1,0 0 0,-1-2 0,23-35 1,42-90-462,-48 83 362,46-71-440,-40 69 284,38-83-1,-56 101 482,-3 0-1,-2-1 0,16-88 1,-15 0-190,-16 131 165,1 0 0,-1 0-1,0-1 1,0 1 0,0 0 0,0-1 0,-1 1 0,0 0 0,1 0 0,-1-1 0,-2-4-1,3 8 22,-1-1 0,1 0 0,0 1 0,-1-1 0,1 1 0,0-1 0,-1 1-1,1-1 1,-1 1 0,1-1 0,-1 1 0,1 0 0,-1-1 0,0 1 0,1 0 0,-1-1-1,1 1 1,-1 0 0,0 0 0,1-1 0,-1 1 0,1 0 0,-1 0 0,0 0-1,1 0 1,-1 0 0,0 0 0,-1 0 0,1 0 8,-1 1-1,0 0 1,0-1-1,0 1 1,0 0-1,1 0 1,-1 0 0,0 0-1,1 0 1,-2 1-1,-5 5-21,0 1-1,0 0 1,1 0-1,0 1 0,-9 15 1,-26 55 250,-61 169 643,82-185-689,4 1-1,-11 71 1,-4 148 392,28-232-347,3-38-110,-6 101 637,7-99-592,1-1 1,0 1-1,1-1 1,1 1-1,7 23 1,-9-35-121,0 0 0,0 0-1,1 0 1,-1-1 0,1 1 0,-1-1 0,1 1 0,3 3 0,-4-6-18,0 1-1,-1-1 1,1 1-1,0-1 1,-1 1 0,1-1-1,0 0 1,0 1 0,0-1-1,-1 0 1,1 1-1,0-1 1,0 0 0,0 0-1,0 0 1,-1 0-1,1 0 1,0 0 0,0 0-1,0 0 1,0 0-1,-1 0 1,1-1 0,0 1-1,0 0 1,0-1-1,-1 1 1,1 0 0,0-1-1,0 1 1,-1-1 0,1 1-1,0-1 1,-1 1-1,2-2 1,35-30-170,95-75-1376,-106 89 1317,31-29 1,-54 45 99,-1 0-1,1-1 1,0 1 0,0 1 0,4-3 0,-7 4 99,1-1-1,-1 1 0,0 0 1,1 0-1,-1 0 1,1-1-1,-1 1 0,0 0 1,1 0-1,-1 0 1,1 0-1,-1 0 1,0 0-1,1 0 0,-1 0 1,1 0-1,-1 0 1,1 0-1,-1 0 0,0 0 1,1 0-1,-1 1 1,1-1-1,-1 0 0,0 0 1,1 0-1,-1 1 1,0-1-1,1 0 1,-1 0-1,0 1 0,1-1 1,-1 0-1,0 1 1,1-1-1,-1 0 0,0 1 1,0-1-1,0 0 1,1 1-1,-1-1 1,0 1-1,0-1 0,0 0 1,0 1-1,0-1 1,0 1-1,0-1 0,0 1 1,0-1-1,0 0 1,0 1-1,0-1 0,0 1 1,0-1-1,0 1 1,0 22 495,-1 8 293,2 0 0,8 55-1,-8-85-766,4 18 299,-4-18-295,-1-1-1,0 1 0,0-1 1,1 1-1,-1-1 1,0 1-1,1-1 0,-1 1 1,1-1-1,-1 0 1,1 1-1,-1-1 0,1 0 1,-1 1-1,1-1 1,-1 0-1,1 1 0,-1-1 1,1 0-1,-1 0 1,1 0-1,0 1 0,-1-1 1,1 0-1,-1 0 1,1 0-1,-1 0 0,1 0 1,0 0-1,0-1 1,10-2 109,-1-1 1,0 0 0,0-1-1,0 0 1,-1-1 0,13-9-1,10-6-122,59-38-552,-90 58 525,0 0-1,0 1 1,0-1 0,0 0-1,0 1 1,0-1-1,0 1 1,1-1 0,-1 1-1,0 0 1,0 0-1,0-1 1,1 1-1,-1 0 1,0 0 0,1 0-1,-1 0 1,0 0-1,0 0 1,1 1 0,-1-1-1,0 0 1,0 1-1,0-1 1,1 1-1,-1-1 1,0 1 0,0-1-1,0 1 1,0 0-1,0 0 1,0-1 0,0 1-1,0 0 1,0 0-1,0 0 1,-1 0 0,1 0-1,0 0 1,-1 0-1,1 1 1,-1-1-1,1 0 1,-1 0 0,1 0-1,-1 1 1,0-1-1,0 0 1,1 2 0,1 11 51,-1 0 0,0 20 0,-2 12 132,-1 0 0,-3 0 1,-12 51-1,9-64-102,-2 0 0,-1-1 0,-1-1 0,-2 0 0,-22 38 0,13-33-20,-1-1 1,-46 51 0,53-68-33,0-1 1,-1-1 0,-1-1-1,0 0 1,-1-2 0,-24 13 0,39-23-73,-1 0 0,0-1 1,0 1-1,0-2 0,0 1 1,0-1-1,0 1 0,0-2 1,-1 1-1,1-1 0,0 0 1,0 0-1,-1 0 0,1-1 1,0 0-1,0-1 0,0 1 1,0-1-1,0 0 0,0-1 1,0 1-1,1-1 0,-1 0 1,1-1-1,0 1 0,0-1 1,0 0-1,0 0 0,1-1 1,-1 0-1,-3-6 0,4 7 16,0 0 0,1-1 0,-1 0 0,1 0 0,0 0-1,1 0 1,-1 0 0,1 0 0,0-1 0,0 1 0,1-1 0,0 0 0,0 1-1,0-1 1,1 0 0,-1 0 0,1 0 0,1 1 0,1-12 0,0 9 3,0-1 0,0 1 1,1 0-1,0 0 0,0 0 1,1 0-1,0 1 0,1-1 1,-1 1-1,12-12 0,-7 10-5,0 1-1,1 0 0,0 0 0,16-9 0,45-17-33,-52 26 46,100-41-352,68-32-2264,-172 73 1426,-1 0 1,1-1 0,15-13 0,-3 1-1063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47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224 274 4224,'0'-23'1365,"0"22"-1303,0 1 0,0-1 0,0 1-1,0-1 1,0 1 0,0-1 0,-1 1-1,1 0 1,0-1 0,0 1 0,0-1 0,0 1-1,-1-1 1,1 1 0,0 0 0,-1-1 0,1 1-1,0 0 1,-1-1 0,1 1 0,0 0 0,-1-1-1,1 1 1,-1 0 0,1 0 0,0-1 0,-1 1-1,0 0 1,2 1 314,0 0-1,-1 0 0,1 1 1,0-1-1,-1 0 1,1 1-1,-1-1 1,1 0-1,-1 3 1,0 5 1025,-1 0 0,-4 15 1,-1 12 20,-35 329 2333,7-120-2614,25-207-770,6-30-202,1 0 0,0 0 0,0 0 0,0 10 0,2-19-161,0 1-1,0 0 1,1 0 0,-1 0 0,0 0-1,0 0 1,0 0 0,0 0 0,0 0-1,0 0 1,0 0 0,0 0-1,0 0 1,0 0 0,0 0 0,0 0-1,0 0 1,0 0 0,0 0 0,1 0-1,-1 0 1,0 0 0,0 0 0,0 0-1,0 0 1,0 0 0,0 0-1,0 0 1,0 0 0,0 0 0,0 0-1,0 0 1,0 0 0,0 0 0,1 0-1,-1 0 1,0 0 0,0 0 0,0 0-1,0 0 1,0 0 0,0 0-1,0 0 1,0 0 0,0 0 0,0 0-1,0 0 1,0 0 0,0 0 0,0 0-1,0 1 1,0-1 0,0 0 0,0 0-1,0 0 1,0 0 0,0 0-1,0 0 1,0 0 0,0 0 0,0 0-1,0 0 1,0 0 0,0 0 0,0 1-1,0-1 1,0 0 0,5-8 421,1-16-259,-1 1-1,-2-1 1,2-46 0,-2 20-193,18-186-4,-13 144-133,4 1 0,44-163 0,-53 243 139,1 0 0,1 0 0,-1 1 0,1 0 0,1 0 0,0 0-1,1 0 1,0 1 0,0 1 0,9-10 0,-11 14-11,0-1-1,0 2 1,0-1-1,1 0 1,-1 1 0,1 0-1,0 0 1,0 1-1,0 0 1,0 0-1,0 0 1,0 1 0,1-1-1,-1 2 1,1-1-1,-1 1 1,0 0-1,11 1 1,-4 1 4,-1 1 1,1 1 0,-1 0-1,0 0 1,-1 1-1,1 1 1,-1 0-1,18 13 1,-14-9-25,0 2 1,-2 0 0,1 1 0,-2 0 0,16 21-1,-21-24 3,0 0 0,-1 0 0,0 1 0,8 18 0,-13-25 46,1 0 0,-1 0 0,0 0 1,-1 1-1,1-1 0,-1 0 0,1 0 0,-1 1 0,-1-1 1,1 0-1,-1 1 0,1-1 0,-1 0 0,0 0 1,-1 0-1,-2 7 0,-1-2 12,0-1 1,-1 0-1,0 0 0,0 0 1,0-1-1,-1 0 0,-10 8 0,-61 43 16,42-34-1,14-8-1,-97 73 130,111-83-125,0 1 1,1 0-1,0 1 1,1 0-1,0 0 1,-6 10-1,9-15-15,1 1 0,1-1 0,-1 1-1,0 0 1,1 0 0,0 0-1,0 0 1,0 0 0,0 0 0,1 0-1,-1 1 1,1-1 0,0 0-1,0 0 1,1 0 0,1 8 0,1-3-20,1 0 0,0 0 1,1 0-1,0 0 1,0-1-1,1 0 1,0 0-1,1-1 0,-1 0 1,9 7-1,12 9-14,43 28-1,-42-32 100,2 2-95,21 14-67,-45-31 75,-1 1 0,1 0 0,-1 0 0,0 1 1,7 10-1,-11-14 17,0-1 1,0 0 0,0 1-1,0-1 1,0 1 0,0-1-1,-1 1 1,1-1 0,-1 1-1,1 0 1,-1-1 0,0 1-1,0 0 1,1-1 0,-1 1-1,0 0 1,0-1 0,-1 1-1,1 0 1,0-1-1,-1 1 1,1 0 0,-1-1-1,1 1 1,-1-1 0,0 1-1,1-1 1,-1 1 0,0-1-1,0 0 1,0 1 0,0-1-1,0 0 1,-1 0 0,1 1-1,0-1 1,0 0 0,-3 1-1,-3 2 72,-1 0 0,-1 0 1,1-1-1,0 0 0,-15 3 0,20-5-66,-49 12 82,0-2 0,-1-3 0,0-2 0,-1-2 0,1-3 0,-97-10 0,138 8-919,-1-1 0,0-1 1,-14-5-1,11 2-1060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16.3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85 936 2400,'-8'9'4944,"9"-9"-4755,0 1 1,0-1-1,0 0 0,0 0 1,0 0-1,1 0 1,-1 0-1,0 0 1,0 0-1,0 0 0,0 0 1,0 0-1,0-1 1,0 1-1,0 0 1,0-1-1,1 1 0,-1-1 1,0 1-1,-1-1 1,1 1-1,0-1 1,0 0-1,0 0 0,0 1 1,0-1-1,-1 0 1,1 0-1,0 0 1,-1 0-1,1 0 0,0-1 1,3-5 21,0 1 0,-1-1 0,0 0 0,3-9 0,86-306 1048,-71 231-1006,15-129 1,-28 72-676,-8 147 257,-4 20 80,1 4 103,3-19 23,0 0-1,0-1 1,-1 1 0,0 0 0,0 0 0,-2 6 0,2-6 40,-1 0 1,1 1 0,1-1 0,-1 0 0,1 1 0,-1-1 0,2 9 0,-1-7-24,0 0-1,0 0 1,-1 1 0,-1 7-1,-8 33-238,-5 93 0,9-72 138,-99 615 608,96-645-390,-44 156 754,50-187-809,0 0 0,0 0 0,-8 10 0,10-16-81,0 1 1,0-1 0,0 0 0,0 0 0,0 0 0,0 0 0,0 0 0,0 0-1,0 0 1,-3 1 0,3-2-19,1 0 0,-1 0 0,1 0-1,-1 0 1,1 0 0,-1 0 0,1 0 0,-1 0 0,1 0-1,-1 0 1,1 0 0,-1 0 0,1 0 0,-1-1-1,1 1 1,-1 0 0,1 0 0,-1 0 0,1-1 0,0 1-1,-1 0 1,1-1 0,-1 1 0,1 0 0,0-1-1,-1 1 1,1 0 0,0-1 0,0 1 0,-1-1 0,1 0-1,-3-4 29,1 0 0,-1-1 0,1 1 0,0-1-1,1 0 1,0 1 0,0-1 0,-1-7 0,1-4-93,1-29 0,2 33-2,0-1 0,1 1 0,0 0-1,1 0 1,0 1 0,1-1 0,1 1-1,0 0 1,1 0 0,0 1 0,0 0-1,1 0 1,1 1 0,10-11 0,16-12 8,1 1 0,63-42 1,-76 58-5,6-5 71,90-67 33,-92 65-48,0-1 0,25-30 1,32-52 11,-84 114-160,0 0-1,-1-1 0,-3 11 1,-2 8 160,-17 90 5,22-101 37,-1-1 0,2 1 0,0-1 0,1 1 0,0-1 0,4 16 0,-5-28-46,1 1-1,-1-1 1,1 0 0,0 0-1,0 0 1,0 0 0,0 1-1,0-1 1,0-1 0,1 1-1,-1 0 1,1 0 0,-1 0-1,1-1 1,0 1 0,-1-1-1,1 1 1,0-1 0,0 0-1,0 0 1,0 0 0,5 2-1,-5-3 16,1 1 0,0-1 0,0 1 0,0-1 0,0 0 0,1 0 0,-1-1 0,0 1 0,-1-1-1,1 1 1,0-1 0,0 0 0,0 0 0,0 0 0,0 0 0,-1-1 0,5-2 0,49-34-165,-43 29 132,0 0 0,0-1 1,-1-1-1,20-21 0,-14 12-196,-17 17 181,-1 0 22,0-1 0,1-1 0,0 1 0,1 0 0,-1 0 0,1 0 0,0 0-1,0 0 1,0 0 0,0 0 0,4-3 0,-2 1 27,-1 1 0,0-1 0,4-9 0,-1-4 38,0 3-51,-1-1-1,6-30 1,-11 42-69,1 1 1,-1 0-1,0-1 0,0 1 1,0 0-1,-1-1 0,0 1 1,1 0-1,-1 0 1,-1-1-1,1 1 0,-1 0 1,1 0-1,-1 0 0,-1 1 1,-2-6-1,4 8 12,0 0 0,1 0 0,-1 0 0,0 0 0,0 0 0,0 0 1,0 0-1,0 0 0,0 0 0,0 1 0,-1-1 0,1 0 0,0 1 0,0-1 0,0 1 0,-1-1 0,1 1 0,0 0 0,-1-1 0,1 1 0,0 0 1,-1 0-1,1 0 0,0 0 0,-1 0 0,1 0 0,0 1 0,-1-1 0,1 0 0,0 1 0,-1-1 0,1 1 0,0-1 0,0 1 0,0-1 0,-1 1 1,1 0-1,0 0 0,0 0 0,0-1 0,-1 3 0,-2 1-11,0 0 0,0 1 0,0 0 0,1-1 0,0 1 0,0 0 0,0 1 0,-3 8 0,2 0 49,0 0 0,1 1 0,0-1 0,1 1 0,1 0 0,0 0 0,1-1 0,1 1 0,0 0 0,1 0 0,1-1 0,0 1 0,1-1 0,1 0 0,8 19 0,-12-30 18,1 0 1,0 0-1,0 1 0,1-2 0,-1 1 1,0 0-1,1 0 0,0-1 0,0 0 1,0 1-1,0-1 0,0 0 0,0 0 1,0-1-1,1 1 0,-1-1 0,0 1 1,1-1-1,-1 0 0,1-1 1,0 1-1,-1 0 0,1-1 0,0 0 1,5 0-1,3-1 85,-1 0-1,1-1 1,0 0 0,-1-1 0,0 0-1,22-9 1,-18 5-67,-1-1 1,1-1-1,-1-1 0,-1 0 1,0 0-1,0-1 0,18-21 1,-1-4 41,38-59 0,-61 84-55,15-20 14,-2-1 1,-1-1-1,18-46 0,-19 25-135,-2 0-1,-3-1 1,-2-1 0,-3 0-1,2-113 1,-9 154 45,-2-27-251,0 39 258,1 0 0,-1 0 0,1 0 0,-1 0 0,0 1 0,0-1 1,0 0-1,-1 0 0,1 1 0,-4-6 0,5 8 30,-1-1 0,1 1-1,-1-1 1,0 0 0,1 1 0,-1-1 0,0 1 0,1 0 0,-1-1 0,0 1 0,1 0 0,-1-1 0,0 1-1,0 0 1,0 0 0,1-1 0,-1 1 0,0 0 0,0 0 0,0 0 0,1 0 0,-1 0 0,0 0 0,0 0 0,0 1-1,1-1 1,-1 0 0,0 0 0,0 1 0,1-1 0,-1 0 0,0 1 0,0-1 0,1 0 0,-1 1 0,0-1-1,1 1 1,-2 1 0,-2 2 6,0 0-1,0 0 1,0 0-1,-5 9 1,-65 124-174,44-79 148,2-2 144,2 2 1,-23 71 0,40-99-51,1 1 1,2 1-1,1-1 0,1 1 1,2 0-1,1 38 0,2-57-14,1 1 1,0 0-1,0-1 0,1 0 0,1 1 0,0-1 0,7 12 0,-9-19-21,1-1 0,0 0 1,0 0-1,1 0 0,0 0 0,0 0 0,0-1 0,0 0 0,1 0 1,-1 0-1,1 0 0,0-1 0,0 0 0,0 0 0,1 0 1,-1 0-1,1-1 0,6 2 0,-3-2 1,0-1-1,0 0 1,0 0 0,0 0-1,0-1 1,0-1-1,0 0 1,0 0 0,0-1-1,0 0 1,0 0 0,0-1-1,-1 0 1,1-1-1,-1 0 1,9-5 0,12-9-82,-2-2 1,51-45 0,-59 48 69,-10 9-1,-5 5-28,0 0 1,0 0-1,0-1 0,-1 0 0,1 0 0,-1 0 1,0 0-1,3-7 0,-5 6-133,-6 8-19,-6 9-143,-10 15 203,2 2 0,-28 54 0,37-65 113,2-3-3,-13 33 0,20-45 5,0 1 0,0 0 1,0-1-1,0 1 1,0 0-1,1 0 1,0 0-1,0 0 1,0 0-1,0 0 1,0-1-1,1 1 1,0 0-1,0 0 1,1 4-1,-1-7 3,-1 0-1,1 0 1,-1 0-1,1 0 0,0 0 1,-1 0-1,1 0 1,0 0-1,0 0 1,0 0-1,0 0 0,0 0 1,0-1-1,0 1 1,0 0-1,0-1 0,0 1 1,0-1-1,0 1 1,1-1-1,-1 1 1,0-1-1,0 0 0,1 0 1,-1 1-1,0-1 1,0 0-1,1 0 1,-1 0-1,0-1 0,0 1 1,1 0-1,-1 0 1,2-1-1,2-1 26,0-1-1,0 1 1,0-1-1,-1 1 1,1-1 0,-1-1-1,4-3 1,3-3 46,-1-1 1,0 0-1,-1 0 1,0-1-1,-1-1 1,10-18-1,32-84 234,-49 113-317,31-80 2,-4-1 0,35-171 1,-60 240 6,11-87-75,-13 84-5,-1 1 0,0 0 1,0 0-1,-4-17 0,4 33 63,0-1 0,0 1 0,0-1 0,0 1-1,0-1 1,0 1 0,0-1 0,0 1 0,-1-1 0,1 1-1,0-1 1,0 1 0,0 0 0,-1-1 0,1 1 0,0-1-1,0 1 1,-1-1 0,1 1 0,0 0 0,-1-1-1,1 1 1,0 0 0,-1-1 0,0 1 0,0 0-5,1 1 0,-1 0 1,0-1-1,1 1 0,-1 0 0,0 0 1,1-1-1,-1 1 0,1 0 0,-1 0 1,1 0-1,-1 1 0,-16 35-29,2 1-1,1 1 1,2 0-1,-9 54 1,-11 190-29,26-162-2931,9-16-3155,-2-79 3855,2-2-2698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41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93 7296,'-14'-50'2720,"5"41"-2112,9-3-192,0 8-128,0-1-256,0 1 768,0 1-448,0-2-640,9 13-544,1 5-2368,4 4 1760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41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398 551 3648,'0'0'60,"0"0"1,0 0-1,1 0 0,-1-1 1,0 1-1,0 0 1,0 0-1,0 0 0,1 0 1,-1 0-1,0-1 0,0 1 1,0 0-1,0 0 1,0 0-1,0-1 0,1 1 1,-1 0-1,0 0 1,0 0-1,0-1 0,0 1 1,0 0-1,0 0 0,0-1 1,0 1-1,0 0 1,0 0-1,0-1 0,0 1 1,0 0-1,0 0 0,0 0 1,0-1-1,0 1 1,-1 0-1,1 0 0,0 0 1,0-1-1,0 1 1,-11-9 3546,-19-2 267,8 5-3024,0 2 0,-1 0 0,1 2 0,-32 0 0,39 2-698,0 1 0,1 1 0,-1 0 0,1 1 0,-1 1 0,1 0 0,-23 11 0,32-12-153,-1 0 0,1 0-1,0 1 1,0 0 0,1 0-1,-1 0 1,1 1-1,0-1 1,0 1 0,0 0-1,1 0 1,0 0-1,0 1 1,0-1 0,1 1-1,-1 0 1,1-1 0,1 1-1,-1 0 1,1 0-1,0 0 1,0 0 0,1 1-1,0-1 1,0 0-1,1 9 1,0-13 4,0 0-1,0 0 1,0 0 0,0 0 0,0 0-1,1 0 1,-1 0 0,1 0-1,-1 0 1,1 0 0,0-1-1,0 1 1,-1-1 0,1 1-1,0-1 1,0 0 0,3 1-1,5 4 31,1-2 0,14 5 0,-16-6-4,15 5 107,1-2 0,0 0-1,0-2 1,0 0 0,0-2 0,1-1-1,-1-1 1,1-1 0,-1-1 0,39-9-1,-60 10-63,0 0-1,0 0 1,0 0-1,0 0 0,0-1 1,0 0-1,-1 1 0,1-2 1,-1 1-1,1 0 1,-1-1-1,4-2 0,-7 4-48,0 0-1,1 0 1,-1 0 0,0 0-1,0 0 1,0 0-1,0 0 1,0 0-1,0 0 1,0-1 0,0 1-1,-1 0 1,1 0-1,0 0 1,0 0-1,-1 0 1,1 0 0,-1 1-1,1-1 1,-1 0-1,0-1 1,0 0 19,-5-6 2,0 1 0,0-1-1,0 1 1,-1 0 0,0 1 0,0 0-1,-15-10 1,-4-4-37,22 17-4,-86-75 138,75 64-146,0-2 0,2 0-1,-20-29 1,20 25-25,2-1 1,0-1-1,1 0 1,2 0-1,-7-27 0,12 38 25,0-1 0,1 1 0,1-1 0,0 1-1,0-1 1,1 1 0,1-1 0,0 0-1,1 1 1,0 0 0,0-1 0,7-16 0,-6 21 12,0 0 1,1 0 0,0 1 0,0 0 0,1 0-1,-1 0 1,1 0 0,0 1 0,1 0-1,7-6 1,-5 5 44,1 0 0,0 1 0,0 1 0,0-1 0,1 1 0,17-4 0,-7 3 27,1 2 0,-1 0 0,1 1 0,-1 2 0,1 0 0,39 5 0,-33-1 24,0 2 0,0 1 0,-1 0 0,0 2-1,44 22 1,-50-20-1307,0 1-1,18 14 0,-33-21-657,-1-1 0,1 1 0,-1 0 0,7 9 0,-3-3 132,11 8-3768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0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589 340 2496,'3'-1'449,"0"0"-1,0 0 1,0 1 0,1-1 0,-1 1-1,6 0 1196,-9 0-1465,1 0 1,-1 0-1,1 0 1,-1 0-1,1 0 1,-1 0-1,1 0 1,-1 0-1,1-1 1,-1 1-1,1 0 0,-1 0 1,4-3 1435,-3 2-1435,-1-1-110,0 1 0,0-1 1,1 1-1,-1-1 0,0 0 1,0 1-1,0-1 0,-1 1 1,1-1-1,0 0 0,-1 1 0,1-1 1,-1 1-1,1-1 0,-1 1 1,0-1-1,1 1 0,-1-1 1,0 1-1,0 0 0,0 0 1,-2-3-1,0 1 63,0 0-1,0 0 1,-1 0-1,1 0 1,-1 1-1,0-1 1,1 1 0,-6-2-1,0 1-132,1 0 0,-1 1 0,0 0 0,0 1 0,0 0 0,0 0 0,0 1 0,0 0 0,0 1 0,0 0 0,0 0 0,0 1 0,0 0 0,1 1 0,-10 3 0,-4 3 7,0 2-1,0 0 0,1 1 1,-31 23-1,34-21 35,0 2 0,1 0-1,-20 25 1,-37 59 47,65-86-37,1 0 0,-12 29 0,18-37 1,-1-1-1,2 1 1,-1 0-1,1 0 1,0 1-1,0-1 1,0 0-1,1 0 1,0 0-1,2 10 1,-2-14-19,1 1 0,0-1-1,0 1 1,0-1 0,0 1 0,1-1 0,-1 0 0,1 1 0,-1-1-1,1 0 1,0 0 0,0 0 0,0 0 0,0-1 0,0 1 0,0 0 0,0-1-1,0 1 1,1-1 0,-1 0 0,1 0 0,-1 0 0,1 0 0,-1 0-1,1-1 1,5 1 0,4 1 69,0-1 0,0-1 0,0 0 0,20-3 0,-11 0 61,0 0 1,0-2-1,-1 0 0,23-9 0,-41 13-124,1-1-1,-1 1 1,1-1 0,-1 1-1,0-1 1,4-3 0,-6 5-37,0-1-1,1 1 1,-1 0 0,0 0 0,0 0 0,0-1 0,0 1 0,1 0 0,-1 0-1,0 0 1,0-1 0,0 1 0,0 0 0,0 0 0,0-1 0,0 1 0,0 0-1,0-1 1,0 1 0,0 0 0,0 0 0,0-1 0,0 1 0,0 0 0,0 0 0,0-1-1,0 1 1,0-1 0,-1 1-7,1 0-1,-1-1 0,0 1 1,1-1-1,-1 1 0,0 0 1,1 0-1,-1-1 1,0 1-1,1 0 0,-1 0 1,0 0-1,0 0 0,1 0 1,-1 0-1,-1 0 0,-7 0-93,0 1-1,0 0 0,1 1 0,-1 0 0,0 0 1,1 0-1,-1 1 0,-8 5 0,4-2 45,1 1-1,0 1 1,0 0-1,-17 16 0,12-8 60,0 2-1,1 0 0,1 1 0,1 0 0,-22 40 0,23-33 128,0 0 1,2 0-1,0 1 0,-8 36 0,18-58-91,1 0 0,-1 0 0,1 0-1,0 0 1,0 0 0,0 0 0,1 0 0,0 0 0,0 0-1,0 0 1,0 0 0,1 0 0,0 0 0,0-1-1,0 1 1,0-1 0,1 1 0,4 5 0,-4-7-17,0 0-1,0 1 1,0-1 0,1-1 0,-1 1 0,1 0-1,-1-1 1,1 0 0,0 1 0,0-1 0,0-1 0,0 1-1,0-1 1,1 0 0,-1 0 0,0 0 0,1 0 0,-1-1-1,0 1 1,1-1 0,4-1 0,25-5 138,0-1 0,0-2 0,-1-1 0,53-24 0,-42 13-181,57-37-1,34-34 6,-112 75-14,68-54 106,18-13-85,50-4-21,-55 33 159,-85 41-158,-15 6-98,-5 8 114,1 0-1,0 0 1,-1-1 0,1 1 0,0 0 0,-1 0 0,1 0-1,-1 0 1,1-1 0,0 1 0,-1 0 0,1 0 0,-1 0 0,1 0-1,0 0 1,-1 0 0,1 0 0,-1 0 0,1 0 0,0 0-1,-1 0 1,1 0 0,-1 0 0,0 1 0,-6 0-10,0 1 0,0 0 1,1 0-1,-1 1 0,0 0 1,-8 5-1,-1 2-27,-24 18-1,25-16 24,1 0 0,0 2 0,0 0 0,2 0 0,0 1 0,0 1 0,2 0 0,-18 34-1,16-22 2,-16 52 0,26-70 36,-1 0 0,1 1 0,1-1 0,0 1 0,0-1 0,1 1 0,0 0-1,4 18 1,-4-26 8,1 0 0,0-1-1,0 1 1,0-1-1,1 1 1,-1-1-1,0 1 1,1-1-1,3 4 1,-4-5-7,0 0 1,0 0-1,0 0 1,0 0-1,0 0 1,0-1-1,0 1 1,1 0-1,-1-1 1,0 1-1,1-1 1,-1 1-1,0-1 1,1 1-1,-1-1 1,1 0-1,-1 0 1,0 0-1,1 0 1,1 0-1,1-1 30,-1 0 0,1 0-1,0 0 1,-1-1 0,1 1 0,-1-1-1,1 0 1,-1 0 0,0 0-1,0-1 1,4-2 0,29-33 223,-34 35-241,25-31 25,-1 0 0,-2-2-1,-2 0 1,-1-2 0,29-74 0,-49 109-84,1 0 1,-1 0-1,0 0 0,0-1 1,0 1-1,-1 0 0,1 0 1,-1-1-1,0 1 0,0 0 1,0-1-1,0 1 0,-2-4 1,2 6 23,0 1 1,0 0-1,0-1 0,-1 1 1,1 0-1,0-1 1,-1 1-1,1 0 1,0-1-1,-1 1 0,1 0 1,0 0-1,-1 0 1,1-1-1,-1 1 1,1 0-1,0 0 0,-1 0 1,1 0-1,-1 0 1,1 0-1,0 0 1,-1 0-1,1 0 1,-1 0-1,1 0 0,-1 0 1,1 0-1,-1 0 1,-11 4-133,11-3 117,-4 2-4,1 0-1,-1 0 1,0 0-1,1 1 1,0 0-1,0 0 1,0 0-1,0 1 1,1-1-1,-5 9 0,-2 3-5,2 0-1,0 1 0,1 0 0,-7 25 1,9-25 17,-32 91-52,-55 186 435,78-248-225,7-26 138,-6 34 0,15-37 52,-2-17-316,0 0 0,0 1 0,1-1 0,-1 0 0,0 1 0,0-1 0,0 0 0,1 1 0,-1-1 1,0 0-1,0 1 0,0-1 0,1 0 0,-1 0 0,0 0 0,1 1 0,-1-1 0,0 0 0,1 0 0,-1 0 1,0 1-1,1-1 0,-1 0 0,0 0 0,1 0 0,-1 0 0,0 0 0,1 0 0,-1 0 0,0 0 0,1 0 1,-1 0-1,1 0 0,-1 0 0,0 0 0,1 0 0,-1 0 0,0 0 0,1-1 0,-1 1 0,0 0 0,1 0 1,-1 0-1,1-1 0,37-28 285,13-11-256,-2-1-1,-1-3 0,73-87 1,-35 16-16,78-135 1,-110 169-342,-60 161-453,3-52 815,1 1 0,2 0 0,0 0 0,8 46 0,-3-48 15,-4-19 14,0-1 0,0 1 1,1-1-1,3 9 0,-5-15-67,0-1 0,1 1 0,-1-1 1,0 1-1,0-1 0,0 1 0,0-1 0,0 0 1,1 1-1,-1-1 0,0 1 0,0-1 1,1 0-1,-1 1 0,0-1 0,0 0 0,1 1 1,-1-1-1,0 0 0,1 1 0,-1-1 1,1 0-1,-1 0 0,0 1 0,1-1 0,-1 0 1,1 0-1,-1 0 0,1 0 0,-1 0 1,0 0-1,1 1 0,-1-1 0,1 0 0,-1 0 1,1 0-1,-1 0 0,1-1 0,-1 1 1,1 0-1,-1 0 0,0 0 0,1 0 0,-1 0 1,1-1-1,-1 1 0,1 0 0,-1 0 1,0-1-1,1 1 0,-1 0 0,0 0 0,1-1 1,-1 1-1,0 0 0,1-1 0,-1 1 1,0-1-1,1 0 0,2-3 75,0-1 1,1 0-1,3-10 0,45-106 140,-33 74-224,3 3 5,-15 30-202,12-27 0,-19 41 188,0 0 1,0 0-1,0 0 1,0 0-1,0 0 1,0 0-1,0 0 0,0 0 1,0 0-1,0 0 1,0 0-1,1 0 0,-1 0 1,0 0-1,0 0 1,0 0-1,0 0 1,0 0-1,0 0 0,0 0 1,0 0-1,0 0 1,0 0-1,0 0 0,0 0 1,0 0-1,0 0 1,0 0-1,1 0 1,-1 0-1,0 0 0,0 0 1,0 0-1,0 0 1,0 0-1,0 0 0,0 0 1,0 0-1,0 0 1,0 0-1,0-1 1,0 1-1,0 0 0,0 0 1,0 0-1,0 0 1,0 0-1,0 0 0,0 0 1,0 0-1,0 0 1,0 0-1,0 0 1,0 0-1,0 0 0,0 0 1,1 8-137,0 14 155,-1-8 33,0 4 4,0 1-1,6 32 0,-5-46-15,0 0-1,0 0 0,0-1 1,1 1-1,0 0 0,0 0 0,1-1 1,-1 0-1,1 1 0,0-1 0,0 0 1,0 0-1,0 0 0,1-1 0,4 5 1,-5-7-3,-1 1 1,0-1 0,1 0-1,-1 0 1,1 0 0,-1 0-1,1 0 1,0 0-1,-1-1 1,1 1 0,0-1-1,0 0 1,-1 0 0,1 0-1,0 0 1,-1 0 0,1-1-1,0 1 1,0-1 0,-1 0-1,1 0 1,-1 0-1,1 0 1,4-3 0,4-2 60,0-2-1,0 0 1,19-17 0,-21 17-8,16-15 60,7-6-254,1 1 0,56-35 0,-76 55 111,51-27-151,-55 31 142,1 0-1,0 1 1,0 0-1,0 0 1,11 0-1,-15 2 16,-1 0-21,-1 1-1,1-1 1,-1 1-1,1 0 1,8 1-1,0 1 49,0-2 0,20 0 0,-20-1 143,-28-6-340,9 8 136,0 0 0,1 0-1,-1 1 1,0 0-1,0 0 1,1 1-1,-1-1 1,1 1 0,0 1-1,-7 4 1,1 0 50,-1-1-47,0 1 1,1 0 0,0 1 0,0 0-1,1 1 1,0 0 0,1 1 0,0 0-1,0 0 1,2 1 0,-1 0 0,-6 15-1,11-19 27,-1 0 0,2 1 0,-1-1 0,1 1 0,0-1 0,1 1 0,-1 9 0,2-16 15,0 1 0,0-1 1,0 0-1,0 0 0,1 1 1,-1-1-1,1 0 0,-1 0 1,1 0-1,0 1 1,0-1-1,0 0 0,0 0 1,0 0-1,0-1 0,0 1 1,1 0-1,-1 0 0,1-1 1,-1 1-1,1 0 0,0-1 1,0 0-1,-1 1 1,1-1-1,0 0 0,0 0 1,0 0-1,0 0 0,1 0 1,2 0-1,-3-1 3,0 1 1,0-1-1,0 0 1,0 0-1,0 0 0,0-1 1,0 1-1,0 0 1,0-1-1,0 1 1,0-1-1,0 0 0,0 1 1,0-1-1,-1 0 1,4-2-1,23-21 213,-25 21-194,5-5 16,-1 0 0,0-1-1,0 0 1,10-19 0,16-43 22,-18 37-62,3-13-1053,-22 57 969,1 0-1,0 0 1,0 0-1,-2 17 1,3-15 103,1 0 0,0 0 0,0 1 0,1-1 0,1 0 0,3 22 0,-4-33-22,0 0 0,1 0-1,-1 1 1,0-1 0,1 0-1,-1 0 1,1 0 0,-1 1 0,1-1-1,-1 0 1,1 0 0,0 0 0,-1 0-1,1 0 1,0 0 0,0 0 0,0 0-1,0-1 1,0 1 0,0 0 0,0 0-1,0-1 1,0 1 0,0-1 0,0 1-1,1-1 1,-1 1 0,0-1 0,0 0-1,1 0 1,-1 1 0,2-1 0,0-1 8,0 1-1,-1-1 1,1 1 0,0-1 0,-1 0 0,1 0 0,0 0 0,-1 0 0,1-1 0,-1 1 0,0-1 0,4-3 0,6-5-6,-2-1 0,19-23 0,3-5 58,54-44 233,6-4-136,-62 51-221,-2 0 1,46-81 0,-47 65-203,40-108 0,-34 43-22,-10 34 102,-22 78 121,1 0-1,0 0 1,-1-1 0,0 1-1,-1 0 1,1-1-1,-1 1 1,0-1-1,-1-7 1,1 12 48,0 1 1,0 0-1,0 0 0,0 0 1,0 0-1,1 0 1,-1 0-1,0-1 0,0 1 1,0 0-1,0 0 1,0 0-1,0 0 0,0 0 1,0 0-1,0-1 1,-1 1-1,1 0 0,0 0 1,0 0-1,0 0 1,0 0-1,0 0 0,0-1 1,0 1-1,0 0 1,0 0-1,0 0 0,0 0 1,0 0-1,0 0 1,-1 0-1,1 0 1,0-1-1,0 1 0,0 0 1,0 0-1,0 0 1,0 0-1,-1 0 0,1 0 1,0 0-1,0 0 1,0 0-1,0 0 0,0 0 1,0 0-1,-1 0 1,1 0-1,0 0 0,0 0 1,0 0-1,0 0 1,0 0-1,0 0 0,-1 0 1,1 0-1,0 0 1,-6 12-237,5-10 229,-8 19-25,1 0 0,0 1-1,-4 24 1,-9 73 122,8-41-78,4-27-59,-6 88-1,15-122 93,0 0-1,1 0 1,0 0-1,2 0 1,0-1-1,1 1 1,0-1 0,1 0-1,9 18 1,-10-27 9,-1 0 1,2 0-1,-1 0 1,1 0-1,0-1 1,0 0-1,1 0 1,-1-1-1,8 6 1,-10-9-20,0 0 1,0 0 0,0 0-1,0-1 1,0 0 0,0 1-1,1-1 1,-1 0 0,0-1-1,1 1 1,-1-1 0,0 1-1,1-1 1,-1 0 0,1 0-1,-1 0 1,1-1-1,-1 1 1,0-1 0,1 0-1,-1 0 1,0 0 0,4-2-1,0 0 11,-1 0 0,1 0 0,-1-1 0,1 0 0,-1-1-1,-1 1 1,1-1 0,0 0 0,-1 0 0,0-1 0,0 1 0,-1-1-1,6-9 1,10-30 185,-19 41-251,0 1 1,0 0 0,0 0 0,0-1 0,-1 1-1,0 0 1,1-1 0,-1 1 0,0 0 0,-1-1-1,1 1 1,-2-6 0,2 9 14,0-1 0,0 1 0,0-1 1,0 0-1,-1 1 0,1-1 0,0 1 0,0-1 0,-1 0 1,1 1-1,0-1 0,-1 1 0,1-1 0,-1 1 0,1 0 1,-1-1-1,1 1 0,-1-1 0,1 1 0,-1 0 0,1-1 0,-1 1 1,1 0-1,-1 0 0,0-1 0,1 1 0,-2 0 0,1 0-9,0 0 0,0 1 0,0-1-1,0 0 1,0 1 0,0-1 0,0 1 0,1-1-1,-1 1 1,0-1 0,0 1 0,0 0-1,1-1 1,-1 1 0,-1 1 0,-1 2-18,0 0 0,1 0 0,-1 0 0,1 0 0,-1 1 0,-1 5 0,3-7 74,1 0 0,-1 0-1,1 0 1,0 0 0,0 1 0,0-1 0,0 0 0,0 0-1,1 0 1,-1 1 0,1-1 0,0 0 0,0 0-1,0 0 1,1 0 0,-1 0 0,1-1 0,-1 1 0,1 0-1,0-1 1,0 1 0,0-1 0,3 4 0,0-2 10,0 0 1,0 1 0,1-2 0,-1 1-1,1-1 1,0 1 0,0-2-1,0 1 1,0-1 0,8 3 0,7-1-87,0-1 0,0 0 0,0-2 1,0 0-1,0-2 0,34-4 0,5-8-3991,-43 8-614,21-10-1,-27 13 1837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0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39 165 9376,'-38'-17'4256,"46"10"-3680,6-2 1152,6 4-1057,23-16 161,8 0-512,12-4-224,-2 4-32,0 4-288,0 5 128,1 3-2367,-10 9 1375,1 0-5056,-1 9 3424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1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32 306 4064,'-10'-17'1424,"8"12"-525,-1 1 0,1-1 0,-1 1 1,-5-6-1,4 23 738,8 85 230,4 430 4207,-15-646-4821,20-91-1269,-5 144-148,28-116 0,-29 155 156,1 1 1,1 1-1,1-1 1,1 2-1,2 0 0,0 0 1,23-29-1,-26 40-49,0 1-1,1 1 0,0 0 1,0 0-1,1 1 1,21-11-1,-27 16 12,0 1 0,0 0-1,0 0 1,1 1 0,-1 0 0,1 0-1,-1 1 1,1-1 0,0 1 0,0 1-1,-1-1 1,1 1 0,0 0 0,0 1-1,-1 0 1,14 3 0,-16-2 37,0-1-1,0 1 1,0 1 0,-1-1 0,1 1 0,-1-1-1,1 1 1,-1 0 0,0 0 0,0 0 0,0 1-1,-1-1 1,1 1 0,-1-1 0,0 1 0,0 0-1,0 0 1,0 0 0,-1 0 0,1 0 0,-1 1-1,0-1 1,0 6 0,1 5-10,-1 0 0,0 1-1,-1-1 1,-1 0 0,-3 20 0,1-16 66,-1-1 0,-1 1-1,0-1 1,-2 0 0,0-1 0,0 1 0,-2-2 0,0 1 0,-1-1 0,-1 0-1,0-1 1,-1 0 0,-1-1 0,0-1 0,-1 0 0,0 0 0,-1-2 0,-21 14-1,-36 14 56,70-38-116,0 0 0,0 0 1,0 1-1,0-1 0,0 1 0,0-1 1,1 1-1,-1 0 0,0 0 1,-1 2-1,3-3 6,-1-1 0,1 1 0,0 0 0,-1-1 0,1 1 0,0 0 0,0-1 0,0 1 0,0 0 0,0-1 0,0 1 0,0 0 0,0-1 1,0 1-1,0 0 0,0-1 0,0 1 0,0 0 0,0-1 0,1 1 0,-1 0 0,0-1 0,0 1 0,1-1 0,-1 1 0,0-1 0,1 1 0,-1 0 0,1-1 0,-1 1 0,1-1 0,-1 0 0,1 1 0,-1-1 0,1 1 0,-1-1 0,2 1 0,24 13 323,53 22-1,-2-2 353,-59-25-516,-1 1 1,-1 0-1,0 1 0,0 1 0,24 24 0,16 21 393,-55-56-556,-1-1 0,0 1 0,0-1 1,0 0-1,0 1 0,1-1 0,-1 0 0,0 1 0,0-1 0,1 0 1,-1 1-1,0-1 0,1 0 0,-1 0 0,0 1 0,1-1 0,-1 0 1,0 0-1,1 0 0,-1 1 0,0-1 0,1 0 0,-1 0 0,1 0 1,-1 0-1,0 0 0,1 0 0,-1 0 0,1 0 0,-1 0 0,1 0 1,-1 0-1,0 0 0,1 0 0,-1 0 0,1 0 0,-1 0 0,0-1 1,1 1-1,0 0 0,7-16-3711,-5 7 2039,-1 5 606,1 0-1,0-1 1,0 1 0,0 0 0,5-4 0,6-5-1434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2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4320,'3'0'543,"-1"1"1,1-1 0,-1 1-1,0-1 1,0 1-1,1 0 1,-1 0 0,3 2-1,-3-2-149,0 0 0,0 1 0,1-2 0,-1 1 0,0 0-1,1 0 1,-1-1 0,4 1 0,3-1 354,0-1 1,0 0-1,0 0 0,10-4 1,-16 5-653,0-1 0,0 0 1,0 0-1,0 0 1,0 0-1,-1-1 1,1 1-1,-1-1 1,1 0-1,-1 1 1,1-1-1,-1 0 1,0-1-1,0 1 1,3-4-1,-4 5-95,-1 0 0,1 0 0,-1 1-1,0-1 1,1 0 0,-1 0 0,0 1-1,1-1 1,-1 0 0,0 0 0,0 0 0,0 1-1,0-1 1,0 0 0,0 0 0,0 0 0,0 0-1,0 1 1,0-1 0,-1 0 0,1 0 0,0 0-1,0 1 1,-1-1 0,1 0 0,-1 1 0,1-1-1,0 0 1,-1 0 0,1 1 0,-1-1 0,0 1-1,1-1 1,-1 1 0,1-1 0,-1 1 0,0-1-1,0 1 1,1-1 0,-1 1 0,0 0 0,0-1-1,1 1 1,-1 0 0,-1-1 0,-1 1-78,0-1 0,0 1 0,0-1 0,1 1 1,-1 0-1,0 0 0,0 0 0,0 0 0,0 1 0,0-1 1,-4 2-1,1 0 221,1 1 1,0 0-1,0 0 0,0 0 1,0 1-1,0-1 0,1 1 1,-1 0-1,1 1 0,0-1 1,0 1-1,1-1 1,0 1-1,-1 0 0,2 1 1,-1-1-1,0 0 0,1 1 1,0-1-1,1 1 0,-1 0 1,1 0-1,0 0 1,0 0-1,1-1 0,0 1 1,0 0-1,1 11 0,0-13-68,-1 0 0,1 0 0,0 0 0,0-1 0,1 1 0,-1 0 0,1-1 0,-1 1 0,1-1 0,0 0-1,1 1 1,-1-1 0,0 0 0,1 0 0,0 0 0,0-1 0,0 1 0,0-1 0,0 1 0,0-1 0,0 0 0,1 0 0,-1-1-1,1 1 1,0-1 0,-1 1 0,1-1 0,0 0 0,0-1 0,0 1 0,0-1 0,-1 0 0,6 0 0,9-2 80,1-1 1,0-1-1,19-8 1,-16 6-58,4-2-932,37-18 1,-6-2-4964,-32 15 2975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4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472 877 3136,'-4'-9'11733,"3"-5"-8720,-36-118-672,-15-151-2106,19 85-342,17 93 34,2 10-296,14 72 252,1 7-198,-1 16 303,0 0 0,1 0 0,-1 0 0,0 0 0,0 0 0,1-1 0,-1 1 0,0 0 0,0 0 0,1 0 0,-1 0 0,0 0 0,0 0 0,1 0 0,-1 0 0,0 0 0,0 0 0,1 0 0,-1 0 0,0 0 0,0 0 0,1 0 0,-1 0 0,0 0 0,0 0 0,1 1 0,-1-1 0,0 0 0,0 0 0,1 0 0,-1 0 0,0 0 0,0 1 0,1-1 0,13 8 25,-9-6-92,3 1 89,-1-1 0,1 0-1,0-1 1,0 0 0,9 1-1,12 1-72,-18-1 66,155 34-117,-141-29 58,1 2-1,-1 0 0,0 2 0,28 16 0,-36-17 107,0 1 0,-1 1 0,20 17 0,-32-24-46,1 0 1,0 0-1,-1 0 1,0 0-1,-1 1 0,1 0 1,-1 0-1,0 0 1,0 0-1,-1 0 1,0 0-1,0 1 0,2 10 1,-4-15 16,0 0 0,1 1 0,-1-1-1,0 0 1,-1 0 0,1 1 0,0-1 0,-1 0 0,1 0 0,-1 0 0,1 0 0,-1 0 0,0 0 0,0 0 0,0 0 0,0 0-1,-1 0 1,1 0 0,0 0 0,-1-1 0,1 1 0,-1 0 0,0-1 0,1 0 0,-4 3 0,-2 0-10,0-1 0,1 0 0,-2 0 1,1 0-1,-12 2 0,-39 7 30,53-11-32,-159 23 168,-131 27-311,289-49 135,-36 7 49,1 2 1,0 1-1,-53 26 0,88-35-81,1-1-1,0 1 0,0 1 1,0-1-1,1 1 0,-1 0 1,1 0-1,0 0 0,0 1 0,0-1 1,-6 11-1,9-12 35,0 0 0,-1 0 1,1 0-1,0 0 0,0 0 0,1 0 0,-1 0 1,1 1-1,0-1 0,0 0 0,0 0 0,0 0 0,0 1 1,1-1-1,-1 0 0,1 0 0,0 0 0,0 0 0,0 0 1,0 0-1,1 0 0,-1 0 0,4 5 0,0-2 30,0 0 1,0 0-1,1-1 0,-1 1 0,1-1 0,1-1 0,-1 1 0,1-1 0,9 5 0,10 3 60,30 11-1,-48-20-48,2 1-2,0-1 0,-1 0-1,1 0 1,0-1-1,1 0 1,-1-1 0,0 0-1,1 0 1,18-3-1,-1-1 45,1-1-1,-2-1 0,1-2 1,45-17-1,-39 8 13,-1-1 0,-1-2 0,0-1 1,53-46-1,-29 23-157,-53 41 30,-1 0 1,1 1-1,0-1 0,0 1 1,-1-1-1,1 1 1,0 0-1,0 0 0,0 0 1,0 0-1,0 1 0,6-1 1,-7 1 7,0 0 0,0 0 1,0 1-1,0-1 0,-1 1 1,1-1-1,0 1 1,0 0-1,0-1 0,0 1 1,-1 0-1,1 0 0,0 0 1,-1 0-1,1 1 0,-1-1 1,1 0-1,-1 1 0,0-1 1,0 1-1,2 1 0,6 13 89,-1 1 0,0 0 1,-1 0-1,-1 0 0,6 30 0,-1-9 574,-11-38-618,0 1 1,0-1-1,0 0 0,0 0 1,0 0-1,1 1 0,-1-1 1,0 0-1,0 0 0,0 0 1,0 1-1,0-1 0,0 0 1,1 0-1,-1 0 0,0 0 1,0 1-1,0-1 0,1 0 1,-1 0-1,0 0 0,0 0 0,0 0 1,1 0-1,-1 1 0,0-1 1,0 0-1,1 0 0,-1 0 1,0 0-1,0 0 0,0 0 1,1 0-1,-1 0 0,0 0 1,0 0-1,1 0 0,-1 0 1,0-1-1,0 1 0,1 0 1,-1 0-1,0 0 0,0 0 1,0 0-1,1 0 0,-1 0 1,0-1-1,0 1 0,15-14 292,9-22-408,-21 31 103,-2 3-51,1-1 0,-1 1 0,0 0 0,1-1 0,0 1 0,-1 0 0,4-3 0,-5 5 29,1 0-1,-1 0 0,0-1 1,1 1-1,-1 0 1,0 0-1,1 0 0,-1 0 1,1 0-1,-1 0 0,0-1 1,1 1-1,-1 0 1,1 0-1,-1 0 0,0 0 1,1 0-1,-1 1 0,1-1 1,0 0-1,0 0-3,0 1 0,0-1-1,0 1 1,0 0 0,-1-1 0,1 1-1,0 0 1,0 0 0,0-1 0,-1 1-1,2 1 1,1 4 5,0-1-1,-1 0 1,0 1 0,0 0 0,0-1-1,2 12 1,2 5 66,-4-16-368,0 1 0,1-1 0,5 8 1,6 7-4906,-5-9 2247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5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1 4736,'3'0'2838,"-3"0"-2777,3 10 2410,-12 132 2548,-5 67-2571,8-135-1983,3-47-243,1 1 0,2 28-1,1-47-111,-1 0-1,0 0 0,0 0 0,-1 0 0,-3 14 0,3-20-90,0 0-1,0-1 1,0 1-1,0 0 1,0-1-1,-1 1 0,0 0 1,1-1-1,-1 0 1,0 1-1,0-1 1,0 0-1,0 0 1,0 0-1,-1-1 1,1 1-1,-1 0 0,1-1 1,-4 2-1,-37 17 153,-50 32 0,52-28-143,-8 5 504,44-26-357,-1 3 272,6-6-424,1 0 0,0 1 0,-1-1 0,1 0 0,0 0 0,-1 1-1,1-1 1,0 0 0,-1 0 0,1 0 0,0 0 0,-1 0 0,1 0 0,0 0 0,-1 0 0,1 0-1,1 0 1,22-2 156,-1 0 0,1-1-1,31-10 1,23-3-14,155-9-115,-97 13 28,-124 10-369,0 1 0,0-2 0,0 0 0,22-7-1,-33 9 61,0 1-1,0-1 1,1 1-1,-1-1 1,0 1-1,0-1 1,0 0-1,0 0 1,0 0-1,0 0 1,0 1-1,0-1 1,0 0 0,0-1-1,0 1 1,-1 0-1,1 0 1,0 0-1,-1 0 1,1 0-1,-1-1 1,1 1-1,-1 0 1,0-1-1,1 1 1,-1 0-1,0-1 1,0 1-1,0 0 1,0-1-1,0 1 1,0 0-1,0-1 1,-1 1-1,1 0 1,-1-3-1,-5-6-1570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5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51 181 6560,'-35'-17'2117,"20"9"1984,15 8-4049,4-3 1187,11-9-213,0 1 0,1 1 0,1 0 0,31-13 0,-10 7-778,49-12 0,-33 16-203,73-7-1,-97 15-47,72-4-323,-83 9-1268,30 3-1,-4 4-431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5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 6816,'-10'-3'3668,"12"19"695,0-7-3957,0 6-25,-2-1-1,0 1 1,0 0 0,-3 17 0,1-13-51,1-16-302,0 10 208,0 0-1,1 0 1,0 0-1,3 19 1,0-23-38,-3-8-189,0-1 1,1 0-1,-1 0 1,0 0-1,0 0 0,0 0 1,0 0-1,0 0 1,1 0-1,-1 0 1,0 0-1,0 0 0,0 0 1,0 0-1,1 0 1,-1 0-1,0 0 1,0 0-1,0 0 0,0 0 1,0 0-1,1 0 1,-1 0-1,0 0 1,0-1-1,0 1 0,0 0 1,0 0-1,0 0 1,1 0-1,-1 0 1,0 0-1,0-1 0,13-19 679,0-1-460,-2 8-152,61-67 30,-63 71-144,0 1-1,0 0 0,1 1 0,0 0 0,0 1 0,18-9 0,-26 14-8,1 0 0,-1 0-1,1 1 1,-1-1 0,1 0 0,0 1 0,-1 0 0,1-1 0,0 1 0,-1 0 0,1 0-1,4 1 1,-6 0 44,0-1-1,0 1 1,0-1-1,0 1 0,1-1 1,-1 1-1,0 0 1,0 0-1,0-1 0,0 1 1,-1 0-1,1 0 1,0 0-1,0 0 1,-1 0-1,1 0 0,0 0 1,-1 0-1,1 1 1,-1-1-1,1 0 0,-1 0 1,0 0-1,1 1 1,-1-1-1,0 2 0,1 8 142,-1 0 0,0 0 0,-3 20 0,-1 13 345,7-34-31,3-10-169,12-13-10,-10 7-188,9-8-110,1 2 1,0 1-1,0 0 0,1 1 0,23-8 0,-39 17 22,1 0 0,-1 0 0,1 0 0,0 1 0,-1-1 1,1 1-1,0 0 0,0 0 0,-1 0 0,1 1 0,0-1 0,-1 1 0,1 0 0,0 0 0,-1 0 0,1 0 0,-1 1 1,0 0-1,1-1 0,-1 1 0,0 0 0,0 1 0,0-1 0,4 4 0,3 5 262,0 1 1,-1 0-1,0 1 0,12 22 0,-2-3 33,-8-11-1711,-7-17 496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16.7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47 8224,'-53'-47'3040,"44"50"-2368,0-3-160,18 4-2976,4-4 64,5 8 1376,16-8-2656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8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237 591 3328,'-20'-12'6021,"14"62"-3717,-50 215 784,21-134-1398,-61 153 1,94-278-1502,-1-1 0,0 1-1,0-1 1,-4 6 0,7-11-178,0 0 1,0 0-1,0 0 0,0 0 1,0 0-1,0 0 0,0 0 1,0 0-1,0-1 0,0 1 1,-1 0-1,1 0 0,0 0 1,0 0-1,0 0 0,0 0 1,0 0-1,0 0 0,0 0 1,0 0-1,0 0 0,0 0 1,0 0-1,-1 0 0,1-1 1,0 1-1,0 0 0,0 0 1,0 0-1,0 0 0,0 0 1,0 0-1,0 0 0,0 0 1,-1 0-1,1 0 0,0 0 1,0 0-1,0 0 0,0 0 1,0 1-1,0-1 0,0 0 1,0 0-1,0 0 0,-1 0 1,1 0-1,0 0 0,0 0 1,0 0-1,0 0 0,0 0 1,0 0-1,0 0 0,0 0 1,0 0-1,0 1 0,0-1 1,0 0-1,0 0 0,0 0 1,0 0-1,0 0 0,-1 0 1,1 0-1,0 1 0,0-17 387,0 5-320,1 0-1,1 1 0,4-19 1,50-174-148,-42 152 69,3 0-1,37-77 0,-17 53 7,4 2 1,99-134-1,-136 203-24,-1 0 1,1 0-1,0 0 1,0 0-1,0 1 0,0 0 1,9-5-1,-11 7 19,-1 0-1,1 0 1,0 1-1,0-1 1,0 1-1,0-1 1,0 1-1,0 0 1,0-1 0,0 1-1,0 0 1,0 0-1,-1 1 1,1-1-1,0 0 1,0 1 0,0-1-1,0 1 1,0 0-1,0-1 1,-1 1-1,1 0 1,0 0-1,3 2 1,0 2 4,-1-1 1,1 1-1,-1-1 0,0 1 1,0 1-1,6 9 1,-2 1 27,9 21 1,-14-28 12,0 1 0,0 0-1,-1-1 1,-1 1 0,0 0 0,0 0 0,-1 18-1,-1-15 65,-1 0-1,0 0 0,0 0 0,-2 0 1,-6 18-1,8-26-39,0-1-1,0 0 1,0 0 0,-1 0-1,1 0 1,-5 5-1,5-8-40,1 1 0,-1-1-1,1 0 1,-1 1-1,0-1 1,1 0-1,-1 0 1,0 0-1,0 0 1,0 0-1,0-1 1,0 1-1,0 0 1,0-1-1,0 0 1,0 1-1,-3-1 1,-1 0 2,1-1 0,-1 0 1,0 0-1,1-1 0,-1 1 0,1-1 0,-1 0 1,1-1-1,-7-3 0,2 0-25,1 0-1,0-1 1,0 0 0,-7-8-1,15 14-8,0 1 0,1-1-1,-1 1 1,1-1-1,-1 0 1,0 1 0,1-1-1,0 0 1,-1 1 0,1-1-1,-1 0 1,1 0-1,0 1 1,0-1 0,-1-1-1,1 1 2,0 1 0,0 0-1,1-1 1,-1 1 0,0 0-1,0 0 1,0-1 0,0 1-1,0 0 1,1-1-1,-1 1 1,0 0 0,0 0-1,0 0 1,1-1 0,-1 1-1,0 0 1,0 0 0,1 0-1,-1-1 1,0 1 0,0 0-1,1 0 1,-1 0 0,0 0-1,1 0 1,3-1-39,0 0 1,0 0-1,0 1 0,8 0 0,-9 0 17,57-3-19,92-18 0,-49 6 132,-84 13-71,75-10-23,99-24 0,-146 22 22,-1-2 0,-1-3 0,72-39 0,-96 42-23,-20 15 7,1-1 0,-1 0 1,1 1-1,0-1 0,0 1 0,0 0 0,0 0 0,0 0 0,0 0 1,3-1-1,-24 18-176,-64 54 224,-55 31-102,126-91 47,0 0 1,1 1-1,-11 13 0,17-18 40,0 1-1,1-1 1,0 1 0,0 0 0,0 0-1,1 0 1,-4 13 0,6-18-19,0 0 0,1 0 0,-1 0 0,1 1 0,0-1 0,-1 0 0,1 0 1,0 0-1,1 0 0,-1 1 0,0-1 0,1 0 0,-1 0 0,1 0 0,-1 0 0,1 0 0,0 0 0,0 0 0,0 0 0,0 0 0,0 0 0,1 0 1,-1-1-1,2 3 0,-1-3 10,0 0 0,0 0 1,0 0-1,-1 0 0,1 0 1,0 0-1,0-1 0,0 1 1,0-1-1,0 1 0,1-1 1,-1 0-1,0 0 0,0 0 1,0 0-1,0 0 0,0 0 1,0-1-1,0 1 0,0-1 1,0 1-1,0-1 0,0 0 1,3-1-1,6-4 42,-1-1 0,1 0 0,-1-1 0,0 1-1,-1-2 1,14-14 0,0-4 109,21-31 0,-24 29-227,-1-1 0,22-45 1,-32 47-42,-7 19-97,-2 5-224,-5 10 101,-4 13 91,7-10 216,0-1 1,0 1-1,1 0 1,0 0-1,1 0 1,0 0-1,1 17 1,0-23 16,0 0 1,-1 0-1,1-1 0,0 1 1,0-1-1,0 1 1,1 0-1,-1-1 0,0 0 1,1 1-1,0-1 1,-1 0-1,1 0 0,0 0 1,0 0-1,1 0 1,-1 0-1,0-1 0,0 1 1,1-1-1,-1 1 1,1-1-1,-1 0 0,1 0 1,0 0-1,-1-1 1,1 1-1,0 0 1,0-1-1,3 0 0,5 0 57,-1 0-1,1-1 0,-1-1 0,1 0 1,10-3-1,0 0 25,9-3 17,0-1 0,46-21 0,-43 15 39,-9 6-229,0-2 0,0-1 0,-2-1 0,1-1 0,30-25 1,-52 38 69,0 0 1,0 0 0,0 0 0,0 1 0,0-1-1,1 0 1,-1 1 0,0-1 0,0 1-1,1-1 1,-1 1 0,1 0 0,-1-1 0,0 1-1,3 0 1,21 5-118,-9 0 185,-9-3-80,0 1 0,0-1-1,0 2 1,0-1 0,-1 1 0,0 0-1,1 0 1,-1 1 0,-1 0 0,1 0 0,-1 0-1,0 0 1,0 1 0,0 0 0,-1 0 0,4 8-1,17 25 46,-23-36-9,-1-1 0,1 1 0,-1-1 0,1 1 0,0-1 0,0 1 0,0-1 0,0 0 0,0 0-1,0 0 1,1 0 0,-1-1 0,1 1 0,0-1 0,-1 1 0,1-1 0,0 0 0,0 0 0,-1 0 0,1 0 0,0-1 0,4 1 0,4-1 55,-1-1 0,0 0 0,0-1 1,19-6-1,38-18 102,-53 20-217,5-1 81,-2-1-1,1-1 0,-1-1 1,0 0-1,-1-1 0,0-1 1,-1 0-1,-1-1 0,0-1 1,0 0-1,21-31 0,-8-2 6,-1-2 0,20-54 1,-31 70-96,59-158-235,-71 163-101,-4 17 131,0 11 255,1 0-1,0 0 1,0 0-1,0-1 1,0 1 0,0 0-1,-1 0 1,1 0-1,0 0 1,0 0-1,0 0 1,0 0-1,-1 0 1,1 0 0,0 0-1,0 0 1,0 0-1,0 0 1,-1 0-1,1 0 1,0 0-1,0 0 1,0 0 0,0 0-1,-1 0 1,1 0-1,0 0 1,0 0-1,0 1 1,0-1-1,0 0 1,-1 0 0,1 0-1,0 0 1,0 0-1,0 0 1,0 0-1,0 1 1,0-1 0,0 0-1,0 0 1,-1 0-1,1 0 1,0 1-1,0-1 1,0 0-1,0 0 1,0 0 0,0 0-1,0 1 1,-8 11-83,1 1 0,-7 14 0,-14 37 78,2 1 1,3 1-1,-14 69 0,33-117 21,1-1 0,1 1-1,0-1 1,2 1 0,1 27 0,0-36 40,1 0 1,0 0-1,0 1 1,1-2-1,0 1 1,0 0-1,1 0 1,0-1-1,0 0 0,1 0 1,0 0-1,8 8 1,-10-13-10,0 0 1,1 0-1,-1 0 1,1-1-1,0 1 1,0-1-1,-1 0 1,2 0-1,-1 0 1,0-1-1,0 1 0,0-1 1,1 0-1,-1 0 1,1-1-1,-1 1 1,1-1-1,-1 0 1,1 0-1,-1 0 1,1-1-1,-1 0 1,0 0-1,1 0 0,-1 0 1,0 0-1,0-1 1,0 0-1,0 0 1,5-3-1,4-4-27,0 0 1,-1-1-1,0 0 0,-1-1 0,0 0 1,0-1-1,-1 0 0,15-26 0,89-131 72,-103 152-125,-7 9-42,1 0 1,0 1-1,0 0 1,1 0-1,0 0 1,8-7-1,-13 14 69,-1-1 0,1 1-1,-1 0 1,1-1 0,0 1 0,-1 0 0,1-1 0,0 1 0,-1 0 0,1 0-1,0-1 1,-1 1 0,1 0 0,0 0 0,0 0 0,-1 0 0,1 0-1,0 0 1,-1 0 0,1 0 0,0 0 0,0 0 0,-1 1 0,2-1-1,-1 1 7,0 0-1,0-1 1,0 1-1,0 0 1,0 0-1,0 0 1,0 0-1,0 0 0,0 0 1,0 0-1,1 3 1,0 1-1,0-1 1,0 1-1,0 0 1,-1 0-1,2 10 1,-1 2-19,-1 1 0,-1-1-1,0 0 1,-2 0 0,0 0 0,-5 20 0,0-10 105,-1-1 0,-2 1 0,-13 25 0,21-47-42,0-1 0,-1 0 0,1-1 1,-1 1-1,0 0 0,0-1 1,-1 1-1,1-1 0,0 0 1,-1 0-1,-4 2 0,6-3-12,0-1 1,0 0-1,0 0 0,0 0 0,0-1 0,0 1 1,-1 0-1,1-1 0,0 0 0,0 1 0,-1-1 1,1 0-1,0 0 0,0 0 0,-1 0 0,1-1 1,0 1-1,0-1 0,-1 1 0,1-1 0,0 0 1,0 0-1,0 0 0,-2-1 0,-15-8-36,18 10 6,1 0 0,-1 0 0,1 0 1,-1-1-1,1 1 0,-1 0 0,1-1 1,-1 1-1,1-1 0,-1 1 1,1 0-1,0-1 0,-1 1 0,1-1 1,0 1-1,-1-1 0,1 1 0,0-1 1,0 1-1,-1-1 0,1 1 1,0-1-1,0-1 0,2 0-56,-1 1 53,0 0-1,1 1 1,0-1-1,-1 0 1,1 1-1,-1-1 1,1 1-1,0-1 0,-1 1 1,1 0-1,0-1 1,0 1-1,-1 0 1,4 1-1,2-2-7,217-7 63,-96 5 22,-53-3-2242,-27-4-4088,-34 8 4031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08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10 191 12064,'-9'-21'5439,"51"0"-4735,0 3 1120,5 9-1152,19-15 224,6 3-544,3-5-224,-3 10-64,8-1-160,-10 4 64,2 8-4832,-11 14 2657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36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380 655 1568,'1'-3'200,"-1"0"0,1 0 1,0 0-1,0 0 0,0 0 0,0 0 0,0 0 1,1 1-1,0-1 0,-1 0 0,1 1 0,3-4 1,-3 4 40,0-1 1,0 0 0,0 1-1,-1-1 1,1 0 0,-1 0 0,0 0-1,1 0 1,-1 0 0,-1-1 0,1 1-1,0 0 1,-1 0 0,0-1 0,0 1-1,0-6 1,0 5-85,-1 0 0,1 0 0,-1 0 1,0 0-1,0 0 0,0 0 0,0 1 0,-1-1 0,0 1 0,0-1 0,0 1 0,0-1 1,-5-5-1,2 5-92,0 0 0,0 0 1,-1 0-1,1 0 1,-1 1-1,0 0 0,0 0 1,0 1-1,0-1 0,0 1 1,0 1-1,-1-1 0,1 1 1,-1 0-1,1 1 1,-1 0-1,0 0 0,1 0 1,-1 0-1,1 1 0,-12 3 1,7-1-69,0 1 1,0-1-1,0 2 1,0 0-1,1 0 1,0 1-1,0 0 1,0 1-1,1 0 1,0 0-1,-12 13 1,3 1-105,0 1 1,-16 27 0,27-38 71,1 0 1,0 0-1,1 1 1,0 0 0,1 0-1,-6 24 1,10-31 42,-1 0 1,1 0-1,0 1 1,0-1-1,1 0 1,-1 1 0,1-1-1,0 0 1,3 8-1,-3-10 22,0 0 0,1 0-1,-1-1 1,0 1 0,1-1 0,0 1-1,-1-1 1,1 1 0,0-1 0,0 0-1,0 0 1,0 0 0,1 0 0,-1-1-1,1 1 1,-1 0 0,1-1 0,5 3-1,1-2 99,1 0-1,0 0 1,0-1 0,0-1-1,-1 1 1,1-1-1,0-1 1,0 0-1,0 0 1,13-4-1,-6 0 22,0-1-1,1 0 0,-2-1 0,30-16 0,-31 13-75,0-1-1,-1-1 0,0 0 1,-1 0-1,0-1 0,-1-1 1,0 0-1,-1-1 0,-1 0 1,0-1-1,8-18 0,-6 7-14,0-1 0,-2-1 0,-1 0 0,-2 0 0,8-54 0,-14 68-24,0 0-1,-1 0 1,-1 0-1,0 0 1,-1 1-1,-5-20 1,5 23-30,-1 0 0,0 0 0,-1 1 0,0-1 0,-1 1 0,0-1 1,-1 2-1,0-1 0,0 1 0,-1-1 0,0 2 0,-9-9 0,2 3-3,-1 1 0,0 0-1,0 1 1,-2 0 0,-25-12-1,28 16-31,0 2 0,0 0 0,-1 0 0,0 1-1,0 1 1,-1 1 0,-25-3 0,34 6 52,1 0 1,0 1-1,-1 0 0,1 0 1,0 0-1,0 0 0,0 1 1,0 0-1,-10 6 1,13-7-188,1 0 0,1 0 0,-1 0 0,0 0 0,0 0 1,0 1-1,1-1 0,-1 1 0,0 0 0,1-1 0,0 1 1,-1 0-1,1 0 0,0 0 0,0 0 0,0 0 0,0 0 0,0 0 1,1 0-1,-1 0 0,0 0 0,1 0 0,0 1 0,-1-1 1,1 0-1,0 0 0,0 0 0,1 1 0,-1-1 0,0 0 1,2 4-1,-1-2-494,0-1 1,1 1-1,0-1 1,0 0-1,3 5 0,16 17-1990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37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2656,'0'-2'136,"0"0"-1,0 1 1,0-1 0,0 0 0,0 0-1,1 1 1,-1-1 0,1 1 0,-1-1-1,2-2 1,0 51 3064,6 222-805,-8-233-1857,0-31-329,-1-4-122,1 1-1,0-1 1,0 1 0,0-1 0,0 1 0,0-1 0,1 1 0,-1-1 0,0 1-1,1-1 1,-1 1 0,1-1 0,-1 1 0,1-1 0,0 0 0,1 2 0,1-3 763,1-7-347,1-15-133,-3 13-296,19-76 70,4-14-477,38-101-1,-59 188 351,1 0-1,0 1 1,1 0 0,0 0-1,0 1 1,1-1-1,1 1 1,11-12 0,-18 21-12,0 0 0,0 0 0,0 0 0,0 0 0,1 0 0,-1 0 1,1 0-1,-1 0 0,0 0 0,1 0 0,0 1 0,-1-1 0,1 1 0,-1-1 1,1 1-1,0 0 0,-1 0 0,1-1 0,0 1 0,-1 0 0,1 0 1,-1 1-1,1-1 0,0 0 0,-1 1 0,1-1 0,0 1 0,-1-1 1,1 1-1,-1-1 0,1 1 0,-1 0 0,0 0 0,1 0 0,-1 0 0,0 0 1,1 0-1,-1 0 0,0 1 0,2 1 0,3 6 120,0 0 1,-1 0-1,0 0 1,0 1-1,3 11 0,-6-16-106,30 87 552,-21-57-413,2-1 0,16 34 0,-19-47-39,-1 1 0,7 25 0,6 15-6,-17-53-417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37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 4064,'0'0'53,"0"0"0,0-1 0,1 1 0,-1 0 0,0 0 0,0-1 0,1 1 0,-1 0 0,0-1-1,0 1 1,0 0 0,0 0 0,1-1 0,-1 1 0,0 0 0,0-1 0,0 1 0,0 0 0,-5-9 3822,6 10-3586,0 1 0,0-1 0,0 1 0,-1 0 0,1-1-1,0 1 1,-1 0 0,0 0 0,1 2 0,-5 50 932,2-39-916,1 1 1,0-1-1,3 21 1,-1 7 249,-1-35-474,-1-1 0,2 1 0,-1-1-1,1 1 1,2 8 0,-2-9 743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39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21 312 3808,'-1'0'75,"0"0"1,1 0-1,-1-1 1,0 1-1,-16-13 7205,25 12-5289,224-59-1437,123-15-500,-127 29-44,258-27 545,-355 60-330,279-17 931,-385 30-1112,0 2 0,0 0 0,32 7 0,-37-3 59,-20-5-148,1-1 1,0 0-1,-1 0 1,1 1-1,0-1 1,-1 0-1,1 1 1,0-1-1,-1 1 1,1-1-1,-1 1 1,1-1-1,-1 1 1,1-1-1,-1 1 1,1-1-1,-1 1 1,1 0-1,-1-1 1,1 2-1,-2-1-155,1 0 0,-1 0 0,1-1 1,-1 1-1,0 0 0,1-1 0,-1 1 0,0 0 0,1-1 0,-1 1 0,0-1 0,0 1 0,1-1 0,-1 0 1,0 1-1,0-1 0,0 0 0,-1 1 0,-2 0-754,-11 8-1552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0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361 692 2976,'10'-25'2107,"-8"22"-1632,0 0-1,-1-1 1,0 1-1,1-1 1,-1 1 0,0-1-1,-1 1 1,1-1-1,0-4 1,-1 5-313,0 1 1,0 0-1,0 0 0,-1-1 1,1 1-1,0 0 1,-1 0-1,0-1 0,1 1 1,-1 0-1,0 0 0,0 0 1,0 0-1,0 0 0,-1 0 1,1 0-1,-1 0 1,1 1-1,-3-3 0,1 2-55,0 0-1,-1 0 0,1 0 0,-1 1 1,1 0-1,-1-1 0,0 1 0,1 0 1,-1 1-1,0-1 0,-7 1 1,-7-2 109,0 2 1,0 0 0,-29 5-1,37-3-193,0 1-1,0 0 0,0 0 1,0 1-1,0 0 0,1 1 1,-17 10-1,17-9-43,-10 7-44,-29 26 0,44-36 71,0 1 1,0 0 0,1 0-1,-1 0 1,1 1-1,0-1 1,0 1 0,1 0-1,-1 0 1,1 0-1,0 0 1,1 0 0,-2 6-1,2-9 18,1 1 0,0-1 0,0 0 1,0 1-1,0-1 0,0 0 0,1 1 0,-1-1 0,0 0 0,1 0 0,0 1 0,0-1 0,0 0 1,0 0-1,0 0 0,0 0 0,0 0 0,0 0 0,1 0 0,-1 0 0,1-1 0,0 1 0,-1 0 1,1-1-1,0 0 0,0 1 0,0-1 0,0 0 0,4 2 0,0-1 34,-1 0 0,1 0 0,0-1 0,0 0 0,0 0 0,0 0 0,1-1-1,-1 1 1,0-2 0,11 0 0,27-8 209,69-22-1,-94 24-186,-1-1 0,0-1 0,0 0 0,28-20 0,-34 20-34,1-1-1,-1 0 0,-1-1 0,0 0 0,-1-1 0,0 0 0,0-1 0,-1 0 1,-1 0-1,0-1 0,-1 0 0,7-21 0,-1 0 29,-2 0-1,-2 0 1,-1-1 0,6-68-1,-13 89-74,-1 1 0,0-1 0,-1 1 0,-1 0 0,0-1 0,-1 1 0,-8-23 0,8 29-48,-1 0 0,0 0 0,0 0 0,-1 0 0,1 1 0,-2 0 0,1 0 0,-1 1 0,0-1 1,-1 1-1,1 1 0,-1-1 0,-14-8 0,8 8-11,0 0 1,-1 0-1,1 1 0,-1 1 1,-1 1-1,1 0 1,0 0-1,-1 1 0,1 1 1,-1 1-1,0 0 1,1 1-1,-1 0 0,1 1 1,-1 1-1,-14 5 0,26-7-35,-1 0-1,1 0 0,0 1 0,1-1 1,-1 1-1,0 0 0,0 0 0,-4 4 1,6-5-62,0 0 1,1 0-1,-1 0 1,0 1-1,0-1 1,1 0 0,-1 1-1,0-1 1,1 0-1,0 1 1,-1-1-1,1 0 1,0 1-1,-1-1 1,1 1-1,0-1 1,0 0-1,0 1 1,0-1 0,1 1-1,-1 2 1,9 17-1764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0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11 3136,'2'-10'6328,"-2"12"-6023,0 0 1,0 1-1,0-1 1,0 0-1,0 0 1,-1 1-1,1-1 1,-2 2-1,-2 5-67,0 0 1,-1 0-1,0 0 0,-8 8 0,-6 12 192,-5 17 159,-21 57 0,28-61-289,-9 28-132,-30 121 0,54-180-100,-1 0 0,2 1 0,0-1 0,0 23 0,1-30-26,0-1 0,1 1 0,-1 0-1,1 0 1,0-1 0,0 1 0,1 0 0,-1-1 0,1 1 0,-1-1 0,1 0-1,0 0 1,0 1 0,1-1 0,-1-1 0,1 1 0,-1 0 0,6 4-1,-1-3 32,-1 0-1,1-1 0,0 0 0,0 0 0,0 0 1,15 2-1,48 6 209,-57-9-209,19 2 81,1-1-1,0-1 1,-1-2-1,39-5 1,-66 4-305,-1 0 1,1 0-1,-1 0 1,1-1 0,-1 0-1,6-2 1,-9 3-158,-1 1 1,1 0-1,0-1 1,0 1-1,-1-1 0,1 1 1,7-11-4629,-8 10 4628,0 0 1,0 0-1,0 0 1,0 0-1,0 0 1,0 0-1,0 1 1,0-1-1,-1-2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1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1 162 6720,'0'-1'103,"0"1"1,0-1 0,0 1-1,0-1 1,0 1 0,0-1-1,0 1 1,0 0 0,0-1-1,0 1 1,0-1 0,0 1-1,0-1 1,1 1 0,-1 0-1,0-1 1,0 1 0,0-1-1,1 1 1,-1 0 0,0-1-1,0 1 1,1 0 0,-1-1-1,0 1 1,1 0 0,-1-1-1,0 1 1,1 0 0,-1 0-1,1-1 1,-1 1 0,0 0-1,1 0 1,-1 0 0,1 0-1,26-12 1426,-10 5-365,171-63 3099,-128 53-3860,1 3 0,121-13-1,-170 26-324,1 1 0,-1 0 0,14 2 0,-21-1-372,0 0 0,0 0 0,-1 0 0,1 1 0,0-1 0,-1 1 0,1 0 0,-1 1 0,0-1 0,8 6 0,-4-1-1583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5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46 3552,'4'-9'790,"-3"7"-421,0 1 0,0-1 0,-1 0 0,1 1 0,0-1 0,-1 0 0,1 1 0,-1-1 0,0 0 0,1 1 0,-1-3 1,0 3-268,0 1 1,-1 0 0,1-1 0,0 1 0,0-1 0,0 1 0,-1-1 0,1 1 0,0 0-1,0-1 1,-1 1 0,1-1 0,0 1 0,-1 0 0,1 0 0,0-1 0,-1 1 0,1 0-1,-1-1 1,-16-3 850,11 3-735,-42 0 833,24 3-906,0 2 0,1 1 0,-1 1 1,-35 14-1,-47 27-21,89-38-111,0 1 0,0 1 0,-24 21 0,35-27 18,0 1 0,1 0 1,-1 1-1,1-1 0,1 1 1,-1 0-1,-4 10 0,8-15-17,0 1-1,0-1 1,0 0-1,0 1 1,0-1-1,1 1 1,-1-1-1,1 1 1,0-1-1,-1 1 1,1-1 0,0 1-1,1-1 1,-1 1-1,0-1 1,1 1-1,0-1 1,-1 0-1,1 1 1,0-1-1,0 0 1,0 1-1,0-1 1,1 0-1,-1 0 1,1 0-1,1 2 1,4 2 45,0 0-1,1-1 1,-1 0-1,1 0 1,0-1 0,0 0-1,15 5 1,64 16 51,-78-23-102,24 6-41,88 26-197,-107-29 229,-1 0-1,0 2 1,0-1 0,0 2-1,-1-1 1,17 15 0,-28-21 41,1 0 0,-1 0 0,0 0 0,0 0 0,0 0 1,0 0-1,0 0 0,0 0 0,-1 0 0,1 1 1,0-1-1,0 0 0,-1 0 0,1 1 0,-1-1 0,1 1 1,-1-1-1,0 0 0,0 1 0,1-1 0,-1 1 0,0 2 1,-1-3 8,0 1 0,0 0 0,0-1 1,0 1-1,0-1 0,0 0 0,0 1 1,0-1-1,-1 0 0,1 0 0,-1 0 1,1 0-1,0 0 0,-1 0 1,0 0-1,1 0 0,-1 0 0,0-1 1,-2 2-1,-24 6 216,1 0 0,-39 6 0,-61 1 12,123-14-273,-12 1 91,0-1-1,0 0 0,0-1 1,0 0-1,-23-5 0,39 5-152,-1 0 0,0 0-1,0-1 1,0 1-1,0 0 1,0-1-1,0 1 1,1 0-1,-1-1 1,0 1-1,0-1 1,1 0-1,-1 1 1,0-1-1,0 0 1,1 0-33,0 1-1,0 0 1,-1-1 0,1 1-1,0-1 1,0 1 0,0 0 0,0-1-1,0 1 1,0-1 0,0 1-1,0 0 1,0-1 0,0 1-1,0-1 1,0 1 0,1 0-1,-1-1 1,0 1 0,0-1 0,0 1-1,0 0 1,1-1 0,1-2-404,1 0 1,-1 1-1,1 0 1,-1-1-1,1 1 1,0 0-1,3-2 1,27-15-3543,7 1 1317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20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15 779 2144,'0'0'41,"-1"0"1,1 0-1,-1 0 0,1 0 1,-1 0-1,1 0 0,-1 0 1,1 1-1,-1-1 0,1 0 1,-1 0-1,1 1 0,0-1 1,-1 0-1,1 1 0,-1-1 1,1 0-1,0 1 0,-1-1 0,1 1 1,0-1-1,-1 1 0,1-1 1,0 0-1,-1 2 0,-2 16 2023,3-14-1651,0-1-1,0 1 0,0-1 0,1 1 0,-1-1 0,1 1 0,0-1 1,2 4-1,-2-5-270,0-1-1,0 1 1,1-1 0,-1 0 0,0 0 0,1 0 0,0 0 0,-1 0-1,1 0 1,0 0 0,-1 0 0,1 0 0,0-1 0,0 1-1,-1-1 1,1 0 0,0 1 0,0-1 0,3 0 0,0 0-15,-1 0 0,0 0 1,0 0-1,1-1 1,-1 0-1,0 0 0,6-2 1,-7 1-47,1 0 0,-1 0 0,1 0 0,-1 0 0,0-1 0,0 0 0,0 0 0,-1 0 0,1 0 0,0 0 1,-1 0-1,3-5 0,3-7 229,10-24 0,-15 31-246,75-238 928,-47 139-778,-13 36 119,17-134 0,-27 100 446,-6 92-861,-2 13 76,0 0 1,1 0 0,-1 0-1,0-1 1,0 1 0,0 0 0,0 0-1,0 0 1,1 0 0,-1 0-1,0-1 1,0 1 0,0 0-1,1 0 1,-1 0 0,0 0 0,0 0-1,0 0 1,1 0 0,-1 0-1,0 0 1,0 0 0,0 0 0,1 0-1,-1 0 1,0 0 0,0 0-1,1 0 1,-1 0 0,1 1-8,0-1 1,1 1-1,-1 0 1,0 0-1,0 0 1,0 0-1,0-1 1,0 1-1,0 1 1,0-1-1,0 0 1,-1 0-1,2 2 1,34 62-18,45 115 1,-65-131 49,-2 1 1,-2 0-1,-3 1 0,6 87 0,-14-113 38,0 0 0,-2 1-1,-1-1 1,-7 37-1,8-56 5,0-1 0,-1 1-1,0-1 1,0 1 0,0-1-1,-1 0 1,0 0-1,0 0 1,0 0 0,0 0-1,-1-1 1,0 1-1,0-1 1,0 0 0,0 0-1,-1-1 1,0 1-1,0-1 1,1 0 0,-2 0-1,1-1 1,0 1-1,-1-1 1,1-1 0,-1 1-1,1-1 1,-1 1-1,-8-1 1,-19 0-51,1-2 0,0-1 0,-64-12 0,67 9-108,13 2 13,-20-2-963,50 13 236,2-1 754,0-2 0,1 0-1,0-1 1,0 0-1,18 1 1,-6-1 145,39 5 134,109 0-1,-159-9-127,-1-1 1,1 0-1,-1-2 0,0 0 1,0-1-1,0 0 0,-1-2 1,1 0-1,20-11 0,-25 10-32,-1 0-1,1-1 1,-1 0 0,0-1-1,-1 0 1,0-1-1,-1 0 1,0 0 0,0-1-1,-1 0 1,-1-1-1,7-13 1,-6 10-69,-1-1 1,-1-1-1,0 1 1,5-25-1,-10 34 8,0 0 0,0 0 0,0 0-1,-1-1 1,0 1 0,0 0 0,-1 0 0,0 0 0,0 0-1,-1 0 1,0 0 0,0 0 0,-4-9 0,5 14-24,0 0 0,-1 0 0,1 0 0,0 0 0,-1 0 0,1 0 0,-1 1 1,0-1-1,0 0 0,1 1 0,-1-1 0,0 1 0,0 0 0,0-1 0,-1 1 0,1 0 0,0 0 1,0 1-1,-1-1 0,1 0 0,0 1 0,-1-1 0,1 1 0,0 0 0,-1 0 0,1 0 0,-1 0 1,1 0-1,0 1 0,-1-1 0,-4 2 0,3 0-27,0-1 0,0 1 0,-1 0 0,1 1 1,0-1-1,1 1 0,-1-1 0,0 1 0,1 1 0,0-1 0,-1 0 1,1 1-1,0-1 0,1 1 0,-5 8 0,-3 11 65,2 1-1,0 0 1,2 0-1,0 1 1,2 0-1,-3 43 0,7-58 21,0 1 0,0-1 0,1 0 0,0 1 0,0-1 0,2 0 0,-1 0 0,8 19 0,-8-24-7,1 0 0,-1 0 0,1-1 0,0 1 0,0-1 0,1 0 0,-1 0 0,1 0 0,0-1 0,0 1 0,0-1 0,0 0 0,1 0 0,-1 0 0,1 0 0,0-1 0,0 0 0,0 0 0,5 1 0,-2-1 14,0-1-1,0 0 1,0-1 0,1 0 0,-1 0-1,0 0 1,0-1 0,0 0-1,0-1 1,10-3 0,-3 0 46,-1 0 1,0-1-1,0-1 1,19-12-1,-16 7-40,0-1 0,-1-1-1,0 0 1,25-30 0,45-73-133,-77 104 65,-3 5 20,-2 0-16,2 0 0,0 0 0,0 0 0,0 1 0,1 0 0,-1 1 0,12-9 0,-17 15 15,-1-1 0,0 1 0,1 0 0,-1 0 0,1 0 0,-1 0 0,0-1 0,1 1 1,-1 0-1,1 0 0,-1 0 0,0 0 0,1 0 0,-1 0 0,1 0 0,-1 0 0,0 0 0,1 1 0,-1-1 1,1 0-1,-1 0 0,0 0 0,1 0 0,-1 0 0,0 1 0,1-1 0,-1 0 0,1 1 0,7 12-121,-1 19 5,-7-31 132,5 46 173,-3 0-1,-3 52 1,0-24 33,1-70-148,0 1 1,-1 0-1,-2 10 0,2-13 151,2-4-189,0 0 0,1 0 0,-1 0 0,0 0 0,0 0 0,0 0-1,-1-1 1,1 1 0,0 0 0,1-3 0,-1 2 13,8-15-21,0 1-1,-2-1 1,8-21 0,3-10-80,-6 18 50,-5 12-3,1 0 0,0 0 0,13-18 0,-20 34-7,1 0 0,-1 0 1,1 0-1,0 0 0,0 1 0,-1-1 1,1 0-1,1 1 0,-1-1 0,0 1 0,0 0 1,0-1-1,5 0 0,-6 2 12,0-1-1,0 1 1,0 0-1,1 0 1,-1 0-1,0 0 1,0 1-1,0-1 1,0 0 0,1 0-1,-1 1 1,0-1-1,0 1 1,0-1-1,0 1 1,0-1-1,0 1 1,0 0-1,0-1 1,0 1 0,0 0-1,0 0 1,-1 0-1,1 0 1,0 0-1,0 0 1,-1 0-1,1 0 1,-1 0-1,1 1 1,3 6-1,-1 0-1,0 0 1,0 0-1,-1 0 1,0 0-1,1 16 1,0 52 46,-3-75-34,-1 26-33,0-18 39,1 0-1,-1 0 0,2-1 0,2 16 1,-3-23-8,0 0-1,0-1 1,0 1 0,0-1 0,1 1 0,-1-1-1,0 1 1,0-1 0,1 1 0,-1-1 0,0 1-1,1-1 1,-1 1 0,1-1 0,-1 1 0,1-1 0,-1 0-1,0 1 1,1-1 0,-1 0 0,1 1 0,0-1-1,-1 0 1,1 0 0,-1 1 0,1-1 0,-1 0-1,1 0 1,0 0 0,-1 0 0,1 0 0,-1 0 0,1 0-1,0 0 1,-1 0 0,1 0 0,-1 0 0,1 0-1,-1 0 1,1-1 0,0 1 0,-1 0 0,1 0-1,-1-1 1,1 1 0,-1 0 0,1-1 0,0 0-1,3-1 60,1-2 0,-1 1 0,8-7 0,22-23-200,-2-1 0,45-61-1,-2-7 54,-57 81 138,-17 20-82,0 0-1,0 0 1,0 0 0,0 0-1,0 0 1,0 1-1,1-1 1,-1 0-1,0 1 1,0-1-1,1 1 1,-1-1-1,1 1 1,1-1-1,-3 1 14,1 1 0,-1-1 1,1 1-1,-1-1 0,1 1 0,-1-1 0,1 1 1,-1 0-1,0-1 0,0 1 0,1-1 0,-1 1 1,0 0-1,0-1 0,1 1 0,-1 1 0,0-1-2,21 67 16,-14-43-44,1 0 0,1 0 0,22 41 1,-30-62 71,1-1-1,0-1 1,0 1 0,0 0 0,1-1 0,-1 1-1,1-1 1,-1 1 0,1-1 0,0 0 0,0 0-1,0 0 1,0-1 0,6 3 0,-7-3-20,0-1 0,-1 0 0,1 0-1,0 1 1,0-1 0,0-1 0,0 1 0,-1 0 0,1 0 0,0-1 0,0 1 0,0-1 0,-1 1 0,1-1 0,0 0-1,-1 0 1,1 1 0,0-1 0,-1 0 0,1-1 0,-1 1 0,0 0 0,1 0 0,-1-1 0,0 1 0,0-1 0,0 1-1,2-4 1,11-19 39,-2 0-1,-1-1 0,-1-1 1,12-45-1,-4 13 40,-14 47-115,5-13-172,-8 22 113,3 13-39,-1-5 125,2 8 83,-2 1-1,4 22 1,-5-21-138,9 30 1,-4-25-194,14 38 738,-19-53-757,1-1-1,0 1 1,1 0-1,-1-1 1,1 0-1,0 0 1,7 6-1,-11-10 74,0-1-1,1 1 0,-1 0 0,1-1 0,-1 1 0,1-1 0,-1 0 1,1 1-1,0-1 0,-1 1 0,1-1 0,-1 0 0,1 1 0,0-1 0,-1 0 1,1 0-1,0 0 0,0 0 0,-1 1 0,1-1 0,0 0 0,-1 0 1,1 0-1,0 0 0,-1 0 0,1-1 0,0 1 0,0 0 0,-1 0 1,1 0-1,0-1 0,-1 1 0,1 0 0,-1-1 0,1 1 0,0 0 1,-1-1-1,1 1 0,0-1 0,5-10-1955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53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5568,'3'-5'2528,"11"14"-2208,-9-1 544,1 10-544,-1 10 288,-2 10-352,-3 4 288,6 0-320,-6 0-128,0-3-32,0-6 416,0 0-256,0-7 768,0-5-576,0-5-1248,0-2 448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53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4320,'-5'-9'1952,"2"9"-1696,-3 0-480,12 0 64,-6 4 64,8 9 64,3 3-1472,3 2 832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54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4736,'0'0'93,"-1"1"1,1-1-1,-1 1 1,1-1-1,0 1 1,-1-1-1,1 1 1,0-1-1,-1 1 1,1-1-1,0 1 1,0 0 0,0-1-1,0 1 1,-1-1-1,1 1 1,0 0-1,0-1 1,0 1-1,0-1 1,0 1-1,1 0 1,-1-1-1,0 1 1,0-1-1,0 1 1,1 1-1,8 20 1064,-3-9-63,-4-3-737,0 0-1,-1 0 1,0 0 0,-1 0-1,0 0 1,-3 19 0,1-16 26,2 0 1,0 24 0,1 6 1099,0-43-1334,0-1 1,0 1 0,0-1-1,0 1 1,1-1 0,-1 0 0,0 1-1,-1-1 1,1 0 0,0 0-1,0 0 1,0 1 0,1-3-1,11-13-7,0 0 0,-1-1 0,0-1 0,14-30 0,-16 29-453,0 1 1,1 0 0,1 0-1,23-25 1,-34 42 300,0 0 1,0-1-1,0 1 1,0 1 0,0-1-1,0 0 1,0 0-1,1 0 1,-1 1-1,0-1 1,0 0-1,1 1 1,-1-1-1,1 1 1,-1 0-1,0-1 1,4 1-1,-4 0 25,-1 0 0,1 1 0,0-1 0,0 0 0,0 1 0,0-1 0,0 1 0,0-1 0,0 1 0,-1-1 0,1 1 0,0-1 0,0 1-1,-1 0 1,1 0 0,0-1 0,-1 1 0,1 0 0,0 1 0,1 2 87,0 1 1,0-1-1,-1 1 1,0-1-1,1 1 0,-2-1 1,1 1-1,0-1 0,-1 6 1,-1 35 923,-13 82 1,14-112-442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54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391 628 3808,'-12'-8'2819,"8"5"-2124,0 0 0,0 0 0,-1 0 0,0 1 0,1 0 0,-1-1-1,-10-1 1,5 1-397,1 2 0,-1-1 0,1 2-1,-1-1 1,-16 2 0,10 2-165,0 0-1,-22 9 1,16-5-83,4-1-30,0 1 1,1 1-1,-18 10 0,28-14-29,0 0 0,0 1 0,1-1 0,-1 2-1,1-1 1,1 1 0,-1 0 0,1 0-1,-9 13 1,12-16 25,1-1 0,0 0 0,0 1-1,0-1 1,0 1 0,1-1 0,-1 1-1,1-1 1,-1 1 0,1-1 0,0 1-1,0-1 1,0 1 0,0-1 0,1 1 0,0 4-1,1-3 13,-1-1 0,1 1 0,0-1 0,0 0 0,0 0 0,0 0 0,0 0 0,1 0 0,-1 0 0,5 3 0,6 4 82,1-1 0,-1 0 1,2-1-1,19 8 1,-30-14-87,14 6 63,1 0 0,-1-1 0,32 7 0,-42-13-11,0 0 0,-1 0 0,1 0 1,0-1-1,0 0 0,-1-1 0,1 1 1,0-2-1,-1 1 0,1-1 0,-1 0 1,13-5-1,-16 5-46,-1 0 1,1-1-1,-1 1 0,0-1 1,0 1-1,1-1 0,-2 0 1,1 0-1,0 0 0,-1 0 1,1-1-1,-1 1 0,0-1 1,0 0-1,0 1 1,-1-1-1,1 0 0,-1 0 1,0 0-1,0 0 0,0 0 1,0-6-1,0-9 131,-1 0 0,-1-1-1,-5-31 1,5 39-94,-35-171 215,29 158-224,-2 0 0,-1 0-1,0 1 1,-18-27-1,11 24 149,-2 1 0,-32-35-1,5 6 170,42 50-331,0 0 0,1 0 0,-1-1 1,1 1-1,1-1 0,-1 0 0,1 1 0,0-1 0,0 0 0,1 0 0,-2-9 0,3 11-52,0 1 0,0-1 0,0 1 0,1-1 0,-1 1 0,1 0 1,0-1-1,0 1 0,0 0 0,1-1 0,-1 1 0,1 0 0,-1 0 0,1 0 0,0 0 1,0 1-1,1-1 0,-1 0 0,0 1 0,6-4 0,-2 1-3,1 1 1,0 0-1,0 0 0,1 1 0,-1 0 1,1 0-1,-1 1 0,1 0 0,0 0 1,0 1-1,0 0 0,0 0 0,11 1 1,7 1 33,1 1 1,43 9-1,-35-3-41,-1 2 1,51 21-1,-72-26 34,-1 1 0,0 0 0,0 1 0,0 0 0,-1 1 0,14 12 0,-23-18-78,-1-1 0,1 0 1,-1 1-1,0-1 0,1 1 0,-1-1 1,0 1-1,0-1 0,0 1 1,0 0-1,0 0 0,0-1 0,-1 1 1,1 0-1,-1 0 0,1 0 1,-1 0-1,1 0 0,-1 0 0,0 3 1,0 15-777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3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9 113 3904,'-1'-2'232,"0"0"1,0 1 0,0-1-1,1 0 1,-1 1-1,0-1 1,1 0-1,-1 0 1,1 0 0,-1 0-1,1 1 1,0-1-1,0 0 1,0 0-1,0 0 1,0 0 0,0 0-1,1 0 1,-1 1-1,1-1 1,-1 0-1,2-2 1,-1-11 1504,0 6 777,2 10-2492,-1 1 1,1-2 0,0 1 0,-1 0 0,1 0 0,0-1 0,0 1 0,-1-1 0,1 0 0,5 0-1,32-5 143,-26 3-165,36-6 161,66-9 217,157-3 0,-170 22 257,-102-2-507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3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36 4160,'-11'-9'3983,"17"7"-2233,11-2-859,0 2 1,21-1-1,15-2-210,1-1 42,82 2 0,58 13 140,-160-7-602,-26-1-292,-1 0-20,0-1 0,0 0 1,0 0-1,0-1 0,10-1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4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35 208 3136,'-8'-5'5923,"7"4"-5725,1-14 2140,10-14-1693,-7 23-583,0 0 1,1-1 0,0 1-1,0 1 1,1-1 0,-1 1-1,1 0 1,11-9 0,5-2-42,23-13 0,-34 23 23,5-4-44,0 2-1,20-9 0,-30 15-25,1 0 0,-1 0 0,1 0 0,-1 1 0,1 0 0,-1 0 0,1 1 0,0-1 0,-1 1 0,10 1 0,-13 0 22,-1-1-1,1 1 1,-1-1 0,1 1-1,-1 0 1,1 0-1,-1 0 1,0-1-1,1 1 1,-1 0 0,0 1-1,0-1 1,0 0-1,0 0 1,0 0-1,0 1 1,0-1 0,0 0-1,0 1 1,-1-1-1,1 1 1,0 1-1,1 2 44,-1 0-1,0 0 0,0 0 0,0 0 0,-1 0 0,1 6 1,-2 7 80,-1 0 0,-5 19 0,0 5 20,-3 27-16,-2-1 1,-3-1 0,-4 0 0,-32 78-1,38-116-46,-2-1 0,-2 0-1,-25 33 1,9-19 863,-47 44 0,76-81-530,10-6-137,6-4-204,33-7 41,0 2 0,87-9 0,-118 18-110,-1 0 36,1 1-1,19 1 1,-20 0-157,0 0 0,0-1 0,-1 0 1,1-1-1,18-4 0,-20 4-668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6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16 3552,'-2'-1'99,"2"1"-62,0 0 0,-1 0-1,1 0 1,0 0 0,-1 0 0,1 0 0,0 0 0,0 0 0,-1-1 0,1 1 0,0 0 0,0 0 0,-1 0 0,1 0 0,0 0 0,0-1 0,0 1 0,-1 0 0,1 0 0,0-1 0,0 1 0,0 0 0,-1 0 0,1-1 0,0 1 0,0 0 0,0 0 0,0-1 0,0 1 0,0 0 0,0 0 0,0-1 0,0 1 0,0 0 0,0-1 0,0 1 0,0 0 0,0 0 0,0-1-1,0 1 1,0 0 0,0-1 0,0 1 0,0 0 0,0 0 0,0-1 0,0 1 0,1 0 0,-1 0 0,0-1 0,0 1 0,2-3 1246,-9 5 895,5 2-2009,0 0 0,0 0-1,0 0 1,1 0-1,0 0 1,-2 6 0,2-8-112,-7 31 741,-9 67 1,6 37 76,8-99-643,-3 74 715,-8 91 63,6-121 265,9-81-1263,-1-1 0,0 0 1,0 0-1,0 0 0,0 0 1,0 1-1,0-1 0,0 0 1,0 0-1,0 0 0,0 0 1,0 1-1,0-1 1,0 0-1,0 0 0,0 0 1,0 0-1,-1 0 0,1 1 1,0-1-1,0 0 0,0 0 1,0 0-1,0 0 1,0 0-1,0 1 0,0-1 1,-1 0-1,1 0 0,0 0 1,0 0-1,0 0 0,0 0 1,0 0-1,-1 0 0,1 0 1,0 1-1,0-1 1,0 0-1,-7-5-1817,-4-9-2751,10 5 2375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7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5 155 4736,'-5'-2'3510,"19"-3"-9,-3 1-3611,53-17 1806,92-17 0,73-1-115,-149 27-1205,204-18-152,-259 28-409,1 1-1,0 1 0,-1 1 1,48 9-1,-72-10 136,15 6-856,-15-6 688,-1 1 0,1-1 0,-1 1 0,1 0 0,-1-1 0,1 1 0,-1-1-1,0 1 1,1-1 0,-1 1 0,0 0 0,1-1 0,-1 1 0,0 0 0,0 0-1,1-1 1,-1 1 0,0 0 0,0-1 0,0 1 0,0 1 0,0 15-2790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2 820 4480,'-1'-2'180,"1"0"0,0 0 1,-1 0-1,1 0 0,0 0 1,0 0-1,0 0 0,1 0 0,-1 0 1,0 0-1,1 0 0,-1 0 0,1 0 1,0 0-1,0 0 0,0 1 1,-1-1-1,2 0 0,-1 0 0,0 1 1,0-1-1,2-1 0,6-7 545,-1 1-1,14-11 1,-20 18-688,27-23 576,-11 7-465,1 1 0,1 2 1,0 0-1,38-21 1,-56 35-174,-1 1 0,1-1 1,0 0-1,0 0 0,0 1 0,0-1 1,-1 1-1,1 0 0,0 0 1,0-1-1,0 1 0,0 0 1,0 1-1,0-1 0,0 0 1,0 1-1,0-1 0,0 1 0,-1-1 1,3 2-1,-2-1 18,0 0 1,0 1-1,0-1 0,-1 1 0,1 0 1,-1-1-1,1 1 0,-1 0 0,1 0 1,-1 0-1,0 0 0,0 0 0,0 0 1,0 0-1,0 1 0,-1-1 0,1 3 1,5 28 160,-2 0 0,-1 0 1,-2 36-1,1 3 125,11 86 225,-8-124-374,1 0 1,18 51 0,-2-29 206,-19-49-181,0-1 1,1 0 0,-1-1 0,1 1 0,1-1-1,6 8 1,-11-13-110,1 1-1,-1-1 0,1 1 1,-1-1-1,1 1 1,0-1-1,-1 1 1,1-1-1,-1 1 0,1-1 1,0 0-1,-1 1 1,1-1-1,0 0 1,0 0-1,-1 0 0,1 0 1,0 1-1,0-1 1,-1 0-1,1 0 1,0 0-1,0 0 0,-1 0 1,1-1-1,0 1 1,-1 0-1,1 0 1,0 0-1,0-1 0,-1 1 1,1 0-1,0-1 1,2-2 29,-1 1 0,0 0 0,0-1 1,0 1-1,0-1 0,2-4 0,5-7 63,-3 5-81,0 0 0,0 0 0,-1 0 1,-1-1-1,0 0 0,5-13 0,11-64 260,-20 85-313,61-402 251,-56 356-374,7-90-105,-9-143-1007,-3 256 951,13 28 243,1-1 1,19 0-1,250-21 100,-231 13-58,199-27-74,-109 12 13,434-48 370,-503 61-155,238-17 543,-110 10 161,-126 8-501,-74 7-484,22-3 720,-14 1-1076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21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 8320,'-21'-8'3072,"11"11"-2400,2-6 1984,11 11-4928,12 0-2720,6 3 2784,5 1-960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9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3904,'0'0'59,"0"-1"0,0 1 0,0 0 0,0-1 0,0 1 1,0 0-1,0 0 0,0-1 0,0 1 0,0 0 0,0-1 0,0 1 0,0 0 1,1 0-1,-1-1 0,0 1 0,0 0 0,0-1 0,0 1 0,0 0 0,1 0 1,-1 0-1,0-1 0,0 1 0,0 0 0,1 0 0,-1 0 0,0-1 0,0 1 1,1 0-1,-1 0 0,0 0 0,0 0 0,1 0 0,-1 0 0,0-1 0,1 1 1,-1 0 4,1 1 1,-1-1 0,1 0 0,-1 0 0,1 1-1,-1-1 1,1 0 0,-1 1 0,1-1 0,-1 0 0,0 1-1,1-1 1,-1 1 0,0-1 0,1 0 0,-1 1 0,0-1-1,1 1 1,-1-1 0,0 1 0,0-1 0,0 1 0,1 0-1,5 20 472,-1-1 0,-1 1-1,3 36 1,-5 64 608,-2-81-735,-6 52 132,1-4 460,5-87-914,0 0 1,0 1 0,0-1 0,0 0 0,0 1-1,0-1 1,1 0 0,-1 0 0,0 1 0,1-1-1,-1 0 1,1 0 0,-1 0 0,2 2 0,-2-3-52,0 0 1,0 0-1,1 0 0,-1 0 1,0 1-1,1-1 1,-1 0-1,0 0 1,1 0-1,-1 0 1,0 0-1,1 0 0,-1 0 1,0 0-1,1 0 1,-1 0-1,0 0 1,1 0-1,-1 0 0,0 0 1,1 0-1,-1-1 1,0 1-1,1 0 1,-1 0-1,0 0 1,1 0-1,-1-1 0,0 1 1,0 0-1,1-1 1,4-4 284,0 0 0,-1 0-1,8-11 1,-4 6-402,23-34 101,-1 0 1,24-51 0,23-35-398,-58 102 252,-8 10-198,0 1-1,2 1 1,25-28 0,-36 42 288,0 1 1,0-1 0,0 1 0,0 0 0,0 0 0,4-2 0,-5 3 38,-1 0-1,1-1 1,-1 1 0,1 0 0,-1 0-1,1 0 1,-1 0 0,1 0 0,-1 0-1,1 0 1,-1 0 0,1 0 0,-1 0-1,1 0 1,-1 0 0,1 0-1,-1 0 1,0 0 0,1 0 0,-1 1-1,1-1 1,-1 0 0,1 0 0,-1 1-1,0-1 1,1 0 0,-1 1 0,1-1-1,-1 0 1,0 1 0,1-1 0,-1 0-1,0 1 1,0-1 0,1 1 0,-1-1-1,0 0 1,0 1 0,0-1-1,1 1 1,1 12 180,0 0-1,0-1 1,-1 1-1,-1 18 1,-1-18-30,-13 305 1467,14-267-1321,0-21 35,0-13-170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9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6464,'-8'0'2944,"2"16"-2560,3-8 1472,6 1-1088,-3 7 256,6 1-608,-6 4 32,0 0-288,0-3 128,5 3-160,-5-9 160,3 5-192,-3-10 544,0 2-384,11-18-3424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49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40 5056,'0'0'33,"0"0"1,0 0 0,-1 0-1,1-1 1,0 1-1,0 0 1,0 0-1,0 0 1,0 0 0,0 0-1,-1 0 1,1 0-1,0 0 1,0 0-1,0 0 1,0 0-1,0 0 1,0 0 0,-1 0-1,1 0 1,0 0-1,0 0 1,0 0-1,0 0 1,0 1 0,0-1-1,0 0 1,-1 0-1,1 0 1,0 0-1,0 0 1,0 0 0,0 0-1,0 0 1,0 0-1,0 0 1,0 1-1,0-1 1,0 0 0,-1 0-1,1 0 1,0 0-1,0 0 1,0 0-1,0 0 1,0 1 0,0-1-1,0 0 1,0 0-1,0 0 1,0 0-1,0 0 1,0 0 0,0 1-1,0-1 1,0 0-1,0 0 1,0 0-1,0 0 1,0 0-1,1 0 1,-1 1 0,0-1-1,0 0 1,0 0-1,0 0 1,0 0-1,8 26 789,-1 1-1,-1-1 0,4 53 1,-8-48-493,6 196 1971,-8-222-2107,-1-2-20,1 0 0,0 0 0,0 1 0,1-1 0,-1 0 0,1 0 0,-1 0 0,1 0 0,0 0 0,2 4 0,-3-8-96,1 1 1,0 0-1,-1-1 1,1 1-1,0-1 1,-1 1 0,1-1-1,-1 1 1,1-1-1,-1 1 1,1-1-1,-1 1 1,0-1-1,1 0 1,-1 1-1,0-1 1,1-1-1,12-20 170,-1-6-259,0 0 0,11-44 0,-8 21-64,1 1-30,21-62-255,-31 96 190,1 0 0,1 0 0,0 1 0,18-23 0,-24 35 197,1 0 1,-1 0-1,1 0 1,0 1-1,-1 0 1,1-1-1,0 1 1,6-3-1,-9 5-11,1 0 0,0-1 0,0 1 1,0 0-1,0 0 0,0-1 0,0 1 0,0 0 0,0 0 0,0 0 0,0 0 0,0 1 1,0-1-1,0 0 0,0 0 0,0 0 0,0 1 0,-1-1 0,1 1 0,0-1 0,0 0 1,0 1-1,0 0 0,-1-1 0,1 1 0,0-1 0,0 1 0,-1 0 0,1-1 0,0 1 0,-1 0 1,1 0-1,-1 0 0,1 0 0,-1-1 0,0 1 0,1 0 0,-1 0 0,1 2 0,2 5 59,-1 0-1,0 0 1,0 0-1,0 1 0,-1-1 1,0 10-1,-3 56 583,0-38-370,-9 127 728,6-91-822,-2 20 485,6-88-755,0 10 566,1-13-554,0-1 0,0 0 0,0 0 0,0 1 0,1-1 0,-1 0 0,0 0 0,0 0 0,0 1 0,0-1 0,0 0 0,0 0 0,1 0 0,-1 1 0,0-1-1,0 0 1,0 0 0,1 0 0,-1 0 0,0 1 0,0-1 0,0 0 0,1 0 0,-1 0 0,0 0 0,0 0 0,1 0 0,-1 0 0,0 0 0,0 0 0,1 0 0,-1 0 0,0 0 0,0 0 0,1 0-1,-1 0 1,0 0 0,0 0 0,1 0 0,-1 0 0,0 0 0,0 0 0,1 0 0,7-1-1688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50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 5984,'-2'1'650,"2"-1"-596,0 1 0,0-1 1,0 0-1,0 0 0,-1 0 0,1 0 0,0 0 1,0 1-1,0-1 0,0 0 0,-1 0 1,1 0-1,0 0 0,0 0 0,0 0 0,-1 0 1,1 0-1,0 0 0,0 0 0,0 0 0,-1 0 1,1 0-1,0 0 0,0 0 0,0 0 0,-1 0 1,1 0-1,0 0 0,0 0 0,0 0 1,-1 0-1,1 0 0,0 0 0,0 0 0,0 0 1,0-1-1,-1 1 0,1 0 0,0 0 0,0 0 1,0 0-1,0 0 0,0-1 0,-1 1 1,1 0-1,0 0 0,0 0 0,0-1 0,38 1 3861,-19-1-3029,-12 1-623,1-1 0,-1 1 0,1 1 0,13 1 1,-20-2-246,0 1 1,0-1 0,0 0 0,1 1 0,-1-1 0,0 1-1,0-1 1,0 1 0,0-1 0,0 1 0,0 0 0,0 0-1,0-1 1,-1 1 0,1 0 0,0 0 0,0 0 0,-1 0 0,1 0-1,0 0 1,-1 0 0,1 0 0,-1 0 0,1 0 0,-1 1-1,0-1 1,1 0 0,-1 0 0,0 0 0,0 0 0,0 1-1,0-1 1,0 0 0,0 0 0,-1 2 0,1 1 54,-1 0 0,0 0 0,0 0 1,-1 0-1,1 0 0,-1-1 0,0 1 0,-4 6 0,-24 28 284,8-11 36,-29 47 881,50-72-1210,0 0 1,0 0-1,0 0 0,0-1 0,0 1 0,0 0 0,1 0 0,-1 0 0,1 0 0,-1 0 0,1 0 0,0 0 0,0 4 0,0-5-18,0 0-1,0 1 1,1-1 0,-1 0-1,1 0 1,-1 0 0,1 0-1,-1 1 1,1-1 0,0 0-1,-1 0 1,1 0 0,0 0-1,0 0 1,0-1-1,0 1 1,0 0 0,0 0-1,0-1 1,0 1 0,0 0-1,2 0 1,9 3 35,1 0-1,-1 0 1,1-2 0,0 0-1,0 0 1,0-1 0,21-1-1,-19 0-180,0-1 0,21-3 0,-8-4-4293,-10 4 1743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50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4224,'0'-1'399,"1"0"-1,0 0 1,0 0 0,-1 0 0,1-1-1,0 2 1,0-1 0,0 0-1,0 0 1,1 0 0,-1 0 0,0 1-1,0-1 1,0 1 0,1-1 0,1 0-1,-3 1-223,1-1 0,0 1-1,-1 0 1,1 0-1,0 0 1,-1 0 0,1 0-1,0 0 1,-1-1 0,1 2-1,0-1 1,-1 0-1,1 0 1,0 0 0,-1 0-1,2 1 1,9 1 366,-9-1-514,-1-1 1,1 1 0,0 0 0,0 0 0,-1-1 0,1 1 0,-1 0 0,1 0 0,-1 1 0,1-1-1,-1 0 1,3 3 0,14 21 47,-7-10-70,-6-9-20,-2 0 0,1 0 0,0 1-1,-1-1 1,0 1 0,3 14 0,9 18 73,-14-33 1,0 0 1,-1 1-1,1-1 0,-1 1 0,0-1 1,-1 1-1,0-1 0,-2 10 0,-8 15-1444,-4 0-4536,5-10 2300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7:55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2144,'1'-4'257,"1"0"0,-1 0 0,1 1 0,6-12 4055,-13 24-2244,4 1-1825,-1-1 1,1 0-1,1 0 1,0 1-1,1 9 1,8 50 337,-5-40-250,0-2-163,7 49 190,-8-67-257,-1 0 1,1 0 0,0-1 0,1 1-1,8 15 1,-2-9 53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3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0 3392,'-3'11'5647,"2"-10"-5390,-14 16-484,2-4 928,13-13-682,0 1-1,0-1 0,0 0 0,0 1 1,0-1-1,-1 0 0,1 0 1,0 1-1,0-1 0,0 0 0,-1 0 1,1 1-1,0-1 0,0 0 1,-1 0-1,1 0 0,0 1 0,-1-1 1,1 0-1,0 0 0,0 0 0,-1 0 1,1 0-1,0 0 0,-1 0 1,1 0-1,0 0 0,-1 0 0,1 0 1,0 0-1,-1 0 0,1 0 1,0 0-1,-1 0 0,1 0 0,0 0 1,-1 0-1,1 0 0,0 0 0,0 0 1,-1-1-1,1 1 0,0 0 1,-1 0-1,1 0 0,0-1 0,0 1 1,0 0-1,-1 0 0,1-1 0,0 1 1,0 0-1,0 0 0,-1-1 1,1 1-1,0 0 0,0-1 0,0 1 1,0 0-1,0-1 0,0 1 1,0 0-1,0-1 0,0 1 0,0 0 1,0-1-1,0 1 0,-1-1 35,-2 0-62,2 1 8,1 0 0,0-1 0,0 1 0,0 0-1,-1 0 1,1 0 0,0 0 0,0 0 0,0-1 0,0 1 0,0 0 0,-1 0-1,1 0 1,0-1 0,0 1 0,0 0 0,0 0 0,0 0 0,0-1 0,0 1-1,0 0 1,0 0 0,0-1 0,0 1 0,0 0 0,0 0 0,0 0 0,0-1-1,0 1 1,0 0 0,0 0 0,0-1 0,0 1 0,0 0 0,0 0 0,0 0 0,0-1-1,1 1 1,-1 0 0,0 0 0,0 0 0,0-1 0,1 1 0,0-1 24,1-1 1,0 1 0,0 0 0,1 0 0,-1 0-1,0 0 1,0 0 0,0 0 0,1 0 0,-1 1-1,1-1 1,3 1 0,-2 1 19,-3 0-14,0 0 1,-1 0-1,1 0 1,-1 0 0,1 0-1,-1 0 1,0 0-1,1 0 1,-1 0 0,0 0-1,0 0 1,1 0-1,-1 0 1,0 0-1,0 0 1,0 0 0,0 0-1,-1 0 1,1 1-1,0 0 33,0 0 0,-1 1-1,1-1 1,0-1 0,-1 1-1,0 0 1,1 0 0,-3 3-1,2-4-13,0 0 0,-1 0 0,1 0 0,0-1 1,-1 1-1,1 0 0,-1-1 0,1 1 0,-1-1 0,0 0 0,1 1 0,-1-1 0,1 0 0,-1 0 0,0 0 0,1 0 0,-1 0 0,1 0 0,-1 0 0,0-1 0,-1 0 0,2 1-21,-1 0 1,0-1-1,1 1 0,-1-1 0,1 1 0,0-1 0,-1 0 0,1 1 0,-1-1 0,1 0 0,0 0 0,0 0 0,-1 0 1,1 0-1,0 0 0,0 0 0,0-1 0,0 1 0,0 0 0,1-1 0,-1 1 0,-1-2 0,2 1-113,0 1 0,-1-1 0,1 0 0,-1 1 0,1-1 0,-1 1 0,0-1-1,0 1 1,0 0 0,1-1 0,-1 1 0,0 0 0,-2-2 0,3 4 34,0 1-1,1-1 1,-1 1 0,0-1-1,0 1 1,0-1-1,0 1 1,0-1 0,0 1-1,0-1 1,-1 1 0,1-1-1,0 1 1,-1-1 0,1 1-1,-1-1 1,0 1 0,0 1-1,0-2 107,1 0-1,-1 0 1,1 0-1,0 0 0,-1 0 1,0 0-1,1 0 1,-1 0-1,1-1 0,-1 1 1,0 0-1,0 0 1,1-1-1,-1 1 1,0 0-1,0-1 0,0 1 1,0-1-1,0 1 1,0-1-1,0 1 0,0-1 1,0 0-1,0 1 1,0-1-1,0 0 1,0 0-1,0 0 0,0 0 1,-2 0-1,2 0-45,0-1 0,0 1 1,0-1-1,1 1 0,-1-1 0,0 0 0,0 1 0,1-1 0,-1 0 0,0 0 0,1 1 1,-1-1-1,1 0 0,-1 0 0,1 0 0,-1 0 0,1 0 0,0 0 0,-1 0 1,1 1-1,0-1 0,0 0 0,0 0 0,0 0 0,0-1 0,0 1-38,-1 0 0,1 1 0,0-1 0,0 0 0,0 1 0,0-1 0,0 0 0,0 1-1,0-1 1,0 0 0,1 1 0,-1-1 0,0 0 0,0 1 0,0-1 0,1 0 0,-1 1 0,0-1 0,1 1 0,-1-1 0,1 1-1,-1-1 1,0 1 0,1-1 0,-1 1 0,1-1 0,-1 1 0,2-1 0,-2 2-29,1-1 0,0 1 0,0-1 0,-1 1 0,1 0 0,0-1 0,-1 1 0,1 0 0,-1-1 0,1 1 0,-1 0 0,1 1 0,1 0-27,3 5 166,0 0 1,0 0-1,0 1 1,-1-1-1,0 1 1,-1 0-1,1 0 1,-2 1 0,1-1-1,-1 0 1,0 1-1,-1 0 1,1 9-1,-1 11 391,-1 0-1,-7 45 0,6-63-389,0 0-1,-1 0 1,0-1 0,-1 1-1,-1-1 1,1 1-1,-2-1 1,-7 14 0,2-8 12,-18 22 1,23-32-69,0 0 0,0-1 1,-1 0-1,1-1 0,-1 1 0,-1-1 1,-7 4-1,3-3 89,0 0 0,0-1 0,-1-1 0,1 0 1,-1 0-1,-22 1 0,-10-2-3158,26-2 1156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4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473 560 2560,'-1'0'116,"1"-1"-1,0 1 1,0-1 0,-1 1-1,1 0 1,0-1 0,-1 1-1,1 0 1,-1-1 0,1 1 0,0 0-1,-1 0 1,1-1 0,-1 1-1,1 0 1,-1 0 0,1 0-1,-1-1 1,1 1 0,-1 0-1,1 0 1,-1 0 0,1 0 0,-1 0-1,1 0 1,-1 0 0,0 0-1,-23 1 1859,15-1-1721,-7 2 195,0 0-1,0 1 0,1 1 0,0 1 0,-29 12 0,5-2-42,1-2-133,-54 20 238,76-26-436,1 0 0,-1 2 0,-21 14 0,32-19-83,0 0 1,0 0-1,1 1 0,-1-1 1,1 1-1,0 0 1,-7 11-1,10-14 23,0 1-1,0 0 0,-1 0 0,2-1 1,-1 1-1,0 0 0,0 0 1,1 0-1,0 0 0,0 0 0,0 0 1,0 0-1,0 0 0,0 0 1,1 0-1,-1 0 0,1 0 0,0 0 1,2 3-1,-1-1 42,1 0-1,0 0 1,0 0-1,1-1 1,-1 1-1,1-1 1,0 0-1,0 0 1,1-1 0,-1 1-1,1-1 1,-1 0-1,1 0 1,0 0-1,1-1 1,-1 0 0,0 0-1,1 0 1,-1 0-1,1-1 1,-1 0-1,1 0 1,-1-1-1,1 0 1,6 0 0,2-1 48,-1-2 1,-1 0-1,1 0 1,0-1-1,-1 0 1,1-1 0,21-13-1,76-54 695,-99 64-755,11-7 158,29-28 1,-42 34-127,0-1 0,-1 0 0,0 0 0,0 0 0,7-15 0,-9 10-58,1-1-1,-2 0 1,0 0-1,-1 0 1,0-1-1,-1 0 1,-1 1-1,-1-1 1,-1 0-1,-1-20 0,-1 15 2,0 0-1,-2 0 0,0 0 1,-2 1-1,0 0 0,-2 0 1,-19-40-1,18 45-81,-1-1-1,-1 1 1,-1 1 0,0 0-1,0 1 1,-2 0 0,0 1-1,0 0 1,-1 1 0,-1 1-1,0 0 1,0 2 0,-1 0-1,-27-11 1,40 19-15,0 0 0,0 0 0,0 0 1,0 0-1,1 1 0,-1 0 0,0 0 0,-7 0 1,10 0-11,0 0 0,1 0 0,-1 0 0,0 1 0,1-1 1,-1 0-1,0 0 0,1 0 0,-1 1 0,1-1 0,-1 0 0,1 1 1,-1-1-1,0 0 0,1 1 0,-1-1 0,1 1 0,0-1 1,-1 1-1,1-1 0,-1 1 0,1-1 0,0 1 0,-1-1 1,1 1-1,0-1 0,0 1 0,-1 0 0,1-1 0,0 1 1,0 0-1,0-1 0,0 1 0,0 0 0,0-1 0,0 1 0,0 0 1,3 15-1688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5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0 275 3552,'1'-16'5032,"4"51"-4454,-6 33 226,-1-14 517,9 82 0,-3-122-964,-4-14-326,0 1 0,0-1 0,0 0 0,0 0-1,0 1 1,0-1 0,0 0 0,0 1 0,0-1 0,0 0 0,0 0 0,1 0 0,-1 1 0,0-1-1,0 0 1,0 0 0,0 1 0,0-1 0,0 0 0,1 0 0,-1 0 0,0 0 0,0 1-1,0-1 1,1 0 0,-1 0 0,0 0 0,0 0 0,1 0 0,-1 0 0,0 1 0,0-1 0,1 0-1,-1 0 1,0 0 0,0 0 0,1 0 0,-1 0 0,0 0 0,0 0 0,1 0 0,-1 0-1,0 0 1,0 0 0,1 0 0,-1-1 0,0 1 0,0 0 0,0 0 0,1 0 0,-1 0 0,0 0-1,0 0 1,1-1 0,-1 1 0,0 0 0,0 0 0,14-21 282,-1 1 1,-1-2 0,-1 0-1,15-41 1,40-120-410,-54 152 52,7-22-454,34-66 0,-52 116 426,16-23-494,-16 25 556,-1 1 1,0-1-1,0 1 1,1-1 0,-1 1-1,0 0 1,1-1-1,-1 1 1,0 0-1,1-1 1,-1 1-1,0 0 1,1-1 0,-1 1-1,1 0 1,-1 0-1,1 0 1,-1-1-1,0 1 1,1 0-1,-1 0 1,1 0-1,-1 0 1,1 0 0,-1 0-1,1 0 1,-1 0-1,1 0 1,-1 0-1,1 0 1,-1 0-1,1 0 1,-1 0 0,1 1-1,-1-1 1,1 0-1,-1 0 1,0 0-1,1 1 1,-1-1-1,1 0 1,-1 1-1,0-1 1,1 0 0,-1 1-1,0-1 1,1 0-1,-1 1 1,0-1-1,1 1 1,1 3 16,-1 0 1,0 0-1,1 0 0,-1 0 0,-1 0 1,1 0-1,0 0 0,-1 0 1,0 6-1,0 3 59,5 237 1316,-5-191-1234,0-48-2,1 1 1,6 23-1,-2-6 226,-4-22-491,0 0-910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5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39 4064,'-7'-6'960,"6"5"-469,0 0-1,-1-1 491,0 1-490,1 0-1,0-1 0,1 1 1,-1 0-1,0 0 1,-1-3-1,6-1 1483,8 1-2019,-5 2 204,35-4 432,-39 5-599,-1 1-1,1 0 0,0 0 1,-1 1-1,1-1 1,0 0-1,-1 1 0,1 0 1,-1 0-1,1 0 0,-1 0 1,1 0-1,2 2 1,-4-3 9,1 1 1,-1 0-1,0 0 0,1 0 1,-1 0-1,0 0 1,0 0-1,0 0 1,0 0-1,0 0 1,0 1-1,0-1 1,0 0-1,-1 1 1,1-1-1,0 0 1,-1 1-1,1-1 1,-1 1-1,1-1 0,-1 1 1,0-1-1,0 1 1,0-1-1,0 1 1,0-1-1,0 1 1,0 0-1,0-1 1,0 1-1,-1-1 1,1 1-1,-2 1 1,-7 20 389,-21 31-1,22-41-150,0 1-1,1 0 0,0 1 1,1-1-1,1 1 0,-6 24 1,11-37-187,0-1 1,-1 1 0,1 0 0,0-1-1,0 1 1,0 0 0,0-1 0,0 1 0,1-1-1,-1 1 1,0 0 0,1-1 0,-1 1 0,1-1-1,0 1 1,-1-1 0,1 1 0,0-1-1,0 1 1,0-1 0,1 1 0,0 0-17,-1-1-1,1 0 1,0 0 0,0 0 0,0 0-1,0-1 1,0 1 0,0 0 0,0-1-1,0 1 1,0-1 0,0 0 0,0 0-1,3 0 1,8-1 14,-1 0-1,1-1 1,-1-1 0,18-6-1,-19 6 16,70-18-1423,-25 13-5054,-32 7 3276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25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132 875 2560,'0'-2'181,"0"-1"-1,1 1 1,-1-1-1,1 1 1,0-1 0,0 1-1,0-1 1,0 1-1,0 0 1,2-3 0,-2 3 189,1 0 0,-1 0 1,0 0-1,0 0 0,0 0 1,-1 0-1,1 0 1,0-1-1,0-3 0,-1 5-286,-1 1-1,1 0 1,0-1 0,0 1-1,0-1 1,0 1-1,-1 0 1,1-1-1,0 1 1,0 0-1,-1-1 1,1 1-1,0 0 1,-1 0-1,1-1 1,0 1 0,-1 0-1,1 0 1,0-1-1,-1 1 1,1 0-1,0 0 1,-1 0-1,1 0 1,-1 0-1,1-1 1,0 1-1,-1 0 1,1 0 0,-1 0-1,0 0 1,-13 2 1317,10 0-1240,0 1 1,0 0-1,1 1 1,-1-1-1,1 1 0,0-1 1,0 1-1,0 0 1,-3 7-1,-2 1-20,-3 4-126,1 0 1,1 1-1,0 0 1,1 1-1,1 0 1,0 0-1,2 1 1,0 0-1,1 0 1,-2 25-1,6-36-8,0 0 0,0 0-1,1-1 1,0 1 0,0 0-1,1-1 1,0 1 0,0-1-1,1 0 1,0 0 0,5 9 0,-6-12 34,0-1 1,0 0 0,1 0 0,-1 0 0,1-1 0,-1 1-1,1 0 1,0-1 0,0 0 0,0 0 0,0 1 0,1-2-1,-1 1 1,0 0 0,1-1 0,-1 0 0,1 1 0,0-2-1,-1 1 1,1 0 0,0-1 0,0 1 0,-1-1 0,1 0-1,5-1 1,3-1 31,0-1-1,1 0 0,-1-1 1,-1 0-1,1-1 0,0-1 1,-1 1-1,0-2 0,-1 0 1,1 0-1,-1-1 0,10-10 1,6-7-60,-1-1 1,41-57 0,-21 18-236,51-95 0,-73 112 109,-1 0 0,-3-1 0,14-54 0,-7 1 168,-4-1 0,12-145 0,-33 234 128,-1 0-1,0 1 1,-5-26 0,1 28-192,4 11 3,0 0 1,0 0-1,0 0 1,0-1 0,0 1-1,-1 0 1,1 0-1,0 0 1,0 0 0,0 0-1,0 0 1,-1 0-1,1 0 1,0 0 0,0-1-1,0 1 1,-1 0-1,1 0 1,0 0-1,0 0 1,0 0 0,-1 0-1,1 0 1,0 0-1,0 0 1,0 0 0,0 1-1,-1-1 1,1 0-1,0 0 1,0 0 0,-2 1-16,1 0 1,0 0 0,0 0 0,0 0 0,0 1 0,0-1 0,0 0 0,1 1 0,-1-1 0,0 0 0,1 1 0,-1 1 0,-13 41 133,2 1 1,3 0-1,-7 62 1,5-23 2,-5 11 22,1-9-55,-5 123 0,19-189-15,4 144 485,-1-147-446,1 0 0,0 0 1,1 0-1,0 0 0,2 0 0,0-1 0,11 21 0,-15-33-83,0-1 1,1 1 0,-1 0-1,1-1 1,0 0 0,0 0-1,0 1 1,6 3 0,-7-6-16,-1 0 1,1 0-1,0-1 0,-1 1 1,1 0-1,-1-1 1,1 1-1,0-1 1,0 1-1,-1-1 0,1 0 1,0 1-1,0-1 1,-1 0-1,1 0 0,0-1 1,0 1-1,0 0 1,-1-1-1,1 1 1,0-1-1,-1 1 0,3-2 1,1-1 4,-1 1 1,1-2-1,-1 1 1,0 0-1,0-1 1,0 0-1,5-6 1,22-34-111,-13 17 33,71-108-12,-87 132 71,2-3-15,0 0 0,-1-1 0,1 1 0,-1-1 0,0 0 0,-1 1 0,1-1-1,0-8 1,-3 14 24,0 1-1,0 0 0,0-1 1,0 1-1,0 0 1,0 0-1,0-1 0,0 1 1,0 0-1,0-1 0,0 1 1,0 0-1,0 0 0,0-1 1,0 1-1,0 0 0,0 0 1,0-1-1,-1 1 0,1 0 1,0 0-1,0-1 0,0 1 1,0 0-1,-1 0 0,1 0 1,0-1-1,0 1 1,-1 0-1,-6 4 6,-7 13-28,0 7 44,2 1 0,-18 47 0,-9 58-24,39-128 16,-5 15 2,1 1 0,-3 25 0,6-39 11,1 0 0,0-1 1,0 1-1,0 0 0,0-1 0,0 1 1,1 0-1,0-1 0,0 1 1,0-1-1,0 1 0,0-1 0,1 1 1,-1-1-1,1 0 0,0 0 1,0 0-1,4 5 0,-5-7-21,0-1-1,-1 0 1,1 1-1,0-1 1,0 0-1,-1 0 1,1 1-1,0-1 1,-1 0-1,1 0 1,0 0-1,0 0 1,0 0-1,-1 0 1,1 0-1,0 0 1,0 0-1,-1-1 1,1 1 0,0 0-1,0 0 1,-1-1-1,1 1 1,0 0-1,-1-1 1,1 1-1,0-1 1,18-14-117,-13 8 34,-1 1 0,0-1 0,-1 1 0,1-1 0,-1-1 0,-1 1 1,5-12-1,15-58-352,-21 67 393,43-176-549,-45 185 548,0 0 0,0 1 0,0-1 0,0 0 0,0 0 0,0 0 1,1 1-1,-1-1 0,0 0 0,1 0 0,-1 1 0,1-1 0,-1 0 0,1 1 0,-1-1 0,1 0 1,0 1 26,-1 0 1,0 0 0,1 0 0,-1 0 0,0 0 0,0 1 0,1-1 0,-1 0 0,0 0 0,0 0 0,1 1-1,-1-1 1,0 0 0,0 0 0,0 1 0,1-1 0,-1 0 0,0 1 0,0-1 0,0 0 0,0 0-1,0 1 1,0-1 0,1 0 0,-1 1 0,6 29 119,-6-30-118,5 32 150,1-1-1,2 0 0,20 52 0,-24-73-67,0 0 0,1-1 0,0 1 0,1-1 1,0-1-1,0 1 0,1-1 0,0 0 0,0 0 0,1-1 0,0 0 0,0-1 0,1 0 0,0 0 0,12 6 0,-19-11-43,1 0 0,-1 0 1,0 0-1,1-1 0,-1 1 0,1-1 1,0 1-1,-1-1 0,1 0 0,-1 0 1,1 0-1,0-1 0,-1 1 1,1 0-1,-1-1 0,1 0 0,-1 1 1,1-1-1,-1 0 0,0 0 0,1-1 1,-1 1-1,0 0 0,0-1 1,0 1-1,0-1 0,0 0 0,0 0 1,0 0-1,-1 0 0,1 0 0,2-3 1,2-5 34,-1 0-1,0 0 1,0 0 0,-1-1 0,0 1 0,3-15 0,15-79 170,9-31-651,-27 122 101,0 0-1,1 0 0,12-22 1,-8 48-32,-1 13 386,0 0 0,-2 1 0,-1 0-1,2 32 1,3 113 649,-10-165-658,-1 0 0,1 0 0,-1 0 0,0 0 0,-1-1 0,1 1 0,-5 8 0,6-13-16,-1-1 0,1 1 0,-1-1 0,0 1 1,0-1-1,0 0 0,0 1 0,0-1 0,0 0 0,0 0 1,0 0-1,0 0 0,-1 0 0,1 0 0,0 0 1,-1 0-1,1 0 0,-1-1 0,1 1 0,-1-1 0,1 1 1,-1-1-1,1 1 0,-1-1 0,1 0 0,-1 0 0,0 0 1,1 0-1,-1 0 0,1 0 0,-1 0 0,0 0 1,1-1-1,-1 1 0,1-1 0,-1 1 0,-1-2 0,-6-1-142,0-1 0,0-1-1,1 0 1,-1 0 0,1-1-1,0 0 1,-9-9 0,12 12-899,14 10 732,30 20-22,-31-20 316,1-1 0,0 0 0,0-1 0,12 6 0,-17-10 51,-1 0 1,1 0-1,0 0 1,0 0 0,-1-1-1,1 1 1,0-1-1,0 0 1,0 0 0,0 0-1,0-1 1,0 1-1,-1-1 1,1 0-1,6-3 1,-6 3-6,-1-1 1,1 0-1,0-1 0,-1 1 1,0-1-1,0 1 0,1-1 1,-1 0-1,-1 0 0,1 0 1,0-1-1,-1 1 0,0-1 1,0 1-1,2-5 0,3-8-67,-1 0 0,6-23 0,-8 25-49,40-154-169,-36 140 195,3-9-207,19-42 1,-29 77 189,0 0 0,0 0-1,0 1 1,0-1 0,0 1-1,0-1 1,0 1 0,0-1 0,1 1-1,-1 0 1,1 0 0,-1-1-1,1 1 1,2-1 0,-4 2 48,1 0 0,0-1 0,0 1-1,0 0 1,-1 0 0,1 0 0,0 0 0,0 0 0,0 0 0,0 0 0,-1 0-1,1 0 1,0 1 0,0-1 0,0 0 0,-1 0 0,1 1 0,0-1-1,0 1 1,-1-1 0,1 1 0,0-1 0,-1 1 0,1-1 0,0 1 0,-1-1-1,1 1 1,-1 0 0,1-1 0,-1 1 0,1 0 0,-1-1 0,0 1 0,1 1-1,6 11 107,-1 0 0,0 1 0,-1-1-1,0 1 1,3 23 0,8 75 281,-13-82-297,-2-23-59,1 14 133,0-1 0,-2 39 0,0-54-118,-1 0 0,0 1 0,0-1 0,0-1 0,0 1 0,-1 0 0,0 0 0,0 0-1,0-1 1,-1 1 0,1-1 0,-1 0 0,0 0 0,0 0 0,-1 0 0,-6 6 0,7-8-34,0 0 1,-1 0-1,1-1 0,-1 1 0,1-1 1,-1 0-1,0 0 0,1 0 1,-1-1-1,0 1 0,0-1 0,0 0 1,1 0-1,-6 0 0,3-1-68,0 0 1,-1 0-1,1 0 0,0-1 0,0 1 0,0-2 1,-8-3-1,0-5-226,13 10 201,0 0 0,0-1 0,0 1 0,0 0 0,-1 0 0,1 1-1,0-1 1,-1 0 0,1 0 0,0 0 0,-1 1 0,1-1-1,-1 1 1,-2-1 0,27 10-417,0-1 587,1-2-1,0 0 0,0-2 1,0 0-1,0-2 0,1 0 1,42-4-1,-52 1 83,0-2 0,-1 1 0,1-2 0,23-8 0,-29 8-107,0-1 0,0 0 1,0 0-1,0 0 1,-1-1-1,0-1 1,13-13-1,-14 12-12,0-1-1,-1 1 1,0-1-1,0-1 0,-1 1 1,0-1-1,4-12 0,18-76 42,-12 38 0,-11 49 86,-2 0-1,1-1 1,-1 1-1,0-21 1,-9 191 97,7-149-267,0 13 74,1 0 1,2 0 0,0 1-1,7 22 1,-7-30-43,-3-14-18,1 0 0,-1-1 0,0 1 0,1-1 0,-1 1 0,0-1 0,1 1 0,0-1-1,-1 1 1,1-1 0,0 1 0,0-1 0,0 0 0,0 1 0,0-1 0,0 0 0,0 0 0,1 0 0,-1 0 0,0 0 0,1 0 0,-1 0 0,0 0 0,1-1 0,-1 1 0,1 0-1,-1-1 1,1 1 0,0-1 0,-1 0 0,1 0 0,-1 1 0,1-1 0,0 0 0,-1 0 0,1 0 0,0-1 0,1 1 0,4-2 6,1 0 1,-1-1 0,0 1-1,0-1 1,0-1-1,10-6 1,99-56-682,-19 2 346,102-86 0,-171 129 396,6-5-87,-48 30 43,3 4-36,-1 1 0,1 0-1,1 0 1,-15 18-1,-2 1-45,11-12 30,0 2 0,1 0 0,-22 36 0,30-43-23,0 1 0,1 0 0,1 1 0,0 0 0,0-1 1,2 2-1,-5 25 0,7-35 36,1 0 0,0 0 0,0 0 0,0 0 0,1 0 1,-1 0-1,1 0 0,0 0 0,0 0 0,0 0 0,1 0 0,-1-1 0,1 1 0,0 0 0,0-1 0,0 0 0,1 1 0,-1-1 1,1 0-1,0 0 0,0 0 0,0-1 0,0 1 0,5 2 0,5 5 38,-10-8-21,0 0 0,1 1 0,-1-1-1,0-1 1,0 1 0,1 0 0,-1-1 0,1 0 0,0 1 0,-1-2 0,1 1-1,4 0 1,2 0 2,0 0-1,-1-1 1,1-1-1,0 0 1,-1 0-1,1 0 1,-1-1-1,1-1 1,-1 0-1,12-5 1,2-5-124,0-1 1,-2-1 0,22-19-1,53-58-17,10-6 498,-112 100-316,6-2-56,-1 1 1,1-1-1,0 0 0,-1 0 1,1 1-1,-1-1 1,1 0-1,-1 0 0,1 0 1,-1 0-1,1 1 0,-1-1 1,1 0-1,-1 0 0,1 0 1,-1 0-1,1 0 1,0 0-1,-1 0 0,1 0 1,-1-1-1,1 1 0,-1 0 1,0 0-1,0-1-23,0 1 0,0 0 0,1-1 0,-1 1 0,0 0 0,0 0 0,0 0 0,0 0 0,0 0 0,0 0 0,1 0 0,-1 0 0,0 0 0,0 0 0,0 0 0,0 1 0,0-1 0,1 0 0,-1 1 0,0-1 0,-1 1 0,0 1-20,-1-1 0,1 1 0,0 0 1,-1 0-1,1 0 0,-3 4 1,-2 4-42,1 0 1,-8 15-1,4-6 71,1 1-1,1 0 1,0 0-1,2 1 1,0 0-1,-3 33 1,8-51 18,1 1 0,0-1 0,0 1 0,0-1 1,1 0-1,-1 1 0,1-1 0,0 0 0,0 0 0,0 1 0,0-1 0,1 0 0,-1 0 0,4 5 0,-4-7 1,0 0-1,0 0 0,-1 0 0,1 0 1,0-1-1,0 1 0,0 0 0,0-1 1,0 1-1,0-1 0,0 1 0,0-1 0,0 1 1,1-1-1,-1 0 0,0 1 0,2-1 1,-1 0-36,0 0-1,0 0 1,0-1 0,-1 1 0,1-1 0,0 1 0,-1-1 0,1 0 0,0 0-1,-1 1 1,1-1 0,-1 0 0,1 0 0,-1-1 0,2-1 0,2-2-54,0 0 0,-1 0 0,1-1 0,-1 0 0,0 0 0,-1 0 0,0-1 0,0 1 0,3-10 0,-3 6 75,0-1 1,0 0-1,-1 0 1,-1 0 0,1-16-1,-2 26 11,0-1 0,0 1 0,0 0 0,0-1 0,0 1 0,0-1 0,-1 1 0,1 0 0,-1-1 0,1 1 0,-1 0 0,1-1 0,-1 1 0,-1-1 0,2 1 1,0 1-1,-1 0 0,1-1 0,0 1 1,-1 0-1,1-1 0,-1 1 1,1 0-1,-1 0 0,1 0 0,-1-1 1,1 1-1,-1 0 0,1 0 0,-1 0 1,1 0-1,-1 0 0,1 0 1,-1 0-1,1 0 0,-1 0 0,1 0 1,-1 0-1,1 0 0,-1 1 1,-1 0 23,0-1 0,0 1 0,1 0 0,-1 1 0,1-1 0,-1 0 0,1 0 0,-1 1 0,1-1 0,0 1 0,-1-1 0,1 1 0,0 0 0,0-1 0,0 1 0,1 0 0,-1 0 0,0 1 0,-1 3-21,0 0 0,1-1-1,0 1 1,0 0 0,0 0 0,1 0-1,0-1 1,0 1 0,0 0 0,2 9-1,-1-12 19,1 1 0,-1-1 0,0 0-1,1 0 1,-1 0 0,1 0-1,0 0 1,0 0 0,0 0 0,1 0-1,-1-1 1,1 1 0,-1-1-1,1 0 1,0 0 0,0 0 0,0 0-1,6 3 1,-6-4 14,1 0-1,-1 0 1,1 0-1,-1 0 1,1-1-1,-1 1 1,1-1-1,-1 0 1,1 0-1,-1 0 1,1 0-1,5-2 1,5-1 134,24-11 0,-23 9-97,4-2-19,0-1-1,-1-1 1,27-16 0,-34 17-45,-1 0 0,0 0-1,0-1 1,-1-1 0,0 1-1,13-19 1,1-7 87,-2-2-1,32-73 1,17-85 144,-54 136-69,-3-1-1,-2 0 1,-3 0 0,0-121 0,-8 175-124,0-1 1,0 1-1,-1-1 0,0 1 0,0-1 1,-3-8-1,4 15-49,0 0 1,0 0-1,0 0 0,0 0 1,0 0-1,0 1 0,0-1 0,0 0 1,0 0-1,0 0 0,-1 0 1,1 0-1,0 0 0,0 0 1,0 0-1,0 0 0,0 0 1,0 1-1,0-1 0,0 0 0,0 0 1,0 0-1,-1 0 0,1 0 1,0 0-1,0 0 0,0 0 1,0 0-1,0 0 0,0 0 1,0 0-1,-1 0 0,1 0 0,0 0 1,0 0-1,0 0 0,0 0 1,0 0-1,0 0 0,0 0 1,-1 0-1,1 0 0,0 0 1,0 0-1,0 0 0,0 0 0,0 0 1,0 0-1,0-1 0,0 1 1,0 0-1,-1 0 0,1 0 1,0 0-1,0 0 0,0 0 1,0 0-1,0 0 0,0 0 0,0 0 1,0-1-1,-4 15-3,4-11 3,-13 72-76,3 0-1,3 0 1,4 1-1,3-1 1,3 1-1,19 109 1,4-76-3580,-21-91-715,15 30 1,-10-69-2687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6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96 4224,'-7'0'602,"6"0"-505,0 0 1,1 0-1,-1 0 0,0 0 0,0 0 0,0-1 0,0 1 0,0 0 1,-9-8 4204,22 10-316,203-12-2375,-123 4-1371,79-5 104,167-7 5,181 5-131,-135-15-644,-373 26-2620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7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266 574 4576,'-2'-3'352,"1"1"-108,0 0-1,0 1 1,0-1-1,0 0 0,-1 1 1,1-1-1,0 1 1,-1 0-1,1-1 0,-1 1 1,1 0-1,-1 0 1,0 0-1,1 0 0,-1 0 1,0 0-1,0 0 1,0 0-1,1 1 0,-1-1 1,0 1-1,0 0 1,0-1-1,0 1 0,0 0 1,0 0-1,-2 1 1,-3-1-73,0 1 0,0 0 0,0 0 1,1 1-1,-1 0 0,1 0 0,-1 1 1,-10 5-1,2 1-38,0 0 1,-18 16-1,24-18-114,1 0-1,1 1 1,-1 0 0,1 0 0,1 1-1,-1 0 1,2 0 0,-7 14 0,10-19 28,0 0 0,0 0 0,0 0 0,1 1 0,0-1 1,0 1-1,0-1 0,0 1 0,1-1 0,0 1 0,0 0 1,0-1-1,1 1 0,-1-1 0,1 1 0,0-1 0,0 1 0,1-1 1,-1 1-1,1-1 0,0 0 0,3 4 0,-4-5-9,0-2 0,1 1 0,0 0 0,-1 0 0,1 0 0,0-1 0,0 1 1,0-1-1,0 1 0,0-1 0,0 0 0,0 0 0,0 0 0,0 0 0,1 0 0,-1-1 0,0 1 0,1-1 0,-1 1 0,1-1 0,-1 0 0,0 0 0,1 0 0,-1 0 0,1 0 0,-1 0 0,4-2 0,1 0 35,1-1 0,0 1-1,-1-2 1,1 1-1,-1-1 1,13-10-1,206-161 1102,-204 156-1065,-1-1 0,-1-1 1,19-27-1,-30 36-88,-1 0-1,0 0 1,-1-1-1,-1 0 1,0 0-1,0-1 1,-1 0-1,-1 0 1,-1 0-1,0 0 1,-1-1-1,1-20 1,-2 17-42,-1-1 0,-1 1 0,-1-1 0,-1 1 0,0 0 0,-6-19 0,4 23-95,1 1 0,-1 0 1,-1 1-1,-1-1 0,1 1 0,-2 0 0,0 1 0,-16-19 0,20 26 59,0 0-1,-1 0 1,0 0-1,1 0 0,-1 1 1,-10-5-1,12 7 40,1 0 1,-1 0-1,0 0 0,1 0 1,-1 1-1,0-1 0,0 1 1,1 0-1,-1 0 0,0 0 1,0 0-1,1 1 0,-1-1 1,0 1-1,0-1 0,-3 2 0,1 1-117,0-1 0,1 1 0,0 0 0,-1 0 0,1 0 0,0 1 0,1 0-1,-1-1 1,0 1 0,1 0 0,0 1 0,0-1 0,0 1 0,-3 8 0,3-8-323,1 0 1,1 0 0,-1-1-1,1 1 1,-1 0 0,2 0 0,-1 1-1,0-1 1,1 0 0,0 0-1,0 0 1,1 0 0,-1 0-1,1 0 1,3 10 0,13 15-1927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7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21 4992,'4'-20'5344,"-7"23"-4897,1 0 1,0 1 0,0-1-1,-4 8 1,-1 4 39,-25 33 640,-42 52 0,-22 32 140,85-113-1159,1 0 1,0 1-1,2 0 0,0 1 0,-9 36 0,14-43-34,0 1-1,0 0 0,2-1 0,-1 1 0,2 0 0,0 0 0,1 0 0,0 0 0,4 15 0,-1-16 35,0 0-1,1-1 1,0 1-1,1-1 1,0 0-1,12 16 1,-14-23-75,0-1 0,0 0 0,1-1 1,0 1-1,0-1 0,0 0 0,0 0 1,1-1-1,-1 1 0,1-1 0,0 0 0,0-1 1,0 1-1,0-1 0,0-1 0,10 3 0,-1-3 8,0 1 0,0-2-1,0 0 1,0-1 0,0 0-1,0-1 1,15-5-1,-4 1-970,-2-2-1,1-1 1,28-15-1,-48 22 314,0-1-1,0 1 1,-1-1 0,1-1-1,-1 1 1,0 0-1,0-1 1,0 0-1,0 0 1,-1 0 0,1-1-1,3-6 1,3-3-1607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7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10 121 7712,'-9'-16'3520,"26"19"-3072,-6-6 2080,8-2-1472,23-7 927,5 3-1183,34-7-288,-6 4-320,10-2-224,-9 7 0,-5-2-32,-4 4 0,-15-2-2815,-10 2 1535,-3 1-4864,-6 4 3488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9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52 3232,'-29'-6'8492,"-7"13"-5096,51-6-3119,0 0 0,0-1 0,0 0 0,16-4-1,11 1-23,124 0 230,88-6 346,-201 5-694,44-6 290,-91 9-512,20-5 434,-25 6-429,0 0 0,0 0 0,-1-1 0,1 1 0,0 0 1,-1-1-1,1 1 0,0 0 0,-1-1 0,1 1 0,-1-1 0,1 1 0,-1-1 0,1 1 0,0-1 0,-1 1 0,0-1 0,1 1 0,-1-1 0,1 0 0,-1 1 1,0-1-1,0 0 0,1 0 0,-1 1 0,0-2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19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93 3904,'-28'8'2224,"46"-13"4480,5-1-4032,55-15-1419,34 3 157,153-5 1,-71 8-936,-189 15-1071,28-5 1703,-19-2-4235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2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33 3328,'-9'0'6608,"-26"0"-2443,33 1-3264,-2 1-245,7-2 496,-2 0-1128,-1 0 1,1-1-1,-1 1 0,1-1 0,0 1 0,-1 0 1,1-1-1,0 1 0,-1 0 0,1 0 1,0-1-1,0 1 0,-1 0 0,1 0 0,0 0 1,0 0-1,-1 0 0,2 0 0,3 0 49,53-12 372,-1 3-1,79-1 0,117 15-118,-167 1 410,-85-6-672,-1-4-667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33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17 3552,'2'-11'7747,"4"6"-6833,-8 10-739,0 1 1,1-1-1,0 1 1,0 0-1,-1 9 0,-3 23-64,-33 113 1153,-13 89 548,45-208-1641,-1 23-55,5-33 46,-1-1 0,0 1-1,-10 25 1,13-47-170,1 0 1,-1 1-1,0-1 0,0 0 1,0 0-1,0 0 0,0 0 1,0 0-1,0 0 0,-1 0 0,1 0 1,0 0-1,0 0 0,0 0 1,0 0-1,0 1 0,0-1 0,0 0 1,0 0-1,0 0 0,0 0 1,0 0-1,0 0 0,0 0 1,0 0-1,0 0 0,0 0 0,0 0 1,0 0-1,0 0 0,0 0 1,-1 0-1,1 0 0,0 0 0,0 0 1,0 0-1,0 0 0,0 0 1,0 0-1,0 0 0,0 0 1,0 0-1,0 0 0,0 0 0,0 0 1,-1 0-1,1 0 0,0 0 1,0 0-1,0 0 0,0 0 0,0 0 1,0 0-1,0 0 0,0 0 1,0 0-1,0 0 0,0 0 1,-2-7-957,4-12-1746,5-2 780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34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13 1984,'-2'-1'235,"1"1"0,0-1 0,-1 1-1,1 0 1,-1-1 0,1 1 0,-1 0 0,1 0 0,-1 0 0,1 0-1,-1 1 1,1-1 0,0 0 0,-1 1 0,1-1 0,-1 1 0,1-1 0,0 1-1,-1-1 1,1 1 0,0 0 0,0 0 0,-1 0 0,1 0 0,-1 1-1,2-2-180,-1 0 0,1 1 0,0-1 0,0 0 0,-1 0 0,1 1 0,0-1 0,0 0 0,0 0 0,0 1 0,-1-1 0,1 0 0,0 0 0,0 1 0,0-1 0,0 0 0,0 1 0,0-1 0,0 0 0,0 1-1,0-1 1,0 0 0,0 0 0,0 1 0,0-1 0,0 0 0,0 1 0,0-1 0,0 1 0,9 6 1446,19 1 713,-23-6-1934,4-1 38,0 1-1,0-1 1,0 0-1,0-1 1,15-2 0,49-8 774,-40 4-690,204-23 805,-173 25-1129,110 7 0,-146 1-35,0 1 0,34 11 0,-48-12-302,-3-3-4235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35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3 816 2144,'-1'-5'2553,"1"5"-2498,0 0 1,0 0-1,0 0 1,0 0-1,0 0 1,-1 0-1,1 0 1,0 0-1,0 0 1,0 0-1,0 0 1,13-10 3141,-10 9-3091,14-11 1716,-5 4-1359,-1 1 1,1 0-1,1 1 1,21-9-1,-33 15-500,1-1 0,-1 1 0,0 0 0,0-1 0,0 1 0,0 0 0,1 0 0,-1 0 0,0 0 0,0 0 0,0 0 0,1 0 0,-1 0 0,0 0 0,0 1 0,0-1 0,0 0 0,1 1 0,-1-1 0,0 1 0,0 0 1,0-1-1,0 1 0,0 0 0,0-1 0,0 1 0,-1 0 0,1 0 0,0 0 0,0 0 0,0 0 0,-1 0 0,1 0 0,-1 0 0,1 0 0,-1 0 0,1 0 0,-1 0 0,0 1 0,1 1 0,1 5 10,-1 0-1,-1 0 1,1 0 0,-1 0-1,-1 9 1,-19 195 1590,17-174-1250,-3 29 480,7 121-1,0-172-562,-1-6-86,1 0-1,3 14 1,-3-22-80,-1 0 1,1 1-1,0-1 0,0 0 1,0 0-1,0 0 1,0 0-1,0 0 0,1 0 1,-1 0-1,1 0 0,-1-1 1,1 1-1,0 0 0,2 1 1,-3-2-22,0-1 0,1 0 0,-1 1 1,0-1-1,0 0 0,0 0 0,0 0 0,1 0 1,-1 0-1,0 0 0,0 0 0,0 0 0,0-1 0,0 1 1,1 0-1,-1-1 0,0 1 0,2-2 0,21-11 311,-23 12-339,14-10 95,0 0 1,-1 0-1,-1-2 0,0 0 1,0 0-1,-2-1 0,15-21 1,60-118-202,-57 97 168,1-3-13,-3 0 0,20-65 0,-31 71-144,-2 0 0,11-90 0,-3-71-277,-16 157-96,1-77-1,-11 111-39,2 15 153,2 8 335,1 0-1,-1 0 1,0 0 0,0 0-1,0-1 1,0 1-1,0 0 1,1 0-1,-1 0 1,0 0-1,0 0 1,0 0-1,0 0 1,1 0 0,-1 0-1,0 0 1,0 0-1,0 0 1,1 0-1,-1 0 1,0 0-1,0 0 1,0 0-1,0 0 1,1 0 0,-1 0-1,0 0 1,0 0-1,0 1 1,0-1-1,0 0 1,1 0-1,-1 0 1,0 0 0,6 2 36,1 0 0,-1 0 0,1-1 0,-1 0 0,1 0 0,0-1 0,9 0 0,48-7 75,-47 5-109,261-33 154,13-1 98,305-20 839,-526 56-774,-51 1-201,1-1-1,-1-1 0,0 0 0,26-6 0,-38 5-224,1-1-1,13-6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26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54 10720,'-79'-54'3968,"61"54"-3072,0 3-288,28-3-4384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37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3072,'0'0'98,"0"-1"-1,0 0 1,0 0 0,0 0-1,0 1 1,0-1 0,0 0 0,0 0-1,0 1 1,0-1 0,0 0-1,1 0 1,-1 1 0,0-1 0,1 0-1,-1 0 1,0 1 0,1-1-1,-1 1 1,2-2 0,-2 2 25,1 0 1,-1 0 0,1 0-1,-1 0 1,1 0-1,-1 0 1,1 0-1,-1 0 1,1 0 0,-1 0-1,0 0 1,1 0-1,-1 0 1,1 1-1,-1-1 1,1 0-1,-1 0 1,0 0 0,1 1-1,-1-1 1,1 0-1,-1 1 1,0-1-1,1 1 1,1 1 115,0 0 0,0 0 0,0 1 0,0-1 0,0 1 0,-1 0 0,1-1-1,-1 1 1,2 5 0,-1 8 75,0-1 0,-1 0-1,-1 1 1,0-1-1,-2 1 1,-3 19 0,-1 21 376,1-2-46,-2 39 306,7-93-929,0 1 0,0-1 0,0 0-1,0 1 1,-1-1 0,1 0 0,0 0 0,0 1-1,0-1 1,0 0 0,0 1 0,0-1 0,0 0-1,0 0 1,0 1 0,0-1 0,1 0 0,-1 1-1,0-1 1,0 0 0,0 0 0,0 1 0,0-1-1,1 0 1,-1 1 0,0-1 0,0 0 0,0 0-1,1 0 1,-1 1 0,0-1 0,0 0 0,0 0-1,1 0 1,-1 1 0,10-14 798,-2-4-566,13-23-109,0 1 1,3 1 0,35-43 0,-37 55-321,1 1 0,2 2 0,0 0 0,1 2 0,2 0 0,30-16 0,-54 35 97,0-1-1,1 1 1,-1 0-1,1 1 1,0-1-1,-1 1 1,1 0-1,9-1 1,-13 2 68,0 0 1,1 0-1,-1 0 0,1 0 1,-1 0-1,1 1 0,-1-1 1,0 0-1,1 1 0,-1-1 1,0 1-1,1 0 0,-1-1 1,0 1-1,0 0 1,0 0-1,1 0 0,-1 0 1,0 0-1,0 0 0,0 0 1,0 0-1,-1 0 0,1 0 1,0 0-1,0 1 0,-1-1 1,1 0-1,-1 1 0,1-1 1,-1 0-1,0 1 1,1 1-1,0 4 113,0 1 0,0 0-1,-1 0 1,0 0 0,-2 15 0,-11 41 623,9-46-621,-46 190 770,32-125-2457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37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4800,'1'22'3760,"-2"25"1,1-16-2594,-1 33 369,1 56-624,1-89-389,0-9-2802,9-44-3571,-2 1 3024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37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91 4480,'-1'64'6874,"-18"131"-3439,18-187-3217,0-6-145,1 0 0,-1 0 0,1-1-1,0 1 1,-1 0 0,1 0 0,0 0 0,0 0-1,1 0 1,-1-1 0,0 1 0,1 0 0,-1 0-1,1 0 1,-1-1 0,2 4 0,-1-5-64,-1 0 0,0 0 1,0 1-1,0-1 0,0 0 0,0 0 1,0 0-1,1 0 0,-1 0 0,0 0 1,0 0-1,0 0 0,0 0 0,0 0 1,0 0-1,0 0 0,1 0 0,-1 0 1,0 0-1,0-1 0,0 1 0,0 0 1,0 0-1,0 0 0,0 0 0,1 0 1,-1 0-1,0 0 0,0 0 0,0 0 1,0 0-1,0 0 0,0 0 0,0-1 1,0 1-1,0 0 0,0 0 0,0 0 1,0 0-1,0 0 0,0 0 0,1 0 1,-1-1-1,0 1 0,0 0 0,0 0 1,0 0-1,0 0 0,18-47 893,-6 15-806,2 0 0,26-44-1,-26 55-164,0 1 0,1 0-1,2 1 1,19-17 0,-24 24-61,1 1 1,1 1-1,0 0 1,1 1-1,0 1 1,28-12-1,-40 18 109,-1 1-1,1 0 1,0 1-1,-1-1 1,1 0 0,0 1-1,0 0 1,-1-1-1,1 1 1,0 0 0,0 0-1,-1 1 1,6 0-1,-6 0 55,0 0 0,0 0 0,0 1-1,0-1 1,0 0 0,0 1-1,0 0 1,0-1 0,-1 1 0,1 0-1,-1 0 1,1 0 0,-1 0 0,0 0-1,2 3 1,0 4 81,0 0 0,0 1 1,-1-1-1,0 0 0,0 1 0,-1 0 0,-1 13 0,2 2 61,1 10-380,-1 0 1,-2 0-1,-2 1 0,-8 54 0,10-90 125,0 0 0,0 0-1,0 1 1,0-1 0,0 0-1,0 0 1,0 0 0,0 1-1,0-1 1,-1 0 0,1 0-1,0 0 1,0 1 0,0-1-1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38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23 4640,'0'-8'4432,"10"7"-3062,13-4 1657,-19 3-2834,1 0 0,0 1-1,0 0 1,0 0 0,0 1-1,0-1 1,0 1 0,0 0 0,0 0-1,6 1 1,-11 0-191,1-1 0,-1 0 0,1 0 0,-1 1 0,1-1-1,-1 0 1,1 1 0,-1-1 0,1 0 0,-1 1 0,1-1 0,-1 1 0,1-1 0,-1 1 0,0-1 0,1 1 0,-1-1 0,0 1-1,0-1 1,1 1 0,-1-1 0,0 1 0,0 0 0,1 0 0,-3 16 7,1-11 19,-1 6 57,-1 0 0,0 0-1,0 0 1,-2-1 0,1 0-1,-1 0 1,-9 15 0,-54 69 1679,53-75-1118,12-16-571,0-2 128,1 1 0,0 1 0,0-1 0,0 0 0,-3 7 0,5-9-166,0-1 0,0 1 0,0 0 1,-1-1-1,1 1 0,0 0 0,0-1 0,0 1 0,0 0 0,1 0 0,-1-1 1,0 1-1,0 0 0,0-1 0,1 1 0,-1-1 0,0 1 0,0 0 1,1-1-1,-1 1 0,1-1 0,-1 1 0,0 0 0,1-1 0,-1 1 1,1-1-1,-1 0 0,1 1 0,0-1 0,-1 1 0,1-1 0,-1 0 1,1 1-1,0-1 0,-1 0 0,1 0 0,0 0 0,0 1 0,5 0 37,0 0 0,0-1 0,0 0 0,0 0 0,0 0 0,0 0 0,0-1 0,6-2 0,13 0-25,-7 1-804,30-7 0,-33 5-1375,-1 2-1,1-1 1,16 1-1,-7 4-679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3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2976,'3'-2'7600,"17"1"-4899,31 1-2286,-45 0 63,22 0-275,59 2 62,-77-1-220,0 1 0,1 0 0,-1 1 1,0 0-1,0 0 0,11 7 0,-17-9 7,-1 2-1,1-1 1,-1 0 0,0 1-1,0-1 1,0 1-1,0 0 1,0 0 0,-1 0-1,0 0 1,1 0 0,-1 1-1,0-1 1,0 1-1,-1-1 1,1 1 0,-1 0-1,0 0 1,0 0-1,0 0 1,0-1 0,-1 1-1,1 6 1,-2 8 127,1-1 0,-2 1 0,-1-1 0,-4 19 0,1-6-148,-4 16 119,8-28-76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41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0 2400,'4'0'6501,"-36"0"-5808,0 1 1,0 2-1,-42 9 0,41-5-511,-47 12 172,67-15-252,1 0 0,0 1 0,0 1 0,-14 8 0,23-13-54,0 1 0,0 0 0,1 0 0,-1 1 0,1-1 0,0 0 0,-4 5 0,6-6-30,-1-1 1,1 1-1,-1 0 1,1 0-1,0-1 1,-1 1-1,1 0 1,0 0-1,0-1 1,0 1 0,0 0-1,-1 0 1,1 0-1,0 0 1,0-1-1,1 1 1,-1 0-1,0 0 1,0 0-1,0 0 1,0-1-1,1 1 1,-1 0-1,0 0 1,1-1-1,-1 1 1,1 0-1,-1-1 1,1 1-1,-1 0 1,1-1-1,-1 1 1,1-1-1,-1 1 1,2 0-1,3 3 21,0 0 0,1-1 0,-1 0 0,1 0 0,-1 0 0,9 2 1,41 10 244,-37-10-255,4 1-67,127 37 356,-131-35-173,0-1 1,0 2-1,0 1 0,-1 0 1,28 22-1,-43-31-123,-1 0-1,0 0 1,0 0 0,0 0 0,1 0 0,-1 0-1,0 1 1,-1-1 0,1 0 0,0 0-1,0 1 1,0-1 0,-1 1 0,1-1 0,-1 1-1,1-1 1,-1 1 0,0-1 0,1 1-1,-1-1 1,0 1 0,0-1 0,0 1 0,0-1-1,0 1 1,-1 0 0,1-1 0,0 1-1,-1-1 1,1 1 0,-1-1 0,0 0-1,1 1 1,-1-1 0,0 1 0,0-1 0,0 0-1,0 0 1,0 0 0,0 1 0,0-1-1,0 0 1,0 0 0,-1 0 0,1-1 0,0 1-1,-3 1 1,-8 5 91,0-1-1,0 0 1,0-1 0,-23 7-1,-54 6 19,2 1 194,66-13-249,3 0-40,-1-1 0,0-1 0,-1-1 0,-25 2 0,45-5-76,-1 0 1,1 0 0,-1 0-1,0 0 1,1 0 0,-1 0-1,1 0 1,-1-1 0,1 1-1,-1 0 1,1 0-1,-1 0 1,1-1 0,-1 1-1,1 0 1,-1-1 0,1 1-1,-1 0 1,1-1 0,-1 1-1,1-1 1,0 1-1,-1-1 1,1 1 0,0-1-1,0 1 1,-1-1 0,1 1-1,0-1 1,0 1 0,0-1-1,-1 1 1,1-1-1,0 0 1,0-1-204,0 1-1,0 0 1,0 0 0,0 0-1,0 0 1,1-1 0,-1 1-1,0 0 1,1 0 0,-1 0-1,1 0 1,-1 0 0,1 0-1,-1 0 1,1 0 0,1-2-1,1 1-411,0-1 1,0 1-1,0 0 0,0 0 0,1 0 0,-1 0 0,7-1 1,-2-1-17,31-13-2886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42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 4992,'0'0'42,"0"0"1,0 0-1,0 0 1,0 0-1,0-1 1,0 1-1,1 0 1,-1 0-1,0 0 1,0 0-1,0 0 1,0 0-1,0-1 1,1 1-1,-1 0 1,0 0-1,0 0 1,0 0-1,0 0 1,1 0-1,-1 0 1,0 0-1,0 0 1,0 0-1,0 0 1,1 0-1,-1 0 1,0 0-1,0 0 1,0 0-1,1 0 1,-1 0-1,0 0 1,0 0-1,0 0 1,0 0-1,1 0 1,-1 0-1,0 0 1,0 1-1,0-1 1,0 0-1,1 0 1,-1 0-1,0 0 1,0 0-1,6 13 1406,-4-8-868,-1 1 0,0-1 0,1 11 0,-5 42 690,-15 87 0,7-72-914,10-66-265,1-5-78,0-1 1,-1 1-1,1 0 0,0 0 0,-1 0 1,0 0-1,-1 3 0,2-19-5180,1 7 4083,0 1-1,3-10 0,9-23-1976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42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 3328,'-8'-5'1504,"-3"17"-1312,8-7-192,3 4-32,-6 7-32,12 5 0,-6 0-96,8 5 96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42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3808,'21'12'1363,"-15"-9"-600,1 1 1,0 0-1,8 9 1,-12-11-496,0 1 0,-1 0 0,0-1 0,0 1 0,0 0 0,0 1 0,0-1 0,-1 0 0,1 1 0,1 6 0,0 4 369,-1 1 1,0 0-1,-1 1 0,-3 28 1,1-7 255,1-37-875,0 1 1,0 0-1,0-1 0,0 1 1,0 0-1,0-1 0,0 1 1,0 0-1,0-1 1,0 1-1,1 0 0,-1-1 1,0 1-1,0-1 0,1 1 1,-1 0-1,0-1 1,1 1-1,-1-1 0,0 1 1,1-1-1,-1 1 0,1-1 1,-1 1-1,1-1 0,-1 0 1,1 1-1,-1-1 1,1 1-1,-1-1 0,1 0 1,0 0-1,-1 1 0,1-1 1,0 0-1,-1 0 1,1 0-1,0 0 0,-1 0 1,1 0-1,0 0 0,-1 0 1,1 0-1,-1 0 0,1 0 1,0 0-1,-1 0 1,2-1-1,1 0 37,1 0-1,-1 0 1,0-1 0,0 1-1,0-1 1,0 0 0,0 0-1,3-3 1,45-47 253,-33 33-451,40-34-1,-55 50 170,1 0 1,0 1-1,0-1 0,0 1 0,0 0 1,0 0-1,8-2 0,-10 4 26,-1 0 1,0 0-1,1-1 0,-1 1 0,1 0 1,-1 0-1,1 1 0,-1-1 1,1 0-1,-1 0 0,1 1 0,-1-1 1,1 1-1,-1-1 0,0 1 0,1 0 1,-1-1-1,0 1 0,1 0 1,-1 0-1,0 0 0,0 0 0,0 0 1,0 0-1,0 0 0,1 2 0,5 8 100,0 1-1,-1 0 0,0 0 1,-1 0-1,-1 1 0,6 22 1,7 22 292,-16-54-411,0 1 0,0 0 0,-1-1-1,1 1 1,-1 5 0,4 14-16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43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293 769 3552,'0'-1'144,"0"0"0,0 0 0,1 0 0,-1 0 0,0 0 0,0 0 0,1 0 0,-1 0 0,1 0 0,-1 0 0,1 0 0,1-1 0,-2 2-7,0-1 1,1 1-1,-1-1 0,1 1 0,-1-1 1,0 0-1,1 1 0,-1-1 0,0 1 1,1-1-1,-1 0 0,0 1 0,0-1 1,0 0-1,0 1 0,0-1 0,0 0 1,0 1-1,0-1 0,0 0 0,0 1 1,0-1-1,0 0 0,0 1 0,0-1 1,-1 1-1,1-1 0,0 0 0,0 1 1,-1-1-1,1 1 0,0-1 0,-1 0 1,1 1-1,-1-1 0,1 1 0,-1-1 1,-2-2 100,0 1 1,0 0 0,0 0 0,0 0-1,-1 0 1,1 1 0,0-1-1,-1 1 1,1 0 0,-1 0 0,0 0-1,-3-1 1,-5 1 62,-1-1-1,-15 1 1,16 1-149,-1 1 0,0 1 1,1 0-1,-1 1 0,-14 5 0,19-5-131,0 0 1,1 0-1,0 0 0,0 1 0,0 0 0,0 0 1,1 1-1,-1 0 0,-7 8 0,11-10 4,0 1 1,0 0-1,0 0 0,1 0 0,-1 0 0,1 1 0,0-1 0,0 0 1,1 1-1,-1 0 0,1-1 0,0 1 0,0 0 0,1 0 1,-1-1-1,1 1 0,0 0 0,0 0 0,1 0 0,0 0 1,-1-1-1,2 1 0,-1 0 0,0-1 0,1 1 0,0-1 1,0 1-1,4 5 0,4 5 2,0-1-1,0-1 1,1 0 0,1 0 0,0-1 0,22 17-1,-28-25 31,0 1-1,1-1 0,-1 0 1,1-1-1,-1 0 0,1 0 0,0 0 1,12 3-1,-15-5 0,0-1 0,1 1 0,-1-1 0,0 0 0,0 0 0,0 0 0,0-1 0,0 1 0,0-1 0,0 0 0,0 0 0,0 0 0,0-1 0,0 1 0,0-1 0,-1 0 0,5-3 0,-3 1-9,-1 0 0,0 0 0,0 0 0,0 0 0,-1-1 0,1 0 0,-1 1 0,0-1 0,0-1 0,-1 1 0,0 0 0,4-11 0,-3 4-13,0 0-1,-1-1 1,0 1-1,0-23 1,-2 3 139,-1-1 0,-2 1 1,-9-44-1,-31-101 99,-22-71-27,56 207 113,1-1-1,-4-80 0,12 117-322,1 1-1,-1 0 1,0 0 0,1-1-1,0 1 1,0 0-1,0 0 1,1 0-1,-1 0 1,4-6 0,-4 9-36,0-1 0,1 0 1,-1 1-1,0-1 1,1 0-1,0 1 1,-1 0-1,1-1 1,0 1-1,0 0 1,-1 0-1,1 0 1,0 0-1,0 0 1,0 0-1,0 1 1,0-1-1,1 1 0,-1-1 1,0 1-1,0 0 1,4 0-1,0 0 3,1 1 0,0 0-1,0 1 1,0-1-1,-1 1 1,1 1 0,-1-1-1,0 1 1,12 7-1,2 3 37,28 24-1,24 28 103,-60-52-804,-1-1-1,-1 1 1,16 26 0,-24-36 255,0 1 0,-1-1 0,0 0 0,0 1 0,1 6 0,0 17-5974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58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40 764 3136,'-3'-1'430,"0"1"-1,1-1 1,-1 0 0,0 1-1,1 0 1,-1 0 0,0 0 0,-14-4 5656,17 4-6005,0-2-16,1 0 0,-1 1 0,1-1 1,-1 0-1,1 1 0,0-1 0,0 1 0,0-1 1,0 1-1,0-1 0,0 1 0,1 0 0,1-2 1,24-20 349,-21 18-271,20-14-469,-25 18 383,7 10 44,-5-3-41,-1 0 0,1-1 0,-1 1 0,-1 1 0,1-1 0,1 9 0,-1-2 88,1 8 93,-1 0 1,-1 0 0,-1 28 0,-1-10 28,1 15-17,4 138 550,-1-160-606,1-1 0,2 1 0,1-1 0,12 33 0,-10-37-116,-6-17 9,0 1 0,1-1 0,0 0 1,1-1-1,0 1 0,6 9 0,-8-16 38,-1-1-12,0 0 0,0 0 1,-1 0-1,1 1 0,-1-1 0,1 1 1,-1-1-1,1 4 0,0-6-83,0 0 0,0-1 0,-1 1 0,1 0 0,0-1 0,-1 1 0,4-3 0,-3 2-5,1 0 0,-1-1 0,0 0 0,0 0 0,0 0 0,0 0 0,0 0 0,0 0 0,0 0 0,-1 0 0,1-1 0,-1 1 0,0-1 0,2-3 0,2-6 79,6-24 0,-8 24-12,11-50-92,-3 1 0,4-69 0,-1 6 64,34-192-250,13-140-239,-57 417 128,1-46-1,3 61-127,16 25-7,-7 1 456,0-2-17,-1 0 0,19-3 0,7-1-7,74 1 313,88-7 433,700-25 658,-460 17-1093,-373 17-438,-50 1 62,0 0-1,0-2 1,21-3 0,-34 3-577,-1 0-456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50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468 735 2560,'0'-9'4277,"-12"0"-1498,6 6-2474,0 0 0,-1 0 0,1 1-1,0 0 1,-1 0 0,0 0 0,1 1 0,-1 0 0,0 1 0,0-1 0,1 1 0,-1 0 0,0 1 0,-8 1 0,-14 4 280,0 1 0,-28 11 0,56-18-578,-63 25 711,55-21-595,1 0 0,0 1 0,0 0 0,0 1 0,-10 8-1,3 3 62,0 1-1,1 0 0,-11 20 0,-1 1 140,24-36-300,0 0-1,1-1 0,-1 1 1,1 0-1,-1 1 0,1-1 1,0 0-1,0 0 0,1 0 0,-1 1 1,1-1-1,-1 6 0,1-7-9,1 0 0,-1 0 0,0 0 0,1 0 0,-1 0 0,1 0 0,-1 0 0,1 0 0,0 0 0,0 0 0,0-1 0,0 1 0,0 0 0,1-1 0,-1 1 0,0-1 0,1 1 0,-1-1 0,1 1 0,-1-1 0,4 2 0,0 0 26,0-1-1,0 0 0,0 0 0,1-1 0,-1 0 0,0 0 1,1 0-1,-1 0 0,11-1 0,6-1 109,24-4 0,-25 3-65,10-2 106,61-9 282,-81 11-418,1-1 0,-1-1 0,0 0 0,0-1 0,20-11 0,-20 8-34,-1 0 1,1-1-1,-1 0 0,-1-1 0,0 0 0,0-1 0,-1 0 0,0 0 0,-1-1 0,8-17 0,-2 0 18,-1-1-1,-1 0 1,7-39 0,-11 37 44,-1 1 0,-2-1 0,-1 1 0,-2-1 0,-1 0 0,-5-36 0,4 54-34,-1 0 1,0 1-1,-1-1 1,-1 1-1,0 0 1,-1 0-1,0 0 1,-1 1 0,0-1-1,-13-18 1,-2 4 1,-1 0 0,-2 2 0,-45-39 0,59 55-53,-69-51-27,68 53-43,0 0 1,0 0-1,-1 2 0,0-1 0,-12-3 0,20 8-117,0 0 0,0 0 1,0 0-1,0 1 0,0 0 0,0 0 0,0 0 0,0 0 0,0 0 0,-5 2 0,8-2 2,-1 1-1,1-1 1,0 0 0,0 1 0,0-1-1,0 1 1,0 0 0,0-1-1,0 1 1,0 0 0,0 0 0,0 0-1,0 0 1,0-1 0,0 1-1,1 0 1,-1 1 0,0-1 0,1 0-1,-1 0 1,1 0 0,-1 0-1,1 0 1,-1 0 0,1 1 0,0-1-1,0 0 1,0 0 0,-1 1-1,1-1 1,0 0 0,1 0 0,-1 3-1,1 0-320,0 0 0,1 0 0,-1 0 0,1 0-1,0 0 1,0 0 0,1-1 0,-1 1 0,1-1 0,-1 0-1,1 1 1,0-1 0,4 3 0,-5-5 259,30 32-2638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51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99 3072,'-7'-11'976,"6"10"-871,1 1 0,0 0 0,-1-1 0,1 1 0,0 0 0,-1 0 0,1-1 0,-1 1 0,1 0 0,-1 0 0,1 0 0,-1-1 0,1 1 0,-1 0 0,1 0 0,-1 0 0,1 0 0,-1 0 0,1 0 0,-1 0 0,1 0 0,-1 0 0,1 0 0,-1 0 0,1 1 0,0-1 0,-1 0 0,0 1 0,-11 4 1986,11-4-2011,-10 6 640,0 1 0,0 1 0,1 0 0,0 0 0,1 1 0,0 0 0,-9 13 0,6-2-340,1 1 1,1 0 0,1 0-1,1 1 1,0 0 0,2 1-1,-4 34 1,6-29-255,2-1-1,2 1 1,0 0 0,2-1-1,1 0 1,7 32 0,-7-50-69,0-1 1,1 1-1,0-1 1,0 0-1,1 0 1,1 0-1,-1-1 1,1 0-1,0 0 1,1 0-1,0-1 1,0 0-1,1 0 1,0-1-1,0 0 1,1 0-1,-1-1 0,1 0 1,16 6-1,-16-7 8,0-1 0,1 0-1,-1 0 1,1-1 0,0 0-1,-1 0 1,1-1-1,0-1 1,0 0 0,0 0-1,0-1 1,0 0-1,-1-1 1,1 0 0,0 0-1,-1-1 1,1 0-1,-1-1 1,0 0 0,11-7-1,-10 4 1,-1-1 1,0 0-1,-1 0 0,0-1 0,0 0 0,-1-1 0,0 0 0,0 0 0,8-18 0,3-13 54,17-51 0,-30 77-80,2-5-24,0-1-1,-2 0 1,0-1-1,-2 1 1,0-1-1,0-31 1,-5 15-213,-2 0 1,-12-58 0,13 82 91,-1 0 0,-9-23 0,10 30 58,0 1 1,-1 0-1,0 0 0,0 0 1,-1 1-1,1-1 1,-9-6-1,8 7 12,0 1 1,-1 0-1,1 0 0,-1 1 1,0-1-1,0 1 0,0 1 1,0-1-1,-1 1 0,1 0 1,-1 1-1,1-1 0,-1 1 1,0 1-1,-11-1 0,1 3 3,0 1 0,1 0-1,0 2 1,0 0 0,0 0-1,0 2 1,1 0 0,0 0-1,1 1 1,-1 1 0,-13 12-1,18-13 21,0 0-1,1 0 0,0 1 1,0 0-1,1 1 1,1 0-1,-14 21 0,18-25 71,1-1-1,-1 1 1,1-1-1,0 1 1,0 0 0,0 0-1,1 0 1,0 0-1,0 0 1,1 0-1,0 0 1,0 0-1,0 0 1,1 0-1,0 0 1,0 0 0,0 0-1,4 10 1,-3-12 39,1 0 1,-1 0 0,0-1 0,1 1 0,0-1-1,0 1 1,0-1 0,0 0 0,1 0 0,-1-1-1,1 1 1,0-1 0,0 1 0,0-1-1,5 2 1,2 0 76,-1 0-1,1-1 0,0 0 1,22 2-1,61-3 518,-57-2-601,-7-2-10,32-5 0,-13 1-424,-34 4-1996,-5 5 586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51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6400,'-1'6'9328,"-1"11"-4916,-10 74-2446,7-63-1620,0 1 0,0 43 0,5-55-1446,3 21-1,1-20-1638,0-5-2217,1-1 1244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52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28 146 1984,'-28'29'15890,"29"-29"-15765,0 1 7,1-1 0,0 0 0,0 0 0,-1 0 0,1 1 0,0-2 0,0 1 0,-1 0-1,1 0 1,0 0 0,0-1 0,-1 1 0,3-2 0,4 1 197,143-9 754,51-17-706,-86 10-93,630-67 927,-603 69-964,105-3 525,-210 20-1775,-36-2 242,-2 0 710,0 0 0,0 0 0,0 0 0,0 0 1,-26 21-10265,17-16 8573,-9 7-1388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52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415 623 4896,'-1'-3'316,"-1"1"0,1 0 0,-1 0 0,0 0 0,0 0-1,0 0 1,0 0 0,0 0 0,0 0 0,0 1 0,0-1 0,-1 1 0,1 0 0,-5-2 0,2 2 94,0 0-1,0 0 1,1 1 0,-1-1-1,0 1 1,0 1 0,1-1 0,-8 2-1,-10 1 415,-1 2 0,1 0 0,0 1 0,0 1 0,-26 13 0,41-16-645,-15 7 171,0 0 1,1 2 0,-22 17-1,37-25-312,0 0 0,0 1 0,1 0-1,0-1 1,0 2 0,-4 7-1,7-10-17,0-1 0,0 1-1,0 0 1,1 1 0,-1-1-1,1 0 1,0 0 0,1 0 0,-1 1-1,1-1 1,0 0 0,0 6-1,0-7 22,1 0 1,-1 0-1,1 0 0,-1 1 0,1-1 0,0 0 0,0 0 0,1 0 0,-1 0 0,1 0 0,-1-1 1,1 1-1,0 0 0,0-1 0,0 1 0,0-1 0,1 0 0,-1 1 0,0-1 0,1 0 0,0-1 0,0 1 1,-1 0-1,1-1 0,0 1 0,0-1 0,0 0 0,4 1 0,1-1 30,0 1-1,1-1 1,-1-1 0,0 1 0,1-1-1,-1-1 1,1 1 0,-1-2-1,13-2 1,-6 0-9,1-1 1,-1 0-1,0-1 1,0 0-1,0-2 1,-1 1-1,0-2 0,-1 0 1,0-1-1,0 0 1,-1-1-1,0 0 1,-1-1-1,0 0 0,-1-1 1,15-24-1,-8 4 1,-2-1-1,-1 0 0,-2-1 0,-2 0 0,9-47 1,-12 36-47,-2 0 0,-1-1 0,-3 1 0,-8-78 0,5 109-60,0 0 0,-1 0 0,-8-21 0,9 32-42,0 0 1,0-1 0,0 1-1,0 0 1,-1 0 0,1 0-1,-1 0 1,0 1 0,0-1-1,-1 1 1,1 0 0,-1 0-1,1 0 1,-9-5 0,12 8-55,-1-1 1,0 1 0,0-1-1,0 1 1,1-1 0,-1 1-1,0 0 1,0-1-1,0 1 1,0 0 0,0 0-1,0 0 1,0-1 0,0 1-1,0 0 1,1 0 0,-1 0-1,0 1 1,0-1 0,0 0-1,0 0 1,0 0 0,0 1-1,0-1 1,0 0 0,1 1-1,-1-1 1,0 1-1,0-1 1,0 1 0,1-1-1,-1 1 1,0 0 0,1-1-1,-1 1 1,1 0 0,-1 0-1,0-1 1,1 1 0,0 0-1,-1 0 1,1 0 0,-1-1-1,1 1 1,0 0 0,-1 1-1,1 1-395,-1 0 0,1 1 0,-1-1 0,1 0 1,0 0-1,0 1 0,1-1 0,-1 0 0,1 0 0,-1 0 0,1 0 0,2 5 0,11 19-2110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53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5 5888,'0'0'183,"1"-1"0,-1 1 0,1 0 1,-1-1-1,1 1 0,-1-1 0,1 1 0,-1 0 1,1 0-1,0-1 0,-1 1 0,1 0 0,-1 0 1,1 0-1,0-1 0,-1 1 0,1 0 0,0 0 1,-1 0-1,1 0 0,0 0 0,-1 1 0,1-1 0,0 0 1,-1 0-1,1 0 0,-1 0 0,1 1 0,0-1 1,-1 0-1,1 1 0,-1-1 0,1 0 0,-1 1 1,1-1-1,-1 1 0,1-1 0,-1 1 0,1-1 1,-1 1-1,0-1 0,1 1 0,-1-1 0,0 1 1,1-1-1,-1 1 0,0 1 0,1 1 258,0 0-1,0 0 1,-1 0 0,1 1-1,-1-1 1,0 0 0,0 1-1,0-1 1,-1 6-1,-6 26 562,-1-1-1,-1 1 0,-21 50 1,-76 108 1004,35-68-1036,65-115-834,1 1 0,0 0 0,-3 11 0,7-18-122,0 0-1,0 0 0,0 0 0,1 0 1,0 0-1,0 0 0,0 0 1,0 0-1,0 0 0,1 0 0,0-1 1,0 1-1,1 4 0,1-3 20,-1 0 0,1 0 1,0 0-1,1 0 0,-1 0 0,1-1 0,0 1 0,0-1 0,0 0 0,0-1 1,10 7-1,4 2 51,37 16 0,-52-27-69,23 10 35,0-1-1,1-1 0,0-2 0,30 5 0,-50-11-476,0 0 0,0-1 0,0 1 0,0-2 0,0 1 0,0-1 0,8-2 0,14-8-5759,3-13-7230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8:53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58 7872,'-42'-12'3584,"51"3"128,5 6-2337,13-6 2497,7 5-2240,18-4-32,6 4-960,7-5-288,-3 9-224,0 0-96,-10 9 0,-5-9-32,-10 4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03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99 1568,'-6'-14'8675,"8"-5"-5590,-1 17-2957,-1 0 0,1-1 1,-1 1-1,1 0 0,0 0 1,0 0-1,0 0 0,0 0 1,0 0-1,0 0 0,0 0 1,1 1-1,-1-1 0,1 0 1,2-2-1,-2 3-18,0 1 0,0-1 1,0 1-1,0-1 0,0 1 0,1 0 0,-1 0 1,0 0-1,0 0 0,0 0 0,2 1 1,17-1 422,82-13 132,44-4 35,62 20-86,-61 0-279,-137-3-467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03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30 236 2656,'-29'-21'12376,"46"20"-11323,46-14 990,74-15-753,243-60-42,-335 74-2795,50-24 0,-65 26-1807,-6 5 1104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09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4 102 3552,'-4'-9'9127,"4"4"-8782,2 3-244,0 0 0,0 0 1,-1 0-1,1 1 0,0-1 1,1 1-1,-1 0 0,0-1 1,0 1-1,0 0 0,1 0 1,2 0-1,40-16 192,-16 9-174,1 2-1,0 1 1,36-2 0,88 6 46,-86 1-74,-53 1-61,-1 0 1,25 6-1,-25-4 121,0 0 0,22 0 0,-34-3 356,-9-11-567,-1-1-5123,9-7-2566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59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2560,'0'-2'314,"0"1"1,0-1-1,0 1 0,0-1 1,1 1-1,-1-1 1,1 1-1,-1 0 0,1-1 1,-1 1-1,1 0 1,0 0-1,-1-1 0,1 1 1,0 0-1,0 0 1,0 0-1,0 0 0,1-1 1,-2 24 5518,1 5-4605,-11 227 1870,10-88-2362,3-151-354,-3-15-369,0 0 1,0 1-1,0-1 0,1 0 0,-1 0 1,0 0-1,0 1 0,0-1 0,1 0 1,-1 0-1,0 0 0,0 0 1,0 0-1,1 1 0,-1-1 0,0 0 1,0 0-1,1 0 0,-1 0 0,0 0 1,0 0-1,1 0 0,-1 0 0,0 0 1,0 0-1,1 0 0,-1 0 0,0 0 1,1 0-1,0-1 10,1 0 1,-1 0-1,0 0 1,1 0-1,-1 0 0,0 0 1,0 0-1,1 0 1,-1 0-1,0-1 0,0 1 1,-1 0-1,1-1 1,1-1-1,6-13 78,-1-1 0,7-26 0,0 2-41,-8 27-109,52-130-341,-44 114 225,1 1 0,32-46 0,-46 74 139,-1 0 0,1 0-1,0 0 1,-1 0-1,1 0 1,0 1 0,0-1-1,-1 0 1,1 1-1,0-1 1,0 0 0,0 1-1,0-1 1,0 1-1,0-1 1,0 1 0,0 0-1,0-1 1,0 1-1,0 0 1,0 0 0,0 0-1,1 0 1,0 0 0,0 0 15,-1 1 0,1-1 0,0 1 1,-1 0-1,1 0 0,0 0 0,-1 0 1,1 0-1,-1 0 0,0 0 1,1 0-1,-1 0 0,2 3 0,1 0 141,-1 1-1,1 0 0,-1 0 0,0 1 1,0-1-1,-1 1 0,4 10 0,-1 20 317,0 1 0,-3 0 0,-2 39 0,0-52-374,0 3-215,0 21 162,0-19-4161,24-42-5665,-3-3 6602,-11 8 2308,25-17-1935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09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26 2400,'6'-26'7045,"3"53"-4997,-8-14-1651,0 0 1,-1-1-1,-1 1 1,-3 18-1,1-9-144,-1 18 56,-14 175 513,-6 173 484,23-329-2351,1-55-128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10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46 3072,'-35'-14'5963,"34"14"-5817,1 1-90,0-1 0,0 0 0,0 0 0,0 1 1,0-1-1,0 0 0,0 0 0,1 0 0,-1 1 0,0-1 1,0 0-1,0 0 0,0 0 0,0 1 0,0-1 0,0 0 1,1 0-1,-1 0 0,0 1 0,0-1 0,0 0 1,1 0-1,-1 0 0,0 0 0,0 0 0,0 0 0,1 1 1,-1-1-1,0 0 0,0 0 0,0 0 0,1 0 0,-1 0 1,0 0-1,0 0 0,1 0 0,-1 0 0,0 0 0,0 0 1,1 0-1,-1 0 0,0 0 0,0 0 0,0 0 0,1 0 1,-1-1-1,0 1 0,133-8 3036,-39 2-2131,5 1-238,322-7 277,-371 10-878,-5-2-42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11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1055 3232,'-4'7'780,"1"-7"-244,-2-11-8,5 9-489,0 1 79,-1 0 1,1 0 0,0 0-1,0 0 1,0 1 0,0-1-1,0 0 1,0 0 0,0 0-1,0 0 1,0 0 0,0 1 0,1-1-1,-1 0 1,0 0 0,1 0-1,2-13 1790,-3 10-1699,0 0 0,1 0 1,0 0-1,0 0 1,0 0-1,0 0 0,1 0 1,0 0-1,3-6 0,24-33-74,-21 32-49,-2 3 58,4-6-36,1 0 1,15-15 0,-25 28-130,0 0 0,0 0 0,0 0 0,0 0 0,1 0 0,-1 0 0,0 0 0,1 0 0,-1 1 0,1-1 0,-1 1 0,1-1 0,-1 1 0,1-1 0,-1 1 0,1 0 0,-1 0 0,1 0 0,-1-1 0,1 2 0,0-1 0,-1 0 0,1 0 0,-1 0 0,1 1 0,-1-1 0,1 1 0,-1-1 0,1 1 0,1 1-1,-1 0 12,1 0 0,-1 0 0,0 0-1,1 1 1,-1-1 0,0 1 0,-1-1-1,1 1 1,0 0 0,-1 0-1,0 0 1,1 0 0,-1 0 0,1 3-1,1 8 39,0 0-1,-1 0 0,-1 0 0,0 16 0,-6 62 298,4-69-231,-32 289 871,27-199-309,12 173 0,3-202-276,3 0 1,40 144 0,-49-216-317,49 151 292,-38-127 122,2 1 1,26 44-1,-42-80-437,1 0 0,-1 0 0,0-1-1,1 1 1,-1 0 0,1-1 0,-1 1-1,1 0 1,-1-1 0,1 1 0,-1 0-1,1-1 1,-1 1 0,1-1-1,0 1 1,-1-1 0,1 0 0,0 1-1,0-1 1,-1 0 0,1 1 0,0-1-1,0 0 1,-1 0 0,1 0 0,0 1-1,0-1 1,0 0 0,0 0-1,-1 0 1,1 0 0,0-1 0,1 1-1,-1-1 9,1 0 1,-1 0-1,0 0 0,0 0 0,0 0 0,0 0 0,0 0 0,0 0 0,0 0 0,0-1 1,0 1-1,0 0 0,-1-1 0,1 1 0,0-3 0,9-27 100,-2-1-1,5-44 1,-1 10-99,-1 11-22,34-169 93,20-174-201,-64 392 80,15-99-11,32-217-207,14-142-177,-26 132-36,-33 300 398,10-156-404,-12 136 337,-1 25 61,3 25-1,-1 1 0,1-1 0,-1 1 0,1-1 0,0 1 0,-1 0 0,1 0 0,0 0 0,0 0 0,0 1 0,3-1 0,50-10-109,118-12 202,217-26-147,-271 40-16,151 7 0,-217 6 193,-1 2 0,-1 2 0,0 2 1,56 20-1,-89-23-76,-9-3 193,1-1 0,17 4 1,-13-6-295,-14-1 16,-1 0 0,0 0 0,0 0 0,0 0 0,1 0 0,-1 0 0,0 0 0,0 0 0,1 0 0,-1 0 0,0 0 0,0 0 1,0 0-1,0-1 0,3-2-1559,-3 2 1559,0 1 0,0 0 0,0 0 0,0 0 0,0-1 0,-1 1 0,1 0 0,0 0 1,0 0-1,0-1 0,0 1 0,0 0 0,0 0 0,0 0 0,-1-1-312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12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3072,'0'0'66,"0"-1"0,0 0-1,0 0 1,0 1 0,0-1 0,0 0 0,0 0 0,0 1 0,0-1-1,1 0 1,-1 1 0,0-1 0,0 0 0,1 1 0,-1-1-1,0 0 1,1 1 0,-1-1 0,1 0 0,-1 1 0,1-1-1,-1 1 1,1-1 0,-1 1 0,2-1 0,0 4 363,0 0 0,0 0 1,0 1-1,0-1 0,-1 1 1,1-1-1,0 5 0,1 10-82,-1 0 0,-1 1 0,0-1-1,-2 1 1,-3 30 0,-1 27 111,8 68 1563,-3-144-2000,0 1 0,0-1 0,0 0 0,0 0 0,0 0-1,0 0 1,0 0 0,0 0 0,0 0 0,0 0 0,0 1-1,0-1 1,0 0 0,0 0 0,0 0 0,0 0 0,0 0 0,0 0-1,0 0 1,0 0 0,0 0 0,0 0 0,1 1 0,-1-1 0,0 0-1,0 0 1,0 0 0,0 0 0,0 0 0,0 0 0,0 0-1,0 0 1,0 0 0,0 0 0,1 0 0,-1 0 0,0 0 0,0 0-1,0 0 1,0 0 0,0 0 0,0 0 0,0 0 0,0 0-1,0 0 1,1 0 0,-1 0 0,0 0 0,0 0 0,0 0 0,0 0-1,0 0 1,0 0 0,0 0 0,0 0 0,0 0 0,1 0 0,-1 0-1,0 0 1,4-4 158,3-12 188,10-30 0,-10 25-312,-1 3-46,50-129-147,-47 128 38,1 0 1,1 1 0,0 0-1,2 0 1,17-19 0,-14 19-68,-4 4-25,16-14 0,-25 25 136,1 0 1,-1 1-1,1-1 1,-1 1-1,1 0 0,-1 0 1,1 0-1,0 0 0,0 1 1,7-2-1,-10 3 73,1-1 0,0 1 0,0 0 0,0 0 0,0 0 0,0 0 0,0 1 0,-1-1 0,1 0-1,0 1 1,0-1 0,0 1 0,-1 0 0,1-1 0,0 1 0,-1 0 0,1 0 0,0 0 0,-1 0 0,1 0 0,-1 1 0,0-1 0,1 0 0,-1 1 0,0-1 0,0 1 0,0-1 0,0 1 0,0 0 0,0-1 0,-1 1 0,1 0-1,0 0 1,0 3 0,1 5 118,0 1-1,0 0 1,-1-1-1,-1 20 1,0-26-116,0 351 3053,0-362-3141,0 8-569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1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2976,'0'4'6533,"5"-13"-3733,0 6-2671,-1-1 1,0 1-1,1 0 1,0 0-1,0 1 1,0-1-1,6-1 0,-9 3-144,0 1 0,0-1 0,1 1 0,-1 0 0,0-1 0,0 1 0,0 0 0,0 0-1,0 1 1,1-1 0,-1 0 0,0 1 0,0-1 0,0 1 0,0 0 0,0 0 0,0 0-1,0 0 1,0 0 0,-1 0 0,1 0 0,1 2 0,0-1 28,0 0 0,-1 0 0,0 0 0,1 0 0,-1 0 0,0 1 0,0-1 0,0 1 0,-1-1-1,1 1 1,-1 0 0,1 0 0,-1 0 0,0 0 0,0 0 0,0 0 0,0 0 0,-1 0 0,1 0 0,-1 4 0,0 3 94,-1 0 1,0 0-1,-1 0 0,0 0 0,0-1 1,-1 1-1,0-1 0,-1 1 1,0-1-1,-8 13 0,2-7 135,-1 1 0,-1-2 0,0 0-1,-25 23 1,35-35-221,-8 9 677,10-7-241,8-2-129,49-3-326,19 0-116,-27 4-3715,-33 0-491,-2 5 1307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19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46 3808,'-22'10'4614,"22"-10"-4579,15-2 1545,7-1-757,39-1 0,9 1-122,-69 2-692,479-40 2747,-394 39-2609,0 4 1,0 3-1,140 28 0,-206-28-210,86 20 263,-87-19-306,0 1 0,0 0-1,25 15 1,-39-19-56,-4-3-22,1 1-1,-1 0 1,0-1-1,1 1 1,-1 0-1,0 0 1,0 0-1,0 0 1,0 0-1,0 0 1,0 0 0,0 0-1,0 0 1,0 0-1,-1 0 1,1 1-1,1 1 1,-1 9-1672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1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4064,'4'-20'6474,"1"54"-5636,-19 159 944,0-47-1026,13-126-644,0-15 88,0 0 0,0 0 0,1 0 0,0 0 0,0 0 0,1 1 0,1 7 0,8-26 1229,27-76-924,18-37-610,-44 104-31,1 1 0,1 0 0,25-30 0,-37 50 135,11-13-216,0 0 0,16-12 0,-25 23 174,1 0 0,-1 1 0,1-1 0,0 1 0,0 0 0,0 0 1,0 0-1,1 0 0,-1 1 0,0-1 0,1 1 0,-1 0 0,8 0 0,-10 1 71,0 1 0,0-1 0,0 0-1,0 1 1,-1 0 0,1-1 0,0 1 0,0 0-1,-1 0 1,1 0 0,-1 0 0,1 0 0,-1 1-1,1-1 1,-1 0 0,0 1 0,0-1-1,1 0 1,-1 1 0,0 0 0,1 2 0,1 1 44,0 1 0,-1-1 1,0 1-1,0-1 0,2 10 0,2 37 214,-1-1-1,-4 68 0,-1-77-26,-1-12-44,0-18-720,0-1-1,2 0 0,1 19 0,-2-29 391,2 3-1186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20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5888,'5'16'2688,"4"13"-2336,-4-11 1344,4 3-992,-4 9 832,4 3-864,-9 3 608,5-1-736,-5-1 32,0-5-384,0-4 32,0-4-129,0-4 161,6 1-160,-6-11-256,3-2 96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23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280 376 3072,'1'-2'1222,"0"-2"-1016,0 1 1,0-1-1,0 1 0,1-1 1,-1 1-1,5-7 0,-5 10-140,-1 0-1,1-1 0,-1 1 0,1-1 0,-1 1 1,0-1-1,1 1 0,-1-1 0,0 1 0,1-1 0,-1 1 1,0-1-1,0 1 0,1-1 0,-1 0 0,0 1 0,0-1 1,0 1-1,0-1 0,0 0 0,0 1 0,0-1 0,0 0 1,0 1-1,0-1 0,0 0 0,0 1 0,0-1 0,0 1 1,-1-1-1,1 0 0,0 1 0,-1-1 0,1 1 0,0-1 1,-1 1-1,1-1 0,0 1 0,-1-1 0,1 1 0,-1-1 1,1 1-1,-1-1 0,-1 0 53,1 1 0,-1-1 1,0 0-1,1 1 0,-1-1 0,0 1 0,1-1 1,-1 1-1,0 0 0,0-1 0,1 1 1,-1 0-1,-3 1 0,-6 1 125,0 1 1,0 1-1,0-1 0,1 2 0,0 0 1,-16 9-1,-54 42 225,63-42-357,-21 21 1,33-30-73,1 0 0,-1 0 0,1 1 1,0-1-1,1 1 0,-1 0 0,1 0 0,-4 11 1,6-13-7,1 0 0,-1 0 0,1 0 0,0 0 0,0 0 1,0 0-1,1 0 0,-1 0 0,1 0 0,0 0 1,0-1-1,0 1 0,1 0 0,0-1 0,-1 1 0,1 0 1,0-1-1,0 0 0,1 0 0,-1 1 0,1-1 0,3 3 1,1 0 55,0 1 1,0-1-1,1-1 0,0 1 1,0-1-1,0-1 1,0 1-1,12 3 1,-6-4 31,0-1 0,0 0 1,0 0-1,1-2 0,-1 0 1,1 0-1,-1-2 0,1 0 1,-1 0-1,1-1 1,26-8-1,-18 3 17,-1-1 0,-1-1-1,0-1 1,0-1 0,-1 0 0,34-26 0,-43 28-97,0-1 0,0 0 1,-1-1-1,0 0 0,-1 0 1,0-1-1,13-25 0,-21 35-51,0 0 0,0 1 0,-1-1 0,1 0 0,-1 1 0,1-1 0,-1 0 0,0 0 0,0 0-1,0 1 1,0-1 0,0-4 0,0 6-6,0-1-1,-1 1 1,1 0-1,0-1 1,0 1-1,0-1 0,-1 1 1,1-1-1,0 1 1,-1 0-1,1-1 1,0 1-1,-1 0 1,1-1-1,0 1 1,-1 0-1,1 0 1,-1-1-1,1 1 1,-1 0-1,-1-1-27,1 1 1,0 0-1,0 0 0,-1 0 1,1 0-1,0 0 0,-1 0 1,1 0-1,0 0 0,0 0 1,-2 1-1,-3 1 5,1 0-1,0 1 1,0-1 0,0 1-1,0 0 1,0 0 0,1 1 0,0 0-1,-1-1 1,1 1 0,1 1-1,-5 4 1,0 2-42,-1 1-1,2 0 0,-11 23 1,15-29 110,0 1 1,1 0 0,0 0 0,0 0 0,1 0-1,0 0 1,0 0 0,1 0 0,0 1 0,1 9 0,-1-14-9,1 1 0,-1-1 0,1 0 0,0 1 0,0-1 0,0 0 0,1 0 0,-1 0 0,1 1 0,0-2 0,0 1 0,0 0 0,0 0 0,0-1 0,0 1 0,1-1 0,-1 1 0,1-1 0,0 0 0,0 0 0,0-1 0,0 1 0,3 1 0,3 0 46,0-1 0,0 0 0,0 0 1,0-1-1,0 0 0,1-1 1,-1 0-1,0 0 0,0-1 0,11-2 1,7-2 80,1-2 0,26-11-1,-32 10-6,-1-1 0,25-14 0,-36 17-91,0 0 0,-1-1 0,1 0 0,-2 0 1,1-1-1,10-12 0,-17 17-45,-1 1 1,1 0 0,-1-1-1,0 1 1,0-1 0,0 1-1,0-1 1,0 1 0,0-1-1,-1 0 1,1 1-1,-1-1 1,0 0 0,1 0-1,-1 1 1,-1-1 0,1 0-1,0 0 1,-1 1 0,1-1-1,-1 0 1,0 1-1,0-1 1,0 1 0,0-1-1,0 1 1,-1-1 0,1 1-1,-1 0 1,0 0 0,1 0-1,-1 0 1,0 0-1,-4-3 1,-1 0-42,-1 0 0,1 1 0,-1 0 0,-1 0 0,1 0 0,0 1 0,-1 1-1,0-1 1,1 2 0,-1-1 0,0 1 0,0 0 0,0 1 0,0 0 0,0 0 0,-15 4 0,15-2 11,-30 7-185,36-8 183,-1 0 0,1 1-1,0-1 1,0 0 0,1 1 0,-1 0 0,0 0-1,0 0 1,-2 3 0,4-5 22,1 1 0,-1-1 0,1 1-1,-1-1 1,1 1 0,-1-1 0,1 1 0,-1-1-1,1 1 1,0 0 0,-1-1 0,1 1 0,0 0-1,0-1 1,-1 1 0,1 0 0,0 0 0,0-1-1,0 1 1,0 0 0,0 0 0,0-1 0,0 1-1,0 0 1,0-1 0,1 2 0,-1-1 5,1 0-1,0 0 1,0 0 0,-1 0 0,1 0 0,0-1-1,0 1 1,0 0 0,0-1 0,0 1 0,0-1-1,0 1 1,0-1 0,0 1 0,2-1 0,5 2 43,0 0 1,0-1 0,15 1 0,112 1 683,-109-4-564,1-1 1,-1-1 0,31-8-1,-48 9-100,-1-1 1,0 0-1,1-1 0,-1 0 0,-1 0 0,1-1 0,-1 0 0,0 0 0,0-1 0,0 0 0,-1 0 0,1 0 0,-2-1 0,1 0 0,-1 0 0,9-16 0,1-7 50,24-63-1,3-40-147,-15 43-27,-26 85 17,1 1-1,0-1 0,0 0 1,0 1-1,1-1 0,4-6 0,-7 11 38,1-1-1,-1 1 0,0 0 0,1 0 1,-1-1-1,0 1 0,0 0 0,1 0 0,-1 0 1,0 0-1,1-1 0,-1 1 0,1 0 1,-1 0-1,0 0 0,1 0 0,-1 0 0,0 0 1,1 0-1,-1 0 0,0 0 0,1 0 1,-1 0-1,1 0 0,-1 0 0,0 0 0,1 0 1,-1 0-1,0 1 0,1-1 0,-1 0 1,0 0-1,1 0 0,-1 0 0,0 1 0,1-1 1,-1 0-1,0 0 0,0 1 0,1-1 1,-1 0-1,0 1 0,0-1 0,0 0 1,1 1-1,-1-1 0,0 0 0,0 1 0,0-1 1,0 0-1,0 1 0,9 22-164,-6-6 161,0 1-1,-1 0 1,-1 31 0,0-12 45,0-9-13,2 133 18,-4-138-22,-1 0 0,-2 0 0,0 0 1,-13 41-1,14-57 54,-1 6 134,-2 0-1,1 0 1,-8 12 0,12-24-181,0 0 1,1 0-1,-1 0 0,0 0 0,0 0 1,0 0-1,1 0 0,-1 0 1,0-1-1,0 1 0,0-1 0,0 1 1,-1 0-1,1-1 0,0 1 1,0-1-1,0 0 0,0 0 0,0 1 1,-1-1-1,1 0 0,-1 0 0,-1 0 3,0 0-1,0-1 0,1 1 0,-1-1 1,0 0-1,1 0 0,-1 0 0,1 0 0,-4-2 1,-3-3 14,0 0 1,1 0 0,0-1 0,-11-11 0,12 11-94,5 5 27,0 0-1,-1 0 0,1 0 0,0 0 1,0-1-1,0 1 0,0 0 1,1-1-1,-1 0 0,1 1 0,0-1 1,-1 0-1,0-4 0,2 7 19,0-1-1,0 1 0,1-1 0,-1 1 1,0-1-1,0 1 0,0-1 0,1 1 1,-1 0-1,0-1 0,1 1 0,-1-1 1,0 1-1,1 0 0,-1-1 0,0 1 1,1 0-1,-1 0 0,1-1 0,-1 1 1,0 0-1,1 0 0,-1-1 0,1 1 1,-1 0-1,1 0 0,-1 0 0,1 0 1,-1 0-1,1 0 0,-1 0 0,1 0 1,-1 0-1,1 0 0,-1 0 0,1 0 1,-1 0-1,1 0 0,-1 0 0,1 1 1,0-1-1,26 7-73,-23-5 99,73 30 25,-21-7 316,-50-23-371,0 0-1,0 0 1,0-1 0,1 0-1,-1 0 1,0 0-1,1-1 1,-1 0-1,11-1 1,-8 0-1456,0-1 0,0 0 0,13-5 0,2-2-1272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24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234 628 4320,'2'-2'423,"1"-1"1,0 1-1,1 0 1,-1 0-1,0 0 1,1 0-1,-1 1 0,1 0 1,5-2-1,-8 3-196,-1-1-1,1 1 1,0 0-1,0-1 1,0 1-1,0-1 1,-1 1-1,1-1 1,0 1-1,-1-1 1,1 0-1,0 1 1,0-2-1,-1-3 1500,-8 3-543,-1 3-803,-1 0-1,1 1 0,-1 0 1,1 0-1,-1 1 0,1 0 1,-16 9-1,10-5-307,1 1 1,0 1-1,1 0 1,-15 14-1,17-13-67,1 0 0,1 1 0,-1 1 0,2-1 0,-1 2 0,2-1-1,0 1 1,0 0 0,1 1 0,-7 24 0,12-35 15,0 0 1,1 1 0,-1-1-1,1 0 1,0 0 0,0 0-1,0 0 1,1 1-1,-1-1 1,1 0 0,0 0-1,0 0 1,0 0 0,0 0-1,0 0 1,1 0-1,-1 0 1,1-1 0,0 1-1,-1 0 1,1-1 0,1 0-1,-1 1 1,0-1-1,0 0 1,1 0 0,0 0-1,-1 0 1,1-1 0,0 1-1,4 1 1,5 2 53,1 0 0,-1-1 0,1-1 0,0 0 0,0 0 0,18 0 0,-13-1 33,0-1 0,0-1 0,-1-1 0,1 0 0,32-7 0,-45 7-77,0-1 0,0 1 1,0-1-1,0 0 1,0 0-1,0-1 0,-1 1 1,1-1-1,-1 0 0,0-1 1,0 1-1,0-1 1,0 1-1,0-1 0,-1 0 1,0-1-1,0 1 1,0-1-1,0 1 0,-1-1 1,1 0-1,-1 0 1,1-5-1,-1 2-20,-1 0 0,0 0-1,0 0 1,-1 0 0,0 0 0,-1-1 0,0 1 0,-2-8-1,-18-63 2,17 66-9,-7-23-2,-2 1 0,-1 0 0,-31-54 0,17 43 4,-2 2-1,-52-60 1,68 87 7,0 0-1,1-1 1,-15-29 0,23 37-6,0 0 0,1-1 1,0 1-1,1-1 0,0 0 1,0 0-1,1 0 0,-1-21 1,3 29-20,0 0-1,0 0 1,1 1 0,-1-1 0,1 0 0,-1 1 0,1-1 0,0 0 0,0 1-1,0-1 1,1 1 0,-1 0 0,0-1 0,1 1 0,-1 0 0,1 0-1,0 0 1,0 0 0,0 0 0,0 0 0,0 0 0,0 1 0,1-1 0,-1 1-1,1-1 1,-1 1 0,1 0 0,4-1 0,3-1-9,0 1 0,0 0 0,1 0 0,-1 1 0,1 1 0,15 0 0,29 5 194,1 1 1,-1 3-1,-1 2 0,0 3 1,0 2-1,-2 2 0,74 37 1,-123-54-187,24 15 241,-25-15-292,-1 0-1,1 0 0,-1 0 0,0 1 1,1-1-1,-1 0 0,0 1 0,0 0 1,1-1-1,-1 1 0,-1-1 0,3 5 1,-2 2-468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59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4640,'9'-11'6896,"-9"20"-4774,5 72 1169,3 106-1857,-8-179-1245,0 1-1,1-1 1,-1 1-1,2-1 1,3 15-1,0-40 484,53-245-699,-55 251 27,-2 3-91,1-1 0,0 1 1,1 0-1,0 0 1,0 0-1,6-11 1,-8 19 125,0-1 0,1 0 0,-1 0 0,0 0 0,0 1 0,0-1 0,1 0 0,-1 1-1,0-1 1,0 1 0,1 0 0,-1-1 0,1 1 0,-1 0 0,0 0 0,1 0 0,-1 0 0,0 0 0,1 0 0,2 1 0,1-1 170,0 1 0,0 1 0,0-1 1,6 2-1,4 5-16,14 3-170,-5-3-86,-17-6-181,0 1 1,0-1-1,0-1 1,0 1-1,8 0 1,-9-2-794,33 16-15779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27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22 2912,'0'0'132,"-1"-1"0,1 1 1,0 0-1,-1-1 0,1 1 0,0 0 1,-1-1-1,1 1 0,-1 0 0,1 0 1,-1 0-1,1-1 0,-1 1 0,1 0 1,-1 0-1,1 0 0,-1 0 0,1 0 0,-1 0 1,1 0-1,-1 0 0,1 0 0,-1 0 1,1 0-1,-1 0 0,1 0 0,-1 0 1,1 1-1,-1-1 0,1 0 0,-1 0 1,1 0-1,-1 1 0,1-1 0,-1 1 1,-14 6 1340,9-6-1231,4 0-121,-1 0 0,0 0 1,0 0-1,1-1 0,-1 0 1,0 1-1,0-1 0,0 0 1,0 0-1,0-1 0,0 1 1,-4-1-1,7 0-106,0 1 0,0-1 0,0 1 0,0 0 0,0-1 0,0 1 1,0 0-1,0-1 0,0 1 0,0 0 0,0-1 0,0 1 0,0 0 0,0-1 0,0 1 0,0 0 0,1-1 0,-1 1 1,0 0-1,0-1 0,0 1 0,0 0 0,1 0 0,-1-1 0,1 1 0,5-9-71,11-4-24,-29 14 224,2 2 44,0-1-1,0 1 1,0-2-1,0 0 1,-12 0-1,26 0-338,0 1 1,0-1-1,-1 1 0,1-1 0,0 1 1,-1 0-1,6 4 0,33 24 589,-34-23-220,1 1 0,-1-1 0,0 1 0,9 13 0,-14-17-125,0-1-1,-1 1 1,0 0-1,0 0 1,0 1-1,0-1 0,-1 0 1,0 0-1,0 1 1,0-1-1,0 1 0,-1-1 1,1 9-1,-3 2 117,0-1-1,0 0 1,-2 0-1,0-1 0,0 1 1,-1-1-1,-1 0 1,0 0-1,-13 19 1,0-4 18,-1-2 1,-44 47 0,47-56-120,-1-1 0,-1-1 0,-29 20 0,21-18 292,-33 22-3786,39-27 1098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27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576 733 2976,'1'-1'180,"0"0"0,0 0 0,-1 0 0,1 0-1,-1 0 1,1-1 0,-1 1 0,1 0 0,-1 0 0,0-1 0,0 1 0,1 0 0,-1 0 0,0-1-1,0 1 1,0 0 0,0 0 0,-1-1 0,1 1 0,0 0 0,0 0 0,-1-1 0,1 1 0,-1 0-1,1 0 1,-1 0 0,1 0 0,-1 0 0,0 0 0,0 0 0,0 0 0,1 0 0,-3-1 0,1-1 78,-1 1 0,1 0 0,-1 0-1,0 0 1,0 0 0,0 0 0,0 1 0,0-1 0,0 1 0,-6-1 0,-13-1 0,-1 2 0,0 0 0,1 2 0,-1 0 0,-26 6 0,42-6-211,-27 3 71,0 3 0,1 1 1,-35 13-1,49-14-113,0 1 1,1 0 0,1 2-1,-1 0 1,1 1-1,-23 20 1,35-26 37,0 0 0,0 0 0,0 0 0,1 1 0,0-1-1,0 1 1,0 0 0,-5 12 0,8-16-12,1 0-1,-1 0 1,1 0-1,-1 0 1,1 0-1,0 0 0,0 0 1,0 0-1,0 0 1,0 0-1,0 0 1,0 0-1,1 0 1,-1 0-1,1 0 0,-1 0 1,1 0-1,0 0 1,0-1-1,0 1 1,0 0-1,0 0 1,0-1-1,0 1 1,1-1-1,-1 1 0,1-1 1,-1 1-1,1-1 1,-1 0-1,1 0 1,0 0-1,-1 0 1,1 0-1,3 1 1,6 2 35,-1 0 1,1-1-1,0 0 1,0-1-1,0 0 1,0 0-1,0-2 1,0 1-1,0-1 1,1-1-1,-1 0 1,17-4-1,-4 0-18,0-2 0,-1 0 0,-1-2 0,41-20-1,-28 8 43,0-1-1,-1-2 0,43-40 1,-56 46-16,-1-2 1,-1-1 0,0 0-1,-2-1 1,-1-1 0,18-32-1,-25 35-33,-1 0 0,-1-1 0,0 1 0,-1-2 0,5-42 0,-8 39-26,-1 1 1,-1-1 0,-1 0-1,-1 0 1,-5-28-1,3 39-73,0-1 0,-1 1-1,-1 0 1,0 0-1,-1 0 1,0 1-1,-1 0 1,0 0 0,-17-20-1,19 27 7,-2-1 0,1 1 0,-1 0 0,0 1 0,0 0-1,-1 0 1,1 1 0,-1-1 0,0 2 0,-12-5 0,14 6 24,0 0-1,0 0 1,0 1 0,0 0 0,0 0 0,0 1 0,0-1-1,0 1 1,-1 1 0,1-1 0,0 1 0,0 0 0,0 0 0,0 1-1,-11 4 1,14-4-267,0 0 0,0 0 0,0 0 0,0 0 0,0 0 0,0 1-1,1 0 1,-1-1 0,1 1 0,0 0 0,0 0 0,0 0 0,0 0 0,0 1 0,1-1 0,-1 0-1,1 1 1,0-1 0,0 1 0,-1 5 0,1 21-1838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28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191 120 5216,'-16'-10'1696,"15"10"-1659,1 0-1,-1 0 1,1 0 0,-1 0 0,1 0 0,0 0-1,-1 0 1,1 0 0,-1 0 0,1 0 0,-1 0-1,1 0 1,0 1 0,-1-1 0,1 0 0,-1 0-1,1 0 1,0 1 0,-1-1 0,1 0 0,0 1-1,-1-1 1,1 0 0,0 1 0,-1-1 0,1 0-1,0 1 1,0-1 0,-1 1 0,-4 4 236,1 0 0,0 0 0,-1 0 0,-5 13 1,6-12-174,-13 24 106,1 1 0,1 1-1,-12 41 1,11-22 119,-13 74-1,24-95-170,2 0 0,0 0-1,4 59 1,0-74-6,1 0-1,1-1 1,0 1-1,1-1 1,1 0 0,0 0-1,1 0 1,0-1-1,16 25 1,-19-34-95,0 1 1,0-1 0,0 0-1,1 0 1,0 0-1,0 0 1,0-1-1,0 1 1,0-1 0,1 0-1,-1-1 1,1 1-1,0-1 1,0 0-1,0 0 1,0 0 0,0-1-1,1 0 1,-1 0-1,0 0 1,0 0-1,8-1 1,-3-1 62,-1 0 0,1-1 0,0 0-1,-1-1 1,0 0 0,16-7 0,48-31 513,-49 28-490,0-2 1,-1-1 0,-1 0-1,-1-2 1,30-31-1,-34 28-93,-1-1 0,-1-1 0,-1 0 0,-2 0 0,0-2 0,-1 1 0,11-39 0,-11 22-5,10-81 0,-18 95-57,-2 0-1,-1 0 1,-7-53-1,6 71-32,-1-1 0,-1 0-1,1 1 1,-1-1 0,-1 1-1,0 0 1,0 0 0,-1 0 0,0 1-1,-8-11 1,8 14-22,1 0 1,-1 0 0,-1 1-1,1 0 1,0 0-1,-1 0 1,0 0-1,0 1 1,0 0 0,0 0-1,-1 1 1,1 0-1,-1 0 1,1 0-1,-12-1 1,4 2-8,0 0 0,1 1 0,-1 0-1,0 1 1,0 0 0,1 2 0,-1-1 0,-17 7 0,21-6 60,1 1 1,0 0-1,1 0 1,-1 1-1,1 0 0,0 0 1,0 1-1,0 0 1,1 1-1,0 0 0,1 0 1,-1 0-1,-6 11 1,4-2 32,0 0 0,2 1 0,0 0 0,0 0 0,2 0 0,0 1 0,1 0 0,1 0 1,1 0-1,0 0 0,2 34 0,0-46 60,1 0 0,0 1-1,0-1 1,1 0 0,0 0 0,0 0 0,0 0 0,0 0 0,1 0-1,0-1 1,1 1 0,6 8 0,-5-8 40,1 0 1,1 0-1,-1-1 1,1 1-1,0-1 0,0-1 1,0 1-1,13 4 0,-1-2 99,0 0-1,1-2 0,-1 0 0,1-1 0,0-2 1,0 0-1,25 0 0,-29-2-113,1 0 0,-1 0 0,0-2-1,1 0 1,-1-1 0,23-7 0,-21 2 65,1 0 0,20-13 1,-37 20-363,0-1 1,0 1 0,0-1 0,0 0-1,0 0 1,0 1 0,0-1 0,-1 0-1,2-3 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0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75 2560,'-13'-12'8421,"22"2"-7642,1 2-425,0 1 0,1 1 0,0 0 0,0 1 0,1 0 0,-1 0 0,16-3 0,-25 8-358,0-1 1,1 1 0,-1-1 0,0 1 0,0 0-1,1 0 1,-1 0 0,0 0 0,0 0 0,1 1-1,-1-1 1,0 1 0,0-1 0,0 1 0,0 0-1,0 0 1,0 0 0,0 0 0,0 0 0,0 0-1,0 0 1,0 1 0,0-1 0,-1 1 0,1-1-1,-1 1 1,1 0 0,-1 0 0,0 0 0,0-1-1,0 1 1,0 0 0,0 1 0,0-1 0,0 0-1,0 0 1,-1 0 0,1 0 0,-1 3 0,1 5 27,0 1 0,-1 0 0,-1-1 0,1 1 1,-2 0-1,0-1 0,-4 15 0,4-13 7,-5 8 143,0 1 0,0-2 0,-20 36 0,2-6 842,23-45-777,0 1 1,0 0 0,1 0 0,-1 0 0,1 0 0,-1 7 0,3-12-210,-1 0 0,0 1 0,1-1 0,-1 0 0,0 1 0,1-1 0,-1 0-1,0 0 1,1 1 0,-1-1 0,1 0 0,-1 0 0,0 0 0,1 1-1,-1-1 1,1 0 0,-1 0 0,1 0 0,-1 0 0,1 0 0,-1 0 0,1 0-1,-1 0 1,1 0 0,4-2 30,0 1 0,0-1 0,-1 0 1,1 0-1,-1 0 0,4-3 0,12-6 42,-8 6-207,39-17 40,-14 11-2912,-10 6 1143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0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88 184 2656,'-24'-6'837,"17"6"-501,1 2 346,0 1 0,0 0 0,1 0 0,-1 0 0,1 0 0,0 1 0,-6 6 0,5-9 938,5-1-1244,5 0 7,83 7 1185,17-15-954,-96 7-583,316-44 1462,-321 44-1478,428-62 1010,-355 54-1019,610-67 1396,-629 69-1336,-30 4-91,28-1 0,-29 8-812,-29-3-177,0 0 0,1 1 1,-1-1-1,0 1 0,1 0 1,-1 0-1,1 0 0,-4 4 1,3-4-237,-12 15-2206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1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240 630 2656,'-2'-7'601,"1"0"-1,0 0 1,0-8 0,1 11-213,0 1 0,-1-1 1,1 1-1,-1-1 0,1 1 0,-1-1 1,0 1-1,0-1 0,0 1 1,-1 0-1,1 0 0,-3-4 0,3 6-320,1 1 0,-1-1 0,0 0 0,1 1-1,-1 0 1,0-1 0,1 1 0,-1-1-1,0 1 1,1 0 0,-1-1 0,0 1 0,0 0-1,1 0 1,-1 0 0,0-1 0,0 1 0,1 0-1,-1 0 1,0 0 0,0 0 0,0 1 0,-19 5 586,8 2-446,1 0 0,0 1 0,0 0 0,1 1 1,0 0-1,-10 14 0,-7 6 84,16-18-269,1 0 0,-17 27 0,23-34-5,1 1 0,0 0 0,0 0 0,1 0 0,-1 1 0,1-1 0,1 0 0,0 1 0,-1-1 0,1 8 0,1-11 25,1 1 1,-1 0 0,1 0-1,-1-1 1,1 1 0,0 0 0,1-1-1,-1 1 1,0-1 0,1 0-1,0 1 1,0-1 0,0 0-1,0 0 1,1 0 0,-1 0 0,1-1-1,0 1 1,-1 0 0,1-1-1,1 0 1,-1 0 0,0 0 0,0 0-1,1 0 1,-1-1 0,5 2-1,0 0 50,1-1 0,-1 0 0,1 0 0,0-1 0,0 0 0,-1 0-1,1-1 1,0-1 0,0 1 0,17-4 0,-6-3 5,0 0 1,0-1 0,-1-1-1,0 0 1,-1-2 0,0 0-1,26-22 1,-22 15 36,-2-1-1,0-1 0,-1-1 1,22-31-1,-26 33-18,-2-2 1,0 0-1,-2 0 0,17-43 0,-23 51-92,0 0-1,-1-1 0,-1 1 0,-1-1 1,0 0-1,0 0 0,-1 0 0,-1 0 1,-1 0-1,0 0 0,0 0 0,-2 0 1,-4-18-1,0 11-29,0 1 1,-1 1 0,-1-1 0,0 1-1,-23-32 1,21 35-133,-1 1 0,-1 1 0,0 0 0,0 0 0,-1 1 0,-30-20 0,37 29 100,0 0-1,0 1 1,0-1-1,0 1 0,-1 1 1,0-1-1,1 1 0,-1 1 1,0 0-1,-11-1 1,16 2-130,-1 0 1,1 0 0,0 0-1,0 1 1,0-1 0,0 1-1,0 0 1,0 0 0,1 0-1,-1 0 1,0 0-1,0 1 1,1-1 0,-1 1-1,1 0 1,-1 0 0,1 0-1,0 0 1,0 0 0,-1 0-1,2 1 1,-1-1 0,0 0-1,0 1 1,1 0 0,-1-1-1,1 1 1,0 0 0,-1 4-1,1-5-90,1 0 0,0 0 0,-1 0 0,1 0 0,0 0 0,0 0 0,1 0 0,-1 0 0,0 0-1,0 0 1,1 0 0,0 0 0,-1 0 0,1 0 0,0-1 0,0 1 0,0 0 0,0 0 0,0-1 0,0 1 0,0-1 0,3 3-1,19 19-2151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1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10 5056,'10'-9'7925,"-11"18"-6517,-1-1-1146,-1 0-1,0-1 1,0 1 0,-1-1 0,0 0 0,0 0-1,-10 12 1,-43 42 573,20-25-495,22-17-301,0 0-1,1 1 1,1 0 0,1 1-1,1 1 1,1 0 0,-11 33-1,5 1 141,-19 109 0,35-163-172,-10 85 280,9-79-233,1 1 0,1-1 0,-1 1 0,1-1-1,1 1 1,-1-1 0,6 15 0,-5-19 2,1 0-1,-1 0 1,1 0-1,-1 0 1,1-1-1,0 1 1,0-1-1,1 0 1,-1 0-1,1 0 1,0 0 0,-1-1-1,1 1 1,0-1-1,1 0 1,-1 0-1,9 2 1,4 1 27,1-1 1,0-1-1,20 1 0,-23-2-35,35 3 28,0-1 0,0-2 0,83-9 0,-122 5-564,0 0-1,0 0 0,0-1 0,14-6 0,-22 8 22,-1 0-1,1 0 0,-1 0 1,1-1-1,-1 1 0,1-1 1,-1 1-1,0-1 1,0 0-1,0 0 0,0 0 1,0 0-1,0 0 0,-1-1 1,1 1-1,-1 0 1,0-1-1,1 1 0,-1-1 1,0 1-1,0-1 0,1-4 1,-2-10-2525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2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19 117 7712,'-19'-33'3520,"23"24"-3072,1 6 1440,9-2-1120,19-7 960,6 3-993,22-3 33,11 3-448,11 0-64,-2 6-160,-9-6-64,-11 9 0,-14-4-192,-5 8 96,-12-4-4607,-11 0 2527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3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39 3072,'-22'13'11562,"36"-11"-11282,0-1-1,0 0 1,24-2 0,45-7 296,-58 5-372,53-7 41,149-15 185,-153 21-253,79 4 0,-106 3-91,46 2 537,-88-7-148,-9-2-752,-11-2-2283,10 6 1486,0-1 0,0 1 0,1 0 0,-7 1-1,9-1 713,-13 3-1910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3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17 2656,'-44'3'837,"31"0"-501,-21 17 1892,15-5 3934,19-15-6115,9 3 892,13 1-256,6-4-35,0-1 0,0-2 1,52-10-1,-28 4 1,52-8-153,2 5 0,179 2 0,-248 12-817,99 6 1098,-109-4-2808,34 8 1,-36-4-311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00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39 2912,'-18'-11'11642,"78"14"-6474,-7-5-4500,54-8-1,0-6-3084,-96 14 1824,-8 2-409,0-1-1,0 1 1,0 0-1,0 1 1,0-1-1,0 0 1,0 1-1,4 1 1,-6-2 953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6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 3072,'6'8'11233,"-12"2"-8051,7-22-3032,7 8-162,-1 1 0,2 0 0,-1 0 0,0 0 0,0 1 0,14-1 0,9-3-96,57-10 230,98-4 1,-179 20-86,3-1-7,68-6 350,116 5 0,-158 3-357,-24-1 54,-1 0 1,12 3 0,-16-3 95,-8 9-3439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7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49 3072,'2'-7'574,"-2"5"-320,0-1 0,1 1 0,-1 0-1,1 0 1,-1 0 0,1 0 0,0 0 0,0 0 0,0 0-1,0 0 1,0 1 0,0-1 0,3-3 0,2 0 1309,0-1-192,-6 6-1343,0 1 1,1-1-1,-1 0 0,0 0 1,0 0-1,0 0 1,1 0-1,-1 1 0,0-1 1,0 0-1,0 0 0,0 0 1,0 0-1,1 1 1,-1-1-1,0 0 0,0 0 1,0 0-1,0 1 0,0-1 1,0 0-1,0 0 0,0 1 1,0-1-1,0 0 1,0 0-1,0 1 0,0-1 1,0 0-1,0 0 0,0 0 1,0 1-1,0-1 1,0 0-1,0 0 0,0 1 1,-3 86 1822,-14 92 0,-28 83-156,23-76-1170,16-116-288,4-46-132,-5 74 782,3-79-938,1-11-2969,7-4 1292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38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35 172 2496,'-1'0'104,"-20"-8"880,9 7 1853,27-1 1506,36-6-2190,419-61 3527,186-10-3686,-643 77-1980,-10 2-176,-1-1 0,0 1-1,0-1 1,1 1 0,-1 0-1,0 0 1,1 0 0,-1 0 0,0 0-1,1 1 1,-1-1 0,2 1-1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40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1290 3648,'-2'-1'4210,"13"-4"-2954,16-8-283,37-23 54,-31 14-712,35-23-555,-66 44 204,-1 0-1,1 0 1,0 0 0,0 1-1,-1-1 1,1 0-1,0 1 1,0-1 0,0 1-1,0 0 1,-1 0 0,4 0-1,-4 0 22,0 0 0,-1 0 0,1 1 0,0-1 1,-1 0-1,1 1 0,0-1 0,-1 1 0,1-1 0,0 1 0,-1-1 0,1 1 0,-1 0 0,1-1 0,-1 1 0,0 0 0,1-1 0,-1 1 0,1 0 0,-1-1 0,0 1 0,0 0 0,0 0 0,1-1 0,-1 1 0,0 0 0,0 0 0,0 0 0,0-1 1,0 1-1,0 0 0,0 0 0,-1 0 0,0 18 43,-1 0 0,-1-1 0,-1 1 0,-1-1 0,-10 27 0,-11 41 129,17-38 44,2 0-1,2 0 1,3 0-1,4 72 1,1-92-26,1 0 1,8 30 0,-8-45 37,0 1-1,0-1 1,2 0 0,0-1-1,0 1 1,10 13 0,-14-23-144,0-1 0,0 1 0,0-1 0,0 0 1,0 0-1,0 0 0,1 0 0,-1 0 1,1-1-1,-1 1 0,1 0 0,0-1 0,-1 0 1,1 0-1,0 0 0,0 0 0,0 0 1,0-1-1,0 1 0,5-1 0,-5 0-14,1-1-1,-1 1 1,0-1-1,1 0 1,-1 0-1,0 0 1,0-1-1,1 1 1,-1-1-1,0 0 1,0 1-1,-1-1 1,1-1-1,0 1 1,-1 0-1,1-1 1,-1 1-1,0-1 1,2-3 0,6-7 181,-1 0-1,-1 0 1,13-29 0,54-189 410,-4-74-561,12-61-203,-25 116-207,-18-6 36,-19-6-160,-20 252 409,0-101-705,-1 62-259,2 41 634,-1 6 273,-1 3 84,20 0-41,-9 0 8,-1 0-1,14 3 0,19 2 22,175 17 718,82 2 534,68-25 159,-287-6-1235,-79 6-136,-1 0 21,1-1 0,-1 1 1,0 0-1,1-1 0,-1 1 1,0-1-1,1 1 0,-1-1 1,0 0-1,0 1 0,1-1 1,0-1-1,-2 2-46,0 0-1,0-1 1,0 1-1,1 0 1,-1 0 0,0 0-1,0 0 1,0 0 0,0-1-1,0 1 1,0 0-1,0 0 1,0 0 0,1-1-1,-1 1 1,0 0 0,0 0-1,0 0 1,0-1-1,0 1 1,0 0 0,0 0-1,0 0 1,0-1 0,0 1-1,0 0 1,0 0 0,-1 0-1,1-1 1,-9-3-1282,-7 2-2153,1 2 976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41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54 3712,'17'-20'2122,"-17"30"-1007,0 1 0,-1 0-1,-1 11 1,-13 31-98,3 0 0,-8 84 0,19-123-951,0-5 91,0 1-1,1-1 0,0 1 0,1 11 1,3-12 688,2-10-393,4-10 37,-9 9-324,33-46 560,40-50-394,-45 67-343,50-63-280,-20 10-342,-55 78 538,0-1 0,1 2 1,6-7-1,-10 11 63,0 0 1,0 0-1,1 0 0,-1-1 1,0 1-1,1 0 1,-1 1-1,1-1 0,-1 0 1,1 0-1,0 1 0,-1-1 1,1 1-1,0-1 1,-1 1-1,1 0 0,0-1 1,2 1-1,-3 1 30,0-1 0,0 1-1,0-1 1,-1 1 0,1 0-1,0-1 1,0 1 0,-1 0 0,1-1-1,-1 1 1,1 0 0,0 0-1,-1 0 1,1-1 0,-1 1-1,0 0 1,1 0 0,-1 0 0,0 0-1,0 0 1,1 0 0,-1 0-1,0 0 1,0 0 0,0 1 0,1 32 215,-1-28-136,-1 20 188,0-1 0,-2-1 0,-7 31 0,3-18 159,-2 44 0,4-29 224,0-35-223,1-9 101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42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73 3136,'-18'-1'4325,"29"2"-2373,93-11 1310,-38 3-2524,173-15 563,212-11-442,-398 32-1047,119 2 752,-141 1-1120,0 1 1,-1 1 0,45 13 0,-50-10-853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43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33 123 3648,'3'-17'1173,"-3"17"-1157,0 0-1,0-1 1,0 1 0,0 0-1,0 0 1,0 0 0,0-1-1,0 1 1,0 0 0,0 0-1,0 0 1,0-1 0,1 1-1,-1 0 1,0 0-1,0 0 1,0 0 0,0-1-1,0 1 1,0 0 0,1 0-1,-1 0 1,0 0 0,0 0-1,0-1 1,0 1 0,1 0-1,-1 0 1,0 0 0,2-1 301,1-1 1,-1 1-1,0 0 1,1 0 0,-1 1-1,0-1 1,1 0-1,4 0 1,-7 1-256,1 0 0,0 0 0,0 1 0,0-1 0,0 0 0,0 0 0,0 1 0,0-1 1,-1 0-1,1 1 0,0-1 0,0 1 0,0-1 0,-1 1 0,1-1 0,0 1 0,-1 0 0,1-1 0,0 1 0,-1 0 0,1 0 0,-1-1 0,1 1 0,-1 0 1,1 0-1,-1 0 0,0 0 0,0 0 0,1-1 0,-1 1 0,0 0 0,0 1 0,1 3 44,-1-1 0,1 0 0,-1 0 0,0 1 0,0-1 0,-1 0 0,1 1 0,-1-1 0,-3 8-1,-17 41 944,12-32-794,-13 25 401,12-27-120,-8 21 0,18-29 103,0-11-610,0 0-1,0 0 1,0 0 0,0 1-1,0-1 1,0 0-1,0 0 1,0 0 0,1 1-1,-1-1 1,0 0-1,0 0 1,0 0 0,0 1-1,0-1 1,1 0-1,-1 0 1,0 0 0,0 0-1,0 0 1,0 0-1,1 1 1,-1-1 0,0 0-1,0 0 1,0 0-1,1 0 1,-1 0 0,0 0-1,0 0 1,1 0-1,-1 0 1,0 0 0,0 0-1,0 0 1,1 0-1,-1 0 1,0 0 0,0 0-1,1 0 1,-1 0-1,0 0 1,0 0 0,0 0-1,1-1 1,-1 1 0,30-20 856,-1-1-834,45-42 0,-50 42-143,10-12-17,45-58 0,-14 15-590,-62 73 643,1-1 1,-1 0-1,1 1 0,0 0 0,1 0 0,-1 0 1,6-2-1,-9 4 44,-1 1 0,1 0 0,0-1 0,0 1 0,0 0 0,0 0 0,0 0 0,0 0 0,0 0 0,0 0 0,0 0 0,0 0 0,-1 0 0,1 0 0,0 0 0,0 0 0,0 1 0,1 0 0,-1-1 18,0 1 1,0 0 0,0 0-1,0 0 1,0 0 0,-1 0-1,1 0 1,0 0 0,-1 0-1,1 0 1,0 0 0,-1 0-1,0 0 1,1 0 0,-1 1-1,1-1 1,-1 2 0,3 13 163,-2 0 0,0 0 0,0 0 1,-3 26-1,-15 66 642,3-24-172,5-34-1685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50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87 2144,'-4'-42'1591,"3"-1"4272,1 42-5595,9 27 234,-7-4-254,0 1-1,-2 0 1,0 0 0,-6 37 0,-1 33 390,6-65-453,1-16 100,-1 1 0,4 18 0,-3-30-252,0-1-1,0 1 1,0 0 0,0 0-1,0-1 1,0 1-1,0 0 1,0-1 0,0 1-1,1 0 1,-1-1 0,0 1-1,0 0 1,1-1 0,-1 1-1,0-1 1,1 1 0,-1-1-1,1 1 1,-1-1 0,1 1-1,-1-1 1,1 1-1,-1-1 1,1 1 0,0-1-1,-1 0 1,1 1 0,-1-1-1,1 0 1,0 0 0,-1 1-1,1-1 1,0 0 0,-1 0-1,1 0 1,0 0 0,-1 0-1,1 0 1,0 0-1,0 0 1,-1 0 0,2 0-1,2-2-130,0 0-1,0 0 0,0 0 1,0 0-1,6-5 1,-8 6-48,3-3-538,-1 0 0,1 0 0,-1 0 1,5-5-1,16-27-1817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51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68 3808,'0'0'119,"-1"-1"0,0 1 0,0 0 0,1-1 0,-1 1 0,0-1 0,1 1 0,-1-1 0,0 1 0,1-1 0,-1 0 0,1 1 0,-1-1 0,1 0 0,-1 1 0,1-1 0,0 0 0,-1 0 0,1 0 0,0 1 0,-1-1 0,1 0 0,0 0 0,0 0 0,0 1 0,0-1 0,0 0 0,0 0 0,0 0 0,0 0 0,0 1 0,0-1 1,0 0-1,1 0 0,-1 0 0,0 1 0,1-1 0,-1 0 0,0 0 0,1 1 0,-1-1 0,1 0 0,-1 1 0,1-1 0,-1 0 0,1 1 0,0-1 0,-1 1 0,1-1 0,0 1 0,-1-1 0,1 1 0,0 0 0,0-1 0,-1 1 0,1 0 0,0-1 0,0 1 0,1 0 0,5-3 101,5-2 59,1 0 0,1 1 0,-1 0-1,1 1 1,18-2 0,-19 4-293,0 1-1,0 0 0,1 1 1,-1 0-1,25 6 1,-34-6 11,-1 0 1,0 0-1,0 0 1,0 0 0,0 1-1,0-1 1,0 1-1,-1 0 1,1 0-1,-1 0 1,1 0 0,-1 1-1,1-1 1,-1 0-1,0 1 1,0 0 0,-1-1-1,1 1 1,0 0-1,-1 0 1,0 0 0,1 0-1,-1 0 1,0 0-1,-1 1 1,1-1 0,-1 0-1,1 0 1,-1 7-1,-1 1 66,0 0-1,0-1 1,-1 1-1,-1 0 1,0-1-1,0 1 1,-1-1-1,0 0 1,-10 16-1,5-12-1,0 0 1,-1 0-1,-1-1 0,0 0 0,-20 17 0,-2 0 386,-2-2 0,0-2-1,-70 39 1,96-61-38,9-6 137,16-8-125,13-2-370,1 1 1,1 1-1,-1 2 1,1 1 0,37-3-1,-41 7-77,-1 2-1,0 0 1,1 2-1,43 7 1,4 8-5308,-59-11 598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54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39 3136,'9'-8'1032,"-7"7"-655,1-1 0,-1 1 0,0-1 0,0 0 0,-1 0 0,1 0 1,0 0-1,0 0 0,-1 0 0,1 0 0,1-5 0,-3 7-331,0 0 0,0 0-1,0 0 1,0-1 0,0 1 0,0 0-1,0 0 1,0 0 0,0 0 0,0-1-1,0 1 1,0 0 0,0 0 0,0 0-1,0 0 1,-1 0 0,1 0 0,0-1-1,0 1 1,0 0 0,0 0 0,0 0-1,0 0 1,-1 0 0,1 0 0,0 0-1,0 0 1,0-1 0,0 1 0,0 0-1,-1 0 1,1 0 0,0 0 0,0 0-1,0 0 1,0 0 0,-1 0 0,1 0-1,0 0 1,0 0 0,-11 3 750,-8 8-215,6 1-311,0 0 0,1 0 0,0 1 0,-15 23-1,-34 62 280,48-77-511,7-10-21,-39 69 237,40-67-177,-1-1 0,2 0 0,0 1 0,-5 23 0,9-32-33,-1 0 0,1-1 1,0 1-1,0 0 0,0 0 0,0 0 0,1-1 0,0 1 0,0 0 0,0 0 0,0-1 0,0 1 0,1-1 1,-1 1-1,1-1 0,0 0 0,0 0 0,1 1 0,-1-1 0,0-1 0,1 1 0,5 5 0,-3-5 13,0 0-1,-1 0 0,1-1 1,0 1-1,0-1 0,1 0 0,-1 0 1,0-1-1,1 0 0,-1 0 0,1 0 1,-1 0-1,1-1 0,-1 0 1,9-1-1,20-4 40,-1-2 1,59-21-1,-86 26-87,40-13 12,-1-2-1,0-3 0,-2-1 1,67-43-1,-98 55-225,-16 10-77,-23 14-25,25-13 322,-20 11-16,1 2 0,0 1-1,-26 27 1,44-40-12,0 0 0,0 0 1,0 1-1,0-1 0,1 1 0,0 0 0,0-1 1,-3 7-1,5-8 17,-1-1 0,1 1 1,0-1-1,-1 0 0,1 1 0,0-1 1,0 1-1,0-1 0,0 1 0,0-1 1,1 1-1,-1-1 0,0 1 0,1-1 1,-1 0-1,1 1 0,-1-1 1,1 0-1,0 1 0,0-1 0,-1 0 1,1 0-1,0 0 0,0 1 0,0-1 1,2 1-1,1 1 16,-1 0 0,1-1 0,0 0 1,0 1-1,1-1 0,-1-1 0,0 1 0,0-1 0,8 2 1,42 4 218,-44-6-200,-3-1 18,1 1 1,-1-2-1,1 1 1,-1-1-1,0 0 1,1 0-1,-1-1 1,0 0-1,0 0 1,0-1-1,11-6 1,-14 7-17,0 0 0,-1 0 0,1-1 0,-1 0 0,1 0 0,-1 0 0,0 0 0,0 0 0,-1-1 0,1 0 0,-1 1 0,0-1 0,0 0 0,0 0 0,0 0 1,-1 0-1,1 0 0,-1 0 0,0-1 0,1-7 0,-2 7-79,0 1 0,0-1 0,0 0 0,-1 0 1,0 0-1,0 0 0,0 1 0,0-1 0,-1 0 0,0 1 1,-3-7-1,4 9 10,0 0 1,-1 0-1,1 0 1,-1 0-1,1 0 1,-1 0-1,0 0 1,0 0-1,0 1 0,0-1 1,0 1-1,0 0 1,0-1-1,-1 1 1,1 0-1,0 0 1,-1 0-1,1 0 1,-1 1-1,1-1 1,-1 1-1,1 0 1,-3-1-1,2 2-9,0-1 1,0 0-1,0 1 0,1 0 1,-1-1-1,0 1 0,0 0 0,1 1 1,-1-1-1,1 0 0,-3 2 0,4-2 31,0 0-1,-1 0 0,1-1 0,0 1 1,0 0-1,0 0 0,0 0 0,1 0 1,-1 0-1,0 0 0,0 0 0,1 0 1,-1 1-1,0-1 0,1 0 0,-1 0 1,1 1-1,0-1 0,-1 0 0,1 0 1,0 1-1,0-1 0,0 3 1,0-3 12,1 1 1,0-1 0,0 0 0,0 1 0,0-1-1,0 0 1,0 1 0,0-1 0,0 0 0,1 0-1,-1 0 1,0 0 0,1 0 0,-1 0 0,1 0 0,-1-1-1,1 1 1,-1-1 0,3 2 0,32 8 224,-35-10-231,7 2 22,0-1 0,0 0 0,-1 0 0,1-1 0,0 0-1,0 0 1,0-1 0,0 0 0,-1-1 0,1 0 0,0 0-1,-1 0 1,1-1 0,7-4 0,-7 2 5,0 0 0,0 0 0,0 0 0,0-1 0,-1-1-1,0 1 1,0-1 0,-1 0 0,0-1 0,0 0 0,4-8 0,35-70 12,-32 56-98,3 1-1,29-44 1,-44 72 45,-1 0 0,1 0-1,0 0 1,0 0-1,-1 0 1,1 1-1,0-1 1,0 0 0,0 0-1,0 1 1,0-1-1,0 0 1,0 1-1,0-1 1,0 1 0,0-1-1,3 1 1,-4 0 5,1 0 0,-1 0 0,1 0 0,0 0-1,-1 1 1,1-1 0,0 0 0,-1 0 0,1 1 0,-1-1 0,1 0 0,-1 1 0,1-1 0,-1 1 0,1-1 0,-1 1 0,1-1 0,-1 1 0,0-1 0,1 1 0,-1-1 0,0 1 0,1 0 0,1 6-35,1-1-1,-1 1 1,0 0-1,1 11 1,-2-11 44,7 43-48,3 76 1,-11-93 107,-1-1-1,-1 0 1,-10 50 0,10-74-25,-1 0 1,1 0-1,-1-1 1,-1 1-1,-6 12 1,9-18-6,0 0 0,-1 0 0,1 0 1,0 0-1,-1-1 0,1 1 0,-1 0 0,0-1 0,0 1 1,1-1-1,-1 1 0,0-1 0,0 0 0,0 0 0,0 0 1,0 0-1,-1 0 0,1-1 0,0 1 0,0 0 0,-1-1 0,1 0 1,0 1-1,0-1 0,-4 0 0,-1-2 49,1 0-1,-1 0 1,1-1 0,-1 0-1,1 0 1,0 0 0,0-1-1,0 0 1,-5-5 0,-48-44-573,55 47 30,11 9 323,16 11 342,-20-12-154,18 9 416,0 0-1,1-2 1,25 9 0,-11-17-15897,-27-2 14303,18-2-869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49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212 372 8736,'-18'-29'2810,"18"28"-2769,0 1-1,0 0 1,0-1-1,0 1 1,-1 0-1,1-1 1,0 1-1,0 0 1,0 0-1,0-1 1,-1 1-1,1 0 1,0-1-1,0 1 1,-1 0-1,1 0 1,0 0-1,0-1 1,-1 1-1,1 0 1,0 0-1,-1 0 1,1 0-1,0-1 1,-1 1-1,1 0 1,-7 0 140,0-1 0,1 1 0,-1 1-1,0-1 1,1 1 0,-1 0 0,-9 3 0,-2 2 978,-25 10 0,39-14-1078,0 0 1,0 0-1,0 0 1,0 1 0,0-1-1,1 1 1,-1 0-1,1 0 1,-1 0-1,1 1 1,0-1-1,1 1 1,-1 0-1,1-1 1,-1 1-1,-2 7 1,4-8-61,0 1 0,0 0 0,1 0 0,-1-1 0,1 1 0,-1 0 1,1 0-1,1 0 0,-1 0 0,0 0 0,1-1 0,0 1 0,0 0 0,0 0 0,0-1 0,1 1 1,-1-1-1,1 1 0,2 3 0,3 3 50,0-1 0,1 1 0,0-1 0,0-1 0,1 0 1,0 0-1,0-1 0,1 0 0,0 0 0,18 8 0,-20-11-13,0 0 0,0-1 0,1 0 0,0 0 0,-1-1 1,1 0-1,0 0 0,0-1 0,0-1 0,0 1 0,0-1 0,0-1 0,0 0 0,13-3 0,-18 3-27,-1 0 0,1 0 0,-1 0 0,1-1 0,-1 0 0,0 1 0,0-1 0,0 0 0,0-1 0,0 1 0,-1 0-1,1-1 1,-1 0 0,4-3 0,-5 4-24,0-1-1,0 1 1,0-1-1,0 1 1,0-1 0,0 1-1,-1-1 1,1 1-1,-1-1 1,0 0-1,1 1 1,-1-1-1,-1 1 1,1-1-1,0 0 1,-1 1-1,1-1 1,-1 1-1,0-1 1,1 1 0,-3-4-1,-2-5 50,-2-1 0,1 1 1,-1 0-1,-16-17 0,3 6 246,-23-20 0,25 27-230,-37-24 0,54 38-76,0 0-1,0 1 1,0-1-1,0 1 1,0-1-1,0 1 1,0 0-1,0-1 1,0 1-1,0 0 1,0 0-1,-2-1 1,3 1 3,-1 0 0,1 0 0,0 1 0,-1-1 0,1 0 0,0 0 1,0 0-1,-1 0 0,1 0 0,0 0 0,0 1 0,-1-1 0,1 0 0,0 0 0,0 0 1,0 1-1,0-1 0,-1 0 0,1 0 0,0 1 0,0-1 0,0 0 0,0 0 0,0 1 1,-1-1-1,1 0 0,0 0 0,0 1 0,0-1 0,0 2 5,0 0-1,0 0 1,0 0 0,1 0 0,-1 0-1,1-1 1,-1 1 0,1 0-1,-1 0 1,1-1 0,0 1-1,1 2 1,3 3 21,1 1-1,-1-1 1,2 0 0,-1 0-1,1-1 1,0 0 0,0 0-1,0-1 1,1 0-1,0 0 1,0 0 0,1-1-1,-1-1 1,1 1 0,13 3-1,11 0 243,0-1 0,65 4 0,-75-8-144,-1-2-1,0 0 1,0-2 0,0 0 0,29-8 0,-37 6-60,1 0 0,-1-1 1,0-1-1,0-1 0,0 0 0,-1-1 1,0 0-1,22-19 0,5-13-85,51-66-1,-84 98 31,168-218-1197,-174 226 1183,6-8-318,-9 17 96,0-1 204,-74 229-306,47-163 482,-55 101 0,73-150-49,-7 13 96,16-36-193,1 1 1,-1 0-1,0-1 1,0 0-1,0 1 1,0-1-1,0 0 1,-1 0-1,1 0 1,-4 2-1,5-4-25,0 1 1,0-1-1,0 1 0,0-1 1,0 0-1,0 0 1,0 1-1,-1-1 0,1 0 1,0 0-1,0 0 0,0 0 1,0 0-1,-1 0 1,1-1-1,0 1 0,0 0 1,-2-1-1,1 0-54,-1-1 0,1 1 0,0 0 0,-1-1 0,1 0 0,0 1 0,-3-5 0,-1-1-39,0 0 0,0-1 0,-5-11-1,11 18 112,-15-29 6,14 29-7,1 0 0,-1 0 1,1-1-1,-1 1 0,1 0 1,0 0-1,0 0 0,0 0 0,-1-1 1,1 1-1,0 0 0,1 0 1,-1 0-1,0 0 0,0-1 1,0 1-1,1 0 0,-1 0 1,0 0-1,1 0 0,-1 0 0,1 0 1,0-1-1,2 1-36,1 0-1,-1 1 0,0 0 1,0-1-1,1 1 1,-1 1-1,0-1 1,0 0-1,1 1 1,3 1-1,8 0 10,104 7 170,123-7 0,-210-2-37,1-2-1,0-1 1,0-2-1,55-15 1,-84 19-103,0-1 1,0 1 0,0-1-1,-1 0 1,1 0 0,0-1-1,-1 1 1,0-1 0,0 0-1,0 0 1,4-3 0,-6 4-13,0 1 1,-1-1-1,1 1 0,0-1 1,0 1-1,-1-1 0,1 1 1,0-1-1,-1 0 1,0 1-1,1-1 0,-1 0 1,0 1-1,0-1 0,0 0 1,0 0-1,0 1 1,0-1-1,-1 0 0,1 1 1,0-1-1,-1 0 0,0 1 1,1-1-1,-1 1 1,0-1-1,0 0 0,0 1 1,-1-2-1,1 1 2,-1 1 0,1-1 0,0 1 1,-1-1-1,1 1 0,-1 0 0,1 0 0,-1 0 0,0 0 0,1 0 0,-1 0 1,0 0-1,0 1 0,0-1 0,0 1 0,1-1 0,-1 1 0,0 0 0,0-1 1,0 1-1,0 0 0,0 0 0,0 1 0,0-1 0,0 0 0,0 1 1,0-1-1,1 1 0,-1-1 0,0 1 0,0 0 0,-2 1 0,1 0 13,0-1-1,1 1 1,-1 0-1,1 0 1,-1 0-1,1 0 1,0 0 0,-1 0-1,1 0 1,0 1-1,1-1 1,-1 1-1,0 0 1,1-1-1,-1 1 1,1 0-1,0 0 1,0 0-1,0 0 1,0 3-1,1-1 35,0-1 0,0 1-1,0-1 1,1 0-1,-1 1 1,1-1 0,0 0-1,1 1 1,-1-1 0,1 0-1,0 0 1,0 0-1,0 0 1,0-1 0,1 1-1,0-1 1,-1 1 0,1-1-1,0 0 1,1 0-1,-1 0 1,1 0 0,-1-1-1,1 1 1,0-1 0,0 0-1,5 2 1,-3-1 8,1 0 1,0-1 0,0 0-1,0 0 1,0 0-1,0-1 1,0 0-1,1-1 1,-1 0 0,0 0-1,0 0 1,1-1-1,-1 0 1,0 0-1,0-1 1,7-2 0,-11 3-45,-1 0 1,0-1-1,1 1 0,-1 0 1,0-1-1,0 1 1,0-1-1,0 0 1,0 1-1,0-1 1,0 0-1,0 0 1,-1 0-1,1-1 1,-1 1-1,0 0 0,1-1 1,-1 1-1,0 0 1,-1-1-1,1 1 1,0-1-1,-1 0 1,1 1-1,-1-1 1,0 0-1,0 1 1,0-1-1,0 1 0,0-1 1,-1 0-1,1 1 1,-1-1-1,1 1 1,-1-1-1,0 1 1,0-1-1,-2-3 1,-5-6-86,1 1 0,-1 0 0,-1 0 0,0 1 0,-1 0 0,0 0 0,0 1 0,-21-14 0,28 21 128,0 0 0,0-1 0,1 1 0,-1-1-1,0 1 1,1-1 0,-4-5 0,6 7-22,-1 1 1,1-1-1,0 0 0,-1 0 1,1 0-1,0 0 0,-1 0 1,1 0-1,0 0 0,0 0 0,0 0 1,0 0-1,0 0 0,0 0 1,0 0-1,0 0 0,0 0 1,0 0-1,1 0 0,-1 1 0,0-1 1,1 0-1,-1 0 0,1 0 1,-1 0-1,1 0 0,-1 1 1,1-1-1,-1 0 0,1 0 0,0 1 1,0-1-1,-1 0 0,1 1 1,0-1-1,1 0 0,9-6 34,-1 1-1,1 1 0,1 0 1,-1 0-1,1 1 1,0 0-1,16-2 0,5 1 119,49-3-1,-66 8-152,0 0 1,0 0-1,-1 2 0,1 0 0,0 1 1,-1 0-1,0 2 0,16 5 0,-22-6-30,-1 0 1,0 0-1,0 0 0,0 1 0,0 1 0,-1-1 0,0 1 1,0 0-1,0 1 0,-1-1 0,0 2 0,-1-1 0,1 0 1,-1 1-1,4 9 0,-4-6 36,-1 0 1,-1 0-1,1 1 1,-2 0-1,0-1 1,0 1-1,-1 0 0,0 12 1,-1-23-8,0 0 1,0 0-1,0-1 1,1 1 0,-1 0-1,0 0 1,0 0-1,1-1 1,-1 1-1,1 0 1,-1 0-1,0-1 1,1 1-1,0 0 1,-1-1-1,1 1 1,-1-1-1,1 1 1,0-1-1,-1 1 1,1-1-1,0 1 1,-1-1-1,1 0 1,0 1-1,0-1 1,0 0-1,-1 1 1,1-1-1,0 0 1,0 0-1,0 0 1,0 0-1,-1 0 1,1 0 0,0 0-1,1 0 1,4 0 34,-1-1 0,1 0 0,0 0 0,5-1 1,-3-1-4,0 0 0,0 0 1,0-1-1,0 0 0,0 0 1,11-10-1,42-39 116,-23 20-242,-24 21 19,4-4-258,25-15 1,-43 31 301,0 0 1,0 0 0,0 0-1,0 0 1,0 0 0,0 0-1,0 0 1,1 0 0,-1 0-1,0 0 1,0 0 0,0 0-1,0 0 1,0 0 0,0 0-1,1 0 1,-1 0 0,0 1-1,0-1 1,0 0 0,0 0-1,0 0 1,0 0 0,0 0-1,0 0 1,1 0 0,-1 0-1,0 0 1,0 0 0,0 0-1,0 1 1,0-1 0,0 0-1,0 0 1,0 0 0,0 0-1,0 0 1,0 0 0,0 0-1,0 1 1,0-1 0,0 0-1,3 10-208,-2 10 70,-2 11 179,0-18-23,1 0 1,0 0 0,3 19 0,-2-28 24,0 0 0,0 0 0,0 0 0,1 0 1,0 0-1,-1-1 0,1 1 0,0 0 0,1-1 1,-1 0-1,1 1 0,-1-1 0,1 0 0,0 0 1,5 3-1,-2-1 70,1-1 0,0 0 0,1-1 0,-1 1 0,0-1 0,1-1 0,0 1 0,0-1 0,0-1 0,0 0 0,16 1 0,-3-2 32,0-1 0,0-1 0,27-5 0,-35 4-114,1 1-1,-1-2 1,-1 0 0,1 0 0,0-1-1,-1-1 1,0 0 0,22-15 0,-13 7-15,0-2 0,-1 0 1,-1-2-1,32-35 1,-2-17-42,-26 36-68,45-51 1,-52 68 28,-8 8-129,0 0 0,1 1 0,15-12 0,-24 20 191,0 0 1,0 0-1,0 0 0,0 0 0,0 0 1,0 0-1,1 0 0,-1 0 0,0 0 1,0 0-1,0 0 0,0 0 0,0 0 1,0 0-1,0 0 0,0 0 0,1 0 0,-1 0 1,0 0-1,0 0 0,0 0 0,0 1 1,0-1-1,0 0 0,0 0 0,0 0 1,0 0-1,0 0 0,0 0 0,1 0 1,-1 0-1,0 0 0,0 0 0,0 0 0,0 1 1,0-1-1,0 0 0,0 0 0,0 0 1,0 0-1,0 0 0,0 0 0,0 0 1,0 1-1,0-1 0,0 0 0,0 0 1,0 0-1,0 0 0,0 0 0,0 0 1,0 0-1,0 0 0,0 1 0,0-1 0,-1 0 1,1 0-1,0 0 0,0 0 0,-1 9-71,-6 11-66,-35 125 175,35-112-55,-3-1 1,-1 0-1,-14 31 0,18-50 46,0-1 1,-1 1-1,0-1 1,0-1-1,-2 1 0,1-2 1,-1 1-1,-1-1 1,-18 13-1,26-20 20,0-1 0,0 0 1,0 0-1,0-1 0,-1 1 1,1-1-1,0 0 0,-1 1 0,1-1 1,-1-1-1,-6 2 0,7-2-5,0-1-1,0 1 0,1-1 1,-1 1-1,0-1 0,0 0 1,1 0-1,-1 0 1,0-1-1,1 1 0,-1-1 1,1 1-1,0-1 0,-1 0 1,-3-4-1,-12-8-53,15 13 21,0-1-1,1 0 0,-1 0 1,0 0-1,-3-5 0,6 7 3,0 0 0,0-1-1,-1 1 1,1 0 0,0 0 0,0 0-1,0 0 1,0-1 0,0 1-1,0 0 1,0 0 0,0 0 0,0-1-1,0 1 1,0 0 0,0 0-1,0 0 1,0-1 0,0 1 0,0 0-1,0 0 1,0 0 0,0-1 0,0 1-1,0 0 1,0 0 0,0 0-1,0 0 1,0-1 0,0 1 0,0 0-1,1 0 1,-1 0 0,0 0 0,0-1-1,0 1 1,0 0 0,0 0-1,1 0 1,-1 0 0,0 0 0,0 0-1,0-1 1,0 1 0,1 0-1,-1 0 1,0 0 0,0 0 0,0 0-1,1 0 1,-1 0 0,0 0 0,1 0-1,9-1 50,-10 1-48,4 0 17,0 1 0,0 0 0,0-1-1,0 1 1,0 1 0,0-1 0,0 1 0,3 1 0,-2 0-23,0-1-1,0 0 1,0-1 0,0 1-1,9 0 1,49 3-933,-10-2-3539,-5 2 1334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00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1 3712,'-5'3'259,"1"1"0,0-1 0,0 1 0,0 1 0,1-1 0,-6 8 0,-1 2 136,-33 41 2611,-51 59 697,77-96-3274,1 1 0,0 0 0,2 1 0,0 1 0,2 0 0,0 0 0,2 2 0,-9 23 0,10-18-318,1 0 0,2 0-1,1 1 1,1-1 0,0 39-1,4-54-80,1-1 0,0 0 0,0 1 0,1-1-1,1 0 1,0 0 0,1 0 0,0-1 0,1 1 0,0-1-1,0 0 1,1 0 0,1-1 0,0 0 0,9 11-1,-5-10-269,2 0 0,-1-1 0,1 0 0,18 11 0,58 25-2970,-68-37 1387,-1-1 1,1-1-1,41 8 0,3-5-1611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9:55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249 670 4064,'2'-3'291,"-1"0"-1,1 1 1,0-1 0,0 0 0,1 0 0,2-2 0,-3 3 237,0 0 1,0-1 0,0 1 0,0-1 0,0 0 0,1-2 0,-2 4-411,-1 0 0,0-1 0,0 1 0,0 0 0,0 0 0,0 0 0,0 0 0,0 0-1,0 0 1,-1 0 0,1 0 0,0 0 0,-1 0 0,1 0 0,0 0 0,-1 0 0,1 0-1,-1 0 1,0 1 0,1-1 0,-1 0 0,0 0 0,1 0 0,-1 1 0,0-1 0,-1 0 0,0-1 55,0 0 1,0 1-1,0-1 1,0 1 0,-1 0-1,1-1 1,0 1 0,-1 0-1,1 1 1,-4-2 0,2 2-74,-1 0 1,0 0-1,0 0 0,0 0 1,1 1-1,-1 0 1,0 0-1,1 0 1,-1 1-1,1-1 1,-7 5-1,-6 2 2,-24 20-1,15-11 5,16-11-96,1 1 0,0 0-1,0 1 1,0 0 0,1 0 0,0 1 0,-9 14-1,14-19-2,1-1-1,0 1 1,0 1-1,0-1 1,1 0-1,-1 0 1,1 1-1,0-1 1,-1 9 0,2-10 10,0 0 0,0 0 1,1 0-1,-1 0 0,1 0 1,0 0-1,-1 0 1,1 0-1,1 0 0,-1 0 1,0-1-1,1 1 0,-1 0 1,1-1-1,3 5 0,3 1 51,1 0 0,-1 0 0,1-1 0,0 0 0,1 0 0,0-1 0,0-1 0,0 0 0,1 0 0,-1-1 0,23 6 0,-25-8-8,0-1 0,1 0 0,-1 0 0,1 0 0,-1-1 0,1-1 0,12-1 0,-15 0-20,-1 1-1,1-1 1,-1 1 0,1-2-1,-1 1 1,0-1-1,0 1 1,0-1-1,0-1 1,0 1 0,7-8-1,-9 7-21,0 1-1,-1-1 1,1-1 0,-1 1 0,0 0-1,0 0 1,0-1 0,0 0-1,-1 1 1,0-1 0,0 0-1,0 1 1,0-1 0,-1-10 0,0-4-27,-1 0 1,-5-27-1,-2 5 31,-1 0 1,-3 1-1,-1 0 0,-1 0 0,-39-70 0,36 82-27,-2 2 0,-1 0-1,-1 2 1,-28-27 0,25 27-1,18 18 24,0-1-1,1 1 0,0-1 0,0 0 0,1 0 0,0 0 0,-5-14 0,7 17-5,1 0-1,0 0 0,0 0 1,0-1-1,1 1 1,-1 0-1,1-1 0,0 1 1,0 0-1,1-1 1,-1 1-1,1-1 0,0 1 1,0 0-1,0 0 1,4-6-1,-2 4-20,0 1-1,1 0 1,-1 0-1,1 0 0,0 0 1,1 0-1,-1 1 1,1 0-1,0 0 1,0 0-1,1 1 1,-1 0-1,1 0 1,-1 0-1,1 0 1,0 1-1,0 0 1,0 0-1,0 1 1,0 0-1,1 0 1,-1 0-1,0 1 1,1 0-1,-1 0 0,0 0 1,7 2-1,30 8 94,-1 1 0,61 25 0,-78-27-112,129 55 371,-88-35-894,-63-29 188,-1 1 0,0 0-1,0 0 1,0 0-1,0 0 1,0 0-1,0 1 1,0-1-1,0 0 1,0 1-1,0 0 1,-1-1 0,1 1-1,-1 0 1,1 0-1,-1 0 1,0 0-1,0 0 1,2 4-1,-3-4-348,0 0 1,0 0-1,0 0 0,0 0 0,0 0 0,0 0 0,-1 0 1,0 3-1,1-5 708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06.3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 6560,'-4'-4'2976,"8"8"-2016,-4 1-672,0-1-160,0-1 64,5 6-96,-5 0 352,10 3-224,-1 0-896,10 2 352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24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20 3232,'3'-20'4797,"-7"39"-1173,-48 137-1789,20-73-1333,-14 35 94,18-55-301,-3-1 0,-52 76 1,76-128-401,5-6 41,0 0 1,-1 0-1,0 0 0,0 0 1,0-1-1,0 1 0,0-1 1,-1 1-1,-6 3 0,24-27-6544,-10 14 5435,9-7-432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25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13 446 5216,'-9'-42'1696,"8"39"-1586,1-1 1,-1 1-1,0 0 1,1-1-1,0 1 1,0-1-1,0 1 1,1-6-1,0-1 245,-1 5 154,0-1 0,1 1 0,-1 0-1,1 0 1,0 0 0,1 0 0,0 0 0,-1 0 0,1 0-1,5-8 1,-3 8-223,0-1 0,0 0 0,1 1 0,0 0 0,0 0 0,0 0 0,7-4 0,7-2-50,0-1 1,1 2-1,40-14 1,-57 22-183,130-47 349,212-48-1,-276 79-564,-37 10-1370,44-8 0,-74 16 1167,9-1-219,-11 1 504,1 0 0,-1 0 0,0 0 0,0 0 0,1 0-1,-1 0 1,0 1 0,0-1 0,1 0 0,-1 0 0,0 0-1,0 0 1,1 0 0,-1 0 0,0 0 0,0 1 0,0-1-1,1 0 1,-1 0 0,0 0 0,0 1 0,0-1 0,0 0-1,0 0 1,1 0 0,-1 1 0,0-1 0,0 0 0,0 0-1,0 1 1,0-1 0,0 0 0,0 0 0,0 1 0,0-1-1,0 8-1337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25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107 194 4640,'-63'54'2096,"53"-47"-1914,6-5 125,0 1 0,1 0 0,-1 0 0,0 0 0,1 0-1,-5 7 1,7-10-243,1 0 0,0 0 0,0 0-1,0 0 1,0 1 0,-1-1 0,1 0-1,0 0 1,0 0 0,0 1-1,0-1 1,0 0 0,-1 0 0,1 1-1,0-1 1,0 0 0,0 0 0,0 1-1,0-1 1,0 0 0,0 0-1,0 1 1,0-1 0,0 0 0,0 0-1,0 1 1,0-1 0,0 0 0,0 0-1,0 1 1,0-1 0,1 0-1,-1 0 1,0 1 0,0-1 0,0 0-1,0 1 1,1-1 61,0 0 0,0 0 1,-1 1-1,1-1 0,0 0 0,0 0 0,-1 0 0,1 0 0,0 0 0,0 0 0,0 0 1,-1 0-1,1 0 0,1 0 0,7-2 415,-1 0 0,1-1 0,-1 1 0,1-2 0,12-6 0,40-28 375,-39 24-628,44-28 196,134-61 0,-172 91-454,0-1-601,0 1 1,0 2 0,57-13 0,-82 22 157,0 1 1,1-1-1,-1 1 0,0 0 1,1 1-1,-1-1 1,1 1-1,4 0 1,-7 0 135,1 0 1,-1-1 0,1 1-1,-1 0 1,1 0 0,-1-1-1,0 1 1,0 0-1,1 0 1,-1 1 0,0-1-1,0 0 1,0 0 0,0 1-1,0-1 1,0 0 0,-1 1-1,1-1 1,0 2 0,6 22-2235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25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132 107 3328,'-2'-3'2128,"-8"16"325,-59 64 1500,46-51-3079,19-21-712,1-1 0,-1 1 0,1 0 0,0-1 1,-5 11-1,8-14-114,-1 1 1,1-1-1,-1 0 1,1 0-1,0 1 0,0-1 1,0 0-1,-1 1 1,1-1-1,0 0 1,1 0-1,-1 1 0,0-1 1,0 0-1,0 1 1,1-1-1,-1 0 1,1 0-1,-1 1 0,1-1 1,0 0-1,-1 0 1,1 0-1,0 0 1,0 0-1,-1 0 0,1 0 1,0 0-1,0 0 1,2 1-1,3 1 97,0 0-1,-1 0 1,1 0-1,0-1 1,1 1-1,-1-2 1,0 1-1,1-1 1,-1 0-1,14 1 1,-11-2-48,1 0 1,0-1-1,0 1 1,-1-2-1,1 0 1,16-5-1,-22 6-79,-1 0-1,0-1 1,1 0-1,-1 1 1,0-1 0,0 0-1,0 0 1,0-1-1,-1 1 1,1-1 0,-1 1-1,1-1 1,-1 0-1,0 0 1,0 0 0,0 0-1,0 0 1,-1 0-1,1-1 1,-1 1-1,0-1 1,0 1 0,0-1-1,0 1 1,-1-1-1,1 1 1,-1-1 0,0 0-1,0 1 1,0-1-1,-1 0 1,1 1-1,-1-1 1,0 1 0,0-1-1,-2-5 1,2 7-34,-2-4-46,0 0-1,-1 0 0,1 0 0,-1 0 1,0 0-1,-1 1 0,-5-6 0,7 9 108,1-1 0,0 1-1,0 0 1,0-1-1,0 0 1,0 1-1,0-1 1,1 0-1,-1 0 1,0-3-1,1 5-14,1-1 0,0 0-1,-1 1 1,1-1-1,0 0 1,0 0 0,0 1-1,0-1 1,1 0-1,-1 0 1,0 1 0,1-1-1,-1 0 1,1 1-1,0-1 1,-1 1 0,1-1-1,0 1 1,0-1 0,0 1-1,2-3 1,4-4 87,-1 1 0,2 0 0,-1 0 1,1 1-1,0 0 0,14-9 0,-19 13-67,1 0-1,-1 1 0,1-1 0,0 1 0,0-1 0,0 1 0,0 0 0,0 1 0,0-1 0,0 1 0,0-1 1,0 1-1,0 0 0,0 1 0,0-1 0,0 1 0,0 0 0,0 0 0,6 2 0,1 3 59,-1 0 0,0 0-1,-1 1 1,1 0 0,-1 0 0,9 12-1,48 56 457,-52-58-420,-2-2-62,0-2 0,1 0 1,17 14-1,-21-21-43,0 0 0,0 0 0,0-1 0,0 0 0,1 0 0,19 5 0,-15-7-127,0 0-1,22 2 1,7-5-3631,-9-1 1144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35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1215 3232,'-3'-2'289,"-2"-2"503,5 12 2324,2-7-2956,1 0 0,-1 1 1,0-1-1,1 0 0,-1 0 0,1-1 0,-1 1 1,1 0-1,-1-1 0,1 1 0,-1-1 0,1 0 1,0 0-1,-1 0 0,1 0 0,-1-1 0,1 1 0,-1-1 1,1 1-1,4-3 0,6-1 280,0 0-1,20-11 1,-19 7-301,-1 0 1,0-1-1,-1 0 0,0-1 1,0 0-1,-1-1 1,0-1-1,15-21 1,-3-1-43,-1 0 0,16-39 0,-16 29 159,27-81 0,-6 15-837,-43 109 552,1 0 1,-1 1-1,0-1 1,0 0-1,1 1 0,-1-1 1,1 1-1,-1-1 1,1 0-1,-1 1 0,1-1 1,-1 1-1,1-1 1,-1 1-1,1-1 0,-1 1 1,1 0-1,0-1 1,0 1 12,-1 0 0,1 0 0,-1 0 0,0 0 0,1 0 0,-1 0 1,1 0-1,-1 1 0,0-1 0,1 0 0,-1 0 0,0 0 1,1 0-1,-1 1 0,0-1 0,1 0 0,-1 0 0,0 1 0,0-1 1,1 0-1,-1 1 0,0-1 0,0 0 0,1 1 0,1 4-36,1 0 0,-1-1 0,0 1 0,1 7 0,18 70 134,-3 1 0,8 104-1,-26-187-80,3 17 149,-2-1 0,0 0 0,-1 1 0,-1-1 1,-3 20-1,4-34-88,-1 0 1,0 0 0,1 0-1,-1-1 1,0 1 0,0 0 0,0-1-1,0 1 1,0-1 0,-1 1-1,1-1 1,0 1 0,-1-1 0,1 0-1,-1 0 1,1 0 0,-1 0-1,0 0 1,1 0 0,-1 0-1,0-1 1,0 1 0,0 0 0,0-1-1,1 1 1,-1-1 0,0 0-1,0 0 1,-3 0 0,-7 0 144,0 0 0,0-1 0,-19-3 1,22 2-241,-30-5-476,-68-23-1,120 29-402,26 5 948,0-2 0,0-2 0,61-6 0,-90 5 22,-1-1-1,1 0 1,-1 0-1,1-1 1,-1 0-1,0-1 1,0 0-1,0 0 1,-1-1-1,0 0 1,1 0-1,-2-1 1,1 0-1,-1-1 1,10-10-1,-3 0-15,-1-1-1,-1 0 0,0-1 1,-1 0-1,14-38 0,58-152-201,-90 230-64,0-1-1,2 1 1,-4 34 0,4-11 243,0 47 1,5-80 22,1 1 1,0-1 0,3 14 0,-3-21 31,0 0 0,1 0 0,-1 1 0,1-1 0,0 0 1,0 0-1,0 0 0,0-1 0,1 1 0,5 6 0,-6-8-29,0-1-1,0 1 1,1-1-1,-1 0 1,0 1 0,1-1-1,-1 0 1,1-1-1,-1 1 1,1 0 0,0-1-1,-1 1 1,1-1-1,0 0 1,-1 0-1,1 0 1,0 0 0,-1 0-1,1-1 1,0 1-1,-1-1 1,6-1-1,0-1 3,0-1 0,0 1 0,0-1 0,0-1 0,13-9 0,-2-2 2,-1-1 0,0 0 0,18-23 0,41-64-123,-75 101 39,1 0-1,-1 0 0,0 0 1,1 1-1,0-1 0,-1 1 1,5-3-1,-6 4 28,-1 1-1,0 0 1,1 0-1,-1-1 1,1 1-1,-1 0 1,0 0-1,1 0 1,-1 0-1,1 0 1,-1 0-1,1 0 1,-1 0-1,0 0 1,1 0-1,-1 0 1,1 0-1,-1 0 1,1 0-1,-1 0 1,0 0-1,1 0 1,-1 1-1,1-1 1,-1 0-1,1 1 1,0-1-4,-1 1 0,1 0 0,0 0 0,-1 0 0,1 1 0,-1-1 0,1 0 1,-1 0-1,0 0 0,1 0 0,-1 0 0,0 0 0,0 1 0,0 1 0,0 12-46,-1 1 0,-1-1 1,0 0-1,-1 0 0,-1 0 0,-5 15 0,4-15 47,-104 264 113,35-102-54,73-175-47,-21 60 230,-3 0-1,-47 81 1,70-140-116,0 1 1,-1-1 0,1 0-1,-1 0 1,1 0-1,-6 4 1,8-7-105,-1 0 0,1 1-1,0-1 1,-1 0 0,1 0-1,-1 1 1,1-1 0,-1 0-1,1 0 1,-1 0 0,1 0 0,0 0-1,-1 0 1,1 0 0,-1 0-1,1 0 1,-1 0 0,1 0-1,-1 0 1,1 0 0,-1 0 0,1 0-1,-1 0 1,0-1-4,0 0 0,0 1 0,1-1 0,-1 0 0,0 0 0,1 0-1,-1 1 1,1-1 0,-1 0 0,1 0 0,-1 0 0,1 0 0,-1 0 0,1 0 0,0 0 0,0-1 0,-2-4-20,1 0 0,1 1 0,-1-1 1,1 0-1,1 0 0,-1 0 0,1 1 0,1-8 1,2-4-131,11-29 1,-5 22 104,1 0 1,1 1 0,1 1-1,21-28 1,-17 30 57,0 1-1,2 1 1,24-20 0,65-41 78,-65 50-80,73-66 0,-78 55-18,-3-3 0,-1 0 0,43-75 0,-65 98 43,1 0 0,1 2-1,0 0 1,2 0 0,0 1-1,0 1 1,20-14 0,-35 29-41,1 0 0,-1 0 0,1 0 0,0 0 0,-1 0 0,1 0 0,0 1-1,0-1 1,-1 0 0,1 1 0,0 0 0,0-1 0,0 1 0,-1 0 0,1 0 0,4 0 0,-5 0-1,0 1-1,1-1 0,-1 1 1,1 0-1,-1 0 1,0-1-1,0 1 1,1 0-1,-1 0 0,0 0 1,0 0-1,0 0 1,0 1-1,0-1 0,0 0 1,0 0-1,-1 1 1,1-1-1,0 0 1,-1 1-1,1 1 0,3 8 6,0 0 0,-1 0-1,-1 0 1,0 1-1,1 19 1,-5 59 180,0-25 5,6-25 476,13-54-6,-4-1-571,17-27-1,-10 16-87,5-8 1,42-50-45,-57 73-27,0 1 0,1 0 0,0 1 0,0 0 0,18-10 0,-27 18 48,0 0-1,-1 0 1,1 1 0,0-1 0,0 0-1,0 1 1,0-1 0,0 1-1,-1-1 1,1 1 0,0 0-1,0 0 1,0 0 0,0 0-1,0 0 1,0 0 0,0 0 0,0 1-1,2 0 1,-2 0-4,0 0-1,1 1 1,-1-1 0,0 1 0,0-1-1,-1 1 1,1 0 0,0 0-1,0 0 1,-1 0 0,1 0 0,-1 0-1,0 0 1,2 3 0,-1 1 20,1 1 1,-1-1-1,0 0 1,0 1-1,-1-1 0,2 11 1,-1 42 71,-3-42 67,2-1 0,3 26 0,-4-42-123,0 0 0,0 1 0,0-1 0,0 0 0,0 1 0,0-1 0,0 0 0,0 0 1,0 1-1,0-1 0,1 0 0,-1 1 0,0-1 0,0 0 0,0 1 0,0-1 0,0 0 0,1 0 0,-1 1 0,0-1 0,0 0 0,1 0 0,-1 0 0,0 1 0,0-1 0,1 0 0,-1 0 1,0 0-1,1 0 0,-1 0 0,0 1 0,0-1 0,1 0 0,-1 0 0,0 0 0,1 0 0,-1 0 0,0 0 0,1 0 0,-1 0 0,0 0 0,1 0 0,-1 0 0,0 0 0,1-1 0,-1 1 0,0 0 1,0 0-1,1 0 0,-1 0 0,0 0 0,1-1 0,-1 1 0,0 0 0,0 0 0,1 0 0,-1-1 0,0 1 0,0 0 0,0 0 0,1-1 0,-1 1 0,19-23 148,-13 15-166,10-15-43,-14 19 31,0 1 0,0-1 1,0 1-1,1 0 0,0-1 0,-1 1 1,1 1-1,5-5 0,-7 6 11,-1 1 0,1 0 1,-1-1-1,1 1 0,0 0 0,-1-1 0,1 1 0,-1 0 0,1 0 0,0-1 0,-1 1 0,1 0 0,0 0 0,-1 0 0,1 0 0,0 0 0,0 0 0,-1 0 0,1 0 0,0 0 0,-1 0 0,1 0 0,0 1 0,-1-1 0,2 0 0,-1 1-8,0 0 0,0 0 1,0 0-1,0 0 0,0 0 0,0 0 0,-1 0 0,1 0 0,0 0 0,0 1 0,-1-1 0,1 2 0,2 5-32,0 1-1,-1-1 1,2 12-1,-3-15 65,4 38-127,-4-29 104,1 0 1,1 0-1,0 0 1,7 20-1,-9-32 42,-1 0-1,1 0 0,1 0 0,-1 0 1,0 0-1,0-1 0,1 1 0,-1 0 1,1-1-1,-1 1 0,1-1 0,0 1 1,3 1-1,-4-3-17,0 1 1,0-1-1,0 0 1,0 1 0,0-1-1,0 0 1,0 0-1,0 0 1,0 0-1,0 0 1,0 0-1,0 0 1,0 0-1,1 0 1,-1 0 0,0 0-1,0-1 1,0 1-1,0-1 1,0 1-1,0-1 1,0 1-1,0-1 1,-1 1-1,1-1 1,0 0 0,1-1-1,10-10 44,-2-1 1,0-1-1,12-19 0,-8 11-146,84-111 74,-89 124-25,0 0 0,0 1 0,1 1 0,0 0 0,1 0 0,-1 1-1,1 0 1,13-5 0,-21 10 28,1 0 1,-1 0-1,0 1 1,0-1-1,0 1 1,0-1-1,0 1 0,1 0 1,-1 0-1,0 0 1,0 1-1,0-1 1,0 1-1,0 0 0,1 0 1,-1 0-1,0 0 1,-1 0-1,1 1 1,0-1-1,0 1 0,-1 0 1,1 0-1,-1 0 1,5 3-1,-1 2 1,0 0 0,-1 0 0,0 1 0,0-1-1,0 1 1,-1 0 0,-1 0 0,5 12 0,-6-15 2,-1 0-1,0 1 1,0-1 0,-1 1 0,1-1 0,-1 1-1,-1 8 1,-8 40 91,8-51-66,-3 14 39,0-1 1,-2 0 0,0 0 0,-12 22-1,48-98 843,-9 24-960,10-17-33,38-50 0,-66 100 62,-1 0 1,0 0-1,1 0 1,0 1-1,-1-1 1,1 1-1,0 0 1,1 0-1,-1 0 1,3-2-1,-5 4 21,0 0-1,-1 0 0,1-1 0,0 1 0,-1 0 0,1 0 0,0 0 0,-1 0 0,1 0 0,0 0 1,-1 0-1,1 0 0,0 1 0,-1-1 0,1 0 0,0 0 0,-1 0 0,1 1 0,0-1 0,-1 0 1,1 1-1,0-1 0,0 2-3,0-1-1,0 0 1,0 0 0,0 1 0,0-1 0,-1 0 0,1 1 0,0-1-1,-1 1 1,1-1 0,-1 1 0,1-1 0,-1 3 0,1 14 10,0 0 1,-1 0-1,-1-1 1,-1 1-1,0-1 1,-6 18-1,8-30 54,-1 0 0,0-1-1,1 1 1,0 0 0,0-1-1,1 1 1,-1 0 0,1-1 0,2 8-1,-3-12-38,0 0 0,0 0 0,0 0 0,0 0 0,0 0 0,0 0 0,0 0 0,0 0 0,0 1 0,1-1 0,-1 0 0,0 0 0,0 0-1,0 0 1,0 0 0,0 0 0,0 0 0,0 0 0,0 0 0,0 0 0,0 0 0,1 0 0,-1 0 0,0 0 0,0 0 0,0 0 0,0 0 0,0 0 0,0 0-1,0 0 1,1 0 0,-1 0 0,0 0 0,0 0 0,0 0 0,0 0 0,0 0 0,0 0 0,0 0 0,1 0 0,-1 0 0,0 0 0,0 0 0,0 0-1,0 0 1,7-6 90,6-10-220,-13 16 134,19-32-135,-14 23 95,0 1 0,9-13 0,-13 20 11,-1 0 0,1 0 0,0 1 0,-1-1 0,1 0 0,0 0 0,-1 1 0,1-1 0,0 1 0,0-1 0,0 0 0,-1 1 0,1-1 0,0 1 0,0 0 0,0-1 1,0 1-1,0 0 0,0 0 0,0-1 0,2 1 0,-3 0 0,1 1-1,0-1 1,0 1 0,-1-1 0,1 0 0,0 1 0,-1-1 0,1 1-1,-1-1 1,1 1 0,-1 0 0,1-1 0,-1 1 0,1-1 0,-1 1-1,1 0 1,-1 0 0,0-1 0,1 1 0,-1 1 0,2 3-34,0 1 0,-1-1 0,0 1-1,0 0 1,0 9 0,-2 6 105,2 25 261,-1-46-314,0 1 0,0-1 0,0 0 1,0 1-1,0-1 0,0 1 0,0-1 0,0 1 0,0-1 0,0 0 0,0 1 0,1-1 1,-1 1-1,0-1 0,0 1 0,0-1 0,1 0 0,-1 1 0,0-1 0,0 0 0,1 1 1,-1-1-1,0 0 0,1 1 0,-1-1 0,0 0 0,1 0 0,-1 1 0,0-1 0,1 0 1,-1 0-1,1 0 0,-1 1 0,1-1 0,11-9 230,0-1-236,-12 10-12,0 0 0,1 0 0,-1 0 0,0 0 0,1-1 0,-1 1-1,1 0 1,-1 0 0,0 0 0,1 0 0,-1 0 0,0 0 0,1 0 0,-1 0 0,1 0-1,-1 0 1,0 0 0,1 0 0,-1 0 0,0 0 0,1 0 0,-1 1 0,1-1 0,-1 0-1,0 0 1,1 0 0,-1 1 0,0-1 0,0 0 0,1 1 0,1 0 16,-1 1 0,1-1 0,-1 1 0,1 0 0,-1-1 0,0 1 0,0 0 0,1 0 0,-2 0 0,1 0 0,0 0 0,0 0 0,0 0 0,-1 0 0,1 3 0,-1-3-9,1 0 0,0 0-1,-1 0 1,1-1 0,0 1 0,0 0 0,0 0 0,0-1 0,2 3 0,0 0 34,-2-2-45,0-1-80,17 14 11,-14-13 117,1 0 0,-1-1 0,1 0 0,0 0 0,-1 0 0,1 0 0,0-1 0,0 1 0,-1-1 0,1-1 0,9 0 0,-8-1-44,-1 1-1,1-1 1,-1 0 0,9-4-1,8-3 59,-7 4-10,1 0 0,-1-1 0,0-1 0,0-1 0,-1 0 0,0 0 0,14-13 0,-17 12-40,-1 0 1,0-1-1,-1 0 1,0-1-1,0 0 0,-1 0 1,-1-1-1,9-16 1,-13 21 3,0-1 1,0 0 0,0 0-1,-1 0 1,0 0 0,-1 0-1,0 0 1,0-1 0,-1 1 0,0 0-1,0 0 1,-1-1 0,0 1-1,0 0 1,-3-8 0,3 14-14,1 0 0,-1 0 1,0 0-1,1 0 0,-1 1 1,0-1-1,0 0 0,0 0 1,0 1-1,-1-1 0,1 1 1,0-1-1,-1 1 0,1 0 1,-1-1-1,1 1 0,-1 0 1,1 0-1,-1 0 1,0 0-1,-3-1 0,3 2 2,-1 0 0,1-1 1,0 1-1,-1 0 0,1 0 0,0 1 0,-1-1 0,1 0 0,0 1 0,0 0 0,-1-1 1,1 1-1,0 0 0,0 0 0,0 0 0,0 0 0,0 1 0,-2 1 0,-4 3-20,1 0-1,0 1 0,1 0 1,-1 1-1,1-1 1,1 1-1,-1 0 0,-7 17 1,3-4-8,1 1 1,-9 36-1,16-50 26,0 1 0,0 0-1,1-1 1,0 1 0,1 0-1,0 0 1,2 17-1,-1-22 29,0 0-1,0 0 0,0-1 0,0 1 1,0 0-1,1-1 0,0 1 0,0-1 1,0 1-1,0-1 0,0 0 0,1 0 1,0 0-1,-1 0 0,1-1 0,0 1 0,0-1 1,1 1-1,-1-1 0,4 2 0,0-1 21,0 0-1,0-1 0,0 0 0,1 0 1,-1 0-1,1-1 0,0 0 0,-1-1 1,9 0-1,-4 0 24,0-2 1,0 1-1,0-1 1,22-8-1,-25 7-45,-1-1-1,0 0 1,0 0 0,0-1 0,0 0-1,-1 0 1,0-1 0,9-8 0,2-5 1,23-33 1,-22 25 20,-1-1 0,-2 0 1,-1-1-1,16-45 0,55-129 226,-63 147-309,-3-1 0,16-71 0,38-170 75,-72 292-48,1-4-59,-1 0-1,0 0 0,0-1 0,-1 1 0,0 0 0,-2-20 0,1 30 69,0-1 0,0 1 0,0 0 0,0 0 0,0 0 0,0-1-1,0 1 1,0 0 0,0 0 0,0 0 0,0-1 0,0 1 0,0 0-1,0 0 1,0 0 0,0-1 0,-1 1 0,1 0 0,0 0 0,0 0-1,0 0 1,0-1 0,0 1 0,-1 0 0,1 0 0,0 0 0,0 0-1,0 0 1,0 0 0,-1 0 0,1-1 0,0 1 0,-1 0 0,-4 6-233,-6 17 81,-19 54 75,4 2 0,-22 109 0,36-136-35,5-23 197,-5 43 0,8-33-66,2 0 1,2 0-1,2 0 1,10 65-1,-8-86 67,0-1 0,12 27 0,-13-38-31,-1 0 1,2-1-1,-1 1 0,7 7 0,-8-11-14,-1 0 0,1 0 1,0 0-1,0-1 0,0 1 0,0-1 0,0 1 0,0-1 0,0 0 0,1 0 0,-1 0 0,4 1 0,-2-1-7,-1-1 1,0 0-1,0 0 0,1 0 1,-1-1-1,0 1 0,0-1 1,0 1-1,0-1 1,1 0-1,-1 0 0,0-1 1,-1 1-1,6-3 0,3-3-20,1-1 0,9-9-1,-17 14-10,19-16 60,0-1 1,-1-1-1,-1 0 1,-1-2-1,34-50 1,-42 49-271,-12 23 212,0 0 0,0 1 0,1-1 0,-1 0-1,0 0 1,0 1 0,0-1 0,0 0 0,0 0 0,0 1-1,0-1 1,0 0 0,0 0 0,0 1 0,0-1 0,0 0-1,0 1 1,-1-1 0,1 0 0,0 0 0,-1 1 0,1-1-1,0 1 1,-1-1 0,1 0 0,-1 1 0,1-1 0,-2 0-1,2 1 5,0 0-1,0 0 0,0 0 1,0 0-1,0 0 0,0 0 1,0 0-1,0 0 0,0 0 1,0 0-1,0 0 0,0 1 1,0-1-1,0 0 0,0 0 0,0 0 1,0 0-1,0 0 0,0 0 1,0 0-1,0 0 0,0 0 1,0 0-1,0 0 0,0 0 1,0 0-1,0 0 0,0 0 1,0 0-1,0 0 0,0 0 1,0 0-1,-1 0 0,1 0 1,0 0-1,0 0 0,0 0 0,0 0 1,0 0-1,0 0 0,0 0 1,0 0-1,0 0 0,0 0 1,0 0-1,0 0 0,0 0 1,0 0-1,0 0 0,-1 0 1,1 0-1,0 0 0,0 0 1,0 0-1,0 0 0,0 0 1,0 0-1,0 0 0,0 0 0,0 0 1,0 0-1,0 0 0,0 0 1,0 0-1,0 0 0,0 0 1,0-1-1,2 9-60,7 9 74,6 5-5,-7-10-51,0-1 0,8 20 0,-10-14 34,-2 0 1,1 0-1,-2 1 0,0 0 1,0 21-1,6 35-41,-6-55 46,-2-11 52,0 0 0,1-1 0,4 14 0,-6-19-29,1 0 0,0 0-1,0-1 1,0 1-1,0 0 1,0-1 0,1 1-1,-1-1 1,0 1 0,1-1-1,-1 0 1,1 1-1,-1-1 1,1 0 0,-1 0-1,1 0 1,0 0-1,0-1 1,3 2 0,-4-2-10,0 0 1,0 0 0,0 0-1,-1 0 1,1 0 0,0 0-1,0 0 1,0 0 0,0 0-1,-1 0 1,1-1 0,0 1-1,0 0 1,-1-1 0,1 1-1,0-1 1,0 1 0,0-2 0,13-11 87,-9 8-49,3-4-3,0-1 0,0 0 0,-1 0-1,8-16 1,22-50 30,-22 43-22,31-78-167,-42 101-180,-7 24 2,1-6 289,-7 47-50,-2 83 0,11-132 91,0 0 0,1 0 0,0 0 0,3 12-1,-4-18-15,0 1 0,0 0-1,0 0 1,1 0 0,-1 0 0,0 0-1,1-1 1,-1 1 0,0 0-1,1 0 1,-1 0 0,1-1 0,-1 1-1,1 0 1,0-1 0,-1 1-1,1 0 1,0-1 0,-1 1 0,1-1-1,0 1 1,0-1 0,0 0-1,-1 1 1,1-1 0,0 0 0,0 1-1,0-1 1,0 0 0,0 0-1,-1 0 1,1 0 0,0 0 0,0 0-1,0 0 1,0 0 0,0 0-1,0 0 1,0 0 0,-1-1 0,1 1-1,0 0 1,1-2 0,4-1 28,-1-1 1,0 0-1,0-1 1,-1 1-1,1-1 1,6-10-1,-1 3-65,34-38 41,1 3 1,74-59-1,-106 95-94,-11 9 44,1-1 1,0 1-1,-1-1 0,1 1 1,0 0-1,1 0 1,-1 0-1,0 1 1,0-1-1,1 1 1,-1-1-1,1 1 1,4-1-1,-7 2 26,-1 1-1,0-1 1,0 0 0,0 0 0,0 0-1,0 0 1,1 0 0,-1 0-1,0 1 1,0-1 0,0 0 0,0 0-1,0 0 1,0 0 0,0 1-1,0-1 1,0 0 0,0 0 0,0 0-1,0 1 1,0-1 0,0 0-1,0 0 1,0 0 0,0 0 0,0 1-1,0-1 1,0 0 0,0 0-1,0 0 1,0 1 0,0-1 0,0 0-1,0 0 1,0 1 0,-3 9 8,2-8-11,-11 42-164,7-26 175,-6 32 0,10-44 0,1 0 0,0 0 0,0-1 0,0 1 0,1 0 1,0-1-1,0 1 0,1-1 0,-1 1 0,1-1 0,3 6 1,-1-3-5,0 0 0,1-1-1,0 1 1,1-1 0,-1-1 0,11 11 0,-1-5 39,0 0 0,0-1 0,1-1 0,1 0 0,-1-1 0,21 7 0,-33-14-88,1 0 1,-1-1 0,1 1-1,0-1 1,0 0 0,0-1-1,-1 1 1,1-1 0,0 0-1,0 0 1,0 0 0,0-1-1,0 1 1,-1-1 0,9-3-1,1-1-2152,-11 4 1502,0 0 0,0 0-1,-1 0 1,1 0-1,0 0 1,-1-1 0,1 1-1,-1-1 1,1 0 0,-1 0-1,4-3 1,-1-2-1101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36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17 5056,'-42'-4'2304,"23"-1"-2016,8 1 1056,11 8-800,-9-4 416,9-4-1216,9 4 128,-4-3-1376,1 6 832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36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97 7136,'-18'-9'3232,"80"6"-2816,-15-3 864,0 12-800,53-15 0,13 0-288,38-7 96,-5 8-192,10-5 608,-13 5-416,-6-5-5376,-24 5 2752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39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1334 3648,'0'0'53,"-1"-1"0,1 1 0,0 0 0,-1-1 0,1 1 0,-1-1 0,1 1 0,0 0 0,-1-1 0,1 1-1,0-1 1,-1 1 0,1-1 0,0 1 0,0-1 0,0 1 0,-1-1 0,1 0 0,0 1 0,0-1 0,0 1 0,0-1 0,0 1 0,0-1 0,0 0 0,0 1 0,0-1 0,0 1 0,1-1 0,-1 1 0,0-1 0,0 1 0,0-1 0,1 1 0,-1-1 0,0 1-1,1-1 1,-1 1 0,0-1 0,1 0 0,5-12 1136,26-112 2564,-17 59-2936,29-145 1535,-40 196-2346,-1 5-213,-1-1 1,0 1-1,1-15 0,-8 28-518,-2 23 561,-6 45 1,5-22 143,-4 7 114,-2-1 1,-2 0-1,-3-1 1,-2-1-1,-2-1 1,-61 97-1,-25 4 790,93-130-749,-19 20 284,20-26 94,-12 20 0,22-29-231,7-6-162,13-9-123,-6 2-1,28-14 13,246-146 419,-185 89-76,-3-3 0,91-98 0,21-48 490,-191 208-799,64-75 352,-44 47-624,-41 51 201,0 0-1,0 0 1,1 0 0,0 1 0,0 0 0,-3 10-1,-15 45 47,21-62-20,-7 34 2,1 0 0,1 0 0,-1 61 0,6-79 58,0 0-1,3 17 1,-2-29-17,1-1 0,-1 0 1,1 0-1,0 1 1,-1-1-1,1 0 0,0 0 1,1 0-1,-1 0 1,1 0-1,-1 0 0,1 0 1,0-1-1,0 1 1,0 0-1,0-1 0,5 4 1,-6-6-22,0 1 1,0 0-1,0-1 1,0 0-1,0 1 1,1-1 0,-1 1-1,0-1 1,0 0-1,0 0 1,1 0-1,-1 0 1,0 0-1,0 0 1,1 0-1,-1 0 1,0 0-1,0-1 1,0 1-1,1 0 1,0-2 0,1 1 17,0-1 1,0 0 0,0 0 0,0 0-1,0 0 1,0-1 0,3-3 0,3-5 46,0-1 1,12-22-1,3-7-13,80-129 300,-85 143-446,1 1 0,1 1 0,2 0 1,26-21-1,-26 29-331,-22 17 388,-1 0 1,0 1-1,0-1 1,0 0-1,0 1 1,1-1 0,-1 0-1,0 1 1,0-1-1,0 0 1,0 1-1,0-1 1,0 0-1,0 1 1,0-1-1,0 1 1,0-1-1,0 0 1,0 1-1,0-1 1,0 0 0,-1 1-1,-2 13-32,0-5 37,0 0 0,1 0-1,1 0 1,0 0-1,0 1 1,0-1 0,1 0-1,2 13 1,0-13 52,0 0 1,1-1-1,0 1 1,0-1-1,1 0 0,0 0 1,0 0-1,1 0 0,0-1 1,10 11-1,-13-15-9,1 1-1,0-1 0,1 0 1,-1 0-1,0-1 0,1 1 1,0-1-1,-1 0 1,1 0-1,0 0 0,0 0 1,0 0-1,1-1 1,-1 0-1,0 0 0,0 0 1,1 0-1,-1-1 0,1 0 1,-1 0-1,0 0 1,1 0-1,6-2 0,2-2 39,-1 0 0,0-1-1,-1 0 1,1-1-1,-1-1 1,12-8-1,60-53 72,-27 21-184,-35 30 2,1 2-1,0 0 0,29-13 1,-51 27 32,1 1 1,0-1 0,0 1 0,0-1-1,0 1 1,0 0 0,0-1-1,0 1 1,0 0 0,-1 0-1,1 0 1,0-1 0,0 1 0,0 0-1,0 0 1,0 0 0,0 1-1,0-1 1,0 0 0,0 0 0,0 0-1,0 1 1,0-1 0,0 1-1,0-1 1,0 1 0,-1-1 0,1 1-1,0-1 1,0 1 0,0-1-1,-1 1 1,1 0 0,0 0-1,-1-1 1,1 1 0,-1 0 0,1 0-1,-1 0 1,1 0 0,-1-1-1,0 1 1,1 2 0,0 1 5,0 1-1,0 0 1,0-1 0,-1 1 0,0 0-1,1 0 1,-2 6 0,-11 52 172,4-27-53,9-26 303,4-14-108,12-21 68,-10 14-252,2-1-164,1 2 1,0-1 0,1 1-1,0 1 1,0 0 0,1 0-1,0 1 1,0 0 0,1 2-1,0-1 1,0 1 0,1 1-1,0 1 1,0 0 0,18-3-1,-28 6 3,0 1 0,0-1 0,0 1 0,0 0 0,0 0 0,0 1 0,0-1 0,0 1 0,4 1 0,-7-2 19,1 1 1,-1 0-1,1-1 1,-1 1 0,1 0-1,-1 0 1,0 0-1,0 0 1,1 0 0,-1 0-1,0 0 1,0 1 0,0-1-1,0 0 1,0 1-1,0-1 1,-1 0 0,1 1-1,0-1 1,-1 1 0,1-1-1,-1 1 1,1 2-1,1 11-7,-1-10 49,-1 1 0,1-1-1,1 0 1,-1 1 0,4 7-1,-4-11-2,0 0-1,0-1 0,1 1 0,-1 0 1,0-1-1,1 1 0,-1-1 0,1 0 1,-1 1-1,1-1 0,0 0 0,-1 0 1,1 0-1,0 0 0,0 0 0,0-1 1,0 1-1,0 0 0,3 0 0,4-1 5,0 1-1,1-2 1,-1 1-1,0-1 1,0 0 0,0-1-1,0 0 1,12-5-1,4 0 18,15-3 23,84-24 69,-82 20-72,-23 8-75,0 0 0,27-14 1,-61 32-126,-1 0 0,2 2 0,-18 19 0,24-22 139,1 0 1,0 0-1,1 0 1,0 0-1,1 1 1,0 0-1,-3 14 1,6-20 8,0 0 1,1 1-1,0-1 0,0 1 1,1-1-1,-1 1 1,1-1-1,1 1 1,-1-1-1,1 0 1,1 1-1,-1-1 1,1 0-1,0 1 1,0-1-1,4 5 1,-6-9 0,1-1-1,0 0 1,0 0 0,0 0 0,1 0 0,-1 0-1,0 0 1,0 0 0,1 0 0,-1 0 0,0 0 0,1-1-1,-1 1 1,1-1 0,-1 1 0,0-1 0,1 1 0,-1-1-1,1 0 1,0 0 0,-1 0 0,1 0 0,-1 0 0,1 0-1,-1 0 1,1 0 0,-1 0 0,1-1 0,-1 1 0,1-1-1,2-1 1,5-1 51,0-2 1,0 1-1,14-11 0,-21 14-65,66-45 165,87-54 8,-114 76-151,-11 8 8,-1-1 1,-1-2-1,48-42 1,-55 39 3,-1-1-1,28-41 1,26-58-8,49-120-16,-88 172-77,49-120 63,-80 179-69,4-23 1,-7 32 47,-1 0-1,1 0 1,-1 0 0,0 0 0,0 1-1,0-1 1,0 0 0,0 0 0,0 0-1,0 0 1,-1 0 0,1 0-1,-1 1 1,1-1 0,-1 0 0,0 0-1,1 1 1,-1-1 0,-2-2 0,3 4 13,-1 0 1,0-1 0,1 1-1,-1 0 1,0 0 0,1 0-1,-1 0 1,0 0 0,1 0-1,-1 0 1,0 0-1,0 0 1,1 0 0,-1 0-1,0 0 1,1 0 0,-1 1-1,0-1 1,1 0 0,-1 0-1,1 1 1,-1-1 0,0 1-1,1-1 1,-1 0 0,0 2-1,0-1-21,-10 6-10,1 1 0,1 0 0,0 1 0,0 0 0,1 1 0,0 0 0,-12 20 0,6-6 5,0 1 0,-16 46 0,-9 53 83,31-99-51,-24 87 106,5 2 1,-14 133-1,39-231 22,1 0-1,1 0 1,0 0-1,5 30 1,-5-44-92,0-1-1,0 0 1,1 1 0,-1-1 0,1 0-1,-1 1 1,1-1 0,-1 0 0,1 0-1,0 0 1,0 0 0,0 1 0,1 0-1,-1-1-12,0-1 0,-1 1 0,1-1 0,0 0 0,0 1 0,0-1 0,-1 0 0,1 0 0,0 1 0,0-1-1,0 0 1,0 0 0,0 0 0,-1 0 0,1 0 0,0 0 0,0 0 0,0-1 0,0 1 0,0 0 0,-1 0-1,1-1 1,0 1 0,0 0 0,-1-1 0,2 0 0,9-6 48,-1 0 0,0-1 0,18-16 0,-16 12-118,26-18 1,26-4-187,-64 33 229,1 1-1,0-1 0,-1 1 1,1 0-1,0-1 1,-1 1-1,1 0 0,0-1 1,0 1-1,-1 0 0,1 0 1,0 0-1,0-1 0,0 1 1,0 0-1,-1 0 1,1 0-1,0 0 0,0 1 1,0-1-1,-1 0 0,1 0 1,0 0-1,0 1 1,-1-1-1,1 0 0,0 1 1,0-1-1,-1 1 0,1-1 1,-1 1-1,1-1 1,0 1-1,-1-1 0,1 1 1,-1-1-1,1 1 0,-1 0 1,1-1-1,-1 1 0,0 0 1,1 0-1,-1-1 1,0 1-1,1 0 0,-1 0 1,0-1-1,0 1 0,0 1 1,1 6-10,-1-1 0,1 0 1,-2 1-1,-1 10 0,1-8-8,1-2 14,-2 34 82,2-39-33,0 0 0,1 0 1,-1 0-1,1 0 0,-1 0 0,1 0 1,0 0-1,0 0 0,3 6 0,-3-9-22,-1 1 0,1 0-1,0 0 1,-1-1 0,1 1-1,0 0 1,0-1-1,0 1 1,0-1 0,0 1-1,-1-1 1,1 1 0,0-1-1,0 0 1,0 1 0,0-1-1,0 0 1,0 0-1,0 0 1,1 0 0,-1 0-1,0 0 1,0 0 0,2 0-1,24-9 19,-21 7-15,96-45-77,-27 11 204,116-49-206,-188 84 36,4-2-21,-7 3 46,0 0 0,0 0 0,0 0 1,0-1-1,0 1 0,0 0 0,1 0 1,-1 0-1,0 0 0,0 0 0,0 0 1,0 0-1,0 0 0,0 0 0,0 0 1,0 0-1,0 0 0,0-1 0,0 1 1,0 0-1,0 0 0,0 0 0,0 0 1,0 0-1,0 0 0,0 0 0,0 0 0,0 0 1,0-1-1,0 1 0,0 0 0,0 0 1,0 0-1,0 0 0,0 0 0,0 0 1,0 0-1,0 0 0,0 0 0,0 0 1,0-1-1,-1 1 0,1 0 0,0 0 1,0 0-1,0 0 0,0 0 0,0 0 1,0 0-1,0 0 0,0 0 0,0 0 1,0 0-1,-1 0 0,1 0-9,-1 0 0,0 0 0,1 0 0,-1 0 0,0 0 0,1 0 0,-1 0-1,0 0 1,1 0 0,-1 0 0,0 1 0,1-1 0,-1 0 0,0 0 0,1 1 0,-1-1 0,1 1 0,-1-1 0,0 1 0,1-1-3,-13 9-38,1 1-1,0 0 1,1 1 0,-13 16-1,22-25 61,0 1-1,0-1 0,0 1 1,1 0-1,-1-1 0,1 1 1,0 0-1,0 0 0,0 0 1,0 0-1,0 0 0,1 0 1,-1 0-1,1 0 0,0 1 1,0-1-1,0 0 0,0 0 1,1 0-1,-1 0 0,1 0 1,1 5-1,0-5 11,-1-1 0,0 1 1,1-1-1,-1 1 0,1-1 0,0 0 0,0 0 1,0 0-1,0 0 0,0 0 0,1 0 0,-1-1 1,1 1-1,-1-1 0,1 1 0,-1-1 1,1 0-1,0 0 0,-1 0 0,1-1 0,0 1 1,0 0-1,0-1 0,3 0 0,0 0 8,0 0-1,0 0 0,0 0 1,0-1-1,-1 0 0,1-1 0,0 1 1,0-1-1,0 0 0,-1-1 1,0 1-1,1-1 0,-1 0 1,0 0-1,7-7 0,-8 7-13,-1 0 1,0 0-1,0 0 0,0 0 0,-1-1 0,1 0 0,-1 1 1,0-1-1,0 0 0,0 0 0,0 0 0,0 0 0,-1 0 1,0-1-1,0 1 0,0 0 0,-1-1 0,1 1 0,-1-1 1,0 1-1,-1-6 0,0 6-30,0 1 0,0 0 1,0-1-1,-1 1 0,1 0 0,-1 0 1,0-1-1,1 1 0,-2 1 0,1-1 1,0 0-1,0 0 0,-1 1 0,0 0 1,1-1-1,-1 1 0,0 0 0,0 0 1,0 0-1,0 1 0,-1-1 0,1 1 1,-7-2-1,1 0 17,1 1 1,-1 0-1,0 1 1,0 0-1,0 0 1,0 1-1,0 0 1,-11 1-1,3-1-58,8-1 27,9 1 33,0 0 0,-1 0-1,1 0 1,0 0 0,0 0 0,0 0 0,0 0-1,0 0 1,0 0 0,0 0 0,0 0-1,0 0 1,0 0 0,0 0 0,0 0-1,-1 0 1,1 0 0,0 0 0,0 0-1,0 0 1,0 0 0,0 0 0,0 0-1,0 0 1,0 0 0,0 0 0,0 0-1,0 0 1,0 0 0,0 0 0,0 0 0,0 0-1,0-1 1,0 1 0,0 0 0,0 0-1,0 0 1,-1 0 0,1 0 0,0 0-1,0 0 1,0 0 0,0 0 0,0 0-1,0 0 1,0 0 0,0-1 0,0 1-1,1 0 1,-1 0 0,0 0 0,0 0-1,0 0 1,0 0 0,0 0 0,0 0 0,0 0-1,7-2 12,95-16 101,-28 6-142,-50 7-70,0 1-1,37-2 1,-58 6 101,-1 1-1,1-1 0,-1 0 0,1 1 1,-1-1-1,1 1 0,-1 0 1,0 0-1,1 0 0,-1 0 0,0 0 1,3 2-1,-5-3 1,1 1 0,0-1 0,0 1 0,-1-1 0,1 1 0,-1 0 0,1 0 1,-1-1-1,1 1 0,-1 0 0,1 0 0,-1 0 0,0-1 0,1 1 0,-1 0 0,0 0 0,0 0 0,1 0 0,-1 0 1,0 0-1,0 0 0,0 0 0,0-1 0,0 1 0,-1 0 0,1 0 0,0 0 0,0 0 0,0 0 0,-1 0 1,1 0-1,-1-1 0,1 1 0,0 0 0,-2 1 0,0 0 7,4 0 32,-2-2-35,1 1 97,4-1 63,4 0-210,0 1 1,0 0-1,0 1 0,0 0 1,-1 0-1,1 1 0,-1 0 1,1 1-1,-1 0 0,0 0 1,0 1-1,-1 0 0,1 0 1,-1 1-1,10 9 0,-9-7 32,13 14 90,-20-21-52,-1 0 1,1 0 0,0-1 0,0 1 0,0 0 0,-1-1-1,1 1 1,0 0 0,0-1 0,0 1 0,0-1-1,0 0 1,0 1 0,0-1 0,0 0 0,0 0 0,2 1-1,2-4 61,-1 1-1,0-1 0,1 0 1,5-5-1,-5 3-74,19-16-182,-10 9-199,27-19 1,-37 28 315,1 0-1,-1 1 1,1 0-1,0-1 1,-1 2-1,1-1 1,0 1 0,0-1-1,0 1 1,1 1-1,4-1 1,-7 1-25,0 1-1,0-1 1,1 1-1,-1 0 1,0 0-1,0 0 1,0 0-1,-1 1 1,1-1-1,0 1 1,0 0-1,-1 0 1,1 0 0,-1 0-1,0 0 1,1 0-1,-1 1 1,0-1-1,0 1 1,-1-1-1,1 1 1,-1 0-1,1 0 1,-1 0-1,0 0 1,0 0-1,0 0 1,0 0 0,0 6-1,-1-8-83,0 0 0,0-1 0,0 1 0,0-1 0,0 1-1,0 0 1,0-1 0,-1 1 0,1-1 0,0 1 0,0 0 0,-1-1 0,1 1-1,0-1 1,-1 1 0,1-1 0,-1 1 0,1-1 0,-1 0 0,1 1 0,-1-1-1,1 1 1,-1-1 0,1 0 0,-1 1 0,0-1 0,-4 3-995,-10 10-1258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01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5152,'-5'-8'1837,"14"14"-889,5 5-16,-6-6-486,0 1 1,-1 1-1,1-1 0,-2 1 1,1 0-1,-1 1 0,9 13 0,31 62 1660,-35-61-1723,69 146 2417,-65-131-2176,-2 0 0,15 69-1,-21-59-382,-1 0 0,-3 1-1,-2-1 1,-1 0 0,-3 1-1,-2-1 1,-12 51 0,13-82-435,0 0 1,-2 0-1,1 0 1,-2-1-1,0 0 1,-1 0-1,0-1 1,-1 0 0,-17 20-1,14-22-1315,1-1 1,-1 1-1,-1-2 1,0 0-1,-26 15 0,0-5-4293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39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894 265 6304,'-37'-7'2848,"37"2"-2464,0 1 64,9 4-320,1-5-256,4 5 64</inkml:trace>
  <inkml:trace contextRef="#ctx0" brushRef="#br0" timeOffset="1">1 130 6880,'0'-16'3136,"85"8"-2720,-24-1 1024,1 5-864,32-13 0,0 5-384,25-9 96,-5 8-192,5-4 320,-21 5-224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40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36 6464,'-42'-30'2944,"45"25"-2560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41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 4736,'2'-10'899,"1"1"1,5-15-1,-8 23-798,0 1-1,0-1 1,0 1-1,1-1 1,-1 1-1,0-1 1,0 1-1,1-1 1,-1 1-1,0-1 1,1 1-1,-1-1 1,1 1-1,-1-1 1,0 1-1,1 0 1,-1-1-1,1 1 1,-1 0-1,1-1 1,-1 1-1,1 0 1,-1 0-1,2-1 1,-2 1-34,1 1 0,-1-1 0,1 0 0,-1 0 0,1 0 0,-1 1 0,1-1 0,-1 0 0,1 1 0,-1-1 0,0 0 0,1 1 0,-1-1 0,0 1 0,1-1 0,-1 1 0,0-1 0,1 0 0,-1 2 0,2 2 84,0 0 1,0 0 0,-1 0-1,0 0 1,1 5 0,0 18 775,-2 53-1,-1-33-374,1 4 350,2-50-362,3-4-157,7-9-11,-3-1-183,14-23 0,-8 9-241,23-34-46,-23 35 65,1 0 1,1 1-1,1 1 0,28-29 0,-45 52 15,1-1 0,-1 1 0,0 0 0,1 0 0,-1 0 0,1 0 0,-1 0 0,1 0 0,-1 0 0,1 1 0,0-1 0,-1 1 0,1-1 0,0 1 0,3-1 0,-4 1 11,0 1 0,1-1 0,-1 0 1,0 1-1,0-1 0,1 1 0,-1-1 1,0 1-1,0 0 0,0-1 0,0 1 1,0 0-1,0 0 0,0 0 0,0 0 1,0 0-1,0 0 0,0 0 0,-1 0 1,1 0-1,1 3 0,0 1 47,1 1 0,-1-1 1,0 1-1,-1 0 0,0 0 0,0 0 0,0 0 0,0 0 1,-1 0-1,-1 10 0,0-1 149,-1 1-1,-7 29 1,-26 58 894,34-100-1035,-1 2-27,1 0 0,0 0 1,0 0-1,0 6 0,2-11-151,-1 0-1,0 1 0,1-1 0,-1 0 1,1 0-1,-1 0 0,0 0 0,1 0 1,-1 1-1,1-1 0,-1 0 0,1 0 1,-1 0-1,0 0 0,1 0 0,-1 0 1,1-1-1,-1 1 0,0 0 0,2 0 1,10-2-3715,1 1 295,23 2 0,-4 1 617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41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5152,'-4'120'6205,"-14"54"-3877,12-82-1795,4-86-447,2-5-116,0-1-1,-1 1 1,1 0 0,0 0 0,0-1 0,-1 1 0,1 0-1,0 0 1,0-1 0,0 1 0,0 0 0,0 0 0,0-1-1,0 1 1,0 0 0,1 0 0,-1-1 0,0 1 0,0 0-1,1 0 1,-1-1 0,0 1 0,1 0 0,-1-1 0,1 1-1,-1-1 1,0 1 0,2 0 0,-2 0-37,0-1 0,1 0 0,-1 0 0,0 0 0,0 0-1,1 0 1,-1 0 0,0 0 0,0 0 0,1 1 0,-1-1 0,0 0 0,0 0 0,1 0 0,-1 0 0,0 0 0,0 0-1,1-1 1,-1 1 0,0 0 0,0 0 0,1 0 0,-1 0 0,0 0 0,0 0 0,1 0 0,-1 0 0,0-1 0,0 1 0,1 0-1,-1 0 1,0 0 0,0 0 0,0-1 0,0 1 0,1 0 0,5-13-3093,-5 10 2487,9-22-2537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41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16 122 3488,'-16'-12'6928,"16"12"-6851,8-3 1851,13-9-253,-13 6-1105,3 1-281,0 1 1,0-1-1,1 2 0,23-5 0,-6 1-103,81-15 158,161-13 0,-236 35-613,-20 3-1153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42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51 6048,'-14'0'2752,"23"-3"-544,7 3-1440,7-9 768,5 5-896,15-8-96,4 7-320,9-4-192,2 6-64,-2-3 224,-4 6-96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42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65 4992,'-1'-1'181,"-3"-3"521,4 4-679,-1 0 0,1-1 0,0 1 0,0 0 0,0 0 0,0 0 1,0 0-1,0 0 0,0 0 0,0 0 0,0 0 0,0 0 0,0 0 0,-1 0 0,1 0 0,0 0 0,0 0 0,0 0 0,0-1 0,0 1 0,0 0 0,0 0 0,-1 0 0,1 0 0,0 0 0,0 0 0,0 0 0,0 0 0,0 1 0,0-1 0,0 0 0,0 0 0,-1 0 0,1 0 0,0 0 0,0 0 0,0 0 0,0 0 0,0 0 0,0 0 0,0 0 0,0 0 0,0 0 0,0 0 0,-1 0 0,1 1 0,0-1 0,0 0 0,0 0 0,0 0 0,0 0 0,0 0 0,0 0 0,0 0 0,0 0 0,0 1 0,0-1 0,-14 58 2413,-34 93 1,1-8-1171,40-126-1054,5-14-67,1-1 1,0 0-1,0 1 0,0-1 1,0 1-1,0-1 0,0 1 1,0 3-1,1-6-131,0 0 1,1 0 0,-1 0-1,0 0 1,0 0-1,0 1 1,0-1 0,0 0-1,0 0 1,0 0-1,0 0 1,0 0 0,0 0-1,0 0 1,0 0-1,0 0 1,1 0 0,-1 0-1,0 0 1,0 0-1,0 0 1,0 0 0,0 0-1,0 0 1,0 0-1,0 1 1,1-1 0,-1 0-1,0 0 1,0-1-1,0 1 1,0 0-1,0 0 1,0 0 0,0 0-1,0 0 1,1 0-1,-1 0 1,0 0 0,0 0-1,0 0 1,0 0-1,0 0 1,0 0 0,0 0-1,0 0 1,0 0-1,0 0 1,0 0 0,1-1-1,-1 1 1,0 0-1,0 0 1,0 0 0,0 0-1,0 0 1,7-6 212,-5 4-91,116-107 717,52-57-1270,-91 88 39,-74 73 355,11-11-50,1 0 0,0 1 0,33-20 1,-49 34 83,0 0 0,0 0 0,0 1 1,1-1-1,-1 0 0,0 1 0,0-1 1,1 1-1,-1 0 0,1-1 1,-1 1-1,0 0 0,1 0 0,-1 0 1,1 0-1,-1 0 0,0 0 0,1 0 1,-1 1-1,0-1 0,1 0 1,-1 1-1,0-1 0,1 1 0,-1 0 1,0-1-1,0 1 0,1 0 0,-1 0 1,0 0-1,0-1 0,0 1 0,0 0 1,0 1-1,0-1 0,-1 0 1,1 0-1,0 0 0,0 0 0,-1 1 1,1-1-1,-1 0 0,1 2 1,4 11 126,-2 0 1,0 0 0,0 0 0,-1 1 0,0 23 0,-7 76 448,3-84-376,-17 138 904,16-154-1606,7-2 107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43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7 131 6880,'0'0'102,"-1"0"1,1 0-1,0 0 1,-1-1-1,1 1 1,0 0 0,-1 0-1,1 0 1,0-1-1,0 1 1,-1 0-1,1 0 1,0-1-1,0 1 1,-1 0-1,1-1 1,0 1-1,0 0 1,0-1 0,0 1-1,-1 0 1,1-1-1,0 1 1,0 0-1,0-1 1,0 1-1,0 0 1,0-1-1,5-11 1063,16-12 259,-7 13-1160,0 1-1,1 1 0,0 0 0,0 1 1,1 0-1,0 1 0,1 1 0,-1 1 1,1 0-1,24-3 0,-37 8-262,0-1 1,0 1-1,1 0 0,-1 0 0,0 0 0,1 1 0,-1 0 1,0 0-1,0 0 0,7 2 0,-9-2-3,0 0 0,0 1-1,0-1 1,0 0 0,0 1 0,-1-1 0,1 1 0,0-1-1,-1 1 1,1 0 0,-1-1 0,0 1 0,0 0-1,0 0 1,0 0 0,0 0 0,0 0 0,0 0 0,0 0-1,-1 1 1,1-1 0,-1 2 0,1 3 51,-1 0 0,0 0 0,-1 0 1,1 0-1,-1 0 0,-1-1 0,1 1 0,-1 0 1,0-1-1,-3 7 0,-7 11 222,-17 29-1,19-36-168,-62 95 794,67-106-751,2 0 0,-1-1 1,1 1-1,0 0 0,0 1 0,-2 6 0,5-12-115,-1 0-1,1 0 0,0 0 1,0 0-1,0 0 0,0 0 1,0 1-1,0-1 0,0 0 1,0 0-1,0 0 0,0 0 1,1 0-1,-1 0 0,0 1 1,1-1-1,-1 0 0,1 0 0,-1 0 1,1 0-1,-1 0 0,1 0 1,0-1-1,0 1 0,-1 0 1,1 0-1,0 0 0,0-1 1,0 1-1,0 0 0,0-1 1,0 1-1,0-1 0,0 1 1,0-1-1,0 1 0,0-1 1,0 0-1,0 0 0,1 1 0,-1-1 1,2 0-1,20 1 70,0 0 0,0-1 0,-1-2 0,1 0 0,23-6-1,-9 3-206,43-7-4798,-43 11 2053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04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388 669 2080,'0'-1'168,"0"-1"1,0 1-1,0 0 0,1 0 1,-1 0-1,0 0 1,1-1-1,-1 1 0,1 0 1,-1 0-1,1 0 1,0 0-1,0-1 0,0 2-27,-1-1 1,1 1-1,-1-1 0,0 0 0,1 1 0,-1-1 0,0 1 0,1-1 0,-1 0 1,0 1-1,0-1 0,0 0 0,1 1 0,-1-1 0,0 0 0,0 1 0,0-1 0,0 0 1,0 1-1,0-1 0,0 0 0,-1 1 0,1-1 0,0 0 0,-1 0 0,0-2 140,0 1 0,-1 0 0,1 0 0,-1 0 0,1-1 0,-1 2 0,0-1 0,0 0 0,0 0 0,0 1 0,-1-1 0,1 1 0,0-1 0,-1 1-1,1 0 1,0 0 0,-1 0 0,1 0 0,-1 1 0,-4-2 0,-6 0 168,0 1 1,-27 0-1,29 1-102,-1 1-212,1 0 1,0 0 0,-1 1-1,1 1 1,0 0 0,0 1-1,1 0 1,-1 0-1,1 1 1,0 0 0,0 1-1,0 0 1,-9 9-1,8-6-42,0 1-1,0 0 0,2 0 1,-1 1-1,1 1 0,1-1 0,0 1 1,0 1-1,-11 26 0,17-35-77,1 0-1,-1 1 0,1-1 1,0 0-1,0 1 1,0-1-1,1 1 1,-1 0-1,1-1 0,0 1 1,1-1-1,-1 1 1,1-1-1,0 1 1,0-1-1,0 1 0,1-1 1,-1 0-1,1 0 1,0 1-1,0-1 1,1-1-1,-1 1 0,1 0 1,0 0-1,0-1 1,0 0-1,0 0 1,1 1-1,-1-2 0,1 1 1,0 0-1,6 2 1,-1 0 32,0 0 0,1 0 0,0-1-1,0-1 1,1 0 0,-1 0 0,0-1 0,1 0 0,0-1 0,-1 0 0,1-1 0,0 0 0,-1 0 0,14-4 0,-15 2-11,-1 0 0,0-1 0,0 0 1,0 0-1,0-1 0,0 0 0,-1-1 0,0 0 1,0 0-1,8-7 0,-6 2 5,0 1-1,-1-2 1,0 1-1,-1-1 1,0 0 0,8-17-1,10-31 182,30-103-1,-46 131-158,-2-1 0,-1 0 1,-2 0-1,1-52 0,-6 61 62,-1-1 1,0 0 0,-2 0-1,-1 1 1,0-1-1,-15-35 1,14 45-53,-1 0-1,-1 0 1,0 1 0,-1 0 0,-18-20 0,21 26-100,-1-1 0,0 1 0,0 0 0,0 0 0,-1 1 0,0 0 0,0 1 0,-1-1 0,0 2 1,0-1-1,0 1 0,0 1 0,-1-1 0,1 2 0,-1-1 0,0 1 0,0 1 0,-12-1 0,18 2-163,0 0 1,0 1-1,-1-1 0,1 1 1,0 0-1,0 0 0,0 0 1,0 1-1,0-1 0,0 1 1,1 0-1,-1 0 0,0 1 1,-4 3-1,5-4-189,1 1-1,-1-1 1,1 1-1,0 0 1,0 0 0,0-1-1,1 1 1,-1 0-1,1 1 1,-1-1 0,1 0-1,0 0 1,0 0-1,0 1 1,1-1-1,-1 1 1,1 5 0,3 29-2309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04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37 5568,'0'-1'172,"-1"0"-1,1 0 1,-1 0 0,1 0 0,-1 0-1,1 0 1,-1 0 0,1 0 0,-1 1-1,0-1 1,0 0 0,-1-1 0,2 2-79,-1 0 1,1-1 0,0 1 0,-1 0 0,1 0 0,-1 0-1,1 0 1,-1 0 0,1 0 0,-1 0 0,1 0 0,0 0 0,-1 0-1,1 0 1,-1 0 0,1 0 0,-1 0 0,1 0 0,-1 0-1,0 1 1,-2 0 316,1 1 0,-1 0 0,1 0 0,-1 0 0,1 0 0,-4 5 0,-1 1 197,-39 35 1681,22-21-1054,-37 43 0,54-56-1090,0 0 0,1 1 0,0-1 0,1 1 0,0 0 1,0 1-1,1-1 0,-5 23 0,7-19-58,0-1 1,1 1-1,0 0 0,1 0 1,0 0-1,1 0 1,1-1-1,0 1 1,1 0-1,6 16 0,-5-20-33,0 1 0,1 0 0,1-1 0,0 0-1,0 0 1,1-1 0,0 0 0,0 0 0,1 0 0,0-1-1,1 0 1,18 12 0,-17-14-17,0 0 0,0-1 1,0 0-1,1 0 0,0-1 0,18 4 0,-22-6-3,1-1 1,-1 0-1,0-1 0,1 1 0,-1-2 0,0 1 0,0-1 0,1 0 0,-1 0 0,0-1 1,14-5-1,-12 3 33,0-1-1,-1 0 1,1-1 0,-1 0 0,15-13 0,-10 6 14,0-1 0,14-20-1,-11 11-19,-2 0-1,0-1 1,-2-1 0,0 0-1,14-50 1,-22 59-117,-1 0 1,-1 0 0,-1 0 0,0 0-1,-1 0 1,-1 0 0,0 0 0,-1 0-1,-1 0 1,-5-17 0,6 24-5,-1 0 0,0 0 0,0 0 0,-1 0 0,-1 1 0,1-1-1,-1 1 1,-7-9 0,8 13 34,1 0-1,-1 1 1,0-1-1,0 1 1,0 0-1,-1 0 1,1 0-1,-1 1 1,1 0-1,-1 0 0,0 0 1,0 0-1,0 1 1,0-1-1,0 1 1,0 1-1,-6-1 1,1 1-8,-1 0 0,1 1 0,0 1 0,-1 0 0,-14 5 0,1 0 86,-29 15 1,31-12 278,0 1 0,1 2-1,0 0 1,0 1 0,-27 25 0,46-38-295,1 1 1,0-1-1,-1 1 1,1-1-1,0 1 0,0-1 1,0 1-1,0 0 1,0-1-1,1 1 1,-1 0-1,0 0 1,1 0-1,0 0 1,-1 2-1,1-3-11,0 1 0,0-1 0,1 1-1,-1-1 1,0 1 0,1-1 0,-1 0-1,1 1 1,-1-1 0,1 0 0,0 0-1,-1 1 1,1-1 0,0 0 0,0 0-1,0 0 1,0 0 0,0 0 0,0 0 0,3 1-1,4 4 77,0-1 0,1-1 0,0 0 0,0 0 0,0-1 0,0 0-1,11 2 1,8 1 69,34 1-1,-31-4-266,1-2-1,-1-1 0,58-8 1,-40 1-3961,-17 4-1739,-27 2 4226,20 0-2380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08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250 168 2720,'-6'-13'6946,"5"13"-6785,1 0 1,0 0-1,-1 0 0,1 0 1,-1 0-1,1 0 1,0 0-1,-1 0 0,1 0 1,-1 0 7,0 0 0,0 0 0,0-1 0,0 1 0,1 0 0,-1-1 0,0 1 0,0-1-1,1 1 1,-1-1 0,0 1 0,1-1 0,-1 0 0,1 1 0,-1-1 0,0-1 0,0 1-2,0 0 0,0 0 0,0 0 0,0 0 0,0 0 0,0 0 0,0 0 0,0 1 0,0-1 0,-2-1 0,2 1-50,0 0 0,0 0 0,0-1 0,0 1 0,0-1 0,0 1 0,0-1 0,0 1 0,0-1 0,1 1 0,-1-1 0,1 0 0,-1 1 0,1-1 0,0 0 0,-1-4 459,3 7-549,1-1 1,-1 1-1,-1-1 1,1 1-1,0 0 0,0-1 1,0 1-1,0 0 1,0 1-1,-1-1 1,3 2-1,10 5 284,-6-4-175,0-1 0,0-1 0,0 1 0,0-1-1,0-1 1,0 1 0,1-2 0,14 1 0,-16-1-84,-1-1-1,0 0 1,0-1-1,0 1 1,0-1-1,0 0 1,0-1-1,0 1 1,-1-1-1,1 0 1,-1 0 0,8-7-1,-11 8-31,0 1 0,0-1 0,0 0 0,0 0 0,0 0 0,-1 0 0,1 0 0,-1 0 0,1 0 0,-1-1 0,0 1 0,2-5 0,-3 6-7,0-1-1,0 0 0,0 1 0,0-1 0,0 1 0,0-1 0,-1 0 0,1 1 0,0-1 0,-1 1 0,1-1 0,-1 1 0,0-1 0,0 1 0,1 0 0,-1-1 0,0 1 0,0 0 0,0 0 0,0-1 0,-1 1 0,1 0 0,-2-1 0,-1-2-34,0 1 0,0-1-1,-1 1 1,0 0-1,1 0 1,-1 0 0,0 1-1,-1-1 1,-7-2-1,-4 1-119,12 2 81,1 1 0,-1 0 1,1 0-1,-1 0 0,1 1 0,-1-1 0,-9 2 0,-11 3 134,-1 0 0,1 3 0,0 0 1,1 1-1,0 1 0,-41 22 0,59-27-19,0 0-1,0 1 1,0-1 0,1 1 0,-1 1-1,1-1 1,0 0 0,1 1-1,-1 0 1,1 0 0,1 1 0,-1-1-1,1 1 1,0 0 0,0 0-1,-2 11 1,2-8-9,2 0 1,-1 0-1,1 0 0,1 0 0,-1 1 1,2-1-1,0 0 0,0 0 0,1 0 1,0 0-1,4 12 0,-2-10 85,1 0 0,0 0-1,0 0 1,2-1 0,-1 0 0,1 0-1,1-1 1,0 0 0,0 0 0,1-1-1,1 0 1,-1 0 0,1-1 0,16 10 0,-18-15-83,0 1 0,-1-1 0,1-1 0,1 1 1,-1-1-1,0-1 0,11 2 0,-4-2-2,-1-1-1,1 0 0,20-3 0,-26 1-199,0 0-1,1-1 0,-1 0 1,0 0-1,-1-1 1,11-6-1,48-33-8306,-14 4 318,-22 16 3904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05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 6656,'-1'-2'1091,"1"2"-1018,-1 0 0,1 0-1,0-1 1,0 1 0,0 0 0,-1 0-1,1 0 1,0 0 0,0 0 0,0 0-1,-1 0 1,1 0 0,0 0 0,0 0-1,-4 2 1456,4-2-1455,0 0 0,0 1-1,0-1 1,0 0 0,0 0 0,0 0-1,0 1 1,0-1 0,0 0 0,0 0-1,0 0 1,0 1 0,0-1 0,0 0-1,0 0 1,1 22 3887,1-7-2075,-2 222 5533,0-159-10327,0 2-6501,0-63 5448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06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42 181 3968,'-30'-20'7618,"21"8"-3809,9 12-3783,0 0 1,0 0-1,0 0 0,0 0 0,0 0 1,0 1-1,0-1 0,0 1 630,0-1-630,0 0 0,0 0 1,-1 0-1,1 0 0,0 0 0,0 0 0,0 0 1,0 0-1,0 0 0,0 0 0,-2 0 630,2-1-630,10 1 1569,193-33 491,4 13-2101,-160 15 77,203-12-47,-85 7 61,18-5-31,73-5 38,-197 17-295,267-13 885,-109 12-4030,-214 4 2763,21-1-1297,-23 1 1475,0 0-1,0 0 0,0 0 0,0 0 1,0-1-1,0 1 0,0 0 1,0-1-1,0 1 0,0 0 0,0-1 1,4-2-835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06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249 484 3808,'-1'-2'333,"0"0"-158,0 1 0,0 0 0,0 0 0,1-1 0,-1 1 0,0-1 0,1 1 0,0 0 0,-1-1 0,1 1 0,0-1 0,-1 1 0,1-1 0,0 1 0,0-1 0,0 1 0,0-1 0,1-2 0,-1 4-66,1 0 0,-1-1 0,0 1-1,0-1 1,0 1 0,0 0 0,1-1-1,-1 1 1,0 0 0,0-1-1,0 1 1,0-1 0,0 1 0,0-1-1,0 1 1,0 0 0,0-1-1,0 1 1,0-1 0,0 1 0,0 0-1,-1-1 1,1 1 0,0-1 0,0 1-1,0 0 1,-1-1 0,1 1-1,0 0 1,0-1 0,-1 1 0,1 0-1,0 0 1,0-1 0,-1 1 0,1 0-1,0 0 1,-1-1 0,1 1-1,-1 0 1,1 0 0,-1-1 0,0 1 13,0 0 1,0-1 0,0 1 0,0 0-1,0-1 1,0 1 0,-1 0 0,1 0-1,0 0 1,0 0 0,0 0 0,0 0-1,0 1 1,0-1 0,0 0 0,0 0 0,0 1-1,0-1 1,0 1 0,-2 0 0,-4 4 236,0 0 0,1 0 0,0 1 0,-7 7 0,-12 11 331,4-5-224,0 0 1,2 2 0,0 0-1,1 1 1,-23 36 0,40-56-437,0 0 0,0 0 0,0 1 1,0-1-1,0 0 0,0 0 0,1 1 1,-1-1-1,1 1 0,0-1 0,-1 0 0,1 1 1,0-1-1,1 5 0,0-5-11,-1 0 0,1 0 0,0-1 0,0 1 0,0 0 0,0-1 0,0 1 0,0-1 0,0 1-1,1-1 1,-1 0 0,0 0 0,1 1 0,-1-1 0,1 0 0,0 0 0,-1 0 0,1 0 0,2 0 0,0 1 2,0 0-1,0-1 1,0 0 0,1 0 0,-1 0 0,0 0-1,0-1 1,0 0 0,1 0 0,-1 0 0,0 0-1,0-1 1,0 1 0,1-1 0,-1 0 0,0 0-1,0-1 1,0 1 0,7-5 0,0-1 51,-1-1 0,0-1 0,0 0 0,-1 0 0,0-1 0,0 0 0,-1 0 0,-1-1 0,13-23 0,-3 0 48,-1 0 0,-1-1 0,15-58 0,-28 85-110,9-27 68,-2 0 0,9-72-1,-17 95-81,0 0 0,-1 0 0,-1 1 0,1-1 0,-2 0 0,0 0 0,0 0 0,-1 1 0,-1-1 0,1 1 0,-2 0-1,0 0 1,-7-11 0,10 18-41,-1 0-1,1 1 1,-1-1 0,0 1-1,-1 0 1,1 0-1,0 0 1,-1 1-1,0-1 1,1 1 0,-1-1-1,0 1 1,0 1-1,0-1 1,-1 0 0,1 1-1,0 0 1,-1 0-1,1 0 1,0 1-1,-1-1 1,1 1 0,-1 0-1,1 1 1,-1-1-1,1 1 1,0-1-1,-8 4 1,10-4-177,0 1 0,0-1 0,0 1 0,0 0-1,1-1 1,-1 1 0,0 0 0,0 0 0,1 1 0,-1-1 0,1 0 0,-1 0-1,1 1 1,-1-1 0,1 1 0,0-1 0,0 1 0,0 0 0,0-1 0,0 1-1,0 0 1,0 0 0,1 0 0,-1 0 0,0-1 0,1 1 0,0 0 0,-1 0 0,1 0-1,0 0 1,0 0 0,0 0 0,0 0 0,1 0 0,-1 0 0,1 3 0,12 15-3506,5 1 1264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07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6 5632,'8'-5'8110,"-14"34"-2926,6-26-5428,-4 7 873,1-1 1,-1 1-1,-1-1 1,1 0-1,-10 13 0,-3 5-101,-3 10 165,-27 68 1,40-85-603,1 1-1,0-1 1,2 1-1,1 0 1,-2 28 0,4-24-56,1 1 0,4 29 0,-2-47-30,-1 0 1,1 0-1,0 0 1,1 0-1,0 0 1,0 0-1,1-1 1,0 0-1,0 1 0,8 9 1,-3-6-32,1 0 1,0 0-1,1-1 1,0-1-1,16 12 0,-20-17-563,0 0 1,0 0-1,1-1 0,-1 0 0,1 0 0,0-1 0,-1 0 0,1 0 0,0-1 0,0 0 0,10 0 0,34-6-5971,-29 4 4059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0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6 231 10816,'-6'-37'4864,"62"-13"-4224,-22 23 1567,4 12-1343,9-11 512,6 5-832,13 0-512,-10 8-64,2 1-864,-2 3 480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1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74 2720,'0'0'76,"-1"1"-1,0-1 1,0 1-1,0-1 1,1 0 0,-1 1-1,0-1 1,0 0-1,0 0 1,0 0 0,0 0-1,0 0 1,0 0 0,1 0-1,-1 0 1,0 0-1,0 0 1,0-1 0,0 1-1,-1 0 1,0-1 11,1 1 318,-1 0 0,1 1 0,0-1 0,0 0 0,-1 1 0,1-1 0,0 1 0,0 0 1,-1-1-1,1 1 0,0 0 0,0 0 0,0-1 0,0 1 0,-1 2 0,-5 2 1807,45-9 4374,258-48-2956,4 19-3260,-233 31-774,-38 4-7896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1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13 100 7136,'-13'-2'2697,"28"-1"1127,6 0-1732,93-21 2840,61-6-2376,-99 15-1958,-39 8-945,-1 0 0,57-1 0,-89 8 355,16 1-3341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2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370 580 1824,'0'-2'111,"0"1"0,0-1 0,0 1 0,0-1-1,1 1 1,-1 0 0,1-1 0,-1 1 0,1-1 0,-1 1 0,1 0 0,0 0 0,0-1 0,-1 1 0,1 0-1,0 0 1,0 0 0,0 0 0,0 0 0,0 0 0,1 0 0,-1 0 0,0 0 0,0 1 0,2-2-1,-1 2 67,-1-1-1,1 0 0,-1 0 0,1 0 0,-1-1 0,0 1 0,1 0 0,-1 0 0,0-1 0,0 1 1,0 0-1,0-1 0,0 1 0,0-1 0,0 0 0,0-1 0,0 2-58,-1 0-1,0 1 0,0-1 1,1 0-1,-1 1 1,0-1-1,0 0 1,0 1-1,0-1 1,0 0-1,0 0 1,0 1-1,0-1 0,0 0 1,0 1-1,0-1 1,0 0-1,-1 1 1,1-1-1,0 0 1,-1 1-1,1-1 1,0 0-1,-1 1 0,1-1 1,0 1-1,-1-1 1,1 1-1,-1-1 1,1 1-1,-1-1 1,1 1-1,-1-1 1,0 1-1,1 0 0,-1-1 1,0 1-1,1 0 1,-1-1-1,0 1 1,1 0-1,-2 0 1,-1-1 2,1 0 0,0 0 1,-1 1-1,1-1 0,-1 1 1,1-1-1,-1 1 0,-4 0 1,-3 0 140,-5 0-3,1 0 0,-1 1 0,1 1 0,0 0 0,0 1 1,-1 0-1,2 1 0,-1 0 0,0 2 0,-22 11 0,18-6 92,0 0-1,1 1 0,1 0 1,0 2-1,0 0 0,-24 29 1,34-35-229,0-1 0,0 1 0,1 0 0,0 1 0,-7 16 0,11-23-117,1 0 0,-1 0-1,1 0 1,0 0 0,-1-1 0,1 1-1,0 0 1,0 0 0,0 0 0,0 0 0,1 0-1,-1 0 1,0 0 0,1 0 0,0 2-1,0-2 0,0-1-1,1 1 0,-1 0 1,0-1-1,1 1 1,-1-1-1,0 0 0,1 0 1,0 1-1,-1-1 1,1 0-1,0 0 0,0 0 1,-1-1-1,1 1 1,0 0-1,0-1 0,3 1 1,0 0 18,-1 0 1,1-1 0,0 0 0,0 0-1,0 0 1,0 0 0,0-1 0,0 0-1,0 0 1,0 0 0,-1-1 0,1 1-1,6-4 1,8-5 119,32-21 0,-46 27-119,43-28 319,73-66 0,-103 81-249,0-1 0,-1-1 1,-1 0-1,-1-2 0,-1 1 0,17-34 1,-28 48-66,0 0 0,-1 0 0,0-1 0,0 0 0,-1 1 0,0-1 1,0 0-1,-1 1 0,1-1 0,-1 0 0,-1 0 0,-1-11 0,-1 8-27,0-1 0,0 1 0,-1-1 0,0 1 0,-1 0 0,-10-16 0,-1 3-54,0 1 1,-2 0 0,0 1-1,-42-35 1,41 40-238,0 1 1,0 0-1,-44-22 0,60 35 54,1 1-1,-1 0 1,-1 0-1,1 0 1,0 0-1,0 0 1,0 0-1,0 1 1,-1-1-1,1 1 1,0 0-1,-1 0 1,1 0-1,0 1 1,0-1-1,0 1 1,-6 1-1,7-1-79,0 1 0,0-1 0,0 1 0,0-1 0,1 1 0,-1 0-1,0-1 1,1 1 0,-1 0 0,1 0 0,-1 0 0,1 0 0,0 0 0,0 1 0,0-1 0,0 0 0,1 1 0,-1-1 0,0 0-1,1 1 1,0-1 0,-1 1 0,1-1 0,0 3 0,0 38-4008,3 3 1477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129 293 1664,'-1'-12'9226,"3"8"-8138,-2 4-1072,0 0 0,0-1 0,0 1 0,0 0 0,0-1 0,0 1 0,0 0 0,1 0 0,-1-1 0,0 1 0,0 0 0,0 0 0,0-1 0,1 1 0,-1 0 0,0 0 0,0 0 0,1-1 0,-1 1 0,0 0 0,0 0 0,1 0 0,-1 0 0,0-1 0,1 1 0,-1 0 0,0 0 0,0 0 0,1 0 0,-1 0 0,0 0 0,1 0 0,-1 0 0,2 1 859,-2-1-840,0 0 0,-1 0 0,1 0 1,0 0-1,-1 0 0,1 0 0,0 0 0,-1 0 1,1 0-1,0 0 0,-1 0 0,1 0 0,0 0 1,-1 0-1,1-1 0,0 1 0,-1 0 0,1 0 1,0 0-1,0-1 0,-1 1 0,1 0 0,0 0 1,0-1-1,-1 1 0,1 0 0,0 0 0,0-1 0,0 1 1,0 0-1,-1-1 0,1 0-7,0 1 0,0 0 0,0 0 1,0-1-1,0 1 0,-1 0 0,1-1 0,0 1 0,0 0 0,0 0 1,-1-1-1,1 1 0,0 0 0,-1 0 0,1-1 0,0 1 0,0 0 1,-1 0-1,1 0 0,0 0 0,-1 0 0,1-1 0,0 1 0,-1 0 1,1 0-1,0 0 0,-1 0 0,1 0 0,0 0 0,-1 0 0,0 0 1,-15 3 1586,15-3-1579,0 0-1,0 1 0,-1-1 1,1 1-1,0 0 0,0-1 1,0 1-1,0 0 0,1-1 0,-1 1 1,0 0-1,0 0 0,0 0 1,1 0-1,-1 0 0,-1 2 0,-14 24 761,11-18-522,-8 16 400,2 0-1,-13 38 1,20-49-532,0 1 0,0-1 0,2 1 0,0 0 0,0 0 0,1 0 0,1 0 0,1 0 1,0 0-1,4 17 0,-2-14-95,1-1 0,1 0 0,1-1 0,0 0 1,1 1-1,17 26 0,-21-37-22,1-1-1,0 1 1,1-1 0,-1 0-1,1 0 1,0-1 0,0 1-1,1-1 1,-1 0-1,1 0 1,0-1 0,0 0-1,0 0 1,0 0 0,1-1-1,-1 0 1,1 0 0,-1-1-1,1 0 1,9 1 0,-6-2 23,-1-1 1,0 0-1,1-1 1,-1 1-1,0-2 1,0 1 0,0-2-1,0 1 1,0-1-1,-1 0 1,1-1-1,-1 0 1,0 0-1,9-9 1,4-4 12,-1-1-1,0-1 1,26-35-1,-35 40-21,0 0 0,-1-1-1,-1 0 1,-1-1 0,0 1-1,-1-2 1,8-25 0,-10 19-22,-1 0 1,0 0-1,-2-1 0,-1 1 1,0 0-1,-2-1 1,-1 1-1,-1-1 1,-1 1-1,-9-30 1,10 43-35,-1-1 1,0 1-1,0 0 1,-1 0-1,-1 0 1,0 1-1,0 0 1,-1 0-1,0 1 1,-16-17-1,12 16-193,-1 0 1,-1 0-1,0 1 0,0 1 0,-24-12 1,34 19-57,1 0 0,-1-1 0,0 2 0,0-1 0,0 0 0,-1 0 0,1 1 0,0 0 0,0 0 0,0 0 0,0 0 0,0 0 0,0 0 0,-1 1 0,1 0 0,0 0 0,-5 1 0,5 0-233,0 0 0,0 0 0,0 0 0,0 0 0,0 1 0,1-1 0,-1 1 1,1 0-1,-1-1 0,1 1 0,0 0 0,0 1 0,1-1 0,-3 5 0,-9 33-2626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4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45 6816,'-6'1'8859,"16"-2"-4736,-1 0-4364,211-34 5388,-156 29-6691,97 3-1,-100 11-5604,-60-8 6912,23 4-3144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09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3 3904,'-1'0'304,"-1"-1"0,1 1 1,0 0-1,-1-1 0,1 1 0,-1 0 1,1 0-1,0 0 0,-1 0 0,1 0 1,-1 0-1,1 0 0,-1 1 0,-1 0 1,-1-1 334,0 1 0,0 0 1,0 0-1,0 1 0,-5 2 1,-3 4 55,1 0 1,1 1 0,0 0 0,0 0 0,1 1 0,-13 18-1,10-11-211,1 0 0,1 2-1,-13 29 1,20-40-448,0 0 1,0 0-1,1 0 1,0 0-1,0 0 1,1 0-1,0 0 1,1 1-1,0-1 1,0 0-1,1 1 1,1 10-1,0-12 241,-1-4-601,-1 0 0,1 0 1,0 0-1,0 0 1,0 0-1,4 5 0,-5-8 173,1 1 0,-1-1-1,1 1 1,-1-1-1,1 1 1,-1-1 0,1 1-1,0-1 1,-1 0-1,1 1 1,0-1-1,-1 0 1,1 0 0,0 1-1,-1-1 1,1 0-1,0 0 1,0 0 0,-1 0-1,1 0 1,0 0-1,-1 0 1,1 0 0,0 0-1,0 0 1,-1-1-1,1 1 1,0 0 0,-1 0-1,1-1 1,0 1-1,-1 0 1,1-1-1,0 1 1,0-1 0,18-16-4785,-5 4 3104,15-6-1272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5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6656,'0'-2'287,"0"0"-1,0 1 1,0-1 0,0 0 0,1 0-1,-1 1 1,1-1 0,-1 0 0,1 1-1,0-1 1,0 0 0,0 1 0,0-1-1,0 1 1,0-1 0,1 0 0,7-10 2592,-3 3-1791,1 1 1,0 0-1,15-13 0,-18 17-888,1 0 0,0 1 1,0 0-1,0-1 0,0 2 0,0-1 0,0 0 1,11-2-1,-15 5-174,0-1 1,-1 1 0,1 0-1,0 0 1,0 0-1,0 0 1,0 0 0,0 0-1,0 0 1,0 0 0,0 0-1,-1 1 1,1-1-1,0 0 1,0 0 0,0 1-1,0-1 1,-1 1-1,1-1 1,0 1 0,0-1-1,-1 1 1,1-1 0,0 2-1,0-1 15,0 0-1,0 1 1,-1-1-1,1 1 1,0-1-1,-1 1 1,0-1-1,1 1 1,-1-1-1,0 1 1,0-1-1,1 3 1,-2 5 125,0 0-1,0-1 1,-4 16-1,4-22-137,-55 182 2239,54-180-2169,1 1 1,-1-1-1,1 0 1,0 1-1,0-1 0,1 1 1,-1-1-1,1 1 1,0-1-1,1 8 1,-1-11-95,0-1 0,1 1 1,-1 0-1,0-1 0,0 1 1,1 0-1,-1-1 1,1 1-1,-1 0 0,1-1 1,-1 1-1,1-1 1,-1 1-1,1-1 0,-1 1 1,1-1-1,-1 1 1,1-1-1,0 0 0,-1 1 1,1-1-1,0 0 0,0 1 1,-1-1-1,1 0 1,0 0-1,-1 0 0,1 0 1,0 0-1,0 0 1,-1 0-1,1 0 0,0 0 1,1 0-1,32-6-320,-25 3 84,12-1-2264,22-8 0,-7-1-251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5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3 166 4992,'-2'-1'4476,"9"1"-2542,43-12 4676,-3-2-4985,300-51 2556,8 19-2928,-212 30-1479,170 5-1,-259 11-926,-27-1-784,-1 2-1,40 5 1,-27 3-548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6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217 390 4480,'-3'-5'332,"2"3"106,0 0 0,0 1 0,-1-1 0,1 0 1,0 1-1,-1-1 0,1 1 0,-1 0 0,1-1 0,-1 1 0,1 0 0,-1 0 1,0 0-1,0 0 0,1 0 0,-1 0 0,-3 0 0,1 0-42,-1 1 0,1 0 1,-1 0-1,1 0 0,0 1 0,-1-1 0,1 1 0,0 0 0,-1 1 0,1-1 0,0 1 0,0 0 1,0 0-1,0 0 0,-6 5 0,1-1-7,0 2 0,0-1 0,1 1 0,0 0 0,-8 11 0,9-9-191,1 0 0,0 1 0,0-1-1,1 1 1,0 0 0,-5 20 0,8-25-153,1 1 1,0-1-1,0 1 0,1-1 1,0 1-1,0 8 1,1-12-22,-1 0 1,1 0 0,-1 1-1,1-1 1,0 0 0,1 0-1,-1 0 1,0 0 0,1 0-1,0 0 1,-1-1 0,1 1-1,3 2 1,-3-3-17,-1 0-1,1-1 1,0 1 0,0-1-1,0 0 1,0 1 0,0-1-1,0 0 1,1 0 0,-1 0 0,0-1-1,1 1 1,-1 0 0,0-1-1,1 0 1,-1 1 0,1-1-1,-1 0 1,0 0 0,5-1-1,-1 0 28,1-1-1,-1 0 1,0 0-1,0 0 1,12-7-1,5-4 93,1-1 0,-2-2 0,22-18 0,54-58 368,-80 73-417,0 0 0,-1 0 0,21-34 0,-34 47-89,0-1 1,-1 1-1,0-1 1,0 0-1,-1 0 1,1 0-1,-1-1 0,-1 1 1,0-1-1,0 1 1,0-1-1,-1 1 1,0-1-1,0 1 1,-1-1-1,0 1 1,-2-9-1,-1 4-73,-1-1-1,0 1 1,-1 0-1,0 0 0,-1 0 1,0 1-1,-1 0 1,0 0-1,-1 1 1,0 0-1,-1 1 0,0 0 1,0 0-1,-1 1 1,0 0-1,0 1 1,-1 0-1,0 1 0,0 1 1,-24-9-1,31 13-237,1 1 1,-1-1-1,1 1 0,-1-1 0,1 1 0,-1 0 0,1 1 0,-1-1 1,1 1-1,-1 0 0,1 0 0,0 0 0,0 1 0,-1-1 0,1 1 1,0 0-1,0 1 0,0-1 0,-5 5 0,-7 14-1592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6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11 4224,'3'-10'14607,"-5"16"-14161,1 0 0,-2-1 0,1 1 0,-1 0 0,0-1 0,-5 8 0,2-3-112,-14 26 225,9-19-247,-11 27 1,7-10-158,2 1-1,1 0 0,-12 58 1,22-79-119,0 1 0,1 0 0,0 0 0,1 0 0,1 0 0,1-1 0,0 1 0,0 0 1,2-1-1,0 0 0,11 27 0,-11-33-370,0 0 1,1-1-1,0 0 0,1 0 1,0 0-1,0-1 0,0 0 1,0 0-1,1 0 0,0-1 1,1 0-1,-1 0 0,1-1 0,0 0 1,0 0-1,0-1 0,0 0 1,17 3-1,-11-3-438,1 0 0,-1-2 0,0 1 0,1-2 0,-1 0 0,0-1 0,1 0 0,-1-1 0,0-1 0,26-8 0,-11 2-2390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17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11232,'0'-26'5056,"28"13"-4385,-4 1 1953,-1 7-1568,21-11 160,6 4-768,17-6-512,4 10 32,-1-1-1984,-3 5 1088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36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41 322 832,'0'0'15,"0"0"-1,0 1 1,0-1 0,0 0-1,0 0 1,0 0 0,0 1-1,0-1 1,0 0 0,-1 0-1,1 0 1,0 0 0,0 1-1,0-1 1,0 0 0,0 0-1,0 0 1,-1 0 0,1 0-1,0 0 1,0 0 0,0 1-1,0-1 1,-1 0 0,1 0-1,0 0 1,0 0 0,0 0-1,-1 0 1,1 0 0,0 0-1,0 0 1,0 0 0,0 0-1,-1 0 1,1 0 0,0 0-1,0 0 1,0 0 0,-1 0-1,1 0 1,0 0 0,0 0-1,0 0 1,0 0 0,-1-1-1,1 1 1,0 0 0,0 0-1,0 0 1,0 0 0,0 0-1,-1 0 1,1-1 0,0 1-1,0 0 1,0 0 0,0 0-1,0 0 1,0-1 0,0 1-1,0 0 1,-1 0 0,1 0-1,0-1 1,0 1 0,0 0-1,0 1 157,0-1-1,0 1 0,-1 0 1,1 0-1,0-1 1,-1 1-1,1 0 0,-1 0 1,1-1-1,0 1 0,-1 0 1,0-1-1,1 1 1,-1-1-1,1 1 0,-1-1 1,0 1-1,1-1 0,-1 1 1,0-1-1,0 0 1,1 1-1,-1-1 0,0 0 1,-1 1-1,-2 1 93,-9 6 4042,14-7-4233,0-1 0,0 0 0,0 0 0,-1 1 0,1-1 0,0 0 0,0 0 0,0 0 0,0 0 0,0 0 0,0 0 0,0 0 0,0 0 0,-1-1-1,1 1 1,0 0 0,1-1 0,79-18 2051,25-2-1192,10-1-603,399-14 267,-392 30-396,-77 4-135,305-7 64,-196 9 6,-127-2-45,0-1 0,-1-1 1,43-12-1,-45 8 35,138-41 50,-155 48-230,-5 0 117,0 0 0,0 0 0,1 0 0,-1 0 0,0 0 0,3-3 0,-5 4-49,-1 0 0,0 0 0,0 0 1,0 0-1,0 0 0,0 0 0,1-1 0,-1 1 0,0 0 0,0 0 0,0 0 0,0 0 0,0-1 1,0 1-1,0 0 0,0 0 0,0 0 0,0-1 0,0 1 0,0 0 0,0 0 0,0 0 0,0-1 1,0 1-1,0 0 0,0 0 0,0 0 0,0-1 0,0 1 0,0 0 0,0 0 0,0 0 0,0 0 1,0-1-1,0 1 0,-1 0 0,-12-9 460,-20-6-327,-1 1 1,-66-16-1,-72-6-215,148 32 131,18 2-44,3 2-30,0 0 0,0-1 0,0 0 0,-1 0-1,1 0 1,-4-2 0,7 3 10,0 0-1,0 0 1,0-1-1,0 1 1,0 0-1,-1 0 1,1 0-1,0 0 1,0 0-1,0-1 1,0 1-1,0 0 1,0 0-1,0 0 1,0 0-1,0 0 1,0 0-1,0-1 1,0 1-1,0 0 1,0 0-1,0 0 1,0 0-1,0 0 0,0-1 1,0 1-1,1 0 1,-1 0-1,0 0 1,0 0-1,0 0 1,0 0-1,0 0 1,0-1-1,0 1 1,0 0-1,0 0 1,1 0-1,-1 0 1,0 0-1,0 0 1,0 0-1,0 0 1,0 0-1,1 0 1,4-4-52,-5 4 47,6-1-77,-1-1 0,1 1 0,0 0 0,0 1 0,-1-1 0,12 2 0,9-2-77,36 0 30,100 12 0,-139-8 113,81 11-90,-91-11 124,-1 1-1,1 0 1,-1 1 0,0 0-1,20 12 1,-28-15 59,0 1 0,-1 0 1,1 0-1,-1 0 0,1 0 0,-1 1 0,0-1 1,0 1-1,0 0 0,3 7 0,-5-8-37,1-1-1,-1 1 1,-1 0-1,1 0 0,0 0 1,-1 0-1,1 0 1,-1 0-1,0 0 0,0 0 1,0-1-1,0 1 1,-1 0-1,1 0 1,-1 0-1,0 0 0,-2 5 1,1-2 19,-1-1 1,-1 1-1,1-1 1,-1 0 0,0 0-1,0-1 1,-9 8-1,0-1 126,-22 14 0,-5-1 16,-49 22 1,2-2-4084,66-28 2040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37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315 694 3072,'1'-1'165,"0"0"1,1 0-1,-1 0 0,0-1 1,0 1-1,0 0 0,0-1 1,0 1-1,0-1 0,1-2 1,2-3 2367,-3 7-2435,-1 0 0,0-1 0,1 1-1,-1-1 1,1 1 0,-1 0 0,0-1 0,0 1 0,1-1 0,-1 1 0,0-1 0,0 1 0,1-1 0,-1 1-1,0-1 1,0 0 0,0 1 0,0-1 0,0 1 0,0-1 0,0 1 0,0-1 0,0 1 0,0-1 0,0 0-1,0 1 1,0-1 0,-1 1 0,1-1 0,0 1 0,0-1 0,-1 1 0,1-1 0,0 1 0,-1-1 0,1 1-1,0 0 1,-1-2 0,-2 0 129,0 0-1,0 0 1,0 0-1,0 0 1,0 1-1,-1-1 1,1 1-1,0 0 1,-1 0-1,1 0 1,-1 0-1,1 1 1,-1-1-1,1 1 0,-1 0 1,1 0-1,-6 1 1,-7 1 155,0 0 1,-24 8-1,33-8-283,-13 3-51,0 2 0,1 0 0,-27 15 0,45-22-54,-1 1 0,1-1 1,0 1-1,0 0 0,0-1 0,0 1 1,0 0-1,0-1 0,0 1 0,0 0 1,1 0-1,-1 0 0,0 0 1,0 0-1,1 0 0,-1 0 0,1 0 1,-1 0-1,1 0 0,-1 1 0,1-1 1,0 0-1,-1 0 0,1 0 0,0 1 1,0-1-1,0 0 0,0 0 1,0 0-1,0 1 0,0-1 0,0 0 1,1 0-1,-1 0 0,0 1 0,1-1 1,-1 0-1,1 0 0,0 2 0,1 0 28,1 1 0,-1-1 0,0 0-1,1 0 1,0 0 0,-1-1-1,1 1 1,0-1 0,0 1-1,1-1 1,-1 0 0,0 0-1,1 0 1,0-1 0,-1 1-1,1-1 1,0 0 0,4 1 0,0-1 52,0 1 1,0-2-1,-1 1 1,1-1-1,0-1 1,0 0-1,0 0 1,9-2-1,2-3 71,-1-1 0,0 0-1,-1-2 1,0 0 0,0 0 0,27-23-1,-32 24-106,0-1-1,-1 0 0,0-1 1,-1 0-1,0-1 0,-1 0 1,0 0-1,-1-1 0,11-20 1,-13 18 17,0-1 0,-1 1 0,-1-1 0,0 0 0,-1-1 0,-1 1 0,0 0 1,-1-1-1,0 0 0,-2 1 0,-2-20 0,0 19-21,0-1 1,-1 1-1,0 0 1,-1 0-1,-1 1 1,-1 0-1,0 0 0,-1 0 1,-1 1-1,-15-20 1,10 17-42,-2 1 0,0 0 0,-1 0 0,0 2-1,-1 0 1,-34-18 0,36 23-65,-1 1 0,0 0 0,0 2 0,-1 0 0,0 1 0,0 0-1,0 2 1,-28-3 0,37 6-63,0 0 0,1 1-1,-1 0 1,-11 2 0,18-3-38,-1 1-1,1 0 1,0 0 0,-1 0 0,1 0 0,0 0 0,-1 1 0,-2 1 0,4-2 28,1 0 0,-1 0 0,0-1 0,0 1 0,1 0 0,-1 0 0,1 0 0,-1 0 0,1 0 0,-1 0 0,1 0 0,0 0 0,-1 0 0,1 0 0,0 0 0,0 0 0,0 0 0,-1 0 0,1 0 0,0 0 0,1 1 0,-1 0-151,0-1 0,1 0 0,-1 1-1,1-1 1,-1 1 0,1-1 0,0 0-1,0 1 1,-1-1 0,3 2 0,14 17-1880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40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1 241 2816,'9'5'9445,"-4"-2"-9286,-1-1-1,1 0 1,-1 0 0,1-1-1,0 0 1,0 1 0,0-2-1,0 1 1,-1 0 0,1-1-1,9 0 1,48-3 663,0-2-1,96-20 1,124-45-194,-125 29-516,-72 19-84,252-54 40,-323 73-34,73-10-8,-73 11 116,1 2 1,0-1-1,24 4 0,-37-3-118,0 1-1,0-1 0,0 1 0,0-1 0,0 1 0,0 0 0,-1-1 0,1 1 0,0 0 0,0 0 0,-1 1 0,1-1 1,-1 0-1,3 3 0,-3-3-85,-1-1 1,1 1-1,-1 0 1,0 0 0,1 0-1,-1 0 1,0-1 0,0 1-1,1 0 1,-1 0-1,0 0 1,0 0 0,0 0-1,0 0 1,0 0-1,0 0 1,0-1 0,0 1-1,-1 0 1,1 0-1,0 0 1,-1 0 0,1 0-1,0-1 1,-1 1-1,1 0 1,-1 0 0,1 0-1,-1-1 1,1 1-1,-1 0 1,0-1 0,1 1-1,-2 0 1,-14 12-2456,1 4 773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40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165 530 3712,'9'-7'657,"-7"6"-82,0-1 0,0 0 0,0 1 0,0-1 0,0 0 0,3-4 0,-5 6-507,0 0 0,0 0-1,0-1 1,0 1 0,0 0 0,0 0 0,0 0-1,0 0 1,0-1 0,0 1 0,0 0-1,0 0 1,0 0 0,0-1 0,0 1-1,0 0 1,0 0 0,-2-2 881,2 1-881,-13-3 1583,11 4-1492,-1 0 1,0 0-1,0 0 0,1 0 0,-1 1 1,0-1-1,1 1 0,-1 0 0,0-1 0,1 1 1,-1 0-1,-3 2 0,-25 19 735,26-18-780,-8 6 139,1 1 1,1 0 0,-14 17 0,20-22-212,0 1 1,0 0-1,1 0 1,0 0-1,0 0 0,1 1 1,0 0-1,-3 8 1,6-14-30,-1 0 0,1 0 0,0 0 1,0-1-1,-1 1 0,1 0 0,1 0 0,-1 0 1,0 0-1,0 0 0,1 0 0,-1-1 0,1 1 0,-1 0 1,1 0-1,0 0 0,0-1 0,1 3 0,-1-2 8,1-1 0,-1 0-1,0 0 1,0 0-1,1 0 1,-1 0 0,1 0-1,-1-1 1,1 1-1,-1 0 1,1-1 0,-1 1-1,1-1 1,0 0 0,-1 1-1,1-1 1,0 0-1,-1 0 1,1 0 0,0 0-1,2-1 1,9-1 92,0-2-1,0 0 1,0 0 0,-1-1 0,1 0-1,13-10 1,-14 8-57,0 0 0,-1-1-1,0 0 1,-1-1 0,0 0 0,0 0 0,-1-1-1,0-1 1,11-16 0,-11 12 0,0 0 1,-1-1-1,-1 1 0,-1-1 0,0-1 1,-1 1-1,3-20 0,-4 13-6,-1 0-1,-2-1 1,0 1-1,-1 0 1,-1 0 0,-1 0-1,-7-30 1,6 42-85,0-1 0,0 1-1,-1-1 1,-1 1 0,0 0 0,0 1 0,-1-1 0,-1 1 0,0 0 0,0 1-1,-1-1 1,0 1 0,0 1 0,-1 0 0,-19-14 0,19 17-43,0 0 1,0 0-1,0 1 0,-12-3 1,16 5-86,0 1 1,-1 0-1,1 0 1,0 0-1,0 1 1,0 0-1,-1 0 1,-8 1-1,13-1 23,0 0-1,-1 0 0,1 1 1,-1-1-1,1 1 0,0-1 1,0 1-1,-1-1 1,1 1-1,0 0 0,0 0 1,-1-1-1,1 1 0,0 0 1,0 0-1,0 0 1,0 0-1,1 0 0,-1 0 1,0 1-1,0-1 0,1 0 1,-1 0-1,0 1 1,1-1-1,-1 2 0,0 0-382,1 0 0,0 0 0,0 0 0,0 0-1,0 0 1,1 0 0,-1 0 0,1 0 0,0 0 0,1 5-1,11 21-2078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43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40 2912,'3'-14'923,"-3"13"-809,1 0 1,0 1-1,0-1 1,-1 0-1,1 0 1,0 1-1,0-1 1,0 1-1,0-1 1,-1 1 0,1-1-1,0 1 1,0 0-1,0-1 1,0 1-1,3 0 283,12-7 2248,6-1-259,-21 8-2208,0-1 1,0 1-1,0 0 1,0 0-1,-1-1 1,1 1-1,0 0 1,0 0 0,0 0-1,0 0 1,0 0-1,0 0 1,0 0-1,0 1 1,2 0 890,-3 5-658,-1 1 0,0-1 0,0 0 1,-1 1-1,0-1 0,0 0 0,-3 8 0,-24 40-277,20-38 48,-157 334 1142,101-201-941,63-145-358,0 1 0,1 0 0,-1-1-1,1 1 1,0 0 0,0 0 0,0 0 0,1 0-1,-1 5 1,1-8 5,1 0 0,-1 0-1,0 0 1,1 0 0,-1 0 0,1 0-1,0-1 1,0 1 0,-1 0-1,1 0 1,0-1 0,0 1 0,1-1-1,-1 1 1,0-1 0,0 1-1,1-1 1,-1 0 0,1 1 0,-1-1-1,1 0 1,0 0 0,-1 0 0,1 0-1,0-1 1,2 2 0,5 0 23,0 1 0,-1-2 0,1 1 0,0-1 0,0 0 0,12-1 0,57-7 124,-38 3-75,154-7-75,-172 13-412,-9-1-1324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10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90 5632,'-27'-50'2112,"14"42"-1664,4-4-96,9 9-192,5-5-160,-5 3-160,4 2 96,5 3-384,-1 0 224,5 0-2400,10 3 1408,16 10-1088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43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10 155 5984,'-9'-15'1920,"9"14"-1776,1 1-1,-1-1 1,1 0 0,-1 0-1,1 1 1,0-1 0,-1 0 0,1 1-1,0-1 1,-1 1 0,1-1 0,4-2 1389,1-2-751,0 1-1,0 0 1,1 0-1,-1 1 1,1 0-1,12-5 1,-4 2-184,35-11-171,0 1 0,0 3 0,60-8-1,-97 19-405,105-16-575,-37 13-7030,-57 8 4571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49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15 64,'-6'-6'115,"8"4"285,6 1 648,-6 1-851,0 1 1,0-1 0,0 0 0,0 0 0,0 0-1,0 0 1,0 0 0,0 0 0,1-1-1,-1 1 1,3-2 0,15-1 1759,-15 3-1983,14 0 3234,-18 0-3155,-1 0-1,0 0 1,0 0-1,1 1 0,-1-1 1,0 0-1,0 0 1,0 0-1,1 0 0,-1 0 1,0 0-1,0 0 1,0 0-1,1 1 1,-1-1-1,0 0 0,0 0 1,0 0-1,0 0 1,1 1-1,-1-1 0,0 0 1,0 0-1,0 0 1,0 1-1,0-1 1,0 0-1,0 0 0,0 1 1,0-1-1,1 0 1,-1 0-1,0 0 0,0 1 1,0-1-1,0 0 1,0 0-1,-1 1 0,1-1 1,0 0-1,0 0 1,0 0-1,0 1 1,0-1-1,0 0 0,0 0 1,0 1-1,0-1 1,-1 0-1,1 0 0,0 0 1,0 0-1,0 1 1,0-1-1,0 0 0,-1 0 1,1 0-1,0 0 1,0 0-1,0 1 1,-1-1-1,-44 47 1787,17-18-1105,-39 50 0,52-57-519,1 0 0,1 1 1,1 1-1,1 0 0,1 0 0,1 1 1,-11 47-1,7-3 146,-7 121 0,19-153-150,2-1 0,1 1 1,1-1-1,3 0 0,12 46 0,-10-57-19,2 0 0,0 0-1,2-1 1,26 40 0,70 79 390,-93-125-501,-13-14-56,-1-3-18,0 1-1,0-1 0,0 0 1,0 1-1,0-1 1,0 0-1,1 0 0,-1 0 1,0 0-1,1 0 1,-1 0-1,1 0 0,-1 0 1,1 0-1,2 0 1,-5-3-557,-3-11-1759,0 0 618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50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30 4064,'-4'-14'1307,"-11"24"1530,7-2-2110,1 0 0,1 0 0,-1 1 0,1 0 0,-8 17 0,14-25-695,-10 18 319,2 1-1,0 0 1,2 0-1,-7 28 1,-9 86 375,22-132-709,-6 37 286,3 1 1,3 74-1,2-94-185,0 1 1,2-1-1,0 0 0,1 0 0,1 0 1,1-1-1,13 26 0,-16-37-8,1 0 0,0 0-1,0 0 1,1-1 0,0 0 0,13 13-1,-17-18-46,1 0-1,0 0 0,0 0 1,0 0-1,0-1 1,0 1-1,0-1 0,0 0 1,0 0-1,0 0 0,1 0 1,-1 0-1,0-1 0,1 0 1,-1 1-1,1-1 1,-1 0-1,0-1 0,1 1 1,-1-1-1,0 1 0,5-3 1,3-1 25,0 0 1,0-2-1,0 1 1,-1-1-1,0-1 1,0 0 0,-1 0-1,12-12 1,-6 3 53,1-2 0,-2 1 0,16-28 0,-7 7-110,-2-2 0,-2 0 0,-1-1 0,13-50 0,-26 75-31,0-1 0,-1-1 0,-1 1 1,-1 0-1,-1-1 0,0 0 0,-1 1 0,-1-1 0,-4-25 0,3 32-29,-1 0 0,0 1-1,0-1 1,-1 1 0,-1 0-1,0 0 1,0 0-1,-1 0 1,0 1 0,-1 0-1,0 0 1,0 1 0,-1 0-1,0 0 1,-16-11-1,16 13-22,0 1-1,-1 0 1,1 1-1,-1-1 1,0 2 0,0-1-1,-1 1 1,1 1-1,-19-3 1,20 4 6,0 1 1,0 0-1,0 0 1,-1 1-1,1 0 1,0 1-1,0 0 1,1 0-1,-1 0 1,0 1-1,1 0 1,-9 5-1,9-3-46,-1-1 1,0 1-1,1 0 1,0 1-1,0 0 0,1 0 1,-10 11-1,14-14 75,0 0 1,0 0-1,0 1 0,1-1 0,-1 0 0,1 0 1,0 1-1,-1-1 0,2 1 0,-1-1 1,0 1-1,1 0 0,-1-1 0,1 1 1,0 0-1,1-1 0,-1 1 0,0 0 0,1-1 1,0 1-1,2 4 0,1 5 129,1-1 1,1 0-1,0-1 1,0 1-1,1-1 0,0-1 1,1 1-1,12 11 0,-14-16-54,0 0 0,1-1 0,0 0 0,0 0 0,0-1 0,1 1 0,0-2 0,-1 1 0,1-1 0,1 0 0,-1-1 0,0 0-1,14 2 1,-6-3 22,0 0 0,-1-1 0,1-1 0,16-3-1,61-16-772,-82 17-502,0-1-1,10-5 0,1 0-5658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51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73 4736,'0'0'44,"0"0"1,0-1-1,0 1 1,-1 0-1,1 0 1,0 0 0,0 0-1,0 0 1,0 0-1,0 0 1,0 0-1,-1-1 1,1 1-1,0 0 1,0 0-1,0 0 1,0 0-1,0 0 1,0-1-1,0 1 1,0 0-1,0 0 1,0 0-1,0 0 1,0-1 0,0 1-1,0 0 1,0 0-1,0 0 1,0 0-1,0 0 1,0-1-1,0 1 1,0 0-1,0 0 1,0 0-1,0 0 1,0-1-1,0 1 1,0 0-1,0 0 1,0 0-1,1 0 1,-1 0 0,0 0-1,0-1 1,0 1-1,0 0 1,12-7 1910,20-5 958,133-23 923,-126 28-3485,-31 6-347,1-1-1,0 1 1,-1 1 0,1 0 0,0 0-1,0 1 1,-1 0 0,1 0-1,11 4 1,-18-5 6,-1 1 0,0-1 0,0 1 0,1 0-1,-1-1 1,0 1 0,0 0 0,0 0 0,0 0 0,0 0 0,0 0-1,0 0 1,0 0 0,-1 0 0,1 0 0,0 0 0,-1 0 0,1 1-1,0-1 1,-1 0 0,0 0 0,1 1 0,-1-1 0,0 0 0,0 1-1,1-1 1,-1 0 0,0 1 0,0-1 0,0 1 0,-1-1 0,1 0-1,0 1 1,0-1 0,-1 0 0,0 2 0,-2 5 63,0 1 0,-1-1 1,0 0-1,-6 9 0,7-12-15,-18 26 416,-1-2-1,-1 0 0,-28 26 0,41-44-270,9-11-174,0 1 0,0 0 0,0 0 0,1-1 0,-1 1 0,0 0 0,0 0 0,1 0 0,-1 0 0,1 0 0,-1 0 0,1 0 0,-1 0 0,1 1 0,-1-1 0,1 0 0,0 0 0,0 0 0,0 0 0,0 1 0,0 1 0,0-3-10,1 1-1,0 0 1,0-1 0,-1 1-1,1-1 1,0 1-1,0-1 1,0 1-1,0-1 1,0 1-1,0-1 1,0 0-1,0 0 1,0 1-1,0-1 1,0 0 0,0 0-1,0 0 1,-1 0-1,1 0 1,0 0-1,0 0 1,0-1-1,0 1 1,2-1-1,34-2 31,46 2 0,-54 1-397,-13 1-1183,2 7 416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51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77 3904,'-3'0'320,"-14"-3"1273,6 3 2974,55 1 1745,1-5-3503,44-14-2659,-14 2 424,-8 3-515,60-8-214,-120 20-152,9 0-689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52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126 122 4896,'-1'0'411,"1"0"-352,0 1 0,0-1-1,-1 0 1,1 0 0,0 0 0,0 0-1,0 0 1,0 0 0,0 0 0,-1 0-1,1 0 1,0 0 0,0 0 0,0 0 0,0 0-1,-3-2 1059,3 2-1059,0 0 1,0 0 0,0 0 0,0 0-1,0 0 1,0-1 0,-1 1 0,1 0-1,0 0 1,0 0 0,0 0 0,0-1-1,0 1 1,0 0 0,0 0 0,0 0 0,0 0-1,0-1 1,0 1 0,0 0 0,1 0-1,-13 15 1963,8-9-1562,-8 11 118,1 1 1,1 0 0,1 0 0,0 1 0,-5 21 0,3-3 11,-12 68 0,21-88-477,0 0 0,1 1-1,1-1 1,1 0 0,1 0 0,0 1 0,1-1-1,1-1 1,0 1 0,14 32 0,-14-39-12,2 0-1,-1 0 1,2 0 0,-1-1 0,1 0-1,1 0 1,13 12 0,-15-15 14,2-1 0,-1 1-1,0-2 1,1 1 0,0-1 0,0 0 0,1-1-1,-1 1 1,0-2 0,15 4 0,-14-5-31,0-1 1,0 1-1,1-2 1,-1 1-1,0-1 0,0 0 1,0-1-1,0 0 1,0-1-1,0 0 1,0 0-1,9-6 0,2-1-19,-1-1-1,0-1 1,31-27-1,-34 25 14,0-2 0,-1 0 0,-1 0-1,19-30 1,-10 8 107,21-47 0,-33 64-159,-2-1-1,0 0 1,-2 0-1,0-1 1,5-37-1,-11 51-28,0 0 0,-1-1 0,0 1-1,-1-1 1,0 1 0,0 0 0,-1-1-1,0 1 1,-1 0 0,0 0 0,0 0-1,-1 1 1,0-1 0,0 1 0,-1 0-1,-7-10 1,3 8-58,0 1-1,0 0 1,0 0-1,-1 1 1,0 0-1,-1 1 1,0 0-1,0 1 1,0 0-1,-1 0 1,0 1-1,0 1 1,0 0-1,-1 1 1,1 0-1,-1 1 1,0 1-1,0-1 1,0 2 0,1 0-1,-1 1 1,0 0-1,0 1 1,1 0-1,-1 1 1,1 0-1,-19 8 1,23-8 49,-60 27-310,61-26 332,-1 0 0,1 0 0,0 1 0,1 0 1,-1 0-1,-9 11 0,14-13 22,0-1 0,1 1 1,-1-1-1,1 1 0,0 0 0,0-1 1,0 1-1,0 0 0,0 0 1,1 0-1,-1 0 0,1 0 0,0 0 1,0 0-1,0 0 0,0-1 0,0 1 1,1 0-1,-1 0 0,1 0 1,0 0-1,0 0 0,0 0 0,0-1 1,2 4-1,0 1 82,1-1 1,0 0-1,0 1 1,1-1-1,0-1 1,0 1-1,0-1 1,11 9-1,-8-9-19,-1-1-1,1 0 0,0 0 0,0-1 1,0 0-1,1-1 0,-1 1 1,1-1-1,-1-1 0,1 0 0,13 0 1,2-1-6,-1-1 0,0-1 0,26-6 0,103-29-1688,-130 31-205,-21 6 1355,0-1 0,0 1-1,0 0 1,0-1 0,0 1-1,0 0 1,1 0 0,-1 0-1,0 0 1,0 0 0,0 0 0,0 0-1,0 0 1,2 1 0,-6 25-8574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52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 9056,'0'-6'6686,"1"7"-6358,1 1-1,-1 0 0,0-1 1,1 1-1,-1 0 1,0 0-1,0 0 0,0 0 1,-1 0-1,2 4 0,0 14 139,0 1-1,-2-1 0,-2 24 1,-1-17-412,-8 75-3964,7-89-1216,2-12 4483,2-1 483,-1 0-1,1 1 0,0-1 1,-1 0-1,1 0 0,-1 0 1,1 1-1,-1-1 0,1 0 1,-1 0-1,1 0 0,-1 0 1,1 0-1,-1 0 0,1 0 1,-1 0-1,1 0 0,-1-1 1,-13-4-4720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53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 6304,'3'-4'2562,"-3"4"-2511,6 6 1520,10 14-83,-11-13-1032,133 178 3826,-103-138-3701,-1 2 1,-2 1-1,38 85 0,11 70 598,-62-149-462,18 105 1,-33-135-653,-2 0 0,0 1 1,-2-1-1,-1 1 0,-1-1 1,-11 51-1,5-47 71,-1 0-1,-1-1 1,-2 0-1,-1 0 1,-23 36-1,14-31-358,-2-1 0,-1-1 0,-51 51 1,41-51-1330,-1-2 0,-78 50-1,99-70-134,-28 11-1,-22 1-5720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55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35 156 2240,'0'0'45,"0"0"-1,0-1 1,0 1 0,1 0-1,-1 0 1,0 0-1,0 0 1,0 0 0,0 0-1,0 0 1,1-1 0,-1 1-1,0 0 1,0 0 0,0 0-1,0 0 1,0-1 0,0 1-1,0 0 1,0 0 0,1 0-1,-1-1 1,0 1 0,0 0-1,0 0 1,0 0 0,0 0-1,0-1 1,0 1-1,0 0 1,0 0 0,0 0-1,0-1 1,0 1 0,0 0-1,-1 0 1,1 0 0,0-1-1,0 1 1,0 0 0,0 0-1,0 0 1,0 0 0,0-1-1,0 1 1,-1 0 0,1 0-1,0 0 1,0 0 0,0 0-1,0 0 1,-1-1-1,1 1 1,0 0 0,0 0-1,0 0 1,0 0 0,-1 0-1,1 0 1,0 0 0,0 0-1,0 0 1,-1 0 0,-18-1 5343,6 3-490,30-4-3514,30-7-676,68-23 1,-83 23-607,47-13 72,1 4-1,1 3 0,107-5 1,-95 12 88,74-1 217,-145 6-213,-13 2-2836,-15 10-1046,-16 19-3024,2-11 2646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55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37 3488,'-19'3'13655,"31"-7"-12579,21-3-1594,105-2 1147,8-5-400,232 9 1,-280 12-431,-51-2 156,-18 3 312,-34-6-494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1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48 3136,'-21'0'1893,"20"0"-1630,-1 1 0,1-1 0,0 1 0,0 0 0,0 0 0,0 0 0,0 0 0,-1 0 0,1 0 0,1 0 0,-1 0 0,0 0 1,0 0-1,0 0 0,1 1 0,-2 2 0,1-3 49,-11 22 1040,1 1 0,-15 44 1,-6 53 83,25-93-1209,1 0-1,1 1 1,-1 49 0,6-67-159,1 0 1,0 0 0,1 0-1,0 0 1,5 15 0,-4-19-13,0-1 1,0 1-1,0-1 0,0 0 1,1 0-1,0 0 1,0-1-1,1 1 0,8 7 1,-11-11-13,1 0 0,-1 0 0,1 0 0,0 0 0,0-1 0,0 1 0,0-1 0,0 0 0,0 1 0,0-1 0,0-1 1,0 1-1,0 0 0,1-1 0,-1 0 0,0 1 0,1-1 0,-1-1 0,0 1 0,0 0 0,1-1 0,-1 0 0,0 1 0,0-1 0,0-1 0,0 1 0,0 0 0,4-3 0,5-4 50,-1 0 0,0 0 0,0-1-1,-1 0 1,14-17 0,-13 13-43,-1 0 1,-1-1-1,0 0 1,-1 0-1,0-1 1,-2 0-1,1 0 1,6-29-1,-7 20 14,-1-1 0,-1 0 0,-2-1 0,0 1 0,-2-27 0,-1 40-14,0-1 0,-1 1 0,-1 0 0,0 0 0,0 0 0,-1 0 0,-8-16 0,8 20-5,-1 0 1,0 0-1,0 0 0,-1 0 0,0 1 1,-1 0-1,1 0 0,-1 1 1,0 0-1,-13-8 0,17 11-164,-1 1 0,0-1 0,-1 1 0,1 0 0,0 0 0,0 0 0,-1 1 0,1 0 0,-1-1 0,0 2 0,1-1 0,-1 0 0,0 1 0,-5 0 0,9 0-48,1 0 1,-1 0-1,1 0 1,0 1 0,-1-1-1,1 0 1,-1 0-1,1 0 1,-1 1-1,1-1 1,-5 7-3144,5-6 3143,0-1 1,0 1-1,0-1 1,0 1 0,0-1-1,1 1 1,-1-1-1,0 0 1,0 1-1,0-1 1,0 1-1,1 0 1,5 13-4832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1:56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12 3904,'0'-4'6145,"-6"7"-3528,-8 1-1744,1 1 0,-17 8-1,12-4-519,6-3-248,0 1-1,0 0 1,1 1-1,0 0 1,1 0 0,0 1-1,0 1 1,1 0 0,0 0-1,0 1 1,-9 16 0,-2 9 57,0 0 1,-19 57 0,29-68-63,1 1 1,1-1 0,1 2-1,-5 41 1,11-58-62,1-1 1,-1 0-1,1 1 0,1-1 1,0 1-1,0-1 1,1 0-1,0 0 1,1 0-1,0 0 0,0 0 1,1 0-1,0-1 1,0 1-1,1-1 1,10 12-1,-8-13 35,0 0 0,0 0 0,1-1 0,0 0 0,1 0 0,-1-1 0,1 0 0,0 0 1,0-1-1,1 0 0,11 2 0,-4-1 51,1-1 1,0-1 0,0-1-1,0-1 1,26-1 0,-31-1-69,-1-1 0,1-1 0,-1 0 0,0 0 0,0-1-1,0-1 1,0 0 0,-1-1 0,0 0 0,13-9 0,-5 1 12,0 0 0,0-2 0,-2 0 0,24-28-1,-26 25-11,0-1 0,-2-1 0,0 0-1,-2-1 1,16-40 0,-20 44 2,-2 0 1,0 0-1,-1-1 1,-1 1-1,0-1 1,-2 0-1,-1-36 0,-1 43-22,0 1-1,-1-1 0,-1 0 0,0 1 0,0 0 1,-9-18-1,8 22-70,0 0 0,0 0 1,-1 0-1,0 0 0,0 1 1,-1-1-1,0 2 0,0-1 0,-1 0 1,-7-4-1,-1 1-47,-1 0 0,0 1 0,0 0 1,-1 2-1,0 0 0,0 1 0,-1 0 0,1 2 0,-28-3 0,0 4-56,-1 2-1,-71 8 1,95-6-587,0 2 1,-27 7-1,47-10 362,-1 0 0,1 0 0,0 0 0,-1 0 0,1 0 0,0 0 0,0 1 0,-3 1 0,5-2 178,-1-1 0,0 1 1,1 0-1,-1 0 0,0 0 1,1 0-1,-1 0 1,1 0-1,0 0 0,-1 0 1,1 0-1,0 0 1,-1 0-1,1 0 0,0 0 1,0 0-1,0 0 0,0 0 1,0 0-1,0 1 1,8 22-5993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04.4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388 98 2304,'0'-11'1044,"0"1"0,1-1 1,0 0-1,5-15 0,-4 5 994,-2 13-1103,-2 14-377,-2 11-229,-1 30-1,0-2-127,-13 106 1069,-29 309 1546,46-368-2326,1-56-261,0-29-163,0 10 154,0-17-204,0 0 0,0-1 1,0 1-1,0 0 0,0 0 0,0 0 1,0 0-1,0 0 0,0 0 0,0 0 1,1 0-1,-1 0 0,0 0 0,0 0 1,0 0-1,0 0 0,0-1 0,0 1 1,0 0-1,1 0 0,-1 0 0,0 0 1,0 0-1,0 0 0,0 0 0,0 0 1,0 0-1,0 0 0,1 0 0,-1 0 1,0 0-1,0 1 0,0-1 0,0 0 1,0 0-1,0 0 0,0 0 0,0 0 1,1 0-1,-1 0 0,0 0 0,0 0 1,0 0-1,0 0 0,0 0 0,0 0 1,0 1-1,0-1 0,0 0 0,0 0 1,0 0-1,1 0 0,-1-1-2,0 0 0,1-1 0,-1 1 0,0 0 0,0-1-1,0 1 1,1 0 0,-1-1 0,-1 1 0,1 0 0,0-1 0,0 1 0,0 0-1,-1-1 1,1 1 0,-1 0 0,1 0 0,-1-1 0,1 1 0,-1 0 0,0 0 0,-1-2-1,-2-2-23,0-1-1,0 0 1,-7-5-1,3 3 3,-1 0 1,1 1-1,-2 0 0,1 0 0,-1 1 0,0 1 0,-17-8 0,19 10-14,0 0 0,-1 1 0,1 0 0,0 1 1,-1 0-1,0 0 0,1 1 0,-1 0 1,0 0-1,1 1 0,-12 2 0,10-1-46,-1 0 39,0 0 1,-11 5 0,20-7 10,0 1 1,0-1-1,1 1 1,-1 0-1,0 0 1,0 0-1,1 0 1,-1 0-1,1 0 1,-1 1 0,1-1-1,-1 1 1,1-1-1,0 0 1,0 1-1,0 0 1,-1-1-1,0 4 1,1-3 15,1-1 0,-1 1 0,1-1 0,0 1 0,-1 0 0,1-1 0,0 1 0,0 0 1,0-1-1,0 1 0,0 0 0,0-1 0,1 1 0,-1 0 0,1-1 0,-1 1 0,1 0 0,-1-1 0,2 3 0,-1-3 14,0 0-1,1 0 0,-1 1 1,0-1-1,1 0 0,-1 0 0,1-1 1,-1 1-1,1 0 0,-1 0 0,1-1 1,-1 1-1,1-1 0,0 1 1,2-1-1,7 1 63,0-1 0,0 0 0,-1 0-1,21-5 1,-23 4-79,64-11 215,0-4-1,-1-2 0,-1-4 0,121-55 0,-181 73-366,0-1-1,-1-1 1,1 1 0,14-13-1,-21 15-216,-1 1 0,0-1 0,0 1 0,0-1 0,0 0 0,0 0 0,0 0 0,1-3 0,-2 3-383,0 0 0,0 0 0,-1-1 0,1 1 0,-1 0 0,0 0 0,1-1 0,-1 1 0,-1-5 0,0-6-1861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04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76 6656,'-14'-17'3008,"28"10"-2624,-3 1 928,3 3-800,19-6 288,4 6-480,12-6-32,1 9-192,3-9 224,-6 9-192,0-9-32,-3 9-64,-13-3-32,3 6 0,-5 3-576,-6 1 320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05.3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1984,'0'0'640,"3"2"-389,5 5 763,-1 0 0,0 1 0,0 0 1,0 1-1,9 18 0,-10-17-577,-1 0-1,-1 1 0,0 0 1,-1 0-1,4 19 0,-2 7 863,-2 74-1,-4-77-647,3-25 190,3-11-426,4-12 46,8-19-244,21-32 0,-27 51-198,0-1 0,0 1 0,2 1 0,16-15-1,-15 16-1,29-18 0,-38 27-52,-1 0 0,2 0 0,-1 1 0,0 0 0,0 0 0,1 0 0,-1 1 0,1-1 0,0 1 0,6 0-1,-10 1 35,0 0 0,-1 0 0,1 0 0,0 1-1,0-1 1,0 0 0,-1 1 0,1-1-1,0 1 1,0 0 0,-1 0 0,1 0 0,-1-1-1,1 1 1,0 1 0,-1-1 0,3 2-1,-3-1 2,1 1 0,0-1 0,-1 0 0,0 1 0,0-1 0,1 1 0,-1-1-1,-1 1 1,1-1 0,1 6 0,-1 4 47,0 0-1,-1 0 1,-1 0 0,-2 16-1,2-20 27,-5 52 748,6-60-808,0 0-1,0 0 1,0 0-1,0 1 0,0-1 1,0 0-1,0 0 1,0 0-1,0 0 0,0 0 1,0 0-1,0 1 0,0-1 1,0 0-1,0 0 1,0 0-1,0 0 0,1 0 1,-1 0-1,0 1 0,0-1 1,0 0-1,0 0 1,0 0-1,0 0 0,0 0 1,0 0-1,0 0 1,1 0-1,-1 0 0,0 0 1,0 1-1,0-1 0,0 0 1,0 0-1,0 0 1,1 0-1,-1 0 0,0 0 1,0 0-1,0 0 1,0 0-1,0 0 0,0 0 1,1 0-1,-1 0 0,0 0 1,0 0-1,0 0 1,0 0-1,0 0 0,0-1 1,1 1-1,-1 0 0,0 0 1,0 0-1,5-3 72,16-33 214,-16 29-257,34-39-20,-34 41-52,1 0 1,-1 0-1,1 1 0,0-1 0,0 1 0,9-4 0,-12 7 26,-1 1 1,0-1-1,0 0 1,0 1-1,1-1 1,-1 1-1,0 0 1,0 0-1,1 0 1,-1 0-1,0 0 1,1 1-1,-1-1 1,0 0-1,0 1 1,0 0-1,1 0 1,-1-1-1,0 1 1,0 0-1,0 1 1,0-1-1,0 0 1,-1 1 0,1-1-1,0 1 1,-1-1-1,1 1 1,-1 0-1,3 3 1,1 2 42,-1 0 1,1 0 0,-2 0 0,1 1-1,-1-1 1,0 1 0,3 12-1,-2 7 183,0 1 0,-2-1 0,-2 33-1,0-44 23,0-16-310,0 1 1,0-1-1,0 0 1,0 1-1,0-1 1,0 0-1,0 0 0,0 1 1,1-1-1,-1 0 1,0 0-1,-1 1 1,1-1-1,0 0 1,0 1-1,0-1 1,0 0-1,0 0 1,0 1-1,0-1 1,0 0-1,0 0 1,-1 1-1,1-1 0,0 0 1,0 0-1,0 1 1,0-1-1,-1 0 1,1 0-1,0 0 1,0 1-1,-1-1 1,1 0-1,0 0 1,0 0-1,-1 0 1,1 0-1,-1 1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07.2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42 6304,'-9'-41'8544,"13"41"-7968,1 0-352,0 0-288,4 5 0,5-2 160,5 9-32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0:07.6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13 7872,'-19'-12'3584,"10"21"-3104,4-9 1280,0-6-992,10 6-448,-10-3-32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2:22.8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609 1 2560,'-1'10'860,"1"1"1,-1-1 0,-1 0-1,-4 15 1,5-21-646,0 1 0,-1-1 0,1 0 0,-1 0 0,0 0 0,0 0 0,-1 0 0,1 0 0,-1-1 0,0 1 0,0-1 0,-7 6 0,6-7-89,0 1 0,-1-1-1,0 0 1,1 0 0,-1-1 0,0 0-1,0 1 1,0-2 0,0 1-1,-6 0 1,-53-2 576,51 0-557,-204-1 948,206 2-1146,0 2 1,0-1-1,1 1 1,-1 1 0,-14 5-1,19-5 33,0-1 0,0 2-1,0-1 1,1 0 0,-1 1 0,1 0-1,0 1 1,0-1 0,-8 10 0,9-7-22,0 0 0,0 0 0,1 0 0,0 0 0,1 0 0,0 1 0,-2 11 0,0-6 100,1 5-199,-2 23 0,-1 3 34,-4 22 96,2 0 1,2 67-1,4 58-62,3 178 439,0-215-49,5 81-175,12 80-78,6 159 503,-5-192-297,-14-168-177,8 133 101,17 1-145,21 188 431,-43-175-299,-1-13 65,36 101-171,24 118 188,-64-439-228,21 301 403,-24-304-328,-2 1 1,-1-1 0,0 0 0,-9 26 0,-35 92 263,0-4-204,30-86-108,-9 37-76,21-69-8,-12 29 1,11-33-37,4-12 67,0 1 0,1-1 0,0 1-1,0 0 1,-1 8 0,2-13-19,1 0-1,-1 0 1,0 0-1,1 0 1,-1 0-1,0 0 1,1 0 0,-1 0-1,1 0 1,0 0-1,-1 0 1,1 0-1,0 0 1,0-1-1,-1 1 1,1 0-1,1 0 1,20 12-148,-8-4 83,-11-7 89,0 0 20,-1 0 0,1 0 0,0 0 0,0 1 0,2 3 1,8 1 7,-5-4-53,0 1-3,0 0-1,0-1 0,1 0 0,0-1 0,-1 0 1,1 0-1,0-1 0,0 0 0,17-1 0,9 2 78,214 20-116,-90-15 43,-28-2 20,-27 1 2,37 4 147,376 23-40,-126-10-25,318 23 226,-491-24-347,-66-6 187,87 9-213,71-9 458,-271-14-451,39 7 1,22 1 1363,-108-10-1306,-1-1 0,1 0 0,0-1 0,0 0 0,0 0 0,-8-3-1,-5-4 44,-20-11-1,15 4 102,0-1 0,-27-24 0,-16-11-155,44 35 70,-2 1-1,1 1 1,-43-17 0,2 8-418,-88-19 0,146 42 307,-7-3-138,16 4 175,0-1 0,-1 1 1,1 0-1,0 0 1,0 0-1,0 0 1,0 0-1,0 0 1,0 0-1,0 0 1,0-1-1,0 1 1,0 0-1,0 0 1,0 0-1,0 0 0,0 0 1,0 0-1,0 0 1,0-1-1,0 1 1,0 0-1,0 0 1,0 0-1,0 0 1,0 0-1,0 0 1,0 0-1,0-1 1,0 1-1,0 0 0,0 0 1,0 0-1,0 0 1,0 0-1,0 0 1,1 0-1,-1 0 1,0 0-1,0-1 1,10-5-92,-3 3-9,0 1-1,0 0 0,0 0 1,10-1-1,4-1-12,1-1 52,1 1 1,-1 2-1,1 0 1,0 1-1,0 1 1,-1 1 0,1 1-1,0 2 1,43 11-1,9 8 181,-58-20-181,-14-3 113,-1 0 0,0 0 0,0 1 1,0-1-1,0 1 0,0-1 0,0 1 0,0 0 0,3 1 0,-4-1 42,-1 20 271,0-15-289,-1 1-1,0-1 1,0 0-1,-1 0 0,1 0 1,-5 8-1,-5 23-29,-7 38 153,10-48-46,-4 27 0,-11 142 196,18-164-321,3-17 43,-1 22-1,3-35-63,0 1 0,0-1-1,-1 0 1,1 0 0,0 0-1,-1 0 1,0 0 0,1 0-1,-1 0 1,0 0 0,0 0-1,0-1 1,0 1 0,0 0-1,-3 3 1,1 0 437,3-4-427,0-1-1,0 0 1,0 1 0,0-1-1,0 0 1,0 1-1,0-1 1,0 0 0,0 1-1,0-1 1,0 0-1,0 0 1,0 1-1,0-1 1,0 0 0,-1 1-1,1-1 1,0 0-1,0 0 1,0 1 0,0-1-1,-1 0 1,1 0-1,0 0 1,0 1-1,-1-1 1,1 0 0,0 0-1,0 0 1,-1 0-1,1 0 1,0 1 0,-1-1-1,1 0 1,0 0-1,0 0 1,-1 0-1,1 0 1,0 0 0,-1 0-1,1 0 1,0 0-1,-1 0 1,1 0 0,0 0-1,0 0 1,-1 0-1,1 0 1,0-1-1,-1 1 1,1 0 0,0 0-1,0 0 1,-1 0-1,1-1 1,0 1 0,0 0-1,-1-1 1,-1-1 42,0 0 0,0-1 0,1 1 0,-1-1 0,1 0 0,0 0 1,0 1-1,0-1 0,0 0 0,-1-3 0,-3-11 143,-66-153 9,33 83-551,-78-127 1,88 165 3,21 40 146,-1-3-500,18 16-320,9 7 836,0 1-1,0 1 1,-2 1 0,0 0-1,0 1 1,-1 1 0,20 27-1,68 112-9752,-84-129 5605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2:31.5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1 3488,'-4'3'356,"0"1"0,0-1 0,1 1 0,-1 1 1,1-1-1,0 0 0,0 1 0,-2 5 0,-3 12 917,6-18-1036,1 1 0,-1-1-1,0 0 1,0 0 0,-4 7-1,-2 4 338,6-13-440,1 1-1,0 0 1,-1-1 0,1 1-1,-1-1 1,0 0-1,-3 4 1,5-6-130,0 0 0,0 0 0,0 0 1,-1 0-1,1 0 0,0 0 0,0 0 0,-1 0 0,1 0 0,0 0 1,-1 0-1,1 0 0,0 0 0,0 0 0,-1 0 0,1 0 0,0 0 1,0 0-1,0 0 0,-1 0 0,1-1 0,0 1 0,0 0 0,-1 0 1,1 0-1,0 0 0,0-1 0,0 1 0,0 0 0,-1 0 1,1 0-1,0-1 0,0 1 0,0 0 0,0 0 0,0 0 0,-1-1 1,1 1-1,0 0 0,0 0 0,0-1 0,0 1 0,0 0 0,0 0 1,0-1-1,-1-2-478,-4-5-64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3:43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5 197 1984,'0'-3'169,"-1"1"0,0 0 0,0 0 0,1-1 0,-1 1 0,1 0 1,0-1-1,0 1 0,0-1 0,0 1 0,0 0 0,0-1 0,1 1 0,-1 0 0,1-1 0,1-2 1,-2-15 3273,0 13-733,0 15-965,0 17-1000,1 0 0,8 42 0,3 32 328,1 1-67,28 183 397,-39-264-1242,6 83 1171,-9-99-1106,0-6-16,-3-11 117,-27-141-7,20 102-308,-3-17-104,2-85-79,11 112 76,7-75 0,-3 99 189,1 0-1,0 0 0,1 1 1,1 0-1,0 0 1,12-21-1,-14 32-90,0 0-1,1 1 1,-1-1-1,2 1 1,-1 0-1,1 1 1,-1-1-1,2 1 1,-1 0-1,0 0 1,1 1-1,0 0 0,0 0 1,0 1-1,1 0 1,-1 0-1,1 0 1,0 1-1,0 1 1,-1-1-1,1 1 1,0 0-1,0 1 1,0 0-1,0 0 1,0 1-1,0 0 1,0 0-1,0 1 0,0 0 1,0 0-1,-1 1 1,1 0-1,-1 0 1,0 1-1,0 0 1,0 0-1,-1 1 1,1-1-1,9 11 1,-7-6 12,-1 1 1,0 0 0,0 1 0,-1-1 0,-1 2-1,8 15 1,-5-5 33,0 0-1,7 36 1,-13-46-7,-1 1 0,0-1 0,-1 1 0,-1 0 0,0-1 1,-1 1-1,-2 14 0,2-18-16,-1-1-1,-1 1 1,1-1 0,-2 1-1,1-1 1,-1 0 0,0-1-1,0 1 1,-1-1 0,0 1-1,-6 6 1,2-6 26,0 0-1,0 0 1,0-1-1,-1 0 1,0 0 0,-16 7-1,-69 24 23,16-8-712,79-30 632,-1 0 1,1 0-1,0 0 0,0 1 0,0-1 0,-1 0 0,1 0 0,0 0 0,0 0 1,0 0-1,0 0 0,0 0 0,-1 0 0,1 0 0,0 0 0,0 1 0,0-1 1,0 0-1,0 0 0,-1 0 0,1 0 0,0 0 0,0 1 0,0-1 0,0 0 0,0 0 1,0 0-1,0 0 0,0 1 0,0-1 0,0 0 0,0 0 0,0 0 0,0 0 1,0 1-1,0-1 0,0 0 0,0 0 0,0 0 0,0 1 0,0-1 0,0 0 1,0 0-1,0 0 0,0 0 0,0 1 0,0-1 0,0 0 0,0 0 0,0 0 1,1 0-1,-1 0 0,0 1 0,0-1 0,11 7 32,-6-4 31,61 34 1039,-41-23-893,-1 0 1,0 1-1,30 26 1,-39-28-227,-1 1 0,-1 0 1,0 1-1,-1 0 0,0 1 1,-1 0-1,16 35 0,-24-45-988,1 1-1551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3:43.8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13 100 4896,'0'0'56,"0"0"-1,-1-1 1,1 1 0,0 0 0,0 0 0,-1 0-1,1-1 1,0 1 0,0 0 0,-1 0-1,1 0 1,0 0 0,0 0 0,-1 0 0,1 0-1,0-1 1,-1 1 0,1 0 0,0 0 0,-1 0-1,1 0 1,0 0 0,-1 0 0,1 0-1,0 1 1,0-1 0,-1 0 0,1 0 0,0 0-1,-1 0 1,1 0 0,0 0 0,0 0 0,-1 1-1,1-1 1,0 0 0,0 0 0,-1 0-1,1 1 1,0-1 0,0 0 0,0 0 0,-1 1-1,1-1 1,0 0 0,0 0 0,0 1 0,0-1-1,0 1 1,0-1 57,0 1 0,0-1 1,0 1-1,0-1 0,0 0 0,0 1 0,0-1 1,0 1-1,0-1 0,0 1 0,1-1 0,-1 0 1,0 1-1,0-1 0,1 0 0,-1 1 0,0-1 1,0 0-1,1 1 0,-1-1 0,0 0 0,1 1 1,-1-1-1,0 0 0,1 0 0,-1 1 0,1-1 1,-1 0-1,1 0 0,14 7 2054,-9-6-1816,1 0 0,-1 0 1,1-1-1,-1 0 0,1 0 0,-1-1 1,1 0-1,-1 0 0,1 0 1,11-5-1,-13 4-262,0 0 1,-1 0-1,1 0 0,-1-1 1,1 1-1,-1-1 1,0 0-1,0-1 0,0 1 1,-1 0-1,1-1 1,-1 0-1,0 0 0,4-5 1,-7 7-79,1 1 0,0 0 0,0-1-1,-1 1 1,1-1 0,-1 1 0,1-1 0,-1 1 0,1-1 0,-1 1 0,0-1 0,0 0 0,0 1 0,0-1-1,0 1 1,0-1 0,0 1 0,-1-1 0,1 1 0,-1-1 0,1 0 0,-1 1 0,1 0 0,-1-1 0,0 1 0,0-1-1,1 1 1,-1 0 0,0 0 0,0-1 0,0 1 0,-1 0 0,1 0 0,0 0 0,0 0 0,-1 0 0,1 1-1,0-1 1,-1 0 0,1 0 0,-1 1 0,-2-1 0,2-1-31,0 1 0,-1 1 0,1-1 0,0 0 0,-1 0 0,1 1 0,0 0 0,-1-1 1,1 1-1,-1 0 0,1 0 0,-1 0 0,1 0 0,0 1 0,-1-1 0,1 1 0,0-1 0,-1 1 0,1 0 0,0 0 0,-1 0 0,1 0 0,0 0 0,0 1 0,0-1 0,-3 3 0,0 3 260,0-1-1,0 1 0,0 0 0,1 0 0,0 0 0,1 1 0,-1-1 0,1 1 1,1 0-1,0 0 0,0 0 0,0 0 0,1 0 0,0 1 0,1-1 0,-1 0 1,2 0-1,2 16 0,-2-13-159,1 0 0,1 0 0,-1 0 0,2 0 0,0-1 0,0 0 0,1 0 0,0 0 0,1 0 0,0-1 0,0 0 0,1 0 0,12 12 0,-15-17-102,0-1-1,0-1 1,0 1-1,0 0 1,0-1 0,0 0-1,1 0 1,-1 0-1,1-1 1,-1 1-1,1-1 1,-1 0-1,1 0 1,0-1-1,0 1 1,0-1 0,-1 0-1,9-2 1,18-7-3461,2 1 912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11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3392,'5'14'12649,"0"-12"-13186,2 0 988,-1 0 0,0-1 0,1 0 0,-1 0 0,1-1 0,11 0 0,40-7 461,-16 2-1104,3-1-3040,-14 0-4432,-10-1 4310,0-4 239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3:44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2 5408,'-1'-1'168,"0"1"-1,-1 0 1,1 0 0,0 0 0,0 0 0,-1 0-1,1 0 1,0 0 0,0 1 0,-1-1 0,1 0-1,0 1 1,0-1 0,-1 1 0,1-1 0,0 1-1,0-1 1,0 1 0,0 0 0,0 0 0,0-1-1,0 1 1,0 0 0,0 0 0,0 0-1,1 0 1,-2 2 0,-2 2 509,1 0 1,0 1-1,0 0 1,-3 5-1,2 1 76,1 0 0,0-1 0,0 1 1,-1 23-1,1-16-93,3-15-539,0-1-1,0 0 0,0 0 0,0 0 0,1 1 1,-1-1-1,3 6 0,-3-8-71,1 0 1,-1 1-1,1-1 1,-1 0-1,1 0 0,-1 0 1,1 0-1,0 0 0,0 1 1,-1-1-1,1 0 1,0-1-1,0 1 0,0 0 1,0 0-1,0 0 0,1-1 1,-1 1-1,0 0 1,0-1-1,3 2 0,-3-2-15,0-1-1,1 1 1,-1 0-1,1-1 1,-1 1-1,0-1 1,1 1-1,-1-1 1,0 1-1,1-1 1,-1 0-1,0 0 1,0 0-1,0 1 1,0-1-1,0 0 1,0 0-1,0-1 1,0 1-1,0 0 1,0 0-1,0-2 0,18-31 435,-15 24-352,0 0 0,4-19 0,-7 25-127,-1 1 0,1-1 0,-1 0-1,0 1 1,0-1 0,0 0-1,-1 0 1,1 1 0,-1-1 0,0 0-1,-1-4 1,2 8-65,0-1 1,-1 1-1,1-1 1,0 1-1,0-1 1,0 1-1,-1-1 0,1 1 1,0 0-1,0-1 1,-1 1-1,1-1 1,0 1-1,-1 0 0,1-1 1,0 1-1,-1 0 1,1-1-1,-1 1 1,1 0-1,0 0 0,-1 0 1,1-1-1,-1 1 1,1 0-1,-2 0 1,2 0-74,-1 0 1,1 0 0,-1 1 0,0-1 0,1 0-1,-1 1 1,1-1 0,-1 0 0,1 1 0,-1-1 0,1 1-1,-1-1 1,1 1 0,-1-1 0,1 1 0,-1 0-1,-2 3-568,1 0 0,0 0-1,0 0 1,1 0 0,-3 6-1,-2 22-3730,4 9 1462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3:45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 41 4384,'-6'0'9162,"-8"26"-3951,13-24-4993,-1 0-1,1 0 1,0 0 0,0 0 0,0 0-1,0 0 1,1 0 0,-1 0 0,0 4 0,-3 6 836,12-19 590,4-9-1182,-10 13-420,0-1-1,-1 0 0,1 0 1,-1 0-1,1-1 0,-1 1 1,-1 0-1,1 0 0,-1-1 1,1 1-1,-1 0 0,0-1 1,-1 1-1,1 0 0,-3-8 1,3 12-41,0-1 0,0 1 0,0 0 1,0 0-1,0-1 0,0 1 1,0 0-1,0 0 0,0-1 1,0 1-1,-1 0 0,1 0 1,0 0-1,0-1 0,0 1 0,0 0 1,-1 0-1,1 0 0,0 0 1,0-1-1,0 1 0,-1 0 1,1 0-1,0 0 0,0 0 0,-1 0 1,1 0-1,0 0 0,0 0 1,-1 0-1,1 0 0,0 0 1,-8 4 19,-6 12-11,0 9 324,-15 37-1,28-61-329,1 0 1,0-1 0,-1 1-1,1 0 1,0 0-1,0 0 1,-1 0-1,1-1 1,0 1-1,0 0 1,0 0 0,0 0-1,0 0 1,0 0-1,0-1 1,1 3-1,1 7 196,-2-10-177,1 0 0,0 0 0,0 0 0,0 0 0,0 0 0,0 0 1,0-1-1,-1 1 0,1 0 0,0 0 0,0-1 0,0 1 0,-1-1 0,1 1 0,0-1 0,0 1 0,-1-1 0,2 0 0,18-14 105,-16 10-108,0 1 0,-1-1 0,1 0 0,-1 0 0,0 0 0,2-7 0,-1-6-2715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3:53.7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1206 17 1888,'4'3'9050,"-9"-3"-8111,0 0-641,0 0-1,1-1 1,-1 0 0,-7-2 0,7 1-150,0 1 0,-1-1 0,1 2 0,-9-2 0,-58-2 921,48 2-765,1 1-1,0 1 0,-34 3 1,39 0-176,-65 13-164,75-14 31,-1 1 0,1 0 1,0 1-1,0-1 0,0 1 0,0 1 0,-8 6 0,9-6 50,-1 0 0,-12 6 0,14-8-7,0 0 0,0 0 0,0 1 0,1 0 0,-7 6 0,7-4-28,-1 0-1,2 1 1,-1-1 0,1 1-1,0 0 1,0 1 0,1-1-1,0 1 1,0-1 0,-3 16-1,-13 35 157,-19 79 56,23-88-226,-14 40 170,16-34-177,-3 6 171,-15 121 0,21-59 117,-37 169 1,37-235-45,-4 79 1,10-83-141,-3 16 0,-14 213 0,6-100 67,-24 187 102,28-257-74,5-55-222,3-29 91,-4 53 73,2 0-125,5-80-5,4 128 0,-1-5-63,-4-91 56,1 0 0,9 62-1,-1-55-59,-1-7 108,4 51 1,-9-58-12,0-8 5,-1 0 0,-1 0 0,-4 31 1,-30 183 17,24-168-60,2 0 0,1 73 0,10-45 81,-1-52-125,-1-24 135,-1 1 1,-2 25 0,-5 66-101,6-92 55,2 23 1,-1 16 4,-3-19 14,0 8 46,-14 70 0,3-39-263,-6 102-1,16-132 207,-14 116 55,16 30-44,3-102 1,5 59-107,3 71 261,1 92-70,-10-277-163,-4 33 63,2-44-9,2 47 1,2 93 294,-3-86-279,14 238 239,-4-176-408,-8 38 232,-2-98-114,-12 168 124,9-115-242,4-95 174,-2-8-87,-1-1-1,-2 1 1,0-1 0,-18 52-1,-4 18-77,-2 43-126,-37 145-173,33-154 302,29-112 93,0 1 1,1-1-1,0 25 0,4 63-177,0-88 170,35 338-360,-24-274 448,11 84-111,16 129 90,-21 5 0,-8-6-457,-8-22 459,-4-143-352,2-64 349,14 113 1,-8-141-107,13 68-10,-15-92 58,1 0 0,0 0 1,1-1-1,1 1 0,8 13 1,2-1 90,-1 2 1,-1 0-1,-1 1 1,-2 0-1,-1 1 1,13 62-1,-14-34 4,12 85 39,-19-99-70,-2 1 1,-5 47-1,-4 12 173,7-97-204,-1 0 1,0 0-1,-4 9 0,-1 6 1,-16 44 25,15-49 59,2 1-1,0 0 0,-4 21 1,0 22 79,-8 74-230,14-90 17,2-23 23,0 0 0,3 33-1,0-11 90,-1-31-110,0 0 1,1 0 0,2 14-1,-2-24 3,0 0-1,0-1 1,0 1-1,0 0 0,1-1 1,0 1-1,0-1 1,-1 0-1,2 1 1,-1-1-1,0 0 1,1 0-1,-1-1 0,1 1 1,5 3-1,57 42-284,-33-18 298,-30-29 14,0 1-1,-1-1 1,0 1-1,1 0 1,-1-1-1,0 1 0,0 0 1,0 0-1,0 0 1,0 0-1,0 0 1,-1 0-1,1 0 1,0 3-1,5 37-82,-5-31 86,0 11 53,-1 37-1,-1-34-100,3 25-1,15 163 134,-15-178-94,1 14 107,-2-39-71,0 0 0,-1 0 0,0 10 0,-1 2-16,-3-4-111,4-17 93,-1 0 1,1 0-1,-1 1 1,1-1-1,0 0 1,0 1-1,-1-1 1,1 0-1,0 1 1,0-1-1,0 0 1,0 1 0,1 1-1,2 6-264,-3-9 263,0 1 0,0 0 0,0-1 0,1 1 0,-1 0 0,0-1 0,0 1 0,1 0 0,-1-1 0,0 1 0,1 0 0,-1-1 0,0 1 0,1-1 0,-1 1 0,1-1 0,-1 1 0,1-1 0,-1 1 0,1-1 0,0 1 0,6 3-18,0-1 1,1 0 0,-1 0-1,15 3 1,7 3-12,-11-3-52,0-1 1,1-1 0,27 3 0,58 0-132,-82-6 181,40 1-10,224 17 27,-18 3-25,-113-10 151,-72-5-122,441 28-168,-44-9-10,-73-3 312,2-22-203,-48-22 146,-23 0 131,-184 13-130,96-4 82,-17 2-192,-23 1 152,-19 3 12,108-3 80,-274 9-136,29-1 139,-49 2-161,0-1 1,0 1 0,-1 0-1,1 0 1,0 0 0,-1 0-1,1 1 1,6 3 714,-11-5-786,-1-1 0,0 1 0,0-1 0,0 1 1,1-1-1,-1 1 0,0-1 0,0 1 0,0 0 0,0 0 0,0-1 0,0 1 0,0 0 1,0 0-1,-1 0 0,0 0-69,-15-4 108,-23-9 0,1 1 93,-154-26-114,125 25 94,-25-3-113,73 14-13,0-1 0,1-2-1,-1 1 1,1-2-1,0-1 1,-34-16-1,42 20-15,11 3 62,-1 0 0,1 0 0,0 0 0,-1 0 0,1 0 0,0 0 0,-1 0 0,1 0 0,0 0 0,-1-1 0,1 1 0,0 0 0,-1 0 0,1 0 0,0 0 0,0 0 0,-1 0 0,1-1 0,0 1 0,-1 0 0,1 0 0,0 0 0,0-1 0,0 1 0,-1 0 0,1 0 1,0-1-1,0 1 0,0 0 0,-1-1 0,1 1 0,0-1 31,-1 1 0,1 0 0,-1 0 1,1 0-1,-1 0 0,1 0 0,-1 0 1,1-1-1,-1 1 0,1 0 0,-1 0 1,1 1-1,-1-1 0,1 0 0,-1 0 1,1 0-1,-1 0 0,0 1 0,1-1-12,0 1-1,0-1 0,-1 1 1,1 0-1,0-1 0,0 1 1,0 0-1,-1-1 0,1 1 1,0 0-1,0-1 0,0 1 0,0 0 1,0-1-1,0 1 0,1 0 1,-1-1-1,0 1 0,0 0 1,0-1-1,1 1 0,-1 0 1,0-1-1,1 1 0,-1-1 1,0 1-1,1-1 0,-1 1 1,1-1-1,-1 1 0,1-1 0,-1 1 1,1-1-1,0 1 0,23 19 12,-10-12-37,1-1 0,0 0 1,0-1-1,0-1 0,27 6 0,-6-1 38,106 21 95,-77-18-93,-22-6 69,0 0 0,57-1 0,-97-6 823,-10 4-608,-5 0-247,1-1 0,-13 1 0,-13 3-4,20-3-100,-116 33-840,106-28 39,1 1 0,-48 26 0,55-25-121,0 1 1,1 1-1,0 0 0,1 1 0,-25 27 0,-10 19-5575,34-36 1798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34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74 4224,'0'0'6901,"-1"0"-6815,1-1 0,0 1 0,-1 0 0,1-1-1,0 1 1,0 0 0,-1-1 0,1 1 0,0-1 0,0 1 0,-1-1 0,1 1 0,0 0-1,0-1 1,0 1 0,0-1 0,0 1 0,-1-2 0,4-2 96,-1 1-99,0-1 0,0 1-1,0 0 1,0 0-1,1 0 1,-1 0-1,1 0 1,0 0-1,5-3 1,4-3 116,8-4 46,-19 12-237,0 0 0,0 1 0,0-1-1,0 1 1,0 0 0,0-1-1,1 1 1,-1 0 0,0 0 0,0 0-1,0 0 1,1 0 0,-1 0 0,0 0-1,0 0 1,2 1 0,7 1 184,-9-2-160,0 0 0,0 0-1,-1 0 1,1 0 0,0 0 0,-1 0-1,1 1 1,0-1 0,-1 0 0,1 0-1,0 1 1,-1-1 0,1 0 0,-1 1-1,1-1 1,0 0 0,-1 1-1,1-1 1,-1 1 0,1-1 0,-1 1-1,1-1 1,-1 1 0,0 0 0,1-1-1,-1 1 1,0-1 0,1 1 0,-1 0-1,0-1 1,0 1 0,0 0 0,0-1-1,1 1 1,-1 0 0,0 0 0,0-1-1,0 1 1,0 0 0,-1-1-1,1 2 1,-1 11 110,-1-1-1,0 0 1,0 0-1,-6 15 0,-3 16-165,1-7 112,-1-1 0,-1 0 0,-28 55 0,38-86-76,0 1 0,0 0-1,0 0 1,1 0 0,-1 0 0,1 0 0,1 1 0,-1 5-1,1-11 21,1-1-1,-1 1 0,1-1 1,-1 1-1,1-1 0,0 1 0,-1-1 1,1 1-1,0 0 0,-1-1 0,1 1 1,0 0-1,-1 0 0,1 0 0,0-1 1,0 1-1,-1 0 0,1 0 0,0 0 1,1 0-1,2 0 43,15-7-162,2 1 373,32-7 0,-45 11-540,0 2-1,1-1 0,0 1 1,-1 0-1,1 1 1,-1 0-1,11 2 1,-1 2-2636,1 3 870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25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398 639 1568,'1'-1'110,"0"0"-1,-1 0 1,1 1 0,0-1-1,0 0 1,0 1 0,0-1-1,0 0 1,0 1-1,0-1 1,0 1 0,0-1-1,0 1 1,0 0 0,1-1-1,0 1 276,-1-1-1,0 1 0,1-1 1,-1 1-1,0-1 0,1 0 1,-1 1-1,0-1 1,2-2-1,-3 3-285,0-1-1,1 1 1,-1-1 0,0 1 0,0-1-1,0 1 1,0-1 0,0 1-1,0-1 1,0 1 0,0-1 0,0 0-1,0 1 1,0-1 0,0 1-1,0-1 1,0 1 0,0-1 0,-1 1-1,1-1 1,0 1 0,0-1 0,-1 1-1,1-1 1,0 1 0,-1-1-1,1 1 1,0-1 0,-1 1 0,1 0-1,-2-1 1,0-1 102,-1 0-1,0 0 1,1 1-1,-1-1 1,0 1-1,0 0 1,0 0 0,0 0-1,0 0 1,-1 0-1,1 1 1,-3-1-1,-6-1 180,-10-2-217,0 0-1,-1 2 1,1 1 0,-1 0 0,1 2 0,-1 1 0,1 0 0,-1 2 0,1 0 0,-29 11 0,45-13-182,0 1 1,1 0-1,-1 0 1,1 0 0,0 1-1,0-1 1,0 1 0,1 1-1,-1-1 1,1 1 0,0-1-1,0 1 1,1 1 0,-1-1-1,1 0 1,0 1 0,0-1-1,1 1 1,0 0 0,-2 6-1,2-3-7,0 0-1,1 1 1,0-1-1,0 0 0,1 1 1,0-1-1,1 0 1,0 1-1,0-1 1,1 0-1,0 0 0,5 13 1,-6-18 58,1 0-1,0 0 1,1 0-1,-1 0 1,1-1 0,-1 1-1,1 0 1,0-1-1,0 0 1,1 0 0,-1 0-1,1 0 1,-1-1 0,1 1-1,0-1 1,0 0-1,0 0 1,0 0 0,0 0-1,1-1 1,-1 0-1,0 0 1,1 0 0,-1 0-1,1-1 1,-1 0 0,8 0-1,-3-1 41,1-1 1,-1 0-1,0 0 0,0-1 0,0 0 0,0-1 1,-1 0-1,0 0 0,1-1 0,-1 0 0,9-7 1,6-8 201,-1 0 1,25-28 0,-35 35-197,-1 0 1,0-1-1,-1 0 1,-1-1-1,0 0 1,13-32-1,-16 33-17,-1-1 1,0 0-1,-1 0 0,-1 0 1,1-17-1,-4 3 36,-1-1 0,-2 1 0,-1 0 0,-1 0 0,-11-36-1,9 43-62,0 0-1,-2 0 0,0 1 0,-2 1 1,0 0-1,-16-23 0,16 29-73,-1 1 0,0 0 0,0 1 0,-2 0 0,1 1 0,-1 0 0,-1 1 0,-22-11-1,28 15 21,-1 2 0,0-1 1,0 1-1,0 1 0,-21-5 0,28 8-73,1-1 1,-1 1-1,0 0 1,0 0-1,1 0 1,-1 1-1,0-1 1,0 1-1,1-1 1,-1 1-1,0 0 1,1 0-1,-1 0 1,1 0-1,-1 0 1,1 1-1,0-1 1,-1 1 0,1 0-1,0-1 1,0 1-1,0 0 1,0 0-1,1 0 1,-1 1-1,0-1 1,0 3-1,-5 11-1213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25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1 177 3136,'-1'-25'1361,"2"10"4222,0 59-4122,8 57 0,-7-79-1317,-3-18-61,1 1 0,0-1 1,1 0-1,-1 0 0,1 0 1,0 0-1,0 0 0,0 0 1,0 0-1,1 0 0,-1 0 1,4 5-1,-5-9-59,1 0 1,-1 0-1,0 1 1,0-1-1,1 0 0,-1 0 1,0 0-1,1 0 1,-1 1-1,0-1 0,1 0 1,-1 0-1,0 0 1,1 0-1,-1 0 1,0 0-1,1 0 0,-1 0 1,0 0-1,1 0 1,-1 0-1,0 0 0,1 0 1,-1 0-1,0 0 1,1 0-1,-1 0 1,0 0-1,1-1 0,-1 1 1,0 0-1,1 0 1,-1 0-1,0-1 1,1 1-1,-1 0 0,0 0 1,0-1-1,1 1 1,-1 0-1,0 0 0,0-1 1,0 1-1,0 0 1,1-1-1,-1 1 1,0 0-1,0-1 0,0 0 1,11-24 877,-8 17-790,0 1-67,79-173-53,-77 170-53,7-12-189,0 1 0,1 0 0,16-19 0,-27 38 237,0 0 1,0 0-1,0 0 1,0 0-1,0 0 1,0 1-1,0-1 1,1 1 0,-1 0-1,1 0 1,-1 0-1,5-1 1,-6 1 31,0 1 1,1 0 0,-1 0-1,0 0 1,1 0 0,-1 0-1,0 0 1,0 0 0,1 1 0,-1-1-1,0 0 1,1 1 0,-1-1-1,0 1 1,0-1 0,0 1-1,0-1 1,0 1 0,1 0-1,-1 0 1,0 0 0,0 0-1,-1 0 1,1 0 0,0 0-1,0 0 1,1 2 0,2 6 134,0 0 0,0 0 0,-1 1 1,0 0-1,-1 0 0,0-1 0,0 2 0,0 18 0,0-2 149,1 19-148,-3-31-79,1 1 1,5 22-1,-4-26-103,1 0 0,9 21-1,-10-28-708,0-1 0,1 0-1,0 1 1,0-1 0,0 0 0,0-1-1,0 1 1,1 0 0,0-1 0,5 4-1,10 7-1721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26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82 2496,'-22'-11'11002,"16"6"-9719,5 5-1274,1 0 0,0 0 0,0 0 0,0 0-1,0 0 1,0 0 0,0 0 0,0 0 0,-1 0 0,1 0-1,0 0 1,0-1 0,0 1 0,0 0 0,0 0-1,0 0 1,0 0 0,0 0 0,-1 0 0,1 0 0,0 0-1,0 0 1,0 0 0,0 0 0,0-1 0,0 1-1,0 0 1,0 0 0,0 0 0,0 0 0,0 0 0,0 0-1,0 0 1,0-1 0,0 1 0,0 0 0,0 0-1,0 0 1,0 0 0,0 0 0,0 0 0,0 0-1,0-1 1,0 1 0,0 0 0,0 0 0,0 0 0,0 0-1,0 0 1,0 0 0,0 0 0,0 0 0,0-1-1,0 1 1,1 0 0,-1 0 0,0 0 0,0 0 0,0 0-1,0 0 1,0 0 0,0 0 0,0 0 0,0 0-1,0 0 1,1 0 0,-1 0 0,4-2 9,1 1 0,-1 0 1,1 0-1,0 0 0,-1 1 1,9 0-1,11-2 78,189-5 141,-100 6-202,178-7 200,-107 3-136,47-1 122,-163 6-69,-18 2 165,-1-3 0,82-11 0,-36 0-13,-91 11-461,4 0 376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27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480 525 3904,'-1'-3'261,"-1"0"1,1 0-1,0 0 1,-1 0-1,0 0 1,-3-3-1,5 5-138,-1 0-1,0 0 1,0 1 0,0-1-1,0 1 1,0-1-1,-1 1 1,1-1 0,0 1-1,0-1 1,0 1 0,0 0-1,-1 0 1,1-1-1,0 1 1,0 0 0,0 0-1,-1 0 1,1 0 0,0 1-1,-2-1 1,-78 3 3434,61 0-3098,0 0-1,-31 12 1,33-9-336,0 1 1,1 0-1,-1 2 1,2 0-1,-1 1 0,-27 23 1,33-25-113,1 2-1,0-1 1,0 2 0,1-1-1,0 1 1,1 0 0,0 1-1,1 0 1,0 0 0,1 1-1,0 0 1,1 0 0,-5 22-1,9-30 26,0 0-1,0 1 0,1-1 0,0 0 1,0 1-1,0-1 0,1 0 1,-1 0-1,1 1 0,3 6 0,-4-10-2,1 1-1,0-1 0,1 1 1,-1-1-1,0 1 0,1-1 0,-1 0 1,1 0-1,0 0 0,-1 0 0,1 0 1,0 0-1,0 0 0,0-1 1,1 1-1,-1-1 0,0 1 0,1-1 1,-1 0-1,1 0 0,-1 0 1,4 1-1,0-2 29,0 1 0,-1-1 0,1 0 0,0 0 0,0 0-1,0-1 1,-1 0 0,1 0 0,0-1 0,-1 0 0,1 0 0,-1 0 0,0 0 0,8-5 0,2-2 62,-1-1 1,0 0-1,23-22 1,-18 13-15,-1-1 0,-1-1 1,-1 0-1,-1-1 0,0-1 1,-2 0-1,13-30 0,-17 31-50,-2 1 1,0-1-1,-1 0 0,-2 0 1,0-1-1,-1 0 0,-1 1 0,-2-40 1,-3 31 50,-9-52 0,7 66-67,0 0 1,0 1-1,-2-1 1,-12-22-1,12 27-93,-1 0-1,0 0 1,-1 1-1,0 0 1,-1 0 0,0 1-1,0 0 1,-1 1-1,-1 1 1,-21-14-1,28 19 11,-1 1-1,1-1 1,-1 1-1,0 0 1,1 1-1,-1-1 1,0 1-1,0 0 0,0 1 1,0-1-1,0 1 1,0 0-1,0 1 1,-7 1-1,9-1 8,0 0 0,0 0 0,0 1 0,1 0 0,-1-1 0,0 1 0,1 1 0,-1-1 0,1 0 1,0 1-1,0 0 0,0 0 0,0 0 0,0 0 0,1 0 0,-1 0 0,1 1 0,0-1 0,0 1 0,0 0 0,-1 4 0,1-2-268,1 0 0,-1 0 0,1 0-1,0 1 1,0-1 0,1 1 0,0-1 0,0 1-1,1-1 1,0 0 0,0 1 0,0-1 0,1 0-1,-1 0 1,2 0 0,-1 0 0,4 8 0,0-4-308,0 1 0,1-1 0,0 0 0,1-1 0,0 0 1,0 0-1,1-1 0,12 11 0,31 15-1268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28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0 4736,'-6'2'7665,"0"12"-7944,2-3 930,-11 26 29,-2 0 0,-2 0 0,-27 38 0,-11 1-83,-59 87 147,105-144-701,1 0 1,1 0 0,1 1 0,0 0-1,2 0 1,0 1 0,-3 27-1,8-41-25,0 1 0,1 0 0,0 0-1,0 0 1,1 0 0,0-1-1,0 1 1,1 0 0,0-1 0,5 14-1,-5-17 29,1 1 1,-1-1-1,1 0 0,0 0 0,0 0 0,0 0 0,0-1 1,1 1-1,-1-1 0,1 0 0,0 0 0,0 0 0,0 0 1,0-1-1,1 0 0,-1 0 0,1 0 0,4 1 0,14 2 37,0-1 0,0-2 0,0 0-1,0-1 1,30-4 0,-27 2-110,41-2 9,77 0 281,-99 9-1450,-34-3-1125,0-2 1,17 2-1,-22-3 360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28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43 143 6048,'-35'-32'1952,"34"32"-1919,1-1 1,-1 1 0,1 0-1,0 0 1,-1-1-1,1 1 1,-1 0 0,1-1-1,0 1 1,-1 0 0,1-1-1,0 1 1,-1-1-1,1 1 1,0 0 0,0-1-1,-1 1 1,1-1 0,0 1-1,0-1 1,0 1-1,0-1 1,0-1 182,-1 0 1,1 0-1,0 1 0,0-1 0,1 0 0,-1 0 1,0 0-1,1 1 0,-1-1 0,1 0 1,-1 1-1,1-1 0,0 0 0,0 1 1,0-1-1,0 1 0,0-1 0,0 1 1,0-1-1,0 1 0,3-2 0,4-2 119,-1 1 0,1 0-1,10-4 1,-7 4-138,11-4-66,0 0 1,1 2-1,0 1 0,0 1 0,29-2 1,117 4 19,-51 14-1329,-41 5-4028,-35-4 2497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11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9 3328,'-1'0'50,"1"0"1,0 0-1,-1 0 1,1 0-1,0 0 1,-1 0-1,1 0 1,0 0-1,-10-8 4200,4 11-2506,-15 11-59,6-6-982,0 2 0,1 0 0,0 0 0,-17 18 0,-1 10-69,1 1 1,3 2-1,-45 85 1,67-116-542,-9 17 210,1 1 0,1 0 1,-16 53-1,27-72-245,0 1-1,0-1 1,1 1 0,1-1 0,0 1-1,0-1 1,2 10 0,-1-12-32,0 0 1,1-1-1,0 1 1,1-1-1,-1 1 0,1-1 1,0 0-1,1 0 1,-1 0-1,10 10 1,-10-13-128,1 1 1,-1-1 0,1 0-1,0 0 1,0 0-1,0 0 1,0-1 0,0 0-1,1 0 1,-1 0 0,1 0-1,-1-1 1,1 1-1,0-1 1,-1 0 0,8 0-1,-2-1-1205,0 0-1,0-1 0,0 0 1,-1 0-1,1-1 0,0 0 1,10-4-1,7-3-2778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28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73 7392,'0'0'200,"-1"0"-1,1 0 1,-1 0 0,0 0-1,1 0 1,-1-1 0,1 1 0,-1 0-1,0 0 1,1 0 0,-1 0 0,1-1-1,-1 1 1,1 0 0,-1-1 0,1 1-1,-1 0 1,0-1 199,0 0-199,1 1-100,0-1 0,0 1 0,0 0 0,0-1 0,0 1 0,0 0 0,0-1 0,1 1 1,-1 0-1,0 0 0,0-1 0,0 1 0,0 0 0,0-1 0,0 1 0,0 0 0,1 0 0,-1-1 0,1 0 300,-1 1-300,0 0 0,0 0 0,1 0 0,-1-1 0,0 1 0,0 0 0,1 0 0,-1 0 0,0 0 0,1 0 0,-1 0 0,0 0 0,1 0 0,-1-1 0,1 1 1,33-10 524,0 1 0,1 2 0,64-5 0,-52 7-571,195-4 168,-211 9-167,41-6-2748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29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84 6304,'-28'5'2848,"37"-10"-160,0 2-1728,21-10 864,6 1-1056,22-5 224,3 4-609,11 1-63,-7 3-192,-8 4 64,-4 5-128,-11 5-224,-4 4 64,-10 7-1855,-5 5 1055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3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53 3072,'-11'-16'15029,"-1"16"-13277,6 0-1648,10 0 877,16 0-997,9 0-82,27 0 99,86-10 0,-47-1-14,139 0-1,-128 13 798,-106-2-867,0 0 0,1 0 0,-1 0 0,0 0 0,0 0 0,1 0 0,-1 0 0,0 0 0,0-1-1,0 1 1,1 0 0,-1 0 0,0 0 0,0 0 0,2-2-582,-2 2 582,0 0 0,0-1 0,0 1 0,0 0 0,0 0 0,0 0 0,0-1 0,0 1 0,0 0 0,0 0-1,0-1 1,0 1 0,0 0 0,0-1 0,0 5-1416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39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434 708 2080,'0'0'70,"1"-1"0,-1 0 0,0 1 1,0-1-1,0 0 0,0 0 0,0 0 0,0 1 0,0-1 0,0 0 1,0 0-1,0 1 0,0-1 0,0 0 0,-1 0 0,1 1 1,0-1-1,-1 0 0,1 0 0,0 1 0,-1-1 0,1 1 0,-1-1 1,1 0-1,-1 1 0,1-1 0,-1 1 0,1-1 0,-1 1 0,0-1 1,1 1-1,-1 0 0,0-1 0,1 1 0,-1 0 0,0-1 1,0 1-1,-1 0 0,1-2 334,0 0 0,-1 0 0,1 0 0,0 0 0,0 0 0,0 0 0,1-1 0,-1 1 0,0-4 0,1 6-183,-2-3 144,-1 0 0,1 0-1,0 1 1,-1-1 0,1 1 0,-1 0 0,0 0 0,0 0-1,0 0 1,0 0 0,0 1 0,-6-3 0,0 1 156,0 0 0,-1 1 0,-9-2 0,1 1-265,0 1 0,0 1 1,-1 1-1,1 0 1,0 1-1,0 1 1,-1 1-1,2 0 0,-1 2 1,0 0-1,-18 8 1,30-11-261,1 1 0,-1 0 1,1 1-1,0 0 0,0-1 1,0 1-1,0 1 0,1-1 1,0 1-1,-1 0 0,2 0 1,-1 0-1,1 0 0,-1 1 1,2 0-1,-1-1 0,0 1 0,1 0 1,0 0-1,1 0 0,-1 1 1,1-1-1,1 0 0,-1 0 1,1 1-1,0-1 0,0 0 1,1 1-1,-1-1 0,2 0 1,-1 0-1,1 1 0,0-1 1,0 0-1,0-1 0,1 1 1,0 0-1,0-1 0,0 1 0,1-1 1,4 5-1,-2-4 53,0 0-1,0-1 1,1 0 0,-1 0 0,1 0-1,0-1 1,0 0 0,1 0-1,-1-1 1,13 4 0,-8-3 32,0-2 0,0 0 0,0 0 0,0-1 1,0-1-1,17 0 0,-23-1-50,1 1 0,-1-1-1,1 0 1,-1-1 0,0 1 0,1-1-1,-1 0 1,0-1 0,0 0 0,-1 0-1,1 0 1,-1 0 0,1-1-1,-1 0 1,0 0 0,9-10 0,-5 3 44,-1-1 0,0 0 0,0 0 0,6-15 0,19-54 222,-22 47-164,-2-1 1,8-58-1,-13 63-53,0 0 19,-1 0 0,-2-1 0,-2 1 0,-3-31 1,2 43-85,-1-11-8,-2 0-1,0 1 1,-16-46 0,16 59-26,-1 1 1,0 0-1,-1 0 0,-1 0 0,0 1 0,-1 0 1,-15-16-1,19 24-15,0 0 1,0 0 0,0 1-1,-1 0 1,0 0 0,0 0-1,0 1 1,0 0 0,0 0-1,-1 0 1,0 1 0,1 0-1,-1 0 1,0 1 0,0 0-1,0 0 1,0 0 0,-13 2-1,14-1-135,1 1 0,-1 0 0,1 0 0,-1 0 0,1 1 0,0 0 0,-1 0 0,1 0 0,0 1 0,0-1 0,1 1-1,-1 1 1,-8 6 0,11-8-123,0 0 0,0 1 0,0 0 0,0-1 0,0 1 0,0 0 0,1 0 0,0 0 0,-1 0 0,1 0 0,0 0 0,0 0 0,1 0 0,-1 0 0,1 1 0,-1-1 0,1 0 0,0 0 0,0 1 0,0-1 0,1 0 0,-1 0 0,3 6 0,9 21-1804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40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34 5824,'-19'-17'1866,"19"16"-1829,0 1-1,-1 0 0,1-1 0,0 1 1,0 0-1,0 0 0,-1-1 0,1 1 1,0 0-1,-1 0 0,1-1 0,0 1 0,0 0 1,-1 0-1,1 0 0,0 0 0,-1 0 1,1-1-1,0 1 0,-1 0 0,1 0 1,0 0-1,-1 0 0,1 0 0,-1 0 0,1 0 1,0 0-1,-1 0 0,1 0 0,0 0 1,-1 1-1,0-1 0,-1 0 128,4 3 433,-1-1-1,0 1 1,0 0 0,0 0-1,0 0 1,0 5-1,33 280 3111,-35-236-3363,0-37-176,1 0 0,2 25 0,4 7 696,-5-40-340,1-11-259,3-13-105,11-70-149,12-54-50,-22 119-12,1 1 0,1 1 0,1-1 0,17-29 0,-18 38 14,0 0 0,0 1-1,1 0 1,1 1 0,15-14-1,-21 20 93,2 0-1,-1 0 1,0 1-1,1-1 1,0 1-1,0 0 1,0 1-1,0-1 1,0 1-1,0 1 1,1-1-1,-1 1 1,12-1-1,-15 2-20,1 0 0,-1 0 0,0 1 1,1 0-1,-1-1 0,0 1 0,0 0 0,1 1 0,-1-1 0,0 0 1,0 1-1,0 0 0,4 3 0,-3-1 20,0 0 0,0 0 0,0 0 0,0 0 1,-1 1-1,0 0 0,4 7 0,-1 1 70,0 0 1,-2 0 0,1 0-1,-2 1 1,4 25 0,7 144 19,-13-178-817,-1-1-1,1 1 1,-1-1 0,3 8 0,-2-9-222,0-1 0,0 0 0,0 1 1,0-1-1,0 0 0,1 0 0,-1 0 0,5 6-895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40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22 6720,'0'-1'113,"-1"1"1,1-1-1,0 1 0,0-1 1,-1 1-1,1-1 1,0 0-1,0 1 0,0-1 1,0 1-1,-1-1 1,1 0-1,0 1 0,0-1 1,0 1-1,1-1 1,-1 0-1,0 1 1,0-1-1,0 1 0,0-1 1,0 0-1,1 1 1,-1-1-1,0 1 0,1-1 1,3-4 2216,6 14 859,-8-5-2982,0-1 0,0 1-1,0-1 1,0 1 0,-1 0 0,0 0 0,1 0 0,-2-1-1,1 1 1,0 1 0,-1-1 0,1 0 0,-1 4 0,1 5 6,4 84 1185,-5-69-1339,1 0-1,1-1 1,9 40-1,-2-44-3233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4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76 2560,'-13'-3'1495,"7"2"844,4 1-1651,0 1-1,0-1 0,0 0 0,0 0 0,-1 1 0,1-2 0,0 1 0,-9-1 3278,11 1-3914,0 0 1,0 0 0,0 0-1,0 0 1,-1 0 0,1 0-1,0 0 1,0-1 0,0 1-1,0 0 1,-1 0 0,1 0-1,0 0 1,0 0 0,0-1-1,0 1 1,0 0 0,0 0-1,0 0 1,0-1 0,0 1-1,0 0 1,0 0 0,0 0-1,-1-1 1,1 1 0,0 0-1,0 0 1,1 0 0,-1 0-1,0-1 1,0 1 0,0 0 0,0 0-1,0 0 1,0-1 0,0 1-1,0 0 1,0 0 0,0 0-1,0-1 1,0 1 0,1 0-1,-1 0 1,0 0 0,0 0-1,0 0 1,0 0 0,1-1-1,-1 1 1,0 0 0,0 0-1,0 0 1,0 0 0,1 0-1,-1 0 1,0 0 0,6-4 9,0 1 0,-1 1 0,1-1 0,0 1 1,1 0-1,-1 0 0,11-1 0,51-3-78,-46 5 89,171-11 618,351-11-122,265 26-141,-717-4-532,-31-1-7326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42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213 640 320,'0'-2'152,"0"-1"0,1 1 0,-1 0 1,1-1-1,-1 1 0,1-1 0,0 1 0,0 0 0,0 0 1,0-1-1,0 1 0,1 0 0,-1 0 0,1 0 0,-1 0 0,3-2 1,-2 2 303,0-1 0,0 0 0,0 0 0,0 0 0,-1 0 0,1 0 0,-1 0 0,0 0 0,0-1 1,0 1-1,0 0 0,0-1 0,-1 1 0,0-1 0,1 1 0,-1-1 0,-1 1 0,1-1 1,0 1-1,-1-1 0,0 1 0,-2-7 0,3 9-272,-1-1 0,0 1 0,0-1 0,0 1 0,0 0 0,0-1 0,0 1 0,0 0 0,-1 0 0,1 0 0,0-1 0,-1 1 0,1 1 0,-1-1 0,1 0 0,-1 0 0,1 0 0,-1 1 0,-2-1 0,-4-1 265,1 0 1,-15-1-1,16 2-171,-4 1-206,0 0-1,0 0 1,0 1-1,0 1 0,0-1 1,0 2-1,0-1 0,1 2 1,-1-1-1,1 1 1,0 0-1,-15 10 0,22-13-85,0 1 0,-1-1-1,1 1 1,0 0 0,0-1-1,0 1 1,0 0 0,0 1-1,0-1 1,1 0-1,-1 0 1,1 1 0,0-1-1,-1 1 1,1-1 0,0 1-1,0-1 1,1 1 0,-1 0-1,1 0 1,-1-1 0,1 1-1,0 0 1,0 0-1,0-1 1,0 1 0,0 0-1,1 0 1,-1-1 0,1 1-1,0 0 1,0-1 0,0 1-1,0 0 1,0-1-1,1 0 1,-1 1 0,3 2-1,1 2 7,1-1 0,-1 1 0,1-1 0,1-1 0,-1 1 0,1-1 0,0 0 0,12 6 0,-16-9 22,1-1 0,0 1 0,0 0-1,0-1 1,0 0 0,0 0 0,0 0-1,0 0 1,0-1 0,0 0 0,0 0-1,0 0 1,0 0 0,0 0-1,0-1 1,1 0 0,-1 0 0,-1 0-1,9-3 1,-5 0 43,0-1-1,0 0 1,-1 0 0,1 0-1,-1-1 1,0 0 0,-1 0-1,1 0 1,-1-1 0,0 0-1,-1 0 1,5-10-1,-1 1 70,-1-1 0,-1 0 0,-1-1 0,6-31-1,-9 33-40,0-1 0,-1 0-1,-2 0 1,-1-17 0,-13-67 206,8 66-252,-1 0 0,-18-43 0,21 65-106,0 1-1,-1 0 1,-1 0 0,-14-19-1,18 26-3,0 1 0,-1 0-1,1 0 1,-1 0 0,0 1 0,0 0-1,-1-1 1,1 1 0,-1 1 0,1-1-1,-1 1 1,0-1 0,0 1 0,0 1-1,-8-3 1,12 4-57,-1 0-1,1 0 1,-1 0-1,1-1 1,-1 1-1,1 1 1,-1-1-1,1 0 1,-1 0-1,1 1 1,-1-1-1,1 0 1,-1 1-1,1 0 1,-1-1-1,1 1 1,0 0-1,-1 0 1,1-1-1,0 1 1,0 0-1,0 0 1,0 0 0,0 1-1,0-1 1,0 0-1,0 0 1,0 1-1,-1 1 1,1 0-314,0 0 1,0 0 0,0 0 0,1 0-1,-1 1 1,1-1 0,0 0 0,0 0 0,0 0-1,0 1 1,1-1 0,-1 0 0,2 4-1,7 21-1968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42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13 3904,'11'-12'9605,"-11"26"-7434,-2 8-1707,-1 0 1,-1 1 0,0-1 0,-2 0 0,-11 29-1,1-3 54,-58 140 741,39-107-817,31-70-403,-1 1-1,2 0 0,-1 0 1,2 0-1,0 1 0,0-1 1,1 1-1,0 15 0,2-22-3,-1-1 0,1 1 0,0 0 0,0-1 0,1 1-1,0-1 1,0 0 0,0 0 0,0 0 0,1 0 0,0 0 0,0 0 0,0 0 0,1-1-1,-1 0 1,1 1 0,0-1 0,0-1 0,1 1 0,6 4 0,-7-6-5,1 1 0,1-1 0,-1 1 0,0-1 0,0-1 0,1 1 0,-1-1 0,1 0 0,-1 0 0,1-1 0,0 1 0,-1-1 0,1 0 0,-1-1 0,8-1 0,6-2 25,0-1 1,-1-1 0,19-9-1,-6 3-379,-28 11 58,0 0-1,0 0 1,0-1-1,0 0 1,0 1-1,0-1 1,-1 0-1,3-3 1,-2 2-1061,-2 2 885,0 0 0,0 0 0,-1 0-1,1-1 1,-1 1 0,1 0 0,-1 0-1,1-1 1,-1 1 0,0 0 0,1-1-1,-1 1 1,0-1 0,0 1 0,0 0-1,0-1 1,0 1 0,-1-2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4:43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25 128 9568,'-25'-21'4320,"41"12"-3776,1 4 992,13 1-961,7-4 2529,6-1-1760,13-3 192,2-1-928,3 1-480,-5 4-96,2-1 32,3 0-32,0 6-864,1-3 448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12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56 5408,'-1'1'193,"1"0"0,-1 0 0,1-1 0,-1 1 0,1 0 0,-1 0 0,1 0 0,0 0 0,-1 0 0,1 0 0,0 0 0,0 1 0,0-1 0,0 0 0,0 0 0,0 0 0,0 0 0,0 0 0,0 1 0,7 29 2209,-3-13-1091,4 8 126,-6-22-1174,-1 0-1,1 0 1,-1 0 0,0 0-1,1 7 1,-2-10 222,1-2-369,0 0 0,0 0-1,0-1 1,0 1-1,0 0 1,0 0 0,0-1-1,-1 1 1,1-1-1,0 1 1,-1 0 0,1-3-1,1-1 9,19-56 127,-19 55-257,0 0 1,-1 0-1,1 1 0,-1-1 1,0-10-1,0 3-46,-1 10 129,1 1 0,-1-1 0,1 0 0,0 1-1,0-1 1,0 0 0,0 1 0,0-1 0,1 1-1,-1 0 1,1-1 0,0 1 0,-1 0 0,5-3 383,-5 6-380,1-1 0,0 1 0,0-1 0,0 1 0,0-1 0,1 0 0,2 0 0,-2 1-48,37 14-362,-24-11-327,-9-2-801,0 0 1,0-1-1,0 0 1,0 0-1,13-1 0,9-3-4392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5:45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1124 33 1408,'8'0'9088,"-16"0"-7435,4-1-1479,1 1 1,-1-1-1,1 0 1,0 1-1,0-2 0,-1 1 1,-3-2-1,-15-5 260,-62-4 846,63 10-996,0 0-1,-1 2 0,1 1 1,0 0-1,0 2 1,-37 8-1,42-5-163,-1 0 0,2 1 0,-1 0 0,1 1 0,0 1 0,0 1 0,1 0 0,1 0 0,0 2 0,0 0 0,1 0 0,0 1 0,1 0 0,1 1 0,-10 18 0,14-21-53,1 1 0,0-1 0,1 1 0,0 0 0,1 1 0,1-1 0,0 1 0,0-1 0,1 1 1,1-1-1,0 1 0,1 0 0,3 17 0,0 12-7,2 12-67,-4-42 74,-1 0-1,0 0 1,0 0 0,-1-1 0,-1 1-1,0 0 1,-2 13 0,1-17-22,0 0 1,0 0 0,-1-1 0,0 1-1,0-1 1,0 1 0,-1-1 0,-1 0-1,1 0 1,-1-1 0,-7 8 0,7-8 9,0 0 0,-1-1-1,0 0 1,0 0 0,0-1 0,0 0 0,-1 0 0,0 0 0,-9 3 0,-5-1 13,0 0 1,-1-2-1,1 0 0,-1-2 1,0 0-1,-39-3 1,26-2-24,1-2 1,-1-1 0,-49-16-1,80 21-37,1 0 0,0 0 0,0-1 0,0 1 0,0-1 0,0 0 0,0 0 0,0 0 0,0 0 0,1 0 0,-1 0 0,1-1 0,0 1 0,-1-1 0,1 0 0,0 0 0,1 1 0,-1-1 0,0-1 0,1 1 0,0 0 0,-1 0 0,1 0 0,1-1 0,-1 1 0,0 0 0,1-1 0,0 1 0,0-1 0,0 1 0,0-1 0,0 1 0,1 0 0,-1-1 0,1 1 0,0 0 0,0-1 0,0 1 0,1 0 0,-1 0 0,1 0 0,0 0 0,-1 0 0,1 0 0,1 0 0,-1 1 0,3-4 0,0 2-9,0-1-1,0 1 1,1 1-1,-1-1 1,1 1 0,0 0-1,0 0 1,0 0-1,0 1 1,0 0-1,0 0 1,1 1-1,-1-1 1,1 2 0,-1-1-1,1 1 1,7 0-1,9 2 37,1 1-1,-1 1 0,33 10 1,-41-10-35,31 10 268,-1 3-1,61 31 1,-47-20 359,-27-14-402,2-2 1,-1-1 0,2-2 0,68 10-1,19-9-959,0-8-4076,-97 0 1481,-5 2-4425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5:57.7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262 912 1472,'-9'-13'11747,"-1"9"-12321,8 4 644,0-1 1,0 1-1,0-1 1,0 1-1,0 0 0,0 0 1,1 0-1,-1 0 1,0 0-1,0 0 0,-2 1 1,-14-1 540,4-3-111,9 1-324,-1 1 0,1 0 1,0 0-1,-7 1 0,8 0-122,0 0 0,1 0 1,-1 0-1,0 1 0,0 0 0,0 0 0,0 0 0,1 0 0,-1 1 1,1-1-1,-1 1 0,1 0 0,-1 0 0,1 0 0,0 0 0,0 1 0,0-1 1,0 1-1,-4 5 0,1-1 13,0 0 1,1 0 0,0 1-1,0 0 1,1 0 0,0 0-1,-4 11 1,0 5 138,-5 31-1,4-16 208,7-31-375,1 1-1,0 0 1,0 1 0,1-1-1,0 0 1,0 0 0,1 0-1,0 0 1,1 0 0,0 0-1,0-1 1,1 1 0,4 10-1,-4-14-13,-1 1 0,1-2 0,0 1 0,0 0 0,1 0 0,-1-1 0,1 0 0,0 0 0,0 0 0,0 0-1,1-1 1,-1 1 0,1-1 0,0 0 0,0-1 0,0 1 0,1-1 0,-1 0 0,0 0 0,1-1 0,-1 1-1,9 0 1,22 0 162,0-1-1,0-2 0,67-10 1,-78 7-152,0-1 1,0-2-1,35-13 0,-49 15-34,-1 0 1,1 0-1,-1-1 0,0-1 0,-1 0 0,1 0 0,-1-1 0,-1 0 0,15-16 0,-9 5 29,-1-1-1,-1 0 1,-1-1-1,-1 0 0,8-24 1,-6 10-29,-2 0 0,8-53 0,-12 56-517,-7 31 293,-2 4 109,-3 9-21,-2 18-72,2-1 0,-3 37 0,3-22 376,2 1 0,2 1 0,5 51 0,-3-92-135,1 0 0,0 0 1,0 0-1,1 0 0,-1 0 0,1-1 0,3 7 1,-4-9-13,0-1 0,-1 0 0,1 0 0,0 0 1,0 0-1,0 1 0,0-1 0,0 0 0,0-1 1,0 1-1,0 0 0,0 0 0,0 0 0,0-1 1,1 1-1,-1 0 0,0-1 0,1 1 0,-1-1 1,0 0-1,1 1 0,-1-1 0,1 0 0,-1 0 1,0 0-1,1 0 0,-1 0 0,1 0 0,-1 0 1,0 0-1,3-1 0,1-1 16,0-1 0,0 1 0,0-1 0,-1 0 0,1 0 0,-1 0 0,0-1 0,7-6-1,30-38 175,-37 43-189,12-17-13,-1 0 0,-1-1 1,11-25-1,26-79 82,-45 111-48,4-26 0,-9 36-99,0-1 1,0 1 0,-1 0-1,0-1 1,0 1 0,-1 0-1,-1-9 1,-3 7-92,0 10-184,3 0 277,1 0-1,0 0 1,0 0 0,0 0 0,0 0 0,1 0-1,-2 3 1,-3 19 76,1 0 0,0 1 0,2-1 0,1 1 0,1-1 0,2 1 0,3 24 0,-3-37 50,1-1-1,1 0 1,-1 1 0,2-2-1,-1 1 1,2 0 0,11 18-1,-14-25-22,0 0 0,0 0-1,1 0 1,0-1 0,-1 1-1,1-1 1,0 0-1,1 0 1,-1 0 0,0 0-1,1-1 1,0 0 0,-1 0-1,1 0 1,0 0 0,0-1-1,0 0 1,0 0-1,0 0 1,7-1 0,-4 0 5,0 0 1,0-1-1,0 0 1,1-1-1,-2 0 1,1 0 0,0-1-1,0 0 1,-1 0-1,14-8 1,-12 5-45,1-1 1,-1-1-1,0 1 1,-1-2-1,0 1 1,14-18-1,-9 5 7,0 0-1,-2 0 1,0-1-1,-2-1 1,0 0-1,9-40 1,-15 53-57,-2 1 1,1-1-1,-1 0 1,-1 0-1,0 0 0,0 0 1,-1 0-1,0 0 0,-1 0 1,0 1-1,-1-1 1,0 1-1,-4-10 0,4 10-242,6 9-18,8 12 62,-9-10 306,5 6-113,-1 1-1,0-1 1,0 2-1,-1-1 1,0 0-1,-1 1 0,0 0 1,0 0-1,2 17 1,-1-4-21,-1 1 0,-2 0-1,0 29 1,5 55 184,-6-99-25,1-1 0,0 1 0,0-1 0,1 1-1,0-1 1,6 9 0,-9-16-77,1 0 0,-1 0 0,1 0 0,0 0 0,-1 0 0,1-1 0,0 1 0,-1 0 0,1-1 0,0 1 0,0 0 0,0-1 0,0 1-1,0-1 1,0 1 0,0-1 0,0 1 0,0-1 0,0 0 0,0 0 0,0 1 0,1-1 0,1 0 14,-1 0 0,1-1 0,-1 1 0,1-1 0,-1 1 0,0-1 0,1 0 0,-1 0 0,4-2 0,3-2 37,1-1-1,-1-1 1,11-10 0,6-6 21,-2-1 1,-1-1-1,-1 0 1,37-58-1,-47 62-129,-1-1-1,-1 0 0,-1 0 0,-1-1 0,9-44 1,-16 63 30,0 0 1,0 0 0,1 0 0,-1 1 0,1-1 0,0 0-1,-1 1 1,2-1 0,-1 1 0,0 0 0,1-1-1,0 1 1,4-4 0,-3 4-8,0 1 0,0 0 0,0-1 0,0 1 1,0 1-1,0-1 0,1 1 0,-1-1 0,1 1 0,-1 0 0,9 0 0,-5 0-37,0 1 0,0 0 0,0 0-1,0 1 1,0 0 0,10 3 0,-14-3 32,-1 0 1,1 0-1,-1 1 1,0-1-1,1 1 1,-1 0-1,0 0 1,0 0-1,0 0 1,0 0-1,-1 1 1,1-1-1,0 1 1,-1 0-1,4 5 1,-1 0 43,0 1 0,0 0 1,-1 0-1,-1 0 0,1 1 1,-1-1-1,-1 1 0,0 0 1,2 16-1,-12 170-5,7-183 12,1 0 0,0 0 0,1 0 1,2 14-1,-3-24 3,1 1-1,0 0 1,0 0 0,0-1 0,0 1-1,1-1 1,-1 1 0,1-1 0,0 1-1,0-1 1,1 0 0,-1 0 0,0 0 0,1 0-1,0 0 1,0-1 0,0 1 0,4 2-1,-3-2-4,1-1 0,-1 0 0,0 0 0,1-1 0,-1 1 0,1-1-1,0 0 1,-1 0 0,1 0 0,0-1 0,0 0 0,-1 0 0,1 0 0,0 0-1,0-1 1,-1 0 0,1 0 0,0 0 0,-1 0 0,1-1 0,-1 0 0,0 0-1,1 0 1,-1 0 0,0-1 0,4-3 0,5-5-38,0 0-1,-1-1 1,-1-1 0,0 1 0,0-2-1,-2 1 1,0-1 0,0-1 0,7-17-1,-3 4-38,-2-1 1,10-39-1,-18 55 21,0 1 0,-1-1 0,-1 0 0,0 0 0,-1-1 1,0 1-1,-1 0 0,-2-13 0,2 23 3,1 1 1,-1-1-1,0 1 0,0 0 1,0-1-1,-1 1 1,1 0-1,0 0 0,-1 0 1,1 0-1,-1 0 0,0 0 1,0 0-1,0 1 0,-4-4 1,5 4 8,0 1 0,0-1-1,-1 0 1,1 1 0,0-1 0,-1 1 0,1-1 0,0 1 0,-1 0-1,1 0 1,-1 0 0,1-1 0,0 1 0,-1 0 0,1 1-1,-1-1 1,1 0 0,-1 0 0,1 1 0,0-1 0,-1 0 0,1 1-1,0 0 1,-1-1 0,1 1 0,0 0 0,0 0 0,0-1 0,-2 2-1,-2 4 50,0-1 0,1 1-1,-1-1 1,1 1 0,1 1-1,-1-1 1,1 0 0,0 1-1,0 0 1,1 0 0,-3 8 0,0 7 25,1 0 1,-1 31 0,4-36-8,1-1 0,0 1 0,1-1-1,1 1 1,4 16 0,-4-26-14,0 1 0,0-1 0,1-1 0,-1 1 0,2 0 0,-1-1 1,1 1-1,0-1 0,0 0 0,1 0 0,-1-1 0,1 1 0,10 7 0,-13-11-11,1-1 0,-1 0 0,1 0 1,0 0-1,-1 0 0,1 0 0,0 0 0,-1-1 0,1 1 0,0-1 0,0 0 1,-1 0-1,1 0 0,0 0 0,0 0 0,-1-1 0,1 1 0,4-2 0,3-1 15,0-1 0,0 0 0,14-8-1,13-11 21,-1-2-1,57-51 1,-22 17-155,-55 45 104,-11 9-42,-1 1 0,1 0 0,-1 1 1,1-1-1,0 1 0,1 0 0,-1 0 0,0 0 0,10-2 1,-14 5 32,0 0 0,-1 0 0,1 0 1,0 0-1,0 0 0,-1 1 0,1-1 0,0 0 1,0 0-1,-1 1 0,1-1 0,0 0 0,-1 1 1,1-1-1,-1 1 0,1-1 0,0 1 1,-1-1-1,1 1 0,-1-1 0,1 1 0,-1 0 1,0-1-1,1 1 0,-1-1 0,0 1 0,1 0 1,-1 0-1,0-1 0,0 1 0,1 0 1,-1 0-1,0-1 0,0 1 0,0 0 0,0 1 1,1 3 28,-1 0 1,0 0-1,0 11 1,-11 47 111,6-45-121,2 1 0,-2 31 0,5-50-10,0 1 1,0 0-1,0-1 0,0 1 0,0-1 0,0 1 1,0 0-1,0-1 0,0 1 0,0-1 0,0 1 1,0 0-1,1-1 0,-1 1 0,0-1 0,0 1 0,1-1 1,-1 1-1,0-1 0,1 1 0,-1-1 0,0 1 1,1-1-1,-1 1 0,1-1 0,-1 0 0,1 1 0,-1-1 1,1 1-1,-1-1 0,1 0 0,-1 0 0,1 1 1,0-1-1,-1 0 0,1 0 0,-1 0 0,1 0 1,0 0-1,-1 0 0,1 0 0,-1 0 0,1 0 0,0 0 1,-1 0-1,1 0 0,-1 0 0,1 0 0,0 0 1,0-1-1,2 0 16,1-1 0,0 1 1,-1-1-1,1 0 0,-1 0 0,4-3 1,22-17 33,26-23-369,-54 45 291,0-1 0,0 0 0,-1 0 0,1 1-1,0-1 1,0 1 0,0-1 0,0 0 0,0 1 0,0 0 0,0-1 0,2 0 0,-2 1 7,-1 0 0,1 0 0,-1 1 1,1-1-1,-1 0 0,1 0 1,-1 0-1,1 0 0,-1 0 1,0 0-1,1 1 0,-1-1 0,1 0 1,-1 0-1,1 1 0,-1-1 1,0 0-1,1 1 0,-1-1 1,0 0-1,1 1 0,1 2-36,-1 1 0,1-1 0,-1 1 0,1-1 0,-1 1 0,1 5 0,3 10 111,-3-14-60,0 1 0,0 0-1,-1 0 1,0 0 0,0 0-1,0 0 1,-1 8 0,0-13 18,0 0 0,0-1 0,0 1 0,0-1 1,0 1-1,0 0 0,0-1 0,0 1 0,0 0 1,0-1-1,0 1 0,1-1 0,-1 1 0,0 0 1,0-1-1,1 1 0,-1-1 0,0 1 0,1-1 0,-1 1 1,1-1-1,-1 1 0,1-1 0,-1 0 0,1 1 1,0 0-1,0-1-3,0 0 1,0 0-1,0 0 1,0 0-1,0 0 1,0 0-1,0 0 1,0 0-1,0 0 1,0 0-1,0-1 1,0 1-1,0 0 1,-1-1-1,3 0 1,1-1 2,0-1 1,1 0-1,-1 0 1,0 0-1,5-6 1,0-3-70,-1 0 0,0-1 0,-1 0-1,0-1 1,-1 0 0,6-21 0,-1 5-42,14-32-89,3 1-1,37-59 1,132-286 158,-49 88-252,-116 260 124,-28 55 215,-4 11-34,-3 21-2,2-20-9,-9 82 130,-17 266 328,27-340-413,0 18 106,1 1-1,7 45 1,36 142-145,-40-210-612,0-1 1,0 0-1,8 14 1,0 2-5702,-11-60-6759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5:58.1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80 10048,'-3'-16'3712,"22"11"-2880,18-2-224,-4-2 735,28-5-863,30 2 416,9 3-512,-2 2-256,-2 7-128,-2 3-3583,4 1 1919,7 1-5792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6:00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1054 3712,'-1'3'221,"0"-1"-1,0 1 1,0-1 0,0 1 0,0-1 0,0 1-1,1-1 1,-1 1 0,0 4 2629,11-18-541,61-100 629,-49 74-2399,33-44 0,18-7-64,-32 40-369,-2-2 1,35-59 0,28-89 24,-23 42-209,-51 107 22,-13 23 67,0-1 1,21-56 0,-36 82-6,0 1 0,0 0 0,0-1 0,1 1 0,-1 0 0,0-1 0,0 1 0,0 0 0,0-1 0,0 1 0,0 0 0,0-1 0,0 1 0,0 0 0,0-1 0,0 1 0,0 0 0,0-1 0,0 1 0,0 0 0,-1 0 0,1-1 0,0 1 0,0 0 0,-1-1 0,1 1-1,0 0 0,-1 0-1,1 0 1,-1 0 0,1 0 0,0 0 0,-1 0-1,1 0 1,0 0 0,-1 0 0,1 0 0,-1 0-1,1 0 1,0 1 0,-1-1 0,1 0 0,0 0-1,-1 0 1,1 1 0,0-1 0,0 0 0,-1 1 0,-6 5 44,1 1 0,0 0 0,0 0 0,1 0 0,0 1 0,-6 13 0,9-19-40,-33 60 174,-104 163 300,90-159-353,-52 77 311,-71 177 745,68-118-644,-3 12 1223,121-223-1194,3-8-523,-1-1 1,-1 0 0,16-26 0,11-13-26,6-1-72,3 3-1,2 1 0,3 4 0,1 1 0,66-41 1,-68 53 17,64-56 0,-111 84-256,-8 9 286,0 0 1,0 0 0,0 1-1,0-1 1,0 0 0,0 0-1,0 0 1,0 0 0,1 0 0,-1 0-1,0 0 1,0 0 0,0 0-1,0 0 1,0 0 0,0 0-1,0 0 1,0 0 0,0 0-1,0 0 1,0 0 0,1 0-1,-1 0 1,0 0 0,0 0-1,0 0 1,0 0 0,0 0-1,0 0 1,0 0 0,0 0 0,0 0-1,0 0 1,1 0 0,-1 0-1,0 0 1,0 0 0,0 0-1,0 0 1,0 0 0,0 0-1,0 0 1,0 0 0,0-1-1,0 1 1,0 0 0,0 0-1,0 0 1,0 0 0,0 0-1,0 0 1,0 0 0,0 0-1,0 0 1,1 0 0,-1-1 0,0 7-10,-8 24-26,-1-1 110,2 1 0,2 1 1,-4 55-1,8-54-2,3 57 149,-1-80-163,0 0-1,1 0 0,0-1 0,0 1 1,1 0-1,0-1 0,7 14 1,-9-21-40,-1 1 0,1-1 0,0 0 0,0 0 1,0 1-1,0-1 0,0 0 0,0 0 0,0 0 0,0 0 1,0 0-1,1 0 0,-1 0 0,0-1 0,1 1 1,-1 0-1,1-1 0,-1 1 0,0-1 0,1 1 0,-1-1 1,1 0-1,-1 0 0,1 0 0,-1 0 0,1 0 1,0 0-1,-1 0 0,1 0 0,-1 0 0,1-1 1,-1 1-1,0-1 0,3 0 0,2-2-18,0 0-1,0-1 1,0 0 0,0 0-1,-1 0 1,9-9 0,20-21-307,-2 1 28,2 1-1,1 2 1,41-26-1,9 5 76,73-50-48,-154 96-58,-9 5 179,-11 5 95,3 1 118,1 0 0,0 1 1,0 0-1,0 1 0,-20 17 1,27-19-28,-1-1 1,1 0 0,0 1 0,0 0 0,1 0-1,0 1 1,0-1 0,0 1 0,1 0-1,0 0 1,0 0 0,-2 13 0,4-17-40,1 0 1,-1 0-1,1 0 1,0 0 0,0 0-1,0 0 1,0 0-1,1 0 1,-1 0 0,1 0-1,0-1 1,-1 1-1,1 0 1,1 0 0,-1-1-1,0 1 1,1 0-1,-1-1 1,1 1-1,0-1 1,0 0 0,0 0-1,0 1 1,0-1-1,5 3 1,-2-3 23,0 1-1,0 0 1,0-1-1,0 0 1,1 0-1,-1-1 1,1 1 0,0-1-1,-1-1 1,1 1-1,0-1 1,8 0-1,-1-1 10,1-1-1,-1 0 1,0 0-1,0-2 1,0 0-1,0 0 1,0-1-1,-1 0 1,20-13-1,-23 12-32,1-1 0,-2 0 0,1 0 0,-1-1 1,0 0-1,0 0 0,-1-1 0,0 0 0,0 0 0,-1-1 0,9-19 0,-14 26-32,0 0 1,0 1-1,0-1 0,0 0 0,-1 1 0,1-1 0,-1 0 0,0 0 0,0 1 1,0-1-1,0 0 0,0 0 0,-1 0 0,1 1 0,-1-1 0,0 0 0,0 1 0,0-1 1,0 1-1,0-1 0,0 1 0,-1-1 0,1 1 0,-3-3 0,0 1-16,0 0 1,0 0-1,0 1 0,0 0 0,-1-1 0,1 1 0,-1 1 1,0-1-1,0 1 0,0 0 0,-8-3 0,-76-16-36,87 19 133,6 1-13,13-1-6,38 1 89,57 1 227,-92 1-201,-1 2 0,1 0 1,32 9-1,-50-12-129,0 1 0,0 0 0,0 0-1,0-1 1,0 1 0,0 0 0,0 1 0,0-1 0,0 0 0,-1 0 0,1 1 0,0-1-1,-1 1 1,1 0 0,-1-1 0,0 1 0,1 0 0,0 2 0,-1-1-7,0 0 1,-1-1 0,1 1 0,-1 0-1,0 0 1,0 0 0,0 0 0,0-1-1,0 1 1,0 0 0,-1 0 0,1 0 0,-3 5-1,-1 7 53,-1 0-1,-1 0 1,0 0-1,-1 0 0,-11 17 1,17-31-40,2-1 11,4-3 2,0 0 0,0 0 1,-1 0-1,7-5 0,12-9 25,6 0-80,1 2 1,0 1-1,1 1 1,1 2-1,44-10 1,-71 19 13,-1 2 0,1-1 0,-1 0 0,1 1 0,8 0 0,-12 0-2,0 0 0,-1 0 0,1 0 0,0 0 0,0 1 0,0-1 1,-1 0-1,1 1 0,0-1 0,-1 0 0,1 1 0,0-1 0,-1 1 0,1-1 0,0 1 0,-1-1 1,1 1-1,-1-1 0,1 1 0,-1 0 0,1-1 0,-1 1 0,1 0 0,-1-1 0,0 1 0,1 0 0,-1-1 1,0 1-1,0 0 0,0 0 0,1 0 0,-1-1 0,0 1 0,0 0 0,0 0 0,0 0 0,0-1 1,-1 1-1,1 0 0,0 0 0,0 1 0,-4 10-9,1-1 0,-1 1 0,-1 0-1,-10 19 1,8-19 145,1 1 0,0 0-1,-4 16 1,10-29-139,0 1 0,0-1 0,0 0 0,0 1 0,-1-1 0,1 0-1,0 1 1,0-1 0,0 0 0,0 1 0,0-1 0,0 0 0,0 1 0,1-1 0,-1 0 0,0 1 0,0-1 0,0 0 0,0 1 0,0-1 0,0 0 0,1 1 0,-1-1-1,0 0 1,0 0 0,0 1 0,1-1 0,-1 0 0,0 0 0,1 1 0,11 0 58,18-11 24,-26 8-57,43-16 20,0-2-23,59-14 0,-102 32-31,1 1 0,0 1-1,0-1 1,0 1 0,0 0 0,0 0 0,0 0 0,-1 1-1,1-1 1,0 1 0,0 0 0,0 1 0,-1-1 0,1 1-1,-1 0 1,1 0 0,-1 0 0,0 1 0,5 3 0,-4-2 4,0 1 0,0 0 0,-1 0 0,0 0 0,1 0 0,-2 1 0,1-1 0,-1 1 0,0 0 0,0 0 0,0 0 0,-1 0 0,3 13 0,8 62-1382,-11-62-1682,3-1-535,3 3-4101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6:08.0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27 3072,'-9'-27'15177,"9"35"-12717,-1 20-1708,-2 0 0,-1 0 0,-1-1 0,-9 29 0,8-25-551,1 1-1,2 0 1,1 32 0,-1 2-7,2 30-185,1-57-535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6:08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833 35 3904,'-20'-7'1308,"17"7"-884,1-1-1,-1 0 0,0 1 0,1-1 0,0 0 0,-1-1 0,1 1 0,0 0 0,-1-1 0,-3-2 0,4 2-93,-1 0-1,1 1 0,-1 0 1,1-1-1,-1 1 1,0 0-1,0 0 0,0 0 1,0 1-1,1-1 0,-1 1 1,0-1-1,-5 1 1,2 0-57,0 0 0,0 1 0,0-1 0,1 1 0,-1 0 0,-5 2 0,-17 10 278,1 0 0,0 2 0,-47 37 0,72-52-537,-262 217 2248,232-187-1888,1 0 0,-45 58-1,63-70-269,1 1-1,1 0 0,0 1 0,1 0 0,1 0 0,1 1 0,-5 23 0,-4 27 281,-8 92 0,23-143-255,1 0 1,1 0-1,1 0 0,1 0 0,0 0 0,2-1 1,0 1-1,9 24 0,-10-38-109,0 0-1,0 0 1,1 0 0,0-1-1,0 1 1,0-1 0,1 0 0,0 0-1,0 0 1,0-1 0,0 0-1,1 0 1,0 0 0,0-1-1,0 0 1,0 0 0,0 0 0,7 2-1,9 1 23,-1 0-1,1-2 0,0 0 1,30 0-1,-6-1 65,0-3 0,0-2 0,0-1 0,-1-3 0,1-2 0,85-26 0,-62 11-179,-1-4 1,-1-3-1,-2-2 1,63-43-1,-92 51-23,-2-1 0,0-3 0,-2 0 0,-1-2 0,-1-1 0,-2-2 0,-1-1 0,27-44 0,-45 61 64,0-1-1,0-1 1,-2 1-1,0-1 1,-1-1 0,-1 1-1,-1-1 1,-1 0-1,1-24 1,-3 27-2,-1 0 1,-1 1 0,-1-1-1,0 0 1,-1 1-1,0-1 1,-2 1-1,0 0 1,-1 0-1,0 0 1,-12-19 0,10 24 35,0 0 1,-1 0 0,0 1 0,-1 0 0,0 1-1,0 0 1,-1 0 0,0 1 0,-1 1 0,0 0-1,0 1 1,0 0 0,-21-7 0,2 3-41,0 1 0,-1 2 1,0 1-1,-51-2 0,60 7-92,0 0 0,0 2 0,0 1 0,0 1 0,0 1 0,1 0 0,-34 13 0,50-15-133,1 0 0,0 0 0,0 1 0,0 0 0,1 0 0,-1 0 0,1 1 0,0-1 0,-6 7 0,8-8-85,1 0 0,-1 0 0,1 0 0,-1 0 0,1 0 0,0 0 0,0 1-1,0-1 1,0 1 0,0-1 0,1 1 0,-1-1 0,1 1 0,-1-1 0,1 1 0,0-1 0,0 1 0,0-1 0,1 1 0,-1 0 0,1 2 0,0-4 178,-1 1 1,0-1 0,1 0 0,-1 0 0,1 0 0,-1 0 0,1 0 0,0 0-1,-1 0 1,1 0 0,0 0 0,0 0 0,0 0 0,0-1 0,-1 1-1,1 0 1,0-1 0,0 1 0,1 0 0,0 0 0,4 0-842,0 1-1,0-1 1,0 0 0,9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6:10.1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407 10 4160,'15'-8'3354,"-14"8"-3177,0 0-1,-1-1 0,1 1 1,0 0-1,-1 0 0,1 0 0,0 0 1,-1 0-1,1 0 0,0 0 0,-1 0 1,1 0-1,0 0 0,-1 1 1,1-1-1,0 0 0,-1 0 0,1 1 1,-1-1-1,1 0 0,0 1 0,-1-1 1,1 0-1,-1 1 0,1-1 1,-1 1-1,1-1 0,-1 1 0,1-1 1,-1 1-1,0-1 0,1 1 0,-1 0 1,0-1-1,0 1 0,1 0 0,-1-1 1,0 1-1,0 0 0,0-1 1,0 1-1,0 0 0,1 0 0,-1 2 114,0 1-1,0-1 0,0 1 0,-1-1 0,1 0 0,-1 1 0,-1 3 0,0 0-8,-1-1 0,0 0 0,0 0 0,0 0-1,-1 0 1,0 0 0,-6 6 0,-37 35 598,30-32-580,-15 18-1,9-4-67,2 1-1,-28 52 1,-26 72 61,59-120-204,-73 163 483,56-125 47,32-71-595,1 0 0,-1 0 0,0 1 0,1-1 0,-1 0 0,1 0 0,0 0 0,-1 1-1,1-1 1,0 0 0,0 0 0,0 1 0,0-1 0,0 0 0,0 1 0,0 1 0,0-2-2,1 0 0,-1-1 1,1 1-1,-1-1 0,1 1 0,-1 0 1,1-1-1,-1 1 0,1-1 1,-1 1-1,1-1 0,-1 0 0,1 1 1,0-1-1,-1 0 0,1 1 0,0-1 1,-1 0-1,1 0 0,0 1 1,1-1-1,4 1 56,1-1 0,-1 0-1,1 0 1,-1-1 0,9-1 0,-9 1-132,158-20 359,-97 13-320,-33 4-157,45-10 0,-75 14 6,14-6-2366,-18 6 2435,0 0 0,0 0 0,1 0 1,-1 0-1,0 0 0,0-1 0,3-5-2739,-3 6 2739,0-1 1,0 1-1,0 0 0,0 0 0,0-1 0,-1 1 1,-1-2-784,-12-18-7449,5-2 3642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6:10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45 7136,'-13'-20'2309,"13"20"-2252,0-1 0,0 1 0,0 0 0,0 0 0,0 0 0,0 0 0,0-1 0,0 1 0,0 0 0,0 0 0,0 0 0,1-2 854,-1 2-854,0 0 0,1-1 0,-1 1 0,0 0 0,0 0 0,0 0 0,0 0 0,0 0 0,1 0-1,-1 0 1,0 0 0,9-3 1149,-8 3-1058,17-5 850,0 1-1,1 1 1,-1 1 0,0 0 0,22 2-1,-27-1-754,485 22 2989,-492-21-3534,-1 1-1,1 0 1,0 0 0,0 0-1,0 1 1,0 0 0,-1 0 0,8 5-1,-10-6-225,-1 1 0,0 0 0,0 0-1,1 0 1,-1 0 0,-1 0 0,1 1 0,0-1-1,0 1 1,-1-1 0,1 1 0,-1 0-1,0-1 1,0 1 0,0 0 0,0 0-1,-1 0 1,2 5 0,-1 1-308,-1-1-135,2 0 1,-1 0-1,1-1 0,0 1 0,5 10 0,-3-8 606,0 1 0,-1-1-1,4 14 1,-5-13 1205,-1 1-1,0-1 0,-1 0 1,0 1-1,0-1 1,-1 0-1,-1 1 0,0-1 1,-5 17-1,3-17-120,2 0 0,-1 0 0,2 0 0,-2 22 0,3-29-574,0 0-1,0 0 1,1-1-1,-1 1 1,1 0-1,0-1 1,0 1-1,0 0 1,0-1-1,0 1 1,1-1-1,0 0 1,0 0 0,0 1-1,0-1 1,0 0-1,0-1 1,5 5-1,-5-6-63,0 1 0,1-1 1,-1 0-1,1 1 0,-1-1 0,1-1 0,0 1 0,-1 0 0,1-1 0,0 1 1,-1-1-1,1 0 0,0 0 0,2 0 0,6-1 155,0 0 1,12-4-1,-20 5-167,16-5 176,0 0 1,0-1-1,0-1 0,34-18 1,-46 22-192,-1-1 1,0 0-1,0 0 1,0-1 0,-1 1-1,1-1 1,-1-1-1,0 1 1,-1-1-1,1 1 1,-1-1 0,0-1-1,-1 1 1,1-1-1,-1 1 1,3-13-1,-5 13-28,0 1-1,0-1 1,-1 0-1,0 0 1,0 0 0,-1 1-1,1-1 1,-1 0-1,-1 0 1,1 1-1,-1-1 1,0 1-1,0 0 1,0-1-1,-1 1 1,0 0-1,0 0 1,-7-8-1,2 4-63,1 1-1,-1-1 1,-1 2-1,0-1 1,0 1-1,0 1 1,-1 0 0,-15-8-1,12 8-69,0 1-1,0 0 1,0 1-1,0 0 1,-15-2-1,24 6-101,0-1 0,0 1 0,0 0 0,0 0 0,0 0 0,0 0 0,0 1 0,0 0 0,0-1 0,1 2-1,-1-1 1,0 0 0,0 1 0,1-1 0,-1 1 0,1 0 0,-1 0 0,1 1 0,0-1 0,0 1 0,0-1 0,-3 5 0,5-6-107,-1 1 1,1 0 0,0-1 0,0 1 0,0 0-1,0 0 1,0 0 0,0 0 0,0 0 0,1 0-1,-1 0 1,1 0 0,-1 1 0,1-1 0,0 0 0,0 0-1,0 0 1,0 1 0,0 1 0,1-2 55,0 0 0,-1-1 0,1 1 0,0-1 0,0 1 0,0 0 0,0-1 0,0 0 0,0 1 1,1-1-1,-1 0 0,0 1 0,1-1 0,-1 0 0,1 0 0,-1 0 0,1 0 0,-1-1 0,1 1 0,0 0 0,-1-1 1,5 2-1,34 3-1814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6:11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70 3232,'-24'4'16170,"58"-29"-15023,-21 20-1156,1-1 1,-1 2 0,1 0 0,18-3-1,1 0-13,-7 2 25,1 0 1,0 2-1,0 1 1,0 1-1,50 5 1,-75-3-11,0-1 1,0 0-1,0 0 0,-1 1 0,1-1 1,0 1-1,-1 0 0,1-1 0,0 1 1,-1 0-1,1 0 0,-1 0 0,1 0 0,-1 0 1,0 0-1,3 3 0,-4-3 9,1 0 1,-1 0-1,1 0 0,-1 0 0,1 0 0,-1 0 1,0 0-1,0 0 0,1 0 0,-1 1 0,0-1 1,0 0-1,0 0 0,0 0 0,0 0 0,0 0 1,-1 1-1,1-1 0,0 0 0,-1 0 0,1 0 1,0 0-1,-1 0 0,1 0 0,-1 0 0,0 0 0,0 1 1,-7 9 27,0-1 1,-13 13 0,-3 2-17,18-17-32,-153 192 260,11-16 345,69-91-32,37-41-171,25-37-38,6-6 321,29-9 80,6-4-387,24-3-64,-19 5-204,-1 2 1,1 1 0,-1 1 0,42 8 0,17 5-2,-19-4-273,-25-6-2530,-15-6-3344,-12-2 3262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6:12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1126 63 4064,'-16'-13'1307,"16"13"-1211,0 0 1,-1-1 0,1 1 0,0 0 0,-1-1-1,1 1 1,0 0 0,-1-1 0,1 1 0,0 0 0,0-1-1,0 1 1,-1-1 0,1 1 0,0-1 0,0 1-1,0-1 1,0 1 0,0 0 0,0-1 0,0 1 0,0-1-1,0 1 1,0-1 0,0 0 0,0 1-21,0-1 0,0 1 0,0 0-1,0 0 1,0-1 0,0 1 0,0 0 0,0-1 0,0 1 0,0 0 0,0-1 0,0 1 0,0 0 0,0-1-1,0 1 1,0 0 0,-1 0 0,1-1 0,0 1 0,0 0 0,0-1 0,0 1 0,-1 0 0,1 0-1,0 0 1,0-1 0,-1 1 0,1 0 0,-1 0 0,-3-3 241,-1 1 1,0 0-1,0 0 0,0 0 1,0 1-1,0 0 0,-1 0 0,1 0 1,0 1-1,0 0 0,-1 0 1,-5 1-1,-9 1 302,-34 8-1,50-9-535,-38 10 598,1 1 0,0 2 0,-70 36 0,60-22-146,1 3 1,-58 46 0,-96 71 1234,183-134-1691,0 2 0,1 0 0,1 1-1,1 1 1,0 1 0,1 0 0,2 2-1,0-1 1,1 2 0,1 0 0,0 1 0,-14 41-1,10-21 67,3 1 0,2 1 0,1 0 1,-7 78-1,18-113-116,0-1 0,1 1 1,-1-1-1,2 1 1,0-1-1,0 1 0,0-1 1,1 0-1,4 9 1,-1-6 19,0-1 0,1 1 1,1-1-1,-1 0 0,18 17 0,-2-6 52,1-1 0,2-1 0,0-2-1,43 25 1,-50-32-45,1-1 0,0 0-1,31 9 1,-39-16-28,0 0 0,0-1 0,0 0 0,0-1 0,1 0 0,-1-1 0,0-1 0,14-2 0,45-11 85,-2-4 1,77-30 0,-98 32-71,4-3 5,-1-1 1,0-3 0,50-31 0,-73 36 19,0-1 0,-2-1 0,0-2 0,-1 0 0,-1-2 0,28-34 1,-24 21-77,-2-2 1,22-42 0,-37 61-45,-1-1 0,-1-1 1,-2 0-1,0 0 0,0 0 0,2-25 1,-8 34 31,-1 1 0,0 0 0,-1 0 0,0 0 0,-1-1 0,0 1 0,-1 1 0,0-1 0,-1 0 0,-1 1 0,1 0 0,-2-1 0,0 2 0,-7-12 0,-12-13-55,-1 2 1,-50-49 0,48 53-272,-1 2 1,-2 1-1,0 1 1,-68-38-1,56 39-1279,-67-39-5022,82 42 3234,15 2-2912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12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5632,'8'1'593,"-1"0"0,1 0 1,-1 1-1,14 5 0,-18-6-327,5 2 129,-1 0 0,0 0 1,-1 1-1,1 0 0,-1 1 0,0-1 1,0 1-1,0 0 0,-1 1 0,8 8 1,2 5 776,23 40 1,-3 3 439,-4 0 1,34 96-1,-60-144-1472,0 1 1,-1 0-1,-1 0 0,0 1 0,-1-1 1,-1 1-1,0-1 0,-1 1 0,-2 16 1,-1-9-22,-1 1 1,-1-1 0,-9 27 0,9-38-527,1-1 1,-2 1-1,0-1 0,0 0 1,-1 0-1,0-1 1,-15 16-1,10-14-1259,-23 18-1,-12 3-6535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8:53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216 103 2656,'0'0'837,"1"-8"449,1 7-1032,-1 0 1,0 0 0,0-1 0,1 1-1,-1 0 1,0 0 0,0-1 0,0 1 0,0-1-1,-1 1 1,1-1 0,0 1 0,-1-1-1,1 1 1,-1-1 0,1-2 0,2-33 2369,-3 32-2289,-6-5 214,4 8-442,5 5-107,-2-2-64,-1-16 1115,0 16-1052,0-1 1,0 0 0,-1 0-1,1 0 1,0 0 0,0 0 0,0 0-1,0 0 1,0 0 0,-1 0-1,1 0 1,0 0 0,0 0 0,0 0-1,0 0 1,-1 0 0,1 0-1,0 0 1,0 0 0,0 0 0,0 0-1,-1 0 1,1 0 0,0 0-1,0 0 1,0 0 0,0 0 0,0 0-1,-1 0 1,1 0 0,0-1-1,0 1 1,0 0 0,0 0 0,0 0-1,0 0 1,-1 0 0,1 0-1,0-1 1,0 1 0,0 0 0,0 0-1,0 0 1,0 0 0,0 0-1,0-1 1,0 1 0,0 0 0,0 0-1,0 0 1,0 0 0,0-1-1,0 1 1,0 0 0,0 0 0,-2 1-2,3-1 3,-1 0 0,0 0 0,0 0 0,0 0 0,0 0 0,0 0 0,0 0 0,0 0 1,0 0-1,1 0 0,-1 0 0,0 0 0,0 0 0,0 0 0,0 0 0,0 0 0,0 0 0,0 0 0,0 0 0,0 0 0,0 0 0,1 0 0,-1 0 0,0 0 0,0 0 0,0 0 0,0 0 0,0 1 0,0-1 0,0 0 0,0 0 0,0 0 0,0 0 0,0 0 0,0 0 0,0 0 0,0 0 0,0 0 0,0 1 0,0-1 0,0 0 0,0 0 0,0 0 0,0 0 0,0 0 0,0 0 0,0 0 0,0 0 0,0 0 0,0 1 0,0-1 0,0 0 0,0 0 0,0 0 0,0 0 0,0 0 0,0 0 0,0 0 0,0 1 9,0-1-1,0 1 1,0-1 0,-1 1-1,1-1 1,0 0-1,0 1 1,0-1 0,0 1-1,-1-1 1,1 0-1,0 1 1,0-1 0,-1 0-1,1 1 1,0-1-1,-1 0 1,1 0 0,-1 1-1,1-1-9,0 0 0,0 0 0,-1 1 0,1-1 0,0 0 0,0 0 0,0 0 0,-1 0 0,1 1 0,0-1 0,0 0 0,0 0 0,0 0 0,-1 1 0,1-1 0,0 0 0,0 0 0,0 1 0,0-1 0,0 0 0,0 0 0,0 0 0,0 1 0,0-1 0,0 0 0,0 0 0,0 1 0,0-1 0,0 0 0,0 0 0,0 1 0,0-1 0,0 0 0,0 0 0,0 1 0,0-1 0,1 0 0,-1 0 0,0 1 0,0-1 0,0 0 0,0 0 0,1 1 0,-1 1-12,1 1 0,-1-1 0,1 1 0,-1-1 0,0 1 0,0 0 0,0-1 0,0 1 0,-1 3 0,1 3 20,-1 25 14,0-17-6,1-1 0,0 0 0,1 1 0,1-1 0,8 31 0,69 155 666,-58-149-550,-3 0-1,18 93 1,-11-11 219,-21-115-265,-3-12-17,0 0-1,0 0 0,0 0 0,-1 0 1,0 1-1,-2 11 0,1-18-15,1 0 0,-1 1 0,0-1 0,0 0-1,0 0 1,0 0 0,0 0 0,0 0 0,-1 0-1,1 0 1,0 0 0,-1 0 0,0 0 0,1-1-1,-1 1 1,0-1 0,0 1 0,0-1 0,0 0-1,0 0 1,0 0 0,-1 0 0,1 0 0,0 0 0,0 0-1,-5 0 1,-14 2 242,0 0 0,-44-1-1,-46-8 17,67 2-162,19 2-186,14 1 27,1 0 0,0 1 0,0 0 0,0 0 0,0 1 0,-13 2 0,43-19-8000,-2 11 6021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8:5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72 123 3648,'-16'-7'1173,"15"7"-1065,1 0 0,-1 0 0,1 0 1,-1 0-1,0 0 0,1 0 0,-1 0 0,0 0 0,1 0 0,-1 0 0,1 0 0,-1 0 0,0 0 0,1 1 1,-1-1-1,1 0 0,-1 0 0,1 1 0,-1-1 0,1 1 0,-1-1 0,1 0 0,-1 1 0,1-1 1,-1 1-1,1-1 0,0 1 0,-1-1 0,1 1 0,0-1 0,-1 1 0,1-1 0,-1 3 560,-1-1-326,0 0 0,0 0 0,0 0 1,0 0-1,-1 0 0,-4 2 1,0 1 450,3-2-418,-3 6 2157,22-18-1647,4-3-517,0 0 1,39-16-1,-44 21-295,25-10-36,1 2-1,0 1 1,0 2-1,67-9 1,-50 13 55,1 4 0,105 4 0,-140 2-30,-1 1 0,0 0-1,1 2 1,-2 1 0,1 0-1,32 16 1,-48-19-21,-1 0 1,1 1-1,-1 0 0,7 7 1,2 1 364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8:58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97 2656,'2'-14'1200,"-2"14"-1155,0 0 0,1 0 0,-1-1 0,0 1 0,0 0-1,0 0 1,0 0 0,0 0 0,0-1 0,0 1-1,0 0 1,0 0 0,0 0 0,0 0 0,0-1-1,0 1 1,0 0 0,0 0 0,0 0 0,0-1-1,0 1 1,0 0 0,0 0 0,0 0 0,0 0 0,0-1-1,0 1 1,-1 0 0,1 0 0,0 0 0,0 0-1,0-1 1,0 1 0,0 0 0,0 0 0,-1 0-1,1 0 1,0 0 0,0 0 0,0 0 0,-1-1-1,-2 0 73,0-1 0,0 0-1,0 1 1,-1 0-1,1 0 1,-1 0 0,1 0-1,-1 0 1,1 1-1,-1-1 1,0 1 0,1 0-1,-1 0 1,0 1-1,1-1 1,-1 1 0,-4 1-1,-7 2 40,1 1 0,-27 14 0,38-18-109,-9 5-17,0 0 1,1 0-1,-1 1 0,1 1 1,1 0-1,0 0 1,0 1-1,0 0 0,-9 13 1,7-7-70,1 2 1,1 0-1,1 0 1,0 1 0,1 0-1,-10 32 1,15-39 44,0 1 0,1 0 1,0 0-1,1 0 0,0 0 1,1 0-1,0 0 0,1 0 1,1-1-1,0 1 0,0 0 1,6 14-1,-6-20 48,0-1-1,1 0 1,-1-1 0,1 1 0,1 0-1,-1-1 1,1 0 0,-1 0-1,1 0 1,0 0 0,1 0 0,-1-1-1,1 0 1,-1 0 0,1 0-1,0-1 1,0 1 0,0-1-1,0 0 1,1-1 0,-1 1 0,0-1-1,7 1 1,5 0 88,0-1 0,-1-1 0,1 0 0,-1-1 0,1-1 0,22-5 0,-23 4-67,0-1 1,0-1-1,0-1 0,-1 0 1,1-1-1,-2-1 1,1 0-1,-1-1 1,0-1-1,-1 0 0,0-1 1,-1 0-1,20-24 1,-11 10 4,-1-2 0,-1 0 0,-2-1 0,16-35 0,-15 24-99,-7 17-252,13-38 1,-28 73-340,-5 15 530,1 1 1,-5 35 0,5 42 87,8-85 132,0-1 1,2 0 0,4 26-1,-6-44-87,1 0 0,-1 1 1,1-1-1,0 0 0,0 0 0,0 0 0,0 0 0,0 0 0,0 0 0,1 0 0,-1-1 0,1 1 0,1 1 0,-2-2-23,0 0-1,0-1 1,-1 1-1,1-1 1,0 1-1,0-1 1,0 0 0,0 1-1,0-1 1,0 0-1,0 0 1,0 1-1,0-1 1,1 0-1,-1 0 1,0 0-1,0-1 1,0 1-1,0 0 1,0 0 0,0 0-1,0-1 1,0 1-1,0 0 1,0-1-1,0 1 1,0-1-1,-1 1 1,1-1-1,2-1 1,7-6 98,0-1 1,-1 0-1,0 0 1,0-1-1,-1-1 1,12-18-1,35-77 89,-39 70-309,26-40 1,-30 56 43,-11 16-38,2 0-1,-1 0 1,0 0 0,6-6-1,-7 11-414,-2 3 432,-2 11 40,0 1 0,1 1 1,1-1-1,0 0 1,1 0-1,1 1 0,1-1 1,0 0-1,1 0 1,7 23-1,-8-33 41,0 0 0,1 0 0,0-1 0,0 1 1,0-1-1,0 1 0,1-1 0,0 0 0,0 0 0,1-1 0,-1 1 0,1-1 1,0 0-1,0 0 0,0-1 0,1 1 0,-1-1 0,1-1 0,0 1 0,0-1 0,8 3 1,-7-4 45,0 0 1,1 0-1,0 0 0,-1-1 1,1 0-1,-1-1 1,1 0-1,-1 0 1,1 0-1,-1-1 1,0 0-1,8-4 1,-7 3-11,0-2 1,0 1 0,-1-1 0,0 0-1,0-1 1,0 0 0,-1 0-1,1 0 1,-2-1 0,8-9 0,3-8 0,-1-1 1,-2-1-1,0 0 1,-2 0-1,-1-1 1,12-51-1,-20 71-240,-1 0 0,0 0 0,0 0 1,-1-13-1,3 21 167,0 0 0,0 1 0,-1-1 0,1 1 0,-1 0 0,1 0 0,-1 0 0,0 0 0,3 3 0,12 19 41,-11-16-51,0 1 1,-1-1-1,0 1 0,0 0 0,0 0 1,3 12-1,0 13-43,-1 1 1,3 35 0,-9-61 112,0 0 1,1 0 0,0 0-1,1 0 1,0-1 0,0 1-1,6 9 1,-9-17-22,1 0 1,-1 0-1,1 0 1,-1 0-1,1 0 1,0-1-1,-1 1 0,1 0 1,0 0-1,0-1 1,-1 1-1,1 0 1,0-1-1,0 1 0,0-1 1,0 1-1,0-1 1,0 1-1,0-1 1,0 0-1,0 0 0,0 1 1,0-1-1,0 0 1,0 0-1,0 0 1,0 0-1,0 0 0,0 0 1,0 0-1,0-1 1,0 1-1,0 0 1,0 0-1,0-1 0,0 1 1,0-1-1,0 1 1,1-2-1,4-1 75,0-1-1,-1-1 1,0 1-1,9-10 0,-11 10-86,176-192 407,-146 160-424,-21 21-38,1 1 0,1 1 0,-1 0 0,2 1 1,26-17-1,-40 28 37,0 1 1,0-1 0,1 1-1,-1-1 1,0 1-1,0 0 1,0-1-1,0 1 1,1 0-1,-1 0 1,0 0 0,0 0-1,0 0 1,1 0-1,-1 0 1,0 0-1,0 1 1,0-1-1,1 0 1,-1 1 0,0-1-1,0 1 1,0-1-1,0 1 1,0-1-1,0 1 1,0 0 0,0 0-1,0-1 1,0 1-1,0 0 1,-1 0-1,1 0 1,0 0-1,-1 0 1,1 0 0,0 0-1,0 2 1,2 5-46,1-1 0,-1 1 0,-1 0 0,3 11 0,-4-17 59,8 69 113,-3-38-1,-3-13-67,1 0 1,1 0-1,10 28 0,-13-43-30,0-1 0,0 1 0,1-1 0,-1 0 1,1 0-1,0 0 0,0 0 0,1 0 0,-1 0 0,1-1 0,-1 0 0,1 0 1,0 0-1,1 0 0,-1 0 0,0-1 0,1 0 0,-1 0 0,8 2 1,-9-3 15,0-1 1,1 1 0,-1-1 0,1 0 0,-1-1 0,0 1 0,1 0 0,-1-1 0,0 0-1,1 0 1,-1 0 0,0 0 0,0 0 0,0-1 0,0 1 0,0-1 0,0 0 0,4-3-1,1-2 28,0 0 0,0 0-1,-1-1 1,10-12-1,-7 6-13,-1-1-1,0 1 1,-1-2-1,-1 1 1,0-1 0,-1 0-1,0-1 1,-2 1-1,0-1 1,-1 0-1,2-30 1,-5 43-89,0 0 1,0 0 0,0 1-1,-1-1 1,1 0-1,-1 0 1,0 1-1,0-1 1,-1 0-1,1 1 1,-3-5 0,3 7 33,1 1 1,-1-1-1,1 1 1,-1 0 0,1-1-1,-1 1 1,1 0 0,-1 0-1,1-1 1,-1 1-1,0 0 1,1 0 0,-1 0-1,1 0 1,-1 0 0,0 0-1,1 0 1,-1 0-1,1 0 1,-1 0 0,0 0-1,1 0 1,-1 0 0,1 0-1,-1 0 1,0 1 0,1-1-1,-1 0 1,1 0-1,-1 1 1,1-1 0,-1 0-1,1 1 1,-1-1 0,1 1-1,-1-1 1,1 0-1,0 1 1,-1-1 0,1 2-1,-16 19-327,15-20 323,-3 7-1,0 0 0,1 0 1,0 1-1,0-1 0,1 1 0,-2 10 0,2-1 18,-1 35 0,3-46 18,0-1-1,1 1 0,0-1 0,0 1 1,0-1-1,1 0 0,0 1 0,0-1 1,5 7-1,-6-10-1,1 0 0,-1-1 1,1 0-1,-1 1 0,1-1 0,0 0 0,0 0 0,0 0 1,1 0-1,-1 0 0,0-1 0,1 1 0,-1-1 1,1 1-1,-1-1 0,1 0 0,0 0 0,0 0 1,-1-1-1,1 1 0,0 0 0,0-1 0,4 0 1,0 0 25,-1-1 1,1 0 0,-1 0-1,1-1 1,-1 0 0,1 0-1,-1-1 1,6-3 0,50-30 258,-55 32-288,32-22-35,-11 8-48,0 0 0,56-25 0,-81 42 47,1 0 1,-1 0-1,1 0 1,-1 0-1,1 1 1,-1-1-1,1 1 1,0 0 0,-1 0-1,1 0 1,4 1-1,-6 0 12,0-1-1,0 1 1,-1 0-1,1-1 1,-1 1 0,1 0-1,-1 0 1,1 0-1,-1 0 1,1 0-1,-1 0 1,0 1 0,1-1-1,-1 0 1,0 1-1,0-1 1,0 0-1,0 1 1,0 0 0,-1-1-1,1 1 1,0-1-1,-1 1 1,1 0-1,0 2 1,0 5 29,-1 0 0,1 0 1,-1 0-1,-1 0 0,0-1 1,0 1-1,-3 11 0,1-7 36,1 0 0,-1 19 1,5-19 85,-2-12-127,0-1 0,0 0 0,0 0 0,1 1 0,-1-1 0,0 0 1,0 0-1,0 0 0,0 1 0,1-1 0,-1 0 0,0 0 0,0 0 0,0 0 0,1 1 0,-1-1 1,0 0-1,0 0 0,1 0 0,-1 0 0,0 0 0,0 0 0,1 0 0,-1 0 0,2 0 54,0 0 1,0-1-1,0 0 0,0 1 0,0-1 0,0 0 0,0 0 0,-1 0 0,4-2 0,8-7 26,0 0-1,21-22 1,-1 1-155,-17 16 24,-11 10 3,0 0 0,0 1 0,0-1 0,1 1 0,0 0 0,12-6 1,-17 10 17,0 0 1,0-1-1,0 1 1,0 0-1,0 0 1,0 0-1,0 0 1,0 0 0,0 0-1,0 0 1,0 0-1,0 0 1,0 0-1,1 1 1,-1-1-1,0 0 1,-1 1 0,1-1-1,0 1 1,0-1-1,0 1 1,0-1-1,0 1 1,0 0 0,-1-1-1,1 1 1,0 0-1,0 0 1,-1 0-1,1-1 1,-1 1-1,1 0 1,0 1 0,1 3-47,1 0 1,-1 1 0,0-1 0,2 9-1,-4-13 59,18 90 34,-17-86 0,0 0-1,0-1 1,0 1 0,1 0-1,-1-1 1,1 1 0,0-1-1,0 1 1,1-1 0,4 7-1,-5-10-8,-1 1-1,0-1 0,1 0 1,-1 0-1,1 0 0,-1 0 1,1 0-1,0 0 0,0 0 1,-1 0-1,1-1 0,0 1 1,0 0-1,0-1 0,0 0 1,-1 1-1,1-1 0,0 0 1,0 0-1,0 0 0,0 0 1,0-1-1,0 1 0,0 0 1,0-1-1,-1 0 0,1 1 1,0-1-1,2-1 0,19-9 35,-2-1 0,0-1-1,0-1 1,-1 0 0,32-32-1,82-100 198,-59 60-314,9-19-68,-54 71-139,-28 34-8,-2 4 38,-3 5-3,-10 15 128,7-13 171,0 1-1,0-1 1,-5 20 0,7-13-30,0 0 1,2 0-1,0 1 1,1-1-1,0 1 1,2-1-1,0 1 1,1-1-1,1 0 1,1 0-1,0 0 1,2 0-1,0 0 1,14 28 0,-13-32 51,7 14 218,18 26 1,-27-47-252,0 0 0,1 0 1,-1-1-1,1 1 0,0-1 0,1-1 1,0 1-1,12 7 0,-17-12-207,1 1 0,-1-1 0,1 0 0,-1 0 0,1 0-1,0-1 1,-1 1 0,1-1 0,0 1 0,-1-1 0,4 0 0,12 0-1030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8:58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23 160 6464,'-22'-16'2944,"22"2"-2560,8 7 864,12-2-768,22-8 576,5-1-608,19-3 96,1 9-288,4-4 32,-9 8-160,-1-5-192,-9 8 0,4 2-1440,-3 6 800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01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919 53 1152,'0'0'0,"7"-6"362,-7 6-350,1 0-1,-1 0 1,0 0-1,0 0 1,1 0 0,-1 0-1,0 0 1,0 0-1,1 0 1,-1 0 0,0 1-1,0-1 1,0 0-1,1 0 1,-1 0 0,0 0-1,0 1 1,0-1 0,1 0-1,-1 0 1,0 0-1,0 1 1,0-1 0,0 0-1,0 0 1,1 0-1,0 3 941,5-2-457,6 0 2644,-12-2-3081,0 1 0,0 0 0,1 0 0,-1-1 0,0 1 0,0 0 0,0 0 0,1-1 0,-1 1 0,0 0 0,0-1 0,0 1 0,0 0 0,0-1 0,0 1 0,0 0 0,0-1 0,0 1 0,0 0 0,0-1 0,0 1 0,0 0 0,0-1 0,0 1 0,0 0 0,0-1 0,0 1 1,0 0-1,0-1 0,0 1 0,-1 0 0,1 0 0,0-1 0,0 1 0,0 0 0,-1-1 0,-1-1-3,1 0 1,-1 0 0,0 0 0,1 0-1,-1 0 1,0 1 0,-1-1-1,1 0 1,0 1 0,0 0-1,-1-1 1,-2 0 0,-30-11 238,21 10-174,0 1-1,0 1 0,-1 1 0,1-1 0,-28 5 0,17-2-194,9-1 119,1 2-1,-1-1 0,0 2 0,1 0 0,-20 9 1,-69 37 38,98-47-88,-6 4 16,1 0 0,0 1 0,1 0 0,-1 0 0,2 1 0,-17 19 0,22-23 2,1-1 0,0 1 1,0 0-1,0 0 0,0 0 1,1 1-1,-2 5 0,3-8-3,0 0 0,1 0-1,0 0 1,-1-1-1,1 1 1,0 0 0,0 0-1,1 0 1,-1 0 0,0-1-1,1 1 1,0 0-1,0 0 1,0-1 0,0 1-1,2 2 1,4 8 64,-3-5 45,1-1 0,-1 1 0,-1 0 0,5 13 0,-8-18-78,1 1 0,-1-1 0,1 0-1,-1 1 1,0-1 0,0 0-1,-1 0 1,1 1 0,-1-1 0,0 0-1,1 0 1,-1 0 0,-1 0-1,1 0 1,0 0 0,-3 4 0,-6 10 105,4-5 119,0 0 1,-15 18-1,14-22-201,-1 0 0,0 0-1,-1 0 1,0-1 0,0 0-1,0-1 1,-1 0 0,0-1-1,-14 7 1,15-9-7,0 0-1,1-1 1,-1 0-1,0-1 1,0 0-1,0 0 1,0-1 0,0 0-1,-1 0 1,1-1-1,0-1 1,-12-2 0,3-1 143,1 0 1,0-1-1,-28-15 1,40 19-174,0-1-1,1 1 1,0-1 0,-1-1 0,1 1 0,0-1 0,0 1-1,1-1 1,-1 0 0,1 0 0,0-1 0,0 1 0,0-1-1,1 1 1,-1-1 0,-2-8 0,5 11-39,-1 0 1,1 1-1,0-1 1,0 0-1,0 0 1,0 0-1,0 0 1,0 0-1,0 1 1,0-1-1,1 0 1,-1 0-1,1 0 0,-1 1 1,1-1-1,0 0 1,0 1-1,1-3 1,0 2-12,0-1-1,0 1 1,0-1-1,1 1 1,-1 0 0,1 0-1,0 0 1,-1 0 0,5-2-1,3 0-21,0 0 0,1 0 0,-1 1 0,1 0 1,10-1-1,-10 3 8,0 0 1,0 1 0,-1 0-1,1 1 1,0 0 0,0 0-1,-1 1 1,1 1 0,-1 0-1,0 0 1,0 1 0,15 7 0,-2 2 120,-1 1 1,0 1 0,39 35 0,-37-30 169,1-1-1,1-1 1,1-1-1,0-1 0,1-1 1,1-2-1,0-1 1,52 14-1,-57-20-141,8 4 83,1-2 1,0-1-1,0-1 0,39 1 1,-70-7-226,0 0 1,0-1-1,-1 1 1,1-1-1,0 1 1,0-1-1,3-1 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03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346 600 2816,'0'14'4965,"-5"-28"-2122,0 0-2405,2 7-314,1 0 0,-1 0-1,-1 0 1,1 0 0,-1 1 0,0-1 0,-1 1 0,1 0 0,-1 0 0,-1 1 0,-7-7 0,8 8-83,-35-22 95,36 24-144,0 0 1,1 0-1,-1 0 1,0 1-1,0 0 1,0 0-1,1 0 0,-1 0 1,-5 0-1,-6 5 782,13 0-823,1-2 44,0 0-1,-1 0 0,1 0 0,0-1 0,-1 1 1,1 0-1,-1-1 0,1 1 0,-1-1 0,-3 3 1,-9 6 22,0 1-1,-23 26 1,-5 2-67,38-35 51,-1 0 1,1 0 0,0 1-1,0 0 1,0 0 0,0 0 0,1 0-1,0 1 1,0-1 0,-4 11-1,7-13 7,-1 0 0,0-1-1,1 1 1,-1 0-1,1 0 1,0-1 0,0 1-1,0 0 1,0-1-1,1 1 1,-1 0 0,1 0-1,-1-1 1,1 1-1,0-1 1,0 1 0,0-1-1,0 1 1,1-1-1,-1 1 1,1-1 0,0 0-1,-1 0 1,1 0-1,0 0 1,3 2 0,0 1 66,1 0-1,0 0 1,0-1 0,0 0 0,0 0 0,1 0 0,-1-1 0,1 0 0,0-1 0,0 1 0,0-1 0,0-1 0,1 1 0,10 0 0,-11-2 6,1-1-1,-1 0 1,0 0 0,1 0-1,-1-1 1,0 0 0,0 0-1,0-1 1,11-6 0,-9 4-6,0-2 1,0 1-1,0-1 1,-1 0-1,14-16 1,-1-4 12,-1-1 1,-2-1 0,19-39 0,-15 24 34,22-62 0,-33 75-89,-2 0-1,-2-1 0,5-34 0,-11 57-46,-1-1 1,0 1-1,-1 0 1,1 0-1,-2-1 1,1 1-1,-2 0 1,1 0-1,-1 1 1,0-1-1,-1 0 1,0 1-1,0 0 1,-1 0-1,0 0 1,-9-11-1,9 13 6,-1 0 0,0 0-1,0 1 1,0 0 0,0 0 0,-1 0-1,0 1 1,0 0 0,0 0 0,-1 1-1,1 0 1,-1 0 0,0 1 0,0 0-1,1 0 1,-1 1 0,-1 0 0,1 0-1,-9 1 1,2 1-30,0 1-1,1 0 1,-1 1-1,0 1 1,1 0-1,0 1 1,0 1-1,-17 9 1,30-14-72,0-1 1,0 1-1,0 0 1,-1 0 0,1 0-1,0 1 1,1-1 0,-1 0-1,0 0 1,0 0 0,0 1-1,1-1 1,-1 0 0,1 1-1,-1-1 1,1 0 0,-1 1-1,1-1 1,0 1-1,0-1 1,-1 3 0,2-1-271,-1 0 1,0-1-1,1 1 1,-1-1-1,1 1 1,-1-1-1,1 1 1,0-1-1,0 1 1,1-1-1,1 3 1,14 16-1717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05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3136,'0'-3'88,"0"-31"2140,1 24-402,1 21 154,12 99-951,2 25-442,-14-102-367,1 6 635,15 75 1,-18-113-879,6 17 625,-6-18-572,0 0 1,0 1 0,0-1-1,1 1 1,-1-1 0,0 0-1,0 1 1,0-1 0,0 0-1,1 1 1,-1-1 0,0 0-1,0 1 1,1-1 0,-1 0-1,0 1 1,0-1 0,1 0-1,-1 0 1,0 0 0,1 1-1,-1-1 1,1 0 0,-1 0-1,0 0 1,1 0 0,-1 1-1,0-1 1,1 0 0,-1 0-1,1 0 1,-1 0 0,0 0-1,1 0 1,-1 0 0,1 0-1,-1 0 1,0 0 0,1-1-1,-1 1 1,1 0 0,3-4 116,0-1 0,-1 0 1,0 0-1,0 0 0,0 0 1,-1 0-1,1-1 1,2-10-1,-1 4-28,48-159 248,-14 40-635,-29 104-33,2 0-1,24-45 1,-33 70 221,0-1 0,0 0 0,0 0 0,0 1 0,0 0 0,1-1 0,3-2 0,-6 5 73,1-1 0,0 1 0,-1-1 0,1 1 0,0 0 0,-1-1 0,1 1 0,0 0 0,-1 0 0,1-1 0,0 1 0,0 0 0,-1 0 0,1 0 0,0 0 0,0 0 0,-1 0 0,1 0 0,0 0 0,0 0 0,-1 0 0,1 1 0,0-1 0,-1 0 0,1 0 0,0 1 0,-1-1 0,1 0 0,0 1 0,-1-1 0,1 1 0,0-1 1,-1 1-1,1-1 0,-1 1 0,1-1 0,-1 1 0,1 0 0,1 3 48,0 0 1,0 0 0,0 0-1,-1 0 1,1 0 0,-1 0 0,1 7-1,4 31 215,-6-33-184,10 307 1722,-11-255-1455,7-15 472,3-47-3797,6-10-1057,-11 8 2656,15-9-1418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05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 5472,'0'-1'202,"0"0"-1,0 0 1,1-1 0,-1 1 0,0 0-1,1 0 1,-1 0 0,0 0 0,1-1-1,0 1 1,-1 0 0,1 0-1,0 0 1,-1 0 0,1 0 0,0 0-1,0 0 1,0 1 0,0-1 0,0 0-1,1-1 1,27-11 1272,-15 8-1184,-4 1-92,2-2-27,0 1 1,0 0 0,1 1-1,21-5 1,-31 9-177,-1 0 0,1-1 0,0 1-1,0 0 1,-1 0 0,1 0 0,0 1 0,0-1 0,-1 0 0,1 1-1,0 0 1,-1 0 0,1 0 0,0 0 0,-1 0 0,1 1 0,-1-1-1,0 1 1,0-1 0,1 1 0,-1 0 0,0 0 0,0 0 0,-1 0 0,1 0-1,0 0 1,-1 0 0,3 4 0,-2-2 20,0 0 0,0 1 1,-1-1-1,1 0 0,-1 1 0,0-1 0,0 1 1,-1-1-1,1 1 0,-1 0 0,0-1 0,0 1 1,0-1-1,-1 1 0,0 0 0,0-1 0,0 1 1,0-1-1,-3 6 0,-6 6 298,0 0 0,-17 19 0,-3 5 529,26-35-714,1-2-2,1 0 1,0 1-1,0-1 1,0 0-1,-2 6 0,4-8-101,0-1-1,0 1 0,-1-1 1,1 1-1,0-1 1,0 1-1,0 0 0,0-1 1,0 1-1,0-1 0,0 1 1,0-1-1,1 1 1,-1-1-1,0 1 0,0 0 1,0-1-1,1 1 1,-1-1-1,0 1 0,0-1 1,1 0-1,-1 1 0,1-1 1,-1 1-1,0-1 1,1 1-1,-1-1 0,1 0 1,-1 1-1,1-1 0,-1 0 1,1 0-1,-1 1 1,1-1-1,-1 0 0,1 0 1,-1 0-1,1 0 1,-1 0-1,1 1 0,-1-1 1,1 0-1,0 0 0,-1 0 1,1-1-1,8 2 118,0-1 1,-1-1-1,11-1 0,7 0-108,40-4-1399,-33 2 533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06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82 3488,'-8'0'746,"6"-1"-304,0 1 0,1 0 1,-1 0-1,0 0 0,0 0 1,1 1-1,-1-1 0,0 0 0,1 1 1,-1-1-1,0 1 0,-7 3 3139,21-4-2847,4 3-515,-1 0 1,1-1-1,30-1 1,46-6 259,-78 3-412,354-36 1064,-341 34-1089,244-20 243,280 9 0,-534 16-234,336-7 688,-342 4-829,6 0-21,-15 4-723,-9 3-1027,-2 3 352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06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439 493 4480,'-16'-16'2211,"15"14"-2035,0 0 0,-1 1-1,0-1 1,1 0 0,-1 1 0,0-1 0,0 1-1,0 0 1,1 0 0,-1-1 0,-1 1-1,1 1 1,0-1 0,-3-1 0,-3 0 63,1 1 1,-1 0 0,0 0 0,1 1-1,-1 0 1,0 0 0,1 1 0,-12 2-1,6 0-98,1 0 0,-1 1 0,1 1 0,-18 9-1,8-2-14,1 2-1,0 0 0,1 1 0,-32 33 1,43-40-60,-40 44 263,44-46-259,0 1 0,0 0 0,1-1 0,0 1 0,0 1 0,-4 11 0,7-17-11,0 0 1,1 0-1,-1 0 1,1 1-1,0-1 1,0 0-1,-1 0 1,1 0-1,0 0 1,1 0-1,-1 0 1,0 0-1,1 0 1,-1 0-1,1 0 1,0 0-1,0 2 1,0-2-12,0-1 1,0 0 0,1 0-1,-1 0 1,0 0 0,0 0-1,1 0 1,-1 0 0,0 0 0,1-1-1,-1 1 1,1 0 0,-1-1-1,1 1 1,-1-1 0,1 0-1,-1 1 1,1-1 0,0 0-1,-1 0 1,1 0 0,-1 0-1,1 0 1,2-1 0,21-2 128,1-2 1,-1-1-1,0-1 1,0-1-1,-1-1 1,41-22-1,-45 19-79,0-1 0,-1-2 0,-1 0 0,0-1-1,-1 0 1,-1-2 0,0 0 0,20-30-1,-23 29-51,-2-1-1,1-1 0,-2 1 1,-1-1-1,-1-1 0,0 0 1,-2 0-1,0-1 0,-2 1 1,0-1-1,0-43 0,-4 54-98,-1-1 0,0 1-1,0 0 1,-1 0 0,-1-1-1,-7-20 1,7 27 0,0-1 0,0 1 0,-1 0 0,0 0 0,0 0 0,0 0 0,-1 1-1,0-1 1,0 1 0,0 1 0,0-1 0,-1 1 0,0-1 0,0 2 0,0-1 0,0 1 0,-1 0 0,-11-4-1,5 3-34,0 1 0,0 0-1,0 1 1,-1 1-1,1 0 1,0 1-1,-1 0 1,1 1-1,-17 3 1,24-3-228,-1 1 1,0 0-1,0 0 1,1 0-1,-8 4 1,13-5 161,0-1 0,0 1 0,-1 0 0,1-1 0,0 1-1,0 0 1,0 0 0,0 0 0,0 0 0,0 0 0,0 0 0,0 0 0,0 0 0,0 0 0,0 0 0,1 1 0,-1-1 0,0 0 0,1 0 0,-1 1 0,1-1 0,0 0 0,-1 1 0,1-1 0,0 1 0,0-1 0,0 0 0,0 1 0,0-1 0,0 1 0,0-1-1,1 0 1,-1 3 0,13 17-3600,5 3 1226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00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479 530 2400,'31'-20'3552,"-31"20"-3513,0 0 0,1 0 1,-1 0-1,0-1 0,0 1 0,0 0 0,1 0 1,-1 0-1,0-1 0,0 1 0,0 0 1,1 0-1,-1-1 0,0 1 0,0 0 1,0 0-1,0-1 0,0 1 0,1 0 1,-1-1-1,0 1 0,0 0 0,0-1 0,0 1 1,0 0-1,0 0 0,0-1 0,0 1 1,0 0-1,0-1 0,0 1 0,-1 0 1,1-1-1,-9-5 1571,-15 3 70,13 5-1480,0 0 0,0 1 1,1 1-1,0-1 1,-1 2-1,-10 6 0,5-3 3,-8 5-65,0 2-1,1 0 1,1 2 0,1 0 0,-23 24-1,34-31-115,-11 11 20,1 0 0,1 2 0,1 0 0,1 1 0,1 0 0,1 2 0,1 0 0,2 0 0,0 1-1,2 1 1,1 0 0,1 0 0,2 1 0,-6 57 0,11-67 18,1 0 0,0 0 0,1 0 1,8 35-1,-8-46 21,1-1 1,0 0 0,1 0-1,0 0 1,0 0 0,0 0-1,1 0 1,-1-1 0,2 0-1,-1 0 1,1 0 0,0 0-1,0-1 1,12 10 0,-15-13-33,0-1 1,1 0-1,-1 0 1,0 0-1,1 0 0,-1 0 1,1 0-1,0-1 1,-1 1-1,1-1 1,-1 1-1,1-1 1,0 0-1,-1 0 1,1 0-1,0-1 1,-1 1-1,1-1 1,-1 1-1,1-1 1,0 0-1,-1 0 1,0 0-1,4-2 1,1-2 18,0 1 1,-1-1 0,1-1-1,-1 1 1,-1-1-1,9-10 1,14-23 0,-2-1-1,-2-1 1,20-46 0,-26 51-35,22-43 30,27-54 183,-57 111-261,-2-1 1,-1 0 0,0 0 0,3-25 0,-8 36-69,-1 0-1,0 0 0,0 0 1,-1 0-1,-1 0 0,0 1 1,-1-1-1,0 0 0,-6-18 1,7 28 31,0 0 0,0 0 1,0-1-1,0 1 1,-1 0-1,1 1 0,-1-1 1,1 0-1,-1 0 0,0 1 1,0-1-1,0 1 0,-3-3 1,4 3 31,-1 1 0,1-1 1,0 1-1,0 0 1,-1-1-1,1 1 1,0 0-1,0 0 1,-1 0-1,1 0 1,0 0-1,0 0 1,-1 0-1,1 0 1,0 1-1,0-1 1,-1 0-1,1 1 1,0-1-1,0 1 1,0-1-1,0 1 1,-1 0-1,1-1 1,0 1-1,0 0 0,-1 1 1,-4 3-19,1 0 0,-1 1 1,-5 8-1,7-9 25,-7 10 68,1 1 0,1-1 0,1 2 0,0-1 0,-11 35 0,14-33-35,1-1 1,0 1-1,1 0 0,0 23 0,4 72 92,2-70-46,12 58 1,-10-80 13,0 0 1,2-1 0,0 1 0,17 31 0,-19-43 10,0-1-1,0 0 1,1 0 0,0-1-1,1 0 1,0 0 0,9 7-1,-13-11-24,0-1-1,1 1 0,-1-1 1,1 0-1,0 0 1,0 0-1,-1 0 0,1-1 1,0 0-1,0 0 0,1 0 1,-1 0-1,0-1 1,0 1-1,0-1 0,0 0 1,1 0-1,7-2 0,-5 0 20,1-1-1,-1 0 1,0 0-1,0-1 1,-1 0-1,1 0 1,-1 0-1,1-1 0,8-9 1,1-3-4,27-35 0,-19 17-115,-2-1-1,22-49 1,-3 5-464,-38 75 376,0 0 1,0 0-1,0 0 1,8-7-1,-11 11 110,0 1 1,0 0-1,1 0 0,-1-1 0,0 1 1,1 0-1,-1 0 0,0 0 0,1 0 1,-1-1-1,0 1 0,1 0 0,-1 0 1,0 0-1,1 0 0,-1 0 0,0 0 1,1 0-1,-1 0 0,0 0 0,1 0 1,-1 0-1,0 0 0,1 0 1,-1 0-1,0 0 0,1 0 0,-1 1 1,0-1-1,1 0 0,-1 0 0,0 0 1,0 0-1,1 1 0,-1-1 0,0 0 1,0 0-1,1 1 0,-1-1 0,0 0 1,0 0-1,0 1 0,1-1 0,-1 1 1,7 17-179,-2 25 304,-2 1 1,-4 61-1,0-34 88,1-62-187,0-1 125,0 0 0,0 0 0,1 0 0,3 15-1,1-15 391,0-8-253,2-11 41,-7 9-241,15-26 249,5-13-265,-2-3-286,44-75 0,-60 115 164,1 0 0,0 0-1,0 0 1,0 1 0,0-1 0,1 1 0,5-5 0,-8 7 43,0 1 0,0-1 0,0 0 1,0 1-1,0 0 0,0-1 0,0 1 1,0 0-1,0-1 0,0 1 0,0 0 1,0 0-1,0 0 0,0 0 0,1 0 1,-1 0-1,0 0 0,0 0 0,0 0 1,0 1-1,0-1 0,0 0 0,0 1 1,0-1-1,0 0 0,0 1 0,0 0 1,0-1-1,-1 1 0,1-1 1,0 1-1,0 0 0,0 0 0,-1-1 1,1 1-1,0 0 0,-1 0 0,1 0 1,-1 0-1,1 1 0,4 8-27,-1 0 1,0 1-1,0 0 0,-1-1 0,-1 1 0,0 0 1,1 13-1,1 5 95,0-7 81,0 3-2,8 29 0,-10-48-90,0 0 0,0-1 0,1 1 0,0 0 0,0-1 0,0 0 0,0 1 0,1-1 0,0-1 0,5 7 0,-6-9 3,0-1-1,-1 1 0,1 0 0,0-1 1,0 1-1,0-1 0,0 0 0,0 0 1,1 0-1,-1 0 0,0-1 0,0 1 1,1-1-1,-1 0 0,0 0 0,1 0 1,4-1-1,3-1 74,1 0 1,-1-1 0,17-6-1,-18 4-91,0 1 0,0-2 1,0 1-1,-1-1 0,1-1 0,7-7 0,47-49 18,-6-12-15,-25 32-56,-9 9-106,-13 19 77,0 0 0,1 1 0,17-17 0,-24 27 24,-1 1-1,1-1 1,0 1 0,-1 0-1,1 0 1,1 1-1,-1-1 1,0 1 0,0 0-1,1 1 1,0-1-1,-1 1 1,1 0 0,-1 1-1,7-1 1,-8 2 23,0-1 1,0 1-1,0 1 1,0-1-1,-1 1 1,1-1 0,-1 1-1,1 0 1,-1 0-1,1 0 1,-1 1-1,0-1 1,5 6-1,-2-3-33,-4-3 245,-20-2 113,4-1-268,10 1-77,0 0 0,0 0 0,0 0 0,-1 0 0,1 0 0,0 1 0,0 0 0,0 0 0,0 0 0,0 0 0,0 1 0,0-1 0,-5 4 0,3 0-14,0 0-1,0 0 1,1 1 0,0-1 0,0 1 0,1 0 0,-1 1 0,-4 9-1,-25 58-17,29-62-12,-6 14 47,2 0-1,0 1 0,1 0 0,-4 34 1,12-59 57,0 1 0,0-1-1,0 1 1,0-1 0,0 0 0,1 1 0,-1-1 0,1 1 0,-1-1-1,1 0 1,0 0 0,0 1 0,0-1 0,0 0 0,1 0 0,1 3 0,-2-4-1,0 0 1,0 0-1,0 0 1,0-1-1,0 1 1,1 0-1,-1-1 1,0 1-1,0-1 1,0 1 0,0-1-1,1 1 1,-1-1-1,0 0 1,0 0-1,1 1 1,-1-1-1,0 0 1,1 0-1,-1 0 1,0-1-1,0 1 1,1 0 0,-1 0-1,0-1 1,0 1-1,1-1 1,-1 1-1,0-1 1,0 1-1,0-1 1,2-1-1,3-2 27,-1-1 0,0 1 0,0-1-1,0-1 1,-1 1 0,1 0-1,-1-1 1,-1 0 0,1 0 0,2-7-1,4-8 44,10-38 0,-11 32-73,-1 3-209,0-1 0,-2 0-1,-1-1 1,3-45-1,-9 67-274,-1 9 118,-3 16-4,4-18 329,-3 12-31,-15 74-145,16-71 245,1-1 0,1 1 0,1 20 0,0-34-41,0 0 0,1 0 0,0 0 0,-1 0 0,2 0-1,-1 0 1,0-1 0,1 1 0,-1 0 0,1-1 0,0 0 0,0 1 0,1-1 0,-1 0 0,1 0 0,-1 0 0,1 0 0,0 0 0,0-1 0,0 0 0,0 1 0,1-1 0,-1 0 0,1 0 0,-1-1 0,1 1-1,0-1 1,-1 0 0,1 0 0,0 0 0,0 0 0,0-1 0,0 1 0,8-1 0,-1-2 59,1 1-1,0-2 1,0 1-1,-1-2 1,1 1-1,-1-1 1,0-1-1,-1 0 1,1-1-1,14-10 1,-9 4-46,-1-1 0,0-1 0,-1 0 1,-1-1-1,20-27 0,3-10-26,-3-1 0,-2-2 0,-3-1 0,-2-2 0,35-115 0,29-238-514,-83 378 468,-1-2-166,0-1 0,-3 1 0,0-58 0,-3 90 164,-3-24-451,2 27 474,1-1 0,0 1 0,0-1 0,0 1 0,0 0 0,0-1 0,0 1 0,-1-1 0,1 1 0,0-1 0,0 1 0,-1-1 0,1 1 0,0 0 0,-1-1 0,1 1 0,0 0 0,-1-1 0,1 1 0,0 0 0,-1-1 0,1 1 0,-1 0 0,1 0 0,-1-1 0,1 1 0,-1 0 0,1 0 0,-1 0 0,1 0-1,-1 0 1,1 0 0,-1 0 0,1 0 0,-1 0 0,1 0 0,-1 0 0,1 0 0,0 0 0,-1 0 0,1 0 0,-1 0 0,0 1 0,-3 1-16,0 0 1,1 1-1,-1-1 0,1 1 0,0 0 1,0 0-1,0 0 0,0 1 0,0-1 1,1 1-1,-4 5 0,-1 5 69,0 0 0,-7 20 0,-10 45 57,-15 88 0,23-89-101,-31 200 299,28-74-90,19-2 158,2-184-211,0-1 0,1 1 0,10 32 1,-11-44-66,0 0 0,0-1 1,1 1-1,-1-1 0,2 1 1,-1-1-1,0 0 0,1 0 1,0 0-1,0-1 0,0 1 1,1-1-1,-1 0 0,9 5 1,-11-8-58,0 0 1,0 0-1,0-1 1,-1 1-1,1-1 1,0 1-1,0-1 0,0 0 1,0 0-1,0 0 1,0 0-1,0 0 1,0 0-1,-1 0 1,1-1-1,0 1 1,0-1-1,0 1 1,0-1-1,0 0 0,-1 1 1,1-1-1,0 0 1,-1 0-1,3-2 1,3-3 18,-1 0 0,0 0 0,0 0 0,6-9 1,-6 8-11,17-25-42,-1-1 0,-2 0 0,28-66 0,-37 77-144,-9 17 63,-1 5 85,-1-1-1,0 1 0,0 0 1,0 0-1,1-1 0,-1 1 1,0 0-1,0 0 0,0-1 1,0 1-1,0 0 1,1-1-1,-1 1 0,0 0 1,0-1-1,0 1 0,0 0 1,0-1-1,0 1 1,0 0-1,0-1 0,0 1 1,0 0-1,-1 0 0,1-1 1,0 1-1,0 0 1,0-1-1,0 1 0,0 0 1,0-1-1,-1 1 0,1 0 4,0 0-1,-1 0 0,1-1 0,0 1 1,0 0-1,-1 0 0,1 0 0,0 0 1,0 0-1,-1 0 0,1 0 0,0 0 1,0 0-1,-1 0 0,1 0 0,0 0 1,0 0-1,-1 1 0,1-1 0,0 0 1,0 0-1,-1 0 0,1 0 0,0 0 1,0 0-1,0 1 0,-1-1 0,1 0 1,0 0-1,0 0 0,0 0 0,0 1 1,-1-1-1,1 0 0,0 0 0,0 0 1,0 1-1,0-1 0,0 0 0,0 0 1,0 1-1,-6 9-72,3-3 70,1 1 0,0-1 0,0 1-1,1-1 1,0 1 0,1 0 0,-1-1-1,2 1 1,-1 0 0,1-1 0,0 1-1,0 0 1,1-1 0,0 1 0,1-1-1,-1 0 1,8 13 0,-6-14 45,0 0 0,1-1-1,0 1 1,0-1 0,0 0 0,1 0 0,0 0 0,0-1 0,0 0 0,0 0-1,1 0 1,0-1 0,-1 0 0,1-1 0,11 3 0,-9-2 28,0-1 1,0 0-1,1-1 0,-1 0 1,0-1-1,1 0 1,-1 0-1,0-1 0,1 0 1,-1-1-1,17-5 0,-22 6-26,0-1 1,0 0-1,0 0 0,-1 0 0,1-1 0,-1 1 0,1-1 0,-1 0 0,0 0 0,0 0 0,0 0 0,-1-1 0,4-3 0,-3 1 2,0 0 0,0 0-1,-1 0 1,0 0 0,0 0-1,0 0 1,-1 0-1,2-9 1,-3 7-83,1 0 0,-1 0 0,0 1 1,-1-1-1,0 0 0,0 0 0,0 1 0,-1-1 0,0 1 0,-1-1 1,0 1-1,0 0 0,0 0 0,-9-13 0,8 16 13,1 1 0,-1-1 0,1 1-1,-1-1 1,0 1 0,0 0 0,0 1 0,-1-1 0,1 1 0,-1 0-1,1 0 1,-1 0 0,0 0 0,0 1 0,1 0 0,-1 0-1,0 0 1,0 1 0,0 0 0,0 0 0,0 0 0,-6 1 0,-1 1 10,1 0 0,-1 1 1,1 0-1,0 1 1,0 1-1,0-1 1,1 2-1,-11 6 1,5 0 36,15-11-9,1-1-1,-1 1 0,1-1 1,-1 1-1,1-1 1,-1 1-1,1-1 0,0 1 1,-1-1-1,1 1 0,0 0 1,-1-1-1,1 1 0,0-1 1,0 1-1,0 0 0,-1-1 1,1 1-1,0 0 0,0 0 1,0-1-1,0 1 0,0 0 1,1 0 5,-1-1 1,1 1-1,0-1 1,-1 1-1,1-1 1,0 0 0,-1 1-1,1-1 1,0 0-1,-1 0 1,1 1-1,0-1 1,-1 0-1,1 0 1,0 0 0,0 0-1,-1 0 1,1 0-1,0 0 1,1 0-1,19-3 61,23-5 2,0-2 0,45-17-1,86-40-97,-47 17-13,-58 26 61,136-28 0,-171 49-85,-20 4 15,-15-1 46,0 0-1,0 0 1,0 0 0,0 0-1,1 0 1,-1 0-1,0 0 1,0 0 0,0 0-1,0 0 1,0 0-1,0 0 1,0 0 0,0 0-1,1 0 1,-1 0-1,0 0 1,0 1 0,0-1-1,0 0 1,0 0 0,0 0-1,0 0 1,0 0-1,0 0 1,0 0 0,1 0-1,-1 0 1,0 0-1,0 0 1,0 1 0,0-1-1,0 0 1,0 0-1,0 0 1,0 0 0,0 0-1,0 0 1,0 0 0,0 1-1,0-1 1,0 0-1,0 0 1,0 0 0,0 0-1,0 0 1,0 0-1,0 0 1,0 0 0,0 1-1,0-1 1,0 0-1,0 0 1,0 0 0,-1 0-1,1 0 1,0 0 0,0 0-1,0 0 1,0 0-1,0 0 1,0 1 0,0-1-1,0 0 1,0 0-1,-1 0 1,-16 15-41,0 2 0,1 0 0,1 0 0,-15 23-1,20-26 51,1 0 0,1 1 0,1 0 0,0 0-1,0 0 1,-6 27 0,12-37 5,0-1 0,1 0 1,-1 1-1,1-1 0,0 1 0,0-1 0,0 1 0,0-1 1,1 1-1,0-1 0,2 9 0,-1-9-9,0-1 1,0 0-1,0 0 1,0 1-1,0-1 0,1-1 1,-1 1-1,1 0 0,0 0 1,0-1-1,0 0 1,0 0-1,0 0 0,5 3 1,-2-3 27,-1 1 1,1-1 0,0 0 0,0 0-1,0 0 1,1-1 0,-1 0-1,0 0 1,0-1 0,1 0 0,-1 0-1,0 0 1,0-1 0,1 0 0,-1 0-1,0-1 1,0 1 0,0-1-1,0-1 1,-1 1 0,1-1 0,0 0-1,-1 0 1,0-1 0,0 1-1,0-1 1,0 0 0,-1-1 0,1 1-1,4-7 1,0-4-19,-1 0 0,0-1 0,-1 1 0,-1-1 1,0-1-1,-1 1 0,-1-1 0,-1 0 0,0 0 0,-1 0 0,-1-27 0,-2 8-269,0 33 193,1 0-1,0 1 0,-1-1 0,0 1 1,0-1-1,0 1 0,0-1 0,0 1 1,0-1-1,-2-1 0,3 3 50,-1 1 0,1-1-1,0 1 1,-1 0 0,1-1 0,0 1-1,-1 0 1,1 0 0,0-1 0,-1 1 0,1 0-1,-1 0 1,1-1 0,0 1 0,-1 0 0,1 0-1,-1 0 1,1 0 0,-1 0 0,1 0-1,-1 0 1,1 0 0,-1 0 0,1 0 0,0 0-1,-1 0 1,1 0 0,-1 0 0,1 0-1,-1 0 1,1 0 0,-1 1 0,1-1 0,0 0-1,-1 0 1,1 1 0,-1-1 0,1 0-1,0 0 1,-1 1 0,1-1 0,0 0 0,0 1-1,-1-1 1,1 1 0,0-1 0,0 0-1,-1 1 1,-10 21-34,1 11-78,1 1 1,-7 58-1,16-89 116,-30 244-7,-2 7 206,26-213-117,-15 85 287,15-102-310,0 0 0,-2 0 1,-11 23-1,12-33 41,0-1-1,-1 0 1,-1-1-1,0 1 1,-20 19-1,25-28-53,1-1 0,-1-1 0,1 1-1,-1 0 1,0-1 0,0 0-1,0 0 1,-1 0 0,1-1-1,0 1 1,-1-1 0,1 0 0,-1 0-1,1-1 1,-1 1 0,1-1-1,-1 0 1,0 0 0,1 0 0,-1-1-1,1 0 1,-1 0 0,1 0-1,0 0 1,-1-1 0,1 0 0,0 1-1,0-2 1,0 1 0,0 0-1,0-1 1,0 0 0,1 0 0,0 0-1,-1 0 1,1 0 0,0-1-1,0 1 1,1-1 0,-1 0 0,-3-8-1,5 10-34,-4-9-23,0-1 0,1 1-1,0-1 1,1 0-1,0 0 1,1 0 0,-1-16-1,3 4-152,5-41-1,-4 57 127,1 0-1,0 1 1,0-1-1,0 1 1,1 0 0,0 0-1,1 0 1,-1 0-1,9-10 1,-7 10 33,1-1 1,0 2-1,0-1 1,1 1-1,-1 0 1,1 0-1,1 1 1,-1 0-1,1 0 1,0 1-1,0 0 1,12-4-1,22-8 81,125-40-209,-140 49 206,-1-1 0,-1-2-1,1 0 1,29-18-1,-41 19-24,1 0 0,-2-1 0,1 0-1,-2-1 1,1-1 0,-2 0 0,1-1-1,10-15 1,121-215 369,-44 67-85,-72 129-622,-29 76-261,1-28 556,-21 175-301,21-153 395,1 1 0,0 0-1,2-1 1,1 1 0,9 35-1,-11-54-34,0 0-1,1 0 0,0 0 1,0 0-1,1 0 0,4 6 1,-6-9-28,0-1 1,0 0 0,0 1-1,1-1 1,-1 0 0,0 0-1,1 0 1,-1 0 0,1 0-1,-1 0 1,1-1 0,-1 1-1,1 0 1,-1-1 0,1 1-1,0-1 1,-1 0 0,1 0-1,0 1 1,-1-1 0,1 0-1,0 0 1,0 0 0,1-1-1,3 0 13,-1-1 0,0 0 1,-1 0-1,1 0 0,0 0 0,0-1 0,-1 0 0,0 0 0,1 0 0,-1 0 0,0-1 0,-1 0 0,1 0 0,5-8 1,5-6 7,-2-1 0,11-22 1,-21 36-44,13-22 13,34-72 66,-49 99-85,22-48-166,-19 43 79,0 0-1,0 0 1,0 1-1,0-1 1,1 1 0,0 0-1,4-4 1,-7 7 75,-1 1 1,0 0-1,0-1 0,1 1 1,-1 0-1,0 0 0,1 0 0,-1-1 1,1 1-1,-1 0 0,0 0 1,1 0-1,-1 0 0,0 0 1,1-1-1,-1 1 0,1 0 1,-1 0-1,1 0 0,-1 0 1,0 0-1,1 0 0,-1 0 1,1 1-1,-1-1 0,0 0 0,1 0 1,-1 0-1,0 0 0,1 0 1,-1 1-1,1-1 0,-1 0 1,0 0-1,1 1 0,-1-1 1,0 0-1,0 0 0,1 1 1,-1-1-1,0 0 0,0 1 1,1-1-1,-1 0 0,0 1 0,0-1 1,0 1-1,6 22-150,-5-18 103,4 20 19,-2 1 0,-1-1 0,-1 33 0,-12 80 64,10-121-26,-41 268 313,39-267-289,-8 40 68,-3-1-1,-28 79 1,33-116-26,1-1 0,-2-1 0,-1 1 0,0-2 0,-1 1 0,-1-2 0,-15 17 0,20-25 2,-1 0 1,0 0 0,0-1 0,-1 0-1,1 0 1,-1-1 0,-1 0 0,0-1-1,1 0 1,-1-1 0,-1 0 0,1-1-1,-23 4 1,28-6-50,-1-1 0,1 0-1,-1-1 1,0 1-1,1-1 1,-1 0 0,1-1-1,0 1 1,-1-1 0,1-1-1,0 1 1,0-1 0,0 0-1,0 0 1,1-1 0,-1 0-1,1 0 1,0 0-1,0-1 1,1 1 0,-1-1-1,1 0 1,0 0 0,0-1-1,1 0 1,-1 1 0,1-1-1,1 0 1,-4-10 0,3 6-1,1 0 0,1 0 1,0 0-1,0-1 1,1 1-1,0 0 0,1 0 1,0-1-1,1 1 1,0 0-1,0 0 0,1 0 1,0 1-1,1-1 1,0 1-1,1-1 1,7-10-1,1 2-4,1 1 1,1 0-1,1 0 0,0 2 0,1 0 1,26-17-1,124-70 219,-120 75-139,101-53 354,-14 9-2991,-131 70 2313,-1-1-76,-1 1 0,1 0 0,1 0 0,-1 0 0,0 0 0,0 1 0,3-1 0,-4 0-81,0 1-1,0 0 1,0 0-1,0 1 1,0-1 0,0 0-1,-1 0 1,1 0-1,5 3-1561,7 7-1994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31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1386 2816,'-18'-3'2597,"23"-5"491,-3 7-2929,0 0 0,-1 1 0,1 0 1,0-1-1,0 1 0,0 0 0,-1 0 0,1 0 0,0 0 0,0 0 1,0 1-1,-1-1 0,1 0 0,0 1 0,0-1 0,-1 1 0,1 0 0,0 0 1,2 1-1,15 4 354,-11-5-404,1-1 0,-1 0-1,1 0 1,-1-1 0,0 0 0,1 0 0,-1-1 0,0 0-1,0-1 1,0 0 0,0 0 0,-1 0 0,1-1 0,-1-1-1,0 1 1,0-1 0,0 0 0,6-7 0,4-4-11,-1-2 0,0 0 0,-1-1 0,-1-1 0,11-22 0,-4 3 96,-2 0-1,15-46 1,-28 65-172,0 0 0,-2-1 0,0 0 1,-2 0-1,0 0 0,-1 0 0,-1 0 0,-2 0 0,0 0 0,0 0 0,-2 0 0,-1 1 0,-9-26 1,8 29-160,-1 1 0,-1-1 1,0 1-1,-15-20 1,22 35 137,1 0 0,-1 1 1,1-1-1,-1 0 0,0 0 0,1 1 1,-1-1-1,0 1 0,0-1 1,1 1-1,-1-1 0,0 1 0,0-1 1,0 1-1,0 0 0,1-1 0,-1 1 1,0 0-1,0 0 0,0 0 0,0 0 1,0 0-1,0 0 0,-1 0 1,0 0-7,0 1 1,0-1 0,0 1 0,1 0 0,-1 0 0,0 0 0,0 0 0,1 0 0,-1 0 0,1 0 0,-2 2 0,-4 3-34,1 1-1,1 0 1,-1 0 0,-6 12 0,-61 128 571,66-130-463,1 0-1,-4 19 0,9-9 120,1-24-188,0 1-1,0 0 1,0-1-1,0 1 0,-1 0 1,-1 6-1,0-2-10,0 0-1,1 0 1,0 0 0,0 0-1,1 9 1,-2 15 30,0-6 52,2 44 0,1-24-147,0-32 127,1 0 0,0 1 0,7 20 0,1 10 172,-10-42-162,1-1 1,0 1 0,1-1-1,-1 1 1,0-1 0,1 0-1,2 4 1036,10-12-1333,-7 6 224,1 0-5,-6 0-53,1 0 85,0 0-1,-1 1 1,1-1-1,0 1 0,0 0 1,-1 0-1,1 0 1,0 0-1,-1 0 1,1 0-1,-1 1 1,1-1-1,1 3 1,3 0-30,-6-4 131,2 1-29,1-1 1,-1 1-1,1-1 0,-1 1 0,1 0 1,4 3-1,-5-3-103,1 0 0,-1 1 0,0-1-1,1-1 1,-1 1 0,6 0 0,-1-1 60,-1 0 0,1 0 0,-1-1 0,1 0 0,-1 0 0,0-1 0,0 0 0,1-1 0,-1 1 0,-1-1 0,1 0 0,0-1-1,9-6 1,-2-1 12,0-1-1,-1 0 0,0-1 0,-1 0 1,15-21-1,46-80 179,-50 75-98,16-30-17,-2-1 0,-4-1 0,37-117 0,25-170-520,-89 331 450,-2-1 0,-1 1 0,0-31-1,-3 43-106,-1 1-1,0-1 1,-1 1-1,-1 0 0,0 0 1,-1 0-1,-9-22 0,12 33-5,-1 0 1,1 0-1,-1 0 0,1 0 0,-1 1 0,0-1 0,0 0 0,0 1 0,-5-5 0,6 7 22,0-1-1,0 1 1,0 0 0,1 0-1,-1-1 1,0 1 0,0 0-1,0 0 1,0 0-1,1 0 1,-1 0 0,0 0-1,0 0 1,0 0 0,0 0-1,1 1 1,-1-1 0,0 0-1,0 0 1,0 1-1,1-1 1,-1 1 0,0-1-1,0 0 1,1 1 0,-1-1-1,0 1 1,1 0 0,-1-1-1,1 1 1,-1-1 0,1 1-1,-2 1 1,-16 26-196,18-28 232,-9 18-12,1 0-1,1 0 0,1 1 1,-6 25-1,5-5 43,-4 47 1,-25 400 107,32-411 80,2 0 1,17 142-1,-11-195-59,6 25 0,-7-39-101,-1 0 0,1-1-1,0 0 1,1 0 0,-1 0 0,9 10-1,-10-14-40,-1-1-1,2 0 0,-1 0 0,0 0 0,0-1 0,0 1 0,1 0 0,-1-1 0,1 1 0,0-1 0,-1 0 1,1 0-1,0 0 0,3 0 0,-1 0 12,1 0 1,-1-1-1,1 0 1,-1 0-1,0 0 1,1-1-1,5 0 1,7-4 34,0 0-1,-1-2 1,23-10 0,-36 15-57,25-12 32,-1-2 0,-1-1 0,0-1 0,-1-2 0,-1 0 0,0-2 1,-2 0-1,-1-2 0,20-27 0,-34 41 13,-1-1 1,11-22 0,-16 29-56,0-1 1,0 1-1,-1-1 1,0 1 0,1-1-1,-1 0 1,-1 1 0,1-1-1,-1 0 1,0-9 0,0 12 6,-1 0-1,1 0 1,-1-1 0,0 1 0,1 0 0,-1 0 0,0 0-1,0 0 1,-1 0 0,1 0 0,0 0 0,-1 0 0,1 0-1,-1 0 1,1 1 0,-1-1 0,0 1 0,-3-3 0,2 2-36,-1 1 0,1-1 0,-1 1 1,1 0-1,-1 0 0,0 0 1,1 0-1,-1 1 0,0-1 0,-6 1 1,0 1-13,-1 0 0,1 0 1,0 1-1,-1 1 0,1 0 1,0 0-1,-12 6 0,15-5 48,0 0-1,1 1 0,0-1 1,0 1-1,1 0 0,-1 0 1,1 1-1,0 0 0,0 0 1,1 0-1,0 0 0,0 1 0,0 0 1,1-1-1,-5 15 0,4-8 15,0 0-1,1 0 1,1 1-1,0 0 0,1-1 1,0 1-1,3 27 0,-1-33 4,0-1 0,1 1 0,0 0 0,0-1 0,1 0 0,0 1 0,1-1 0,-1-1 0,1 1 0,1 0 0,-1-1 0,1 0 0,0 0 0,1 0 0,-1-1 0,1 1 0,0-1 0,0-1-1,1 1 1,12 6 0,-13-8 20,1 0 0,0 0 1,0-1-1,0 0 0,0 0 0,0-1 0,0 1 0,0-2 0,0 1 0,0-1 0,1 0 0,-1 0 0,0-1 0,0 0 0,0 0 0,0-1 0,0 0 0,0 0 0,0-1 0,0 1 0,-1-2 0,10-5 0,13-12-50,-2-2 0,27-27 0,-28 24 107,55-41 0,41-7-203,-110 68 131,1-2 132,23-16 0,-36 24-151,0 0 0,-1 0 0,1 0-1,0 0 1,0 0 0,0 0-1,0 0 1,0 0 0,0 0 0,0 0-1,0 0 1,0-1 0,0 1 0,-1 0-1,1 0 1,0 0 0,0 0-1,0 0 1,0 0 0,0 0 0,0 0-1,0 0 1,0 0 0,0 0 0,0 0-1,0 0 1,0 0 0,0-1-1,0 1 1,0 0 0,0 0 0,0 0-1,0 0 1,0 0 0,0 0 0,0 0-1,0 0 1,0 0 0,0-1-1,0 1 1,0 0 0,0 0 0,0 0-1,0 0 1,0 0 0,0 0 0,0 0-1,0 0 1,0 0 0,0 0-1,0-1 1,0 1 0,0 0 0,0 0-1,0 0 1,0 0 0,0 0 0,0 0-1,0 0 1,0 0 0,1 0-1,-1 0 1,0 0 0,0 0 0,-8 0-65,1 3 41,0 1-1,1-1 0,-1 1 0,1 0 0,-1 0 1,1 1-1,1 0 0,-11 11 0,-1 3 81,-17 28 1,27-37-87,-1 2 18,0 1 0,1-1 0,1 1 0,0 0 0,1 1-1,0-1 1,1 1 0,1 0 0,0 0 0,-1 24 0,4-34 27,0-1 0,0 0-1,0 0 1,0 1 0,1-1 0,-1 0 0,1 0 0,0 0 0,0 0 0,0 0 0,1 0 0,-1 0-1,1 0 1,0 0 0,-1 0 0,1-1 0,0 1 0,1-1 0,-1 0 0,4 4 0,-2-4 0,-1 0 0,1 0 0,0 0 0,0-1 0,0 0 0,0 1 1,0-1-1,1-1 0,-1 1 0,0 0 0,0-1 0,1 0 0,-1 0 0,0-1 1,5 0-1,1 0 30,0-1 0,0-1 0,0 0 1,0 0-1,0-1 0,-1 0 0,17-9 1,-13 4-24,0-1 0,0 0 0,-1 0 0,15-17 0,1-6-5,-2-2 0,39-65-1,-44 66-73,-2 0 0,-2-1 0,24-64 0,3-85-107,-13-8 124,-20 113 92,-5 31-169,-3-75 1,-3 114 58,-1-14-52,-3 14-25,3 9 123,1 0 0,0 0 0,-1 0 0,1 0 0,0 0 0,0 0 0,-1 0 0,1 0 0,0 0 0,-1 0 0,1 0 0,0 0 0,0 1-1,-1-1 1,1 0 0,0 0 0,0 0 0,-1 0 0,1 0 0,0 1 0,0-1 0,-1 0 0,1 0 0,0 0 0,0 1 0,0-1 0,0 0-1,-1 0 1,1 1 0,0-1 0,0 0 0,0 1 0,-3 5-13,-1 1-1,2 0 1,-1 0-1,1 0 1,0 0-1,1 0 1,-1 0-1,1 0 1,1 0-1,0 9 1,-1-8 10,-10 174 409,18 251 0,-2-366-451,15 146-630,-20-203-162,5-19-2887,-5 7 3495,1 0-1,-1 0 1,0 0 0,0 1-1,0-1 1,0 0 0,0-2-1,-6-30-1382,3 18 958,1 4 593,0 0-1,-1 1 0,0-1 1,-1 1-1,-1 0 1,1 0-1,-2 0 1,0 1-1,-12-18 1,10 19 579,0 0-1,0 0 1,-1 1-1,0 0 1,-1 0 0,0 1-1,0 0 1,-1 1 0,-16-8-1,10 7 544,-26-13 988,38 14-1508,10 2-244,15 2-110,-18 1-160,203-22 556,31-3-643,-159 26 109,-74 0-12,-4 1 33,0 0 0,1 0-1,-1 0 1,0 0 0,0 1-1,0-1 1,0 0 0,0-1-1,0 1 1,-1 1 0,0 0 63,-3 2-103,1 0 0,0 0-1,0 1 1,0-1 0,0 1-1,1 0 1,0 0 0,0 0-1,0 0 1,1 1 0,-2 5-1,3-10-19,1 0-1,0 0 1,0 0-1,0 0 1,0 0-1,0 0 1,1 0 0,-1 0-1,0 0 1,0 0-1,0 0 1,1 0-1,-1-1 1,1 1-1,-1 0 1,1 0-1,-1 0 1,1 0-1,-1-1 1,1 1-1,1 1 1,17 13 60,27 9-6,-36-20-64,-1 1 1,1 0-1,-1 0 1,0 1-1,-1 0 0,0 0 1,1 1-1,-2 0 0,11 12 1,-12-10 7,0 0 0,-1 0 1,-1 0-1,1 1 0,-2-1 0,5 15 1,8 62 164,-12-56 14,10 34 1,-14-63-162,0 0 0,1 0 0,-1 0 0,0-1 0,1 1 0,-1 0 0,0 0 0,1 0 0,-1-1 0,1 1 0,-1 0 0,1-1 0,0 1 0,-1 0 0,1-1 1,-1 1-1,1-1 0,0 1 0,0-1 0,-1 0 0,1 1 0,1 0 0,-1-1 4,0 0 0,0 0 0,0-1 1,-1 1-1,1 0 0,0 0 0,0 0 0,0-1 0,-1 1 1,1 0-1,0-1 0,0 1 0,-1-1 0,1 1 1,0-1-1,-1 1 0,1-1 0,0 1 0,-1-1 0,1 0 1,-1 1-1,1-1 0,-1 0 0,0 0 0,1 1 0,0-2 1,50-104 372,-40 78-388,3 0 1,0 0 0,26-36-1,-36 58-26,25-29-44,-26 33 74,-1-1-1,1 1 1,0 0-1,0 0 1,0 0-1,0 0 1,0 0-1,0 1 1,1-1-1,2 0 1,-5 2-2,0-1 1,1 1-1,-1 0 1,0 0-1,0 0 1,0 0 0,0 0-1,0 0 1,0 0-1,0 0 1,0 1-1,0-1 1,0 0-1,0 1 1,0-1-1,0 0 1,0 1-1,0 0 1,2 0-1,-1 1 9,-1 0-1,1 0 1,0-1 0,-1 1-1,1 1 1,-1-1-1,1 0 1,0 3 0,2 4 47,-1 0 1,0 0-1,3 13 1,-1 4-13,-1 0 1,-2 1-1,0 0 0,-1-1 0,-2 1 1,-8 50-1,7-65-881,1 1 0,1 17 0,0-23 460,3-16-2744,5-27 797,4-61 0,-5 28 1429,-2 28 1149,-1 0 0,-2 0 0,-5-51 0,2 86-86,1 0 0,-1 0-1,0 1 1,-1-1-1,1 1 1,-1-1 0,0 1-1,-4-8 1,5 12-182,1 1-1,-1-1 1,1 0 0,-1 1 0,1-1 0,0 1-1,-1-1 1,1 0 0,0 1 0,0-1 0,0 0-1,0 0 1,-1 1 0,1-1 0,0 0 0,0 1-1,0-1 1,0 0 0,1 0 0,-1 0-24,0 1 1,0 0 0,1-1-1,-1 1 1,0 0 0,0-1-1,1 1 1,-1 0 0,1 0-1,-1-1 1,0 1 0,1 0-1,-1 0 1,0 0-1,1 0 1,-1-1 0,1 1-1,-1 0 1,1 0 0,-1 0-1,0 0 1,2 0 0,3 0-251,0 1 0,0-1 0,1 1 0,4 1 0,-6-1 236,171 26-2314,-107-18 2437,-56-8 107,-1 1 1,1 0-1,-1 1 0,0 0 0,0 0 1,0 1-1,-1 1 0,14 8 1,-22-12-28,0 1 0,0-1 1,-1 1-1,1 0 0,-1 0 1,1 0-1,-1 0 1,0 0-1,0 0 0,0 0 1,0 1-1,0-1 0,-1 0 1,1 1-1,0-1 1,-1 0-1,0 1 0,0-1 1,0 0-1,0 5 0,-1 4 377,0 0-1,-1 0 1,-3 12 0,4-21-486,-18 65 1347,10-37-745,1-1-1,-7 60 1,14-84-617,1 0 0,0 0 0,1-1 0,-1 1 0,1 0 0,0 0 0,0-1 0,3 9 0,-3-11-65,0 1-1,0-1 1,1 0 0,-1 0 0,0 0 0,1 0 0,0 0-1,-1 0 1,1 0 0,0 0 0,0-1 0,0 1 0,0-1 0,1 1-1,-1-1 1,0 0 0,0 0 0,4 1 0,1 0-600,0 0 0,-1-1 0,1 0 0,0-1 0,0 0 0,0 0 0,0 0 0,0-1 0,7-1 0,45-14-6637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09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45 2720,'1'-1'177,"0"1"-1,0-1 1,-1 1 0,1-1-1,0 0 1,0 1 0,0-1-1,0 1 1,0 0 0,0-1 0,26-5 11713,-26 7-11545,3 2-711,-4-2 606,15-2 807,-14 1-1017,1 0 0,0 0 0,-1 0 0,1 0 0,0 0 0,-1 0 0,1-1 0,0 1 0,-1-1 0,1 1 0,0-1 0,-1 0 0,1 0 0,-1 1 0,0-1 0,2-1 0,16-16 77,-18 17-109,-1 1 0,0 0 1,0 0-1,1-1 0,-1 1 0,0 0 1,0 0-1,0-1 0,0 1 0,0 0 1,1 0-1,-1-1 0,0 1 0,0 0 1,0-1-1,0 1 0,0 0 0,0-1 1,0 1-1,0 0 0,0 0 0,0-1 1,0 1-1,0 0 0,0-1 0,0 1 1,0 0-1,-1 0 0,1-1 0,0 1 1,0-1-1,-2 1-14,3 0-3,-6 2-96,0 1 0,0 0 0,0-1 0,1 2 0,-1-1 0,-8 8 0,-2 5 109,1 1 1,0 1 0,1 0-1,-15 28 1,3 2 3,-22 57 0,13-29 198,-61 152 759,80-194-665,9-20-167,-8 22 0,13-32-46,0 0-1,0 1 1,1-1 0,-1 0 0,1 0 0,0 1 0,0-1 0,0 0-1,0 1 1,2 3 0,-1-6-44,-1 0 0,1-1 1,0 1-1,0-1 0,0 1 0,0-1 0,0 0 0,1 1 1,-1-1-1,0 0 0,1 0 0,-1 0 0,1 0 0,-1 0 1,1 0-1,-1 0 0,1 0 0,0-1 0,-1 1 0,1 0 1,3-1-1,4 3 114,0-2 0,0 1-1,10-1 1,220 1 885,-126-3-805,14 4 34,-120-3-328,-1 0-1,1 0 0,12-3 1,-17 2-267,-1 1 1,0 0-1,0-1 1,1 1-1,-1-1 1,0 1-1,0-1 1,0 0-1,1 1 1,-1-1-1,0 0 1,0 0-1,0 0 1,0 0-1,0 0 1,-1 0-1,1 0 1,0 0-1,0 0 1,-1 0-1,1 0 1,0-2-1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09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11 105 6720,'-10'-24'5664,"20"24"-4736,8-6 1536,6 3-1409,28-9 385,4 3-864,25-3-32,-4 3-352,-2-3-96,-5 6-64,-12-2 160,-6 8-96,-10-4-1216,-9 8 576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11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9 133 3808,'-7'-13'1227,"6"13"-1176,1-1 1,0 0-1,0 1 1,0-1-1,0 0 1,0 1-1,-1-1 1,1 0-1,0 1 1,0-1 0,1 0-1,-1 1 1,0-1-1,0 0 1,0 0-1,0 1 1,1-1-1,-1 1 1,0-1-1,0 0 1,1 1-1,-1-1 1,1 1 0,-1-1-1,1 0 1,11-11 1630,-10 10-1238,1 1-110,0 1-1,-1-1 1,1 0 0,0 1-1,0-1 1,0 1 0,0 0-1,0 0 1,-1 0-1,1 1 1,4 0 0,7 0 243,175-14 2282,-125 5-2321,94-26 1,-126 22-410,-31 11-253,0 1 0,0-1 1,0 1-1,1-1 0,-1 0 0,0 1 1,0-1-1,0 0 0,0 0 1,0 0-1,0 0 0,0 0 1,-1 0-1,1 0 0,0 0 0,0 0 1,-1 0-1,1 0 0,-1-1 1,1-1-1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11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4 149 5632,'-4'0'2560,"27"-5"-2208,-4 1 1760,6 4-1216,6-12 992,8 3-1120,3-12 160,1 9-544,-1-9-224,2 7-96,3-2 0,-5 8-32,0-5-384,2-1 224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11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34 4384,'-14'4'7308,"23"-5"-5534,78-14 2655,-36 6-3721,51-4 0,-51 13-668,92 11 0,-100-6-520,-38-4-598,0-1 0,0 0 0,-1 0-1,1-1 1,5 0 0,-5 0-724,8 0-806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12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218 112 3392,'-10'1'877,"-8"-1"122,9-4 2751,8 4-3679,1 0 0,0 0 0,0 0 0,0 0 0,-1 0-1,1 0 1,0 0 0,0-1 0,0 1 0,-1 0-1,1 0 1,0 0 0,0 0 0,0-1 0,0 1 0,-1 0-1,1 0 1,0 0 0,0-1 0,0 1 0,0 0 0,0 0-1,0 0 1,0-1 0,0 1 0,0 0 0,0 0 0,0-1-1,0 1 1,0 0 0,0 0 0,0 0 0,0-1 0,0 1-1,0 0 1,0 0 0,0-1 0,0 1 0,0 0 0,9-6 1733,-1 0-932,3-3-577,0 0 0,1 1 1,0 0-1,0 1 0,1 0 1,0 1-1,16-5 0,-12 5-218,-1 1 0,34-6-1,-42 10-98,0 0-1,0 1 0,0-1 1,0 2-1,0-1 1,0 1-1,0 1 0,11 2 1,-16-3 13,0 0 1,0 1-1,-1-1 1,1 1 0,0-1-1,-1 1 1,1 0-1,-1 0 1,0 0-1,0 0 1,1 0-1,-1 0 1,-1 1-1,1-1 1,0 1 0,-1-1-1,1 1 1,-1 0-1,0 0 1,0 0-1,0 0 1,0-1-1,0 1 1,0 0-1,-1 0 1,0 1 0,0 4-1,0 4-7,-1 0-1,0 0 0,-1 0 1,0 0-1,-7 19 1,-11 25 70,-49 94 0,41-93-162,18-36 148,-2 1 0,0-2 1,-2 1-1,0-2 0,-1 0 0,-1 0 1,-1-2-1,0 0 0,-1-1 0,-36 24 0,10-10 38,-77 46 191,97-60 435,24-16-672,0 0 0,0 0-1,0 1 1,0-1 0,0 0 0,0 0 0,1 1-1,-1-1 1,0 0 0,0 0 0,0 0 0,0 0-1,1 1 1,-1-1 0,0 0 0,0 0-1,1 0 1,-1 0 0,0 0 0,0 0 0,1 1-1,-1-1 1,0 0 0,1 0 0,18-1 518,0-1 0,19-5 0,22-1-200,-2 4-360,0 2 1,1 3 0,62 9-1,-121-10-103,0 0 1,1 0-1,-1 0 0,0 0 0,1 0 0,-1 0 0,0 0 0,1 0 0,-1 0 1,0 0-1,1 0 0,-1 0 0,0 0 0,1 0 0,-1 0 0,0 1 0,0-1 1,1 0-1,-1 0 0,0 0 0,1 0 0,1 3-1016,-19 11-5690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17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43 2240,'0'0'89,"0"-1"-1,0 1 1,0-1 0,0 1-1,0-1 1,0 1 0,0 0 0,0-1-1,1 1 1,-1-1 0,0 1-1,0 0 1,0-1 0,0 1 0,0 0-1,1-1 1,-1 1 0,0 0-1,0-1 1,1 1 0,-1 0-1,0-1 1,1 1 0,-1 0 0,0 0-1,1-1 1,-1 1 0,0 0-1,1 0 1,-1 0 0,1-1 0,-1 1 78,1 0 1,-1 0-1,4-3 1510,-4 2-1510,1 1 1,-1-1 0,0 1-1,1-1 1,1-4 678,-1 5-621,-1-1-1,0 0 1,1 0-1,-1 1 1,0-1-1,1 0 1,-1 0-1,0 0 1,0 1-1,1-1 1,-1 0-1,0 0 0,0-1 1,0-7 948,-4 79-334,-13 70 0,5-47-159,6-39-356,-32 203 626,28-230-732,8-23-160,0 1 1,0-1 0,1 1 0,-1 0 0,0 9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17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4064,'-18'3'6692,"18"-3"-6573,-1 0 0,1 1 1,-1-1-1,1 0 1,-1 0-1,1 1 0,-1-1 1,1 0-1,0 0 0,-1 1 1,1-1-1,0 1 0,-1-1 1,1 0-1,0 1 0,-1-1 1,1 1-1,0-1 0,-1 1 1,1-1-1,0 1 0,0-1 1,0 1-1,0-1 1,0 1-1,-1 0 0,3 0 24,-1 0 0,0-1 0,0 1 0,1 0 0,-1-1 0,1 1 0,-1-1 0,0 1 0,1-1 0,-1 0-1,1 0 1,-1 1 0,1-1 0,1 0 0,33 1 581,0-1 1,41-6-1,5 0-225,148 4 45,-132 3-357,-46 3 48,-7-1-745,-15-4-2783,-26 1 2354,3-2-817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18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5 762 4384,'0'-1'152,"0"1"0,-1-1-1,1 1 1,-1-1 0,1 0 0,0 1 0,-1-1-1,1 1 1,0-1 0,0 0 0,-1 1 0,1-1 0,0 1-1,0-1 1,0 0 0,0 1 0,0-1 0,0 0-1,0 1 1,0-1 0,0 0 0,0 1 0,0-1 0,0 0-1,1 1 1,-1-1 0,0 0 0,0 1 0,1-1-1,-1 1 1,0-1 0,1 1 0,-1-1 0,1 1 0,-1-1-1,0 1 1,1-1 0,-1 1 0,1-1 0,0 1-1,-1 0 1,2-1 0,4-4 196,1 1 0,0 0 0,8-3 1,-2 0 194,1 0-258,1 1 0,0 1 1,20-6-1,-33 11-312,0-1-1,0 1 1,-1 0-1,1-1 1,0 1 0,0 0-1,-1 0 1,1 0-1,0 0 1,0 0 0,-1 0-1,1 1 1,0-1-1,0 1 1,-1-1 0,1 1-1,0 0 1,-1-1-1,1 1 1,-1 0 0,1 0-1,-1 0 1,1 0-1,-1 0 1,3 3 0,-2-1-1,0 0 0,0 1 0,0-1 0,-1 1 0,1-1 1,-1 1-1,0 0 0,0 0 0,0-1 0,1 6 0,2 41 200,-2 0 0,-6 76 0,1-68-16,-4 27 245,0 32 197,7-99-292,1 0-1,1 0 1,0 0 0,8 25 0,-10-41-221,1 1 0,0-1-1,0 0 1,0 1 0,0-1 0,0 0-1,0 0 1,1 1 0,1 1-1,-2-3-32,0 0-1,0-1 0,0 1 0,0 0 0,0-1 0,0 1 0,0-1 1,0 1-1,0-1 0,0 0 0,0 1 0,0-1 0,0 0 0,0 0 1,0 0-1,0 0 0,1 1 0,-1-2 0,0 1 0,0 0 0,0 0 0,0 0 1,2-1-1,1 0 10,0-1-1,0 0 1,-1 1 0,1-1 0,0-1-1,-1 1 1,1 0 0,-1-1 0,0 0 0,0 0-1,0 0 1,3-4 0,1-2 13,0-1 1,-1 0-1,9-19 1,9-26 87,21-79 0,8-64-108,-48 177-80,38-202-230,-38 173 123,-2-70 0,-11-52-252,3 135 253,2 26-3,2 1-1,-2-15 0,3 24 112,1-1 0,-1 1-1,0-1 1,0 1-1,1-1 1,-1 1-1,1-1 1,-1 1-1,1 0 1,-1-1-1,1 1 1,0 0-1,0 0 1,0-1 0,0 1-1,-1 0 1,2 0-1,-1 0 1,0 0-1,0 0 1,0 0-1,0 0 1,1 1-1,-1-1 1,2-1 0,3 0-14,0 0 1,0 0 0,0 1 0,9-2-1,-10 2 44,181-22 124,-52 7 284,-87 10-283,530-71 979,-1 35-185,-344 32-328,-204 7-1069,-45 6-6247,14-3 6168,1 1-1,-1 0 1,1 1 0,0-1 0,-5 3 0,-1 1-881,-17 11-1416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19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37 5824,'1'-1'75,"-1"1"1,0 0 0,0 0-1,1 0 1,-1 0-1,0-1 1,0 1-1,1 0 1,-1 0 0,0 0-1,0 0 1,1 0-1,-1 0 1,0 0-1,1 0 1,-1 0 0,0 0-1,0 0 1,1 0-1,-1 0 1,0 0-1,1 0 1,-1 0 0,0 0-1,0 0 1,1 0-1,-1 1 1,0-1-1,0 0 1,1 0 0,-1 0-1,0 0 1,0 1-1,1-1 1,-1 0-1,0 0 1,0 0 0,0 1-1,0-1 1,1 0-1,-1 0 1,0 1-1,0-1 1,0 0 0,0 0-1,0 1 1,0-1-1,0 1 1,4 19 759,-2 16-205,-2-1-1,-2 1 0,-10 54 0,6-46-143,0 4-84,0-7 493,-1 51 0,7-91-846,-1 0 1,1-1 0,0 1-1,0 0 1,0-1 0,0 1-1,0-1 1,1 1-1,-1 0 1,0-1 0,0 1-1,0 0 1,1-1 0,-1 1-1,0-1 1,0 1-1,1 0 1,-1-1 0,1 1-1,-1-1 1,0 1 0,1-1-1,-1 1 1,1-1-1,0 1-14,0-1 0,-1 0 0,1 0 0,0 0 0,-1 0 0,1 0 0,0 0 0,-1 0 0,1-1 0,0 1 0,-1 0 0,1 0-1,0 0 1,-1-1 0,1 1 0,0 0 0,-1-1 0,2 0 0,3-2 63,-1-1 0,1 1 0,-1-1 0,6-8 0,5-7-18,-1-1 0,18-33 0,19-51-27,-16 31-143,-20 42 65,3 0-1,0 1 0,2 1 1,32-37-1,-51 65 37,0 0-1,0 0 1,0 0 0,0 0-1,0 0 1,0 0-1,1 0 1,-1 1-1,0-1 1,0 0 0,1 1-1,-1-1 1,1 1-1,1-1 1,-2 1-8,-1 0-1,1 0 1,0 0 0,-1 1 0,1-1-1,0 0 1,-1 0 0,1 1-1,-1-1 1,1 0 0,-1 1-1,1-1 1,-1 0 0,1 1 0,-1-1-1,1 1 1,-1-1 0,0 1-1,1-1 1,-1 1 0,0-1-1,1 1 1,-1 0 0,0-1 0,1 1-1,-1-1 1,0 1 0,0 0-1,0-1 1,0 1 0,0 0-1,0-1 1,0 2 0,3 29 253,-1 1 1,-6 62-1,1-50-167,2 2-6,1-20-51,-1 0-1,-2 0 0,-5 28 0,-5 2-2244,12-47 763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32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1066 2656,'-1'0'86,"-8"0"655,15 4 21,-5-4-647,0 0 0,0 0 0,0 0 0,0 0-1,0 0 1,0 0 0,0 0 0,0 0 0,0 0 0,-1 0-1,1-1 1,0 1 0,0 0 0,0-1 0,0 1 0,1-2-1,16-9 1193,-13 6-683,17-12-5,-1-1 0,-1-1 1,0 0-1,-2-2 0,0-1 1,-1 0-1,26-48 0,-1 0-188,55-99 351,-13-8-224,-52 85-169,38-184 1,-67 263-177,-1-1 0,1-17 1,-9 50-306,-5 23 50,-126 383 330,-42-43 11,5-12 693,108-190-214,57-152-378,8-19-184,5-8-57,11-13 85,33-36 38,44-40-57,16 6-165,-6 6-45,-80 58-15,-1-2 0,27-30-1,66-94-111,-48 46 309,-40 57 81,-15 25 39,-6 8-24,1 0-1,7-15 1,-13 21-224,1 4-67,0-1 1,0 1-1,-1-1 1,1 1-1,-1 0 1,1 0-1,-1-1 1,0 1-1,0 0 1,1-1-1,-1 1 1,0 0-1,-1 3 0,1-3 1,-1 24 135,-2 0 0,-6 28 1,0 0-1098,5 0-4214,7-42 2340,8-11-1912,-10-2 4497,0 1-1,0-1 1,0 0-1,0 0 1,0 0-1,0 0 1,0 0-1,0 0 1,-1 0-1,1 0 1,1-3 0,16-34-2963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19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4320,'0'0'215,"-1"0"-172,1 0 0,0 0 0,0 0 0,-1 1 0,1-1 0,0 0 0,-1 0 0,1 0 0,0 0 0,0 0 0,-1 0 0,1 0 0,0 0 0,-1 0 0,1 1 0,0-1 0,0 0 0,0 0 0,-1 0 0,1 1 0,0-1 0,0 0 0,0 0 0,-1 1 0,1-1 0,0 0 0,0 0 0,0 1 0,0-1 1,0 0-1,-1 0 0,1 1 0,0-1 0,0 0 0,0 1 0,0-1 0,0 0 0,0 0 0,0 1 0,16 123 7969,-13-36-6371,-2-77-1637,-1-11-35,0 1-1,0-1 0,0 0 0,0 0 0,0 1 0,0-1 0,0 0 1,0 0-1,1 1 0,-1-1 0,0 0 0,0 0 0,0 1 0,0-1 1,0 0-1,0 0 0,0 1 0,1-1 0,-1 0 0,0 0 0,0 0 1,0 0-1,1 1 0,-1-1 0,0 0 0,0 0 0,0 0 0,1 0 1,-1 0-1,0 1 0,0-1 0,1 0 0,-1 0 0,0 0 0,0 0 1,1 0-1,-1 0 0,0 0 0,0 0 0,1 0 0,-1 0 0,1 0 1,5-6-2721,7 2 784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20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61 152 4736,'0'0'68,"-1"0"1,0 0-1,1 0 0,-1 0 1,0 0-1,1 0 1,-1 0-1,0 0 0,1 0 1,-1 1-1,0-1 0,1 0 1,-1 0-1,0 1 1,1-1-1,-1 0 0,1 1 1,-1-1-1,1 1 0,-1-1 1,1 1-1,-1-1 1,1 1-1,-1-1 0,1 1 1,0-1-1,-1 1 0,1 0 1,0-1-1,-1 1 1,1 0-1,0-1 0,0 1 1,0 0-1,0-1 1,-1 1-1,1 1 0,-1 2-26,0-1 167,1 0-1,-1 1 1,1-1 0,-1 1 0,1-1 0,0 0 0,1 4-1,0 7 234,-3 39 1151,-2 0-1,-17 81 1,16-112-1042,1 0 0,-1 31 1,6-46 360,2-8-445,3-9-87,-5 8-209,27-59-586,34-107 0,-13 31 264,-36 107 157,1 2 1,1-1 0,24-31-1,-37 57 41,13-17 284,-14 19-306,0 0 1,0 0-1,0 1 0,0-1 0,0 0 0,1 0 0,-1 1 0,0-1 0,0 0 0,1 1 0,-1-1 0,0 1 0,0 0 0,1-1 0,2 1 0,-4 0-17,1 0 0,0 1 1,0-1-1,-1 0 0,1 1 0,0-1 0,-1 1 0,1-1 0,0 1 0,-1-1 1,1 1-1,-1-1 0,1 1 0,-1 0 0,1-1 0,-1 1 0,1 0 0,-1-1 1,0 1-1,1 0 0,-1 0 0,0-1 0,0 1 0,0 0 0,1 0 0,-1 0 1,0-1-1,0 2 0,1 4 44,2 5 57,0 0 0,-1 0 0,0 1 0,-1-1 0,-1 14 0,-5 60 307,4-67-393,-22 184 847,20-161-423,3-39-618,0 0-1,0 0 1,0 0 0,0 1 0,1-1-1,-1 0 1,1 0 0,-1 0 0,1 0 0,0 0-1,0 0 1,0 0 0,0-1 0,0 1-1,0 0 1,1 1 0,2 1-1482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20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 4224,'0'0'79,"0"0"0,-1 0 0,1 0 0,-1 0 0,1 1 0,-1-1 0,1 0 0,0 0 0,-1 1 0,1-1 0,0 0-1,-1 1 1,1-1 0,0 0 0,0 1 0,-1-1 0,1 0 0,0 1 0,0-1 0,-1 1 0,1-1 0,0 1 0,0-1 0,0 0 0,0 1 0,0-1 0,0 1 0,0-1 0,0 1 0,0-1 0,0 1 0,0 0 108,1 0 0,-1 0 0,1-1 0,0 1 0,-1 0 0,1-1 0,0 1 0,0-1 1,-1 1-1,1-1 0,0 1 0,0-1 0,0 1 0,1-1 0,32 9 3584,-28-7-3426,1-1-1,-1 1 1,1 0 0,-1 1 0,0-1 0,0 1 0,10 7 0,-14-9-302,0 0 0,-1 0 0,0 0 0,1 1 0,-1-1 0,0 0 0,1 1-1,-1-1 1,0 1 0,0-1 0,0 1 0,0-1 0,0 1 0,-1 0 0,1 0 0,0-1 0,-1 1 0,1 0 0,-1 0-1,0 0 1,0-1 0,0 1 0,1 0 0,-2 0 0,1 0 0,0 0 0,0 0 0,-1-1 0,1 1 0,-1 0 0,1 0 0,-2 2-1,0 0 64,-1 1 0,0-1 0,0 0 0,0 0 0,-1 0 0,1 0 0,-1-1 0,0 0 0,0 1 0,-5 2-1,-9 5 180,-22 11 0,23-13-126,6-3-23,-123 67 1594,131-71-1563,0 0-1,0 0 0,0 0 0,0 0 1,-4 6-1,6-8-144,1 0 0,0 0 0,0 0 0,0 1 0,0-1 0,0 0 0,0 0 0,-1 0 0,1 1 0,0-1 0,0 0 0,0 0 0,0 1 0,0-1 0,0 0 0,0 0 1,0 1-1,0-1 0,0 0 0,0 0 0,0 1 0,0-1 0,0 0 0,0 0 0,0 0 0,0 1 0,1-1 0,-1 0 0,0 0 0,0 1 0,0-1 0,0 0 0,1 0 0,0 1 24,0 0 0,0-1 0,0 1 0,0-1 0,0 1 0,0-1 0,0 1 0,1-1 0,-1 0 0,0 0 0,2 1 0,36 1 321,57-2 0,-35-2-429,25 2-248,-49 0-3135,-17 0 1269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22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58 2656,'17'-14'2195,"-17"13"-2023,1 1 0,-1 0 0,0-1 1,1 1-1,-1-1 0,1 1 0,-1-1 0,0 0 0,1 1 1,-1-1-1,0 1 0,0-1 0,1 1 0,-1-1 1,0 0-1,0 1 0,0-1 0,0 0 0,0 1 1,0-1-1,0 0 0,0 1 0,0-1 0,0 1 0,0-1 1,0 0-1,-1 1 0,1-1 0,0 0 0,0 1 1,-1-1-1,1 1 0,0-1 0,-1 1 0,1-1 1,0 1-1,-1-1 0,1 1 0,-1-1 0,1 1 0,-1-1 1,1 1-1,-1 0 0,1-1 0,-1 1 0,0-1 1,-4-1-67,0-1 0,-1 1 1,1 0-1,0 0 0,-1 0 1,1 1-1,0 0 1,-1 0-1,0 0 0,-7 1 1,-8-1-76,-26 4 0,23 0-53,1 1 1,-1 0 0,1 2-1,0 1 1,1 1 0,-1 0-1,1 2 1,1 1 0,-24 16-1,36-22 20,2 1 0,-1 0 0,0 0 0,1 1 0,1 0-1,-1 0 1,-9 14 0,14-18 14,1-1 0,-1 1 0,1 0 0,0 0 0,0 0 0,0 1 0,0-1 0,0 0 0,0 0 0,1 1-1,0-1 1,0 0 0,0 0 0,0 1 0,0-1 0,0 0 0,1 1 0,0-1 0,0 0 0,0 0 0,0 0 0,0 0 0,0 0 0,1 0 0,3 5 0,-1-3 15,-1-1 0,1 0 0,0 0 0,0 0 0,1 0 1,-1-1-1,1 0 0,0 1 0,9 3 0,7 2 30,25 8 0,-15-6-5,21 8 35,-22-8 19,1 0 1,-1 2-1,-1 1 0,43 29 1,-70-42-48,0 1 0,0 0 0,1 0 0,-1 0 0,0 0 0,-1 0 0,1 0 0,0 1 0,-1-1 0,1 1 0,-1-1 0,0 1 0,0-1 0,0 1 0,0 0 0,0-1 0,0 4 0,-1-4-14,0-1 1,0 1 0,0-1 0,0 1 0,-1-1-1,1 0 1,-1 1 0,1-1 0,-1 1-1,1-1 1,-1 0 0,0 1 0,1-1 0,-1 0-1,0 0 1,0 0 0,0 0 0,0 0-1,0 0 1,0 0 0,0 0 0,-1 0 0,1 0-1,0 0 1,0-1 0,-1 1 0,1 0-1,-1-1 1,1 0 0,0 1 0,-1-1 0,1 0-1,-2 1 1,-5 0 50,0 0-1,-1 0 1,1-1 0,0 1-1,0-2 1,-10-1-1,-13 0 25,-43 2 14,-29-2-3,86 1-227,0-1 1,0-1 0,-30-9-1,45 12 97,0-1-215,1 1-1,-1 0 0,1-1 1,0 1-1,-1-1 1,1 0-1,-1 1 1,1-1-1,0 0 1,0 0-1,-1 0 1,1 0-1,-2-2 1,3 3 164,0 0 0,0 0 0,0 0 0,0-1 0,0 1 0,0 0 0,0 0 0,0 0 0,0 0 0,0-1 0,0 1 0,0 0 0,0 0 0,0 0 0,0 0 1,1-1-1,-1 1 0,0 0 0,0 0 0,0 0 0,0 0 0,0 0 0,0 0 0,0 0 0,0-1 0,1 1 0,-1 0 0,0 0 0,0 0 0,0 0 0,0 0 1,1 0-1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23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7136,'13'5'2309,"-13"-5"-2281,0 0 0,0 0 0,1 0 0,-1 0 0,0 0 0,0 0 0,1 1 0,-1-1 0,0 0 0,0 0 0,0 0 0,0 0 0,1 1 0,-1-1 0,0 0 0,0 0 0,0 0 0,0 1 0,0-1 0,1 0 0,-1 0 0,0 1 0,0-1 0,0 0 0,0 0 0,0 1 0,0-1 0,0 0 0,0 0 0,0 1 0,0-1 0,8 31 1521,6 45 1,-10 104-27,-4-162-1425,-8 45-1874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23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30 5472,'-3'-17'2496,"-2"8"-2176,-1 5-160,12 8-160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23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24 4992,'0'0'40,"-1"0"0,1 0 0,0-1 0,0 1 0,0 0 0,0 0 0,0 0 0,0 0 0,0 0 0,-1 0 0,1 0 0,0 0 0,0 0 0,0 0 0,0 0 0,0 0 0,0 0 0,-1 0 0,1 0 0,0 0 0,0 0 0,0 0 0,0 0 0,0 0 0,-1 0 0,1 0 0,0 0 0,0 0 0,0 0 0,0 0 0,0 0 0,0 0 0,-1 0 0,1 0 0,0 0 0,0 0 0,0 0 0,0 1 0,0-1 0,0 0 0,0 0 0,0 0 1,-1 0-1,1 0 0,0 0 0,0 0 0,0 1 0,0-1 0,0 0 0,0 0 0,0 0 0,0 0 0,-3 14 1025,2 17 698,2-23-1242,-1-1 1,-1 1-1,1 0 1,-1-1-1,0 1 1,-1-1-1,-3 12 0,-3 14 465,-4 20 22,12-52-980,-1-1-1,1 0 1,0 0-1,0 0 0,0 0 1,0 0-1,0 0 1,0 0-1,0 0 1,0 1-1,0-1 1,0 0-1,0 0 0,0 0 1,0 0-1,0 0 1,0 0-1,0 0 1,0 1-1,0-1 1,0 0-1,0 0 1,0 0-1,0 0 0,0 0 1,0 0-1,0 0 1,0 1-1,0-1 1,0 0-1,0 0 1,0 0-1,0 0 0,0 0 1,1 0-1,-1 0 1,0 0-1,0 1 1,0-1-1,0 0 1,0 0-1,0 0 1,0 0-1,0 0 0,0 0 1,1 0-1,-1 0 1,0 0-1,0 0 1,0 0-1,0 0 1,8-5 818,10-15-290,-14 16-543,35-40 207,41-43-507,-69 77 113,0 1-1,1 0 0,0 0 0,0 1 1,26-12-1,-36 19 163,1-1-1,0 1 0,0 0 1,-1 1-1,1-1 1,0 0-1,0 1 1,0 0-1,0 0 1,0-1-1,0 2 1,0-1-1,0 0 1,-1 1-1,1-1 0,0 1 1,0 0-1,0 0 1,-1 0-1,4 1 1,-3 0 54,-1 0 1,1 0-1,-1 1 1,1-1-1,-1 0 1,0 1-1,0 0 1,0-1-1,0 1 1,-1 0-1,1 0 1,-1 0-1,1 0 1,-1 0-1,0 0 0,0 0 1,0 5-1,1 4 155,-1-1-1,-1 0 0,0 0 0,0 1 0,-1-1 0,-3 12 1,-2 7 169,-10 29 1,10-44-118,2-3-1037,11-21-2225,16-25-6325,-5 9 4954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24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470 716 3232,'6'-4'7510,"-7"3"-7382,-9-9 2865,-18-7-1710,19 13-1169,0 1-1,0 0 1,-1 0 0,1 1-1,-1 1 1,1-1-1,-1 2 1,0-1 0,-12 2-1,-2 1-1,-1 1 0,-31 9 0,42-9-87,1 1-1,0 1 0,-1 0 1,2 0-1,-1 1 1,1 1-1,0 0 1,0 1-1,1 0 0,0 1 1,0 0-1,1 1 1,0 0-1,1 1 0,0 0 1,1 0-1,0 0 1,-7 16-1,13-25-5,1 1 0,0 0 0,0-1 0,1 1 0,-1 0-1,0-1 1,1 1 0,0 0 0,-1 0 0,1 0 0,0 0 0,1-1 0,-1 1 0,0 0-1,1 0 1,0 0 0,0-1 0,-1 1 0,1 0 0,1-1 0,-1 1 0,0-1 0,1 1 0,-1-1-1,1 0 1,0 0 0,0 0 0,0 1 0,4 2 0,0 0 48,0-1 0,0 1 0,0-1 0,1 0 0,0 0 0,0-1 0,0 0 0,0-1 0,14 4 0,13 1 112,1-2 0,-1-1-1,0-2 1,1-2 0,0-1-1,-1-1 1,36-8 0,-62 9-127,1-2 0,0 1 0,-1-1 0,0-1 1,1 0-1,-1 0 0,-1 0 0,1-1 0,8-7 0,-13 10-30,-1-1-1,1 0 1,0 1-1,-1-1 0,1-1 1,-1 1-1,0 0 0,0 0 1,0-1-1,-1 0 1,1 1-1,-1-1 0,0 0 1,0 1-1,0-1 0,0 0 1,-1 0-1,1 0 0,-1 0 1,0 0-1,0 0 1,-1 0-1,0-6 0,-7-20 76,-1 1-1,-2 0 1,0 1-1,-2 0 1,-1 1-1,-1 0 1,-1 1-1,-22-25 1,1 5-45,-1 3 0,-3 1 1,-59-47-1,76 69 56,1 0 0,1-1 0,-23-29 0,40 42-66,-1 0 0,1 0 1,1-1-1,0 1 0,0-1 0,0 0 1,1-1-1,1 1 0,-3-17 1,4 20-26,0 0 0,1 0 1,0 1-1,0-1 1,0 0-1,1 0 0,0 0 1,0 1-1,1-1 1,-1 1-1,1-1 0,1 1 1,-1-1-1,1 1 0,-1 0 1,1 0-1,5-5 1,-5 7-20,0 0 0,1 0 0,-1 1-1,0 0 1,1-1 0,-1 1 0,1 0 0,0 1 0,0-1 0,0 1 0,0 0 0,0 0 0,0 0 0,0 0 0,0 1 0,6-1 0,8 1-44,-1 1 1,27 4-1,-37-4 42,28 4 38,-2 2 0,1 1-1,-1 2 1,0 1 0,-1 1 0,0 2 0,-1 1 0,0 2 0,-2 0 0,36 29 0,-54-37-149,41 35 408,-46-38-669,0 0 0,0 1-1,-1 0 1,0 0-1,7 12 1,-10-10-3411,-2 4 1084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1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0 2080,'-6'11'8818,"7"6"-3653,1-7-6812,0-4 1754,0 0 0,1 0 0,4 8 0,-3-7-42,0 1 1,6 16-1,31 114 168,-8-28 354,48 112 1,6-6 209,-77-186-545,-2 1 0,-1 0 0,-1 0 0,-1 1 0,0 38 0,-5-58-57,-1-1 1,-2 13 0,3-21-135,-1 0 0,0 1-1,0-1 1,0 0 0,0 0 0,0 0 0,-1 0 0,1 0 0,-1 0-1,0 0 1,-4 4 0,3-4 4,0-1-1,-1 1 1,1-1-1,-1 0 1,0 0-1,1 0 1,-1 0-1,0-1 1,0 1-1,-5 0 1,-40 5 329,7-5-237,0-2 0,-73-10 0,90 7-121,6 1 18,-1-1 0,1-1 1,0 0-1,-36-14 1,22 5-61,1-1 1,-34-21 0,64 35-136,1-1 0,0 0 0,-1 0 0,1 0 0,0 0 1,0 0-1,0 0 0,0 0 0,0-1 0,0 1 0,0 0 1,0 0-1,0-1 0,1 1 0,-1-1 0,1 1 0,-1-1 0,0-1 1,1 1-258,0 0 1,0 0-1,0 0 1,0 0 0,1 0-1,-1 0 1,1 0-1,-1 0 1,1 0 0,0 0-1,-1 0 1,1 0-1,2-2 1,10-14-1976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 4224,'-7'-1'589,"-33"4"10294,70 12-10153,-18-11-515,1 0 0,0-1 0,-1-1 0,1 0 0,16 0 1,69-4 768,-40-1-603,70-2 117,164 3 1,-219 9-421,65 2-518,-138-9 427,3 0-512,-1 0 1,0 0-1,0 0 0,0 0 0,0 0 0,0-1 0,0 1 1,4-3-1,4-1-1912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32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20 6048,'-23'-19'2240,"23"27"-1728,5-8-160,0 8-3616,3 4 2304,0 4-1824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2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32 124 2240,'-2'0'112,"0"-1"1,1 0-1,-1 0 1,0 0 0,-17-29 12948,15 27-12046,59-10 2100,23-8-2909,0 4 0,2 4 0,0 3 0,138 1-1,-185 9-179,-17 1 57,0-1 0,0 0 0,16-4 0,-22 4-50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3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39 3968,'-34'7'2544,"19"-1"2650,43-4-15,165-25-472,32-2-4076,-215 24-804,107-4 814,-96 5-1786,-1 2 0,1 0 0,32 7 0,-50-8 99,6 2-297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4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71 5056,'-16'-40'5884,"14"37"-5137,0 0 1,1 0 0,-2 0-1,1 1 1,0-1-1,0 1 1,-1-1-1,1 1 1,-5-3-1,6 5-707,1 0 0,-1-1-1,1 1 1,-1 0-1,0 0 1,1 0-1,-1 0 1,1 0-1,-1 0 1,0 0 0,1 0-1,-1 0 1,1 0-1,-1 0 1,0 0-1,1 0 1,-1 1-1,1-1 1,-1 0 0,1 0-1,-1 1 1,1-1-1,-1 0 1,1 1-1,-1-1 1,1 1-1,-1-1 1,1 0 0,0 1-1,-1 0 1,-10 14 3,8-9-26,1 0-1,0 0 1,1 1 0,-1-1 0,1 0 0,0 8 0,-1 39 114,2-49-114,2 45 16,1 0-1,3-1 1,3 0-1,20 70 1,80 180 220,-46-143 270,-62-152-483,1 0 0,-2 0 0,1 0 0,0 1 0,-1-1 0,1 0 0,-1 6 0,0-8-23,0 0 0,0-1 0,0 1 0,-1 0 0,1 0 0,0 0 0,0 0 0,-1-1 0,1 1 0,-1 0 0,1 0 0,0-1 0,-1 1 0,0 0 0,1-1 0,-1 1 0,1 0 0,-1-1 0,0 1 0,1-1 0,-1 1 0,0-1 0,0 1 0,1-1 0,-1 0 0,0 1 0,0-1 0,0 0 0,1 1 0,-1-1 0,0 0 0,0 0 0,0 0 0,0 0 0,0 0 0,-1 0 0,-47-8 570,12 1-329,-76-10 231,-168 2-484,198 10-8,49 0-2874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4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4576,'-1'-19'14003,"34"15"-12727,-32 4-1259,157-18 1668,91 0-842,194-1-588,-437 20-250,9-1 23,-1 1 1,1 1-1,18 4 0,-33-6-48,0 0 0,1 0 0,-1 0 0,1 0 0,-1 0 0,1 0 0,-1 0 0,1 0 0,-1 0 0,0 0 0,1 1 0,-1-1 0,1 0 0,-1 0 0,0 1 0,1-1 0,-1 0 0,0 1 1,1-1-1,-1 0 0,0 1 0,1-1 0,-1 1 0,-6 6-3129,-3 2-546,1 3 1013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5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203 112 4800,'0'-1'161,"0"0"0,0 1 0,0-1 0,0 1 0,0-1 0,0 0-1,-1 1 1,1-1 0,0 0 0,0 1 0,0-1 0,-1 1 0,1-1 0,0 1 0,0-1 0,-1 1 0,1-1 0,0 1 0,-1-1 0,1 1 0,-1-1 0,1 1 0,-1-1 0,1 1 0,-2-1 0,1 1 100,0-1 0,0 1 0,0 0 1,0 0-1,-1 0 0,1 0 1,0 0-1,0 0 0,0 0 1,0 0-1,0 0 0,-3 1 1,-1 1 279,-1 0 0,1 0 0,0 1 0,-7 4 1,-1 2-296,0 1 1,0 0 0,1 1 0,0 1-1,1 0 1,1 0 0,0 1 0,0 1 0,1-1-1,-9 21 1,16-29-196,-1 0 1,1 0-1,1 0 1,-1 1-1,1-1 0,0 1 1,0-1-1,1 1 0,-1 9 1,2-12-12,-1 0 0,1 0 0,-1 0 0,1-1 0,0 1 0,0 0 0,0 0 0,0-1 0,1 1 0,-1-1 0,1 1 0,0-1 0,0 1 0,-1-1 0,1 0 0,1 0 1,-1 0-1,0 0 0,0 0 0,4 1 0,1 1 31,1 0 1,0 0 0,0-1 0,0 0-1,0-1 1,1 0 0,-1 0-1,0-1 1,1 0 0,0 0-1,-1-1 1,1 0 0,-1-1-1,1 0 1,-1 0 0,1 0-1,12-5 1,-13 3-16,1 0 1,-1 0-1,1-1 0,-1 0 0,-1-1 0,1 0 0,0 0 1,-1 0-1,0-1 0,-1 0 0,1-1 0,-1 1 0,0-1 1,-1 0-1,1-1 0,6-13 0,-7 11-33,-1-1 0,-1 1 0,1 0 0,-2-1 0,0 0 0,0 0 0,-1 1 0,0-1 0,-1 0 0,0 0 0,-1 0 0,0 0 1,-5-21-1,4 26-59,0-1 1,0 1-1,-1 0 1,1-1-1,-1 1 1,-1 0-1,1 1 1,-1-1 0,0 1-1,-1-1 1,1 1-1,-1 1 1,0-1-1,0 1 1,-1-1 0,1 1-1,-1 1 1,0-1-1,0 1 1,0 0-1,0 1 1,-1-1-1,-8-1 1,8 2-225,1 1 0,-1 0-1,0 1 1,0-1 0,1 1 0,-1 1-1,0-1 1,-11 4 0,14-3-191,0 0 0,0 0 0,0 1 0,0 0-1,0 0 1,1 0 0,-1 0 0,1 0 0,-4 4 0,-9 13-1538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6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519 17 1728,'17'-10'4943,"-17"10"-4845,-1-1 1,1 1 0,0 0 0,-1-1-1,1 1 1,0 0 0,-1-1-1,1 1 1,-1 0 0,1-1 0,0 1-1,-1 0 1,1 0 0,-1-1-1,1 1 1,-1 0 0,1 0-1,-1 0 1,1 0 0,-1 0 0,1 0-1,-1 0 1,0 0 0,-7-1 197,1 1-1,-1 0 1,1 0 0,0 1 0,-1-1 0,1 2 0,-1-1-1,-11 5 1,9-3-4,-195 59 1810,159-44-1758,0 1 1,-55 33 0,97-49-344,-1-1 1,1 1-1,0 0 0,0 1 1,-7 6-1,10-10 4,1 1 1,-1 0-1,1 0 1,-1 0-1,1 0 0,-1-1 1,1 1-1,-1 0 1,1 0-1,0 0 0,0 0 1,-1 0-1,1 0 1,0 0-1,0 0 0,0 0 1,0 0-1,0 0 1,0 0-1,1 0 1,-1 0-1,0 0 0,0 0 1,1 0-1,-1-1 1,0 1-1,1 0 0,-1 0 1,1 0-1,-1 0 1,1 0-1,0-1 0,-1 1 1,1 0-1,0-1 1,-1 1-1,2 0 1,1 2 15,1-1-1,-1 0 1,0 0 0,1 0 0,0 0 0,-1-1 0,1 0 0,0 1 0,0-1 0,-1-1 0,6 2 0,4 0 37,157 27 160,-6-1-115,-129-21 46,-1 3 0,53 20 0,-75-24 76,0 0 0,0 0 1,15 12-1,-24-16-111,0 0-1,0 0 1,-1 0 0,1 0-1,-1 1 1,0-1 0,1 1-1,-1 0 1,-1-1 0,1 1 0,0 0-1,-1 0 1,1 0 0,-1 1-1,0-1 1,0 0 0,0 0-1,1 7 1,-2-9-72,-1 1 0,1 0 0,0-1 0,0 1 0,-1 0 1,1 0-1,-1-1 0,0 1 0,1-1 0,-1 1 0,0-1 0,0 1 0,0-1 0,0 1 0,0-1 0,0 0 0,-3 3 0,1-2 12,-1 1 0,0 0-1,0-1 1,0 1 0,0-1 0,-7 2-1,-6 1 31,0 0 0,-27 3 0,40-8-66,-32 6 40,0-2 1,0-2 0,0-1-1,-1-2 1,-70-11 0,107 12-58,-6 0-68,1-2 1,-1 1-1,1 0 0,-1-1 0,1 0 0,0-1 0,-8-4 0,12 7-21,0-1 0,0 1 0,1-1 0,-1 0 0,0 1 0,1-1 0,-1 0 0,0 1 0,1-1 0,-1 0 0,1 0 0,0 0 0,-1 0 0,1 0 0,-1 1 0,1-1 0,0 0 0,0 0 0,0 0 0,0 0 0,-1 0 0,1 0 0,0 0 0,0 0 0,1 0 0,-1 0 0,0 0 0,0 0 0,0 0 0,1 0 0,-1 1 0,0-1 0,1 0 0,-1 0 0,2-1 0,10-12-1575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6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3 6240,'-3'-2'4244,"5"10"-2078,-4 6-1593,1-1 0,-2 0-1,0 0 1,0 0-1,-1 0 1,-8 16 0,4-9-431,-8 33 0,6-13 110,-4 21-1032,12-53-1683,4-38-5505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7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 3904,'-5'-16'1984,"5"19"-2560,0 6 256,5 9 192,4 3 96,5 12-1504,5 0 832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7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4992,'1'7'916,"0"0"-1,0 0 1,0 0 0,1 0-1,4 11 1,-3-10 28,0 1-1,-1-1 1,2 11 0,-2 20 747,-2 42 0,-1-32-1063,1-48-587,0-1-1,0 1 1,0 0-1,0 0 0,0-1 1,0 1-1,0 0 0,0 0 1,0-1-1,0 1 0,1 0 1,-1 0-1,0-1 1,0 1-1,1 0 0,-1-1 1,1 1-1,0 1 0,-1-2-19,1 0 0,-1 0-1,0 0 1,1 0 0,-1 0-1,1 0 1,-1 0-1,0 0 1,1 0 0,-1 0-1,0 0 1,1 0-1,-1 0 1,1 0 0,-1-1-1,0 1 1,1 0 0,-1 0-1,0 0 1,1 0-1,-1-1 1,0 1 0,1 0-1,-1 0 1,0-1 0,4-2 95,0-1 1,-1 0 0,1 0 0,2-5 0,11-15-72,0 1 0,2 0 0,36-33 0,-48 49-37,1 1-1,0 0 1,0 0-1,0 0 1,1 1 0,0 1-1,0-1 1,0 1-1,1 1 1,0 0-1,-1 0 1,1 1 0,0 0-1,15 0 1,-21 2 47,0 0 1,-1 0 0,1 0-1,-1 1 1,1 0 0,-1 0-1,1 0 1,-1 0-1,1 0 1,-1 1 0,0-1-1,1 1 1,-1 0 0,0 0-1,0 0 1,-1 0-1,1 1 1,0-1 0,-1 1-1,1 0 1,3 5 0,-3-2 19,0 0 1,0 0 0,-1 0 0,1 0 0,-1 1-1,-1-1 1,1 1 0,-1-1 0,0 1-1,-1 0 1,0 6 0,-8 87 121,5-75-1365,1-15-446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39:38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324 888 3328,'0'-1'105,"0"1"-1,0-1 1,0 1 0,0-1 0,0 1-1,0-1 1,0 1 0,1-1 0,-1 1-1,0 0 1,0-1 0,1 1 0,-1-1-1,0 1 1,0 0 0,1-1 0,-1 1-1,0 0 1,1-1 0,-1 1 0,1 0-1,-1 0 1,0-1 0,1 1 0,-1 0-1,1 0 1,-1 0 0,1-1 0,-1 1-1,1 0 1,-1 0 0,1 0 0,-1 0-1,0 0 1,1 0 0,-1 0 0,1 0-1,-1 0 1,2 0 0,7-1 1849,-9 1-1906,0 0 1,0 0 0,0 0 0,0 0-1,1 0 1,-1-1 0,0 1-1,0 0 1,0 0 0,0 0 0,0 0-1,0 0 1,0 0 0,1 0-1,-1-1 1,0 1 0,0 0 0,0 0-1,0 0 1,0 0 0,0 0-1,0-1 1,0 1 0,0 0 0,0 0-1,0 0 1,0 0 0,0-1-1,0 1 1,0 0 0,0 0 0,0 0-1,0 0 1,0-1 0,0 1-1,0 0 1,0 0 0,0 0 0,0 0-1,0 0 1,-1-1 0,1 1 0,0 0-1,0 0 1,0 0 0,0 0-1,0 0 1,0 0 0,0 0 0,-1 0-1,1-1 1,0 1 0,0 0-1,0 0 1,0 0 0,0 0 0,-1 0-1,1 0 1,0 0 0,0 0-1,0 0 1,0 0 0,-1 0 0,-11-5 2326,-8 3-1632,1 1 0,0 0 0,-1 2 0,-18 2 0,4 0-645,20-2-85,0 1-1,0 0 1,0 0 0,0 2-1,1 0 1,0 0-1,-1 1 1,2 1 0,-1 0-1,-12 8 1,24-13-2,-1 0-1,0 0 1,1 1 0,-1-1 0,1 0 0,-1 1-1,1-1 1,0 1 0,0-1 0,0 1 0,0-1 0,0 1-1,0 0 1,0 0 0,0-1 0,0 1 0,1 0-1,-1 0 1,1 0 0,0 0 0,-1 0 0,1 0 0,0 0-1,0 0 1,0-1 0,0 1 0,1 0 0,-1 0-1,0 0 1,1 0 0,-1 0 0,1 0 0,0 0 0,0-1-1,0 1 1,-1 0 0,2-1 0,-1 1 0,1 1-1,4 4 61,0 0 0,1 0 0,-1-1-1,1 0 1,1-1 0,14 10 0,-4-4-21,1-2 0,0 0 1,0 0-1,1-2 0,0-1 0,30 6 1,-43-11 6,0 0 0,0 0 0,-1-1 0,1-1 0,0 1 1,0-1-1,0 0 0,0 0 0,-1-1 0,1 0 0,-1 0 0,1-1 0,-1 0 1,0 0-1,0 0 0,0-1 0,8-5 0,-11 5-6,1 1 0,-1-1-1,1 1 1,-1-1 0,0 0-1,-1 0 1,1 0 0,-1-1-1,0 1 1,0-1 0,0 1 0,0-1-1,-1 1 1,0-1 0,0 0-1,0 0 1,-1 0 0,1 0-1,-1 0 1,0 1 0,-1-1-1,1 0 1,-1 0 0,0 0 0,-2-5-1,-8-24 203,-2 0 0,-19-36 0,31 67-244,-70-161 405,60 137-353,-82-173 419,21 42 101,69 150-555,0-1-1,1 0 1,0 0-1,0 0 1,1 0 0,0 0-1,1 0 1,0 0-1,0 0 1,1-1-1,0 1 1,1 0-1,0 0 1,0 1 0,1-1-1,0 0 1,1 1-1,0 0 1,0-1-1,1 2 1,0-1-1,0 0 1,7-7 0,-8 11-30,0 0 1,1 0 0,-1 0 0,1 1 0,-1 0 0,1 0 0,0 0 0,0 0-1,0 1 1,1 0 0,-1 0 0,0 0 0,1 1 0,0 0 0,-1 0 0,1 0 0,-1 1-1,1 0 1,0 0 0,0 0 0,9 2 0,6 2-56,-1 1 0,0 0 0,0 2 1,27 12-1,-41-17 44,55 25 94,93 54 1,-147-77-80,-1 0 1,0 0-1,0 1 1,-1 0-1,1 0 1,-1 1-1,-1 0 1,1 0-1,-1 0 1,6 9-1,-8-10-349,0 0 0,0 0-1,0 0 1,-1 1 0,0-1-1,0 0 1,0 1 0,0-1-1,-1 1 1,0-1 0,0 0-1,-1 1 1,1-1 0,-1 0-1,-2 7 1,-10 18-5939,-2 0 1942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33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1157 5728,'0'1'55,"0"-1"0,0 0 0,-1 1 0,1-1 0,0 0 0,0 0 0,0 1 0,0-1 0,0 0 1,0 1-1,-1-1 0,1 0 0,0 1 0,0-1 0,0 1 0,0-1 0,0 0 0,0 1 0,1-1 0,-1 0 0,0 1 0,0-1 0,0 0 0,0 1 1,0-1-1,0 0 0,1 1 0,-1-1 0,0 0 0,0 0 0,0 1 0,1-1 0,-1 0 0,0 0 0,0 1 0,1-1 0,-1 0 0,0 0 1,1 0-1,-1 1 0,0-1 0,0 0 0,1 0 0,-1 0 0,0 0 0,1 0 0,-1 0 0,1 0 0,-1 0 0,0 0 0,1 0 0,24 2 717,-21-2-253,-1 0-349,0 0 0,0-1 0,0 1 0,0-1 0,0 1 0,0-1 0,0 0-1,-1 0 1,1-1 0,0 1 0,0 0 0,-1-1 0,1 0 0,-1 1 0,1-1 0,-1 0-1,0-1 1,0 1 0,0 0 0,0 0 0,2-4 0,3-4-2,-2-1 0,0 0 1,0 1-1,3-15 0,-2 8 59,1-1-3,6-29-1,-12 40-163,1 0 0,-1 0 0,-1 0 0,1-1 1,-2 1-1,1 0 0,-2-9 0,2 16-60,0 0 1,0 0 0,0 1 0,0-1-1,0 0 1,0 0 0,0 0 0,-1 0-1,1 1 1,0-1 0,0 0 0,0 0-1,0 0 1,0 0 0,-1 0 0,1 1-1,0-1 1,0 0 0,0 0 0,-1 0-1,1 0 1,0 0 0,0 0 0,0 0 0,-1 0-1,1 0 1,0 0 0,0 0 0,0 0-1,-1 0 1,1 0 0,0 0 0,0 0-1,0 0 1,-1 0 0,1 0 0,0 0-1,0 0 1,0-1 0,-1 1 0,1 0-1,0 0 1,0 0 0,0 0 0,0 0-1,0 0 1,-1-1 0,1 1 0,0 0 0,0 0-1,0 0 1,0 0 0,0-1 0,0 1-1,0 0 1,-1 0 0,1 0 0,0-1-1,0 1 1,0 0 0,0 0 0,0 0-1,0-1 1,0 1 0,0 0 0,0 0-1,0-1 1,-8 16 122,8-15-121,-10 23 241,0 0 1,2 0-1,1 1 1,1 0-1,-5 36 1,10-53-218,1-1 1,1 1 0,-1 0-1,1-1 1,0 1-1,1-1 1,-1 1 0,1-1-1,1 1 1,-1-1-1,6 9 1,-6-12 10,-1 0-1,1 0 1,1 0 0,-1 0-1,0 0 1,1 0 0,-1-1-1,1 1 1,0-1 0,0 0-1,0 0 1,0 0 0,0 0-1,1-1 1,-1 1 0,0-1-1,1 0 1,-1 0 0,1 0-1,-1 0 1,1 0 0,5-1-1,-2 0-4,0-1-1,0 0 1,0 0-1,0-1 0,0 0 1,0 0-1,-1-1 1,1 0-1,-1 0 0,1 0 1,6-5-1,6-7-459,36-32-1,87-102-773,-114 119 1066,105-134-813,-113 136 808,-2-1 0,-2 0 0,0-2 0,13-39 1,-7 1 104,15-82 1,1-76 548,-31 143-154,-7 74-214,0 0 1,-1 0-1,0 0 0,0 0 1,-2 0-1,-2-10 0,5 19-136,0 1 0,0-1 0,-1 0 0,1 1 1,0-1-1,0 1 0,-1-1 0,1 0 0,0 1 0,-1-1 0,1 1 0,0-1 0,-1 1 0,1-1 0,-1 1 0,1 0 0,-1-1 0,1 1 1,-1-1-1,1 1 0,-1 0 0,1-1 0,-1 1 0,1 0 0,-1 0 0,0 0 0,1-1 0,-1 1 0,1 0 0,-1 0 0,0 0 1,1 0-1,-2 0 0,0 1-10,1-1 0,-1 1 0,0 0 0,1 0 1,-1 0-1,1 0 0,-1 0 0,1 0 0,0 0 0,-1 0 1,-1 3-1,-3 5 2,0-1 1,0 1-1,0 1 1,2-1-1,-1 1 1,1 0-1,-4 14 0,1-5 9,-58 171 143,15 10 46,46-179-157,2 0 0,0 0 1,2-1-1,0 1 0,1 0 0,1 0 0,5 22 0,-5-34 1,1 1-1,0-1 0,0 1 0,1-1 1,0 0-1,0 0 0,1-1 1,0 1-1,1-1 0,0 0 0,0 0 1,0-1-1,1 0 0,0 0 1,1-1-1,14 11 0,-16-15-31,-1 1 1,0-1-1,0 0 0,1 0 0,-1 0 1,1-1-1,0 0 0,-1 0 0,1-1 1,0 1-1,0-1 0,0 0 1,-1-1-1,9-1 0,5-2-84,-1-1 0,35-14 0,-25 8-48,20-8 80,-17 6-223,38-9-1,-78 35-61,-13 20 205,2 1-1,1 1 0,-21 57 1,29-67 90,-2 3 39,2 1 0,1 0 0,2 0 0,0 1 0,-3 36 0,10-62 27,1 0-1,0 0 1,0 1-1,1-1 1,-1 0-1,2 5 1,-1-8-7,-1 0 0,0 0 0,0 0 0,1 0 0,-1 0-1,0 0 1,1 0 0,-1 0 0,1 0 0,-1-1 0,1 1 0,0 0 0,-1 0 0,1-1 0,0 1-1,-1 0 1,1-1 0,0 1 0,0-1 0,0 1 0,0-1 0,0 1 0,-1-1 0,1 0 0,0 1-1,0-1 1,0 0 0,0 0 0,0 1 0,0-1 0,0 0 0,2 0 0,0-1 31,0 0 1,0 0-1,0 0 1,1 0 0,-1 0-1,0 0 1,0-1-1,0 0 1,-1 1-1,1-1 1,0 0-1,-1 0 1,3-3 0,4-4 86,-1 0 1,10-15 0,-5 4-88,-1-1-1,-1 0 0,-1 0 0,13-41 1,20-100-451,-38 140 338,53-305-796,-10 43 601,-40 248 174,1-4 321,4-45-1,-13 69-60,-3 11-74,-2 10 52,0 5-106,0 0-1,1 0 1,0 1 0,1 0 0,0-1-1,-2 16 1,-1 3-6,-50 288 351,51-270-462,3 1 0,1 0-1,3-1 1,14 84 0,-12-108-672,2-1 0,1 0 0,15 35 0,-16-45-177,0-1 1,1 1-1,0-1 1,1-1-1,0 1 0,0-1 1,16 13-1,-20-19 484,1 0-1,0-1 1,-1 0-1,1 0 1,0-1-1,1 1 1,-1-1-1,7 2 1,-3-2-260,-1-1 0,1 0 0,0 0 1,8-1-1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06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652 640 3328,'-4'-11'1368,"4"10"-956,-1-1-1,1 1 0,-1 0 0,1-1 1,-1 1-1,0 0 0,0 0 0,1-1 0,-3 0 1,-21-13 1531,11 10-1497,0 0 0,-1 1 1,1 1-1,-24-3 0,7 2 217,-35 1 0,39 4-485,1 1 0,0 1 0,-1 1 0,1 1 1,1 1-1,-1 2 0,1 0 0,0 2 0,-26 14 0,45-21-183,-1 0 0,1 0 0,0 1 0,0-1 0,0 1 1,0 0-1,1 1 0,-1-1 0,-3 7 0,7-10 11,0 1 0,0 0 0,0-1 1,0 1-1,0 0 0,0 0 0,1 0 0,-1 0 1,1 0-1,-1 0 0,1 0 0,0 0 0,0 0 1,0 0-1,0 0 0,0 0 0,0 0 1,1 0-1,-1 0 0,1 0 0,-1 0 0,1-1 1,0 1-1,-1 0 0,1 0 0,0 0 0,0-1 1,1 1-1,-1 0 0,0-1 0,3 3 1,2 2 18,0-1 0,0 1 1,1-1-1,0 0 1,0-1-1,1 0 1,-1 0-1,15 5 1,7 1 65,33 6 1,-27-8-35,-14-2 10,79 17 28,-88-21 23,-1-1 0,0 0 0,1-1-1,-1 0 1,1-1 0,20-3-1,-31 3-109,3 0 90,1 0-1,-1 0 1,1-1 0,-1 1-1,5-4 1,-8 4-64,1 0 0,-1 0 0,0 0 1,0 0-1,0 0 0,1 0 0,-1 0 1,0 0-1,-1-1 0,1 1 0,0 0 0,0-1 1,-1 1-1,1 0 0,0-1 0,-1 1 1,1-1-1,-1 0 0,0 1 0,1-4 0,-1 1-7,-1 0-1,1 0 0,-1-1 0,1 1 1,-1 0-1,-1 0 0,1 0 1,0 0-1,-1 0 0,0 0 0,0 0 1,0 0-1,-3-3 0,-8-10-42,-22-24 0,-101-98 240,-9-28 144,106 122-227,-15-15 207,-78-117 1,131 175-359,0 0 1,0 1 0,0-1-1,0 0 1,0 0 0,0 0-1,1 0 1,-1 0 0,1 0-1,-1 0 1,1 0 0,0 0-1,0 0 1,0 0 0,0 0-1,0 0 1,0 0 0,0-1 0,1 1-1,-1 0 1,1 0 0,0 0-1,1-3 1,0 2-4,0 0-1,0 1 1,1-1-1,-1 1 1,1 0 0,0-1-1,-1 1 1,1 0 0,0 0-1,0 1 1,0-1 0,1 1-1,4-2 1,8-3 10,1 2 0,0-1 0,34-2 0,55 3 4,-38 4 58,-1 3 0,89 15-1,-95 0-7,-41-12 12,23 6-1,-35-11-176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06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34 7136,'-16'-6'4785,"16"5"-4559,1 1 0,-1 0 0,1 0-1,-1-1 1,1 1 0,0 0 0,-1 0 0,1-1-1,-1 1 1,2 0 0,60-8 2582,73-7-1430,-109 14-1376,0 1 0,0 1 0,0 2 0,0 1 0,-1 0 0,1 2 0,25 9 0,-9-1-2028,-27-7 901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06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 6816,'-23'-4'3072,"37"8"-2656,-5-4 2240,5 0-1536,15 0 1216,8 0-1345,7 0-31,-2 3-576,0-3-320,-4 9-64,-10 0 0,2 0 0,-7-6-2208,-4 2 1217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07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194 138 5888,'-16'-4'1898,"15"4"-1851,1 0 0,-1 0 0,0 0 0,1 0 0,-1 0 0,1 0 0,-1 0 0,1 0 0,-1 0 0,1 0 0,-1 1 0,1-1 0,-1 0 0,1 0 0,-1 1 0,1-1 0,0 0 0,-1 1 0,1-1 0,-1 0 0,1 1 0,0-1 0,-1 1 0,1-1 0,0 1 0,-1 0 145,-28 29 3832,20-19-3691,0-1 0,1 1 1,0 1-1,-12 23 0,5-3-41,1-1 0,2 2-1,1 0 1,-12 63 0,21-80-219,0-1 1,0 0 0,2 0-1,0 1 1,1-1 0,0 0 0,1 1-1,1-1 1,0 0 0,1 0 0,1-1-1,0 1 1,12 21 0,-12-27 50,1-1 0,-1 0 0,1-1 0,1 1 0,-1-1 0,1-1 0,1 1 0,-1-1 0,14 8 0,-17-11-63,1-1-1,0 1 1,-1-1-1,1 0 0,0-1 1,0 1-1,0-1 0,0 0 1,0 0-1,0-1 0,0 1 1,1-1-1,-1-1 1,0 1-1,0 0 0,0-1 1,0 0-1,0-1 0,8-2 1,1-3 12,-1 0 1,-1 0 0,1-2-1,-1 1 1,-1-2-1,0 1 1,0-2 0,-1 1-1,17-24 1,2-7 64,34-65 1,-40 63-113,-1 0-1,-3-2 1,-1 0-1,18-77 1,-32 104-103,0-1 0,0-22 0,-3 34 29,-2 0 0,1 0-1,-1 1 1,0-1-1,0 0 1,-1 0 0,0 1-1,0-1 1,-4-7-1,3 8-33,0 0 0,0 1 0,-1-1-1,0 1 1,0 0 0,0 0-1,-1 0 1,0 1 0,1 0 0,-2 0-1,1 0 1,0 0 0,-1 1-1,0 0 1,0 0 0,-10-4 0,8 5 44,0 0 0,0 0 0,0 1 0,0 0 0,-1 1 0,1-1 0,0 2 0,-1-1 0,1 1 0,0 0 0,0 1 0,0 0 0,-9 3 0,15-4 45,-25 8 16,0 2 0,-26 14 0,46-22 17,0 1-1,0 1 0,1-1 0,-1 1 0,1 1 1,0-1-1,1 1 0,-1 0 0,1 0 1,0 0-1,1 1 0,-6 10 0,8-13 16,1 0-1,0 0 0,0 0 0,0 0 1,1 0-1,-1 0 0,1 0 0,0 0 0,0 0 1,0 0-1,0 0 0,1 0 0,0 0 1,0 0-1,0 0 0,0 0 0,1 0 0,-1-1 1,1 1-1,0 0 0,0-1 0,0 0 1,4 5-1,-1-2 82,0-1 0,0 1 0,0-1 1,0 0-1,1-1 0,0 1 0,0-1 0,0-1 1,1 1-1,-1-1 0,1 0 0,7 3 0,0-3-26,-1-1-1,0 0 1,1-1 0,-1 0-1,1-1 1,-1 0-1,19-4 1,6-3-103,48-14 0,-29-1-3137,-44 17 361,2-1 258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08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92 3552,'-6'-1'642,"-3"-2"1095,9 3-1703,0 0 0,0 0 0,0 0 0,-1-1 0,1 1 306,0 0-306,0 0 0,-1 0 0,1 0 0,0-1 0,0 1 0,0 0 0,0 0 0,0 0 0,0 0 0,0 0 0,0 0 0,0 0 0,0 0 0,0-1 0,0 1 0,0 0 0,0 0 0,0 0 0,0 0 0,0 0 0,0 0 0,0 0 0,0 0 0,0 0 0,0-1 0,1 1 306,-1 0-306,0 0 0,0-1 0,0 1 0,0 0 0,0 0 0,1 0 0,-1 0 0,0 0 0,0 0 0,0-1 260,1 0-1,-1 0 0,0-1 1,1 1-1,-1 0 1,0 0-1,0 0 0,0-1 1,0 1-1,0 0 1,-1-2-1,1-2 575,0 4-744,1 0 0,-1 0 0,1 0 0,-1 0 1,1 0-1,-1 0 0,1-1 0,0 1 0,-1 0 0,1 1 0,0-1 0,0 0 0,0 0 0,0 0 0,0 0 0,0 1 0,0-1 0,0 0 0,0 1 0,2-1 0,28-12 708,-25 10-685,5-2-27,1 1 1,0 0-1,-1 0 0,1 1 0,1 1 0,-1 0 1,0 1-1,0 0 0,1 0 0,-1 2 0,0-1 1,14 4-1,-24-4-121,1 1 1,-1 0 0,0-1-1,1 1 1,-1 0 0,0 0-1,0 1 1,0-1-1,0 0 1,0 1 0,0-1-1,0 1 1,0 0 0,0-1-1,-1 1 1,1 0-1,-1 0 1,1 0 0,-1 0-1,0 1 1,2 3 0,-2-1 17,1-1 1,-1 1-1,-1 0 1,1-1-1,-1 1 1,1 0 0,-1 0-1,0-1 1,-1 1-1,0 0 1,-1 6-1,-3 7 75,0 0-1,-2 0 0,0 0 1,-1-1-1,-1 0 0,-1 0 0,-17 23 1,4-11 580,-1-1 0,-55 48 0,70-66-80,9-10-565,0 1-1,0-1 1,0 0-1,0 0 1,0 0-1,0 0 1,0 0 0,0 0-1,0 0 1,0 1-1,0-1 1,0 0-1,0 0 1,0 0 0,0 0-1,0 0 1,0 0-1,0 0 1,0 1-1,0-1 1,0 0 0,1 0-1,-1 0 1,0 0-1,0 0 1,0 0-1,0 0 1,0 0 0,0 0-1,0 1 1,0-1-1,0 0 1,0 0-1,1 0 1,-1 0 0,0 0-1,0 0 1,0 0-1,0 0 1,0 0-1,0 0 1,0 0 0,1 0-1,-1 0 1,0 0-1,0 0 1,0 0-1,0 0 1,6 1 148,31-3 281,72-14 0,-23 3-2130,-62 12 740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09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31 109 6976,'-25'-15'2256,"25"15"-2174,0 0 0,-1 0 0,1 0 0,0 0 0,-1-1 0,1 1 1,0 0-1,-1 0 0,1 0 0,0-1 0,0 1 0,-1 0 0,1-1 0,0 1 1,0 0-1,-1-1 0,1 1 0,0 0 0,0-1 0,0 1 0,0 0 0,0-1 1,0 1-1,-1 0 0,1-1 0,0 1 0,0 0 0,0-1 0,0 1 1,0-1-1,0 1 0,1 0 0,-1-1 0,0 1 0,0 0 0,0-1 0,0 1 1,0 0-1,0-1 0,1 0 0,8-8 3122,-8 8-2773,3-2 14,1 0 0,-1 1 0,0-1 0,1 1 0,0 0 0,-1 0 0,7-2 0,5-1 11,12-5 44,1 2 0,0 1 0,47-5 0,12 5-54,-46 9-1334,-33-1-608,-1 1 1,16 5 0,-13-4-1107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10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6 5888,'-3'0'306,"-1"-1"0,1 1 1,0-1-1,0 1 0,-1 0 0,1 0 1,0 1-1,-1-1 0,1 1 0,0 0 1,0-1-1,0 1 0,-5 3 0,2-1 84,0 0 0,0 1-1,0 0 1,1 0 0,0 0-1,-6 6 1,-3 6 92,0 0 0,1 1 0,-10 19 1,9-12-271,1-1 0,1 2 1,1 0-1,-8 27 0,13-33-59,2 0 0,0 0 1,1 0-1,1 0 0,0 1 0,2 27 0,1-37-80,0 0 0,0 0 1,1 0-1,1 0 0,-1 0 0,2-1 1,-1 1-1,1-1 0,1 0 0,-1 0 1,2 0-1,-1-1 0,1 1 0,1-1 1,-1-1-1,1 1 0,0-1 1,14 10-1,-4-6 139,0 0 1,1-2 0,37 15-1,-42-19-94,0-1 0,0-1 0,0 0-1,1-1 1,-1 0 0,25-1-1,-31-1-64,1-1 0,-1 0 0,0 0 0,0-1 0,-1 0 0,1 0 0,0 0 0,-1-1 0,1 0 0,-1-1 0,0 1 0,0-1 0,6-5 0,-4 1-15,0 0 0,0 0 0,0-1 0,-1 0 0,-1 0 0,1-1 0,7-17 0,-3 4-24,-2-1 1,-1 0 0,-1 0 0,8-42 0,-11 34 2,0 0 1,-3 0-1,-2-44 1,0 63-29,0 0 1,-1 0-1,0 1 1,-2-1 0,1 1-1,-1-1 1,-1 1-1,-11-20 1,12 24-18,-2 1 0,1 0 0,-1 1 0,1-1 0,-2 1 0,1 0 0,-1 1 0,0-1 0,0 1 0,0 1 0,-1-1 0,0 1 0,-14-5 0,11 5-53,-1 0 0,0 1 0,-16-2 0,22 4-47,-1 1 0,1-1 0,0 1 0,0 1 0,0-1-1,0 1 1,-1 0 0,-9 3 0,15-4 19,0 1 0,0-1 0,0 1 0,0-1 0,0 1 0,1-1 0,-1 1 0,0 0 0,0-1 0,0 1 0,1 0 0,-1-1 0,0 1 0,1 0-1,-1 0 1,1 0 0,-1 0 0,1 0 0,-1 0 0,1 0 0,0 0 0,-1 0 0,1 0 0,0 0 0,0 0 0,0 0 0,-1 0 0,1 0 0,0 0 0,1 1 0,0 4-736,0-1 1,0 0-1,0 1 0,5 8 1,-1-1-977,3 13-45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10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5984,'-46'16'3397,"22"-4"6089,34-10-7394,124-5 963,65-7-2915,-174 7-876,-1-2 197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10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 9984,'0'0'4512,"5"8"-1473,-5 1-2047,0 7 288,0 5-736,-5 14 64,-1-2-352,-2 9 0,-3 3-160,-3 3 0,5-6-32,-5-6-192,9-1 64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13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47 908 3712,'0'-24'1221,"0"24"-1191,0 0 0,0 0-1,0 0 1,0 0 0,0 0 0,1 0-1,-1 0 1,0 0 0,0 0-1,0 0 1,0 0 0,0 0 0,0 0-1,1 0 1,-1 0 0,0 0 0,0 0-1,0 0 1,0 0 0,0 0-1,0 0 1,0 0 0,1 0 0,-1 0-1,0 0 1,0 0 0,0 0-1,0 0 1,0 0 0,0 0 0,0 0-1,1 0 1,-1 0 0,0 0 0,0 0-1,0-1 1,0 1 0,0 0-1,0 0 1,0 0 0,0 0 0,0 0-1,0 0 1,0 0 0,0-1 0,1 1-1,-1 0 1,0 0 0,0 0-1,0 0 1,0 0 0,0 0 0,0 0-1,0-1 1,0 1 0,0 0 0,0 0-1,5 8 786,-2 28 271,0 0 0,-3 0 1,-4 47-1,2-41-578,-1 9 352,-1 0 1,-19 82-1,17-107-386,-14 44 865,57-134 1013,72-169-2014,-77 157-194,3 2-1,49-76 0,-62 115-23,30-41 249,-44 66-328,0 1 1,0-1-1,1 2 0,1-1 0,11-7 0,-17 13-30,1 1-1,0-1 1,0 1-1,0 0 1,0 0-1,0 0 0,6 0 1,-10 1-12,1 1 0,0 0 0,0-1 0,0 1 0,-1 0 0,1 0 0,0 0 0,0 0 0,0 1 0,-1-1 0,1 0 0,0 1 0,0-1 0,-1 1 0,1 0 0,0-1 0,-1 1 0,1 0 0,0 0 0,-1 0 0,1 0 0,-1 0 0,0 1 0,2 0 0,-1 2 21,1 1 1,-1-1-1,0 0 1,-1 1-1,1-1 1,-1 1-1,1-1 0,-1 1 1,-1 0-1,1-1 1,-1 10-1,0 5 75,-5 30 0,4-41-61,-1 8 39,-1 0-1,-1-1 0,0 1 1,0-1-1,-2 0 1,-13 26-1,18-39-54,0 0 0,0 0-1,0 0 1,-1-1 0,1 1 0,-1-1 0,1 1 0,-1-1-1,1 1 1,-1-1 0,0 0 0,0 0 0,0 0-1,0 0 1,0 0 0,-2 1 0,2-2-8,0 0 0,1 0 1,-1 0-1,0 0 0,0 0 0,0 0 1,1 0-1,-1 0 0,0-1 0,0 1 0,1-1 1,-1 1-1,0-1 0,1 0 0,-1 0 1,0 0-1,1 0 0,-1 0 0,1 0 1,0 0-1,-3-2 0,-28-35 27,39 45-546,0 0 488,1 1 0,0-2 0,0 1 0,0-1 0,1 0 0,13 6 0,-11-8 42,0-1-1,1-1 0,-1 0 0,1 0 0,0-1 1,-1-1-1,1 1 0,0-2 0,0 0 1,-1 0-1,1-1 0,19-6 0,6-5 93,0-1 1,49-28-1,-50 23-39,0-1 1,-2-3-1,44-35 0,-59 41-75,0-1 0,0-1-1,-2-1 1,0 0 0,-2-1-1,20-33 1,-14 11 31,-2-1 0,21-70 1,-21 47-18,68-257 230,-86 319-231,0 3-32,-1-1-1,1 1 1,-1 0-1,0 0 1,1-1-1,-1 1 0,0 0 1,0 0-1,0-1 1,-1-3-1,0 6 11,0 1-1,0-1 0,0 1 1,0 0-1,0 0 0,0-1 1,0 1-1,1 0 0,-1 0 1,0 0-1,0 0 0,1 0 1,-1 1-1,-9 17-20,2 1-1,-11 37 1,-6 46 20,17-67 52,-13 49 192,-4-1 1,-3-1-1,-57 113 0,79-181 78,-9 24 0,14-37-234,12-6 107,0 0 0,-1-1 0,18-12 0,-23 14-176,12-9-86,20-11 0,-32 20 22,0 1-1,0 0 1,0 0 0,1 0 0,-1 0 0,0 1 0,1 0 0,-1 0 0,7 0 0,-11 1 43,0 0 0,1 0 1,-1 0-1,0 1 1,1-1-1,-1 0 0,0 1 1,1-1-1,-1 1 1,0-1-1,0 1 0,0 0 1,1-1-1,-1 1 1,0 0-1,0 0 0,0 0 1,0 0-1,0 0 1,0 0-1,-1 0 0,1 0 1,1 1-1,0 4 25,1-1-1,-1 0 0,0 1 0,1 7 1,6 14 106,-7-25-105,-1 0 1,1 1-1,-1-1 0,1 0 1,0 0-1,0 0 1,0 0-1,0 0 1,1 0-1,-1 0 1,0-1-1,1 1 1,-1-1-1,1 0 1,-1 0-1,1 0 0,0 0 1,-1 0-1,1 0 1,0-1-1,0 0 1,0 1-1,-1-1 1,5 0-1,6-1 11,0 0 0,0-1 0,25-5 0,-30 5-24,116-32 261,-55 14-213,47-21-63,-87 30 14,-23 8-22,-6 1-36,-11 1-119,-19 3-58,8 3 206,1 1 0,0 1 0,1 1 0,-33 16 1,43-18 25,-1 1 0,1-1 0,-12 11 0,18-14 23,1 0-1,-1 1 1,0 0 0,1 0-1,0 0 1,0 0-1,0 0 1,0 0 0,-3 9-1,5-11-8,1-1-1,-1 1 0,1 0 1,0-1-1,-1 1 0,1-1 1,0 1-1,0-1 0,0 1 1,0 0-1,0-1 0,1 1 1,-1-1-1,0 1 0,1-1 1,-1 1-1,1-1 0,-1 1 1,1-1-1,0 1 0,0-1 1,0 0-1,-1 1 0,1-1 1,0 0-1,1 0 0,-1 0 1,0 1-1,0-1 0,0-1 1,1 1-1,-1 0 0,0 0 1,1 0-1,-1-1 0,1 1 1,-1-1-1,1 1 0,-1-1 1,1 1-1,0-1 0,-1 0 1,1 0-1,-1 0 0,1 0 1,-1 0-1,4 0 0,4-2 33,0 1-1,0-1 0,-1 0 0,1-1 0,12-5 1,43-23 188,-29 13-153,-19 10-136,-7 3 15,1 0 1,0 1-1,0 0 1,0 0-1,19-3 1,-28 7 31,-1 0-1,1 0 1,0 0 0,0 0 0,0 0-1,0 0 1,0 0 0,-1 0-1,1 1 1,0-1 0,0 0 0,0 1-1,-1-1 1,1 1 0,0-1 0,0 1-1,-1-1 1,1 1 0,0-1 0,-1 1-1,1-1 1,-1 1 0,1 0-1,-1-1 1,1 1 0,-1 0 0,1 0-1,-1 0 1,0-1 0,1 1 0,-1 0-1,0 0 1,1 1 0,0 4-26,0 0 0,0 0 1,0 11-1,-1-6 67,2 6 39,4 24-1,-5-37-52,0-1 0,0 1 1,0 0-1,0-1 0,1 1 0,-1 0 0,1-1 0,0 0 0,0 1 0,0-1 0,0 0 0,5 4 0,-6-6-2,0 0 0,1-1 0,-1 1 1,0 0-1,0-1 0,1 1 0,-1-1 0,1 0 0,-1 1 1,0-1-1,1 0 0,-1 0 0,1 0 0,-1 0 0,1 0 1,-1 0-1,0 0 0,1-1 0,-1 1 0,1 0 0,-1-1 0,0 1 1,1-1-1,-1 0 0,3-1 0,2-2-23,0 0-1,0 0 0,10-11 1,-12 12 25,27-28 123,0 1-52,53-39-1,-32 33-208,89-47 1,-137 81 89,0 0 0,1 1 0,-1-1 0,0 1 0,1 0 1,-1 0-1,6 0 0,-10 1 25,1 0 1,0 0-1,-1 0 0,1 0 1,-1 0-1,1 0 1,0 0-1,-1 0 0,1 1 1,-1-1-1,1 0 0,0 0 1,-1 1-1,1-1 1,-1 0-1,1 1 0,-1-1 1,1 0-1,-1 1 0,1-1 1,-1 1-1,1 0 1,-1 0 2,1 0 1,-1 0 0,0 1 0,0-1 0,0 0 0,0 0-1,0 0 1,0 0 0,0 0 0,0 0 0,0 0-1,-1 1 1,1-1 0,0 0 0,-1 0 0,1 0 0,-1 0-1,0 1 1,-6 11 15,-2 0 0,-15 20-1,6-9 17,-67 97 224,81-115-228,0 0 1,0-1-1,-1 0 1,0 0-1,-9 8 1,13-12-22,0 0 0,0-1-1,0 1 1,-1 0 0,1-1 0,0 1 0,0-1 0,0 1 0,-1-1 0,1 1 0,0-1 0,-1 0-1,1 0 1,0 0 0,-1 0 0,1 0 0,0 0 0,-1 0 0,1 0 0,0 0 0,-1-1 0,1 1-1,0 0 1,0-1 0,-1 1 0,1-1 0,0 0 0,0 1 0,0-1 0,0 0 0,0 0-1,-1 1 1,2-1 0,-1 0 0,0 0 0,0 0 0,-1-2 0,-10-19-93,11 21-15,4 1 79,-1 0-1,1 1 1,-1-1 0,1 1 0,-1 0 0,1 0 0,4 2 0,12 5-23,8-3 96,1 0 1,-1-2-1,0-1 0,1-2 1,-1 0-1,1-2 0,50-10 1,-55 7-17,-1-1 1,0-1 0,0-1-1,0 0 1,-1-2 0,0-1-1,-1 0 1,-1-2 0,32-25-1,-42 30-20,0-1 0,0 0 0,7-11-1,-13 15-24,0 1 0,0-1 0,-1 1 0,1-1 0,-1 0 0,0 0 0,-1 0-1,1 0 1,0-6 0,-1 10 6,-1 0 1,0 0-1,0 0 0,0 1 0,0-1 1,0 0-1,0 0 0,0 0 0,0 0 0,-1 0 1,1 0-1,0 0 0,0 0 0,-1 0 0,1 0 1,-1 1-1,1-1 0,-1 0 0,1 0 0,-1 0 1,1 1-1,-1-1 0,0 0 0,1 1 1,-1-1-1,0 0 0,1 1 0,-1-1 0,0 1 1,0 0-1,0-1 0,0 1 0,0-1 0,1 1 1,-1 0-1,0 0 0,0-1 0,0 1 0,0 0 1,0 0-1,0 0 0,0 0 0,-1 0 1,-2 1 9,-1-1 0,1 0 0,0 1 0,-1 0 0,1 0 0,0 0 0,-8 4 0,7-3 36,0 0 1,1 0-1,-1 1 1,1 0 0,0 0-1,0 0 1,0 1-1,0-1 1,0 1 0,1 0-1,0 0 1,0 0 0,0 0-1,0 1 1,0-1-1,1 1 1,0 0 0,-3 8-1,3 1 45,0 0 0,1 0 0,1 0 0,0 0 0,1 0 0,0 0-1,1 0 1,1 0 0,0 0 0,1-1 0,0 1 0,1-1 0,0 0 0,2 0-1,-1-1 1,16 22 0,-17-28-127,0-1-1,0 0 1,0 0 0,1 0-1,0-1 1,0 0-1,0 0 1,0-1 0,1 1-1,-1-1 1,1-1-1,0 1 1,0-1 0,0 0-1,8 1 1,-1-2-897,0 0-1,0 0 1,0-2 0,0 1-1,1-2 1,24-5 0,18-7-2024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34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8 118 2144,'-7'-3'18052,"15"2"-19139,226-48 2314,-161 37-1100,92-2 1,-114 12-39,-14 0 66,-1 1 1,55 6-1,-89-4-173,-1-1 1,1 0-1,-1 0 1,1 0-1,-1-1 0,1 1 1,0 0-1,-1 0 1,1-1-1,1 0 0,-2 1-87,-1 0-1,0 0 0,0-1 1,1 1-1,-1 0 0,3-4-1690,-3 4 1690,0-1 0,0 1 1,0 0-1,0-1 0,0 1 1,0 0-1,0 0 0,0-1 1,0 1-1,-1 0 0,1-1 0,0 1 1,0 0-1,0 0 0,0-1 1,0 1-1,0 0 0,-1 0 1,-2-3-1375,-28-20-10834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16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423 604 2720,'-8'-6'214,"5"4"307,0 0-1,0 0 1,0 0 0,0 0-1,-1 1 1,1-1 0,-1 1 0,1 0-1,0 0 1,-1 0 0,0 1-1,1-1 1,-5 0 0,-8 2 361,-1 1 0,1 0-1,-31 9 1,-47 20 1020,74-25-1614,-1 2 0,2 1 0,-31 18 0,45-24-253,1 0-1,-1 0 1,1 1 0,-1-1-1,1 1 1,1 0 0,-1 0-1,0 1 1,1-1 0,0 1-1,0 0 1,0-1 0,1 1-1,0 1 1,0-1-1,0 0 1,0 0 0,1 1-1,-1 7 1,1-10 3,1 0-1,0 1 1,0-1-1,1 1 0,-1-1 1,1 0-1,-1 0 1,1 1-1,0-1 1,1 0-1,-1 0 1,0 0-1,1 0 1,0 0-1,-1 0 0,4 3 1,-2-2 19,1-1 1,0 0-1,-1 1 1,1-1-1,0-1 1,1 1-1,-1 0 1,1-1-1,-1 0 1,6 2-1,-1-1 28,0-1 1,0 0-1,0 0 1,0-1-1,0 0 0,1-1 1,-1 0-1,0 0 0,0-1 1,0 0-1,15-4 0,-9-1-13,0 0-1,-1-2 0,1 1 0,-2-2 0,1 0 0,-1 0 0,-1-1 0,14-14 0,-6 3-23,-1 0 0,27-42 0,-46 63-48,27-41-15,-2-1 0,-3-1 0,29-72-1,27-138-221,-72 227 93,-1 1 0,3-29 0,-8 50 127,1 1 1,-1-1 0,0 1-1,-1-1 1,1 1 0,0-1-1,-1 1 1,0-1 0,0 1-1,0-1 1,0 1-1,-1 0 1,1-1 0,-4-3-1,5 6 17,-1 0-1,0 0 0,1 0 1,-1 0-1,0 0 0,0 1 1,0-1-1,0 0 0,0 1 1,0-1-1,0 1 0,0-1 1,0 1-1,0-1 0,0 1 1,0-1-1,0 1 0,0 0 1,0 0-1,0 0 0,0-1 1,-1 1-1,1 0 0,0 1 1,0-1-1,0 0 0,-2 1 1,0 0 2,0 0 1,0 0 0,0 0-1,0 1 1,0 0 0,0-1-1,0 1 1,-3 4 0,-2 2 29,0 0-1,1 0 1,1 1 0,0 0 0,0 0 0,0 1 0,1 0 0,1 0 0,-5 14-1,-2 11 197,-10 56-1,-1 65 310,21-131-413,0 0 0,2 0 0,0 0 0,7 34 0,-6-52-80,0 1-1,0-1 1,1 0-1,0 0 1,0 0-1,0 0 1,1-1-1,0 1 1,7 7-1,-8-10-1,1-1 0,-1 1 0,1-1 0,-1 0-1,1 0 1,0-1 0,0 1 0,0-1 0,1 0 0,-1 0 0,1 0 0,-1-1-1,1 0 1,-1 1 0,1-2 0,7 2 0,2-2 27,0-1 0,-1 0 0,1 0 0,0-2 1,0 0-1,-1 0 0,20-9 0,0-1 20,53-31 0,-50 21-429,47-39 0,-73 55 156,-10 6 158,1 0 1,0 1-1,0-1 1,0 1-1,0-1 1,0 1 0,0-1-1,0 1 1,0 0-1,0-1 1,0 1-1,0 0 1,0 0 0,2-1-1,1 5-191,-7 8 90,-12 21-34,6-15 115,-8 27 0,14-38 77,2 1 1,-1-1 0,1 0-1,0 1 1,1-1 0,0 1 0,1 11-1,0-10 51,1 1 1,0-1-1,1-1 0,-1 1 0,2 0 0,0-1 0,0 1 0,0-1 0,1 0 0,9 12 0,-11-17-22,0 0 1,0 0-1,0 0 0,0-1 0,0 1 0,0-1 0,1 1 0,0-1 1,-1-1-1,1 1 0,5 2 0,-6-4-23,0 1 1,0-1-1,0 1 1,1-1-1,-1 0 1,0 0-1,0 0 1,0-1-1,0 1 0,0-1 1,1 1-1,-1-1 1,0 0-1,0-1 1,-1 1-1,5-2 1,9-7 23,0-1 1,0 0 0,18-17 0,38-43 51,-62 61-111,-4 4-2,34-35-37,-1-2-1,46-67 1,-4-16-131,89-191 0,-165 308 84,-5 8 59,1 1 0,0-1 0,-1 0 0,1 0 0,-1 0 0,1 0 0,-1 0 1,1 0-1,-1 0 0,0 0 0,1 0 0,-1 0 0,0 0 0,0 0 0,0 0 0,0 0 0,0 0 0,0 0 0,0-1 0,0 1 0,0 0 0,0 0 1,-1-1-1,-2 1-133,-4 6 49,-5 7 46,1 2 1,0-1-1,-18 29 0,-167 281 106,27 49 105,28 10 193,125-337-334,-9 37 393,25-80-865,5-8 106,11-22-118,38-81-94,26-22 459,-56 96 72,49-55 0,23-8 19,56-63 69,-19-22-207,-10-13 149,-71 113 99,2-11 65,-70 131-90,8-17-64,-2 6-15,-43 98-44,-40 46 58,-13-3 54,105-165-52,-127 199 81,-104 157 823,178-276 412,62-94-1456,0 0 0,1 1-1,17-16 1,-12 12 45,195-190-947,-139 146 898,96-65-1,-88 73 126,123-59-1,-95 57 51,-89 43 58,-1-1 1,0 0 0,28-27 0,-42 37-70,-1-1 0,0 1 1,1-1-1,-1 0 0,0 1 1,0-1-1,0 0 0,1-2 1,-2 4-18,0 0-1,0-1 1,0 1 0,0 0 0,0-1 0,0 1 0,0 0 0,0-1-1,0 1 1,0 0 0,0-1 0,0 1 0,0 0 0,0-1 0,0 1-1,0 0 1,0-1 0,0 1 0,-1 0 0,1 0 0,0-1-1,0 1 1,-1-1 0,1 1 0,-1-1 0,0 1 1,1 0-1,-1-1 0,0 1 0,0 0 0,1 0 0,-1-1 0,0 1 1,0 0-1,1 0 0,-1 0 0,0 0 0,-1 0 0,-6 1-13,1 0-1,-1 0 0,1 0 0,-1 1 1,1 1-1,0-1 0,-10 6 1,-3 2 106,-26 18 1,26-15 20,0 2 1,-25 24 0,40-34-77,0 0-1,0 0 1,1 0-1,0 1 1,0 0 0,0-1-1,1 2 1,0-1-1,0 0 1,0 1 0,1-1-1,0 1 1,-2 10-1,4-15-15,0-1 1,-1 1-1,1 0 0,0-1 0,0 1 0,0-1 0,0 1 1,1 0-1,-1-1 0,0 1 0,1 0 0,-1-1 0,1 1 1,-1-1-1,1 1 0,0-1 0,0 1 0,-1-1 0,1 0 1,0 1-1,0-1 0,1 0 0,-1 0 0,0 0 0,0 0 1,3 2-1,0-1 4,0-1 0,1 1 0,-1-1 0,0 0 1,1-1-1,-1 1 0,1-1 0,-1 0 0,9 0 0,11-2 35,0-1-1,0-1 0,25-8 0,72-27-56,-70 22-54,143-60-58,-127 49-27,-48 22 34,-19 6 92,1 0 1,-1 0-1,1 0 1,-1 0-1,0 0 1,1 0-1,-1 0 0,1 0 1,-1 0-1,0 0 1,1 0-1,-1 0 1,1 0-1,-1 0 0,0 0 1,1 0-1,-1 0 1,1 0-1,-1 0 1,0 1-1,1-1 1,-1 0-1,0 0 0,1 1 1,-1-1-1,0 0 1,0 0-1,1 1 1,-1-1-1,0 0 1,0 1-1,1-1 0,-1 0 1,0 1-1,0-1 1,0 0-1,1 1 1,-1-1-1,0 0 1,0 1-1,0-1 0,0 1 1,-1 6-15,0 0 0,0 0-1,0 0 1,-1 0 0,0-1 0,-4 8 0,-1 7-2,6-19 34,0 1-1,1 0 1,-1-1-1,1 1 0,0 0 1,0 0-1,0 0 1,0-1-1,0 1 0,0 0 1,1 0-1,-1-1 1,1 1-1,0 0 1,0-1-1,0 1 0,0-1 1,0 1-1,1-1 1,-1 1-1,4 3 1,-2-3 4,-1-1 1,1 1-1,0-1 1,0 0-1,0 1 1,0-2-1,0 1 0,1 0 1,-1 0-1,1-1 1,-1 0-1,1 0 1,-1 0-1,1 0 1,0 0-1,5-1 1,11 1 18,0-2 1,0 0 0,1-1-1,-1-1 1,0-1-1,32-11 1,88-41-112,-139 56 68,14-7-9,23-15 0,-34 20 1,-1 0 0,0 0 0,-1 0 0,1-1 0,0 1-1,-1-1 1,1 0 0,-1 1 0,0-1 0,0 0 0,0-1 0,0 1 0,2-6 0,-4 9 5,0-1 0,1 1 0,-1-1 0,0 1 1,0-1-1,0 0 0,0 1 0,0-1 0,0 1 1,0-1-1,0 0 0,0 1 0,0-1 0,0 1 1,0-1-1,0 1 0,-1-1 0,1 0 0,0 1 1,0-1-1,-1 1 0,1-1 0,0 1 1,-1-1-1,1 1 0,0-1 0,-1 1 0,1 0 1,-1-1-1,-1 0-9,1 0 0,-1 1 0,1-1 0,-1 1 0,1-1 0,-1 1 0,1-1 0,-1 1 0,0 0 0,-2 0 0,-5 0-58,-1 1 1,-16 3-1,25-4 68,-26 6-93,-43 14 0,60-16 148,-1 0 1,2 1 0,-1 0 0,0 1-1,1 0 1,-15 12 0,22-16-29,-1 1-1,1-1 1,1 0-1,-1 0 1,0 1 0,1-1-1,-1 1 1,1 0 0,0-1-1,-1 1 1,1 0 0,0 4-1,0-6-8,1 1 0,0-1 0,0 1-1,0 0 1,0-1 0,0 1 0,0-1 0,0 1 0,1-1-1,-1 1 1,1-1 0,-1 1 0,1-1 0,-1 1 0,1-1-1,0 0 1,0 1 0,-1-1 0,1 0 0,0 0-1,0 1 1,0-1 0,1 0 0,-1 0 0,2 1 0,2 1 15,0 0 1,1-1 0,-1 1 0,1-1 0,-1 0-1,1-1 1,0 0 0,9 2 0,6-1 26,22-1 0,-11-1-24,0-1-1,0-1 1,41-10 0,69-29 76,-84 23-25,-15 6-323,-83 71 468,14-24-94,24-31-46,-1 0 1,1 0-1,0 0 1,0 1-1,0-1 1,0 1-1,1-1 1,-2 8 0,3-12-81,1 0 0,-1 0 0,0 0 0,0 1 0,0-1 0,0 0 0,0 0 1,1 0-1,-1 0 0,0 0 0,0 1 0,0-1 0,1 0 0,-1 0 0,0 0 0,0 0 1,0 0-1,1 0 0,-1 0 0,0 0 0,0 0 0,0 0 0,1 0 0,-1 0 1,0 0-1,0 0 0,1 0 0,-1 0 0,0 0 0,0 0 0,0 0 0,1 0 1,-1 0-1,0 0 0,0 0 0,0 0 0,1-1 0,10-2 25,-9 2-9,10-4-2,1-1 1,-1 0-1,19-13 0,7-3-43,-16 10-84,-15 7 80,0 1 1,1 0-1,-1 1 0,1 0 0,13-4 1,-21 7 19,1 0 1,-1 0 0,0 0 0,1 0 0,-1 0 0,0 0 0,1 0 0,-1 0 0,0 0-1,1 0 1,-1 0 0,1 1 0,-1-1 0,0 0 0,0 0 0,1 0 0,-1 0 0,0 1 0,1-1-1,-1 0 1,0 0 0,0 0 0,1 1 0,-1-1 0,0 0 0,0 1 0,1-1 0,-1 0-1,0 0 1,0 1 0,0-1 0,0 0 0,1 1 0,-1-1 0,0 0 0,0 1 0,0-1 0,0 0-1,0 1 1,0-1 0,0 1 0,0-1 0,0 0 0,0 1 0,0-1 0,0 0 0,-1 1-1,1-1 1,0 0 0,0 1 0,0-1 0,-1 1 0,-6 19 81,4-16 11,0 1-1,1-1 1,0 1 0,0 0-1,0-1 1,1 1 0,0 0-1,0 0 1,-1 6 0,2-10-77,0 0 0,0-1 1,0 1-1,0-1 1,0 1-1,0-1 1,0 1-1,0-1 0,0 1 1,0 0-1,0-1 1,0 1-1,1-1 1,-1 1-1,0-1 1,0 1-1,1-1 0,-1 1 1,0-1-1,1 1 1,-1-1-1,0 0 1,1 1-1,-1-1 1,1 1-1,-1-1 0,0 0 1,1 1-1,-1-1 1,1 0-1,-1 0 1,1 1-1,-1-1 0,1 0 1,-1 0-1,1 0 1,0 0-1,2 0 32,0 0-1,0 0 1,0-1-1,0 0 1,0 1-1,4-3 1,2 1-12,63-20 101,80-20-265,-109 30 49,-14 4-18,56-8-1,-75 15 171,-9 0-94,1 1 0,0 0 0,0 0 1,0 0-1,0 0 0,0 0 0,0 0 1,0 0-1,2 1 0,-4-1 21,1 0-1,0 1 0,-1-1 1,1 1-1,-1-1 0,0 1 1,1-1-1,-1 1 0,1 0 0,-1-1 1,0 1-1,1-1 0,-1 1 1,0 0-1,0-1 0,1 1 1,-1 0-1,0-1 0,0 1 1,0 0-1,0-1 0,0 1 1,0 0-1,0-1 0,0 1 1,0 0-1,0-1 0,-1 1 1,1 0-1,0 0 0,-5 23-47,3-16 77,0 0 0,1-1 0,-1 1 0,2 0 0,0 14 0,0-20-3,0 0 0,1 0 1,-1 0-1,1 0 0,0 0 1,0 0-1,0 0 0,0 0 0,0 0 1,0 0-1,0 0 0,0-1 1,1 1-1,-1 0 0,1-1 1,-1 1-1,1-1 0,0 0 1,0 1-1,-1-1 0,1 0 1,0 0-1,0 0 0,0 0 1,0-1-1,3 2 0,-1-1-12,1-1 0,0 1-1,0-1 1,0 1 0,0-1 0,0-1-1,0 1 1,0-1 0,0 0 0,0 0-1,0 0 1,7-4 0,1 1 22,66-21-63,98-46-1,-170 68 20,0-1 1,-1 0-1,1 0 0,-1 0 0,8-6 1,-8 1-38,-7 4-11,0 5 56,0-1-1,0 1 1,0-1 0,0 1-1,0-1 1,-1 1-1,1 0 1,0 0 0,0-1-1,-1 1 1,1 0-1,-2 0 1,-41 5-54,36-3 149,-1 0 1,1 0-1,-1 1 1,1 0-1,0 1 1,0 0-1,1 0 1,-1 1-1,1 0 1,0 0-1,-8 8 1,12-10-33,-1 0 1,1 1-1,0 0 1,0-1-1,1 1 1,-1 0-1,1 0 1,0 1-1,0-1 1,0 0-1,1 1 0,-1-1 1,1 1-1,0 0 1,0-1-1,1 1 1,-1 0-1,1-1 1,0 1-1,1 0 1,-1 0-1,2 5 0,-1-4-23,1-1-1,0 1 0,1 0 1,-1-1-1,1 0 1,0 0-1,0 1 0,0-2 1,1 1-1,5 5 0,-1-2 15,-1-1 0,1-1-1,1 0 1,-1 0 0,14 7 0,1-2-332,1-2 0,1 0 1,47 11-1,-71-20 269,38 9-1961,45 4-1,-72-12 559,-1 0 0,1-1 0,-1-1 0,0 1 0,1-2 0,-1 0 0,0 0 0,19-7 0,14-12-3783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17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11 144 14624,'-10'-72'6623,"10"42"-5759,0 18-1152,10 3-32,-1-3-320,5 3 384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28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90 2720,'-6'-13'8120,"2"10"-7763,0 0 0,0 0-1,-1 0 1,-9-4 0,7 6-205,0-1 0,0 1 1,-1 1-1,1-1 0,0 1 1,-14 2-1,-41 9 318,46-8-408,1 2 0,0 0 1,0 0-1,0 2 1,1 0-1,0 0 1,0 2-1,1-1 1,0 2-1,0 0 0,-13 13 1,13-9-1,0 1 1,1 0-1,1 0 1,0 2-1,1-1 1,1 1-1,0 1 1,-10 29 0,12-26 25,1-1 1,1 1 0,1 1 0,1-1-1,0 43 1,3-50-41,1-1 0,0-1 0,1 1 0,1 0 0,0 0 1,1-1-1,0 0 0,1 1 0,0-2 0,1 1 0,11 16 0,-4-11 56,1-1 0,0-1 0,1 0 0,1-1 0,0-1 0,1 0 0,25 14 0,-33-21-40,1-1-1,-1-1 1,1 0 0,0 0-1,1-1 1,13 3 0,-17-5 0,1 0 0,-1-1 0,0 1 1,1-2-1,-1 1 0,1-1 0,-1 0 0,0-1 0,1 0 1,6-2-1,13-7-44,-1-2-1,0 0 1,-1-2 0,0 0-1,-1-2 1,-1 0 0,0-2 0,-2-1-1,22-25 1,7-15 239,-43 51-265,-1-1 0,0 0 0,0-1 0,6-15 0,-10 15-255,-8 14 30,-10 17 131,7-6 79,0 1-1,1 0 0,-12 31 0,18-39 24,0-1 1,0 1 0,1 0-1,-1-1 1,1 1 0,1 0-1,-1 0 1,1 0 0,1 0-1,-1 0 1,1 0-1,3 11 1,-2-15 28,-1 0 0,1 1 0,-1-2 0,1 1-1,0 0 1,0 0 0,0-1 0,1 1 0,-1-1 0,1 1 0,-1-1-1,1 0 1,0 0 0,0 0 0,0-1 0,0 1 0,0-1 0,0 1-1,0-1 1,0 0 0,5 1 0,0-1 34,-1 1 0,1-1 0,0-1 0,0 1 0,-1-1 0,1 0 0,0-1 0,8-2 0,-4 1 8,-1-2 0,0 1 0,0-2 0,-1 1-1,1-1 1,-1-1 0,0 0 0,17-13 0,-12 6-136,-1 0 0,-1-1 0,1-1 0,13-21 0,-38 82-379,11-42 455,-1 0-1,0 1 1,1-1 0,0 0 0,0 0 0,0 0-1,0 0 1,1 0 0,0 1 0,0-1 0,0 0 0,0 0-1,0-1 1,1 1 0,0 0 0,0 0 0,0-1-1,0 1 1,1-1 0,3 5 0,-4-5 32,1 0 1,0 0-1,0 0 0,0 0 1,0-1-1,1 1 0,-1-1 1,1 0-1,-1 0 0,1 0 1,0 0-1,0-1 0,0 1 1,0-1-1,0 0 0,0 0 1,0-1-1,0 1 0,0-1 1,5 0-1,3-1-3,0-2 0,-1 1-1,1-1 1,-1-1 0,0 0-1,0-1 1,0 0 0,-1 0 0,0-1-1,0-1 1,0 1 0,-1-2 0,13-11-1,-12 9-21,-1-1 0,0-1-1,0 0 1,-1 0-1,0 0 1,-1-1 0,-1 0-1,0 0 1,-1-1-1,6-20 1,-11 32-40,0 1-1,1 0 1,-1 0 0,0 0-1,0 0 1,0 0 0,0-1-1,0 1 1,0 0 0,-1 0 0,1 0-1,0 0 1,0 0 0,-1 0-1,1 0 1,-1-1 0,1 1-1,-1 0 1,1 0 0,-2-1-1,19 3-196,-11-2 208,0 1 0,0 0 0,-1 0 1,9 2-1,-7 0 20,1 1 1,-1-1-1,1 1 1,-1 1-1,0 0 0,0 0 1,0 0-1,-1 0 1,0 1-1,10 9 0,-12-9-18,0-1 0,-1 1 0,0 0 0,1-1 0,-2 1-1,1 1 1,0-1 0,-1 0 0,0 1 0,0-1 0,-1 1-1,0-1 1,0 1 0,0 0 0,0 10 0,-1-7 25,0 0 0,1 0 0,0 0 0,0 0 0,1 0 0,0-1 0,6 14 0,-7-19 1,0 0 0,1 0-1,0 0 1,0 0 0,0-1 0,0 1 0,0-1 0,0 1 0,0-1 0,1 0-1,-1 0 1,1 0 0,0 0 0,0 0 0,0 0 0,0-1 0,0 0 0,0 1 0,0-1-1,0 0 1,0-1 0,0 1 0,7 0 0,-4-1 44,1 0-1,-1-1 1,1 0-1,-1 0 1,1 0 0,-1-1-1,0 0 1,10-4 0,-3 0-2,-1 0 0,23-16 0,-23 11-51,1-1 1,-2 0-1,0-1 1,0 0-1,-1-1 1,9-16-1,-17 27-9,13-22-54,-2 0 0,15-41-1,-27 65 25,-1 0-1,1-1 1,-1 0-1,0 1 1,1-1-1,-1 1 0,0-1 1,0 1-1,0-1 1,0-3-1,0 5 27,0 0 0,0 0 0,0 0-1,0 0 1,0 0 0,0 0 0,0 0 0,0 0-1,0 0 1,0 0 0,0 0 0,0 0 0,0-1-1,-1 1 1,1 0 0,0 0 0,0 0 0,0 0-1,0 0 1,0 0 0,0 0 0,0 0 0,0 0 0,0 0-1,0 0 1,0 0 0,0 0 0,0 0 0,0 0-1,0 0 1,0 0 0,0 0 0,-1 0 0,1 0-1,0 0 1,0-1 0,0 1 0,0 0 0,0 0-1,0 0 1,0 0 0,0 0 0,0 0 0,0 1-1,0-1 1,0 0 0,-1 0 0,1 0 0,0 0-1,0 0 1,0 0 0,0 0 0,0 0 0,0 0-1,-4 9-103,3-7 102,1 0 0,0 0-1,0 0 1,0 0 0,0 0-1,0 0 1,1 0 0,-1 0-1,1 0 1,-1 0 0,1 0-1,0 0 1,-1 0 0,1 0-1,0-1 1,0 1 0,1 0 0,-1-1-1,1 3 1,7 6 31,18 17-1,-12-12-92,-1-2 129,1 1-1,0-2 1,1 0 0,32 17 0,-40-25-16,0 0 1,1-1-1,-1-1 1,1 1-1,-1-1 1,1-1-1,0 0 0,0 0 1,13-1-1,-11 0-13,0-1 0,0 0-1,0-1 1,0 0-1,0-1 1,-1 0 0,14-6-1,-12 3 3,-1 0 0,0 0 1,0-1-1,-1 0 0,18-17 0,-21 18-32,-1-1 0,-1 0 0,0 0 0,0 0 0,0-1 0,-1 0-1,0 0 1,0 0 0,3-13 0,-5 15-23,0-1 0,0 0 0,-1 1-1,0-1 1,0 0 0,-1 0-1,0 1 1,0-1 0,-2-10 0,2 16 8,0 1 1,0-1-1,-1 1 1,1-1 0,0 0-1,0 1 1,-1-1-1,1 0 1,0 1 0,-1-1-1,1 1 1,-1-1-1,1 1 1,0-1 0,-1 1-1,1-1 1,-1 1-1,0 0 1,1-1 0,-1 1-1,1 0 1,-1-1-1,0 1 1,1 0 0,-1 0-1,1-1 1,-1 1-1,0 0 1,1 0 0,-1 0-1,0 0 1,0 0-1,1 0 1,-1 0 0,0 0-1,1 0 1,-1 0-1,0 0 1,1 1 0,-1-1-1,1 0 1,-1 0-1,0 1 1,1-1 0,-1 0-1,0 2 1,-4 0-42,1 1 0,0 0 0,1 0 0,-7 6 1,0 1 50,1 0 1,-1 1-1,-12 20 0,19-26 25,1 0-1,-1 0 0,1 0 0,0 0 1,0 0-1,1 1 0,-1-1 0,1 1 0,0-1 1,1 1-1,-1-1 0,1 8 0,1-11-9,-1 0-1,0 0 0,1 0 1,-1 0-1,1 0 0,0 0 1,0 0-1,-1 0 0,1-1 1,1 1-1,-1 0 0,0-1 1,0 1-1,0-1 0,2 2 1,1 0 16,-1 0 0,1-1 0,-1 1 1,1-1-1,0 0 0,7 3 1,-2-2 16,0-1 1,0 1 0,1-1 0,-1-1-1,19 1 1,-18-2-39,0-1 1,-1 0-1,1 0 1,0-1-1,-1 0 1,1-1-1,-1 0 1,0-1-1,0 0 0,0 0 1,14-9-1,31-23-72,-53 35 63,0 1-1,0-1 0,0 0 0,0 1 1,0-1-1,0 0 0,0 1 1,0-1-1,0 1 0,0 0 1,1-1-1,-1 1 0,0 0 0,0 0 1,0 0-1,0-1 0,1 1 1,-1 0-1,2 1 0,-2-1-6,-1 1 0,1-1 0,0 1-1,-1-1 1,1 1 0,-1 0 0,1-1 0,-1 1-1,1-1 1,-1 1 0,1 0 0,-1 0 0,0-1 0,1 1-1,-1 0 1,0 0 0,0-1 0,1 1 0,-1 0-1,0 0 1,0 0 0,0 0 0,0-1 0,0 1-1,0 0 1,0 0 0,0 0 0,-1-1 0,1 1 0,-1 1-1,-17 73 68,9-39 138,7-24 170,3-12-357,-1 0 0,1 0 0,-1 0 0,1 0 0,-1-1 0,1 1 1,-1 0-1,1 0 0,-1 0 0,1-1 0,-1 1 0,1 0 0,-1 0 0,1-1 0,-1 1 0,0 0 0,1-1 0,-1 1 0,0 0 0,1-1 0,-1 1 0,0-1 0,1 0 0,13-13 92,-6 5-122,1-1-1,0 2 0,1-1 1,0 2-1,20-13 1,-30 19 7,1 1 1,0 0-1,-1 0 0,1 0 0,0-1 1,-1 1-1,1 0 0,0 0 1,-1 0-1,1 0 0,0 0 1,-1 0-1,1 0 0,0 0 0,-1 1 1,1-1-1,0 0 0,-1 0 1,1 1-1,0-1 0,-1 0 1,1 0-1,0 1 0,-1-1 0,1 1 1,-1-1-1,1 1 0,-1-1 1,1 1-1,-1-1 0,1 1 1,-1-1-1,0 1 0,1-1 0,-1 1 1,0 0-1,1-1 0,-1 1 1,0 0-1,0 0 0,2 4-4,0 0 0,-1 0-1,1 11 1,-1-14 26,-1-1-2,0 0-1,0 0 1,0 0 0,0 0 0,0 0 0,0 0 0,1 1 0,-1-1 0,0 0 0,1 0 0,-1 0 0,1-1-1,-1 1 1,1 0 0,-1 0 0,1 0 0,0 0 0,0 0 0,-1-1 0,1 1 0,0 0 0,0-1 0,0 1-1,0 0 1,-1-1 0,1 1 0,0-1 0,0 0 0,2 1 0,0-1 47,1 0 0,-1 0 0,0 0 0,1 0 0,-1-1 0,0 0-1,6-1 1,2-1-10,6-2 16,-1 0-1,0-1 0,0-1 1,0-1-1,-1 0 0,0-1 1,20-15-1,-21 13-50,0-1 0,-1-1-1,-1 0 1,0 0 0,17-25 0,-8 5-25,24-51 0,98-273 16,-137 341-1,-3 8-39,-1 1 1,1-1-1,-1 0 1,0 0 0,-1 1-1,1-12 1,-3 12-224,-3 9 60,-3 12 93,-4 11 61,2 1 1,-9 36-1,-4 54 83,-7 81 28,25-148 61,1 0 0,5 50 1,-2-85-375,1 0 1,1 0-1,1 0 0,0-1 1,0 1-1,11 25 0,-5-28-2092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29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53 130 7456,'-44'-28'3392,"36"1"-2944,13 15 2720,4 3-1824,10-6 1023,9 1-1407,16 1 96,3 5-640,9 4-224,-4 4-128,1 0 0,-3 9-32,-6-2-384,-2 10 224,-9 4-6175,0 6 3455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4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8 483 1888,'-8'7'7016,"18"-12"-2835,-2 0-5336,-1-3 1383,0 1 0,0-1 0,0 0-1,-1-1 1,10-17 0,21-52 116,-20 41-209,4-9 172,3 0 0,1 2 0,3 1 0,39-48 1,-63 87-236,-3 1-64,1 1 1,0 0-1,-1 0 1,1 0-1,0 0 0,0 1 1,0-1-1,0 0 0,1 1 1,-1-1-1,0 1 0,4-1 1,-6 2-9,0-1 0,1 1 0,-1 0 1,0 0-1,0 0 0,0 0 0,1 0 0,-1 0 0,0 0 1,0 0-1,1 0 0,-1 0 0,0 0 0,0 1 0,1-1 1,-1 0-1,0 0 0,0 0 0,0 0 0,1 0 0,-1 0 1,0 0-1,0 1 0,0-1 0,1 0 0,-1 0 0,0 0 1,0 0-1,0 1 0,0-1 0,0 0 0,1 0 0,-1 0 1,0 1-1,0-1 0,0 0 0,0 0 0,0 0 0,0 1 1,0-1-1,-1 12 166,0-6-83,-10 62 291,-35 112 0,18-78-77,25-92-266,2-5-6,-1 0 1,1 0-1,0 0 1,0 0-1,1 0 1,0 0-1,0 6 1,0-10-4,0-1 1,0 1-1,0-1 1,0 1-1,0-1 0,0 1 1,0-1-1,0 1 1,0-1-1,1 1 1,-1-1-1,0 1 1,0-1-1,0 1 1,1-1-1,-1 0 0,0 1 1,1-1-1,-1 1 1,0-1-1,1 0 1,-1 1-1,1-1 1,-1 0-1,0 0 0,1 1 1,-1-1-1,1 0 1,-1 0-1,1 1 1,-1-1-1,1 0 1,-1 0-1,1 0 0,-1 0 1,1 0-1,-1 0 1,1 0-1,-1 0 1,1 0-1,-1 0 1,1 0-1,-1 0 0,1 0 1,-1-1-1,1 1 1,0 0-1,3-2 33,-1 0-1,1 0 0,-1 0 1,6-5-1,-5 4 21,24-20-50,-1-2 0,-1-1 0,24-30 1,-8 8-21,84-78-282,-122 122 219,0 0-1,0 1 0,0 0 1,1 0-1,6-3 1,-10 5 53,-1 1-1,1 0 1,0-1 0,0 1 0,-1 0-1,1 0 1,0 0 0,0 0 0,-1 0 0,1 0-1,0 0 1,0 0 0,-1 0 0,1 0-1,0 0 1,0 0 0,-1 1 0,1-1 0,0 0-1,-1 0 1,1 1 0,0-1 0,-1 1-1,1-1 1,0 0 0,-1 1 0,1-1-1,-1 1 1,1 0 0,-1-1 0,1 1 0,-1-1-1,1 1 1,-1 0 0,1-1 0,-1 1-1,0 0 1,0-1 0,1 1 0,-1 0 0,0 0-1,0 1 1,2 3 10,-1 0 0,0 0 1,-1 1-1,1-1 0,-1 1 0,0-1 0,-2 10 0,1-1 29,-13 166 232,14-177-248,-1 34 142,1-35-140,0 0 0,0 0 0,0 0 0,1 0 0,-1 1 0,1-1 0,0 0 0,0 0 0,0 0 0,-1 0 0,2 0 0,1 3 0,-2-4 7,0-1 0,-1 1 1,1 0-1,0-1 0,0 1 1,-1-1-1,1 1 0,0-1 0,0 0 1,0 1-1,0-1 0,0 0 1,0 0-1,0 1 0,-1-1 0,1 0 1,0 0-1,0 0 0,0 0 1,0 0-1,0 0 0,0 0 0,0-1 1,0 1-1,1-1 0,22-11 110,-20 9-93,7-5-42,-2 1 0,1-2 0,-1 1 0,0-1 0,-1-1 0,0 1 0,8-14 0,42-77-311,-46 83 192,-5 12-446,-6 10 292,-3 10 120,2-15 149,-5 20-104,-8 47-224,12-58 317,0 0 1,0 0-1,1 0 0,1 0 1,2 14-1,-3-21 35,0 0-1,0-1 0,1 1 1,-1 0-1,1-1 0,-1 1 1,1-1-1,0 1 1,-1-1-1,1 1 0,0-1 1,0 1-1,0-1 1,0 0-1,0 0 0,1 0 1,-1 1-1,0-1 1,1 0-1,-1 0 0,0 0 1,1-1-1,-1 1 1,1 0-1,-1-1 0,1 1 1,0-1-1,-1 1 0,1-1 1,-1 1-1,1-1 1,0 0-1,-1 0 0,1 0 1,0 0-1,-1 0 1,1-1-1,0 1 0,-1 0 1,4-2-1,0 1 37,1-1-1,-1-1 1,0 1-1,0-1 1,0 0 0,0 0-1,0 0 1,-1-1-1,1 1 1,-1-1 0,5-5-1,-1-2 15,-1 0 0,0 0-1,-1 0 1,0-1 0,0 0 0,-2 0 0,1 0-1,-2-1 1,1 0 0,-2 1 0,0-1 0,1-23-1,-3 28-88,0 0 0,-1 1-1,0-1 1,0 1 0,-4-11-1,4 14-26,-1 1 0,1-1 0,-1 1-1,0 0 1,1-1 0,-2 1 0,1 0 0,0 0-1,0 0 1,-1 1 0,-4-5 0,5 6 19,0 0 0,1 0 0,-1 1 0,0-1 0,1 0 0,-1 1 0,0 0 0,0-1 0,0 1 0,1 0 0,-1 0 0,0 0 0,0 0 0,0 0 0,0 0 0,1 0 0,-1 1 1,0-1-1,0 1 0,1-1 0,-1 1 0,0 0 0,1-1 0,-1 1 0,0 0 0,1 0 0,-2 2 0,-2 0 8,1 0-1,0 1 1,0-1 0,0 1-1,0 0 1,1 1 0,-5 6-1,4-4 49,0 1 0,1 0 0,-4 11 1,6-15-85,0 0 1,0-1-1,0 1 1,1 0-1,-1 0 1,1 0 0,0 0-1,0 0 1,1 6-1,1-5-1648,2 3 443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51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287 765 3072,'6'-5'5052,"-14"7"-1913,-14 7-936,-5 9-1691,2 0-1,0 1 1,-40 40-1,49-41-546,1 0 0,0 1 0,1 0-1,2 1 1,-18 35 0,27-47 61,0 0 0,0-1 0,0 1 0,1 0 0,-2 15 1,3-21 2,1 0 1,0 0 0,0 0 0,0 0 0,0 0 0,0 0 0,1 0 0,-1 0 0,1 0 0,-1 0 0,1 0-1,0 0 1,-1 0 0,1 0 0,0 0 0,0-1 0,1 1 0,-1 0 0,0-1 0,0 1 0,1-1-1,-1 1 1,1-1 0,0 1 0,-1-1 0,1 0 0,0 0 0,2 1 0,0 0 22,0-1 1,0 0-1,0 0 0,-1-1 1,1 1-1,0-1 0,0 0 1,0 0-1,0 0 0,0-1 1,0 1-1,0-1 0,0 0 1,-1 0-1,1 0 0,0-1 1,4-1-1,0-1 41,0-1-1,0 0 0,0 0 1,-1 0-1,0-1 1,10-9-1,-7 3 36,-1 0 1,0 0-1,0 0 0,-2-1 0,13-27 0,-8 11 117,14-55 0,-24 73-355,0 1-1,0-1 1,-1 1 0,0-1 0,-2-19-1,1 30 91,0-1 0,0 0 0,0 1 0,0-1 0,0 0 0,0 1-1,0-1 1,0 1 0,0-1 0,0 0 0,0 1 0,-1-1-1,1 1 1,0-1 0,0 1 0,-1-1 0,1 0 0,0 1 0,-1-1-1,1 1 1,0-1 0,-1 1 0,1 0 0,-1-1 0,1 1-1,-1-1 1,0 1 0,0 0-11,0 0-1,0 0 1,1 1-1,-1-1 1,0 0-1,1 1 1,-1-1-1,0 1 1,1-1 0,-1 1-1,0-1 1,1 1-1,-1 0 1,1-1-1,-1 1 1,1 0-1,-1 0 1,-3 6-116,0 0 1,0 0-1,-4 11 0,5-8 115,1 1 0,0-1-1,0 1 1,1 0 0,0 0 0,1 13 0,1-15 70,-1-1 1,1 1 0,1-1-1,0 0 1,0 0 0,0 0-1,1 0 1,6 12 0,-8-18-11,0 1-1,1-1 1,-1 0 0,0 0-1,1 0 1,0 0 0,-1 0 0,1-1-1,0 1 1,0 0 0,0-1-1,0 0 1,0 1 0,1-1-1,-1 0 1,0 0 0,0 0 0,1 0-1,-1 0 1,1-1 0,-1 1-1,1-1 1,-1 0 0,1 1 0,-1-1-1,1 0 1,-1-1 0,1 1-1,-1 0 1,1-1 0,-1 1 0,1-1-1,-1 0 1,0 0 0,4-1-1,4-4 57,1 0-1,0 0 1,-1-1-1,-1-1 1,15-12-1,41-46 186,6-5-271,2-3-206,-73 73 203,0 1 0,0 0 0,0-1 1,1 1-1,-1 0 0,0 0 0,1-1 0,-1 1 0,0 0 0,0 0 0,1 0 1,-1 0-1,0-1 0,1 1 0,-1 0 0,0 0 0,1 0 0,-1 0 0,0 0 1,1 0-1,-1 0 0,1 0 0,-1 0 0,0 0 0,1 0 0,0 8-40,-10 20 53,7-22-15,-14 39 34,-71 240-64,73-226 142,-9 47 35,22-97-66,-5 12-4,2-1-103,4-16 27,-1 0 0,0 0 0,0 0 0,0 0 0,0 0 0,-4 6 0,1 0 17,1 0 1,-1-1-1,2 1 0,-3 13 0,-1 4 8,-12 70 349,17-85 219,3-17-152,6-25 79,33-107-18,136-254-389,-161 360-241,2 0 1,1 0 0,1 2-1,38-43 1,-55 69 75,0 0-9,1-1-1,-1 1 1,1-1-1,5-2 0,-9 5 64,1 1-1,-1 0 0,1-1 0,-1 1 0,1 0 0,0-1 0,-1 1 0,1 0 0,-1 0 1,1-1-1,0 1 0,-1 0 0,1 0 0,0 0 0,0 0 0,-1 0 0,1 0 0,0 0 1,-1 0-1,1 0 0,0 0 0,-1 1 0,1-1 0,0 0 0,-1 0 0,1 1 0,-1-1 1,1 0-1,0 1 0,-1-1 0,1 0 0,-1 1 0,1-1 0,-1 1 0,1-1 1,-1 1-1,1 0 0,1 2 9,-1 0 0,0 0 0,0 0 0,0 0 0,0 0 0,-1 0 0,1 1 0,-1-1 0,0 0 1,1 0-1,-1 0 0,-1 1 0,1-1 0,-1 3 0,0 6 15,-1 11-24,-1 0 0,-2 0 0,-11 36 0,-32 63 89,34-95 276,-20 27 0,36-56-387,0-1 0,0 1 0,0 0 0,0 0 1,0 0-1,0 0 0,1 1 0,-1-1 0,4-1 1,4-3-90,4-4-62,2-1-218,0 0 0,29-13 0,-40 22 296,-1 0-1,1 0 0,-1 1 1,1-1-1,0 1 0,0 0 1,-1 1-1,1-1 0,0 1 1,0 0-1,0 0 0,0 1 1,0-1-1,-1 1 0,10 2 1,-11-1 68,0-1 0,0 0 0,0 1 1,-1-1-1,1 1 0,0 0 0,-1 0 0,1 0 1,-1 1-1,1-1 0,-1 0 0,0 1 0,0 0 1,0-1-1,-1 1 0,1 0 0,-1 0 0,1 0 1,-1 0-1,0 0 0,0 0 0,0 0 0,0 1 1,-1-1-1,0 0 0,1 7 0,-1-1 10,-1 1 0,0-1 0,0 1 0,-1-1 0,-1 0 1,1 1-1,-1-1 0,-5 9 0,-17 32 188,-60 89 0,42-73-34,-74 101 497,115-164-497,0-1 0,-1 1 1,1-1-1,0 1 0,-1-1 0,0 0 0,-2 2 0,4-4-121,1 0-1,0 0 0,0 0 0,0 0 1,0 0-1,-1 0 0,1 0 0,0 1 1,0-1-1,0 0 0,0 0 0,-1 0 1,1 0-1,0 0 0,0 0 0,0 0 1,-1 0-1,1 0 0,0-1 1,0 1-1,0 0 0,0 0 0,-1 0 1,1 0-1,0 0 0,0 0 0,0 0 1,0 0-1,0 0 0,-1 0 0,1-1 1,0 1-1,0 0 0,0 0 0,0 0 1,0 0-1,0 0 0,0-1 0,-1 1 1,1 0-1,0 0 0,0 0 0,0 0 1,0-1-1,0-1 24,0 0 1,0 0-1,0 0 1,0 0-1,0 0 1,1 0-1,-1 0 1,1-2-1,4-9-25,-1 0 0,2 0-1,-1 1 1,2 0-1,15-22 1,50-57-231,84-89 211,-116 127-7,42-68-1,-52 73 3,63-88-63,-68 105 25,1 0 1,37-32-1,-41 45 107,-21 18-48,-1-1 1,1 1-1,0 0 0,-1-1 1,1 1-1,0-1 0,-1 1 1,1 0-1,0 0 0,-1 0 1,1-1-1,0 1 0,0 0 1,0 0-1,-1 0 0,2 0 1,-2 0-4,1 0 1,-1 1-1,0-1 1,0 0 0,1 0-1,-1 0 1,0 0 0,0 1-1,0-1 1,1 0-1,-1 0 1,0 1 0,0-1-1,0 0 1,0 0 0,1 1-1,-1-1 1,0 0-1,0 1 1,0-1 0,0 0-1,0 0 1,0 1 0,0-1-1,0 0 1,0 1-1,-4 22 111,4-20-94,-9 27 74,0 1 0,-2-2 0,-1 1 0,-24 42-1,0-17 294,32-50-343,0 0 0,0 0 0,-1-1 0,1 1 0,-1-1 0,0-1 1,0 1-1,-7 3 0,6-4-81,-2-7-15,8 4 42,0-1 0,0 0 0,0 1 0,0-1 0,0 0 0,1 1 0,-1-1 0,0 0-1,0 1 1,0-1 0,1 0 0,-1 1 0,0-1 0,1 0 0,-1 1 0,0-1 0,1 1 0,-1-1 0,1 1 0,-1-1 0,1 1 0,-1-1 0,1 1 0,-1-1-1,1 1 1,0 0 0,0-1 0,22-12-218,57-10 129,-53 16 103,-1-1 1,26-11-1,-19 3 34,-1-2 0,-1-1 0,-1-1 1,0-2-1,40-39 0,119-143 108,-152 156-137,-3 0 1,51-94 0,31-115 23,-104 226 6,-1 1-1,11-57 0,-22 84-55,1 1-1,-1-1 1,1 0-1,-1 1 1,0-1-1,0 0 1,0 1-1,0-1 1,0 0-1,-1 1 1,1-1-1,-1 0 1,0 1-1,0-1 1,0 1-1,-1-4 1,1 5 6,0 1 1,1-1 0,-1 0 0,0 1-1,1-1 1,-1 0 0,0 1 0,0-1-1,1 1 1,-1-1 0,0 1 0,0-1-1,0 1 1,0 0 0,0 0-1,0-1 1,0 1 0,0 0 0,0 0-1,1 0 1,-1 0 0,0 0 0,0 0-1,0 0 1,0 0 0,0 0 0,0 1-1,0-1 1,0 0 0,-1 1 0,-1 0-10,-1 1 1,1 0-1,-1-1 1,1 1 0,0 0-1,0 1 1,-4 3 0,-1 2 19,0 2-1,0-1 1,1 1 0,1 0 0,-7 12 0,-25 59 25,29-60-25,-22 49 3,3 1 0,4 2 0,2 0 0,-14 97 0,32-146 76,2 0 0,1 0 0,1 0 0,6 47 0,-6-67-41,1-1 0,-1 0 0,1 0 0,0 1 0,0-1 0,0 0 0,0 0 0,1 0 0,0 0 0,-1 0 1,1 0-1,0 0 0,0-1 0,4 4 0,-5-5-18,0 0-1,0-1 1,0 1 0,0-1-1,0 1 1,0-1 0,1 1-1,-1-1 1,0 0 0,0 0-1,0 1 1,1-1 0,-1 0-1,0 0 1,0 0 0,2-1 0,0 1 8,-1-1 0,1 0 0,0 0 1,-1 0-1,1 0 0,0 0 1,-1-1-1,0 1 0,3-3 0,62-54 122,-27 22-95,-22 19-105,1 2 1,0 0-1,43-23 0,-61 37 44,0 1 0,0-1 1,0 1-1,0-1 0,0 1 0,0 0 0,1-1 0,-1 1 0,0 0 0,0 0 0,2 0 0,-2 0 2,-1 0 0,0 0 0,0 0 0,1 0 0,-1 1 0,0-1 0,1 0 0,-1 0 0,0 0 0,0 0 0,1 1 0,-1-1 0,0 0 0,0 0 0,0 0 0,1 1 0,-1-1 0,0 0 0,0 0 0,0 1 0,0-1 0,1 0 0,-1 1 0,0-1 0,0 0 0,0 1 0,0-1 1,0 4-26,0-1 0,0 0 1,0 1-1,-1-1 1,0 1-1,-1 4 1,1-2 32,-36 120 35,21-77 116,-17 90 0,32-125-543,10-21-2614,-1-15 1813,-1 0 0,4-32 0,-4 20 222,1 0 318,2-10-180,20-56 1,8 3 532,-30 80 186,1 0-1,0 0 1,18-22 0,-25 36 74,1 0 0,-1 0-1,1 1 1,-1 0 0,1-1-1,0 1 1,-1 0 0,1 0-1,0 0 1,1 1 0,-1-1-1,0 1 1,0 0 0,1 0-1,-1 0 1,0 0 0,6 0-1,-5 1-24,1 0 0,-1 0 0,0 1 0,0-1 0,1 1 0,-1 0 0,0 0 0,0 1-1,0-1 1,0 1 0,0 0 0,0 0 0,6 5 0,32 29-221,-19-15 150,10 10-182,-25-22 846,1 0-1,1 0 1,-1-1 0,16 9 0,-22-15-373,0-1-1,0 1 1,0-1-1,0 0 0,0 0 1,0 0-1,0 0 1,1-1-1,-1 1 1,0-1-1,0 0 0,1 0 1,-1 0-1,0 0 1,0-1-1,0 1 0,1-1 1,-1 0-1,0 0 1,0 0-1,5-3 1,-4 3-27,0-2 1,1 1 0,-1 0 0,0-1 0,-1 0 0,1 0 0,-1 0 0,1-1 0,-1 1 0,0-1 0,0 1-1,0-1 1,-1 0 0,4-7 0,-5 10-114,-1 1 0,0 0-1,0-1 1,1 1 0,-1-1 0,0 1 0,0-1-1,0 1 1,0-1 0,0 0 0,0 1-1,1-1 1,-1 1 0,0-1 0,-1 1-1,1-1 1,0 1 0,0-1 0,0 1-1,0-1 1,0 1 0,0-1 0,-1 1-1,1-1 1,0 1 0,0-1 0,-1 1-1,1-1 1,0 1 0,-1 0 0,1-1 0,0 1-1,-1 0 1,1-1 0,-1 1 0,1 0-1,-1-1 1,1 1 0,-1 0 0,1 0-1,0-1 1,-1 1 0,0 0 0,-1 0-18,0-1 1,0 1 0,0 0-1,0 0 1,0 0 0,0 0-1,1 0 1,-1 0 0,0 1-1,0-1 1,-3 2-1,-8 3 54,1 2-1,1 0 0,-1 0 1,1 1-1,1 0 0,-1 1 1,1 0-1,1 1 0,0 0 1,-10 13-1,16-18-29,0 1 0,0-1 0,0 1 0,0 0 0,1 0 0,0 0 0,1 0 0,-1 0 0,1 1 0,0-1 0,1 0 0,-1 0 0,2 12 0,-1-14 5,0 0 1,1 0 0,-1 0-1,1-1 1,0 1 0,0 0-1,1 0 1,-1-1 0,1 1 0,0 0-1,0-1 1,0 0 0,0 1-1,1-1 1,-1 0 0,1 0 0,0 0-1,-1-1 1,1 1 0,1-1-1,-1 0 1,6 4 0,-2-4 18,-1 0 0,1 0 1,-1 0-1,1-1 1,0 0-1,-1-1 0,1 1 1,0-1-1,0 0 0,-1-1 1,8-1-1,8-2 38,0-2-1,22-7 1,100-44 62,-30 11-216,-102 42 36,-10 4 37,0-1-1,1 0 0,-1 1 1,0-1-1,0 0 0,0 0 1,0 0-1,0 0 0,-1-1 1,4-2-1,-3-1-25,-8 5-109,-14 5-108,9-1 197,0 1 0,0-1 0,1 2 0,0 0 0,0 0-1,1 0 1,-11 11 0,13-11 37,1 0 0,0 0 0,0 1 0,0-1 0,1 1 0,0 1 0,1-1 0,0 1 0,0 0 0,-4 11-1,7-16 11,0 0 0,0 0 0,1 1 0,-1-1 0,1 0 0,0 0 0,0 1 0,0-1 0,1 0-1,-1 1 1,1-1 0,-1 0 0,3 6 0,-2-8 10,0 1 0,-1-1-1,1 0 1,0 1 0,0-1 0,0 0-1,0 0 1,0 1 0,1-1 0,-1 0-1,0 0 1,0 0 0,1-1-1,-1 1 1,1 0 0,-1 0 0,0-1-1,1 1 1,0-1 0,-1 1 0,1-1-1,-1 0 1,1 1 0,-1-1 0,1 0-1,0 0 1,-1 0 0,1 0 0,-1-1-1,3 1 1,3-2 64,0 0-1,0 0 0,0 0 1,-1-1-1,1 0 1,0-1-1,9-5 1,3-5 114,18-15 0,-7 2-37,-1 0 0,40-48 1,-52 51-133,0 0 0,-1-1 0,-2-1 0,16-38 0,69-248 183,-95 297-196,43-190-328,-44 173 185,-3 30 117,1 0 0,-1 0 0,0 0 1,0 0-1,-1 0 0,1 0 1,0 0-1,-1 0 0,1 0 0,-2-3 1,1 5 9,1 0 0,0-1 0,-1 1 0,1 0 0,0 0 0,-1 0 0,1 0 0,0 0 0,-1 0 0,1 0 0,-1 0 0,1-1 0,0 1 0,-1 1 0,1-1 0,0 0 0,-1 0 0,1 0 0,-1 0 0,1 0 0,0 0 0,-1 0-1,1 0 1,0 1 0,-1-1 0,1 0 0,0 0 0,-1 0 0,1 1 0,0-1 0,-1 0 0,1 0 0,0 1 0,0-1 0,0 0 0,-1 1 0,1-1 0,0 1 0,-15 21-74,-3 18 90,1 1 0,-17 75 1,25-87 25,-13 55 227,-18 130-1,34-166-738,3-1 1,2 1-1,2 0 0,9 63 0,-2-71-1100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55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1 919 2912,'5'6'4410,"-4"-6"-4276,14-1 1657,16-8-628,-20 2-1017,1 0 0,-1 0 0,0-1 0,-1 0 0,0-1 0,11-12 0,-4 4-101,21-23 173,-2-1 1,33-49-1,-37 48-100,-29 37-136,0 1 0,1 0 0,-1 1 0,1-1 0,7-6 0,-10 10 10,0-1 0,0 1 0,-1 0-1,1-1 1,0 1 0,-1 0-1,1-1 1,0 1 0,0 0 0,0 0-1,-1 0 1,1 0 0,0 0 0,0 0-1,0 0 1,0 0 0,-1 0 0,2 0-1,-1 1 5,0-1 0,0 1 1,0 0-1,0-1 0,-1 1 0,1 0 0,0-1 0,0 1 0,0 0 0,-1 0 0,1 0 0,-1 0 0,1 0 0,0 0 0,-1 0 0,0 0 0,1 1 0,3 9 3,0 0-1,-1 0 1,-1 1-1,0-1 1,1 13-1,-1 61 257,-2-76-191,5 172 848,0-137-648,18 86 0,-22-125-177,1 2 27,0 1 0,6 13-1,-8-20-64,1 0 1,-1 1-1,1-1 0,0 0 0,0 0 0,0 0 0,-1 0 0,1 0 0,0 0 0,0 0 1,1 0-1,-1 0 0,0 0 0,0 0 0,0-1 0,0 1 0,1 0 0,-1-1 1,0 1-1,1-1 0,1 1 0,-1-1 6,-1-1 0,1 1 0,0 0 0,0 0 0,-1-1 1,1 1-1,0-1 0,0 0 0,-1 1 0,1-1 0,-1 0 0,1 0 0,-1 0 0,1 0 0,-1 0 1,3-3-1,21-24 317,-23 26-337,21-31 268,-1 0 1,24-51-1,-28 50-179,-10 16-79,0 0-1,-1 0 0,6-25 0,9-59-101,-8 32-95,-5 33 81,-1-4-136,22-58 0,-28 95 180,0-1 1,0 1-1,0 0 0,0 0 1,0 0-1,1 0 0,0 0 1,0 0-1,6-6 0,-7 9 23,-1 0-1,1 0 1,0 1-1,-1-1 0,1 0 1,0 0-1,-1 1 1,1-1-1,0 1 1,0 0-1,0-1 0,-1 1 1,1 0-1,0 0 1,0 0-1,0 0 1,-1 0-1,1 1 1,0-1-1,0 1 0,0-1 1,-1 1-1,1-1 1,0 1-1,-1 0 1,1 0-1,2 1 0,7 7 6,1-1-1,-2 2 0,1-1 0,17 23 0,-4-5 21,9 8 106,-17-17-33,1-1 1,33 27-1,-47-41-50,1-1 0,0 1 0,0-1 0,0 0 0,1 0 0,-1-1 0,0 1 0,1-1 0,-1 0 0,1 0 0,5 0 0,-3-2 122,-7 1-160,0 0 1,0 0 0,1 0-1,-1 0 1,0 0 0,0 0 0,0 0-1,0 0 1,0 0 0,0 0 0,0 0-1,1 0 1,-1 0 0,0 0 0,0 0-1,0 0 1,0-1 0,0 1 0,0 0-1,0 0 1,0 0 0,0 0-1,0 0 1,0 0 0,1 0 0,-1 0-1,0 0 1,0-1 0,0 1 0,0 0-1,0 0 1,0 0 0,0 0 0,0 0-1,0 0 1,0 0 0,0-1-1,0 1 1,0 0 0,0 0 0,0 0-1,0 0 1,0 0 0,0 0 0,0 0-1,0-1 1,0 1 0,0 0 0,0 0-1,-1 0 1,1 0 0,0 0 0,0 0-1,0 0 1,0 0 0,0 0-1,0-1 1,0 1 0,0 0 0,0 0-1,-2 1-20,1-1 0,0 0-1,-1 1 1,1 0 0,0-1-1,-1 1 1,1 0 0,0-1-1,0 1 1,0 0-1,0 0 1,0 0 0,0 0-1,0 0 1,-1 2 0,-19 19-13,5-3 28,-58 62-87,67-74 52,1-1 0,0 1-1,0 1 1,1-1 0,0 1-1,0 0 1,1 0 0,0 0 0,-5 14-1,8-19 40,1 0 0,-1 0 0,0 0 0,1 0 0,0 0 0,-1 0 0,1 0-1,1 0 1,-1 0 0,0 0 0,1 0 0,-1 0 0,1-1 0,0 1 0,0 0 0,0 0-1,0 0 1,0-1 0,1 1 0,-1-1 0,1 1 0,0-1 0,0 0 0,0 1 0,0-1 0,0 0-1,0 0 1,1 0 0,-1-1 0,0 1 0,1 0 0,3 1 0,-1-1 44,0 0 1,0-1-1,1 1 1,-1-1-1,0 0 1,0 0-1,1-1 1,-1 1-1,0-1 1,1 0-1,-1-1 1,0 1-1,0-1 1,1 0-1,-1-1 1,0 1-1,0-1 1,0 0-1,0 0 1,0 0-1,6-6 1,-5 5-3,0-1 1,-1 0-1,1 0 0,-1-1 0,0 1 1,0-1-1,-1 0 0,0-1 1,0 1-1,0-1 0,0 0 1,-1 0-1,0 0 0,0 0 0,-1 0 1,3-8-1,-2-5 2,-1 0 0,-1 0 0,-1 0 0,0 0 0,-5-33-1,3 44-84,1 0-1,-1 0 1,-1 0-1,1 1 1,-1-1-1,-1 1 0,-6-13 1,8 18 2,0-1 0,0 1-1,0 0 1,0-1 0,0 1 0,0 0 0,-1 0 0,1 1 0,-1-1 0,-3-2-1,5 3 7,-1 1 0,0-1 0,0 1 0,0-1 0,1 1 0,-1 0 0,0 0 0,0-1 0,0 1 0,0 0 0,0 1 0,1-1 0,-1 0 0,0 0 0,0 1 0,0-1 0,1 1 0,-3 1 0,2-1 10,0 0 0,0 0 0,0 0 0,0 0-1,1 0 1,-1 1 0,0-1 0,1 1 0,-1 0-1,1-1 1,0 1 0,-1 0 0,1 0 0,0 0-1,0-1 1,0 1 0,0 1 0,0-1 0,1 0-1,-1 0 1,1 0 0,-1 0 0,1 0 0,0 0-1,0 1 1,0-1 0,0 0 0,0 0 0,0 0-1,2 5 1,-2-4 13,1 1 0,0-1 1,1 0-1,-1 0 0,0 1 0,1-1 0,0 0 0,0 0 0,0 0 1,0 0-1,0-1 0,0 1 0,1-1 0,-1 1 0,1-1 0,0 0 1,0 0-1,0 0 0,4 2 0,-1-1 22,1-1 1,-1 0-1,1-1 1,0 1-1,-1-1 0,1 0 1,0-1-1,0 0 0,0 0 1,0 0-1,0-1 0,9-2 1,-2-1 12,1 0 1,-1-1 0,0-1-1,21-12 1,0-3 63,-1-1 1,-1-2 0,53-51-1,93-113 210,-156 162-274,-2 0 0,-1-2 0,-1 0 0,-2-1 0,-1-1 0,-1-1 0,19-55 0,-28 70-23,-1 0-1,-1 0 0,0-1 0,-1 1 1,0-19-1,-4 25 45,1 10-50,0 0-1,0 0 0,-1 0 0,1 0 0,0 0 0,0 0 0,0-1 0,0 1 1,0 0-1,0 0 0,0 0 0,0 0 0,0 0 0,0 0 0,-1 0 0,1 0 1,0 0-1,0 0 0,0 0 0,0 0 0,0 0 0,0 0 0,0 0 0,0 0 1,-1 0-1,1 0 0,0 0 0,0 0 0,0 0 0,0 0 0,0 0 1,0 0-1,0 0 0,0 0 0,0 0 0,-1 0 0,1 0 0,0 0 0,0 1 1,0-1-1,0 0 0,0 0 0,0 0 0,0 0 0,-12 16-33,7-8 35,-22 37-1,2 0-1,2 2 0,2 0 0,-15 52 0,16-33 165,4 0 0,-14 111 0,26-148-120,2 1-1,2 0 1,0 0 0,6 30-1,-5-49 10,1-1 0,0 0-1,1 1 1,0-1 0,0-1 0,1 1 0,1 0-1,0-1 1,0 0 0,0 0 0,1-1-1,1 1 1,-1-1 0,15 13 0,-18-19-15,1 1 0,-1-1 0,0-1-1,1 1 1,-1 0 0,1-1 0,0 0 0,-1 0 0,1 0 0,0 0 0,0-1 0,0 1 0,-1-1 0,1 0 0,0 0 0,0 0 0,0-1 0,0 1 0,-1-1 0,1 0 0,0 0 0,-1 0 0,1-1-1,5-2 1,1-1-2,-1-1-1,1 0 0,-1 0 1,-1 0-1,1-1 0,-1-1 0,11-12 1,-9 7-13,0-1 0,0-1 0,14-30 1,-15 27-16,194-418 205,-193 408-238,-2-1 1,0 0-1,-2 0 1,4-56-1,-9 75 9,0 8-1,-1 0 1,0 0-1,0 0 0,1 0 0,-1 0 1,-1 0-1,1 0 0,0 0 1,0 0-1,-1 0 0,1 0 0,-1 0 1,0 0-1,1 0 0,-2-2 1,1 4 10,1-1 0,0 1 0,0 0 0,-1-1 0,1 1 0,0 0 0,0-1 1,-1 1-1,1 0 0,0 0 0,-1-1 0,1 1 0,-1 0 0,1 0 0,0 0 0,-1 0 1,1-1-1,-1 1 0,1 0 0,0 0 0,-1 0 0,1 0 0,-1 0 0,1 0 0,0 0 1,-1 0-1,1 0 0,-1 0 0,1 0 0,-1 0 0,1 0 0,0 1 0,-1-1 0,-10 8-61,10-8 64,-3 5-22,-1 0 0,1 1 1,0 0-1,1 0 0,-1 0 0,1 0 1,0 0-1,-2 9 0,4-13 19,-10 28-45,-12 64 0,18-72 44,-18 105-85,-6 139 0,25-182 494,13 148 0,-9-219-132,-3-28-341,0-2-318,-3-3 4,0 0-1,-18-35 1,-2-7-4,16 37 74,0 1 1,-2 0 0,-16-24-1,37 48 90,17 4 234,-1-1 1,36 0-1,-13-1-110,311 33 116,-350-34 35,30 7-175,-37-8 137,0 1 0,-1-1 0,1 1 1,0 0-1,0 0 0,0 0 0,-1 0 1,1 0-1,0 0 0,-1 0 0,1 1 1,-1-1-1,1 0 0,-1 1 0,2 3 1,-2-4 21,-1 0 1,1 0-1,-1 1 1,0-1-1,0 0 1,0 0-1,0 1 1,0-1-1,0 0 1,0 1-1,0-1 1,-1 0-1,1 0 1,0 1-1,-1-1 1,1 0-1,-1 0 1,1 0-1,-1 0 1,0 1-1,1-1 1,-1 0-1,0 0 1,0 0-1,0 0 1,-1 1-1,-4 4 170,0-1-1,-1 0 0,-6 4 1,-5 2 142,-28 13 1,9-6-169,3-1-69,-18 10 116,41-16-124,11-11-98,0 0 0,0 0 0,0 0 0,0 0 0,0 0 0,0 0 0,0 1 0,0-1 0,0 0 0,0 0 0,0 0 0,0 0 0,0 0 0,0 0 0,0 1 0,0-1 0,0 0 0,0 0 0,0 0 0,0 0 0,0 0 0,0 0 0,0 0 0,0 0 0,0 1 0,0-1 0,1 0 0,-1 0 0,0 0 0,0 0 0,0 0 0,0 0 0,0 0 0,0 0 0,0 0 0,0 0 0,1 0 0,-1 0 0,0 0-1,0 0 1,0 0 0,0 0 0,0 0 0,0 1 0,1-1 0,-1-1 0,0 1 0,0 0 0,0 0 0,0 0 0,0 0 0,0 0 0,1 0 0,7 0 37,98-22 234,-64 12-359,47-5-1,-86 14 75,0 1 0,0 0-1,0 0 1,0 0 0,0 0 0,1 0-1,-1 1 1,0 0 0,0-1-1,0 1 1,0 0 0,-1 1-1,1-1 1,5 3 0,-4-1 6,-1 1 0,1-1-1,0 1 1,-1 0 0,0 0 0,0 0 0,0 0-1,2 5 1,-4-7 12,0 0 0,0-1-1,0 0 1,0 1-1,0-1 1,0 0 0,1 1-1,-1-1 1,1 0 0,-1 0-1,1 0 1,-1 0-1,1 0 1,-1-1 0,1 1-1,0 0 1,-1-1 0,1 1-1,0-1 1,-1 0-1,1 1 1,0-1 0,0 0-1,0 0 1,2 0 0,4-1 3,-1-1 0,1 1 0,-1-1 1,12-5-1,-6 2-95,336-90-151,-335 94 120,-15 3-34,-12 1 24,-45 13-22,-110 46 1,162-60 166,4-1-9,0 0 0,0 0 0,0 0 0,0 0 0,0 0 1,0 0-1,0 0 0,0 0 0,1 1 0,-1-1 1,1 1-1,-3 2 0,5-4-7,1 0 1,-1 1-1,0-1 0,0 0 0,0 0 1,1 1-1,-1-1 0,0 0 0,0 0 1,0 0-1,1-1 0,-1 1 0,0 0 1,2-1-1,187-42-9,-169 38 49,-14 3-82,0 0-1,-1 1 1,1 0-1,0 0 1,14 1-1,-20 0 35,-1 0 1,1 0-1,-1 0 1,1 0-1,-1 0 0,1 0 1,0 0-1,-1 1 1,1-1-1,-1 0 0,1 0 1,-1 1-1,0-1 1,1 0-1,-1 1 0,1-1 1,-1 0-1,1 1 1,-1-1-1,0 1 0,1-1 1,-1 0-1,0 1 1,0-1-1,1 1 0,-1-1 1,0 1-1,0-1 1,0 1-1,1 0 0,-1-1 1,0 1-1,0-1 1,0 1-1,0-1 0,0 1 1,0-1-1,0 1 1,0-1-1,0 1 0,-1 0 1,1-1-1,0 1 1,0 0-1,-2 4 20,0 0 0,0 1 0,-6 8 1,3-6-37,-137 237-6,134-232 30,7-12-3,-101 156-25,78-123 197,-3-1 0,-43 44 0,59-67-88,8-6-46,0 0-1,-1-1 0,0 1 0,0-1 1,0 0-1,0 0 0,0 0 0,-1-1 1,1 1-1,-1-1 0,-8 3 0,13-5-33,-1 0-1,0 0 1,1 0-1,-1 0 0,1 0 1,-1 0-1,0 0 1,1 0-1,-1 0 0,1 0 1,-1 0-1,1 0 1,-1 0-1,0 0 0,1-1 1,-1 1-1,1 0 1,-1 0-1,1-1 1,-1 1-1,1 0 0,-1-1 1,1 1-1,-1-1 1,0 0-1,1 0-8,-1 0 1,1 0-1,-1 0 1,1 0-1,0 0 1,-1 0-1,1 0 0,0-1 1,0 1-1,0 0 1,0 0-1,0-2 0,1-2-24,-1 0-1,1 0 0,1 0 0,-1 0 1,1 0-1,2-4 0,5-7 9,0 1-1,1 0 1,1 1-1,0 0 1,1 0-1,14-12 1,7-3-42,48-33 0,82-44-52,0 2 106,-127 78 84,-1-2 1,40-40-1,-66 58-33,1 0-1,-2-1 1,1 0 0,-1 0-1,8-18 1,-13 24-36,-1-1 0,0 0 1,0 0-1,0 1 0,-1-1 0,1 0 1,-2-1-1,1 1 0,-1 0 0,1 0 1,-2 0-1,1 0 0,-3-12 0,3 17-13,0 0-1,0 0 1,0 0-1,-1 0 1,1 0-1,0 0 0,-1 0 1,1 0-1,-1 0 1,1 1-1,-1-1 1,1 0-1,-1 0 0,1 0 1,-1 1-1,0-1 1,1 0-1,-1 1 1,0-1-1,0 0 1,0 1-1,1-1 0,-1 1 1,0-1-1,0 1 1,0 0-1,0-1 1,0 1-1,0 0 1,0 0-1,0 0 0,0-1 1,0 1-1,0 0 1,0 0-1,0 0 1,0 1-1,0-1 0,0 0 1,0 0-1,0 0 1,0 1-1,1-1 1,-1 1-1,0-1 1,0 1-1,0-1 0,-1 1 1,-3 3-37,-1-1 1,1 1 0,0-1-1,1 1 1,-1 1-1,-5 5 1,6-4 94,-1 1 1,1-1-1,1 1 1,-1 0-1,1 0 0,0 0 1,0 1-1,1-1 1,0 1-1,1-1 1,-1 1-1,2 0 1,-1 0-1,1 11 1,0-8 21,1-1 0,1 1 1,0 0-1,0-1 1,1 0-1,0 1 0,0-1 1,2 0-1,-1 0 1,6 9-1,-7-15-43,0 1-1,1-1 1,-1 0 0,1 0-1,0 0 1,0 0 0,0-1-1,0 0 1,1 0 0,-1 0-1,1 0 1,0-1 0,0 1-1,0-1 1,0 0 0,0-1-1,0 1 1,0-1 0,1 0-1,-1-1 1,0 1 0,1-1-1,6 0 1,21-4-379,-1-1 1,0-2 0,47-15-1,-42 11-1046,41-10-1849,-1 3-3930,-4 4 2139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39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1 957 3808,'0'0'1227,"20"0"2244,-14 0-3218,0-1 0,-1 0 0,1 0 0,-1 0 0,0-1 0,1 0 0,-1 0 0,0 0 0,0-1 0,0 1 0,6-5-1,6-6 225,25-23 0,-40 35-439,23-25 97,-1-1 1,-1 0-1,-1-2 1,29-52-1,11-33 159,56-149-1,-110 241-106,0-1 0,4-29 0,-7 29 169,-4 21-347,-1 0 0,0 1 1,0-1-1,0 0 0,0 0 0,0 1 0,0-1 0,0 0 0,-1 0 0,0-1 1,1 2-20,0 1 0,0-1 1,0 1-1,-1-1 0,1 1 1,0-1-1,0 1 0,-1 0 1,1-1-1,0 1 0,-1 0 1,1-1-1,0 1 0,-1 0 1,1-1-1,0 1 0,-1 0 1,1 0-1,-1-1 1,1 1-1,-1 0 0,1 0 1,-1 0-1,1 0 0,-1 0 1,1-1-1,0 1 0,-1 0 1,1 0-1,-1 0 0,1 0 1,-1 0-1,1 1 0,-1-1 1,1 0-1,-1 0 0,1 0 1,-1 0-1,1 0 1,-1 1-1,1-1 0,-1 0 1,-9 5 2,1 1 1,0 0-1,0 0 1,0 0-1,0 1 1,1 1-1,0-1 1,1 1-1,0 1 1,0-1 0,1 1-1,0 0 1,0 1-1,-4 9 1,-4 13 10,2 1 0,1 0 0,-8 41 1,-94 381 21,87-346 240,-29 101 82,-4-44 696,44-128-302,10-19-502,5-19-240,0 0 0,-1 1 0,1-1-1,0 0 1,0 0 0,0 0-1,0 0 1,0 0 0,0 0 0,0 0-1,0 1 1,0-1 0,0 0-1,0 0 1,0 0 0,0 0 0,0 0-1,0 0 1,0 0 0,0 1-1,0-1 1,0 0 0,0 0-1,0 0 1,1 0 0,-1 0 0,0 0-1,0 0 1,0 0 0,0 1-1,0-1 1,0 0 0,0 0 0,0 0-1,0 0 1,0 0 0,1 0-1,-1 0 1,0 0 0,0 0-1,0 0 1,0 0 0,0 0 0,0 0-1,0 0 1,1 0 0,-1 0-1,0 0 1,0 0 0,0 0 0,0 0-1,0 0 1,0 0 0,0 0-1,1 0 1,2-2-52,1 0 0,-1-1 0,0 0 0,5-5 0,2-2 51,11-12-59,-2-2 0,21-29 0,7-10 42,-15 27 18,2 1 0,1 3 0,59-44 0,22-3 3,-7 4 53,-96 66-47,5-4 16,16-16 0,9-18 64,-28 29-56,-1 2-9,0 0 2,13-19-1,1-12 14,-1-2 1,20-57-1,-23 52 30,17-34 9,32-77 137,-62 135-217,-1 0-1,-2 0 0,8-50 0,-14 40 64,-2 38-99,0-1 0,-1 0 0,1 0 0,-1 0 0,1 0 0,-1 0 0,0 0 0,0 0 0,0 1 0,-2-4 0,3 6 27,-1-1 0,1 1-1,0 0 1,0-1 0,-1 1-1,1 0 1,0-1 0,-1 1-1,1 0 1,0 0 0,-1-1 0,1 1-1,-1 0 1,1 0 0,0 0-1,-1 0 1,1-1 0,-1 1-1,1 0 1,-1 0 0,1 0 0,0 0-1,-1 0 1,1 0 0,-1 0-1,1 0 1,-1 0 0,1 0-1,0 1 1,-1-1 0,1 0 0,-1 0-1,-10 7-114,11-7 124,-6 6-19,0 0-1,1 0 1,0 1 0,0 0 0,1 0 0,-1 0 0,-2 8-1,-4 4 53,-4 10 88,0 0-1,2 1 0,1 1 1,-12 45-1,9-11 94,-9 96 0,21-123-76,1 0 0,3 0 0,0 0 0,9 42 0,-9-73-64,1 0 0,0 0 0,0 0 0,1 0 0,0 0 0,0 0 0,5 8 0,-6-13-33,0 1 1,0-1 0,-1 0 0,1 0-1,1 0 1,-1 0 0,0 0 0,0 0 0,1 0-1,-1-1 1,1 1 0,-1-1 0,1 0-1,0 1 1,0-1 0,-1-1 0,1 1 0,0 0-1,0-1 1,0 1 0,3-1 0,1 0-12,-1-1 1,0 0 0,1-1 0,-1 1-1,0-1 1,0 0 0,0-1 0,0 1-1,-1-1 1,9-5 0,4-5 87,29-25 1,-24 16-92,0 0 0,34-46 0,-47 50-143,-7 10-8,-6 8-53,-8 13-38,-18 27 89,16-23 46,-20 34 0,30-46 85,1 0 0,-1 0 0,1 0 0,1 1 0,-1-1 0,1 0 0,0 1 0,0-1 0,0 1 0,1 0 0,0 10 0,0-14 9,1 0 1,-1 0 0,1 0-1,-1 0 1,1 0 0,0 0 0,0 0-1,0 0 1,0 0 0,0 0-1,0-1 1,1 1 0,-1 0-1,0-1 1,4 3 0,-2-1 17,0-1 1,1 0 0,-1 0-1,1 0 1,0-1-1,-1 1 1,8 1 0,3 0 70,0-1 0,-1 0 1,25-1-1,-21-1-32,-1-1-1,0-1 0,1 0 1,-1-1-1,0 0 1,23-9-1,-32 10-61,-1-1 0,1-1 0,0 1 0,-1-1 0,0 0 0,0 0 0,0-1 0,-1 1 0,1-1 0,-1-1 0,0 1 0,-1-1 0,1 0 0,-1 0 0,0 0-1,5-11 1,-8 12-7,1 1 0,-1 0-1,0-1 1,0 1-1,0 0 1,0-1-1,-1 1 1,0-1 0,0-5-1,0 8-8,-1 1 0,1 0-1,0-1 1,0 1 0,-1 0-1,1 0 1,-1-1 0,1 1 0,-1 0-1,0 0 1,1 0 0,-1 0-1,0 0 1,0 0 0,0 0 0,1 0-1,-1 0 1,0 0 0,0 0-1,-1 0 1,1 1 0,0-1-1,0 0 1,0 1 0,0-1 0,-1 1-1,1-1 1,0 1 0,0 0-1,-1 0 1,1-1 0,0 1 0,-1 0-1,1 0 1,0 0 0,-1 0-1,-1 1 1,-7 0-20,0 1 0,0 1 0,0-1 1,0 2-1,-17 7 0,5 0 6,-29 20 0,47-29 19,0 1 0,1 0 0,-1 0 0,0 0 0,-3 5 0,7-8 8,-1 1 0,1-1 1,0 1-1,-1-1 0,1 1 0,0-1 0,0 0 0,-1 1 0,1-1 0,0 1 0,0-1 0,0 1 0,0-1 0,0 1 0,0-1 0,0 1 0,0-1 0,0 1 0,0 0 0,0-1 0,0 1 0,0-1 0,0 1 0,1 0 4,0 0-1,-1-1 0,1 1 0,0 0 0,0-1 1,-1 1-1,1 0 0,0-1 0,0 1 0,0-1 1,0 0-1,0 1 0,0-1 0,0 0 0,0 1 1,0-1-1,1 0 0,4 1 19,0 0-1,0-1 0,0 0 1,0 0-1,0 0 1,0-1-1,7-1 1,46-14 128,-46 12-128,4-2-4,0-1-1,-1 0 1,0-1-1,24-16 1,53-46-163,-81 60 73,-6 6 55,-1 0 0,1 0 1,0 0-1,0 1 0,0-1 1,0 2-1,11-5 0,-16 7 11,0 0 0,0 0 0,0 0-1,0 0 1,0 0 0,-1 0 0,1 0-1,0 1 1,0-1 0,0 0 0,0 0-1,0 1 1,0-1 0,0 1 0,-1-1-1,1 1 1,0-1 0,0 1-1,0-1 1,-1 1 0,1 0 0,0-1-1,-1 1 1,1 0 0,-1-1 0,1 1-1,-1 0 1,1 0 0,-1 0 0,1 0-1,-1 0 1,0-1 0,1 1 0,-1 0-1,0 0 1,0 0 0,0 2 0,2 4 4,-1 0 0,-1 0 0,1 12 1,-1-17-7,0 127 159,0-127-131,0 0-1,0 0 1,0 1-1,0-1 1,1 0-1,-1 0 1,1 0-1,0 0 1,-1 0-1,1 0 1,0 0-1,0 0 1,2 2-1,-2-3-5,0 0-1,0 0 1,-1-1-1,1 1 1,0 0-1,0 0 1,0-1 0,1 1-1,-1-1 1,0 1-1,0-1 1,0 1-1,0-1 1,1 0-1,-1 1 1,0-1 0,0 0-1,0 0 1,1 0-1,-1 0 1,0 0-1,0 0 1,1 0-1,1-1 1,3-1 28,0 0-1,0 0 1,0 0 0,-1-1-1,1 0 1,-1 0 0,1-1-1,5-4 1,40-39 55,27-45 213,-15 16-532,-44 59-73,-19 17 280,0 0-1,1-1 1,-1 1 0,0 0-1,1 0 1,-1-1-1,1 1 1,-1 0 0,1 0-1,-1 0 1,0-1 0,1 1-1,-1 0 1,1 0-1,-1 0 1,1 0 0,-1 0-1,1 0 1,-1 0-1,1 0 1,-1 0 0,0 0-1,1 0 1,-1 0 0,1 1-1,-1-1 1,1 0-1,-1 0 1,0 0 0,1 0-1,-1 1 1,1-1-1,-1 0 1,0 1 0,1-1-1,-1 0 1,0 0 0,1 1-1,-1-1 1,0 1-1,1-1 1,-1 0 0,0 1-1,0-1 1,0 1-1,1-1 1,-1 1 0,2 8 23,-1 0 1,1 1-1,-2-1 1,1 0-1,-2 10 1,1-6-46,0-2-23,0 1-1,1 0 0,0-1 1,5 19-1,-5-26 64,0 0-1,1 0 1,0 0 0,0 0-1,0 0 1,0-1 0,1 1 0,-1-1-1,1 1 1,0-1 0,0 0-1,0 0 1,0 0 0,1-1 0,5 5-1,-4-5 23,-1 1-1,0-1 1,1 0-1,0 0 0,-1 0 1,1 0-1,0-1 1,0 0-1,0 0 0,0 0 1,0-1-1,0 0 0,0 0 1,0 0-1,0 0 1,0-1-1,0 0 0,0 0 1,-1 0-1,1-1 1,0 0-1,0 1 0,-1-2 1,0 1-1,1 0 1,-1-1-1,0 0 0,0 0 1,0 0-1,0-1 1,-1 1-1,1-1 0,5-8 1,9-14 56,-1-1-1,25-58 1,-19 38-73,29-71-385,-42 91 339,-10 23 20,1 1 0,0 1 0,0-1 0,0 0 0,0 0 0,1 0 0,-1 0 0,4-3 0,-2 3 21,1-1 0,0 1 0,0 0 0,0 1 0,1-1 0,-1 1 0,1 0-1,-1 0 1,7-2 0,-7 7 84,-3-2-107,0 0-171,0 1 193,1-1-1,-1 1 0,0-1 1,0 1-1,0 0 0,0-1 1,0 1-1,-1 0 0,1 0 1,0 0-1,0 2 0,1 6-9,0 0 1,-1 0-1,0 0 0,-1 15 0,0-17 1,0-1 0,0 1 0,1 0 1,-1-1-1,2 1 0,-1-1 0,1 1 0,0-1 0,4 8 0,-2-8 42,1 1-1,0 0 0,0-1 1,0 0-1,1 0 0,0-1 1,13 11-1,-16-15-17,0 0 0,-1 0-1,1 0 1,0 0 0,0-1 0,0 1-1,0-1 1,1 0 0,-1 0 0,0 0-1,0 0 1,1-1 0,-1 1 0,0-1-1,1 0 1,-1 0 0,0 0 0,1-1-1,-1 1 1,0-1 0,1 1 0,4-3-1,5-2 7,-1 0 0,0-1-1,0 0 1,0 0 0,-1-2-1,0 1 1,14-14 0,-3-3 30,-2-2 1,0-1-1,-2 0 1,22-45-1,-8 16-56,-23 40-107,-6 8 54,1 1-1,1 0 1,-1 1-1,11-13 1,-14 19 45,-1-1 0,0 1 1,0 0-1,0 0 0,0 0 1,0 0-1,0 0 0,0 0 0,1-1 1,-1 1-1,0 0 0,0 0 1,0 0-1,0 0 0,1 0 1,-1 0-1,0 0 0,0 0 1,0 0-1,0 0 0,1 0 0,-1 0 1,0 0-1,0 0 0,0 0 1,0 0-1,1 0 0,-1 0 1,0 0-1,0 0 0,0 0 1,0 0-1,1 0 0,-1 1 0,2 5-146,-3 16-5,1-21 149,-5 47-102,-1 19 143,-3 0-1,-22 84 1,26-136 27,-12 28 1,15-38-13,-1 0 0,0 0 1,0 0-1,-1 0 0,1 0 0,-1-1 1,0 0-1,-6 5 0,9-7-27,-1-1 0,0 0 0,0 0 1,1-1-1,-1 1 0,0 0 0,0 0 0,0-1 0,0 0 1,0 1-1,0-1 0,0 0 0,0 0 0,0 0 0,0 0 1,0 0-1,0 0 0,0 0 0,0-1 0,0 1 0,1-1 1,-1 0-1,0 1 0,0-1 0,0 0 0,1 0 0,-1 0 1,0 0-1,1 0 0,-1-1 0,1 1 0,-1 0 0,1-1 0,0 1 1,-1-1-1,1 0 0,0 1 0,0-1 0,0 0 0,-1-3 1,1 3-34,0 0 1,0 0-1,0-1 1,1 1 0,-1 0-1,1 0 1,0-1-1,-1 1 1,1 0-1,0 0 1,0-1 0,0 1-1,1 0 1,-1 0-1,1-4 1,0 5 3,-1 0 0,1 0 0,-1 0 0,1 1 0,-1-1 1,1 0-1,0 0 0,-1 0 0,1 0 0,0 1 0,0-1 0,0 0 0,0 1 0,0-1 0,-1 1 1,1-1-1,0 1 0,0-1 0,0 1 0,1 0 0,-1-1 0,0 1 0,0 0 0,0 0 0,0 0 0,0 0 1,0 0-1,0 0 0,0 0 0,0 0 0,0 0 0,0 1 0,2-1 0,6 3-9,-1 1-1,1 0 0,-1 0 0,0 0 1,0 1-1,-1 0 0,12 10 0,4 2 73,15 8-455,22 17 85,-40-27-3828,-1 2-3805,-6-5 3368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41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15 4064,'0'-1'190,"0"0"1,1 0-1,-1 0 1,0 0-1,1 0 0,-1 0 1,1 0-1,-1 0 1,1 0-1,0 0 1,0-1-1,4 0 1376,-3 9 828,-3 3-1964,0 0-1,0 1 1,-1-1 0,-1-1-1,-3 13 1,-3 8-5,-23 110 739,27-106-837,0 0-1,1 40 1,4-71-238,0 0 0,0 1 0,0-1 0,1 0 0,-1 0 0,1 0 1,0 1-1,0-1 0,0 0 0,3 4 0,-4-6-62,1-1-1,0 1 0,-1 0 0,1 0 0,0 0 1,0-1-1,0 1 0,-1 0 0,1-1 1,0 1-1,0-1 0,0 1 0,0-1 0,0 1 1,0-1-1,0 0 0,0 0 0,0 1 1,0-1-1,1 0 0,-1 0 0,0 0 0,0 0 1,0 0-1,0 0 0,0-1 0,0 1 1,0 0-1,0 0 0,0-1 0,0 1 0,0-1 1,0 1-1,1-1 0,9-5 58,-1 1-1,0-1 1,0-1-1,0 0 1,12-13-1,41-46-3,-25 24 80,-17 19-95,-5 5-247,30-25 1,-45 42 145,0 0 0,0 1 1,0-1-1,0 1 0,0-1 1,0 1-1,0-1 0,0 1 1,0-1-1,0 1 0,0 0 1,0 0-1,0-1 0,0 1 1,1 0-1,-1 0 21,0 0 0,-1 1 0,1-1 0,-1 0 0,1 0 0,-1 0 0,1 1-1,0-1 1,-1 0 0,1 1 0,-1-1 0,1 0 0,-1 1 0,0-1 0,1 1 0,-1-1 0,1 1 0,-1-1 0,1 2 0,1 2-9,-1 0 1,1 0 0,-1 1 0,1-1-1,0 9 1,0-3 21,4 30 51,-6-31-41,1 0 0,1 1 0,0-1 0,0 0 0,1 0 0,0 0 0,0 0 0,1 0 0,8 13-1,-6-14 61,0-1 0,1 0 0,-1 0 0,1 0 0,1-1 0,-1 0 0,1 0 0,0-1 0,0 0 0,1-1 0,11 5 0,-15-7 3,1 0 0,-1-1 0,1 1 0,-1-2 0,1 1 1,-1 0-1,1-1 0,-1 0 0,1 0 0,0-1 0,-1 0 0,1 0 1,-1 0-1,1 0 0,-1-1 0,0 0 0,1 0 0,-1-1 0,0 1 1,8-7-1,-8 5-26,0 0 0,0-1 0,-1 0 1,1 0-1,-1 0 0,0 0 0,-1-1 0,1 1 1,-1-1-1,0 0 0,3-12 0,0 2 13,-2-1 0,0 0-1,2-21 1,-4 15-92,-1 0 0,-1 0 0,-1-1 0,-6-31-1,5 46 13,0 0 0,-1 0 0,0 0 0,-4-9 0,-5-13-129,12 22 15,7 11 152,3 0 35,21 2-61,1-2 0,0-2 0,45-4 1,-38 2 26,28-5 110,-45 4-104,0 1 0,0 0-1,0 2 1,26 2-1,-45-1-18,0-1-1,1 1 0,-1 0 0,0 0 0,0 0 0,0 0 0,-1 0 0,1 1 1,0-1-1,0 1 0,-1 0 0,1-1 0,-1 1 0,1 1 0,-1-1 1,0 0-1,0 0 0,0 1 0,0-1 0,-1 1 0,1 0 0,0 0 1,-1-1-1,0 1 0,0 0 0,0 0 0,0 0 0,0 0 0,-1 0 0,1 0 1,-1 1-1,0-1 0,0 4 0,-1 23 244,-10 49 0,7-56-113,1 0 0,1 0 0,1 46-1,2-57-85,1 1-1,0-1 0,0 1 0,2-1 1,-1 0-1,12 23 0,-12-27 5,0-2-6,0 0-1,0 0 1,7 9-1,-9-14-22,0-1-1,-1 1 1,1 0-1,0 0 0,-1 0 1,1-1-1,0 1 1,0 0-1,0-1 1,0 1-1,0-1 0,0 1 1,0-1-1,0 1 1,0-1-1,0 0 0,0 1 1,0-1-1,0 0 1,0 0-1,0 0 0,0 0 1,0 0-1,0 0 1,0 0-1,1 0 0,-1 0 1,0 0-1,1-1 1,-2 1-156,1-1 0,-1 1 0,1 0 0,-1 0 0,1-1 0,-1 1 0,0 0 0,1-1 0,-1 1 0,1 0 0,-1-1 0,0 1 0,1-1 0,-1 1-1,0 0 1,0-1 0,1 1 0,-1-2 0,3-2-1307,6-6-933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41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55 5056,'-14'-34'2304,"5"26"-2016,4-1 64,10 9-256,-1-4-320,6 4 128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35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7 113 4576,'0'0'73,"-1"0"0,1-1 0,-1 1 0,1 0 0,0 0 0,-1-1 0,1 1-1,0 0 1,-1-1 0,1 1 0,0 0 0,-1-1 0,1 1 0,0-1 0,0 1 0,0 0 0,-1-1 0,1 1 0,0-1 0,0 1 0,0-1 0,0 1 0,0-1 0,0 1 0,0 0 0,0-1 0,0 1 0,0-1 0,0 1-1,0-1 1,0 1 0,0-1 0,0 0 0,15-10 4547,-10 8-3326,19-16 6098,-22 16-6052,-2 2-1313,0 1-1,0 0 1,0 0-1,1-1 0,-1 1 1,0 0-1,0 0 1,0-1-1,0 1 1,0 0-1,0 0 0,0 0 1,1-1-1,-1 1 1,0 0-1,0 0 1,0 0-1,0-1 1,1 1-1,-1 0 0,0 0 1,0 0-1,0 0 1,1 0-1,-1 0 1,0 0-1,0-1 0,1 1 1,-1 0-1,9-5 289,8-5-38,17 1-258,1 2-1,36-3 1,74-1-1,-107 9-38,128-1-1694,-129 6-2680,38 7 1,-67-9 3410,-1 0 0,1 0 1,13-1-1,-14-1-222,0 0 0,0 0 0,9-4 0,-15 5 1060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42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1240 4480,'-1'-1'281,"1"1"-247,0 0 0,0 0 0,0 0-1,0-1 1,0 1 0,0 0 0,0 0 0,0 0-1,0 0 1,0-1 0,0 1 0,0 0 0,0 0-1,0 0 1,0-1 0,0 1 0,0 0 0,0 0-1,0 0 1,0-1 0,0 1 0,0 0 0,1 0-1,-1 0 1,0 0 0,0-1 0,0 1 0,0 0-1,0 0 1,0 0 0,1 0 0,-1 0 0,0 0-1,0 0 1,0-1 0,0 1 0,1 0 0,-1 0-1,0 0 1,0 0 0,0 0 0,0 0 0,1 0 0,-1 0-1,0 0 1,0 0 0,0 0 0,1 0 0,-1 0-1,0 0 1,9-3 470,0 0 0,0-1 0,-1 0 0,0 0 0,0-1 0,0 0 0,14-11 0,16-25 107,46-64 0,-22 26-180,115-112-55,-33 38-263,-104 107 376,47-73 0,-44 51-873,-57 93 65,-2-1 0,-20 25 0,4-5 199,-7 13 457,4 1 0,1 2 0,4 2 0,-35 99 0,60-147-227,-14 53 199,17-58-171,0-1 0,1 1 0,1 0 1,0 0-1,0 0 0,1 8 1,-1-15-81,0 1 1,1-1 0,-1 0-1,1 0 1,-1 0 0,1 0-1,0 0 1,0 0 0,0 0-1,0 0 1,0 0 0,0 0-1,1-1 1,-1 1 0,0 0-1,1-1 1,0 1 0,-1-1-1,1 1 1,0-1-1,-1 0 1,1 0 0,0 0-1,0 0 1,0 0 0,0 0-1,0 0 1,0-1 0,1 1-1,-1-1 1,0 0 0,0 1-1,0-1 1,0 0 0,1 0-1,1-1 1,4 0 8,0-1-1,0-1 1,-1 1-1,1-1 0,-1 0 1,0-1-1,1 0 1,-2 0-1,1 0 1,0-1-1,-1 0 1,10-11-1,4-5 5,-1 0 0,23-36 0,117-185 95,-99 157-145,61-92-32,-22 16-70,-37 59 226,-54 88-126,58-98 512,-28 44-94,-33 60-403,-4 7-51,-1 2-21,-22 37-186,-45 99 410,57-119-212,-135 269-188,-22 207 737,148-415 288,19-72-318,2-6-238,6-10-11,1-8-140,-1 0 0,7-18 0,9-19-230,13-11-32,-32 58 126,0-1 0,1 1-1,0 1 1,0-1 0,13-10-1,-17 15 15,0 1 0,0-1-1,0 1 1,0 0 0,0 0-1,0 0 1,0 0 0,0 0-1,0 1 1,0-1 0,0 0-1,1 1 1,-1 0 0,0-1-1,0 1 1,1 0 0,-1 0 0,0 1-1,0-1 1,1 0 0,-1 1-1,0-1 1,0 1 0,0 0-1,1-1 1,-1 1 0,0 0-1,0 1 1,0-1 0,-1 0-1,3 2 1,2 3-20,0 0 0,0 0 0,-1 1 0,0-1 0,-1 1 0,1 0 0,3 10 0,43 80 53,26 52 194,-58-105-227,-2-7-1150,-5-12-2606,-4-11 1385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0:42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 9312,'-23'-9'4192,"56"12"-3616,4-3 576,7 0-736,26 0-32,1 0-224,4-3-128,-3 3 0,8-5-2304,-4 5 1248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02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13 221 2720,'11'-27'2846,"-9"25"-2230,-1 0 0,0-1 1,0 1-1,0-1 0,0 1 0,0-1 0,0 1 0,-1-1 0,1-4 1,-4 0 878,3 6-1447,0 1 0,0 0 0,-1 0 0,1-1 0,0 1 1,0 0-1,0 0 0,0-1 0,0 1 0,-1 0 0,1-1 0,0 1 0,0 0 0,0 0 1,0-1-1,0 1 0,0 0 0,0-1 0,0 1 0,0 0 0,0-1 0,0 1 1,0 0-1,0-1 0,0 1 0,1 0 0,-1 0 0,0-1 0,-18 68 475,15-54-438,0 0-1,1 0 1,0 0 0,1 0 0,1 0-1,1 18 1,0 3 37,-1-29-70,0 0 1,1 1-1,0-1 1,2 9-1,-2-12-30,-1-1 0,1 0 0,-1 0 0,1 1 0,0-1 0,-1 0 0,1 0 0,0 0 0,2 3 0,-3-4-9,1 0 0,-1 1 0,1-1-1,-1 0 1,1 0 0,-1 1 0,1-1 0,-1 0 0,1 0-1,-1 0 1,1 0 0,-1 0 0,1 0 0,-1 0-1,1 0 1,-1 0 0,1 0 0,-1 0 0,1 0 0,0 0-1,-1 0 1,1 0 0,-1 0 0,1 0 0,0-1-1,16-7 267,0-2 0,-1 1 0,0-2 0,22-18-1,-12 5-233,33-40-1,-46 48-97,-10 12 4,1-1 0,0 0 0,0 1 0,0-1 0,6-3 0,-13 23-159,1-9 209,1 0-1,0 0 0,1 0 0,0 0 0,0 0 0,0 0 0,0 0 0,1 0 0,0 0 0,3 9 0,-3-11 0,1 0 0,0 0 0,0 0 0,0 0 0,1 0 0,-1-1 0,1 0 0,0 1 0,0-1 0,0 0 0,0 0 0,1 0 0,-1-1 0,1 1 0,6 2-1,-4-2 59,0-1 0,0 0 0,0 0 0,0 0 1,1-1-1,-1 0 0,0-1 0,1 1 0,-1-1 0,0 0 0,1-1 0,-1 1 0,0-1 0,11-3 0,-5 0 5,0 0 1,0 0 0,-1-1 0,1-1 0,-1 0 0,17-12 0,-17 8-46,1 0 0,-1-1 0,14-19-1,2-2-3,-25 30 9,1-1-10,0 0 0,0 0 0,0-1 0,0 1 1,-1-1-1,0 0 0,4-6 0,-6 10-14,-1 0-1,1 0 1,0-1-1,0 1 1,0 0-1,0 0 1,0 0-1,0 0 1,-1 0-1,1 0 1,0 0 0,0 0-1,0 0 1,0 0-1,0 0 1,-1 0-1,1 0 1,0 0-1,0 0 1,0 0-1,0 0 1,-1 0-1,1 0 1,0 0-1,0 0 1,0 0 0,0 0-1,0 0 1,0 0-1,-1 0 1,1 0-1,0 1 1,0-1-1,0 0 1,0 0-1,0 0 1,0 0-1,0 0 1,-1 0-1,1 0 1,0 1 0,0-1-1,0 0 1,0 0-1,0 0 1,0 0-1,0 0 1,0 0-1,0 1 1,0-1-1,2 32-78,-4-21 207,-1 1-1,-6 15 0,8-26-26,3-9 163,-2 6-249,0 1 0,1 0 1,-1 0-1,0 0 0,0 0 0,1 0 1,-1 0-1,0 0 0,1 0 1,1-2-1,-2 2-2,1 0 0,-1 0 0,1 0 0,-1 0-1,1 0 1,-1-1 0,0 1 0,1 0 0,-1 0 0,0-3 0,0 4-20,0 0 0,0 0 0,0 0 1,0 0-1,0 0 0,0 0 0,-1 0 1,1 0-1,0 0 0,0 0 0,0 0 1,0 0-1,0-1 0,0 1 0,0 0 1,0 0-1,0 0 0,-1 0 0,1 0 1,0 0-1,0 0 0,0 0 0,0 0 1,0 0-1,0 0 0,0 0 0,0 0 1,-1 1-1,1-1 0,0 0 0,0 0 1,0 0-1,0 0 0,0 0 0,0 0 1,0 0-1,0 0 0,0 0 0,0 0 1,0 0-1,-1 0 0,1 0 0,0 0 0,0 1 1,0-1-1,0 0 0,0 0 0,0 0 1,0 0-1,0 0 0,0 0 0,0 0 1,0 0-1,0 0 0,0 1 0,0-1 1,0 0-1,0 0 0,0 0 0,0 0 1,-5 8-96,0 2 78,1 1 0,1 0 1,-5 20-1,-3 15 22,-7 20 4,4 1-1,-10 106 0,20-132-43,-19 121 533,20-145-107,3-16-190,0-4-11,3-32 239,7-29-497,32-114 0,38-64-86,-47 144 188,-16 46-21,-8 22-92,0 2 1,2-1 0,1 2 0,17-28-1,-27 50 65,2 1 0,-1-1 0,1 1 0,-1 0 0,6-4-1,-8 7 20,0 0 0,0 0-1,0 1 1,-1-1 0,1 0-1,0 1 1,0-1 0,0 1-1,0-1 1,0 1 0,0 0-1,1-1 1,-1 1 0,0 0-1,0 0 1,0 0 0,0 0-1,0 0 1,0 0 0,0 0-1,1 0 1,-1 0 0,0 0-1,0 1 1,0-1-1,0 0 1,0 1 0,0-1-1,0 1 1,0-1 0,1 2-1,1 1 18,0 0 0,0 1 0,0 0 0,0-1 0,-1 1 0,1 0 0,-1 0 0,0 1 0,0-1 0,-1 0 0,1 1-1,-1-1 1,1 7 0,0 2 36,0 0 0,-1-1 0,-1 23 0,-2-15 165,0 0 0,-2 0 0,0-1 0,-8 26 0,8-36-107,1 1 1,-1-1-1,-1 0 0,0 0 1,0 0-1,-1-1 0,0 1 1,0-1-1,-1-1 0,-9 9 1,15-14-88,-1 0 1,0-1-1,0 1 1,0-1-1,0 0 1,0 0-1,0 0 1,-1 0-1,1 0 1,0 0-1,-1 0 1,1-1-1,0 1 1,-1-1-1,1 0 1,-3 1-1,3-2-240,1 1-1,-1-1 0,1 1 0,0-1 0,-1 1 0,1-1 0,0 0 1,-1 0-1,1 0 0,0 0 0,0 0 0,0 0 0,0 0 0,-1 0 1,2 0-1,-1-1 0,0 1 0,0 0 0,0-1 0,1 1 1,-1 0-1,0-1 0,1 1 0,-1-3 0,1 3-106,-1 1 0,1-1 0,0 0-1,0 0 1,0 0 0,0 0 0,0 0 0,0 0 0,0 0-1,0 1 1,0-1 0,0 0 0,1 0 0,-1 0-1,0 0 1,0 0 0,1 1 0,-1-1 0,1 0 0,-1 0-1,3-2-977,10-7-2056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03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35 777 4736,'-23'3'1530,"11"0"1047,21-5-519,15-9-1720,-1 0 0,0-1-1,0-1 1,-1-1 0,-1-1 0,-1-1-1,0-1 1,24-26 0,-1-4-169,-2-1 0,41-64 0,-30 37 270,-4-3 0,66-141 0,-99 174-119,-15 41-219,-4 6-12,-7 13 66,8-11-116,-15 20 230,2 2-1,0 0 1,1 1 0,-12 34 0,-28 108 505,49-141-718,0-1 0,2 1 1,1 0-1,1 41 1,3-60-15,0 1 0,1-1 0,-1 1 0,2-1 0,-1 0 0,1 0 1,1 0-1,8 16 0,-11-22-26,1 0-1,0-1 1,-1 1 0,1-1 0,0 1 0,0-1 0,0 0-1,1 0 1,-1 0 0,1 0 0,-1 0 0,1 0-1,-1-1 1,1 1 0,0-1 0,0 0 0,0 0-1,0 0 1,0 0 0,0 0 0,0-1 0,0 1 0,0-1-1,0 0 1,0 0 0,0 0 0,0 0 0,0-1-1,0 1 1,5-2 0,-1-1 7,0 0-1,0-1 1,-1 0-1,0 0 1,0 0-1,0-1 1,0 1 0,0-1-1,-1-1 1,0 1-1,0-1 1,6-10-1,0-1-14,0-1 0,-1 0 0,10-27 0,-38 127-664,15-67 660,1-2-74,-2 23 0,4-32 87,0 0 0,0 0-1,1-1 1,-1 1 0,1 0 0,0 0-1,0 0 1,0 0 0,1-1 0,2 6-1,-3-7 20,1 0 0,0 0 0,0 0 0,0 0 0,0 0 0,0 0 0,0-1 0,4 3 0,-6-4-24,0 0 1,1 0-1,-1 1 1,1-1-1,-1 0 0,0 0 1,1 0-1,-1 0 1,0 1-1,1-1 1,-1 0-1,1 0 0,-1 0 1,1 0-1,-1 0 1,0 0-1,1 0 0,-1 0 1,1 0-1,-1-1 1,0 1-1,2 0 1,-2-1 4,0 1 0,0-1 0,1 1 0,-1-1 0,0 1 1,0-1-1,0 0 0,1 1 0,-1-1 0,0 1 0,0-1 0,0 0 1,0 1-1,0-1 0,0 1 0,0-1 0,0 0 0,-1 1 1,1-1-1,0 1 0,-1-2 0,-2-17 227,2 13-200,1 0 0,-2 0 0,1 0-1,-1 0 1,-3-7 0,2 5-160,0 0 1,0-1-1,1 1 0,0-1 1,-1-14-1,3 22 106,0 1-1,0 0 0,1 0 0,-1-1 1,0 1-1,0 0 0,1 0 0,-1-1 0,0 1 1,0 0-1,1 0 0,-1 0 0,0 0 1,1-1-1,-1 1 0,0 0 0,1 0 1,-1 0-1,0 0 0,1 0 0,-1 0 1,0 0-1,1 0 0,-1 0 0,0 0 0,1 0 1,-1 0-1,1 0 0,15 1-66,-12 0 61,305 25 288,-288-24-972,31-1 0,-43-2-642,0 0 0,-1 0 0,13-3 0,-21 4 1244,0 0-1,1 0 1,-1-1 0,0 1-1,1 0 1,-1 0 0,0 0-1,1 0 1,-1 0-1,1 0 1,-1 0 0,0-1-1,1 1 1,-1 0-1,0 0 1,0 0 0,1-1-1,-1 1 1,0 0 0,1 0-1,-1-1 1,0 1-1,0 0 1,0-1 0,1 1-1,-1 0 1,0-1-1,0 1 1,0 0 0,0-1-1,0 1 1,0 0 0,1-1-1,-1 1 1,0-1-1,-9-11-3591,-7-1 768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03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62 144 7392,'-58'-30'3360,"54"18"-2944,13 3 1216,5 6-992,30-11 352,3 1-576,28-2-32,6 6-224,18-9 32,1 10-96,13 1 512,-4 1-353,-9 12-5246,-11 6 2719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04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51 4160,'11'-19'1684,"-10"17"-1428,0-1 0,0 1 0,0-1 0,1 1 1,0-1-1,-1 1 0,3-2 0,-4 3-201,1 1 1,-1 0-1,0 0 0,0 0 0,0 0 1,0 0-1,1 0 0,-1 0 0,0 0 1,0-1-1,0 1 0,0 0 0,0 0 1,1 0-1,-1 0 0,0 0 0,0-1 1,0 1-1,0 0 0,0 0 0,0 0 1,0-1-1,0 1 0,0 0 1,0 0-1,0 0 0,0 0 0,0-1 1,0 1-1,0 0 0,0 0 0,0 0 1,0-1-1,0 1 0,0 0 0,0 0 1,0 0-1,0-1 0,0 1 0,0 0 1,0 0-1,0 0 0,-1 0 0,1-1 1,0 1-1,0 0 0,0 0 0,0 0 1,0 0-1,-1 0 0,1 0 0,0-1 1,0 1-1,0 0 0,-1 0 102,0 0 1,0-1-1,0 1 0,0 0 0,0 0 0,0 0 1,0 0-1,1 0 0,-1 0 0,0 0 0,0 0 1,0 0-1,0 0 0,-1 1 0,-11 4 267,0 0 0,1 2-1,-1-1 1,1 1-1,-21 18 1,5-2 38,-26 28 1,30-27-268,11-12-173,0 2 1,1-1 0,0 1 0,-13 22 0,18-14-80,6-22 55,1 1 1,0-1 0,0 1 0,0 0-1,0-1 1,-1 1 0,1-1 0,0 1 0,0 0-1,0-1 1,0 1 0,0-1 0,0 1 0,1 0-1,-1-1 1,0 1 0,0-1 0,0 1-1,0-1 1,1 1 0,-1 0 0,0-1 0,1 1-1,-1-1 1,0 1 0,1-1 0,-1 0 0,0 1-1,1-1 1,-1 1 0,1-1 0,-1 0-1,1 1 1,-1-1 0,2 1 0,5-1 55,-1 0 0,1 0 0,-1-1-1,1 1 1,0-2 0,-1 1 0,0-1 0,1 0 0,-1 0 0,12-6 0,5-4 113,29-20 1,-13 3 32,-28 20-234,0 1 0,1 0 0,24-12 0,-34 19 19,-1 0 1,1 1 0,0-1-1,0 1 1,-1 0-1,1-1 1,0 1 0,0 0-1,0 0 1,-1 0-1,1 0 1,0 0 0,0 1-1,-1-1 1,1 1-1,0-1 1,0 1 0,-1-1-1,1 1 1,0 0 0,2 2-1,1 1 104,1 0-1,-1 1 0,0 0 1,6 7-1,1 2 197,1-1-62,0-2 0,0 1-1,28 16 1,-33-23-170,0-1 1,0 0-1,1-1 0,-1 1 1,1-2-1,0 1 0,0-1 1,0-1-1,10 1 0,-1-1-842,31-2 0,-12-3-241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05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17 3808,'15'-17'7611,"-16"49"-6214,-7 7-443,-2 0 1,-23 58 0,-38 87 586,69-178-1551,-4 14 431,6-20-415,0 0 0,0 0 0,0 0 1,0 0-1,0 0 0,0 0 1,0 0-1,0 1 0,0-1 0,0 0 1,0 0-1,0 0 0,0 0 1,0 0-1,0 0 0,0 0 1,0 0-1,1 0 0,-1 0 0,0 0 1,0 1-1,0-1 0,0 0 1,0 0-1,0 0 0,0 0 0,0 0 1,0 0-1,0 0 0,0 0 1,0 0-1,0 0 0,1 0 0,-1 0 1,0 0-1,0 0 0,0 0 1,0 0-1,0 0 0,0 0 0,0 0 1,0 0-1,0 0 0,0 0 1,1 0-1,-1 0 0,0 0 0,0 0 1,0 0-1,0 0 0,0 0 1,0 0-1,11-8 284,179-175-15,-56 52-768,-124 121 482,10-9 6,29-22-1,-46 39 3,0 1-1,-1-1 1,1 1-1,0-1 1,0 1-1,-1 0 0,7-2 1,-8 3 15,1 0 0,-1 0 0,0 0 1,0 0-1,0 0 0,0 0 0,0 0 0,0 0 1,0 1-1,0-1 0,1 0 0,-1 1 0,0-1 1,0 1-1,0-1 0,1 2 0,0 0 23,0 0 0,-1 0-1,1 0 1,-1 0-1,1 1 1,-1-1 0,0 0-1,0 1 1,0-1 0,0 1-1,0-1 1,-1 1 0,1 0-1,-1-1 1,1 1 0,-1 5-1,0 11 167,0 0 0,-1 1-1,-5 30 1,-21 58 1050,27-106-909,5-8-181,9-19-56,21-43-168,37-63-274,-71 130 323,-1-1 0,1 1 0,0 0 1,0-1-1,0 1 0,0 0 0,0 0 0,0 0 1,0 0-1,0 0 0,1 0 0,-1 0 1,0 0-1,3-1 0,-3 2 9,-1 0-1,0 0 1,1 0 0,-1 0-1,1 1 1,-1-1 0,0 0-1,1 0 1,-1 0-1,0 0 1,1 0 0,-1 0-1,0 0 1,1 1 0,-1-1-1,0 0 1,1 0 0,-1 1-1,0-1 1,1 0 0,-1 0-1,0 1 1,7 13-23,-4-5 75,-1 1-1,-1-1 1,1 1-1,-1-1 1,-1 1-1,0 11 0,-11 57 273,8-62-225,0 0 0,1 0 0,0 1 0,2-1 0,0 1 0,3 25 0,-3-41-145,0-1 0,1 1 1,-1-1-1,0 1 0,0 0 1,0-1-1,0 1 0,1-1 1,-1 1-1,0-1 0,1 1 1,-1-1-1,0 1 0,1-1 1,-1 0-1,1 1 0,-1-1 1,0 1-1,1-1 0,-1 0 1,1 1-1,-1-1 0,1 0 1,-1 0-1,1 1 0,0-1 1,-1 0-1,1 0 0,-1 0 1,1 0-1,-1 0 0,1 1 1,0-1-1,-1 0 0,1-1 1,24-5-3854,-20 4 3365,21-7-1487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06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73 4160,'38'-60'8720,"-38"59"-8601,0 1 1,0-1 0,1 1 0,-1-1 0,0 1 0,0-1-1,0 1 1,0-1 0,1 1 0,-1-1 0,0 1 0,0-1-1,0 0 1,0 1 0,0-1 0,0 1 0,-1-2 0,1 2-66,0 0 0,0 0 0,-1 0 0,1-1 0,0 1 0,0 0 0,0 0 0,-1 0 0,1 0 0,0 0 1,0 0-1,-1-1 0,1 1 0,0 0 0,0 0 0,-1 0 0,1 0 0,0 0 0,0 0 0,-1 0 0,1 0 0,0 0 0,0 0 1,-1 0-1,1 1 0,0-1 0,-2 0 91,0 1 0,0 0 0,0 0 0,0 0 0,0 0 0,0 0 0,1 0 0,-3 2 0,-28 28 971,-97 83 579,107-97-1559,-1-1-5,1 2-1,-23 25 1,13-10 29,32-33-160,0 0 0,0 0-1,0 0 1,0 0 0,0 0 0,0 0 0,0 0 0,0 0 0,0 0 0,0 0 0,1 0 0,-1 0 0,0 0-1,0 0 1,0 0 0,0 0 0,0 0 0,0 0 0,0 0 0,0 0 0,0 0 0,0 0 0,0 0 0,0 0 0,0 0-1,0 0 1,0 0 0,1 0 0,-1 0 0,0 0 0,0 0 0,0 1 0,0-1 0,0 0 0,0 0 0,0 0 0,0 0-1,0 0 1,0 0 0,0 0 0,0 0 0,0 0 0,0 0 0,0 0 0,0 0 0,0 0 0,0 1 0,0-1-1,0 0 1,0 0 0,0 0 0,0 0 0,0 0 0,0 0 0,0 0 0,0 0 0,0 0 0,0 0 0,-1 0 0,1 0-1,0 0 1,0 0 0,0 1 0,0-1 0,0 0 0,0 0 0,0 0 0,0 0 0,10-2-57,16-5-14,-1-4 122,36-20 0,-16 7-41,-41 22-63,1-1-1,0 1 1,0 1-1,0-1 1,0 1-1,0 0 1,7-1-1,-10 2 42,0 0 0,1 0-1,-1 0 1,1 0 0,-1 1-1,0-1 1,1 1-1,-1 0 1,0-1 0,0 1-1,1 0 1,-1 0 0,0 1-1,0-1 1,0 0-1,0 1 1,2 2 0,5 5 14,-2 0 0,1 1-1,-2 0 1,1 0 0,9 22 0,-11-21 2,1 0 0,0 0-1,0-1 1,1 0 0,1 0-1,8 9 1,-14-17 24,0 0 1,0 0-1,0-1 1,1 1-1,-1 0 0,0-1 1,1 0-1,-1 1 1,0-1-1,1 0 0,0 0 1,-1 0-1,1-1 0,0 1 1,-1-1-1,1 1 1,0-1-1,0 0 0,-1 0 1,1 0-1,0-1 1,0 1-1,-1 0 0,1-1 1,0 0-1,-1 0 0,1 0 1,-1 0-1,1 0 1,3-2-1,7-6-54,0 0-1,20-20 1,-4 4-82,-4 4 48,58-43-120,-77 59 155,1 1 0,0-1-1,0 2 1,0-1 0,1 1-1,-1 0 1,11-3 0,-15 5 5,1 1 1,0-1 0,-1 1 0,1 0 0,0 0 0,-1 0 0,1 1 0,0-1 0,-1 1 0,1 0 0,-1 0 0,1 0 0,-1 1-1,1-1 1,-1 1 0,0 0 0,1 0 0,3 3 0,85 75 374,-24-19 143,3-1 206,-69-59-778,0 0 0,-1 0 0,1 0 0,0-1-1,-1 1 1,1 0 0,0-1 0,0 1 0,-1-1-1,1 1 1,0-1 0,0 0 0,0 0 0,0 0-1,0 0 1,3-1 0,18-6-3923,-9 3 1800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06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0 8128,'-14'0'3680,"-6"30"-3168,6-9 1248,6 0-1056,-22 14 1535,7 2-1247,-24 5 832,3-4-1056,-17 0 160,9-1-544,-9-7-96,13-4-160,1-5-96,19-5 0,0-7-1664,14 3 896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08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5 474 3712,'-5'4'3288,"7"-3"-2965,-1 0 1,1-1-1,0 0 1,-1 1-1,1-1 1,0 0-1,-1 0 0,1 1 1,2-2-1,5 0-46,0-1 0,0-1 0,-1 0-1,1 0 1,-1-1 0,0 0-1,0 0 1,0-1 0,-1 0 0,0 0-1,0-1 1,0 0 0,0 0 0,-1 0-1,0-1 1,0 0 0,6-10 0,28-48 312,43-94 0,-31 34-354,-49 118-205,-2 6-20,0 0 1,0-1 0,-1 1 0,1-1 0,-1 1-1,1-1 1,-1 1 0,1-1 0,-1 1 0,0-1-1,0 1 1,0-1 0,0 0 0,0 1 0,0-1-1,-1-2 1,1 4-14,0 0 0,0-1 0,0 1 0,-1 0-1,1 0 1,0 0 0,0 0 0,-1-1 0,1 1 0,0 0-1,0 0 1,-1 0 0,1 0 0,0 0 0,-1 0 0,1 0 0,0 0-1,0 0 1,-1 0 0,1 0 0,0 0 0,-1 0 0,1 0 0,0 0-1,0 0 1,-1 0 0,1 0 0,0 0 0,0 1 0,-1-1-1,1 0 1,0 0 0,0 0 0,-1 0 0,1 0 0,0 1 0,0-1-1,0 0 1,-1 0 0,1 1 0,0-1 0,0 0 0,0 0 0,0 1-1,-1-1 1,-13 17-129,11-14 137,-8 11 15,2 0 0,0 0 0,0 1 0,2 0 0,-1 0 0,-6 26 0,5-14 87,2 1-1,1 1 0,-3 30 0,8-53-64,1 0 0,-1 1 0,1-1 0,1 0-1,-1 0 1,1 0 0,0 1 0,0-1-1,1 0 1,-1 0 0,4 7 0,-3-11-18,-1-1 0,0 0 0,1 1 1,-1-1-1,1 0 0,-1 0 0,1 0 0,0 0 0,-1 0 1,1 0-1,0 0 0,0-1 0,0 1 0,-1-1 1,1 1-1,0-1 0,0 0 0,0 1 0,0-1 0,0 0 1,0 0-1,0-1 0,2 1 0,5-1 19,0 0 0,0-1 0,14-4 0,-1-2 39,0 0 0,0-2 0,31-20 0,55-45 16,-30 7-183,-44 38 229,-21 15-86,2-1-65,-15 16 10,1 0 0,-1 0 0,0-1 0,0 1 0,0 0 0,1 0 0,-1 0 0,0 0 0,0 0 0,0 0 1,1 0-1,-1 0 0,0 0 0,0 0 0,0 0 0,1 0 0,-1 0 0,0 0 0,0 0 0,0 0 0,1 0 0,-1 0 0,0 0 0,0 0 0,0 1 0,1-1 0,-1 0 0,4 10 213,-2-1-148,0 4-17,8 23 1,-9-35 358,-1-1-403,0 0 0,0 0 0,0 0 0,0-1 0,0 1 1,0 0-1,-1 0 0,1 0 0,0 0 0,0-1 0,0 1 0,0 0 0,0 0 0,0 0 0,1 0 0,-1 0 0,0-1 0,0 1 0,0 0 0,0 0 0,0 0 0,0 0 0,0 0 0,0-1 0,0 1 0,0 0 0,0 0 0,0 0 0,0 0 0,1 0 0,-1 0 0,0 0 0,0-1 0,0 1 0,0 0 0,0 0 0,1 0 0,4-4 133,-4 4-140,0-1-1,0 0 1,-1 1-1,1-1 1,0 0-1,0 0 1,0 0-1,-1 1 1,1-1 0,-1 0-1,1 0 1,0 0-1,-1 0 1,1 0-1,-1 0 1,0 0-1,1 0 1,-1 0-1,0 0 1,0 0-1,0 0 1,0-1-1,0 1 1,0 0 0,0-2-1,0-2 76,0 4-73,1 1 0,-1 0 1,0-1-1,0 1 0,0-1 1,0 1-1,0 0 0,0-1 1,0 1-1,0 0 0,0-1 1,0 1-1,0-1 0,0 1 1,0 0-1,-1-1 0,1 1 1,0 0-1,0-1 0,0 1 1,0 0-1,-1-1 0,1 1 1,0 0-1,0 0 0,-1-1 1,1 1-1,0 0 0,0 0 1,-1-1-1,0 1 0,1 0-5,-1-1-1,1 1 0,0 0 0,-1-1 0,1 1 0,0 0 0,-1-1 0,1 1 1,0 0-1,-1-1 0,1 1 0,0-1 0,0 1 0,-1 0 0,1-1 1,0 1-1,0-1 0,0 1 0,0-1 0,-1 1 0,1-1 0,0 1 1,0-1-1,0 1 0,0-1 0,0 1 0,0-1 0,1 0 0,-3-1 237,1 1-749,-1 0 1,1-1-1,0 1 1,0-1-1,0 1 1,0-1-1,1 1 1,-1-1-1,-1-2 1,2 3 233,0 0 0,-1 0 0,1 0 0,0 0 0,-1 0 0,1 0 0,-1 0 0,1 0 0,-1 0 0,1 0 0,-1 0 0,0 0 0,-1 0 0,0-2-613,-3-2-1131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43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1002 2976,'-21'-5'8581,"30"1"-7706,-1 0-723,0-1 0,0 0 0,0-1 1,-1 0-1,11-10 0,-9 7-191,0 1-1,15-11 0,-23 19 41,-1 0-1,0 0 0,0 0 0,0 0 1,1 0-1,-1 0 0,0 0 1,0 0-1,0-1 0,1 1 0,-1 0 1,0 0-1,0 0 0,1 0 1,-1 0-1,0 0 0,0 0 0,0 0 1,1 0-1,-1 0 0,0 1 1,0-1-1,1 0 0,-1 0 1,0 0-1,0 0 0,0 0 0,1 0 1,-1 0-1,0 0 0,0 1 1,0-1-1,0 0 0,1 0 0,-1 0 1,0 0-1,0 1 0,5 11 166,-2 22 258,-3-27-358,16 112 1139,-10-56-836,19 176 697,-25-238-1062,62 349 648,-50-308-541,-6-22-71,6 35 1,-6-17 295,14 48 0,-10-66 890,-9-21-1119,1-2-81,-1 0 0,1-1 1,-1 1-1,0-1 0,0 1 0,-1-1 1,1 1-1,0-1 0,-1 1 0,0-1 0,0-4 1,2-16 149,36-318-205,-12 90 79,90-427-445,-105 622 298,3 0 0,2 1-1,29-66 1,-34 98 81,-8 16-107,0 0-1,1-1 1,1 1 0,-1 0-1,1 1 1,1-1 0,6-7-1,-10 14 83,-2 0 34,0 1-1,1 0 1,-1 0-1,0-1 0,0 1 1,1 0-1,-1-1 1,0 1-1,0 0 1,0-1-1,0 1 1,1 0-1,-1-1 1,0 1-1,0 0 1,0-1-1,0 1 1,0-1-1,0 1 1,0 0-1,0-1 1,0 1-1,0-1 1,0 0-1,0 1-157,12 5-305,16-2 188,-17-1 290,0 1 1,0-1 0,1-1-1,-1 0 1,12-1 0,16 1 115,127 4 12,-24-1-326,-62-1 247,0-2 0,100-13 0,-128 7 42,-21 2-74,41-8 0,191-35 183,-250 44-208,163-30-1,68-9-78,-124 32 186,127-11-112,-148 13 127,-36 4-206,-32 2 160,0-1 0,0-1-1,43-11 1,114-23-49,-109 24 90,-67 11-109,154-23-147,-137 23 121,1 0 0,0 2 0,48 7 0,41 15-45,-40-6 121,-33-10 34,0-3 0,0-1 0,48-5 0,62-17 113,-115 14-266,1 4 93,-27 3-299,-14-1 249,0 0 0,0 0-1,-1 1 1,1-1-1,0 0 1,0 1-1,0-1 1,-1 1-1,1-1 1,0 1-1,0-1 1,-1 1-1,1 0 1,-1-1 0,1 1-1,0 0 1,-1-1-1,1 1 1,-1 0-1,0 0 1,1 0-1,-1-1 1,0 1-1,1 0 1,-1 1 0,6 21 177,-4 6 640,-2-20-610,0-1 0,3 17 0,0-16-140,-2 0 1,2 18-1,-6-2-2207,3-24 1546,0 1 1,-1 0-1,0-1 1,1 0-1,-1 1 0,0-1 1,-6 8-2447,7-9 2869,-1 1 0,0-1 1,1 1-1,-1-1 0,0 0 1,0 1-1,0-1 0,1 0 0,-1 1 1,0-1-1,0 0 0,0 0 1,0 0-1,0 0 0,0 0 1,1 0-1,-1 0 0,0 0 1,0 0-1,-1 0 0,-3-2-724,-1 0 0,1-1-1,-10-5 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09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18 400 1664,'-17'0'11946,"30"-5"-10383,1 1-1235,-1 0 1,-1-2-1,1 0 0,19-12 1,43-35 132,-31 20-47,-20 15-240,-1-1 0,-1-1-1,-1-1 1,0-1 0,-2-1-1,25-38 1,-40 55-113,0 0 1,-1 0-1,1 0 0,-2 0 1,1 0-1,-1-1 0,0 1 1,0-1-1,1-10 0,-3 16-59,0 1 0,1-1 0,-1 1 0,0-1-1,0 1 1,0-1 0,0 0 0,-1 1 0,1-1 0,0 1-1,0-1 1,0 1 0,0-1 0,-1 1 0,1-1-1,0 1 1,0-1 0,-1 1 0,1-1 0,0 1-1,-1-1 1,1 1 0,-1 0 0,1-1 0,-1 1-1,0 0 0,1 0 0,-1 0 0,1 0 0,-1 0 0,1 0 0,-1 0 0,1 0 0,-1 0 0,1 0 0,-1 0 0,0 0 0,1 1 0,-1-1 1,1 0-1,-1 0 0,1 1 0,0-1 0,-1 1 0,-3 2-152,0 0 0,0 1 0,1-1 0,-4 6 0,-1 3-2115,6 2 613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10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33 3232,'0'0'31,"-5"-19"1440,5 18-1368,-1 1 1,1-1 0,0 1 0,0 0-1,0-1 1,0 1 0,0 0 0,0-1 0,0 1-1,0 0 1,0-1 0,0 1 0,0-1 0,0 1-1,0 0 1,0-1 0,0 1 0,0 0 0,0-1-1,0 1 1,0 0 0,1-1 0,-1 1-1,0 0 1,0-1 0,0 1 0,1 0 0,-1-1-1,0 1 1,1 0 0,-1 0 0,0-1 0,0 1-1,1 0 1,-1 0 0,0 0 0,1-1-1,-1 1 1,1 0 0,-1 12 1965,-2 13-1405,-1 0 0,-1-1-1,-1 1 1,-13 37 0,11-38-340,-72 223 2038,50-173-1924,27-60-186,2-14-238,0 1 0,0-1 0,0 0 0,0 0 0,0 1 0,0-1-1,0 0 1,0 0 0,0 0 0,0 1 0,1-1 0,-1 0 0,0 0 0,0 0 0,0 1 0,0-1-1,0 0 1,1 0 0,-1 0 0,0 0 0,0 0 0,0 1 0,0-1 0,1 0 0,-1 0-1,0 0 1,0 0 0,0 0 0,1 0 0,-1 0 0,2 0 22,-1 0 0,0-1 1,1 1-1,-1 0 0,1-1 0,-1 0 1,0 1-1,1-1 0,-1 0 0,0 0 0,0 1 1,0-1-1,0 0 0,2-2 0,11-11-14,0-1 0,12-19-1,1 0-22,275-263 52,-269 268-118,-17 14-9,0 1 0,27-17-1,-41 30 76,0 0-1,0 0 1,0 0-1,0 0 1,0 1-1,1-1 1,-1 0-1,0 1 1,0 0-1,0-1 1,5 1-1,-6 0 10,0 0 1,0 1-1,0-1 1,0 0-1,0 0 0,0 1 1,0-1-1,0 1 0,0-1 1,0 1-1,0-1 1,0 1-1,-1-1 0,1 1 1,0 0-1,0 0 0,0-1 1,-1 1-1,1 0 1,-1 0-1,1 0 0,0 0 1,-1 0-1,0 0 0,1 0 1,0 1-1,0 3 40,0 0 0,0 0 0,0 0-1,-1 0 1,0 1 0,0-1 0,0 0 0,0 0-1,-1 0 1,-1 7 0,-3 6 104,-10 25 1,13-36-115,-11 25 121,0 0 0,-2-1-1,-27 40 1,23-43 1,7-10-15,0-1 1,1 2-1,-13 29 0,24-48-130,0 0 0,0 1-1,0-1 1,0 0-1,0 0 1,0 0 0,0 1-1,0-1 1,0 0-1,-1 0 1,1 1 0,0-1-1,0 0 1,0 0-1,0 0 1,0 1 0,1-1-1,-1 0 1,0 0-1,0 1 1,0-1 0,0 0-1,0 0 1,0 0-1,0 1 1,0-1 0,0 0-1,0 0 1,1 0-1,-1 0 1,0 1 0,0-1-1,0 0 1,0 0-1,1 0 1,-1 0 0,0 0-1,0 0 1,0 1-1,1-1 1,-1 0 0,0 0-1,0 0 1,0 0 0,1 0-1,-1 0 1,0 0-1,11-1 107,0-3-100,0 0 0,0 0 1,-1-1-1,14-9 0,-5 0 13,0 0-1,-1-2 1,31-32-1,40-62-165,-56 67 56,63-65 1,-92 104 54,14-11-41,-17 14 58,0 1 1,0-1-1,0 1 0,0 0 1,-1-1-1,1 1 0,0 0 1,0-1-1,0 1 0,0 0 1,0 0-1,0 0 0,0 0 1,0 0-1,0 0 0,0 0 1,0 0-1,0 0 0,0 0 1,1 1-1,-1 0 2,0-1-1,0 1 1,0-1-1,-1 1 1,1-1 0,0 1-1,0 0 1,-1 0-1,1-1 1,0 1 0,-1 0-1,1 0 1,-1 0 0,1 0-1,-1-1 1,1 1-1,-1 0 1,0 0 0,1 0-1,-1 2 1,1 21-78,-1-17 55,-1 19 106,-1-1 0,-1 1-1,-7 29 1,-26 72 434,23-85-419,-23 59 234,35-100-355,1-1-1,0 1 0,0-1 1,0 1-1,-1-1 1,1 1-1,0-1 0,0 1 1,0-1-1,0 1 0,0 0 1,0-1-1,0 1 0,0-1 1,0 1-1,0-1 1,1 2-1,6-1-2963,15-12-3369,-17 8 6001,17-11-3765,5-3 1418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11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25 5312,'9'-24'4309,"-16"51"-1445,-3 16-1202,-18 47 0,16-55-1174,1 1 1,-9 59-1,19-87-398,0 0 0,1 0 1,0 0-1,1 0 0,2 14 0,-3-20-60,0 0 1,1 0-1,-1 0 0,1 0 1,-1 0-1,1-1 0,0 1 1,0 0-1,0 0 0,0-1 1,0 1-1,0-1 0,1 1 1,-1-1-1,0 1 0,1-1 1,-1 0-1,1 1 0,-1-1 1,1 0-1,0 0 0,0 0 1,-1 0-1,1-1 0,0 1 0,0 0 1,0-1-1,0 0 0,2 1 1,-1-1-4,0 0 0,0 0 0,0 0 1,0-1-1,0 1 0,0-1 0,-1 0 0,1 0 1,0 0-1,0 0 0,-1-1 0,1 1 0,0-1 1,-1 1-1,3-3 0,3-3 13,0-1 0,12-14 0,-18 20-35,20-27 21,0-2 0,-2 0 0,18-40 0,6-9-290,-32 63 141,-12 17 119,0-1 0,0 1 0,1 0-1,-1 0 1,0 0 0,0-1 0,0 1 0,0 0 0,1 0 0,-1-1-1,0 1 1,0 0 0,1 0 0,-1 0 0,0 0 0,0 0-1,1-1 1,-1 1 0,0 0 0,0 0 0,1 0 0,-1 0 0,0 0-1,1 0 1,-1 0 0,0 0 0,0 0 0,1 0 0,-1 0-1,0 0 1,1 0 0,-1 0 0,1 0 0,3 10 7,-1 13 124,-5 44 380,0-36-203,1 1 0,6 41 0,-4-63-233,0-2 10,0 0 0,0 0 0,1 0 0,0-1 0,0 1 0,0-1-1,1 1 1,1-1 0,5 10 0,-8-16-56,0 0 0,-1 0 0,1 0 0,0 0 0,0 0 0,0 0 1,0 0-1,0-1 0,0 1 0,0 0 0,1-1 0,-1 1 0,0-1 0,0 1 0,0-1 0,1 1 0,-1-1 0,0 0 0,1 0 0,-1 0 0,0 0 1,0 0-1,1 0 0,-1 0 0,0 0 0,0 0 0,1-1 0,-1 1 0,2-1 0,2-1 37,0 0 0,0-1 0,0 0-1,0 0 1,4-3 0,-7 4-60,29-21-47,55-54 0,19-37 40,-36 38 111,-64 70-158,1-1-1,0 2 1,1-1 0,11-8 0,-17 14 35,0 0 0,-1-1 0,1 1 0,-1 0 0,1-1-1,0 1 1,-1 0 0,1 0 0,0 0 0,-1-1 0,1 1 0,0 0 0,-1 0 0,1 0 0,0 0 0,0 1 0,0-1 11,-1 0-1,0 0 0,1 0 1,-1 0-1,0 1 0,1-1 1,-1 0-1,0 0 1,0 1-1,1-1 0,-1 0 1,0 0-1,0 1 0,0-1 1,1 0-1,-1 1 1,0-1-1,0 0 0,0 1 1,0-1-1,1 1 0,-2 21-108,1-18 84,-3 14 57,0 0 0,-1 1-1,-8 22 1,-25 52 478,30-78-391,1 8 50,6-11-41,0-12-117,0 0 0,0 1 0,1-1 1,-1 0-1,0 0 0,0 1 0,0-1 0,0 0 0,0 0 0,1 1 0,-1-1 0,0 0 0,0 0 0,0 0 1,1 1-1,-1-1 0,0 0 0,0 0 0,1 0 0,-1 0 0,0 0 0,0 1 0,1-1 0,-1 0 0,0 0 1,1 0-1,-1 0 0,0 0 0,0 0 0,1 0 0,2 0 21,0-1 1,0 1-1,0-1 0,0 0 1,-1 0-1,1 0 0,0 0 0,0-1 1,-1 1-1,1-1 0,2-2 1,28-23 93,-32 26-113,64-66-34,-42 41 0,37-31 1,-59 57 23,0-1 0,0 0 0,0 0 0,0 0 0,-1 1 0,1-1 0,0 1 0,0-1 0,1 0 0,-1 1 0,0 0 1,0-1-1,0 1 0,0 0 0,0-1 0,0 1 0,1 0 0,-1 0 0,0 0 0,0 0 0,2 0 0,-3 1-2,1-1 0,0 1 0,0-1-1,-1 1 1,1 0 0,0-1 0,-1 1-1,1 0 1,-1-1 0,1 1-1,-1 0 1,1 0 0,-1-1 0,0 1-1,1 0 1,-1 0 0,0 0 0,1 0-1,-1 0 1,0 1 0,1 6-25,0-1 0,-1 1 0,0 0-1,-1 11 1,-2 3 40,2-15 16,0 1-1,0 0 1,1 0 0,1 12 0,-2-19-17,1-1 0,0 1-1,0-1 1,0 1 0,1-1 0,-1 1 0,0 0-1,0-1 1,0 1 0,0-1 0,0 1 0,1-1-1,-1 1 1,0-1 0,0 1 0,1-1 0,-1 1-1,0-1 1,1 1 0,-1-1 0,1 1 0,-1-1-1,1 0 1,-1 1 0,1-1 0,-1 0 0,1 1-1,-1-1 1,1 0 0,-1 0 0,1 1 0,-1-1-1,1 0 1,-1 0 0,1 0 0,0 0 0,-1 0-1,1 0 1,-1 0 0,1 0 0,0 0 0,-1 0-1,1 0 1,-1 0 0,1 0 0,-1-1 0,1 1-1,-1 0 1,1 0 0,0 0 0,0-1 0,3-2 16,0 0 1,0 0 0,0 0 0,6-7 0,14-19-3,-21 24-23,1 0-1,0-1 0,0 2 0,0-1 0,1 0 0,-1 1 0,1 0 0,7-5 1,-11 9-5,-1 0 0,1-1 0,-1 1 0,1 0 1,0 0-1,-1 0 0,1-1 0,0 1 1,-1 0-1,1 0 0,-1 0 0,1 0 0,0 0 1,-1 0-1,1 0 0,0 1 0,-1-1 1,1 0-1,0 0 0,-1 0 0,1 1 0,-1-1 1,1 0-1,-1 0 0,1 1 0,0-1 0,-1 1 1,1-1-1,-1 1 0,0-1 0,1 0 1,-1 1-1,1-1 0,-1 1 0,0 0 0,1-1 1,-1 1-1,2 3-2,-1 0 0,1 0 1,-1-1-1,2 8 0,-2-6-1,3 16 6,-2 1 0,2 33 0,-2-8 2,-2-45-146,0 1 0,0 0 0,1-1 0,-1 1 0,1 0 0,0-1 0,0 1 0,0-1 0,0 1 0,0-1-1,0 1 1,1-1 0,-1 0 0,4 4 0,-2-3-732,-1-1 0,1-1 0,0 1 0,0 0 0,0-1 0,0 1 0,0-1 0,0 0 0,0 0 0,1 0 0,-1 0 0,4 0 0,15 2-3244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12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322 839 5824,'-8'-9'6554,"-6"10"-5834,1 1 0,0-1-1,0 2 1,1 0 0,-25 9-1,-63 32-515,79-34-54,11-5-147,0 1-1,0-1 1,1 1-1,0 1 1,-13 10-1,20-14-6,0-1 1,0 0-1,0 1 0,0-1 1,1 1-1,-1-1 0,1 1 1,-1 0-1,1 0 0,-2 5 1,3-6-4,0 0 0,-1 0 1,1 0-1,0 0 1,0 1-1,1-1 1,-1 0-1,0 0 1,1 0-1,-1 0 1,1 0-1,0 0 1,-1-1-1,1 1 1,0 0-1,0 0 1,0 0-1,2 1 1,1 1 11,-1 1 0,1-1 0,1 0 1,-1-1-1,0 1 0,1-1 0,0 0 0,0 0 1,0 0-1,6 2 0,7 2 14,32 8 1,-38-12 47,-1-1-1,1 0 1,16 1 0,-23-3-13,1 0 1,0-1-1,-1 1 0,1-1 1,-1 0-1,1 0 0,-1-1 1,1 0-1,8-4 0,-6 1 52,1-1 0,-1 0-1,0-1 1,0 0-1,-1 0 1,0 0 0,11-17-1,-1 0 100,19-40-1,-4-3-28,40-122 0,-43 95-126,19-115 1,-21 64 137,10-56 248,-35 179-723,-7 44 163,-51 553 44,52-485 99,-14 202-171,-20 63 253,27-266 10,-4-1-1,-40 137 0,50-208 16,-1-1 0,-1 1 1,0-1-1,-1 0 0,-11 16 0,16-29-65,1 1-1,-1 0 0,0 0 1,1-1-1,-2 0 0,1 0 1,0 0-1,-1 0 0,1 0 1,-1-1-1,0 1 0,0-1 1,0 0-1,0 0 0,-7 2 1,7-3-40,0 0 0,0 0 1,0-1-1,1 1 1,-1-1-1,0 0 0,0 0 1,0-1-1,0 1 1,0-1-1,0 0 0,1 0 1,-1 0-1,0 0 0,1 0 1,-1-1-1,1 0 1,-1 0-1,1 0 0,-4-3 1,0-1-19,0 0 0,1 0 0,0 0 1,0-1-1,0 0 0,1 0 0,-6-12 0,1 0-17,2 0 0,0 0 0,1-1 0,2 0 0,-5-24-1,10 44 15,-24-146-90,22 122 45,1 1 0,1 0 0,1 0 0,5-28 0,-4 43 42,0 1 1,0-1-1,0 1 0,1 0 0,-1-1 0,2 1 0,-1 0 1,1 1-1,0-1 0,1 1 0,6-7 0,-7 8 14,1 1 1,0-1-1,0 1 0,1 1 0,-1-1 0,1 1 1,0 0-1,-1 0 0,1 1 0,1-1 0,-1 2 1,0-1-1,10-1 0,3 1 24,0 1-1,0 0 1,-1 2-1,1 0 1,0 1 0,22 6-1,-5 1 53,-1 1-1,41 18 0,-47-12-1035,-1 3-3390,-3-2-4047,-6-3 3885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12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47 7232,'-3'-4'871,"1"-1"0,-1 1 0,-4-10 1,0 0 1344,7 14-2069,-1-1 0,1 1 0,-1-1 1,1 1-1,-1-1 0,1 1 0,-1 0 0,0-1 0,1 1 1,-1 0-1,0 0 0,1-1 0,-1 1 0,0 0 1,0 0-1,1 0 0,-1 0 0,0 0 0,1 0 0,-1 0 1,0 0-1,0 0 0,1 0 0,-1 1 0,-1-1 0,-16 7 490,17-7-487,-4 3 6,0 0-1,0 0 1,0 0-1,0 1 1,1 0 0,0 0-1,0 0 1,0 0-1,-4 6 1,1 0-68,0 1 1,1-1-1,-6 14 0,10-19-74,0-1-1,1 1 0,-1 0 0,1 0 0,0 1 0,1-1 0,0 0 0,-1 0 1,2 0-1,-1 0 0,0 0 0,1 0 0,0 0 0,0 1 0,1-2 0,2 9 1,4 5-9,1-1-1,1 1 1,12 16 0,-1-1-82,26 52 109,57 145 0,-86-188 8,-9-21 66,0 0 0,-1 1 0,-1 0 0,4 27 0,-10-43-9,0 1-1,-1-1 1,0 10-1,0-14-37,-1 0-1,1 0 1,0 0-1,-1 0 1,0 0-1,1 0 1,-1 0-1,0 0 1,0 0 0,0 0-1,0-1 1,0 1-1,0 0 1,-1-1-1,-1 3 1,1-2 33,-1 0 1,0-1-1,0 1 1,0 0-1,-1-1 1,1 0-1,0 0 1,0 0-1,-1 0 1,-5 1-1,-35 1 386,32-3-346,-364-9 1068,362 8-1219,-1 0 0,0-1 1,1 0-1,-1-1 0,1-1 1,0 0-1,-18-9 0,30 13-153,1-1 0,-1 1 0,1-1 0,0 0 0,-1 0 1,1 0-1,0 0 0,0 0 0,0 0 0,-1 0 0,1 0 0,0 0 0,0 0 0,1-1 0,-1 1 0,0 0 0,0-1 0,1 1 0,-1-1 0,1 1 0,-1-1 0,1 1 0,-1-1 0,1 1 0,0-1 0,0 1 0,0-1 1,0 0-1,0 1 0,0-1 0,0 1 0,0-1 0,1 1 0,-1-1 0,1-1 0,1-1-395,0 1 1,0 0-1,0 0 1,0 1-1,0-1 1,0 0-1,1 1 0,-1-1 1,1 1-1,0 0 1,0 0-1,0 0 1,6-3-1,18-5-1694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13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15 320 7040,'0'-2'306,"-1"1"0,1-1 0,-1 1 0,0-1 0,0 1 0,0-1 0,0 1 0,0-1 0,-6-11 5436,7 12-5616,10-7 1535,22-3-817,-31 10-681,218-53 2415,-141 36-2185,213-58 697,-236 61-959,423-88 669,-471 102-861,27-3 181,-32 4-156,0 0 1,-1 0-1,1 0 1,-1 0 0,1 0-1,0 0 1,-1 1-1,1-1 1,0 1-1,-1-1 1,1 1-1,-1-1 1,1 1-1,-1 0 1,0 0-1,3 1 1,-4-1-156,1 0 0,-1-1 1,1 1-1,-1 0 0,0 0 0,1-1 1,-1 1-1,0 0 0,1 0 0,-1 0 0,0 0 1,0-1-1,0 1 0,0 0 0,0 0 1,0 0-1,0 0 0,0 0 0,0-1 1,-1 1-1,1 0 0,0 0 0,0 0 0,-1-1 1,1 1-1,-1 0 0,0 1 0,-15 20-3546,11-16 2054,-15 26-1885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13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96 6880,'-24'-3'2229,"14"4"-1349,-3 3-270,0 0 0,-1 1-1,2 1 1,-1 0 0,1 0 0,0 1-1,0 1 1,-13 11 0,24-18-592,-1 0 0,1 0 0,0 0 0,0 0 0,0 1 0,0-1 0,0 0 0,1 0 0,-1 1 0,0-1 0,1 0 0,-1 1 1,1-1-1,-1 1 0,1-1 0,-1 1 0,1-1 0,0 1 0,0-1 0,0 1 0,0-1 0,0 1 0,0-1 0,0 1 0,0-1 0,1 1 0,-1-1 0,1 1 0,-1-1 0,1 0 0,-1 1 1,1-1-1,0 1 0,0-1 0,0 0 0,0 0 0,0 0 0,2 3 0,2-1 52,1 1 0,-1-1 0,1 0 1,0-1-1,0 1 0,0-1 0,9 2 0,47 6 505,-59-9-543,17 1 214,0 0-1,1-1 1,-1-2 0,32-3 0,-40 2-105,-1 0 0,1-1 1,0 0-1,-1-1 1,0-1-1,0 0 0,0 0 1,19-13-1,-26 15-82,-1 0-1,1 0 1,-1 0-1,0-1 0,0 1 1,0-1-1,0 0 1,-1 1-1,1-1 1,-1 0-1,0-1 1,-1 1-1,1 0 1,-1-1-1,1 1 1,-1-1-1,0 1 1,-1-1-1,1 1 1,-1-1-1,0 1 1,0-1-1,-1 0 1,-1-7-1,1 7-85,0 0 0,0 0 0,-1 1 0,0-1-1,0 1 1,0-1 0,-1 1 0,1 0 0,-1 0 0,0 0-1,0 0 1,0 0 0,-1 1 0,0 0 0,1-1 0,-1 1-1,0 0 1,0 1 0,-1-1 0,1 1 0,0 0 0,-10-3-1,9 3-221,0 1 1,-1 0-1,0 1 0,1-1 0,-1 1 0,1 0 0,-1 0 0,1 1 0,-7 0 0,-3 3-1234,1 0 0,-17 7 0,-12 9-3877,7 4 1739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23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45 105 2912,'2'-8'683,"1"-1"1,1 0 0,-1 1-1,9-13 1,5-12 2474,-16 19-1046,-1 12-1150,0 11-778,0 69 17,-3 260 1108,-15-2-403,8-224-639,-26 198 368,32-291-436,4-14-257,-1-1 1,0 1-1,0 0 0,0 0 1,0-1-1,-1 1 1,-4 8-1,4-10-727,3-15-2049,3-9 1125,2-24-760,2-1 896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24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69 2976,'0'-6'462,"1"1"0,0-1 0,1 1 0,-1-1 0,1 1 0,0 0 0,0 0 0,1 0 0,0 0 0,3-4 0,1 3 700,-6 10-454,-8 21 3,4-16-497,-19 68 1000,-39 110 212,43-136-1125,15-38 49,-2 0-1,0-1 0,0 1 1,-10 16-1,12-27 236,4-8-234,5-21-59,-1 10-192,14-47-237,3 0 0,41-84 0,-14 62-284,-48 83 387,1 1 1,-1 0-1,0 0 1,1-1-1,0 1 0,2-2 1,-4 4 34,0-1 0,0 1 0,1 0 0,-1 0 0,0 0 0,0 0 0,0-1 0,1 1-1,-1 0 1,0 0 0,0 0 0,1 0 0,-1 0 0,0 0 0,0 0 0,1 0 0,-1 0 0,0 0 0,0 0 0,1 0 0,-1 0 0,0 0 0,0 0 0,1 0 0,-1 0 0,0 0 0,0 0 0,1 0 0,-1 1 12,1 0 1,-1-1-1,1 1 1,-1 0-1,1-1 1,-1 1-1,1 0 0,-1-1 1,0 1-1,0 0 1,1 0-1,-1 0 1,0-1-1,0 3 1,2 14 256,-1 0 0,-2 28 0,0-8 2,10 134 139,-7-157-776,1 0 0,0 0 0,1 0 0,1-1 0,0 0 0,11 21 0,-7-20-3112,1-5 1040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32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258 621 3552,'1'-9'4299,"-4"24"-1313,-27 43-2223,12-25-363,18-33-397,-59 122 943,-55 226 419,108-328-1123,0 0 0,-11 21 0,17-41-228,0 0 1,0 0 0,0 0 0,0 0 0,0 0 0,0 0-1,0-1 1,0 1 0,-1 0 0,1 0 0,0 0 0,0 0 0,0 0-1,0 0 1,0 0 0,0 0 0,0-1 0,0 1 0,0 0 0,-1 0-1,1 0 1,0 0 0,0 0 0,0 0 0,0 0 0,0 0-1,0 0 1,-1 0 0,1 0 0,0 0 0,0 0 0,0 0 0,0 0-1,0 0 1,0 0 0,-1 0 0,1 0 0,0 0 0,0 0 0,0 0-1,0 0 1,0 0 0,0 0 0,-1 0 0,1 0 0,0 0-1,0 1 1,0-1 0,0 0 0,0 0 0,1-12 75,0-1 1,4-12 0,-2 12-64,9-39-22,28-74 0,-25 87-142,2 0 0,36-60 1,2 12 333,107-129 0,-159 212-178,1 0 1,0 0-1,-1 1 0,1-1 1,0 1-1,1 0 0,7-5 1,-10 7-13,-1 1 0,0-1 0,1 1 0,-1 0 0,0 0 0,1-1 0,-1 1 0,0 0 0,1 0 0,-1 0 0,1 0 0,-1 1 0,0-1 1,1 0-1,-1 1 0,0-1 0,1 0 0,-1 1 0,0 0 0,0-1 0,0 1 0,1 0 0,-1 0 0,0-1 0,0 1 0,0 0 0,0 0 0,0 0 0,0 0 1,0 0-1,-1 1 0,1-1 0,1 2 0,1 1 16,-1 1 1,1 0-1,-1 0 0,1 0 1,-1 0-1,-1 0 0,1 1 1,-1-1-1,0 0 1,0 1-1,0 9 0,-2-7 31,1 0-1,-1 0 0,0 0 1,-1-1-1,0 1 0,0 0 0,-5 11 1,1-8 2,0 1 0,0-1 0,-1-1 0,0 1 0,-1-1 0,0 0 0,-1-1 0,0 0 0,0 0-1,-12 7 1,3 0-51,17-16-16,1 0-1,0 0 0,-1 1 1,1-1-1,0 0 1,0 0-1,-1 1 1,1-1-1,0 0 1,-1 0-1,1 1 0,0-1 1,0 0-1,0 1 1,-1-1-1,1 0 1,0 1-1,0-1 1,0 0-1,0 1 0,0-1 1,0 1-1,0-1 1,0 0-1,0 1 1,0-1-1,0 1 0,0-1 1,0 0-1,0 1 1,0-1-1,0 0 1,0 1-1,0-1 1,1 1-1,-1-1 0,0 0 1,0 1-1,0-1 1,1 0-1,-1 0 1,0 1-1,0-1 1,1 0-1,-1 1 0,0-1 1,0 0-1,1 0 1,-1 0-1,0 1 1,1-1-1,0 0 0,2 0-3,0 0-1,0 0 1,0 0-1,0 0 1,0 0-1,0-1 1,0 0-1,0 1 0,0-1 1,4-2-1,3-1 11,2 1 63,0-2 0,0 0-1,0 0 1,-1-1-1,1-1 1,13-10 0,-11 6 23,0-1 1,0-1 0,21-25 0,-17 15 106,-2-1 0,0-1-1,-2 0 1,21-51 0,-34 72-213,0 0-1,0 0 1,0 0 0,0 1 0,-1-1 0,0-7 0,9 15-155,0 0 0,0 0 0,17 5 0,-18-7 195,14 4-124,29 13 0,-45-16 122,0 0-1,0 1 0,-1-1 0,1 1 1,-1 0-1,1 1 0,-1-1 0,0 1 1,4 5-1,-6-5 37,0 0 1,0 0 0,0 0-1,0 0 1,-1 0 0,0 1-1,0-1 1,0 1 0,-1-1-1,0 1 1,1 9-1,-2 3 160,0-1 0,-5 27 0,4-37-183,1-4-11,0 0 0,-1 0-1,1 0 1,0 0 0,0-1 0,1 1 0,-1 0 0,0 0 0,2 4 0,-1-5-6,0-1 1,-1 0-1,1 0 1,0 0-1,0 0 0,0 0 1,0 0-1,0 0 1,0 0-1,0 0 0,0 0 1,1 0-1,-1-1 1,0 1-1,0 0 0,1-1 1,-1 1-1,0-1 1,1 0-1,2 1 0,2 0 30,1 0-1,0-1 1,-1 1-1,1-2 1,0 1-1,0-1 1,-1 0-1,1 0 1,-1 0-1,11-5 1,7-3-58,33-19 1,-23 11 31,-32 16-9,2-1-49,0 0 0,0 1 0,0-1 0,0 1 0,0 0 0,6-2 0,-9 3 36,-1 0 0,1 0 0,0 1 0,-1-1 0,1 0 0,0 0 0,-1 0 0,1 0 0,-1 0 0,1 1 0,0-1 0,-1 0-1,1 0 1,-1 1 0,1-1 0,-1 0 0,1 1 0,-1-1 0,1 1 0,0 1 9,0-1 0,-1 0 0,1 0 0,-1 0 1,1 0-1,-1 1 0,1-1 0,-1 0 0,0 0 0,0 1 0,0-1 1,0 0-1,0 2 0,0 7 86,2 24-35,-1-32-45,-1 0-1,1 0 1,-1 0-1,1 0 0,0 0 1,0 0-1,0 0 1,0-1-1,1 1 0,-1 0 1,0-1-1,1 1 1,1 1-1,-1-1 28,0-1-1,-1 1 1,1-1-1,0 0 1,0 1-1,0-1 1,0 0-1,0 0 1,0 0 0,0-1-1,2 2 1,-4-2-19,1 0 1,-1 0-1,1 0 1,-1 0 0,0 0-1,1-1 1,-1 1-1,0 0 1,1 0 0,-1 0-1,1 0 1,-1 0-1,0-1 1,1 1-1,-1 0 1,0 0 0,1 0-1,-1-1 1,0 1-1,0 0 1,1-1 0,-1 1-1,0 0 1,1-1-1,-1-1 20,1 1 0,-1 0 0,1-1 0,-1 0-1,1 1 1,-1-1 0,0 1 0,0-1 0,0-2-1,0-2 11,-1 0 0,0 0-1,0 0 1,0 0-1,-1 0 1,0 1 0,0-1-1,-1 1 1,1-1-1,-5-5 1,2 2-96,-1 1 1,-1-1-1,0 1 1,0 0 0,-9-7-1,8 5-304,8 10 343,0-1 0,1 1 0,-1-1 0,0 1 0,0 0 0,1-1-1,-1 1 1,0-1 0,1 1 0,-1 0 0,0-1 0,1 1 0,-1 0 0,1 0 0,-1-1 0,0 1 0,1 0 0,-1 0 0,1-1 0,-1 1 0,1 0 0,0 0 0,27-14-174,-12 6 144,0 0 0,31-9 0,-43 16 29,1 0-1,-1 0 0,1 0 1,0 1-1,-1-1 1,1 1-1,0 0 0,-1 1 1,1-1-1,0 1 1,-1 0-1,1 0 1,-1 0-1,1 1 0,6 3 1,-7-3 16,-1 1 0,1-1 0,-1 1 0,0 0 0,0 0 0,0 0 0,-1 0 0,1 1 1,-1-1-1,0 1 0,0 0 0,0-1 0,0 1 0,0 0 0,1 8 0,0-1 26,-1 1-1,0-1 1,0 1-1,-1 17 0,-4 25 38,-11 65 0,4-46 205,3-16 8,-2-1-1,-17 54 0,26-110-270,0 0-1,0 0 0,0 0 0,0 0 1,0 0-1,0 0 0,0 0 1,-1 0-1,1 0 0,0 0 0,0 0 1,0 0-1,0 0 0,0 0 1,0 0-1,0 0 0,0 0 0,0 0 1,0 0-1,0 0 0,0 0 1,0 0-1,0 0 0,0 0 0,0 0 1,0 0-1,0 0 0,0 0 1,0 0-1,0 0 0,0 0 0,-1 0 1,1 0-1,0 0 0,0 0 1,0 0-1,0 0 0,0 0 0,0 0 1,0 0-1,0 0 0,0 0 1,-1-11 129,3-25-20,4-9-144,25-83-1,-22 100-7,2 1-1,0-1 0,2 2 1,20-33-1,8-3-144,2 2-1,61-66 1,-94 116 103,0 0 0,0 1-1,1 1 1,0 0 0,13-7 0,-23 14 74,0 1 1,-1 0-1,1-1 1,0 1-1,0 0 1,0-1-1,-1 1 1,1 0 0,0 0-1,0 0 1,0-1-1,-1 1 1,1 0-1,0 0 1,0 0-1,0 0 1,0 1-1,0-1 5,-1 0 0,1 0 0,-1 1 0,0-1-1,1 0 1,-1 1 0,0-1 0,1 0-1,-1 1 1,0-1 0,0 0 0,1 1 0,-1-1-1,0 1 1,0-1 0,0 0 0,1 1-1,-1-1 1,0 1 0,0-1 0,0 1-1,0 0 1,0 2 6,0 0 0,0 1 0,-1-1 0,1 0 0,-1 0 0,1 0-1,-3 4 1,-1 3 12,-1 0-1,0 0 0,0-1 0,-1 0 1,0 0-1,-1-1 0,-15 16 0,10-11 46,0 0-1,-9 16 0,21-29-64,-1 0 0,1 1 0,0-1 0,-1 1 0,1-1 0,0 0 0,-1 1 0,1-1 0,0 1 0,0-1 0,0 1 1,-1-1-1,1 1 0,0-1 0,0 1 0,0-1 0,0 1 0,0-1 0,0 1 0,0-1 0,0 1 0,0-1 0,0 1 0,0-1 0,0 1 0,0-1 0,0 1 0,1-1 0,-1 1 0,0-1 0,0 1 0,0-1 0,1 1 0,-1-1 0,0 1 0,1-1 0,-1 0 0,0 1 0,1-1 0,-1 0 0,1 1 0,-1-1 0,0 0 0,1 1 0,-1-1 0,1 0 0,-1 0 0,1 0 0,-1 1 0,1-1 0,-1 0 0,1 0 0,0 0 0,4 1-35,-1-1-1,1 0 1,-1 1 0,9-2 0,25-3 78,-1-1 1,1-2 0,-2-1-1,55-21 1,-74 22-182,-12 4 143,1 0-1,-1 1 0,1 0 0,0 0 0,0 0 0,9 0 0,-15 2-4,0 0 1,1 0 0,-1 0-1,0 0 1,1 0 0,-1 0-1,0 0 1,1 0 0,-1 0-1,0 0 1,1 0 0,-1 1-1,0-1 1,1 0-1,-1 0 1,0 0 0,0 1-1,1-1 1,-1 0 0,0 0-1,0 1 1,1-1 0,-1 0-1,0 0 1,0 1 0,0-1-1,0 0 1,1 1 0,-1-1-1,0 0 1,0 1 0,0-1-1,0 0 1,0 1-1,0-1 1,0 0 0,0 1-1,0-1 1,0 0 0,0 1-1,0-1 1,0 0 0,0 1-1,0-1 1,-1 0 0,1 1-1,0-1 1,0 0 0,0 1-1,0-1 1,-1 0 0,1 1-1,0-1 1,-11 19-3,11-19 3,0 0 0,-5 7-24,0 0-1,1 1 0,-1-1 0,2 1 0,-6 12 0,9-18 31,-1 0 1,1 0-1,0 0 0,-1-1 1,1 1-1,0 0 0,0 0 1,0 0-1,0 0 0,1 0 1,-1 0-1,0 0 0,1 0 1,0 0-1,-1-1 0,1 1 1,0 0-1,0 0 0,0-1 1,0 1-1,0 0 0,0-1 1,0 1-1,1-1 0,-1 0 1,0 1-1,1-1 0,-1 0 1,1 0-1,0 0 0,2 1 1,-2-1 14,0 0 1,0 0 0,-1 0 0,1-1-1,0 1 1,0-1 0,0 1 0,0-1 0,0 0-1,0 0 1,0 0 0,0 0 0,0 0-1,0 0 1,0-1 0,0 1 0,0-1-1,0 1 1,0-1 0,0 0 0,-1 0-1,1 0 1,0 0 0,0 0 0,-1 0-1,3-2 1,-2 1 13,0 0 1,0 0-1,0 0 0,0 0 0,0 0 0,0-1 1,-1 1-1,1-1 0,-1 1 0,0-1 1,0 0-1,0 1 0,0-1 0,0 0 0,0 0 1,-1 0-1,1-5 0,-1 2-11,-1 0-1,0 0 1,-1 0-1,1 0 1,-3-5 0,-4-17-118,8 25 73,-1-1-1,0 1 1,0 0-1,0 1 1,-1-1-1,-1-3 1,-2-4-202,5 9 205,0 0 0,0 1 0,0-1 0,0 0 1,0 1-1,0-1 0,0 0 0,1 1 1,-1-1-1,0 0 0,0 1 0,0-1 0,1 0 1,-1 1-1,0-1 0,1 1 0,-1-1 0,1 1 1,-1-1-1,0 1 0,1-1 0,0 0 0,11-9-68,-5 6 65,0 1 1,-1 0 0,1 0 0,0 1-1,0 0 1,1 0 0,-1 1-1,0 0 1,1 0 0,-1 0 0,1 1-1,-1 0 1,0 1 0,14 2-1,-2 1 25,1 0-1,-1 2 0,-1 0 0,25 13 1,-38-17 4,-1 1 1,1-1 0,0 1 0,-1 1-1,0-1 1,0 0 0,0 1 0,0 0-1,0 0 1,-1 0 0,0 1-1,0-1 1,0 1 0,0 0 0,-1-1-1,0 1 1,0 0 0,0 1 0,0-1-1,-1 0 1,1 10 0,-1-11 8,-1 0 0,1-1 0,0 1 0,1 0-1,-1-1 1,0 1 0,1-1 0,3 6 0,-4-8-7,0 1-1,1-1 1,-1 0-1,0 0 1,1 0-1,-1 1 1,1-1-1,-1 0 1,1-1-1,0 1 1,-1 0-1,1 0 1,0-1-1,-1 1 1,1-1-1,0 0 1,0 1-1,0-1 1,0 0-1,2 0 1,10-1 51,-1 0 1,1-1 0,-1-1 0,1 0-1,-1 0 1,0-2 0,-1 0-1,1 0 1,-1-1 0,0 0 0,0-1-1,0-1 1,18-15 0,-22 15-38,0-1 1,0 0 0,-1 0 0,0 0-1,-1-1 1,0 0 0,7-14 0,0-8 12,10-36 0,-21 64-32,77-257-5,-70 222 57,-1 0 0,5-68 0,-11 86-54,-1 16-36,0-1 0,-1 1-1,1 0 1,-1-1 0,0 1 0,-2-9-1,-2 22-62,1 1 0,0 0 0,-2 16 0,-2 18 116,-1 47 0,7-70-1,5 279 50,-1-259-69,1 20 19,1 40-1328,-5-100 1223,0 1 0,0-1 1,0 0-1,1 1 1,-1-1-1,0 0 0,0 0 1,0 1-1,0-1 0,0 0 1,0 1-1,-1-1 0,1 0 1,0 0-1,0 1 1,0-1-1,0 0 0,0 1 1,0-1-1,0 0 0,-1 0 1,1 1-1,0-1 1,0 0-1,0 0 0,-1 0 1,1 1-1,0-1 0,0 0 1,-1 0-1,-6-5-1081,-12-23 1012,12 18 20,-24-36 288,-19-23 968,50 69-1103,-3-3 94,1 0 0,-1 0 1,1 0-1,0 0 0,-2-5 0,4 6-96,-1 1-1,1 0 1,-1-1 0,1 1-1,0-1 1,0 1-1,0 0 1,0-1-1,0 1 1,0-1 0,0 1-1,1 0 1,-1-1-1,0 1 1,1-1-1,-1 1 1,1 0 0,1-3-1,-1 1 13,1 1 0,0-1 0,0 0 0,0 1 1,1-1-1,-1 1 0,1 0 0,-1 0 0,1 0 0,0 0 0,-1 0 0,1 1 0,0-1 0,0 1 0,0 0 0,7-2 1,2 0-53,0 1 1,1 0 0,13 1 0,-22 0 27,13 1 46,1-1-1,0 2 1,-1 1-1,1 0 1,-1 1-1,1 1 0,-1 0 1,0 1-1,-1 1 1,1 1-1,-1 1 0,-1 0 1,1 0-1,17 15 1,-28-20 21,-1 1 1,0-1-1,0 1 1,0 0-1,-1 0 1,1 0-1,-1 1 1,0-1-1,0 1 1,0 0 0,-1 0-1,0 0 1,0 0-1,0 0 1,-1 0-1,1 0 1,-1 1-1,0-1 1,-1 1-1,1-1 1,-1 0-1,0 1 1,-1-1-1,1 1 1,-1-1-1,0 1 1,-1-1-1,1 0 1,-1 0 0,0 0-1,0 0 1,0 0-1,-5 7 1,0-1-113,0 2 163,10-12-156,9-6-189,-3 0-69,93-45-1623,-85 43 1797,0 1 1,1 0-1,0 2 1,22-4-1,-37 7 117,-1 1 0,1 0 1,0 0-1,-1 0 0,1 0 0,-1 0 0,1 1 0,-1-1 1,1 1-1,-1 0 0,1 0 0,-1 0 0,1 0 0,-1 0 1,0 0-1,0 0 0,0 1 0,1-1 0,-1 1 0,2 3 1,1 0 135,-1 0 1,0 1 0,-1 0 0,0-1 0,0 1 0,4 9-1,-7-14-108,1 1 0,-1-1 0,1 0 0,0 1 0,-1-1 0,1 0 0,0 1 0,0-1 0,0 0 0,0 0 0,0 0 0,0 0 0,0 0 0,1 0 0,-1 0 0,0 0 0,0 0 0,1-1 0,-1 1 0,1-1 0,-1 1 0,1-1 0,-1 1 0,0-1 0,1 0 0,-1 0 0,1 1 0,0-1 0,-1 0 0,1 0 0,-1-1 0,1 1 0,-1 0 0,1 0 0,-1-1 0,1 1 0,-1-1 0,2 0 0,0-1 36,0 1 1,1-1-1,-1 0 1,0 0-1,0 0 1,-1 0 0,1-1-1,0 1 1,-1-1-1,0 0 1,1 1-1,-1-1 1,0 0 0,-1 0-1,3-5 1,-2 3-8,-1 0 1,0 0 0,0-1-1,-1 1 1,0 0 0,0 0 0,0-6-1,-7-36-131,7 45 64,-1 1 0,1 0 0,0 0 0,-1 0 0,1 0-1,-1-1 1,1 1 0,-1 0 0,1 0 0,-1 0 0,0 0-1,1 0 1,-1 0 0,0 1 0,0-1 0,0 0 0,0 0-1,0 1 1,0-1 0,0 0 0,0 1 0,0-1 0,0 1-1,0-1 1,-2 0 0,-5-2 3,7 1-421,9 3 311,9 1 243,11-3 33,13 1-135,44 5 0,-74-4 6,0 1 0,0 0 0,0 1 0,0 0 0,-1 1 0,1 0 0,-1 1-1,17 9 1,-24-12 13,0 0 0,-1 1 0,1-1 1,-1 0-1,1 1 0,-1-1 0,0 1 0,0 0 0,0 0 0,-1 0 0,1 0 0,2 6 0,-3-7-10,-1 0-1,1 0 1,-1 1-1,0-1 1,1 0 0,-1 1-1,0-1 1,0 0-1,0 0 1,-1 1 0,1-1-1,-1 0 1,1 0-1,-1 1 1,0-1 0,1 0-1,-1 0 1,0 0-1,-2 2 1,1-1 41,-4 7 110,6-7-101,4-5-4,8-6-140,-1 1 1,1 1-1,1 0 1,-1 1-1,17-5 1,-25 9 54,-1 0 0,1 0 0,-1 1 0,1 0 0,0-1 0,-1 1 0,1 0 0,0 1 0,-1-1 0,1 0 0,-1 1 0,1 0 0,-1 0 0,1 0 0,-1 1 0,1-1 0,-1 1 0,0-1 0,0 1 0,0 0 0,0 0 0,0 1 0,0-1 0,4 6 0,8 11 16,-12-15-4,-1 0 0,1-1-1,0 1 1,0-1 0,0 0-1,0 0 1,0 0 0,1 0-1,0 0 1,-1-1 0,1 1-1,0-1 1,7 2 0,-4-1-10,1-2-1,0 1 1,0-1 0,0 0 0,0-1 0,0 1 0,0-2 0,0 1 0,0-1 0,14-3 0,2-3-39,-1-1 0,26-14 0,-10 6-3,-39 15 46,1 1 1,-1 0 0,1-1-1,0 1 1,-1 0-1,1-1 1,-1 1-1,1 0 1,-1 0-1,1 0 1,0 0-1,-1 0 1,1-1-1,-1 1 1,1 0-1,0 0 1,-1 0 0,1 1-1,0-1 1,-1 0-1,1 0 1,-1 0-1,1 0 1,-1 1-1,2-1 1,-2 1-2,0 0 0,0-1 1,0 1-1,0 0 0,0-1 1,0 1-1,0 0 0,0-1 1,0 1-1,0-1 0,0 1 1,-1 0-1,1-1 0,0 1 1,0 0-1,-1-1 0,1 1 1,-1 0-1,-20 29-13,11-17 44,8-11-16,1 1 0,-1-1 1,0 0-1,0 0 0,1 0 0,-1 0 0,-1 0 0,1-1 0,-3 3 0,25-19-989,-16 10 876,1 1-1,0 0 0,0 0 1,1 0-1,8-4 1,-12 7 91,-1 1 0,0-1 0,0 1 0,0 0 0,1-1 0,-1 1 0,0 0 0,0 0 0,0 0 0,1 0 0,-1 0 0,0 0 0,0 0 0,1 1 0,-1-1 0,0 0 0,0 1 0,0-1 0,0 1 0,1-1 0,-1 1 0,0-1-1,0 1 1,0 0 0,0 0 0,0-1 0,0 1 0,-1 0 0,1 0 0,0 0 0,0 0 0,-1 0 0,1 0 0,0 0 0,0 2 0,1 0 38,-1 0 0,1-1 0,0 1-1,0 0 1,0-1 0,1 0 0,-1 0 0,0 1-1,1-1 1,0-1 0,-1 1 0,1 0 0,0-1-1,0 1 1,0-1 0,0 0 0,0 0-1,7 2 1,-1-2 28,0-1-1,1 0 0,-1 0 1,0 0-1,13-3 1,-3-1-55,0 1 1,0-2-1,0-1 0,-1 0 1,1-1-1,-2-1 1,1-1-1,-1-1 0,0 0 1,18-16-1,-19 12 30,0 0 0,-1-1-1,-1-1 1,-1 0-1,0-1 1,-1-1 0,16-33-1,1-10 225,21-70 0,-39 103-205,4-13 212,-2 0 0,-2 0-1,10-66 1,-20 105-229,-1 0-1,0 1 1,0-1 0,0 0-1,0 0 1,-1 0 0,1 0-1,0 0 1,-1 0 0,0 0-1,0-2 1,1 4-27,-1 0 0,1-1 0,0 1 0,0 0 0,0 0 0,0 0 0,-1-1 0,1 1 0,0 0 0,0 0 0,-1 0 0,1-1 0,0 1 0,0 0 0,-1 0 0,1 0 0,0 0 0,0 0 0,-1 0 0,1 0 0,0 0 0,-1 0 0,1 0 0,0 0-1,-1 0 1,0 0 2,0 0 0,1 0 0,-1 1 0,0-1 0,0 0 0,1 1-1,-1-1 1,0 1 0,1-1 0,-1 1 0,0-1 0,1 1-1,-1 0 1,-5 6 3,1 0 0,0 0-1,0 0 1,1 1 0,0-1-1,-4 11 1,4-8-14,-7 18-48,1 0 0,2 1 0,0 0 0,-4 45 0,7-44 12,-20 160-1560,19-61-4745,6-120 5800,0-2-453,0 0 1,0 0-1,-1 0 0,0 0 1,-3 13-1,-3 6-1569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44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14 1312,'-14'-14'13043,"11"20"-12880,3-6-447,-6 15 837,1 0-1,1 0 0,1 1 1,0-1-1,-1 29 1,2-30-471,-14 237 932,2-13-401,7-140 498,5-72-3235,11-68-12921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32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72 9472,'-56'-42'4288,"51"25"-3712,5 8-1248,10 5 256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33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7 889 4640,'-7'-1'2652,"20"2"-782,5-4-248,1-1-1,22-7 0,-29 6-1326,0 0 1,0 0-1,0-1 0,0-1 1,-1 0-1,0-1 0,13-11 1,4-10 79,-1-2 1,42-60-1,-47 60-291,232-268 698,-179 216-273,-36 36 117,52-82 0,-63 85-81,-25 40-464,5-8 67,-8 12-144,0 0 0,0-1 0,0 1 0,0 0 0,1 0 0,-1-1 1,0 1-1,0 0 0,0 0 0,0-1 0,0 1 0,0 0 0,0-1 0,0 1 0,0 0 0,0 0 0,0-1 0,0 1 0,0 0 0,0-1 0,0 1 0,0 0 0,0 0 1,-1-1-1,1 1 0,0 0 0,0 0 0,0-1 0,0 1 0,0 0 0,-1 0 0,1-1 0,-4 6 87,-20 24-54,1 1 0,2 1 1,1 1-1,-29 66 0,30-52 19,2 1 0,2 0 0,2 1 0,2 0 0,-8 84 0,18-112-15,0 0 0,1 0 0,0-1-1,2 1 1,7 34 0,-7-47-20,0 0-1,0 0 1,0-1-1,1 1 1,0-1-1,0 0 1,1 0 0,0 0-1,0 0 1,0 0-1,1-1 1,0 0-1,0 0 1,0 0-1,0-1 1,1 1 0,0-1-1,0-1 1,7 4-1,-8-5-26,0 0-1,1 0 0,-1-1 1,1 0-1,0 0 1,-1-1-1,1 1 0,0-1 1,-1-1-1,1 1 1,0-1-1,-1 0 0,1 0 1,-1 0-1,1-1 0,-1 0 1,0 0-1,1 0 1,-1-1-1,8-5 0,-2 1-23,-1-1 0,0 0 0,0 0 0,-1-1-1,0-1 1,-1 1 0,0-1 0,10-16 0,-11 14 35,0-1 0,0 0 1,6-18-1,-12 17-93,-1 14 88,0 0-1,0-1 1,0 1-1,0 0 1,0 0-1,0-1 1,0 1-1,0 0 1,0 0-1,0 0 1,-1 0-1,1-1 1,0 1-1,0 0 1,0 0-1,0 0 1,-1 0 0,1 0-1,0-1 1,0 1-1,0 0 1,0 0-1,-1 0 1,1 0-1,0 0 1,0 0-1,-1 0 1,1 0-1,0 0 1,0 0-1,-1 0 1,0 0-2,0 0 0,-1 1 0,1-1 0,0 1 0,0-1 1,-1 1-1,1 0 0,0 0 0,0-1 0,0 1 0,0 0 0,0 0 0,0 0 0,0 0 1,0 1-1,-5 5-12,1-1 0,1 1 1,-1 0-1,1 1 0,1-1 0,-1 1 1,-3 13-1,5-16 4,1 0 1,0 0-1,1 0 1,-1 1-1,1-1 0,0 0 1,0 1-1,1-1 0,-1 0 1,1 1-1,0-1 1,4 8-1,-4-8 46,1-1 1,0 1-1,1-1 1,-1 0-1,1 0 0,0 0 1,5 6-1,-7-8-23,0-1 1,1 0-1,-1 0 0,0 0 0,1 0 0,-1 0 1,1-1-1,-1 1 0,1 0 0,-1-1 0,1 1 1,-1-1-1,1 1 0,0-1 0,-1 0 1,1 1-1,0-1 0,-1 0 0,1 0 0,0 0 1,-1-1-1,1 1 0,0 0 0,-1-1 0,3 0 1,-2 0-39,0 0 0,0 0 0,-1 0 1,1 0-1,0 0 0,-1-1 0,1 1 0,-1-1 1,1 1-1,-1-1 0,0 0 0,0 1 1,0-1-1,0 0 0,0 0 0,0 0 0,0 0 1,0 0-1,-1 0 0,1 0 0,-1 0 1,1 0-1,-1 0 0,0 0 0,0 0 1,0 0-1,0-3 0,-1-4 16,0 1 0,0-1 0,0 1 1,-1 0-1,-4-11 0,-13-37-44,15 49 71,4 7-52,4 3 28,8 4 9,-1-2-1,1 0 1,0 0-1,0-1 1,0 0 0,1-1-1,0-1 1,-1 0-1,23 0 1,5-1-2064,71-10 0,-101 8 935,28-4-1192,-36 4 1860,1 0 1,-1 1 0,1-1-1,-1 0 1,0 0 0,1-1-1,-1 1 1,0 0-1,0-1 1,0 1 0,3-3-1,4-5-2000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34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31 9568,'-43'-21'4320,"48"21"-3776,4 0-832,5 0 32,24-6 672,4 6-224,30-3-32,3 3-96,11 0-1632,-6 9 864,14-6-5568,-8 6 3488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36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14 966 3328,'-2'1'281,"-5"4"170,7-5-430,0 0 1,-1 0-1,1 0 0,0 0 0,0 0 0,0 0 1,0 0-1,0 0 0,0 0 0,0 0 0,0 0 1,0 1-1,0-1 0,-1 0 0,1 0 0,0 0 1,0 0-1,0 0 0,0 0 0,0 0 0,0 0 1,0 0-1,-1 0 0,1 0 0,0 0 0,0 0 1,0 0-1,0 0 0,0 0 0,0 0 0,0-1 1,0 1-1,-1 0 0,1 0 0,0 0 0,0 0 1,0 0-1,0 0 0,0 0 0,0 0 0,0 0 1,0 0-1,0 0 0,0 0 0,0 0 0,0-1 1,-1 1-1,1 0 0,0 0 0,0 0 0,0 0 1,0 0-1,50-7 4629,-28 5-4171,0-2 0,0 0-1,-1-1 1,1-2 0,-1 0-1,-1-1 1,23-12 0,-11-1-172,-1-2 0,-1-1 0,-1-1 0,40-45 1,113-142 65,-136 162-262,86-98 301,-112 123-268,0-1 1,-2-1 0,-1-1 0,-2-1-1,0 0 1,14-43 0,-26 64-37,0 0 0,-1-1 0,0 0 1,0 1-1,-1-1 0,1-12 0,-2 20-93,0 0 1,0 0-1,0 0 0,0 0 1,0 0-1,0 0 0,0 0 1,-1 0-1,1 0 0,0 0 1,0 0-1,-1 0 0,1 0 1,-1 0-1,1 0 0,-1 0 1,1 0-1,-1 1 0,1-1 1,-1 0-1,0 0 0,0 1 1,1-1-1,-1 0 0,0 1 1,0-1-1,0 1 0,-1-1 1,1 0-4,-1 1 0,0 0 0,0 0 1,1 0-1,-1 1 0,0-1 0,0 0 1,1 1-1,-1-1 0,0 1 0,1-1 1,-1 1-1,1 0 0,-1 0 0,0 0 1,1 0-1,0 0 0,-3 2 0,-12 10-48,1 1-1,1 0 0,0 1 1,1 0-1,-16 26 0,10-12 31,2 1-1,-19 46 0,13-17 158,3 1 0,-20 95 0,2 125 74,36-256-113,1 26 0,1-44-68,0 0 1,1 0-1,-1-1 0,2 1 0,-1-1 0,0 1 0,1-1 0,0 1 0,1-1 0,3 6 0,-6-10-22,1 0 1,0 0-1,-1 0 0,1 0 1,0 0-1,0 0 0,0 0 1,0-1-1,0 1 0,0 0 0,0-1 1,0 1-1,0-1 0,0 1 1,0-1-1,0 0 0,0 1 1,0-1-1,1 0 0,-1 0 0,0 1 1,0-1-1,0 0 0,1 0 1,-1-1-1,0 1 0,0 0 1,0 0-1,0-1 0,1 1 1,1-1-1,2-2-29,0 1 0,1-1 0,-1-1 0,0 1 0,5-5 0,2-3-59,-1 0 0,0 0 0,-1-1-1,16-23 1,30-59-70,-52 87 144,45-89-216,-49 96 205,0 0 0,0 0 0,0 0 0,0 0 0,0 0 0,0 0-1,0 0 1,0 0 0,0 0 0,0 0 0,0 0 0,0 0 0,0 0 0,0 0-1,0 0 1,1 0 0,-1 0 0,0 0 0,0 0 0,0 0 0,0 0 0,0 0-1,0 0 1,0 0 0,0 0 0,0 0 0,0 0 0,0 0 0,0 0-1,0 0 1,0 0 0,0 0 0,0 0 0,0 0 0,0 0 0,0 0 0,0 0-1,0 0 1,0 0 0,0 0 0,0 0 0,0 0 0,0 0 0,0 0 0,1 0-1,-1 0 1,0 0 0,0 0 0,0 0 0,0 0 0,0 0 0,-1 7-87,-1 11 28,-10 31 115,7-32-24,1 2 1,0-1-1,1 0 0,1 1 1,1 23-1,1-38-2,1 0 0,-1 0 0,1 0 0,0-1 0,0 1 0,1 0 0,-1 0 0,1-1 0,0 1 0,0-1 0,0 1 0,0-1 0,0 0 0,6 6 0,-6-8 6,1 1 0,-1 0 0,0 0 0,1-1 0,-1 1 0,1-1 0,-1 0 0,1 0 0,0 0 0,-1 0 0,1 0 0,0 0 0,0-1 0,0 0 0,0 1 0,0-1 0,-1 0 0,1 0 0,0-1 0,0 1 0,4-1 0,10-4-28,-1-1 1,0 0 0,0-1-1,0 0 1,-1-1 0,0-1 0,0-1-1,-1 0 1,0-1 0,-1 0-1,0-1 1,-1-1 0,-1 0-1,19-27 1,-24 32-4,-3 4-46,0-1 0,0 1 0,0-1-1,3-7 1,-13 65-270,7-38 367,1 0 1,1 0-1,0 0 0,8 27 1,-8-35-6,0 0 0,1 0 0,0 0 0,0-1 0,1 0 0,-1 1 0,1-1-1,1 0 1,-1-1 0,1 1 0,0-1 0,7 6 0,-10-10-30,0 0-1,0 0 0,0-1 1,0 1-1,0 0 0,0-1 0,0 1 1,0-1-1,0 0 0,0 1 1,0-1-1,0 0 0,1 0 0,-1-1 1,0 1-1,0 0 0,0-1 1,0 1-1,4-2 0,2-1 33,0-1-1,0 0 1,12-7-1,35-29 164,-36 24-319,32-18-1,-42 28 114,24-11-104,-31 16 88,0 0 0,0 0-1,0 0 1,0 1 0,0-1 0,1 1 0,-1 0 0,0-1-1,0 1 1,1 0 0,-1 0 0,0 0 0,3 1 0,-4 0 10,0-1 0,0 1 0,0-1 0,0 1 0,0-1 1,-1 1-1,1 0 0,0-1 0,-1 1 0,1 0 0,0 0 1,-1-1-1,1 1 0,-1 0 0,1 0 0,-1 0 0,1 0 0,-1 0 1,0 0-1,1 0 0,-1 0 0,0 0 0,0 0 0,0 0 1,0 0-1,0 0 0,0 0 0,0 0 0,0 0 0,0 0 0,0 0 1,0 0-1,-1 0 0,0 1 0,-1 7 43,-1 0-1,-8 17 1,6-14-61,0-2-6,-6 15 38,11-25-5,0 1-1,-1-1 1,1 1 0,0-1-1,0 1 1,-1 0-1,1-1 1,0 1 0,0-1-1,0 1 1,0 0 0,0-1-1,0 1 1,0 0-1,0-1 1,0 1 0,0-1-1,0 1 1,1 0 0,-1-1-1,0 1 1,0-1-1,1 1 1,-1-1 0,0 1-1,1 0 1,-1 0 0,2-1 2,-1-1 0,0 1 0,0 0 0,1 0 1,-1-1-1,0 1 0,0-1 0,0 1 0,0-1 1,0 0-1,2 0 0,0-1-14,195-88-969,-189 87 914,0-1 1,0 1-1,0 1 0,1-1 1,13 0-1,-21 2 62,0 1-1,0 0 1,0 0-1,0 0 1,0 0-1,0 0 1,0 1-1,0-1 1,0 0-1,0 1 1,0 0-1,-1-1 1,1 1-1,0 0 1,0 0-1,-1 0 1,1 0-1,0 0 1,-1 0-1,1 1 1,-1-1-1,0 0 1,1 1-1,-1-1 1,0 1-1,0 0 1,0-1-1,0 1 1,0 0-1,0-1 1,0 1-1,-1 0 1,1 3-1,1 3 105,-1 0-1,-1 1 1,1-1-1,-2 1 0,-1 13 1,1-14-9,1 0 1,-1 1-1,1-1 1,1 1-1,2 15 1,-3-22-91,0-1-1,1 0 1,-1 0 0,1 0 0,-1 0 0,1 0 0,-1 0-1,1 0 1,0 0 0,0-1 0,-1 1 0,1 0 0,0 0-1,0 0 1,0-1 0,0 1 0,0-1 0,0 1 0,0 0-1,0-1 1,0 0 0,0 1 0,0-1 0,0 0 0,0 1-1,0-1 1,0 0 0,0 0 0,1 0 0,-1 0 0,0 0-1,0 0 1,0 0 0,0 0 0,0-1 0,0 1 0,2-1-1,5-1-1,-1 0-1,1-1 0,14-7 0,-22 9-9,19-9-32,-1-2 1,-1 0 0,22-20 0,-24 19 23,0 1 0,1 0 1,0 1-1,28-14 0,-43 24 8,0 1 0,0-1-1,0 0 1,0 1-1,0-1 1,1 1 0,-1 0-1,0-1 1,0 1-1,1 0 1,-1 0 0,0 0-1,0 0 1,1 0 0,-1 0-1,0 0 1,0 0-1,1 0 1,-1 1 0,0-1-1,0 0 1,1 1-1,-1-1 1,0 1 0,0 0-1,0-1 1,0 1-1,0 0 1,0-1 0,0 1-1,0 0 1,0 0 0,0 0-1,0 0 1,-1 0-1,1 0 1,0 0 0,-1 0-1,1 0 1,-1 1-1,1-1 1,-1 0 0,1 0-1,-1 0 1,0 3-1,2 3 22,-1 0 0,-1 0 0,1-1-1,-1 1 1,-1 0 0,-1 14 0,-12 29 221,13-44-118,1-5 2,7-8 45,4-4-275,98-65-762,-92 66 811,-1 1 0,2 1 0,-1 0 0,1 1-1,20-5 1,-34 12 73,0-1-1,0 0 0,0 1 0,0 0 1,0 0-1,0 0 0,0 1 0,0-1 1,5 2-1,-7-2 0,-1 1 0,0-1 0,1 1 1,-1-1-1,0 1 0,0 0 0,1-1 0,-1 1 1,0 0-1,0 0 0,0 0 0,0 0 0,0 0 0,0 0 1,0 0-1,0 0 0,0 0 0,-1 0 0,1 0 1,0 1-1,-1-1 0,1 0 0,-1 1 0,1-1 0,-1 0 1,0 1-1,0-1 0,1 0 0,-1 3 0,-7 50 193,7-50-191,0-1 0,0 0 0,0 0 0,0 1 0,1-1 0,-1 0-1,1 0 1,0 0 0,0 0 0,2 4 0,-2-6 0,0 1 1,0-1-1,0 0 1,1 0-1,-1 0 1,0 0-1,1 0 0,-1 0 1,0 0-1,1 0 1,-1 0-1,1-1 1,0 1-1,-1-1 0,1 1 1,-1-1-1,1 1 1,0-1-1,-1 0 1,1 0-1,0 0 1,2 0-1,5-1-47,1 0 0,-1 0 0,0-1 0,0 0 1,0 0-1,0-1 0,0 0 0,-1-1 0,1 0 0,-1 0 0,0-1 0,0 0 0,11-10 1,-9 6-24,0 0 1,-1 0-1,0-1 1,-1 0-1,1-1 1,-2 0-1,0 0 1,11-25-1,-14 20-11,-4 15 57,0 1 1,0-1 0,0 1-1,0 0 1,0-1-1,0 1 1,0-1-1,0 1 1,0 0 0,0-1-1,0 1 1,0-1-1,0 1 1,-1 0 0,1-1-1,0 1 1,0 0-1,0-1 1,-1 1 0,1 0-1,0-1 1,0 1-1,-1 0 1,1-1-1,0 1 1,0 0 0,-1 0-1,1-1 1,0 1-1,-1 0 1,1 0 0,0 0-1,-1-1 1,1 1-1,-1 0 1,1 0 0,0 0-1,-1 0 1,0 1-7,0-1 0,0 1 1,0 0-1,0 0 0,0-1 1,0 1-1,0 0 0,0 0 0,0 0 1,1 0-1,-2 2 0,-1 1-5,-3 4 5,0 1-1,1-1 1,0 1 0,1-1 0,0 1-1,0 1 1,1-1 0,0 0 0,1 1-1,-3 16 1,4-21 41,1 0 1,-1 0-1,1 0 0,0 0 1,1 0-1,-1-1 0,1 1 1,0 0-1,0 0 0,0 0 0,1-1 1,0 1-1,0-1 0,0 1 1,0-1-1,1 0 0,-1 0 1,1 0-1,0 0 0,0 0 0,1-1 1,-1 1-1,8 4 0,-9-6-7,1-1 0,-1 0 0,1 0 0,0 0 0,-1 0 0,1 0 0,0 0 0,0-1 0,0 1 0,0-1 1,0 0-1,-1 0 0,1 0 0,3-1 0,6-1 66,0 0 0,14-5 0,-15 3-18,20-5-16,-1-2 0,0-1-1,-1-2 1,-1 0 0,29-21 0,-34 19-32,-1 0 0,-1-2 0,0 0 0,-2-2 0,0 0 0,21-29 0,111-204 112,-132 218-129,-2 0 0,-2 0 0,20-70 0,-34 101 3,0 0 0,0 0 1,-1-1-1,1 1 0,-1 0 0,-1-8 1,1 12-9,0 0 0,0-1 1,0 1-1,0-1 1,0 1-1,0-1 0,-1 1 1,1-1-1,0 1 1,0 0-1,-1-1 0,1 1 1,0 0-1,-1-1 0,1 1 1,0 0-1,-1-1 1,1 1-1,0 0 0,-1-1 1,1 1-1,-1 0 1,1 0-1,0 0 0,-1-1 1,-1 1-2,1 0 1,0 0 0,-1 0-1,1 0 1,-1 1 0,1-1-1,0 0 1,0 1 0,-1-1-1,1 0 1,0 1 0,-1 0-1,0 0 1,-4 3 19,0-1-1,0 1 1,1 0-1,0 1 1,0-1-1,0 1 1,0 0 0,1 1-1,-6 7 1,-4 9 59,-13 28 1,26-48-73,-84 192 270,74-164-214,2 0 0,1 0 1,1 1-1,-4 57 0,11-77-53,0 0-1,1 0 1,0 0-1,1 0 1,0 0-1,0 0 1,2 0-1,-1-1 1,1 1-1,1-1 1,0 0-1,0 0 1,10 13-1,-10-17-273,-1-1 0,1 0 0,0 0 0,0 0 0,1-1 0,-1 0 0,1 0 0,0 0 0,10 5 0,-10-7-396,0 0 1,0 0-1,0-1 0,0 0 1,0 0-1,0 0 0,0-1 1,1 1-1,-1-2 0,0 1 1,0-1-1,6-1 0,8-4-2388,-5-8-2470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36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 6880,'-14'-3'3136,"23"10"-2720,-4-2 1024,9-2-864,14 3 768,16-3-800,59 6-192,35 0-224,-5-2-832,23-2 416,18-5-4064,7 3 2400,-15-3-2432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38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8 979 4480,'-7'-3'2129,"20"-3"81,26-7 981,-17 7-2659,-1-1 0,0-1 0,0-1 0,-1-1 0,0-1 0,-1 0 0,0-2-1,-1 0 1,-1-1 0,0-1 0,0 0 0,-2-1 0,0-1 0,13-20 0,72-117 1174,-99 152-1348,3 15-182,2 47-134,-3-36-20,-1 0-1,-2 48 1,-1-24 95,0-29-23,1-5-99,0 0 1,1 0-1,2 15 1,-2-25 22,0 0 1,0 1-1,0-1 1,1 0-1,0 0 0,-1-1 1,1 1-1,1 0 0,-1-1 1,0 1-1,1-1 1,0 1-1,0-1 0,6 5 1,-7-7-12,0 1 0,1-1-1,-1 0 1,1 0 0,-1 0 0,1 0 0,-1-1 0,1 1 0,-1-1 0,1 1 0,0-1 0,4 0 0,35-4 4,-27 2-6,44-6 15,106-30 0,-125 26-23,-1-2 0,-1-2-1,55-31 1,-81 39 6,1-1-1,-1 0 1,-1-1 0,0 0-1,0 0 1,-1-1 0,9-14-1,-14 16 71,-8 9-135,-13 10-114,-62 55 73,-28 20 713,102-81-576,0-2-27,1 0 1,-1 0 0,1 1-1,0-1 1,0 1 0,0 0 0,1 0-1,-1 0 1,1 1 0,-1-1-1,1 0 1,0 1 0,0 0-1,-1 4 1,3-7-3,0-1 0,-1 1-1,1 0 1,0-1 0,0 1 0,0-1 0,1 1-1,-1 0 1,0-1 0,0 1 0,0-1 0,0 1 0,0 0-1,1-1 1,-1 1 0,0-1 0,1 1 0,-1-1-1,0 1 1,1-1 0,-1 1 0,0-1 0,1 0 0,-1 1-1,1-1 1,-1 1 0,1-1 0,-1 0 0,1 0-1,-1 1 1,1-1 0,-1 0 0,1 0 0,0 1 0,-1-1-1,1 0 1,0 0 0,24 2 122,-22-2-101,5 0-85,0-1 0,-1 0 0,1-1 0,-1 1 0,1-1 0,-1-1 0,1 1 0,-1-1 0,0 0 0,0-1 0,-1 0 0,12-9 0,-5 3-29,-1-1 0,0 0 0,-1-1-1,0 0 1,9-15 0,-27 69-83,7-37 200,-1 0 0,1 0 0,1 0 0,-1 1 1,1-1-1,0-1 0,0 1 0,0 0 0,0 0 0,5 9 0,-5-12-21,0-1 0,0 1 0,0 0 0,0-1-1,0 1 1,0-1 0,0 1 0,1-1 0,-1 0 0,1 0 0,-1 1 0,1-1 0,-1 0 0,1 0 0,-1 0 0,1-1 0,0 1 0,0 0 0,-1-1 0,1 1-1,0-1 1,0 1 0,0-1 0,0 0 0,0 0 0,0 0 0,-1 0 0,1 0 0,0 0 0,0-1 0,0 1 0,2-1 0,19-7-17,-1-1 1,0 0-1,-1-2 1,0-1-1,-1 0 1,0-2-1,-1 0 1,-1-1 0,23-23-1,11-19-117,67-92 0,-107 133 84,180-264-180,-163 230 290,-3-1-1,-1-1 1,31-99-1,-55 146-51,2-7 192,10-21 0,-17 57-21,-38 87-127,4-11 98,10-11-71,3 2 1,-25 179-1,47-236 2,3 55-1,0-75-50,2-1 0,0 1 0,0 0 0,2-1 0,-1 0-1,11 24 1,-13-35-22,0 0-1,0 0 0,1 1 0,-1-1 1,1 0-1,-1 0 0,1 0 1,-1 0-1,1 0 0,0-1 0,0 1 1,0 0-1,0-1 0,0 0 1,0 1-1,1-1 0,-1 0 0,0 0 1,1 0-1,-1 0 0,1-1 1,-1 1-1,1-1 0,-1 1 1,1-1-1,-1 0 0,1 0 0,-1 0 1,1 0-1,-1-1 0,1 1 1,-1-1-1,1 1 0,3-2 0,0-1-29,0 1 0,0-1 0,-1 0 0,1 0-1,-1-1 1,0 0 0,0 0 0,0 0-1,-1 0 1,1-1 0,-1 0 0,0 0-1,3-5 1,1-3-59,-1-1-1,0 0 1,7-20 0,-12 27 63,0 1-1,-1 0 1,1-1 0,-1 1 0,-1-1 0,1 0 0,-1 1-1,0-1 1,-1 0 0,-1-9 0,2 15 3,0 0 0,0 0 0,-1 0 0,1 0 1,0 0-1,-1 0 0,1 0 0,0 1 0,-1-1 0,1 0 0,-1 0 0,1 0 1,-1 1-1,0-1 0,1 0 0,-1 1 0,0-1 0,1 0 0,-1 1 0,0-1 1,0 1-1,-1-1 0,1 1 1,0-1 1,0 1 0,0 0-1,0 0 1,0 1-1,0-1 1,0 0 0,0 0-1,0 0 1,0 1-1,0-1 1,0 0 0,0 1-1,0-1 1,1 1-1,-1-1 1,-1 2-1,-4 2 34,1 1 0,0 0-1,0 0 1,-7 9 0,9-10-3,0 1 0,0 0 0,0 0 0,1 0 0,-1 0 0,1 1 0,0-1 0,1 1 0,0-1 0,0 1 0,0-1 0,0 1 0,1 0 0,0-1 0,0 1 0,0 0 0,1-1 0,0 1 0,0 0 0,0-1 0,1 1 0,0-1 0,0 0 0,0 1 0,1-1 0,0 0 0,0 0 0,0-1 0,0 1 0,1-1 0,0 1 0,0-1 0,0 0 0,0-1 0,0 1 0,1-1 1,0 0-1,7 4 0,1-1-19,-1-2 1,1 1 0,-1-2 0,1 1 0,26 2 0,66-3-1352,-83-3 638,-13 0 433,10 0-685,0-1 1,20-3-1,-35 4 659,-1 0 0,1-1 0,-1 0 0,1 0-1,-1 0 1,0 0 0,1-1 0,-1 1 0,0-1 0,0 0-1,0 0 1,0 0 0,0 0 0,0 0 0,-1-1-1,1 1 1,-1-1 0,3-3 0,-5 5-68,1 0 1,0-1 0,-1 1-1,1-1 1,-1 1-1,1-1 1,-1 1-1,0-1 1,1-3-1,-5-15-2122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39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27 10048,'-28'-26'3712,"33"31"-2880,18-5-224,5 3 576,29 3-769,13-3 1249,7 6-928,-2 0-224,11-6-320,14 2-704,8-5 256,0 4-3551,-8-1 2079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01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51 2080,'-1'0'192,"1"-1"1,-1 1-1,1-1 1,-1 1-1,1-1 1,-1 1-1,1-1 1,-1 1-1,1-1 1,0 1-1,-1-1 0,1 1 1,0-1-1,0 1 1,-1-1-1,1 0 1,0 1-1,0-1 1,0 0-1,-1 1 1,1-1-1,0 0 0,0 1 1,0-1-1,0 0 1,1 1-1,-1-1 1,0 1-1,0-1 1,0 0-1,1 0 1,0-14 3872,-7-1 41,6 16-4079,0 0 0,0 0 0,-1-1 1,1 1-1,0 0 0,-1 0 0,1 0 0,0 0 0,-1 0 0,1 0 0,0 1 0,0-1 0,-1 0 0,1 0 0,0 0 1,0 0-1,-1 0 0,1 0 0,0 0 0,-1 1 0,1-1 0,0 0 0,0 0 0,0 0 0,-1 1 0,1-1 1,0 0-1,0 0 0,0 0 0,-1 1 0,1-1 0,0 0 0,0 1 0,0-1 0,0 0 0,0 0 0,0 1 0,8 221 507,-3-184-427,1 1-1,2-1 1,22 65-1,20 18 550,-49-119-585,0 0 0,0 0 0,0 1 0,0-1 0,-1 0 0,1 0 0,-1 0 0,0 4 0,0-6-32,0 1 0,0-1-1,0 1 1,0-1 0,0 1 0,0-1-1,-1 1 1,1-1 0,0 1 0,0-1 0,-1 1-1,1-1 1,0 1 0,0-1 0,-1 1-1,1-1 1,-1 0 0,1 1 0,0-1-1,-1 0 1,1 1 0,-1-1 0,1 0 0,-1 1-1,1-1 1,-1 0 0,1 0 0,-1 0-1,1 0 1,-1 1 0,1-1 0,-1 0-1,1 0 1,-1 0 0,1 0 0,-1 0 0,-1 0-1,-20-2 505,0 0-1,-27-7 0,-18-8-3,18 5-471,4 0-3022,35 11 52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01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4480,'8'-20'15576,"4"13"-16939,11-5 1565,0 2-1,1 0 1,-1 2 0,40-10 0,102-10-582,-164 28 338,29-5-1444,0 2-1,48 1 1,-63 3-2257,24 7 1,-38-8 3542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1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6 207 4800,'-2'-4'394,"-2"-28"12417,9 34-12513,-3 1-223,1 1 0,-1-1 1,0 0-1,0 1 0,-1-1 0,1 1 0,1 5 0,-1-3 55,1 3-30,-1 1-1,0-1 1,0 1 0,0 13-1,2 13 43,40 150 557,-27-117-427,36 99 220,-11-43-24,-42-122-449,2 1 9,-1 0 0,1 0 0,-1-1 0,1 1 0,0 0 0,4 4 0,-4-4 7,-1-3 173,0-1-165,0 0 0,0 0-1,0-1 1,0 1 0,0 0-1,0 0 1,1-1 0,-1 1-1,0-1 1,0 1 0,2-2-1,1-5 19,0 0 0,0 0 0,0 0 0,-1 0 0,4-9 0,5-13 21,66-106 59,-23 45-276,154-259-943,-182 306 367,80-118-6316,-82 129 1742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45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6 3488,'0'0'49,"0"0"-1,0-1 1,-1 1 0,1 0-1,0-1 1,0 1 0,0 0-1,0 0 1,-1-1 0,1 1 0,0 0-1,0 0 1,-1 0 0,1-1-1,0 1 1,0 0 0,-1 0-1,1 0 1,0 0 0,-1-1 0,1 1-1,0 0 1,0 0 0,-1 0-1,1 0 1,0 0 0,-1 0-1,1 0 1,0 0 0,-1 0 0,1 0-1,-1 0 1,-8 9 2267,-3 22 1451,10-26-3553,-4 9 731,-1-1 0,-1 0 0,-17 24 0,1-1 117,-15 23 307,21-33-965,1 1 0,-23 47 0,29-48-263,-11 25 29,21-47-103,-1 1 0,1 0 0,0-1-1,1 1 1,-1 0 0,1 0 0,0 0 0,1 9-1,-1-14-57,0 1 0,0-1-1,1 0 1,-1 1 0,0-1 0,0 1-1,1-1 1,-1 1 0,0-1-1,1 0 1,-1 1 0,0-1-1,1 0 1,-1 1 0,0-1 0,1 0-1,-1 0 1,1 1 0,-1-1-1,1 0 1,-1 0 0,0 0-1,1 0 1,-1 1 0,1-1-1,-1 0 1,1 0 0,-1 0 0,1 0-1,-1 0 1,1 0 0,-1 0-1,1 0 1,-1 0 0,1-1-1,-1 1 1,1 0 0,-1 0-1,1 0 1,22-9 82,-18 7-60,43-20 186,-27 12-25,-1 1 1,2 1-1,-1 1 0,30-6 0,-16 8-200,0 2 0,0 1 0,48 4 0,-61 2 266,9 9-7140,-5-1-451,-16-11 3115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53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1472,'1'0'16,"-1"1"1,0-1-1,1 0 0,-1 0 1,0 0-1,0 0 1,1 1-1,-1-1 0,11-11 4887,-11 41-2876,-5 77 170,3 6-1355,0 50-20,8 39-12,20 318 487,-5-194-297,-17-5-128,-4-276-791,-6 280 371,-4 64-82,6-152-324,4 97 434,11-77-69,8 165-438,2-195 105,3 76-428,-23-127 352,9 180-329,37 59 71,-40-379 219,22 93-369,-24-113-7,-1 0 1,-1 1-1,-1-1 0,1 33 0,-5-33-1622,2-16 2001,0 0 0,0 0 1,0 1-1,0-1 0,0 0 0,0 0 0,-1 0 0,1 0 0,0 0 0,0 0 0,0 0 0,0 0 0,0 1-68,0-1 69,0 0-1,0 0 0,0 0 0,-1 0 0,1 0 0,0 0 0,0 0 0,0 0 0,0 0 0,0 0 0,0 0 0,0 0 0,0 0 0,-1 0 0,1 0 1,0 0-1,0 0 0,0 0 0,0 0 0,0 0 0,0 0 0,0 0 0,0 0 0,-1 0 0,1 0 0,0 0 0,0 0 0,0 0 0,-7-10-2409,-10-24 422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1:55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2 251 2976,'-1'-3'3789,"8"-3"-2650,15-2-50,-7 4-530,-2 1-238,-1 0 0,1 0 0,18 0 0,9-2 192,-5 0-186,1 2 0,50 2 0,-48 1 166,75-8 1,-66 3 51,0 2 0,73 4 1,-30 1-369,-24-2-53,306-4 238,-282-1-133,38-1 54,-118 6-246,414-13 704,-242 0-832,-137 13 80,76 9 0,-38-1-15,-49-6 23,183 8 113,-193-10-65,90-4-149,130-8 36,45-5 126,104-18 26,-91 11-67,307-21-26,-498 39 66,157 0 389,-86 4-161,104-12 317,3 0-432,0 17 87,40 14-150,-140-11-136,-91-4 122,160 0 139,78 4 53,-223 0-289,397 15-8,-339-16 148,61 1 80,17 3-81,-8 0 157,194-1 129,-414-7-1213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6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 5632,'0'-14'2560,"14"-1"-2208,-4 1 1760,-1 10-1216,2-13 768,3 10-960,-6-11-320,6 9-256,-3-6-192,-2 6 32,-1 0-192,3 6 128,-11-3-800,5 6 480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6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3712,'-14'0'1696,"8"0"-1472,3 0-320,6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7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5984,'9'-16'2688,"1"2"-2336,-5 5 384,-1 9-480,6-7-448,-1 7 96,2-9-1856,3 4 1088,-6 2-2784,6 3 2048</inkml:trace>
  <inkml:trace contextRef="#ctx0" brushRef="#br0" timeOffset="1">337 34 4160,'-6'-13'1856,"17"13"-1600,-11-3 0,5 3-192,-1-5 384,1 5-224,0-4-896,-1 4 352,6-3-2272,4-3 1440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7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0 333 4064,'0'-9'1824,"6"-3"-1568,-6 6-64,3 6-160,2-3-640,6-1 320,-8-4-2080,3 8 1312</inkml:trace>
  <inkml:trace contextRef="#ctx0" brushRef="#br0" timeOffset="1">375 42 5408,'5'-8'2432,"18"-10"-2112,-15 11-96,8 7-192,-7-8-800,5 8 416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7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0 638 2720,'0'-20'1248,"19"7"-1088</inkml:trace>
  <inkml:trace contextRef="#ctx0" brushRef="#br0" timeOffset="1">638 105 6816,'-14'-35'3072,"28"20"-2656,-9 6-1920,6 5 736,-2-10 288,-1 11 352,-2-9-736,2 6 480,3-1-2720,-2 7 1696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8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0 105 6464,'0'-26'2944,"33"-2"-2560,-19 14 0,6 7-288,-7-10-256,7 4 96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8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1 598 7296,'0'-21'3328,"24"0"-2912,-15 7 64,1 11-352,-1-10-320,1 5 96,-1-5-1536,5 5 896,-5-5-3424,7 5 2336</inkml:trace>
  <inkml:trace contextRef="#ctx0" brushRef="#br0" timeOffset="1">513 60 6560,'3'-21'2976,"17"7"-2592,-10 7 64,-1 1-320,-4-2-320,4 4 96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8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1 665 8544,'3'-50'3872,"22"4"-3360,-11 25-704,5 4 0,0-13 32,-1 9 64,-2-4-672,-2 8 384,0 1-2624,5 2 1664</inkml:trace>
  <inkml:trace contextRef="#ctx0" brushRef="#br0" timeOffset="1">653 144 5728,'38'-33'2592,"13"3"-2240,-26 13-544,-1 5 32,-1-18-32,5 9 128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45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 6048,'-5'-14'8874,"10"25"-8160,-2 0-1,1 0 1,-2 1-1,0-1 1,1 15 0,0 60-30,-2-15-210,1-36-303,-4 63-1,1-38-229,1-34-4681,34-64-8572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19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18 171 7712,'-17'-24'3520,"34"12"-3072</inkml:trace>
  <inkml:trace contextRef="#ctx0" brushRef="#br0" timeOffset="1">520 9 3552,'11'-9'1632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07.93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1 189 1312,'2'-1'102,"0"0"1,0 1-1,0-1 0,1 1 1,-1-1-1,0 1 1,0 0-1,1 0 0,-1 0 1,0 0-1,0 0 1,0 0-1,1 1 0,1 0 1,14 1 692,257 7 266,64-20-317,3 1-885,-176 22 239,4 0-314,332-3 765,-354-16-420,-37 1 126,-47 4-86,203 0 94,89-1-68,-126-2-32,146 14 626,-277-9-770,340 3-70,-18-13 438,-287 3-379,90-6-62,55-3-20,-44 7 31,40-1 16,175-4 56,178-3 182,-483 18-348,696-15 765,-627 7-201,42-2-363,353-25 336,-357 17-321,127-4 50,82 21-407,-446 1 278,0 0 0,0 1 0,28 7 0,-26-5 34,-1 2 0,20 9 0,-35-15-15,0 1 0,0-1 1,0 1-1,0 0 0,0-1 1,-1 1-1,1 0 1,0 0-1,0 0 0,0-1 1,-1 1-1,1 0 0,0 0 1,-1 0-1,1 0 0,-1 0 1,1 1-1,-1-1 0,0 0 1,1 0-1,-1 0 1,0 0-1,0 0 0,0 0 1,0 2-1,0 2 32,-1-1 0,1 1-1,-1-1 1,-3 9 0,0-1 82,3-6-91,-1 5-32,-1-1-1,0 0 1,0 0 0,-8 15 0,5-10-26,1 1 1,0 0-1,1 0 1,1 1-1,0-1 1,0 21-1,0-6 8,-13 214 68,16 3-145,1-104 104,-5 4 93,3-71-5,1-49 80,0-28-186,0 0-1,-1 1 1,1-1 0,0 0 0,0 1 0,0-1-1,0 0 1,-1 0 0,1 1 0,0-1 0,0 0 0,-1 0-1,1 0 1,0 1 0,0-1 0,-1 0 0,1 0 0,0 0-1,-1 0 1,1 1 0,0-1 0,-1 0 0,1 0 0,0 0-1,-1 0 1,1 0 0,0 0 0,-1 0 0,1 0 0,0 0-1,-1 0 1,1 0 0,0 0 0,-1 0 0,1-1 0,-16-1 59,14 1-54,-15-1-37,1 1 0,-31 3 0,13-1 22,-92-10 274,0 0-306,-244 6 233,209 2-139,-192 2 508,132 14-360,35-1 51,-188-13-257,-140 11 42,-242 38 192,525-34 11,-16 1-74,-519 48 29,671-55-188,-116 15-69,-148 13-78,206-29 199,-164 12 164,57-4-115,-49 5-77,-113 11-116,137-15 29,-121 2 330,274-18-97,-209-9 249,262 1-311,-200-15-33,-3 19 350,28 7 10,51-2-329,16-2 268,103-2-111,17 0-382,52 0 206,0-1 0,0-1 1,0 0-1,-26-10 1,5 2-119,-61-21-99,80 27 83,1-1 0,-1-1 0,2 0 0,-1-1 0,1 0 0,0-1 0,-16-14 0,26 18 2,0-1 0,0 1-1,0-1 1,1 0 0,0-1 0,0 1 0,1-1 0,-4-7-1,1-2-75,1-1-1,-5-22 0,4 9 42,2-1 1,1 1 0,2-1-1,1 0 1,1 0 0,7-41-1,-3 39 2,-2 12 40,0 0 1,2 1 0,8-24 0,-7 27-49,1 1 0,0-1 0,1 2 0,1-1 0,20-26 0,18-25-188,5 0 288,-48 58-26,-4 8-6,0 1-1,0-1 0,0 0 1,1 1-1,-1-1 1,0 0-1,0 1 1,1-1-1,-1 0 0,0 1 1,1-1-1,-1 1 1,1-1-1,-1 1 1,1-1-1,-1 1 0,2-2 1,12-6-325,-10 6 343,-1 0 0,1 0 0,-1 0 0,1 1 0,0-1 0,0 1 1,0 0-1,0 0 0,0 0 0,0 1 0,5-1 0,-2 2-2,0 0-1,-1 1 1,1 0-1,-1 0 1,1 0-1,-1 1 1,0 0-1,0 0 1,0 1-1,9 7 1,10 4-129,-7-5 125,0-2 1,0 0 0,1-1 0,-1 0-1,2-2 1,-1 0 0,0-2 0,37 3 0,238-11 57,-254 2-81,199-2 148,-42 2-305,-163 1 134,138-9 84,58-31-1,106-10-40,-121 24-98,-181 22 48,372-53 0,-286 47 21,169 5 1,242 40 56,-416-25 23,414-12 3,-457 1-40,877-94 121,-275 24-44,-496 59-109,160-3 148,-155 27-88,-33-1-128,-86-7 149,529 22-164,-195-16 150,-283-8-36,-25-2 48,0-4 0,178-36-1,39-3 108,-128 23-38,-151 17-143,1 2 1,0 1 0,0 1 0,-1 2-1,34 4 1,-28-4 144,-9-1 34,-24 0-15,7 1 155,-7 0-290,0-1-1,-1 1 1,1-1-1,-1 1 1,1-1 0,-1 1-1,0-1 1,1 1 0,-1 0-1,0-1 1,1 1 0,-1 0-1,0-1 1,0 1 0,1 0-1,-1-1 1,0 1 0,0 0-1,0 0 1,0 0-1,0 21 128,-1-11-125,-10 124 115,3-67-124,-24 146 239,31-211-265,0 0 1,1 0 0,0 0 0,0 0 0,0 0 0,0 4-1,1 17-200,0-19 217,0 0-1,1 0 1,0 1-1,0-1 1,0-1 0,1 1-1,0 0 1,4 6 0,-6-9 76,-1-2-63,-1 1 0,1 0-1,-1 0 1,0-1 0,0 1-1,1 0 1,-1-1 0,0 1-1,0-1 1,0 1 0,1-1-1,-3 1 1,-28 0-133,6-1 52,-50-5 1,-240-21-86,102 11 256,43 8-435,122 6 290,-518 26-80,414-13 184,-322 25-130,178-6 157,26-3 120,81-8-48,-44 3-254,-545 37 260,413-27 61,-57 4-239,-410-11 9,278-14 30,226 14 61,-5 19 70,93-12-87,82-14-41,-159 23 422,65-12 28,142-19-371,59-6-53,-1-1 1,-1-3-1,1-3 1,-76-11-1,111 10-46,0-2-1,1 0 1,-1-1 0,1 0-1,1-1 1,-28-17 0,-80-68-183,7 5-214,83 67 321,-1 0-1,-1 3 1,0 0 0,-46-13 0,-3 13-632,68 15-868,18 1 1517,-1 1 0,0-1 0,1 1 0,-1-1 0,0 1 0,0-1 0,1 0 0,-1 0 0,0 0 0,1-1 0,12-9-55,-1 1 0,1 1-1,24-12 1,-3 2 19,-11 4 86,0 2 0,36-14 0,11-3 422,-69 29-422,0-1 0,1 0 1,-1 0-1,0 0 0,-1 0 1,1 0-1,0-1 1,-1 1-1,1 0 0,-1-1 1,1 1-1,-1-1 0,0 1 1,0-1-1,-1 0 0,1 1 1,0-1-1,-1 0 1,0 0-1,1 0 0,-1 1 1,0-1-1,-1 0 0,1 0 1,0 0-1,-1 1 1,1-1-1,-2-3 0,-6-16 163,-12-35 26,20 55-235,-1 0 0,1 0 0,0 1 0,-1-1 0,1 0 0,0 0 0,0 0 0,0 0 0,0 0 0,1 0 0,-1 0 0,0 0 0,1 0 0,-1 0 0,1 0 0,0 1 0,0-1 0,1-2 0,-2 3 52,1 1-1,0-1 1,-1 1 0,1-1 0,-1 0 0,1 0 0,-1 1 0,1-1 0,-1 0 0,0 0 0,1 1 0,-1-1 0,0 0 0,0 0 0,0 0-1,0 0 1,1 1 0,-1-1 0,0 0 0,0 0 0,0 0 0,-1 0 0,1 1 0,0-1 0,0 0 0,-1-1 0,1 0 0,-1 1 1,0-1 0,1 1 0,-1-1 0,0 1 0,0-1 0,0 1-1,0 0 1,0 0 0,-1-1 0,1 1 0,0 0 0,-2-1 0,-12-7-40,-1 1 0,0 0 0,0 1 0,-19-5 0,-70-15-154,94 27-205,6 4 35,6-2 322,-1 0 0,0 0 0,0 0 1,1 0-1,-1 0 0,1 0 0,-1-1 1,2 3-1,1 7 190,23 48 218,-21-44-365,1 0 0,0 0 0,1-1 0,1 0 0,0 0 0,1-1 0,0 0 0,1 0 0,16 15 0,-21-22 11,1 0-1,-1 0 0,0 0 0,0 1 0,-1-1 1,0 1-1,0 1 0,-1-1 0,1 0 1,-2 1-1,4 11 0,-6-16 37,0 0 0,0 1 0,0-1 1,0 0-1,-1 1 0,1-1 0,-1 0 0,0 1 0,0-1 0,0 0 1,0 0-1,-3 6 0,-2 0 152,0 1 0,-10 11 1,12-15-128,2-3-52,-1 0-1,1 0 1,-1 0 0,0 0 0,1-1 0,-1 1 0,0-1-1,-5 3 1,-15 14 120,20-15-181,0-1 0,-1 0-1,1-1 1,-1 1 0,1-1-1,-6 3 1,14 0-495,10-1 368,10-3 242,1-1 0,-1-1 0,42-8 0,-11 2 150,151-23-63,14-1-242,93 9 40,-90 8 29,379-10 4,-200 30 0,132-4 0,-441-6 2,235-19-31,-231 5-132,-23 4 215,411-82-294,-341 61 115,68-15 35,1 17-223,-109 25 239,206 11-1,370 37-282,-460-38 401,140 3 34,-146 9-132,12 0 162,121-16-2,-319 1-42,1 1 0,49 8 0,-54-7-138,-25 0 71,1-1 0,-1 1 0,1 0 0,0-1 0,-1 1 1,0 0-1,1 0 0,-1-1 0,0 1 0,1 0 1,-1 0-1,0 0 0,0 0 0,1 0 0,-1 0 0,0-1 1,0 1-1,0 0 0,0 0 0,0 0 0,-1 1 0,2 3-41,2 26 9,-2-24-125,-1 1-1,1-1 1,1 0-1,4 14 1,-3-1 7,-3-18 149,1 1 0,-1-1-1,0 0 1,1 0 0,-1 0 0,1 0-1,1 3 1,-1-3-76,-7 2-693,5-4 730,0 0 1,0 1 0,0-1 0,1 0 0,-1 0-1,0 0 1,0 1 0,0-1 0,0 0 0,0 0-1,0 0 1,0-1 0,0 1 0,0 0 0,1 0-1,-1 0 1,0-1 0,0 1 0,0 0 0,0-1-1,1 1 1,-1-1 0,0 1 0,-1-2 0,-10-3-189,-52-15-130,-117-19 0,75 18 283,28 4 52,-213-42 68,-156-15 556,-345-15-705,487 71 118,-577 41-1,486 25 478,169-18-250,-1 0-5,-128 14 400,2-24-27,271-20-285,-432-14 344,482 11-618,-67-5 194,-117 4-1,164 9-245,30-2 7,-24 0 1,-25-4 202,-1-3 0,1-3 0,0-3-1,-120-34 1,115 15-35,29 11-457,36 13 250,9 4 34,1-1 0,-1 1-1,0 0 1,1 1 0,-1-1 0,0 1-1,1-1 1,-1 1 0,-3 0 0,-4-1 47,1 0 0,-1 0 0,-16-5 0,17 3 18,0 1 1,-1 1 0,-15-2-1,-28-2 147,15 1-87,-44-3-37,-58-1-143,-69 8 42,193-1 20,1 0 0,0-1 0,-1-1 1,-25-8-1,19 3 69,11 3-19,-1 1 0,-13-3 0,13 6-57,-1 0 1,0 0 0,-18 2 0,0 1 5,20-4-41,0 1-1,1-1 1,-1-1 0,-17-7-1,17 6 31,0-2-1,1 1 1,0-2 0,1 1-1,-11-10 1,5 5-59,-5-7 8,16 14 54,0 0 1,0 0-1,0 0 0,-1 1 1,1-1-1,-1 1 1,-6-3-1,1 1-20,-3-2-297,11 18 125,0 11 212,0-1 1,2 1 0,1 0-1,3 27 1,1 2 77,-3-12-67,19 170-36,-11-149 234,4 120 0,-13-132-147,2-1 0,3 1 1,12 55-1,-16-96-105,0 1-1,1-1 1,0 0 0,0 0 0,0-1-1,1 1 1,5 7 0,1-2 29,-1 0-1,19 15 1,-26-26 6,-1 0 0,0 0 0,0 0-1,1 0 1,-1-1 0,1 1 0,-1 0 0,1-1 0,-1 1 0,1-1 0,-1 1-1,1-1 1,0 0 0,-1 0 0,1 0 0,-1 0 0,1 0 0,0 0 0,-1 0-1,1 0 1,-1-1 0,1 1 0,0-1 0,-1 1 0,1-1 0,-1 1 0,0-1-1,1 0 1,1-1 0,2-1 3,-1 0-1,0-1 1,0 1 0,-1-1 0,1 1-1,-1-1 1,1 0 0,2-6-1,26-52-21,-10 19-29,-9 16 39,-8 16-28,0 1 1,2-1-1,-1 1 1,9-10 0,-8 11-1,1 2 0,0-1 0,0 1 0,1 0 0,0 1 0,0 0 0,14-6 0,-20 10 30,1 1 1,-1 0-1,1 0 1,-1 1-1,1-1 1,-1 1-1,1 0 1,0 0-1,-1 0 1,1 0-1,-1 1 1,1-1-1,-1 1 1,1 0 0,-1 0-1,1 0 1,-1 0-1,0 1 1,6 3-1,1 1 2,1 1 0,-1 0 1,0 1-1,11 11 0,22 27 45,-31-32-51,-1-1-1,2-1 1,0 0-1,0-1 1,1 0-1,19 11 1,-21-15-755,1-1 1,0-1-1,1 0 0,24 5 1,-34-9 370,1 0 1,0 0-1,0-1 1,-1 0-1,1 0 1,0 0-1,0-1 1,0 1-1,-1-1 1,1 0-1,0 0 1,-1-1 0,1 0-1,-1 1 1,1-2-1,-1 1 1,6-4-1,19-22-1841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09.1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 71 4480,'-5'-2'643,"3"2"-475,-15-7 2322,17 16-1637,1 146 1930,18 75-2766,8-90 345,-27-140-361,2 10 38,0 1 0,1-1 0,1 0 0,-1 0 1,7 10-1,-10-18 131,2-5-58,2-4-97,-1 0 0,1 0 0,-1 0 1,-1-1-1,1 1 0,1-10 0,4-48-25,-3 21 0,32-166 19,2-9 968,-36 199-849,3-27 992,-7 68-942,-4 21 0,1-6-86,-24 200-49,-20 2-64,37-190-74,4-20-249,-17 47-1,22-71 183,0-1 1,0 1 0,0-1-1,0 0 1,-1 0 0,1 0 0,-1 0-1,0 0 1,0-1 0,0 1 0,0-1-1,-1 1 1,1-1 0,-1 0 0,1-1-1,-1 1 1,-6 1 0,0 0-345,-1 0 1,1-1-1,0 0 1,-1-1-1,-14 0 1,-1-5-1293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24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6 521 1984,'0'0'16,"0"0"0,0 0 0,0 1 0,0-1 1,1 0-1,-1 0 0,0 0 0,0 0 0,0 0 0,0 1 0,0-1 0,0 0 0,0 0 1,0 0-1,0 0 0,0 1 0,0-1 0,0 0 0,0 0 0,0 0 0,0 0 0,0 0 1,0 1-1,0-1 0,-1 0 0,1 0 0,0 0 0,0 0 0,0 0 0,0 1 0,0-1 1,0 0-1,0 0 0,0 0 0,-1 0 0,1 0 0,0 0 0,0 0 0,0 0 0,0 1 1,0-1-1,0 0 0,-1 0 0,1 0 0,0 0 0,0 0 0,0 0 0,0 0 1,-1 0-1,1 0 0,0 0 0,0 0 0,0 0 0,0 0 0,0 0 0,-1 0 0,1 0 1,0 0-1,0 0 0,0 0 0,0-1 0,0 1 0,-1 0 0,1 0 0,0 0 0,0 0 1,0 0-1,0 2 61,0 0 702,0-2-755,0 0 1,0 0 0,0 0-1,0 0 1,0-1-1,0 1 1,-1 0-1,1 0 1,0 0 0,0 0-1,0 0 1,0 0-1,0 0 1,0 0-1,0 0 1,0 0 0,0 0-1,0-1 1,0 1-1,0 0 1,0 0-1,0 0 1,0 0 0,0 0-1,1 0 1,-1 0-1,0 0 1,0 0-1,0 0 1,0 0 0,0 0-1,0-1 1,0 1 24,0 0-25,0 0 1,0 0 0,0 0-1,0 0 1,0 0-1,0 0 1,0 0-1,1 0 1,-1 0 0,0 0-1,0 0 1,0 0-1,0 0 1,0 0-1,0 0 1,0 0 0,0 0-1,0 0 1,0 0-1,1 0 1,26-12 2977,-24 10-2835,-1 1-1,1-1 0,-1 1 0,1-1 1,-1 0-1,0 0 0,0 0 0,0 0 0,0 0 1,0-1-1,0 1 0,-1-1 0,3-3 1,1-5 215,7-21 0,-9 27-204,16-62 595,-2 0 0,13-112 1,-30 175-748,7-56 687,-7 53-535,0 0 1,0 0 0,-1 0-1,0 0 1,0 0-1,-2-7 1,3 14-175,-1 0-1,1 0 1,0 0 0,0 0 0,0 0 0,0 0-1,0 0 1,0 1 0,0-1 0,0 0-1,0 0 1,0 0 0,0 0 0,0 0 0,0 0-1,-1 0 1,1 0 0,0 0 0,0 0 0,0 0-1,0 0 1,0 0 0,0 0 0,0 1-1,0-1 1,-1 0 0,1 0 0,0 0 0,0 0-1,0 0 1,0 0 0,0 0 0,0 0-1,0 0 1,-1 0 0,1-1 0,0 1 0,0 0-1,0 0 1,0 0 0,0 0 0,0 0 0,0 0-1,0 0 1,-1 0 0,1 0 0,0 0-1,0 0 1,0 0 0,0 0 0,0 0 0,0-1-1,0 1 1,0 0 0,0 0 0,0 0-1,0 0 1,0 0 0,0 0 0,0 0 0,-1 0-1,1-1 1,0 1 0,0 0 0,0 0 0,0 0-1,-4 11-44,3-8 53,-3 12 42,1 0 0,0 0 0,1 1 0,1-1 0,1 18 0,-1 4 144,-1 0 12,-4 62 720,11 142 0,16-103-370,-21-138-515,-1 1 1,1 0-1,0 0 1,-1 0-1,1 0 1,-1 0 0,1 0-1,-1-1 1,1 1-1,-1 0 1,1 0-1,-1-1 1,0 1-1,1 0 1,-1-1-1,0 1 1,0-1-1,1 1 1,-1-1 0,0 1-1,0-1 1,0 0-1,-1 1 1,-28 12-347,25-11 335,-42 18-215,51-19 671,7 1 141,-1 1 1,17 0-1,-11-3-546,-1 1 1,1 0-1,21 5 0,-28-4-2349,41 0-15583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25.1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208 8 6304,'0'-1'172,"-1"0"0,1 1 0,-1-1 0,1 1 1,-1-1-1,0 1 0,1-1 0,-1 1 0,0 0 0,1-1 1,-1 1-1,0 0 0,0-1 0,1 1 0,-1 0 0,0 0 1,0 0-1,1 0 0,-1 0 0,0 0 0,0 0 0,0 0 1,1 0-1,-1 0 0,0 0 0,0 0 0,1 1 0,-1-1 1,0 0-1,0 0 0,1 1 0,-1-1 0,0 1 0,1-1 1,-1 0-1,0 1 0,1-1 0,-1 1 0,1 0 0,-1 0 0,-13 7 652,5-3-369,-8 2 30,1 1 0,-1 0 0,2 2 0,-17 12 0,31-22-478,1 0 1,-1 0-1,1 1 0,0-1 0,-1 0 1,1 1-1,0-1 0,0 1 0,-1-1 1,1 0-1,0 1 0,0-1 0,-1 1 1,1-1-1,0 1 0,0-1 0,0 1 1,0-1-1,0 1 0,0-1 0,0 1 1,0-1-1,0 1 0,0-1 0,0 1 0,0-1 1,0 0-1,0 1 0,0-1 0,1 1 1,-1-1-1,0 1 0,0-1 0,1 1 1,-1-1-1,0 0 0,0 1 0,1-1 1,-1 0-1,0 1 0,1-1 0,-1 0 1,1 1-1,-1-1 0,1 1 0,22 12 99,-20-11-108,48 19 167,-37-17 125,0 1-1,-1 1 0,0 1 0,14 8 0,-26-14-229,1 0-1,-1 0 1,1 0 0,-1 1-1,0-1 1,1 0 0,-1 1-1,0-1 1,0 1-1,0-1 1,0 1 0,0 0-1,0 0 1,-1-1 0,1 1-1,-1 0 1,1 0 0,0 2-1,-1-1-4,0-1 0,0 1-1,-1 0 1,1-1 0,-1 1-1,1-1 1,-1 1 0,0 0-1,0-1 1,0 1 0,-2 3-1,-3 3 32,0 0 0,0-1 0,-1 1-1,-1-1 1,-10 9 0,-3 0-376,-1-1 0,0 0 0,-2-2 0,-35 17-1,47-25 180,-6 5-4291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25.5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33 3808,'2'-3'402,"0"-1"0,0 1 0,0 0 0,1 0 0,3-4 1,10-2 4074,-16 8-4411,0 1 0,0 0 0,1 0 0,-1 0-1,0 0 1,0 0 0,0 0 0,4 2 1513,-4-2-1513,0 0 0,0 1 0,0-1-1,0 0 1,0 0 0,0 0 0,1 0 0,-1 1-1,0-1 1,0 0 0,0 0 0,0 0 0,0 1 0,0-1-1,0 0 1,0 0 0,-1 12 1529,0-10-1572,-3 30 2000,-17 82 807,-1-30-1630,-4 11-512,-14 103 0,39-189-677,0-1 0,1 1 0,0 0 0,0 0 0,1 0 0,0 0 0,1-1 0,0 1 0,0 0 0,1-1 0,0 0 0,6 12 0,-6-15-45,0 0 0,0 0 0,1 0 0,0-1-1,0 1 1,0-1 0,0 0 0,1 0 0,0-1 0,-1 1 0,1-1 0,0 0 0,1 0 0,-1-1 0,1 0 0,-1 0 0,1 0-1,-1 0 1,12 1 0,-6-2-691,1 0 0,0-1 0,-1 0 0,1-1 0,16-2 0,-11-1-1501,-1 0 1,0-1-1,18-8 0,-15 8 88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25.9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14 144 8544,'-14'-13'3872,"20"1"-3360,2 3 1632,6 4-1280,20-11 703,8 4-895,21-11-192,1 11-288,8-3-256,-6 6 0,-4-3-3615,-10 6 1983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26.6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55 2720,'-9'-10'891,"9"10"-884,0 0 0,0 0 0,0 0 0,0 0 1,-1 0-1,1 0 0,0 0 0,0-1 1,0 1-1,0 0 0,0 0 0,0 0 0,0 0 1,0 0-1,0 0 0,0 0 0,0 0 1,0-1-1,0 1 0,0 0 0,0 0 0,0 0 1,0 0-1,0 0 0,0 0 0,0 0 1,0 0-1,0-1 0,0 1 0,0 0 0,0 0 1,0 0-1,0 0 0,0 0 0,0 0 1,0 0-1,0 0 0,0-1 0,0 1 0,0 0 1,0 0-1,0 0 0,0 0 0,1 0 1,-1 0-1,0 0 0,0 0 0,2-2 415,-1-1 0,1 1 0,-1 0 0,1-1 0,-1 1 0,4-25 9275,6 62-5646,1 3-3686,48 237 718,-55-253-929,-2 1 1,0 0 0,-2-1-1,-1 28 1,0-46-120,-1-1 1,1 1-1,-1 0 1,0-1-1,0 1 0,-1-1 1,1 1-1,-1-1 1,1 1-1,-1-1 1,0 0-1,0 0 0,0 0 1,-1 0-1,1 0 1,-1-1-1,-5 5 0,-2-1 23,0 0 0,1-1 0,-2 0-1,-16 6 1,0-1-45,-32 10-1389,85-69-14912,-12 36 14491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27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73 5216,'-56'-29'12516,"76"27"-10750,123-18 2251,-61 10-3597,-36 4-992,0 3 0,0 1 0,70 6 0,-109-4-545,0 1-1,0 0 1,0 1-1,0 0 0,0 0 1,0 0-1,-1 1 1,11 5-1,-2 4-1575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30.2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57 741 4576,'-21'7'1450,"15"-2"-868,2-1-16,1 1 1,0-1-1,0 1 1,0 0-1,1 0 0,0 0 1,0 1-1,0-1 1,0 1-1,1-1 1,0 1-1,0 6 1,1-8-388,0 0 0,0-1 0,0 1 0,1 0 1,0-1-1,-1 1 0,1-1 0,1 1 0,-1-1 1,0 0-1,1 1 0,0-1 0,0 0 0,0 0 1,0 0-1,0 0 0,1 0 0,-1-1 1,1 1-1,-1-1 0,7 4 0,-3-2-46,1 0 1,0-1-1,-1 0 1,1 0-1,0-1 0,14 3 1,43 4 404,-58-9-457,0 1 0,-1-2 0,1 1 0,0 0 1,-1-1-1,1 0 0,0-1 0,-1 1 0,1-1 0,5-3 0,-8 4-56,-1 0 1,0-1-1,1 1 0,-1-1 1,0 1-1,0-1 0,0 0 1,0 1-1,-1-1 0,1 0 1,0 0-1,-1-1 0,0 1 1,1 0-1,-1 0 0,0-1 1,0 1-1,0-1 0,0 1 1,-1-1-1,1 1 0,-1-1 1,1 1-1,-1-5 0,0-1-10,0 1 0,-1 0 0,0 0 0,0-1 0,-1 1 0,0 0 0,0 0 0,0 0 0,-1 1 0,0-1-1,-8-12 1,9 16-35,-1 0-1,0 0 1,1 0-1,-1 0 1,0 0-1,-1 1 1,1-1-1,0 1 1,-1 0-1,1 0 0,-1 0 1,0 0-1,0 1 1,0-1-1,1 1 1,-1 0-1,0 0 1,-1 1-1,1-1 1,0 1-1,0 0 1,-7 0-1,6 1-5,0-1 1,0 1-1,0 0 0,0 0 1,0 1-1,0-1 0,0 1 0,1 0 1,-1 1-1,-7 4 0,12-7 26,0 0 0,0 0 0,0 0 0,0 1-1,0-1 1,0 0 0,0 0 0,-1 0 0,1 1-1,0-1 1,0 0 0,0 0 0,0 0 0,0 1-1,0-1 1,0 0 0,0 0 0,0 0 0,0 1-1,0-1 1,1 0 0,-1 0 0,0 0 0,0 1-1,0-1 1,0 0 0,0 0 0,0 0 0,0 0-1,0 1 1,1-1 0,-1 0 0,0 0 0,0 0-1,0 0 1,0 0 0,0 1 0,1-1 0,-1 0-1,0 0 1,0 0 0,0 0 0,1 0 0,-1 0-1,0 0 1,0 0 0,11 5 143,-4-2-58,1-1 1,-1 1 0,1-2-1,0 1 1,-1-1-1,1 0 1,0-1 0,0 0-1,0 0 1,0-1 0,0 0-1,-1 0 1,1-1-1,0 0 1,-1 0 0,1-1-1,7-3 1,-5 1-40,-1 0 0,1-1 1,-1 0-1,0 0 0,0-1 0,-1 0 1,0-1-1,0 0 0,-1 0 0,0-1 0,6-10 1,121-222 865,-133 239-906,5-9 126,-2 18 7,-1 5-123,3 10 14,-1 1 0,0 0 0,1 45 0,-8 71 314,1-134-336,0 1 0,1-1 1,-2 0-1,1 0 0,-1-1 0,1 1 1,-1 0-1,-1 0 0,1-1 0,-1 1 1,1-1-1,-7 7 0,8-10-76,-1 1 1,1-1-1,0 0 0,0 0 0,-1 0 1,1 0-1,-1 0 0,1 0 0,-1 0 1,1 0-1,-1-1 0,0 1 0,1-1 1,-1 1-1,0-1 0,1 0 0,-1 1 1,0-1-1,0 0 0,1 0 1,-1 0-1,0-1 0,0 1 0,1 0 1,-1-1-1,0 1 0,1-1 0,-1 1 1,0-1-1,1 0 0,-1 1 0,1-1 1,-1 0-1,1 0 0,0 0 0,-1-1 1,1 1-1,0 0 0,-2-3 0,-10-12-337,17 22 539,0-1 0,1 0 0,0 0 0,1 0 0,-1-1 0,1 0 0,0 0 0,9 5 0,-4-4 7,0 0 1,0-1-1,0 0 1,0-1-1,14 3 1,-14-5-66,0 1 1,0-1 0,0-1 0,0 0 0,0 0 0,0-1 0,0-1-1,0 0 1,0 0 0,0-1 0,0 0 0,-1-1 0,14-7 0,-15 5-62,-1 0 0,0 0 1,0-1-1,0 0 0,-1-1 1,0 0-1,-1 0 0,11-17 1,-2 0 11,21-51 0,-22 38-131,-2-1 1,12-67 0,-23 92-11,-1 14 111,0 0-1,0 0 0,0 0 0,0 0 1,0-1-1,0 1 0,0 0 0,0 0 1,0 0-1,0 0 0,0 0 0,0-1 1,0 1-1,0 0 0,0 0 0,0 0 1,0 0-1,0 0 0,0-1 0,0 1 1,0 0-1,0 0 0,0 0 0,0 0 1,0 0-1,0-1 0,-1 1 0,1 0 1,0 0-1,0 0 0,0 0 0,0 0 1,0 0-1,0 0 0,-1 0 0,1-1 1,0 1-1,0 0 0,0 0 0,0 0 1,0 0-1,-1 0 0,1 0 0,0 0 1,0 0-1,0 0 0,0 0 0,-1 0 1,1 0-1,0 0 0,0 0 1,0 0-1,0 0 0,-1 0 0,-9 9-23,0 0-1,1 0 1,-1 1-1,2 0 1,-1 0-1,2 1 1,-1 0-1,2 1 1,-1 0-1,1 0 1,1 0-1,-4 15 1,6-12 34,0 1 1,1-1 0,1 1-1,1-1 1,0 1-1,1 0 1,4 21-1,-4-30 11,1 0-1,0-1 1,0 1-1,1-1 1,0 1-1,0-1 1,1 0-1,5 8 1,-6-11 14,0 1 0,0-1 0,1 1 0,-1-1 0,1 0 0,0-1 0,0 1 0,0-1 0,0 1 0,0-1 0,1 0 0,-1-1 1,7 3-1,-6-4-11,0 1 0,0-1 1,1 1-1,-1-1 0,0-1 1,0 1-1,1-1 0,-1 0 1,0 0-1,0-1 0,0 1 1,0-1-1,0 0 0,-1 0 1,1-1-1,-1 0 0,1 1 1,-1-2-1,0 1 0,0 0 1,0-1-1,0 0 0,-1 1 1,5-8-1,16-28 31,-20 30-70,1 0 0,0 1 0,1-1 0,0 1-1,0 1 1,11-11 0,-17 18 18,0 0 0,0-1 0,1 1 0,-1 0-1,0 0 1,1 0 0,-1-1 0,0 1 0,0 0-1,1 0 1,-1 0 0,0 0 0,1 0 0,-1-1 0,0 1-1,1 0 1,-1 0 0,0 0 0,1 0 0,-1 0-1,1 0 1,-1 0 0,0 0 0,1 0 0,-1 0 0,0 1-1,1-1 1,-1 0 0,0 0 0,1 0 0,-1 0-1,6 12 39,-2 20-1,-4-29-58,2 121 277,-21 194 0,17-304 148,2-14-401,0 0 0,0 0 0,0 0 0,0 0 0,0 0 0,0 0 0,-1 0 0,1 0 0,0 0 0,0 0 0,0 0 0,0 0 0,0 0 0,0 0 0,0 0 0,0 0 0,0 0 0,0 0 0,0 0 0,0 0 1,0 0-1,0 0 0,0 0 0,0 0 0,0 0 0,0 0 0,0 0 0,0 0 0,-1 0 0,1 0 0,0 0 0,0 0 0,0 0 0,0 0 0,0 0 0,0 0 0,0 0 0,0 0 0,0 0 0,0 0 0,0 0 0,0 0 1,0 0-1,0 0 0,0 0 0,0 1 0,0-1 0,0 0 0,0 0 0,0 0 0,0 0 0,0 0 0,0 0 0,0 0 0,0 0 0,0-22 21,11-74-286,13-42-28,-11 60 178,2 1 1,31-86 0,-44 156 115,9-21-11,-10 27 10,-1 0 0,1 0-1,-1 0 1,1 0 0,-1 1-1,1-1 1,0 0 0,0 0-1,-1 0 1,1 1 0,0-1-1,0 0 1,0 1 0,0-1 0,0 1-1,0-1 1,0 1 0,0-1-1,0 1 1,0 0 0,0 0-1,1-1 1,-1 2 1,0-1 1,0 0-1,-1 1 0,1-1 1,0 1-1,-1-1 0,1 1 1,-1 0-1,1-1 0,-1 1 1,1 0-1,-1-1 1,1 1-1,-1 0 0,1 0 1,-1-1-1,0 1 0,1 0 1,-1 0-1,0-1 0,0 1 1,0 0-1,0 0 1,0 0-1,0 0 0,0 1 1,2 25 37,-3 1 89,-2 0-1,0-1 1,-2 1 0,-1-1-1,-16 43 1,14-53-28,2-5 49,6-12-179,0 0 0,-1 0-1,1 0 1,0 1 0,0-1 0,0 0 0,0 0 0,0 0-1,0 0 1,0 1 0,0-1 0,0 0 0,1 0 0,-1 0-1,0 0 1,0 0 0,0 1 0,0-1 0,0 0 0,0 0-1,0 0 1,0 0 0,0 0 0,0 1 0,0-1 0,1 0-1,-1 0 1,0 0 0,0 0 0,0 0 0,0 0 0,0 0-1,0 0 1,1 1 0,-1-1 0,0 0 0,0 0-1,0 0 1,0 0 0,1 0 0,-1 0 0,0 0 0,0 0-1,0 0 1,0 0 0,1 0 0,-1 0 0,0 0 0,0 0-1,0 0 1,18-1-74,0-1 0,0-1-1,0 0 1,0-1 0,-1-1 0,0-1-1,0 0 1,0-1 0,-1-1-1,0-1 1,29-20 0,-11 3 60,-2 0 1,-1-3-1,-1 0 0,29-37 1,-36 37-63,-2 0-1,0-2 1,25-50 0,-34 55 46,-2 0-1,0-1 1,-1-1-1,-2 1 1,4-32-1,-6 29 71,-1 0 0,-2-1 0,-1 1 0,-4-37-1,-3 48 277,6 19-284,0-1 0,0 1 0,0 0 0,0 0-1,-1-1 1,1 1 0,0 0 0,0 0 0,0 0-1,0-1 1,-1 1 0,1 0 0,0 0 0,0 0 0,-1 0-1,1-1 1,0 1 0,0 0 0,0 0 0,-1 0-1,1 0 1,0 0 0,-1 0 0,1 0 0,0 0-1,0 0 1,-1 0 0,1 0 0,0 0 0,0 0-1,-1 0 1,1 0 0,0 0 0,0 0 0,-1 0-1,1 0 1,0 0 0,0 0 0,-1 0 0,1 0 0,0 1-1,0-1 1,-1 0 0,1 0 0,0 0 0,0 0-1,0 1 1,-1-1 0,1 0 0,0 0 0,0 1-1,0-1 1,0 0 0,0 0 0,-1 0 0,1 1-1,0-1 1,0 0 0,0 1 0,0-1 0,0 0 0,0 1-1,-3 5 63,0 0 0,1 1 0,0 0 0,0-1 1,0 1-1,0 9 0,-3 12 103,-7 22 88,-24 91 391,-27 133 76,59-248-621,-2 47 0,6-72-110,0 0 0,0-1 0,0 1 0,0-1-1,0 1 1,0-1 0,0 1 0,0 0 0,0-1-1,0 1 1,0-1 0,0 1 0,1-1 0,-1 1 0,0-1-1,1 1 1,-1-1 0,0 1 0,1 0 0,-1-1-7,1 0 1,-1 0-1,0 0 0,1 0 1,-1 0-1,0 0 0,1 0 1,-1 0-1,0 0 1,1 0-1,-1 0 0,0 0 1,1 0-1,-1 0 1,0 0-1,0 0 0,1-1 1,-1 1-1,0 0 0,1 0 1,-1 0-1,0 0 1,0-1-1,1 1 0,18-20-691,-16 16 605,4-6-143,-2 4 130,-1 0 0,1 1 0,0 0 0,10-9 1,-14 13 104,0 0 0,0 1 0,0-1 1,-1 1-1,1-1 0,0 1 1,0-1-1,0 1 0,0 0 0,0-1 1,0 1-1,0 0 0,0 0 1,0 0-1,0-1 0,0 1 1,0 0-1,0 1 0,0-1 0,0 0 1,0 0-1,0 0 0,0 1 1,0-1-1,0 0 0,0 1 1,0-1-1,0 1 0,0-1 0,0 1 1,0-1-1,-1 1 0,1 0 1,0-1-1,0 1 0,-1 0 0,1 0 1,0-1-1,-1 1 0,1 0 1,0 1-1,2 6 93,1 0 1,-2-1-1,1 1 0,-1 0 0,0 0 1,-1 0-1,1 12 0,-1-13 45,2 10 54,12 83 580,-14-99-759,-1 0 0,0 0 0,0 0 0,0 0 0,1 0 1,-1 0-1,1 0 0,-1 0 0,0 0 0,1 0 1,0 0-1,-1-1 0,1 1 0,0 0 0,-1 0 1,1 0-1,0-1 0,0 1 0,-1 0 0,3 0 0,-2-1 5,0 0-1,0 0 0,0 0 1,0 0-1,0 0 0,0 0 1,0 0-1,0 0 0,0 0 1,0 0-1,0-1 0,0 1 1,0-1-1,0 1 0,0 0 1,0-1-1,0 0 0,0 1 1,0-1-1,1 0 0,1-3-18,1 1-1,0-1 0,0 1 1,-1-1-1,0 0 0,0 0 1,4-7-1,15-36-150,-14 30 158,13-30-125,39-76-169,-48 102 332,1 0 0,1 1 1,27-31-1,-38 48-45,0 0 1,-1 1-1,1-1 1,1 0-1,-1 1 1,0 0-1,1-1 1,6-2-1,-9 5 1,0 0-1,0-1 1,0 1 0,0 0-1,0 0 1,0 0 0,0 0-1,0 0 1,0 0 0,0 0-1,0 0 1,0 0-1,0 1 1,0-1 0,0 0-1,1 1 1,0 0-4,-1 0-1,1 0 1,-1 0-1,1 1 1,-1-1-1,0 0 1,0 1-1,1-1 1,-1 1-1,0-1 1,1 4-1,8 14 82,-1 0 1,-1 1-1,0 1 0,-2-1 0,4 24 1,-6-27 20,-2 1 1,0-1-1,-2 0 0,0 1 1,0-1-1,-7 33 1,7-47-73,-1 0 0,1-1 0,-1 1 1,0 0-1,0-1 0,0 1 0,-1-1 1,1 1-1,0-1 0,-1 1 0,0-1 1,0 0-1,1 0 0,-4 3 0,3-4-6,0 0-1,0 0 0,0 0 0,0 0 0,0 0 1,0-1-1,0 1 0,0-1 0,-1 1 1,1-1-1,0 0 0,0 1 0,0-1 1,-1 0-1,1-1 0,0 1 0,0 0 0,0-1 1,-4 0-1,0-2-112,0 1 0,0-1 0,0 0 0,0-1 0,1 1 0,-1-1 0,1 0 0,0-1 0,0 1 0,1-1 0,-5-5 0,9 9 81,0 1-1,0-1 1,-1 1 0,1-1-1,0 1 1,0-1 0,0 1-1,1-1 1,-1 1 0,0-1-1,0 1 1,0-1 0,0 1-1,0 0 1,0-1 0,1 1-1,-1-1 1,0 1 0,0-1-1,1 1 1,-1 0 0,0-1-1,1 1 1,-1 0 0,0-1-1,1 1 1,-1 0 0,0-1-1,1 1 1,-1 0 0,1 0-1,-1 0 1,1-1 0,-1 1-1,1 0 1,24-12-261,-20 9 152,94-34-264,-24 10 288,29-8-86,-70 25 247,-33 10-41,-1-1 0,1 1 0,0 0 0,0-1 0,0 1 0,0 0 0,0 0 0,0-1 0,0 1 0,0 0 0,0 0 0,0 0 0,0 0 0,0 0 0,-1 1 0,1-1 0,0 0 0,0 0 0,0 1 0,0-1 0,0 0 0,0 1 0,0-1 0,-1 1 0,1-1 0,0 1 0,0-1 0,-1 1 0,1 0 0,0-1 0,-1 1 0,1 0 0,-1 0 0,1 0 0,-1-1 0,1 1 0,-1 0 0,1 0 0,-1 0 0,1 1 0,0 5 111,0-1 1,-1 1-1,1-1 1,-1 1 0,-1 7-1,1 9-188,0-18 64,1-1 1,0 1 0,0-1 0,0 1 0,0-1 0,1 0 0,0 0-1,0 0 1,0 0 0,0 0 0,1 0 0,-1 0 0,1-1 0,4 5-1,-6-7 5,0 0-1,1 0 0,-1 0 0,0 0 0,1 0 0,-1-1 1,1 1-1,-1 0 0,1-1 0,0 1 0,-1-1 0,1 1 0,-1-1 1,1 0-1,0 0 0,2 1 0,-3-2 7,1 1 1,0-1-1,0 1 0,0-1 0,0 1 0,0-1 1,-1 0-1,1 0 0,0 0 0,-1 0 1,1 0-1,-1 0 0,1-1 0,-1 1 0,1 0 1,1-4-1,3-3 35,0 0-1,0-1 1,-1 0 0,0 0 0,-1-1-1,0 1 1,-1-1 0,4-15 0,-3 5 45,-1 0 0,0 0 1,-1-28-1,-2 40-121,-1 0 0,1 0 0,-1 0 0,-4-14 0,4 20 14,0-1 1,0 1-1,0-1 0,0 1 0,0 0 0,0-1 0,0 1 0,-1 0 0,0 0 0,1 0 0,-1 0 0,0 0 0,0 0 0,0 1 0,0-1 0,0 1 0,-3-3 0,4 4 9,0 0 1,-1-1 0,1 1-1,0 0 1,0 0-1,0 0 1,-1 0-1,1 0 1,0 0 0,0 0-1,-1 0 1,1 0-1,0 1 1,0-1-1,0 0 1,0 1-1,0-1 1,-1 1 0,1-1-1,0 1 1,0 0-1,0-1 1,-1 3-1,1-3-3,1 0-1,-1 0 0,1 1 0,-1-1 0,1 0 0,-1 1 0,1-1 0,0 1 0,-1-1 0,1 0 0,-1 1 0,1-1 0,0 1 0,0-1 0,-1 1 1,1-1-1,0 1 0,0-1 0,-1 1 0,1-1 0,0 1 0,0-1 0,0 1 0,0 0 0,0-1 0,0 1 0,0-1 0,0 1 0,0-1 1,0 1-1,0 0 0,0-1 0,0 1 0,1-1 0,-1 2 0,1-2 72,6-3 235,55-11-305,-33 7 102,49-6 0,-72 12-71,0 1 1,1 0-1,-1 0 0,0 1 0,1 0 0,-1 0 0,0 0 0,0 1 0,9 4 1,-11-5 16,0 1 1,-1 0-1,1 1 1,-1-1 0,1 0-1,-1 1 1,0 0 0,0 0-1,0 0 1,-1 0-1,1 0 1,-1 1 0,1-1-1,-1 1 1,3 7 0,-2-1 48,0 0 1,2 12 0,-3-12-26,1 0 1,5 16-1,-8-25-63,0-1-1,1 1 1,-1-1 0,1 1-1,-1-1 1,0 1-1,1 0 1,-1-1 0,1 0-1,-1 1 1,1-1-1,0 1 1,-1-1 0,1 0-1,-1 1 1,1-1-1,0 0 1,-1 1 0,1-1-1,0 0 1,-1 0-1,1 0 1,0 0 0,-1 0-1,1 0 1,0 0-1,0 0 1,-1 0 0,1 0-1,0 0 1,-1 0-1,1 0 1,0 0 0,-1-1-1,1 1 1,0 0-1,-1-1 1,1 1 0,0-1-1,5-2-6,0-1 0,0 0 1,7-6-1,-6 4-15,28-19-4,43-24 0,-65 41 66,0 2 0,0 0 0,1 0 0,0 1 0,0 1 0,1 0 0,16-1 0,-27 4 69,0 1 0,0 0 1,1 0-1,-1 0 0,0 1 0,0 0 0,0-1 0,0 1 1,1 1-1,-1-1 0,-1 1 0,1-1 0,0 1 0,5 3 0,-5-1-263,0-1 0,0 0-1,0 1 1,-1 0 0,1 0-1,-1 0 1,0 0-1,0 0 1,-1 1 0,4 7-1,-2-4-898,-1 1 0,-1 0-1,1 0 1,-1 0 0,1 14 0,-2-13-1396,-1 0 1,0 0-1,-1 0 1,-2 15 0,-3 9-2547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02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1 838 3232,'1'-1'3306,"-1"1"-3179,1 1-1,-1-1 0,1 0 0,-1 0 0,1 0 0,0 0 0,-1 0 0,1 1 0,-1-1 0,1 0 0,0 0 0,-1-1 0,1 1 0,-1 0 1,1 0-1,0 0 0,-1 0 0,1 0 0,-1-1 0,1 1 0,-1 0 0,1 0 0,0-1 0,16-9 954,-14 8-844,17-12 78,0-1 0,-1 0 0,0-2 0,31-35 0,50-83-442,-70 92 152,14-22 55,-3-2-1,61-136 0,-93 181 199,-1 0 1,-1 0-1,-1-1 0,-1 0 1,-1 0-1,1-27 0,-5 49-281,0 0-1,0 1 1,0-1-1,0 0 1,0 0 0,0 1-1,0-1 1,0 0-1,0 0 1,0 1-1,-1-1 1,1 0 0,0 1-1,-1-1 1,1 0-1,0 1-4,-1 0 1,1 0-1,0 0 0,0 0 0,-1 0 0,1 0 0,0 0 1,0 0-1,0 0 0,-1 0 0,1 0 0,0 0 0,0 0 1,0 0-1,-1 0 0,1 0 0,0 0 0,0 0 0,0 1 1,0-1-1,-1 0 0,1 0 0,0 0 0,0 0 0,0 1 1,0-1-1,0 0 0,-1 0 0,1 0 0,0 0 0,0 1 1,-11 23-321,-2 17 270,-6 22 163,-20 115 0,32-121 40,2 0 0,3 1 0,8 98 0,-4-140-29,1 0-1,1 0 1,7 20 0,-10-32-35,1 1 0,-1-1 1,1 0-1,1 0 0,-1 0 1,0 0-1,1 0 0,0 0 1,0-1-1,0 1 0,0-1 1,1 0-1,-1 0 0,1 0 1,7 4-1,-9-6-32,0-1 1,0 1-1,-1-1 1,1 1-1,0-1 1,0 0 0,0 0-1,1 0 1,-1 0-1,0 0 1,0 0-1,0-1 1,-1 1-1,1-1 1,0 1-1,0-1 1,0 0-1,0 0 1,0 1-1,3-3 1,-1 0 8,0-1-1,0 1 1,0 0-1,-1-1 1,1 0 0,-1 0-1,4-6 1,15-25-31,-1-1 1,-3-1 0,21-57-1,-38 92-60,6-22-88,-7 23 93,1 0-1,-1 1 0,0-1 0,0 0 0,0 0 0,1 0 1,-1 0-1,0 1 0,0-1 0,0 0 0,0 0 0,0 0 0,0 0 1,-1 1-1,1-1 0,0 0 0,0 0 0,-1 0 0,1 1 0,0-1 1,-1 0-1,0-1 0,1 2 17,0 0 1,0 0-1,-1 0 1,1 0 0,0 0-1,0 0 1,0 0-1,-1 1 1,1-1-1,0 0 1,0 0-1,0 0 1,-1 0 0,1 0-1,0 0 1,0 0-1,0 0 1,0 0-1,-1 0 1,1 1-1,0-1 1,0 0 0,0 0-1,0 0 1,0 0-1,-1 1 1,1-1-1,0 0 1,0 0-1,0 0 1,0 0 0,0 1-1,-6 11-142,1 1-1,0 0 1,1 0-1,0 0 1,1 1 0,-2 20-1,4-27 202,0 1 0,1-1 0,0 1 0,0-1 0,1 1 0,0-1 0,0 1 0,3 10 0,-2-14-1,-1 0-1,1-1 0,0 1 1,0 0-1,0-1 0,0 1 1,1-1-1,-1 0 0,1 1 1,0-1-1,0-1 0,0 1 1,0 0-1,0-1 0,1 0 1,7 4-1,-4-2 40,0-1-1,0-1 0,0 0 1,1 0-1,-1 0 0,1-1 1,-1 0-1,1 0 0,0-1 1,-1 0-1,1 0 1,-1-1-1,1 0 0,0 0 1,-1-1-1,0 0 0,1 0 1,10-6-1,-16 7-48,0 0 0,-1 1 0,1-1 0,0 0-1,-1-1 1,1 1 0,-1 0 0,1 0 0,-1-1 0,0 1-1,0 0 1,1-1 0,-1 0 0,0 1 0,0-1 0,-1 1 0,1-1-1,0 0 1,0 0 0,-1 0 0,1 1 0,0-5 0,-1 1-11,0 1 1,-1 0 0,1-1 0,-1 1-1,0-1 1,0 1 0,0 0-1,-3-6 1,2 2-31,-1 1-1,0-1 1,-1 0 0,0 1 0,0-1-1,-1 1 1,0 1 0,0-1-1,0 0 1,-10-7 0,5 5-147,0 0 1,-1 1-1,0 0 1,-13-7-1,17 12 49,0-1-1,0 1 0,0 1 1,0-1-1,-1 1 1,1 1-1,-1-1 1,1 1-1,-11 0 1,17 1 105,-1 0 0,1 0 0,-1 1 1,0-1-1,1 0 0,-1 1 0,1-1 1,-1 1-1,0 0 0,1-1 0,0 1 0,-1 0 1,-1 1-1,2-1 2,1-1 1,-1 1 0,1-1-1,-1 1 1,1 0-1,-1-1 1,1 1-1,-1 0 1,1-1 0,0 1-1,-1 0 1,1 0-1,0-1 1,0 1 0,0 0-1,-1 0 1,1-1-1,0 1 1,0 0-1,0 0 1,0 0 0,0-1-1,0 1 1,0 0-1,1 0 1,-1 0-1,0-1 1,0 1 0,1 0-1,0 1 1,0-1 14,0 1 1,0 0 0,0-1 0,1 1-1,-1-1 1,0 1 0,1-1-1,0 0 1,-1 0 0,1 0-1,0 0 1,-1 0 0,1 0 0,0 0-1,0 0 1,0-1 0,3 2-1,4 0 25,0-1-1,13 1 1,-15-1-17,279 2 582,-257-4-397,34-6 0,-52 5-556,0 0 1,-1-1 0,1 0-1,-1-1 1,0 0 0,12-7-1,-20 10 148,-1 1-1,1-1 0,-1 0 1,0 0-1,0 0 1,1 0-1,-1 0 1,0 0-1,0 0 1,0 0-1,0 0 0,0 0 1,0-1-1,0 1 1,0 0-1,-1-1 1,1 1-1,-1 0 1,1-1-1,-1 1 0,1-1 1,0-2-1,3-12-1604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45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19 6304,'-2'-4'365,"-8"-10"1327,10 14-1670,0 0 1,0 0-1,0 0 1,-1 0-1,1 0 1,0 0 0,0 0-1,0 0 1,0 0-1,0 0 1,0-1-1,0 1 1,0 0-1,0 0 1,-1 0-1,1 0 1,0 0 0,0 0-1,0 0 1,0 0-1,0 0 1,0 0-1,0 0 1,-1 0-1,1 0 1,0 0-1,0 0 1,0 0 0,0 0-1,0 1 1,0-1-1,0 0 1,0 0-1,0 0 1,-1 0-1,1 0 1,0 0-1,0 0 1,0 0 0,0 0-1,0 0 1,-2 11 919,2-3-95,-1 0 0,-1 0 0,1 0 0,-4 8 0,-4 21 1366,-1 56 431,-5 32-1011,7-64-1149,-11 53-573,18-111 61,0 5-1769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33.9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193 424 1664,'3'-2'9879,"-3"3"-9742,-14-3 1060,10 2-942,0-1 1,-1 1-1,1 0 1,0 0 0,-4 1-1,-4 2 137,1 1-1,0 1 0,0 0 1,0 0-1,1 1 0,0 1 0,-10 8 1,15-11-242,0 0 0,0 0 0,1 1 0,0 0 0,0-1 0,0 2-1,1-1 1,-1 0 0,1 1 0,1-1 0,-1 1 0,1 0 0,0 0 0,0 0 0,0 0 0,0 10 0,2-14-122,0 0 1,0 0-1,1 0 1,-1-1-1,1 1 1,-1 0-1,1 0 0,0-1 1,0 1-1,0 0 1,0-1-1,0 1 1,0-1-1,0 1 0,0-1 1,0 0-1,2 2 1,0-1-2,-1 0 1,0-1 0,1 1 0,0 0 0,-1-1-1,1 0 1,0 1 0,0-1 0,4 1-1,9 1 132,1-1 0,-1-1-1,0 0 1,1-1 0,-1-1-1,0 0 1,19-5 0,-32 5-6,-5 1-55,-10 2-25,-15 4-168,19-3 97,0 2 0,0-1 0,0 1-1,1 1 1,-13 10 0,2-1 376,13-11-253,0 1 1,1 0-1,-1 0 0,1 0 0,0 0 0,0 1 0,1 0 0,-4 7 0,5-10-93,1 0 1,-1 0-1,1 0 0,0 0 1,0 1-1,0-1 0,0 1 0,1-1 1,0 1-1,-1-1 0,1 1 1,0-1-1,1 1 0,-1-1 0,1 0 1,1 6-1,-2-8-15,1 0 0,-1 0-1,1 0 1,0 0 0,0 0 0,0 0 0,0-1 0,0 1 0,0 0-1,0 0 1,0-1 0,0 1 0,0-1 0,0 1 0,0-1 0,0 1-1,0-1 1,1 1 0,1-1 0,24 3 147,-11-5-138,0 0 0,0 0-1,-1-1 1,1-1 0,-1-1 0,21-9-1,-9 4-8,29-7 0,-20 9-80,6-2-282,45-16-1,-74 22 284,-1-1-1,0-1 1,0 0-1,-1-1 1,1 0-1,-1-1 1,19-17-1,-4 1 102,-15 13 0,-28 25-42,-2 2 154,0 1 0,1 1 0,1 0 0,1 1 0,-22 34 1,37-51-148,0-1 1,0 1 0,0 0-1,0 0 1,0-1 0,1 1-1,-1 0 1,1 0 0,-1 0-1,1 0 1,0 0 0,0 2 0,0-4-5,0 1 0,0-1 1,0 0-1,0 0 1,0 1-1,0-1 1,0 0-1,0 0 1,1 0-1,-1 1 1,0-1-1,0 0 0,0 0 1,0 0-1,1 1 1,-1-1-1,0 0 1,0 0-1,0 0 1,1 0-1,-1 0 1,0 1-1,0-1 0,1 0 1,-1 0-1,0 0 1,0 0-1,1 0 1,-1 0-1,0 0 1,0 0-1,1 0 0,0 0 0,1 0 0,0-1 0,-1 1 0,1-1 0,-1 1 0,1-1 0,-1 1 0,0-1-1,2-1 1,31-18 1,-16 8 1,1 1 0,1 1 0,-1 1 0,25-8 0,-24 8 50,-17 8-58,-1-1 1,1 1-1,-1 0 0,1 0 0,0 0 1,0 0-1,-1 0 0,1 0 0,5 1 1,-8 0 6,1 0 0,0 0 0,-1 1 0,1-1 0,-1 0 0,1 1 0,-1-1 0,0 1 0,1-1 0,-1 0 0,1 1 0,-1-1 0,0 1 0,1-1 0,-1 1 0,0-1 0,0 1 0,1 0 0,-1-1 0,0 1 0,0-1 0,0 1 0,0 0 0,1-1 0,-1 1 0,0-1 0,0 1 0,-1 0 0,-1 21 137,1-16-76,-7 76 66,-27 121 0,28-175-8,-37 169 352,44-188-453,2-8 7,10-17-103,0-8-242,-1-1 1,12-40-1,2-4 107,46-100-110,-47 121 440,42-64 1,-44 80-29,-11 18 102,15-29 0,-23 33 171,-4 10-346,1-1 1,0 1 0,0-1 0,0 1-1,0 0 1,1-1 0,-1 1-1,0 0 1,0-1 0,0 1 0,0 0-1,0-1 1,0 1 0,0 0-1,1-1 1,-1 1 0,0 0 0,0-1-1,0 1 1,1 0 0,-1 0-1,0-1 1,0 1 0,1 0 0,1 52 414,-2-49-425,5 22 133,8 28 1,-13-52-140,1 0 0,-1 0 1,0 0-1,1-1 0,-1 1 1,1 0-1,-1 0 0,1-1 1,-1 1-1,1 0 0,-1-1 1,1 1-1,0 0 0,-1-1 1,1 1-1,0-1 0,0 1 1,-1-1-1,1 0 0,0 1 1,0-1-1,0 0 1,-1 1-1,1-1 0,0 0 1,1 0-1,1 0 12,0 0-1,0 0 1,0 0 0,0-1 0,0 1 0,-1-1-1,1 0 1,4-2 0,5-2 31,0-2-1,18-11 1,-28 17-49,71-55 115,-14 11-220,-55 42 76,0 0 1,0 1 0,0-1-1,7-2 1,-11 5 19,1 0 1,0 0 0,0-1-1,0 1 1,0 0 0,0 0-1,0 0 1,0 0-1,0 0 1,0 0 0,0 0-1,0 0 1,0 0 0,0 0-1,0 1 1,0-1 0,-1 0-1,1 1 1,0-1-1,0 1 1,0-1 0,0 1-1,0-1 1,-1 1 0,1-1-1,1 2 1,1 2 43,0 1-1,0-1 1,-1 1 0,0-1 0,0 1 0,0 0-1,2 6 1,-2-5-28,0-1 1,0 1-1,0-1 1,5 7-1,-6-10-11,0 0 0,1-1 1,-1 1-1,0-1 0,1 0 0,-1 1 1,1-1-1,0 0 0,-1 0 0,1 0 1,0 0-1,0 0 0,0 0 0,0-1 1,0 1-1,3 0 0,4 0 24,0-1 0,0 0 1,1-1-1,-1 0 0,0 0 0,-1-1 0,1 0 0,0-1 1,12-4-1,0-1-87,-5 3-23,-1-1 0,0 0-1,0-1 1,0-1 0,-1 0-1,0-1 1,20-18 0,-8 7 222,-15 15 0,-10 6-59,-4 4-1,-23 15-24,16-9 3,0 0 1,1 1 0,-15 23-1,19-20-181,13-19-66,3-4 196,13-7-245,13-8-89,-33 21 299,-1 1 1,0-1 0,1 1-1,-1 0 1,1 0-1,0 0 1,-1 0-1,7 0 1,-9 1 38,1 0 0,-1 0 1,0 1-1,0-1 0,0 0 0,1 0 1,-1 1-1,0-1 0,0 0 0,0 1 0,0 0 1,0-1-1,0 1 0,0-1 0,0 1 1,0 0-1,0 0 0,1 1 0,11 19 21,-13-19-29,1 1-1,0-1 0,0 0 0,1 0 0,-1 0 0,0 0 0,1 0 1,-1 0-1,1-1 0,-1 1 0,1 0 0,3 1 0,-1-1 17,0-1-1,0 1 1,0-1-1,0 0 0,0 0 1,1-1-1,-1 1 1,0-1-1,1 0 1,-1 0-1,0-1 1,6 0-1,9-3 30,28-9 1,-19 5-76,-18 5 25,1 1-7,0-1 0,-1 0 0,1-1 0,-1 0 0,0-1 0,-1 0 0,14-8 0,-9 2-12,0-1-1,-2 1 1,1-2-1,-1 0 1,-1 0-1,15-24 1,-8 5 26,0-1 1,-3-1-1,13-37 1,-21 53-11,8-22-69,16-42-63,21-88 0,-48 133 181,-4 37-32,0 0 0,1 0 0,-1 0 0,0 0 1,0 0-1,0-1 0,0 1 0,0 0 0,0 0 0,0 0 0,0 0 0,0 0 0,0-1 1,0 1-1,-1 0 0,1 0 0,0 0 0,0 0 0,0 0 0,0-1 0,0 1 1,0 0-1,0 0 0,0 0 0,0 0 0,0 0 0,0 0 0,-1-1 0,1 1 0,0 0 1,0 0-1,0 0 0,0 0 0,0 0 0,0 0 0,-1 0 0,1 0 0,0 0 0,0 0 1,0 0-1,-6 7 32,-14 66 240,-24 167 563,37-193-619,6-38-177,-6 39 312,-2 67 0,8-112-331,1 0-1,1 0 0,-1 0 1,0 0-1,1 0 1,-1 0-1,1 0 1,0 0-1,2 4 0,-3-6-24,0-1 0,1 0 0,-1 1 0,0-1 0,1 1 0,-1-1-1,0 0 1,1 1 0,-1-1 0,1 0 0,-1 0 0,1 1 0,-1-1-1,0 0 1,1 0 0,-1 1 0,1-1 0,-1 0 0,1 0 0,-1 0-1,1 0 1,0 0 0,0 0-20,1 0-1,-1-1 0,0 1 1,1 0-1,-1-1 1,0 1-1,0-1 1,0 0-1,0 1 1,1-1-1,-1 0 1,1-1-1,9-8-378,-1-1-1,-1 0 1,1 0-1,12-23 0,-5 9 183,-8 12 150,-4 4 9,1 1 0,10-11-1,-15 17 57,0 1 0,0 0 1,0 0-1,1 0 0,-1 0 0,0-1 0,1 2 0,-1-1 1,1 0-1,-1 0 0,1 0 0,-1 1 0,1-1 0,0 1 1,-1-1-1,1 1 0,0 0 0,0 0 0,-1-1 0,4 2 1,-4-1 20,0 0 0,0 1 0,0-1 0,0 1 0,0-1 0,0 1 0,0 0 0,0-1 0,0 1 1,0 0-1,0 0 0,-1 0 0,1 0 0,0 0 0,-1 0 0,1 0 0,0 0 0,-1 0 0,1 0 1,-1 0-1,1 2 0,6 27 444,-7-26-346,20 108 1418,-20-110-1528,0-1 0,0 1 0,1 0 0,-1 0 0,1 0 0,-1 0 0,1-1 0,0 1 0,0 0 0,0-1 0,0 1 0,0 0 0,0-1 0,0 0 0,0 1-1,1-1 1,-1 1 0,0-1 0,1 0 0,-1 0 0,1 0 0,0 0 0,-1 0 0,1 0 0,0-1 0,-1 1 0,1 0 0,0-1 0,3 1 0,3 0-31,0-1 0,-1-1 0,1 1 0,0-1 0,-1 0 0,1-1 0,-1 0 1,13-5-1,5-3-290,25-15 0,-36 18 81,11-8-140,28-21 1,-32 21 330,36-20 1,-57 39 18,-7 8 236,-11 12 311,13-18-331,-2 0 41,2 1 0,-9 10 0,13-15-211,-1 0 1,1 0-1,0-1 1,1 1-1,-1 0 1,0 0-1,0 0 1,1 0-1,-1 0 1,1 0-1,0 0 1,-1 0-1,1 0 0,0 0 1,0 1-1,1 2 1,0-3-16,-1-1 0,1 0 1,0 0-1,0 1 0,-1-1 0,1 0 1,0 0-1,0 0 0,0 0 0,1 0 1,-1 0-1,0 0 0,0-1 0,0 1 1,1 0-1,-1 0 0,0-1 0,1 1 1,-1-1-1,0 0 0,1 1 0,-1-1 1,3 0-1,6 2 31,-1-1 1,13-1-1,-18 0-34,0 0-15,1-1 0,-1 1 0,0-1 0,1 0-1,-1 0 1,0 0 0,0-1 0,0 0 0,0 0 0,0 0-1,0 0 1,0 0 0,-1-1 0,1 1 0,-1-1-1,0 0 1,1 0 0,-1-1 0,-1 1 0,1-1 0,0 1-1,-1-1 1,0 0 0,0 0 0,0 0 0,0 0 0,-1 0-1,0 0 1,1-1 0,-1 1 0,-1 0 0,1-1 0,-1 1-1,0-1 1,0 1 0,0 0 0,0-1 0,-1 1 0,0-1-1,0 1 1,0 0 0,0 0 0,-1 0 0,-3-8 0,4 11 4,0-1 0,1 1 0,-1-1 1,0 1-1,0 0 0,-1-1 1,1 1-1,0 0 0,0 0 0,-1 0 1,1 0-1,0 0 0,-1 0 1,1 0-1,-1 0 0,1 1 0,-1-1 1,1 0-1,-1 1 0,0 0 1,1-1-1,-1 1 0,0 0 0,1 0 1,-1 0-1,-3 0 0,-1 1 19,0 1 1,-1 0-1,1 0 0,0 0 0,-10 6 0,12-5-41,-1-1 1,1 0-1,-1 0 1,0 0-1,1 0 0,-1-1 1,-8 1-1,15-4-27,0-1 0,0 1 0,1 0-1,-1-1 1,1 1 0,3-2 0,134-60-79,-133 61 202,0 0-1,0 1 1,0 0 0,0 0-1,0 0 1,1 1-1,-1 0 1,1 1 0,-1 0-1,0 0 1,1 0-1,-1 1 1,1 0 0,-1 1-1,0-1 1,0 1-1,0 1 1,8 3 0,-13-5-37,-1 0 0,1 0 0,-1 0 0,1 0 0,-1 0 1,0 0-1,0 0 0,1 1 0,-1-1 0,0 1 0,0-1 1,0 1-1,0-1 0,0 3 0,11 13 158,-10-16-199,0 0 1,0 0 0,1 0 0,-1-1-1,1 1 1,-1 0 0,0-1 0,1 0-1,-1 0 1,1 0 0,3 0 0,19 3-103,-2 5 380,0 1 1,35 20 0,22 10 501,-71-36-736,1 1-1,-1-1 0,1-1 0,0 0 1,0-1-1,16 1 0,-6-5-1158,-18 3 899,0-1 0,-1 1 0,1 0 0,0-1 0,0 1 1,-1 0-1,1 0 0,0 0 0,0 0 0,-1 0 0,1 1 0,0-1 0,2 1 1,3 1-1202,-3 30-8411,-4-19 7753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34.2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43 207 9792,'-42'-30'4448,"61"9"-3872,4 4 1663,5 10-1343,24-20 1696,1 12-1504,13-12-320,1 10-480,17-4-864,1 5 320,15 8-5983,-11 8 3423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38.3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123 81 3968,'-15'-10'648,"11"8"-406,0-1 0,1 1 0,-1-1 1,1 0-1,-4-4 0,1-18 2521,5-1 2767,3 27-5258,20 17 420,-19-14-673,1-1 0,0 1-1,0-1 1,0 0 0,0 0 0,1-1 0,5 3 0,7 2 84,7 2 152,44 10 0,-34-11-206,1 2 0,-2 0-1,1 3 1,-1 0 0,-1 2 0,31 20 0,-56-30 15,0 0 1,0 0-1,-1 0 1,0 1-1,0 0 1,0 0-1,-1 1 1,0-1 0,0 1-1,-1 0 1,0 1-1,0-1 1,-1 1-1,1-1 1,-2 1 0,1 0-1,-1 0 1,0 0-1,-1 1 1,0-1-1,0 0 1,-1 1 0,0-1-1,-1 0 1,1 1-1,-2-1 1,-2 13-1,-1-3 111,0-1-1,-1 0 1,0-1-1,-1 0 1,-1 0-1,-16 23 1,9-17-115,0-2 0,-2 0 0,0-1 0,-2-1 0,0-1 0,0 0 0,-24 14 0,-189 133-242,225-158 133,-2 1 25,-16 16-1,23-21 25,0 1-1,0 0 1,0 0 0,0 0 0,0 0-1,0 0 1,1 0 0,0 0 0,-1 1-1,0 5 1,2-7-24,0-1 0,0 1-1,0 0 1,0 0 0,0 0-1,1-1 1,-1 1 0,1 0 0,-1-1-1,1 1 1,0 0 0,-1-1 0,1 1-1,0-1 1,0 1 0,0-1-1,0 1 1,2 1 0,25 22-149,-26-23 172,8 5 33,0 0 0,1-1 0,0 0 0,0 0-1,0-1 1,20 5 0,76 15 82,-31-9 56,-68-15-170,0 2-1,0-1 1,0 1 0,0 0-1,0 1 1,8 4 0,-14-6 17,0-1 1,-1 1-1,1-1 1,0 1 0,-1 0-1,1-1 1,-1 1-1,0 0 1,1 0 0,-1 0-1,0 0 1,0 0 0,-1 0-1,1 1 1,0-1-1,-1 0 1,1 0 0,-1 1-1,0-1 1,1 0-1,-1 0 1,0 1 0,0-1-1,-1 0 1,1 1 0,0-1-1,-2 4 1,-2 5 59,0 1 0,0-1 0,-1 0 0,-1 0 0,0-1 0,0 0 0,-10 13 0,-6 3-25,-32 32 0,-43 29 67,59-56-47,2 2 0,-42 49 1,75-78-101,0-1 0,1 1 0,-1 0 0,1-1 0,0 1-1,0 0 1,0 0 0,1 1 0,-1-1 0,0 8 0,1-9 10,1 1-1,0-1 1,1 0-1,-1 0 0,0 0 1,1 1-1,0-1 1,0 0-1,0 0 1,0 0-1,0 0 1,1 0-1,-1 0 0,1-1 1,0 1-1,2 3 1,5 4 21,1 1 1,1-1-1,0 0 0,0-1 1,1-1-1,20 12 1,2 2-87,14 12 61,-1 2 0,-2 2 0,46 51 0,-61-57 45,-3 2 0,0 1-1,-2 1 1,-2 0-1,19 43 1,-34-63 11,-1 1 1,-1 0-1,0 1 1,-2 0-1,4 23 0,-7-27 87,0 0 0,-1-1 0,0 1 0,-1 0 0,-1 0 0,0 0-1,-6 20 1,7-30-67,0 1 0,-1 0 0,0 0 0,1-1 0,-2 1 1,1-1-1,0 1 0,-1-1 0,0 0 0,0 0 0,0 0 0,-1-1 0,1 1 0,-1-1 0,0 0 0,0 0 0,0 0 0,0 0 0,-1-1 0,1 1 0,-1-1 0,-5 2 0,-2-1-2,0-1-1,0 0 1,0-1-1,-1 0 1,1 0 0,-1-1-1,1-1 1,-20-4-1,-98-26-953,124 29 796,-39-14-1660,-67-33-1,-15-5-5857,94 44 2003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40.8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13 2144,'6'-12'8773,"-5"26"-7882,1 1 1,-2 27-1,-1-24-481,3 27-1,45 257 1082,-38-248-1350,5 53 333,4 25 385,-16-124-1935,-3-27-4439,-2-109-1131,-18-65 3345,12 151 4453,-2 2 0,-2-1 0,-2 2 0,-20-41 0,31 71-567,0-1 0,-6-20 0,9 27-449,0 0 0,1 0 0,0-1-1,-1 1 1,1-1 0,0 1 0,1 0-1,-1-1 1,0 1 0,1 0 0,0-1-1,1-3 1,0 5-72,-1 0-1,0 0 1,1 0-1,-1 0 1,1 0 0,0 0-1,-1 0 1,1 1 0,0-1-1,0 1 1,0-1-1,0 1 1,0 0 0,1 0-1,-1 0 1,0 0-1,1 0 1,-1 0 0,0 1-1,1-1 1,-1 1-1,1 0 1,2 0 0,3-1 35,1 1 0,-1 0 1,0 1-1,1 0 0,11 3 1,-7-1 33,0 0 1,0 2 0,0-1-1,-1 2 1,0 0 0,0 0-1,-1 1 1,1 0 0,-1 1-1,-1 1 1,0-1 0,0 2-1,-1-1 1,0 1 0,14 21-1,-8-5 136,-1 0 0,-1 1 0,-2 1-1,0 0 1,-2 0 0,-2 1 0,0 0 0,-2 0-1,3 45 1,-8-59-80,-1 0-1,0-1 1,0 1-1,-2-1 1,0 1 0,0-1-1,-2 0 1,1 0-1,-2-1 1,0 0-1,-12 21 1,13-27-97,0 1 1,-1-1-1,1 0 1,-1 0-1,-1 0 1,1-1-1,-1 0 1,0 0-1,-1-1 0,0 0 1,1 0-1,-1-1 1,-1 0-1,1 0 1,-1-1-1,1 0 1,-1 0-1,0-1 1,-18 2-1,10-4-63,0 0 1,1-1-1,-1-1 0,-20-5 1,19 3-1637,-31-12 0,36 9-412,13 7 1925,-1-1-1,1 1 0,0 0 0,0 0 1,0-1-1,0 1 0,-1 0 1,1 0-1,0-1 0,0 1 1,0 0-1,0-1 0,0 1 1,0 0-1,0-1 0,0 1 1,0 0-1,0-1 0,0 1 1,0 0-1,0-1 0,0 1 0,0 0 1,0-1-1,0 1 0,0 0 1,0 0-1,0-1 0,1 1 1,-1 0-1,0-1 0,0 1 1,0 0-1,1-1 0,10-7-2187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41.2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467 34 3712,'-1'-2'275,"0"0"1,0 0-1,-1-1 1,1 1-1,-1 1 0,1-1 1,-1 0-1,0 0 1,0 1-1,0-1 1,0 1-1,0-1 0,0 1 1,0 0-1,0 0 1,-1 0-1,1 0 1,0 0-1,-1 1 0,1-1 1,-4 0-1,-4 0 352,1 0 0,-1 1 0,0 0 0,-10 2 0,3 1-276,0 0 1,0 1-1,0 1 0,0 1 0,1 0 0,0 1 0,0 1 0,1 0 0,0 1 1,0 1-1,1 0 0,0 1 0,1 1 0,0 0 0,1 1 0,-18 23 0,19-21-253,0 2 0,1-1 0,1 1 0,0 1 0,1-1 0,-7 29 0,10-31-109,2 0 0,0 0 0,1 0 0,1 1 0,0-1-1,1 1 1,1-1 0,3 22 0,-3-29 23,1 1 0,1 0 0,-1 0 0,2-1 1,-1 1-1,1-1 0,0 0 0,1 0 0,0-1 0,0 1 1,11 11-1,-8-12 8,-1 0 1,2 0 0,-1-1-1,1 0 1,0 0-1,0-1 1,1-1 0,-1 1-1,20 5 1,-2-3-51,0-1 0,1-1 0,0-1 0,0-2 0,50-1 0,-50-3-1621,37-7-1,-12 0-342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47.4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130 812 3392,'-2'9'5258,"3"-9"-5185,-1 0 0,0-1 0,1 1 0,-1 0 0,0 0 0,1 0 0,-1 0 0,0-1 0,1 1 0,-1 0 0,0 0 0,0-1 0,1 1 0,-1 0 0,0 0 0,0-1 0,0 1 0,1 0 0,-1-1 0,0 1 0,0 0 0,0-1 0,0 1 0,0 0 0,0-1 0,0 1 0,0 0-1,0-1 1,0 0 0,1-11 405,-1 10-307,-7-149 1293,0 2-1072,16-63-136,-4 177-232,0 1 0,2-1 0,24-65 0,-27 86 3,-1 5-115,1 0-1,-1-1 0,8-10 1,-11 18 79,1 1 0,-1 0 0,1 0 0,0 0 0,-1 0 1,1 0-1,0 0 0,0 0 0,0 0 0,0 0 0,0 0 1,0 1-1,0-1 0,0 0 0,0 1 0,0-1 0,0 0 1,1 1-1,-1-1 0,0 1 0,0 0 0,1 0 0,-1-1 0,0 1 1,1 0-1,-1 0 0,0 0 0,0 0 0,1 0 0,-1 0 1,0 1-1,2-1 0,-1 1 10,0 0-1,0 0 1,-1 1 0,1-1 0,-1 0-1,1 0 1,-1 1 0,1-1-1,-1 1 1,0 0 0,1-1 0,-1 1-1,0 0 1,1 1 0,11 30-1,-11-26 26,3 9 10,-1 0 0,0 1-1,-1-1 1,1 26 0,-4 69 65,-2-67-66,-1 56 136,-5 0 0,-24 117 0,17-148 60,-4-1 1,-2-1-1,-2-1 0,-34 63 0,19-61 268,34-61-484,-1-1 0,0 0 0,0 0 0,0 0 0,-1-1 0,1 1 0,-11 6 0,15-12-22,1 1 0,-1-1 0,1 1 0,-1-1 0,1 0 0,-1 1 0,1-1 0,-1 0 0,1 1 0,-1-1 1,1 0-1,-1 0 0,0 1 0,1-1 0,-1 0 0,0 0 0,1 0 0,-1 0 0,1 0 0,-1 0 0,0 0 0,1 0 0,-1 0 0,0 0 0,1 0 0,-1-1 1,1 1-1,-1 0 0,0 0 0,1-1 0,-1 1 0,1 0 0,-1-1 0,1 1 0,-1 0 0,1-1 0,-1 1 0,1-1 0,-1 1 0,1-1 0,0 1 0,-1-1 1,1 1-1,0-1 0,-1 1 0,1-1 0,0 1 0,0-1 0,0 0 0,-1 1 0,1-1 0,0 0 0,0-2-31,-1 0 0,1 0 1,0-1-1,0 1 0,0 0 0,0 0 0,1 0 0,-1 0 0,2-6 0,5-7-26,0-1-1,1 1 1,1 1 0,1-1-1,0 2 1,1-1-1,0 1 1,25-23-1,7 0-112,69-46 1,-80 60 101,40-35 62,-2 0 16,5 2 194,-74 56-188,-1 0 1,0 0-1,0 0 0,0 0 0,0 0 1,0 0-1,0 0 0,0 0 1,1 0-1,-1 0 0,0 0 1,0 0-1,0 0 0,0 0 1,0 0-1,0 0 0,1 0 1,-1 0-1,0 0 0,0 0 1,0 0-1,0 0 0,0 0 1,0 0-1,0 0 0,0 1 0,1-1 1,-1 0-1,0 0 0,0 0 1,0 0-1,0 0 0,0 0 1,0 0-1,0 0 0,0 0 1,0 1-1,0-1 0,0 0 1,0 0-1,0 0 0,0 0 1,1 0-1,-1 0 0,0 0 1,0 1-1,0-1 0,0 0 0,0 0 1,0 0-1,0 0 0,0 0 1,-1 0-1,1 0 0,0 1 1,0-1-1,0 14 68,-7 21-342,7-33 263,-5 18-138,3-16 137,0 1-1,1 0 1,0 0-1,0-1 0,0 1 1,1 0-1,0 0 1,-1 0-1,2 0 0,-1 0 1,1 0-1,0 5 1,0-9 51,8-2 133,-7 1-163,-1-1 1,0 1-1,0-1 0,0 0 1,1 1-1,-1-1 0,0 0 1,0 0-1,0 0 0,0 0 1,0 0-1,0 0 0,-1 0 1,1 0-1,0 0 0,0 0 1,-1-1-1,1-1 0,0 1 19,0-1 0,-1 0 1,1 0-1,-1 1 0,0-1 0,0 0 0,0 0 0,0-4 0,-2-2 60,0-1 0,-1 1 0,0 0 1,-4-9-1,1 5-87,5 10-65,-1 1 0,1 0 1,-1-1-1,1 1 0,0-1 0,0 1 0,1-1 0,-1 0 0,0 1 0,1-1 0,0 0 1,-1 1-1,1-1 0,0 0 0,0 0 0,1-3 0,0 5 22,0 1 0,0-1 1,0 0-1,0 0 0,0 0 0,0 1 0,0-1 0,0 0 0,0 1 1,1-1-1,-1 1 0,0 0 0,0-1 0,0 1 0,1 0 0,-1 0 1,0 0-1,0-1 0,1 1 0,1 1 0,33 0-252,-33 0 247,27 1 80,-1 0-1,0-2 1,33-4 0,-51 2 38,-1 0 0,0 0 0,0-1 1,0-1-1,11-4 0,-15 5-48,0 0 1,-1-1-1,0 1 0,0-1 0,0 0 1,0-1-1,0 1 0,-1-1 0,6-7 1,8-16 15,23-53 0,-40 79-75,0 1 0,0-1 1,0 0-1,0 0 0,1 1 1,-1-1-1,0 1 0,1-1 1,-1 1-1,1-1 0,0 1 1,-1 0-1,1 0 0,0 0 1,3-2-1,-4 4 23,-1-1 0,1 1 1,0-1-1,-1 1 0,1-1 0,0 1 0,-1-1 1,1 1-1,-1-1 0,1 1 0,-1 0 0,1-1 1,-1 1-1,1 0 0,-1-1 0,0 1 0,1 1 1,0 0 2,3 8-26,0 1 1,-1-1 0,0 1 0,-1 0-1,0 0 1,1 22 0,0-10-9,-2-13 30,2 13 72,-1 0 0,-1 24 0,-1-40 28,-1 0 0,0 1 0,0-1 1,-1 0-1,0 0 0,0 0 0,-1-1 0,0 1 0,0 0 0,-6 9 1,8-15-79,1 0 0,-1 0 0,0 0 0,1-1 0,-1 1 0,0 0 0,0 0 0,0-1 0,0 1 0,0 0 0,0-1 0,0 1 0,0-1 0,0 1 0,0-1 0,0 1 0,0-1 0,0 0 0,0 0 0,0 1 0,-1-1 0,-1 0 0,1 0-14,0-1 1,0 1-1,-1-1 0,1 1 0,0-1 0,0 0 0,0 0 0,0 0 1,0 0-1,0 0 0,-2-2 0,0 0-41,1 1-1,0-1 1,0 0 0,0 0-1,0 0 1,0-1-1,1 1 1,-1-1 0,1 0-1,0 1 1,0-1 0,-2-6-1,4 10 21,0-1-1,-1 0 1,1 0 0,0 1-1,0-1 1,0 0-1,0 0 1,0 1 0,0-1-1,0 0 1,0 0-1,0 1 1,1-1 0,-1 0-1,0 0 1,0 1-1,1-1 1,-1 0 0,0 1-1,1-1 1,-1 0-1,0 1 1,1-1 0,-1 1-1,1-1 1,0 1-1,-1-1 1,1 1 0,-1-1-1,1 1 1,0-1-1,-1 1 1,1 0 0,0-1-1,-1 1 1,1 0-1,0 0 1,0-1-1,-1 1 1,1 0 0,0 0-1,0 0 1,-1 0-1,1 0 1,0 0 0,0 0-1,0 0 1,6 1-55,0-1 0,0 1 0,0 1 0,7 1 0,24 8-277,46 10 540,-77-20-165,1 0 0,0 0-1,-1-1 1,1 0 0,10-1-1,-14 1 19,0-1 0,1 0 0,-1 0-1,0 0 1,-1-1 0,1 1 0,0-1-1,0 0 1,-1 0 0,1 0 0,5-5 0,-2 1 48,-1 0 0,0 0 0,-1-1 0,8-10 0,-11 13-64,0 0 1,0 0-1,0 0 1,-1 0-1,1 0 1,-1-1-1,0 1 1,0 0-1,-1-1 0,1-7 1,-1 4 11,1-14 164,-1 21-198,0 0 1,0 0 0,0 0 0,0 0 0,-1 1 0,1-1-1,0 0 1,0 0 0,0 0 0,-1 0 0,1 1 0,-1-1-1,1 0 1,0 0 0,-1 1 0,1-1 0,-2-1 0,1 2-13,1 0 1,-1 0-1,0 0 1,1 0-1,-1 0 1,1 1-1,-1-1 1,0 0-1,1 0 1,-1 0 0,1 1-1,-1-1 1,1 0-1,-1 1 1,1-1-1,-1 0 1,1 1-1,-1-1 1,1 0-1,-1 1 1,1 0 0,-11 11-156,7-7 123,1 0 1,-1 1-1,1-1 1,1 1-1,-1 0 1,1 0-1,0 0 1,1 0-1,-1 0 1,1 0 0,0 0-1,1 1 1,-1-1-1,1 0 1,1 0-1,-1 1 1,1-1-1,2 7 1,-2-10 45,0-1-1,0 0 1,0 1 0,0-1-1,0 0 1,1 0 0,-1 0 0,1 0-1,0 0 1,0 0 0,-1 0-1,1 0 1,0-1 0,1 1-1,-1-1 1,0 0 0,0 1 0,1-1-1,-1 0 1,0 0 0,1-1-1,-1 1 1,1 0 0,-1-1 0,1 0-1,-1 1 1,1-1 0,0 0-1,-1 0 1,1 0 0,-1-1-1,1 1 1,-1-1 0,5-1 0,120-51 499,-126 53-511,0-1-1,1 1 1,-1-1 0,0 1-1,0 0 1,0-1-1,1 1 1,-1 0-1,0 0 1,0 0 0,1 0-1,-1 0 1,0 0-1,0 0 1,1 0-1,-1 1 1,0-1 0,0 0-1,1 1 1,-1-1-1,0 1 1,0 0 0,0-1-1,0 1 1,0 0-1,0-1 1,0 1-1,0 0 1,0 0 0,0 0-1,0 0 1,0 1-1,1 1-6,0 0 1,-1 0-1,1 1 0,-1-1 0,0 0 0,0 1 0,0-1 0,0 1 1,-1-1-1,1 5 0,1 42 49,-3 0 0,-8 57 0,-23 94 236,-3-52 1140,31-139-1137,4-10-272,0 0 0,0 0 0,0 0 0,0 0 0,0 0-1,0 0 1,0 0 0,0 0 0,0 0 0,0 0 0,0 0 0,0 1 0,0-1 0,0 0-1,0 0 1,0 0 0,-1 0 0,1 0 0,0 0 0,0 0 0,0 0 0,0 0 0,0 0-1,0 0 1,0 0 0,0 0 0,0 0 0,0 0 0,0 0 0,0 0 0,0 0 0,0 0-1,-1 0 1,1 0 0,0 0 0,0 0 0,0 0 0,0 0 0,0-1 0,0 1 0,0 0-1,0 0 1,0 0 0,0 0 0,0 0 0,0 0 0,0 0 0,0 0 0,0 0-1,0 0 1,0 0 0,0 0 0,0 0 0,0 0 0,0 0 0,0 0 0,0 0 0,0 0-1,0-1 1,-2-18 138,7-28-231,11-50 0,-9 63 11,3-17-168,3 2 0,2 0 0,25-56 0,-7 35-12,59-94 1,-81 146 164,1 0 0,1 1-1,1 0 1,0 1 0,31-26-1,-43 40 89,0 1 0,0-1 0,0 1 1,1-1-1,-1 1 0,0 0 0,1 0 0,-1 0 0,0 0 0,1 1 0,-1-1 0,1 0 0,3 1 1,-4 0 6,0 0 1,0 0-1,0 1 1,-1-1 0,1 0-1,0 1 1,0 0 0,-1-1-1,1 1 1,0 0-1,-1 0 1,1 0 0,-1 0-1,1 0 1,-1 1 0,0-1-1,1 0 1,-1 1 0,2 1-1,0 3 31,1-1 1,-1 0-1,-1 1 0,1 0 1,-1-1-1,0 1 0,0 0 0,0 0 1,-1 0-1,0 1 0,0-1 0,-1 0 1,1 0-1,-1 1 0,-1-1 0,1 0 1,-3 7-1,1-1 41,-1-1 1,0 0-1,0 0 1,-2 0-1,1 0 1,-1-1-1,-1 1 1,-8 11-1,10-17-46,1-1 0,0 0 0,-1 0 0,0 0-1,0 0 1,0-1 0,0 1 0,-1-1-1,1 0 1,-1 0 0,0-1 0,0 0 0,0 1-1,0-2 1,0 1 0,0 0 0,0-1-1,-1 0 1,1-1 0,-1 1 0,1-1 0,0 0-1,-12-1 1,16 1-41,0 0 0,0 0 0,0-1 0,0 1 0,0 0 1,0 0-1,1-1 0,-1 1 0,0 0 0,0-1 0,0 1 0,0-1 0,0 0 0,0 1 0,1-1 0,-1 0 0,0 1 0,0-1 0,1 0 0,-1 0 0,1 1 0,-1-1 1,1 0-1,-1 0 0,1 0 0,-1 0 0,1 0 0,0 0 0,-1 0 0,1 0 0,0 0 0,0 0 0,0 0 0,0 0 0,0 0 0,0 0 0,0 0 0,0 0 1,0 0-1,1-1 0,-1-1-14,1 1 0,0 0 0,0 0 0,0 0 0,0-1 1,0 1-1,1 0 0,-1 0 0,1 1 0,-1-1 0,1 0 1,0 0-1,0 1 0,0-1 0,0 1 0,3-3 1,13-3-133,0 1 0,0 1 0,0 0 0,0 2 0,26-3 0,20-4 78,-38 6-8,-16 3 102,0-1-1,0 0 0,1-1 1,15-6-1,-17 4 42,1 0 1,-1 0-1,0-1 0,0 0 0,-1 0 1,0-1-1,0 0 0,0-1 0,-1 0 0,0 0 1,10-16-1,25-45 61,-4-2-1,-3-1 1,35-100 0,-63 149-102,-1-2 0,-1 1 1,-1 0-1,-1-1 0,0-39 1,-3 52-84,-4 19 80,-2 7 114,-1 19 178,-23 117 526,29-146-816,-55 339 861,14-132-201,40-204-592,1 0 0,0 0 0,-1 10 0,3-17-58,-1 0 1,1 0-1,-1 0 0,1 0 0,0 0 0,-1 0 0,1 0 0,-1-1 0,1 1 0,-1 0 0,1 0 0,-1 0 0,1 0 0,-1-1 0,1 1 0,-1 0 0,1 0 0,-1-1 1,1 1-1,-1 0 0,1-1 0,23-17-55,55-40-185,-64 49 69,0 1 0,1 0-1,27-10 1,-41 17 128,1 0-1,-1 1 1,1-1 0,0 1 0,-1 0 0,1 0 0,0 0-1,-1 0 1,1 0 0,0 0 0,-1 1 0,1-1-1,0 1 1,-1 0 0,1 0 0,-1 0 0,1 0 0,3 2-1,2 3-22,-1-1 0,0 1 0,0 1 0,7 7 0,8 7 21,-10-10 21,-5-4 75,1-1 1,12 9-1,-17-13-52,0-1 0,0 1 0,0-1 0,0 0 0,0 0 0,0 0 0,0 0 0,0-1 0,0 1 0,0-1 0,0 0 0,5 0 0,-3 0 29,0-1 0,-1 0 0,1 0 0,0 0-1,0-1 1,0 0 0,-1 0 0,1 0 0,-1 0 0,1-1 0,4-3-1,-2 0-18,-1 1-1,0-1 0,0-1 1,-1 1-1,1-1 0,4-7 0,3-10 18,-1 0-1,-1 0 1,9-30-1,-20 53-44,54-182-94,-49 166-90,-5 17 175,0 0 0,0 0 0,0 0 0,0-1 0,0 1 0,0 0 0,0 0 0,0 0 0,0-1 0,0 1 0,0 0 0,0 0 0,1 0 0,-1 0 0,0 0 0,0-1 0,0 1 0,0 0 0,0 0 0,1 0 0,-1 0 0,0 0 0,0 0 0,0 0 1,0 0-1,1-1 0,-1 1 0,0 0 0,0 0 0,0 0 0,0 0 0,1 0 0,-1 0 0,0 0 0,0 0 0,0 0 0,1 0 0,-1 0 0,0 0 0,0 0 0,0 0 0,1 1 0,-1-1 0,0 0 0,0 0 0,0 0 0,0 0 0,1 0 0,-1 0 0,0 1 0,7 7-100,-4 0 72,0 1-1,0-1 0,-1 1 1,0 0-1,0 0 1,-1 0-1,0 0 0,-1 11 1,2 4 68,7 162 419,-9-183-462,0 15 182,-4 31 1,3-45-119,1-1-1,-1 1 1,1-1-1,-1 1 1,0-1-1,-1 1 0,1-1 1,-1 0-1,1 0 1,-1 0-1,0 0 1,0 0-1,0 0 1,0 0-1,-1-1 1,-3 4-1,5-6-52,1 0 0,0 1-1,-1-1 1,1 0 0,-1 0-1,1 0 1,-1 0 0,1 0 0,-1 0-1,1 0 1,-1 0 0,1 0 0,-1 0-1,1 0 1,-1 0 0,1 0 0,-1 0-1,1 0 1,-1-1 0,1 1 0,0 0-1,-1 0 1,1-1 0,-1 1-1,1 0 1,0 0 0,-1-1 0,0 0-1,-10-12-181,8 9 86,1 2 39,0 0 1,0-1-1,1 1 0,-1-1 0,1 0 0,0 1 1,0-1-1,0 0 0,0 0 0,0 0 1,0 0-1,1 0 0,0 0 0,-1 0 0,1 0 1,0 0-1,0 0 0,1 0 0,-1 0 1,1 0-1,0 1 0,-1-1 0,1 0 0,0 0 1,1 0-1,-1 1 0,0-1 0,1 0 1,-1 1-1,1-1 0,0 1 0,0 0 0,0 0 1,0 0-1,1 0 0,-1 0 0,0 0 1,1 0-1,-1 1 0,1-1 0,0 1 0,-1 0 1,1-1-1,0 1 0,0 1 0,0-1 1,3 0-1,197-20-417,-35 4 394,-92 12 1806,-81 6-1714,0 1 0,0-1 0,1 1 0,-1-1-1,0 2 1,0-1 0,1 0 0,-5 4 0,-10 4-149,15-8 111,-14 7-95,-23 13-1,37-19 74,0-1 0,0 1 0,1-1 1,0 1-1,-1 0 0,1 1 0,0-1 0,0 0 0,1 1 1,-1 0-1,1-1 0,-3 7 0,5-9 29,-1 0-1,1 1 1,0-1 0,0 0-1,0 1 1,1-1 0,-1 0-1,0 0 1,0 1 0,1-1-1,-1 0 1,0 0 0,1 1-1,0-1 1,-1 0 0,1 0 0,0 0-1,-1 0 1,1 0 0,0 0-1,0 0 1,0 0 0,0 0-1,0 0 1,0 0 0,0-1-1,0 1 1,0 0 0,2 0-1,4 3 19,0 0 0,1-1-1,7 4 1,-4-4 88,0-1-1,0 1 1,0-2 0,0 0-1,0 0 1,0-1 0,0 0 0,0-1-1,0 0 1,20-5 0,-25 4-11,-1 1 1,0-2 0,1 1-1,-1-1 1,0 0 0,0 0-1,0 0 1,0-1 0,7-7-1,-10 9-52,0 0-1,0-1 0,0 0 1,0 1-1,0-1 1,-1 0-1,1 0 0,-1 0 1,1 0-1,-1 0 1,0 0-1,-1-1 1,1 1-1,0 0 0,-1-1 1,0 1-1,0 0 1,0-5-1,-1 2-8,1 1-1,-1-1 0,-1 1 1,1-1-1,-1 1 1,0 0-1,0-1 1,0 1-1,-1 0 0,-4-5 1,6 7-33,-1 1 0,0 0 0,0 1 0,0-1 0,0 0 0,0 0 0,-1 1 0,1-1 0,0 1 0,-1 0 0,1 0 0,-1 0 0,0 0 0,1 0 0,-1 1 0,0-1 0,1 1 0,-1-1 0,0 1 0,1 0 0,-1 0 0,0 0 0,-4 1 0,2 0-62,-1 0-1,1 1 1,0-1-1,-1 1 1,1 0-1,0 1 1,0-1-1,0 1 1,1 0-1,-5 3 0,8-6 72,1 1 0,0-1 0,-1 0-1,1 0 1,0 0 0,0 0 0,-1 0-1,1 1 1,0-1 0,0 0 0,-1 0-1,1 0 1,0 1 0,0-1 0,0 0-1,0 1 1,-1-1 0,1 0-1,0 0 1,0 1 0,0-1 0,0 0-1,0 0 1,0 1 0,0-1 0,0 0-1,0 1 1,0-1 0,0 0 0,0 1-1,0-1 1,0 0 0,0 1 0,0-1-1,0 0 1,0 0 0,0 1 0,0-1-1,1 0 1,-1 0 0,0 1 0,0-1-1,0 0 1,0 0 0,1 1-1,-1-1 1,0 0 0,0 0 0,1 1-1,-1-1 1,0 0 0,0 0 0,1 0-1,-1 0 1,0 0 0,0 1 0,1-1-1,-1 0 1,0 0 0,1 0 0,-1 0-1,1 0 1,21 1 22,-4-5-61,-1 0 0,1-1 0,-1 0 1,0-2-1,32-16 0,-32 14 52,1 1 0,-1 0-1,2 2 1,-1 0 0,20-4 0,-29 9 18,-1 0 1,1 1-1,-1 0 1,1 0-1,0 1 1,-1 0-1,0 1 1,16 4-1,-21-5 12,-1-1 0,0 1 1,0 0-1,0 0 0,0 0 0,0 0 0,0 1 0,0-1 1,-1 0-1,1 1 0,0 0 0,-1-1 0,1 1 0,-1 0 1,1 0-1,-1-1 0,0 1 0,0 0 0,0 0 0,0 0 1,0 1-1,0-1 0,-1 0 0,1 0 0,-1 0 0,1 1 1,-1-1-1,0 0 0,0 0 0,0 1 0,0-1 0,0 0 1,-1 1-1,1-1 0,-1 0 0,1 0 0,-2 4 0,-3 4 111,0 1-1,0-1 1,-1 0-1,0-1 1,-12 14-1,-2 4 165,19-25-244,-1 1 0,0 0 0,0-1 0,0 1 0,-1-1 0,-3 4 0,5-6-65,1 0 0,0 0-1,0 0 1,0 0 0,0 0 0,0 0 0,0 0 0,0 0-1,-1 0 1,1 0 0,0 0 0,0 0 0,0 0 0,0 0-1,0 0 1,0 0 0,-1 0 0,1 0 0,0 0 0,0 0-1,0 0 1,0 0 0,0 0 0,0 0 0,-1 0-1,1 0 1,0 0 0,0 0 0,0 0 0,0 0 0,0-1-1,0 1 1,0 0 0,0 0 0,-1 0 0,1 0 0,0 0-1,0 0 1,0 0 0,0 0 0,0-1 0,0 1-1,0 0 1,0 0 0,0 0 0,0 0 0,0 0 0,0 0-1,0-1 1,0 1 0,0 0 0,0 0 0,0 0 0,0 0-1,0 0 1,0 0 0,0-1 0,0 1 0,0 0-1,0 0 1,0 0 0,0 0 0,2-10-26,3 1-51,-1 0-1,1 0 1,1 0 0,0 1 0,8-10 0,39-36-333,-43 45 360,0 0-1,1 1 1,0 0-1,15-8 1,-22 14 43,0 0 0,0 0 0,1 0 0,-1 1 0,1 0 1,0-1-1,-1 2 0,1-1 0,0 0 0,-1 1 0,1 0 0,0 0 1,0 0-1,-1 1 0,9 1 0,-8 0 32,0 0 0,-1 0-1,1 0 1,0 0 0,-1 1 0,0-1 0,1 1-1,-1 1 1,0-1 0,-1 0 0,1 1 0,0 0-1,-1 0 1,4 6 0,1 3 63,-1 0 0,-1 1-1,7 21 1,11 22 82,-22-54-347,-1-1-1,0 0 0,0 0 1,1 0-1,0 0 0,-1 0 1,1 0-1,4 3 0,-6-4-72,1-1 0,0 0 1,0 1-1,-1-1 0,1 0 0,0 1 0,0-1 1,0 0-1,0 0 0,0 0 0,-1 0 0,1 0 1,0 1-1,0-2 0,0 1 0,0 0 0,0 0 1,0 0-1,-1 0 0,1-1 0,0 1 0,0 0 0,0-1 1,-1 1-1,1 0 0,0-1 0,0 1 0,1-2 1,12-13-2889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49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0 981 4896,'3'-1'371,"1"0"0,-1 0 0,0 0 0,1 1 0,-1 0 0,0-1 0,1 1 0,-1 1 0,1-1 0,-1 0 0,0 1 1,1 0-1,4 1 0,13 2 1218,-6-2-824,1-1 1,0 0-1,25-3 1,-35 1-651,0 0-1,0 0 1,0 0 0,0-1 0,0 0 0,-1 0-1,1-1 1,-1 0 0,0 0 0,1 0 0,-1 0-1,8-8 1,-9 6-102,1 1 1,-1-1-1,1 0 0,-2-1 0,1 1 0,0-1 1,-1 1-1,0-1 0,-1 0 0,1 0 0,-1 0 1,0-1-1,-1 1 0,1 0 0,-1-1 0,0 1 1,-1-1-1,0 0 0,0 1 0,-1-11 0,1 16-24,0 0 0,0 1 0,0-1 0,-1 0 0,1 0 0,0 0-1,0 1 1,0-1 0,0 0 0,-1 0 0,1 1 0,0-1-1,-1 0 1,1 1 0,-1-1 0,1 0 0,-1 1 0,1-1-1,-1 1 1,1-1 0,-1 1 0,1-1 0,-1 1 0,0-1 0,1 1-1,-1-1 1,0 1 0,1 0 0,-2-1 0,0 1-13,1 0-1,-1 0 1,1 1 0,-1-1-1,1 0 1,-1 1 0,1-1 0,-1 1-1,1 0 1,-1-1 0,1 1 0,0 0-1,0 0 1,-2 1 0,-5 4-68,0 1 0,1 1 0,-10 11 0,6-6 106,1 1 0,0 0 0,1 0 0,1 1 0,-12 27 0,19-38-13,-1-1 0,1 1 0,0 0 0,0 0 0,1 0 0,-1 0 0,1 0-1,0 0 1,0 0 0,0 0 0,1 0 0,-1 0 0,1 0 0,0 0 0,0 0 0,0 0-1,1 0 1,-1-1 0,1 1 0,0-1 0,0 1 0,0-1 0,0 1 0,1-1 0,0 0-1,-1 0 1,1 0 0,0-1 0,0 1 0,5 2 0,-2-1 53,0 0-1,0-1 1,0 0 0,0 0-1,1 0 1,0-1-1,-1 0 1,1 0 0,0-1-1,0 0 1,0 0 0,0-1-1,0 1 1,0-1 0,0-1-1,0 0 1,10-2 0,-8 1-11,-1-1 0,1 0 0,-1 0 0,0-1 0,0 0 0,0 0 0,-1-1 0,0 0 0,0 0 0,0-1 0,0 0 0,-1 0 0,10-12 0,-2-2 63,0 0 0,-2-2-1,13-26 1,24-72 110,-31 72-167,57-125 99,-37 90 15,52-171 0,-81 219-121,0 2-128,-1 0-1,4-44 0,-12 52-185,0 26 269,0-1 0,0 0 0,0 0 1,0 0-1,0 0 0,-1 0 0,1 0 1,0 0-1,0 0 0,0 1 0,0-1 0,0 0 1,0 0-1,0 0 0,-1 0 0,1 0 0,0 0 1,0 0-1,0 0 0,0 0 0,0 0 1,0 0-1,-1 0 0,1 0 0,0 0 0,0 0 1,0 0-1,0 0 0,0 0 0,-1 0 1,1 0-1,0 0 0,0 0 0,0 0 0,0 0 1,0 0-1,-1 0 0,1 0 0,0 0 0,0 0 1,0-1-1,0 1 0,0 0 0,0 0 1,0 0-1,0 0 0,-1 0 0,1 0 0,0 0 1,0-1-1,0 1 0,0 0 0,0 0 1,0 0-1,0 0 0,0 0 0,0 0 0,0-1 1,0 1-1,0 0 0,0 0 0,0 0 0,0 0 1,0 0-1,0-1 0,0 1 0,0 0 1,0 0-1,-4 6-52,0 1-1,0-1 1,0 1 0,1 0 0,-4 11 0,1-1 44,-36 76 152,-15 39-111,-64 279-57,35 67 95,77-414-56,1-9-51,-23 192 46,31-243-50,-1 6-323,1 1 0,1 20 0,-1-31 335,0 1 0,0-1-1,0 1 1,0-1 0,0 1-1,0-1 1,0 0 0,1 1 0,-1-1-1,0 1 1,0-1 0,0 1-1,0-1 1,0 1 0,1-1-1,-1 0 1,0 1 0,0-1 0,1 0-1,-1 1 1,0-1 0,1 0-1,-1 1 1,0-1 0,1 0 0,-1 1-1,1-1 1,-1 0 0,0 0-1,1 0 1,-1 1 0,1-1-1,-1 0 1,1 0 0,-1 0 0,1 0-1,0 0-11,0-1 0,0 1 0,0-1-1,0 1 1,0-1 0,0 0-1,0 1 1,0-1 0,-1 0 0,1 0-1,0 0 1,-1 0 0,1 0 0,0 1-1,-1-1 1,2-2 0,11-26-390,-1 0 1,13-50 0,10-25 44,90-155 93,-57 126 328,123-227-6,-121 227 834,94-253 1,-149 348-318,-7 20-64,-1 0 0,4-18 0,-9 25-110,-3 20-138,-6 36-141,-1-1 0,-2 0-1,-17 43 1,-2 10 31,-14 56 204,-83 195-1,-14-8-69,29-20-213,100-295-815,10-24 452,2-3 19,7-13-98,18-37-557,-12 23 751,25-40 1,-27 52 137,1 0 1,0 1 0,1 0-1,0 1 1,2 1 0,27-21 0,3 3-42,58-37 162,-87 59-1,20-16 1,13-9 159,-7 11-45,65-43 216,-96 58-273,0 0-1,-1-1 0,0-1 0,0 0 0,-1 0 0,12-18 0,-20 26-41,-1-1-1,1 1 1,0-1 0,-1 1 0,0-1 0,0 0-1,0 0 1,0 0 0,-1 0 0,1 1 0,-1-5 0,0 7-59,0-1 1,0 1 0,-1 0 0,1 0 0,0 0 0,0 0 0,-1 0 0,1 0 0,-1 0 0,1 0 0,-1 0-1,1 0 1,-1 0 0,1 0 0,-1 1 0,0-1 0,1 0 0,-2-1 0,1 2-17,-1-1 0,1 1 0,0-1 1,0 1-1,-1-1 0,1 1 0,0 0 0,-1 0 1,1-1-1,0 1 0,-1 0 0,1 0 0,0 1 0,-1-1 1,1 0-1,0 0 0,-1 1 0,-1 0 0,-4 1 7,1 1 0,0 0 0,0 0-1,1 1 1,-1-1 0,1 1 0,-1 1-1,1-1 1,1 1 0,-7 7 0,-2 3 174,2 0 0,-15 26 0,21-32-115,0 0 0,1 1 0,0 0 0,-3 13-1,5-18-42,1-1-1,0 1 1,1 0-1,-1 0 0,1 0 1,0-1-1,0 1 0,1 0 1,-1 0-1,1 0 0,3 7 1,-4-10-6,1-1 0,0 1 0,0 0 0,0-1-1,0 1 1,0-1 0,0 0 0,1 1 0,-1-1 0,0 0 0,1 0 0,-1 0 0,1 0 0,-1 0 0,1 0 0,0 0 0,-1-1 0,1 1 0,0 0 0,-1-1-1,1 1 1,0-1 0,0 0 0,2 1 0,6-1 51,-1 0 1,0-1-1,15-2 0,-17 2-24,59-12-147,103-33 1,-43 9 207,-123 36-76,-1 1-1,1-1 1,0 1-1,0-1 1,0 1-1,-1 0 0,6 1 1,-7-1-20,0 0 0,-1 0 1,1 0-1,0 1 0,-1-1 0,1 0 1,-1 1-1,1-1 0,-1 0 0,1 1 1,-1-1-1,1 0 0,-1 1 0,1-1 1,-1 1-1,1-1 0,-1 1 0,0-1 1,1 1-1,-1-1 0,0 1 0,1-1 1,-1 1-1,0 0 0,0-1 0,1 1 1,-1 0-1,0-1 0,0 1 0,0-1 1,0 1-1,0 0 0,0-1 0,0 1 1,0 0-1,0-1 0,0 1 0,-1 0 1,1 0-1,-4 15 86,2-8-105,0 1-1,0-1 1,1 1 0,0-1-1,0 11 1,1-17 16,0-1 0,1 1 0,-1-1 0,0 1 0,0 0-1,1-1 1,-1 1 0,1-1 0,0 1 0,-1-1 0,1 1 0,0-1 0,0 1 0,0-1 0,0 0 0,0 1 0,0-1 0,0 0 0,0 0 0,1 0 0,-1 0 0,0 0 0,1 0 0,-1 0 0,1-1-1,-1 1 1,1 0 0,-1-1 0,1 1 0,-1-1 0,1 1 0,-1-1 0,4 0 0,3 0 99,0 0 1,0 0-1,0-1 1,-1 0-1,1 0 0,0-1 1,-1 0-1,1-1 1,-1 1-1,0-1 0,0-1 1,14-8-1,-6 2 12,1-2-1,-2 1 1,1-2 0,17-20-1,-20 18-45,0-1 0,0-1-1,-2 0 1,0 0 0,11-30-1,28-95 306,-35 99-271,62-244 175,-75 282-247,1-1 37,-1 0-1,-1-1 1,1 1 0,-1-10-1,0 16-54,0-1-1,0 0 1,0 1-1,0-1 1,0 0 0,0 1-1,0-1 1,-1 0-1,1 1 1,0-1-1,0 1 1,-1-1 0,1 0-1,-1 1 1,1-1-1,0 1 1,-1-1-1,1 1 1,-1-1-1,1 1 1,-1-1 0,1 1-1,-1 0 1,1-1-1,-1 1 1,0 0-1,1-1 1,-1 1-1,1 0 1,-1 0 0,0 0-1,1-1 1,-1 1-1,0 0 1,1 0-1,-1 0 1,0 0 0,1 0-1,-1 0 1,0 0-1,1 1 1,-1-1-1,0 0 1,1 0-1,-1 0 1,0 1 0,1-1-1,-1 0 1,0 1-1,-2 0-12,0 1-1,0-1 1,0 1-1,0 0 1,0 0-1,1 0 1,-1 0-1,1 0 1,0 1-1,-1-1 1,1 1-1,0-1 1,-3 6-1,0 3 24,0-1 1,-8 23-1,0 14 89,-14 80 1,4 55 148,21-168-235,-2 44-192,2 1 1,2 0-1,3-1 1,15 83-1,-15-123-689,7 21 0,-10-37 491,1 1 0,0 0 0,0-1 0,0 1 0,0 0 1,0-1-1,0 1 0,1-1 0,-1 0 0,1 1 0,0-1 0,0 0 0,0 0 0,0 0 0,0 0 0,4 2 0,-5-3 227,0-1-1,-1 0 1,1 0 0,-1 0 0,1 0-1,-1 0 1,1 0 0,-1 0 0,1 0-1,-1 0 1,1 0 0,-1-1 0,1 1-1,-1 0 1,1 0 0,-1 0 0,1-1-1,-1 1 1,1 0 0,-1-1 0,1 1-1,-1 0 1,0-1 0,1 1 0,0-1-1,7-11-2771,-6 10 2150,-1-1 383,1 1 1,-1 0 0,0-1 0,0 1-1,0-1 1,0 1 0,0-5-1,1-28-2089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4:49.9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0 109 9632,'4'-13'3584,"20"13"-2784,9-5-256,-5 2 1983,25-6-1503,31 0 576,21 2-960,-6-7-352,-10 7-192,-13-7-2304,-5-1 1216,4 2-8031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18.5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4903 296 1472,'0'2'355,"-1"0"0,1-1 0,-1 1 0,0 0 0,1-1 1,-1 1-1,0-1 0,0 1 0,0-1 0,0 1 0,-2 2 0,3-4-316,-1 0 0,1 1 0,0-1 0,-1 0 0,1 0 0,0 1 0,0-1-1,0 0 1,-1 1 0,1-1 0,0 0 0,0 1 0,0-1 0,0 1 0,0-1 0,-1 0 0,1 1 0,0-1-1,0 0 1,0 1 0,0-1 0,0 1 0,0-1 0,0 0 0,1 1 0,-1-1 0,0 1 0,0-1 0,0 0 0,0 1-1,0-1 1,0 0 0,1 1 0,-1-1 0,0 0 0,0 1 0,1-1 0,-1 0 0,1 1 0,-1 0 25,1-1 0,0 1 1,0-1-1,0 1 1,0 0-1,1-1 1,-1 0-1,0 1 0,0-1 1,0 0-1,0 1 1,0-1-1,0 0 0,3 0 1,20 0 543,-22 0-22,-8 0-410,-228-13 107,143 5-144,-144-6 210,-76-5-42,180 7-157,-330-22-66,366 33 215,73 2-150,16 1-75,8 1-41,12 4-38,26 7-174,47 9 0,-6-2-34,-57-14 118,-12-4 40,-1 0 1,0 0-1,0 1 0,0 1 0,-1 0 0,1 0 1,14 11-1,-24-15 47,1 0 0,-1 0 1,0 0-1,0 0 1,0 0-1,-1 0 0,1 0 1,0 0-1,0 1 0,0-1 1,-1 0-1,1 2 0,0-2 4,-1 0 0,0-1 0,0 1 0,0-1 0,0 1 0,0 0 0,0-1 0,0 1 0,-1-1 0,1 1 0,0-1 0,0 1 0,0 0 0,-1-1 0,1 1 0,0-1 0,0 1 0,-1-1 0,1 1 0,0-1-1,-1 1 1,-2 1 3,0 0 0,0 0-1,0 0 1,0 0-1,0-1 1,0 1-1,-1-1 1,1 0-1,-5 1 1,-28 6 301,-1-1-1,-1-1 1,-71 0 0,-120-15 907,209 7-1165,-616-58 890,3-22-867,-34-19-4,645 98-58,-134-21 2,-262-46-4,399 67-44,-457-72-970,461 73 510,-1 2 0,1-1 0,-1 2 0,1 0 0,0 1 1,-26 6-1,35-6 176,-1 1 1,1 0 0,0 0-1,-6 4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19.9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468 164 1312,'4'4'4533,"-78"-11"-757,61 6-3560,1 1 0,-1-1 0,1-1 0,0-1 0,-17-4 0,-64-21 787,70 20-929,1-2 1,0 0 0,-40-27-1,32 21-78,23 12 47,0 0 0,0 0 1,0 0-1,0-1 0,1 1 1,-8-8-1,53 32-587,-28-11 593,0-1-1,1-1 1,1 0 0,-1-1 0,1 0 0,0-1-1,0 0 1,1-1 0,0 0 0,14 1-1,23 2 76,70 0-1,-103-6-149,118 7 64,-33 1 324,-107-6-74,-7 1-258,-1-1 0,0 0 0,-13 1 0,-18 4 0,-82 26 358,-94 23 658,214-55-1016,2-1-7,-1-1-1,1 1 0,-1 0 0,1-1 0,-1 0 0,0 1 0,1-1 0,-1-1 0,-7 0 0,-5 6-6977,3 3 2305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46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22 325 1984,'-5'-4'238,"4"3"-195,1 0 1,-1 1-1,0-1 1,0 0-1,0 1 1,0-1-1,0 0 1,0 1-1,0-1 1,0 1-1,0-1 1,0 1 0,0 0-1,-3-1 1,4-13 2617,10-3-127,-2 6-1026,19-25 2354,-6 9-1580,-17 20-1758,1 1-1,0-1 0,0 1 1,1 0-1,0 0 0,0 1 1,0 0-1,13-8 0,-16 11-416,0 1 0,1-1-1,-1 1 1,0 0 0,1 0-1,-1 0 1,1 0-1,-1 1 1,1-1 0,-1 1-1,1 0 1,-1 0-1,1 0 1,0 0 0,-1 1-1,1 0 1,-1 0 0,1-1-1,-1 2 1,0-1-1,1 0 1,2 3 0,22 15 686,-25-16-683,0-1 0,0 1 1,0-1-1,0 0 0,0 0 1,1 0-1,-1 0 0,1 0 0,-1-1 1,1 0-1,0 0 0,-1 0 1,1 0-1,0 0 0,0-1 1,0 1-1,7-2 0,2-1 59,0-1 0,0 0 0,0-1 0,21-10 0,48-28-1198,-45 21-1224,-13 8 1087,-13 9-167,-1-1 1,-1 0 0,1-1 0,-1 0 0,0-1 0,0 0-1,11-11 1,-17 13 121,0 1-1,-1 0 1,1-1-1,1-6 1,-3 10 986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2.1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0 342 3072,'1'-1'265,"0"0"0,-1 0 0,1 0 0,-1-1 1,1 1-1,-1 0 0,1 0 0,-1-1 0,0 1 0,0 0 0,0-1 1,1 1-1,-2-3 0,2 4-168,-1 0 0,1 0 0,-1 0 1,1-1-1,-1 1 0,0 0 0,1 0 0,-1 0 0,1 0 1,-1 0-1,1 0 0,-1 0 0,1 0 0,-1 0 1,1 0-1,-1 0 0,0 0 0,1 1 0,-1-1 0,1 0 1,-1 0-1,1 0 0,-1 1 0,0-1 0,1 0 1,-1 1-1,11 18 411,-1 0 1,-1 1 0,0 0 0,7 31 0,7 8 16,-15-40-374,8 24-1,-12-30-47,-1 0-1,0 1 0,-1-1 1,0 18-1,3 31 1653,-15-81-592,0-11-711,-8-21-249,12 39-205,1-1-1,0 1 0,1-1 0,0-1 0,1 1 0,1 0 0,0-1 0,0-17 0,2-16-98,12-75-1,-7 94 76,1 0-1,2 0 0,19-49 1,-20 64 37,0 1 0,1 0 0,0 0 0,1 0 0,1 1 1,0 1-1,0 0 0,1 0 0,22-15 0,-29 21-25,1 1 0,0 0 0,0 1-1,0-1 1,0 1 0,0 0 0,0 0-1,1 0 1,-1 1 0,1 0 0,-1 0-1,1 0 1,-1 1 0,1 0 0,-1 0-1,1 0 1,0 1 0,-1 0 0,8 2-1,-6-1 24,0 1 0,0 0 0,0 0 0,0 1 0,0-1 0,-1 2 0,1-1 0,-1 1 0,-1 0 0,1 0 0,0 0 0,-1 1 0,7 10 0,-6-7 99,0 1 1,0 0 0,-1 0 0,0 0 0,-1 0 0,0 1 0,3 17 0,-5-20 29,-1-1-1,0 0 1,-1 1 0,0-1-1,0 0 1,-1 1 0,1-1-1,-2 0 1,1 1 0,-1-1-1,0 0 1,-5 10 0,5-12-35,-1-1 1,0 1-1,0-1 1,0 0 0,-1 0-1,1 0 1,-1 0-1,0-1 1,0 1-1,0-1 1,-1 0-1,1 0 1,-9 3 0,-1 1 90,-1-2 1,0 0 0,-19 4 0,18-7-111,0 0 1,0-1-1,-1-1 0,1 0 1,-1-1-1,1-1 0,-19-5 1,-12 0-259,37 7 79,10 0 19,-1 0-1,0 0 0,0 0 1,0 0-1,0 0 1,0-1-1,0 1 0,0 0 1,1 0-1,-1-1 1,0 1-1,0 0 0,0-1 1,0 1-1,1-1 1,-2 0-1,28 3-8363,6 0 5152,4-7-1490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2.7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81 0 4064,'-7'1'9354,"4"1"-9100,1-1-1,-1 1 1,1 0-1,0 0 0,0 1 1,-1-1-1,2 0 1,-1 1-1,0-1 1,0 1-1,-2 5 0,-16 35 817,18-38-952,-3 8-37,1 0-1,1 0 1,0 0-1,-3 25 1,3 55-318,3-88 263,0-1 1,1 1-1,-1-1 0,1 0 1,0 1-1,0-1 1,1 0-1,-1 1 1,3 3-1,-4-7-5,1 0 0,0 0 0,-1 0 0,1 0 1,0 0-1,0 0 0,-1 0 0,1 0 0,0 0 0,0-1 0,0 1 0,0 0 0,0-1 1,0 1-1,0-1 0,1 1 0,-1-1 0,0 1 0,0-1 0,0 0 0,0 1 1,1-1-1,-1 0 0,0 0 0,0 0 0,0 0 0,1 0 0,-1 0 0,0-1 0,0 1 1,0 0-1,1-1 0,-1 1 0,0 0 0,0-1 0,0 1 0,1-2 0,1 1 34,0-1-1,0 0 1,-1 0-1,1 0 0,-1 0 1,1 0-1,-1 0 1,0-1-1,0 1 0,0-1 1,3-5-1,1-2-74,-2 0-1,5-12 1,-1 3-12,9-24-113,-2 0-1,13-55 0,-27 91 182,-1 5-105,1 0 0,-1 0 0,0 0 0,1 0 1,-1-1-1,1 1 0,0 0 0,0 0 0,0 0 0,0 0 1,0 1-1,0-1 0,2-2 0,3 17-16,-2 3 538,4 27-1,3 14-8,-4-34-324,1-1-1,1 0 0,1 0 1,18 27-1,-1-8 47,-7-45-8321,-16-7 3857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3.0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 3808,'0'-1'68,"1"1"0,-1-1 0,0 0 0,0 1 0,1-1 0,-1 0 0,0 1 0,0-1 0,1 1 0,-1-1 0,1 1 0,-1-1 0,1 1 0,-1-1 0,1 1 0,-1-1 0,1 1 0,-1-1 0,1 1 0,-1 0 1,1-1-1,0 1 0,0-1 0,0 1 7,0 1 0,0-1 0,0 0 0,0 0 0,0 0 1,0 1-1,0-1 0,0 0 0,0 1 0,0-1 0,-1 1 1,1-1-1,0 1 0,0 0 0,-1-1 0,1 1 0,0 0 0,-1-1 1,2 2-1,6 8 757,0 0 1,-1 1-1,0 0 1,11 22-1,15 51 451,-11-26-739,-15-42-428,-3-8-33,0 0 0,-1-1 0,-1 1-1,1 0 1,-1 0 0,0 0 0,0 13 0,-3-42-8627,-7-4 5648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3.4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2 4992,'-6'-1'1698,"10"4"-1075,9 8-774,3 9-19,-2-5 99,-2 1 1,0 0-1,-1 0 1,12 25 0,66 208 1079,-64-169 1139,-11-45-471,-7-23-582,-7-12-1067,0 0-1,0 0 1,0 0-1,0 0 0,0 0 1,0 0-1,0 0 1,0 0-1,0 0 1,0 0-1,0-1 1,0 1-1,0 0 0,0 0 1,1 0-1,-1 0 1,0 0-1,0 0 1,0 0-1,0 0 1,0 0 54,0 0-55,0-1 1,0 1-1,0 0 1,0 0-1,0 0 1,0 0-1,0 0 1,1 0-1,-1 0 0,0 0 1,0 0-1,0 0 1,0 0-1,0 0 1,0 0-1,0 0 1,0 0-1,0 0 0,0 0 1,1 0-1,-1 0 1,0 0-1,0 0 1,0 0-1,0 0 1,0 0-1,0 0 0,0 0 1,0 0-1,0 0 1,0 0-1,-8-132 2016,2 62-1441,-1 1 278,3 39-405,2 1-1,1-44 1,1 67-413,1 0 0,-1 1 0,1-1 0,1 1 0,-1-1 0,1 1 0,0-1 0,3-4 0,-4 8-52,0 0 0,0 0-1,1 1 1,-1-1 0,1 0 0,-1 1 0,1-1-1,0 1 1,0 0 0,0-1 0,-1 1 0,1 0-1,0 0 1,0 0 0,1 0 0,-1 1 0,0-1-1,0 0 1,0 1 0,0 0 0,5-1 0,17 1 7,0 0 1,0 2-1,1 0 0,25 7 1,95 32-47,-130-36-988,-1 0-1,25 13 0,-36-17 611,0 1-1,0 0 0,-1 0 1,1 0-1,0 0 0,-1 0 0,1 0 1,-1 1-1,1-1 0,-1 1 0,0 0 1,0 0-1,-1-1 0,1 1 1,0 1-1,-1-1 0,0 0 0,2 4 1,-3-4-320,0 0 0,0 0 0,0 0 0,0 0 1,-1 0-1,0 5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4.3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58 2912,'1'-2'276,"-1"-1"0,1 0 0,1 1-1,-1-1 1,0 0 0,1 1 0,-1 0 0,1-1 0,0 1 0,0 0 0,0 0-1,0 0 1,0 0 0,0 0 0,0 1 0,5-4 0,-6 5-225,22-16 7494,-24 27-6770,-7 17 203,-2-1 1,-18 38-1,0 0-500,16-31-435,2 1-1,1 1 1,2-1 0,1 1-1,2 0 1,1 45 0,3-74-31,0 1 1,1-1-1,0 1 1,0-1-1,3 10 1,-4-15-6,1 0 0,-1-1-1,1 1 1,0 0 0,0-1 0,-1 1 0,1-1-1,0 1 1,0-1 0,0 0 0,1 1-1,-1-1 1,0 0 0,0 0 0,1 0 0,-1 0-1,1 0 1,-1 0 0,1 0 0,-1 0-1,1 0 1,-1-1 0,1 1 0,0-1 0,-1 1-1,1-1 1,0 0 0,2 1 0,5-2 15,-1 1 1,0-1-1,0-1 1,1 0-1,-1 0 1,11-4-1,44-24 224,-40 18-121,-9 6-204,7-4-1572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4.7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34 5632,'-16'-18'1834,"16"18"-1814,0 0-1,0 0 0,0-1 0,0 1 0,0 0 0,0 0 1,-1 0-1,1 0 0,0-1 0,0 1 0,0 0 0,0 0 1,0 0-1,-1 0 0,1 0 0,0 0 0,0 0 1,0-1-1,-1 1 0,1 0 0,0 0 0,0 0 0,0 0 1,-1 0-1,1 0 0,0 0 0,0 0 0,0 0 0,-1 0 1,1 0-1,0 0 0,0 0 0,0 0 0,-1 0 0,1 0 1,0 1-1,-11 5 2953,11-6-2935,21 4 4229,-8-2-4592,17 2 960,0-1 0,34-2 0,62-9-30,-27-3-49,3-1-1183,-35 9-5101,-47 5 1046,-1 5 1505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5.1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 3552,'-3'-4'2510,"15"27"1860,-8-6-3272,0 1 0,-1-1 0,2 34 0,-2-17-520,0 20-87,2 14-171,-4-60-260,0 0-1,1 0 1,0 0-1,0 0 1,6 12-1,-8-19-6,1 0 0,-1 0 0,1 0-1,0 0 1,-1 1 0,1-1 0,0 0 0,0-1-1,0 1 1,0 0 0,0 0 0,0 0 0,0 0-1,2 0 1,-3-1-27,1 1 0,0-1 0,-1 0 0,1 0 0,0 0 0,-1 0 0,1 0 1,0 0-1,-1 0 0,1 0 0,0 0 0,-1 0 0,1 0 0,0-1 0,-1 1 0,1 0 0,-1 0 0,1-1 0,0 1 0,0-1 0,2-1 35,-1 0 0,1-1-1,-1 0 1,1 1 0,-1-1 0,0 0-1,0 0 1,0 0 0,1-4 0,10-23 61,9-31 0,-13 34-198,1 0 0,20-37 0,-1 22-394,-29 42 486,0-1-1,0 1 0,0 0 1,1-1-1,-1 1 0,0 0 1,0 0-1,1-1 0,-1 1 1,0 0-1,0 0 0,1-1 1,-1 1-1,0 0 0,1 0 0,-1 0 1,0 0-1,1 0 0,-1-1 1,0 1-1,1 0 0,-1 0 1,0 0-1,1 0 0,-1 0 1,0 0-1,1 0 0,-1 0 1,1 0-1,8 9 439,4 20 209,-11-25-592,61 168 1188,-60-166-1460,-1-1-1,1 0 1,6 9 0,-3-21-1943,4 0 602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5.5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20 7552,'-1'4'1287,"1"0"1,0 1-1,0-1 0,0 1 1,1 4-1,-1 5 82,1 0-681,0-1 0,3 15 0,-4-28-666,0 0-1,0 1 1,0-1 0,0 0 0,0 1-1,0-1 1,0 0 0,0 0 0,1 1-1,-1-1 1,0 0 0,0 0 0,0 1-1,0-1 1,0 0 0,1 0 0,-1 0 0,0 1-1,0-1 1,1 0 0,-1 0 0,0 0-1,0 0 1,0 1 0,1-1 0,-1 0-1,0 0 1,1 0 0,-1 0 0,0 0 0,0 0-1,1 0 1,-1 0 0,0 0 0,0 0-1,1 0 1,-1 0 0,1 0 0,14-7 299,18-20-367,-29 23 47,11-9-170,0 0 0,0 1 0,2 1 1,-1 0-1,29-13 0,-44 23 156,1 0 0,-1 1 0,1-1 0,-1 1 1,1 0-1,-1-1 0,1 1 0,0 0 0,-1 0 0,1 0 1,-1 0-1,1 0 0,-1 0 0,1 1 0,-1-1 0,1 1 1,-1-1-1,1 1 0,1 0 0,0 1 31,-1-1 0,0 1 0,-1-1 0,1 1 0,0 0 0,0 0 0,-1 0 0,1 0 0,-1 0 0,1 0 0,0 3 0,2 4 129,0 0 0,-1 0 1,0 1-1,-1-1 0,2 11 0,-3-3 71,0-1 0,-1 22 0,-1-24-627,1 0 0,0 0 1,4 22-1,-3-35 72,-1 0 0,0 0-1,0 1 1,1-1 0,-1 0 0,1 0-1,-1 0 1,1 0 0,-1 0 0,1 0-1,1 2 1,1-2-766,-3-1 919,1 0 0,-1 1 1,1-1-1,-1 0 0,0 0 0,1 0 0,-1 0 0,1 0 1,-1 0-1,1 0 0,-1 0 0,1 0 0,-1 0 0,1 0 1,-1-1-1,1 1 0,-1 0 0,1 0 0,-1 0 0,1-1 1,0 1-1,7-5-2392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5.9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6304,'4'72'9306,"-5"-51"-8395,1-10-541,0 0 0,2 19 0,2-20 65,-4-10-427,0 0 1,0 1-1,0-1 1,0 0-1,1 0 1,-1 0-1,0 0 1,0 0-1,0 0 1,0 0-1,0 0 1,1 0-1,-1 0 1,0 0-1,0 0 1,0 0-1,0 0 1,0 0-1,1 0 1,-1 0-1,0 0 1,0 0-1,0 0 1,0 0-1,0 0 1,0 0-1,1 0 1,-1 0-1,0-1 1,0 1-1,0 0 0,0 0 1,0 0-1,0 0 1,1 0-1,-1 0 1,10-20 192,-1 2-469,13-19 0,-2 2 36,-3 10 48,-17 25 197,1-1-1,0 0 1,0 0-1,0 0 1,-1 0 0,1 1-1,0-1 1,0 0 0,0 1-1,0-1 1,0 0-1,0 1 1,1 0 0,-1-1-1,0 1 1,0 0 0,0-1-1,0 1 1,1 0 0,-1 0-1,0 0 1,2 0-1,-2 1 50,0-1-1,0 1 0,0 0 0,0-1 0,0 1 0,0 0 0,0 0 0,0 0 0,-1 0 0,1 0 0,0 0 0,0 0 0,-1 0 0,1 0 1,-1 0-1,1 2 0,8 20 269,-8-18-269,10 29 77,-7-17-278,13 30 1,-14-41-1269,1-1 1,-1 1-1,1 0 1,7 8-1,-1-2-1610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6.6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28 867 8128,'-7'-12'2618,"7"12"-2515,0-1 0,0 1-1,0 0 1,0-1 0,0 1 0,0-1-1,0 1 1,0 0 0,0-1-1,0 1 1,0 0 0,0-1-1,0 1 1,0 0 0,0-1 0,0 1-1,1 0 1,-1 0 0,0-1-1,0 1 1,0 0 0,1-1-1,-1 1 1,0 0 0,0 0 0,0-1-1,1 1 1,-1 0 0,0 0-1,1 0 1,-1 0 0,0-1-1,1 1 1,-1 0 0,0 0 0,1 0-1,0-1 338,8-8 1,-1 1 0,0-2 0,-1 1 0,0-1 0,6-13-1,-10 18-408,0 0 0,-1-1 0,0 1 0,0-1 0,0 0-1,-1 1 1,2-13 0,-3 17-38,0-1 0,0 1 0,0-1-1,0 1 1,0-1 0,0 0 0,0 1-1,0-1 1,-1 1 0,1-1 0,-1 1 0,1-1-1,-1 1 1,1-1 0,-1 1 0,0 0 0,0-1-1,1 1 1,-1 0 0,0 0 0,0-1 0,-1 1-1,1 0 1,0 0 0,0 0 0,0 0-1,-1 1 1,1-1 0,-1 0 0,1 0 0,0 1-1,-1-1 1,1 1 0,-3-1 0,1 1 55,1-1 0,-1 1 1,1 0-1,-1 0 0,0 1 0,1-1 1,-1 0-1,1 1 0,-1 0 0,1 0 1,-1-1-1,1 2 0,-1-1 1,1 0-1,0 0 0,0 1 0,-1-1 1,1 1-1,0-1 0,1 1 0,-1 0 1,0 0-1,0 0 0,1 0 0,-1 0 1,1 1-1,0-1 0,-1 0 1,1 1-1,0-1 0,0 1 0,1-1 1,-1 1-1,0-1 0,1 1 0,0-1 1,-1 1-1,1 0 0,0-1 1,1 1-1,-1 2 0,2 7 111,0-1-1,1 1 1,1-1 0,0 0-1,0 0 1,1-1 0,10 19-1,-2-9-60,1 0 0,28 32-1,-26-35-92,1 0 0,28 21 0,-39-33 38,0-1-1,1 0 0,0 0 1,0 0-1,0-1 1,0 0-1,0-1 0,0 1 1,1-1-1,0-1 1,11 2-1,-14-3-3,0-1 1,0 1-1,-1-1 1,1 0-1,0 0 1,0 0-1,-1-1 1,1 1-1,-1-1 1,1 0-1,-1-1 1,0 1-1,0-1 1,0 0-1,0 0 1,0 0-1,5-6 0,3-5 33,-1 0 0,0-1 0,11-19 0,-21 33-74,14-25-159,-1-1 0,-2 0 0,12-34 1,15-84-813,5-114-70,-36 205 937,-3 18 25,12-99 87,-15 110-14,-1-1 0,-2 1 0,-4-33 0,5 56 0,0 1 0,0-1-1,0 0 1,0 0 0,-1 1-1,1-1 1,-1 0 0,1 1 0,-1-1-1,0 1 1,1-1 0,-1 1 0,0-1-1,0 1 1,0 0 0,0-1-1,0 1 1,-1 0 0,1 0 0,0-1-1,-2 0 1,3 2 9,-1 0-1,1 0 1,-1 0-1,1 0 1,-1-1-1,1 1 1,-1 0-1,1 0 1,-1 0-1,1 0 1,-1 0-1,1 0 1,-1 0-1,1 0 1,-1 0 0,1 1-1,-1-1 1,1 0-1,-1 0 1,1 0-1,-1 0 1,1 1-1,-1-1 1,1 0-1,0 1 1,-1-1-1,1 0 1,0 1-1,-1-1 1,1 0-1,-1 1 1,-8 15 105,9-15-98,-5 11 85,0 1 0,1 0-1,0 0 1,-1 16-1,0-4 47,-12 71 378,4 1-1,0 168 0,19-128-350,-3-109-143,1 0 1,15 49-1,-18-71-8,1 0 0,0-1 0,1 1-1,-1-1 1,1 1 0,0-1 0,0 0 0,5 6-1,-7-10-20,0 0 0,1-1 0,-1 1-1,0 0 1,0 0 0,0 0-1,1-1 1,-1 1 0,0 0 0,1-1-1,-1 1 1,1-1 0,-1 0-1,0 1 1,3-1 0,-2 0-25,1 0 0,-1-1 0,0 1 0,1-1 1,-1 1-1,0-1 0,0 0 0,1 0 0,-1 0 0,0 0 0,0 0 1,3-3-1,67-57-2208,-42 34 1702,-4 3 210,-14 12 132,0 1 0,1 1 0,0 0 0,25-14 0,-37 23 234,1 0 0,-1 1-1,1-1 1,-1 0 0,1 1 0,-1-1-1,1 1 1,0 0 0,-1 0-1,1-1 1,0 1 0,-1 0-1,1 0 1,0 1 0,-1-1-1,4 1 1,-4-1 14,0 1-1,0-1 1,0 1 0,0 0 0,0-1-1,0 1 1,-1 0 0,1 0 0,0 0-1,0-1 1,0 1 0,-1 0 0,1 0-1,0 0 1,-1 0 0,1 0 0,0 3-1,0 1 133,0 0 0,0 1 1,0-1-1,0 1 0,-1-1 0,0 1 0,-1 9 0,-3 9 25,-11 47-1,13-58-218,-1 0-4543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48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47 3392,'-3'-3'586,"-1"0"0,1-1 0,0 1 0,0-1 0,0 0 1,1 0-1,-1 0 0,1 0 0,-2-5 0,4 9-531,0 0 0,0-1 0,0 1 0,0 0 0,0 0 0,0 0 0,0-1 0,0 1 0,0 0 0,-1 0 0,1 0 0,0 0 0,0 0 0,0-1 0,0 1 0,0 0 0,0 0 0,0 0 0,-1 0 0,1 0 0,0 0 0,0-1 0,0 1 0,0 0 0,0 0 0,-1 0 0,1 0 0,0 0 0,0 0 0,0 0 0,-1 0 0,1 0 0,0 0 0,0 0 0,0 0 0,0 0 0,-1 0 0,-4 6 974,-3 17-219,6-19-510,-25 76 1523,-55 187 781,68-202-2255,-11 109 0,21-130-185,1-22-66,1 0 1,1 0-1,2 1 1,4 43-1,-5-65-81,1-1 0,-1 1-1,0 0 1,0-1 0,0 1-1,0 0 1,1-1 0,-1 1-1,0 0 1,1-1 0,-1 1-1,0 0 1,1-1 0,-1 1-1,1-1 1,-1 1-1,1-1 1,-1 1 0,1-1-1,-1 1 1,1-1 0,0 0-1,-1 1 1,1-1 0,0 0-1,-1 1 1,1-1 0,0 0-1,-1 0 1,1 0 0,0 0-1,-1 0 1,1 0 0,0 0-1,-1 0 1,1 0 0,0 0-1,0 0 1,-1 0-1,1 0 1,0 0 0,-1-1-1,1 1 1,1-1 0,1 0 33,1-1 1,0 0 0,-1 0-1,0 0 1,1-1 0,2-2-1,6-7-49,0-1-1,-2 0 1,12-17-1,5-7-210,22-33 397,-38 58-232,-1 0-1,2 0 1,0 1 0,0 0-1,1 1 1,0 1 0,18-10-1,-30 18 30,0 1 0,0-1-1,0 1 1,1-1 0,-1 1-1,0 0 1,0-1 0,0 1-1,1 0 1,-1 0 0,0 0 0,0 0-1,1 0 1,-1 0 0,0 0-1,0 0 1,1 1 0,-1-1-1,0 0 1,0 1 0,0-1-1,1 1 1,-1-1 0,0 1-1,0 0 1,0-1 0,0 1-1,0 0 1,0 0 0,0 0-1,-1 0 1,1 0 0,0 0-1,1 2 1,2 3 13,-1 1 0,0-1 0,0 1 0,4 13 0,-6-15 67,6 18 205,-2 0 1,0 0 0,1 34-1,-3 72-17,-3-120-302,-3 12-2037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7.0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 8640,'0'-4'6400,"3"4"-6272,3 0-128,-1 4-416,4 4 256,1 1-2912,4 3 1696,-5 4-4064,5 1 3040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7.3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5312,'5'5'809,"-1"0"1,0 0-1,0 0 1,0 1-1,-1 0 1,0-1-1,0 1 1,3 10-1,3 4 1703,-5-6-801,-2-8-140,2-11-133,16-50-1369,-17 48-159,1-2-191,-4 9 278,0 0 0,0 0 0,0-1 0,1 1 0,-1 0 0,0 0 0,0 0 0,0 0-1,1 0 1,-1 0 0,0 0 0,0 0 0,0 0 0,1 0 0,-1 0 0,0 0 0,0 0-1,1 0 1,-1 0 0,0 0 0,0 0 0,0 0 0,1 0 0,-1 1 0,0-1 0,0 0-1,0 0 1,0 0 0,1 0 0,-1 0 0,0 0 0,0 1 0,0-1 0,0 0 0,0 0-1,1 0 1,-1 0 0,0 1 0,0-1 0,0 0 0,0 0 0,4 6 153,-1 0 0,1 0 0,-2-1 0,1 2 0,0-1 0,-1 0 0,1 8 0,0 4 23,-2-13-46,-1 0 1,1 0-1,0 0 1,3 8-1,6-34 388,8-26 0,-18 46-547,0 1 0,0-1 0,0 1 1,0-1-1,1 0 0,-1 1 1,0-1-1,0 1 0,0-1 0,1 1 1,-1 0-1,0-1 0,0 1 0,1-1 1,-1 1-1,0-1 0,1 1 1,-1 0-1,0-1 0,1 1 0,-1 0 1,1-1-1,0 1 0,-1 0 13,0 0-1,1 0 1,-1 0-1,1 1 1,-1-1-1,0 0 1,1 0-1,-1 1 1,0-1 0,1 0-1,-1 0 1,0 1-1,1-1 1,-1 0-1,0 1 1,0-1-1,1 0 1,-1 1-1,0-1 1,0 1-1,0-1 1,10 29-109,-9-21-93,4 14 606,-5-21-536,1-1 0,-1 1-1,0 0 1,1 0-1,-1 0 1,1-1 0,-1 1-1,1 0 1,0 0 0,-1-1-1,1 1 1,0-1 0,-1 1-1,1 0 1,0-1 0,0 1-1,-1-1 1,1 0 0,0 1-1,0-1 1,0 0-1,1 1 1,29 6-6841,-8-3 3958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27.8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394 25 6880,'-3'-13'1512,"1"1"3386,1 14-4514,1 0-1,0 0 1,-1 0-1,1 0 0,-1 0 1,1 0-1,-1 0 1,0-1-1,-1 3 1,-4 13-75,2 17 140,4-32-420,0 1-1,0-1 1,0 0 0,1 1 0,-1-1 0,1 0 0,-1 0-1,1 1 1,0-1 0,0 0 0,2 4 0,-3-6-4,0 1 1,1-1 0,-1 0-1,0 0 1,0 0 0,1 0-1,-1 1 1,0-1 0,1 0-1,-1 0 1,0 0-1,0 0 1,1 0 0,-1 0-1,0 0 1,1 0 0,-1 0-1,0 0 1,1 0 0,-1 0-1,0 0 1,1 0-1,-1 0 1,0 0 0,1 0-1,-1 0 1,0-1 0,0 1-1,1 0 1,-1 0 0,0 0-1,0 0 1,1-1 0,-1 1-1,0 0 1,0 0-1,1-1 1,-1 1 0,0 0-1,0 0 1,0-1 0,0 1-1,1 0 1,-1 0 0,0-1-1,0 0 1,10-16 227,-9 14-234,-1 3-37,0-1 0,0 1 0,0 0 0,0-1-1,0 1 1,1-1 0,-1 1 0,0 0 0,0-1 0,0 1 0,1-1-1,-1 1 1,0 0 0,0-1 0,1 1 0,-1 0 0,0-1 0,1 1 0,-1 0-1,0 0 1,1-1 0,-1 1 0,1 0 0,-1 0 0,0 0 0,1 0-1,-1-1 1,1 1 0,-1 0 0,1 0 0,-1 0 0,0 0 0,1 0 0,-1 0-1,1 0 1,-1 0 0,1 0 0,-1 0 0,0 0 0,1 1 0,-1-1-1,1 0 1,-1 0 0,1 0 0,-1 0 0,1 1 0,0 1-59,1-1-1,-1 1 1,0 0 0,1 0 0,-1 0 0,0 0-1,0 0 1,0 0 0,-1 0 0,2 4 0,5 27 44,-1 0 0,2 55 1,-5-42 71,7 115 1052,-20 295-1,7-422-679,-1 0-1,-11 39 1,12-61-228,0-1 0,-2 1 0,1-1 0,-1 0 0,-1-1 0,0 1 0,0-1 0,-1 0 0,-12 13 0,16-19-114,-1 0 1,0 0 0,0-1 0,0 1-1,-1-1 1,1 0 0,-1 0 0,0-1-1,0 1 1,0-1 0,0 0 0,0 0-1,0-1 1,0 1 0,-1-1 0,1 0-1,-1-1 1,1 1 0,-1-1 0,1 0 0,0-1-1,-1 1 1,1-1 0,-8-2 0,5 0-47,0-1 1,1 0 0,-1 0 0,1-1 0,0 0 0,0 0 0,1 0 0,0-1 0,-11-11 0,5 2-49,0-1-1,1 0 1,-11-22 0,6 8-44,2 0 0,1-2-1,2 1 1,-12-52 0,17 57 34,1 9-43,0-1 0,2 0 0,0 1-1,1-19 1,1 32 70,1 0 0,0 1-1,1-1 1,-1 0 0,1 1 0,-1-1-1,1 0 1,0 1 0,1-1 0,-1 1-1,0-1 1,1 1 0,0 0 0,0 0-1,0 0 1,0 0 0,0 0 0,1 0-1,-1 0 1,1 1 0,0-1 0,0 1-1,0 0 1,0 0 0,5-3 0,12-3 36,1 0 0,0 2 1,26-5-1,70-8-216,-97 16 151,54-7-171,-6 3 58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33.7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34 449 2496,'-16'4'784,"13"-3"-464,-12-2 4373,15 0-4537,0 0 0,1 1 1,-1-1-1,0 0 0,0 0 0,1 0 0,-1 1 0,0-1 1,1 0-1,-1 1 0,1-1 0,-1 0 0,1 1 0,-1-1 1,1 0-1,0 1 0,1-2 0,16-15 224,-15 15-222,25-23-12,-9 10-46,-1-2 0,-1 1 0,0-2 0,21-30 0,29-56 1649,-72 143-521,3-15-995,1-17-206,1 0 0,-1 1 0,1-1 0,1 0 0,-1 1 0,1-1-1,1 0 1,-1 0 0,1 0 0,0 1 0,1-2 0,0 1 0,0 0 0,0-1 0,1 1 0,0-1-1,0 0 1,1 0 0,-1 0 0,1-1 0,1 0 0,6 6 0,-10-10-5,0 1-1,1-1 1,-1 0 0,0 0 0,1 0-1,-1 0 1,0-1 0,1 1 0,-1-1 0,1 1-1,-1-1 1,1 0 0,-1 0 0,1 0-1,0 0 1,-1-1 0,1 1 0,4-2 0,4-2 112,0 0 1,20-9 0,-12 4-89,-5 3 0,-1-1 0,0 0 1,-1 0-1,1-1 0,-1-1 1,-1 0-1,16-16 0,-23 21-19,0 0 0,-1 0 0,0 0-1,1 0 1,-2-1 0,1 0 0,0 1 0,-1-1-1,0 0 1,0 0 0,-1 0 0,1 0-1,-1 0 1,0-1 0,-1 1 0,1 0 0,-1-1-1,0 1 1,0 0 0,0 0 0,-1-1 0,0 1-1,-2-8 1,2 11-32,0 0 0,1 0 0,-1 0 0,0 0 0,-1 0 1,1 0-1,0 0 0,0 0 0,-1 1 0,1-1 0,-1 0 0,0 1 0,1-1 0,-1 1 0,0 0 0,0-1 0,0 1 0,0 0 0,0 0 1,0 0-1,0 1 0,0-1 0,-1 0 0,1 1 0,0-1 0,0 1 0,0 0 0,-1 0 0,1 0 0,0 0 0,-1 0 0,1 0 1,-3 1-1,0 0-1,0 1 0,0-1 0,0 1 0,0 0 0,1 0 0,-1 0 0,1 0 0,-1 1 0,1 0 1,0 0-1,0 0 0,0 0 0,1 1 0,-4 4 0,3-4 8,1 1 0,0-1 0,0 1 1,1 0-1,-1 0 0,1 0 0,0 0 0,0 1 0,1-1 0,-1 0 0,1 1 0,1-1 1,-1 7-1,1-8-13,0 0 0,1-1-1,-1 1 1,1 0 0,0 0 0,0-1 0,0 1 0,1-1 0,-1 1 0,1-1 0,0 1 0,0-1 0,0 0 0,0 0 0,1 0 0,-1 0 0,1-1 0,0 1 0,-1 0 0,5 1-1,3 3 36,0-1-1,1 0 0,0 0 1,0-1-1,0-1 0,1 0 0,0-1 1,-1 0-1,1 0 0,16 0 1,-8-1 54,1-2 0,-1 0 0,1-1 0,-1-2 1,26-5-1,-27 3-54,0 0 0,-1-2 1,1 0-1,-1-1 0,0-1 1,-1-1-1,0 0 0,17-15 1,-24 17 56,0 0-1,0-1 1,-1 0 0,-1-1-1,1 0 1,-2 0 0,1 0 0,-2-1-1,1-1 1,-1 1 0,-1-1 0,0 0-1,4-16 1,-8 26-52,-1 1 0,1-1-1,-1 1 1,0-1 0,1 1 0,-1-1 0,0 1-1,0-1 1,0 1 0,0-1 0,-1 1 0,1-1-1,0 1 1,-1-3 0,0 4-19,1 0-1,-1 0 0,1 0 1,-1 1-1,1-1 1,-1 0-1,1 0 1,-1 0-1,1 1 1,-1-1-1,1 0 1,0 1-1,-1-1 0,1 0 1,-1 1-1,1-1 1,0 0-1,-1 1 1,1-1-1,0 1 1,-1 0-1,-9 14 3,1 0 0,-14 33-1,15-30-89,0-3 32,2 0 0,0 0 0,1 1 0,0 0 0,2 0 0,-1 0 0,0 17 0,4-31 42,0 0-1,1 1 0,-1-1 0,0 0 1,1 1-1,0-1 0,-1 0 0,1 0 1,0 1-1,0-1 0,0 0 0,0 0 1,1 0-1,1 2 0,-3-3 12,1-1 0,0 1 1,-1-1-1,1 1 0,0-1 0,-1 1 0,1-1 0,0 1 0,0-1 0,-1 0 0,1 1 1,0-1-1,0 0 0,0 0 0,-1 0 0,1 1 0,0-1 0,0 0 0,0 0 0,0 0 1,-1-1-1,1 1 0,0 0 0,0 0 0,0 0 0,0 0 0,-1-1 0,1 1 1,0 0-1,0-1 0,-1 1 0,1-1 0,0 1 0,-1-1 0,1 1 0,0-1 0,-1 1 1,1-1-1,0-1 0,1-1 17,1 1 1,-1-1 0,0 0 0,-1 0 0,1 0-1,-1 0 1,1 0 0,-1-1 0,0 1-1,1-5 1,0-1-10,-1 0-1,0 1 1,0-11-1,-1 17-50,0 1 15,0 1-1,0-1 1,-1 0 0,1 1-1,1-1 1,-1 0-1,0 1 1,0-1 0,0 0-1,0 1 1,0-1 0,1 0-1,-1 1 1,0-1-1,0 0 1,1 1 0,-1-1-1,1 1 1,-1-1-1,1 0 1,-1 1 1,1 0 0,-1 0 0,0 0 1,0 0-1,0 0 0,1 0 0,-1 0 0,0 0 0,0 0 0,1 0 0,-1 0 1,0 0-1,0 1 0,0-1 0,0 0 0,1 0 0,-1 0 0,0 0 0,0 0 0,0 1 1,0-1-1,1 0 0,-1 0 0,0 0 0,0 0 0,0 1 0,0-1 0,0 0 1,0 0-1,0 1 0,0-1 0,0 0 0,1 7 29,0 0-1,-1 0 0,0 0 1,0 0-1,0 0 1,-4 13-1,1 3 56,0 4 140,-1 0 0,-1 0 0,-2 0 0,0 0 1,-2-1-1,-13 26 0,13-32-77,-1 0 1,-2 0-1,0-1 1,-21 26-1,27-38-97,-1 1 0,0-1 0,0-1-1,-1 1 1,0-1 0,0-1 0,0 0-1,-1 0 1,0 0 0,0-1 0,0 0-1,-17 4 1,24-8-54,0 1 0,0-1 0,0 0 0,1 1-1,-1-1 1,0 0 0,0 0 0,0 0 0,0-1 0,0 1 0,-2-1 0,4 1 8,-1 0 0,1-1 0,0 1 0,-1 0 0,1 0 0,0-1 0,-1 1 0,1 0 0,0 0 0,-1-1 0,1 1 0,0 0 0,0-1 0,-1 1 1,1 0-1,0-1 0,0 1 0,0-1 0,0 1 0,-1 0 0,1-1 0,0 0-21,0 0-1,0 0 1,0-1 0,0 1-1,1 0 1,-1 0 0,0 0-1,0 0 1,1 0 0,-1 0-1,1-2 1,10-15-42,0-1 0,1 2 0,1 0 0,1 0 0,19-18 0,0-1-44,44-40 118,-47 48 93,38-45-1,5-8-109,-5 6 183,23-41 580,-91 116-745,0 0-1,0 0 1,0 0 0,0 0-1,1 0 1,-1 0-1,0 0 1,0 0-1,0 0 1,0 0 0,0-1-1,1 1 1,-1 0-1,0 0 1,0 0-1,0 0 1,0 0 0,0 0-1,1 0 1,-1 0-1,0 1 1,0-1-1,0 0 1,0 0 0,0 0-1,0 0 1,1 0-1,-1 0 1,0 0-1,0 0 1,0 0 0,0 0-1,0 0 1,0 0-1,1 0 1,-1 1-1,0-1 1,0 0 0,0 0-1,7 9-25,5 12 45,-9-11 79,1 1 0,-1-1-1,-1 1 1,0 0 0,0 13-1,7 30 161,-8-49-253,1 0 0,-1 0 1,1 0-1,1 0 0,-1 0 0,1-1 1,-1 1-1,5 3 0,-5-5 13,0-1 1,0 0-1,1 0 1,-1-1-1,1 1 0,-1 0 1,1-1-1,0 0 1,0 0-1,-1 1 0,1-1 1,0-1-1,0 1 1,0 0-1,0-1 0,0 0 1,0 0-1,0 0 1,0 0-1,4 0 0,4-1 35,0-1-1,0 0 0,0-1 1,11-4-1,-7 1-37,-1 0-1,0-1 1,0 0 0,-1-1-1,0-1 1,0 0 0,-1-1-1,0 0 1,-1-1 0,0 0-1,-1-1 1,18-25 0,-20 26 53,-5 9-36,-6 7-115,-9 17-55,0 2 0,-9 29-1,20-51 122,1 0 0,-1-1 0,1 1 0,0 0 0,0 0 0,0-1 0,0 1 0,0 0 0,0 0-1,0-1 1,1 1 0,-1 0 0,0 0 0,1-1 0,0 1 0,-1-1 0,1 1 0,0 0 0,0-1 0,0 1-1,0-1 1,0 0 0,0 1 0,0-1 0,0 0 0,1 0 0,-1 1 0,0-1 0,1 0 0,-1-1 0,1 1-1,-1 0 1,1 0 0,0 0 0,2 0 0,1 1 48,-1-1-1,0 0 0,0 0 1,1 0-1,-1 0 1,0-1-1,1 0 0,-1 0 1,1 0-1,-1 0 1,0-1-1,9-1 0,-9 0 16,0 1 0,0 0-1,0-1 1,0 0-1,0 0 1,-1 0 0,1-1-1,-1 1 1,1-1-1,-1 0 1,0 0 0,0 0-1,0 0 1,-1 0-1,1-1 1,-1 1 0,0-1-1,0 1 1,2-6-1,-1 1-23,-1 0-1,0-1 0,-1 1 0,0-1 1,0 0-1,-1 1 0,0-1 1,-1 0-1,1 1 0,-2-1 0,1 1 1,-1-1-1,-1 1 0,1 0 0,-1-1 1,-1 1-1,0 1 0,0-1 1,0 1-1,-1-1 0,0 1 0,0 0 1,-1 1-1,-8-9 0,-11 2-742,23 11 393,10 0-296,57-27 540,-41 17-1,48-17-1,-60 26 99,-1 0-1,0 1 0,1 1 0,0-1 1,-1 2-1,1 0 0,12 1 1,-20-1 59,0 1 1,0-1 0,0 1 0,0 0 0,0 0-1,0 1 1,0-1 0,0 1 0,-1 0-1,1 0 1,0 0 0,-1 0 0,0 1 0,1-1-1,-1 1 1,0 0 0,-1 0 0,1 0 0,0 0-1,-1 1 1,0-1 0,1 1 0,1 4 0,-2-3 25,0 1 1,-1 0 0,0-1 0,0 1 0,0 0-1,0-1 1,-1 1 0,-1 11 0,-1 0 119,-7 26 0,4-19-157,1-14-187,4-9 91,1-2 24,4-4 39,30-28-165,46-38-155,-78 69 295,0-1 1,0 1-1,1 0 0,-1 1 1,0-1-1,1 0 1,-1 1-1,1 0 0,-1 0 1,1 0-1,0 0 0,-1 1 1,1-1-1,0 1 1,0 0-1,-1 0 0,1 1 1,0-1-1,-1 1 0,1-1 1,0 1-1,-1 0 1,1 0-1,-1 1 0,1-1 1,-1 1-1,0 0 0,1 0 1,-1 0-1,0 0 1,0 1-1,-1-1 0,4 4 1,8 8-69,-2-1 1,0 2 0,0 0-1,-2 0 1,18 33 0,-23-37-1115,-1-1 0,0 1 0,3 16 0,-6-21 166,0 0 0,-1-1 0,1 1 0,-1 0 0,-1 0 0,-1 10 0,-2 14-1943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34.1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51 8128,'-47'-21'3680,"75"0"-3168,-9 12-2560,1 9 1024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40.1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1999 47 1472,'-5'-6'4264,"7"0"-2795,-3 6-1341,0 0-1,0-1 1,0 1 0,0 0-1,0 0 1,0-1 0,0 1-1,0-1 1,0 1 0,0-1-1,0 1 1,1-1-1,-1 0 1,-1 0 0,1 0-61,0 0-1,0 0 1,0 1 0,0-1 0,0 0 0,0 1 0,0-1 0,-1 0-1,1 1 1,0 0 0,0-1 0,-1 1 0,1 0 0,-3-1-1,-4 1 104,0-1 0,0 0-1,0-1 1,-8-2 0,-26-5-53,15 8-26,-1 1 0,1 1 0,-44 8 0,-79 24-45,20 1 319,-165 68 0,231-75-58,1 3 0,2 3 1,1 2-1,-78 62 1,28-7 284,-41 33 235,95-80-584,3 2 0,2 2 0,1 3 0,-42 56 1,68-75-106,-108 142 555,106-132-549,15-14-2895,11-27 2684,0 1 0,0-1-1,0 0 1,0 0 0,0 1 0,0-1 0,0 0 0,0 0 0,0 1 0,0-1 0,0 0 0,0 0 0,0 1 0,0-1 0,0 0 0,0 0 0,0 1 0,0-1 0,0 0 0,1 0 0,-1 0 0,0 1 0,0-1 0,0 0 0,0 0 0,0 0 0,1 1 0,-1-1 0,0 0 0,0 0 0,0 0 0,1 0 0,-1 0 0,0 0 0,0 1 0,0-1 0,1 0 0,-1 0 0,0 0 0,0 0 0,1 0 0,-1 0 0,0 0 0,0 0 0,1 0 0,-1 0 0,0 0 0,0 0 0,1 0 0,-1 0 0,0 0 0,0 0 0,1 0 0,15-6-3024,-10 2 2487,1 0-1,-1 0 0,-1 0 0,6-6 1,28-32-2303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41.0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564 78 1152,'6'7'3188,"-5"-6"-2986,-1-1 0,0 1 0,0-1 0,0 1 0,0-1 0,0 1 0,0-1 0,0 1 0,0-1 0,-1 2 606,1-1-606,-2 2 34,0-1-1,0 0 0,0-1 1,-1 1-1,1 0 0,0-1 1,-1 1-1,1-1 0,-1 0 1,0 1-1,1-1 0,-1 0 1,0-1-1,0 1 0,1-1 1,-1 1-1,0-1 0,0 0 1,0 0-1,0 0 0,0 0 1,-5-1-1,-3-1 111,1-1-1,-1 1 1,0-2 0,-16-7 0,14 6-195,0 0 0,-1 1 0,-27-4 1,-46-1 411,35 4-297,-8 1-94,40 3-110,0 0 0,1-1 0,-1-1 0,0-1 0,-20-7 0,40 11-74,-1 0 0,0 0 0,0 0 0,0-1 0,0 1 0,1 0 0,-1-1 0,0 1 0,0 0 0,1-1 0,-1 1 0,0-1 0,1 1 0,-1-1 0,0 0 0,1 1 0,-1-1 0,1 0 0,-1 1 0,1-1 0,-1 0 0,0-1 0,2 2-1,-1-1 1,0 1-1,1-1 1,-1 0-1,0 1 1,1-1-1,-1 1 1,1-1 0,-1 1-1,1 0 1,-1-1-1,1 1 1,-1 0-1,1-1 1,0 1-1,-1 0 1,1-1-1,-1 1 1,1 0-1,0 0 1,0 0-1,8-3-72,0 1 1,16-2-1,19 2 16,0 3-1,0 1 1,58 10 0,-85-9 80,-1 1 1,0 1 0,0 0 0,-1 1 0,1 1 0,-1 0-1,-1 1 1,18 13 0,-31-20 138,3 10 79,-3-9-188,-1-1 0,1 1-1,-1 0 1,1-1 0,-1 1 0,0 0 0,1-1-1,-1 1 1,0 0 0,0-1 0,0 1 0,-1 0 0,1-1-1,0 1 1,-1 0 0,1-1 0,-1 1 0,0 2 0,-1-1 31,0-1 0,1 1 1,-1-1-1,0 1 1,-1-1-1,1 0 1,0 0-1,0 0 0,-5 3 1,-5 1 261,0 1-1,-1-2 1,-22 8-1,28-10-175,-39 10 167,30-9-463,1 1 1,0 0-1,0 0 1,-23 14-1,36-18-173,0 1 0,1-1 0,-1 0 0,1 1 0,-1 0 1,1-1-1,0 1 0,0 0 0,0 0 0,0-1 0,0 1 0,0 0 0,0 0 0,1 0 0,-1 0 0,1 0 0,-1 0 0,1 0 1,0 5-1,-6 27-6265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44.8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341 9 2560,'-1'-1'434,"0"0"1,-1 0-1,1 0 0,-1 0 1,1 1-1,-1-1 0,1 0 0,-1 1 1,0 0-1,1-1 0,-1 1 1,0 0-1,1 0 0,-3 0 1,-26 1 474,27 0-600,-13 1-69,0 1 0,0 0 0,0 1 0,1 1 0,-1 0 0,1 2 0,1-1 0,-1 2 0,1 0 0,0 0 0,-16 14 0,25-17-231,0 1-1,0-1 1,1 1-1,-1 0 1,1 0-1,1 0 1,-7 13 0,5-7 7,0 0 0,1 1 0,-3 20 0,2 11 18,5-41-19,0 1-1,1 0 1,-1-1 0,1 1 0,-1 0-1,1-1 1,0 1 0,1-1 0,2 6 0,-3-6-21,1 0 15,-1 0-1,1 0 1,0 0 0,0 0-1,0-1 1,1 1 0,3 3 0,-5-6 12,0 1 0,0-1 1,0 1-1,0-1 0,0 1 1,1-1-1,-1 0 0,0 1 1,0-1-1,1 0 0,-1 0 1,0 0-1,0 0 0,1 0 1,-1 0-1,0 0 0,0-1 1,1 1-1,-1 0 0,0-1 1,0 1-1,0-1 0,0 1 1,0-1-1,2 0 0,10-7 64,-1 0 1,0-1-1,0 0 0,-1 0 0,12-13 0,-6 3 20,-1 0 1,18-27-1,-29 38-80,0 0 1,0 0-1,0-1 0,-1 1 1,0-1-1,-1 0 0,0-1 1,-1 1-1,1 0 0,-2-1 1,2-18-1,-3 19 40,1 8-97,-1-1 1,0 1-1,0-1 1,0 0-1,0 1 1,0-1-1,0 0 0,-1 1 1,0-3-1,-2 0 91,2 4-30,1 0 0,-1 0 0,0 0 1,1-1-1,-1 1 0,1 0 0,-1 0 0,0 0 1,1 0-1,-1 0 0,1 0 0,-1 0 0,1 0 0,-1 1 1,0-1-1,1 0 0,-1 0 0,1 0 0,-1 1 1,1-1-1,-1 0 0,1 0 0,-1 1 0,1-1 0,-1 1 1,-14 12-29,11-9 236,1-1-179,0 0-1,1 0 1,-1 0-1,-3 7 0,-5 7 152,-2-1-177,1 1 0,1 0-1,1 1 1,1 0 0,-11 27-1,-26 102 140,21-59-47,-12 69 230,17-63-217,18-79-96,0 1-1,1-1 0,0 20 1,1-24 10,0-10-30,0 0 0,0 0 0,0 0 0,0 0 0,0-1 0,0 1 0,0 0-1,0 0 1,1 0 0,-1 0 0,0 0 0,0-1 0,1 1 0,-1 0-1,1 0 1,-1 0 0,1-1 0,-1 1 0,1 0 0,-1-1 0,1 1-1,-1 0 1,1-1 0,0 1 0,0 0 0,0-1 9,1 1 0,-1-1 0,0 0 0,0 0 0,0 0 0,0 0-1,1 0 1,-1 0 0,0 0 0,0-1 0,0 1 0,0 0 0,0-1 0,0 1 0,0-1 0,2 0 0,3-3 71,1 1 0,-1-2 0,0 1 1,10-10-1,8-13-208,34-48 1,-40 50 105,107-175-268,-48 71-22,74-83 174,-132 185 136,-13 19-76,-1 0-1,1 0 1,0 0-1,1 1 0,-1 0 1,11-8-1,-16 15-166,-2 12-251,0-7 446,-1-1-1,0 1 0,1-1 0,-6 8 1,-4 10 17,-65 224 334,64-200-361,2-7 223,-3 47 1,11-77-149,2-7-22,0-1 0,0 1 0,-1 0-1,1-1 1,0 1 0,0-1 0,1 1-1,-1-1 1,0 1 0,0-1 0,1 1-1,-1-1 1,1 1 0,-1-1 0,1 0-1,0 1 1,-1-1 0,1 0 0,1 2-1,-1-2 8,-1-1 0,1 0-1,-1 1 1,1-1 0,0 0 0,-1 1-1,1-1 1,-1 0 0,1 0-1,0 0 1,-1 1 0,1-1-1,0 0 1,-1 0 0,1 0-1,0 0 1,-1 0 0,2 0-1,0-1-3,0 1-1,-1-1 1,1 0-1,0 1 0,0-1 1,-1 0-1,1 0 1,0 0-1,1-1 0,4-4-4,0 0 0,0-1 1,-1 0-1,1 1 0,-2-2 0,11-14 0,21-54-39,-21 42 12,88-183 218,-94 199-406,-8 16 177,-1 0 1,1-1 0,-1 1 0,0 0-1,0-1 1,0 1 0,0-1-1,0 1 1,0-1 0,-1 1-1,1-5 1,-1 6 4,0 3 76,0 1 0,0-1 1,-1 0-1,1 1 0,-1-1 1,1 0-1,-2 3 0,-3 15 88,0 1-1,2-1 0,0 1 0,1 0 1,2 41-1,0-38-132,0-13 1,1 0-1,0 0 0,0 0 0,1-1 0,0 1 0,1 0 1,0-1-1,1 0 0,0 1 0,7 12 0,-10-22-1,0 1 0,0-1-1,0 0 1,0 0-1,0 0 1,0 1-1,0-1 1,0 0 0,1-1-1,-1 1 1,0 0-1,1 0 1,-1 0 0,1-1-1,-1 1 1,1-1-1,-1 1 1,1-1-1,-1 0 1,1 1 0,-1-1-1,1 0 1,-1 0-1,1 0 1,0 0 0,-1 0-1,1-1 1,-1 1-1,1 0 1,-1-1-1,1 1 1,-1-1 0,1 0-1,-1 1 1,2-2-1,6-3-55,-1 0 0,0-1-1,0 0 1,10-11-1,-10 11-56,10-10-3,52-47-565,101-68 1,-122 100 719,-25 18 48,-1-2 0,22-19 0,-44 34-80,-1 0 0,1-1-1,-1 1 1,1 0 0,-1-1 0,1 1 0,-1-1 0,0 1 0,1 0 0,-1-1 0,0 1 0,0-1-1,1 1 1,-1-1 0,0 1 0,0-1 0,1 1 0,-1-1 0,0 0 0,0 0 0,0 1-11,0 0 1,-1-1-1,1 1 1,0 0-1,0 0 1,0-1-1,-1 1 1,1 0-1,0 0 1,0-1-1,-1 1 1,1 0-1,0 0 1,-1 0-1,1 0 1,0 0-1,-1-1 1,1 1-1,0 0 1,0 0-1,-1 0 1,1 0-1,0 0 1,-1 0-1,-24 2-28,9 3 142,0 1 0,0 1-1,0 0 1,1 1 0,-17 12 0,26-17-96,-10 8 20,0 1-1,0 0 1,1 1 0,1 1 0,0 0 0,-11 17 0,3-1-40,1 0 0,-22 45 0,36-63-29,2 1 1,-8 21-1,11-29 2,1-1 0,0 1-1,0 0 1,1-1 0,-1 1 0,1 0-1,0 0 1,0-1 0,1 1 0,-1 0-1,3 5 1,-3-9 25,0 0 0,1 0 0,-1 0-1,1 1 1,-1-1 0,1 0 0,-1 0 0,1-1 0,0 1-1,0 0 1,-1 0 0,1 0 0,0 0 0,0-1 0,0 1-1,0 0 1,0-1 0,0 1 0,0 0 0,0-1 0,0 0-1,1 1 1,1 0 13,-1-1-1,1 0 0,-1 0 1,1 1-1,-1-2 1,1 1-1,-1 0 0,1 0 1,-1-1-1,3 0 1,2-2 8,1 1 0,-1-1 0,0-1 0,0 1 0,12-10 0,-3-1-211,-1 0 1,24-31-1,-6 8-93,90-101-326,-122 138 588,-1-1-1,1 0 1,-1 1 0,1-1 0,-1 1-1,1-1 1,-1 1 0,1-1 0,-1 1-1,1 0 1,0-1 0,-1 1 0,1 0-1,0-1 1,0 1 0,-1 0 0,1 0-1,0 0 1,1-1 0,-2 2 11,1-1-1,-1 0 1,1 0-1,-1 1 1,1-1 0,-1 0-1,1 1 1,-1-1-1,1 0 1,-1 1 0,0-1-1,1 0 1,-1 1-1,0-1 1,1 1 0,-1-1-1,0 1 1,0-1-1,0 1 1,1-1 0,-1 1-1,2 6 7,-1 0 0,0-1 0,1 13 0,-1-5 93,5 33 212,-4-31-192,-1-1 0,2 1 0,0-1 0,1 1 0,1-1 0,10 24 0,-11-33-146,-1 1 118,0-1-1,0 0 1,1-1 0,0 1-1,7 7 1,-10-12-65,-1-1 0,1 1-1,0 0 1,0-1 0,-1 1 0,1-1-1,0 1 1,0-1 0,0 0 0,-1 1-1,1-1 1,0 0 0,0 0 0,0 0-1,0 1 1,0-1 0,0 0 0,0 0-1,1 0 1,0-1-10,-1 0 0,0 1 0,1-1 0,-1 0 0,0 1 0,0-1 0,0 0 0,0 0 0,0 0 0,0 0-1,0 0 1,0 0 0,0-1 0,0 1 0,0 0 0,1-3 0,3-6-60,0-1 0,-1 0 0,5-18 0,1-1-162,28-114-181,-25 91 232,-7 26 48,-4 17-50,0 0-1,1 0 0,0 0 1,4-10-1,-6 19 60,-1 3 203,5 32 200,-3-26-215,-1 1 0,1 14 0,-7 64 191,5-75-154,-1-1-1,0 1 1,-4 18 0,4-25-57,0-1-1,-1 1 1,0-1 0,1 0 0,-1 1-1,-1-1 1,1 0 0,-1 0 0,1 0 0,-1-1-1,-7 8 1,9-11-66,0 1-1,1 0 1,-1 0 0,0 0-1,0-1 1,0 1-1,0 0 1,0-1 0,0 1-1,0-1 1,0 1 0,0-1-1,0 0 1,0 1 0,0-1-1,0 0 1,-1 0-1,1 0 1,0 0 0,0 0-1,0 0 1,0 0 0,0 0-1,-1 0 1,1 0 0,0-1-1,0 1 1,0 0-1,0-1 1,0 1 0,0-1-1,0 0 1,0 1 0,0-1-1,-1 0 1,-1-3-150,-1 0 1,1-1 0,-1 1-1,2-1 1,-1 1-1,-3-7 1,-5-8-215,11 18 346,-1 1 0,1-1 0,0 1 0,-1 0 0,1-1-1,-1 1 1,1-1 0,0 1 0,0-1 0,-1 1 0,1-1 0,0 1-1,0-1 1,-1 0 0,1 1 0,0-1 0,0 1 0,0-1-1,0 1 1,0-1 0,0 0 0,0 1 0,0-1 0,0 1-1,0-1 1,0 1 0,1-1 0,-1 0 0,0 1 0,0-1-1,0 1 1,1-1 0,-1 1 0,1-2 0,0 2-17,0 0 0,-1-1 0,1 1 0,0 0 0,0 0 1,0 0-1,0-1 0,0 1 0,0 0 0,0 0 0,0 0 0,-1 0 0,1 1 0,0-1 1,0 0-1,0 0 0,0 0 0,0 1 0,0-1 0,-1 0 0,1 1 0,1 0 0,5 3-3,-1 0-1,-1 1 0,8 6 0,-8-7 82,-1 0 0,1 0 0,0-1 0,0 1 0,0-1 0,11 5 0,-11-6 11,1 0 0,0 0 0,0 0 0,0-1 0,0 0-1,0 0 1,0-1 0,0 0 0,0 0 0,0 0 0,0 0 0,0-1 0,0 0 0,0-1-1,0 1 1,-1-1 0,8-3 0,4-4 67,-1 0 1,1-1-1,-1-1 0,21-19 0,-31 24-69,0-1 0,0 0 0,0 0-1,-1 0 1,0-1 0,5-8 0,20-50-21,-28 62-28,1-2 9,-1-1-1,1 0 0,-1 0 0,-1-1 0,1 1 0,-1-13 0,-1 19 223,-1 2-149,1 1-1,-1-1 0,0 1 0,0-1 0,0 0 0,1 1 0,-1-1 0,1 1 0,-1 0 1,1-1-1,-1 2 0,0 0 70,-6 25 189,1 1 0,-4 44-1,10-56-241,0 0 0,0-1 0,2 1 0,0-1 0,1 0 0,1 1 0,10 28 0,-11-39-63,-1 0 0,1 0 0,1 0-1,-1-1 1,1 1 0,0-1-1,0 0 1,1 0 0,-1 0 0,1 0-1,0-1 1,1 0 0,-1 0-1,1 0 1,-1-1 0,1 0 0,0 0-1,0 0 1,1-1 0,-1 0 0,7 1-1,-10-3-160,1 0 0,-1 0 0,0 0 0,0-1 0,0 1-1,0-1 1,0 0 0,0 0 0,0 0 0,0 0 0,-1 0-1,1-1 1,0 1 0,-1-1 0,4-2 0,0 0-1155,-25-36-14652,-4 9 13780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45.2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50 7968,'-42'-37'2944,"37"32"-2272,5-2-192,11 7-2656,3 3 384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48.5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58 631 3136,'-3'-1'1409,"3"1"-1387,0 1-14,0-1 1,0 0-1,0 0 1,0 0-1,0 0 0,0 1 1,0-1-1,0 0 1,0 0-1,0 0 1,0 0-1,0 1 0,0-1 1,0 0-1,0 0 1,0 0-1,0 0 0,0 1 1,0-1-1,3 3 1235,-3-4-1108,0 1 0,0-1 0,1 0 0,-1 1-1,1 0 1,-1-1 0,0 1 0,1-1 0,-1 1-1,1-1 1,-1 1 0,1 0 0,-1-1 0,1 1-1,-1 0 1,1 0 0,-1-1 0,1 1 0,1 0-1,2-3 354,1 0-348,0-1 0,-1 0-1,0 0 1,0 0 0,0 0-1,0-1 1,-1 0-1,0 1 1,0-1 0,4-8-1,2-8 289,8-30 0,-13 41-286,41-161 418,-44 165-515,-2 5 44,-4 13 102,-3 17 222,1 0 0,-7 60 0,6-33-228,-39 175 910,14-83 146,8-49-576,3-18-2,22-79-597,-1 0 1,1 1-1,-1-1 1,1 0-1,-1 0 1,0-1-1,0 1 1,-2 3-1,3-5-53,0 0 0,0 0-1,0 0 1,0 1 0,-1-1-1,1 0 1,0 0 0,0 0-1,0 0 1,0 0 0,0 0 0,0 0-1,-1 0 1,1 0 0,0 0-1,0 0 1,0 0 0,0 0 0,0 0-1,-1 0 1,1 0 0,0 0-1,0 0 1,0 0 0,0 0-1,0 0 1,-1 0 0,1 0 0,0 0-1,0 0 1,0 0 0,0-1-1,0 1 1,0 0 0,0 0-1,-1 0 1,1 0 0,0 0 0,0 0-1,-6-13 135,5 6-175,0-1-1,0 1 1,0 0-1,1-1 1,0 1-1,1-1 1,-1 1-1,4-11 1,0-13-148,-3 6 87,1-2 27,10-51 0,18-51-306,62-166 0,-85 277 324,1 1 0,1 0 0,15-23 0,-17 31 2,0 0 0,1 0 0,-1 0 0,2 1 0,-1 1 0,1-1 0,10-5 0,-17 11 70,0 0 0,1 1 0,-1 0 0,0-1 0,1 1 0,-1 0 0,1 1 0,0-1 0,-1 0 1,1 1-1,-1-1 0,1 1 0,0 0 0,0 0 0,-1 0 0,1 0 0,0 0 0,-1 0 0,1 1 0,0 0 0,-1-1 0,1 1 1,-1 0-1,1 0 0,-1 0 0,1 1 0,-1-1 0,0 1 0,0-1 0,0 1 0,1 0 0,-2-1 0,1 1 0,3 3 0,-1 1 48,0 0 0,0 1 0,0-1 0,-1 1 0,0 0 0,0-1 0,-1 1 0,1 1-1,-2-1 1,1 0 0,0 13 0,-1-7 38,-1 0 0,-1 0 0,0 1 0,-1-1 0,-1 0 0,0 0 0,0-1 0,-1 1 0,-1-1 0,-11 22 0,12-27-60,0-1 1,0 0-1,0-1 1,-1 1 0,0-1-1,0 0 1,0 0-1,-1 0 1,-8 5 0,10-7-27,-1-1 0,0 0 1,1 0-1,-1 0 0,0 0 0,0-1 1,0 0-1,0 0 0,0 0 1,0-1-1,0 0 0,0 0 0,-1 0 1,-6-1-1,-5-3 75,1 0 0,-31-13 0,24 8-375,14 2-1322,16 11 1504,-1 0 0,1 0 0,0-1 0,0 0 0,0 0-1,14 3 1,-16-5 86,7 2 2,0 0-1,0-1 1,1-1 0,18 1-1,53-6-48,-64 2 18,16-1-29,0-2-1,0-1 0,0-2 1,58-21-1,-68 18-11,1-1 0,-1-1 0,-1-1 0,0-1-1,-1-2 1,32-27 0,-37 27 133,17-14 202,-33 28-214,0-1 0,0 1 0,-1 0-1,1-1 1,-1 0 0,0 1 0,0-1 0,2-5-1,-2-5 144,-2 13-184,0 1-1,0 0 1,0 0-1,0 0 1,0-1 0,0 1-1,0 0 1,1 0-1,-1-1 1,0 1 0,0 0-1,0-1 1,-1 1-1,1 0 1,0 0 0,0-1-1,0 1 1,0 0-1,0 0 1,0 0 0,0-1-1,0 1 1,0 0-1,0 0 1,-1-1 0,1 1-1,0 0 1,0 0 0,0 0-1,0 0 1,-1-1-1,1 1 1,0 0 0,0 0-1,-1 0 1,1 0-1,0 0 1,0-1 0,0 1-1,-1 0 1,1 0-1,0 0 1,0 0 0,-1 0-1,1 0 1,0 0-1,-1 0 1,-4 3 82,0 0 0,0 0 0,1 1 0,-1 0 0,1-1 0,0 2 0,0-1-1,0 0 1,0 1 0,-4 8 0,-5 9 227,-12 26 1,17-31-191,-2 6 13,0 0 0,-12 48 0,18-56-148,1-1 0,1 1 1,1 0-1,0 0 1,1-1-1,2 24 0,-2-37 14,0 1-1,1 0 1,-1 0-1,0-1 1,1 1-1,0 0 1,-1-1-1,1 1 0,0-1 1,0 1-1,0-1 1,0 1-1,0-1 1,1 2-1,-1-2-10,0-1 0,0 1 1,0-1-1,0 1 0,0 0 0,0-1 0,0 0 0,0 1 0,0-1 0,0 0 0,0 1 0,0-1 0,1 0 1,-1 0-1,0 0 0,0 0 0,2 0 0,-1-1-33,1 1 0,0-1 0,0 0 0,-1 0 0,1 0 0,-1-1 0,1 1 0,-1-1 0,1 1 0,-1-1 0,0 0 0,1 0 0,-1 0 0,0 0 0,-1 0 0,4-4 0,7-13-226,0 0 0,-2-1 0,9-21 0,20-67-228,-5 12 452,-29 84 67,-6 13 393,-7 23 281,-23 129 428,28-131-1136,1 1 0,1 0 0,1-1 0,7 43 0,-7-61 19,1-1 0,0 1 0,0-1 0,0 0 0,1 1 0,-1-1 0,1 0 0,-1 0 0,1 0 0,3 4 0,-4-6-3,0 0 1,1 0 0,-1 0 0,0 0 0,0 0-1,0 0 1,1 0 0,-1 0 0,0 0-1,1-1 1,-1 1 0,1-1 0,-1 1 0,1-1-1,-1 1 1,1-1 0,-1 0 0,1 0 0,0 0-1,-1 0 1,1 0 0,-1 0 0,1 0 0,2-1-1,7-3-86,0 0 0,0 0-1,0-2 1,-1 1 0,0-1-1,0-1 1,0 1 0,-1-2-1,0 1 1,9-12 0,10-11 35,36-53 0,-55 70 71,8-9 4,-6 8 14,0-2 0,11-20-1,-21 35-63,-1 0-1,0 1 1,0-1-1,1 0 1,-1 1-1,1-1 0,-1 0 1,0 1-1,1-1 1,-1 0-1,1 1 1,0-1-1,-1 1 1,1-1-1,-1 1 0,1-1 1,0 1-1,-1-1 1,1 1-1,0 0 1,-1-1-1,1 1 1,0 0-1,0 0 1,0-1-1,-1 1 0,1 0 1,0 0-1,0 0 1,-1 0-1,1 0 1,0 0-1,0 0 1,0 0-1,-1 0 0,1 1 1,0-1-1,1 0 1,26 8-166,-21-6 175,-1-1 0,0 1 0,0 0 0,0 0-1,5 3 1,-1 1-36,-1 0 0,0 1-1,0-1 1,11 13 0,-15-15 63,-1 1 0,0 0 0,-1 0 1,1 0-1,-1 0 0,0 1 1,0-1-1,-1 1 0,4 8 1,-5-8 8,2 3 46,0 1-1,-1-1 1,0 1-1,0 0 1,-1 0-1,0 0 1,-1 0-1,0 0 1,-2 11-1,-20 64 355,8-33-377,14-51-47,0-1 1,0 1 0,-1 0-1,1 0 1,0 0-1,0-1 1,0 1 0,0 0-1,0 0 1,0 0-1,0-1 1,1 1 0,-1 0-1,0 0 1,0-1 0,1 1-1,-1 0 1,0 0-1,1-1 1,-1 1 0,1 0-1,-1-1 1,1 1-1,-1 0 1,2 0 0,0 0-13,0 1 0,0-1 0,0 0 0,0 0 0,0-1 0,0 1 0,0 0 0,0-1 0,3 1 0,1 0 1,-1-1 0,1 0 1,-1 0-1,1 0 1,-1-1-1,1 0 0,-1 0 1,1-1-1,-1 1 1,0-1-1,0 0 0,0 0 1,0-1-1,0 0 1,0 1-1,8-8 0,4-4-141,-1 0 0,28-33-1,-25 24 64,0-1-1,-1-1 1,-2-1 0,20-40-1,112-212-109,-108 206 69,-26 46 198,0-1 1,9-31 0,-18 43-51,0-1 1,-1 1 0,-1-1-1,-1 0 1,1-26 0,-3 42-27,0-1 0,0 1 0,0-1 0,0 1 0,0-1 0,0 1 0,0-1 0,0 0 0,0 1-1,0-1 1,0 1 0,0-1 0,0 1 0,0-1 0,-1 0 0,1 1 0,0-1 0,0 1 0,-1-1 0,1 1 0,0 0 0,-1-1 0,1 1 0,-1-1 0,1 1 0,0-1 0,-1 1 0,1 0 0,-1-1 0,1 1 0,-1 0 0,0-1 0,0 1 19,0 1 1,0-1-1,-1 0 0,1 0 1,0 1-1,0-1 0,0 1 0,0-1 1,0 1-1,0-1 0,0 1 1,0 0-1,0-1 0,-1 2 1,-6 5 152,0 0 1,-9 13 0,-3 5 36,2 0 1,1 2-1,1 0 0,1 1 0,1 0 1,2 1-1,0 1 0,-11 50 0,16-49-117,1 1-1,1-1 0,0 41 1,5-43-43,1 37 125,-1-59-175,1 1 1,0 0-1,1-1 1,0 1-1,0-1 1,4 9-1,-4-12-108,0 1 0,1-1 0,0 0 0,3 5 1,-5-8-108,0 0 1,0 0 0,0 0 0,0 0 0,0 0 0,0 0 0,0 0-1,0-1 1,0 1 0,1 0 0,-1-1 0,0 1 0,0-1 0,1 1-1,-1-1 1,0 0 0,1 0 0,-1 1 0,2-1 0,-5-11-3196,0 6 2959,0-1 1,0 1 0,-1 0 0,1 0-1,-1 0 1,-1 0 0,-4-5 0,-2-2 85,-22-21 0,5 9 719,-36-31 1840,-12-3 3972,75 58-6137,0 0 0,0 0 0,0 0 0,0 0 0,0 0 0,1 0-1,-1 0 1,0 0 0,0 0 0,0 0 0,0 0 0,0 0 0,0 0-1,0 0 1,0 0 0,0 0 0,0-1 0,0 1 0,0 0 0,0 0 0,0 0-1,0 0 1,0 0 0,0 0 0,1 0 0,-1 0 0,0 0 0,0 0-1,0 0 1,0-1 0,0 1 0,0 0 0,0 0 0,0 0 0,0 0-1,0 0 1,0 0 0,0 0 0,0 0 0,0 0 0,-1 0 0,1 0-1,0-1 1,0 1 0,0 0 0,0 0 0,0 0 0,0 0 0,0 0-1,0 0 1,0 0 0,0 0 0,0 0 0,0 0 0,0 0 0,0 0-1,0 0 1,0 0 0,-1 0 0,1 0 0,0 0 0,0 0 0,0-1 0,0 1-1,0 0 1,0 0 0,12 2 539,25 7-615,-24-5 184,19 2-81,61 3 0,-53-6-57,101 6-530,-123-7 442,-1 0 1,27 6 0,-35-6 100,0 1 1,1 0 0,-1 0 0,-1 1 0,1 0 0,9 7-1,-14-8 16,1 1 1,-1 0-1,-1 0 0,1 0 0,0 0 0,-1 0 0,0 1 0,0-1 0,0 1 0,-1 0 0,0 0 0,3 7 0,-3-5 112,0 0 1,0 0-1,-1 1 0,0-1 0,0 1 0,-1 0 0,-1 14 0,-1 7 28,2-22-218,-1 1 0,1-1-1,-1 0 1,0 0 0,-1 0-1,0 0 1,0 0 0,0 0-1,-1 0 1,-4 7 0,6-14-153,1 1-1,-1-1 1,1 1 0,0 0 0,-1-1 0,1 1 0,-1 0 0,1-1 0,0 1-1,0 0 1,-1-1 0,1 1 0,0 0 0,0 0 0,0-1 0,0 1-1,0 0 1,0 0 0,0 0 0,14-20-7486,-10 11 6932,-1 0 1,1 0 0,-2-1-1,3-11 1,3-42 761,-2 11 2056,-1 7 276,-5 32-1429,2-1 1,-1 1-1,6-16 1,-6 25-901,0 0 0,0 1 0,0-1-1,1 0 1,0 1 0,-1 0 0,1-1 0,0 1 0,0 0 0,0 0-1,0 0 1,1 0 0,-1 1 0,0-1 0,1 0 0,0 1 0,-1 0-1,1 0 1,0-1 0,2 1 0,1-1-36,-1 1-1,1-1 1,0 1-1,0 1 1,0-1 0,-1 1-1,1 0 1,0 1-1,6 0 1,3 3 167,-1 0 1,0 0-1,0 2 1,-1-1-1,21 13 1,-32-17 1,1 1 1,0-1 0,-1 1 0,0 0 0,1 0-1,-1 0 1,0 0 0,0 0 0,0 0 0,0 1-1,-1-1 1,1 1 0,-1-1 0,1 1 0,-1-1-1,0 1 1,0 0 0,0 0 0,0 0 0,0 0-1,-1-1 1,1 1 0,-1 0 0,0 0 0,0 0-1,0 0 1,0 0 0,-2 5 0,-2 7 276,-1-2 0,-1 1 0,0 0 0,0-1 0,-2 0 1,-10 15-1,5-9-77,-13 28 0,16-25-261,-8 20-210,17-41 137,1 0 0,-1 0 0,1 0-1,0 0 1,0 0 0,-1 0 0,1 0-1,0 0 1,0 0 0,0 0 0,0 0-1,0 0 1,0 0 0,1 0 0,-1 0-1,0 0 1,0 0 0,1 0 0,-1 0 0,1 0-1,-1-1 1,1 1 0,-1 0 0,1 0-1,-1 0 1,1 0 0,0-1 0,-1 1-1,1 0 1,0 0 0,0-1 0,0 1-1,-1-1 1,1 1 0,0-1 0,0 1-1,0-1 1,0 0 0,0 1 0,2-1-1,1 1-21,0 0-1,0-1 1,0 1 0,0-1-1,0 0 1,0-1-1,1 1 1,-1-1-1,4-1 1,20-5-318,0-1 0,0-2 0,38-19 0,-36 13 31,47-32 0,-65 39 222,-1-1 0,0 0 0,-1 0 0,0-1 0,0-1 0,12-20 0,22-43 26,57-141-1,-86 174 58,11-49-1,-9 28 142,-17 62-136,20-77 453,-18 68-275,-1-1 1,0 1-1,0 0 0,-1-1 1,-1-14-1,-2 15 87,-2 9 52,-5 13 142,8-9-443,-22 29 647,13-18-535,0 0 0,-11 22 0,12-17-103,1 1 1,0 1-1,2-1 0,0 1 1,2 1-1,0-1 0,1 1 1,2-1-1,0 1 0,1 0 1,1 0-1,1 0 0,1 0 1,1 0-1,9 31 0,-6-32-9,1 0 0,1 0 0,1-1-1,0-1 1,2 1 0,22 30 0,-21-37 8,0 0 1,1-1-1,1 0 1,-1-2-1,2 1 1,18 9-1,-22-13-54,32 19 114,-27-34-517,-13 7 389,-1 0 1,1 0-1,0-1 0,-1 1 0,1-1 0,-1 1 0,1-1 0,-1 0 0,0 0 0,0 0 0,0 0 1,0 0-1,0 0 0,0-1 0,-1 1 0,1-1 0,-1 1 0,0-1 0,1 0 0,-1 1 0,0-1 1,0-5-1,4-9-111,3-30 0,-7 39 133,-1 0 0,0 0 1,0 1-1,0-1 0,-1 0 0,-2-9 0,2 15 41,1-1-1,-1 1 0,0 0 0,0-1 0,0 1 0,0 0 0,0 0 0,0 0 1,-1 0-1,1 0 0,-3-2 0,3 3 0,0 1 0,1-1 0,-1 1 0,0 0 0,0-1 0,0 1 1,0 0-1,0 0 0,0-1 0,0 1 0,1 0 0,-1 0 0,0 0 0,0 0 0,0 0 0,0 0 0,0 1 1,0-1-1,0 0 0,0 0 0,0 1 0,1-1 0,-1 0 0,0 1 0,0-1 0,0 1 0,1-1 0,-1 1 1,0-1-1,-1 2 0,-4 3 90,1 1 1,-1-1 0,1 1 0,0 1 0,0-1-1,0 1 1,1-1 0,0 1 0,1 0 0,-1 1-1,1-1 1,1 1 0,-1-1 0,-1 16 0,2-17-68,1 0 0,1 0-1,-1 0 1,1 1 0,0-1 0,1 0 0,-1 0 0,1 0 0,0 0 0,1 0 0,0 0 0,0 0 0,0-1 0,0 1 0,1-1 0,0 1 0,0-1 0,0 0 0,1 0 0,5 5 0,-2-4-165,0 0 0,0 0 0,1-1 0,0 0 0,0-1 0,0 0 0,1 0 0,14 4 0,7 0-2011,38 5-1,6 2-3006,-8 6 981,-8-6-1152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5:4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661 10 2144,'0'0'18,"0"-1"0,0 1 1,0 0-1,0 0 0,1-1 0,-1 1 0,0 0 0,0 0 1,0-1-1,0 1 0,0 0 0,0 0 0,0-1 1,0 1-1,0 0 0,0 0 0,0-1 0,0 1 1,-1 0-1,1-1 0,0 1 0,0 0 0,0 0 1,0-1-1,0 1 0,0 0 0,-1 0 0,1 0 1,0-1-1,0 1 0,0 0 0,-1 0 0,1 0 1,0 0-1,0-1 0,0 1 0,-1 0 0,1 0 1,0 0-1,0 0 0,-1 0 0,1 0 0,0 0 0,-1 0 1,1 0-1,0 0 0,0 0 0,-1 0 0,1 0 1,0 0-1,0 0 0,-1 0 0,-4 0 2019,4 0-1919,1 0 1,-1 0-1,1 0 1,-1 0-1,1 0 1,-1 0-1,1 0 1,-1 0 0,1 0-1,-1 0 1,1 1-1,-1-1 1,1 0-1,-1 0 1,1 1-1,0-1 1,-1 0-1,1 0 1,-1 1-1,1-1 1,0 0-1,-1 1 1,1 0-1,-6 3 468,1 0 1,-1 0-1,0-1 1,0 0-1,0 0 0,-11 4 1,-43 9 1257,45-13-1190,-132 35 2360,-95 21-903,215-53-2600,-1-2 0,-39 2 0,93-12-9948,10 5 7323,13 1 271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52.7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1050 2656,'0'1'837,"1"0"-704,0 0 1,0 0-1,-1 0 0,1 0 1,0-1-1,0 1 0,0 0 0,0 0 1,0-1-1,0 1 0,0-1 0,0 1 1,0-1-1,0 1 0,0-1 0,1 1 1,0-1-1,2 1 159,-1-1 0,1 0 0,-1 0 0,1 0 0,5-1 0,5-1 235,-1-1-1,15-5 1,-26 7-514,17-6 97,1 0 0,-2-2 0,1 0 0,-1-1-1,-1-1 1,1 0 0,-2-2 0,0 0 0,24-24 0,101-128 71,-32 34-170,-18 35 48,55-64 149,-120 129-47,-2-2 0,-1 0 0,23-47 1,27-88 2115,-69 154-1905,-4 13-350,0 1 0,1 0-1,-1-1 1,0 1-1,0 0 1,0-1-1,0 1 1,0-1-1,0 1 1,0 0 0,-1-1-1,1 1 1,0 0-1,0-1 1,0 1-1,0 0 1,0-1-1,0 1 1,-1 0-1,1-1 1,0 1 0,0 0-1,0-1 1,-1 1-1,1 0 1,0 0-1,-1-1 1,1 1-8,-1 0 1,1 0 0,0 0-1,-1 0 1,1 0-1,0 0 1,0 0 0,-1 0-1,1 0 1,0 0-1,0 0 1,-1 0-1,1 1 1,0-1 0,0 0-1,-1 0 1,1 0-1,0 0 1,0 1-1,0-1 1,-1 0 0,1 0-1,0 0 1,0 1-1,0-1 1,0 0-1,0 0 1,-1 1 0,1-1-1,-9 13 370,1-1 1,-8 18-1,-12 19 79,-7 0-202,2 2 1,-49 103-1,56-88-93,3 2 0,3 1 0,-19 127 0,36-177-122,2 0 0,0 0 0,2 23 0,-1-36-13,1 0 0,0 0 1,0 0-1,1 0 1,-1 0-1,1-1 0,1 1 1,-1 0-1,1-1 0,0 0 1,0 1-1,1-1 0,7 8 1,-8-10-13,0-1 0,0 1 0,1-1 0,-1 0 1,0 0-1,1 0 0,-1-1 0,1 1 0,0-1 0,0 0 1,-1 0-1,1 0 0,0-1 0,0 1 0,0-1 0,0 0 0,0 0 1,0 0-1,0-1 0,0 1 0,0-1 0,6-2 0,1 0-54,0-1 1,0-1-1,0 0 0,-1 0 0,0-1 0,13-10 0,-13 8-47,-1 0 1,0-1 0,0 0 0,-1 0-1,-1-1 1,1 0 0,10-21-1,-1-4 39,15-41 0,-27 62 54,0 2-40,-2 1 0,1-1 1,-1 0-1,1-14 0,-5 15-148,0 11 65,0 7 54,0 17 162,-5 26 0,3-25-124,-1 29 0,4-40 30,0 0 0,2-1 0,4 28 0,-4-36 18,-1 0 1,1 0-1,0 0 1,0 0-1,1 0 1,-1-1-1,1 1 1,0-1-1,0 0 1,1 1-1,-1-1 1,1-1-1,4 5 1,-6-7-8,2 2 43,-1-1-1,0 1 1,1-1-1,0 0 1,5 3-1,-8-5-45,1 1 0,-1-1 0,1 0 0,-1 1 0,1-1 0,-1 0 0,1 0 0,0 0-1,-1 0 1,1-1 0,-1 1 0,1 0 0,0-1 0,-1 1 0,1-1 0,-1 1 0,0-1 0,2-1-1,7-3 14,-1-1 0,0-1-1,0 1 1,11-13 0,30-36-235,-49 54 203,89-115 45,-90 116-49,9-10-115,-9 10 116,0 0-1,0 0 1,0 0 0,1 0-1,-1 0 1,0 0 0,0 0 0,0 0-1,0 0 1,0 0 0,0 0-1,0 0 1,1 0 0,-1 0-1,0 0 1,0 0 0,0 0 0,0 0-1,0 0 1,0 0 0,1 0-1,-1 0 1,0 0 0,0 0-1,0 0 1,0 0 0,0 0 0,0 0-1,0 0 1,0 0 0,1 0-1,-1 0 1,0 1 0,0-1-1,0 0 1,0 0 0,0 0 0,0 0-1,0 0 1,0 0 0,0 0-1,2 19 10,-2-13 67,0-5-71,-1 8 85,1 1 0,0-1-1,1 1 1,0-1 0,0 0 0,1 1-1,0-1 1,1 0 0,6 13-1,-6-14-81,0-1 33,1 0 1,8 12-1,-11-18-27,1 1-1,-1-1 1,0 1-1,1-1 1,-1 1-1,1-1 1,-1 0-1,1 0 1,-1 0 0,1 0-1,0 0 1,0 0-1,-1-1 1,1 1-1,0 0 1,4 0-1,0-1 49,0 0-1,0 0 0,0 0 0,0-1 0,0 0 0,0-1 0,11-3 0,38-18 94,-52 21-149,10-5-1,0-1 1,15-11-1,-15 9-43,24-13 0,-27 17 77,17-9-78,-26 15 22,0-1 1,1 1-1,-1-1 0,0 1 0,0-1 0,0 1 0,0 0 0,1 0 0,-1 0 1,0-1-1,0 1 0,1 0 0,-1 0 0,0 1 0,0-1 0,1 0 0,-1 0 1,1 1-1,-1 0 25,0-1 0,-1 1 0,1-1 0,-1 1-1,0 0 1,1-1 0,-1 1 0,1 0 0,-1-1 0,0 1 0,0 0 0,1 0 0,-1-1 0,0 1 0,0 0 0,0 0 0,0 0 0,0-1 0,0 1 0,0 0 0,0 1 0,-4 19 330,3-18-243,-28 91 568,26-84-725,3-9 61,0-1 0,0 0 1,0 0-1,-1 1 0,1-1 0,0 0 1,0 0-1,0 0 0,0 1 0,0-1 0,0 0 1,0 0-1,0 1 0,0-1 0,0 0 0,0 1 1,0-1-1,0 0 0,0 0 0,0 0 1,0 1-1,1-1 0,-1 0 0,0 0 0,0 1 1,0-1-1,0 0 0,0 0 0,0 0 0,1 1 1,-1-1-1,0 0 0,0 0 0,0 0 1,1 0-1,-1 1 0,0-1 0,0 0 0,0 0 1,1 0-1,-1 0 0,0 0 0,0 0 0,1 0 1,-1 0-1,0 0 0,0 0 0,1 0 1,-1 0-1,0 0 0,0 0 0,1 0 0,-1 0 1,0 0-1,0 0 0,1 0 0,-1 0 0,0 0 1,0 0-1,1 0 0,-1 0 0,0 0 1,0-1-1,0 1 0,1 0 0,-1 0 0,5-3-43,-1 0-1,1 0 0,-1 0 0,0-1 1,0 0-1,0 1 0,4-7 0,5-3-16,10-13-69,9-7-139,-30 31 235,1 0-1,0 0 1,0 0-1,0 0 0,0 0 1,0 1-1,0-1 1,1 1-1,-1 0 0,6-1 1,-8 2 32,0 0 1,0 0-1,0 0 0,0 1 1,0-1-1,0 0 1,0 0-1,0 1 1,0-1-1,0 1 1,0-1-1,0 1 0,0-1 1,-1 1-1,1 0 1,0-1-1,0 1 1,-1 0-1,1 0 1,0-1-1,-1 1 0,2 2 1,10 21 351,-2 7 90,-9-26-413,0 0 0,1 0 1,-1 0-1,1-1 0,0 1 1,0 0-1,1-1 0,-1 0 1,1 1-1,0-1 0,4 4 1,-5-6-24,-1-2 0,1 1 0,-1 0 0,1 0 1,0 0-1,-1-1 0,1 1 0,0-1 0,-1 1 1,1-1-1,0 0 0,0 1 0,0-1 0,-1 0 1,1 0-1,0 0 0,0-1 0,-1 1 0,4-1 1,4-1 56,-1-1 0,14-6 0,-21 8-46,145-79 175,-57 27-269,-85 51 38,1 0 0,0 0 1,-1 0-1,1 0 0,7-1 0,-11 3 47,-1 0 0,1-1 0,0 1 0,0 0-1,-1 0 1,1 0 0,0 0 0,-1 0 0,1 0 0,0 0 0,0 0-1,-1 0 1,1 1 0,0-1 0,0 0 0,-1 0 0,1 1-1,0-1 1,-1 0 0,1 1 0,0-1 0,-1 1 0,1-1-1,-1 1 1,1-1 0,-1 1 0,1-1 0,-1 1 0,1-1 0,-1 1-1,1 0 1,-1-1 0,0 1 0,0 0 0,1-1 0,-1 1-1,0 0 1,0-1 0,1 1 0,-1 0 0,0 0 0,0-1-1,0 1 1,0 0 0,0 1 0,-1 5 74,0 0-1,0 0 1,0 0 0,-1-1-1,0 1 1,0 0-1,-1-1 1,1 1 0,-2-1-1,1 0 1,-1 0 0,0 0-1,0 0 1,0-1-1,-1 0 1,0 0 0,-5 5-1,8-9-81,4-1-6,6-4-29,13-11-78,68-61-246,18-14-208,-106 89 567,0 1 0,0-1 0,-1 1 0,1-1 0,0 1 0,0 0 0,0-1 1,0 1-1,0 0 0,-1 0 0,1 0 0,0 0 0,0 0 0,0 0 0,0 0 0,0 0 0,0 0 0,-1 0 0,1 0 0,0 1 0,0-1 0,0 0 0,0 0 0,0 1 0,-1-1 0,1 1 0,0-1 0,0 1 0,-1-1 0,1 1 0,0-1 0,-1 1 0,1 0 0,-1-1 0,2 2 0,-1 0 38,1 0 0,-1 0 0,0 0 0,1 0 0,-1 0 0,0 1 0,0-1 0,-1 0 0,1 0 0,0 1 0,-1-1 0,1 4 0,-6 43 422,3-40-427,1 0 1,0 1-1,0-1 0,1 0 1,1 1-1,1 15 0,-1-24-36,-1 0 0,0 0 0,1 1 0,-1-1 0,1 0 0,0 0-1,-1 0 1,1 0 0,0 0 0,0 0 0,-1 0 0,1 0 0,0 0 0,0 0 0,0 0-1,0 0 1,0-1 0,0 1 0,1 0 0,-1-1 0,0 1 0,0-1 0,2 1-1,2 0 16,0 0-1,-1 0 1,1-1-1,9 0 1,-13 0-8,2 0-16,0 0 1,0-1-1,0 0 1,0 0-1,0 0 0,0 0 1,0 0-1,0-1 1,-1 1-1,1-1 1,0 1-1,-1-1 0,1 0 1,1-3-1,8-6 16,14-19 0,-17 20-17,-2 1 16,-1 0-1,0 0 0,0 0 1,-1-1-1,0 0 0,-1 0 1,0 0-1,0-1 0,-1 0 0,-1 1 1,0-1-1,0 0 0,-1 0 1,0 0-1,-1 0 0,-1 0 1,1 0-1,-6-21 0,6 29-12,-1 0 0,0 0-1,0 0 1,0 1 0,0-1-1,-2-2 1,3 4 10,0 1 0,0 0 0,0 0 0,-1-1 0,1 1 0,0 0 0,-1-1 0,1 1 0,0 0 0,-1 0 0,1 0 0,0-1-1,-1 1 1,1 0 0,0 0 0,-1 0 0,1 0 0,0 0 0,-1-1 0,1 1 0,-1 0 0,1 0 0,0 0 0,-1 0 0,1 0 0,-1 0 0,1 1 0,0-1 0,-1 0 0,1 0 0,0 0 0,-1 0-1,1 0 1,0 0 0,-1 1 0,1-1 0,0 0 0,-1 0 0,1 1 0,0-1 0,-1 0 0,1 0 0,0 1 0,0-1 0,-1 0 0,1 1 0,0-1 0,0 1 0,-4 3 11,1 0 0,0 1 0,0 0 0,0-1 0,1 1 0,0 0 0,0 0 1,0 1-1,-1 6 0,-1 8 92,-2 23 1,4-24-125,1-8 26,0 1-1,1-1 1,0 1 0,1-1-1,0 0 1,4 19 0,-4-26-3,1 1 0,-1 0 0,1-1 0,0 0 0,0 1 0,0-1 0,1 0 0,-1 0 0,1 0 0,0-1 1,0 1-1,0-1 0,1 1 0,-1-1 0,1 0 0,0 0 0,0-1 0,7 5 0,-2-4-5,-1 0 0,1 0 0,0-1 0,0 0 0,1-1 0,-1 0 0,0 0 0,0-1 0,13-1 0,6-2 31,48-13 1,-59 12-30,0-2 1,0 1 0,0-2 0,-1 0 0,0-1 0,-1-1-1,1-1 1,-2 0 0,1 0 0,-1-2 0,-1 1-1,0-2 1,13-17 0,10-20-22,53-103 0,-43 69-50,-22 42 47,45-86 26,-52 95 40,7-18 9,-22 45-49,0 0 0,0 0 1,-1 0-1,0 0 0,0 0 1,1-9-1,-2 14-8,0 0 0,0 0 1,0 0-1,0 0 0,0 1 0,0-1 0,0 0 1,0 0-1,-1 0 0,1 0 0,0 0 1,0 0-1,-1 0 0,1 1 0,-1-1 0,1 0 1,-1 0-1,1 0 0,-1 1 0,1-1 0,-1 0 1,0 1-1,1-1 0,-1 1 0,0-1 0,1 0 1,-1 1-1,0-1 0,0 1 0,0 0 1,1-1-1,-1 1 0,0 0 0,0 0 0,-2-1 1,1 1-2,0 0 1,0 0 0,-1 1 0,1-1 0,0 1 0,0-1 0,-1 1 0,1 0 0,0-1-1,0 1 1,0 0 0,0 1 0,-3 1 0,-5 5 84,-1 1-1,2 1 1,-1-1-1,1 1 1,0 1 0,1 0-1,1 0 1,-1 1 0,-8 19-1,5-4-25,0 1-1,2 0 1,-9 42-1,10-29-57,2 0 1,1 1-1,2 0 0,6 82 1,-1-111 11,0 0 1,6 19 0,-7-27 6,1 0 1,0 0 0,1 0 0,-1 0-1,1 0 1,0 0 0,6 8-1,-8-12-10,0 0-1,0-1 1,0 1 0,1 0-1,-1 0 1,0-1-1,0 1 1,0-1-1,0 1 1,1-1 0,-1 1-1,0-1 1,0 0-1,1 0 1,-1 1 0,0-1-1,0 0 1,1 0-1,-1 0 1,0 0-1,1-1 1,-1 1 0,0 0-1,0 0 1,1-1-1,-1 1 1,0-1-1,0 1 1,0-1 0,1 0-1,-1 1 1,0-1-1,1-1 1,4-3 26,0 0 0,0 0 0,-1-1 0,8-8 0,42-55 19,45-53-241,-99 122 185,-1-1 1,1 0-1,0 1 0,-1-1 1,1 0-1,0 1 1,-1-1-1,1 1 0,0-1 1,0 1-1,0-1 0,0 1 1,0 0-1,-1 0 1,1-1-1,0 1 0,0 0 1,2 0-1,-3 0 15,0 0 0,0 0 0,0 0 0,0 0 0,0 0-1,1 0 1,-1 0 0,0 0 0,0 0 0,0 0 0,0 0 0,0 0 0,0 0 0,0 0 0,0 0 0,0 0-1,0 0 1,0 0 0,0 0 0,1 1 0,-1-1 0,0 0 0,0 0 0,0 0 0,0 0 0,0 0 0,0 0 0,0 0-1,0 0 1,0 0 0,0 0 0,0 0 0,0 1 0,0-1 0,0 0 0,0 0 0,0 0 0,0 0 0,0 0-1,0 0 1,0 0 0,0 0 0,0 0 0,0 1 0,0-1 0,0 0 0,0 0 0,0 0 0,0 0 0,0 0 0,-1 0-1,1 0 1,-2 35 297,-11 64 0,1-27 213,12-67-503,-1-1 1,1 0-1,0 0 1,1 1-1,-1-1 1,0 0-1,1 0 0,2 6 1,-3-10-15,1 1 0,-1-1 0,0 1 0,1-1 0,-1 1 1,1-1-1,-1 0 0,1 1 0,0-1 0,-1 0 0,1 1 0,-1-1 0,1 0 0,-1 0 1,1 0-1,0 1 0,-1-1 0,1 0 0,0 0 0,-1 0 0,1 0 0,-1 0 0,1 0 0,0-1 1,0 1-13,5 0-16,-1-1 0,1 0-1,-1 0 1,1 0 0,-1-1-1,0 0 1,0 0 0,7-4-1,41-26-229,-35 20 133,-10 7 82,1-1 5,0 0 1,0 1-1,1 0 0,-1 0 1,1 1-1,0 0 0,16-3 1,-25 7 42,1-1 1,-1 1 0,0 0-1,1 0 1,-1 0 0,0 0 0,1 0-1,-1 0 1,0 0 0,1 0-1,-1 1 1,0-1 0,1 1-1,-1-1 1,0 1 0,0-1 0,1 1-1,0 0 1,-1 0 11,0 0 1,-1 0-1,1 0 1,0 0-1,-1 0 1,1 0-1,-1 0 1,1 0-1,-1 0 1,1 0-1,-1 0 0,0 0 1,0 1-1,1-1 1,-1 0-1,0 0 1,0 2-1,-1 5 121,0 0 0,0 0 0,-1 1-1,-6 14 1,3-4 80,4-18-208,1 0 1,0-1-1,0 1 0,0-1 0,0 1 0,-1 0 1,1-1-1,0 1 0,0 0 0,0-1 0,0 1 0,0-1 1,1 1-1,-1 0 0,0-1 0,0 1 0,0 0 0,0-1 1,1 1-1,-1-1 0,0 1 0,0-1 0,1 1 1,-1-1-1,1 1 0,0 0 0,-1-1-14,1 1 1,0-1-1,0 0 0,0 0 1,-1 0-1,1 0 0,0 0 1,0 0-1,0 0 0,-1 0 0,1 0 1,0 0-1,0 0 0,0-1 1,-1 1-1,1 0 0,1-1 1,5-2-132,-1-1 0,1 1 0,6-6 0,17-14-358,-23 16 407,2 1-1,-1-1 0,1 1 1,0 1-1,0 0 1,1 0-1,0 1 0,11-4 1,-20 8 82,-1 0 0,1 0 0,-1 0 0,1 0 0,-1 0 0,1 0 0,-1 0 1,1 0-1,-1 0 0,1 0 0,-1 0 0,1 1 0,-1-1 0,1 0 0,-1 0 0,1 1 1,-1-1-1,1 0 0,-1 0 0,0 1 0,1-1 0,-1 1 0,1 0 0,7 14-49,0 20 235,-7-32-141,0 4 25,0-1 0,1 1 1,0-1-1,0 0 0,0 0 0,1 0 1,0 0-1,4 7 0,-5-11-63,-1 1 0,1-1 0,1 0 1,-1 0-1,0 0 0,0 0 0,1-1 0,-1 1 0,1 0 0,-1-1 1,1 0-1,0 0 0,-1 1 0,1-2 0,0 1 0,0 0 0,0-1 1,0 1-1,0-1 0,5 0 0,5 0-27,0-2 0,0 1 0,0-2 0,-1 0 0,18-6 0,-5 0-41,40-22-1,-50 22 117,0-1 0,-1 0 0,0 0 0,12-14 0,-24 22-23,0 0 0,-1 0 1,1 0-1,-1 0 0,1 0 0,-1-1 1,0 1-1,2-5 0,-3 6-22,0 1 0,0-1 1,1 1-1,-1-1 0,0 1 0,0-1 0,0 1 0,0-1 0,0 1 1,0-1-1,0 1 0,0-1 0,-1 1 0,1-1 0,0 1 0,0-1 1,0 1-1,0-1 0,-1 1 0,1-1 0,0 1 0,0-1 0,-1 1 1,1 0-1,0-1 0,-1 1 0,1-1 0,-1 1 0,1 0 0,0 0 1,-1-1-1,1 1 0,-1 0 0,1 0 0,-1-1 0,1 1 0,-1 0 1,1 0-1,-1 0 0,1 0 0,-1 0 0,1-1 0,-1 1 0,1 0 1,-1 0-1,1 1 0,-1-1 0,0 0 0,0 0 0,-5 1 4,-1 0 0,1 0 0,0 1 0,0 0 0,0 0 0,0 1 0,0 0 0,0 0 0,0 0 0,-6 5 0,-7 3 47,3-2 58,6-4-84,1 0 0,-1 0-1,1 1 1,0 0 0,1 0-1,-1 1 1,2 1 0,-11 10-1,15-14-37,1-2-39,0 1 0,0 0 1,1-1-1,-1 1 0,-2 6 1,4-9 43,0 1 0,0-1 0,0 0 0,0 0 0,0 1 0,0-1 0,0 0 0,0 1 0,0-1 0,0 0 0,0 0 0,0 1 1,0-1-1,0 0 0,0 1 0,0-1 0,0 0 0,0 0 0,0 1 0,1-1 0,-1 0 0,0 0 0,0 1 0,0-1 0,0 0 1,1 0-1,-1 0 0,0 1 0,1-1-5,0 1 0,0-1 0,0 0 0,0 0 0,0 0 0,0 1 1,1-1-1,-1 0 0,0 0 0,0 0 0,0 0 0,2-1 0,8-2-49,1 0-1,-1 0 1,1-1-1,10-6 1,-9 4-29,0 1 0,27-7 1,-36 11 67,0 1 0,0-1 0,0 1 0,0 0 0,0 0 0,1 0 0,-1 1 0,0-1 0,0 1 0,0 0 0,0 0 0,0 0 0,0 1 0,4 2 0,-6-3 25,-1-1 0,0 1 1,1 0-1,-1 0 1,0 0-1,0 0 0,0 0 1,0 0-1,0 0 0,0 0 1,0 0-1,0 1 1,0-1-1,-1 0 0,1 1 1,0-1-1,-1 0 1,1 1-1,-1-1 0,1 1 1,-1-1-1,0 1 0,0-1 1,0 1-1,0-1 1,0 1-1,0-1 0,0 1 1,-1 1-1,0 4 75,-2 0-1,1 0 1,-1-1-1,0 1 1,-4 6-1,5-10-35,-48 91 546,-90 162-94,128-238-350,0 0-1,-1-1 0,-16 18 1,20-26-50,0 0 1,-1-1 0,0 0 0,-1 0 0,0-1 0,-13 7 0,22-13-72,-1 1 0,1-1 1,-1 0-1,0 0 0,1-1 1,-1 1-1,0 0 0,1-1 1,-1 0-1,0 0 0,1 1 1,-1-2-1,0 1 0,0 0 1,1 0-1,-1-1 1,0 0-1,1 1 0,-1-1 1,0 0-1,-2-2 0,3 1-54,-1 1 0,1-1 0,0 0 0,0 0 0,0-1 0,0 1 0,0 0 0,0-1 0,1 1 0,-1-1 0,1 1 0,0-1 0,0 0 0,0 0 0,0 1 0,0-1 0,0 0 0,1 0 0,-1-5 0,1 2-141,0 1 0,0-1 0,0 1 0,1-1-1,0 0 1,0 1 0,0-1 0,3-5 0,3-6-1452,11-19 1,0 0-1394,-15 29 1843,0 0-1,1 1 1,-1-1 0,1 1 0,8-9 0,7-6-3770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53.1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39 165 8896,'-19'-93'3296,"5"76"-2560,9-8-224,5 17-960,5-1 128,-5 0-2272,5 6 1440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53.5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42 6976,'-25'-21'3168,"36"18"-2752,3 3 384,19 0-512,23 0 1312,19 0-896,11 0 224,22-5-544,44-2-288,15 1-96,-17 6-2688,7 6 1472,8 6-5216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56.3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14 354 2496,'0'0'48,"-1"1"0,0-1 0,1 0 0,-1 0 0,0 0 0,1 1 0,-1-1 0,0 0 0,1 1-1,-1-1 1,1 1 0,-1-1 0,0 0 0,1 1 0,-1-1 0,1 1 0,0 0 0,-1-1 0,1 1 0,-1-1 0,1 2 0,-2 14 1758,2-8-1009,7 7 4786,-5-15-5309,0-1 1,0 0 0,0 1 0,0-1-1,0 0 1,-1 0 0,1 0 0,2-2-1,0 1-489,129-68 1378,12-7-1211,-97 46 209,-1-3 0,-1-1 0,-2-2 0,59-65 0,-103 102-131,0 0-1,0-1 0,1 1 1,-1-1-1,0 1 0,1 0 1,-1-1-1,0 1 0,1 0 1,-1-1-1,1 1 0,-1 0 1,0 0-1,1-1 1,-1 1-1,1 0 0,-1 0 1,1 0-1,-1 0 0,1-1 1,0 10 517,-1-7-554,-8 98 1193,4-68-994,0 41 0,4-62-151,1 0 0,0 1 0,1-1 0,0 0 1,1 0-1,0 0 0,7 15 0,-7-20-40,-1 0 1,1-1-1,1 1 0,-1-1 1,1 0-1,0 0 0,0 0 1,7 6-1,-8-9 20,0 0 0,0 0 1,0 0-1,0 0 0,0-1 0,1 1 1,-1-1-1,0 0 0,1 0 1,-1 0-1,1-1 0,-1 1 0,1-1 1,-1 0-1,1 0 0,4 0 0,16-4 32,1-1 0,-1-1-1,-1-1 1,1-1-1,-1-1 1,37-20-1,-40 18-113,-1 0-1,0-2 1,-1 0-1,0-1 1,18-18-1,-28 23 38,0-1-1,0 1 0,-1-1 1,0 0-1,0-1 1,-2 0-1,1 0 0,-1 0 1,-1-1-1,7-22 0,-11 31 21,1 0 0,-1 0 0,0 0 0,0 0 0,0 0 0,0 0 0,0 0 0,-1 0 0,1 1 0,-1-1 0,0 0 0,0 0 0,0 0-1,0 1 1,-2-4 0,2 4-6,0 1-1,0 0 0,0 0 0,0 0 0,0-1 1,0 1-1,0 0 0,-1 1 0,1-1 0,0 0 0,-1 0 1,1 0-1,-1 1 0,1-1 0,0 1 0,-1-1 1,0 1-1,1 0 0,-1-1 0,1 1 0,-1 0 1,1 0-1,-1 0 0,1 0 0,-1 0 0,0 1 1,1-1-1,-1 0 0,-2 2 0,-4 1-15,0 0 0,0 1-1,1 0 1,-1 1 0,1 0 0,0 0-1,0 0 1,-11 13 0,-45 56 392,59-69-309,-16 20 123,2 1 1,-19 32 0,33-50-187,0 0 0,0 1 0,1-1 0,0 1 0,0 0 0,1 0 0,0 0 0,1 0 0,0 0 0,0 0 0,1 0 0,1 13 0,0-19 6,-1 1 0,1-1 0,0 0 0,0 0 0,1 1 0,-1-1 1,1 0-1,0 0 0,-1 0 0,1-1 0,0 1 0,1 0 0,-1-1 0,0 1 0,1-1 1,0 0-1,-1 0 0,1 0 0,0 0 0,0 0 0,0 0 0,4 0 0,2 2 24,0-1 0,0 0 0,0-1 0,1 0 0,-1-1 0,19 1 0,11-2 34,-1-2-1,0-2 1,0-2-1,-1-1 0,0-2 1,0-1-1,64-28 1,-29 4-50,-1-3 1,111-78 0,-89 46 150,-77 56-69,0-1-1,-2 0 1,18-22-1,-31 35-86,0 0 0,-1 1 1,1-1-1,0 0 0,-1 1 0,1-1 0,-1 0 1,1 0-1,-1 0 0,0 0 0,1 1 0,-1-1 0,0 0 1,1 0-1,-1 0 0,0 0 0,0 0 0,0 0 1,0 0-1,0 0 0,0 0 0,0-1 0,-1 2-5,0-1-1,0 1 1,1 0 0,-1 0-1,0 0 1,0 0 0,0-1-1,0 1 1,0 0-1,0 1 1,0-1 0,1 0-1,-1 0 1,0 0 0,0 0-1,0 1 1,0-1-1,1 0 1,-1 1 0,0-1-1,0 1 1,1-1-1,-3 2 1,-17 10-4,-1 2 0,1 0 1,-29 28-1,-50 58 152,85-85-214,1 0 1,1 1 0,0 1-1,1 0 1,1 0 0,0 1-1,-8 23 1,17-37 48,0 0-1,0 1 1,0-1-1,1 0 1,0 1-1,-1-1 1,2 0-1,0 6 1,-1-9 30,0 0-1,0 0 1,0-1-1,0 1 1,0 0 0,0 0-1,1-1 1,-1 1 0,0 0-1,0 0 1,1-1 0,-1 1-1,1 0 1,-1-1 0,1 1-1,-1 0 1,1-1 0,-1 1-1,1-1 1,-1 1 0,1-1-1,0 1 1,-1-1-1,1 1 1,0-1 0,-1 0-1,1 1 1,0-1 0,0 0-1,-1 1 1,1-1 0,0 0-1,0 0 1,0 0 0,-1 0-1,1 0 1,0 0 0,0 0-1,0 0 1,-1 0 0,1 0-1,0-1 1,0 1-1,-1 0 1,1 0 0,0-1-1,0 1 1,-1 0 0,1-1-1,0 1 1,0-1 0,6-4-17,0 0-1,0 0 1,0 0 0,-1-1 0,0 1 0,0-2-1,-1 1 1,10-14 0,-11 14 0,0 0 1,-1-1-1,0 1 1,0-1-1,0 1 0,-1-1 1,0 0-1,0 0 1,0 0-1,0-13 0,-2 20 0,0 0-1,0-1 0,0 1 0,0 0 0,0 0 1,0 0-1,0-1 0,0 1 0,0 0 0,0 0 1,0-1-1,0 1 0,0 0 0,0 0 0,0 0 0,0-1 1,0 1-1,0 0 0,0 0 0,0 0 0,0-1 1,-1 1-1,1 0 0,0 0 0,0 0 0,0 0 1,0-1-1,0 1 0,-1 0 0,1 0 0,0 0 1,0 0-1,0 0 0,-1 0 0,1-1 0,0 1 1,0 0-1,0 0 0,-1 0 0,-8 6-209,-8 13 48,5 0 310,1 2 0,0-1 0,-11 35 0,-15 69 309,17-54-387,-1 3 231,8-22 88,-22 52 0,29-89-306,0 0 0,-1 0 0,-1-1 0,0 0 0,0-1 0,-2 0 1,1 0-1,-16 13 0,22-21-38,-1-1 0,-1 0 1,1 0-1,0 0 0,-1-1 0,1 1 1,-1-1-1,0 0 0,1-1 1,-1 1-1,0-1 0,0 0 1,0 0-1,-1 0 0,1-1 0,-5 0 1,3 0-76,1-1 0,-1 0 0,1-1 1,0 0-1,0 0 0,0 0 0,0 0 0,0-1 1,0 0-1,1 0 0,0-1 0,-9-6 0,11 7-38,-1 0-1,1 0 1,0 0-1,0 0 1,0-1-1,0 1 1,1-1-1,0 0 1,-1 0-1,1 0 0,1 0 1,-1 0-1,0 0 1,0-5-1,1 4 17,1 0 0,-1 0 0,1-1 0,0 1 0,1 0 0,-1 0 0,1 0 0,0 0 0,1 0 0,-1 0 0,1 0 0,3-6 0,2-3-46,1 0-1,0 0 1,1 1-1,1 0 0,0 1 1,1 0-1,0 0 1,15-11-1,9-4-155,65-40 0,-46 36 33,116-46-1,63-1 630,-183 63-257,71-32 0,-102 38-85,-1 0 0,0-2 0,-1 0 0,0-1-1,0-1 1,24-24 0,-27 21 92,-1-1-1,-1-1 0,0 0 1,14-30-1,-21 32-175,-4 14 34,-1 0-1,1 0 1,-1 0 0,1 0-1,0 1 1,-1-1 0,1 0-1,0 0 1,0 1 0,0-1-1,0 1 1,3-4 0,-8 19 182,-12 39 218,9-33-387,0-1 0,2 1 1,1 0-1,0 0 0,0 23 0,4-39-22,0 0-1,0-1 1,1 1-1,0 0 1,-1 0-1,1-1 1,1 1-1,-1-1 1,1 1 0,3 6-1,-4-8-7,0 0 0,1 0 0,-1-1 0,1 1 0,0 0 0,-1-1 0,1 1 0,0-1 0,0 0 0,0 0 0,0 1 0,0-1 0,0 0 0,0-1 1,0 1-1,0 0 0,1-1 0,-1 1 0,4 0 0,7-1-1,-1 0 0,1-1 1,-1 0-1,13-4 0,52-15 3,-51 13-15,16-6 124,-1-2 0,0-1 0,51-30 0,-71 36 48,-16 7-97,-13 7-12,0-1-39,-18 9-33,-29 16-1,48-24 8,1 1 1,-1-1-1,1 1 0,0 0 1,0 1-1,1-1 0,-1 1 1,1 0-1,-5 9 0,9-14 12,1 0 0,-1 0 0,0 0 0,1 0 0,-1 0 1,1 1-1,0-1 0,-1 0 0,1 0 0,0 0 0,0 1 0,-1-1 0,1 0 0,0 0 0,0 1 0,1-1 0,-1 0 0,0 0 0,0 0 0,0 1 0,1-1 0,-1 0 0,2 2 0,-1-1 3,0 0 1,1-1-1,-1 1 0,1-1 1,0 1-1,-1-1 0,1 1 1,0-1-1,0 0 0,0 0 1,0 0-1,3 1 0,4 1 14,0 0-1,1-1 0,0 0 1,-1-1-1,11 1 0,-6-1 37,1-1 0,-1 0-1,1-1 1,-1-1 0,0 0-1,1-1 1,-1-1 0,25-10-1,-37 14-12,0-2 0,0 1 0,0 0 0,0 0-1,0-1 1,0 1 0,-1-1 0,1 1-1,0-1 1,-1 0 0,1 0 0,-1 0 0,0 0-1,0 0 1,0 0 0,2-3 0,-3 3-11,1 0 1,-1 0 0,0 0-1,0 0 1,0 0-1,0 0 1,0 0-1,0 0 1,-1 1-1,1-1 1,0 0 0,-1 0-1,0 0 1,1 0-1,-1 0 1,0 1-1,0-1 1,0 0 0,0 1-1,-2-3 1,-2-2-9,0 1 0,-1 0 0,1 0 0,-1 1 0,0 0 0,0 0 0,-1 0 0,1 1 0,-1 0 0,0 0 0,-7-2 0,-23-10 11,24 9-62,-18-10-210,29 16 237,1-1-1,0 0 1,0 1 0,0-1-1,0 0 1,0 0 0,0 1-1,1-1 1,-1 0-1,0 0 1,0 0 0,0 0-1,1 0 1,-1 0 0,1 0-1,-1-1 1,1 1 0,-1 0-1,1 0 1,-1-2 0,2 2-29,-1 0 1,1-1-1,-1 1 1,1 0 0,0-1-1,0 1 1,-1 0-1,1 0 1,0 0 0,0 0-1,0 0 1,0 0-1,0 0 1,1 0 0,-1 0-1,0 0 1,0 0-1,3 0 1,-4 1 22,8-5-78,0 1-1,0 1 1,0 0-1,16-4 1,39-6 45,-51 11 47,6 0-1,0 0 0,0 1 0,1 1-1,-1 0 1,0 2 0,0 0 0,0 1 0,0 1-1,-1 0 1,1 2 0,19 8 0,-33-12 41,0 0 0,0 0 0,-1 0 1,1 0-1,-1 1 0,1 0 0,-1 0 1,0 0-1,0 0 0,5 6 0,-7-7 7,0-1 0,0 1-1,0 0 1,0 0 0,0 0-1,0 0 1,0 0 0,-1 0-1,1 0 1,-1 0 0,0 0-1,1 0 1,-1 0 0,0 0-1,0 0 1,0 0 0,0 0-1,-1 0 1,1 0 0,0 0-1,-1 0 1,0 0 0,1 0-1,-3 4 1,2-3 33,-1 1-1,0-1 1,-1 0 0,1 0-1,0 0 1,-1 0 0,0 0-1,-5 4 1,7-6-224,11-9-171,11-8 270,0 2 0,0 1 1,2 0-1,-1 1 1,1 2-1,1 0 0,0 2 1,0 0-1,36-5 1,-48 12 78,0 0 1,0 1 0,0 1 0,0 0 0,0 0-1,0 1 1,-1 1 0,23 7 0,-18-4 114,0 2-1,0-1 1,-1 2 0,0 0 0,20 15-1,-21-13-91,-7-6-52,0 1 0,-1-1 1,0 1-1,6 7 1,-1-2-326,-10-9-107,1-1 1,-1 0-1,0 0 0,1 1 0,-1-1 1,0 1-1,0-1 0,0 1 0,0 0 1,-1-1-1,1 1 0,0 0 1,-1-1-1,1 1 0,-1 0 0,1 0 1,-1 3-1,-3 11-5301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5:56.6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46 8640,'-33'-42'3200,"27"39"-2496,20 6-192,6-3-5824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6:10.5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141 12 2304,'0'-7'1765,"-8"9"1103,0-7-1672,4 4-825,-1 1-1,0 0 0,1 0 1,-8 1-1,-7 0 482,19-1-838,-1 0 1,1 0-1,-1 0 1,1 1-1,-1-1 1,1 0-1,-1 0 0,1 0 1,-1 1-1,1-1 1,0 0-1,-1 1 1,1-1-1,-1 0 0,1 1 1,0-1-1,-1 1 1,1-1-1,0 0 1,0 1-1,-1 0 0,-3 4-27,0-4 92,1 1 0,-1 0 1,1 0-1,0 1 0,-1-1 0,1 1 1,1-1-1,-1 1 0,0 0 0,1 0 1,-1 1-1,1-1 0,-3 6 0,-2 0 252,-4 8-222,11-16-89,0-1 0,0 1 0,0 0 1,0-1-1,0 1 0,0-1 0,0 1 1,0-1-1,0 1 0,0 0 0,0-1 0,0 1 1,0-1-1,1 1 0,-1-1 0,0 1 1,0-1-1,1 1 0,-1-1 0,0 1 1,0-1-1,1 1 0,-1-1 0,1 1 1,-1-1-1,0 0 0,1 1 0,-1-1 0,1 0 1,0 1-1,2 1 39,0 1 0,-1-1 0,1 1 0,-1-1 0,4 7 0,-3-6-1,-1 0-1,1 0 0,-1 0 1,1 0-1,4 3 1,21 18 312,-21-18-246,1 1 1,0-1-1,0 0 0,9 4 1,-16-9-111,41 19 421,-38-19-377,-1 0 0,1 0 0,-1 0 0,1 0 0,-1-1 0,1 1 0,0-1 0,-1 0 0,1 0 0,6-1 1,-8 1-24,-1-1 0,1 1 0,0 0 1,-1-1-1,1 1 0,0-1 1,-1 1-1,1-1 0,-1 0 1,1 0-1,-1 0 0,1 0 1,-1 0-1,1 0 0,-1 0 0,0 0 1,0 0-1,0-1 0,0 1 1,0 0-1,0-1 0,0 1 1,0-1-1,0 0 0,-1 1 1,1-1-1,0 1 0,0-3 0,1-8 29,0 0 0,0 0 0,-1-17-1,-1 26-26,0-1 0,0 0 1,-1 0-1,1 1 0,-1-1 0,0 0 0,0 1 0,0-1 0,-1 1 0,1-1 0,-1 1 0,0-1 0,0 1 0,0 0 0,-4-4 0,2 3-28,0 0-1,0 1 1,-1 0-1,1 0 0,-1 0 1,0 1-1,0-1 1,0 1-1,0 0 0,-10-2 1,7 2-734,-1 1 1,0 0 0,-12 0-1,11 0-787,8 0 801,0 1 0,-1-1 0,1 1 0,0 0 0,-1 0 0,1 0 0,-3 0 0,-1 5-1427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6:18.0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29 113 2912,'-3'-5'4042,"4"5"-3862,0 0-1,0 0 0,0 0 0,0 0 0,0 0 0,0 0 0,0-1 0,0 1 0,0 0 1,0-1-1,2 0 0,-3 1-152,1 0 0,-1 0 0,0 0 0,0 0 1,0 0-1,1 0 0,-1 0 0,0 0 0,0 0 0,0 0 0,1 0 1,-1 0-1,0 0 0,0 0 0,0 0 0,1 1 0,-1-1 1,0 0-1,0 0 0,0 0 0,0 0 0,1 0 0,-1 0 1,0 0-1,0 1 0,0-1 0,0 0 0,0 0 0,0 0 0,0 0 1,1 1-1,-1-1 0,0 0 0,0 0 0,0 0 0,0 1 1,0-1-1,0 0 0,0 0 0,0 0 0,0 1 0,0-1 1,0 0-1,5 20 298,1 21-293,-13 50 486,1-39-455,-3 73 1145,9 196 0,5-136-507,-5-155-405,-2-5-213,0 0 0,-9 39 0,-3 20 212,9-41-236,2-21 38,1 0 1,1 37 0,4 126 291,-5-100 401,2-23-870,5 154 229,-3-16 407,-4-107-440,2-85-108,0 30 9,1 0 0,12 73 0,-13-105 13,1 1 0,-1 0 0,0 10 0,-1-6-81,1-10 55,0-1 0,0 0 0,0 1-1,0-1 1,0 0 0,0 1 0,0-1 0,0 0 0,0 1 0,0-1-1,1 0 1,-1 1 0,0-1 0,0 0 0,0 1 0,0-1-1,0 0 1,1 1 0,-1-1 0,0 0 0,0 0 0,0 1-1,1-1 1,-1 0 5,1 1-1,-1-1 1,0 0-1,0 1 1,1-1-1,-1 0 1,0 1-1,0-1 1,0 0-1,0 1 1,1-1-1,-1 1 1,0-1-1,0 0 1,0 1 0,0-1-1,0 1 1,0-1-1,0 0 1,0 1-1,0-1 1,0 1-1,0 0-3,0-15 22,0 10-43,1-1 0,-1 1 0,1 0 0,0 0 0,3-7 0,-2 5-69,0 0-1,0 0 1,-1-1 0,2-9-1,24-273-573,-6 80 460,-15 145 246,7-125 12,-13 88-112,-3-216-22,-6 234 209,2 28-166,-8-82-149,2 56 69,7-127 49,6 205 62,1-51-2,-6-120-106,2 136 172,2 17-84,-1-1 0,-6-20 0,-4-19 67,10 52-97,1 0 0,1 1-1,-1-1 1,1 0 0,2-8-1,0 2 2,-1 0 0,-1 0 0,-1-16 0,0-10-390,1 41 434,0-1 0,0 1 0,0 0 0,0 0 0,0-1 0,0 1 0,0 0 0,0-1 0,0 1 0,0 0 0,0-1 0,0 1-1,1 0 1,-1 0 0,0-1 0,0 1 0,0 0 0,1 0 0,-1-1 0,0 1 0,0 0 0,0 0 0,1-1 0,-1 1 0,0 0 0,0 0 0,1 0 0,-1 0 0,0 0 0,1-1-1,-1 1 1,0 0 0,1 0 0,-1 0 0,0 0 0,1 0 0,0 0-6,-1 0 1,1 0-1,-1 0 0,1 1 0,-1-1 1,1 0-1,-1 0 0,1 0 1,-1 1-1,1-1 0,-1 0 0,1 1 1,-1-1-1,0 0 0,1 1 0,-1-1 1,1 0-1,-1 1 0,0-1 1,1 1-1,-1-1 0,0 1 0,0-1 1,1 2-1,5 14-16,0 1 0,-1 0 0,-1 1 0,-1-1-1,2 28 1,-4 94 650,-2-71-718,4 358 1307,3-219-897,-6 335 1004,8-340-764,-8 443 694,1-654-1314,0-1 0,1 0-1,3-12 1,3-16 43,11-83-133,17-97 67,-24 158 146,13-78 35,-5-43-6,-16 0-188,-4 179 104,5-213-222,-4 89 86,-2 78 102,0 26 81,-1 0 0,-7-32-1,4 27-67,-3-33-1,-9-109-60,1-81 5,14 228 53,-2 0 0,0 0-1,-2 1 1,-11-30-1,12 38-47,0 0 0,1 0 0,1 0 0,0-1-1,-1-17 1,1 9-522,3 18-10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28.0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60 1248,'-4'7'15573,"28"-30"-15499,-23 22-61,0 0 0,1 1 0,-1-1-1,0 1 1,0-1 0,1 1-1,-1 0 1,1 0 0,1 0-1,-1-1 15,0 1 0,-1 0 0,1 0-1,-1-1 1,1 1 0,0 0 0,-1-1 0,3-1-1,8-3 37,0 0 0,0 0-1,1 1 1,-1 1 0,1 0-1,0 1 1,23-1-1,-7 0 40,-18 2-63,0 1 0,0 0-1,0 1 1,0 0 0,18 5 0,-15-3 22,0 0 0,25 0 0,75 4 398,-93-5-486,1 0 0,22 5 1,-23-3 77,0-1 1,24 0-1,-38-2-95,1 0-1,-1 0 0,0 0 1,11 4-1,-11-3 67,1 0 1,-1 0-1,1-1 0,11 1 0,3-1-30,-1 1-1,25 5 0,-24-3-23,-1-1 0,26 1 0,137-13 485,-131 8-547,-37 1 45,1 0 1,16-3-1,-22 2 100,-1 0-1,21 2 0,-22 0-40,0 0-1,0-1 1,0-1-1,0 1 1,12-4-1,-18 4-1,0-1-1,0 1 1,0-1-1,0 1 1,0 0 0,5 1-1,4-1 9,2-2 47,-12 1-69,0 1 0,-1 0 1,1-1-1,-1 1 0,1 0 1,0 0-1,-1 0 0,1 0 0,2 0 1,19 2 386,-15-2-1038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30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0 252 2240,'12'4'12573,"-4"1"-12661,-4-5 209,0 1 0,0-1 1,0 1-1,0-1 0,0-1 0,0 1 1,1 0-1,-1-1 0,0 0 0,0 0 1,5-2-1,8-1 173,-10 2-186,0 0 0,0-1 0,0 0 0,-1 0-1,1-1 1,9-6 0,13-7 177,-17 12-241,12-7 115,48-15 1,-53 21-121,0 0 1,0 2 0,1 1-1,-1 0 1,1 1-1,33 2 1,-27 1 62,-1-1 1,49-5-1,-66 4-36,0-1 76,1 0 0,-1 0 0,0-1-1,0 0 1,0 0 0,11-7 0,-9 4 57,1 1 0,10-3 0,2 1-180,1 2 0,-1 1 0,1 0 1,43 0-1,56-7 307,-93 7-326,1 0-1,0 2 1,37 3 0,58 1 513,-67-3-146,-55 1-440,1 0 1,-1-1-1,1 0 1,-1 1-1,1-2 1,-1 1-1,1 0 1,-1-1-1,0 0 1,7-3-1,20-18-8974,-18 14 5570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32.0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1484 2912,'6'10'12796,"-5"-10"-12765,-1 0 0,1 0 0,0 0 0,0 0-1,-1 0 1,1 0 0,0-1 0,0 1 0,-1 0 0,1-1 0,0 1-1,-1 0 1,1-1 0,0 1 0,-1-1 0,1 1 0,-1-1 0,1 1-1,-1-1 1,1 0 0,-1 1 0,1-1 0,-1 0 0,1-1 0,3-6 276,0-1 1,0 1-1,9-12 1,7-13-280,-9 12 191,2 1-1,0 0 1,1 0 0,23-23-1,-1 8-161,1 1 0,70-48 0,-71 59 146,65-33-1,-17 13-308,-8 4 132,-67 34-19,1-1-1,-1 0 1,0 0-1,13-12 0,-14 10 33,1 1-1,0 0 1,0 1-1,12-6 0,38-22-85,-24 13 94,89-50-20,-89 49-24,0-2 0,36-32 0,58-63 46,-78 71-107,34-35 314,-44 46 18,-18 15-35,37-26 0,-7 15-29,87-40-1,-85 47-117,90-58 0,-113 60-277,-16 11-537,1 1 0,0 1 1,23-12-1,-26 19-788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6:46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 1728,'-9'4'5719,"-6"9"-5164,5-3-200,3-6-313,1 1 0,0 0-1,0 0 1,1 1 0,0 0 0,0 0 0,0 0 0,0 1-1,1-1 1,0 1 0,-4 12 0,-2 7 155,-13 52 1,21-69-140,1-3-66,0 1 1,1-1-1,-1 1 1,1 0 0,0-1-1,1 1 1,0-1-1,0 1 1,0-1-1,1 1 1,3 7-1,-1-3-9,1-1 0,0 1 0,1-1 0,0-1 0,12 17 0,-15-23 78,-1-1 0,1 1 0,-1-1 1,1 0-1,0 1 0,0-1 0,0-1 0,0 1 1,0 0-1,0-1 0,0 1 0,1-1 1,5 1-1,-4-1 4,1 0 1,0-1-1,0 0 0,0 0 1,0 0-1,-1-1 0,10-1 1,1-2 68,0-1 1,-1-1 0,0-1-1,27-14 1,-31 14-65,0 0 0,-1-2 0,0 1 0,0-1 0,-1 0 0,0-1 0,10-14 0,-6 6-2,-1-1 0,-1 0 0,14-31 0,-22 42-115,0 0-1,0-1 1,-1 1 0,0-1-1,0 0 1,-1 0 0,0-14-1,-1 23 40,0 0 0,0-1 0,0 1 1,0 0-1,0 0 0,0 0 0,0 0 0,0-1 0,0 1 0,0 0 0,0 0 0,0 0 0,0-1 0,0 1 0,0 0 0,0 0 0,0 0 0,0-1 0,0 1 0,0 0 0,1 0 0,-1 0 0,0 0 0,0-1 1,0 1-1,0 0 0,0 0 0,0 0 0,1 0 0,-1 0 0,0 0 0,0 0 0,0-1 0,0 1 0,1 0 0,-1 1-13,0-1 0,0 0-1,0 1 1,0-1 0,0 0 0,0 1 0,0-1 0,0 1-1,0-1 1,0 0 0,0 1 0,0-1 0,0 1-1,0-1 1,0 0 0,-1 1 0,1-1 0,0 0-1,0 1 1,0-1 0,-1 0 0,1 1 0,0-1 0,-1 1-1,0 2-14,0 0 0,0 0 0,0 0 0,0 1 0,0-1-1,1 0 1,-1 1 0,1-1 0,0 6 0,0 5-120,-2 11 120,2 0 1,5 44-1,-2-59 71,-1 1 1,2-1-1,0 0 0,0-1 0,0 1 0,1-1 0,1 0 0,0 0 0,0 0 0,0-1 1,10 9-1,-14-15 2,0 1 0,1-1 1,-1 0-1,1 1 1,0-1-1,-1-1 0,1 1 1,0 0-1,0-1 0,0 1 1,0-1-1,1 0 1,-1 0-1,0 0 0,0-1 1,1 1-1,-1-1 1,0 1-1,1-1 0,-1 0 1,0-1-1,1 1 0,-1 0 1,0-1-1,1 0 1,-1 0-1,0 0 0,0 0 1,6-3-1,-3 0 36,-1 1 0,1-1 1,-1 0-1,0-1 0,0 1 0,0-1 0,-1 0 0,0 0 0,0 0 1,0 0-1,0-1 0,-1 0 0,0 0 0,3-8 0,-2 1 46,-1 1-1,0-1 1,-1 0-1,-1 0 1,0 0-1,-1-25 1,-2 14 70,-1 0 0,-10-41 1,12 63-219,-1-10-185,-2 0 0,1 1 0,-1-1 0,-1 1 1,-6-11-1,5 16-1451,8 23-3956,9 2 2427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33.7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35 1824,'0'-2'99,"0"1"8,0 0 1,0 1 0,0-1-1,0 0 1,0 0 0,0 0-1,0 1 1,0-1 0,0 0-1,0 0 1,0 0 0,1 1-1,-1-1 1,0 0 0,1 0-1,-1 1 1,0-1 0,1 0-1,-1 1 1,1-1 0,-1 0-1,1 1 1,0-2 0,2 0 1072,-2 2-1062,-1-1 0,0 1 0,0 0 0,0-1 0,0 1 0,1 0 0,-1-1 0,0 1 0,0 0 0,0-1 0,0 1 0,0 0 0,0-1 0,0 1 0,0 0 0,0-1 0,0 1 0,0 0 0,0-1 0,0 0 0,-1 1 6,1 0 0,0-1-1,0 1 1,-1 0 0,1-1-1,0 1 1,-1 0 0,1 0 0,0 0-1,-1-1 1,1 1 0,-1 0 0,1 0-1,0 0 1,-1 0 0,1-1-1,-1 1 1,1 0 0,0 0 0,-1 0-1,1 0 1,-1 0 0,1 0 0,0 0-1,-1 0 1,1 0 0,-1 1 0,1-1-1,-1 0 1,1 0 0,0 0-1,-1 0 1,1 1 0,-1-1 0,-1 3 234,0-1 0,0 1 0,1 0 0,-1 0 0,1 0 0,-1 0 0,-1 6 1,-7 16 216,7-20-427,0 1 0,1 0 1,0 0-1,0 0 0,0 1 1,1-1-1,0 0 1,0 9-1,2 57 157,1-27 257,-7 61 270,1-60-683,4 51 1,3 12 126,8 84-8,-3-78 79,-2-19 31,-4-46-303,1 9 37,9 60 208,-6 140 0,-6-236-287,-2 0 0,0-1 1,-8 27-1,5-17-35,-3 41 0,7-55 6,0 50 0,2-30 19,4 104 297,1 43-102,-6-153-56,-1 0 0,-11 60 0,8-69-36,3-15-80,0 0 0,-1 0 1,0 0-1,-6 15 0,4-12-44,0-1-1,1 1 1,-4 17-1,-3 11-759,8-33-615,-1 1 418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59.8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56 3648,'0'-2'3920,"0"6"-2208,0-3-1549,0 0 0,0-1 0,0 1-1,0 0 1,-1-1 0,1 1 0,0 0 0,0-1-1,-1 1 1,1-1 0,0 1 0,-1 0 0,1-1 0,-1 1-1,-2 4 1018,3-4-1138,-1-1 0,1 0 0,0 1 0,0-1 1,0 0-1,0 1 0,-1-1 0,1 0 0,0 1 1,0-1-1,-1 0 0,1 0 0,0 1 0,-1-1 0,1 0 1,0 0-1,-1 1 0,1-1 0,0 0 0,-1 0 1,1 0-1,0 0 0,-1 1 0,-6 1 657,6-2-617,0 0 0,1 1 0,-1-1 0,0 0 0,0 1 1,0-1-1,0 0 0,0 0 0,0 0 0,1 0 1,-1 0-1,0 0 0,0 0 0,0 0 0,0 0 0,0 0 1,0-1-1,0 1 0,1 0 0,-1 0 0,0-1 0,0 1 1,0-1-1,1 1 0,-1-1 0,0 1 0,0-1 0,1 1 1,-1-1-1,1 0 0,-2 0 0,2 1-66,0-1 1,0 1-1,0 0 0,0 0 0,0-1 0,0 1 0,1 0 1,-1 0-1,0-1 0,0 1 0,0 0 0,0 0 1,0 0-1,0-1 0,0 1 0,1 0 0,-1 0 1,0 0-1,0-1 0,0 1 0,0 0 0,1 0 1,-1 0-1,0 0 0,0 0 0,0-1 0,1 1 1,-1 0-1,0 0 0,1 0 0,14-8 286,-9 5-239,0 1 1,1 0-1,-1 0 0,7-1 0,17 0-15,-8 1 34,0 0 0,26-7-1,-19 3 183,7-3-224,-34 8-13,1 1 1,-1-1-1,0 0 1,0 0 0,0 0-1,0 0 1,0-1 0,0 1-1,-1-1 1,1 1-1,2-3 1,-2 2-471,-5 9-2788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00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255 21 2720,'-9'-18'9160,"9"16"-8386,-2 4 236,-2 0-587,3-3 50,2 0-88,0 6-226,0 9-77,1 0 0,0 1 1,7 19-1,-3-11-1,71 267 991,-73-273-919,-2 1-1,0 0 1,-1-1 0,0 1-1,-2 0 1,0 0 0,-5 22-1,5-35-94,0-1 0,-1 0 0,0 1 0,0-1 0,0 0 0,0 0 0,-1 0-1,1 0 1,-1 0 0,0 0 0,0-1 0,0 0 0,-1 1 0,1-1 0,-1 0-1,0-1 1,0 1 0,0-1 0,-7 3 0,4-1-2,-1-1-1,1 0 1,-1-1 0,0 0 0,0 0-1,0-1 1,0 0 0,-1 0 0,1-1-1,-12 0 1,11-1 11,-11-1-4,1-1 0,-32-9 0,35 9-285,8 1 275,0 1 1,0-2-1,-8-2 1,14 4-201,1 1 1,0-1-1,0 1 1,-1-1-1,1 0 1,0 1-1,0-1 1,0 0-1,0 0 0,0 0 1,0 0-1,0 0 1,0 0-1,0 0 1,1 0-1,-1 0 1,0 0-1,1-1 0,-1 1 1,1 0-1,-1 0 1,1-1-1,-1 1 1,1 0-1,0-2 1,0 1-247,0 1 1,1-1 0,-1 1 0,0 0 0,1-1 0,-1 1 0,1 0 0,0-1-1,-1 1 1,1 0 0,0 0 0,0 0 0,1-2 0,16-14-3578,-13 13 2577,18-14-1722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01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56 4160,'-2'-3'593,"1"1"0,-1-1-1,-12-13 6022,14 16-6556,0 0 0,0-1 0,0 1 0,0 0 0,0 0 0,-1 0 0,1 0 0,0-1 0,0 1 0,0 0 0,0 0 0,-1 0 0,1 0 0,0 0 0,0 0 0,0-1 0,-1 1 0,1 0 0,0 0 0,0 0 0,-1 0 0,1 0 0,0 0 0,0 0 0,0 0 0,-1 0 0,1 0 0,0 0 0,0 0 0,-1 0 0,1 0 0,0 0 0,0 0 0,0 1 0,-1-1 0,1 0 0,0 0 0,0 0 0,0 0 0,-1 0 0,1 0 0,0 1 0,0-1 0,0 0 0,28 1 1670,141-15 115,-26 1-1265,-99 11-278,-11 0-215,44 2 0,-47 0-184,3 1 1111,-24 2-3895,-22 40-12176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01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46 3712,'-1'-1'172,"1"0"0,-1 1 0,1-1-1,0 0 1,-1 0 0,1 0 0,0 1 0,-1-1 0,1 0 0,0 0-1,0 0 1,0 0 0,0 1 0,0-1 0,0-1 0,0 0 443,-1 2-389,1-1 1,-1 1-1,0-1 0,0 1 1,0-1-1,1 1 0,-1 0 1,0 0-1,0-1 1,0 1-1,0 0 0,0 0 1,1 0-1,-1 0 0,0 0 1,0 0-1,0 0 0,-2 1 1,-22 2 907,19-1-927,0 0 0,0 0 0,0 1 0,0 0-1,0 0 1,0 0 0,-6 6 0,10-7-132,-1 0 0,0 1 0,1-1 0,-1 1 0,1-1 0,0 1-1,0 0 1,0 0 0,0 0 0,0 0 0,1 0 0,0 0-1,-1 1 1,0 5 0,2-8-29,-1 1 0,1-1 0,1 1 0,-1-1-1,0 1 1,0-1 0,0 0 0,1 1 0,-1-1 0,1 1 0,-1-1-1,1 0 1,0 1 0,-1-1 0,1 0 0,0 0 0,0 0-1,0 1 1,0-1 0,0 0 0,0 0 0,0 0 0,0-1 0,0 1-1,1 0 1,-1 0 0,0-1 0,1 1 0,-1 0 0,0-1-1,3 1 1,2 1 70,0 0-1,1-1 1,-1 0-1,0 0 1,14 0-1,0-1 241,32-4 0,-44 3-281,-1-1 0,1 0 0,0 0 0,-1-1 0,0 0 0,1 0 0,7-5 0,-11 6-58,-1-1 1,1 0-1,-1 1 1,0-1-1,0 0 0,0 0 1,-1-1-1,1 1 0,-1-1 1,0 1-1,0-1 0,3-6 1,-5 9-20,1-1 0,0 0 0,-1 0 0,0 0 0,1 0 0,-1 0 0,0 0 0,0 0 0,0 0 0,0 0 0,0 0 0,-1 0 0,1 0 0,-1 1 0,1-1 0,-1 0 0,0 0 0,1 0 0,-1 0 0,0 1 0,0-1-1,0 0 1,-1 1 0,1-1 0,0 1 0,-1-1 0,1 1 0,0 0 0,-3-2 0,0 1-128,1-1-1,-1 1 0,0 0 0,0 0 0,0 1 1,0-1-1,0 1 0,-1 0 0,1 0 0,0 0 1,-1 0-1,1 1 0,0 0 0,-1 0 0,1 0 1,-1 0-1,1 1 0,-8 2 0,-3 5-1143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55.5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41 2240,'-2'-13'740,"1"13"-647,1-1 0,0 1 0,0-1-1,0 1 1,-1-1 0,1 1 0,0-1 0,0 1 0,0-1 0,0 1-1,0-1 1,0 0 0,0 1 0,0-1 0,0 1 0,0-1-1,1 1 1,-1-1 0,0 1 0,0-1 0,0 0 0,1 1-1,-1-1 1,1 0 0,-1 0 147,1 1 1,0-1-1,-1 0 0,1 0 1,-1 0-1,1 0 0,-1 1 0,0-1 1,1 0-1,-1 0 0,0 0 1,1-3 1170,-1 8-84,0-1-810,2 57 311,3 1 0,15 70 1,-8-26-391,-5-30-151,-5-31-176,-3-24 146,1-19-292,0-1 0,0 0-1,0 1 1,0-1 0,0 1-1,0-1 1,0 0 0,0 1-1,0-1 1,0 0 0,0 1-1,-1-1 1,1 0 0,0 1 0,0-1-1,0 0 1,-1 1 0,1-1-1,0 0 1,0 1 0,-1-1-1,1 0 1,0 0 0,-1 0-1,1 1 1,0-1 0,-1 0-1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56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89 3968,'-7'-8'5729,"24"5"-4442,-3 1-415,12-1 423,-20 3-1015,0 0-1,0-1 1,1 0-1,9-3 1,167-49 1210,-159 48-1527,-1 2 0,1 0 0,-1 1 1,1 2-1,0 0 0,25 4 0,-44-3-416,-1-1 1,1 1-1,-1 0 1,0 0-1,0 0 1,0 1-1,0 0 1,0 0-1,0 0 1,0 0-1,0 0 1,6 6-1,4 4-1797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56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31 3488,'3'-15'1237,"-1"0"4491,-1 43-1060,7 51-3928,2-1-459,-6-46-181,0 1 1,2-1-1,13 40 0,-11-45 82,7 35-1,-4-12-32,-10-46-84,-1 0 0,1-1 0,-1 1 0,0 0 0,0 0-1,0 0 1,0-1 0,-1 7 0,0-8-14,1-1 0,0 0 0,-1 1 0,1-1 0,-1 0 0,1 0 0,-1 1 0,0-1 0,1 0 0,-1 0 0,0 0 0,0 0 0,0 0-1,0 0 1,0 0 0,0 0 0,0 0 0,0-1 0,0 1 0,0 0 0,-1-1 0,1 1 0,0-1 0,0 1 0,-1-1 0,1 0 0,-2 1 0,-14 1 129,1 0 1,-1-1-1,0-1 0,-27-3 0,24 1-182,16 2-22,1 0 0,0 0-1,-1 0 1,1-1 0,0 1-1,-1-1 1,1 0 0,0 0-1,-4-2 1,6 3-89,1 0 0,0 0-1,-1-1 1,1 1 0,0 0 0,-1 0-1,1 0 1,0 0 0,0-1 0,-1 1 0,-1-3-1246,2 3 1245,0 0 1,0-1 0,0 1 0,0 0 0,-1-1-1,1 1 1,0 0 0,0-1 0,0 1-1,0 0 1,1-1 0,-1 1 0,0 0-1,0-1 1,0 1 0,0 0 0,0-1 0,0 1-1,0 0 1,1-1 0,-1 1 0,0 0-1,0-1 1,15-9-5309,-10 7 3980,13-5-942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57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29 127 3552,'-3'-3'301,"0"0"0,0 0 0,0 0 0,0-1 0,0 1 0,-2-5-1,5 7-6,-1 0 0,0 0 0,1 0-1,-1 0 1,1 0 0,-1 0 0,1-1-1,0 1 1,-1 0 0,1 0 0,0 0-1,0 0 1,0 0 0,0 0 0,0-1-1,0 1 1,0 0 0,0 0-1,0 0 1,1-2 0,0 1-35,1 1 1,-1 0-1,1 0 1,-1 0-1,1 0 1,-1 0-1,1 0 0,0 0 1,-1 1-1,1-1 1,0 1-1,3-1 1,13-4 449,0 1 1,24-2 0,17-3-306,-2-3-283,0 1 0,106-4-1,-159 15-311,-1 0 0,1 0 0,-1 0 0,1 1 0,-1-1-1,1 1 1,-1 0 0,0 0 0,6 2 0,5 8-3375,-5 1 1316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6:21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103 152 2144,'9'1'7777,"-8"-6"-7421,-1 4-191,0-1 176,0-1-1,0 1 1,0-1 0,0 1-1,0-1 1,2-3-1,158 3 279,-89 4-382,112 18 1,-141-15-37,0-2 1,0-2-1,0-1 1,45-8 0,112-16-21,-178 23-178,195-12 69,-210 14-89,-1 1 0,1 0 0,0 0 0,6 2 1,-6-1 52,0-1 0,0 0 0,0 0 0,7 0 0,6 2-57,-17-2 34,0 0-1,1-1 1,-1 1 0,0-1 0,0 0 0,0 0 0,1 0-1,-1 0 1,0 0 0,0 0 0,4-1 0,-6 0-5,1 1 0,0 0 0,-1-1 0,1 1 0,0 0 0,-1 0 0,1 0-1,0 0 1,-1 0 0,1 0 0,0 0 0,0 0 0,-1 0 0,1 0 0,0 0 0,0 0 0,0 0-2,-1 0 1,1 1-1,0-1 0,-1 0 1,1 0-1,-1 0 0,1 0 1,0 0-1,-1 0 0,1 0 1,-1 0-1,1-1 0,-1 1 1,1 0-1,0 0 0,-1 0 1,1-1-1,-1 1 0,1 0 1,-1 0-1,1-1 0,-1 1 1,0-1-1,1 0 0,0 1 4,-1 0-1,0 0 0,1-1 1,-1 1-1,0 0 1,1-1-1,-1 1 0,0 0 1,0-1-1,1 1 1,-1-1-1,0 1 0,0 0 1,0-1-1,0 1 1,0-1-1,1 1 0,-1-1 1,0 1-1,0 0 1,0-1-1,0 1 0,0-1 1,0 1-1,-1-1 1,1 1-1,0-1 0,0 0-14,-1 0 1,0 0-1,1 1 0,-1-1 0,0 0 0,1 1 0,-1-1 0,0 0 0,0 1 1,1-1-1,-1 1 0,-1-1 0,-31-10-210,29 10 268,-43-11-171,-49-6 1,-5 10 148,-122 6 0,113 4-13,34-3-66,-132 6-363,157 2 344,36-4 172,-1 0-1,0-1 1,0-1 0,1-1 0,-1 0 0,-28-4 0,38 2-78,-68-12-280,64 12 181,0 1-1,0 1 0,0 0 1,0 0-1,-12 2 1,-44 9-232,63-10 306,0 0 1,0 0 0,0 0 0,0 1 0,0 0 0,0-1-1,-3 4 1,-10 5 87,16-9-101,-1-1 0,0 1 0,0-1 1,0 1-1,0 0 0,1-1 1,-1 1-1,0 0 0,1-1 0,-1 1 1,0 0-1,1 0 0,-1 0 1,1-1-1,-1 1 0,1 0 0,0 0 1,-1 2-1,1-3 17,0 1 0,0-1 0,0 1 0,0-1 0,0 1 0,0-1 0,0 1-1,0-1 1,0 1 0,1-1 0,-1 1 0,0-1 0,0 1 0,1-1 0,-1 1 0,0-1 0,1 1 0,-1-1 0,0 1 0,1-1 0,-1 0 0,0 1-1,1-1 1,-1 0 0,1 0 0,-1 1 0,1-1 0,-1 0 0,1 0 0,-1 1 0,1-1 0,-1 0 0,1 0 0,-1 0 0,1 0 0,0 0 0,17 5 134,7 1-72,29-4 3,0-3 0,72-11 0,-82 7-7,12-3 179,68-20-1,-28 6-23,-30 8-184,0 3 1,113-3 0,-153 14-22,68 2-90,-80-1 59,0 1 1,0 1-1,0 0 1,19 7 0,17 2 90,-49-12 92,-1 1-169,0-1 1,0 0-1,0 0 1,0 1 0,0-1-1,0 0 1,-1 1 0,1-1-1,0 0 1,0 0 0,0 0-1,0 1 1,-1-1 0,1 0-1,0 0 1,0 0 0,0 1-1,-1-1 1,1 0 0,0 0-1,0 0 1,-1 0 0,1 0-1,0 0 1,0 0 0,-1 1-1,1-1 1,0 0 0,-1 0-1,1 0 1,-1 0 0,-11 0-19,8 0 21,-81 3 90,-4 2-144,26-1 135,-206 16-465,188-16 483,-135-11-1,48 2-138,123 5 91,26 1-307,-33 6 0,52-7 249,-1 1 1,0-1-1,0 0 1,0 0 0,1 0-1,-1 1 1,0-1-1,0 1 1,0-1-1,1 0 1,-1 1-1,0-1 1,1 1-1,-1 0 1,1-1-1,-1 1 1,0-1-1,1 1 1,-1 0 0,1 0-1,0-1 1,-1 1-1,1 0 1,-1 0-1,1 1 1,0-2 13,0 1 0,0 0 1,0-1-1,0 1 0,0-1 1,0 1-1,0 0 0,0-1 0,0 1 1,0-1-1,1 1 0,-1-1 1,0 1-1,0 0 0,1-1 1,-1 1-1,0-1 0,1 1 0,-1-1 1,1 0-1,-1 1 0,0-1 1,1 1-1,-1-1 0,1 0 0,-1 1 1,1-1-1,-1 0 0,1 1 1,0-1-1,-1 0 0,1 0 1,0 1-1,6 0 48,0 0 1,0 0 0,0 0-1,14-2 1,11 2 55,41 1-23,3 1-538,-65-2-475,-1 1 0,1 0 1,0 0-1,17 7 0,-19-5-696,-8-3 1330,0 0-1,0-1 1,0 1 0,0-1-1,0 1 1,0-1-1,0 1 1,0-1-1,0 0 1,0 0 0,0 1-1,0-1 1,0 0-1,1 0 1,-1 0-1,0 0 1,0 0 0,0 0-1,0-1 1,0 1-1,2-1 1,6-3-1821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7:03.2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353 12 1152,'-1'1'1428,"2"-2"-1409,-1 1-1,0 0 0,1 0 0,-1 0 0,0-1 0,0 1 1,0 0-1,1 0 0,-1 0 0,0-1 0,0 1 0,0 0 1,0-1-1,1 1 0,-1 0 0,0 0 0,0-1 0,0 1 0,0 0 1,0-1-1,0 1 0,0 0 0,0-1 0,0 1 0,0 0 1,0 0-1,0-1 0,0 1 0,0-1 0,0 1 249,2-3 707,-8 2-380,2 2-500,-1-1 0,1 1-1,-1-1 1,0 2 0,1-1 0,0 0 0,-1 1 0,-5 3 0,-34 21 248,12-6-25,8-5-148,-39 31-1,27-18 151,18-14-159,-30 30 0,32-18-71,6-9-242,8-14 178,0 0 0,0 0 1,1 1-1,0-1 0,-1 0 1,1 0-1,0 1 0,1-1 1,-1 0-1,1 1 0,-1 4 1,1-7-3,0-1 0,1 1-1,-1 0 1,0-1 0,1 1 0,-1-1 0,1 1 0,-1 0 0,1-1 0,-1 1 0,1-1 0,-1 1-1,1-1 1,-1 0 0,1 1 0,0-1 0,-1 1 0,1-1 0,-1 0 0,1 0 0,0 1-1,0-1 1,-1 0 0,1 0 0,0 0 0,-1 0 0,1 0 0,0 0 0,0 0 0,-1 0 0,1 0-1,0 0 1,0 0 0,4 0 45,-1-1-1,0 1 1,0-1 0,0 1-1,4-3 1,96-40 668,-87 34-604,0 0 0,-2 0 1,1-2-1,15-13 0,-28 21-126,0 1-1,0-1 1,0 0-1,0-1 1,-1 1 0,1 0-1,-1-1 1,0 1 0,0-1-1,0 0 1,-1 1-1,1-1 1,-1 0 0,0 0-1,0 0 1,0 0-1,0-1 1,-1-4 0,0 9-27,0-1 0,0 1 0,0 0 1,0 0-1,0-1 0,0 1 0,0 0 1,0 0-1,0-1 0,0 1 0,0 0 1,0 0-1,0-1 0,0 1 0,0 0 1,-1 0-1,1-1 0,0 1 0,0 0 1,0 0-1,0 0 0,-1-1 0,1 1 1,0 0-1,0 0 0,-1 0 0,1 0 1,0-1-1,0 1 0,-1 0 0,1 0 0,0 0 1,0 0-1,-1 0 0,1 0 0,0 0 1,0 0-1,-1 0 0,1 0 0,0 0 1,0 0-1,-1 0 0,1 0 0,-1 0-18,1 0-1,-1 0 1,1 0-1,-1 1 1,1-1-1,-1 0 1,1 0-1,-1 0 0,1 1 1,-1-1-1,1 0 1,-1 1-1,1-1 1,0 0-1,-1 1 1,1-1-1,0 0 0,-1 1 1,1-1-1,-1 1 1,-2 9 138,0 0 0,1 0 0,0 0 0,1 0 0,0 0 0,0 16 0,1-21-46,1-1 1,-1 1-1,1-1 0,0 1 1,0-1-1,1 1 0,-1-1 1,1 1-1,0-1 0,0 0 1,0 0-1,1 0 0,0 0 1,-1-1-1,1 1 0,7 5 1,-8-6 30,1-1 0,0-1 0,0 1 0,0 0 0,0-1 0,0 1 0,1-1 0,-1 0 0,0 0 0,0 0 0,1-1 0,-1 1 0,1-1 0,-1 0 1,1 0-1,4 0 0,5-2 176,1 0 1,25-9-1,-26 7-1502,1 1 1,14-3-1,-25 6 823,0 0 1,0 0-1,0 0 0,0 0 1,6 1-1,10 9-3058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37.2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1533 27 1984,'27'-16'2613,"-26"15"-2412,0 1 1,-1 0-1,1-1 0,0 1 1,0 0-1,-1 0 0,1-1 0,0 1 1,0 0-1,-1 0 0,1 0 0,0 0 1,0 0-1,-1 0 0,1 0 0,0 1 1,1-1-1,8 0 2117,-2-1-946,-7 1-1259,-1 0 0,1 0 0,-1 0 0,0 0 0,1 0 1,-1 0-1,1 0 0,-1 0 0,0 0 0,1 0 0,-1 0 0,1 0 0,-1-1 0,0 1 0,1 0 1,-1 0-1,1 0 0,-1-1 0,0 1 0,1 0 0,-1 0 0,0-1 0,0 1 0,1 0 0,-1-1 1,0 1-1,1 0 0,-1-1 0,0 1 0,0 0 0,0-1 0,1 0 0,-2 1-71,1 0 0,0 0-1,0 0 1,0 0 0,0 0 0,-1 0-1,1-1 1,0 1 0,0 0 0,0 0-1,-1 0 1,1 0 0,0 0 0,0 0-1,-1 0 1,1 0 0,0 0 0,0 0-1,0 0 1,-1 0 0,1 0-1,0 0 1,0 1 0,0-1 0,-1 0-1,1 0 1,0 0 0,0 0 0,0 0-1,-1 0 1,1 0 0,0 1 0,0-1-1,-8 4 433,-14 11 97,6-4-219,-1 3-120,-19 20 0,4-3-45,-106 87 618,70-62-594,34-29-133,-43 44 1,11-2 108,56-59-122,0-1 0,-1 0-1,-16 11 1,14-11 59,-25 22-1,29-22-81,-1 0 0,1-1-1,-2 0 1,-16 9-1,-51 32 55,2 3 0,-130 116 0,89-63 294,45-36 35,-1 1-175,59-57-120,-1-2 0,-1 0 0,-22 12-1,9-6 53,19-11-67,0 0-1,0-1 1,-16 6-1,-64 24-348,87-34-55,0 0 0,0 0 0,0-1 0,0 1 0,0-1 0,0 0 0,-5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2:37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 46 992,'10'1'9829,"-11"0"-9706,0 0 0,1 0 1,-1 0-1,0-1 0,0 1 0,0 0 0,0 0 0,0-1 1,0 1-1,-1-1 0,1 1 0,0-1 0,0 1 1,0-1-1,0 0 0,-1 0 0,1 0 0,0 1 0,0-1 1,0 0-1,-2-1 0,0 1 55,0-1-1,0 0 1,1-1 0,-1 1-1,1 0 1,-1-1 0,1 0 0,-4-2-1,-2-2 233,0 1-1,-1 0 0,1 0 1,-1 1-1,0 0 0,-17-4 1,21 6-500,0 1 0,0 0 1,0 0-1,0 1 0,-1-1 1,1 1-1,0 0 0,0 1 0,0-1 1,-1 1-1,1 0 0,0 0 1,0 1-1,-6 2 0,10-4-112,0 1-1,0-1 0,0 1 1,1 0-1,-1 0 0,0-1 1,0 1-1,0 0 0,1 0 1,-1 0-1,0 0 0,1 0 1,-1 0-1,1 0 0,-1 0 1,1 0-1,-1 0 0,1 0 1,0 0-1,0 0 0,-1 0 1,1 0-1,0 0 0,0 2 1,0 18-2422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6:24.8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67 104 1984,'3'-4'4303,"5"-6"-3562,-1 3-420,7-14 3556,-13 21-3799,0 0 0,1-1-1,-1 1 1,0 0 0,0-1-1,1 1 1,-1-1 0,0 1-1,0-1 1,0 0 0,3-1-1,-2 1-11,5-2 20,0 0 0,0 1 0,1 0 1,-1 1-1,0-1 0,10 1 0,47 1 299,-26 1-125,362-1 1185,-250-12-1003,-109 7-505,119-7 324,72 7-283,-146 6 44,28 2 95,-30-3 6,-51-3-192,-20 3-327,-21 0 317,-15 0 95,-74 0 150,-252 3-145,-49-2 12,210-2-50,49 12-233,0-1 532,19-10-384,109 1 101,1 0 0,-16 3 0,15-1 23,1-2 1,-16 1-1,24-1-19,1-1 1,-1 0-1,1 1 0,-1-1 0,1 1 0,0 0 0,-1-1 1,1 1-1,0 0 0,0 0 0,-3 1 0,3-1-5,0 0-1,0 0 0,0 0 0,-1 0 1,1-1-1,0 1 0,-1 0 0,1-1 1,0 1-1,-1-1 0,-2 1 1,4-1-68,0 1-49,0 0 138,1 0 0,-1 0 1,1 0-1,-1 0 0,1 0 1,0 0-1,-1-1 0,1 1 0,0 0 1,0 0-1,1 1 0,3 0 8,1 0-1,0-1 1,0 1-1,-1-1 1,1 0-1,0 0 1,0-1-1,0 0 1,0 0-1,10-1 0,4 0 19,356-15 228,-212 7-188,118-23 74,-181 18-271,-48 8 186,0 2 0,0 3-1,1 2 1,60 9-1,-50 2-291,-63-11 5,1-1 1,-1 0-1,0 1 0,0-1 1,1 1-1,-1-1 0,0 1 1,0-1-1,0 1 0,1 0 1,-1 0-1,0-1 0,0 1 1,0 0-1,1 2 0,-1-2 22,-1 0-1,0 0 0,1-1 0,-1 1 1,0 0-1,0 0 0,0 0 0,1-1 0,-1 1 1,0 0-1,0 0 0,0 0 0,0 0 0,-1-1 1,1 1-1,0 0 0,0 0 0,0 0 0,-1-1 1,1 1-1,0 0 0,-1 0 0,1-1 0,-1 1 1,0 1-1,-11 11-4240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6:27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1551 9 1408,'-9'-9'6997,"0"14"-6400,-11 9-153,2-3-125,-57 49 252,48-38-400,-46 32 1,21-17-41,6-5-58,26-20 130,-28 25 1,-30 22 340,28-23-346,-25 11 180,-84 61-294,16-11 46,133-90-201,-146 117 883,110-83-798,-63 60 36,46-42 211,11-11-31,33-30-189,0-1 1,-2-1-1,0-1 1,-42 24 0,52-31-33,8-6 22,-1 0-1,1 0 0,0 0 1,-1-1-1,-4 3 1,-3 0 72,8-3 98,1-1 0,0 1 0,-1 0 0,1-1 0,-1 1 0,1-1 0,-4 0 1,19-7-161,-6 3-34,5-2-13,92-50 419,-84 44-241,0-2-1,35-31 1,54-70 73,-14 13-213,-74 81-40,38-38 52,4 2-1,77-55 1,23 8-248,-108 70 387,-41 24-226,-1 0 1,0-1-1,17-19 1,18-15 180,32-30 262,-40 38-183,-31 27-265,2 1 1,-1 0-1,15-10 0,18-6-309,-29 13-86,-28 31 377,-1 0-1,-1-1 1,-1 0-1,-27 22 1,13-12-23,-19 23 84,25-26 128,-51 42-1,35-36-258,-31 22 0,-11 5 214,3 2 1,-125 124-1,99-65-251,27-27 234,57-67-4,13-15-12,0 1 0,-18 14 0,11-12-154,3-3 133,1 0 1,-1-1 0,-22 12-1,19-13 12,11-5 3,1-1-1,-1 0 1,1 0-1,-1 0 0,-9 2 1,10-3-155,-8 1 614,10-3-775,6-2-980,19-6-4428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6:30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259 1305 1984,'-11'11'14368,"41"-29"-12401,10-25-735,-10 9-805,8 0-34,66-47-1,-95 74-340,33-26 87,12-9-43,88-63 288,-102 76-191,65-35 1,-62 39-218,43-31 18,-25 18 186,-9 7-290,-46 26 145,19-11-21,-1-1-1,-1-1 0,0-2 0,27-30 0,27-51 151,-47 59-256,2 1 0,42-42 0,-53 66 152,1 1 1,0 1-1,1 1 1,38-17-1,-30 15-95,55-20-70,-26 13 28,46-24 184,-59 18-112,-44 27-25,0 0 1,1 0-1,-1 0 1,0-1 0,0 1-1,-1-1 1,1 1-1,3-6 1,5-4-128,-10 12 45,-4 2-185,-4 6 230,-1 0 0,0-1-1,-1 0 1,0 0 0,0-1 0,-15 9-1,-81 35-129,29-15 284,44-21-189,-57 33 0,59-26 91,1 2 1,-49 48-1,-40 60 1,96-105-18,-3 1 37,-2-2 0,-49 38 0,33-29 82,-15 9-74,-76 43 0,65-44-41,24-14 26,-117 80 12,0 10-30,27-15 62,85-65-182,-8 17 285,33-30-169,19-18 5,-1 0 0,0 0 0,-9 6 0,-3 1 51,-1 0 0,0-2 0,-44 20 0,59-29-61,-1 0 0,1 0 1,-1 1-1,1 0 0,0 0 0,-8 9 1,-6 4 48,14-13 62,0 1 1,1 1 0,-7 7-1,11-13-75,1-1 0,-1 1 0,0-1 0,1 1 0,-1-1 0,0 1 0,0-1-1,0 1 1,0-1 0,0 1 0,0-1 0,1 1 0,-1-1 0,0 1 0,0-1 0,-1 0-1,1 1 1,0-1 0,0 1 0,0-1 0,0 0 0,-1-2-203,1 3 188,0 0 0,0-1-1,0 1 1,0 0-1,-1 0 1,1 0-1,0 0 1,0 0 0,0 0-1,0 0 1,0 0-1,0 0 1,-1 0 0,1 0-1,0 0 1,0 0-1,0 0 1,0 0-1,0 0 1,0 0 0,-1 0-1,1 0 1,0 0-1,0 0 1,0 0 0,0 0-1,0 1 1,0-1-1,0 0 1,0 0-1,-1 0 1,1 0 0,0 0-1,0 0 1,0 0-1,0 0 1,0 0 0,0 1-1,0-1 1,0 0-1,0 0 1,0 0-1,0 0 1,0 0 0,0 0-1,0 0 1,0 1-1,0-1 1,-6 6-20,6-5 24,0 0-1,-1 0 1,1 0-1,-1 0 1,1 0-1,-1 0 1,0 0-1,1 0 1,-1 0 0,0 0-1,0-1 1,1 1-1,-1 0 1,0 0-1,0-1 1,0 1-1,0-1 1,0 1-1,0-1 1,0 1-1,-2 0 1,0 1 174,0-6-87,3 4-80,-1-1 1,1 1-1,0 0 0,0-1 1,0 1-1,-1-1 0,1 1 1,0 0-1,0-1 0,0 1 1,0-1-1,0 1 0,0-1 1,0 1-1,0-1 0,0 1 1,0 0-1,0-1 0,0 1 1,0-1-1,0 1 0,0-1 1,1 0-1,6-14 67,19-17-66,-20 26-5,41-48-8,2 2 0,92-74-1,127-69-47,183-119 240,-378 256-187,123-125 0,-50 43 78,-121 119-42,1 2 1,1 1 0,0 2-1,38-18 1,-38 22-31,102-40-263,-67 27-1055,-61 24 1034,0 1 0,0-1 0,1 1 0,-1 0 1,0 0-1,0 0 0,0-1 0,0 1 0,1 0 0,-1 0 0,0 0 0,0 1 0,2-1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37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435 357 2976,'0'-2'162,"0"1"1,0-1-1,0 1 1,0-1 0,-1 1-1,1-1 1,0 1-1,-1-1 1,1 1-1,-1 0 1,1-1-1,-1 1 1,0 0-1,1-1 1,-1 1-1,0 0 1,0 0-1,0 0 1,0 0-1,0 0 1,0 0-1,-1 0 1,1 0-1,0 0 1,0 0 0,-2 0-1,0 0 9,0 0 1,1 1-1,-1-1 1,0 1-1,0-1 1,1 1-1,-1 0 1,0 0-1,0 1 0,1-1 1,-1 0-1,0 1 1,0 0-1,-4 1 1,-5 4-57,1-1 1,-1 1 0,2 1-1,-1 0 1,-17 15 0,-47 49 315,54-49-271,1 0-61,1 0 0,1 2 1,1 0-1,1 0 0,1 2 0,2 0 0,0 0 1,2 2-1,1-1 0,1 1 0,1 1 0,2-1 1,1 1-1,-3 56 0,8-75-10,0 1 1,1-1 0,4 17-1,-5-25-47,1 1-1,0-1 1,-1 1-1,1-1 1,0 1-1,0-1 1,1 1 0,-1-1-1,0 0 1,1 0-1,0 0 1,-1 0-1,1 0 1,0 0-1,0 0 1,0-1 0,0 1-1,0 0 1,4 1-1,-4-3 17,1 1 0,0 0 0,0-1 0,0 0 0,0 1 0,0-1 0,0-1 0,0 1 0,0 0 0,4-2 0,0 1 39,0-1-1,-1 0 1,13-6-1,11-10 174,0-1-1,-1-2 0,36-32 1,-28 19-170,73-57-595,-109 90 495,22-13-555,-22 14 525,-1 0 1,1-1 0,-1 1-1,1 0 1,0-1-1,-1 1 1,1 0 0,-1 0-1,1-1 1,-1 1 0,1 0-1,0 0 1,-1 0-1,1 0 1,0 0 0,-1 0-1,1 0 1,-1 0-1,1 0 1,0 0 0,-1 0-1,1 1 1,-1-1-1,1 0 1,0 0 0,-1 0-1,1 1 1,-1-1 0,1 0-1,-1 1 1,1-1-1,-1 1 1,1-1 0,-1 0-1,0 1 1,1-1-1,-1 1 1,1 0 0,0 5-11,0 1 1,-1-1-1,1 0 1,-1 0 0,-2 11-1,2-10 31,-2 23 69,1 1-1,2 0 0,6 46 1,-5-65 36,1-1-1,-1 0 1,2 1 0,0-1 0,0-1-1,1 1 1,0-1 0,1 1 0,0-1 0,0-1-1,1 1 1,16 15 0,-18-21-38,0 0 0,0 0-1,0 0 1,12 5 0,-15-8-30,1 1 1,0-1-1,0 0 0,0 0 1,0-1-1,1 1 0,-1 0 1,0-1-1,0 0 1,0 0-1,6 0 0,-3-2 29,0 0 0,0 0-1,0 0 1,0-1-1,0 1 1,0-2 0,-1 1-1,0 0 1,1-1 0,-1 0-1,0-1 1,8-8 0,0-3 30,0-1 0,16-28-1,-12 18 13,-2 0-1,-1-2 0,-1 0 0,12-41 0,-23 65-136,-1-1 0,0 1 0,0-1-1,0 0 1,-1 0 0,0 1 0,0-1 0,-1 0 0,1 0-1,-1 1 1,-1-1 0,1 0 0,-1 1 0,0-1 0,0 1-1,0 0 1,-1 0 0,-5-9 0,6 11 42,1 1-28,-1 0 0,0 0 0,1 0-1,-1 0 1,0 0 0,-3-2 0,5 4 15,0 0 0,0 0 0,0-1 0,0 1 0,0 0 1,0 0-1,0 0 0,-1 0 0,1 0 0,0 0 0,0 0 1,0 0-1,0 0 0,0 0 0,0 0 0,0-1 1,0 1-1,0 0 0,0 0 0,0 0 0,0 0 0,0 0 1,0 0-1,0 0 0,0 0 0,0 0 0,0-1 1,0 1-1,0 0 0,0 0 0,0 0 0,0 0 0,0 0 1,1 0-1,-1 0 0,0 0 0,0 0 0,0 0 0,0-1 1,0 1-1,0 0 0,0 0 0,0 0 0,0 0 1,0 0-1,0 0 0,0 0 0,0 0 0,1 0 0,6-4-106,8-2 26,33-3 49,-36 7 56,0 0-1,0 0 0,12-5 1,-24 7-13,0 0 0,0 0 0,0 0 0,0 0 0,-1-1 0,1 1 0,0 0 0,0 0 0,0 0 0,0 0 0,0 0 0,0 0 0,0 0 0,0 0 0,0 0 0,0 0 0,0 0 0,0 0 0,0 0 0,0 0 0,0 0 0,0 0 0,0 0 0,-5 1 251,2-1-202,2 2 58,0-1-114,1-1 1,0 1-1,-1-1 0,1 0 0,-1 1 0,1-1 0,0 1 0,-1-1 1,1 0-1,-1 1 0,1-1 0,-1 0 0,1 1 0,-1-1 0,0 0 1,1 0-1,-1 0 0,1 1 0,-1-1 0,1 0 0,-1 0 0,-1 0 1,-3 0-109,-7 0 208,28 0-64,0-1 0,0-1 1,-1-1-1,1 0 0,-1-1 1,0 0-1,0-1 1,0-1-1,-1 0 0,1-1 1,-2-1-1,1 0 0,22-18 1,-12 3 15,0-1 0,-2-1 0,-1-1 0,20-31 0,71-134 117,-15 10-85,-74 140-203,-12 20-53,5-8-666,-35 92-22,-19 96 911,26-105 2,-12 61-14,-34 145 309,36-177 146,-13 114 1,27-153 191,8-44-676,0 0 0,0 0 0,0 0 0,0 0 0,0 0 0,0 0 0,0 0-1,0 0 1,0 0 0,0 0 0,0 0 0,0 1 0,0-1 0,0 0-1,0 0 1,0 0 0,0 0 0,0 0 0,0 0 0,0 0 0,0 0-1,0 0 1,0 0 0,1 0 0,-1 0 0,0 1 0,0-1 0,0 0 0,0 0-1,0 0 1,0 0 0,0 0 0,0 0 0,0 0 0,0 0 0,0 0-1,0 0 1,0 0 0,0 0 0,1 0 0,-1 0 0,0 0 0,0 0-1,0 0 1,0 0 0,0 0 0,0 0 0,0 0 0,0 0 0,0 0-1,0 0 1,0 0 0,1 0 0,-1 0 0,0 0 0,0 0 0,0 0 0,6-5 109,4-8-48,-4 4-70,-3 5 7,0 0 1,-1 0-1,1 0 1,-1 0 0,0-1-1,0 1 1,0-1 0,-1 0-1,2-7 1,-1 3 23,1 0 0,0 0 0,0 1 0,1-1 0,0 1 0,0 0 0,8-11 0,0 0 78,-2 1-152,26-32-1,-30 43 45,1 0 0,-1 0 1,1 1-1,1 0 0,-1 0 0,13-7 0,-18 12-1,-1 1-1,0-1 1,0 1 0,0-1 0,1 1-1,-1 0 1,0 0 0,0-1 0,1 1 0,-1 0-1,0 0 1,0 0 0,1 0 0,-1 1-1,0-1 1,0 0 0,1 0 0,-1 1 0,0-1-1,0 1 1,0-1 0,1 1 0,-1 0-1,0-1 1,0 1 0,0 0 0,0 0 0,0-1-1,0 1 1,0 0 0,-1 0 0,1 0-1,0 0 1,0 0 0,-1 1 0,2 0 0,0 2 20,0 0 1,0 1 0,-1-1 0,1 0-1,-1 0 1,0 1 0,0-1 0,0 1 0,0 6-1,-3 30 301,-7 41 0,4-48-77,2 0 1,1 46-1,2-75-188,1 1-1,-1-1 0,1 0 1,0 0-1,0 0 1,1 0-1,3 9 0,-5-13-36,1 0 1,-1-1-1,1 1 0,0 0 0,-1 0 0,1 0 0,0 0 0,0-1 1,0 1-1,0 0 0,-1-1 0,1 1 0,0-1 0,0 1 1,0-1-1,0 1 0,2 0 0,-2-1-4,1 0 1,0 0-1,-1 0 1,1 0-1,0 0 1,-1-1-1,1 1 0,0 0 1,-1-1-1,1 1 1,-1-1-1,1 1 1,-1-1-1,3-2 0,12-7 72,-1-1 0,22-20 0,-11 9-64,180-136-132,-175 137 51,24-15 10,-3 6-93,-52 32 105,-1 0 0,1 1-1,-1-1 1,1 1 0,-1-1-1,0 1 1,0-1-1,-2 4 1,-3 11-33,-23 116 120,26-121 0,1 0 0,-1 0 0,2 1 0,0-1 0,0 1 0,2 13 0,-1-22-28,0 0 0,1 0 0,0 0-1,0-1 1,0 1 0,0 0 0,1 0 0,2 4 0,-3-7-7,-1 0-1,1 0 1,-1 0 0,1 0-1,0 0 1,-1 0 0,1 0-1,0-1 1,0 1 0,0 0-1,-1-1 1,1 1 0,0 0-1,0-1 1,0 1 0,0-1-1,0 1 1,0-1 0,0 0-1,0 1 1,0-1 0,1 0-1,-1 0 1,0 0 0,0 0-1,0 0 1,0 0 0,0 0-1,0 0 1,0 0 0,0-1-1,2 1 1,-1-1 10,0 0 0,-1 0-1,1 0 1,0 0 0,-1-1 0,1 1-1,0 0 1,-1-1 0,0 1 0,1-1-1,-1 1 1,0-1 0,1-2 0,12-25 98,-11 23-113,8-23 60,-1 0 0,-1-1 0,5-38 0,-13 62-139,0 0 0,-1 0 0,0-1 0,-1 1-1,-1-11 1,2 17 64,0-1 1,0 1-1,0 0 0,0 0 0,0-1 0,0 1 0,0 0 0,0 0 0,0-1 0,-1 1 0,1 0 0,0-1 0,0 1 1,0 0-1,0 0 0,0 0 0,-1-1 0,1 1 0,0 0 0,0 0 0,0 0 0,-1-1 0,1 1 0,0 0 1,0 0-1,-1 0 0,1 0 0,0 0 0,0 0 0,-1-1 0,1 1 0,0 0 0,0 0 0,-1 0 0,1 0 0,0 0 1,-1 0-1,1 0 0,0 0 0,0 0 0,-1 0 0,1 0 0,0 0 0,0 1 0,-1-1 0,1 0 0,0 0 0,0 0 1,-1 0-1,1 0 0,0 0 0,0 1 0,-1-1 0,1 0 0,0 0 0,0 0 0,0 1 0,-1-1 0,1 0 1,0 1-1,-11 14-164,8-7 157,0 1-1,1 0 0,1 0 1,-1 0-1,1 0 1,1 0-1,0 0 0,1 17 1,0-19 25,1 1 1,-1-1-1,1 0 0,0 0 1,1 0-1,0 0 1,0 0-1,0 0 0,1-1 1,0 1-1,6 6 1,-8-11-1,-1 0 0,1 0 0,0 0 0,0 0 0,0-1 0,1 1 0,-1-1 1,0 1-1,1-1 0,-1 0 0,1 0 0,-1 0 0,1 0 0,-1-1 0,5 2 0,-3-2 1,1 0 0,-1 0-1,0-1 1,0 1 0,0-1-1,0 0 1,0 0-1,0 0 1,5-2 0,3-3 33,0 0 0,0-1 0,-1 0 1,0-1-1,11-10 0,6-5 43,4-4 116,40-42 0,-46 40-158,0 2-56,-2-1 0,22-32 0,-26 27 22,-2 0 0,-1-2 0,18-49 0,-21 41-96,-2 0 0,-2 0 0,8-75 0,-18 107-110,-4 16-79,-4 23 15,-31 128 423,30-115-145,1-1 0,3 1 0,1 0 0,4 80-1,4-65 89,3-1-1,3 1 0,17 56 0,-20-89-1595,17 36 0,-17-49-873,-2-20-2207,-5 8 4167,0 0-1,-1 0 0,1 0 0,-1-3 0,-7-24-2457,4-2 1014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37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95 5728,'-65'-10'2570,"60"10"-2334,3 0-34,0 0 0,1 0 0,-1 0 1,0 0-1,-11-11 5557,13 11-5680,9-5 767,22-5-81,-1 2 0,53-8 0,68 0-521,-75 9-101,-52 4-345,74-5-993,-80 8-1413,27 2 0,-11 6-218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39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424 754 1984,'-31'1'7728,"-8"6"-5760,21 0-1811,-1-1 1,1 2 0,1 1-1,-1 0 1,2 1 0,-1 1 0,1 0-1,1 1 1,0 1 0,1 0-1,0 2 1,1-1 0,-19 29 0,13-16-42,2 0 0,2 1 1,0 1-1,2 0 1,-13 40-1,24-62-77,1-1-1,0 1 0,0 0 0,0 0 1,1 0-1,0 10 0,0-15-16,0-1-1,0 1 1,1 0-1,-1 0 1,0-1-1,1 1 1,-1 0-1,1-1 0,0 1 1,-1-1-1,1 1 1,0 0-1,0-1 1,0 0-1,0 1 1,0-1-1,0 0 1,0 1-1,1-1 1,-1 0-1,0 0 1,1 0-1,-1 0 0,1 0 1,-1 0-1,1 0 1,0-1-1,-1 1 1,3 0-1,1-1 28,0-1 1,0 1-1,0-1 0,0 0 0,0 0 1,0 0-1,-1-1 0,1 0 0,0 0 0,-1 0 1,1 0-1,3-4 0,20-12 99,0-2 0,-2 0 0,37-37 0,-23 15 108,42-57 0,-43 47-114,36-65 0,-57 84-120,-1-1 1,-2-1-1,15-51 0,-13 9-62,10-97 0,-18 70-134,-9 92 48,0 0-1,-1-1 0,-1 1 0,1 0 1,-2 0-1,-4-13 0,7 23 95,-1 0 0,0-1-1,0 1 1,0 0 0,0 0-1,0 0 1,0 0 0,-1 0-1,1 1 1,-1-1 0,1 0-1,-1 1 1,0-1 0,0 1-1,0-1 1,-3-1 0,4 3 24,1-1 1,-1 1 0,0 0-1,1 0 1,-1 0-1,0 0 1,1 0-1,-1 0 1,0 0 0,1 0-1,-1 0 1,0 0-1,1 0 1,-1 0 0,0 0-1,1 0 1,-1 1-1,1-1 1,-1 0-1,0 0 1,1 1 0,-1-1-1,1 1 1,-1-1-1,1 0 1,-2 2 0,-9 13-72,10-13 59,-5 9 7,1 1 0,0-1 0,0 1 0,2 0 0,-4 16 0,5-19 17,-11 44 43,4-1 1,-7 91-1,15-114 4,2 0 1,0 0-1,2 0 0,1 0 0,2 0 1,14 44-1,-8-39 172,19 33 1,-23-51-150,1-1-1,0-1 1,1 1 0,14 15 0,-20-27-33,0 1 1,0 0-1,0-1 1,0 0-1,0 0 1,0-1-1,1 1 1,0-1-1,-1 0 1,1 0-1,0 0 1,0 0-1,0-1 0,0 0 1,0 0-1,0-1 1,1 1-1,-1-1 1,0 0-1,0-1 1,0 1-1,0-1 1,0 0-1,1 0 1,-1-1-1,8-3 1,2-1 50,0-2 0,-1 1 0,0-2 0,-1 0 0,0-1 0,0 0 0,12-14 0,-19 19-100,-1-1 0,1 0 0,-1 0 0,-1 0 0,1 0 0,-1-1 0,0 0 0,-1 0 0,1 0 0,-2 0 0,1 0 0,-1-1 0,3-12 0,-5 19-17,0-1 0,1 1 0,-1-1 0,0 1 1,0-1-1,0 1 0,-1-1 0,1 1 0,0-1 0,0 1 0,-1-1 1,1 1-1,-1-1 0,1 1 0,-1-1 0,0 1 0,0 0 0,1 0 1,-1-1-1,-2-1 0,2 2-6,-1 0 0,1 0 0,-1 1 0,1-1 0,-1 0 0,0 1 0,1-1 1,-1 1-1,0-1 0,1 1 0,-1 0 0,0 0 0,1 0 0,-1 0 0,0 0 0,0 0 0,1 0 0,-4 1 0,-1 1-1,0 0 0,0 0 0,0 1 0,0 0-1,0 0 1,0 0 0,1 0 0,-1 1 0,1 0-1,0 0 1,0 1 0,1 0 0,-1-1 0,1 1-1,0 1 1,1-1 0,-1 1 0,-4 8 0,5-7 38,0-1 1,0 0 0,1 1 0,0-1-1,0 1 1,0 0 0,1 0 0,0 0-1,0 0 1,1 0 0,0 0-1,0-1 1,1 1 0,-1 0 0,2 0-1,-1 0 1,3 7 0,-2-10 6,0 0 0,0-1 0,1 1 0,-1-1 0,1 0 0,0 1 1,-1-1-1,2-1 0,-1 1 0,0 0 0,0-1 0,1 1 0,0-1 0,-1 0 0,1-1 0,0 1 1,0 0-1,0-1 0,0 0 0,4 1 0,6 1 44,0-2 0,-1 1 0,1-1 0,25-2 0,-22 0 14,0-1 1,0-1-1,0 0 1,-1-1-1,1-1 1,-1 0-1,0-1 1,0-1-1,24-15 0,-2-2 56,-2-2-1,54-50 0,-71 57-76,-2-1 0,-1 0 0,0-2 1,23-41-1,35-95 35,-57 118-73,65-156-152,-60 133 15,18-74-1,-37 124 60,-1 1-1,0 0 0,0-14 1,-2 25 50,0 0 0,0 0 0,0 0 0,0 0 0,0 0-1,0 0 1,0 0 0,0 0 0,-1 0 0,1 0 0,0 0 0,-1 0 0,1 0 0,-1 0 0,1 0 0,-1 0 0,1 1 0,-2-2 0,2 2 4,-1-1-1,1 1 1,-1 0 0,1 0 0,-1-1 0,1 1 0,-1 0-1,0 0 1,1 0 0,-1 0 0,1 0 0,-1 0-1,1 0 1,-1 0 0,1 0 0,-1 0 0,0 1 0,1-1-1,-1 0 1,1 0 0,-1 0 0,0 1 0,-3 1-16,1 0 0,-1 1 1,1-1-1,0 1 0,-1 0 1,-2 4-1,0 0 13,0 1 0,1 0 0,1 0 0,-1 0 0,1 1 0,1 0 0,-4 12 0,4-15 7,-12 43 20,1 1 0,3 0 0,-7 65 0,12-48 127,4 1-1,5 70 1,1-101 38,17 71-1,19 35 174,-29-109-205,-5-15-198,0 0-1,1 0 1,18 30 0,-25-49 32,0 0-1,0 0 1,0 0 0,0 1 0,0-1 0,0 0 0,0 0 0,0 0-22,0 0 22,3-8-2725,-2-13-600,0-3-1198,3 1 1472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39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31 5216,'-11'-5'635,"8"3"-444,0 1 0,1 0-1,-1 0 1,0 0 0,0 0 0,1 0-1,-1 1 1,-6-1 0,-23-5 2257,54 7 3301,37-2-4896,-9 0-570,89-4 64,3 0-887,-106 5-3323,68 11-1,-70-5 963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4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34 306 3904,'-28'13'1253,"28"-12"-1240,-1-1-1,1 0 1,0 0 0,0 0-1,-1 0 1,1 0-1,0 0 1,0 0-1,-1 0 1,1 0 0,0 0-1,0 0 1,0 1-1,-1-1 1,1 0-1,0 0 1,0 0 0,0 0-1,-1 1 1,1-1-1,0 0 1,0 0 0,0 1-1,0-1 1,0 0-1,0 0 1,0 0-1,-1 1 1,1-1 0,0 0-1,0 0 1,0 1-1,0-1 1,0 0 0,0 0-1,0 1 1,0-1-1,0 0 1,0 2-79,2 16 791,-2-17-659,0 0 0,0 0 0,1 0-1,-1-1 1,0 1 0,1 0-1,-1 0 1,0-1 0,1 1 0,-1 0-1,1-1 1,-1 1 0,1 0-1,-1-1 1,1 1 0,0-1-1,-1 1 1,1-1 0,0 1 0,-1-1-1,1 1 1,0-1 0,0 0-1,-1 1 1,2-1 0,4 1 172,-1-1-1,1 0 1,-1 0 0,0-1 0,1 1 0,-1-1 0,1 0-1,-1-1 1,0 1 0,0-1 0,1 0 0,5-4-1,1-1 81,0 1 0,-1-2 0,19-15-1,-16 10-28,0 0-1,-1-1 0,17-24 0,-24 28-94,0 1 0,0-1 0,-1 0 0,0 0 0,-1-1-1,-1 0 1,4-12 0,-6 20-161,-1 0 1,1 0-1,-1 0 0,0 1 0,0-1 1,0 0-1,0 0 0,0 0 1,-1 0-1,1 0 0,-2-3 0,1 5-40,1 0-1,-1 0 1,1 0-1,-1 0 0,0 1 1,1-1-1,-1 0 1,0 0-1,0 1 1,0-1-1,1 0 0,-1 1 1,0-1-1,0 1 1,0-1-1,0 1 1,0-1-1,0 1 0,0 0 1,0-1-1,0 1 1,0 0-1,0 0 1,-1 0-1,1 0 1,0 0-1,0 0 0,0 0 1,0 0-1,0 0 1,0 1-1,-2 0 1,-1 0 24,1 0 1,-1 0-1,1 0 1,0 1-1,0-1 1,-1 1 0,1 0-1,0 0 1,0 1-1,1-1 1,-1 0-1,0 1 1,1 0 0,-1-1-1,1 1 1,0 0-1,0 0 1,0 1 0,-2 5-1,-1 2 83,1 0 1,1 0-1,0 1 0,-3 20 1,5-19-17,-1 1 0,2 0 0,0-1 0,0 1 0,2 0 0,3 19 0,-3-26-27,0 0 0,0 0 0,0 0 0,1-1 0,0 1 0,1-1 0,-1 1 0,1-1 0,0-1 0,1 1 0,-1 0 0,1-1 0,10 9 0,-8-9 52,1 0-1,-1 0 1,1-1-1,0 0 1,0 0-1,12 3 1,-15-6-70,0 1 1,0-1 0,1 0-1,-1-1 1,1 0 0,-1 1-1,0-1 1,1-1 0,-1 1-1,1-1 1,-1 0-1,6-2 1,3-3 17,0 0 0,-1-1 0,0-1 0,-1 0 0,0 0 0,0-1 0,11-12 0,71-77 180,-6-14-116,-62 77-183,-22 30 66,-1 1 0,0-1 0,-1 0 0,1 0 0,-1 0 0,1 0-1,-2 0 1,1 0 0,0-1 0,-1 1 0,0-1 0,-1 1 0,1-1 0,-1-6 0,1 11-18,0 0 1,0 0 0,0 1-1,-1-1 1,1 0 0,0 1-1,0-1 1,0 1 0,1-1-1,-1 1 1,0-1 0,0 1-1,2-1 1,13 2 52,0 1 0,22 4 0,-34-5-46,0 0-1,-1 1 0,1-1 0,0 1 0,-1 0 0,1 0 0,-1 1 0,1-1 1,-1 1-1,0-1 0,0 1 0,0 0 0,-1 0 0,1 1 0,-1-1 0,1 0 1,-1 1-1,0-1 0,0 1 0,-1 0 0,1 0 0,0 4 0,2 5 7,-1 1 0,0-1 1,-1 0-1,-1 1 0,0 18 0,-1-6 21,1 50-9,0-66 21,0 1 1,0-1-1,1 1 0,6 16 0,-7-25 8,0 1 0,0-1 0,1 1 0,-1-1 0,0 0 0,1 0 0,0 0 0,-1 0 0,1 0 0,0 0 0,0 0 0,0 0 0,3 1 0,-3-2-29,-1-1 1,0 1-1,0 0 0,0-1 0,1 0 1,-1 1-1,0-1 0,1 0 0,-1 0 1,0 1-1,1-1 0,-1 0 0,0 0 1,1-1-1,-1 1 0,0 0 0,1 0 1,-1-1-1,0 1 0,1-1 0,-1 1 0,0-1 1,0 1-1,0-1 0,1 0 0,0-1 1,7-5 63,-1-1 1,0 0-1,0-1 1,-1 0-1,7-10 1,30-55 99,-28 45-115,-10 19-58,11-19-58,24-31 0,-36 53 17,1 0 1,1 0 0,-1 0 0,1 1 0,1 0 0,-1 0 0,1 1 0,16-9-1,-22 13 21,0 0 0,0 0-1,0 1 1,0-1-1,0 1 1,0-1 0,0 1-1,0 0 1,1-1-1,-1 1 1,4 1 0,-5-1 10,0 0 0,-1 0 0,1 1 0,0-1 0,0 0 0,-1 1 0,1-1 0,0 1 0,-1-1-1,1 1 1,0-1 0,-1 1 0,1 0 0,-1-1 0,1 1 0,-1 0 0,1-1 0,-1 1 0,1 0 0,-1-1 0,0 1 0,1 0 0,-1 0 0,0 0 0,0-1 0,0 1 0,0 0 0,1 0 0,-1 0 0,0-1 0,0 1 0,-1 1 0,-2 46 175,-2-1 0,-16 69 1,12-70-35,8-43-81,1 0-1,-1 1 1,1-1 0,0 0 0,0 0 0,0 1-1,1 5 1,-1-9-42,0 0 1,0 1-1,0-1 0,0 0 0,1 0 0,-1 0 1,0 1-1,0-1 0,0 0 0,0 0 0,0 0 1,0 1-1,1-1 0,-1 0 0,0 0 0,0 0 0,0 0 1,0 1-1,1-1 0,-1 0 0,0 0 0,0 0 1,1 0-1,-1 0 0,0 0 0,0 0 0,0 0 1,1 0-1,-1 1 0,0-1 0,0 0 0,1 0 0,-1 0 1,0 0-1,0 0 0,1-1 0,-1 1 0,1 0 20,1-1 0,-1 0 0,0 0 0,1 0 0,-1 0 0,0 0 0,0 0 0,0 0 0,0 0-1,2-3 1,34-44 233,70-69 0,-92 103-330,0 0 1,1 2 0,0 0-1,1 0 1,1 2-1,-1 0 1,2 1-1,-1 1 1,21-6 0,-35 13 22,0 0-1,1 0 1,-1 1 0,1-1 0,4 1 0,-7 0 34,-1 0 0,1 0-1,-1 0 1,1 0 0,-1 1 0,1-1-1,-1 1 1,0-1 0,1 1 0,-1-1-1,0 1 1,1 0 0,-1-1-1,0 1 1,0 0 0,0 0 0,1 0-1,-1 0 1,0 0 0,0 1 0,1 1 0,0 1 1,-1-1-1,0 0 0,0 0 1,0 1-1,0-1 1,0 0-1,-1 1 0,1-1 1,-1 6-1,-3 35 32,2-39-13,-22 130 359,24-119-189,3-11 39,-4-5-207,1 0-1,-1 0 1,1 0 0,-1 0 0,1 0 0,-1 0 0,1-1-1,-1 1 1,1 0 0,-1 0 0,1-1 0,-1 1 0,0 0-1,1 0 1,-1-1 0,1 1 0,-1-1 0,0 1 0,1-1-1,6-8 78,1-2 0,-2 1-1,10-19 1,13-22 15,-17 34-92,29-40-67,-37 53-5,0-1 1,0 1-1,0 0 1,1 0-1,-1 0 0,1 1 1,0 0-1,0 0 1,7-3-1,-11 5 50,0 1-1,0 0 1,0-1-1,0 1 1,0 0-1,0 0 1,0 0-1,0 0 1,0 0-1,0 0 1,0 0-1,0 0 1,0 0-1,0 0 1,0 1-1,0-1 1,0 0-1,0 1 1,0-1-1,-1 0 1,1 1-1,0-1 1,0 1-1,0 0 1,0-1-1,-1 1 1,1 0-1,0-1 1,0 1-1,-1 0 1,1 0 0,-1 0-1,1-1 1,-1 1-1,1 0 1,-1 0-1,1 0 1,-1 0-1,0 0 1,1 1-1,1 6-23,-1-1 1,1 1-1,-1 0 0,0 9 0,-1-7 24,1 6 29,-1-9 33,1 0 0,-1 0 0,1 1 0,0-1 0,1 0 0,0 0 0,0 0 0,0-1 0,6 11 0,-7-16-34,0 0 0,-1 0 0,1-1 1,0 1-1,-1 0 0,1-1 0,0 1 0,0-1 0,0 1 0,0-1 1,0 1-1,0-1 0,-1 1 0,1-1 0,0 0 0,0 0 1,0 1-1,0-1 0,0 0 0,0 0 0,0 0 0,0 0 0,0 0 1,0-1-1,0 1 0,0 0 0,2-1 0,1 0 30,0-1 0,1 1-1,-1-1 1,5-3 0,-5 2 18,30-17 6,60-50-1,4-3 55,-80 62-124,-3 1-161,0 1 0,31-14-1,-45 22 151,-1 1 0,0 0 0,1 0 0,-1 0 0,0 0 0,1 0 0,-1 0 0,0 0 0,1 0-1,-1 0 1,0 0 0,1 0 0,-1 0 0,0 0 0,1 0 0,-1 0 0,0 0 0,1 0 0,-1 0 0,0 0 0,1 1-1,-1-1 1,0 0 0,1 0 0,-1 0 0,0 1 0,1-1 0,-1 0 0,0 0 0,0 1 0,0-1 0,1 1 0,2 13-188,-6 19 35,-1-10 190,1 0 1,1 0-1,0 28 0,2-44 2,1-1-1,-1 1 1,1-1 0,1 0 0,-1 1-1,1-1 1,0 0 0,0 0 0,1 0-1,0 0 1,0 0 0,0-1-1,1 1 1,0-1 0,0 0 0,6 6-1,-9-10-1,1 1-1,1 0 0,-1-1 1,0 1-1,0-1 0,0 0 1,1 1-1,-1-1 0,1 0 1,-1-1-1,1 1 0,-1 0 1,1-1-1,-1 1 0,1-1 0,0 0 1,-1 0-1,1 0 0,0 0 1,-1 0-1,1-1 0,-1 1 1,1-1-1,-1 0 0,1 0 1,-1 0-1,1 0 0,-1 0 1,0 0-1,5-3 0,2-3 9,-1 0 0,0 0 0,0-1 1,-1 1-1,1-2 0,5-9 0,26-44 103,-15 23-116,32-45 180,-5 14-884,-51 135 527,-7 4 91,-2 44 181,10-92-105,-1-12 122,1 1 0,-2-1 0,1 1 0,-1-1 0,-4 16 0,4-21 162,5-8-93,7-15 8,6-11-231,1 2 1,1 1 0,2 0 0,31-32 0,-42 49-17,0 0 0,1 1 1,0 0-1,1 0 1,0 1-1,0 1 1,1 0-1,14-5 1,-24 11 1,0 0 0,-1 0 0,1 1 1,0-1-1,0 1 0,0-1 1,0 1-1,-1 0 0,1 0 0,5 1 1,-7 0 18,0-1 1,0 0 0,0 1 0,0-1-1,1 1 1,-1 0 0,0-1 0,0 1-1,0 0 1,0 0 0,0-1 0,-1 1-1,1 0 1,0 0 0,0 0 0,-1 0-1,1 0 1,0 0 0,-1 1 0,1-1 0,-1 0-1,1 0 1,-1 0 0,0 0 0,1 2-1,1 12 10,0-1-1,-1 1 1,-1 0 0,-1 17-1,0-19 79,1 1-1,0-1 1,1 1 0,5 24-1,-6-37-56,0 0-1,0 0 1,0 0-1,0 1 1,1-1-1,-1 0 1,1 0-1,-1 0 1,0 0 0,1 0-1,0-1 1,-1 1-1,1 0 1,-1 0-1,1 0 1,0 0-1,0-1 1,0 1-1,-1 0 1,1-1-1,0 1 1,0 0-1,0-1 1,0 1-1,0-1 1,0 0-1,0 1 1,0-1-1,0 0 1,0 1 0,0-1-1,0 0 1,0 0-1,1 0 1,-1 0-1,0 0 1,0 0-1,0 0 1,0-1-1,0 1 1,0 0-1,0-1 1,0 1-1,2-1 1,3-3 15,1 1 0,-1-1 1,0 0-1,0-1 0,6-5 1,-11 9-49,16-16 15,0 0 1,-1-1 0,13-21 0,22-24-26,-33 40 187,25-39 0,2-2-646,-45 64 478,0 0-1,0-1 0,0 1 0,0 0 1,1 0-1,-1-1 0,0 1 0,0 0 1,0 0-1,0 0 0,1 0 0,-1-1 1,0 1-1,0 0 0,0 0 0,1 0 1,-1 0-1,0 0 0,0 0 0,0 0 1,1 0-1,-1-1 0,0 1 0,0 0 1,1 0-1,-1 0 0,0 0 0,0 0 1,1 0-1,-1 0 0,0 0 0,0 0 1,0 1-1,1-1 0,-1 0 0,0 0 1,0 0-1,1 0 0,-1 0 0,0 0 0,1 1-12,-1 0-1,0-1 1,1 1-1,-1 0 1,0 0-1,1-1 0,-1 1 1,0 0-1,0 0 1,0-1-1,1 1 0,-1 0 1,0 0-1,0 1 1,-1 14-84,-1 1 0,-5 18 0,0 5 84,-1 32 14,-23 147 232,20-162 138,11-56-355,0-1 1,0 0-1,0 0 1,0 1-1,0-1 0,0 0 1,0 0-1,0 0 1,0 1-1,0-1 0,0 0 1,0 0-1,0 1 1,0-1-1,0 0 1,-1 0-1,1 0 0,0 0 1,0 1-1,0-1 1,0 0-1,0 0 0,-1 0 1,1 0-1,0 1 1,0-1-1,0 0 0,-1 0 1,1 0-1,0 0 1,-1 0-1,-2-6 186,-1-11-17,3 10-132,1-1 0,0 0-1,1 1 1,-1-1 0,1 0 0,4-12 0,17-44-98,-18 54 11,-2 5 30,0 1-1,1-1 1,-1 1 0,1-1 0,0 1 0,0 0 0,4-3 0,-5 5 2,-1 0 0,1 1 0,0-1 0,0 1 0,-1-1 0,1 1 0,0 0-1,1 0 1,-1 0 0,0 0 0,0 0 0,0 0 0,0 1 0,1-1 0,-1 1 0,0 0 0,1-1 0,2 1 0,1 1-54,-1 0 1,0 0-1,0 0 1,0 1 0,0 0-1,-1 0 1,7 3-1,19 14-3514,-7-3 1386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7:09.8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52 606 2496,'9'3'1824,"3"-4"-1554,0 0-1,0 0 1,0-1 0,0-1 0,-1 0-1,16-6 1,-9 2-109,0-2 1,0 0-1,17-13 0,31-16 138,-88 71-184,16-24 5,0 0 0,-8 9-1,-46 44 493,-18 20-244,66-68-316,0 2 1,1 0-1,-17 32 1,14-20 259,1 1 0,2 1 0,-12 43 0,20-63 87,2-14 405,4-18-279,39-105-213,-33 105-274,1 1 0,2-1 0,21-31 0,53-52-321,24-27-506,-99 120 739,27-26-246,-35 35 209,0 0-1,1 1 1,0-1-1,-1 1 0,1 0 1,0 0-1,0 0 1,0 0-1,5-1 0,-7 3 70,-1 0 1,1 0-1,-1 0 0,1 0 0,-1 0 0,1 0 0,-1 1 0,0-1 1,1 1-1,-1-1 0,1 1 0,-1-1 0,0 1 0,0 0 0,1 0 0,-1-1 1,0 1-1,0 0 0,0 0 0,0 0 0,0 0 0,0 1 0,0-1 0,0 0 1,0 0-1,0 2 0,2 1 20,-1 1 0,0-1-1,0 1 1,0 0 0,0-1 0,1 8 0,1 9 89,5 31 98,-9-47-155,0 0 0,0 0 0,0 0 0,-1 0 1,0 0-1,0-1 0,0 1 0,-3 8 0,-1-1 117,3-7-60,1 0 1,-1-1-1,-1 1 0,1-1 0,-5 7 0,4-7-23,-1-1 1,0 1-1,0 0 0,0-1 0,0 0 0,0 0 0,0 0 0,-1 0 1,0-1-1,1 1 0,-7 1 0,3-2 75,-1 0 0,0 0-1,1-1 1,-1 0 0,-13-1 0,47-5-680,-3-1 322,-9 3 204,1 0 1,-1-1-1,-1-1 0,1 0 1,13-7-1,18-11 62,22-13 26,-36 18 167,-1-2-1,38-34 1,-64 51-226,-1 0 1,1 0 0,0 0-1,-1 0 1,0-1 0,0 1-1,3-7 1,-5 10-29,0 0 0,0 0-1,1 0 1,-1 0 0,0-1 0,0 1 0,0 0 0,0 0 0,0 0-1,0 0 1,0 0 0,0-1 0,0 1 0,0 0 0,0 0 0,0 0-1,0 0 1,0-1 0,0 1 0,0 0 0,0 0 0,0 0-1,-1 0 1,1 0 0,0-1 0,0 1 0,0 0 0,0 0 0,0 0-1,0 0 1,0 0 0,0 0 0,0 0 0,-1-1 0,1 1 0,0 0-1,0 0 1,0 0 0,-8-1-308,6 1 287,1 1 0,0-1 0,0 0 1,0 0-1,0 1 0,-1-1 0,1 0 0,0 1 1,0-1-1,0 1 0,0 0 0,-1 0 0,1 0 17,1 0 0,-1 0 0,0-1-1,1 1 1,-1 0 0,1 0 0,-1 0-1,1 0 1,0 0 0,-1 0 0,1 0-1,0 0 1,0 0 0,0 0 0,0 0-1,0 0 1,0 0 0,0 2 0,1-1-8,0-1 0,-1 1 0,1 0 0,0-1 0,0 1 0,1-1 0,-1 1 0,0-1 0,0 0 0,3 3 0,5 3-33,-1 1 0,0 0 1,0 1-1,-1 0 0,0 0 0,0 0 0,-1 1 0,0 0 0,7 21 0,-11-27 75,0 0 0,0 1 0,0-1 0,1 0 0,-1 0 0,1 0 0,0 0 0,0-1 0,4 5 1,-5-6 62,0 0 0,1-1 0,-1 1 0,0-1 0,0 0 0,1 1 0,-1-1 0,1 0 0,-1 0 0,1 0 0,0-1 0,-1 1 1,1-1-1,0 1 0,-1-1 0,1 0 0,5 0 0,12-3 134,-7 3-139,0-2-1,0 0 1,-1 0-1,0-1 1,1 0-1,-1-1 1,15-8-1,8-3-370,-34 14 58,1 2-306,-2 0 511,0-1 0,1 0 0,-1 1-1,0-1 1,0 0 0,1 1 0,-1-1 0,0 1 0,0-1 0,0 1 0,1-1 0,-1 0 0,0 1 0,0-1 0,0 1 0,0-1 0,0 1 0,0-1 0,0 1-1,0 0 1,0 14-178,0-14 144,0 10-29,0-2 140,0-1 0,0 1 0,1 0 0,3 16 0,-4-24-4,1 1-1,-1-1 0,1 1 1,-1-1-1,1 0 0,-1 1 0,1-1 1,0 0-1,0 0 0,0 1 0,0-1 1,0 0-1,0 0 0,0 0 1,0 0-1,0 0 0,0 0 0,0 0 1,1-1-1,-1 1 0,0 0 0,1-1 1,-1 1-1,0-1 0,1 1 1,-1-1-1,1 0 0,-1 0 0,1 1 1,-1-1-1,1 0 0,-1 0 0,1-1 1,-1 1-1,1 0 0,0-1 1,0 1 0,0-1 0,-1 0 0,1 1 0,-1-1 0,0 0 0,1 0 0,-1 0 0,0 0 0,1 0 0,-1 0 0,0-1 0,0 1 0,0 0 0,0-1 0,0 1 0,0-1 0,0 1 0,-1-1 0,1 1 0,0-1 0,-1 1 0,1-1 0,-1 0 0,0 1 0,0-1 0,1 0 0,-1-2 0,0 0-21,0-1 1,0 1-1,0 0 0,0 0 1,-1 0-1,1 0 1,-1 0-1,0 0 0,0 0 1,-3-5-1,-2-3-133,5 10 78,1 1 1,-1-1-1,0 0 1,0 1-1,0-1 0,0 0 1,0 1-1,0-1 1,-1 1-1,1-1 0,0 1 1,-1 0-1,1 0 1,-1 0-1,1-1 0,-1 2 1,0-1-1,-2-1 1,1 1-18,-1-1 1,0 1-1,0-1 1,0 0-1,1 0 0,-5-4 1,8 6 39,0 0 0,0 0 0,0 0 0,0 0 0,0 0 0,0 0 0,0 0 0,0 0 0,0 0 0,0 0 0,0 0 0,0-1 0,0 1 0,0 0 0,0 0 0,0 0 0,0 0 0,0 0 0,0 0 0,0 0 0,0 0 0,0 0 0,0 0 0,0 0 0,0 0 0,0-1 0,0 1 0,1 0 0,-1 0 0,0 0-1,0 0 1,0 0 0,0 0 0,0 0 0,0 0 0,0 0 0,0 0 0,0 0 0,0 0 0,0 0 0,0 0 0,1 0 0,-1 0 0,0 0 0,0 0 0,0 0 0,0 0 0,0 0 0,0 0 0,0 0 0,0 0 0,0 0 0,0 0 0,1 0 0,9-1-221,13 1-6,-14 0 287,1 0-1,0 0 0,-1-1 0,1 0 0,-1-1 1,0 0-1,1-1 0,-1 0 0,0 0 0,-1-1 1,1 0-1,15-9 0,3-6 198,0-1 0,33-30 1,-43 34-155,-1 0 0,0-1 1,26-36-1,-36 43-56,0 1-1,-1-1 0,0 0 1,0-1-1,-1 1 0,-1-1 1,0 0-1,-1 1 0,1-2 1,-1-12-1,-1 16-54,0-5-67,-2-24 0,1 34 40,0 0 1,-1 1-1,1-1 0,-1 0 0,0 0 1,0 1-1,0-1 0,0 0 1,0 1-1,-1-1 0,1 1 0,-1 0 1,1-1-1,-4-2 0,5 4 15,-1 1-1,0-1 0,0 0 1,0 1-1,1-1 1,-1 1-1,0-1 0,0 1 1,0 0-1,0-1 0,0 1 1,0 0-1,0 0 1,0-1-1,0 1 0,0 0 1,0 0-1,0 0 0,0 0 1,0 0-1,0 0 1,0 1-1,0-1 0,0 0 1,1 0-1,-1 1 1,0-1-1,0 1 0,0-1 1,0 1-1,0-1 0,0 1 1,1-1-1,-1 1 1,0 0-1,0-1 0,1 1 1,-1 0-1,1 0 0,-2 1 1,-1 3-80,-1-1 0,1 1 0,0 1 0,1-1 1,-3 7-1,-2 8-98,2 0 0,-3 27 0,-3 6 58,-1-2 308,2 2-1,2-1 0,-1 80 1,8-128-72,2-1 0,-1 1 1,0 0-1,1-1 0,-1 1 0,1 0 1,0-1-1,0 1 0,1-1 1,-1 1-1,1-1 0,0 0 1,4 6-1,-5-7-24,1 0 1,0-1-1,-1 1 0,1-1 1,0 0-1,0 0 0,0 0 0,0 0 1,0 0-1,0 0 0,0 0 1,0 0-1,1-1 0,-1 1 1,0-1-1,0 0 0,1 0 1,-1 1-1,0-2 0,0 1 1,1 0-1,-1 0 0,4-2 1,2 0 95,1-1 1,-1 0 0,0 0-1,-1-1 1,1 0 0,14-10-1,38-34-104,-60 47-56,1 1-35,-1 0 0,0-1-1,1 1 1,-1 0 0,1-1-1,-1 1 1,0-1 0,1 1 0,-1-1-1,0 1 1,0-1 0,1 1-1,-1-1 1,0 1 0,0-1-1,0 1 1,0-1 0,1 1 0,-1-1-1,0 1 1,0-1 0,0 1-1,0-1 1,0 0 0,-1-1-193,1 1 43,31 10-229,19-2 428,-15-2 86,51 2 0,32-4 270,-118-3-363,0 0 0,0 0 0,0 0 0,0 0 0,0 0 0,-1 0 0,1 0 0,0 0 0,0 0 0,0 0 0,0 0 0,0 0 0,0 0 0,0 0 0,0 0-1,0 0 1,0 0 0,0 0 0,0 0 0,0-1 0,0 1 0,0 0 0,0 0 0,0 0 0,0 0 0,0 0 0,0 0 0,0 0 0,0 0 0,0 0 0,0 0 0,0 0 0,0 0 0,0 0 0,0 0 0,0 0 0,0 0 0,0 0 0,0 0 0,0 0 0,0-1 0,0 1 0,0 0 0,0 0 0,0 0 0,0 0 0,0 0 0,0 0 0,-8-1-68,1 4-39,-1 0 1,1 1-1,0-1 0,0 1 1,1 1-1,-1-1 0,1 1 0,0 0 1,0 1-1,0 0 0,1-1 0,-8 12 1,13-15 110,-1 0 0,0 0 0,1 0 0,-1 1 0,1-1 0,0 0-1,0 0 1,0 0 0,0 1 0,0-1 0,0 0 0,0 0 0,1 1 0,-1-1 0,1 0 0,0 0 0,0 0 0,1 3 0,-1-4 24,-1-1-1,1 1 1,-1-1-1,1 1 0,-1-1 1,1 0-1,-1 1 1,1-1-1,-1 0 1,1 1-1,-1-1 1,1 0-1,-1 0 0,1 0 1,0 0-1,-1 1 1,1-1-1,0 0 1,0 0-1,1 0 61,-1 0-56,0 1 0,0-1 0,0 1 0,1-1 0,-1 0 0,0 1 0,0-1 0,1 0 0,-1 0 0,0 0 0,0 0 0,1 0 0,-1 0 0,0-1 0,0 1 0,1 0 0,-1-1 0,0 1 0,0-1 0,0 1 0,1-1 0,-1 1 0,0-1 0,0 0 0,0 0 0,0 1 0,0-1 0,0 0 0,-1 0 0,1 0 1,0 0-1,0 0 0,-1 0 0,1 0 0,0 0 0,0-3 0,1-1-57,0 0 1,-1 0 0,0-1 0,0 1-1,0 0 1,0-1 0,-1-7 0,0 13-7,0 0 1,0 0 0,0-1 0,0 1-1,0 0 1,0 0 0,0-1 0,0 1-1,-1 0 1,1 0 0,0-1 0,0 1-1,0 0 1,0 0 0,0 0 0,0-1-1,-1 1 1,1 0 0,0 0 0,0 0-1,0-1 1,0 1 0,-1 0 0,1 0-1,0 0 1,0 0 0,0 0 0,-1-1-1,1 1 1,0 0 0,0 0 0,-1 0-1,1 0 1,0 0 0,0 0 0,-1 0-1,1 0 1,0 0 0,0 0 0,-1 0-1,1 0 1,0 0 0,0 0 0,-1 0-1,1 0 1,0 0 0,0 1 0,-1-1-1,1 0 1,-1 0 0,1 0 0,-1 1 1,1-1-1,-1 0 0,1 0 0,-1 1 0,1-1 1,-1 0-1,1 1 0,0-1 0,-1 1 0,1-1 1,-1 1-1,1-1 0,0 1 0,0-1 0,-1 0 1,1 1-1,0 0 0,0-1 0,-1 1 0,1-1 1,0 1-1,0 0 0,0 3 11,0-1-1,0 0 1,0 0-1,1 1 1,-1-1 0,1 0-1,0 0 1,0 0 0,0 0-1,1 0 1,-1 0 0,1 0-1,-1 0 1,1-1 0,0 1-1,0 0 1,0-1-1,0 0 1,1 1 0,-1-1-1,1 0 1,-1 0 0,1 0-1,0-1 1,4 3 0,0-1 108,-5-1-8,0-1 1,0 0-1,0 0 0,0 0 1,0 0-1,0 0 0,0-1 1,1 1-1,-1-1 1,0 1-1,0-1 0,1 0 1,-1 0-1,0 0 0,1 0 1,3-1-1,-5 1-85,-1 0 0,0 0 0,1 0 0,-1 0 0,0 0 0,1 0 0,-1 0 0,0 0 0,1-1 0,-1 1 0,0 0 0,0 0 0,1 0 0,-1 0 0,0-1 0,0 1 0,1 0 0,-1 0-1,0 0 1,0-1 0,1 1 0,-1 0 0,0-1 0,0 1 0,0 0 0,0 0 0,0-1 0,1 1 0,-1-1 0,0 0-8,0 1-63,16 0-138,-10-1 307,0-1-1,0 0 0,0 0 1,-1 0-1,1-1 0,-1 0 1,1 0-1,8-6 0,0 0-76,6-3 22,0 0 1,-1-2-1,-1 0 1,0-2-1,-1 1 1,-1-2-1,0-1 0,23-32 1,-18 15-9,-1 0 1,-1-1 0,-3 0-1,0-2 1,-3 0-1,12-50 1,-23 80-117,0-1 1,-1 1-1,0-1 0,0 1 1,-1 0-1,0-1 1,-1 1-1,1-1 0,-2 1 1,1 0-1,-1-1 0,0 1 1,-4-8-1,6 15 58,0 0 1,-1 1-1,1-1 0,0 0 0,-1 1 0,1-1 1,-1 1-1,1-1 0,-1 0 0,1 1 0,-1-1 0,1 1 1,-1-1-1,1 1 0,-1 0 0,0-1 0,1 1 1,-1-1-1,0 1 0,1 0 0,-1 0 0,0-1 0,0 1 1,1 0-1,-1 0 0,0 0 0,-1 0 0,1 0-15,-1 1 1,1-1-1,0 0 0,-1 1 0,1 0 0,0-1 0,-1 1 1,1 0-1,0 0 0,0 0 0,0 0 0,0 0 0,-1 1 1,-3 3-82,2-1 0,-1 1 0,0 0 0,1 0 0,-5 11 0,-7 31-150,2 1 0,-10 67 0,4-15 202,9-53 125,1-12 154,1 1 1,3 0-1,-3 48 0,8-80-138,0-2-28,0 0 1,0 0-1,0 1 1,0-1-1,0 0 1,1 0-1,-1 1 1,1-1 0,0 0-1,0 2 1,0-3-14,0-1 1,-1 0-1,1 0 1,0 1-1,-1-1 1,1 0-1,0 0 1,-1 0 0,1 0-1,0 0 1,-1 0-1,1 0 1,0 0-1,0 0 1,-1 0-1,1 0 1,0-1-1,-1 1 1,1 0 0,0 0-1,0-1 1,3 0 197,4-1-123,0 0 0,1-1 0,-1 0 1,-1 0-1,1-1 0,14-8 1,-11 4-134,1 0 1,-2 0 0,17-17 0,-27 25 22,5-5 5,-1 0 1,0 0-1,7-10 1,-10 14-9,-1-1 1,1 1 0,0-1-1,-1 0 1,1 1-1,-1-1 1,1 0-1,-1 1 1,0-1 0,0 0-1,0 1 1,0-1-1,0 0 1,0 0-1,0 1 1,0-1-1,-1 0 1,0-2 0,0-10-647,1 11-106,0 9 487,0-4 256,1-1 0,-1 1 0,1 0 0,-1-1-1,1 1 1,0-1 0,0 1 0,-1-1 0,1 1 0,0-1 0,0 0 0,0 1 0,1-1 0,-1 0 0,0 0 0,0 0-1,1 1 1,-1-2 0,1 1 0,-1 0 0,1 0 0,1 1 0,6 2 25,0 0 0,14 3 0,-22-6-14,5 0 90,0 1 1,1-1-1,9 0 0,6 1-62,-16-2 24,0 0 1,0-1-1,0 1 0,0-1 0,0-1 1,0 1-1,0-1 0,7-3 1,5-2-3,-15 6-39,0-1 0,0 0-1,0 0 1,0 0 0,0 0 0,0 0-1,-1-1 1,4-3 0,-2 2-152,-3 3-81,-5 16-581,2-11 760,-1 0 0,1 0 1,0 1-1,1-1 0,-1 0 0,1 1 0,-1 0 1,1-1-1,0 8 0,-4 41 237,5-52-43,0 0-113,0 0 1,0 0-1,0 0 0,1 0 0,-1-1 0,0 1 1,1 0-1,-1 0 0,0 0 0,1 0 0,-1-1 1,1 1-1,0 1 0,0-2 5,1 1-1,-1 0 1,0-1 0,1 1 0,-1-1-1,0 0 1,1 1 0,-1-1 0,0 0-1,1 0 1,-1 0 0,0 0-1,1 0 1,-1 0 0,1 0 0,1-1-1,23-9 324,-22 8-454,-1 0 1,1 0 0,0 1-1,-1 0 1,1-1-1,0 1 1,0 1-1,4-1 1,-2 1 243,-1 0-77,0 0-1,0 0 1,0 0 0,0-1 0,0 0 0,0 0 0,-1 0 0,1 0-1,5-3 1,21-10 305,-18 8-319,0 0 1,0-1-1,23-16 0,-19 10 0,0-1 1,-1-1-1,-1 0 0,0-1 1,-1-1-1,0 0 1,-2-1-1,12-21 1,98-259-107,-117 284-42,0-1 1,-1 0 0,-1-1-1,0 1 1,0-26-1,-2 40 61,-1 0 1,0 1-1,0-1 0,0 1 0,0-1 1,0 1-1,0-1 0,-1 1 0,1-1 0,0 1 1,0-1-1,0 1 0,0-1 0,-1 1 1,1-1-1,0 1 0,0-1 0,-1 1 1,1 0-1,0-1 0,-1 1 0,1-1 0,0 1 1,-1 0-1,1-1 0,-1 1 0,1 0 1,-1-1-1,0 1-15,-1 0 0,1 0 1,0 0-1,0 0 0,0 0 1,0 0-1,0 0 0,0 0 1,0 0-1,0 1 0,0-1 0,0 0 1,-1 2-1,-4 1-131,0 0 1,0 1-1,-7 4 1,13-7 153,-5 3-46,0 0 0,1 1-1,-1 0 1,1-1 0,0 2 0,-5 8 0,-17 38-218,2 11 154,3 2-1,-13 69 1,8-32 63,9-23 92,16-67-11,0-1 0,0 0 1,1 1-1,0-1 0,3 13 0,-3-21 58,1 0-1,0 1 1,0-1-1,0 1 1,1-1-1,-1 0 1,1 0 0,-1 0-1,1 0 1,0 0-1,0 0 1,5 5-1,-5-7-23,-1 1-1,1-1 1,0 0-1,-1 0 0,1 0 1,0 0-1,0 0 1,0-1-1,0 1 1,0-1-1,0 1 1,0-1-1,0 1 1,0-1-1,0 0 0,0 0 1,0 0-1,0 0 1,0 0-1,0-1 1,0 1-1,3-2 1,10-2 66,-1-1 0,-1-1 0,1 0 0,-1-1 1,24-15-1,-3-4-374,-20 12-176,-11 23-1202,1 13 1528,-2-6-31,2 7 249,-4-22-98,0-1 0,1 1 1,-1 0-1,0 0 0,0-1 1,0 1-1,0 0 0,1-1 1,-1 1-1,0 0 0,1-1 1,-1 1-1,1-1 0,-1 1 1,0 0-1,1-1 0,-1 1 1,1-1-1,0 1 0,-1-1 1,2 1-1,6 9 1180,-6-10-943,2-1-179,1 1 0,0-1 0,-1 0 0,1 0 0,-1-1 1,1 1-1,-1-1 0,0 0 0,0 0 0,0-1 0,0 1 1,0-1-1,0 0 0,5-5 0,17-15 14,-1-1 0,-1 0-1,41-57 1,48-93-445,-73 108 215,104-188-240,-142 252 329,0-1-1,-1 0 1,1-1 0,-1 1-1,0 0 1,0 0 0,0 0-1,0-1 1,-1 1-1,1 0 1,-1-1 0,0-4-1,0 8 25,-1-1 0,1 0 1,0 1-1,-1-1 0,1 0 0,-1 1 0,1-1 0,-1 1 0,1-1 0,-1 1 0,1-1 1,-1 1-1,1 0 0,-1-1 0,0 1 0,1 0 0,-1-1 0,0 1 0,1 0 0,-1 0 1,0 0-1,1-1 0,-1 1 0,0 0 0,1 0 0,-1 0 0,0 0 0,0 0 0,1 0 1,-2 1-1,-22 3-478,16-1 412,0 0 1,1 0 0,-1 1 0,1 0-1,0 1 1,0-1 0,0 1 0,-9 10-1,7-5 3,-1 0 0,1 1-1,1 0 1,-11 19-1,1 6 43,1 2-1,-17 55 1,32-86 60,-18 50-60,-44 139 269,38-94 290,26-101-469,0 0 1,-1 1 0,1-1-1,0 0 1,0 1 0,-1-1 0,1 0-1,0 1 1,0-1 0,1 0-1,-1 1 1,0-1 0,0 0-1,1 1 1,-1-1 0,0 0-1,1 0 1,0 1 0,-1-1 0,1 0-1,0 0 1,-1 0 0,1 0-1,0 0 1,0 0 0,0 0-1,1 1 1,0-1 8,0 0 0,1-1 0,-1 1 0,0-1 0,0 1 0,0-1 0,0 0 0,0 0 0,1 0 0,-1 0 0,0-1-1,0 1 1,0 0 0,0-1 0,4-1 0,21-6 31,0-2 1,-1-1-1,0-1 0,-1 0 0,33-24 1,-56 34-247,1 1 1,0-1 0,0 1 0,0 0 0,-1 0 0,1 0 0,1 0 0,3-1 0,-6 2 149,-1 0 1,1 0 0,-1 0-1,1 1 1,-1-1 0,1 0-1,-1 0 1,1 0 0,-1 1-1,0-1 1,1 0 0,-1 0-1,1 1 1,-1-1-1,0 0 1,1 1 0,-1-1-1,1 0 1,-1 1 0,0-1-1,0 1 1,1-1 0,-1 1-1,0-1 1,0 1 0,1-1-1,-1 0 1,0 1 0,0-1-1,0 2 1,2 17 189,-1-10-41,1 1 10,0 0 73,0 1 1,1 20-1,-3-31-179,0 1 0,0 0 0,0-1 0,0 1 0,1 0 0,-1-1 1,0 1-1,0 0 0,1-1 0,-1 1 0,0-1 0,1 1 0,-1 0 0,1-1 0,-1 1 0,1-1 0,-1 1 1,1-1-1,-1 0 0,1 1 0,-1-1 0,1 1 0,0-1 0,-1 0 0,1 0 0,0 1 0,-1-1 0,1 0 0,0 0 1,-1 0-1,1 0 0,0 0 0,-1 0 0,1 0 0,0 0 0,-1 0 0,1 0 0,0 0 0,1 0 0,29-7 674,29-18-172,-23 8-594,-21 8-166,-14 8 138,0-1 1,0 1 0,0 0-1,0 0 1,0 0 0,1 0-1,-1 0 1,0 0 0,5 0-1,-7 1 54,1 0-1,-1 0 1,1 0-1,-1 0 0,1 0 1,-1 0-1,0 0 1,1 1-1,-1-1 1,0 0-1,1 0 1,-1 0-1,1 1 0,-1-1 1,0 0-1,0 1 1,1-1-1,-1 0 1,0 1-1,1-1 0,-1 0 1,0 1-1,0-1 1,0 0-1,0 1 1,1-1-1,-1 1 1,0-1-1,0 0 0,0 1 1,0 0-1,1 15-166,-1-13 121,-1 16 115,0-1-1,-1 0 1,-1 1 0,-1-1 0,-1 0-1,0 0 1,-1-1 0,-1 0 0,-1 0-1,0 0 1,-1-1 0,-20 28 0,24-38 76,-1 1 0,1-1 0,-1 0 0,-1 0 0,1-1 0,-1 0 0,0 0 0,0-1 0,0 1 0,0-1 0,-1-1 0,-15 5 0,14-4 154,-17 2 331,25-6-584,0 0-1,0 1 1,1-1-1,-1-1 1,0 1-1,0 0 1,1 0-1,-1 0 1,0 0-1,0 0 1,1-1-1,-1 1 1,0 0 0,1-1-1,-1 1 1,0 0-1,1-1 1,-1 1-1,1-1 1,-1 1-1,0-1 1,1 1-1,-1-1 1,1 1-1,0-1 1,-1 0-1,1 1 1,-1-1-1,1 0 1,-1-1-1,1 0-25,-1-1 0,1 1 0,0-1 0,0 1 0,0-1 0,0 0 0,0 1 0,0-1 0,1 1 0,-1-1 0,1 1 0,0-1 0,0 1 0,-1 0 0,2-1-1,-1 1 1,0 0 0,0 0 0,1 0 0,2-3 0,1-1-13,0-1-1,1 2 1,0-1 0,0 1-1,9-6 1,0 2-39,1 0 1,0 1 0,22-8-1,-7 3-7,113-43-122,-134 52 187,13-7-945,-21 10 503,-1 0 0,0 1 0,0-1 0,3-3-1340,-3 2 1340,1-1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41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65 8384,'-37'-51'3808,"23"43"-3328,9 2-512,5 12-96,0-3-448,5 6 320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43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19 232 2560,'2'-3'6353,"16"6"-3330,-13-4-2795,0 0 1,0-1 0,0 1 0,0-1-1,0 0 1,0 0 0,0 0 0,0-1-1,-1 0 1,0 0 0,1 0-1,-1 0 1,0-1 0,0 1 0,-1-1-1,1 0 1,3-6 0,-2 2-116,0 0 0,-1 0 1,0-1-1,0 1 0,4-16 1,-7 21-120,-1 1 0,1-1 0,-1 1 0,1-1 0,-1 0-1,0 1 1,0-1 0,0 0 0,-1 1 0,1-1 0,-1 0 0,1 1 0,-1-1 0,0 1 0,0-1 0,0 1 0,0-1 0,-1 1 0,1 0 0,0 0 0,-1-1 0,0 1 0,1 0 0,-1 0 0,0 1 0,-3-3 0,2 2-45,1 0 0,-1 0-1,1 1 1,-1 0 0,0-1 0,0 1-1,1 0 1,-1 0 0,0 0 0,0 1-1,0-1 1,0 1 0,0 0 0,0 0-1,0 0 1,0 0 0,0 0 0,0 1-1,0-1 1,0 1 0,0 0 0,0-1-1,0 2 1,0-1 0,1 0 0,-1 0-1,0 1 1,1 0 0,-1-1 0,1 1-1,0 0 1,0 0 0,-1 0 0,1 1-1,0-1 1,1 0 0,-1 1 0,0-1-1,1 1 1,-2 3 0,-1 4 83,0 0-1,0 1 1,1 0 0,0-1 0,1 1-1,1 0 1,0 1 0,0 17-1,1-8 231,2 1 0,0 0 0,8 31 0,-6-40-111,0 0 0,0 0 0,2 0-1,-1 0 1,1-1 0,16 23 0,-18-29-73,0-1 0,1 0 0,0 1 0,0-2 0,0 1 0,0-1 0,1 0 0,0 0 0,0 0 0,0-1 0,0 0 0,0 0 0,1 0 0,-1-1 0,14 3 0,-9-4 17,1 0-1,-1 0 1,1-2 0,-1 1-1,1-2 1,-1 1 0,1-1 0,-1-1-1,0 0 1,0-1 0,0 0-1,15-9 1,0-1 17,-2-1 0,0-1 1,39-35-1,-36 27-65,0-1-1,-2-1 1,42-57 0,10-40 49,-67 108-299,-2 0 0,14-31 1,-21 45-45,1 5 117,-1 6-43,-6 116 31,0-45 162,2-19 149,-2-1 0,-20 85-1,22-133-43,0-1 0,-1 0 0,-1 0 0,-7 15-1,11-24-73,-1 0-1,1-1 0,-1 1 0,0 0 0,0-1 1,0 0-1,0 1 0,-5 3 0,6-5-25,-1 0 1,1-1-1,-1 1 0,1 0 0,-1-1 0,1 1 0,-1-1 0,1 1 0,-1-1 1,0 0-1,1 0 0,-1 0 0,0 0 0,1 0 0,-1 0 0,1 0 1,-1 0-1,0-1 0,-2 0 0,0-1 6,-1 1 1,1-1-1,0-1 0,-1 1 1,1 0-1,0-1 1,1 0-1,-1 0 0,0 0 1,1-1-1,0 1 0,0-1 1,0 0-1,-5-7 0,-1-6-72,1 1-1,-10-28 1,11 27-12,5 12 57,1 0 0,-1 0-1,1 0 1,-1 0 0,1-7-1,1 11-4,-1 0-1,1 0 0,0 0 0,0 0 0,0 0 1,1 0-1,-1 0 0,0 0 0,0 0 0,0 0 1,1 0-1,-1 0 0,1 0 0,-1 0 0,1 0 1,-1 0-1,1 0 0,-1 0 0,1 1 0,0-1 1,-1 0-1,1 0 0,0 1 0,0-1 0,-1 0 1,1 1-1,0-1 0,0 1 0,0-1 0,0 1 1,0-1-1,0 1 0,0 0 0,0 0 1,1-1-1,9 0 1,0 1 1,0 0-1,0 1 0,-1 0 1,1 1-1,0 0 1,19 7-1,6 0 11,8-1 121,1-1 0,58 0 0,88-9-1208,-132 1-687,4 0 73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46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75 3072,'-5'-11'891,"4"11"-740,1-1 1,-1 0-1,1 0 1,-1 0-1,1 0 0,-1 0 1,1 0-1,0 0 1,0 0-1,-1 0 1,1 0-1,0 0 1,0 0-1,0-2 0,0 3-73,1 0 0,-1 0 0,0-1 0,0 1 0,0 0 0,1 0 0,-1 0 0,0-1 0,0 1 0,0 0 0,0-1 0,1 1 0,-1 0-1,0 0 1,0-1 0,0 1 0,0 0 0,0-1 0,0 1 0,0 0 0,0-1 0,0 1 0,0 0 0,0-1 0,0 1 0,0 0 0,0 0-1,0-1 1,0 1 0,0 0 0,0-1 0,-1 1 0,1 0 0,0 0 0,0-1 0,0 1 0,-1-1 0,-9-11 1571,4 5-526,5 2-638,-2-5 131,3 10-613,0 0-1,0 0 0,0 0 0,0 0 0,0 0 0,0 0 1,0-1-1,0 1 0,0 0 0,0 0 0,-1 0 0,1 0 1,0 0-1,0 0 0,0 0 0,0 0 0,0-1 0,0 1 1,0 0-1,0 0 0,-1 0 0,1 0 0,0 0 1,0 0-1,0 0 0,0 0 0,0 0 0,0 0 0,-1 0 1,1 0-1,0 0 0,0 0 0,0 0 0,0 0 0,0 0 1,0 0-1,-1 0 0,1 0 0,0 0 0,0 0 0,0 0 1,0 0-1,0 0 0,0 0 0,-1 0 0,1 1 1,0-1-1,0 0 0,0 0 0,0 0 0,0 0 0,0 0 1,0 0-1,0 0 0,0 1-1,-1-1-1,1 0 1,0 0 0,0 0-1,0 0 1,0 0 0,0 1-1,0-1 1,0 0 0,0 0-1,0 0 1,0 0 0,-1 0-1,1 0 1,0 0 0,0 0-1,0 1 1,0-1 0,0 0-1,0 0 1,-1 0 0,1 0-1,0 0 1,0 0 0,0 0-1,0 0 1,0 0 0,-1 0-1,1 0 1,0 0 0,0 0-1,0 0 1,0 0 0,0 0-1,-1 0 1,1 0 0,0 0-1,0 0 1,0 0 0,0 0-1,0-1 1,-1 1 0,1 0-1,0 0 1,0 0 0,0 0-1,0 0 1,0 0 0,0 0-1,0 0 1,0-1 0,-1 1-1,1 0 1,0 0 0,0 0-1,0 0 16,-5 0-16,-6 12 176,9-11-324,2-2 153,0 1-1,0 0 1,0 0-1,0 0 1,1 0-1,-1 0 1,0 0-1,0 0 1,0 0-1,0 0 1,0 0-1,0 0 1,0 0-1,0 0 1,0 0-1,1 0 1,-1 0-1,0 0 1,0 0-1,0 0 1,0 1-1,0-1 1,0 0-1,0 0 1,0 0-1,0 0 1,0 0-1,0 0 1,1 0-1,-1 0 1,0 0-1,0 0 1,0 0-1,0 0 1,0 0-1,0 0 1,0 1-1,0-1 1,0 0-1,0 0 1,0 0-1,0 0 1,0 0-1,0 0 1,0 0-1,0 0 1,0 0-1,0 1 1,0-1-1,0 0 1,0 0-1,0 0 1,0 0-1,0 0 1,0 0-1,0 0 1,0 1 345,-1-1-336,1 0-1,0 0 1,0 0-1,-1 0 1,1 0 0,0 0-1,-1 0 1,1 0 0,0 0-1,0 0 1,-1 0-1,1 1 1,0-1 0,0 0-1,-1 0 1,1 0-1,0 0 1,0 0 0,-1 1-1,1-1 1,0 0 0,0 0-1,0 0 1,-1 1-1,1-1 1,0 0 0,0 0-1,0 1 1,0-1 0,-1 0-1,1 0 1,0 1-1,0-1 1,0 0 0,0 1-1,0-1 1,0 0 0,0 0-1,0 1 1,0-1-1,0 0 1,0 1 0,0-1-1,-2 10-3177,1-2 1356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47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371 743 3392,'5'-26'1758,"-4"23"-1407,0 1-1,0-1 1,-1 0-1,1 0 1,-1 0 0,0 0-1,1 1 1,-1-1-1,-1-4 1,-1 0 449,2 5-684,0 0 0,-1 0 0,1 0 0,-1 1 0,1-1 0,-1 0 0,0 1 0,0-1 0,0 0 0,0 1 0,0-1 0,0 1 0,0-1 0,0 1 0,-1 0 0,1-1 0,0 1 0,-1 0 0,1 0 0,-1 0 0,0 0 0,1 0 0,-1 0 0,0 0 0,1 1 0,-1-1 0,-2 0 0,-2-1 35,-1-1 1,1 1 0,-1 0 0,1 1-1,-1 0 1,0 0 0,0 0 0,1 1-1,-1 0 1,-8 1 0,-7 4 86,0 2 0,0 0-1,0 1 1,-31 18 0,43-21-188,2 0 0,-1 1-1,1 1 1,0-1 0,0 1 0,0 1 0,1-1-1,0 1 1,1 0 0,0 1 0,0 0-1,1 0 1,0 0 0,-7 19 0,10-22-28,0 0 0,1 0 1,0 0-1,0 0 0,0 0 1,1 0-1,-1 0 0,1 0 1,1 0-1,-1 0 0,1 0 1,1 1-1,-1-2 0,1 1 1,0 0-1,0 0 0,0 0 1,1-1-1,0 1 0,0-1 1,0 0-1,1 0 0,0 0 0,0-1 1,0 1-1,5 4 0,-1-3-16,0-1 0,0 0 0,0 0 0,0 0 0,1-1 0,-1-1 0,1 1 0,0-1 0,13 2 0,10 1 120,44 2 0,-65-7-91,33 1 93,1-2 0,55-6 0,-87 4-21,0 0 0,0-1 0,-1 0 0,1-1 0,-1 0 0,0-1 0,0 0-1,16-11 1,-22 12-50,0 1-1,-1-1 0,0-1 1,1 1-1,-2-1 0,1 0 0,-1 0 1,1 0-1,-1-1 0,-1 0 1,1 0-1,-1 0 0,0 0 1,-1 0-1,1 0 0,-1-1 0,0 1 1,1-8-1,-2-2 44,0 1 1,-1-1-1,0 0 0,-5-27 0,1 22-54,-1 0-1,-1 1 0,-10-24 1,7 23-14,0 1 0,-22-34 0,-20-12 139,-13-19 220,57 73-321,0 1 0,1-1 0,1 0-1,-1 0 1,-5-26 0,9 31-61,1-1 0,1 1 0,-1-1 0,1 0 0,1 1 0,-1-1 0,4-14 0,19-54-15,-18 63 9,-1 1-4,0 2 0,1-1 0,1 0 0,0 1-1,0 0 1,8-9 0,-9 14-23,-1-1 1,1 2-1,0-1 1,0 0-1,0 1 1,1 0-1,-1 0 0,1 1 1,0 0-1,0 0 1,1 0-1,7-2 1,10-1 45,-1 2 0,1 1 0,0 1 0,1 1-1,-1 1 1,0 1 0,0 2 0,0 0 0,0 1 0,-1 1 0,1 2 0,-1 0 0,-1 1 0,0 2 0,0 0 0,36 23 0,-52-29-357,21 15 698,-13-3-5356,-10-8 2156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4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59 2560,'1'-5'-28,"2"-24"2577,-3 28-2385,1 0 0,-1 0 0,0 1 0,0-1 0,-1 0 0,1 0 0,0 0 0,0 0-1,0 1 1,0-1 0,-1 0 0,1 0 0,0 0 0,-1 1 0,1-1 0,-1 0 0,1 0-1,0 1 1,-1-1 0,0 0 0,1 1 0,-1-1 0,1 1 0,-1-1 0,0 1 0,1-1 0,-1 1-1,-1-1 1,-2 0 38,0 0 0,0 1-1,0-1 1,0 1-1,-1 0 1,1 0 0,0 0-1,0 1 1,0-1-1,-7 3 1,-2 2 3,-25 11 1,13-4-115,5-2-20,1 0 1,-23 16-1,25-9-39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50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29 329 2816,'-2'-2'524,"0"1"0,0-1 0,0 0 0,0 0 0,0 1-1,1-2 1,-1 1 0,1 0 0,-1 0 0,1 0 0,0-1 0,-1 1 0,1 0 0,0-1 0,1 1 0,-1-1 0,0 0-1,1 1 1,-1-1 0,1-4 0,-1-1-356,1 0 1,0-1-1,0 1 0,0-1 0,1 1 0,1 0 1,-1 0-1,1 0 0,1 0 0,0 0 0,0 0 0,0 0 1,1 1-1,0-1 0,0 1 0,1 0 0,0 1 1,0-1-1,1 1 0,0 0 0,8-7 0,-1 2-104,1 1-1,0 0 1,0 1 0,1 1-1,1 0 1,-1 1-1,1 1 1,0 0 0,26-5-1,-15 5-39,2 1 1,-1 1-1,50 1 0,-68 3-19,0 0 1,0 2-1,0-1 0,0 1 1,0 0-1,-1 1 0,1 0 0,-1 1 1,1 0-1,-1 1 0,0-1 0,-1 2 1,1-1-1,8 8 0,-11-7 20,1-1 0,-1 1 1,-1 1-1,1-1 0,-1 1 0,0 0 0,0 0 0,-1 0 0,0 1 1,0 0-1,-1 0 0,0 0 0,4 16 0,-6-14 15,0 0 0,-1-1-1,0 1 1,-1 0 0,0 0 0,0-1-1,-1 1 1,-1 0 0,1-1 0,-2 0-1,1 1 1,-1-1 0,0-1 0,-1 1-1,0-1 1,-1 1 0,1-1 0,-2-1-1,1 1 1,-1-1 0,-11 9 0,5-6 8,-1 0 0,0-1 0,-1 0 0,-28 12 0,-66 17 326,8-4-348,99-33-47,-2 1-2,0 0-1,0-1 1,0 2 0,0-1 0,-5 3 0,9-4 23,-1-1 1,1 1 0,-1-1 0,1 1 0,-1-1 0,1 1-1,-1 0 1,1-1 0,-1 1 0,1-1 0,0 1-1,0 0 1,-1 0 0,1-1 0,0 1 0,0 0 0,0-1-1,-1 1 1,1 0 0,0 0 0,0-1 0,0 1 0,0 0-1,1-1 1,-1 1 0,0 0 0,0 0 0,0-1-1,0 1 1,1 0 0,-1-1 0,0 1 0,1 0 0,-1-1-1,1 1 1,-1-1 0,0 1 0,2 0 0,37 41 182,2 1 343,-30-29-378,-1 1 1,0 0-1,0 1 1,-2-1-1,12 31 1,-8-14 86,5 15 28,-2-1 0,11 56 0,-25-94-205,0 1 0,-1-1 0,0 12 1,-4-5-2575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3:51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48 3488,'-8'3'9820,"1"4"-6694,-5 12-3787,10-15 1794,-15 38 451,17-41-1530,-1 1-1,1-1 0,-1 1 1,1-1-1,0 1 1,0-1-1,0 1 1,0-1-1,0 0 0,0 1 1,0-1-1,0 1 1,1-1-1,-1 1 1,1-1-1,-1 1 0,1-1 1,-1 0-1,1 1 1,0-1-1,0 0 1,-1 0-1,1 1 1,0-1-1,0 0 0,0 0 1,0 0-1,1 0 1,-1 0-1,0 0 1,0-1-1,1 1 0,-1 0 1,0-1-1,1 1 1,-1-1-1,0 1 1,1-1-1,-1 1 0,1-1 1,-1 0-1,1 0 1,-1 0-1,1 0 1,-1 0-1,1 0 0,-1 0 1,1 0-1,-1-1 1,0 1-1,4-2 1,-2 1-4,0-1 0,0 0 0,0 0 1,-1 0-1,1-1 0,0 1 0,-1-1 0,1 0 1,-1 1-1,0-1 0,0 0 0,0 0 1,0 0-1,-1-1 0,1 1 0,-1 0 1,0 0-1,0-1 0,1-3 0,-1 1-396,0-1 1,0 0-1,0 1 0,-1-1 0,0 0 1,0 1-1,-1-1 0,0 1 0,-3-13 0,-4 3-4192,-1 3 1333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0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528 303 1568,'0'-2'134,"0"0"0,0 0 0,1-1 0,-1 1 0,1 1 0,-1-1 1,1 0-1,0 0 0,-1 0 0,1 0 0,0 0 0,0 0 0,0 1 0,0-1 0,1 0 0,-1 1 1,0-1-1,1 1 0,-1 0 0,3-2 0,-1-1 123,0 1 0,0-1-1,-1 1 1,1-1 0,-1 0 0,0 0 0,0 0-1,0-1 1,-1 1 0,0 0 0,1-1 0,0-8 0,0-4 801,1-33 1,-3 44-928,-1 1 0,1-1 0,-1 0 0,0 1 0,-1 0 0,1-1 0,-1 1 0,0 0 1,0-1-1,0 1 0,-1 1 0,0-1 0,0 0 0,0 1 0,-1-1 0,1 1 0,-1 0 0,0 0 1,-6-4-1,4 4-78,1 0 0,-1 0 0,-1 1 0,1 0 0,0 0 0,-1 1 1,1 0-1,-1 0 0,0 0 0,1 1 0,-1 0 0,0 0 0,0 1 0,0 0 0,-10 1 1,2 1-43,0 1-1,0 1 1,0 0 0,1 1 0,-1 0 0,1 2 0,1-1 0,-1 2 0,1 0 0,0 0 0,1 1 0,-19 18 0,12-9 1,2 1 1,0 0-1,1 1 0,1 1 1,1 1-1,-20 41 1,29-53-7,1 1-1,0-1 1,1 0 0,0 1-1,0 0 1,1-1 0,1 1-1,-1 12 1,2-17 31,1-1 0,-1 1 0,1 0-1,0-1 1,0 1 0,1-1 0,-1 1 0,1-1 0,1 0-1,-1 0 1,1 0 0,0 0 0,0 0 0,0 0 0,1-1-1,7 8 1,-5-6 59,1-1-1,0 1 1,1-1-1,-1-1 1,1 0-1,0 0 1,0 0-1,14 4 1,-8-4 120,-1-1 1,0-1-1,0 0 0,24 0 1,-36-2-199,-1 0 1,0 1 0,1-1 0,-1 0 0,1 0 0,-1 0 0,0 0 0,1 0 0,-1 0 0,1 0-1,-1 0 1,0 0 0,1 0 0,-1 0 0,1-1 0,-1 1 0,0 0 0,1 0 0,-1 0 0,1 0 0,-1-1-1,0 1 1,1 0 0,-1 0 0,0-1 0,0 1 0,1 0 0,-1 0 0,0-1 0,1 1 0,-1 0 0,0-1-1,0 1 1,0-1 0,0 1 0,1 0 0,-1-1 0,0 0 0,0 1-19,-1-1-1,1 1 1,-1-1 0,1 1 0,-1-1-1,0 1 1,1 0 0,-1-1 0,1 1-1,-1 0 1,0 0 0,1-1 0,-1 1-1,0 0 1,1 0 0,-1 0 0,0 0-1,1 0 1,-1 0 0,0 0 0,1 0-1,-1 0 1,0 0 0,0 0 0,1 0-1,-2 1 1,-13 2-149,0 1 1,0 0-1,1 1 0,0 1 0,-1 1 1,2 0-1,-1 0 0,1 1 0,-19 16 1,22-16 110,1 0 0,0 0 0,0 1 1,1 1-1,0-1 0,1 1 0,0 1 0,0-1 1,1 1-1,1 0 0,0 0 0,-6 20 1,10-28 65,0 1 0,1 0 0,-1-1 0,1 1 0,0 0 1,0-1-1,0 1 0,0 0 0,1-1 0,0 1 1,-1 0-1,1-1 0,1 1 0,-1-1 0,0 1 1,1-1-1,0 0 0,-1 0 0,1 1 0,1-1 1,-1 0-1,0-1 0,1 1 0,-1 0 0,1-1 0,0 0 1,3 3-1,1-1 12,1-1 1,-1 0-1,1-1 0,0 1 1,0-1-1,0-1 0,0 1 1,0-1-1,0-1 0,0 0 1,0 0-1,11-1 0,1-2 16,-1 0-1,1-2 1,36-12 0,261-131 301,-305 141-438,0 1 0,0 1 0,1 0 0,0 1-1,0 0 1,16-2 0,-24 6 69,0-1-1,0 1 0,0 0 1,0 0-1,1 1 0,-1-1 0,0 1 1,0 0-1,0 1 0,-1-1 1,1 1-1,0 0 0,0 0 1,-1 0-1,1 1 0,-1-1 1,0 1-1,0 0 0,6 6 1,4 7 249,22 31 0,-22-27-45,20 22 0,-15-22-89,1 0 1,1-1-1,30 21 0,-43-35-59,0 0 0,1-1 0,-1 0 0,1 0 0,17 4-1,-20-6-33,-1-1-1,1-1 0,-1 1 1,1-1-1,0 0 0,-1 0 1,1-1-1,0 1 0,-1-1 0,11-3 1,-13 2-264,1 1 1,-1 0 0,0-1-1,0 0 1,0 0 0,0 0-1,-1 0 1,1 0 0,0-1 0,-1 1-1,3-4 1,1-3-2495,0 0-1,6-13 1,-3 9-484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0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562 4 5216,'-16'-3'1696,"15"3"-1676,1 0 0,0 0-1,0 0 1,-1-1 0,1 1 0,0 0 0,0 0 0,-1 1 0,1-1 0,0 0-1,0 0 1,-1 0 0,1 0 0,0 0 0,0 0 0,0 0 0,-1 0 0,1 0-1,0 0 1,0 1 0,-1-1 0,1 0 0,0 0 0,0 0 0,0 0 0,0 1 0,-1-1-1,1 0 1,0 0 0,0 0 0,0 1 0,0-1 0,-19 18 1258,0-1 0,-23 16 0,-150 109 1485,80-33-2295,69-64-285,20-23-36,-27 29 311,45-45-587,0 1 1,1-1 0,-1 1-1,1 0 1,1 0 0,-5 11-1,3 0-2975,9-2 838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3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23 781 5056,'-19'-17'1642,"16"14"-1222,2 7-200,10 421 5119,-9-385-5127,-1-13 416,1-1 0,5 39 0,-2-56 904,-2-14-487,1-10-673,16-50-164,13-67-58,-12 45-209,-3 22-48,3 1 1,31-70-1,-39 109-15,1 0-1,2 1 0,1 0 0,0 1 1,2 1-1,0 0 0,36-33 0,-48 51 85,-1 1 0,1-1 0,-1 1 0,1 0 0,0 0 0,0 0 0,0 1-1,0 0 1,1 0 0,7-2 0,-10 4 41,-1-1-1,1 1 1,0 0 0,0 0-1,-1 0 1,1 1 0,0-1 0,-1 0-1,1 1 1,0 0 0,-1 0-1,1 0 1,-1 0 0,1 0 0,-1 0-1,1 1 1,-1-1 0,0 1-1,0-1 1,0 1 0,0 0-1,4 4 1,-3-2 17,0 1 0,0-1-1,-1 1 1,0 0 0,1 0 0,-2-1-1,1 2 1,0-1 0,-1 0-1,0 0 1,0 0 0,-1 0 0,0 1-1,1-1 1,-2 0 0,1 1 0,-2 9-1,0-4 42,-1 1-1,0 0 1,-1-1-1,0 0 1,-1 0-1,-11 20 1,13-27-22,-1 1-1,0-1 1,0 0 0,0 1 0,0-2 0,0 1-1,-1 0 1,0-1 0,1 0 0,-1 0-1,-1-1 1,1 1 0,0-1 0,-1 0 0,1 0-1,-1-1 1,1 0 0,-1 0 0,0 0 0,1-1-1,-10 0 1,16 1-75,0 0-1,0-1 1,0 1 0,-1 0-1,1 0 1,0 0 0,0-1 0,0 1-1,-1 0 1,1 0 0,0 2-1,3 1-7,0 1 18,1-1 1,0 1-1,0-1 0,1-1 0,-1 1 0,1-1 1,0 0-1,10 4 0,-4-2 55,0-1-1,1-1 1,18 3 0,-19-5-8,-1-1 0,1 0 0,0-1 0,-1 0 0,0-1 1,1 0-1,-1-1 0,0 0 0,0-1 0,0 0 0,0 0 0,-1-1 0,14-9 1,11-10 167,-1 0 0,40-39 0,-61 51-119,-4 4-73,12-10 145,33-37 1,-49 49-111,0 1 0,-1-1 0,0 0 0,0-1 0,-1 1 0,1-1 0,-1 0 0,-1 1 0,0-1 1,0-1-1,3-13 0,-5 18-62,0-1-1,-1 1 1,1 0 0,-1 0 0,1-1 0,-1 1 0,0 0 0,-1-4 0,1 6 4,1 1 0,0-1 1,-1 0-1,1 0 1,-1 0-1,1 0 0,-1 0 1,1 1-1,-1-1 1,1 0-1,-1 0 0,0 1 1,0-1-1,1 0 1,-1 1-1,0-1 0,0 1 1,0-1-1,0 1 1,1-1-1,-1 1 1,0 0-1,0 0 0,0-1 1,0 1-1,0 0 1,0 0-1,0 0 0,0 0 1,0 0-1,0 0 1,0 0-1,-1 0 0,-5 3-22,1-1-1,-1 1 0,1 0 0,0 0 0,0 1 0,0 0 0,1 0 0,-1 0 0,1 1 0,0 0 0,0 0 0,1 0 0,-7 8 0,6-5 48,0 0 0,0 0-1,1 1 1,0-1 0,0 1-1,1 0 1,0 0-1,0 0 1,-1 14 0,4-19 11,0-1 1,0 1-1,0 0 1,1 0-1,-1 0 1,1-1-1,0 1 0,0 0 1,1-1-1,-1 1 1,1-1-1,-1 1 1,1-1-1,0 0 1,0 1-1,1-1 1,-1 0-1,1 0 0,0-1 1,-1 1-1,7 4 1,-3-3 36,1 1 0,0-1-1,0 0 1,1 0 0,-1-1 0,1 0 0,-1 0 0,1-1 0,12 2-1,-4-1 30,0-1-1,0-1 0,0-1 0,0 0 0,0-1 1,0-1-1,0 0 0,0-1 0,19-7 0,6-6 32,-1-2 0,-1-2-1,38-26 1,-70 42-90,0-1 1,-1 1-1,0-2 0,10-10 0,-13 13-20,-1 0 0,0 1 0,0-1 0,-1 0 0,1 0 0,0 0-1,-1 0 1,0 0 0,0 0 0,0-1 0,0 1 0,0 0 0,0-6 0,-1 8 1,0 0 1,0 1 0,1-1 0,-1 1-1,0-1 1,0 1 0,1-1-1,-1 1 1,0-1 0,1 1-1,-1 0 1,0-1 0,1 1 0,-1-1-1,1 1 1,-1 0 0,1-1-1,-1 1 1,1 0 0,-1 0-1,1-1 1,19-6-135,-13 5 112,1 0 0,0 1 0,8 0-1,-13 0 18,0 2-1,0-1 0,0 0 0,-1 0 0,1 1 0,0 0 1,0 0-1,-1-1 0,1 1 0,-1 1 0,1-1 0,-1 0 1,1 1-1,-1-1 0,0 1 0,1 0 0,-1 0 0,0 0 1,0 0-1,0 0 0,-1 0 0,1 0 0,0 0 0,-1 1 1,0-1-1,1 1 0,-1-1 0,0 1 0,0 0 0,-1 0 1,2 2-1,2 33-151,-4-27 159,2 0 0,-1 1-1,5 13 1,-4-18 55,1 0 0,0 0 0,5 10 0,-7-15-32,0-1 0,0 1 0,0-1-1,0 0 1,0 1 0,0-1-1,0 0 1,0 1 0,1-1-1,-1 0 1,0 0 0,1 0-1,-1 0 1,1-1 0,-1 1 0,1 0-1,0-1 1,-1 1 0,1-1-1,0 1 1,2-1 0,2-1 67,0 0 0,1-1 0,-1 0 0,0 0 0,0 0 0,-1-1 0,8-4 1,-2 1-23,137-78 97,-56 30-111,-72 41-132,-17 10 23,1 0-1,-1 1 1,1 0-1,0 0 1,6-3-1,-10 6 45,1-1 0,-1 0 1,1 0-1,-1 0 0,1 1 0,-1-1 0,0 0 1,1 0-1,-1 1 0,0-1 0,1 0 0,-1 1 1,0-1-1,1 1 0,-1-1 0,0 0 0,0 1 1,1-1-1,-1 1 0,0-1 0,0 1 0,0-1 0,0 1 1,1-1-1,-1 0 0,0 1 0,0 0 0,4 20-128,-3-16 106,0 17 71,-1-19-25,0 0 1,0 0 0,0-1 0,0 1-1,0 0 1,2 4 0,1 3 82,1 0 1,7 14 0,-10-22-58,1 1 1,-1-1-1,1 1 0,-1-1 1,1 0-1,0 0 0,0 0 0,0 0 1,0 0-1,0 0 0,0-1 1,0 1-1,1-1 0,4 3 1,-4-4 5,0 1 0,-1-1 0,1 0 1,0 0-1,0 0 0,0-1 0,0 1 0,0-1 1,-1 1-1,1-1 0,0 0 0,-1 0 1,1 0-1,0 0 0,-1-1 0,1 1 0,3-4 1,0 1-42,0-1-1,0 0 1,-1-1 0,1 1 0,6-10 0,-11 13-2,15-19-93,0-1-1,35-34 1,-39 50-164,-9 8 57,-2-1 202,-1 0-1,0 1 1,1-1 0,-1 0 0,1 1 0,-1-1 0,1 0-1,-1 1 1,1-1 0,0 0 0,1 1 0,4 11 30,-3-3-27,-1 0 1,0 0-1,0 1 0,-2-1 1,1 0-1,-2 13 1,1-6 329,1-17-311,0 0 0,0 0-1,0 0 1,0 0 0,0 0 0,-1 0-1,1 0 1,0 0 0,0 0 0,0 0-1,0-1 1,0 1 0,0 0 0,-1 0-1,1-1 1,0 1 0,0-1 0,0 1-1,0-1 1,26-13 184,-3-2-258,1 0-1,0 2 0,1 1 0,1 2 1,0 0-1,33-8 0,-58 18 28,-1 1 0,1 0 0,0 0 0,-1-1 0,1 1 0,-1 0 0,1 0 0,0 1 0,-1-1 0,1 0 0,-1 0 0,1 1 0,-1-1 0,3 2 0,-3-2 18,0 1-1,-1-1 1,1 1-1,-1-1 0,0 1 1,1-1-1,-1 1 1,1-1-1,-1 1 0,0-1 1,1 1-1,-1 0 1,0-1-1,1 1 0,-1 0 1,0-1-1,0 1 1,0 0-1,0-1 0,0 1 1,0 0-1,0-1 1,0 1-1,0 0 0,0-1 1,0 1-1,0 0 0,0-1 1,0 1-1,-1-1 1,1 1-1,0 0 0,-1-1 1,1 1-1,0-1 1,-1 2-1,-9 12 15,4-5 268,7-9-262,-1 0 1,1 0-1,-1 0 1,1 0-1,0 1 1,-1-1 0,1 0-1,-1 0 1,1 0-1,-1 0 1,1-1-1,-1 1 1,1 0-1,-1 0 1,1 0-1,-1 0 1,1 0 0,-1-1-1,1 1 1,-1 0-1,1 0 1,0-1-1,37-15 27,-23 9-133,25-7 1,-38 13 72,0 0-1,0 1 1,0-1 0,1 1 0,-1 0-1,0 0 1,0 0 0,1 0 0,-1 0-1,0 1 1,0-1 0,1 0 0,-1 1-1,0 0 1,0-1 0,0 1 0,0 0-1,0 0 1,0 0 0,0 1 0,0-1-1,0 0 1,-1 1 0,1-1 0,-1 1-1,1 0 1,-1-1 0,1 1-1,-1 0 1,0 0 0,0 0 0,0 0-1,0 0 1,0 0 0,0 0 0,0 0-1,-1 0 1,1 1 0,-1-1 0,1 2-1,-1-2 23,0 0 0,0-1 0,1 1 0,-1 0 0,1-1 0,0 1 0,-1 0 0,1-1 0,0 1 0,0-1-1,0 0 1,0 1 0,0-1 0,0 0 0,0 1 0,1-1 0,-1 0 0,0 0 0,3 1 0,-1 0 19,-1-1 0,1 0 0,0 0 0,0 0 0,1 0 0,-1 0 0,0-1-1,0 0 1,6 1 0,2-2-10,-1 0-1,0 0 0,0-1 0,0 0 0,16-6 1,7-4-21,-14 6 6,26-13 0,-32 13-5,-8 4 29,1 0 0,-1-1 0,0 0 0,-1 0 0,1 0 0,0 0 0,4-5 0,-9 8-24,0-1 0,1 1 0,-1 0 1,0 0-1,0-1 0,1 1 0,-1 0 0,0-1 0,0 1 0,0-1 0,1 1 1,-1 0-1,0-1 0,0 1 0,0 0 0,0-1 0,0 1 0,0-1 0,0 1 0,0 0 1,0-1-1,0 1 0,0-1 0,0 1 0,0 0 0,0-1 0,0 1 0,-1-1 1,1 1-1,0 0 0,0-1 0,0 1 0,0 0 0,-1-1 0,1 1 0,0 0 1,0-1-1,-1 1 0,1 0 0,0 0 0,-1-1 0,1 1 0,0 0 0,-1 0 1,1 0-1,0-1 0,-1 1 0,1 0 0,-1 0 0,1 0 0,-1 0 0,-1-1-11,1 0-1,-1 1 0,0 0 0,0-1 1,1 1-1,-1 0 0,0 0 1,0 0-1,0 0 0,-2 0 0,0 1-11,0 1 0,0-1-1,0 1 1,0 0 0,0 0-1,1 1 1,-1-1 0,1 1-1,-1-1 1,1 1-1,-5 6 1,3-3-2,0 0 0,1 0-1,-1 1 1,1 0 0,-4 11-1,7-18 30,1 1 0,0-1 0,-1 1 0,1 0 0,0 0 0,-1-1 0,1 1-1,0 0 1,0-1 0,0 1 0,-1 0 0,1 0 0,0-1 0,0 1 0,0 0-1,0 0 1,0-1 0,1 1 0,-1 0 0,0 0 0,0-1 0,0 1 0,1 0 0,-1-1-1,0 1 1,1 0 0,-1-1 0,0 1 0,1 0 0,-1-1 0,1 1 0,-1-1-1,1 1 1,0-1 0,-1 1 0,1-1 0,-1 1 0,1-1 0,0 0 0,-1 1-1,1-1 1,0 0 0,-1 0 0,1 1 0,0-1 0,0 0 0,-1 0 0,1 0 0,0 0-1,0 0 1,-1 0 0,3 0 0,4 0 22,1-1 0,0 1 0,-1-1-1,8-3 1,-12 4-30,48-12 31,-28 5-77,1 2 1,0 1 0,38-2-1,-60 6 50,1 0-1,0 0 1,0 0 0,-1 1-1,1-1 1,0 1-1,0 0 1,4 2-1,-6-3-3,0 1 0,0-1-1,0 1 1,0 0 0,0-1-1,0 1 1,-1 0 0,1 0-1,0 0 1,-1 0 0,1-1-1,0 1 1,-1 0 0,1 0-1,-1 0 1,0 0 0,1 0 0,-1 0-1,0 1 1,1-1 0,-1 0-1,0 0 1,0 0 0,0 2-1,0-3 13,0 1 1,0-1-1,0 1 0,0 0 0,0-1 0,0 1 0,0 0 0,0-1 0,0 1 0,0 0 1,0-1-1,0 1 0,1-1 0,-1 1 0,0 0 0,0-1 0,1 1 0,-1-1 0,0 1 0,1-1 1,-1 1-1,1-1 0,-1 1 0,1 0 0,1-1 14,-1 0 0,0 0 0,1 0 0,-1 0 0,1 0 0,-1 0 1,0 0-1,1 0 0,-1 0 0,2-1 0,6 0 7,31-6 45,-22 4-150,-1 0 0,1 1 0,29 1 1,-38 2 40,0 0 1,-1 1 0,1 0-1,-1 0 1,1 1-1,-1 0 1,0 1 0,14 7-1,-19-8 61,1-1 0,-1-1 0,1 1-1,0 0 1,0-1 0,0 0 0,0 0-1,0 0 1,0 0 0,0 0-1,0-1 1,0 0 0,0 0 0,0 0-1,0 0 1,0-1 0,1 0 0,-1 0-1,0 0 1,-1 0 0,1 0 0,4-3-1,1 0 28,0-1-1,-1-1 1,0 1-1,0-1 0,0-1 1,-1 1-1,0-1 1,0-1-1,8-11 0,5-10-22,20-40 1,-38 66-45,42-88 2,-3-1-1,31-107 1,-63 174-13,-2-1 0,8-52 0,-14 76 2,-1 1 0,0 0 0,0 0 0,0 0 0,0 0 0,0-1 0,0 1 0,0 0-1,0 0 1,-1 0 0,1 0 0,0 0 0,-1-1 0,1 1 0,-1 0 0,1 0 0,-2-1 0,2 2 11,0 0 1,-1-1 0,1 1-1,0 0 1,-1 0-1,1 0 1,0 0-1,0 0 1,-1 0-1,1 0 1,0 0 0,-1 0-1,1 0 1,0 0-1,-1 0 1,1 0-1,0 0 1,-1 0-1,1 0 1,0 0 0,0 0-1,-1 0 1,1 0-1,0 0 1,-1 1-1,1-1 1,-13 13-166,2 2 144,2 0 0,0 1 0,1 0 0,0 1 0,-9 33 0,-19 97-31,21-66 169,-7 96 0,20-138-53,1-1 0,3 1 0,0-1 0,15 68 0,-15-98 7,7 26-753,-8-32 493,-1 0 0,1 0 0,0 0 0,-1 0-1,1-1 1,0 1 0,0 0 0,0-1 0,1 1 0,-1-1 0,0 1-1,1-1 1,1 2 0,-2-3 66,-1 0-1,1 0 0,-1 0 1,0 0-1,1 0 0,-1 0 1,1 0-1,-1 0 1,0-1-1,1 1 0,-1 0 1,0 0-1,1-1 1,-1 1-1,2-3-1085,-2 3 1086,1 0-1,-1-1 1,0 1-1,0 0 0,0-1 1,0 1-1,0-1 0,0 1 1,0 0-1,0-1 1,0 1-1,0-1 0,0 1 1,0-1-1,0 1 1,0 0-1,0-1 0,-8-21-3794,-1 0 1322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7:10.2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31 4064,'-19'-9'744,"-6"-9"4640,35 18-5011,87-3 1050,71 3-1609,-162 0-649,0 1 0,0-1 0,0 1 0,0 0 0,0 1 0,9 3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3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1699 560 7552,'-8'-30'5856,"16"30"-5056,1-5-320,5 2-320,5-6-96,6 9-32,8-9-32,0 9 32,0-3-2080,1 3 1120,-17-4-5280,-1 4 3488</inkml:trace>
  <inkml:trace contextRef="#ctx0" brushRef="#br0" timeOffset="1">86 37 9568,'-67'-28'4320,"53"23"-3776,9 2-128,5 6-352,5-3-1376,9 5 736,6 2-6624,4 7 3968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6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1127 2560,'-16'7'832,"17"-7"-791,-1 0 0,0 0 1,0 0-1,1 0 0,-1 0 1,0 0-1,0 0 0,0 0 0,1 0 1,-1 0-1,0 0 0,0 0 1,1 0-1,-1 0 0,0 0 0,0 0 1,1 0-1,-1 0 0,0 0 1,0 0-1,0 1 0,1-1 0,-1 0 1,0 0-1,0 0 0,0 0 1,0 1-1,0-1 0,1 0 0,-1 0 1,0 0-1,0 1 0,0-1 1,0 0-1,0 0 0,0 0 0,0 1 1,0-1-1,0 0 0,0 0 1,1 1-1,-1-1 0,0 0 0,0 0 1,-1 1-1,1-1 0,0 0 1,0 0-1,0 1 0,0-1 0,0 0 1,0 0-1,0 0 0,0 1 1,0-1-1,0 0 0,-1 1 0,66-63 3922,-23 22-3452,48-34 0,3-2-77,-39 25-278,-2-2 1,67-89-1,88-172 244,-193 287-193,-1 1 0,-1-1-1,15-52 1,-24 68-143,-1 0 0,1-1 0,0-20 0,-3 31-85,0 1 1,0-1-1,0 0 1,0 1-1,0-1 1,0 0-1,0 0 1,0 1-1,0-1 1,0 0-1,-1 1 1,1-1-1,0 0 1,0 1-1,-1-1 1,1 0-1,-1 1 1,1-1-1,0 0 1,-1 1-1,1-1 1,-1 0-1,0 1 3,0 0 0,1 0 0,-1 0 0,1 0 0,-1 0 0,0 0 0,1 0-1,-1 0 1,1 0 0,-1 0 0,0 0 0,1 0 0,-1 1 0,1-1 0,-1 0 0,1 0 0,-1 1 0,1-1-1,-1 0 1,0 1 0,-4 4-75,-1-1 0,1 1-1,-6 7 1,11-11 91,-12 12-29,0 0 38,1 0 0,-14 22 0,5 2 85,0 0 0,3 2 0,1 0 0,2 1 0,2 0 0,1 1 0,-8 66 0,17-85 39,1 0 1,3 41-1,-1-52-12,1 0 0,0 0-1,1-1 1,0 1 0,0 0-1,1-1 1,8 16 0,-9-22-61,-1 0 0,1 0 1,1 0-1,-1-1 0,0 1 1,1-1-1,0 1 0,0-1 1,0 0-1,0-1 0,0 1 1,1-1-1,-1 0 0,1 0 1,-1 0-1,1 0 0,0-1 1,0 0-1,-1 0 0,1 0 1,0-1-1,0 0 0,0 1 1,0-2-1,0 1 0,0-1 1,0 1-1,0-1 0,0-1 1,-1 1-1,1-1 1,6-2-1,-3-1-11,1 1 1,-1-1-1,-1-1 1,1 1-1,-1-1 0,0-1 1,7-7-1,40-54 120,-49 62-137,15-28-185,-19 29-35,-3 6-21,-8 11-134,-2 9 245,0 0 1,1 1 0,2 0 0,-11 32 0,18-47 160,1 0 0,-1 0 0,1-1 0,1 1 0,-1 0 1,1 0-1,1 8 0,-1-13-42,1 0-1,-1-1 1,0 1 0,1 0 0,0-1 0,-1 1-1,1-1 1,0 1 0,0-1 0,-1 1-1,1-1 1,1 0 0,-1 1 0,0-1 0,0 0-1,0 0 1,1 0 0,-1 0 0,0 0-1,1 0 1,-1 0 0,1 0 0,-1 0 0,1-1-1,-1 1 1,1-1 0,0 1 0,-1-1 0,1 0-1,0 1 1,-1-1 0,1 0 0,0 0-1,1 0 1,8-1 73,0 0 0,-1-1 0,1 0 0,-1-1 0,0 0 0,1 0 0,-1-1 0,-1-1 0,1 1 0,-1-1 0,0-1 0,0 0 0,0 0 0,-1-1 0,10-10 0,-14 13-84,0-1 0,-1 0 0,1 0 1,-1 0-1,0 0 0,-1-1 0,1 1 0,-1-1 0,0 0 0,0 0 0,-1 1 1,2-13-1,-3 15-20,0 0 0,1 1 0,-1-1 0,0 0 0,0 0 0,-1 1 0,1-1 0,-1 0 0,1 1 0,-1-1 0,0 1 0,0-1 0,0 1 0,0-1 0,0 1 0,-1-1 0,1 1 0,-1 0 0,1 0 0,-1 0 0,0 0 0,0 0 0,0 0 1,0 0-1,0 1 0,0-1 0,-1 1 0,1-1 0,0 1 0,-1 0 0,-2-1 0,0 1-22,1 0-1,-1 1 1,0 0 0,1-1-1,-1 1 1,0 1 0,0-1 0,1 1-1,-1 0 1,1 0 0,-1 0 0,1 1-1,-6 1 1,5-1 28,0 1 1,1-1-1,-1 1 0,0-1 0,1 1 0,-1 1 0,1-1 1,0 1-1,0-1 0,0 1 0,-3 6 0,6-9 4,0 1 0,0 0 0,0 0 0,0-1 0,0 1 0,1 0-1,-1 0 1,1 0 0,0 0 0,-1 0 0,1 0 0,0 0 0,0 0-1,0 2 1,0-3-1,1 1 0,-1-1-1,1 0 1,-1 0 0,0 1-1,1-1 1,0 0 0,-1 0-1,1 0 1,0 0 0,0 0-1,-1 0 1,1 0 0,0 0-1,0 0 1,0 0 0,0 0-1,0-1 1,0 1 0,1 0-1,-1-1 1,0 1 0,2 0-1,10 2 27,1 0-1,-1-1 1,0-1-1,1 0 0,22-2 1,-14 1 8,13 0 21,1-1 1,-1-2 0,0-1-1,-1-2 1,1-1 0,-1-2-1,56-23 1,-70 24-21,-9 4-33,0-1 0,-1 0 0,1-1 1,-1 0-1,13-10 0,-21 14-111,-5 5 38,-11 9 7,-22 20-11,19-17 48,4-4 10,0 1-1,1 0 1,-17 22-1,27-32 30,1-1 0,0 1 0,0-1 0,0 1 0,0 0 0,0-1 0,0 1 0,1 0 0,-1 0 0,0 0 0,1-1 0,0 1 0,-1 0-1,1 0 1,0 0 0,0 0 0,0 0 0,0 0 0,0 0 0,0-1 0,1 1 0,-1 0 0,1 0 0,-1 0 0,1 0 0,0-1 0,-1 1 0,1 0 0,0 0 0,0-1 0,1 1 0,-1-1 0,0 1-1,0-1 1,1 0 0,-1 1 0,0-1 0,1 0 0,0 0 0,-1 0 0,1 0 0,1 1 0,4 1 80,0 1 0,1-1 0,-1-1 0,0 1 0,1-1 0,-1 0 0,1-1 0,0 0 0,10 0 0,-12-1-40,0 0 0,1-1-1,-1 0 1,0 0 0,0-1 0,8-2 0,-11 3-27,0 0-1,0-1 1,-1 1 0,1-1-1,0 1 1,-1-1-1,1 0 1,-1 0 0,0 0-1,0 0 1,1 0-1,-1-1 1,-1 1 0,1-1-1,3-4 1,-3 1-20,0 0 0,0 0 0,0 0 1,-1-1-1,0 1 0,0 0 0,0-1 1,-1 1-1,0 0 0,0-1 0,-1 1 1,0 0-1,0-1 0,0 1 0,-1 0 1,0 0-1,0 0 0,-5-10 0,5 13-17,0 1 1,0 0-1,-1 0 0,1 0 0,0 0 0,-1 0 0,0 1 0,1-1 0,-1 1 0,0-1 0,1 1 0,-1 0 0,0 0 0,0 1 0,0-1 0,0 0 0,0 1 0,0 0 1,-4-1-1,5 1-7,-1 0-1,0 0 1,0 0 0,0 0 0,1 1 0,-1-1 0,0 1 0,1-1 0,-1 1 0,0 0 0,1 0 0,-1 0-1,1 1 1,-1-1 0,1 1 0,0-1 0,0 1 0,-1 0 0,1-1 0,-2 4 0,4-4 22,-1-1 1,1 1 0,-1 0 0,1-1-1,0 1 1,-1 0 0,1 0-1,0-1 1,0 1 0,-1 0-1,1 0 1,0 0 0,0 0-1,0-1 1,0 1 0,0 0-1,0 0 1,0 0 0,1-1-1,-1 1 1,0 0 0,0 0-1,1 1 1,0-1-5,0 0-1,0 1 0,0-1 1,0 0-1,0 1 1,0-1-1,1 0 1,-1 0-1,0 0 0,4 2 1,-2-1 13,1 0 0,0 0 0,0-1 0,0 1 0,0-1 0,0 0 1,0 0-1,8 0 0,-2-1 3,0-2 1,1 1-1,-1-1 0,0 0 1,0-1-1,0-1 0,-1 1 1,16-9-1,2-3 90,40-30-1,-28 14 2,-1-1 0,35-39 0,60-80-34,-86 97-63,-23 24 24,-1-1-1,29-51 0,24-68-133,-65 122-14,1-2-318,-13 45 9,-53 192-74,-79 238 1263,68-301 262,60-129-656,5-9-46,4-8 108,72-81-195,-7 4-509,-53 64 182,0 0 0,33-24 1,-45 37 70,-1 0 1,0 0-1,1 0 0,-1 1 1,0 0-1,1-1 1,0 1-1,-1 1 0,1-1 1,0 0-1,-1 1 0,1 0 1,6 0-1,-8 0 13,0 0-1,-1 1 0,1-1 0,0 1 1,0 0-1,0-1 0,-1 1 1,1 0-1,-1 0 0,1 0 1,-1 0-1,1 0 0,-1 0 1,1 1-1,-1-1 0,0 0 0,0 1 1,1-1-1,-1 1 0,0-1 1,0 1-1,-1 0 0,1-1 1,0 1-1,-1 0 0,1 0 0,-1-1 1,1 1-1,-1 2 0,2 6 13,-1-1 0,-1 1-1,0-1 1,0 1-1,-1-1 1,-1 1 0,1-1-1,-1 1 1,-5 11-1,5-13 35,-1-1-1,0 0 1,-1 0-1,1 0 1,-1 0-1,-1 0 1,1-1-1,-1 0 0,0 0 1,-1 0-1,-10 9 1,10-11 67,-13 11-48,19-15-57,0 0-1,0 0 0,-1 0 0,1 0 0,0 1 0,0-1 0,0 0 0,0 0 0,0 0 1,0 1-1,0-1 0,0 0 0,0 0 0,0 1 0,0-1 0,0 0 0,0 0 1,0 0-1,0 1 0,0-1 0,0 0 0,0 0 0,0 1 0,0-1 0,0 0 0,0 0 1,0 0-1,0 1 0,0-1 0,1 0 0,11 5-1,-5-4 0,0-1-1,0 0 1,0 0-1,0 0 1,0-1-1,11-3 1,40-13-29,-52 15 63,25-11 31,-1-1 0,-1-1 0,0-2 0,49-37 0,-46 28-53,-1 0 0,-1-2 0,33-41 0,66-100-210,-115 150 162,-2 7-95,-11 12 124,-1 0-1,0-1 1,0 1-1,1 0 1,-1 0 0,0 0-1,0 0 1,1 0-1,-1 0 1,0 0 0,0-1-1,1 1 1,-1 0-1,0 0 1,0 0 0,1 0-1,-1 0 1,0 0-1,1 0 1,-1 0 0,0 1-1,0-1 1,1 0-1,-1 0 1,0 0 0,0 0-1,1 0 1,-1 0-1,0 0 1,0 1 0,1-1-1,-1 0 1,0 0-1,0 0 1,0 1 0,1-1-1,-1 0 1,0 0-1,0 1 1,0-1 0,4 12-102,-2 10 48,-1-1 1,-1 0-1,-4 26 1,2-18 61,-2 17-46,-14 67-1,11-85 160,0 0 0,-2-1 0,-20 41-1,27-64-63,0 0-1,0 0 0,-1 0 1,0-1-1,1 1 0,-1-1 1,-1 0-1,1 1 0,0-1 1,-5 2-1,6-4-17,1 0 0,-1 0 0,0 0-1,0 0 1,0 0 0,0-1 0,0 1 0,0-1-1,0 1 1,0-1 0,0 0 0,0 0 0,0 0 0,0 0-1,0 0 1,0 0 0,0-1 0,0 1 0,0-1-1,0 1 1,0-1 0,0 0 0,1 0 0,-1 0 0,-3-1-1,2-1-11,-1-1-1,0 1 0,1-1 1,-1 1-1,1-1 0,0 0 1,0 0-1,1 0 0,-1-1 1,-1-4-1,0 1-19,1 0 1,0 0-1,0 0 1,1-1-1,-1-9 1,2 14-16,1 1 0,0-1 1,0 1-1,0-1 0,1 1 0,-1-1 1,1 1-1,0 0 0,2-7 1,-3 8 5,1 1 1,0-1 0,0 0 0,1 0-1,-1 1 1,0-1 0,0 0-1,1 1 1,-1 0 0,1-1 0,-1 1-1,1 0 1,0 0 0,-1 0 0,1 0-1,0 0 1,3-2 0,3 1 14,0 0 1,0 0 0,0 1-1,1 0 1,-1 0-1,0 1 1,0 0 0,1 0-1,-1 1 1,0 0-1,0 1 1,13 4 0,-6-1-244,0 1 1,0 1-1,-1 1 1,0 0-1,20 15 1,-11-5-605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7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1103 1728,'-3'6'338,"2"-6"-275,1 0-1,0 0 0,0 1 0,-1-1 1,1 0-1,0 1 0,0-1 1,-1 0-1,1 0 0,0 1 0,0-1 1,0 0-1,0 1 0,-1-1 0,1 1 1,0-1-1,0 0 0,0 1 1,0-1-1,0 0 0,0 1 0,0-1 1,0 1-1,0-1 0,0 0 0,0 1 1,0-1-1,0 0 0,1 1 1,-1-1-1,0 0 0,0 1 0,0-1 1,0 0-1,1 1 0,-1-1 0,0 0 1,0 1-1,1-1 0,-1 0 0,0 0 1,0 1-1,1-1 0,-1 0 1,0 0-1,1 0 0,-1 1 0,0-1 1,1 0-1,-1 0 0,0 0 0,1 0 1,-1 0-1,1 0 0,-1 0 1,1 0-1,2 1 176,1-1 0,-1 1 1,1-1-1,-1 0 0,0-1 1,1 1-1,-1-1 0,1 1 1,-1-1-1,0 0 0,5-2 1,40-19 1032,-37 16-1018,10-6 51,-1 0 0,0-2 0,29-25 1,-41 32-237,60-53 503,94-106-1,-118 116-376,-3-2 0,59-97 0,-72 99-92,-2-1 1,-3-2 0,21-65-1,-31 76 120,-1 0 1,9-74-1,-21 110-194,1 3-65,0 0 0,-1-1 0,0 1 0,0 0-1,0 0 1,0 0 0,0 0 0,0 0 0,-1 0 0,0 0 0,0 0 0,1 0 0,-4-5 0,4 7 30,0 1 0,0 0-1,0 0 1,0 0 0,0 0-1,0-1 1,-1 1 0,1 0-1,0 0 1,0 0 0,0 0-1,0 0 1,0-1 0,-1 1-1,1 0 1,0 0 0,0 0-1,0 0 1,0 0 0,-1 0-1,1 0 1,0 0 0,0 0 0,0 0-1,-1 0 1,1 0 0,0 0-1,0 0 1,0 0 0,-1 0-1,1 0 1,0 0 0,0 0-1,0 0 1,-1 0 0,1 0-1,0 0 1,0 0 0,0 0-1,0 0 1,-1 0 0,1 0-1,0 1 1,0-1 0,0 0-1,0 0 1,0 0 0,-1 0-1,1 0 1,0 1 0,0-1 0,0 0-1,0 0 1,0 0 0,0 1-1,0-1 1,0 0 0,0 0-1,-7 11-112,0 1 1,1-1-1,0 1 0,-5 18 0,6-17 101,-109 321 819,102-290-507,2 2 1,3-1-1,1 1 0,2 0 0,4 77 1,1-107-100,1-1 0,6 26 0,-7-36-105,1 0-1,0-1 1,0 1 0,0 0 0,0-1 0,0 0-1,1 1 1,0-1 0,0 0 0,0-1 0,8 8-1,-10-10-51,1 0-1,-1 0 1,1 0 0,-1 0-1,1-1 1,0 1-1,-1 0 1,1-1-1,0 0 1,0 1-1,0-1 1,-1 0-1,1 0 1,0 0-1,0 0 1,-1 0-1,1 0 1,0 0-1,0-1 1,0 1-1,-1-1 1,1 1-1,0-1 1,-1 0-1,3 0 1,4-4 66,0 0 1,-1 0 0,13-10 0,-20 15-103,23-21 76,-2-1 0,19-25 0,-6 8 54,-15 17-78,1-1-95,39-34-1,-57 55-38,0 0-1,1 0 0,0 1 1,-1-1-1,1 1 0,0-1 0,3 0 1,-5 1 68,-1 1 0,1 0 0,-1 0 0,1 0 0,-1 0 0,1 0 0,-1 0 0,1 0 0,-1 0 0,1 1 0,-1-1 0,1 0-1,-1 0 1,1 0 0,-1 1 0,1-1 0,-1 0 0,1 0 0,-1 1 0,0-1 0,1 0 0,-1 1 0,1-1 0,-1 0 0,0 1 0,1-1 0,-1 1 0,0-1 0,0 1 0,1-1 0,-1 1 0,0-1 0,0 1 0,0-1 0,1 1 0,-1-1 0,0 1 0,0-1 0,0 1 0,0-1 0,0 1 0,0-1 0,0 2 0,0 3 7,0 1 0,-1-1 0,1 1 0,-1-1 0,0 1-1,0-1 1,-3 8 0,-1 4 60,-14 53 183,-9 43 433,24-89-504,1-8 184,0-1 0,-6 17 0,41-92 567,8-29-2709,67-108 0,-81 156 938,-3 4-442,32-65 1,15-91 1048,-41 108 67,24-70-396,-48 144 525,-5 11 50,0 0 0,0 0 0,0 0 0,0 0 0,0 0 0,0 0 0,0 0 0,0 0 0,0 0-1,0 0 1,0 0 0,0 0 0,0 0 0,1 0 0,-1 0 0,0 0 0,0 0 0,0 0 0,0 0 0,0 0 0,0 0-1,0 0 1,0 0 0,0 0 0,0 0 0,0 0 0,0 0 0,0 0 0,1 0 0,-1 0 0,0 0 0,0 0 0,0 0-1,0 0 1,0 0 0,0 0 0,0 0 0,0 0 0,0 0 0,0 0 0,0 0 0,0 0 0,0 0 0,0 1 0,0-1-1,0 0 1,0 0 0,0 0 0,0 0 0,0 0 0,0 0 0,0 0 0,0 0 0,0 0 0,0 0 0,0 0 0,0 0-1,0 0 1,0 0 0,0 1 0,0-1 0,0 0 0,0 0 0,1 25 20,-26 180 1755,-15 3-219,-7 40-447,46-241-1073,-6 34 494,1 1 0,2 83-1,7-111-168,-3-14-343,0 0 1,1 0 0,-1 1 0,0-1 0,0 0 0,1 0-1,-1 0 1,0 1 0,0-1 0,0 0 0,1 0 0,-1 0 0,0 0-1,1 1 1,-1-1 0,0 0 0,0 0 0,1 0 0,-1 0-1,0 0 1,1 0 0,-1 0 0,0 0 0,1 0 0,-1 0-1,1 0 1,0-1 22,1 0-1,-1 0 0,1 0 0,0 0 0,-1 0 1,0 0-1,1 0 0,-1-1 0,0 1 1,1-1-1,-1 1 0,0-1 0,0 1 1,1-3-1,34-69 147,-6 10-239,-16 40-59,0-1 0,2 2 0,30-35 0,-34 49-112,-12 8 214,0-1 0,1 1 0,-1 0 0,0 0 0,1 0 0,-1 0 0,0 0 0,1 0 0,-1 0 0,0 0 0,1 0 0,-1 0-1,0 0 1,1 0 0,-1 0 0,0 1 0,1-1 0,-1 0 0,0 0 0,1 0 0,-1 0 0,0 1 0,1-1 0,-1 1-4,1 0 1,-1 0-1,1 0 1,-1 0-1,1 0 1,-1 0-1,0 0 0,1 0 1,-1 0-1,0 0 1,0 0-1,0 1 1,0-1-1,0 0 1,0 0-1,0 0 1,0 0-1,0 0 1,-1 2-1,-5 19 15,-1 1-1,-13 26 1,12-31 1,1 0 0,1 1-1,0 0 1,-4 26 0,10-42 5,0 0 1,-1 0 0,1 0 0,0 1-1,0-1 1,1 0 0,-1 0 0,1 0-1,0 0 1,-1 1 0,1-1 0,1 0-1,-1 0 1,0-1 0,1 1 0,-1 0-1,1 0 1,0-1 0,0 1-1,0-1 1,0 1 0,1-1 0,-1 0-1,0 0 1,1 0 0,0 0 0,-1 0-1,1-1 1,0 1 0,0-1 0,0 0-1,0 0 1,6 2 0,3-1 3,1 0 0,-1 0 0,0-1 0,1 0 0,-1-1 1,1-1-1,15-2 0,-17 1 25,-1 0 0,0 0 1,0-1-1,-1-1 0,1 1 1,-1-1-1,1-1 0,-1 0 1,0 0-1,-1-1 0,13-10 1,-17 12-7,1-1-1,-1 1 1,0-1 0,0 0 0,-1 0-1,0 0 1,0-1 0,0 1 0,0-1 0,-1 0-1,0 0 1,0 0 0,0 0 0,-1 0-1,0 0 1,0 0 0,-1 0 0,0 0 0,0 0-1,-1-10 1,0 11-37,0 0 1,0 1-1,0-1 1,-1 1-1,0-1 0,0 1 1,0 0-1,0-1 1,-1 1-1,1 0 0,-1 1 1,0-1-1,-6-5 1,7 7-20,0 0 0,0 1 0,0-1 0,0 0 0,-1 1 0,1 0 0,-1 0 0,1-1 0,-1 2 0,1-1 0,-1 0 0,1 0 0,-1 1 0,0-1 0,1 1 0,-1 0 0,0 0 0,0 0 0,1 0 0,-1 0 0,0 1 0,1-1 0,-1 1 0,0 0 0,-4 1 0,4 0 24,-1 0-1,1 0 1,0 0 0,0 0-1,0 1 1,0-1 0,0 1-1,0 0 1,1 0-1,-1 0 1,1 0 0,0 0-1,0 0 1,0 0 0,0 1-1,1-1 1,-1 1 0,1 0-1,0-1 1,0 1-1,0 0 1,1 0 0,-1 0-1,1 6 1,0-5 24,0 0 0,1 0 1,-1 0-1,1 0 0,0-1 0,0 1 0,1 0 1,0 0-1,-1-1 0,2 1 0,-1-1 0,0 1 1,1-1-1,0 0 0,0 0 0,0 0 0,0-1 1,8 7-1,0-2 5,0-1 1,0-1-1,1 0 1,0 0-1,0-2 1,14 5 0,80 15-4013,-96-22 3176,12 0-1749,-6-6-2395,-2-1 1412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8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27 5632,'-33'-23'2560,"44"19"-2208,-3 4-832,6 4 192,16 1-1216,7 4 832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8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150 104 3392,'-5'-22'1088,"5"21"-1049,0-1 0,0 1 1,-1 0-1,1 0 0,0-1 0,0 1 1,0 0-1,0-1 0,1 1 1,-1 0-1,0 0 0,0 0 0,1-1 1,-1 1-1,1 0 0,0-1 0,1-3 163,2-14 1379,5-16 2849,-21 67-3572,-13 58 0,11-34-254,5-23-279,-22 75 528,-17 124 1,32-36-362,10-106 23,6-86-519,-1 3-38,1 0 1,-1 1-1,2-1 0,0 9 0,-1-15-64,0-1 1,0 0-1,0 1 0,0-1 0,0 1 0,0-1 1,1 0-1,-1 1 0,0-1 0,0 0 0,0 1 1,0-1-1,1 0 0,-1 1 0,0-1 0,0 0 1,0 1-1,1-1 0,-1 0 0,0 0 0,1 0 1,-1 1-1,1-1 0,5-4-1493,3-11-908,0-9 326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9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67 186 5408,'-23'-10'1728,"13"8"-1046,-24 2 2854,51 0-997,22-2-2115,49-9 0,156-30 227,-224 38-1240,1 0 0,-1-2 0,1 0 0,-2-1 0,1-1 0,30-16 0,-38 16-862,18-18 0,-26 21 1148,35-27-1841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9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0 4896,'-1'0'2053,"1"11"-1183,-5 33-71,-2 15 471,-3-1-1,-26 87 0,-1-38-496,-4 13 89,-29 141-1,70-258-847,-2 6 93,0 0 1,0 0-1,1 1 0,0-1 1,1 0-1,0 0 1,1 1-1,-1-1 1,4 10-1,-4-18-86,0 0 1,0 1-1,1-1 0,-1 0 0,0 0 0,1 0 0,-1 0 1,1 0-1,0 0 0,-1 0 0,1-1 0,0 1 0,-1 0 1,1 0-1,0 0 0,0-1 0,0 1 0,0 0 0,0-1 1,0 1-1,0-1 0,0 1 0,0-1 0,0 1 0,0-1 1,0 0-1,0 1 0,0-1 0,0 0 0,0 0 0,0 0 1,0 0-1,1 0 0,-1 0 0,2-1 0,1 0 21,1 0-1,-1-1 1,0 0-1,0 0 1,0 0 0,0 0-1,0-1 1,6-5-1,10-10 30,-2-1 0,0-1 0,16-22 0,11-13-94,-41 50-61,-1 1-1,1 1 0,0-1 0,0 1 0,1-1 0,-1 1 0,8-3 0,-11 5 58,0 1 0,0-1 0,0 1 0,0 0 0,0-1 0,0 1 0,0 0 0,0 0 0,0 0 0,0 0 0,0 0 0,0 0 0,1 0 0,-1 0 0,0 1 0,0-1 0,2 1 0,-2 0 6,0 0 0,0 0-1,0 0 1,0 0 0,0 0 0,0 0 0,0 0 0,0 0-1,0 0 1,0 1 0,0-1 0,-1 0 0,1 1 0,-1-1 0,1 1-1,0 2 1,2 7 115,-1 1 0,0 0 0,-1-1 1,0 16-1,-4 52 632,0-9-350,3-58-361,-1 5 367,5 33 0,0-37-111,-4-13-295,0 0 0,0 0 0,0 0 0,1 0 0,-1 0 0,0 0 0,0 0 0,0 0 0,0 0 0,0 1 0,0-1-1,0 0 1,0 0 0,1 0 0,-1 0 0,0 0 0,0 0 0,0 0 0,0 0 0,0 0 0,0 0 0,1 0 0,-1 0-1,0 0 1,0 0 0,0 0 0,0 0 0,0 0 0,0 0 0,1 0 0,-1 0 0,0 0 0,0 0 0,0 0 0,0-1-1,0 1 1,0 0 0,0 0 0,1 0 0,-1 0 0,0 0 0,0 0 0,0 0 0,0 0 0,2-3-515,-1 0-1,1 0 1,-1 0 0,0 0 0,0 0 0,1-3 0,9-28-3301,5-3 1264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19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34 119 5408,'3'9'2432,"-3"12"-2112,-3-4 1024,-3-1-800,-2 10 640,2 4-704,-4-2 32,10-2-320,-4-2 448,4-3-352,0-3-1664,9-2 704,5-16-4736,5 0 2976</inkml:trace>
  <inkml:trace contextRef="#ctx0" brushRef="#br0" timeOffset="1">245 10 4160,'-9'-7'1433,"9"7"-1413,0 0-1,0 0 1,-1 0 0,1 0-1,0-1 1,0 1-1,0 0 1,0 0 0,0 0-1,0 0 1,-1 0-1,1 0 1,0-1 0,0 1-1,0 0 1,0 0 0,-1 0-1,1 0 1,0 0-1,0 0 1,0 0 0,0 0-1,-1 0 1,1 0-1,0 0 1,0 0 0,0 0-1,-1 0 1,1 0-1,0 0 1,0 0 0,0 0-1,-1 0 1,1 0-1,0 0 1,0 0 0,0 0-1,0 1 1,-1-1 0,1 0-1,0 0 1,0 0-1,0 0 1,0 0 0,0 0-1,0 1 1,-1-1-1,1 0 1,0 0 0,0 0-1,0 0 1,0 1-1,0-1 1,0 0 0,0 0-1,0 0 1,0 1-1,1 0 28,0 1 0,0-1 0,0 1 0,0-1 0,0 1 0,1-1 0,-1 0 0,0 0 0,4 2 0,-2 0 6,10 8 93,1 0 287,-1 0-1,-1 0 0,0 2 1,0-1-1,-1 1 1,-1 1-1,12 20 0,-16-21 89,0 0-1,0 0 0,-2 0 1,1 1-1,-2-1 0,3 21 0,-5-27-276,0 0-1,-1 0 0,0 0 1,0 0-1,-1-1 1,0 1-1,0 0 0,-1 0 1,1 0-1,-1-1 0,-1 1 1,0-1-1,1 0 0,-2 0 1,-4 8-1,6-11-208,0-1-1,0 1 1,-1 0-1,1-1 1,-1 0-1,0 1 1,1-1 0,-1 0-1,0 0 1,0-1-1,0 1 1,-1-1-1,1 1 1,0-1-1,-1 0 1,1 0 0,0 0-1,-1-1 1,1 1-1,-1-1 1,1 0-1,-1 0 1,0 0 0,-6-2-1,-4 1 150,-21-4-3057,16-1-4875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0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658 602 6656,'-11'25'3008,"3"13"-2624,2-26 1056,12 4-864,-12-2 64,6 2-416,-5-2 576,10 2-448,-5-4-4032,0 2 1984</inkml:trace>
  <inkml:trace contextRef="#ctx0" brushRef="#br0" timeOffset="1">56 13 5632,'-52'-12'2560,"48"19"-2208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0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28 135 1728,'5'-22'1968,"-5"-90"6496,-6 124-7856,0 12-431,2 1 0,1 0 1,1 0-1,1-1 1,3 30-1,-1-3 49,-11 523 1188,6-86-156,30 27-640,-5-153-313,-2 299 1023,37 84-763,-25-468-392,-5-44-58,49 208 301,-49-292-240,-10-53-75,-2-3-113,7 31 110,-16-101-56,1 0 1,1 0 0,12 27-1,1-5 65,-9-19-110,14 25 1,-21-45-118,0 1 1,-1 0 0,0-1 0,0 1 0,0 1-1,-1-1 1,0 0 0,0 0 0,-1 1 0,0-1-1,0 1 1,-1 0 0,0-1 0,0 1 0,-1-1-1,-2 13 1,-3 24-8494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7:11.6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70 6400,'-26'-42'2368,"17"37"-1856,4-1-128,2 1 0,3 2-288,0-2-256,3 2 96,7 3-4160,15 16 2336,6-5-448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27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340 4 3136,'6'-3'1160,"-12"3"-261,2 0-286,-4 0 1856,-1 1-2050,-1 0 0,1 0 0,-1 1 0,1 0 0,-13 5 0,-43 21 91,58-25-472,1 1 1,0 0-1,0 0 1,1 0-1,-1 1 1,1 0-1,0 0 0,0 1 1,1-1-1,-1 1 1,1 0-1,0 0 1,1 0-1,0 1 0,0-1 1,0 1-1,1 0 1,0-1-1,0 1 1,0 0-1,1 0 1,0 1-1,1-1 0,0 0 1,0 0-1,1 9 1,-1-10 16,1 1 0,0-1 0,0 0 0,1 1 0,0-1 0,0 0 0,0 0 0,1 0 0,-1 0 0,2-1 0,-1 1 0,1-1 0,-1 1 0,1-1 0,1 0 0,-1-1 0,1 1 0,0-1 0,0 0 0,0 0 0,0-1 0,1 1 0,0-1 0,-1 0 0,1-1 0,0 1 0,1-1 0,-1 0 0,7 1 0,-4-3 21,0 1 1,0-1-1,0-1 0,-1 1 1,1-2-1,0 1 0,0-1 1,-1 0-1,1-1 0,-1 0 1,1 0-1,-1-1 0,0 0 1,-1-1-1,1 0 0,-1 0 1,0 0-1,10-10 1,2-4 230,30-37 1,-42 47-231,-1 0 0,0-1-1,0 0 1,-1 0-1,0 0 1,6-20-1,-10 27-61,-1-1 0,1 1 0,-1 0 0,1 0 0,-1-1-1,0 1 1,-1 0 0,1 0 0,0-1 0,-1 1-1,0 0 1,-2-6 0,2 6-5,0 0-38,0 0 0,0 0 0,-1 0 0,1 0 0,-1 0-1,0 0 1,0 0 0,0 0 0,0 1 0,0-1 0,-1 1 0,1-1 0,-1 1 0,0 0-1,1 0 1,-1 0 0,0 1 0,0-1 0,-1 1 0,1-1 0,0 1 0,0 0-1,-1 0 1,1 1 0,0-1 0,-6 0 0,-1 1-24,1 0 1,0 0-1,0 1 1,0 0-1,0 1 1,0 0-1,0 0 1,0 1-1,-10 5 1,5-2 39,1 1 1,0 1-1,0 0 1,0 1-1,1 0 1,0 1-1,1 0 1,-18 21-1,23-23 51,0 0-1,0-1 1,1 2-1,1-1 1,-1 1-1,1-1 1,0 1-1,1 1 0,0-1 1,1 0-1,0 1 1,0-1-1,1 1 1,0-1-1,1 13 1,0-18-4,1-1 1,-1 1 0,1-1 0,0 1 0,0-1 0,0 0 0,0 0 0,1 0 0,0 1 0,-1-1-1,1-1 1,0 1 0,0 0 0,0 0 0,1-1 0,-1 1 0,1-1 0,-1 0 0,1 0 0,0 0 0,0 0-1,0 0 1,4 1 0,-2-1 14,0 0 0,0 0 0,0 0 0,1-1 0,-1 0 0,1 0 0,-1-1 0,1 1 0,-1-1 0,1 0-1,0-1 1,-1 1 0,1-1 0,5-2 0,-1-1-9,0 0 0,0 0 0,0-1 0,0 0 0,-1-1 0,0 0 0,0-1 0,0 0 1,-1 0-1,0-1 0,-1 0 0,1 0 0,-1-1 0,-1 1 0,0-2 0,0 1 0,-1-1 0,0 0 0,-1 0 0,0 0 0,0-1 0,2-15 0,-5 23-59,0 0-1,-1 0 1,0-1-1,0 1 0,0 0 1,0 0-1,0 0 1,-1-1-1,1 1 1,-1 0-1,0 0 1,0 0-1,0 0 1,0 0-1,-1 0 1,1 0-1,-1 1 1,0-1-1,0 0 1,0 1-1,0-1 1,0 1-1,0 0 0,-1 0 1,1 0-1,-1 0 1,1 0-1,-1 0 1,0 1-1,0-1 1,0 1-1,1 0 1,-2 0-1,1 0 1,0 0-1,0 0 1,-4 0-1,-2 1 2,0-1 0,-1 2 0,1-1 0,0 1 0,0 1 0,0-1-1,1 1 1,-1 1 0,0 0 0,1 0 0,-1 1 0,1 0 0,-12 8 0,6-3 1,1 0 0,0 2-1,1-1 1,0 2 0,0-1 0,-18 26 0,24-28 0,1 0 1,-1 0-1,1 1 0,1-1 0,-5 16 1,7-21 17,1 1 0,1-1 1,-1 0-1,1 0 1,-1 1-1,1-1 1,1 6-1,-1-8 8,0 0 0,1 0 0,0 1 0,-1-1 0,1 0 0,0 0 0,0 0 0,0 0 0,0 0 0,0 0 0,1 0 0,-1-1 0,0 1 0,4 2 0,-1 0 46,0-1 0,1 0 0,0-1 0,-1 1 0,1-1-1,0 0 1,0 0 0,0-1 0,1 1 0,-1-1 0,0 0 0,1-1 0,-1 1 0,0-1 0,1 0 0,-1 0 0,0-1 0,10-2 0,-1 1 15,-1-2 1,0 0-1,-1 0 0,1-1 1,-1-1-1,15-9 0,-12 5 3,-1 0-1,0-1 0,0-1 0,-1 0 0,-1-1 1,0-1-1,0 1 0,-2-2 0,0 0 1,15-28-1,-23 37-89,0 1 1,0-1 0,0 0 0,-1 1-1,0-1 1,0 0 0,0 0 0,-1 1-1,0-10 1,0 13 0,0 1 0,0-1 1,-1 0-1,1 1 0,0-1 0,-1 1 0,1-1 0,-1 0 1,0 1-1,0-1 0,1 1 0,-1-1 0,0 1 1,0 0-1,0-1 0,0 1 0,0 0 0,-1 0 0,1 0 1,0 0-1,-1 0 0,1 0 0,0 0 0,-1 0 1,1 0-1,-1 1 0,0-1 0,1 0 0,-1 1 0,1 0 1,-1-1-1,0 1 0,1 0 0,-1 0 0,0 0 1,1 0-1,-1 0 0,-3 1 0,-4 0-28,0 1 0,0 0 0,0 0 0,1 1 0,-1 0 0,1 1 0,-1 0 0,1 0 0,0 1 1,1 0-1,-1 0 0,1 1 0,0 0 0,-6 7 0,2-1 45,0 0 1,1 1-1,1 0 1,0 1-1,1 0 1,0 1 0,-6 17-1,11-26 35,1 0 0,1 0 0,-1 0-1,1 0 1,0 0 0,-1 13 0,2-18-25,0 1 1,0 0-1,0-1 0,1 1 1,-1-1-1,0 1 1,1-1-1,-1 1 0,1-1 1,-1 1-1,1-1 0,0 0 1,-1 1-1,1-1 1,0 0-1,0 1 0,0-1 1,0 0-1,0 0 1,0 0-1,1 0 0,-1 0 1,0 0-1,0 0 1,1 0-1,-1-1 0,1 1 1,-1 0-1,0-1 1,1 1-1,-1-1 0,3 1 1,0-1 19,0 1 1,1-1 0,-1 0 0,0 0-1,0 0 1,0-1 0,0 1 0,0-1-1,1 0 1,-1-1 0,6-2 0,-3 1 10,-1-1-1,1 1 1,-1-2 0,0 1 0,0-1 0,7-6-1,-6 4-11,-1-1 1,1 1-1,-1-1 0,-1 0 0,0 0 0,0-1 0,0 1 0,-1-1 0,-1 0 0,5-16 0,-7 22-39,-1-1-1,1 1 1,-1 0-1,0 0 0,0-1 1,0 1-1,0 0 0,-1 0 1,1 0-1,-1-1 1,0 1-1,-2-5 0,2 7 7,1-1 0,-1 0-1,0 1 1,0-1-1,0 1 1,0-1-1,0 1 1,0-1 0,0 1-1,0 0 1,-1 0-1,1-1 1,0 1-1,-1 0 1,1 0 0,-1 0-1,1 1 1,-1-1-1,0 0 1,1 0-1,-1 1 1,0-1 0,1 1-1,-1 0 1,-2-1-1,0 1-18,0 0 1,-1 0-1,1 0 0,0 1 0,-1 0 0,1-1 0,0 2 1,-6 1-1,1 1-26,0 0 0,0 1 0,0 1 0,1-1 0,-1 2 0,-8 7 0,12-9 24,-18 15-2,2 2 0,0 1 0,1 0 0,2 2 0,-21 34 0,34-51 57,0 2 0,0-1-1,-6 17 1,10-23-9,1-1 0,-1 1-1,0 0 1,1 0 0,0-1 0,0 1-1,0 0 1,0 3 0,0-4-9,0-1 0,1 0 1,-1 0-1,0 0 0,1 0 1,-1 0-1,1 0 0,-1 0 0,1 0 1,-1 0-1,1-1 0,0 1 0,-1 0 1,1 0-1,0 0 0,0-1 0,0 1 1,0 0-1,-1-1 0,1 1 0,2 0 1,-1 0 2,0-1 1,0 1-1,0-1 0,0 1 1,0-1-1,0 0 1,0 0-1,0 0 1,0 0-1,0 0 0,0 0 1,0-1-1,0 1 1,0-1-1,0 1 1,0-1-1,0 0 0,0 0 1,0 0-1,2-1 1,3-2 26,8-3 16,-1-1 0,0-1-1,0 0 1,-1-1-1,-1-1 1,1 1-1,19-25 1,-8 5 35,-1-1 1,24-43-1,-41 64-111,0 0 0,-1-1 0,4-11 0,-8 19 1,0 0-1,-1 0 0,1 0 1,-1-1-1,1 1 0,-1 0 1,0 0-1,0-1 0,0 1 1,-1 0-1,1 0 0,-1 0 1,1 0-1,-3-5 0,2 7 6,0-1 0,1 1 0,-1 0-1,0-1 1,0 1 0,-1 0 0,1 0 0,0 0-1,0 0 1,-1 0 0,1 0 0,0 0-1,-1 0 1,1 1 0,-1-1 0,1 0-1,-1 1 1,1-1 0,-1 1 0,1 0 0,-1-1-1,0 1 1,1 0 0,-1 0 0,1 0-1,-1 0 1,0 0 0,-1 1 0,-5 0-44,1 0 0,0 1 1,0 0-1,-13 5 0,9-1 37,0 0 0,0 0 0,0 1-1,1 1 1,0 0 0,0 0 0,-17 19 0,13-10-16,1 1 1,0 0 0,-16 32-1,26-45 32,-3 6 13,1-1 1,0 1 0,-3 11-1,8-20-5,-1 0-1,0 0 1,1 0 0,0 0-1,-1 0 1,1 0 0,0 0-1,0 0 1,0 0-1,0 0 1,0 0 0,1 0-1,-1 0 1,1 0 0,-1 0-1,1 0 1,0 0 0,0 0-1,0 0 1,0-1-1,0 1 1,0 0 0,2 2-1,-1-3 14,1 1-1,-1-1 1,0 0-1,1 0 1,-1 0-1,1 0 1,0-1-1,-1 1 0,1-1 1,-1 1-1,1-1 1,0 0-1,-1 0 1,1 0-1,0 0 1,3-1-1,2-1 22,-1 0-1,1 0 1,0 0-1,-1-1 1,1 0 0,-1-1-1,0 0 1,0 0 0,-1 0-1,1-1 1,-1 0-1,0 0 1,0 0 0,6-8-1,-5 4 14,0 0 1,0 0-1,-1 0 0,-1-1 1,1 0-1,-2 0 0,1 0 0,-1-1 1,3-15-1,-6 22-49,0 0 0,-1 0-1,0 0 1,0 0 0,0 0 0,0 0 0,0 0-1,-1 0 1,0 0 0,1 1 0,-2-1 0,1 0-1,-3-6 1,2 7-21,1 1 0,-1-1 0,1 1 0,-1 0-1,0 0 1,0-1 0,0 1 0,0 1 0,0-1 0,0 0 0,-1 0-1,1 1 1,-1-1 0,1 1 0,-1 0 0,0 0 0,1 0-1,-1 0 1,0 0 0,-4 0 0,1 1-7,0-1 0,0 1 0,0 0 0,0 0 0,0 1 0,0 0 1,0 0-1,1 0 0,-1 1 0,0 0 0,-8 4 0,6-2 6,1 0 1,-1 1-1,1 0 1,0 1-1,0 0 1,1 0-1,-8 8 1,5-3 10,0 0 0,1 1-1,1 0 1,0 0 0,1 1 0,0 0-1,0 0 1,2 0 0,-6 25 0,9-32 1,0-1 0,0 1 0,1 0 0,0-1 0,0 1 0,1 0 1,-1-1-1,1 1 0,0 0 0,1-1 0,-1 1 0,1-1 0,5 10 0,-5-11 19,0-1 0,0 0-1,1 0 1,-1 0 0,1 0-1,0 0 1,0 0 0,0-1-1,0 0 1,0 1 0,1-1-1,-1 0 1,1-1 0,-1 1-1,1-1 1,0 1 0,-1-1-1,1 0 1,0 0 0,7 0-1,-5-1 43,0 0-1,0-1 0,-1 1 0,1-1 1,0 0-1,0-1 0,-1 0 0,1 0 0,-1 0 1,1 0-1,-1-1 0,0 0 0,7-5 1,-7 5-40,0 0 0,-1-1 0,0 1 0,1-1 0,-1 0 0,-1 0 0,1-1 0,-1 1 0,1-1 0,-1 0 0,-1 0 0,1 0 0,-1 0 0,1 0 0,-2 0 0,1-1 0,1-6 0,1-3 9,-1 0 0,-1 0 1,1-16-1,-3 24-32,0 1-1,-1-1 1,1 1 0,-1-1 0,-1 1-1,1 0 1,-1-1 0,0 1 0,-1 0-1,-3-7 1,3 7-14,-1 0 0,0 1 0,0 0 0,0 0 1,0 0-1,-1 0 0,-6-5 0,9 9-5,-1-1 1,1 0-1,-1 0 1,1 1 0,-1 0-1,0 0 1,0-1-1,0 1 1,1 1-1,-1-1 1,0 0-1,0 1 1,0 0 0,0-1-1,0 1 1,0 0-1,0 1 1,-6 0-1,4 0 5,0 1 0,0 0-1,0 1 1,0-1 0,0 1 0,1 0-1,-1 0 1,1 1 0,0-1-1,-1 1 1,2 0 0,-1 0 0,0 0-1,1 0 1,0 1 0,0 0-1,0-1 1,1 1 0,-1 0 0,1 0-1,0 0 1,1 1 0,-1-1-1,0 7 1,1-7 18,0 1 0,0 0 0,0 0 0,1 0 0,0 0 0,0 0 0,1 0 0,0 0 0,0 0-1,0 0 1,0-1 0,1 1 0,0 0 0,1-1 0,-1 1 0,1-1 0,0 0 0,0 0 0,0 0 0,1 0 0,0-1 0,6 7 0,-3-5 27,1-1 0,0 0 0,0 0 0,0-1 1,0 1-1,1-2 0,0 1 0,-1-1 0,1-1 0,0 0 1,1 0-1,-1-1 0,0 0 0,0 0 0,1-1 0,9-1 1,-11 0 6,-1 0 0,1-1 1,0 1-1,0-2 1,-1 1-1,1-1 1,-1 0-1,0-1 1,0 0-1,0 0 1,-1 0-1,1-1 0,-1 0 1,0 0-1,0-1 1,-1 0-1,0 0 1,0 0-1,6-9 1,-6 7-15,-1-1 1,1 0 0,-1-1-1,-1 1 1,0-1 0,0 1-1,-1-1 1,0 0 0,-1 0-1,0 0 1,0 0 0,-2-20-1,0 24-28,0 0-1,0-1 0,-1 1 1,1 0-1,-1 0 1,0 1-1,-1-1 0,0 0 1,0 1-1,0-1 1,0 1-1,-1 0 0,0 0 1,0 0-1,0 1 1,-1-1-1,1 1 0,-1 0 1,0 0-1,0 1 1,-1-1-1,-6-2 0,3 2-36,1 1-1,-1 1 0,0-1 0,0 1 0,-1 1 0,1 0 1,0 0-1,0 0 0,-1 1 0,1 1 0,0 0 1,-18 4-1,16-2 30,1 0 0,0 1 1,1 1-1,-1-1 0,1 2 0,0-1 1,0 1-1,0 1 0,1-1 0,0 2 1,1-1-1,-1 1 0,1 0 1,1 0-1,-1 1 0,2 0 0,-1 0 1,1 0-1,1 1 0,-5 12 1,6-14 17,1 0 0,0 0 0,0 0 0,1 1 0,0-1 0,0 0 0,1 1 0,0-1 1,1 1-1,0-1 0,2 11 0,-1-12 1,0 0 0,1 0 1,0 0-1,0-1 0,1 1 0,-1-1 1,1 0-1,1 0 0,-1 0 0,1-1 1,0 1-1,0-1 0,1 0 0,7 5 1,-2-3 40,1 0 1,0 0-1,0-2 1,0 1-1,1-1 1,0-1-1,0-1 1,25 5-1,-32-7-24,1 0 1,-1-1-1,1 0 0,-1 0 0,1 0 1,0-1-1,-1 1 0,0-2 0,1 1 1,-1-1-1,0 0 0,0 0 0,0-1 1,0 0-1,0 0 0,6-4 0,-6 2 13,-1-1 0,1 0 0,-1-1 0,0 1 0,-1-1 0,1 0 0,-1 0 0,-1 0 0,1-1 0,-1 1 0,-1-1 0,1 0 0,-1 0 0,-1 0 1,1 0-1,-1 0 0,-1 0 0,1 0 0,-2-11 0,0 10-44,1 1 1,-1 0-1,-1 0 1,0 0-1,0-1 1,0 2-1,-1-1 1,0 0-1,-1 1 1,0-1-1,0 1 1,0 0-1,-1 0 1,0 1-1,0-1 1,-1 1-1,0 0 1,0 1-1,-7-6 1,6 7-22,-1 0-1,0 0 1,1 1-1,-1 0 1,0 0-1,0 1 1,-1 0-1,1 0 1,0 1-1,-1 0 1,1 0-1,-1 1 1,1 0-1,-1 1 1,1 0-1,0 0 1,-1 1-1,1 0 1,0 1-1,0-1 1,0 1-1,-9 6 1,3-1 11,0 0 1,1 1-1,0 1 0,0 0 1,1 1-1,0 1 0,1 0 0,0 0 1,1 1-1,1 0 0,0 1 1,1 0-1,0 0 0,1 1 0,0 0 1,2 0-1,-6 20 0,10-30 32,0 0 1,0 0-1,0 0 0,1 0 0,0 0 0,0 1 0,0-1 0,1 0 0,0 0 0,0 0 0,0 0 0,0 0 0,1 0 1,0 0-1,0 0 0,0-1 0,0 1 0,6 6 0,-4-6 5,0-1-1,0 1 1,1-1 0,0 0 0,0 0-1,0 0 1,0-1 0,0 0 0,1 0-1,0 0 1,-1-1 0,1 0 0,0 0-1,0 0 1,7 0 0,-2 0 18,0-1 1,0 0 0,0 0-1,1-1 1,-1-1 0,0 0-1,0-1 1,0 0 0,0 0-1,0-1 1,0-1 0,-1 0-1,0 0 1,1-1 0,-2 0-1,1-1 1,-1 0 0,1 0-1,-2-1 1,1-1 0,-1 1-1,0-1 1,0-1 0,-1 1-1,-1-1 1,1-1 0,-1 1-1,-1-1 1,0 0 0,0 0-1,3-12 1,-4 10-40,0-1 1,-1 1-1,0-1 1,-1 0-1,-1 0 0,0 0 1,-1 0-1,0 0 0,-1 0 1,0 0-1,-1 1 1,0-1-1,-5-13 0,5 21-34,0 1-1,0-1 0,0 0 1,-1 1-1,1-1 0,-1 1 1,0 0-1,-1 0 0,-6-7 1,8 9-72,0 0 0,-1-1 1,1 1-1,-1 1 0,0-1 0,1 0 1,-1 1-1,0-1 0,0 1 1,0 0-1,0 0 0,-1 0 1,1 0-1,0 1 0,0-1 0,0 1 1,-1 0-1,1 0 0,0 0 1,0 0-1,-1 0 0,1 1 0,0 0 1,-6 1-1,8-1-37,1-1 0,-1 0-1,0 1 1,0-1 0,1 1-1,-1 0 1,1-1 0,-1 1 0,0-1-1,1 1 1,-1 0 0,1-1-1,0 1 1,-1 0 0,1 0-1,-1-1 1,1 1 0,0 0 0,0 0-1,-1 0 1,1 0 0,0-1-1,0 1 1,0 0 0,0 0 0,0 1-1,5 24-3587,-4-21 3174,9 24-4187,8 4 1595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32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95 1248,'0'0'111,"0"-1"-1,0 1 1,0 0 0,0 0-1,1-1 1,-1 1 0,0 0-1,0-1 1,0 1 0,0 0-1,0-1 1,0 1 0,0 0-1,0-1 1,0 1 0,0 0-1,-3-4 1661,3 4-1660,-1-1-1,1 1 1,0 0 0,-1 0-1,1 0 1,0 0 0,0 0-1,-1 0 1,1 0 0,0-1-1,-1 1 1,1 0 0,0 0-1,-1 0 1,-11-2 795,6 2-645,-1 0-1,0 0 0,1 1 0,-1 0 1,1 0-1,-1 0 0,1 1 1,0 0-1,-10 4 0,11-2-187,0-1 0,1 1-1,-1-1 1,-5 7 0,-5 4 80,6-6-60,0 0 0,1 0-1,0 1 1,1 0 0,0 0 0,-10 18-1,16-24-60,-1 1 0,0 0 0,1-1 0,0 1 0,0 0 0,0 0 0,0-1 0,1 1 0,0 0 0,0 6 0,0-7 2,0 0-1,1-1 0,0 1 0,-1-1 1,1 1-1,0-1 0,0 0 1,1 1-1,-1-1 0,0 0 0,1 0 1,-1 1-1,1-1 0,0-1 0,0 1 1,0 0-1,3 2 0,1 0 25,0 0 0,1-1-1,-1 0 1,1 0-1,0-1 1,0 1 0,0-2-1,0 1 1,10 0 0,-3 0 76,0-1 0,-1-1 1,1 0-1,18-3 0,-19 1-16,0-1 1,-1-1-1,0 1 0,1-2 0,-2 0 0,23-12 1,-30 14-95,1 1 0,-1-1 0,0 0 0,0-1 1,0 1-1,0-1 0,-1 1 0,0-1 1,1 0-1,-1 0 0,-1-1 0,1 1 1,-1 0-1,1-1 0,-1 0 0,-1 1 1,1-1-1,-1 0 0,2-10 0,-3 11-33,0 0 0,0 0 0,0 1 0,-1-1 0,0 0 0,0 0 0,0 0 0,0 0 0,-1 1 0,1-1 1,-1 0-1,0 1 0,0 0 0,0-1 0,0 1 0,-1 0 0,1 0 0,-1 0 0,0 0 0,0 1 0,0-1 0,-5-2 0,3 2-18,0-1 0,-1 2-1,1-1 1,-1 0 0,0 1 0,0 0 0,0 1 0,0-1 0,0 1 0,0 0-1,-1 1 1,1 0 0,0 0 0,-7 0 0,-1 3 54,0 0-1,0 1 1,0 0 0,1 1-1,0 1 1,0 0 0,0 1-1,1 0 1,0 1 0,0 0-1,1 1 1,0 0 0,1 0-1,0 2 1,0-1 0,1 1-1,-9 15 1,16-23 3,0 0 0,1-1 0,-1 1 1,1 0-1,0 0 0,0 0 0,0 0 0,0 1 1,1-1-1,-1 0 0,1 0 0,0 0 0,0 0 0,0 1 1,0-1-1,2 6 0,-1-7-4,0 1 1,0-1-1,0 0 0,1 1 1,-1-1-1,1 0 1,-1 0-1,1 0 0,0 0 1,0-1-1,-1 1 0,1 0 1,1-1-1,-1 1 1,0-1-1,0 0 0,0 0 1,1 0-1,-1 0 0,1 0 1,3 1-1,14 3 146,-1-1 0,1-1 0,0-1 0,0-1 0,28-1 0,-31-1-71,0-1-1,-1 0 0,1-1 0,-1-1 0,0-1 0,29-12 0,-41 15-73,0 0-1,0 0 0,0 0 0,0-1 0,-1 1 0,1-1 0,-1 0 0,1 0 0,-1 0 1,0 0-1,-1-1 0,1 0 0,0 1 0,-1-1 0,0 0 0,0 0 0,0 0 0,2-7 0,-3 5-39,0 0 1,0-1-1,-1 1 0,1-1 0,-1 1 0,-1-1 0,0 1 0,1 0 0,-2-1 0,1 1 0,-1 0 0,0 0 0,0 0 0,-1 0 0,0 0 0,0 0 0,0 0 0,-1 1 0,1 0 0,-1 0 0,-8-7 0,7 7-25,0 0 0,0 1 0,0 0 0,-1 0 0,0 0 0,0 1 0,0 0 0,0 0 1,0 0-1,-1 1 0,1 0 0,-1 0 0,1 1 0,-1-1 0,0 2 0,0-1 0,0 1 0,1 0 0,-1 0 0,-13 3 0,3 1 2,1 1-1,0 0 1,1 1 0,-1 1-1,1 1 1,0 0 0,-17 13 0,11-5 61,1 1 1,0 0 0,-34 41 0,49-52 10,0 1-1,0-1 1,1 1-1,1-1 1,-1 1-1,1 1 1,-3 6-1,6-12-18,-1 0 0,0 0 0,1 0-1,-1 0 1,1 0 0,0 0 0,0 0-1,0 0 1,0 0 0,0 0 0,0 0-1,0 0 1,1 0 0,-1-1 0,1 1-1,-1 0 1,1 0 0,0 0 0,0 0 0,0-1-1,0 1 1,0 0 0,0-1 0,0 1-1,0 0 1,1-1 0,-1 0 0,1 1-1,-1-1 1,1 0 0,-1 0 0,3 1-1,3 1 32,1 0-1,-1 0 1,1-1-1,-1 0 1,1-1-1,0 0 1,0 0-1,-1-1 1,10 0-1,12-1 193,30-6 0,-39 4-176,0-1 0,0-1 1,-1-1-1,0-1 0,0 0 0,0-1 0,31-20 0,-42 23-48,0 0 0,-1-1 0,1 0 0,-1 0 0,-1 0 0,1-1 0,-1 0 0,0-1 0,-1 1 0,0-1 0,0 0 0,0-1 0,-1 1-1,-1-1 1,1 0 0,-1 0 0,-1 0 0,3-16 0,-4 13-28,-1-1 1,0 1-1,0 0 0,-5-22 0,4 31-3,1 0-1,-1 0 0,0 0 0,0 0 0,0 1 0,0-1 0,0 0 0,-1 1 1,1-1-1,-1 1 0,1 0 0,-1-1 0,0 1 0,0 0 0,0 0 1,-1 0-1,1 0 0,0 0 0,-1 1 0,-3-3 0,2 3-20,0-1 0,0 1 0,0 0 0,0 0 0,0 1 0,0-1 0,0 1 0,0 0 0,0 0 0,0 0 0,0 0 0,0 1 0,-7 2 0,0 0-18,-1 1-1,1 1 1,1 0-1,-1 0 1,1 1-1,-16 11 1,-51 49 24,72-61 41,-8 8 0,0 0-1,2 1 1,-1 1 0,2 0-1,-13 22 1,21-34-6,1 0-1,-1 0 1,1 0-1,0 0 1,0 0-1,0 0 1,0 0-1,0 0 1,1 0 0,-1 1-1,1-1 1,0 0-1,0 5 1,1-6 12,0 0-1,-1 0 1,1 0 0,0 0 0,0 0-1,0 0 1,0 0 0,1 0 0,-1 0 0,0 0-1,1-1 1,-1 1 0,1-1 0,0 1-1,-1-1 1,1 0 0,0 1 0,0-1 0,0 0-1,4 1 1,2 1 42,1 0-1,0 0 0,0-1 1,0-1-1,0 1 1,0-1-1,0-1 0,0 0 1,9-1-1,10-2 186,46-10 0,-65 11-201,-1-1 0,0 0 1,0 0-1,0-1 0,-1 0 0,1 0 0,-1-1 1,0 0-1,0 0 0,0 0 0,6-8 0,-10 10-42,-1 0-1,0 1 0,1-1 1,-1 0-1,0 0 0,0 0 1,-1 0-1,1-1 0,-1 1 1,1 0-1,-1-1 0,0 1 1,-1-1-1,1 1 0,0-1 1,-1 0-1,0 1 0,0-1 0,0 1 1,0-1-1,-1 0 0,1 1 1,-1-1-1,0 1 0,0-1 1,0 1-1,-1 0 0,1-1 1,-4-4-1,2 3-24,-1 1 0,1 0 0,-1 0-1,0 0 1,-1 1 0,1-1 0,0 1 0,-1 0 0,0 0 0,0 1 0,0-1-1,0 1 1,0 0 0,0 0 0,-1 1 0,1 0 0,-1 0 0,-5-1-1,3 2-6,1-1-1,-1 1 1,0 1-1,1-1 1,-1 1-1,0 0 0,-9 4 1,0 1-64,-30 15 1,37-16 77,-10 5 3,2 1 0,-1 0 0,1 2 0,1 0 0,0 1 1,1 1-1,0 0 0,1 1 0,-20 28 0,33-40 24,-1 0-1,1 0 1,0 0 0,0 0-1,1 0 1,-1 1 0,1-1-1,0 0 1,-2 9 0,3-11 0,0 0 1,0-1-1,0 1 0,1 0 1,-1 0-1,0 0 1,1 0-1,-1-1 1,1 1-1,0 0 0,-1 0 1,1-1-1,0 1 1,0 0-1,0-1 1,0 1-1,0-1 1,1 0-1,-1 1 0,0-1 1,1 0-1,-1 0 1,1 1-1,-1-1 1,3 1-1,3 1 46,1 0 1,-1-1-1,0 1 0,1-1 0,-1-1 0,1 0 1,-1 0-1,1 0 0,10-1 0,8-1 98,36-7-1,-34 4-36,1-2-1,-1-2 0,0 0 0,48-22 1,-69 27-104,-1-1 1,1 0 0,-1 0 0,0-1-1,9-7 1,-13 10-7,0 1 0,-1-1 0,1 0 1,0 0-1,-1 0 0,0-1 0,1 1 0,-1 0 0,0 0 0,0-1 0,-1 1 0,1 0 0,0-1 0,-1 1 0,1-1 0,-1 1 0,0-1 1,0 1-1,0-5 0,0 6-12,-1-1 1,1 0-1,0 0 1,-1 0-1,0 0 1,1 1-1,-1-1 1,0 0-1,0 0 1,0 1-1,0-1 1,0 1-1,-1-1 1,1 1-1,0 0 1,-1-1-1,1 1 1,-1 0-1,1 0 1,-1 0 0,0 0-1,1 0 1,-1 0-1,0 0 1,-3 0-1,-1-1-39,-1 1 1,1 0-1,0 0 0,-1 1 1,-12 0-1,2 1-15,-1 1 0,0 1 0,1 1 0,-25 8 0,-63 32-158,57-18 321,44-24-81,0 1 0,0 0-1,0 0 1,0 1 0,1-1 0,-1 1 0,1-1 0,-5 8-1,8-11-15,0 0-1,-1 1 0,1-1 0,0 0 0,0 1 1,-1-1-1,1 1 0,0-1 0,0 1 0,0-1 1,-1 1-1,1-1 0,0 0 0,0 1 0,0-1 1,0 1-1,0-1 0,0 1 0,0-1 0,0 1 0,0-1 1,0 1-1,0-1 0,1 1 0,-1-1 0,0 1 1,0-1-1,0 1 0,1-1 0,-1 0 0,0 1 1,0-1-1,1 1 0,-1-1 0,0 0 0,1 1 1,-1-1-1,0 0 0,1 1 0,-1-1 0,1 0 1,-1 0-1,0 1 0,1-1 0,-1 0 0,1 0 1,-1 0-1,1 0 0,-1 1 0,1-1 0,-1 0 1,1 0-1,-1 0 0,1 0 0,0 0 0,4 0 45,1 0 1,-1 0-1,0-1 0,7 0 0,15-6 74,1-1 0,-2-1-1,1-1 1,29-17 0,-46 22-128,-1 0-1,15-11 1,-21 14 4,0-1 0,0 1 0,-1 0-1,1-1 1,-1 0 0,0 0 0,1 1 0,-1-1 0,-1-1-1,1 1 1,1-3 0,-3 5-3,1 1 1,-1 0-1,0-1 0,0 1 0,0 0 1,0-1-1,0 1 0,0-1 0,0 1 1,0 0-1,0-1 0,0 1 0,0 0 1,0-1-1,0 1 0,0-1 0,0 1 1,0 0-1,0-1 0,-1 1 1,1 0-1,0-1 0,0 1 0,0 0 1,0-1-1,-1 1 0,1 0 0,0-1 1,-1 1-1,-11-3-132,-17 7-48,-5 7 141,-46 21 0,21-8 166,44-16-30,13-7-70,0 0 1,0 0-1,0 0 1,-1 0 0,1-1-1,0 1 1,0-1-1,-3 1 1,18-11 102,26-10-102,25-12 138,-20 13-3522,-35 15 126,1 0 0,13-9 0,1 3-1242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41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0 2912,'0'0'923,"5"13"3124,-1 21 1612,-4-20-5936,0 61 326,-3 176 611,-10-134-342,0 7 137,-6 345 1119,15-303-1207,-6 96 23,8-230-215,-10 97 114,9-97-192,3-21 8,-1-1-1,-4 16 0,3-13-127,2-11 44,0-1-1,0 1 1,0-1-1,0 0 1,0 1-1,-1-1 0,1 1 1,-1-1-1,0 2 363,6-11 28,0 1 0,13-14-1,-11 15-372,-3 2-33,0 1-1,-1-1 0,1 1 0,1 1 0,-1-1 0,0 0 0,1 1 0,8-4 0,14 0-13,-1 1-1,1 1 1,0 1-1,27 0 1,-21 2 24,117-11 172,30 5-97,-27 7 87,-72 1-226,46 0 46,208-5 278,-317 3-255,2 0-75,31 2 0,98 1 218,-78-4-76,-50-1-85,-18 2 11,1 1-1,-1-1 1,0 1 0,1-1 0,-1 1-1,7 1 1,10 0 16,2-2-21,-22 1-4,1 0 0,-1 0 1,1 0-1,-1 0 0,1-1 0,-1 1 0,0 0 0,1 0 0,-1 0 0,0-1 0,1 1 0,-1 0 0,1 0 0,-1-1 0,0 1 0,0 0 0,1-1 0,-1 1 0,0 0 0,0-1 0,1 1 0,-1-1 1,0 1-1,0 0 0,0-1 0,0 1 0,1-1 0,-1 1 0,0 0 0,0-1 0,0 0 0,0-22 197,-8-21-52,-5-1-150,3-1 0,2 0-1,-4-77 1,-11-39-31,4-11 6,2 27-7,-10-60-134,8 69 185,17 112-64,3-41-1,1 16-95,-2 38 153,0 1 0,1-1-1,0 0 1,1 0 0,4-13-1,27-63-154,-29 74 139,0 0-1,1-15 1,-4 18 1,1 0 0,0 1 0,8-20 0,-9 19 61,-1 10-72,-1 1-1,1-1 1,0 1 0,0-1 0,0 0 0,0 1 0,0-1-1,0 1 1,0-1 0,1 1 0,-1-1 0,0 0 0,0 1-1,0-1 1,0 1 0,1-1 0,-1 1 0,0-1 0,1 1-1,-1-1 1,1 0 0,-3 4-111,1 0 0,0 0 0,-1 0 0,1 0 0,0 0 0,1 0 0,-2 5 0,-18 75-8636,14-56 5796,0 2 1020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03.07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191 0 2080,'4'6'244,"-1"-1"0,0 1 0,0 0 0,0 0 0,-1 0 0,0 1 0,0-1 0,-1 0 0,1 1 0,-1-1 0,0 8 0,-3 10 240,-1-1 0,0 1 1,-2-1-1,-12 35 0,-10 27 493,-34 124 158,34-40-602,26-159-490,-37 210 693,16-90-464,16-100-189,5-23-34,-1 0-1,1 0 0,0 1 1,1-1-1,-1 0 0,2 12 0,5 40 182,-4-41-165,-1 0 0,-2 34 0,-1-13 28,2 7 120,0-45-227,3 2-143,3 2 13,-4-4 165,0-1-1,0 0 0,-1 0 1,1 0-1,0 0 0,0 0 1,0 0-1,-1-1 0,1 1 0,0-1 1,0 1-1,-1-1 0,1 1 1,0-1-1,-1 0 0,3-1 1,31-18 141,-30 16-104,9-4-8,0 1 1,1 1 0,-1 0-1,1 1 1,0 0 0,1 1-1,-1 1 1,1 0 0,-1 1-1,1 1 1,0 1 0,0 0-1,-1 1 1,1 0 0,17 5-1,0 2 124,-1 1 1,43 19-1,-68-26-184,0-1 0,0 1 0,0-1 0,0 0 0,1-1 0,-1 0 0,13-1 0,0 0 26,23 2 84,-10 0-83,65-7-1,-94 5 8,1 0 0,-1 0 0,0-1 0,8-3 0,12-4 118,45-9 168,-51 12-351,1 0-1,28-3 1,-9 7 230,43 2 0,-26 1-236,-49-1 68,1-1 0,-1 0 0,0-1 0,0 0 1,0 0-1,0 0 0,0 0 0,0-1 0,9-6 0,-8 5-60,1 0-1,-1 0 1,16-4-1,-21 7 35,0 1 0,1-1 0,-1 1 0,1 0-1,-1 0 1,1 0 0,2 0 0,8 1 62,2 3-89,-12-1 14,-3-2 19,0-1-1,0 0 1,0 1-1,0-1 1,0 1-1,1-1 1,-1 1-1,0-1 1,0 0 0,1 1-1,-1-1 1,0 0-1,0 1 1,1-1-1,-1 0 1,0 1 0,1-1-1,-1 0 1,1 0-1,-1 1 1,0-1-1,1 0 1,0 1 95,0-2-57,-1 1 0,1-1 0,-1 1 0,1-1 0,-1 1 0,1-1 1,-1 1-1,0-1 0,1 1 0,-1-1 0,0 0 0,1 1 0,-1-1 0,0 0 0,0 1 0,0-1 0,1-1 1,3-20-64,-2 13 11,12-41 77,-9 19-134,-1 16 86,-2 0-1,0 0 0,-1 0 0,-1-18 1,-8-64 28,2 31-42,-8-60 50,3 37-72,6 45 0,-5-72 3,6 69-46,2 31 17,0 0 1,2 1-1,1-23 0,0 28 27,-1-1 0,0 0 0,-1 0 0,0 0 0,-1 0 0,-4-13 0,6 21 7,-1 1 0,1-1 0,0 0 0,0 0 0,0 0 0,0 1 0,0-1 0,1 0 1,-1 0-1,1 0 0,0 1 0,0-1 0,0 0 0,0 1 0,0-1 0,3-3 0,-3 4 3,1 0 1,-1 0-1,0-1 0,0 1 0,0 0 0,1-6 0,-1 0-130,-1 8 140,0 0 0,0 0 1,0 0-1,0 0 0,0 0 0,0 0 1,0 0-1,0 0 0,0 0 1,0 0-1,0 0 0,0 0 0,0 0 1,0 0-1,0 0 0,-1 0 0,1 0 1,0 0-1,0 0 0,0 0 1,0 0-1,0 0 0,0 0 0,0 0 1,0 0-1,0 0 0,0 0 0,0 0 1,0 0-1,0 0 0,0 0 1,0 0-1,0 0 0,0 0 0,-1 0 1,1 0-1,0 0 0,0 0 0,0 0 1,0 0-1,0 0 0,0 0 1,0-1-1,0 1 0,0 0 0,0 0 1,0 0-1,0 0 0,0 0 0,0 0 1,0 0-1,0 0 0,0 0 1,0 0-1,0 0 0,0 0 0,0 0 1,0 0-1,0 0 0,0 0 1,0 0-1,0-1 0,0 1 0,0 0 1,0 0-1,-4 3 11,-1 0 0,1 0 0,-1-1 0,1 0 0,-1 0 0,0 0 0,0 0 0,0-1 0,0 0 0,-8 1 0,-60 6 390,63-8-387,-211 1 251,45-3 39,63 3-167,-74 3-548,97-3-182,90-1 586,0 0 1,-1 0-1,1 0 0,0 0 1,0 0-1,-1 0 0,1 0 0,0 0 1,0 0-1,-1 0 0,1 0 1,0 0-1,0 0 0,-1 0 1,1 0-1,0 0 0,0 0 1,0 0-1,-1 0 0,1-1 1,0 1-1,0 0 0,-1 0 1,1 0-1,0 0 0,0 0 1,0-1-1,0 1 0,-1 0 1,1 0-1,0 0 0,0-1 1,0 1-1,0 0 0,0 0 1,0-1-1,0 1 0,0 0 1,-1-1-1,1 1 3,0 0 0,0 0 0,0 0 0,0 0 0,0 0-1,0 0 1,0 0 0,0 0 0,0 0 0,0-1 0,1 1 0,-1 0 0,0 0 0,0 0 0,0 0 0,0 0 0,0 0 0,0 0-1,0 0 1,0 0 0,0 0 0,0 0 0,0 0 0,0 0 0,0 0 0,0 0 0,0-1 0,0 1 0,1 0 0,-1 0-1,0 0 1,0 0 0,0 0 0,0 0 0,0 0 0,0 0 0,0 0 0,0 0 0,0 0 0,0 0 0,0 0 0,0 0-1,1 0 1,-1 0 0,0 0 0,0 0 0,0 0 0,0 0 0,0 1 0,0-1 0,0 0 0,0 0 0,0 0 0,0 0-1,0 0 1,0 0 0,0 0 0,1 0 0,-1 0 0,0 0 0,0 0 0,0 0 0,0 0 0,0 0 0,0 0 0,0 1-1,0-1 1,0 0 0,0 0 0,11 13 2,0 1 50,-6-4-13,-1 0 0,0 0 0,0 0 0,-2 0 0,1 1 0,-1-1 0,0 1 0,-1 13 0,0 14 174,-6 38-1,2-29 46,-4 26 161,-28 125 1,19-125-83,16-73-321,0 1-1,0-1 0,0 0 0,0 1 1,-1-1-1,1 1 0,0-1 0,0 0 1,0 1-1,0-1 0,0 1 0,0-1 0,0 0 1,0 1-1,0-1 0,0 1 0,0-1 1,0 1-1,0-1 0,1 0 0,-1 1 0,0-1 1,0 0-1,0 1 0,0-1 0,1 1 1,-1-1-1,1 1 0,0-2 1,0 1 0,0-1 0,0 1 0,0-1 0,0 1 0,0-1 0,0 0 0,0 0-1,0 1 1,0-1 0,0 0 0,1-1 0,30-32-55,-2-2 1,45-66-1,5-8-175,-64 89 141,2 2 0,1 0 1,21-18-1,-33 32 53,-1 0 1,1 0-1,1 1 0,-1 0 1,1 0-1,10-3 0,-16 6 27,-1 1 1,0-1-1,1 1 0,-1-1 0,1 1 0,0 0 0,-1 0 0,1 0 1,-1 0-1,1 0 0,-1 0 0,1 0 0,-1 0 0,1 0 1,-1 1-1,1-1 0,-1 1 0,1-1 0,-1 1 0,1-1 1,-1 1-1,0 0 0,1 0 0,-1 0 0,0 0 0,0 0 0,1 0 1,-1 0-1,0 0 0,0 0 0,0 1 0,-1-1 0,1 0 1,0 1-1,0-1 0,-1 0 0,1 1 0,-1-1 0,1 1 1,-1-1-1,1 3 0,1 5 22,-1 0 0,0 0 0,-1 1 0,0-1 0,-1 12 0,-9 47 234,3-31-94,-2 0 0,-2-1 0,-1 0 1,-1-1-1,-28 50 0,61-110-541,1 1 0,36-32 0,-55 55 367,-1 0 1,1-1-1,-1 1 1,1 0-1,0 1 0,-1-1 1,1 0-1,0 0 1,0 1-1,-1-1 1,1 1-1,0-1 1,0 1-1,0 0 0,0 0 1,0 0-1,-1 0 1,1 0-1,0 0 1,4 1-1,19-1-63,47-8-3739,106 0-1,-145 9 1214,-4 7 912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06.59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 26 2240,'0'4'4928,"-8"128"-925,2-49-3569,5 101 311,2-83-471,18 226 775,22 0-93,-30-240-876,12 142 283,-22-145-262,9-85 374,-8 0-433,0 0 1,0 0 0,0-1 0,0 1 0,0-1 0,0 0 0,-1 1 0,1-1 0,0 0 0,-1 0 0,0 0 0,1 0 0,-1-1 0,2-2 0,0-5-40,1 1 1,1-13-1,-2 11-12,3-15-28,-1 1 0,2-28 0,-1-2 25,12-56 2,44-151-1,4-33 118,-31-9-107,-32 263 9,7-68-66,4-8 387,-14 108-341,1 0-1,-1 0 1,-1 0 0,1 1-1,-2-1 1,1 0 0,-6-15-1,7 22 27,-1 1-1,1 0 0,-1-1 0,0 1 1,0 0-1,0-1 0,0 1 0,0 0 1,0 0-1,0 0 0,-2-2 0,3 3-9,-1 0-7,1 0 0,0 0 0,-1 0 0,1-1 0,0 1 0,-1 1 0,1-1 0,0 0 0,-1 0 0,1 0 0,-1 0 0,1 0 0,0 0 0,-1 0 0,1 0 0,0 0 0,-1 1 0,1-1-1,0 0 1,0 0 0,-1 1 0,1-1 0,0 0 0,-1 0 0,1 1 0,0-1 0,0 0 0,0 0 0,-1 1 0,1 0 0,0-1-4,-2 3-4,-1 1 0,1-1 0,0 1 0,1 0 0,-1 0 0,1 0-1,0 0 1,-2 7 0,-1 7 37,-9 32 63,3 1-1,2 0 0,-2 70 1,10 158 1,1-267-97,-1 16 17,2 0 1,0-1-1,2 1 1,2-1 0,16 53-1,-21-77 5,1 0 1,-1 0-1,0 0 0,1 0 1,0 0-1,0-1 0,0 1 0,0 0 1,3 1-1,-4-3-6,0 0 1,0 0-1,0-1 0,0 1 1,0-1-1,0 1 1,0-1-1,0 0 0,0 1 1,1-1-1,-1 0 0,0 0 1,0 0-1,0 0 1,1 0-1,-1 0 0,0 0 1,0 0-1,0 0 0,1 0 1,-1-1-1,0 1 1,0-1-1,0 1 0,0-1 1,0 1-1,2-2 0,3-2 23,-1 0 0,0 0-1,1 0 1,-2-1 0,1 0-1,0 0 1,6-11 0,11-18-63,30-67 0,8-44-98,4-9 22,-47 117 115,3 1 0,23-35 0,-23 40 194,-14 20-88,0 1-1,1 1 1,11-14-1,-17 23-103,-1 0-1,0 0 0,0 1 0,0-1 1,1 0-1,-1 1 0,0-1 0,0 0 1,0 1-1,0-1 0,0 0 0,0 1 1,0-1-1,1 1 0,-1-1 0,0 0 1,0 1-1,-1-1 0,1 0 0,0 1 1,0-1-1,0 0 0,0 1 0,0-1 1,0 1-1,-1-1 0,-1 23 49,-40 219 283,22-79-189,-12 82 190,20-158-301,11-86-42,1 0 0,0 0 0,0-1 0,0 1 0,0 0 0,0 0 0,0 0 0,0 0 0,0 0 0,1 0 0,-1 0 0,1 1 0,-1-2 0,0 0 0,0 1-1,0-1 1,0 0-1,0 0 1,0 0-1,0 0 1,0 0-1,0 0 1,0 1 0,1-1-1,-1 0 1,0 0-1,0 0 1,0 0-1,0 0 1,0 0-1,0 0 1,1 0 0,-1 0-1,0 0 1,0 0-1,0 0 1,0 0-1,0 0 1,1 0-1,-1 0 1,0 0 0,0 0-1,0 0 1,0 0-1,0 0 1,1 0-1,-1 0 1,0 0 0,0 0-1,0 0 1,0 0-1,0 0 1,1 0-1,4-7-36,2-11-52,36-168-588,-30 118 560,6-23 2,39-110 0,-41 152 51,26-61 299,-33 85-635,-5 93 565,-5 39 70,1-96-164,2-9-56,1-5-32,2-5-45,-1 0 0,0 0 0,-1-1 0,0 0 0,3-10 0,0 2-24,80-197-341,-85 209 407,0 0 0,0 0-1,6-8 1,-7 12 4,-1 0 0,1 1 0,0-1 0,-1 0 0,1 0 0,0 1 0,-1-1 0,1 1 0,0-1 0,0 1 1,0-1-1,0 1 0,0-1 0,-1 1 0,1 0 0,0-1 0,0 1 0,0 0 0,0 0 0,0 0 0,0 0 0,0 0 0,0 0 0,2 0 0,0 0 19,0 1-1,0-1 1,0 0-1,0 0 1,0 0-1,-1 0 1,1 0-1,0-1 1,0 1-1,0-1 1,0 0-1,0 0 1,-1 0 0,1 0-1,0 0 1,-1-1-1,1 1 1,3-4-1,-5 4 7,1 0 0,-1 0 0,0 1 0,1-1 0,-1 0-1,0 0 1,1 1 0,-1-1 0,1 1 0,-1-1 0,1 1 0,-1 0 0,1 0 0,2-1-1,-2 8 15,0 0 0,0-1-1,-1 1 1,0 0 0,0-1-1,0 1 1,-1 13 0,-7 81 308,1-1 148,6 24-420,22 165 0,-13-224 26,-9-64-80,0-1 0,0 1 0,0-1 0,0 1 0,1 0 0,-1-1 0,0 1 1,0-1-1,1 1 0,-1-1 0,0 1 0,1-1 0,-1 1 0,0-1 0,1 1 0,-1-1 0,1 1 0,0-1-2,-1 0 0,0 0 0,1 0 0,-1 1 0,0-1 0,1 0 0,-1 0 0,0 0 0,1 0 0,-1-1 0,0 1 0,1 0 0,-1 0 0,0 0 0,1 0 1,-1 0-1,0 0 0,0 0 0,1 0 0,-1-1 0,0 1 0,1 0 0,-1 0 0,0-1 0,2-1 1,0 1 0,-1-1 0,1 0 0,0 0 0,-1-1 1,0 1-1,0 0 0,0 0 0,1-3 0,6-17-65,-2 1 0,-1-1 0,4-24 0,1-67-74,-1 9 253,-10 81-65,1 23-53,0 0 0,0 0 0,0 0 0,0 0 0,0 0-1,0 0 1,0 0 0,0 0 0,0 0 0,0 0 0,0 0 0,0 0 0,0 0 0,-1 0-1,1 0 1,0 0 0,0 0 0,0 0 0,0 0 0,0 0 0,0 0 0,0 0 0,0 0-1,0 0 1,0 0 0,0 0 0,0 0 0,0 0 0,0 0 0,0 0 0,0 0 0,0 0-1,0 0 1,0 0 0,-1 0 0,1 0 0,0-1 0,0 1 0,0 0 0,0 0 0,0 0 0,0 0-1,0 0 1,0 0 0,0 0 0,0 0 0,0 0 0,0 0 0,-2 17-6,-19 179 248,11-105-142,-11 242 278,21-278 17,0-50-384,-1 1 0,0-1 0,0 0 0,-1 0 1,1 0-1,-1 0 0,0 0 0,-4 7 0,-8 19-20,12-22 34,1-4-5,-1 0 1,1 0 0,-1 0 0,0 0 0,-1 0 0,1-1 0,-6 9 0,-50 58 139,-37 34-87,67-76 46,21-21-85,5-6-84,0 0 1,0 1-1,-1-1 1,1 0-1,-5 4 1,7-6 45,-1 0-1,1 0 1,0 0 0,0 0 0,-1 0-1,1 0 1,0 0 0,-1 0-1,1 0 1,0 1 0,-1-1 0,1 0-1,0-1 1,0 1 0,-1 0-1,1 0 1,0 0 0,-1 0 0,1 0-1,0 0 1,0 0 0,-1 0-1,1 0 1,-1-1 0,-4-9 112,4 7-80,-1 0 0,1 1 0,-1-1 0,0 1 0,0 0 0,0-1 1,-4-2-1,0-1 14,-4-3-13,1 0 0,-1 1 1,-1 0-1,1 0 0,-14-6 0,-15-11 111,21 11-141,-1 0 1,-1 2-1,0 0 1,-28-11-1,35 18-2,0 1 1,0 0-1,0 1 0,0 0 1,-1 1-1,1 0 0,-1 2 1,-21 0-1,-40 4-2274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11.3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30 2912,'15'1'9418,"-15"0"-9294,1 0 1,0 0-1,-1 0 0,1 0 0,0 0 0,0 0 0,0 0 0,0 0 0,0 0 1,0-1-1,0 1 0,0 0 0,0-1 0,0 1 0,0 0 0,0-1 0,1 1 0,-1-1 1,0 0-1,0 0 0,3 1 0,30 0 465,-23-1-394,41-6 104,21 2-283,5 0 195,-47 1-215,43 2-1,47 4 203,-97-4-255,0-1-1,0-1 1,24-7-1,-17 4 151,42-3 0,-59 7-87,44 3-160,-54-1 169,0 1 1,0 0 0,0 0 0,0 0 0,0 1 0,0-1-1,6 4 1,-5-2-24,0 0 0,1-1-1,-1 0 1,12 3 0,9-3 26,42-1 1,-34-2-67,0-1 174,-26 1-133,1 0-1,0 0 1,15 2-1,-8 0 21,0-1 0,1 0 0,20-4 0,5 0-86,47 3 28,-50 1-1147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20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2283 1728,'-6'23'6848,"10"-23"-6683,-1 0 0,0 0 1,0 0-1,0 0 0,0-1 1,1 1-1,-1-1 0,0 0 1,0 0-1,0 0 0,0 0 1,0-1-1,-1 1 0,1-1 1,0 1-1,-1-1 0,1 0 1,-1 0-1,4-4 0,12-8 467,-14 12-534,-1-1-1,0 1 0,0-1 1,0 1-1,4-5 0,18-18 427,-12 13 78,-5 13-425,6 0-44,0 0 0,16 4 0,-17 1-126,-1 0 0,0 1 1,0 0-1,16 14 1,16 3 8,-25-13-2,0-2 1,0 0-1,1-1 1,22 6-1,-1 0 90,42 16-97,150 57-9,-213-80 56,0 0-1,0-2 0,1 0 0,0-1 1,41 1-1,109-9 175,-89-1-306,-14 2 172,116-20 0,-154 17-54,-1-1 0,0-2 0,0-1 0,-1-1 1,0-1-1,34-22 0,75-40 18,-66 37 39,94-34 339,-93 43-307,68-19 90,-29 12-28,-37 4-233,9-4 106,-27 14 74,87-45 1,-16-7-26,-102 55-105,0 0 1,41-41 0,24-43-18,-9 10 71,-59 69-54,1 1-1,1 1 1,0 1 0,2 2-1,0 0 1,39-19-1,143-59-25,-167 78 26,-6 2 16,-1 0 1,-1-2-1,-1-2 1,48-37-1,-4-11-150,29-24 279,-4 20-167,2 4 0,196-95-1,-224 121-40,-6 4-87,173-66 377,-164 77-335,-1-4 1,125-71-1,-113 51 71,136-57-1,105-10 14,-122 62-105,-151 44 110,99-7-1,-112 16-18,0 2-1,0 2 0,47 7 1,-51-2 31,0 2 0,0 2 1,67 25-1,-86-26-31,120 56-136,-109-48 183,0 1 1,35 29-1,48 47-18,-92-72-34,-2 0 0,34 46-1,-33-37 42,7 8 11,-2 2 1,27 54 0,-47-79-50,15 30 40,25 77 0,-38-97 8,-2 0 0,-1 1 0,-1 0 0,1 34 0,-2 2 16,-4-62 59,-1 1-31,2-2-52,-1 1 1,0-1-1,0 0 0,0 0 0,0 0 1,0 0-1,0 1 0,0-1 0,0 0 1,0 0-1,0 0 0,0 1 0,0-1 1,0 0-1,0 0 0,0 0 1,0 1-1,0-1 0,0 0 0,0 0 1,0 0-1,0 0 0,0 1 0,0-1 1,0 0-1,0 0 0,-1 0 1,1 0-1,0 1 0,0-1 0,0 0 1,0 0-1,0 0 0,-1 0 0,1 0 1,0 0-1,0 0 0,0 1 0,0-1 1,0 0-1,-1 0 0,1 0 1,0 0-1,0 0 0,0 0 0,-1 0 1,1 0-1,0 0 0,0 0 0,0 0 1,-1 0-1,1 0 0,0 0 0,-6 0-60,4 0 47,1-1 0,-1 1 1,1 0-1,-1 0 0,1 0 0,-1 1 0,1-1 1,-1 0-1,1 0 0,0 1 0,-1-1 1,1 1-1,-1 0 0,1-1 0,0 1 0,-1 0 1,-1 1-1,-10 10-126,3-4 69,0 0-1,1 1 0,-12 16 1,20-23 74,-1 0 0,0 1 1,1-1-1,-1 1 0,1-1 1,0 1-1,0 0 0,0 0 0,0-1 1,0 1-1,1 0 0,-1 0 1,1 0-1,0 0 0,0 0 1,0 0-1,0-1 0,1 1 1,-1 0-1,2 6 0,-1-8 12,-1 1-1,1 0 0,0 0 1,0-1-1,0 1 1,0 0-1,0-1 1,0 1-1,0-1 0,1 0 1,-1 1-1,0-1 1,1 0-1,-1 0 1,1 0-1,-1 0 1,1 0-1,0 0 0,2 1 1,-2-1-11,1-1 1,0 1-1,-1-1 1,1 0-1,0 0 1,0 0-1,-1 0 1,1 0-1,0 0 1,0-1-1,-1 1 1,4-2-1,-2 1 15,1-1-1,-1 0 0,0 0 1,0 0-1,0 0 1,0 0-1,0-1 0,-1 0 1,1 0-1,-1 0 1,0 0-1,1 0 1,-2-1-1,1 0 0,4-5 1,-6 5-45,0 0 1,0 0 0,0 0-1,-1 1 1,1-1 0,-1 0-1,0 0 1,0 0-1,0 0 1,-1 0 0,1 0-1,-1 0 1,0 0 0,0 1-1,0-1 1,-1 0 0,1 1-1,-1-1 1,0 1-1,0-1 1,0 1 0,0 0-1,-1 0 1,1 0 0,-1 0-1,0 0 1,0 1 0,-6-5-1,7 7-3,0-1-1,1 1 1,-1-1-1,0 1 1,0 0 0,0 0-1,0 0 1,-1 0-1,1 0 1,0 0 0,1 1-1,-1-1 1,0 1-1,0-1 1,0 1 0,0 0-1,0 0 1,0 0-1,1 0 1,-1 0-1,0 0 1,1 0 0,-1 0-1,-2 3 1,-2 2-24,-1 0 0,1 1 0,0-1 0,-5 10-1,9-13 59,-1 1 0,1 0 0,0 0 0,0 0 0,1 0-1,-1 0 1,1 0 0,0 0 0,0 1 0,0-1-1,0 0 1,1 1 0,0 6 0,0-8 37,1 0 1,0 0-1,-1 0 0,1 0 1,0 0-1,0-1 0,0 1 1,1 0-1,-1-1 0,1 1 1,-1-1-1,1 1 0,0-1 1,0 0-1,0 0 0,0 0 0,1 0 1,-1 0-1,0 0 0,1-1 1,3 3-1,-5-4-30,0 1 0,0-1 0,0 1 0,1-1 1,-1 1-1,0-1 0,0 0 0,0 0 0,0 1 0,1-1 0,-1 0 0,0 0 0,0 0 0,0 0 1,0-1-1,1 1 0,-1 0 0,0 0 0,0-1 0,1 0 0,0 0 4,0 0 0,0 0 0,0 0 0,-1-1 0,1 1 0,0-1-1,-1 1 1,1-1 0,-1 0 0,2-2 0,0-1 0,0-1 1,0 1-1,-1 0 0,0-1 0,0 0 0,0 1 1,-1-1-1,1-7 0,-1 3-49,-1 0 0,0-16 0,-1 23 2,1-1-1,0 1 1,-1-1-1,0 1 1,0-1-1,0 1 1,-1 0 0,1-1-1,-1 1 1,1 0-1,-4-4 1,4 6 4,1 0 1,-1 0-1,0 1 1,0-1-1,0 0 0,0 1 1,1-1-1,-1 0 1,0 1-1,0-1 1,0 1-1,0 0 0,0-1 1,-1 1-1,1 0 1,0 0-1,0-1 1,0 1-1,-1 0 1,-1 0-4,1 1 0,-1-1 1,1 1-1,0-1 1,-1 1-1,1 0 0,0 0 1,-3 1-1,-4 3 68,1 0 0,1 1-1,-11 8 1,17-12-7,-1-1-1,-6 6 116,0 0 1,0 1-1,-10 14 1,16-20-128,1 0-1,0 0 1,0 0 0,0 0 0,0 0-1,0 0 1,0 0 0,1 1 0,-2 4-1,2-6-11,0 0 0,0 0 0,1 1-1,-1-1 1,0 0 0,0 0 0,1 0 0,-1 1-1,0-1 1,1 0 0,-1 0 0,1 0-1,0 0 1,-1 0 0,1 0 0,0 0-1,0 0 1,-1 0 0,3 2 0,-1-2-134,1 1 0,-1 0 0,1-1 0,-1 1 0,1-1 0,-1 0 0,1 0 0,0 0 0,0 0 0,0 0 0,0 0 0,-1-1 0,1 0 0,0 1 0,4-1 0,-1-1-1182,0 1 0,-1-1 0,1 0 1,-1 0-1,1-1 0,8-3 0,19-8-3526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45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9 167 1312,'-8'0'4474,"8"-6"-2702,0 4-1550,0 6 670,0-22 857,0 6 998,2 13-2653,0 0 1,0-1-1,0 1 0,1 0 1,-1 0-1,4 2 1,-4-2-2,0 0 1,0-1-1,0 0 1,1 1-1,-1-1 1,0 0-1,1 0 1,-1 0-1,4-1 1,0 0 16,3 1 101,0-1 0,0-1-1,1 0 1,8-2 0,-11 1-130,0 2 0,0-1 0,0 1 0,0 0 0,0 0 0,14 1 1,-6 1-17,-1-1 1,1-1 0,-1 0 0,1-1 0,15-4 0,-12 3 97,0 0 0,24-1 1,25 1 56,-44 0-95,1 2 1,29 2 0,-24 1-72,36-2-1,-23-1 91,-30 1-40,1-1 1,0-1 0,-1 0-1,1 0 1,-1-2 0,0 1-1,19-9 1,-19 7 20,0 1-1,20-3 1,6-3-126,-11 3 65,0 2 0,28-3 0,-31 6-88,37 3-1,-14 1 85,237 1 708,-267-4-715,-1-1 0,0 0 1,24-7-1,4-1-10,-29 7 0,17-2 42,44 7 400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4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2976,'5'-4'5811,"-1"16"-1789,-2-2-4085,-2 24 1275,3 96 664,-1 29-784,-4-84-883,3-55-91,4 23-1,1 5 208,-3 76 139,6 59 22,9 25 630,-12-122-808,-2 86 268,3-41 122,1-1-239,-8-125-555,0-18-1285,1-2-813,0 0 0,1 0 0,1 1-1,5-20 1,10-8-1528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47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3328,'-6'0'5973,"5"0"-5984,0 8 992,0-1-1,-1 1 0,-5 12 0,3-7-527,0-1 0,-2 16 0,-3 44 489,4 0 1,4 83-1,21 186-110,-18-299-789,6 184 234,-7-161-114,1-21-156,-6 49-1,3-67 181,2 30 0,0-36-24,-1 0-1,0 0 0,-6 32 1,5-41-78,0 0 0,1 0 1,2 13-1,-1-7-800,0-27-2190,1 0 0,0 0 0,7-18-1,-4 15 720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7:14.9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258 342 2976,'0'-3'769,"0"6"161,0-3-857,0 1-1,0-1 1,0 1 0,0-1 0,-1 0-1,1 1 1,0-1 0,0 1 0,0-1-1,-1 0 1,1 1 0,0-1 0,0 0-1,-1 1 1,1-1 0,0 0-1,-1 0 1,1 1 0,0-1 0,-1 0-1,1 0 1,-1 0 0,1 1 0,0-1-1,-1 0 1,1 0 0,-1 0 0,1 0-1,0 0 1,-1 0 0,0 0-1,-10 1 190,-1 0 0,1 1 0,-1 0 0,-14 5 0,-45 19 146,61-21-342,0-1 1,1 2-1,0-1 1,-12 10 0,16-11-50,1 0-1,-1 0 1,1 1 0,0-1 0,0 1 0,1 0 0,-1 0 0,-5 10 0,8-12 3,1-1 0,-1 1 1,0-1-1,1 1 0,0 0 0,-1-1 1,1 1-1,0 0 0,0-1 0,0 1 0,1-1 1,0 5-1,-1-6 9,1 0 1,-1 0 0,0 0 0,1 0-1,-1 0 1,1 0 0,-1 0-1,1 0 1,0 0 0,-1 0-1,1 0 1,0 0 0,-1-1 0,1 1-1,0 0 1,0-1 0,0 1-1,0 0 1,0-1 0,0 1-1,0-1 1,0 1 0,0-1-1,0 0 1,0 1 0,0-1 0,0 0-1,0 0 1,0 0 0,0 0-1,0 0 1,2 0 0,4-1 83,0-1 0,0 1 0,-1-1 0,1-1 0,-1 1 0,1-1 1,-1 0-1,7-5 0,46-36 755,-39 28-669,-6 5-197,0-2 0,20-24-1,-14 17-763,-28 31-417,6-9 1211,1 0 0,0 0 1,0 1-1,0-1 0,0 0 0,0 0 1,0 0-1,0 1 0,1-1 0,-1 1 0,1-1 1,0 0-1,0 1 0,0-1 0,0 0 1,0 1-1,0-1 0,1 1 0,-1-1 0,1 0 1,-1 1-1,1-1 0,0 0 0,0 0 1,0 0-1,0 1 0,1-1 0,-1 0 0,0 0 1,1-1-1,-1 1 0,1 0 0,0 0 1,0-1-1,0 1 0,0-1 0,0 0 0,0 1 1,0-1-1,0 0 0,0 0 0,0-1 1,1 1-1,-1 0 0,0-1 0,1 1 0,2 0 1,4-1 207,-1 0 1,1 0 0,-1-1 0,0 1 0,16-5-1,41-16 148,-21 6-375,-4-1-81,3-2-213,-39 17 177,1 0 0,-1 0 0,0 0 0,0 0 0,0 1 0,1 0 0,-1 0 0,6 1 0,-9-1 101,0 0 0,0 1 0,0-1 0,0 1 1,0 0-1,0-1 0,-1 1 0,1 0 0,0-1 0,0 1 1,-1 0-1,1 0 0,0 0 0,-1 0 0,1 0 1,-1 0-1,1 0 0,-1 0 0,1 0 0,-1 0 1,0 0-1,0 0 0,1 0 0,-1 0 0,0 0 0,0 0 1,0 0-1,0 0 0,0 0 0,0 0 0,-1 1 1,1 4 44,0-1 1,-1 1-1,0-1 1,-3 10-1,-14 24 1334,21-39-1256,-1 0 1,1-1-1,0 1 0,-1-1 0,1 0 0,-1 0 1,1 0-1,-1 0 0,1 0 0,3-3 0,25-21-143,-15 12-33,-11 9-75,0 1-1,0 0 1,0 0 0,0 0-1,1 1 1,-1 0 0,1 0 0,-1 0-1,1 1 1,0 0 0,-1 0 0,9 0-1,-13 1 129,-1 0-1,1 0 0,-1 0 0,0 1 1,1-1-1,-1 0 0,0 0 1,1 1-1,-1-1 0,0 0 1,1 1-1,-1-1 0,0 0 1,0 1-1,1-1 0,-1 1 1,0-1-1,0 0 0,0 1 1,0-1-1,1 1 0,-1-1 0,0 0 1,0 1-1,0-1 0,0 1 1,0-1-1,0 1 0,0 0 1,0 16 235,0-15-210,0-2 8,0 1-1,0-1 1,0 0-1,0 0 1,0 0-1,0 0 0,0 1 1,0-1-1,0 0 1,0 0-1,0 0 1,0 0-1,0 0 1,0 0-1,0 1 1,0-1-1,0 0 0,1 0 1,-1 0-1,0 0 1,0 0-1,0 0 1,0 0-1,0 1 1,0-1-1,0 0 1,1 0-1,-1 0 0,0 0 1,0 0-1,0 0 1,0 0-1,0 0 1,1 0-1,-1 0 1,0 0-1,0 0 1,0 0-1,0 0 0,1 0 1,8-3 463,15-10-426,-18 9 59,-3 3-94,9-6-96,1 0-1,0 1 0,23-8 0,-32 13-8,-1 1 1,1-1 0,0 0-1,-1 1 1,1 0-1,0 0 1,-1 0 0,1 0-1,0 0 1,0 1-1,-1 0 1,1-1 0,-1 1-1,1 1 1,-1-1-1,1 0 1,-1 1 0,0 0-1,5 3 1,10 15-54,2 2 219,-19-21-53,0 0 0,0 0 0,0-1 0,0 1-1,0-1 1,0 1 0,0-1 0,0 1-1,0-1 1,0 0 0,0 1 0,0-1 0,0 0-1,0 0 1,1 0 0,-1 0 0,0 0-1,0 0 1,0 0 0,0 0 0,2-1 0,39-13 626,-15 5-845,56-13 1,-82 22 149,0 0 1,1 0-1,-1 0 0,1 0 1,-1 0-1,0 0 0,1 0 1,-1 0-1,0 1 0,1-1 1,-1 1-1,0-1 1,0 1-1,1-1 0,-1 1 1,0-1-1,0 1 0,0 0 1,0 0-1,1 0 0,-1 0 1,-1 0-1,1 0 1,0 0-1,0 0 0,0 0 1,0 0-1,-1 0 0,1 0 1,0 1-1,-1-1 0,1 0 1,-1 0-1,0 1 0,1-1 1,-1 0-1,0 2 1,2 6-8,-1 1 0,-1-1 1,0 0-1,-1 12 0,1-13 12,-2 10 44,0 0 0,-1 0-1,-1 0 1,-1-1 0,-1 1-1,0-1 1,-1 0-1,-1-1 1,-15 25 0,1-8 223,-1-1-1,-2-2 1,-39 39 0,48-57 366,16-12-592,0 0-1,0 0 1,-1 0-1,1 0 1,0 0-1,0 0 1,0 0-1,-1 0 1,1 0-1,0 0 1,0 0-1,0 0 1,-1 0-1,1 0 1,0 0-1,0 0 1,0 0-1,0 0 1,-1 0-1,1 0 1,0 0-1,0 0 1,0 0-1,0-1 1,-1 1-1,1 0 1,0 0-1,0 0 1,0 0-1,0 0 1,0-1-1,-1 1 1,1-12 466,5-17-454,1 0 0,2 0-1,0 1 1,2 1 0,2-1-1,0 2 1,31-49 0,-7 26-314,3 2 1,44-43 0,-78 85 167,0 1 0,0-1 1,0 1-1,1 0 0,0 0 1,7-3-1,-12 6 88,0 0 0,0 1 1,0-1-1,0 1 0,1-1 0,-1 1 0,0 0 0,0 0 0,0-1 0,0 1 0,1 0 1,-1 0-1,0 0 0,0 0 0,0 0 0,0 0 0,1 1 0,-1-1 0,0 0 0,0 0 0,0 1 1,0-1-1,0 1 0,0-1 0,0 1 0,0 0 0,0-1 0,0 1 0,0 0 0,0 0 1,0-1-1,0 1 0,0 0 0,-1 0 0,1 0 0,0 0 0,-1 0 0,1 0 0,-1 0 1,1 0-1,-1 0 0,1 2 0,0 2 15,0 1 0,0 0 0,0-1 0,-1 1 0,0-1-1,0 1 1,0 0 0,-1-1 0,0 1 0,0-1 0,0 1 0,-4 8 0,3-9 83,0 1 1,0-1-1,0 0 1,-1 0-1,0 0 1,0 0-1,-1 0 1,1-1-1,-1 0 1,0 0-1,0 0 0,-7 6 1,10-10-35,0 0 1,0 1-1,0-1 0,0 0 0,0 0 1,0 0-1,0 0 0,0 0 1,0 0-1,0 0 0,0 0 1,0 0-1,0 0 0,0-1 1,0 1-1,0 0 0,1 0 1,-1-1-1,0 1 0,0-1 0,0 1 1,0-1-1,0 0 0,0 1 1,1-1-1,-1 0 0,0 1 1,1-1-1,-1 0 0,0 0 1,1 1-1,-1-1 0,1 0 1,-1 0-1,1 0 0,-1-1 1,2 1-63,-1 1 0,0 0 0,1-1 0,-1 1 1,1-1-1,-1 1 0,1 0 0,-1 0 1,1-1-1,-1 1 0,1 0 0,-1 0 1,1 0-1,-1-1 0,1 1 0,-1 0 1,1 0-1,-1 0 0,1 0 0,-1 0 1,1 0-1,0 0 0,-1 0 0,1 1 1,13-1-121,25 7-53,-25-4 206,0-1 0,21 1 0,-10-5 63,0 0 1,33-9-1,-5 2 139,-4 1-105,62-17-1,-91 19-112,0-1 0,0-1 0,-1-1-1,0-1 1,30-19 0,-43 24 19,-1 1 0,0-1 0,0 0 0,0-1 0,0 1 0,-1-1 0,0 0 0,0 0 0,0 0 0,-1 0 0,0-1 0,0 0 0,-1 1 0,0-1 0,2-9 0,0-8 32,-2 0 0,0-1 0,-3-28 0,1 22-109,0 13-86,0 0-1,-2 0 0,0 0 1,-1 0-1,-8-24 0,11 41 120,0 0-1,0 0 1,0 1-1,-1-1 0,1 0 1,0 1-1,0-1 1,-1 0-1,1 1 1,0-1-1,-1 0 1,1 1-1,-1-1 0,1 1 1,-1-1-1,1 1 1,-1-1-1,1 1 1,-1-1-1,0 1 1,1 0-1,-1-1 0,0 1 1,1 0-1,-1-1 1,0 1-1,1 0 1,-1 0-1,0 0 1,-1 0-1,1 0-2,-1 1 0,1-1-1,-1 1 1,1-1 0,-1 1 0,1 0 0,0 0 0,-1 0 0,1 0-1,0 0 1,0 0 0,-1 0 0,0 2 0,-4 4-40,1 0 1,-1 1-1,-7 16 1,-61 151-85,63-143 184,1 1-1,2-1 1,-7 57 0,14-76 42,1-1 1,0 0-1,1 0 1,0 0-1,1 1 1,0-1-1,1-1 1,0 1-1,1 0 1,7 15-1,-10-26-15,0 1-1,0 0 1,0 0-1,0-1 0,0 1 1,1 0-1,-1-1 1,1 0-1,-1 1 1,1-1-1,0 0 0,-1 0 1,1 0-1,0 0 1,0 0-1,3 1 1,-2-1 1,1 0 0,0 0 1,0-1-1,0 1 0,0-1 1,0 0-1,-1 0 1,6-1-1,4-1 17,-1-1-1,0 0 1,0-1 0,17-8 0,-17 5-13,1 0 0,14-12 1,-2 2 38,42-24-408,-67 40 303,0 1-1,0 0 1,0 0-1,1 0 1,-1 0-1,0 0 1,0 0 0,0 0-1,0 0 1,1 0-1,-1 0 1,0 0-1,0 0 1,0 0-1,0 0 1,1 0-1,-1 0 1,0 0 0,0 0-1,0 0 1,0 0-1,1 0 1,-1 0-1,0 1 1,0-1-1,0 0 1,0 0-1,0 0 1,1 0 0,-1 0-1,0 0 1,0 0-1,0 1 1,0-1-1,0 0 1,0 0-1,0 0 1,0 0-1,0 1 1,1-1 0,3 12-78,0 17 223,-4-27-156,4 24 114,-2-5 183,1 25 1,-3-38-177,1 0 1,-1 0 0,1-1-1,1 1 1,2 9 0,-4-17-70,0 0 0,0 1 1,0-1-1,0 0 0,0 1 1,0-1-1,0 0 1,0 1-1,1-1 0,-1 0 1,0 1-1,0-1 0,0 0 1,1 1-1,-1-1 1,0 0-1,1 0 0,-1 1 1,0-1-1,0 0 1,1 0-1,-1 0 0,0 1 1,1-1-1,-1 0 0,0 0 1,1 0-1,-1 0 1,1 0-1,-1 0 0,1 0 1,0 0-83,-1 0 0,1 0 1,0-1-1,0 1 0,0 0 1,-1-1-1,1 1 0,0-1 0,0 1 1,-1-1-1,1 1 0,0-1 1,0 0-1,1-1-535,0 0 0,0-1 1,0 1-1,-1-1 0,1 1 0,-1-1 0,1 0 0,1-4 1,-2 3-352,0 0 0,1 0 1,-1 1-1,1-1 0,0 0 1,0 1-1,1 0 1,3-6-1,8-10-853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48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2144,'-2'42'7257,"-2"20"-4783,0-18-1139,-10 93 516,10-112-1656,3-20-215,0 0 1,1 0 0,-1 0 0,1 0-1,0 0 1,0 0 0,0 0-1,2 6 1,-1-6-1757,-1 0 470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26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1728,'0'0'4816,"14"4"-1419,-6 0-2954,0 0-1,0-1 1,1 0 0,15 3-1,24 0-55,65 1 0,-46-9-233,90-13 1,-103 8 39,0 3-1,91 3 1,-46 3-258,-8 0 320,-5-1-80,17 3 214,73 3-124,23 8 9,-67-3-160,-1 3 157,50-9-198,-115-4-98,80 12 0,-109-8 36,0 2-1,0 1 0,-1 2 1,-1 1-1,0 2 0,0 2 1,36 22-1,-16-5 24,136 89 42,-50-22-66,-41-22 39,102 103 1,-176-153-62,-2 2 1,32 50-1,-15-20-53,24 34 23,-22-31 147,2-1 0,68 71 0,37 10 305,-132-125-423,-1 2 1,-1 0-1,20 32 1,34 72 211,-3-5-56,-58-103-129,1-1-1,1 0 0,0 0 0,1-1 0,1-1 0,0 0 0,1-1 0,0 0 0,1-1 0,21 12 0,-3-6 4,70 23 0,40 2 99,-61-19-46,-17-6 7,75 10 0,68-3-58,51 9 188,-55 1-171,44 0-8,-146-22 1,191 29 541,-243-37-516,0-2 1,1-2 0,59-8-1,-29 2 59,33 0 4,162-13 222,-118-16-290,-59 11-14,77-5 207,27-6-268,-171 27 82,0-2-1,-1-1 1,0-2-1,-1-1 1,0-1-1,-1-2 1,-1-1-1,0-1 0,-2-1 1,0-1-1,39-43 1,-53 51-23,0-1 0,-1 0 0,-1 0 1,0-2-1,-1 1 0,11-26 0,-15 29-60,-1 0 0,-1 0 0,0-1 0,0 1 0,-1-1-1,-1 1 1,0-1 0,-1 0 0,0 0 0,-3-13 0,2 16 36,-1 1 0,0-1 0,-1 1 0,0-1 1,0 1-1,-1 0 0,0 1 0,-1-1 0,0 1 1,-10-14-1,-3 0-130,7 8 92,-1 0 1,-19-16-1,29 28 19,0 0-1,0 0 1,0-1-1,0 1 1,0-1-1,0 1 1,1-1-1,-2-4 1,-3-4-87,2 9 37,2 0 6,-1 0 22,0 0 1,1-1-1,-1 1 0,-1 0 1,1 1-1,0-1 1,0 0-1,-1 1 0,1 0 1,0 0-1,-1 0 1,0 0-1,1 0 0,-1 1 1,1 0-1,-1-1 1,0 1-1,-5 1 0,-44 4-193,51-5 186,-10 3-11,0 0 1,0 0-1,1 1 0,-1 0 0,-11 7 1,22-10 51,1-1 0,-1 0 0,0 1 0,1-1 0,-1 1 0,1-1 0,-1 1 0,1-1 0,-1 1 0,0-1 0,1 1 0,0-1 0,-1 1 1,1 0-1,-1-1 0,1 1 0,0 0 0,-1-1 0,1 1 0,0 0 0,0-1 0,0 1 0,-1 0 0,1 0 0,0 1 0,1-1 20,-1 0 0,1 1-1,-1-1 1,1 0 0,0 1-1,0-1 1,-1 0 0,1 0 0,0 0-1,0 0 1,2 2 0,-1-2 19,0-1 1,0 0-1,0 1 1,0-1-1,0 0 1,-1 0-1,1 0 1,0 0-1,0-1 1,0 1-1,0 0 1,0-1-1,0 1 1,2-2-1,-2 1 35,1 0-49,-1 1 0,0-1-1,1 0 1,-1 0 0,0 0 0,0-1-1,0 1 1,0 0 0,0-1-1,0 0 1,0 1 0,-1-1-1,1 0 1,0 0 0,-1 0 0,0 0-1,1 0 1,-1 0 0,0 0-1,0 0 1,0-1 0,0 1-1,-1 0 1,1-1 0,-1 1 0,1-1-1,-1 1 1,0 0 0,0-1-1,0-2 1,0 2-93,0 0 1,-1 0-1,1 0 0,-1 1 1,0-1-1,0 0 0,0 0 1,0 1-1,0-1 0,-1 1 1,1-1-1,-1 1 0,0-1 1,1 1-1,-4-3 0,4 4 54,0 0-1,0 0 0,0 0 0,0 1 1,-1-1-1,1 0 0,0 0 0,0 1 1,-1-1-1,1 1 0,0-1 1,-1 1-1,1 0 0,0-1 0,-1 1 1,1 0-1,-1 0 0,1 0 0,0 0 1,-1 0-1,1 0 0,-1 0 1,1 1-1,0-1 0,-1 0 0,1 1 1,0-1-1,-1 1 0,1 0 0,0-1 1,0 1-1,0 0 0,-1 0 0,0 1 1,-1 0-16,1 0 1,-1 0-1,1 0 0,0 1 1,0-1-1,-4 6 1,6-7 30,-1 0 1,1 0-1,-1 0 0,1 0 1,0 0-1,0 0 1,-1 1-1,1-1 0,0 0 1,0 0-1,0 0 1,0 0-1,0 1 1,0-1-1,1 0 0,-1 0 1,0 0-1,1 0 1,-1 0-1,1 0 0,-1 0 1,1 1-1,0 0 1,0-1 18,0 0-1,1 0 1,-1 0 0,0 0 0,0 0-1,1 0 1,-1 0 0,1-1 0,-1 1 0,1 0-1,-1-1 1,1 1 0,-1-1 0,1 0-1,-1 0 1,1 1 0,-1-1 0,1 0-1,0 0 1,-1 0 0,4-1 0,-2 1 36,1-1 0,-1 1 0,0-1 1,0 0-1,1 0 0,-1 0 0,0 0 1,0 0-1,4-3 0,-4 1-50,1 0 1,-1 0-1,0 0 0,0-1 1,-1 1-1,1-1 0,-1 1 1,0-1-1,0 0 0,0 0 1,0 0-1,-1 0 0,1 0 1,-1-1-1,0 1 0,0 0 1,-1 0-1,1-1 0,-1 1 1,0-1-1,0 1 0,-1 0 1,1-1-1,-1 1 0,0 0 1,0-1-1,0 1 0,-1 0 1,1 0-1,-1 0 0,-4-6 1,5 8-35,-1 0 0,1 1 0,-1-1-1,0 1 1,0-1 0,1 1 0,-1 0 0,0-1 0,0 1 0,0 0 0,0 1 0,-1-1 0,1 0 0,0 0 0,0 1 0,0-1 0,-1 1-1,1 0 1,0 0 0,0 0 0,-1 0 0,1 0 0,0 0 0,0 1 0,-1-1 0,1 1 0,0-1 0,0 1 0,0 0 0,0 0 0,0 0-1,-4 2 1,3-1 27,-1 0-1,1 0 1,-1 0 0,1 1-1,0 0 1,0-1-1,0 1 1,0 0-1,1 0 1,-1 1-1,1-1 1,0 1-1,0-1 1,0 1-1,0-1 1,1 1-1,-3 7 1,3-6-6,1-1 1,0 0-1,0 0 1,0 0-1,0 0 0,0 0 1,1 0-1,0 0 1,0 0-1,0 0 1,0 0-1,3 4 1,-3-5 11,0-1 0,1 0 1,-1 1-1,1-1 0,0 0 1,-1 0-1,1 0 0,0-1 1,0 1-1,0 0 0,0-1 0,1 1 1,-1-1-1,0 0 0,1 1 1,-1-1-1,1 0 0,4 1 1,-4-2 26,-1 0 1,1 0-1,-1 0 0,1 0 1,-1 0-1,0 0 1,1-1-1,-1 1 0,0-1 1,1 0-1,-1 1 1,0-1-1,0 0 0,1 0 1,-1-1-1,0 1 1,0 0-1,0-1 0,0 1 1,-1-1-1,1 0 1,0 1-1,-1-1 0,1 0 1,-1 0-1,0 0 1,1 0-1,-1-1 0,0 1 1,0 0-1,0 0 1,-1-1-1,1 1 1,-1 0-1,1-4 0,0 2-54,-1 1 0,0-1 0,0 0 0,-1 1 0,1-1 0,-1 0 0,0 1 0,0-1 0,0 1 0,0-1 0,0 1-1,-1 0 1,-2-5 0,3 6-99,-1 0 0,1 1 0,-1-1 0,1 0 0,-1 1 0,1 0 0,-1-1 0,0 1 0,1 0 0,-1 0-1,0-1 1,0 1 0,0 1 0,0-1 0,0 0 0,0 0 0,0 1 0,0 0 0,0-1 0,-1 1 0,1 0 0,0 0 0,0 0-1,0 0 1,0 0 0,0 0 0,-3 1 0,-3 1-1315,0 1 0,-14 5 1,-16 14-1592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35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2400,'7'-14'3371,"-1"11"-2956,-1 1 440,-5 1-770,0 1 1,0 0 0,1 0 0,-1 0 0,0 0 0,0 0 0,0 0 0,1 0-1,-1 0 1,0 0 0,0 0 0,1 0 0,-1 0 0,0 0 0,0 0 0,0 0-1,1 0 1,-1 0 0,0 0 0,0 0 0,1 0 0,-1 0 0,0 0 0,0 0-1,1 1 259,-1-1-258,9 4 691,-8-3-617,0 0-1,0 0 0,0-1 1,0 1-1,0 1 0,0-1 1,-1 0-1,1 0 0,0 0 1,-1 0-1,1 0 0,-1 1 1,1-1-1,-1 1 0,7 22 670,-6-21-816,0 2 119,-1 0 0,1-1 0,-1 1 0,0 0 0,0 5 0,-1-6-32,1 0-1,0 0 0,0 1 1,1-1-1,-1 0 1,3 7-1,-1-3 4,0 1 0,0 0 1,0 0-1,-1-1 0,0 11 0,3 86 1075,0-57-989,5 93 380,-4 248 273,-5-333-715,19 475 589,4-231-507,-6-68 169,14 137-130,41 404 474,-34-377-511,-19-191 26,-14-30-61,0-5 86,7-66-124,-10-89-84,-1 1 0,-1-1 0,-1 19 0,0 4-24,-10 33-201,9-51 53,1-17 104,0 0 0,1-1 0,-1 1 0,1 0 0,0 0 0,0 0 1,1 4-1,0 4 35,0 0 0,0 0 1,-2 15-1,0 0-85,-7 121 21,-4 226 187,12-268 48,1-45-149,4 116-763,-5-135-1861,-1-31 782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38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 1728,'1'-1'70,"0"0"1,-1 0-1,1 1 1,0-1-1,-1 0 1,1 1-1,0-1 1,0 0-1,0 1 1,0-1-1,-1 1 0,1 0 1,0-1-1,0 1 1,2-1-1,15-4 552,-12 5-418,-4 0-26,0 0 0,0 0 1,0 0-1,0 0 0,1 0 0,-1 0 1,0-1-1,3-1 0,0 2 214,-1-1 1,0 1-1,1 0 0,-1 0 1,1 0-1,-1 0 0,1 1 0,6 1 1,28 11 1543,30-6-747,-2-3-533,-52-3-403,0 0 0,0-1-1,0-1 1,28-4 0,-37 4-218,0 1 1,-1-1-1,1 1 1,6 1-1,-6-1 25,0 0 1,0 0-1,0 0 0,0-1 0,7-1 1,27-11 295,-26 7-307,26-5-1,74-10 181,101 8 148,-123 10-162,67 2-120,-73 2 274,71 12-26,-48-2-190,24 4 34,-116-13-139,0 1-1,23 7 1,-1 0-197,13 0 218,1-2-1,-1-2 0,1-3 1,60-4-1,13-1-74,26-2 6,-114 2 2,170-17-73,264-18 114,-236 33-86,157 7 97,-133 2-124,412-2 219,-385 2-33,122-1 264,-285-10-165,70 0-174,128-11-63,5 1 28,-104 6 326,-98 2-312,41-3-16,95-2-141,277 13 388,-439 1 159,100-3-111,227-7-497,-306 10 215,285 8 153,-205-7-255,206-5 245,-275-3-226,306-8 265,-249 11-198,187 5 30,-190 6 142,-44-3-303,161 8 178,-221-9-42,31 0-7,209-15 39,-101 2 90,-72 13-269,-30 0 127,258 3 313,-323-7-360,-1 3 1,65 12-1,-58 2-136,-46-13-70,-11-3-4,1 0 0,-1 0 0,0 0 0,0 0-1,0 1 1,-1-1 0,1 1 0,0-1 0,0 1 0,-1-1-1,1 1 1,-1 0 0,1 0 0,-1 0 0,0 0-1,0 0 1,2 3 0,-1 2-1343,1 0-1,-1-1 0,-1 1 1,2 8-1,-2 0-1990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45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 2560,'1'-19'3204,"1"17"-2318,2-3 879,-4 5-1656,1 1 0,-1-1 0,0 0 1,0 1-1,1-1 0,-1 0 0,0 1 0,0-1 0,0 1 0,0-1 1,1 1-1,-1-1 0,0 1 0,0-1 0,0 0 0,0 1 0,0-1 0,0 1 1,0-1-1,0 1 0,0-1 0,0 1 0,-1 0 0,2 0-36,0 0-1,0 0 0,0 0 1,-1 1-1,1-1 0,1 0 1,-1 0-1,0 0 0,0 0 1,0-1-1,0 1 0,1 0 0,1 0 1,9 8 290,-2 6-148,14 23-1,4 8 168,25 19-53,-32-41-179,32 50 0,38 97 538,-69-126-382,2 0 0,40 55 0,-56-86-170,11 10 1343,-19-32-1185,0-2-230,0-17 183,1 1 0,7-47 0,3 17-166,2 0 0,3 0 0,2 2 0,28-58 0,-20 59-87,71-138-110,-84 171-359,-13 20 398,0 0-1,0 0 0,0-1 1,0 1-1,1 0 1,-1 0-1,0 0 0,0-1 1,1 1-1,-1 0 1,0 0-1,0 0 1,1-1-1,-1 1 0,0 0 1,0 0-1,1 0 1,-1 0-1,0 0 0,1 0 1,-1 0-1,0 0 1,1 0-1,-1 0 0,0 0 1,0 0-1,1 0 1,-1 0-1,0 0 1,1 0-1,-1 0 0,0 0 1,1 0-1,-1 0 1,0 0-1,0 1 0,1-1 1,-1 0-1,0 0 1,0 0-1,1 0 1,-1 1-1,0-1 0,0 0 1,0 0-1,1 1 1,-1-1-1,0 0 0,0 0 1,0 1-1,0-1 1,1 0-1,-1 1 0,7 17-3397,-6-16 2879,7 12-4769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47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0 1472,'7'4'15809,"-12"29"-15912,4-24 1410,-3 32-717,2 0 1,5 71 0,23 80 122,-23-157-588,-3-28-63,1 1 0,0 0 0,0 0 1,0-1-1,1 1 0,4 12 0,-6-19-28,0-1-1,0 0 1,1 0-1,-1 0 1,0 0-1,0 1 1,0-1-1,0 0 1,0 0-1,0 0 1,0 0-1,0 1 1,0-1-1,0 0 1,0 0-1,0 0 1,0 1-1,0-1 1,0 0-1,0 0 1,0 0-1,0 1 1,0-1-1,-1 0 1,1 0-1,0 0 1,0 0-1,0 0 1,0 1-1,0-1 1,0 0-1,0 0 1,-1 0 0,1 0-1,0 1 1,-10 1 472,-21-2-502,18 0 28,-17 1-54,0 0-1,1 2 1,-1 2 0,-37 10-1,-52 11-510,158-26 42,124-20 854,-99 14-267,-29 2-86,0 1-1,1 2 0,40 4 0,-25-2-1016,-30-1-4050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48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34 106 8064,'-33'-47'3648,"38"34"-3168,-2 5 1760,8 8-1312,12-7 1535,10-2-1407,11-3 32,3 6-672,4 3-192,1 3-128,-10 0-96,-4 0 32,1 3-32,-6 6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51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3328,'5'-21'1504,"-10"14"-1312,5 2 1024,9 5-704,-4-9 1120,0 9-928,-5-4-32,4 4-448,-4-3-416,0 6 96,5-3-64,6 0 96,-3-3-576,1 3 352,2-5-3904,-3 10 2304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51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0 455 3808,'14'-21'1728,"0"12"-1504,-14 1 160,6 8-256,-6-7 32,3 1-96,8-2-256,3 4 96,5 1-2272,-2 3 1280</inkml:trace>
  <inkml:trace contextRef="#ctx0" brushRef="#br0" timeOffset="1">516 165 3648,'23'-33'1664,"5"-9"-1472,-18 24 288,4 6-320,-5-9-64,5 9-64,2-6-672,-2 10 352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51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1 639 3072,'28'-21'1376,"10"0"-1184,-20 12-192,1 9-32,0-7-32,6 2 0</inkml:trace>
  <inkml:trace contextRef="#ctx0" brushRef="#br0" timeOffset="1">487 468 2912,'10'-21'1312,"13"-14"-1152,-9 19 64,2 7-160,1-8-96,-3 4 0,6 1-2368,4 7 1312,4-2 352</inkml:trace>
  <inkml:trace contextRef="#ctx0" brushRef="#br0" timeOffset="2">928 151 2144,'19'-51'992,"23"6"-864,-23 24-64,5 9-64,-1-9-160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02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75 117 5472,'-49'-8'2496,"33"5"-2176,6-2 3008,15-3-1120,3 4-1280,15-7 224,8 6-672,21-6-289,5 8-127,9-10-64,0 9 0,9-12 64,0 10-32,7-7-1695,-2 6 895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7:15.3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39 5568,'-18'-39'2528,"14"48"-2208,0-9-960,8 0 288,18 19-5920,-1-14 5504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52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0 263 832,'28'-30'288,"-12"16"-224,12-7 0,-5 9-32,6-4-32,8 2-288</inkml:trace>
  <inkml:trace contextRef="#ctx0" brushRef="#br0" timeOffset="1">336 165 2144,'-4'-9'800,"8"9"-608,10-3-64,2-6-416,6-12 128,12-9-1344,8-15 832,1-2 288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5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1249 2816,'5'-3'1056,"-5"-6"-832,5-9-64,4 6-160,5-9-32,11 0-1952,13-5 1088,4-2 64</inkml:trace>
  <inkml:trace contextRef="#ctx0" brushRef="#br0" timeOffset="1">536 896 3648,'5'-4'1344,"0"-10"-1024,-1-1-128,6 1-64,-1-11-128,10-17-704</inkml:trace>
  <inkml:trace contextRef="#ctx0" brushRef="#br0" timeOffset="2">1052 298 6400,'-9'-12'2880,"46"-21"-2496,-13 15-288,9-6-128,6-10-1088,3-8 576,0-8-2720,5 3 1824,5 10-544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9:53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0 758 5632,'6'-16'2112,"8"4"-1664,13-9-96,-4 12-352,16-12-64,3-5-192,5-8 160,5-7-2848</inkml:trace>
  <inkml:trace contextRef="#ctx0" brushRef="#br0" timeOffset="1">663 144 7456,'-25'-12'2784,"20"8"-2176,2-4-160,6-1-224,8-3-224,8-1-288,9-4 160,5-1-1216,9 6 736,2-5-3744,3 4 2400,0 5 160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00.4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18 1248,'-1'4'392,"-10"-2"4258,11-2-4517,-1 0 0,0 0 0,1 0 0,-1 0 1,0 1-1,1-1 0,-1 0 0,0-1 1,1 1-1,-1 0 0,0 0 0,1 0 1,-1 0-1,1 0 0,-1-1 0,-1 1 0,-15-12 1574,21 11-1488,-4-2-40,-1 2 399,-4 1-183,2 0 542,1-4-669,2 4-257,0-1 0,-1 1 1,1 0-1,0 0 0,0 0 1,0 0-1,-1 0 0,1 0 0,0 0 1,0 0-1,0 0 0,0 0 0,-1 0 1,1 0-1,0 0 0,0 0 1,0 0-1,-1 0 0,1 0 0,0 0 1,0 0-1,0 0 0,-1 0 0,1 0 1,0 0-1,0 0 0,0 0 1,0 0-1,-1 0 0,1 0 0,0 0 1,0 1-1,0-1 0,0 0 0,-1 0 1,1 0-1,0 0 0,0 0 0,0 1 1,0-1-58,-7 4 68,7-4-15,0 0 1,-1 0-1,1 0 1,0 0 0,-1 0-1,1 0 1,0 1-1,0-1 1,-1 0-1,1 0 1,0 0 0,0 1-1,-1-1 1,1 0-1,0 0 1,0 0 0,0 1-1,-1-1 1,1 0-1,0 1 1,0-1-1,0 0 1,0 0 0,0 1-1,0-1 1,0 0-1,0 1 1,-1-1 0,1 0-1,0 1 1,0-1-1,0 0 1,0 1-1,1-1 1,-1 0 0,0 1-1,0-1 1,0 0-1,0 0 1,0 1 0,0-1-1,0 0 1,1 1-1,-1-1 1,1 4 25,-1-1-1,0 1 1,0-1 0,0 1 0,0-1-1,0 1 1,-1-1 0,1 1 0,-2 3-1,-1 10 46,-3 52 396,2 76-1,4-137-470,1 52 469,14 87 0,-9-86 90,-3 96 0,-3-106-343,-4-1-64,3-34 18,0 34 1,2 32 336,-2-47-151,1-34-351,1 1-1,-1-1 1,0 0 0,0 0 0,1 1-1,-1-1 1,1 0 0,-1 1-1,1-1 1,0 0 0,-1 0-1,2 2 1,5 10 52,-7-11-2,0-1-29,0-1 0,0 1 0,0 0 0,0 0 0,0 0 0,0-1 0,1 1 0,-1 0 0,0 0 0,0-1 0,1 1 0,-1 0 0,0-1 0,1 1 0,-1 0 0,1-1 0,-1 1 0,1-1 0,-1 1 0,2 0 0,-2-1-153,0 0-1,1 0 1,-1-1 0,0 1 0,0 0 0,1-1-1,-1 1 1,0 0 0,0-1 0,1 1 0,-1 0-1,0-1 1,0 1 0,0 0 0,1-1 0,-1 1-1,0-1 1,0 1 0,0 0 0,0-1 0,0 1-1,0-1 1,0 1 0,0 0 0,0-2 0,1-16-4676,-1 8 1373,4-11-754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02.4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1728,'0'0'3573,"9"7"-1728,2 7-828,-9-12-718,0 1 0,-1-1 0,1 0 0,0 0 0,6 5 1301,-8-7-1584,0 0-1,0-1 0,1 1 1,-1 0-1,0 0 0,0 0 1,1 0-1,-1 0 0,0 0 1,0 0-1,1 0 0,-1 0 1,0 0-1,0 0 0,0 0 1,1 0-1,-1 0 1,0 0-1,0 0 0,1 1 1,-1-1-1,0 0 0,0 0 1,0 0-1,1 0 0,-1 0 1,0 1-1,0-1 0,0 0 1,1 0-1,-1 0 0,0 0 1,0 1-1,0-1 0,0 0 1,8 6 2205,-7-6-2157,1-1 0,-1 0 0,1 0 0,-1 0 0,0 0 0,1 0 0,-1-1 0,0 1 0,0 0 0,0-1 0,0 1 0,0 0 0,1-3 0,1 0-358,-3 4 283,0 0 0,0 0-1,0 0 1,0 0-1,0 0 1,0 0-1,0 0 1,0 0-1,0 0 1,0 0 0,0 0-1,0 0 1,0 0-1,0 0 1,0 1-1,0-1 1,0 0-1,0 0 1,0 0 0,0 0-1,0 0 1,0 0-1,0 0 1,0 0-1,0 0 1,0 0-1,0 0 1,0 0 0,0 0-1,0 0 1,0 0-1,1 0 1,-1 0-1,0 0 1,0 0-1,0 0 1,0 0 0,0 0-1,0 0 1,0 0-1,0 0 1,0 0-1,0 0 1,0 0-1,0 0 1,0 0 0,0 0-1,0 0 1,1 0-1,-1 0 1,0 0-1,0 0 1,0 0-1,0 0 1,0 0 0,0 0-1,0 0 1,0 0-1,0 0 1,0 0-1,0 0 1,1 1-19,-1 1 0,0 0 1,1 0-1,0-1 0,-1 1 0,1 0 1,0-1-1,1 3 0,4 10 138,24 163 103,22 119 677,-45-264-645,2 1 0,1-2 0,2 1 0,16 31 1,-27-62-211,0 1 0,-1-1 0,1 0 0,-1 1 0,1-1 0,-1 0 0,1 1 0,-1-1 0,0 1 0,1 1 0,-2-3-11,1 1 1,0-1-1,0 1 1,-1-1 0,1 1-1,0-1 1,-1 1 0,1-1-1,-1 1 1,1-1 0,0 0-1,-1 1 1,1-1 0,-1 0-1,1 1 1,-1-1 0,1 0-1,-1 0 1,0 1-1,-6 3-22,6-3-4,0-1-1,1 0 1,-1 1-1,0-1 1,1 1-1,-1-1 1,1 1-1,-1-1 1,1 1-1,-1-1 1,1 1-1,-1-1 1,1 1-1,-1 0 1,1-1-1,0 1 1,-1 0-1,1 0 1,-1 1-1,-7 21-17,8-22-14,0-1 0,-1 1 0,1 0 0,-1 0 0,1 0 0,-1-1-1,1 1 1,-1 0 0,1-1 0,-1 1 0,0-1 0,1 1-1,-1 0 1,0-1 0,-1 1 0,2 0-150,-1-1 0,0 0 0,1 1 1,-1-1-1,0 1 0,1 0 0,-1-1 0,0 1 0,1 0 1,-1-1-1,1 1 0,-1 0 0,1-1 0,0 1 0,-1 1 1,-3 15-7127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03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1338 10 1824,'12'-4'578,"-10"3"-462,0 0 0,0 0 1,0 1-1,0-1 0,0 0 0,0 1 0,0 0 0,0-1 1,0 1-1,3 0 0,21 11 6522,-26-10-6443,-10 5 1126,-54 24-877,29-14-279,-43 25 0,61-31-145,0 1 1,1 1-1,0 0 0,1 1 1,-14 15-1,-1 6 74,-51 41-1,37-42 55,-61 35 0,56-38-145,-42 20 151,51-29-79,-8 4-131,11-7 124,0 2 1,-63 46-1,43-22 232,29-24-187,2 1 1,-46 47-1,61-58-84,0 1-1,-20 13 1,14-11-99,10-8 78,-3 4 68,0-1 0,-1 0 0,-1-1 0,1 0 0,-19 7 0,20-10-118,2-1 117,0 0-1,0 0 0,-11 1 1,17-4-54,0 1 0,0-1 0,0 0 0,1 0 0,-1 0 0,0 0 0,0 0 0,0-1 1,0 1-1,0-1 0,0 1 0,0-1 0,1 0 0,-1 1 0,0-1 0,1 0 0,-1 0 0,0 0 0,-2-3 1,3 4-26,1 0 1,0-1-1,-1 1 1,1-1-1,-1 1 1,1 0-1,0-1 1,-1 1-1,1-1 1,0 1-1,0-1 1,-1 1-1,1-1 1,0 1-1,0-1 1,0 1 0,0-1-1,0 1 1,-1-1-1,1 0 1,0 1-1,0-1 1,0 1-1,1-1 1,-1 1-1,0-1 1,0 0-1,10-10 256,-3 4-236,-2 3-73,-1 0-1,1 0 1,0 0-1,0 0 1,0 1-1,0 0 1,1 0-1,0 0 1,-1 1-1,12-4 1,-12 5-703,1 0 1,0 0 0,11 0 0,-5 2-3966,-3 6 1397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05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1428 1248,'-2'0'47,"1"1"-5,0-1 1,0 0-1,0 1 1,-1-1-1,1 0 0,0 0 1,0 0-1,-1 0 1,1 0-1,0 0 0,0 0 1,-1-1-1,1 1 1,0 0-1,-3-1 0,-6-5 1756,9-1-985,1 6-588,0-1 0,0 1-1,0-1 1,0 1 0,-1-1-1,1 1 1,0 0 0,-1-1-1,1 1 1,-2-3 0,2 4-204,0-1 1,0 1 0,-1 0-1,1 0 1,0 0-1,0 0 1,0 0-1,0-1 1,0 1 0,0 0-1,-1 0 1,1 0-1,0 0 1,0-1-1,0 1 1,0 0 0,0 0-1,0 0 1,0-1-1,0 1 1,0 0-1,0 0 1,0 0 0,0-1-1,0 1 1,0 0-1,0 0 1,0 0-1,0 0 1,0-1 0,0 1-1,0 0 1,1 0-1,-1 0 1,0 0 0,0-1-1,0 1 1,0 0-1,0 0 1,0 0-1,1 0 1,-1 0 0,0-1 151,-5 1-16,5 3-42,1 0 0,-1-1 0,0 1 0,-1 0 0,1 0 0,0-1 0,-1 1 0,0 0 0,1-1-1,-3 4 1,-15 28 280,18-34-361,0 1 0,0-1 0,-1 0 0,1 1 0,0-1 0,0 0 0,0 0-1,-1 1 1,1-1 0,0 0 0,0 0 0,-1 1 0,1-1 0,0 0 0,0 0 0,-1 0 0,1 1 0,0-1 0,-1 0 0,1 0 0,0 0 0,-1 0 0,1 0-1,0 0 1,-1 0 0,1 0 0,0 0 0,-1 0 0,1 0 0,-2 0 639,2 0-646,0 0 1,0 0 0,-1 0-1,1 0 1,0 0-1,0 0 1,0 0 0,0 0-1,0 0 1,0 0 0,0 0-1,0 0 1,0 0-1,0-1 1,0 1 0,-1 0-1,1 0 1,0 0 0,0 0-1,0 0 1,0 0 0,0 0-1,0 0 1,0 0-1,0 0 1,0-1 0,0 1-1,0 0 1,0 0 0,0 0-1,0 0 1,0 0-1,0 0 1,0 0 0,0 0-1,0 0 1,0-1 0,0 1-1,0 0 1,0 0 0,0 0-1,0 0 1,0 0-1,0 0 1,0 0 0,0 0-1,0 0 1,0 0 0,1-1-1,-1 1 1,0 0-1,5-9 442,11-9-337,1 5-121,0 1 0,1 1 0,1 0 0,0 1 0,28-10 1,-3 1-47,-19 7 126,1 0-1,-1-2 1,-1-1 0,-1-1-1,0 0 1,-1-2 0,25-26-1,-15 4 53,-1-1 0,42-75 0,11-15-240,-69 110 166,1 1 0,1 0 0,37-32 0,-46 45-63,1 1-1,11-5 1,6-5-71,-4 1 110,1 2-1,33-14 0,-40 19-75,19-8 115,-1-3 0,-1-1 0,32-24 0,-43 27-25,-1-2-1,-1 0 1,0-1-1,32-45 1,58-112 346,-67 106-63,-36 61-287,0 0 0,1 1 0,0 0 0,0 1 0,11-9 0,-5 6-97,1 1 0,0 0 0,1 1 0,0 1 0,0 0 0,1 1 0,26-7 0,-27 8-151,-10 4 46,-1 1 0,1-1 0,-1 0 1,1 1-1,0 0 0,-1 1 0,1-1 0,11 2 1,-11-1-2766,0 0 832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10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1223 1248,'14'0'7040,"-6"-10"-5387,-3 5-1073,0 0 0,0-1 0,6-9 0,2 12-637,0 1 0,22-1 0,200-2 537,-84 12 160,-67-5-359,-48-3-108,45-4 141,-1 3-220,-39 0-56,82 6 1,-67 2 107,31 5-4,-73-9-81,-1-1 1,21-1-1,4 0 6,134-2 387,-116-2-300,90 7 0,-43 1-132,6 1-6,-76-3-16,56-2 0,-30-2 0,36-3 181,64-7-31,-83 3 15,203-24 59,-264 30-236,1 1 0,-1 0 1,0 2-1,1 0 1,22 3-1,-24 0 64,12 1-56,-26-4 13,0 0 0,-1 0 0,1 0 0,-1 0 0,1 0 0,0 0-1,-1 0 1,1 0 0,0 0 0,-1 0 0,1 1 0,-1-1 0,1 0 0,0 0 0,-1 0-1,1 0 1,0 0 0,-1 1 0,1-1 0,0 0 0,0 0 0,-1 1 0,1-1-1,0 0 1,-1 0 0,1 1 0,0-1 0,0 0 0,0 1 0,-1-1 0,1 0 0,0 1-1,0-1 1,0 1 0,0-1 0,0 0 0,0 1 0,0-1 0,0 0 0,0 1 0,0-1-1,0 1 1,0-1 0,0 0 0,0 1 0,0-1 0,0 0 0,0 1 0,0-1 0,0 0-1,1 1 1,-1-1 0,0 0 0,0 1 0,0-1 0,1 0 0,-1 1 0,0-1 0,0 0-1,1 1 1,-1-1 0,0 0 0,1 0 0,-1 0 0,0 1 0,1-1 0,-1 0 0,1 0-1,-84-16 147,30 6-134,0 3 1,-107-1-1,-23-5-3,87 4 145,74 7-205,1-2-1,-34-9 1,35 8-23,-7-1-16,-1 1-1,1 1 0,-40 1 0,-83 8 223,96 0-128,-43 2-144,58-5 121,0 2 0,-40 9-1,-19 2 69,38-13-26,40-2-29,-32 4-1,-30 5-84,-125-2-1,179-8 88,-1 2 1,1 2-1,0 0 0,0 2 1,0 1-1,-53 19 0,72-22 3,0 1-1,1-1 0,-1 0 1,-1-1-1,1 0 0,0-1 1,-19 2-1,-94 0 36,64 2-188,20-1 247,6 2-53,25-4-44,1-1 0,-1 0 0,-11 1 0,-22 0-5,29-1 0,-1 0 0,1-1 0,0 0 0,-23-4 0,0-2 47,19 3-49,0 0-1,0-1 1,-23-9 0,29 10-27,5 1 24,0 1 0,0-1 0,0 0 0,0 0 0,0 0 0,-6-5 0,10 7 1,1 0 1,-1 0 0,0 0-1,0 0 1,0 0-1,0 0 1,0 0-1,1 0 1,-1 0 0,0 0-1,0-1 1,0 1-1,0 0 1,0 0 0,0 0-1,1 0 1,-1 0-1,0 0 1,0 0-1,0 0 1,0 0 0,0 0-1,0 0 1,0-1-1,0 1 1,1 0-1,-1 0 1,0 0 0,0 0-1,0 0 1,0 0-1,0-1 1,0 1-1,0 0 1,0 0 0,0 0-1,0 0 1,0 0-1,0-1 1,0 1 0,0 0-1,0 0 1,0 0-1,0 0 1,0 0-1,0-1 1,0 1 0,0 0-1,0 0 1,0 0-1,0 0 1,0 0-1,-1 0 1,1-1 0,0 1-1,0 0 1,0 0-1,0 0 1,0 0 0,0 0-1,-1 0 1,19-2-116,152 6-35,-152-4 152,228-9 201,-76-3-220,180-9-139,-314 21 186,89-8 33,-79 4-116,77 3 1,-60 2 222,47 6-265,-21 1 65,-3-4 113,196 1 82,-132-24 3,-103 11-163,83-3-1,-13 7 17,14 0-87,-102 5 132,1 1 0,40 8 0,-62-8-77,0 0-1,0 1 0,7 4 1,13 4-114,8 5 13,-12-3 226,-10-1 130,-12-12-245,2 3-215,-4-3 228,0 0 1,1 0 0,-1 0-1,0 0 1,0 0-1,1 0 1,-1 0 0,0 0-1,0 0 1,0 0-1,1 0 1,-1 0 0,0 0-1,0 0 1,1 0-1,-1 1 1,0-1 0,0 0-1,0 0 1,0 0 0,1 0-1,-1 1 1,0-1-1,0 0 1,0 0 0,0 0-1,1 1 1,-1-1-1,0 0 1,0 0 0,0 0-1,0 1 1,0-1-12,0 1 1,0-1-1,0 1 1,0-1-1,1 0 1,-1 1-1,0-1 1,0 0-1,0 1 0,0-1 1,1 0-1,-1 1 1,0-1-1,0 0 1,1 0-1,-1 1 1,0-1-1,1 0 1,-1 0-1,0 1 0,0-1 1,1 0-1,-1 0 1,1 0-1,-1 0 1,0 1-1,1-1 1,-1 0-1,0 0 1,1 0-1,-1 0 1,0 0-1,1 0 1,18 0 83,-12-1-87,-5 1 54,-1-1-11,1-1-16,0-1 0,-1 1 0,1-1 0,0 0 0,-1 0 0,0 0 0,1 0 0,-1 0 0,0 0 0,-1 0 0,1-1 0,-1 1 0,1 0 0,-1 0 0,0-1 0,0 1 0,0 0 0,-2-7 0,1-5 18,2 3 17,-1-6 37,-1 1 1,-4-30-1,-1-2 33,5 31-66,-7-29-1,-29-132 250,34 160-288,-2-22 0,4 25-42,0 0 0,-2 1 0,-4-18 0,-10-40-203,14 52 158,0 0 0,0-30 0,5 22-40,7-41 0,-7 52 126,16-61-164,-15 52 192,0-30 0,6-9-90,-9 62 20,1 0 1,-1 0 0,1 0-1,0 0 1,0 0 0,0 0-1,1 0 1,0 1 0,-1-1-1,1 1 1,4-6 0,-6 9 19,0 0-1,1 0 1,-1 0 0,0 0 0,0 0-1,0 0 1,0 0 0,0 0 0,0 0 0,0 0-1,1-1 1,-1 1 0,0 0 0,0 0-1,0 0 1,0 0 0,0 0 0,0 0 0,0 0-1,0 0 1,1 0 0,-1-1 0,0 1 0,0 0-1,0 0 1,0 0 0,0 0 0,0 0-1,0 0 1,0 0 0,0-1 0,0 1 0,0 0-1,0 0 1,0 0 0,0 0 0,0 0-1,0-1 1,0 1 0,0 0 0,0 0 0,0 0-1,0 0 1,0 0 0,0 0 0,0 0-1,0-1 1,-1 1 0,1 0 0,0 0 0,0 0-1,0 0 1,0 0 0,0 0 0,0 0-1,0 0 1,0 0 0,0-1 0,-1 1 0,1 0-1,0 0 1,0-1-42,0 2 24,0 0-1,0 0 0,0 0 0,0 0 0,0 0 1,0 0-1,1 0 0,-1 0 0,0-1 0,0 1 1,1 0-1,-1 0 0,1 0 0,0 1 0,0 0-3,3 11 18,-1 0 0,0 0 0,-1 0 0,0 1 0,-1-1 0,-1 0-1,-1 17 1,1-9-88,1 86-186,1-14 345,-15 143 0,-1-58-75,13-162 63,0 21-48,1 0 0,2-1 1,8 50-1,-7-67 66,0-1 0,0 22 0,-3-37-313,0 0 0,-1 0-1,1-1 1,-1 1-1,1 0 1,-1 0 0,0 0-1,0-1 1,-2 5-1,-2 5-2260,-1 8 183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12.3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138 12 2304,'0'0'752,"8"0"1957,-7 0-2561,0 0 0,-1-1 0,1 1 0,0 0 0,-1-1 0,1 1 0,0 0 0,-1-1 1,1 1-1,-1-1 0,1 1 0,-1-1 0,1 0 0,-1 1 0,1-2 0,2-1 677,-2 5 146,-5 0-1029,2 2 115,1 1 0,-1-1 0,1 1 0,0-1 0,0 1 0,0-1 0,1 1 0,0 0 0,0 6 0,-2 17 119,1-4 139,2 46-1,0-16-15,-7 263 1104,4-263-1173,0-32 177,3 36 1,0 32 393,-1-53 382,1-42-532,7-2-447,-6 6-180,0 0 1,-1-1 0,1 1-1,0-1 1,-1 0-1,1 0 1,-1 1 0,0-1-1,1 0 1,0-2-1,22-60 504,-17 39-470,0 0 0,-2 0-1,-1 0 1,2-31-1,2-113 119,-6 127-357,-3 0 0,-8-70-1,7 101 162,-1 1 0,1-1 0,-2 1-1,-8-20 1,11 29-6,1 0 0,-1-1 0,0 1 0,0 0 0,0 0 0,0 0-1,0 0 1,0 0 0,0 0 0,0 0 0,0 0 0,-1 0 0,1 1 0,0-1 0,-1 0 0,1 1 0,0-1-1,-1 1 1,1-1 0,-1 1 0,1 0 0,-1 0 0,1 0 0,0-1 0,-1 1 0,1 1 0,-3-1-1,0 1 80,0 0-1,0-1 0,1 1 0,-1-1 0,0 0 0,0 0 0,-6-1 0,-2 0-181,6 1 116,-9 0-262,15 0 270,0 0 0,-1 0 0,1 0-1,0 0 1,-1 0 0,1 1 0,0-1 0,-1 0 0,1 0-1,0 0 1,-1 0 0,1 0 0,0 1 0,0-1 0,-1 0 0,1 0-1,0 1 1,0-1 0,-1 0 0,1 0 0,0 1 0,0-1-1,0 0 1,-1 1 0,1-1 0,0 0 0,0 1 0,0-1-1,0 0 1,0 1 0,0-1 0,0 1 0,-9 100-534,1-20 385,4 177 76,4-254 76,0 32 16,-1 1 1,-2 0 0,-8 40-1,-6 2 200,11-28 20,5-43-251,-1-1 797,1-7-765,1 0 0,-1 0 0,0 0 0,1 0 0,-1 0 0,1 0 0,-1-1 1,0 1-1,1 0 0,-1 0 0,1 0 0,-1-1 0,1 1 0,-1 0 0,0-1 1,1 1-1,-1-1 0,-8-8-1656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14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1104 6 320,'17'-5'8020,"-20"5"-6787,2 0-1171,0 0 0,0 1 0,0-1 0,0 0 0,0 1 0,0-1 0,0 1 0,0 0 0,0-1 0,0 1 0,-1 1 0,-9 5 394,1-3-466,3-1 81,0 0-1,0 0 1,0 1 0,1 0-1,-1 1 1,1-1-1,-11 11 1,8-5-137,3-5 65,1 0 0,1 1 0,-8 10 0,-50 77 135,50-70-110,-25 33 0,19-31-62,9-12 117,-1 0 0,-1 0-1,-18 17 1,0-7-27,-1-2 1,-1 0-1,0-3 1,-1 0-1,-41 15 1,28-14 212,-146 72 686,69-12-573,90-56-333,-46 38 358,69-55-354,1 1 0,-18 8 0,9-5-148,5-3 30,-9 8-32,14-9 325,5-5-43,7-5-42,2-2-12,0-2 0,0 1 0,9-11 0,17-20-129,5 3 117,2 3-1,2 1 1,51-30 0,143-66-248,-139 78 58,-76 38 78,182-103 101,-199 111-76,1 0 0,-1-1 1,1 0-1,-1 0 0,0 0 1,-1 0-1,1 0 0,-1-1 1,1 0-1,-1 0 0,2-5 1,3-4 121,-3-12-70,4-7-133,-6 24-30,-5 7 24,-5 5-53,7-3 78,-14 16-161,-20 27 1,18-21 354,4-6-152,-2-1 0,0-1 0,-1 0 0,-21 15 0,14-12-16,-28 19-37,-62 33 1,91-57 15,-161 92-13,0 11 223,163-101-99,17-12-25,-1 0 0,1 0 0,-1 0 0,0 0 0,0 0 0,0 0 0,0-1 0,0 1 0,0-1 0,0 0 0,-1 0 0,1 0 0,-4 0 0,45 1-13726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7:15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237 4 3808,'-9'-4'5098,"9"6"-5087,-9 12 249,-1-1 0,1 0-1,-2 0 1,0-1 0,-1 0 0,-15 12 0,-21 22 76,36-33-243,0 1 1,0 1 0,-16 28 0,24-35-39,0 0-1,0 0 1,1 1 0,0-1 0,1 1-1,0 0 1,0 0 0,1 0 0,-1 15-1,2-18 13,0 0 0,1 1 1,0-1-1,0 1 0,0-1 0,0 0 0,1 0 0,0 0 0,1 0 0,5 11 0,-5-13-16,0 0 0,0 0 0,0-1 0,1 1 0,-1-1 1,1 1-1,0-1 0,0 0 0,0-1 0,0 1 0,1-1 0,-1 0 0,1 0 0,6 2 0,6 0-34,0 0 0,1-2 0,0 0 0,-1-1 0,33-2 0,-13 0-3308,-24 1 1467,0-3-2053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17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1362 1984,'0'0'640,"-1"12"187,-12 9 8068,18-24-8817,1 0 0,0 1 0,-1-2 0,10-6 0,-4 2 1,0 0 0,1 1 0,-1 0 0,24-9 0,22-14 96,-19 4 29,43-39 0,-29 22 18,-40 32-190,-1 1 0,0-1 0,-1-1 0,12-15 0,68-109 161,-59 86 36,67-82-1,-81 114-213,2 0-1,0 1 1,1 1-1,0 0 1,1 2-1,33-17 1,-42 25-20,57-31 133,117-82-1,-172 107-151,0 0-1,-2 0 1,1-2-1,11-17 0,37-61 136,-12 15 8,-33 54-68,-8 11-55,0 0 0,0 1 0,1 0 0,0 0 0,18-14 0,-15 15-6,1 2 1,0-1 0,19-8-1,21-14 272,23-17-204,-71 45-47,-4 2-94,-4 2-4,-8 4-76,-18 11 48,11-2 85,2 1 0,-1 0 0,2 1 0,-22 28 0,32-38 31,-61 88-54,-11 13 95,52-79-75,-2-1-1,-1-1 1,-43 30 0,-60 26 73,79-53-11,-5 4 46,1 3-1,-93 79 1,-7 51-171,15-13 288,115-130-290,-36 24 1,7-6 212,-45 26-297,73-51 359,-12 11-201,-10 6 122,25-20-28,23-12-57,1 0 0,-1-1 1,1 1-1,-1 0 0,0 0 1,1 0-1,-1-1 1,0 1-1,0 0 0,1-1 1,-1 1-1,0-1 1,-1 2-1,-6 3 56,-9 12-384,17-16 334,-1 0 1,0 0-1,1 0 1,-1 0-1,0-1 1,1 1-1,-1 0 0,0-1 1,0 1-1,0 0 1,0-1-1,0 1 1,0-1-1,0 1 1,0-1-1,-1 1 1,9-8 93,0 1 1,13-9 0,36-23-74,82-71 0,41-59 79,73-62-30,14 36 7,-209 153-75,-2-2 1,-1-3-1,-3-1 0,64-78 1,-74 74-165,47-52 222,-56 67-132,-24 26 59,1 0 0,0 1 0,0 0 0,0 0 0,14-8 1,61-27-263,-81 43 166,-10 5-101,-26 20-184,12-2 315,0 1 1,1 0 0,-18 29-1,32-42 58,-27 37-40,11-15-28,-44 49 0,36-51 125,-3-1-1,0-1 0,-2-2 1,-40 23-1,3-6-139,-86 67 0,117-75 109,-58 64 1,-27 49-64,117-137 23,-24 27 38,-1 0 0,-1-3 0,-3-1 0,0-1 0,-2-2 0,-2-2 0,-85 44 0,101-61-23,-79 42 861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18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1 3328,'-3'-1'1588,"4"6"-1000,1 9 180,-3 40 205,1 2-188,9 93 1,-2-89-130,-2 0 0,-5 97 0,-3-131-453,-7 34 1,-1 6 162,-17 132 843,2-6-519,24-161-387,2-25-265,0 0 0,0 0 0,0 0 0,-1 0 0,0 0 0,-1-1 0,-1 8 1,0-6-133,3-6 97,0-1 0,0 1 0,-1 0 0,1 0 0,0-1-1,-1 1 1,1 0 0,-1-1 0,1 1 0,-1 0 0,1-1 0,-1 1-1,0 0 1,-6 11 380,4-7-61,3-5-319,0 0 0,0 0 0,0 0-1,0 0 1,0 0 0,0 0 0,0 0-1,0 0 1,0 0 0,0 0 0,0 0-1,0 0 1,-1 0 0,1 0 0,0 0-1,0 0 1,0 0 0,0 0 0,0 0-1,0 0 1,0 0 0,0 0 0,0 0-1,0 0 1,0 0 0,0 0 0,0 0-1,0 0 1,0 0 0,0 0 0,0 0-1,0 0 1,0 0 0,0 0 0,0 0-1,0 0 1,0 0 0,0 0 0,0 0-1,0 0 1,0 0 0,0 0 0,0 0-1,0 0 1,0 0 0,0 0 0,0 0-1,0 0 1,-1 0 0,-1 1 55,-1 0 20,5 0 650,-2-4-211,0 3-399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28.4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1260 1 1728,'-1'0'28,"1"0"0,0 0 1,-1 0-1,1 0 0,-1 0 0,1 0 0,0 0 0,-1 1 1,1-1-1,0 0 0,-1 0 0,1 0 0,-1 1 1,1-1-1,0 0 0,0 0 0,-1 1 0,1-1 1,0 0-1,-1 0 0,1 1 0,0-1 0,0 0 0,0 1 1,-1-1-1,1 1 0,0-1 0,-5 11 2815,-10-4-1147,-85 5 458,-19 3-1300,52 2-591,0 2 1,1 4 0,1 2-1,1 3 1,1 3-1,-87 57 1,90-44-155,2 2 0,2 2-1,2 3 1,-64 78 0,96-101-228,1 0 1,1 1-1,-20 38 0,36-60 92,1 0 0,0 1 0,1-1 0,-1 0 0,1 1 0,-1 10 0,3-15 18,-1 1 0,1 0 0,0 0 1,0-1-1,1 1 0,-1 0 0,1-1 0,0 1 0,0-1 1,0 1-1,0-1 0,1 1 0,-1-1 0,1 0 0,2 4 1,2 0 1,-1-1 1,1 0-1,0 0 1,1 0-1,-1-1 0,11 6 1,47 25-64,-33-21 58,27 20 8,-2 2 1,89 75-1,-121-93 96,0-1 0,2-2-1,0 0 1,1-2 0,52 21 0,-35-21 19,1-1 1,0-2 0,51 6-1,-58-12-12,38 5-29,-1-2 1,95-3-1,134-28 94,-203 14-136,58-4 110,190 9 1,-87 24-85,-203-12-115,0 3 1,80 25-1,33 11 376,-132-33-166,-15-4-261,-11-9 166,-14-2-58,1 1-1,0 0 1,-1 0 0,1 0-1,0 0 1,-1 0 0,1 0 0,-1 0-1,1 0 1,0 0 0,-1 1-1,1-1 1,0 0 0,-1 0 0,2 1-1,0 1-10,0-1-1,0 1 1,0 0-1,0 0 1,0 0-1,0 1 1,1 1-1,-2-3 33,0 0 0,0-1 0,-1 1 0,1 0 0,0-1 0,0 1 0,0-1 0,0 1 0,0-1 0,0 0 0,0 1 0,0-1 0,0 0 0,0 0 0,0 0 0,2 1 0,18-2 202,-11 1-119,17 0 620,-22-9-650,-40-12 360,19 12-282,1 0 0,-18-15 0,20 12-107,-27-23 24,-1 2-1,-67-42 1,75 56-140,39 18-173,7 4 182,72 49-73,-58-34 136,41 21 1,1-10-43,76 22 1,-134-48 15,34 14-49,-25-10 177,1 0 0,35 8 0,-43-12-12,-13-3-80,0 0-1,0 0 1,0 0-1,0 0 1,0 0-1,0 0 1,0 0-1,0 0 1,1 0-1,-1 0 1,0 0-1,0 0 1,0 0-1,0 0 1,0 0-1,0 0 1,0 0-1,0 0 1,0 0-1,0 0 1,0 0-1,0 0 1,0 1-1,0-1 1,0 0-1,0 0 1,0 0-1,0 0 1,0 0-1,0 0 1,0 0-1,0 0 1,0 0-1,0 0 1,0 0-1,0 0 1,0 0-1,0 1 1,0-1-1,0 0 0,0 0 1,0 0-1,0 0 1,0 0-1,0 0 1,0 0-1,0 0 1,0 0-1,0 0 1,0 0-1,0 0 1,0 0-1,0 0 1,0 0-1,0 0 1,0 1-1,0-1 1,0 0-1,0 0 1,0 0-1,-1 0 1,-18 6 713,10-4-805,-94 19 261,32-6-79,44-11-130,0 1-1,0 2 1,1 1 0,-45 20 0,23-12 33,48-15 8,-1-1 1,1 0-1,0 1 1,0-1-1,-1 0 1,1 0-1,0 1 1,-1-1-1,1 0 1,0 0-1,-1 0 1,1 0-1,0 1 0,-1-1 1,1 0-1,0 0 1,-1 0-1,1 0 1,-1 0-1,1 0 1,0 0-1,-1 0 1,1 0-1,-1 0 1,1 0-1,0 0 1,-1 0-1,1 0 1,0-1-1,-1 1 1,1 0-1,0 0 1,-1 0-1,1 0 0,0-1 1,-1 1-1,1 0 1,0 0-1,-1-1 1,1 1-1,0 0 1,0 0-1,-1-1 1,1 1-1,0 0 1,0-1-1,0 1 1,-1-1-1,1 1 1,0 0-1,0-1 1,0 1-1,0 0 1,0-1-1,0 0 0,-6-17 264,-2-13-96,6 21 25,0 0-1,-5-14 1,0-2-109,6 24-130,1 0 1,-1-1 0,1 1-1,-1 0 1,0 0 0,0 0-1,0 0 1,0 0 0,0 0-1,0 0 1,-1 0 0,-1-2-1,2 4-25,1-1-1,0 1 1,0 0-1,0 0 1,0 0-1,-1-1 0,1 1 1,0 0-1,0 0 1,0 0-1,-1-1 1,1 1-1,0 0 0,0 0 1,-1 0-1,1 0 1,0 0-1,0 0 1,-1 0-1,1 0 1,0 0-1,-1 0 0,1 0 1,0 0-1,0 0 1,-1 0-1,1 0 1,0 0-1,0 0 0,-1 0 1,1 0-1,0 0 1,0 0-1,-1 0 1,1 1-1,-5 9-1644,3-4 798,-11 24-5847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47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416 604 2400,'5'-4'3109,"-11"-4"-951,-3-6-711,2 9-1178,-1-1-1,1 1 1,-1 1-1,0-1 1,-1 1-1,1 1 0,-1-1 1,-14-2-1,7 3 27,9 1-154,0 1 1,0 0-1,0 0 1,0 0-1,0 1 1,0 0-1,-1 1 1,1-1-1,0 1 0,-13 4 1,7-1 81,0 1 1,0 1-1,1-1 0,0 2 1,0 0-1,0 0 0,-17 16 1,21-16-142,-4 3 61,1 1 1,0 0-1,1 0 0,0 1 1,-10 16-1,18-25-100,1 0 0,-1 1 0,0-1 0,1 1 0,0-1 0,0 1 0,0 0-1,0-1 1,1 1 0,-1 0 0,1 0 0,0 0 0,0-1 0,0 1 0,1 0 0,-1 0 0,1-1-1,0 1 1,0 0 0,0-1 0,1 1 0,-1-1 0,1 1 0,0-1 0,0 0 0,0 0 0,2 4-1,2-1 28,0 1-1,0-1 0,0 0 0,0-1 0,1 1 0,0-1 1,1-1-1,-1 1 0,1-1 0,-1 0 0,1-1 0,0 0 1,1 0-1,-1-1 0,0 0 0,1 0 0,10 0 0,13-1 93,0-1 0,0-1 1,43-8-1,-45 6-104,101-20 298,-114 19-264,0-2 0,0 0 0,0 0-1,0-2 1,17-11 0,-31 18-60,0-1 0,0 0-1,-1 1 1,1-1 0,-1 0 0,1-1-1,-1 1 1,0 0 0,0-1 0,0 0-1,0 1 1,-1-1 0,1 0 0,0 0-1,-1 0 1,0 0 0,0 0 0,0 0-1,0 0 1,0 0 0,0-5 0,-1 2-1,0-1 0,-1 1 1,1 0-1,-1-1 1,0 1-1,-1 0 0,0 0 1,0 0-1,0 0 1,0 0-1,-1 1 0,-6-9 1,0-1 50,-1 1 0,-1 1 0,-15-16 0,7 11 72,-1 0 0,-35-23 0,-48-23 79,-32-22 144,110 66-295,-54-42 375,66 51-323,1-1 1,0 0-1,-16-23 1,26 32-114,-1 0 0,1-1 0,0 0 0,0 1 0,1-1 0,-1 0 0,1 0 0,-1 0 0,1 0 1,-1-8-1,2 9-18,1-1 1,-1 1 0,0 0 0,1 0-1,0 0 1,0 0 0,0 0 0,0 0-1,0 0 1,0 0 0,1 0 0,0 1-1,-1-1 1,5-4 0,2-3-34,0 1 0,0 0 0,1 0 1,10-7-1,-13 12 13,0 0 1,0 1-1,0-1 0,0 1 1,1 0-1,-1 1 0,1 0 1,13-3-1,-4 3 9,0 1 1,0 0-1,0 2 0,0-1 0,0 2 0,0 0 1,20 6-1,108 40 250,-138-46-208,9 4 82,21 14-1,1-1-1130,-30-17-1785,-2-2 762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49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217 704 2720,'1'-1'103,"0"1"0,0 0 0,0-1 1,0 1-1,0-1 0,0 0 0,0 1 0,0-1 1,0 0-1,0 0 0,0 1 0,0-1 0,-1 0 0,1 0 1,0 0-1,-1 0 0,1 0 0,0 0 0,-1 0 0,1 0 1,-1 0-1,0 0 0,1-1 0,-1 1 0,0-2 1,0 2-12,0 1 0,0 0 1,0-1-1,-1 1 1,1-1-1,0 1 1,0-1-1,-1 1 1,1 0-1,0-1 1,-1 1-1,1 0 1,0-1-1,-1 1 1,1 0-1,0 0 1,-1-1-1,1 1 1,-1 0-1,1 0 1,-1 0-1,1-1 1,0 1-1,-1 0 1,1 0-1,-1 0 1,1 0-1,-1 0 1,0 0-1,-11-1 888,8 3-804,1-1 0,-1 0-1,1 1 1,-1 0 0,1-1 0,0 1 0,0 1-1,0-1 1,-4 4 0,-23 26 526,22-23-506,-10 14 121,-22 37 0,9-12-114,23-37-173,1 0 0,1 1 0,-9 19 0,12-24 22,1-1 0,0 1 0,0 0 0,1 0 0,0 0-1,0 0 1,1 0 0,0 10 0,0-15-13,0 0 0,0-1 0,1 1 0,-1 0-1,0-1 1,1 1 0,0 0 0,-1-1 0,1 1 0,0-1 0,0 1 0,0-1 0,-1 1-1,2-1 1,-1 0 0,0 0 0,0 1 0,0-1 0,1 0 0,-1 0 0,0 0 0,1 0 0,-1 0-1,1-1 1,-1 1 0,1 0 0,0-1 0,-1 1 0,1-1 0,0 1 0,-1-1 0,1 0 0,3 1-1,1-1 51,-1-1 0,1 1-1,0-1 1,0 0-1,-1 0 1,1-1-1,-1 1 1,1-1-1,7-4 1,11-7 11,-1 0-1,0-1 1,-1-2 0,-1 0 0,-1-1 0,20-22 0,-14 9-22,-2-1 1,-1-1 0,-2-2 0,18-35 0,-10 11-75,37-107-1,-59 141-2,0 0 1,-2-1-1,-1 1 0,0-1 0,-2 0 0,-1 0 0,-3-38 0,1 53-90,-1 0 0,0 0 1,-6-17-1,7 25 40,0-1 0,0 1 1,0-1-1,0 1 0,-1-1 1,1 1-1,-1 0 0,0-1 0,0 1 1,1 0-1,-1 0 0,0 0 1,-1 1-1,1-1 0,0 0 1,-1 1-1,-2-2 0,4 3 17,-1-1 0,1 1 0,-1 0 0,1 0 0,-1 0 0,1 0 0,-1 0 0,1 0 0,-1 0 0,1 0 0,-1 0 0,1 1 0,-1-1 0,1 1 0,-1-1 0,1 1 0,0 0 0,-1-1 0,0 2 0,-25 20-269,26-21 293,-15 16 73,0 1 1,2 0-1,0 1 0,1 0 1,1 1-1,1 0 1,1 1-1,0 1 0,2-1 1,-9 35-1,10-28 29,2 2 0,0-1 0,2 0 1,1 1-1,2 0 0,1-1 0,8 56 0,-7-75-42,0 0-1,0-1 1,1 1 0,0-1-1,1 1 1,0-1 0,0 0-1,1 0 1,0-1-1,1 0 1,0 0 0,0 0-1,1 0 1,0-1 0,15 12-1,-16-13 5,1-1 0,-1-1 0,1 1 0,1-1 0,-1-1 0,0 1 0,1-1 0,0-1 0,-1 1 0,1-1 0,16 2 0,-13-4 19,1 0 0,-1 0-1,0-1 1,0-1-1,0 0 1,0 0-1,0-1 1,-1 0-1,14-7 1,-18 7-50,1-1 1,-1 0 0,0 0 0,0 0-1,0-1 1,0 1 0,-1-2 0,0 1-1,0 0 1,-1-1 0,1 0 0,-1 0-1,0 0 1,-1-1 0,4-7 0,-4 6 12,0 0 1,3-15-1,-6 20-70,1 0 1,-1 0-1,0-1 0,0 1 0,0 0 0,0 0 0,0 0 1,-1 0-1,1 0 0,-3-6 0,3 8 11,0 1 0,0 0 0,0-1 0,0 1 0,-1-1 0,1 1 0,0 0 0,0-1 0,-1 1 0,1-1 0,0 1 0,0 0 0,-1-1 0,1 1 0,0 0 0,-1 0 0,1-1 0,0 1 0,-1 0 0,1 0 0,-1-1 0,1 1-1,0 0 1,-1 0 0,1 0 0,-1 0 0,1 0 0,-1 0 0,1 0 0,0-1 0,-1 1 0,1 0 0,-1 1 0,1-1 0,-1 0 0,1 0 0,0 0 0,-1 0 0,1 0 0,-1 0 0,1 0 0,-1 1 0,1-1 0,0 0 0,-1 0 0,1 1 0,-2 0-28,0 1 0,0 0 0,0-1 0,0 1 0,1 0 0,-1 0 0,1 0 0,-2 3 0,-1 3 45,0 0 0,0 0 0,1 0 0,0 1 0,1-1 0,0 1 0,0 0 0,1 0 0,0-1 1,0 1-1,1 0 0,0 0 0,1 0 0,0 0 0,0 0 0,1-1 0,0 1 0,7 16 0,-7-20 51,1 0 0,0-1 0,0 0 0,0 1 0,1-1 0,-1-1 0,1 1 0,0 0 0,7 4 0,-8-6-13,1 1-1,-1-1 1,0 0 0,1-1 0,0 1 0,-1-1 0,1 1 0,0-1 0,0 0 0,0-1-1,-1 1 1,1-1 0,8 1 0,-4-3 39,1 1-1,0-1 1,-1-1-1,0 0 1,1 0 0,10-6-1,-1-1-1,30-22 1,-20 9 122,-1-1-1,45-50 1,39-66-12,-84 105-199,1-1 1,2-3 67,43-70 0,-49 60 34,24-68 0,-39 89-142,-2 0 0,-1-1-1,-1 0 1,2-42-1,-3 36-71,-4 28 55,1 1-1,-1-1 0,0 0 1,-1-7-1,1 13 62,-1 1 0,1 0 0,0-1 0,0 1 0,0 0 1,0-1-1,0 1 0,0 0 0,0-1 0,0 1 0,0 0 0,-1-1 0,1 1 0,0 0 0,0-1 0,0 1 0,-1 0 0,1 0 1,0-1-1,0 1 0,-1 0 0,1 0 0,-6 3-207,-2 13-15,-31 90 163,-21 69 219,53-140-117,2 1 0,-2 64-1,6-74 26,0 27 41,4 56 1,1-78 13,0-1 1,2 1-1,11 33 0,-12-48-12,2-1 0,0 0 0,0 0 0,1-1-1,19 25 1,-23-35-383,0 1 1,1-1-1,-1 0 0,1-1 1,0 1-1,0-1 0,8 5 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49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63 116 6304,'-60'-38'3525,"60"38"-3458,0 0 0,0 0 1,-1 0-1,1-1 0,0 1 0,0 0 1,0 0-1,-1 0 0,1 0 0,0 0 1,0-1-1,0 1 0,0 0 0,0 0 0,0 0 1,-1-1-1,1 1 0,0 0 0,0 0 1,0 0-1,0-1 0,0 1 0,0 0 1,0 0-1,0 0 0,0-1 0,0 1 0,0 0 1,0 0-1,0-1 0,0 1 0,0 0 1,0 0-1,0 0 0,1-1 0,-1 1 1,0 0-1,0 0 0,0 0 0,0-1 0,0 1 1,0 0-1,0 0 0,1 0 0,-1 0 1,0-1-1,0 1 0,0 0 0,1 0 1,-1 0-1,0 0 0,0 0 0,0 0 0,1 0 1,-1 0-1,0-1 0,0 1 0,20-8 1501,19-3-875,0 1 0,54-6 1,84 0-759,-133 12 161,49 1-1856,-77 4-602,29 6-1,-17-1 305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52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1 631 4896,'2'3'2881,"-2"-3"-2789,0 0 1,0 0 0,1 0-1,-1 0 1,0 1 0,0-1-1,1 0 1,-1 0 0,0 0-1,0 0 1,1 0-1,-1 0 1,5-1 235,0 1 0,0-1 0,0 0 0,-1 0 0,1-1 0,-1 1 0,1-1 0,-1 0 0,1 0 0,-1-1 0,0 1 0,0-1 0,6-5 0,-1 0-51,0-1 1,0 0-1,13-19 0,-14 16-212,0 0 0,-1 0-1,-1-1 1,0 0 0,-1 0 0,5-18-1,-7 21-20,-1 0-1,0 0 0,-1-1 0,0 1 1,0-1-1,-1 1 0,-1-1 1,-3-19-1,4 29-48,0 0 0,0 0 0,0 0 0,0 0 0,0 1 0,-1-1 0,1 0 0,0 0-1,-1 0 1,1 0 0,0 0 0,-1 1 0,1-1 0,-1 0 0,1 0 0,-1 1 0,0-1 0,1 0 0,-1 1 0,0-1 0,1 1 0,-1-1 0,0 1 0,0-1 0,0 1 0,1-1 0,-1 1 0,0 0 0,0 0 0,0-1 0,0 1 0,0 0 0,1 0-1,-2 0 1,0 0-3,0 1 0,0 0 1,1-1-1,-1 1 0,0 0 0,1 0 0,-1 0 0,1 0 0,-1 0 0,1 0 0,0 1 0,-1-1 0,1 0 0,0 1 0,0-1 0,0 1 0,-1 2 0,-7 14 195,1 0-1,1 0 1,1 0 0,0 1-1,2 0 1,0 0 0,-2 39-1,5-53-124,1 1 0,0-1-1,0 1 1,0 0 0,1-1-1,0 1 1,0-1 0,0 1 0,1-1-1,0 0 1,0 0 0,0 1-1,1-1 1,-1 0 0,1-1 0,0 1-1,1-1 1,-1 1 0,1-1-1,0 0 1,0 0 0,0 0 0,0-1-1,1 0 1,0 1 0,-1-2-1,10 5 1,-3-3 40,1 0 1,0-1-1,0 0 0,0 0 0,0-2 0,23 1 1,-8-3-33,-1 0 1,32-8 0,-43 6-45,0-1 0,0 0 0,0-1-1,0-1 1,-1-1 0,0 0 0,0-1 0,0 0 0,-1-1 0,-1 0-1,1-1 1,18-21 0,-17 16-38,-1-1 0,-1 0 0,13-22 0,-22 33 1,0-1 0,0 0 1,-1 0-1,0 0 0,2-9 0,-4 12-7,1-1-1,-1 1 0,1-1 0,-1 1 0,0-1 0,0 0 0,0 1 1,-1-1-1,0 1 0,-1-7 0,0 6-70,2 3 18,4-3-57,2 3 133,0 1 1,-1 0-1,1 1 0,-1-1 1,1 1-1,0 0 0,-1 0 1,8 3-1,-10-2 0,0 0 0,1 1 0,-1-1 1,0 1-1,0-1 0,-1 1 0,1 0 0,-1 0 0,1 0 0,-1 0 0,0 0 1,3 6-1,-1 1-75,0 1 0,5 19 0,2 6 117,0-1-22,-8-25-2,0 0 0,0 0 0,1 0 0,9 17-1,-11-25-5,0 0 0,-1 1 0,1-1 0,0 0 0,0 0 0,0 0 0,0 0 0,1 0 0,-1-1-1,1 1 1,-1-1 0,1 1 0,-1-1 0,1 0 0,0 0 0,-1 0 0,1-1 0,0 1-1,0 0 1,0-1 0,-1 0 0,5 0 0,2 0 35,-1-1-1,1-1 1,0 0-1,-1 0 1,0 0 0,1-1-1,-1 0 1,12-8-1,5-3 8,31-23-1,-24 12-76,-2-2 1,32-36-1,27-25 82,-87 87-64,-1 0-1,1-1 1,-1 1 0,1 0-1,-1 0 1,1 0 0,0 0-1,0 0 1,-1 0 0,1 1-1,0-1 1,0 1 0,0-1-1,0 1 1,0-1 0,0 1-1,0 0 1,3 0 0,-4 1 5,0-1 0,0 1 0,1 0 0,-1-1 1,0 1-1,0 0 0,0 0 0,0 0 0,0 0 1,0 0-1,0 0 0,0 0 0,0 0 0,-1 0 0,1 0 1,0 1-1,-1-1 0,1 0 0,-1 0 0,1 1 0,-1-1 1,0 0-1,1 1 0,-1-1 0,0 0 0,0 1 1,0 1-1,1 28 137,-2 0-1,0 0 1,-13 59 0,10-61 37,4-27-146,-1-1 0,1 1 0,0 0-1,0 0 1,0 0 0,0-1 0,0 1-1,1 2 1,-1-3-22,0-1 0,1 1 0,-1-1 0,0 0 0,0 1 0,1-1 0,-1 1 0,0-1 0,0 0 0,1 0 0,-1 1 0,0-1 0,1 0 0,-1 0 1,1 1-1,-1-1 0,0 0 0,1 0 0,-1 0 0,1 1 0,-1-1 0,0 0 0,1 0 0,-1 0 0,1 0 0,-1 0 0,1 0 0,-1 0 0,0 0 0,1 0 0,-1 0 0,1 0 0,-1 0 0,1 0 0,-1-1 0,0 1 0,1 0 0,-1 0 0,1-1 0,2-1 16,1 0 0,-1 0-1,-1 0 1,1 0 0,0-1-1,0 0 1,-1 1 0,0-1-1,1 0 1,-1 0 0,2-4-1,5-5-10,84-111 0,-87 115-42,0 2-1,0-1 0,1 1 1,10-8-1,-16 13 20,1 0 0,-1 0 1,0 0-1,1 0 0,-1 1 0,1-1 1,-1 1-1,1-1 0,-1 1 1,1-1-1,0 1 0,-1 0 0,1 0 1,2 0-1,-3 0 2,0 0 0,0 1-1,0-1 1,0 1 0,0-1 0,0 1 0,0-1 0,-1 1 0,1 0 0,0-1-1,0 1 1,-1 0 0,1 0 0,0-1 0,-1 1 0,1 0 0,-1 0-1,1 0 1,-1 0 0,1 0 0,-1 0 0,0 0 0,1 0 0,-1 0-1,0 2 1,2 3-6,-1 1 0,0-1-1,-1 1 1,0-1 0,0 1-1,0-1 1,-2 10 0,-2 3 83,-7 20 0,-3 16 216,14-40-88,0-15-195,0 1 1,0-1-1,0 0 0,0 0 1,0 0-1,0 0 0,1 0 0,-1 0 1,0 1-1,0-1 0,0 0 1,0 0-1,0 0 0,1 0 1,-1 0-1,0 0 0,0 0 1,0 0-1,0 0 0,1 0 1,-1 0-1,0 0 0,0 0 1,0 0-1,0 0 0,1 0 1,-1 0-1,0 0 0,0 0 0,0 0 1,0 0-1,1 0 0,-1 0 1,0 0-1,0 0 0,0 0 1,0 0-1,1 0 0,-1-1 1,4-1 39,0-1 0,0-1 1,-1 1-1,6-6 1,4-6-69,1 1 0,1 0 0,0 1 0,1 1 0,0 0 0,1 1 0,0 1 0,0 1 0,22-9 0,-38 18 15,1-1-1,-1 0 1,1 1 0,-1-1-1,1 1 1,-1 0-1,1-1 1,-1 1-1,1 0 1,0 0-1,-1 0 1,1 0 0,-1 0-1,1 0 1,0 1-1,-1-1 1,1 0-1,-1 1 1,1-1 0,-1 1-1,1 0 1,-1-1-1,0 1 1,1 0-1,-1 0 1,0 0-1,1 0 1,-1 0 0,0 0-1,0 0 1,0 1-1,0-1 1,0 0-1,0 1 1,0-1 0,-1 0-1,1 1 1,0-1-1,-1 1 1,1-1-1,-1 3 1,3 6 53,-1 0 0,-1 1 0,0 0 0,0 20 0,-1-29-38,0 6 21,0 1 1,1 0-1,0-1 0,3 12 1,-4-17-10,1-1 0,0 0 1,-1 0-1,1 1 0,0-1 1,0 0-1,1 0 0,-1 0 1,0 0-1,1 0 0,-1-1 1,1 1-1,0 0 0,-1-1 1,1 1-1,0-1 0,0 1 1,0-1-1,0 0 0,0 0 1,1 0-1,1 1 0,1-1 15,0 0 0,0-1 0,-1 1 0,1-1 0,0 0 0,0-1-1,0 1 1,-1-1 0,1 0 0,0 0 0,-1 0 0,1 0 0,0-1 0,-1 0-1,0 0 1,7-4 0,5-4 46,-1-1 0,25-22 0,-22 15-92,0 0-1,-1 0 1,-1-2 0,-1 0-1,18-31 1,-33 50 7,1 0-1,-1 0 1,1 0-1,0 0 0,-1 0 0,1 0 1,0 0-1,-1 0 0,1 0 0,0 0 0,0 0 1,0 1-1,0-1 0,2-1 0,-3 2-6,1 0-1,-1 0 0,0 1 0,1-1 0,-1 0 1,0 0-1,0 0 0,1 0 0,-1 1 1,0-1-1,1 0 0,-1 0 0,0 1 0,0-1 1,0 0-1,1 1 0,-1-1 0,0 0 1,0 1-1,0-1 0,0 0 0,0 1 0,1-1 1,-1 0-1,0 1 0,0-1 0,0 1 1,0-1 7,3 16-41,-1 1 0,1 30 0,-3-31 99,1-1 0,0 0 0,2 0 1,4 19-1,-6-31-21,-1-1 0,1 1 0,0-1 0,0 0 0,0 0 1,0 1-1,1-1 0,-1 0 0,1 0 0,-1 0 0,1-1 0,0 1 1,0 0-1,1 1 0,-1-2-19,-1-1 1,1 1 0,-1 0-1,1-1 1,-1 0-1,1 1 1,0-1-1,-1 0 1,1 0-1,-1 0 1,1 0 0,-1 0-1,1 0 1,0-1-1,-1 1 1,1 0-1,-1-1 1,1 1 0,-1-1-1,1 0 1,-1 1-1,0-1 1,1 0-1,1-1 1,25-18 43,46-42 1,-14 12-200,-57 47 145,1 0-1,0 1 1,0-1-1,0 1 1,0 0-1,1 0 1,5-1-1,-9 2-9,0 1 0,0 0 0,0 0 1,0-1-1,0 1 0,0 0 0,0 0 0,0 0 0,0 0 0,0 0 0,1 0 0,-1 1 0,0-1 0,0 0 0,0 0 0,0 1 1,0-1-1,0 1 0,0-1 0,0 1 0,-1-1 0,1 1 0,0 0 0,0-1 0,0 1 0,0 0 0,-1 0 0,1 0 0,0-1 0,-1 1 1,1 0-1,-1 0 0,1 0 0,-1 0 0,1 2 0,2 6-5,-1 1 1,0 0 0,-1 0-1,0 0 1,0 0-1,-2 10 1,1-14 43,0-5-26,0 0 0,0-1 0,0 1 0,0-1 0,0 1 0,0 0 0,0-1 0,0 1 0,1-1 0,-1 1 0,0-1 0,0 1 0,0-1 1,1 1-1,-1 0 0,0-1 0,1 1 0,-1-1 0,0 0 0,1 1 0,-1-1 0,0 1 0,1-1 0,-1 0 0,1 1 0,-1-1 0,1 0 0,-1 1 0,1-1 0,-1 0 0,1 0 0,-1 1 0,1-1 0,0 0 0,-1 0 0,1 0 0,-1 0 0,1 0 1,0 0-1,-1 0 0,1 0 0,-1 0 0,1 0 0,-1 0 0,1 0 0,0 0 0,-1-1 0,1 1 0,-1 0 0,1 0 0,0-1 0,6-2 74,0 0-1,0-1 1,9-5-1,-6 3-28,30-18-56,-26 14-24,1 1 0,0 1 0,1 0 0,21-7 0,-36 15 25,0-1-1,0 1 0,0 0 0,0-1 1,0 1-1,1 0 0,-1 0 1,0 0-1,0 0 0,0 0 0,1 0 1,-1 0-1,0 1 0,0-1 1,0 0-1,0 1 0,0-1 1,1 0-1,-1 1 0,0 0 0,0-1 1,0 1-1,0 0 0,0-1 1,-1 1-1,1 0 0,0 0 0,0 0 1,0 0-1,-1-1 0,1 1 1,0 0-1,-1 1 0,1-1 1,-1 0-1,1 0 0,-1 0 0,0 0 1,1 2-1,1 4-39,-1 1 0,0 0 1,0-1-1,-1 15 0,0-16 41,0-5 20,0 1 1,0 0-1,0 0 1,0-1-1,1 1 1,-1 0 0,0-1-1,1 1 1,-1-1-1,2 4 1,-1-5-14,-1 1-1,1-1 1,-1 1-1,1-1 1,0 1 0,-1-1-1,1 1 1,-1-1 0,1 1-1,0-1 1,0 0 0,-1 1-1,1-1 1,0 0 0,-1 1-1,1-1 1,0 0-1,0 0 1,0 0 0,-1 0-1,1 0 1,0 0 0,0 0-1,-1 0 1,3-1 0,20-2-186,1-2 1,-1 0 0,35-13-1,-56 16 197,1 1 0,0-1 1,0 0-1,-1 0 0,0 0 0,1 0 0,-1-1 0,0 1 0,0 0 0,0-1 0,0 0 0,0 1 0,-1-1 0,2-3 0,5-8 26,-5 10-38,0-1 1,0 1-1,-1-1 0,0 0 1,0 0-1,0 0 0,0 0 1,-1 0-1,0 0 0,0 0 1,0-1-1,-1 1 0,0 0 1,0 0-1,-1-9 0,1 14-7,0-1 0,0 1-1,0 0 1,0-1 0,0 1 0,0-1-1,0 1 1,0 0 0,0-1 0,0 1-1,0-1 1,0 1 0,-1 0 0,1-1-1,0 1 1,0 0 0,0-1 0,-1 1-1,1 0 1,0-1 0,0 1 0,-1 0-1,1-1 1,0 1 0,-1 0-1,1 0 1,0-1 0,-1 1 0,1 0-1,0 0 1,-1 0 0,1-1 0,-1 1-1,1 0 1,0 0 0,-1 0 0,1 0-1,-1 0 1,1 0 0,0 0 0,-1 0-1,1 0 1,-1 0 0,1 0 0,0 0-1,-1 0 1,1 0 0,-1 1-1,1-1 1,0 0 0,-1 0 0,1 0-1,0 0 1,-1 1 0,1-1 0,0 0-1,-1 0 1,1 1 0,0-1 0,-1 1-1,-1 1-32,-1 0-1,1 1 1,-1 0-1,1-1 1,-4 6-1,3-1 23,0-1 0,1 0 0,-1 1 0,1-1 0,1 1 0,-1 0 0,0 8 0,2-12 38,-1 1 0,1 0 0,0 0-1,0 0 1,0-1 0,1 1 0,-1 0 0,1 0 0,0-1 0,0 1 0,0 0 0,1-1 0,-1 1 0,5 5 0,-4-7-11,0 0-1,1 1 1,-1-1-1,1 0 1,0 0-1,0-1 1,0 1 0,0 0-1,0-1 1,0 0-1,0 0 1,0 0-1,0 0 1,1 0 0,-1-1-1,5 1 1,6 0-55,0-1 1,22-2-1,59-9 57,143-36-1,-154 21 8,-127 51-362,-15 0 399,38-17-82,1 0 1,0 1 0,1 1 0,-27 19-1,26-9 93,18-20-69,1 1-1,-1-1 1,1 1 0,0-1 0,-1 1 0,1 0 0,0-1 0,-1 1 0,1-1 0,0 1-1,-1 0 1,1-1 0,0 1 0,0-1 0,0 1 0,0 0 0,0-1 0,0 1 0,0 0-1,0-1 1,0 1 0,0 0 0,0-1 0,0 1 0,0 0 0,0-1 0,1 1 0,-1-1-1,0 1 1,1 0 0,-1-1 0,0 1 0,1-1 0,-1 1 0,0-1 0,1 1 0,-1-1-1,1 1 1,0 0 0,3 1 11,0 0 1,0-1-1,0 1 0,0-1 0,0 0 0,0 0 0,0 0 1,1 0-1,5-1 0,40-2 283,-41 1-260,1 0 1,-1-1-1,1 0 0,-1 0 1,1-1-1,-1-1 1,0 1-1,-1-2 1,1 1-1,-1-1 1,0 0-1,10-9 1,-6 3-17,-1-2 0,0 1-1,-1-1 1,-1-1 0,0 0 0,-1 0 0,12-29 0,34-115-236,-41 113-17,-10 37 191,18-59-582,24-135 0,-45 191 316,0 11 302,0 0 0,-1 0 0,1 0 0,0 0 0,0 0 0,0 0 0,0 0 0,0 0 0,0 0 0,0 0 0,-1 0 0,1-1 0,0 1 0,0 0 0,0 0 0,0 0 0,0 0 0,0 0 0,-1 0 0,1 0 0,0 0 0,0 0 0,0 0 0,0 0 0,0 0 0,0 0 0,-1 0 0,1 1 0,0-1 0,0 0 0,0 0 0,0 0 0,0 0 0,0 0 0,0 0 0,-1 0 0,1 0 0,-11 14-199,4-3 153,2 0 1,0 1-1,0 0 0,1 0 1,-4 16-1,4-13 8,-77 275-5282,55-202 2459,10-10 1024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52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18 7968,'-17'-18'3616,"11"18"-3136,12 0-1600,2 5 512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5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51 3648,'-1'-3'297,"0"1"0,1-1 1,-1 1-1,1-1 0,-1 0 0,1 1 1,0-1-1,0 1 0,0-1 0,0 0 0,0 1 1,1-1-1,-1 1 0,2-12 2812,-2 14-3054,0 0-1,0 0 1,-1 0 0,1 0 0,0 0-1,0 0 1,0 0 0,-1 0-1,1 0 1,0 0 0,0 0 0,-1 0-1,1 0 1,0 1 0,0-1-1,0 0 1,0 0 0,-1 0 0,1 0-1,0 0 1,0 1 0,0-1-1,0 0 1,-1 0 0,1 0-1,0 0 1,0 1 0,0-1 0,0 0-1,0 0 1,0 0 0,0 1-1,0-1 1,0 0 0,-1 0 0,1 1-1,0-1 1,-48 108 2744,32-70-2371,-7 25 176,2 1 0,-12 66 0,27-103-411,-14 59 492,-13 156 0,32-239-602,1 1-1,0-1 0,0 1 0,1-1 0,-1 1 1,1-1-1,1 6 0,-2-8-66,1 0-1,-1-1 1,0 1 0,1 0-1,-1-1 1,1 1 0,-1-1-1,0 1 1,1 0 0,-1-1-1,1 1 1,0-1 0,-1 1 0,1-1-1,-1 0 1,1 1 0,0-1-1,-1 0 1,1 1 0,0-1-1,-1 0 1,1 0 0,0 1-1,0-1 1,-1 0 0,1 0-1,0 0 1,0 0 0,-1 0 0,1 0-1,0 0 1,0 0 0,-1-1-1,1 1 1,0 0 0,-1 0-1,1 0 1,1-1 0,5-3-8,1 0 1,-1 0 0,0 0-1,0-1 1,-1 0 0,13-12 0,1-1-28,102-78 23,-97 79-53,1 0 0,1 2 0,31-14 0,-52 27 18,0 0 0,0 0-1,0 0 1,1 1 0,-1 0-1,11-1 1,-14 2 15,-1 0 0,1 0 0,-1 0 0,1 1 0,-1-1 0,0 1 0,1-1 0,-1 1 0,1 0 0,-1 0 0,0 0 0,0 0 0,0 0 1,0 1-1,1-1 0,-2 1 0,1-1 0,0 1 0,0 0 0,2 3 0,-1-1 8,-1 0 0,0 0 1,0 0-1,0 1 0,0-1 1,-1 1-1,0 0 0,0-1 1,0 1-1,0 0 0,-1 0 1,0-1-1,0 1 0,0 0 1,0 0-1,-1-1 0,-1 6 1,1-3 26,-1 0 1,0-1-1,-1 1 1,1-1-1,-1 0 1,-1 1-1,1-1 1,-1-1-1,0 1 1,0 0-1,-9 7 1,1-2 35,0-2 0,-1 1 0,0-2 0,-1 0 0,1 0 0,-22 7 0,10-6 75,0-1 1,0-1-1,-32 4 0,44-9-75,0-1 0,0-1-1,0 0 1,-17-3 0,23 2-52,0 0 0,0 0 1,0-1-1,1 0 0,-1 0 0,1-1 1,-1 0-1,1 0 0,0 0 0,-6-5 1,11 8-12,1-1 1,-1 1 0,0-1 0,1 1-1,-1-1 1,1 1 0,-1-1-1,1 1 1,-1-1 0,1 1 0,-1-1-1,1 0 1,0 1 0,-1-1-1,1 0 1,0 1 0,-1-1 0,1 0-1,0 0 1,0 1 0,0-1-1,0 0 1,-1 0 0,1 1 0,0-1-1,0 0 1,1 0 0,-1 1-1,0-1 1,0 0 0,0 0 0,0 1-1,1-1 1,-1 0 0,0 0-1,1 1 1,-1-1 0,1 0 0,-1 1-1,0-1 1,1 1 0,-1-1-1,1 1 1,0-2 0,1 1-9,1-1 0,-1 1 0,0 0 1,0-1-1,0 1 0,1 0 0,-1 0 0,1 1 0,-1-1 1,1 0-1,-1 1 0,1 0 0,3-1 0,3 2-8,0 1 0,0-1 0,0 2 0,0-1 0,0 1 0,0 1 0,10 5 0,18 6 35,-4-4 79,0-2-1,67 10 1,-83-17-19,0-1 0,-1 0-1,1-2 1,0 0 0,0 0 0,0-2 0,0 0 0,16-6 0,-21 4-40,0 0 0,0-1-1,0-1 1,-1 0 0,0-1 0,0 0 0,-1 0 0,11-13 0,8-10 59,29-41 0,-30 35-65,51-69-258,-75 102 52,-4 10 101,-5 12 35,4-15 21,-33 99-10,2-7 222,31-91-162,0-1-1,0 1 0,1 0 0,-1-1 1,1 1-1,0 0 0,0-1 0,0 1 1,2 6-1,-2-9-9,0 1 0,1-1 1,-1 0-1,1 0 0,-1 0 1,1 0-1,0 1 0,-1-1 0,1 0 1,0 0-1,0-1 0,0 1 1,0 0-1,0 0 0,0 0 0,0 0 1,0-1-1,0 1 0,0-1 1,0 1-1,0-1 0,1 1 0,-1-1 1,0 1-1,0-1 0,0 0 1,1 0-1,-1 0 0,0 0 0,3 0 1,2-1 40,0 0-1,-1 0 1,1-1 0,0 0 0,-1 0 0,1 0 0,-1-1 0,7-4 0,12-8-54,-1-2 0,-1-1 0,26-26 1,-40 36 20,35-37 7,-28 29-81,1 0 1,24-19 0,-40 34 39,1 1 0,-1-1 0,1 1 1,0-1-1,-1 1 0,1-1 0,0 1 1,0-1-1,-1 1 0,1 0 0,0-1 1,0 1-1,-1 0 0,1 0 0,0 0 1,0 0-1,0 0 0,0 0 0,-1 0 1,1 0-1,0 0 0,0 0 0,0 0 0,-1 0 1,1 0-1,0 1 0,0-1 0,0 0 1,-1 1-1,1-1 0,0 0 0,-1 1 1,1-1-1,0 1 0,-1-1 0,1 1 1,0-1-1,-1 1 0,1 0 0,-1-1 1,1 1-1,-1 0 0,1-1 0,-1 1 1,0 0-1,1 0 0,-1-1 0,0 1 1,0 0-1,1 1 0,0 3-19,0-1 0,0 1 0,0 0 0,0 0-1,-1 0 1,0 0 0,-1 9 0,-1 0 20,-2 1 0,1-1 0,-2 0 0,-6 15 0,-31 55 14,15-32-8,-69 151 60,-29 58 121,120-251-150,-31 53 20,30-55 36,1-1 0,-2 1 1,1-1-1,-1 0 0,-10 7 0,15-12-47,0 0 0,-1 0-1,1-1 1,-1 1 0,1-1 0,-1 0-1,0 0 1,-4 2 0,6-3-29,0 0 0,0 0 0,0 0 0,0 0-1,0 0 1,-1 0 0,1 0 0,0-1 0,0 1 0,0 0 0,0-1 0,0 1 0,0-1 0,0 1-1,0-1 1,0 1 0,0-1 0,0 0 0,0 1 0,0-1 0,1 0 0,-1 0 0,0 0 0,0 1-1,1-1 1,-2-2 0,-2-4-4,1 0 0,0 0 0,0 0 0,0 0-1,1-1 1,0 1 0,0-1 0,0-11 0,-2-70 9,4 76-13,0-9 9,1-1-1,1 0 0,1 1 0,10-40 1,-10 52-6,1 0 1,0 1-1,0-1 1,1 1-1,0 0 1,0 0-1,1 0 1,0 1-1,1 0 1,0 0-1,0 1 1,1-1-1,9-6 1,-1 4 8,-1 1 0,1 1 0,0 0 0,1 1 0,0 1-1,29-8 1,111-11-122,-147 24 101,23-3-1095,39 0 0,-62 4 66,1 1 0,0 0-1,-1 0 1,1 1 0,-1 1 0,1 0 0,17 7 0,34 23-7623,-29-16 5893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57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25 3136,'-1'-1'141,"0"-1"0,0 1 0,0-1 0,1 1 1,-1-1-1,0 1 0,0-1 0,1 0 0,-2-8 3954,4 13-3759,-1 0 0,1 0 0,-1 0 0,0 0 0,0 4 0,1 13 180,-1 1-1,-2-1 1,0 0-1,-1 0 1,-6 28-1,-23 74 652,2-13-504,-15 137 225,12-50-81,17-149 543,21-94-796,7-22-529,-8 39-113,2 0-1,16-47 1,-17 61 44,2-1-1,0 2 1,1-1-1,0 2 0,12-15 1,-15 21-37,0 1 1,1 0 0,0 1-1,0 0 1,1 0-1,-1 0 1,1 1 0,1 0-1,-1 0 1,17-6-1,-23 11 65,0-1 0,0 1-1,0-1 1,0 1-1,0 0 1,-1-1-1,1 1 1,0 0 0,0 0-1,0 1 1,0-1-1,0 0 1,0 1 0,0-1-1,0 1 1,-1-1-1,1 1 1,3 1-1,-3 0 22,1 0-1,-1 0 0,1 1 1,-1-1-1,0 0 1,0 1-1,0-1 0,0 1 1,0 0-1,1 3 0,1 3 64,0 0-1,-1 0 1,0 0-1,-1 0 1,0 0-1,1 18 0,-2 2 228,-3 1 0,-6 42 0,-1 15 54,8-73-285,1 1-1,1-1 1,4 28-1,-5-40-52,1 0 0,-1 1-1,1-1 1,-1 0-1,1 0 1,0 0 0,0 0-1,0 0 1,0-1-1,0 1 1,0 0 0,1 0-1,-1-1 1,0 1-1,1-1 1,-1 1 0,1-1-1,0 1 1,0-1-1,-1 0 1,1 0 0,0 0-1,3 1 1,-2-1 8,1 0 0,-1-1 0,0 0 0,0 0 0,1 0 0,-1 0 0,0 0-1,1 0 1,-1-1 0,0 0 0,0 0 0,0 0 0,0 0 0,4-2 0,1-1-9,1 0 0,-1-1 1,0 0-1,0-1 0,-1 1 0,0-2 0,0 1 0,11-14 1,0-3-266,21-39 1,-19 29 127,-15 26 125,-1-1 0,0 0 0,-1 0 0,3-10-1,-6 13-62,-3 10-72,-2 14 106,1 1 0,0-1 1,2 1-1,-1 31 0,4-45 39,-1 0 0,1 1-1,0-1 1,1 0 0,-1 0 0,1 0 0,0 0-1,4 7 1,-4-10 10,0 1 1,1-1-1,-1 0 0,1 1 0,0-1 0,0 0 0,0-1 0,0 1 1,0 0-1,0-1 0,1 0 0,-1 0 0,8 3 0,-9-4 6,0 0-1,0 0 0,0-1 1,0 1-1,0-1 0,0 0 1,0 1-1,0-1 0,1 0 1,-1 0-1,0 0 0,0-1 1,0 1-1,0 0 0,0-1 1,0 1-1,0-1 0,0 0 1,0 0-1,0 0 0,0 0 1,0 0-1,0 0 0,-1 0 1,1 0-1,0-1 0,-1 1 1,1-1-1,-1 1 0,2-3 1,0 0 15,0-1 1,0 0 0,-1 1 0,0-1-1,1 0 1,-2 0 0,1 0-1,0 0 1,-1-1 0,0 1 0,0-6-1,0-11 45,-1 1 0,-1-1 0,-4-24 0,-17-62-57,21 104-32,-2-11-85,-12-30 0,14 42 45,0 1 0,0-1 0,0 0 0,0 1 0,-1-1 0,1 1 0,-1 0 0,0-1 0,1 1 0,-1 0 0,0 0 0,-1 0 0,1 0 0,0 1 0,0-1 0,-1 1 0,1-1 0,-5-1 0,7 3 39,0 0 1,0 0-1,-1 0 0,1 0 0,0 0 1,-1 0-1,1 0 0,0 0 0,0 0 1,-1 0-1,1 0 0,0 0 0,-1 0 1,1 0-1,0 0 0,0 0 0,-1 0 1,1 0-1,0 0 0,-1 0 0,1 1 1,0-1-1,0 0 0,-1 0 1,1 0-1,0 0 0,0 1 0,0-1 1,-1 0-1,1 0 0,0 1 0,0-1 1,0 1-1,-2 12-154,8 12 35,1-6 247,1-1 0,1 0 1,0 0-1,22 30 0,-24-40-87,0 1-1,1-1 1,-1 0 0,2 0-1,-1-1 1,1 0 0,0-1-1,0 0 1,1 0-1,12 5 1,-14-9 19,0 0 0,0 0 0,1 0 0,-1-1 0,0-1 0,0 1 0,1-1 0,-1-1 0,0 0 0,0 0 0,1 0 1,-1-1-1,0 0 0,11-5 0,1-1 30,-1-1 0,0 0 0,-1-1 1,27-20-1,-7-3 23,-37 33-129,-10 30 44,4-6-32,-2 35-1,6-52 8,1-1-1,0 1 1,0 0-1,0-1 1,1 1-1,0 0 1,1-1-1,-1 1 1,1-1 0,5 11-1,-6-16 17,0 0 0,0 1-1,0-1 1,0 0 0,0 1 0,0-1 0,0 0 0,0 0-1,1 0 1,-1 0 0,0 0 0,1 0 0,-1 0 0,1-1-1,-1 1 1,1-1 0,-1 1 0,1-1 0,0 1-1,-1-1 1,1 0 0,2 1 0,-2-1 10,1-1 0,0 1 0,-1 0 0,1-1 1,0 1-1,-1-1 0,1 0 0,-1 0 0,1 0 0,-1 0 0,0 0 0,1-1 1,1-1-1,4-3-24,-1-1 1,0 0 0,-1 0-1,0 0 1,0-1 0,0 0-1,6-14 1,28-64 195,-39 84-190,1-3-74,1 0-1,-1 1 1,1-1 0,5-6-1,-8 11 65,0 0 0,0 0 0,0-1 0,1 1-1,-1 0 1,0 0 0,0 0 0,0-1 0,0 1 0,1 0-1,-1 0 1,0 0 0,0-1 0,0 1 0,1 0 0,-1 0-1,0 0 1,0 0 0,1 0 0,-1 0 0,0 0 0,0 0-1,1 0 1,-1 0 0,0 0 0,0-1 0,1 1 0,-1 1-1,0-1 1,0 0 0,1 0 0,-1 0 0,0 0 0,0 0-1,1 0 1,-1 0 0,0 0 0,0 0 0,0 0 0,1 0-1,-1 1 1,1 0 4,-1-1-1,1 1 1,-1 0-1,1 0 1,-1 0-1,1 0 1,-1 0 0,0 0-1,1 0 1,-1 0-1,0 1 1,3 18-10,0-1 0,1 0 1,1 0-1,1-1 0,1 0 1,0 0-1,12 20 0,-15-31 3,2 2 32,-1 0 0,10 11 1,-14-19-3,0 1 1,1-1 0,-1 1 0,0-1 0,0 0 0,1 0-1,-1 0 1,1 0 0,-1 0 0,1 0 0,0 0 0,-1-1 0,1 1-1,0 0 1,-1-1 0,1 1 0,0-1 0,0 0 0,-1 0 0,4 0-1,-4 0-3,0 0 0,0 0-1,0-1 1,0 1 0,0-1 0,1 1-1,-1-1 1,0 0 0,-1 1-1,1-1 1,0 0 0,0 0-1,0 1 1,0-1 0,-1 0-1,1 0 1,0 0 0,0-2 0,9-20 131,-9 22-149,10-38 13,8-49-1,7-27 99,-21 96-138,-3 9-32,0 0-1,6-13 1,-7 22 53,-1-1-1,1 1 1,0-1 0,0 1 0,-1-1 0,1 1 0,0 0-1,0-1 1,0 1 0,1 0 0,-1 0 0,0-1 0,0 1-1,1 0 1,-1 0 0,1 1 0,-1-1 0,1 0 0,-1 0-1,3 0 1,0 1 14,-1 0 0,1 0 0,-1 0-1,1 1 1,-1-1 0,0 1 0,1 0-1,5 3 1,6 0 104,6 1 66,0-1-1,0-1 0,37 0 0,-43-3-153,-1-1-1,0-1 1,0 0 0,0-1-1,0-1 1,19-7 0,-31 11-319,-44 44-16959,22-29 13611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7:16.0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27 3488,'-17'-6'6469,"183"-3"-3077,-75 2-2651,-20 2-3322,-46 5 389,-1 4-2677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09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89 527 3808,'8'-19'1383,"-8"18"-1345,0 1 1,1-1-1,-1 1 1,1-1-1,-1 1 1,1-1-1,-1 1 1,1 0-1,0-1 1,-1 1-1,1-1 0,0 1 1,-1 0-1,1 0 1,0-1-1,-1 1 1,1 0-1,0 0 1,-1 0-1,1 0 1,1 0-1,-1 0 104,0 1 0,0-1 0,0 1 0,0-1 0,0 1 0,0-1 0,-1 1 0,1 0 0,0 0 1,0-1-1,-1 1 0,1 0 0,0 0 0,-1 0 0,1 0 0,-1 0 0,1 0 0,-1 0 0,1 0 0,-1 0 0,0 0 0,1 1 0,0 1 303,2 6-127,0 0-1,-1 0 1,0 0 0,0 0-1,-1 0 1,0 1 0,-1-1 0,-1 11-1,-11 77 796,9-83-1010,-40 222 1307,-17-1-175,53-209-1000,6-19-115,-1 0 0,0 0-1,-5 12 1,7-19-108,0 0 0,0 0 0,0-1 0,0 1 0,0 0 0,0 0 0,0 0 0,0 0 0,0 0 0,0 0 0,0 0 0,0 0 0,0 0 0,0 0 0,0 0 0,-1-1 0,1 1 0,0 0-1,0 0 1,0 0 0,0 0 0,0 0 0,0 0 0,0 0 0,0 0 0,0 0 0,0 0 0,0 0 0,0 0 0,0 0 0,0 0 0,0 0 0,0 0 0,-1-1 0,1 1 0,0 0 0,0 0-1,0 0 1,0 0 0,0 0 0,0 0 0,0 0 0,0 0 0,0 0 0,0 0 0,-1 0 0,1 0 0,0 0 0,0 0 0,0 0 0,0 0 0,0 1 0,0-1 0,0 0 0,0 0-1,0 0 1,0 0 0,-1-12 154,22-131 87,-14 105-325,5-22-47,3 0 0,28-71-1,62-109-322,-101 230 424,1 0 0,1 1-1,11-16 1,-16 23 12,1 0 0,0 0 0,-1 0 0,1 0-1,0 1 1,0-1 0,0 1 0,1-1 0,-1 1 0,0 0 0,1-1 0,-1 1 0,0 0-1,1 1 1,-1-1 0,1 0 0,0 1 0,-1-1 0,1 1 0,-1 0 0,5 0-1,-2 1 45,0 1-1,0-1 1,0 1-1,0 0 1,-1 0-1,1 0 1,-1 0-1,1 1 1,-1 0-1,0 0 1,0 0-1,0 1 1,0-1-1,-1 1 1,1 0-1,-1 0 1,0 0-1,0 0 1,0 1-1,-1-1 1,0 1-1,0 0 1,0-1-1,0 1 1,-1 0-1,1 0 0,-1 0 1,-1 0-1,1 1 1,-1-1-1,0 0 1,0 0-1,0 0 1,-1 0-1,-1 8 1,-2-1 97,0-1 1,0 0 0,-1 0 0,0 0-1,-1-1 1,-14 19 0,17-25-111,0-1 0,0 0 0,0 0 0,0 0 1,-1 0-1,1-1 0,-1 1 0,0-1 0,1 0 1,-1 0-1,0 0 0,0 0 0,-1-1 0,1 0 0,0 0 1,0 0-1,-1 0 0,1-1 0,0 1 0,-1-1 1,-7-1-1,11 1-50,0 0 1,-1 0 0,1-1 0,0 1-1,-1 0 1,1-1 0,0 1-1,-1-1 1,1 0 0,0 1-1,0-1 1,-1 0 0,1 0 0,0 0-1,0 1 1,0-1 0,0 0-1,0-1 1,0 1 0,0 0 0,1 0-1,-1 0 1,0 0 0,1-1-1,-1 1 1,0-2 0,1 2-16,0 0 1,0-1 0,0 1-1,0 0 1,0 0-1,0 0 1,0 0 0,0-1-1,0 1 1,1 0-1,-1 0 1,0 0 0,1 0-1,-1 0 1,1 0-1,-1 0 1,1 0 0,0 0-1,0 0 1,-1 0-1,1 0 1,0 0 0,0 0-1,0 1 1,0-1-1,0 0 1,0 1 0,0-1-1,0 0 1,2 0-1,2 0 20,-1-1 0,1 1 0,0 0 0,0 0 0,0 1 0,0-1-1,0 1 1,0 0 0,0 1 0,0-1 0,9 3 0,23 0 165,7-3 142,0-3-1,0-1 0,0-2 0,0-3 1,64-20-1,-95 24-249,0 0 1,-1-1 0,0 0-1,0-1 1,-1-1 0,0 1-1,0-2 1,0 0 0,-1 0-1,-1-1 1,0 0-1,0 0 1,-1-1 0,0 0-1,-1-1 1,8-16 0,-14 26-20,0 0 0,0 0 0,0-1 0,0 1 0,-1 0 1,1 0-1,-1 0 0,0-1 0,1 1 0,-1 0 0,0 0 0,0-1 0,-1 1 1,0-4-1,1 6-21,0 0 0,0 0 1,0 0-1,0-1 0,0 1 0,0 0 1,0 0-1,0 0 0,0 0 0,0 0 1,-1 0-1,1 0 0,0 0 0,0-1 1,0 1-1,0 0 0,0 0 1,0 0-1,0 0 0,-1 0 0,1 0 1,0 0-1,0 0 0,0 0 0,0 0 1,0 0-1,0 0 0,-1 0 1,1 0-1,0 0 0,0 0 0,0 0 1,0 0-1,0 0 0,0 0 0,-1 0 1,1 0-1,0 0 0,0 0 0,0 0 1,0 1-1,-7 4-75,-7 14-52,12-17 95,-7 11 65,0 1-1,2 0 0,-1 0 1,2 0-1,0 1 0,0-1 1,2 2-1,0-1 0,-3 19 1,7-29-13,0 0 0,0 0 0,1 0 0,-1 0 0,1 0 0,0-1 0,0 1 0,1 0 1,-1 0-1,1 0 0,4 5 0,-5-8-5,0 0 0,0 0 0,1 0 0,-1 0 1,0 0-1,1-1 0,0 1 0,0 0 0,-1-1 0,1 0 1,0 1-1,0-1 0,0 0 0,0 0 0,0 0 0,1 0 0,-1 0 1,0-1-1,0 1 0,0-1 0,1 1 0,-1-1 0,0 0 1,1 0-1,-1 0 0,4-1 0,0 0 40,0 0 1,-1 0-1,1-1 1,0 0-1,0 0 0,-1-1 1,1 0-1,-1 0 0,0 0 1,6-5-1,2-3-68,0-1 0,12-15 0,3-3-69,-24 26 46,0 0-1,1-1 1,-2 0 0,1 0 0,4-7 0,-8 10-46,0 5 15,0 27-29,0 37 63,1-60 41,-1 0 0,2 0 0,-1 0 0,1 0 0,0 0 0,0 0-1,5 7 1,-6-13 16,-1 1-1,1-1 0,0 0 1,0 0-1,0 0 1,0 0-1,0 0 0,1 0 1,-1 0-1,0 0 0,0 0 1,1-1-1,-1 1 0,0-1 1,1 1-1,-1-1 1,1 1-1,-1-1 0,0 0 1,1 1-1,-1-1 0,1 0 1,-1 0-1,1 0 0,-1 0 1,1 0-1,-1-1 1,1 1-1,-1 0 0,3-2 1,5 0 71,0-2 0,1 1 0,12-9 0,-11 7-164,25-14 176,-1-1 0,55-44 1,55-60-199,-145 124 94,2-1-8,-1 0 0,0 0 0,1 0 0,-1 0 0,1 0 0,-1 0 0,1 0 0,0 0 0,-1 1 0,1-1 0,0 0 0,0 1 0,-1 0 0,1-1 0,3 1 0,-4 0 6,0 0 1,0 1-1,0-1 0,0 0 1,0 0-1,-1 1 0,1-1 1,0 1-1,0-1 0,-1 0 1,1 1-1,0 0 0,0-1 1,-1 1-1,1-1 0,-1 1 1,1 0-1,0-1 0,-1 1 1,1 0-1,-1 0 0,0 0 1,1-1-1,-1 1 0,0 0 1,1 0-1,-1 0 0,0 0 1,0-1-1,0 1 0,0 2 1,1 4-24,-1 0 0,0 0 0,-1 0 0,1 0 0,-2-1 0,1 1 0,-1 0 0,0 0 0,-5 12 0,-1-2-2,-1 0 0,-15 22 0,18-30 49,-1 0 0,0 0 0,-1-1 0,1 0 0,-2 0 0,-11 8 0,16-13-77,0 0 0,-1 0 0,1-1 0,-1 0-1,1 0 1,-1 0 0,0 0 0,0-1 0,1 0-1,-1 0 1,0 0 0,0-1 0,0 0 0,0 1-1,0-2 1,-8 0 0,12 1-3,-1-1-1,1 1 1,-1-1 0,1 1 0,-1-1-1,1 1 1,0-1 0,-1 0-1,1 0 1,0 0 0,0 0-1,0 0 1,-1 0 0,1 0-1,0 0 1,0 0 0,0-1 0,1 1-1,-2-3 1,1 4 27,1-1 0,0 0 0,0 1 0,0-1-1,0 1 1,-1-1 0,1 1 0,0-1 0,0 0 0,0 1 0,0-1 0,1 1 0,-1-1-1,0 0 1,0 1 0,0-1 0,0 1 0,1-1 0,-1 1 0,1-2 0,-1 1 1,1 0 1,0 1 0,0-1 0,0 0-1,-1 1 1,1-1 0,0 0-1,0 1 1,0-1 0,0 1 0,0 0-1,0-1 1,0 1 0,0 0-1,2-1 1,7 0-72,0 0 0,1 1 0,-1 0 1,0 0-1,17 4 0,-10-2 189,29 2 357,76-5 0,-109 1-355,0-2-1,-1 1 0,1-2 0,-1 0 0,0 0 1,1-1-1,-2-1 0,1 0 0,0 0 1,-1-1-1,0-1 0,12-10 0,-8 5-2,-1-1 0,0-1 0,-1 0 0,-1-1 0,0 0 0,-1-1 0,14-26 0,77-168 129,-38 73 43,26-61-126,-96 210-157,-10 21 130,-24 64-1,-2 51 319,-11 35-64,52-179-345,-58 152 258,40-106-140,18-48-170,4-3 2,0 0 0,0-1 0,1 1 0,-1-1 0,-1 1 0,1-1-1,0 0 1,0 0 0,-1-1 0,5-3 0,4-4-6,5-1 31,20-12-1,-30 20 3,0 0 0,1 0-1,-1 0 1,1 1-1,0 0 1,12-2-1,-16 4 16,-1 0 0,1 1-1,0-1 1,-1 1 0,1-1-1,0 1 1,-1 0 0,1 0-1,-1 0 1,0 0 0,1 0-1,-1 1 1,0-1 0,1 1-1,-1 0 1,0-1 0,0 1-1,1 2 1,7 7 91,-1 0 0,10 15 1,-9-12-46,-5-7-31,0-1 0,1 0 0,-1 0 0,1 0 0,1 0 0,-1-1 0,1 0 0,0-1 0,0 0 0,1 0 0,-1 0 0,1-1 0,0 0 0,10 2 0,-8-2-6,0-2 0,0 0 0,0 0 0,0-1 0,0 0 0,0 0 0,1-1 0,-1-1 0,0 0 1,-1 0-1,16-6 0,-7 2-35,-1-1 1,27-16 0,-37 19 33,0-1 0,0 0 0,0-1 0,-1 1 0,0-1 0,0-1 0,0 1 0,5-10 0,-9 14-8,-1 1 0,0-1 1,0 0-1,-1 1 1,1-1-1,0 0 1,0 0-1,-1 0 0,1 0 1,-1 1-1,0-1 1,0 0-1,1 0 1,-1 0-1,0 0 0,-1 0 1,1 0-1,0 0 1,0 0-1,-1 0 1,0 0-1,1 1 0,-1-1 1,0 0-1,1 0 1,-1 1-1,-2-3 1,3 4-13,-1-1 0,0 1 0,0 0 0,0-1 1,0 1-1,0 0 0,1-1 0,-1 1 1,0 0-1,0 0 0,0 0 0,0 0 0,0 0 1,0 0-1,0 0 0,0 0 0,0 0 1,0 1-1,1-1 0,-1 0 0,0 1 0,-2 0 1,0 0-25,0 0 1,0 1-1,1 0 1,-1-1-1,0 1 1,-2 2-1,-1 3 22,-1 0 0,1 0 0,1 1 0,-7 10-1,9-13 5,1 0 0,-1-1-1,1 1 1,0 0 0,1 0-1,-1 0 1,1 0 0,0 1-1,-1 5 1,2-9 3,0 0 1,1-1-1,-1 1 1,0 0-1,0 0 0,1 0 1,-1-1-1,1 1 1,0 0-1,0 0 0,-1-1 1,1 1-1,0-1 1,0 1-1,1-1 0,-1 1 1,0-1-1,0 0 1,1 1-1,-1-1 0,1 0 1,-1 0-1,1 0 1,-1 0-1,1 0 0,0 0 1,-1-1-1,1 1 1,0 0-1,2 0 0,1 0 4,0 0 0,0-1-1,0 1 1,0-1-1,0 0 1,1 0-1,-1-1 1,0 1-1,8-3 1,211-50-4,-247 69-75,17-11 71,-1 0-1,0 1 1,1 0 0,0 0-1,1 0 1,-1 0-1,1 1 1,-7 12 0,10-15-4,-1 1 0,1-1 0,1 1 1,-1-1-1,1 1 0,0 0 0,-1 6 1,1-8-6,1-1-1,0 1 1,0 0 0,1-1 0,-1 1 0,0 0 0,1-1 0,0 1-1,0-1 1,-1 1 0,1-1 0,1 1 0,-1-1 0,2 3 0,-2-3 6,0-1 1,1 1 0,-1 0 0,1-1 0,0 1 0,-1-1-1,1 1 1,0-1 0,0 0 0,0 0 0,0 0 0,0 0-1,0 0 1,0 0 0,0-1 0,1 1 0,-1-1 0,0 1-1,0-1 1,0 0 0,1 0 0,1 0 0,3-1 50,0 0 0,1 0 0,-2-1 0,1 1 0,12-6 0,17-7 120,-1-2-1,-1-1 0,50-33 1,-71 41-128,-1 0 0,0-1 1,0-1-1,-1 0 0,-1-1 0,0 0 1,-1 0-1,0-1 0,-1 0 1,0 0-1,-1-1 0,6-15 1,6-33 5,-4-1 1,14-102 0,-25 132-60,3-12-132,0-59 0,-7 101 118,0 0 0,0 0-1,0-1 1,-1 1 0,0 0 0,1 0-1,-1 0 1,0 0 0,-1 0 0,-1-3 0,3 5 24,0 1 1,-1-1-1,1 0 1,-1 1-1,1-1 1,0 1-1,-1 0 1,1-1-1,-1 1 1,0-1-1,1 1 1,-1 0-1,1-1 1,-1 1-1,0 0 1,1 0-1,-1-1 1,0 1-1,1 0 1,-1 0-1,0 0 1,-1 0 4,1 0 0,0 1-1,-1-1 1,1 0 0,0 1 0,-1-1 0,1 1 0,0 0 0,0-1 0,0 1 0,-1 0 0,1 0 0,0 0 0,-1 1 0,-6 7 1,0 1 1,0 0 0,1 0-1,1 0 1,0 1-1,-9 21 1,6-12 3,-108 244-275,100-226-452,2 2 0,-18 66 0,27-78-1313,1 0 0,2 1 0,0-1 0,3 49 0,1-38-3867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05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301 417 2656,'1'-7'693,"-1"1"1,1 0-1,0 0 0,2-7 0,-2 9-346,0 0-1,-1-1 1,0 1 0,1 0-1,-1-1 1,-1 1-1,1 0 1,-1 0-1,0-1 1,0 1-1,0 0 1,0 0-1,-1 0 1,1 0-1,-1 0 1,-4-5-1,5 6-301,-1 1-1,1 0 0,-1 0 1,0 0-1,1 0 1,-1 0-1,0 0 0,0 1 1,0-1-1,0 1 1,-1-1-1,1 1 0,0 0 1,-1 0-1,1 0 1,0 0-1,-1 0 0,0 0 1,1 1-1,-1-1 1,1 1-1,-1 0 0,0 0 1,1 0-1,-1 0 1,1 0-1,-1 0 1,-4 2-1,-5 2 104,1 0 1,0 1-1,0 1 1,0 0-1,0 0 1,-15 13-1,10-6-37,1 1 0,0 1 0,-15 19 0,23-25-79,1-1 0,0 2 0,1-1 0,-1 1 0,2 0 1,-1 0-1,2 0 0,-1 0 0,-2 13 0,5-18-5,1 1 1,-1-1-1,1 1 1,-1-1-1,2 0 0,-1 1 1,0-1-1,1 1 0,0-1 1,1 0-1,-1 1 0,1-1 1,0 0-1,0 0 0,0 0 1,1-1-1,0 1 0,0 0 1,0-1-1,5 6 1,1-1 36,1-1 1,0 0 0,0-1 0,0 0 0,1-1 0,0 0-1,0 0 1,0-1 0,1-1 0,-1 0 0,1-1 0,1 0 0,-1 0-1,0-1 1,0-1 0,1 0 0,-1-1 0,1 0 0,-1-1 0,0-1-1,1 1 1,-1-2 0,0 0 0,23-9 0,-12 2-2,0-1 0,0-2 0,-1 0 0,-1-1 0,-1-1 0,27-25 0,-17 11 123,-1-3-1,-1 0 1,24-37 0,-48 62-221,0 0 0,0 0 0,-1 0 0,0-1 0,0 1-1,3-17 1,-6 22-289,-4 7 85,-8 13-40,-1 4 256,1 0 1,-11 31 0,18-40 88,1 0 0,0 0 0,1 0 0,1 1 0,0-1 0,0 15-1,2-23-40,0 0-1,0-1 0,1 1 0,-1-1 0,1 1 0,1-1 0,-1 1 0,0-1 0,1 1 1,0-1-1,3 5 0,-4-7 3,1 0 0,0 1-1,0-1 1,0 0 0,0 0 0,1 0 0,-1 0 0,0-1 0,1 1-1,-1-1 1,1 1 0,0-1 0,0 0 0,-1 0 0,1 0 0,0 0 0,0 0-1,0-1 1,3 1 0,2-1 26,-1 0 0,1-1 0,-1 1-1,1-1 1,-1-1 0,1 0 0,10-3 0,-1-2 28,-1 0 0,17-9 1,-20 7-76,0 0-1,0-1 1,-1-1 0,-1 0 0,0 0-1,18-25 1,-8 12-4,-14 15 13,1-1-1,-1 0 1,-1 0-1,0 0 1,-1-1-1,8-18 1,-13 26-246,-1 4 67,-6 10-11,-9 21 67,12-21 132,1 1-1,0-1 0,1 1 0,0 0 0,1 0 0,0 0 0,1 0 0,0 0 0,3 14 0,-2-20 3,0 0 0,0 0 0,1 0-1,0 0 1,0 0 0,1 0 0,-1-1 0,1 1-1,0-1 1,1 1 0,-1-1 0,1 0 0,0-1-1,0 1 1,1-1 0,0 1 0,-1-1-1,1-1 1,7 5 0,-8-6 25,-1-1-1,0 0 1,1 0 0,-1 0 0,1-1-1,-1 1 1,1-1 0,-1 0-1,1 0 1,-1 0 0,1 0-1,-1 0 1,1-1 0,5-1-1,2-1 27,0-1 0,-1 0-1,14-7 1,-8 1-52,-1 0 1,1 0-1,-2-2 1,1 0-1,-2 0 1,0-2-1,0 1 1,-1-2-1,-1 0 1,0 0-1,-1-1 0,-1 0 1,-1 0-1,0-1 1,-1 0-1,-1-1 1,5-18-1,-9 25-39,-1-1-1,0 1 1,-1-15 0,0 7-179,0 18 187,0 1-1,1-1 1,-1 0 0,0 1 0,1-1 0,-1 0-1,1 1 1,0-1 0,-1 0 0,1 1 0,-1-1 0,1 1-1,0-1 1,-1 1 0,1-1 0,0 1 0,0 0-1,-1-1 1,1 1 0,0 0 0,0 0 0,0 0 0,-1-1-1,2 1 1,26-4-181,-17 3 179,1 1 0,-1 0 0,0 1 0,1 0 0,18 5 0,-23-4-6,0 0 0,1 0 0,-1 1 0,-1 0 1,1 1-1,0 0 0,-1 0 0,0 0 1,10 9-1,-14-11 16,6 5-8,-1 0 0,1 1 1,-1 0-1,-1 0 1,0 1-1,0-1 1,7 14-1,-6-4 2,-1 0 0,0 0 1,-1 0-1,-1 1 0,-1-1 0,2 24 0,-5 50-54,0-90 69,0-1 0,0 1 0,0-1 1,0 1-1,0-1 0,1 1 0,-1 0 0,0-1 1,1 1-1,-1-1 0,1 1 0,-1-1 1,1 0-1,0 1 0,0-1 0,0 0 1,0 1-1,0-1 0,0 0 0,0 0 0,0 0 1,0 0-1,0 0 0,1 0 0,-1 0 1,0 0-1,1 0 0,-1 0 0,0-1 0,1 1 1,-1-1-1,1 1 0,0-1 0,-1 0 1,1 1-1,-1-1 0,1 0 0,-1 0 0,1 0 1,0 0-1,-1 0 0,1-1 0,-1 1 1,1 0-1,-1-1 0,1 1 0,2-2 0,0-1 17,1 0 1,-1 0-1,0 0 0,0 0 0,0-1 0,0 0 0,-1 0 0,1 0 0,-1 0 0,3-5 0,4-8 11,9-23 0,-17 38-31,47-116 53,-9 21-69,-20 44-66,8-15-225,-28 67 293,1 0 0,-1 0 0,0 0 0,1 0 0,-1 0 0,1 0 0,0 0 0,-1 0 0,1 0 0,0 0 0,-1 1 1,1-1-1,0 0 0,0 0 0,-1 1 0,1-1 0,0 1 0,2-2 0,-1 3 5,0-1 0,0 0 0,-1 1 0,1-1 1,0 1-1,0-1 0,0 1 0,-1 0 0,1 0 0,3 2 0,43 28-9,-15-8-124,-20-15 136,-1 1 0,-1 0 0,0 1 0,0 0 0,-1 0 0,0 1 0,0 1 0,-2 0 0,1 0 0,8 18 0,5 13-8,37 86 492,-56-120-437,-1-2-44,1-1 0,-1 1 1,1-1-1,0 0 0,6 7 0,-8-11 2,0-1 0,0 0 0,0 0 0,1 0 0,-1 1 0,0-1 0,1 0 1,-1-1-1,0 1 0,1 0 0,-1 0 0,1-1 0,0 1 0,-1-1 0,1 1 0,-1-1 1,1 0-1,0 1 0,-1-1 0,1 0 0,0 0 0,-1 0 0,1 0 0,0-1 0,-1 1 1,4-1-1,1-1 19,1 0 1,-1 0 0,0-1-1,1 0 1,-2 0 0,1-1-1,0 1 1,-1-1 0,1 0-1,7-9 1,1-5 31,-1 0 0,-1-1 0,-1-1 0,0 0 0,-2 0 0,0-1 1,-1 0-1,9-44 0,-15 58-93,-1 0 1,-1 0-1,0-12 1,0 18 24,0 0 1,0 0-1,0 0 0,0 0 0,-1-1 1,1 1-1,0 0 0,-1 0 0,1 0 1,0 0-1,-1 0 0,0 0 0,1 0 0,-2-1 1,2 2 2,-1 0 0,1 0-1,-1-1 1,1 1 0,-1 0 0,1 0 0,-1 0 0,1 0 0,-1 0-1,1 0 1,-1 0 0,1 0 0,-1 0 0,1 0 0,-1 0 0,0 0 0,1 0-1,-1 0 1,1 1 0,-1-1 0,1 0 0,-1 0 0,1 0 0,-1 1 0,1-1-1,0 0 1,-1 1 0,1-1 0,-1 1 0,1-1 0,-1 1 0,-6 5-7,1 0 1,-1 1-1,1 0 1,1 0-1,-1 1 1,1 0 0,0-1-1,1 2 1,0-1-1,0 0 1,1 1-1,0 0 1,0 0-1,1 0 1,-1 14-1,2-16 6,0 1 0,1-1 0,0 1 0,0-1 0,1 1-1,0-1 1,0 0 0,1 0 0,0 1 0,0-1 0,1 0-1,0 0 1,0-1 0,0 1 0,1-1 0,0 0 0,1 1-1,-1-2 1,11 12 0,-11-15 39,-1 1-1,1-1 1,0 0-1,-1 0 1,1 0-1,0 0 1,0 0-1,1-1 1,-1 0-1,0 0 1,0 0 0,1-1-1,-1 1 1,0-1-1,0 0 1,1 0-1,-1-1 1,0 1-1,1-1 1,-1 0-1,8-2 1,7-4 67,-1 0 1,1-1-1,24-15 1,-22 11-152,98-61-11,-59 33-32,-58 41 96,-3 5 0,-6 8 0,-19 27 17,18-29 1,0 0 1,1 0-1,0 0 1,1 1 0,-10 26-1,16-39-15,0 1 0,0-1 0,0 0 0,0 1 0,0-1 0,0 0 0,0 1 0,0-1 0,0 0 0,0 0 0,0 1 0,0-1 0,0 0 0,0 1 0,0-1 0,1 0 0,-1 1 0,0-1 0,0 0 0,0 0 0,0 1 0,1-1 0,-1 0 0,0 0 0,0 0 0,0 1 0,1-1-1,-1 0 1,0 0 0,0 0 0,1 0 0,-1 1 0,0-1 0,1 0 0,-1 0 0,0 0 0,0 0 0,1 0 0,-1 0 0,0 0 0,1 0 0,-1 0 0,0 0 0,1 0 0,-1 0 0,0 0 0,1 0 0,-1 0 0,0 0 0,0 0 0,1 0 0,21-6 96,-16 5-70,109-41-104,-103 38 59,0-1 2,-1 0-1,1 2 1,0-1-1,15-1 1,-24 5 17,0-1 1,1 1-1,-1 0 0,1 0 1,-1 0-1,0 1 0,1-1 1,-1 1-1,0-1 0,0 1 1,1 0-1,-1 1 0,0-1 1,0 0-1,0 1 1,0 0-1,0 0 0,0 0 1,4 4-1,-1 1-7,0 1-1,-1 0 1,6 9 0,-9-12 20,1 0-1,-1 0 1,1-1 0,0 1-1,1-1 1,-1 0 0,1 0-1,0 0 1,0 0 0,0-1-1,0 0 1,8 5 0,-10-7 12,1 0-1,-1-1 1,0 1 0,0-1 0,0 1 0,0-1 0,0 0 0,0 0 0,0 0-1,0 0 1,1-1 0,-1 1 0,0-1 0,0 1 0,0-1 0,0 1 0,0-1 0,0 0-1,0 0 1,-1 0 0,1 0 0,0-1 0,2-1 0,3-3 116,0 0 0,0-1 0,10-14 0,-11 14-179,11-15 108,-1 0-1,19-37 1,18-49-47,-52 105-30,159-356-60,-154 345-12,-1 0-1,4-15 1,-6 13-66,-3 16 138,-1-1-1,1 1 1,0-1-1,0 1 1,0-1-1,0 1 1,0-1 0,-1 1-1,1-1 1,0 1-1,-1 0 1,1-1 0,0 1-1,-1-1 1,1 1-1,0 0 1,-1-1 0,1 1-1,0 0 1,-2-1-1,2 1 4,0 0-1,0 0 0,-1-1 0,1 1 0,0 0 1,0 0-1,-1 0 0,1 0 0,0 0 1,0 0-1,-1 0 0,1 0 0,0 0 0,0 0 1,-1 0-1,1 0 0,0 0 0,0 0 1,-1 0-1,1 0 0,0 0 0,0 0 0,-1 0 1,1 1-1,0-1 0,0 0 0,0 0 1,-1 0-1,1 1 0,-4 2-25,-1 0 1,1 0-1,0 1 1,0 0-1,0-1 1,1 2-1,0-1 0,-1 0 1,2 1-1,-6 9 1,-1 3 68,-11 38 0,8-13 88,1 1 0,-8 81 1,13 95 17,9-166-722,19 92 1,-16-115-1652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05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184 587 5696,'-22'-34'-3200,"-11"-16"6624,3 2-1664,-12-27 2272,9 12-2368,13 9 384,17 12-1216,12-5 95,5 14-543,24-6-224,4 15-96,30-6-288,3 9 128,14 4-3071,-9 8 1759,11 9-4992,-15 5 3584,9 4 448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06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4 208 3808,'0'0'56,"0"0"1,0 0-1,0 0 1,-1 0-1,1 0 1,0 0-1,-1-1 622,0 1-622,1 0 1,0-1-1,0 1 1,0 0-1,0 0 1,0 0-1,0 0 1,0 0-1,0-1 1,0 1-1,0 0 1,0 0-1,0 0 1,0 0-1,0-1 1,0 1-1,0 0 0,0 0 1,0 0-1,0 0 1,0-1-1,0 1 1,0 0-1,1-1 622,-1 0-622,14-4 2714,22 0 82,10 1-1405,0-2 0,53-15 0,-68 12-1195,0-1 0,-1-2 0,56-30 0,-73 34-144,-1-2 0,0 1-1,0-2 1,16-17 0,-10 10 185,-18 17-294,0 1-1,0 0 1,0 0 0,0 0 0,0 0 0,1 0-1,-1-1 1,0 1 0,0 0 0,0 0 0,0 0 0,0 0-1,0 0 1,1 0 0,-1 0 0,0 0 0,0 0-1,0 0 1,0-1 0,0 1 0,1 0 0,-1 0 0,0 0-1,0 0 1,0 0 0,0 0 0,1 0 0,-1 0-1,0 0 1,0 0 0,0 0 0,0 0 0,1 1 0,-1-1-1,0 0 1,0 0 0,0 0 0,0 0 0,0 0 0,1 0-1,-1 0 1,0 0 0,0 0 0,0 0 0,0 1-1,3 10 19,-3 23 86,0-23-88,0 15-83,-1-5 137,4 35 1,-3-51-12,1 1-1,0-1 1,1 1-1,-1-1 1,1 0 0,0 1-1,0-1 1,1 0 0,0 0-1,-1-1 1,6 7-1,-6-9-9,0-1 0,-1 0-1,1 1 1,0-1 0,0 0-1,0 0 1,0 0 0,0 0-1,1 0 1,-1 0-1,0-1 1,0 1 0,0-1-1,1 1 1,-1-1 0,0 0-1,1 0 1,-1 0 0,0 0-1,1-1 1,-1 1 0,0-1-1,0 1 1,1-1-1,2-1 1,6-2 38,-1 0 0,-1-1 0,1 0 1,10-8-1,101-79-1,-107 80-80,28-26-37,-30 26-48,1 0 0,24-18 0,-36 30 68,0-1-1,0 1 0,0-1 0,0 1 0,0-1 1,0 1-1,0-1 0,0 1 0,0 0 0,0 0 1,0-1-1,0 1 0,0 0 0,0 0 0,0 0 1,0 0-1,2 1 0,-2-1-2,-1 0-1,1 0 0,0 1 1,-1-1-1,1 1 1,0-1-1,-1 1 0,1-1 1,-1 1-1,1-1 1,-1 1-1,1-1 1,-1 1-1,1 0 0,-1-1 1,1 1-1,-1 0 1,1 1-1,0 1-11,-1 0-1,1 1 1,0-1 0,-1 0-1,0 1 1,0-1 0,0 0-1,0 1 1,-1 5-1,-2 5 93,0-1 1,-1 1-1,0-1 0,-13 24 0,-54 75 41,70-112-99,1 0 0,0 0 0,0 1 0,0-1 0,0 0 0,0 0 0,0 0 1,0 1-1,-1-1 0,1 0 0,0 0 0,0 0 0,0 1 0,0-1 0,0 0 0,0 0 0,0 0 0,0 1 0,0-1 0,0 0 0,0 0 0,0 0 0,0 1 0,0-1 0,1 0 0,-1 0 0,0 0 0,0 0 0,0 1 0,0-1 0,0 0 0,0 0 0,0 0 0,0 0 0,1 1 0,-1-1 0,0 0 0,0 0 0,0 0 0,0 0 0,1 1 0,12 1 58,28-6-235,-22 2 135,11 2-649,1 1 0,-1 2 0,38 7 1,-67-9 586,43 6-4543,-24-2 2742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06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22 5152,'-6'-7'2336,"26"-2"-2048,-12 4-480,12 10 32,13 4-1344,9 6 832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0:59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18 3552,'1'-3'214,"0"2"-147,-1 1 1,0 0-1,0-1 0,0 1 1,1-1-1,-1 1 0,0-1 1,0 1-1,0-1 0,0 1 1,0-1-1,0 1 0,0-1 1,0 1-1,0-1 0,0 1 1,0-1-1,-1 1 0,1-1 1,0 1-1,0-1 0,0 1 1,-4-4 1573,5 9-462,4 13 142,-1 175 743,-2 21-567,-3-120-114,11-117-807,-3-4-483,7-41 0,-2 2-183,1 12-56,1 1 0,39-92 0,-50 140 130,-1 0-1,1 0 1,0 1 0,0-1-1,0 0 1,0 1-1,1 0 1,0 0 0,0 0-1,0 0 1,0 1-1,7-5 1,-11 8 24,1 0 0,-1-1 1,1 1-1,0 0 0,-1 0 1,1 0-1,-1 0 0,1-1 0,0 1 1,-1 0-1,1 0 0,0 0 1,-1 0-1,1 0 0,0 1 0,-1-1 1,1 0-1,0 0 0,-1 0 1,1 0-1,-1 1 0,1-1 0,0 0 1,-1 1-1,1-1 0,-1 0 1,1 1-1,-1-1 0,1 1 0,-1-1 1,1 1-1,-1-1 0,0 1 1,1-1-1,-1 1 0,0-1 0,1 1 1,-1-1-1,0 1 0,0 0 1,1 0-1,0 3 52,0 0 0,0 0 1,-1 0-1,1 9 0,-1-10-5,0 85 740,-14 119-1,13-195-757,-1-1 52,2-8-42,-1 0 0,1 0 0,0 0 0,0 0 0,0 0 0,0 0 0,0-1-1,0 1 1,1 0 0,0 0 0,-1 0 0,3 4 0,-3-7-39,0 1-1,0-1 1,0 0-1,1 0 0,-1 0 1,0 0-1,0 1 1,0-1-1,0 0 1,0 0-1,1 0 1,-1 0-1,0 1 1,0-1-1,0 0 0,0 0 1,1 0-1,-1 0 1,0 0-1,0 0 1,0 0-1,1 0 1,-1 0-1,0 0 1,0 0-1,1 0 1,-1 0-1,0 0 0,0 0 1,0 0-1,1 0 1,-1 0-1,0 0 1,1 0-1,9-7 108,12-19-51,-19 22-45,45-58-3,50-61 58,-88 112-77,73-72-135,-74 75 77,1 0-1,1 0 0,-1 1 1,1 1-1,0 0 0,0 0 1,16-5-1,-26 11 57,1-1 0,0 1 0,0-1 0,0 1 0,0 0 0,0 0 0,0 0 0,0 0 0,0 0 0,0 0 0,0 1 0,0-1 0,0 1 0,0-1 0,0 1 0,0 0 0,0-1 0,0 1 0,0 0 0,-1 0 0,1 0 0,0 1 0,-1-1 0,1 0 0,-1 1 0,0-1 0,1 1 0,-1-1 0,0 1 0,0 0 0,0-1 1,1 3-1,2 4 59,0 1 1,-1-1 0,0 0 0,-1 1 0,3 17 0,-1-1 263,-2-1 0,-1 1 0,-4 45 0,-17 74 769,6-64-822,13-73-250,1-4-11,-1 1 0,1-1 0,0 0 1,0 0-1,0 0 0,0 1 0,1 3 0,-1-5-224,0-1 0,0 0-1,1 1 1,-1-1 0,0 0 0,1 0 0,-1 0-1,1 1 1,0-1 0,-1 0 0,1 0-1,1 2 1,0-3-226,-1 1-1,0-1 1,0 0 0,0 1-1,1-1 1,-1 0 0,0 0-1,1 0 1,-1 0-1,0 0 1,0 0 0,1-1-1,-1 1 1,0 0-1,2-1 1,11-3-3693,5 3 1409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01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1 463 4736,'0'-5'407,"1"0"-1,1 0 1,-1 0-1,1 0 1,0 0 0,0 1-1,0-1 1,1 1 0,-1 0-1,1-1 1,0 1 0,1 0-1,-1 1 1,1-1 0,5-4-1,-9 7-338,1 1-1,0 0 0,-1-1 0,1 1 0,-1 0 1,1 0-1,-1-1 0,1 1 0,-1 0 1,1 0-1,0 0 0,-1 0 0,1 0 1,-1 0-1,1 0 0,0 0 0,0 0 1,0 0-22,-1 1 0,1-1 0,-1 0 0,1 1 1,-1-1-1,1 1 0,-1-1 0,1 1 1,-1-1-1,0 1 0,1-1 0,-1 1 1,0-1-1,1 1 0,-1-1 0,0 1 1,0 0-1,0-1 0,0 1 0,1-1 1,-1 1-1,0 0 0,0 0 0,0 20 418,0 0 0,-1 0 0,0-1 0,-2 1 0,-6 21 0,0 11 0,5-28-313,-6 49 316,9-63-367,1-1 1,0 1-1,1 0 1,3 18-1,-4-27-60,1-1 0,-1 1 0,0-1 1,1 0-1,0 1 0,-1-1 0,1 1 0,0-1 0,-1 0 0,1 1 0,0-1 1,0 0-1,0 0 0,2 2 0,-2-2-23,0-1 0,0 1 0,0-1 0,0 0 0,0 1 0,0-1 0,0 0 0,0 1 0,0-1 0,0 0 0,0 0 1,0 0-1,0 0 0,0 0 0,0 0 0,2 0 0,2-2 12,-1 1 0,1-1 0,-1 0 1,1 0-1,-1 0 0,0-1 0,5-3 0,22-18 13,0-1-1,28-33 0,-20 20-143,-36 35 71,1-1 1,0 1 0,-1 1-1,9-6 1,-11 8 23,-1-1 1,1 1 0,-1 0-1,1 0 1,-1-1 0,1 1 0,0 0-1,-1 0 1,1 0 0,-1 0-1,1 0 1,0 0 0,-1 0-1,1 0 1,-1 0 0,1 0-1,0 0 1,-1 0 0,1 0-1,-1 0 1,1 0 0,-1 1-1,1-1 1,-1 0 0,1 1-1,-1-1 1,1 0 0,-1 1 0,1-1-1,-1 0 1,1 1 0,-1-1-1,1 1 1,-1-1 0,0 1-1,1-1 1,-1 1 0,0-1-1,0 1 1,1-1 0,-1 1-1,0-1 1,0 1 0,0 0-1,1 0 1,1 9 3,-1 1 0,1-1-1,-1 19 1,-2-17 108,2-1 0,0-1 0,0 1 0,3 11 0,-3-19-83,0 0 0,0 0 0,1 0 1,-1 0-1,1 0 0,-1 0 0,1-1 0,0 1 0,0-1 1,0 1-1,0-1 0,0 0 0,1 1 0,-1-1 1,1-1-1,-1 1 0,1 0 0,4 1 0,-3-1 12,1 0-1,0 0 1,0-1-1,0 1 1,0-1-1,0 0 1,0-1-1,0 0 1,0 1-1,0-1 1,0-1-1,0 1 1,0-1-1,0 0 1,0 0-1,0-1 1,0 1-1,0-1 1,-1 0-1,1 0 1,-1-1-1,1 1 1,-1-1-1,7-5 1,4-7-36,1 0 0,-2-1 0,0-1 0,-1 0 0,-1-1 0,0 0 0,15-34 0,48-83-36,-73 132 24,0-1-1,0 1 0,1-1 0,-1 1 0,1 0 1,-1 0-1,1 0 0,4-3 0,-6 5 16,0 0-1,1 0 0,-1 1 1,0-1-1,0 0 1,1 1-1,-1-1 1,0 1-1,1 0 0,-1-1 1,1 1-1,-1 0 1,0 0-1,1 0 1,-1 0-1,1 0 0,-1 0 1,1 0-1,-1 1 1,0-1-1,1 0 0,-1 1 1,0-1-1,3 2 1,5 3-28,1 0 0,-1 0 1,0 1-1,0 0 0,-1 1 1,14 13-1,-19-17 29,0 2 206,-6-6 108,-11-3-186,-1-1-118,13 4-25,-1 0-1,0 0 1,1 0-1,-1 0 1,0 1-1,0-1 1,-5 1-1,6 0 3,-1 0 0,1 0 0,-1 0 0,1 1 0,-1-1 0,1 1 0,0 0 1,-1 0-1,1 0 0,0 0 0,0 0 0,0 0 0,0 1 0,-3 1 0,1 1-6,1-1 1,0 0-1,0 1 1,1-1-1,-1 1 0,1 0 1,-3 5-1,-1 6-19,0-1-1,2 0 1,-6 26-1,9-33 50,1 0-1,0 0 0,0-1 0,1 1 1,-1 0-1,1-1 0,1 1 1,-1-1-1,1 1 0,1-1 0,-1 0 1,1 1-1,0-1 0,0 0 0,1-1 1,-1 1-1,1-1 0,1 0 0,5 6 1,-4-6 12,1 0 0,0 0 0,0-1 1,0 0-1,0 0 0,1-1 0,0 0 1,0 0-1,-1-1 0,2 0 0,-1 0 1,0-1-1,0 0 0,0 0 0,15-1 0,-4-2 34,0 0 0,0-1 0,0-1 0,-1 0 0,31-13 0,-35 11-37,-1 0-1,0-2 1,0 1-1,-1-2 1,0 0-1,-1 0 1,1-1-1,-2 0 1,0-1-1,14-18 1,4-11 45,41-78-1,-60 101-41,28-56 26,-2-2 1,45-144-1,-52 119-285,-51 171 52,9-33 367,1 1 0,-10 59 0,-6 84 204,18-105-351,7-51-20,-3 18 186,-1 63 0,10-82-10,-2-25-191,0 0 1,0 0 0,0 0 0,0 0-1,0 1 1,1-1 0,-1 0 0,0 0 0,0 0-1,0 0 1,0 0 0,0 1 0,0-1-1,0 0 1,0 0 0,1 0 0,-1 0-1,0 0 1,0 0 0,0 1 0,0-1-1,0 0 1,1 0 0,-1 0 0,0 0-1,0 0 1,0 0 0,0 0 0,1 0 0,-1 0-1,0 0 1,0 0 0,0 0 0,1 0-1,-1 0 1,0 0 0,0 0 0,0 0-1,0 0 1,1 0 0,-1 0 0,0 0-1,0 0 1,0 0 0,0 0 0,1-1-1,-1 1 1,0 0 0,0 0 0,3-4 28,1 0 0,-1 0 0,-1 0-1,1 0 1,2-6 0,-1 3-45,17-34-1,-11 21-27,20-31 0,-29 49 35,1 0 0,-1 0 0,1 0-1,-1 1 1,1-1 0,0 1 0,-1-1 0,1 1-1,0 0 1,2-2 0,-3 3 1,0 0 0,0-1 0,-1 1 1,1 0-1,0 0 0,0 0 0,0 0 0,0 0 1,-1 0-1,1 0 0,0 0 0,0 0 0,0 0 0,0 0 1,0 1-1,-1-1 0,1 0 0,0 0 0,0 1 1,0-1-1,-1 1 0,1-1 0,0 1 0,-1-1 1,1 1-1,0-1 0,-1 1 0,2 1 0,9 13 54,0 0-1,0 1 0,-1 1 0,-2-1 0,11 25 1,-8-16-35,-2-5 13,1 0-1,1-1 0,20 27 1,-23-37-1467,-1-1 1,15 13-1,-7-9-1099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13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1171 1888,'-6'4'271,"6"-4"-210,-1 1-1,0-1 1,0 1-1,0-1 1,0 1-1,0-1 1,0 1-1,0-1 1,0 0-1,0 0 1,0 1-1,-1-1 1,1 0-1,-1 0 1,32-4 4906,-15 1-4450,0-1 0,-1 0 0,1-1 0,16-8-1,-9 0-157,0 0 0,0-2 0,-2 0 0,0-1 0,20-21 0,81-101 336,-48 51-456,5 5 31,95-76-1,-118 109-56,-2-1 1,49-62-1,-95 103-104,0 0 1,0-1-1,5-13 0,-6 8-42,-10 14-197,-6 8-47,-51 33-143,46-28 318,1 0 1,0 1-1,1 1 0,0 0 0,-11 16 1,-9 21 137,2 2 1,3 0 0,2 2 0,2 2 0,-20 71 0,38-107-82,1 0 0,-3 30-1,7-46-9,0 1-1,1-1 1,0 1-1,0 0 1,1-1-1,0 1 1,0-1-1,0 1 1,0-1-1,1 0 1,0 1-1,0-1 1,1 0-1,3 7 1,-4-10-13,0 1 0,1-1 0,-1 0 1,0 0-1,1 0 0,-1 0 0,1 0 0,-1-1 1,1 1-1,0-1 0,0 1 0,0-1 0,0 0 1,0 0-1,0-1 0,0 1 0,0-1 0,0 1 0,0-1 1,0 0-1,0 0 0,0 0 0,1-1 0,-1 1 1,4-2-1,4-1 48,0 0 0,-1-1 0,1 0 0,-1 0 0,17-11 0,-12 5-23,0-1 0,0-1 1,-1 0-1,0-1 0,-1 0 0,18-25 0,16-22 91,-3-3-1,40-77 1,-50 81-167,83-153-32,-107 192 61,61-125 223,-52 101 11,17-61 0,-35 100-232,2-3 5,-1 1 0,-1-1 0,2-10 0,-3 18-18,0 0 0,0 0 0,0 0 0,0 0 0,-1 0 0,1 0 0,0 0-1,0 0 1,0 0 0,0 0 0,0 0 0,0 0 0,0 0 0,0 0 0,-1 1 0,1-1 0,0 0 0,0 0 0,0 0 0,0 0 0,0-1-1,0 1 1,0 0 0,0 0 0,-1 0 0,1 0 0,0 0 0,0 0 0,0 0 0,0 0 0,0 0 0,0 0 0,0 0 0,0 0 0,0 0-1,-1 0 1,1 0 0,0 0 0,0 0 0,0-1 0,0 1 0,0 0 0,0 0 0,0 0 0,0 0 0,0 0 0,0 0 0,0 0 0,0 0-1,0-1 1,0 1 0,0 0 0,0 0 0,0 0 0,0 0 0,0 0 0,0 0 0,0 0 0,0-1 0,0 1 0,0 0 0,0 0 0,0 0-1,0 0 1,0 0 0,0 0 0,0 0 0,-6 8-6,-5 14 187,-15 43 0,7-15-28,-134 390 808,153-438-959,-59 199 123,40-146 78,-41 82-1,21-63 242,82-146-417,28-28 67,-40 57-207,-27 39 112,-1-1-44,0 1-1,0 0 1,0 0-1,1 0 1,6-5 0,-10 9 39,1-1 1,0 1 0,-1 0-1,1-1 1,0 1 0,0 0 0,-1-1-1,1 1 1,0 0 0,0 0 0,0 0-1,-1 0 1,1-1 0,0 1-1,0 0 1,0 1 0,-1-1 0,1 0-1,0 0 1,0 0 0,-1 0 0,1 1-1,0-1 1,0 0 0,-1 0-1,1 1 1,0-1 0,0 1 0,-1-1-1,1 1 1,-1-1 0,1 1 0,0-1-1,-1 1 1,1 0 0,-1-1-1,1 1 1,-1 0 0,0-1 0,1 1-1,-1 1 1,6 8 16,-2 0 0,1 0 0,-2 1 1,1 0-1,-1 0 0,-1 0 0,2 14 0,3 13-38,-7-36 33,0 0 0,1 0 0,-1 0-1,1 0 1,0-1 0,0 1 0,-1 0-1,1 0 1,0-1 0,0 1-1,1 0 1,-1-1 0,0 1 0,1-1-1,-1 1 1,0-1 0,4 2 0,-3-2 7,-1-1 0,1 1 1,-1-1-1,1 1 0,0-1 1,-1 0-1,1 0 1,0 0-1,-1 0 0,1 0 1,0 0-1,0-1 0,-1 1 1,1 0-1,-1-1 0,1 1 1,0-1-1,-1 0 1,1 0-1,-1 1 0,3-3 1,7-4 38,0-1 1,-1 0 0,1-1-1,-2 0 1,14-16 0,38-56 16,-36 42-92,39-83 0,-60 109-37,-4 10 54,1-1 0,0 1 0,0-1-1,1 1 1,1-4 0,-3 7 2,0 0 0,1-1 1,-1 1-1,0 0 0,0-1 0,1 1 0,-1 0 1,0-1-1,1 1 0,-1 0 0,1 0 0,-1-1 0,0 1 1,1 0-1,-1 0 0,1 0 0,-1-1 0,0 1 1,1 0-1,-1 0 0,1 0 0,-1 0 0,1 0 0,-1 0 1,0 0-1,1 0 0,-1 0 0,1 0 0,-1 0 1,1 1-1,-1-1 0,0 0 0,1 0 0,-1 0 1,1 0-1,-1 1 0,0-1 0,1 0 0,-1 0 0,0 1 1,1-1-1,-1 0 0,0 1 0,1-1 0,-1 0 1,0 1-1,4 3-2,-1 0 1,1 0 0,-1 0-1,0 1 1,2 5 0,7 9 6,17 22 35,35 69 0,-32-46-197,28 61 228,-59-123-48,0 0-1,0 1 1,0-1 0,0 0 0,0 0 0,0-1 0,0 1 0,1 0-1,-1 0 1,1-1 0,-1 1 0,4 2 0,-4-4-10,0 1 1,1-1-1,-1 1 1,1-1-1,-1 0 1,0 0-1,1 1 1,-1-1-1,1 0 0,-1 0 1,0 0-1,1-1 1,-1 1-1,1 0 1,-1 0-1,0-1 1,1 1-1,-1-1 1,0 1-1,0-1 0,1 0 1,0-1-1,13-7 21,-1-1 0,-1 0-1,0-1 1,-1-1-1,14-15 1,-10 9-105,32-38 80,-34 38-21,1 0-1,18-15 1,-33 33 16,0 0 0,0 0 0,0 0-1,0 0 1,0-1 0,0 1 0,0 0 0,0 0-1,0 0 1,0 0 0,1 0 0,-1 0 0,0 0-1,0 0 1,0 0 0,0-1 0,0 1 0,0 0-1,0 0 1,1 0 0,-1 0 0,0 0-1,0 0 1,0 0 0,0 0 0,0 0 0,0 0-1,1 0 1,-1 0 0,0 0 0,0 0 0,0 0-1,0 0 1,0 0 0,1 0 0,-1 0 0,0 0-1,0 0 1,0 0 0,0 1 0,0-1-1,0 0 1,0 7-12,-6 11-1,6-18 13,-14 37-122,-17 46 113,28-71 33,-1 1 1,2-1-1,0 1 1,-1 22-1,3-32-25,0 0-1,0-1 1,0 1-1,1 0 0,-1 0 1,1 0-1,0 0 1,0 0-1,0 0 1,0-1-1,0 1 0,1 0 1,-1-1-1,1 1 1,-1-1-1,1 1 1,3 2-1,-2-2 16,0-1 1,1 0-1,-1 0 1,0 0-1,1 0 1,-1-1-1,1 0 1,-1 1-1,1-1 1,0 0-1,-1 0 1,5 0-1,3-1 39,-1 1-1,1-2 1,0 1-1,-1-1 0,1-1 1,-1 0-1,1 0 1,17-8-1,-23 8-28,1 0 0,0-1 0,0 1 0,-1-1 0,0-1 0,0 1 0,0-1 0,0 0 0,0 0 1,-1 0-1,1-1 0,-1 0 0,0 1 0,-1-2 0,1 1 0,-1 0 0,0-1 0,3-8 0,-4 6-12,0 0 0,0-1 1,-1 1-1,0-1 0,-1 1 1,0-1-1,-1 1 0,1 0 1,-1-1-1,-1 1 0,-3-10 1,2 5-31,-2 0 0,0 1 1,0 0-1,-1 0 0,0 0 1,-15-19-1,16 26-4,1 0 0,-1 0 0,0 1 0,0 0 0,-1 0 0,1 0 0,-1 0 0,0 1 0,0 0 0,0 0 0,-7-2 0,10 4 12,1 0 0,-1 1 1,0-1-1,1 0 0,-1 1 0,1 0 1,-1 0-1,0 0 0,1 0 1,-1 0-1,0 0 0,1 0 1,-1 1-1,0 0 0,1-1 1,-1 1-1,1 0 0,-1 0 0,1 0 1,0 1-1,0-1 0,-1 1 1,1-1-1,0 1 0,0 0 1,0-1-1,0 1 0,1 0 0,-1 1 1,0-1-1,-1 3 0,2-4 9,1 1-1,-1-1 1,1 1-1,-1-1 0,1 1 1,0-1-1,0 1 1,-1-1-1,1 1 0,0-1 1,0 1-1,0-1 1,1 1-1,-1-1 0,0 1 1,1-1-1,-1 1 1,1-1-1,-1 1 0,1-1 1,-1 0-1,1 1 1,0-1-1,0 0 0,0 0 1,0 1-1,0-1 1,0 0-1,0 0 0,0 0 1,3 1-1,2 3-6,0 0 0,1-1 0,0 0 0,12 6 0,-1-3 22,1-1 0,0 0-1,0-2 1,1 0 0,0-1 0,-1-1-1,1 0 1,0-2 0,0 0-1,0-2 1,0 0 0,-1-1-1,1-1 1,-1 0 0,0-2 0,0 0-1,-1-2 1,1 0 0,-2 0-1,21-14 1,66-62 103,-99 80-109,-4 2 4,1 1 1,0-1 0,0 1 0,0-1 0,0 1-1,0 0 1,0 0 0,0 0 0,3-1 0,-5 2-8,0 0 0,1 0 1,-1 0-1,0 0 0,1 0 0,-1 0 1,0 0-1,1 0 0,-1 0 0,0 0 1,1 0-1,-1 0 0,0 0 0,0 1 1,1-1-1,-1 0 0,0 0 0,1 0 1,-1 1-1,0-1 0,0 0 1,1 0-1,-1 0 0,0 1 0,0-1 1,1 1-1,-1 0 6,1 0 0,-1 1 1,1-1-1,-1 1 0,0-1 1,1 1-1,-1-1 0,0 0 0,0 4 1,-3 21 110,0 0 0,-2 0 0,0 0 0,-13 33 0,7-20-22,-1-1 1,7-25 5,0 1 0,2 0 0,-1 0 0,2 1 0,-1 16 0,2-31-103,1 1-1,0-1 1,0 1 0,0-1-1,0 1 1,0-1-1,0 1 1,0-1-1,0 1 1,0-1 0,1 1-1,-1-1 1,0 1-1,0-1 1,0 0-1,1 1 1,-1-1-1,0 1 1,0-1 0,1 1-1,-1-1 1,0 0-1,1 1 1,-1-1-1,0 0 1,1 1 0,-1-1-1,1 0 1,-1 0-1,0 1 1,1-1-1,0 0 1,0 0 6,1 0 0,-1 0 0,0 0 0,1 0 0,-1 0 0,0-1 0,0 1 0,1-1 0,-1 1 0,0-1 0,0 1 0,2-2 0,4-2 40,0-2-1,11-8 1,5-7-27,123-104-85,-136 117 33,0 1-1,19-12 1,-27 18 24,1 0 0,-1 0 0,0 0 0,1 0 0,-1 0 0,1 0 0,-1 1 0,0-1 0,1 1 1,0 0-1,-1-1 0,1 1 0,-1 0 0,1 1 0,-1-1 0,1 0 0,-1 1 0,1-1 0,-1 1 0,4 1 0,-5-1 2,0 0 0,0 0-1,0 0 1,0 0-1,0 0 1,0 0 0,0 0-1,0 0 1,0 0 0,-1 0-1,1 0 1,0 0-1,-1 1 1,1-1 0,-1 0-1,0 1 1,1-1 0,-1 2-1,2 28-21,-1-12 50,-1-15-16,1 0 1,0-1 0,0 1 0,0-1-1,0 1 1,1-1 0,-1 0 0,1 1-1,0-1 1,0 0 0,0 0 0,0 0-1,1 0 1,-1-1 0,1 1 0,-1-1-1,1 1 1,0-1 0,0 0 0,0 0-1,1 0 1,-1-1 0,0 1 0,1-1-1,-1 0 1,1 0 0,-1 0 0,1 0-1,4 0 1,5 1-22,0-1 1,-1-1-1,1 0 0,0-1 0,-1 0 1,1-1-1,15-4 0,-13 2 23,0-1-1,-1-1 1,1 0 0,-1-1-1,0 0 1,22-16-1,-9 2 10,-2-1-1,26-28 0,-38 37-5,-1 2 23,0-1 0,-1-1 0,-1 0 0,10-15 0,-20 28-34,0 0 0,0 0 0,0 0 0,0 0 0,0 0 0,0 0 0,0 0 0,0 0 0,0 0 0,-1 0 0,1 0 0,0 0 0,0 0 0,0 0 0,0 0-1,0 0 1,0 0 0,0 0 0,0 0 0,0 0 0,0 0 0,0 0 0,0 0 0,0-1 0,0 1 0,0 0 0,0 0 0,0 0 0,0 0 0,0 0 0,0 0 0,0 0 0,0 0 0,0 0 0,0 0 0,0 0 0,-1 0 0,1 0 0,1 0 0,-1-1 0,0 1 0,0 0 0,0 0 0,0 0 0,-8 8-8,-13 24-31,-64 109-148,80-133 161,1-1-1,1 1 1,0-1-1,0 1 1,0 0-1,1 0 1,0 1-1,-1 15 1,2-23 25,1 0 0,0 0 0,0 0 0,1-1 0,-1 1 0,0 0 0,0 0 0,0-1 0,0 1 0,1 0 0,-1 0 0,0-1 0,1 1 0,-1 0 0,0-1 1,1 1-1,-1 0 0,1-1 0,-1 1 0,1-1 0,-1 1 0,1-1 0,0 1 0,-1-1 0,1 1 0,0-1 0,-1 1 0,1-1 0,0 0 0,-1 0 0,1 1 0,0-1 0,0 0 0,-1 0 0,1 0 0,0 0 0,0 0 0,0 0 0,-1 0 0,1 0 0,0 0 0,0 0 1,-1 0-1,1 0 0,0 0 0,1-1 0,1 0 24,0 0 0,0 0 0,0 0 0,1-1 0,-1 1 0,-1-1 0,1 1 0,0-1 0,0 0 0,3-3 1,60-71-31,-65 75 2,-1 0 0,0 1 0,1-1 1,-1 1-1,0 0 0,1-1 0,-1 1 0,1-1 0,-1 1 0,1 0 0,-1-1 0,1 1 0,-1 0 0,1-1 0,0 1 0,-1 0 0,1 0 0,0-1 0,0 2-1,-1-1 0,0 0 0,0 0 0,1 0-1,-1 0 1,0 0 0,1 1 0,-1-1-1,0 0 1,0 0 0,0 1 0,1-1 0,-1 0-1,0 0 1,0 1 0,0-1 0,0 0-1,0 0 1,1 1 0,-1-1 0,0 0 0,0 1-1,0-1 1,0 0 0,0 1 0,0 25-190,-23 200 291,8-88 16,8-58-57,-4-1 0,-26 99 0,-35 22 63,67-187-86,-1-1 0,0 1 0,-1-1 0,-14 18 0,19-27-22,0-1 1,-1 1 0,1-1 0,-1 0 0,0 0 0,0 0 0,0 0 0,0 0 0,0-1 0,-5 3-1,5-3-1,1-1-1,0 1 0,-1-1 1,1 0-1,-1 0 0,1 0 1,-1 0-1,1 0 0,-1-1 1,1 1-1,0-1 0,-1 1 1,1-1-1,-1 0 0,1 0 1,-4-2-1,-1-1-53,1-1 1,0 0 0,0 0-1,0-1 1,0 1-1,1-1 1,0 0-1,0-1 1,0 1 0,1-1-1,-4-8 1,-1-4-221,0 0 0,-11-41 0,16 45 167,0 0 1,1 0-1,1-1 1,1 1-1,0-28 1,2 34 65,0 0 1,0 0-1,1 0 0,0 1 1,1-1-1,0 0 0,0 1 1,1 0-1,0 0 0,9-14 1,-5 12 16,0 1 0,0-1 0,1 1 1,17-12-1,42-27 26,-6 6 100,-13 4-38,163-116 3,-210 153-74,180-118 225,-162 103-228,-1-2 0,0-1 1,-2 0-1,0-1 0,-1-1 0,-1-1 0,25-46 0,-5-7 58,29-88 0,-62 157-52,140-471 193,-138 460-304,-7 41 57,-33 193 355,16-111-212,-33 242 461,53-346-550,-1 3 23,0 0 0,1 0 0,0 0 0,0 0 0,0 1 0,0-1 0,2 7 0,-2-11-23,1-1 1,-1 1-1,0-1 0,1 1 1,-1-1-1,0 1 0,1-1 1,-1 1-1,0-1 0,1 1 1,-1-1-1,1 1 0,-1-1 1,1 0-1,-1 0 0,1 1 1,-1-1-1,1 0 0,0 0 1,-1 1-1,1-1 0,-1 0 1,1 0-1,-1 0 0,1 0 1,0 0-1,-1 0 0,1 0 1,-1 0-1,1 0 0,0 0 1,-1 0-1,1 0 0,1-1 1,1-2 7,0 0 0,1 0 1,-1-1-1,-1 1 0,1-1 1,0 0-1,-1 1 1,3-7-1,6-8-5,-8 14-19,0 1 0,0-1 0,0 1-1,0 0 1,0 0 0,0 0 0,6-4 0,-7 6 5,-1 1 0,1-1 0,0 0 0,-1 1 0,1-1-1,0 1 1,-1-1 0,1 1 0,0 0 0,0 0-1,-1 0 1,1 0 0,0 0 0,0 0 0,-1 1 0,1-1-1,0 0 1,0 1 0,-1-1 0,1 1 0,3 1 0,9 7 23,0 1 1,0 0 0,0 0 0,17 19-1,-1-1-9,17 11 25,-16-14-2207,28 29 0,-58-53 1625,1 1 1,-1-1-1,0 0 0,1 1 1,-1 0-1,0-1 0,0 1 1,0 0-1,0-1 0,0 1 1,0 0-1,-1 0 0,1 0 1,-1 0-1,1 0 0,-1 0 1,0 0-1,1 0 0,-1-1 1,0 1-1,0 0 0,-1 0 0,1 0 1,-1 3-1,-4 15-3280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14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8896,'9'-5'4032,"54"5"-3520,-16-3 1280,0 3-1088,53-4 63,8 8-447,20-1-320,-11 11 0,26 7-1631,-12 0 895,7 12-7296,-15 1 4416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15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1193 4160,'7'-3'500,"-1"1"0,1-1 1,0 1-1,0 1 0,12-2 0,24-7 1832,-27 5-1704,-2 0-1,1-2 1,0 0-1,-1 0 1,-1-2 0,1 1-1,13-13 1,1-5-153,-1 0 1,24-32 0,46-67 239,-31 38-668,52-48 147,14-20 359,-126 146-506,-3 5-46,0 1 0,-1-1 0,1 1 0,-1-1 0,3-7 0,-4 10-8,-1 1-1,0 0 1,0 0-1,0 0 1,0-1-1,0 1 1,0 0-1,1-1 0,-1 1 1,0 0-1,0 0 1,0-1-1,0 1 1,0 0-1,0 0 0,0-1 1,0 1-1,0 0 1,0-1-1,0 1 1,0 0-1,0 0 0,-1-1 1,1 1-1,0 0 1,0 0-1,0-1 1,0 1-1,0 0 1,-1 0-1,1-1 0,0 1 1,0 0-1,0 0 1,-1 0-1,1-1 1,0 1-1,0 0 0,0 0 1,-1 0-1,1 0 1,0 0-1,0 0 1,-1-1-1,1 1 1,0 0-1,-1 0 0,1 0 1,0 0-1,0 0 1,-1 0-1,-1 0-37,0 1-1,0-1 1,-1 1-1,1-1 1,0 1-1,1 0 1,-1 0-1,0 0 1,-3 1-1,-4 5-27,-1 0-1,1 0 0,0 1 1,1 0-1,-11 13 0,-34 49-1,14-12 201,3 2-1,2 1 0,-46 120 0,78-178-110,-5 16 57,-5 21-1,10-34-22,1 1 0,0 0 0,1-1 0,-1 1 0,1 0 0,0 0 0,2 7 0,-2-13-27,1 1 1,-1-1-1,0 1 1,1-1-1,-1 1 1,1-1-1,0 0 0,-1 1 1,1-1-1,0 0 1,0 0-1,0 1 1,0-1-1,0 0 1,0 0-1,0 0 0,0 0 1,1 0-1,-1 0 1,0-1-1,3 2 1,-1-1 11,0 0 0,-1 0 0,1-1 0,0 1 0,0-1 0,0 0 0,0 1 0,-1-1 0,1-1 0,0 1 0,0 0 0,0-1 0,3 0 0,8-4 46,0 0 0,0-1 0,0-1 0,25-15 0,47-42 11,-43 26-11,-1-2 0,-3-2 0,53-70 0,93-154 110,-149 206-102,-3-1 0,41-107-1,-64 139-101,-2 12 33,-2 0 0,0-1-1,-1 0 1,-1 0 0,-1 0 0,2-21 0,-5 38-28,0 0 0,0 0 0,0-1-1,0 1 1,0 0 0,0 0 0,-1 0 0,1 0 0,0 0 0,0 0 0,-1 0 0,0-2 0,1 3 6,0 0 1,-1 0-1,1 0 0,0 0 1,0-1-1,0 1 0,-1 0 1,1 0-1,0 0 0,0 0 1,-1 0-1,1 0 0,0 0 1,0 0-1,0 0 0,-1 0 1,1 0-1,0 0 0,0 0 1,0 0-1,-1 0 1,1 0-1,0 0 0,0 0 1,-1 0-1,1 1 0,0-1 1,0 0-1,0 0 0,0 0 1,-1 0-1,1 0 0,0 0 1,0 1-1,0-1 0,-3 3-14,0 0 0,0 0 0,1 0 0,-4 7 0,-14 28 90,2 1-1,-21 62 1,14-30 114,-67 182 508,49-130-398,-36 82 76,61-165-158,-2-1 1,-48 71-1,58-95-163,7-10 5,0-1 0,-1 1 0,1-1-1,-7 6 1,5-8 92,8-9-128,9-12-42,9-7 7,9-13-80,51-49 0,-76 83 57,0 1 0,0 0 1,1 0-1,0 0 1,11-5-1,-16 8 34,0 1 1,1-1-1,-1 0 1,0 1-1,1 0 0,-1-1 1,0 1-1,1 0 0,-1-1 1,1 1-1,-1 0 0,0 0 1,1 0-1,-1 1 1,1-1-1,-1 0 0,0 0 1,1 1-1,-1-1 0,0 1 1,1-1-1,-1 1 0,0-1 1,0 1-1,1 0 0,-1 0 1,0-1-1,0 1 1,0 0-1,0 0 0,0 0 1,0 0-1,1 3 0,2 3-2,-1 1-1,1 0 1,2 12-1,2 4-57,-2-6 41,-2-8 107,-1 0-1,1 0 1,1 0 0,11 17-1,-15-25-72,1 0-1,-1 0 0,1 0 1,0 0-1,0-1 1,0 1-1,0 0 1,0-1-1,0 0 1,0 1-1,1-1 0,-1 0 1,0 0-1,1 0 1,-1-1-1,1 1 1,-1 0-1,1-1 1,-1 0-1,1 1 0,-1-1 1,1 0-1,0-1 1,-1 1-1,5-1 1,0-1-4,0 1 1,-1-2 0,1 1-1,0-1 1,-1 0-1,0 0 1,0-1 0,0 1-1,0-1 1,-1-1 0,1 1-1,-1-1 1,0 0 0,-1 0-1,1-1 1,-1 1-1,0-1 1,0 0 0,-1 0-1,4-9 1,-3 5 6,-1-1 0,-1 0 1,0 0-1,0 0 0,-1 0 0,0-1 0,-1 1 0,-1 0 1,1 0-1,-2 0 0,0 0 0,-4-15 0,6 25-22,0 0 0,-1-1 0,1 1 0,-1 0 0,1-1 0,-1 1 0,1 0 0,-1 0 0,0 0 0,0 0 0,1-1 0,-1 1 0,0 0 0,0 0 0,0 0 0,0 1 0,0-1 0,-1 0 0,1 0 0,0 1 0,0-1 0,-1 0 0,1 1 0,0-1 0,0 1 0,-1 0 0,1-1 0,-2 1 0,1 0 0,0 1 0,0-1 1,1 1-1,-1 0 0,0-1 0,1 1 1,-1 0-1,1 0 0,-1 0 0,1 0 1,-1 1-1,1-1 0,-1 0 0,1 0 1,0 1-1,0-1 0,0 1 0,0-1 1,0 1-1,0 0 0,-1 1 0,-3 9 2,1 0 0,-1 0 0,2 0 1,0 0-1,0 1 0,1-1 0,0 1 0,1-1 0,1 1 0,0 0 0,1-1 0,0 1 0,4 16 0,-2-21 18,0 0 0,0-1 0,1 0 0,0 0 1,0 0-1,0 0 0,1 0 0,0-1 0,1 0 0,-1 0 0,1 0 0,0-1 1,1 0-1,9 6 0,11 5-36,0 0 0,40 15 0,-48-23 28,67 25-928,-72-29-276,0 0-1,18 1 0,-30-5 998,21 1-2105,-22-1 2203,-1 0 0,0 0 1,1 0-1,-1 0 0,1 0 1,-1 0-1,1-1 0,-1 1 1,1 0-1,-1 0 0,0 0 1,1-1-1,-1 1 0,1 0 1,-1 0-1,0-1 0,1 1 1,-1 0-1,0-1 0,0 1 1,1 0-1,-1-1 0,0 1 1,0-1-1,1 1 0,-1 0 1,0-1-1,0 1 0,0-1 1,0 1-1,1-1 0,-1 1 1,0 0-1,0-1 0,0 1 0,0-1 1,0 1-1,0-1 0,0 1 1,0-1-1,-1 1 0,1-1 1,0 1-1,0 0 0,0-1 1,0 1-1,-1-1 0,1 0 1,-15-21-4004,-9-4 1350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7:17.4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63 445 3488,'-1'-4'2460,"1"4"-2315,1 1 0,-1-1 0,1 1 1,-1-1-1,0 1 0,0-1 0,1 1 1,-1-1-1,0 1 0,0 0 1,0-1-1,1 1 0,-1-1 0,0 1 1,0 0-1,0-1 0,0 1 1,0-1-1,0 2 0,-2 2 13,1 1-1,-1 0 0,0-1 1,-1 1-1,1-1 1,-1 0-1,-5 8 1,4-7-46,1 0-1,-1 1 1,-4 10 0,3-4 58,1 1 1,0 0 0,1 0-1,0 1 1,-1 24 0,4-37-144,0-1 1,0 1 0,0-1 0,0 1 0,0-1-1,0 1 1,0-1 0,0 1 0,0-1 0,0 1 0,0-1-1,0 1 1,1-1 0,-1 0 0,0 1 0,0-1-1,0 1 1,1-1 0,-1 1 0,0-1 0,1 0-1,-1 1 1,0-1 0,1 0 0,-1 1 0,0-1-1,1 0 1,-1 1 0,1-1 0,-1 0 0,1 1-1,0-1 23,0 0-1,0 0 0,1-1 1,-1 1-1,0 0 0,0 0 1,0 0-1,0-1 0,0 1 1,0-1-1,0 1 0,0-1 1,1 0-1,4-3 127,-1 1-1,0-1 1,8-9-1,23-30 66,-23 27-326,1 0-1,19-17 0,-15 14-32,-16 15-53,1 1 1,0 0-1,0 0 1,0 0-1,1 1 1,4-4-1,-8 6 161,0 0-1,0 0 1,0 0-1,0 0 1,0 0-1,0 0 1,1 0-1,-1 0 0,0 0 1,0 0-1,0 0 1,0 0-1,0 0 1,0 0-1,1 0 1,-1 0-1,0 0 1,0 0-1,0 0 1,0 0-1,0 0 0,0 0 1,0 0-1,1 0 1,-1 1-1,0-1 1,0 0-1,0 0 1,0 0-1,0 0 1,0 0-1,0 0 1,0 0-1,0 1 0,0-1 1,0 0-1,0 0 1,0 0-1,0 0 1,0 0-1,0 0 1,0 1-1,0-1 1,0 0-1,0 0 1,0 0-1,0 0 0,0 0 1,0 0-1,0 1 1,0-1-1,0 0 1,0 0-1,0 0 1,0 0-1,0 0 1,0 0-1,0 1 0,-2 7-55,-3 4 150,1 0-1,0 1 0,0-1 1,2 1-1,-1 0 1,2 0-1,0 0 0,0 0 1,1 0-1,3 22 1,6-15 320,-6-14-206,-3-6-177,0 0-1,1 0 1,-1 0 0,0 1-1,1-1 1,-1 0-1,0 0 1,1 0 0,-1 0-1,0 0 1,1 0-1,-1 0 1,1 0 0,-1 0-1,0 0 1,1 0-1,-1 0 1,0 0 0,1 0-1,-1 0 1,0 0-1,1 0 1,-1 0 0,0 0-1,1 0 1,-1-1-1,1 1 1,11-6 410,-10 5-383,9-5 84,0-1 0,-1-1 0,18-16 0,7-4-84,5-3-48,26-17-160,-55 40 151,0 2 0,1 0-1,23-9 1,-32 13-23,1 1 1,-1-1-1,1 0 1,5-4-1,-6 4 61,0 0-1,0 0 1,0 0 0,0 1-1,0-1 1,5-1 0,7-1-32,-8 1-40,1 1-1,0 0 1,-1 0-1,1 1 0,0 0 1,0 0-1,0 1 1,11 0-1,7 1-367,-25-1 273,-24 8 164,-2 0-253,1 1 0,-34 17-1,49-21 177,0 0 0,0 1 0,1 0-1,0 1 1,0-1 0,0 1-1,1 1 1,0 0 0,-8 11 0,14-18 72,0 1 1,0 0-1,0 0 0,0 0 1,0 0-1,0 0 1,1 0-1,-1 1 1,1-1-1,-1 0 1,1 0-1,0 0 1,0 1-1,0-1 1,1 3-1,-1-4 5,0 0 0,0 0 0,1 0-1,-1 0 1,1 0 0,-1 0 0,1-1 0,-1 1 0,1 0-1,0 0 1,-1 0 0,1-1 0,0 1 0,0 0 0,-1-1 0,1 1-1,0-1 1,0 1 0,0-1 0,0 1 0,0-1 0,0 1-1,0-1 1,-1 0 0,1 0 0,0 1 0,0-1 0,0 0 0,0 0-1,1 0 1,-1 0 0,0 0 0,0 0 0,1-1 0,4 0 51,-1 0 1,1-1 0,-1 0 0,1 0 0,-1 0-1,0 0 1,0-1 0,0 0 0,0 0 0,8-8 0,1-1 246,24-27 0,-26 25-414,-1-1 1,-1-1 0,0 0 0,0 0 0,-2-1 0,0 0 0,10-35 0,-4-4-547,9-72 1,2-8 101,-24 132 467,0 0-7,0 1 0,0-1-1,-1 1 1,1 0 0,-1-1-1,0 1 1,-1-8 0,-2 6-571,0 10 219,-3 17-59,6-20 420,-4 14-7,-29 156-24,29-141 357,1-1-1,2 1 1,4 53-1,0-67-54,1 0-1,0-1 0,1 1 1,1-1-1,1 0 0,0-1 1,12 19-1,-17-32-157,-1 0 1,1 1-1,-1-1 1,1 0-1,0 0 1,0 0-1,0 0 1,0 0-1,0 0 0,0 0 1,1-1-1,-1 1 1,1-1-1,-1 0 1,1 0-1,-1 1 1,4-1-1,-3 0 5,0-1-1,0 0 1,0 0-1,0 0 1,0 0-1,-1 0 1,1-1-1,0 0 1,0 1-1,0-1 1,0 0 0,0 0-1,-1 0 1,1-1-1,-1 1 1,5-4-1,40-24 422,-26 17-404,0-1-1,-2-1 1,33-29-1,-49 41-45,0-1-22,-1 0 0,1 0 0,0-1 0,-1 1 1,3-4-1,-5 6-18,0 0 0,1 1 1,-1-1-1,0 1 0,0-1 0,0 0 1,1 1-1,-1-1 0,0 0 1,0 1-1,0-1 0,0 0 1,0 0-1,0 1 0,0-1 1,0 0-1,-1 1 0,1-1 0,0 1 1,0-1-1,-1 0 0,1 1 1,0-1-1,0 0 0,-1 1 1,1-1-1,-1 1 0,1-1 0,-1 1 1,1-1-1,-1 1 0,1 0 1,-1-1-1,1 1 0,-1-1 1,1 1-1,-2-1 0,-1 0-60,-1-1 0,0 1 0,0 0 0,0 0-1,0 0 1,0 0 0,0 1 0,0-1 0,0 1 0,0 0 0,0 1-1,0-1 1,-1 1 0,1-1 0,0 1 0,-4 2 0,-5 1 7,0 1 1,1 0 0,-20 12-1,26-14 132,1 0 1,0 1-1,-1 0 0,1 0 0,1 0 0,-6 6 1,9-9-18,0 0 0,0 0 1,0 0-1,1 0 1,-1 1-1,0-1 0,1 0 1,-1 0-1,1 1 1,0-1-1,-1 0 1,1 1-1,0-1 0,0 0 1,0 1-1,-1-1 1,1 0-1,1 1 1,-1-1-1,0 0 0,0 1 1,0-1-1,1 0 1,-1 0-1,1 1 1,-1-1-1,1 0 0,0 0 1,-1 1-1,1-1 1,0 0-1,0 0 0,-1 0 1,1 0-1,0 0 1,1 1-1,2 1 66,-1-1 1,1 1-1,-1 0 0,1-1 1,0 0-1,0 0 0,0 0 0,7 2 1,38 8 250,-24-7-169,245 54 476,-153-33-2780,-64-14-162,3 6-4234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16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93 7456,'-5'0'3392,"38"4"-2944,9-8 1376,5 4-1088,44-12 64,9-2-480,22-7-224,-8 9-64,22-9-1952,-11 8 1056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19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288 859 3136,'-53'-1'3790,"106"-56"1300,-45 48-4723,-1 0 1,-1 0 0,1-1 0,6-14 0,-6 10 1,18-35 833,36-101 0,2-58-162,-9 26-378,-51 171-635,1 2 12,-1 0-1,-1-1 0,0 1 0,2-17 1,-4 26-40,0 0-1,0-1 1,0 1 0,0 0 0,0 0-1,0 0 1,0 0 0,0 0 0,0 0-1,0 0 1,0 0 0,0 0 0,0 0 0,0 0-1,0 0 1,0 0 0,0 0 0,0 0-1,0-1 1,0 1 0,0 0 0,0 0-1,0 0 1,0 0 0,0 0 0,0 0-1,0 0 1,0 0 0,0 0 0,0 0 0,0 0-1,0 0 1,0 0 0,0 0 0,0 0-1,0 0 1,-1 0 0,1 0 0,0 0-1,0 0 1,0 0 0,0 0 0,0 0 0,0 0-1,0 0 1,0 0 0,0 0 0,0 0-1,0 0 1,0 0 0,0 0 0,0 0-1,0 0 1,0 0 0,-1 0 0,1 0 0,0 0-1,0 0 1,0 0 0,0 0 0,0 0-1,0 0 1,0 0 0,-5 6-126,-7 16-35,-28 107 66,-246 638 714,233-639-524,-72 160 884,121-279-928,0 0 191,0-1 0,-12 17 1,11-20 45,4-9-158,7-15-134,-3 11-22,27-81-453,-4 27 215,40-73-1,-47 102 150,1 1-1,2 1 0,47-53 0,115-98-352,-175 172 459,165-161 36,-111 117 114,3 2 0,2 3 0,99-54 0,-159 99-77,-5 2-27,0 0 1,0 0-1,1 0 0,-1 1 0,0 0 1,1-1-1,-1 1 0,5 0 0,-8 1-31,0 0 1,0 0-1,1 0 0,-1 0 0,0 1 0,0-1 0,0 0 0,0 0 0,0 0 0,1 0 0,-1 1 0,0-1 0,0 0 0,0 0 0,0 0 0,0 1 0,0-1 1,0 0-1,0 0 0,0 1 0,0-1 0,0 0 0,0 0 0,0 0 0,0 1 0,0-1 0,0 0 0,0 0 0,0 0 0,0 1 0,0-1 0,0 0 0,0 0 1,0 0-1,-1 1 0,1-1 0,0 0 0,0 0 0,0 0 0,0 1 0,0-1 0,-1 0 12,-27 35 371,-17 24-195,33-40-153,-59 84-69,-37 52 461,106-152-418,-1 1 1,1 0-1,-1 0 1,1 0 0,0 0-1,1 1 1,-1-1-1,1 1 1,0-1-1,0 1 1,0-1 0,1 1-1,-1-1 1,1 9-1,1-12-1,-1 0 0,0 0-1,1 0 1,-1 0-1,1 1 1,-1-1 0,1 0-1,-1 0 1,1 0-1,0 0 1,-1 0 0,1 0-1,0 0 1,0-1-1,0 1 1,0 0 0,0 0-1,0-1 1,0 1-1,0 0 1,0-1 0,0 1-1,0-1 1,1 1-1,-1-1 1,0 0 0,0 0-1,0 1 1,1-1-1,-1 0 1,0 0 0,0 0-1,2 0 1,6-1 62,0 1 0,0-1 0,13-3 0,-19 3-52,13-3 7,0-1 0,0-1 0,-1 0 0,0-1 0,0 0-1,-1-2 1,0 1 0,0-2 0,-1 0 0,0 0 0,14-16-1,2-5-66,-2-1-1,-1-2 1,26-44-1,-15 23-10,-37 54 41,1 0 0,-1 1-1,1-1 1,-1 0-1,1 0 1,-1 0 0,1 1-1,-1-1 1,1 0-1,0 1 1,-1-1 0,1 1-1,1-2 1,-1 3-11,-1 0 0,0-1 0,0 1 0,0 0 1,0 0-1,0-1 0,0 1 0,0 0 0,0 0 0,0 0 0,0-1 1,0 1-1,0 0 0,-1 0 0,1-1 0,0 1 0,-1 0 1,0 1-1,-18 53-81,0-1 434,-15 69-1,33-114-284,0 0 0,0 0 0,1-1 0,0 1 0,1 0 0,0 0 0,0 0 0,3 10 0,-3-16-27,0 1 0,1-1 1,-1 0-1,0 0 0,1 0 1,0-1-1,-1 1 0,1 0 1,0-1-1,5 6 0,-5-7-3,-1 0 0,1 0 0,0 0 0,-1 0 0,1 0 0,0 0 0,0-1 0,0 1-1,0-1 1,0 1 0,0-1 0,0 0 0,-1 1 0,1-1 0,0 0 0,0 0 0,0-1 0,0 1-1,3-1 1,4-1 7,-1-1-1,1 0 0,-1 0 0,0-1 0,0 0 1,-1-1-1,1 1 0,9-9 0,52-51 75,-54 49-96,3-5 0,-13 14-37,0 0-1,0 0 0,1 1 1,0 0-1,0 0 0,0 0 1,1 1-1,10-6 1,-17 10 29,1-1 1,-1 1-1,0 0 1,1 0 0,-1 0-1,1 0 1,-1 0 0,1 0-1,-1 0 1,0 0-1,1 0 1,-1 0 0,1 0-1,-1 0 1,1 0-1,-1 0 1,0 0 0,1 0-1,-1 0 1,1 0-1,-1 0 1,1 1 0,-1-1-1,0 0 1,1 0-1,-1 1 1,0-1 0,1 1-1,0-1 4,-1 1 1,0 0-1,1 0 0,-1 0 0,0 0 0,1-1 0,-1 1 0,0 0 0,0 0 0,0 0 0,0 0 1,0 0-1,0 1 0,-6 29 303,-12 14 21,12-32-286,1 1 1,-5 17-1,10-31-37,0 1 0,0-1 0,0 0 0,0 1 0,-1-1 0,1 1 0,0-1 0,0 1 1,0-1-1,0 1 0,0-1 0,0 1 0,0-1 0,0 0 0,0 1 0,0-1 0,0 1 0,0-1 0,1 1 0,-1-1 0,0 0 0,0 1 0,0-1 1,1 1-1,-1-1 0,0 0 0,0 1 0,1-1 0,-1 0 0,0 1 0,1-1 0,-1 0 0,0 1 0,1-1 0,-1 0 0,1 0 0,-1 1 1,0-1-1,1 0 0,-1 0 0,1 0 0,-1 0 0,1 0 0,-1 1 0,1-1 0,-1 0 0,0 0 0,1 0 0,-1 0 0,1 0 0,0-1 0,3 1 34,0-1 0,1 0 0,-1-1 0,6-2-1,-9 4-33,138-62 17,-13 5-81,-117 53 51,0 0-1,0 1 1,1 0-1,-1 1 0,15-2 1,-22 4 9,0 0-1,1 0 1,-1 0 0,0 0 0,1 0 0,-1 0-1,0 1 1,0-1 0,1 1 0,-1 0 0,0-1-1,0 1 1,0 0 0,0 0 0,0 1 0,0-1-1,0 0 1,0 1 0,-1-1 0,1 1 0,0-1-1,-1 1 1,1 0 0,-1-1 0,0 1 0,0 0-1,1 0 1,0 4 0,4 12 123,0 0 0,-2 1 1,5 30-1,-1 2 103,-8-50-216,1 1-1,-1 0 0,0-1 1,1 1-1,-1-1 0,1 1 1,-1-1-1,1 1 0,0-1 1,-1 1-1,1-1 0,0 1 1,0-1-1,0 0 0,0 0 1,0 1-1,0-1 0,1 0 1,-1 0-1,0 0 0,1 0 1,-1-1-1,0 1 0,1 0 1,-1 0-1,1-1 0,-1 1 1,1-1-1,0 1 0,-1-1 1,1 0-1,-1 0 0,1 0 1,0 0-1,-1 0 0,1 0 1,0 0-1,-1 0 0,4-1 1,6-2-136,1-1 0,0-1 0,-1 1 0,0-2 0,0 1 1,-1-2-1,16-10 0,32-19-268,32-9 359,109-36-1,-112 46 140,-172 85-38,62-37 13,0 1 0,1 1 1,-26 23-1,45-35-73,0 0 0,0 0 0,0 1 0,0-1-1,1 1 1,-1-1 0,1 1 0,0 0 0,0 0 0,0 0 0,1 0 0,0 0 0,-2 7 0,3-10-7,0 1 0,0 0 0,0-1 1,0 1-1,0 0 0,0-1 0,0 1 1,1 0-1,-1-1 0,1 1 0,-1-1 1,1 1-1,0-1 0,0 1 0,1 1 1,-1-1 9,1 0 0,0-1 0,-1 1 1,1-1-1,0 1 0,0-1 0,0 0 1,0 0-1,0 0 0,1 0 0,-1 0 0,0 0 1,4 0-1,9 2 19,0-1 0,0-1 0,0 0 0,0-1 0,25-3 0,-12 1-33,3 0 16,1-1-1,-1-2 0,-1-1 1,1-1-1,-1-2 1,57-24-1,68-46 156,-118 58-151,-2-2 0,39-32 0,-20 7-11,-2-2 0,-2-3 0,-3-2 0,70-106 0,-95 124-39,-3-1-1,19-51 1,-26 61 48,-10 24-6,0-1-1,-1 0 1,1-1 0,-1 1-1,0 0 1,0 0 0,0-6-1,-1 11-9,0 0 0,0 0 0,0-1 0,0 1 0,0 0 0,0 0 0,0-1 0,0 1 0,0 0-1,0 0 1,0-1 0,0 1 0,0 0 0,0 0 0,0 0 0,0-1 0,0 1 0,0 0 0,0 0 0,0-1 0,0 1 0,0 0-1,0 0 1,-1 0 0,1-1 0,0 1 0,0 0 0,0 0 0,0 0 0,0 0 0,-1-1 0,1 1 0,0 0 0,0 0 0,0 0-1,-1 0 1,1 0 0,0 0 0,0-1 0,0 1 0,-1 0 0,1 0 0,0 0 0,0 0 0,0 0 0,-1 0 0,1 0 0,0 0-1,0 0 1,-1 0 0,1 0 0,0 0 0,0 0 0,-1 0 0,1 0 0,0 1 0,0-1 0,-1 0 0,-13 12-137,9-8 103,-16 13-30,1 2 0,1 0-1,0 1 1,-19 29 0,-3 18 272,-57 131 1,97-196-201,-15 34 24,1 1 0,1 0-1,-11 54 1,24-84-26,-1 1-1,2-1 1,-1 0 0,1 0 0,1 11 0,-1-15 5,0 0 0,1-1 0,-1 1 0,1-1 1,0 0-1,0 1 0,0-1 0,0 0 0,1 1 1,-1-1-1,0 0 0,1 0 0,0 0 0,-1 0 1,1 0-1,0 0 0,0-1 0,4 3 1,-1-1 1,1 0 1,-1-1 0,1 0-1,0 0 1,0-1 0,0 0-1,-1 0 1,1 0 0,1 0-1,-1-1 1,0 0 0,0-1 0,0 1-1,0-1 1,8-2 0,0-1 10,0 0 1,-1 0-1,1-1 1,-1-1-1,18-11 1,23-22 125,-37 26-292,30-18-1,-46 30 144,0 1 1,-1-1-1,1 1 0,0-1 0,0 1 0,0-1 0,-1 1 0,1 0 0,0-1 1,0 1-1,0 0 0,0 0 0,0 0 0,0 0 0,0 0 0,0 0 1,-1 0-1,1 0 0,0 0 0,0 0 0,0 0 0,0 0 0,0 1 0,1 0 1,-1 0-2,0 0 0,0 0 0,-1 0 0,1 1 0,0-1 0,-1 0 0,1 1 0,-1-1 0,0 0 0,1 1 0,-1-1 0,0 1 0,0-1 0,0 0 0,0 1 0,0 2 0,-1 7 29,-1 0 1,1 0-1,-2 0 1,0 0-1,-7 18 0,4-12 66,-5 22 0,10-33-79,0 0 1,0 0-1,1 0 0,0 0 0,0 0 0,0 0 1,3 11-1,-3-16-10,0 0 0,1 1 1,-1-1-1,1 0 0,-1 0 0,1 0 0,-1 1 1,1-1-1,0 0 0,-1 0 0,1 0 0,0 0 1,0 0-1,0 0 0,0 0 0,0 0 0,0 0 1,0-1-1,0 1 0,0 0 0,3 0 1,-2 0 3,1 0 0,0-1 0,-1 1 1,1-1-1,0 0 0,-1 0 0,1 0 1,0 0-1,0 0 0,2-1 0,8-3 15,0 1-1,-1-2 0,19-8 0,-29 12-20,185-77-223,-79 32 80,-121 53 108,-1 0 1,-19 13 0,1 0 136,27-17-87,-35 22 70,37-23-80,0 1 0,0-1 0,0 1 0,0 0 0,1 0 0,-1 0 0,1 0 0,0 0 0,-4 7 0,6-9-4,-1 0 0,1 0 0,0 0 0,0 0 0,-1 0 0,1 0 0,0 0 0,0 1 0,0-1 0,0 0 0,0 0 0,1 0 0,-1 0 0,0 0 0,0 0 0,1 0 0,-1 0 0,1 0 0,-1 0 0,1 0 0,-1 0 0,1 0 0,-1 0 0,1 0 0,0 0 0,0-1 0,-1 1 0,1 0 0,0 0 0,0-1 0,0 1 0,0-1 0,0 1 0,0 0 0,0-1 0,2 1 0,1 1 0,1-1 0,0 1 0,0-1 0,-1 0 0,1 0 0,0 0 0,6-1 0,6 0 38,0-2 0,-1 0 0,1 0 0,-1-2 0,0 0-1,0-1 1,0-1 0,0 0 0,24-14 0,-36 17-15,-1 1-1,1-1 1,-1 1 0,0-1 0,0 0 0,-1 0-1,1 0 1,0-1 0,-1 1 0,0-1-1,0 1 1,0-1 0,0 0 0,1-4 0,-2 6-27,-1 0 1,1 0-1,-1 0 1,0 0 0,1-1-1,-1 1 1,0 0-1,0 0 1,0 0 0,-1 0-1,1 0 1,-1 0 0,1 0-1,-1 0 1,1 0-1,-1 0 1,0 0 0,0 0-1,0 0 1,0 1-1,0-1 1,-1 0 0,1 1-1,0-1 1,-1 1-1,1-1 1,-1 1 0,0 0-1,-2-3 1,-10-3-51,1 0 0,-1 1 0,0 1 0,0 0-1,-1 1 1,-18-3 0,32 7 50,-3-1-12,0 0 1,0 0-1,0 0 1,0 0-1,0-1 1,0 0 0,-4-2-1,8 4 15,0 0-1,-1 0 1,1 0-1,0-1 1,0 1-1,0 0 0,0 0 1,0 0-1,0 0 1,0 0-1,0 0 1,0 0-1,0-1 1,0 1-1,0 0 1,0 0-1,0 0 0,0 0 1,0 0-1,0 0 1,0 0-1,0-1 1,0 1-1,0 0 1,0 0-1,0 0 1,0 0-1,0 0 0,0 0 1,0-1-1,0 1 1,0 0-1,0 0 1,0 0-1,0 0 1,0 0-1,0 0 1,0 0-1,1 0 0,-1-1 1,0 1-1,0 0 1,0 0-1,0 0 1,0 0-1,0 0 1,0 0-1,1 0 1,-1 0-1,0 0 0,0 0 1,0 0-1,0 0 1,0 0-1,10-4-27,-7 4 10,38-13-98,68-12-1,-72 20 58,66-3 0,-92 8 68,0 1 0,0 0 0,0 0 0,0 1 0,-1 0 0,1 1 0,0 1 0,-1-1 0,0 2 0,16 8 0,-21-10 27,-1 1-1,1 0 1,-1 0-1,0 0 1,0 0-1,0 1 1,-1-1-1,0 1 1,0 0-1,0 0 1,0 0 0,-1 1-1,0-1 1,0 1-1,0-1 1,0 1-1,-1 0 1,0 7-1,0-13-21,0 0 0,0 1-1,0-1 1,0 0 0,-1 0-1,1 0 1,0 0 0,0 0-1,0 0 1,0 0 0,0 0-1,-1 0 1,1 0 0,0-1-1,1 1 1,9-4-4,1-1-1,18-10 1,-18 8-45,-1 1 1,17-5 0,-20 8 36,0 1-1,0 1 1,-1-1 0,1 1 0,0 1-1,0-1 1,0 1 0,0 1-1,0-1 1,13 4 0,-11-1 5,-1 0 0,0 0 1,0 1-1,0 0 0,0 1 0,-1 0 0,1 1 1,8 7-1,69 67-2868,-79-73 2348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19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81 7712,'-53'-33'2880,"50"24"-2240,6-3-192,2 7-448,6-2-96,6-2-2080,8 4 1216,-6 10-3776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1:19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2286 311 9792,'-4'-7'3648,"41"2"-2848,48 1-224,-27 4 1535,17 0-1279,6 0 288,22 0-672,30 0-320,5 4-128,-21 5-1408,-12 3 768,-16-3-5023,-17 8 3135,-16-1-2880</inkml:trace>
  <inkml:trace contextRef="#ctx0" brushRef="#br0" timeOffset="1">50 89 13632,'-44'-68'5055,"39"68"-3935,10-7-320,5 2-1408,-1 1 160,0-1-1664,7 5 1184,12 9-7359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15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67 1728,'0'0'560,"19"5"3786,-17-5-4253,1 1 0,-1 0 0,0 0 0,0 0 0,0 1 0,0-1 0,0 0 0,0 1 0,-1-1 0,1 1 0,0 0 0,-1 0 0,1-1 0,-1 1 0,0 0-1,1 0 1,0 4 0,0-1 6,0 0-1,-1 0 0,1 0 0,-1 0 0,-1 1 1,1-1-1,-1 9 0,-3 48 343,-3 0 0,-17 75 0,-2 21-9,1-23-272,-10 50 629,30-159-640,1 0 1,1 0-1,3 39 0,1 85 71,-3-82 355,1-68-550,0 1-1,0-1 1,0 1 0,0-1 0,0 1-1,1-1 1,-1 1 0,0-1 0,0 0-1,0 1 1,1-1 0,-1 1-1,0-1 1,1 0 0,-1 1 0,0-1-1,1 0 1,-1 1 0,0-1 0,1 0-1,-1 1 1,1-1 0,-1 0 0,1 0-1,-1 0 1,0 1 0,1-1-1,-1 0 1,1 0 0,-1 0 0,1 0-1,-1 0 1,1 0 0,-1 0 0,1 0-1,-1 0 1,1 0 0,-1 0-1,1 0 1,-1 0 0,1-1 0,26-5 170,-25 5-181,9-3 35,1-1 0,15-9 0,-14 6 0,28-10 0,123-26-11,-140 39-5,0 1 0,0 1 0,0 1 0,37 2 0,31 3 322,37 4-219,56 21-56,-108-11-47,-17-4 120,64 15 354,-100-25-443,-1-1 0,1-1 0,24-2 0,-6 0 85,421 1 251,-381-3-343,104-19 0,1 0-43,35 0-14,-189 19 39,-19 1-70,-1 1 1,26 1-1,-32 1 35,2-1-18,-1 1 1,0 0-1,1 0 0,-1 1 0,0 0 1,0 1-1,0 0 0,0 0 0,11 6 0,18 12 36,-33-19-15,-1-1 1,1 0 0,-1 0-1,1 0 1,0 0 0,-1 0-1,1-1 1,0 0-1,0 0 1,-1 0 0,1 0-1,5-1 1,-4 0 0,0 1-1,1-2 1,-1 1-1,0 0 1,0-1 0,0 0-1,6-4 1,-10 6-7,-1 0 0,1 0 0,-1-1 1,1 1-1,-1-1 0,1 1 0,-1 0 1,0-1-1,1 1 0,-1-1 0,0 1 0,1 0 1,-1-1-1,0 1 0,0-1 0,1 1 0,-1-1 1,0 0-1,1-23 72,-3-21 160,-3 0 0,-9-45 0,1 14-95,0 17-115,8 41 25,0 0-1,2 0 1,-1-23-1,7-89-9,-2-45-353,6 77 278,-2 55-40,-3-1 1,-4-63-1,1 93-50,-2-15 20,-7-30 0,5 21-197,5 30 293,0 7 16,0 1 0,0-1 0,0 0 0,0 0 0,0 0 0,-1 0 0,1 0 0,0 0 0,0 0 0,-1 0 0,1 0 0,0 0 0,-2-1 0,0-4-74,-1 3-211,-11 4-11,-5 1 211,16-2 54,-1 0 0,0 1 0,0-1 0,0 1 0,1 0 0,-1 0 0,-5 2 0,-4 1 20,-1-1 0,0 0 1,-1-1-1,1-1 0,-24 0 1,18 0 2,-212 14-141,-4 2 122,5-8 118,-5-9-48,53 7-124,-90-2 163,99-9 84,-280 56-708,429-48 530,-9-1 45,0-1 0,-56-4 1,17 0 75,53 4 30,14-2-69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2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3136,'0'-31'5450,"15"591"-175,-14-321-4162,-1-136 467,0-112-3014,3 0 298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2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1 3712,'-7'13'822,"-1"0"-1,-1 0 1,-18 22 0,-38 31 930,57-58-1613,-36 31 638,-1-3 0,-56 35 0,76-56-598,19-12-243,0 0 0,0 1 0,0 0 1,0 0-1,0 1 0,1-1 1,-1 1-1,1 0 0,-5 7 0,9-9-11,0-1-1,0 1 1,0 0-1,1-1 1,-1 1-1,0 0 0,1 0 1,0 0-1,0 0 1,0-1-1,0 1 1,1 5-1,9 36-85,-5-27 280,21 59 741,-9-28-77,30 100 1132,-41-129-1648,1-1 0,14 28 0,-18-39-133,1 0-1,0 0 0,1-1 0,0 1 0,0-1 0,0 0 0,1 0 1,-1-1-1,9 6 0,-12-10-95,-1 0 0,1 0 1,-1-1-1,1 1 0,0 0 0,-1-1 0,1 1 1,0-1-1,-1 0 0,1 0 0,0 0 1,0 1-1,-1-2 0,1 1 0,0 0 0,-1 0 1,4-1-1,13-3 133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4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4384,'4'1'1244,"-6"-1"-580,-4 0 126,6 1-698,1 0-1,0 0 0,-1-1 0,1 1 0,0 0 0,-1 0 0,1 0 0,-1 0 0,1 0 0,-1 0 1,0 0-1,1 1 0,-1-1 0,0 1 0,2 21 833,-1-17-633,-1 72 966,0-5-488,8-13-1371,-7-73-1900,3 0 732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4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31 4384,'-8'-16'2016,"2"7"-1760,3 4-288,6 10-32,-3-1-256,6 4 192,-1 5-384,3 4 288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5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97 2816,'0'1'54,"0"-1"0,0 1 0,0-1-1,1 1 1,-1-1 0,0 1 0,0-1 0,0 1 0,1-1 0,-1 1 0,0-1 0,1 1-1,-1-1 1,0 1 0,1-1 0,-1 1 0,1-1 0,-1 0 0,1 1 0,-1-1 0,1 0-1,-1 1 1,1-1 0,-1 0 0,1 0 0,-1 0 0,1 1 0,-1-1 0,1 0-1,-1 0 1,1 0 0,0 0 0,-1 0 0,1 0 0,-1 0 0,2 0 0,25-3 2197,-22 2-1691,4-1-247,-1 0-1,0 0 1,1-1 0,-1 0-1,0 0 1,9-6 0,-14 8-248,0-1 1,0 0-1,0-1 1,0 1-1,0 0 0,0-1 1,0 1-1,-1-1 1,1 0-1,-1 0 1,0 0-1,0 0 1,0 0-1,0-1 0,-1 1 1,3-7-1,-4 9-57,0 0 0,1 0 0,-1 0 0,0 1 0,0-1 0,0 0 0,0 0 0,0 0 0,0 0 0,0 0 0,0 0 0,0 0 0,0 0 0,-1 1 0,1-1 0,0 0 0,-1 0 0,1 0 0,0 0 0,-1 1 0,1-1-1,-1 0 1,1 0 0,-1 1 0,0-1 0,1 0 0,-1 1 0,0-1 0,1 1 0,-1-1 0,0 1 0,0-1 0,1 1 0,-1-1 0,0 1 0,0 0 0,0-1 0,0 1 0,1 0 0,-1 0 0,0 0 0,-1 0 0,-2-1 27,0 1 1,1 0-1,-1 0 0,0 1 1,0-1-1,1 1 1,-1 0-1,-5 2 1,0 1 129,0 1 1,0 0 0,1 0 0,0 1 0,0 0 0,0 1-1,1 0 1,0 0 0,0 0 0,-11 17 0,16-20-86,-1 0 1,1 1 0,0-1-1,1 1 1,-1 0 0,1-1 0,-1 1-1,1 0 1,1 0 0,-1 0-1,1 0 1,0 0 0,0 0 0,0-1-1,1 1 1,-1 0 0,1 0-1,1 0 1,-1 0 0,0-1-1,1 1 1,0-1 0,0 1 0,1-1-1,-1 0 1,1 0 0,0 0-1,0 0 1,5 5 0,-2-4 1,1 0-1,0 0 1,0 0 0,0-1 0,1 0-1,-1 0 1,1-1 0,0 0 0,0-1 0,0 1-1,0-1 1,0-1 0,0 0 0,1 0-1,-1 0 1,1-1 0,15-2 0,-9 0-234,0-1 0,0 0 0,22-8 0,-18 4-1297,-1-1 0,20-12 0,-10 7-1009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04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253 281 2240,'0'0'7424,"18"0"-6576,2 0 269,-11 0 338,-15 0-1041,-8-7-250,4 1-114,5 6-25,-1-1 0,0 1 1,0 0-1,0 0 0,0 1 1,1 0-1,-12 2 0,11 0-40,-1-1-1,1 1 1,0-1 0,0 2-1,0-1 1,0 1-1,1 0 1,0 0 0,-1 0-1,-7 10 1,6-5-15,0 0 1,0 1-1,1 0 1,1 0-1,-8 17 1,-35 82 7,16-1 182,28-97-158,1-1 1,1 1-1,0 0 0,0-1 0,1 1 0,0 0 0,1 0 0,0 0 0,4 22 1,0-22 36,1 0 1,0-1 0,1 1 0,9 12-1,-4-4 45,-3-6 24,1 0 0,12 15 0,-18-25-30,0 1 1,1 0-1,0-1 0,0 0 0,0 0 0,0 0 0,0 0 1,1 0-1,-1-1 0,8 3 0,-9-4-19,1-1 1,-1 1-1,1-1 0,0 0 0,-1 0 0,1 0 0,0 0 0,-1 0 1,1-1-1,-1 0 0,7-1 0,3-3 186,21-11 0,-21 10-90,-8 3-82,0 0 0,0 0 0,0 0 1,0-1-1,-1 0 0,0 0 0,0 0 1,0-1-1,0 1 0,4-7 0,-8 9-62,1 0 0,0 0 0,-1 0 0,1-1 0,-1 1 0,0 0 0,0 0 0,0 0 0,0 0 1,0 0-1,0 0 0,-1-1 0,1 1 0,-1 0 0,1 0 0,-1 0 0,0 0 0,0 0 0,0 0 0,0 1 0,0-1 0,0 0 0,0 0 0,-1 1 0,1-1 0,-1 1 0,-1-2 0,-1-2-57,-1 1-1,0 0 0,0 0 1,0 1-1,0-1 0,-1 1 1,-10-4-1,12 6 11,0 0 0,0 0 0,0 1 0,0 0 0,0 0 0,0 0 0,0 0 0,-1 1 0,1-1 0,0 1 0,-4 1 0,-3 1-108,9-3 90,1 0-1,-1 1 1,1-1-1,-1 1 1,1-1-1,-1 1 1,1 0-1,0-1 1,-1 1 0,1 0-1,0 0 1,0 0-1,0 0 1,-1 0-1,0 2 1,2-2 42,-1-1 1,1 0-1,0 0 0,0 1 1,0-1-1,0 0 1,0 1-1,0-1 0,-1 1 1,1-1-1,0 0 1,0 1-1,0-1 0,0 0 1,0 1-1,0-1 1,0 0-1,1 1 0,-1-1 1,0 0-1,0 1 1,0-1-1,0 0 1,1 1-1,-1 0 18,1 0 0,0 0 0,-1-1 0,1 1 0,0-1 0,0 1 0,0-1 0,-1 1 0,1-1 0,0 1 0,0-1 0,0 0 0,2 1 0,7 1 49,0 0 1,0 0-1,0-1 0,0 0 1,15-2-1,1-1 128,26-6 1,-5-1 18,71-24 1,-94 24-172,1-1 0,-1-1 0,-1-2 0,31-20 0,-38 19-15,-13 12-13,0-1-1,-1 1 1,1-1-1,0 1 1,0 0 0,0 0-1,6-2 1,-6 0-79,-8 11-190,-29 50-94,24-42 336,0 1 0,1 0 0,1 1 0,-7 18 1,14-31 27,0 0 0,0 1 1,0-1-1,1 1 0,-1-1 1,1 6-1,0-8 28,1 0 0,-1 1 0,0-1 0,1 0 0,-1 0 1,1 0-1,0 0 0,-1 0 0,1 0 0,0 0 0,0 0 0,1 0 0,-1 0 0,2 2 0,-2-3-22,-1-1 0,1 0-1,-1 1 1,1-1 0,-1 0-1,1 0 1,-1 0 0,1 1-1,0-1 1,-1 0 0,1 0-1,-1 0 1,1 0 0,-1 0-1,1 0 1,0 0 0,-1 0-1,1 0 1,-1 0 0,1-1-1,-1 1 1,2 0 0,11-6 205,-9 4-93,11-6-36,1-1-1,-2 0 0,27-22 0,-16 11-74,-4 4-81,3-3-68,41-24 0,-64 42 119,1 0-1,-1 0 1,1 1 0,-1-1 0,1 0 0,-1 1 0,1-1-1,-1 1 1,1-1 0,-1 1 0,1 0 0,0 0-1,-1 0 1,1 0 0,0 0 0,-1 0 0,1 0-1,0 0 1,-1 1 0,3 0 0,-2 0 6,-1 0 1,1 0-1,-1 0 1,0 0-1,0 1 0,1-1 1,-1 0-1,0 1 1,0-1-1,0 1 0,0-1 1,-1 1-1,1-1 1,0 1-1,0 3 0,2 6 49,-1-1 0,-1 1-1,1 0 1,-2 19 0,0-27-5,0-3-19,0 1 0,0-1 0,0 1-1,0-1 1,0 1 0,0-1 0,0 1 0,0 0 0,0-1-1,0 1 1,0-1 0,0 1 0,0-1 0,0 1-1,1-1 1,-1 1 0,0-1 0,0 1 0,1-1 0,-1 1-1,0-1 1,1 1 0,-1-1 0,1 0 0,-1 1-1,0-1 1,1 0 0,-1 1 0,1-1 0,-1 0 0,1 1-1,-1-1 1,1 0 0,-1 0 0,1 0 0,-1 1-1,1-1 1,-1 0 0,1 0 0,0 0 0,-1 0 0,1 0-1,-1 0 1,2 0 0,2-1 67,0 0-1,0-1 1,0 1 0,-1-1 0,6-2-1,0 0-47,66-32 241,-42 19-488,57-20 0,-88 36 182,1 1 1,0-1-1,-1 1 0,1-1 1,0 1-1,0 0 0,-1 0 1,1 0-1,0 0 0,3 1 1,-5-1 24,0 1 0,0-1 0,0 0-1,0 1 1,0-1 0,0 1 0,0-1 0,0 1 0,-1-1 0,1 1 0,0 0 0,0-1-1,-1 1 1,1 0 0,0 0 0,-1 0 0,1-1 0,-1 1 0,1 0 0,-1 0 0,1 0 0,-1 0-1,1 0 1,-1 0 0,0 0 0,0 0 0,0 0 0,1 0 0,-1 0 0,0 0 0,0 1-1,0 2 7,0 0 0,0 0 0,1 0-1,-1 0 1,1-1 0,0 1-1,1 0 1,-1-1 0,1 1 0,-1 0-1,1-1 1,0 0 0,0 1-1,0-1 1,5 4 0,-5-5 22,0 0 0,0 0 1,1 0-1,-1 0 1,1-1-1,-1 1 0,1-1 1,-1 0-1,1 0 0,0 0 1,0 0-1,0 0 0,0 0 1,0-1-1,0 1 1,-1-1-1,1 0 0,0 0 1,0 0-1,0 0 0,4-1 1,-1 0 53,1 0 0,-1-1 1,0 1-1,0-1 0,1 0 1,-2 0-1,1-1 0,0 0 1,0 0-1,-1-1 0,8-5 1,12-14-90,0-2 0,23-31 0,-40 45-39,-7 9 10,1 0 0,-1 0 0,1 0 0,-1 0 0,1 0 0,0 0 0,0 0 0,0 0 0,0 1 0,3-3 0,-4 4 32,-1 0-1,0 0 0,1 0 0,-1 0 0,0 1 0,0-1 1,1 0-1,-1 0 0,0 0 0,1 0 0,-1 1 0,0-1 1,0 0-1,1 0 0,-1 0 0,0 1 0,0-1 0,0 0 0,1 1 1,-1-1-1,0 0 0,0 0 0,0 1 0,0-1 0,1 0 1,-1 1-1,0-1 0,0 0 0,0 1 0,0-1 0,0 0 1,0 1-1,0 0 0,2 13-22,-3-1 19,-1-1 0,0 1 1,-1-1-1,0 1 0,-1-1 0,-7 15 0,-3 14 119,9-28 78,-12 22 1,12-25-89,5-10-84,0 1-1,0-1 1,1 0 0,-1 1-1,0-1 1,0 0 0,0 1-1,0-1 1,0 1-1,0-1 1,0 0 0,1 1-1,-1-1 1,0 0 0,0 1-1,1-1 1,-1 0-1,0 1 1,0-1 0,1 0-1,-1 0 1,0 1 0,1-1-1,-1 0 1,0 0-1,1 0 1,-1 0 0,0 1-1,1-1 1,-1 0 0,0 0-1,1 0 1,-1 0-1,1 0 1,-1 0 0,0 0-1,1 0 1,0 0 0,25 5 12,-9-2-210,-12-2 164,0 1-1,0 0 1,-1 0 0,1 0-1,0 1 1,-1-1 0,8 7-1,-10-7 19,0 0 0,0 1-1,0-1 1,0 1 0,0-1-1,0 1 1,-1 0 0,1 0-1,-1 0 1,0 0 0,0 0-1,0 0 1,0 0-1,0 5 1,1 9-2,-1 1 0,0 0 0,-1-1 0,-1 1 0,-5 24-1,-3-2 194,-16 48-1,22-78-126,0-1-1,-1 0 0,0 0 1,-1-1-1,0 1 0,0-1 1,-1 0-1,0 0 1,-9 9-1,9-13 18,1 1 0,-1-1-1,0 1 1,0-2 0,0 1 0,-1-1 0,1 0 0,-1 0-1,0-1 1,1 1 0,-1-2 0,0 1 0,-10 0-1,12-1-57,0-1-1,1 0 1,-1 0-1,-6-2 1,9 2-20,1 0 1,-1-1-1,1 1 0,-1-1 1,1 1-1,-1-1 1,1 0-1,-1 1 1,1-1-1,-1 0 0,1 0 1,0 0-1,-1 0 1,1 0-1,0 0 1,-1-2-1,1 2-8,1 1 0,0-1 0,0 0 0,0 0 1,0 1-1,0-1 0,0 0 0,0 0 0,1 1 0,-1-1 0,0 0 0,0 1 0,0-1 0,1 0 0,-1 1 0,0-1 1,1 0-1,-1 1 0,1-1 0,0 0 0,12-15-47,31-22-102,-28 25 123,24-25 0,147-140 196,-125 123-127,-34 30-9,46-32 1,-58 46-21,2 0 70,0-1 0,0-1 0,-1-1-1,-1 0 1,21-24 0,-18 12-3,-1 0 0,-1-2 0,22-48 0,-15 14-39,-3-2 0,17-83 0,-8 29-46,-21 83-91,-2-1 0,-1 0 0,3-63 0,-9 98 22,0-1 0,0 0 1,0 0-1,0 0 0,0 0 0,0 0 1,-1 0-1,1 1 0,-1-1 0,1 0 1,-1 0-1,-1-2 0,-1 7-30,1 0-1,0 1 1,0 0-1,1-1 1,-2 6-1,-7 16 113,-53 150-100,49-129 129,-16 89 0,20-72 15,-6 62 48,15-111-96,-2 12 110,2 0-1,1 0 0,4 28 0,-3-47-54,0 0 0,1 0 0,0 0 0,0 0 0,0-1 0,1 1 0,0-1 0,1 1-1,-1-1 1,1 0 0,0 0 0,0-1 0,1 1 0,0-1 0,0 0 0,6 5-1,-10-9-22,0 0-1,1 0 1,-1 0-1,1 0 1,-1-1-1,1 1 1,-1 0-1,1-1 1,0 1-1,-1-1 1,1 0-1,0 1 1,-1-1-1,1 0 0,0 0 1,-1 0-1,1 0 1,0 0-1,-1 0 1,1-1-1,0 1 1,-1 0-1,1-1 1,0 0-1,-1 1 1,1-1-1,-1 0 1,1 0-1,-1 0 1,1 0-1,1-1 0,3-4 70,-1 1 0,1-1-1,-1-1 1,0 1 0,5-8-1,-6 7-161,3-4 55,0-1 1,-1 1 0,-1-2-1,0 1 1,-1 0 0,0-1-1,-1 0 1,0 0 0,-1 0-1,-1 0 1,0-27 0,-1 39 1,0 0 1,0 0 0,0 0 0,0 0-1,-1 0 1,1 1 0,0-1-1,-1 0 1,1 0 0,-1 0 0,1 0-1,-2-1 1,-1-5 19,3 7-13,0 0 0,0 0-1,0 0 1,1 0 0,-1 0 0,0 0-1,0 0 1,0 0 0,0 0-1,0 0 1,0-1 0,0 1 0,-1 0-1,1 0 1,0 0 0,0 0 0,0 0-1,0 0 1,0 0 0,0 0 0,0 0-1,0 0 1,0 0 0,0-1 0,0 1-1,0 0 1,0 0 0,0 0 0,0 0-1,0 0 1,0 0 0,0 0 0,-1 0-1,1 0 1,0 0 0,0 0-1,0 0 1,0 0 0,0 0 0,0 0-1,0 0 1,0 0 0,0 0 0,0 0-1,-1 0 1,1 0 0,0 0 0,0 0-1,0 0-1,0 0-1,0 0 1,0 0 0,0 0-1,0 0 1,0 0-1,0 0 1,0 0-1,0 0 1,0 0-1,0 0 1,0 0-1,1 0 1,-1 0 0,0 0-1,0 0 1,0 0-1,0 0 1,0 0-1,0 0 1,0 0-1,0 0 1,0 0-1,0 0 1,0 0 0,0 0-1,0 0 1,0 0-1,0 0 1,0 0-1,0 0 1,0 0-1,0 0 1,0 0-1,0 1 1,0-1 0,0 0-1,0 0 1,0 0-1,0 0 1,0 0-1,0 0 1,0 0-1,0 0 1,0 0-1,0 0 1,0 0 0,0 0-1,0 0 1,0 0-1,0 0 1,9 2 37,-8-1-26,-1-1 1,1 0-1,0 1 0,0-1 1,0 0-1,0 0 0,0 1 1,0-1-1,0 0 0,0 0 1,-1 0-1,1 0 0,2-1 0,31-5 100,23-6-85,57-15-104,-98 25 35,-15 2 50,-1 0-1,0 0 1,1 1 0,-1-1 0,0 0-1,1 0 1,-1 1 0,0-1 0,1 0-1,-1 1 1,0-1 0,0 0 0,1 1-1,-1-1 1,0 0 0,0 1 0,0-1-1,0 0 1,1 1 0,-1-1 0,0 1-1,0-1 1,0 0 0,0 1 0,0-1 0,0 1-1,0-1 1,0 0 0,0 1 0,0-1-1,0 1 1,0-1 0,-1 0 0,1 1-1,0 0 1,-16 60-347,12-48 380,0 1 0,1 0 0,0-1 1,-1 27-1,4-39-30,0 1 0,0 0 0,0 0 0,1 0 0,-1-1 0,0 1 0,1 0-1,-1 0 1,1-1 0,-1 1 0,1 0 0,0-1 0,0 1 0,0-1 0,0 1 0,0-1 0,0 1 0,0-1 0,0 0 0,3 2 0,-2-1 29,0-1-1,1 0 1,-1 0 0,1 0-1,-1 0 1,1 0 0,-1-1-1,1 1 1,0-1 0,-1 1-1,1-1 1,3 0 0,3-1 47,-1 0 0,1 0 1,-1-1-1,0 0 1,0 0-1,0-1 1,13-6-1,-8 1-44,0 0-1,-1-1 1,-1-1-1,0 0 1,18-20-1,-5 4-97,-19 21-140,0 0 1,-1-1-1,6-8 0,-16 55-125,4-31 373,0 0 0,1 0 1,0 14-1,1-22-34,0 1 0,0-1 0,1 1-1,-1-1 1,1 0 0,-1 1 0,1-1 0,0 1 0,0-1-1,0 0 1,0 0 0,1 1 0,-1-1 0,0 0 0,1 0 0,0 0-1,-1-1 1,3 3 0,6 5-26,-9-8 30,-1 0 0,1 0 0,0 0 0,-1 0 0,1 0 1,0 0-1,0-1 0,0 1 0,0 0 0,0-1 1,0 1-1,0 0 0,0-1 0,0 0 0,0 1 0,0-1 1,0 1-1,0-1 0,1 0 0,-1 0 0,0 0 0,0 0 1,0 0-1,0 0 0,1 0 0,-1 0 0,0 0 1,0 0-1,0-1 0,0 1 0,0 0 0,2-1 0,2-2 19,0 1-1,0-1 0,0 0 1,-1-1-1,1 1 1,-1-1-1,1 1 0,-1-1 1,0-1-1,-1 1 0,1-1 1,-1 1-1,0-1 0,0 0 1,2-5-1,4-11-40,-1 1-1,9-34 0,-10 28-49,-7 25 45,1-1 1,-1 1 0,0 0-1,1 0 1,-1 0 0,1 0-1,-1 0 1,1 0 0,0 0-1,-1 0 1,1 0 0,0 0-1,0 0 1,-1 0 0,1 1-1,0-1 1,0 0 0,0 1-1,0-1 1,0 0 0,0 1-1,0-1 1,2 0 0,-2 1-6,1 0-1,0 0 1,-1 0 0,1 1 0,0-1 0,-1 0 0,1 1 0,0-1 0,-1 1-1,1-1 1,-1 1 0,1 0 0,-1-1 0,1 1 0,-1 0 0,0 0 0,1 0 0,0 2-1,5 3-15,-1 1-1,-1 0 1,1 0-1,-1 0 1,0 1-1,4 10 1,3 23 41,-5-15 128,-5-19-130,0-1 1,1 0-1,-1 0 0,1 0 1,1-1-1,-1 1 1,1-1-1,0 0 0,8 9 1,-10-13 13,0 1 0,0-1-1,0 0 1,0 0 0,0 0 0,0 0 0,0 0 0,0-1 0,0 1 0,1-1 0,-1 1 0,0-1 0,1 0-1,-1 0 1,0 0 0,4 0 0,6-2 56,23-4-1,-26 4 6,14-4-76,1 0-1,-2-2 1,1 0-1,-1-2 1,0 0-1,-1-2 1,-1 0-1,0-1 1,0-1 0,-1-1-1,-1-1 1,30-33-1,-37 38-57,-9 9 18,-1 1 0,1 0 0,-1-1 0,0 1 0,1-1 0,-1 1 0,0-1 0,1-2 0,-39 43-674,19-22 716,7-6-15,-1 1 1,2 0-1,-1 1 1,2 0 0,-14 24-1,22-36 15,1 0-1,-1 0 0,1 0 1,0-1-1,-1 1 0,1 0 1,0 0-1,0 0 0,-1 0 1,1 0-1,0 0 0,0 0 0,0 0 1,0 0-1,0 0 0,1 0 1,-1 0-1,0 0 0,0 0 1,1 0-1,-1 0 0,1 0 1,0 1-1,0-1 18,0 1 0,0-1 0,0 0 0,0-1 0,0 1 0,0 0 0,1 0 0,-1 0 0,0-1 0,1 1 0,-1-1 0,0 1 1,1-1-1,1 1 0,1 0 17,-1-1 0,1 1 0,-1-1 0,1 0 0,-1 0 0,1 0 1,-1-1-1,1 1 0,-1-1 0,1 0 0,-1 0 0,0 0 0,5-2 0,-1-3 19,1 0 0,-2-1-1,1 0 1,-1 0 0,0-1-1,0 0 1,8-15 0,-4 7-127,-4 5-13,-1 2-488,-4 9 544,-1 1 1,0-1-1,1 1 1,-1-1 0,0 1-1,0 0 1,1-1 0,-1 1-1,0-1 1,0 1-1,0-1 1,0 1 0,0 0-1,0-1 1,0 1 0,0-1-1,0 1 1,0 0 0,0-1-1,0 1 1,0 0-1,-2 27-101,-7 42 0,2-24 66,-5 72 55,-8 62 245,12-133 16,-24 82 1,28-118-212,0 0-1,-1-1 1,0 0 0,0 0 0,-1-1-1,0 1 1,-1-1 0,0-1-1,0 1 1,-1-1 0,0-1 0,-1 1-1,1-1 1,-1-1 0,-1 1-1,1-2 1,-1 1 0,0-1 0,-1-1-1,1 0 1,-1 0 0,1-1-1,-1 0 1,0-1 0,0-1 0,-1 1-1,-18-2 1,15 0 20,0-1 0,0 0 0,0-2 0,0 0 0,1 0 0,-1-1 0,1-1 0,0-1-1,0 0 1,-16-9 0,27 13-42,0 0-1,0 0 0,1-1 1,-1 1-1,1 0 1,0-1-1,-1 1 0,1-1 1,0 0-1,1 0 0,-1 0 1,0 0-1,1 0 0,0 0 1,-1 0-1,1 0 1,1-1-1,-1 1 0,0 0 1,1-1-1,0 1 0,-1-1 1,1 1-1,1 0 1,-1-1-1,1-4 0,2-4 37,0 1 1,1-1-1,0 1 0,0 0 0,12-20 0,0 6-49,0 0 0,2 2-1,0 0 1,42-38 0,-52 53-11,146-122 135,-94 84-1809,-3-2-3320,-52 44 4227,-4 4 592,-1 0 1,1 0 0,-1-1 0,1 1-1,-1 0 1,0-1 0,1 1 0,-1 0-1,2-2-696,-2 1 697,1 1 0,-1-1-1,0 1 1,0-1 0,1 1 0,-1-1-1,0 1 1,0-1 0,0 1 0,0-1-1,0 1 1,0-1 0,0 1 0,0-1-1,0 0 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5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4480,'0'0'47,"0"-1"1,0 1-1,0 0 0,0 0 1,0 0-1,0 0 0,0-1 1,0 1-1,0 0 0,0 0 1,0 0-1,0 0 0,0 0 1,0-1-1,1 1 0,-1 0 1,0 0-1,0 0 0,0 0 1,0 0-1,0 0 0,0 0 1,1-1-1,-1 1 0,0 0 1,0 0-1,0 0 0,0 0 1,1 0-1,-1 0 0,0 0 1,0 0-1,0 0 0,0 0 1,1 0-1,-1 0 0,0 0 1,0 0-1,0 0 0,0 0 1,1 0-1,-1 0 0,0 0 1,0 0-1,0 0 0,0 0 1,1 1-1,2 9 1136,-2 19-137,-7 236 2442,0 2-1408,4-203-1865,0-32-56,3 39 0,0-35 442,-1-21-775,0-12-674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5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78 4480,'-14'-13'2016,"20"5"-1728,-6-1 1504,8 9-1024,1-9 832,7 6-928,-2-11-32,3 10-352,8-4-352,-1 8 32,-1-9 64,1 9 0,-1 0 192,5 9-128,-9-4-1664,1 2 864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5 3712,'-7'-4'1466,"9"13"-386,2 12-570,-5 105 1215,-1-76-1050,-14 198 1228,-2 66-222,18-294-1417,-1-12-93,0-1 0,1 1 0,1-1 0,-1 1 0,1-1-1,0 1 1,1-1 0,0 1 0,4 9 0,-6-16-148,0-1 0,0 0 0,0 1 0,1-1 0,-1 0 0,0 1 0,0-1 0,0 0 0,1 0 0,-1 1 0,0-1 0,0 0 0,1 0 0,-1 1-1,0-1 1,0 0 0,1 0 0,-1 0 0,0 1 0,1-1 0,-1 0 0,0 0 0,1 0 0,-1 0 0,0 0 0,1 0 0,-1 0 0,0 0 0,1 0 0,-1 0 0,0 0 0,1 0 0,-1 0 0,0 0 0,1 0 0,-1 0 0,0 0 0,1-1 0,11-9 471,-6 5-257,41-41 379,12-11-767,-49 49-94,0 1 1,0 0-1,0 0 1,17-8-1,-25 14 188,1 1 0,-1-1 0,0 0 0,0 0 0,0 1 0,0-1 0,0 1 0,1 0 0,-1 0 0,0 0 0,0 0 0,1 0 0,-1 0 0,0 0 0,0 1 0,0-1 0,4 2 0,-3 0 46,0-1 1,-1 1-1,1 0 1,-1-1-1,0 1 1,0 0-1,0 1 1,0-1-1,0 0 1,0 0-1,2 5 1,2 4 66,-2-1 0,0 0 0,0 1 0,-1 0 0,4 18 0,31 210-829,-37-236 633,2 10-1541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6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 3328,'0'0'45,"-1"0"0,1 0 0,0-1 0,0 1 0,-1 0 0,1 0-1,0 0 1,-1 0 0,1-1 0,0 1 0,-1 0 0,1 0 0,0 0 0,-1 0 0,1 0 0,0 0 0,-1 0 0,1 0 0,0 0 0,-1 0 0,1 0 0,0 0 0,-1 0-1,1 0 1,0 1 0,-1-1 0,0 0 0,0 9 548,1-4-529,-16 318 6675,3-123-4908,6-69-742,-4 238 542,10-328-1426,1-27-57,0-1 1,2 22-1,-2-35-189,0 1 0,0-1-1,0 0 1,0 1 0,0-1-1,0 1 1,0-1-1,0 0 1,1 1 0,-1-1-1,0 1 1,0-1 0,0 0-1,0 1 1,1-1-1,-1 0 1,0 1 0,0-1-1,1 0 1,-1 1 0,0-1-1,1 0 1,-1 0-1,0 1 1,1-1 0,-1 0-1,0 0 1,1 1 0,-1-1-1,1 0 1,-1 0-1,0 0 1,1 0 0,1 0-211,-1 0 0,0-1 0,0 1 0,0-1 0,0 1 0,0-1 1,1 1-1,-1-1 0,0 0 0,0 0 0,-1 1 0,1-1 0,2-2 0,16-22-5081,8-5 1648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7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0 6400,'0'4'514,"-1"-1"0,1 1 1,-1-1-1,1 1 0,-1-1 1,-3 7-1,-2 16 1027,0 10 294,-19 60 1,12-49-1203,-14 47-52,-41 98 0,47-141-813,-33 57 0,54-108 230,0 1-151,0 0 1,-1 0-1,1 0 1,-1 0-1,1 0 0,-1 0 1,1 0-1,-1 0 1,0 0-1,1 0 0,-1-1 1,0 1-1,0 0 1,0-1-1,1 1 1,-1 0-1,0-1 0,0 1 1,0-1-1,0 1 1,0-1-1,0 0 0,0 1 1,0-1-1,0 0 1,-2 0-1,-3 0-1900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7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7968,'5'-9'3616,"4"21"-3136,-4-3 864,4 3-832,5 6 640,5 6-672,6 6-96,-2 3-256,1 5 128,-1 1-160,-4-6 95,0 0-95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72 179 2656,'-2'0'285,"0"1"1,-1 0 0,1 0-1,0-1 1,-1 1-1,1-1 1,0 0-1,-1 0 1,1 0 0,0 0-1,-1 0 1,1 0-1,0-1 1,-1 1-1,1-1 1,0 0 0,-1 1-1,1-1 1,0 0-1,0 0 1,0-1-1,0 1 1,0 0 0,0-1-1,0 1 1,0-1-1,1 1 1,-1-1-1,1 0 1,-1 0 0,1 0-1,-3-4 1,4 5-230,0-1 0,0 0 0,0 1 0,0-1 0,0 1 0,0-1 0,1 0 0,-1 1 0,0-1 0,1 1 0,-1-1 0,1 1 0,0-1 0,-1 1 1,1-1-1,0 1 0,0 0 0,2-3 0,23-27-180,-23 27 137,6-6-43,-1 2 1,2-1-1,-1 1 0,1 0 0,1 1 1,-1 0-1,1 1 0,16-7 0,-23 11 14,0 0 0,1 1 0,-1-1 0,0 1 1,1 0-1,-1 0 0,1 1 0,-1-1 0,1 1 0,0 0 0,-1 1 0,1-1 0,-1 1 0,1-1 0,-1 1 0,1 1 0,-1-1 0,0 1 0,1 0 0,-1-1 0,0 2 0,0-1 0,0 0 1,-1 1-1,6 5 0,-4-3 49,0 1 1,0-1-1,-1 1 1,0 1-1,0-1 1,-1 0 0,1 1-1,-1 0 1,-1 0-1,1 0 1,-1 0-1,-1 0 1,1 0-1,-1 0 1,-1 1-1,1-1 1,-1 0 0,0 1-1,-1-1 1,0 0-1,0 0 1,0 1-1,-4 7 1,-9 28 219,-2-1 0,-2-1-1,-2-1 1,-27 42 0,31-58 51,-1 0 0,0-1 0,-2-1 0,-39 36 0,52-53-202,2-1 63,-1 0 1,1 0-1,0 0 0,-6 9 0,10-13-157,0 0 0,0 1 0,0-1 0,-1 0-1,1 0 1,0 0 0,0 1 0,0-1 0,0 0 0,0 0 0,0 0 0,0 1 0,0-1 0,0 0 0,-1 0 0,1 0 0,0 1-1,0-1 1,0 0 0,0 0 0,0 1 0,0-1 0,1 0 0,-1 0 0,0 1 0,0-1 0,0 0 0,0 0 0,0 0 0,0 1-1,0-1 1,0 0 0,0 0 0,1 0 0,-1 1 0,0-1 0,0 0 0,0 0 0,0 0 0,1 0 0,-1 1 0,13-1 87,21-8-132,-31 7 56,60-18 389,52-14 95,-92 29-471,0 0 1,0 1-1,27 0 0,22 9 316,0 0-2520,-67-6 1204,1-1-1,0 0 0,-1 0 0,1 0 0,7-3 0,6 0-1713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8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5984,'2'12'4599,"6"38"-3625,-6 146 1392,-4-105-1985,-12 311 1144,13-375-1354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9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 6656,'0'0'58,"0"0"0,0 0-1,0 0 1,-1 0 0,0 2 463,1-2-463,0 0 0,0 0-1,0 0 1,0 0 0,0 0 0,-1 0 0,1 0 0,0 0 0,0 0-1,0 1 1,0-1 0,-1 0 0,1 0 0,0 0 0,0 0 0,0 0-1,0 0 1,-1 0 0,1 0 0,0 0 0,0-1 0,0 1 0,0 0 0,-1 0-1,1 0 1,0 0 0,-1-1 463,1 1-463,0 0 0,0 0-1,-1 0 1,1-1 0,0 1 0,0 0 0,0 0 0,0 0 0,0 0-1,0 0 1,0-1 0,-6 24 56,3-14 286,-33 109 1406,12-45-1121,11-37-181,-1 1 0,-2-2 0,-34 58 0,31-65-294,14-22-102,0 2 0,0-1 0,0 0 1,1 1-1,0 0 0,1 0 0,0 0 0,-4 16 0,6-22-65,1-1 0,0 0 0,0 0-1,1 1 1,-1-1 0,0 0-1,0 0 1,1 1 0,-1-1-1,0 0 1,1 0 0,-1 1-1,1-1 1,0 0 0,-1 0-1,1 0 1,0 0 0,0 0-1,-1 0 1,1 0 0,0 0 0,0 0-1,0-1 1,0 1 0,0 0-1,1 0 1,-1-1 0,0 1-1,0-1 1,0 1 0,1-1-1,-1 0 1,0 1 0,0-1-1,1 0 1,-1 0 0,2 0-1,6 1 34,-1-1 0,1 0-1,-1 0 1,11-3-1,2-1-8,-1-1 0,38-14 0,3-2 26,106-21-1939,-129 37 695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9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143 196 5408,'-41'36'2410,"32"-30"-2410,-9 9 829,-17 17 0,31-28-656,0 1 0,0-1 1,0 1-1,0 0 0,1 0 0,0 0 0,0 0 0,0 1 1,1-1-1,-3 8 0,5-10-128,0 1 0,0-1 0,0 0 0,0 0 0,1 0 0,-1 0 0,1 0 0,0 0 0,0 0 0,0 0 0,0 0 0,0 0 0,1-1 0,-1 1 0,1 0 0,0-1 0,0 1 0,2 2 0,2 2 128,1 0-1,0 0 1,1 0-1,11 7 0,-12-10-61,1 0 0,-1 0-1,1 0 1,0-1 0,0 0-1,1-1 1,-1 0 0,1 0-1,-1-1 1,16 1 0,-11-2 70,0 0 0,0-1 0,-1-1 0,1 0 0,0-1 0,17-5 1,-22 5-81,0 0 0,0-1 1,0 0-1,-1-1 0,1 1 1,-1-1-1,0-1 0,-1 1 0,1-1 1,-1 0-1,0-1 0,-1 1 1,1-1-1,-1-1 0,-1 1 1,1 0-1,-1-1 0,0 0 1,-1 0-1,0 0 0,3-15 1,-4 4-29,-2-1 0,0 0 0,-1 0 0,-1 1 0,0-1 1,-7-20-1,5 26-120,0 0 0,-1 0-1,-1 1 1,-1-1 0,-8-13 0,11 21-14,1 0 1,-1 0-1,0 1 0,0 0 0,-1 0 1,-6-6-1,8 9 21,0 0 0,0 0 1,0 1-1,0-1 0,0 1 0,0 0 1,0 0-1,0 0 0,0 0 0,-1 0 1,1 1-1,0-1 0,-1 1 0,1 0 1,-4 0-1,-2 2-5,-1-1-1,1 1 1,0 0 0,0 1 0,0 0-1,1 1 1,-1 0 0,1 0 0,-12 8-1,9-5-629,1 1 0,0 0 0,0 0 0,0 1 0,1 1-1,-11 15 1,3 4-1527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04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56 6304,'-49'-47'2848,"28"42"-2464,13 1-416,8 8-64,3-4-384,7 5 256,11-2-1856,5 8 1152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29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74 5056,'-31'3'1642,"30"-3"-1602,0 0 0,0 0 0,0 0 0,0 1 0,0-1 0,0 1 0,0-1 0,0 1 0,0-1 0,0 1 0,0-1 0,0 1 0,0 0 0,0-1 0,-1 3 0,-1-1-55,-22 17 737,1 1-1,-38 42 1,52-51-466,-7 9 169,-15 23 1,28-38-349,1 0-1,0 0 1,0 0 0,1 1 0,0-1 0,0 1-1,0 0 1,0-1 0,1 1 0,-1 11 0,2-14-16,0 0 0,1 0 1,-1 0-1,1 0 0,0 0 1,0 0-1,0 0 0,0 0 1,1 0-1,-1 0 0,1-1 1,0 1-1,0 0 0,0-1 1,0 0-1,0 1 0,0-1 1,0 0-1,1 0 0,-1 0 1,5 2-1,5 3 228,1 0 1,0-1 0,20 6-1,-24-8-162,16 5 405,1-1-1,45 7 1,-56-13-261,0 0 0,0-1 0,0-1 1,0 0-1,0-1 0,22-5 0,-32 5-197,0 0 0,1-1 0,-1 1-1,0-1 1,0 0 0,0-1 0,0 1-1,-1-1 1,1 0 0,-1 0-1,1 0 1,-1-1 0,0 0 0,0 0-1,-1 0 1,7-8 0,-7 6-38,0-1 0,0 1 1,-1-1-1,0 1 1,0-1-1,0 0 0,0-12 1,0-1 60,-2-28 0,0 33-118,-1 1-1,0-1 1,-1 1 0,-1 0-1,0 0 1,-1 0 0,-1 0-1,0 1 1,-1-1 0,0 1-1,-1 0 1,0 1 0,-15-18-1,16 24-12,1 0 0,-1 0 0,0 1-1,-1 0 1,1 1 0,-1-1 0,0 1-1,0 1 1,-1-1 0,1 1-1,-1 0 1,1 1 0,-1 0 0,0 0-1,0 1 1,0 0 0,0 0 0,-11 1-1,8 0-365,0 1 0,-1 0 0,1 1 0,0 0 1,0 1-1,1 0 0,-1 1 0,1 0 0,-1 1 0,1 0 0,1 0 0,-13 9 0,13-7-359,0 1 0,-7 10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0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554 38 3232,'1'0'120,"-1"-1"1,1 0 0,-1 0-1,1 0 1,-1 0-1,0 1 1,1-1-1,-1 0 1,0 0-1,0 0 1,1 0-1,-1 0 1,0 0-1,0 0 1,0 0-1,0 0 1,-1 0 0,1 0-1,0 0 1,0 0-1,0 0 1,-1 0-1,1 0 1,0 1-1,-1-1 1,1 0-1,-1 0 1,1 0-1,-1 1 1,0-1-1,1 0 1,-1 0 0,0 1-1,1-1 1,-1 0-1,0 1 1,0-1-1,0 1 1,1-1-1,-1 1 1,0 0-1,0-1 1,0 1-1,0 0 1,0 0-1,-2-1 1,-4 0 284,0 0 1,0 1-1,-1 0 0,-13 2 1,17-2-626,-8 1 319,1 1-1,-1 1 1,1 0 0,0 0 0,0 1 0,-13 7 0,12-5-23,-18 8 5,0 1 0,1 2 0,1 1 0,0 1 0,2 2 0,0 0 0,1 2 0,1 0 0,-23 31 0,39-43-68,0 0 0,0 0 0,1 0-1,1 1 1,0 0 0,-8 24 0,13-33 2,0 1 1,0 0 0,0 0-1,1 0 1,-1-1 0,1 1-1,0 0 1,0 0 0,1 0 0,-1 0-1,1 0 1,0-1 0,0 1-1,0 0 1,0-1 0,1 1-1,0 0 1,-1-1 0,1 0-1,0 1 1,1-1 0,-1 0-1,0 0 1,1 0 0,0-1-1,0 1 1,0-1 0,4 4-1,6 1 13,1 0-1,-1-1 0,1 0 0,1-1 1,-1 0-1,18 2 0,-5 0 60,135 35 739,-162-42-802,1 1 0,0-1 0,-1 0-1,1 0 1,0 0 0,0 1 0,-1-1-1,1 0 1,-1 1 0,1-1 0,0 0-1,-1 1 1,1-1 0,-1 1 0,1-1 0,-1 1-1,1-1 1,-1 1 0,1 0 0,-1-1-1,1 1 1,-1 0 0,1 0 0,-2 0 11,1 0 1,0 0 0,-1-1-1,1 1 1,-1 0 0,1 0 0,-1-1-1,1 1 1,-1 0 0,1 0-1,-1-1 1,0 1 0,1-1-1,-1 1 1,0-1 0,0 1 0,1-1-1,-1 1 1,0-1 0,0 0-1,0 1 1,0-1 0,1 0-1,-1 0 1,-1 1 0,-37 11 495,-41 7 0,23-6-500,-73 14 380,120-24-357,6-1-143,1-1 0,-1 0 0,0 0 0,1 0 0,-1-1 0,1 1 0,-1-1 0,0 0 0,1 0 0,-1 0 0,-6-2 1,11 2 14,-1 0 1,0 0 0,43-25-10379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0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76 102 4896,'-1'-1'96,"0"1"0,0 0-1,0 0 1,0-1 0,0 1 0,0 0 0,0 0 0,0 0-1,-1 0 1,1 1 0,0-1 0,0 0 0,0 0 0,0 1-1,0-1 1,0 0 0,0 1 0,0-1 0,0 1 0,0 0-1,0-1 1,1 1 0,-1 0 0,0-1 0,0 1 0,0 1-1,0-2-106,-4 7 241,0-1 1,0 1-1,0 0 0,1 0 1,0 0-1,1 0 1,-1 1-1,2 0 0,-3 8 1,3-12-124,1 0 1,1 0-1,-1 0 1,0 0-1,1 1 0,0-1 1,0 0-1,0 0 1,1 0-1,-1 0 1,1 1-1,0-1 1,0 0-1,0 0 1,4 6-1,-3-7-27,-1 0-1,1 0 1,0-1 0,0 1-1,0-1 1,0 0 0,1 1-1,-1-1 1,1 0-1,-1 0 1,1-1 0,0 1-1,0 0 1,0-1 0,0 0-1,0 0 1,0 0 0,0 0-1,0 0 1,4 0 0,6 0 148,0-1 1,-1-1 0,1 0 0,0-1 0,0 0-1,18-6 1,-27 7-161,14-3 225,0-2 1,19-8 0,-29 11-173,0-1 0,0-1 0,-1 1 0,0-1 0,0 0 0,12-11 0,-17 14-99,0-1 0,0 1 0,-1-1 0,1 1 0,0-1-1,-1 0 1,1 1 0,-1-1 0,0 0 0,0 0 0,0 0 0,0 0 0,-1 0 0,1 0 0,-1-1 0,0 1 0,0-3 0,-1 0-11,1 0 0,-2 0 0,1 0 0,0 1 0,-1-1 0,0 1 0,-1-1 0,-4-8 1,1 4-51,0 1 1,-1 0 0,0 0-1,-1 1 1,1 0 0,-1 0 0,-1 1-1,0 0 1,-15-9 0,19 13-20,0 1 0,0 0 0,0 0 0,-1 0 1,1 1-1,-1-1 0,1 1 0,-1 1 0,0-1 0,1 1 0,-1 0 1,-9 2-1,11-2-237,-1 1 0,1 0 0,-1 1 1,1-1-1,0 1 0,0 0 0,0 0 1,0 0-1,0 0 0,-4 4 0,-8 10-1283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1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3 109 4992,'0'0'51,"0"0"0,0 0 1,-1 0-1,1 0 0,0 0 0,0 0 1,0 0-1,0 0 0,0 0 0,-1 1 1,1-1-1,0 0 0,0 0 1,0 0-1,0 0 0,0 0 0,0 0 1,0 1-1,0-1 0,-1 0 0,1 0 1,0 0-1,0 0 0,0 1 0,0-1 1,0 0-1,0 0 0,0 0 0,0 0 1,0 1-1,0-1 0,0 0 1,0 0-1,0 0 0,0 0 0,0 1 1,0-1-1,0 0 0,1 0 0,-1 0 1,0 1-1,5 13 1501,14 25 238,-12-26-1355,-2-3-119,0-1-1,1 0 0,0 0 0,1 0 0,0-1 0,10 9 1,-13-12-66,1-1 0,0-1 1,0 1-1,0-1 1,0 0-1,1 0 0,0 0 1,-1-1-1,1 0 0,0 0 1,0 0-1,10 1 1,-14-3-168,0 0 0,0 1 0,0-1 1,0-1-1,0 1 0,0 0 0,0 0 1,0-1-1,0 1 0,-1-1 0,1 0 1,0 1-1,0-1 0,0 0 0,0 0 1,-1 0-1,3-2 0,-1 0-9,-1 1 0,0-1-1,0 1 1,0-1 0,-1 0 0,1 1-1,0-1 1,-1 0 0,0 0 0,1-4-1,2-7 16,-1 0 0,-1-1-1,1-28 1,-3 36-98,1-70-991,-6 25-3615,3 36 737,5 7 1276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1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1 290 3648,'11'28'1173,"-4"-17"-703,6 4 449,16 15 0,-22-24-383,-1-1-1,0 0 1,1 0 0,0 0 0,0-1 0,12 5 0,-18-8-418,0 0 0,1-1 0,-1 1 0,1-1 0,0 1 0,-1-1 0,1 0 0,-1 1 0,1-1 0,0 0 0,-1 0 0,1 0 0,-1 0 0,1-1 0,0 1 0,-1 0 0,1-1 0,-1 1 0,1-1 0,-1 1 1,1-1-1,-1 0 0,1 0 0,-1 1 0,0-1 0,1 0 0,-1 0 0,0 0 0,2-3 0,0-1 129,0 0 0,0-1-1,0 0 1,-1 0 0,0 0 0,2-7 0,21-98 521,19-66 42,-44 176-809,3-6-47,0-1 0,0 1 1,0 0-1,7-11 0,-9 16 32,0 1-1,0-1 1,0 1-1,1-1 1,-1 1-1,0 0 1,1 0-1,-1 0 1,0 0-1,1 0 1,-1 0-1,1 0 1,0 0-1,-1 0 1,1 1-1,0-1 1,-1 1-1,1-1 1,0 1-1,0 0 0,-1-1 1,1 1-1,0 0 1,0 0-1,-1 0 1,1 1-1,3 0 1,0 0 4,0 1 0,-1 0 0,1 0 0,-1 0 1,0 1-1,0-1 0,1 1 0,6 7 0,2 3-213,12 16 0,3 2-3941,-14-16 1850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2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9 5408,'-27'-7'1728,"26"7"-1690,1-1 0,-1 1 0,1 0-1,-1 0 1,1 0 0,-1 0 0,1 0 0,-1 0 0,0 0 0,1 0 0,-1 0 0,1 0 0,-1 0 0,1 0 0,-1 0 0,1 0 0,-1 1-1,-11 3 486,1 1 0,1 0-1,-1 1 1,1 0 0,0 1-1,-12 10 1,5-1 29,0 0 1,2 2-1,-1 0 1,-23 38 0,33-46-407,0 0 1,1 1 0,1 0-1,-1 0 1,2 0 0,-1 0-1,2 1 1,-1-1 0,2 1-1,-1 0 1,2 19 0,0-27-125,0 0 0,1 0 0,0 0 0,0-1 0,0 1 0,0 0 0,1 0 0,-1-1 0,1 1 0,0-1 1,0 0-1,0 1 0,1-1 0,-1 0 0,1 0 0,0 0 0,-1-1 0,1 1 0,1-1 0,-1 1 1,0-1-1,0 0 0,1 0 0,-1-1 0,1 1 0,0-1 0,6 2 0,11 3-154,1-1-1,-1-2 0,30 2 1,-29-4-1080,0-1 1,0-1 0,29-6-1,-31 3-161,0-1 0,1-1 0,22-10 0,-33 12 1516,-1-1 0,0 0-1,0 0 1,0-1 0,-1 0-1,1-1 1,-2 1 0,11-12-1,-16 15 154,0 0-1,0 0 0,-1 0 0,1-1 1,-1 1-1,0-1 0,0 1 0,0-1 1,0 1-1,0-1 0,-1 1 0,0-1 1,0 0-1,0 1 0,0-1 0,0 0 0,-1 1 1,1-1-1,-1 1 0,0-1 0,0 1 1,-3-6-1,2 2-138,-1 1 1,-1-1-1,1 1 1,-1-1-1,0 1 1,-1 0-1,1 1 1,-1-1-1,0 1 0,-7-6 1,9 9-175,-1 0 1,1 0-1,0 1 1,-1-1-1,1 1 1,-1 0 0,1 0-1,-1 0 1,1 0-1,-1 1 1,0-1-1,1 1 1,-1 0-1,0 0 1,1 1-1,-1-1 1,0 1-1,1-1 1,-1 1-1,-5 2 1,3 0 90,-1-1 0,1 1 0,0 0 0,0 1 0,1-1 1,-1 1-1,1 0 0,0 1 0,0-1 0,-6 8 0,8-8 43,0-1 1,0 1-1,1-1 0,-1 1 0,1 0 0,0 0 0,0 0 1,1 0-1,-1 0 0,1 0 0,0 1 0,0-1 0,0 1 1,1-1-1,-1 0 0,1 1 0,0-1 0,0 1 0,1-1 1,0 1-1,-1-1 0,1 0 0,1 1 0,-1-1 0,1 0 1,-1 0-1,1 0 0,0 0 0,1 0 0,-1 0 0,1-1 1,5 7-1,-2-4 36,1 1 0,-1-2 0,1 1 0,0-1 0,1 0 0,-1 0 0,1-1 0,14 6 0,2-1 172,41 10-1,-49-15-363,0 0-1,0-1 0,0-1 1,1-1-1,-1 0 0,0-1 0,1-1 1,28-4-1,-11-4-307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3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3968,'3'-18'1285,"8"8"1360,-11 11-2464,0-1-1,0 1 1,0 0-1,1 0 1,-1 0-1,0 0 1,0-1-1,1 1 1,-1 0-1,0 0 0,1-1 1,-1 1-1,1 0 1,-1 0-1,2 0 1,0 4 62,0 1-51,0 1 0,0 0 0,-1 0 1,0-1-1,0 1 0,-1 0 0,0 0 0,0 0 0,-1 9 0,0 2 116,-16 219 1768,8-132-1224,8-78-296,3-22-167,3-16 303,43-127-205,-11 38-494,-27 71-101,1 1 0,29-53-1,-39 80 100,-1 0 0,1-1 0,0 1 0,0 0 0,0-1 0,0 1 0,0 0 0,0 0 0,1 0 0,-1 0 0,0 0 0,1 0 0,-1 0 0,0 1 0,3-2 0,-4 2 10,1 0-1,-1 0 1,1 0-1,-1 0 1,1 0-1,-1 0 1,0 0-1,1 0 0,-1 0 1,1 0-1,-1 1 1,1-1-1,-1 0 1,0 0-1,1 0 1,-1 1-1,0-1 1,1 0-1,-1 0 0,0 1 1,1-1-1,-1 1 1,1 0 3,0 0-1,0 0 1,0 1 0,-1-1-1,1 0 1,-1 1 0,1-1 0,-1 1-1,1 2 1,1 17 77,0 1 0,-1 0-1,-2-1 1,0 1 0,-5 23-1,-2 53 588,11-77-449,-3-21-198,0 1 0,0-1 1,0 1-1,0-1 0,0 0 1,0 1-1,0-1 0,0 1 0,1-1 1,-1 0-1,0 1 0,0-1 1,0 1-1,1-1 0,-1 0 0,0 1 1,0-1-1,1 0 0,-1 0 1,0 1-1,1-1 0,0 1 0,6-5 144,5-14-128,-11 16 2,24-38 76,45-57 0,-55 79-165,1 0 0,1 1-1,1 1 1,38-27 0,-50 39 1,-1 1 0,1-1 0,1 1 0,-1 1-1,0-1 1,1 1 0,-1 0 0,1 0 0,0 1 0,0 0 0,8-1 0,-12 2 39,0 1 0,1-1 0,-1 1 0,0 0 1,0-1-1,0 1 0,0 0 0,0 1 1,0-1-1,0 1 0,0-1 0,0 1 1,-1 0-1,1 0 0,-1 0 0,1 0 0,-1 0 1,0 1-1,0-1 0,0 1 0,0 0 1,0-1-1,-1 1 0,1 0 0,-1 0 1,1 3-1,3 5 55,-1 1 1,-1 0 0,0 0-1,1 17 1,2 53 179,-5-47-150,0 56 235,-1-55-412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3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8 100 5728,'-1'-1'159,"-6"-4"1505,8 10-493,0-2-1093,0-2 43,-1 0 0,1 0 1,0 0-1,-1 0 0,1 0 0,0 0 1,0 0-1,0 0 0,0 0 1,0-1-1,0 1 0,0 0 0,0-1 1,0 1-1,0-1 0,0 1 0,0-1 1,0 1-1,0-1 0,1 0 1,-1 0-1,0 0 0,0 1 0,2-1 1,2 0 204,0 0-1,0 0 1,0 0 0,8-2 0,-7 1-178,0-1 0,0 1 1,0-1-1,0-1 0,0 1 0,-1-1 1,1 0-1,-1 0 0,0-1 1,0 1-1,0-1 0,0 0 0,-1-1 1,1 1-1,-1-1 0,0 0 0,-1 0 1,1 0-1,4-9 0,-7 13-127,-1-1 0,1 1 0,0-1 0,-1 0 0,1 1 0,-1-1 0,0 0 0,1-3 0,-1 4-27,0 1 1,0-1-1,-1 0 1,1 0-1,0 0 0,-1 1 1,1-1-1,0 0 0,-1 0 1,1 1-1,-1-1 0,1 0 1,-1 1-1,0-1 1,1 0-1,-1 1 0,1-1 1,-1 1-1,0-1 0,0 1 1,1 0-1,-1-1 0,0 1 1,-1-1-1,-1 0-19,1 1 0,0-1 0,0 0 1,0 1-1,-1 0 0,1 0 0,0 0 0,-1 0 0,1 0 0,0 0 0,-1 0 0,1 1 0,0-1 0,0 1 0,0-1 1,-1 1-1,1 0 0,0 0 0,0 0 0,0 0 0,0 1 0,0-1 0,1 0 0,-1 1 0,0-1 0,0 1 1,-2 3-1,-2 2 82,1 0 1,-1 1-1,1-1 1,1 1 0,-8 16-1,5-6 230,1 0 0,0 0-1,1 1 1,-3 28 0,6-35-100,2-1 1,-1 1-1,2-1 0,-1 1 1,2-1-1,-1 1 0,2-1 1,6 21-1,-7-27-153,1 1 0,-1-1 0,1 0 0,0-1 0,1 1-1,-1-1 1,1 1 0,0-1 0,0 0 0,0 0 0,0 0 0,1-1 0,0 0 0,-1 0 0,1 0 0,0 0-1,1-1 1,-1 0 0,0 0 0,1 0 0,-1-1 0,1 0 0,-1 0 0,1 0 0,0 0 0,5-1-1,-1 0-470,-1 0 0,1-1 0,-1 0 0,0-1 0,0 0 0,15-5 0,-16 4-524,0-1 1,0 1-1,-1-1 0,1 0 1,-1-1-1,0 0 1,8-7-1,14-18-2116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3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38 6048,'-2'-13'831,"-1"-11"2562,-7 443 2825,-4-222-4922,12 78-618,3-151-236,-1-115-433,1 0 0,3 17 0,-3-22-1252,-1-25-3770,5 0 2608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4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 6240,'-15'-9'6042,"87"15"-1962,-10 0-3120,109-5 142,43 2-1404,-189-1-1208,11 0-731,-10 4-2061,-7 1 1657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08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58 370 2656,'-22'-4'4325,"28"4"-3189,4 0-805,1-1 1,-1 0-1,0-1 0,0-1 0,1 1 0,-1-2 1,-1 1-1,1-1 0,0-1 0,-1 0 0,0 0 1,11-9-1,-7 4-214,0-1 0,0 0 0,-1-1 0,-1-1 0,0 0 0,17-27 0,-19 25-70,-2-1 0,1 1-1,-2-2 1,0 1 0,-1 0-1,-1-1 1,4-26 0,-8 38 6,0 1 0,0-1 0,0 0 0,-1-9 0,-1-1-14,2 14-43,0 1 0,0 0 0,0 0 0,0 0 0,0 0 0,0 0 1,0 0-1,0 0 0,0 0 0,0 0 0,0-1 0,0 1 1,0 0-1,0 0 0,0 0 0,0 0 0,0 0 0,0 0 0,0 0 1,0 0-1,0 0 0,0-1 0,0 1 0,0 0 0,0 0 0,0 0 1,0 0-1,-1 0 0,1 0 0,0 0 0,0 0 0,0 0 0,0 0 1,0 0-1,0 0 0,0 0 0,0 0 0,0 0 0,-1 0 1,1 0-1,0 0 0,0 0 0,0 0 0,0 0 0,0 0 0,0 0 1,0 0-1,0 0 0,-1 0 0,-5 4-59,-4 7-108,-5 40 59,7-25 163,1 0 1,-5 50 0,-3 166 904,9-115-616,4-97-144,-1 0 0,-13 50 0,13-67-149,-1-1-1,-1 0 1,0 0-1,0 0 1,-1 0 0,0-1-1,-1 0 1,-13 16 0,11-18 150,1 0 1,-1-1 0,0 0 0,-18 11-1,23-17-109,-1 1-1,1-1 1,-1 0-1,0 0 1,0 0-1,1-1 1,-1 0-1,0 0 0,0 0 1,0 0-1,0-1 1,0 0-1,-7 0 1,11 0-78,-1 0 0,0-1 1,1 1-1,-1 0 0,1-1 0,-1 1 1,1-1-1,-1 0 0,1 1 0,-1-1 1,1 0-1,0 0 0,-1 0 1,1 0-1,0 0 0,0 0 0,0 0 1,-1-1-1,2 1 0,-3-3 0,3 3-24,-1 0 0,1 0-1,0 0 1,0 0-1,-1 0 1,1 0 0,0 0-1,0 0 1,0 0-1,1-1 1,-1 1 0,0 0-1,0 0 1,0 0-1,1 0 1,-1 0 0,0 0-1,1 0 1,-1 0-1,1 0 1,0 1 0,-1-1-1,1 0 1,0 0-1,-1 0 1,1 0-1,0 1 1,0-1 0,0 0-1,-1 1 1,3-2-1,3-1-68,0-1 0,0 1-1,0 1 1,0-1 0,1 1 0,-1 0-1,1 0 1,13-1 0,-4 1-103,0 1 0,26 2 1,-25 1 185,-1 1 0,0 1 0,1 0 0,-1 1 0,-1 0 0,1 1 0,21 12 0,-18-9 154,1-2 0,-1-1 0,24 5 0,-14-4-205,-14-4 171,0 0-1,0-1 1,0-1-1,1 0 1,-1-1 0,0-1-1,25-4 1,-7-2 57,0-1 0,41-17 0,-50 15-110,0-1 0,28-20 1,-30 18-182,-1 1 1,37-15-1,-57 27 105,-1-1-1,1 1 0,0 0 1,-1 0-1,1-1 0,0 1 1,0 0-1,-1 0 0,1 0 0,0 0 1,0 0-1,-1 0 0,1 0 1,0 0-1,0 0 0,0 0 1,-1 0-1,1 0 0,0 1 1,-1-1-1,2 1 0,-1-1-75,17 4-310,-18-4 429,0 1 0,-1 0 1,1 0-1,0 0 0,0-1 0,-1 1 0,1 0 1,-1-1-1,1 1 0,-1 0 0,1-1 0,-1 1 0,1-1 1,-1 1-1,0-1 0,1 1 0,-1-1 0,0 1 0,1-1 1,-1 1-1,0-1 0,0 0 0,1 0 0,-1 1 0,0-1 1,0 0-1,0 0 0,1 0 0,-1 0 0,-1 0 1,-34 2-88,23-2-101,-8 3-63,0 1-1,0 1 1,1 1-1,-38 15 0,53-18 217,0-1 0,0 1-1,0 0 1,1 0-1,-1 0 1,1 0 0,0 1-1,0 0 1,-5 5-1,8-7 11,0-1-1,0 1 0,0-1 1,0 1-1,0 0 1,1-1-1,-1 1 0,0 0 1,1-1-1,-1 1 0,1 0 1,0 0-1,0 0 1,-1 0-1,1-1 0,0 1 1,1 0-1,-1 0 0,0 0 1,0 0-1,1-1 0,-1 1 1,1 0-1,0 0 1,-1-1-1,1 1 0,0-1 1,0 1-1,0 0 0,2 1 1,-1-1 26,0 1 1,0-1-1,0 1 1,0-1-1,1 0 1,-1 0-1,1 0 1,0-1-1,-1 1 1,1-1-1,0 1 1,0-1-1,0 0 1,0 0-1,0 0 1,0 0-1,0-1 1,0 1-1,1-1 1,-1 0-1,0 0 1,0 0-1,0 0 1,0-1-1,1 1 1,-1-1-1,0 0 1,3-1-1,1 0 48,0-1-1,-1 0 0,1-1 1,-1 1-1,0-1 1,0-1-1,0 1 0,0-1 1,-1 0-1,10-11 1,1-4-39,-10 15-115,-1-1 0,0-1 0,0 1 1,-1-1-1,1 1 0,-1-1 0,4-11 0,-8 14-567,-1 8 231,0 11 193,4-2 217,-1-1 0,1 1-1,1-1 1,6 14-1,-9-23 52,1 0 0,-1 0 0,1 0-1,0 0 1,0 0 0,0 0-1,0-1 1,1 1 0,-1-1 0,1 1-1,0-1 1,-1 0 0,1 0 0,0 0-1,0 0 1,0-1 0,1 1 0,-1-1-1,0 0 1,5 2 0,-5-3-7,-1 0 1,0 0-1,1 0 1,-1-1-1,1 1 1,-1-1-1,1 1 1,-1-1-1,0 0 1,0 0-1,1 0 1,-1 0-1,0 0 1,0 0-1,0-1 1,0 1-1,0-1 1,2-2-1,6-5 7,-1-1 0,10-12 0,-10 11-52,9-10-45,24-21-1,-34 35-11,1 0 0,0 0 1,0 1-1,1 0 0,15-7 0,-10 10-432,-15 3 480,1 0 0,-1 0 1,0 0-1,1 0 1,-1 0-1,0 0 0,1 1 1,-1-1-1,0 0 1,1 0-1,-1 0 0,0 0 1,0 1-1,1-1 1,-1 0-1,0 0 0,0 1 1,0-1-1,1 0 1,-1 1-1,0-1 0,0 0 1,0 0-1,0 1 1,1 2 33,-1-1 0,0 1 0,0-1 1,0 1-1,0-1 0,0 1 1,-2 4-1,1 0 71,-2 8 48,2-8-74,-1 0 0,1 0 0,1 0 1,-1 0-1,1 0 0,1 7 0,-1-13-59,0-1-1,0 0 1,0 1-1,0-1 1,1 0-1,-1 0 1,0 1-1,0-1 1,0 0-1,0 1 0,1-1 1,-1 0-1,0 0 1,0 1-1,0-1 1,1 0-1,-1 0 1,0 0-1,0 1 1,1-1-1,-1 0 1,0 0-1,1 0 1,-1 0-1,0 0 1,0 0-1,1 0 1,-1 1-1,0-1 1,1 0-1,-1 0 1,0 0-1,1 0 1,15-4 279,23-16-14,-27 14-249,8-5-17,0 1-130,-1 1 1,39-13-1,-57 21 96,1 1 1,-1 0 0,1-1-1,-1 1 1,1 0 0,-1-1-1,1 1 1,0 0 0,-1 0-1,1 1 1,-1-1 0,1 0-1,-1 0 1,1 1 0,0-1-1,-1 1 1,1-1 0,-1 1-1,0 0 1,1-1 0,-1 1-1,0 0 1,1 0 0,-1 0-1,0 0 1,0 0 0,0 0-1,0 1 1,0-1 0,0 0-1,0 1 1,0-1 0,0 0-1,-1 1 1,1-1 0,0 1-1,-1-1 1,1 1 0,-1-1-1,0 1 1,1 1 0,-1 3 60,1 0 0,0 0 0,0 0 0,1 0 1,0 0-1,0 0 0,0 0 0,5 7 0,-6-11-19,1 0 0,-1 0-1,1 0 1,-1 0 0,1 0-1,0-1 1,0 1 0,0 0-1,0-1 1,0 0 0,0 1-1,1-1 1,-1 0 0,0 0 0,1 0-1,-1 0 1,0-1 0,1 1-1,-1-1 1,1 1 0,-1-1-1,4 0 1,6-1-73,-1 0 0,0-1 1,0-1-1,0 0 0,0 0 0,-1-1 0,1-1 1,15-9-1,9-2-373,-16 7 259,128-49-536,-133 53 746,10-2-72,-27 10 15,-15 8 52,3-3-106,3-2 86,1 0-1,0 0 0,0 1 0,0 1 1,1 0-1,-17 17 0,26-23-12,0-1 0,0 0 0,0 1-1,0-1 1,0 1 0,0 0 0,0-1 0,1 1-1,-1-1 1,1 1 0,-1 0 0,1 0 0,0-1 0,0 1-1,-1 0 1,1 0 0,1 2 0,-1-3 6,0 1-1,1-1 1,-1 0 0,0 0 0,1 0 0,0 0-1,-1 0 1,1-1 0,-1 1 0,1 0 0,0 0-1,0 0 1,-1 0 0,1-1 0,0 1 0,0 0-1,0-1 1,0 1 0,0-1 0,0 1 0,0-1 0,0 1-1,0-1 1,0 0 0,0 1 0,0-1 0,0 0-1,2 0 1,3 1 27,-1-1 1,1 0-1,-1 0 0,0-1 1,1 0-1,-1 0 0,7-2 1,38-14 269,-38 12-230,5-2 5,-1 0 0,0-1 0,-1-1 0,20-14 0,-25 15-47,0 0 0,-1-1 0,-1 0 1,1 0-1,-2-1 0,1 0 0,9-17 0,-5 2-137,-1 0-1,10-33 0,12-58-291,12-141-151,-43 244 513,0-1-84,1-23-1,-2 34 26,-2 0 0,1 0 0,0-1-1,-1 1 1,1 0 0,-1 0 0,0 0-1,0 0 1,0 0 0,0 0 0,-1 0-1,-1-4 1,2 7 63,0-1 1,1 0-1,-1 0 0,0 1 1,1-1-1,-1 1 0,0-1 1,0 0-1,0 1 0,0 0 1,0-1-1,0 1 0,1-1 1,-1 1-1,0 0 0,0 0 1,0 0-1,0-1 0,0 1 1,0 0-1,0 0 0,0 0 1,0 0-1,0 1 0,0-1 1,0 0-1,0 0 0,0 1 1,0-1-1,0 0 0,0 1 1,0-1-1,0 1 0,1-1 1,-3 2-1,-2 2 20,0 0 0,-1 0-1,-8 10 1,13-13 15,-5 7 9,0-1 1,1 0 0,0 1-1,0 0 1,1 0-1,-7 18 1,9-21-8,-9 25 42,1 1 0,-9 45 1,-3 61 131,19-112-150,1 0-1,2 0 0,0 0 0,1 0 0,6 33 0,-4-45 19,0-1 0,0 1 0,2 0 0,-1-1-1,1 0 1,1 0 0,0-1 0,1 1 0,0-1 0,1-1 0,15 17 0,-20-23-16,0-1 0,1 0-1,-1 0 1,0 0 0,1 0 0,0 0 0,0-1 0,0 0 0,0 0 0,0 0 0,0 0 0,1-1 0,-1 1 0,9 0-1,-5-2-2,0-1 0,-1 0 0,1-1 0,0 0 0,-1 0 0,0-1 0,14-6 0,-2-1-378,27-19 0,-23 12-53,29-27 0,-17 13 346,36-36 212,-65 58-183,-11 8-126,3 2 127,0-1 0,0 1 0,-1 0 0,1 0 1,0 1-1,0-1 0,-2 2 0,-6 7 157,-1 1 0,2 0 0,-1 0-1,-11 19 1,16-21-73,0-1 0,0 1-1,1 1 1,0-1 0,1 0 0,0 1-1,-3 16 1,6-24-36,-1 0 0,1 0 1,0 0-1,0 1 0,0-1 0,0 0 0,0 0 1,1 0-1,-1 0 0,1 1 0,-1-1 0,1 0 1,0 0-1,0 0 0,0 0 0,2 2 0,-2-2-4,0-1 0,0 0 0,1 0 0,-1 1 0,1-1 0,-1 0 0,1 0 0,0-1 0,-1 1 0,1 0 0,0 0 0,-1-1 0,1 1 0,0-1 0,3 1 0,1-1 38,1 0 0,-1 0 0,0 0 0,0-1 0,1 0 0,-1-1 0,0 1-1,0-1 1,0 0 0,6-3 0,-3 0-41,0 1 0,0-1 0,0-1 1,0 0-1,-1 0 0,0 0 0,-1-1 0,1 0 0,-1-1 0,-1 0 0,10-14 0,-15 22-31,0-1 0,-1 0 0,1 0 0,-1-1 0,0 1 0,1 0 0,-1 0 1,0 0-1,1 0 0,-1 0 0,0 0 0,0 0 0,0-1 0,0 1 0,0 0 0,0-1 0,-1 1-3,1 1 0,0-1 1,-1 1-1,1-1 0,-1 1 0,1-1 1,-1 1-1,1 0 0,-1-1 1,1 1-1,-1 0 0,1-1 0,-1 1 1,0 0-1,1 0 0,-1 0 1,1-1-1,-1 1 0,0 0 0,1 0 1,-1 0-1,1 0 0,-1 0 1,0 0-1,1 0 0,-1 0 0,0 0 1,1 1-1,-1-1 0,1 0 1,-1 0-1,1 0 0,-2 1 0,-2 1-33,-1 0-1,1 0 0,0 0 0,0 0 0,0 1 0,0-1 0,1 1 0,-1 0 0,-4 5 1,3-3 77,0 0 0,0 1 0,1 0 0,0 0 0,-7 12 0,9-12 30,0-1 0,0 1 1,1 0-1,-1 0 0,1 0 0,0 0 1,1 0-1,0 0 0,0-1 0,0 1 1,2 9-1,-2-13-29,0 1-1,1-1 1,0 1-1,-1-1 1,1 1-1,0-1 1,0 0-1,1 0 1,-1 0-1,0 1 1,1-1-1,-1 0 1,1-1-1,0 1 1,-1 0-1,1 0 1,0-1 0,0 1-1,0-1 1,0 1-1,1-1 1,-1 0-1,0 0 1,1 0-1,-1 0 1,0-1-1,1 1 1,-1 0-1,1-1 1,2 0-1,0 1 17,0-2 1,0 1-1,-1 0 0,1-1 0,0 0 0,0 0 0,-1-1 0,1 1 0,0-1 1,4-2-1,7-5 47,20-14 1,-15 9-69,5-3-10,-1 0 1,-2-1-1,1-1 0,-2-2 0,29-33 0,-46 48-187,0 0 0,0 0 0,7-5 0,-12 11 167,0 0-1,0-1 1,1 1 0,-1 0 0,0 0-1,0 0 1,0 0 0,0 0-1,0 0 1,0 0 0,0 0-1,1 0 1,-1 0 0,0 0 0,0 0-1,0 0 1,0 0 0,0 0-1,0 0 1,1 0 0,-1 0-1,0 0 1,0 0 0,0 0 0,0 0-1,0 0 1,0 0 0,1 0-1,-1 0 1,0 0 0,0 0-1,0 0 1,0 0 0,0 0 0,0 0-1,0 0 1,1 0 0,-1 1-1,0-1 1,0 0 0,0 0-1,0 0 1,0 0 0,0 0 0,0 0-1,0 0 1,0 1 0,0-1-1,0 0 1,0 0 0,0 0-1,0 0 1,0 0 0,0 0 0,0 1-1,0-1 1,0 0 0,0 0-1,0 0 1,0 0 0,0 0 0,0 0-1,0 1 1,0-1 0,0 0-1,0 0 1,-1 11-56,-1 1-47,-7 53 28,8-59 123,1 0 0,0 0 0,1 1 0,-1-1-1,1 0 1,0 1 0,4 11 0,-5-18-21,1 1-1,-1 0 1,0 0 0,1 0 0,-1-1 0,1 1 0,-1 0 0,1 0 0,-1-1 0,1 1-1,-1 0 1,1-1 0,-1 1 0,1-1 0,0 1 0,0-1 0,-1 1 0,1-1 0,0 1-1,0-1 1,-1 0 0,1 1 0,0-1 0,0 0 0,1 1 0,0-1 15,0-1 0,0 1 0,-1 0-1,1-1 1,0 1 0,-1-1 0,1 1 0,0-1 0,-1 0 0,1 0 0,-1 0 0,2-1 0,6-5 68,0 0 1,-1-1 0,9-11 0,-11 13-149,6-9-83,17-25 1,-19 25 21,20-25 0,-29 39 78,0 0 0,0 0 0,-1 1 0,1-1-1,0 0 1,0 0 0,0 0 0,0 1 0,0-1 0,0 0-1,0 1 1,0-1 0,1 1 0,-1-1 0,0 1 0,0 0-1,2-1 1,-2 1 14,-1 0-1,0 0 0,1 0 0,-1 1 1,0-1-1,1 0 0,-1 0 1,0 0-1,0 1 0,1-1 0,-1 0 1,0 0-1,0 1 0,1-1 1,-1 0-1,0 0 0,0 1 1,0-1-1,0 0 0,1 1 0,-1-1 1,0 1-1,2 14 14,-2-6 31,2 26 837,-2-34-817,0 1 0,1 0 0,0 0 0,-1-1 0,1 1 0,0 0 0,-1-1 0,1 1 1,0 0-1,0-1 0,1 1 0,-1-1 0,0 0 0,0 1 0,1-1 0,1 2 0,3 0 68,-1 0-1,1 0 0,0-1 1,-1 0-1,1 0 1,1 0-1,-1 0 0,12 0 1,2 0 150,33-3 1,-18-1-473,0-2 0,49-12 0,-59 9-1459,0-1 0,24-11 0,-45 18 1144,-1-1-1,1 1 0,-1-1 1,0 0-1,0 0 1,1-1-1,-2 1 0,1-1 1,0 1-1,0-1 1,-1 0-1,1 0 1,-1 0-1,0 0 0,0 0 1,0 0-1,-1-1 1,1 1-1,1-8 0,11-33-4180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34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81 4800,'-9'10'1557,"9"-10"-1545,0 0 1,0 0-1,0 0 0,0 1 1,0-1-1,0 0 0,-1 0 1,1 0-1,0 0 0,0 0 0,0 0 1,0 0-1,0 0 0,0 1 1,0-1-1,0 0 0,0 0 1,0 0-1,0 0 0,0 0 0,0 0 1,0 1-1,0-1 0,0 0 1,0 0-1,0 0 0,0 0 1,0 0-1,0 0 0,0 0 0,0 1 1,0-1-1,0 0 0,0 0 1,0 0-1,0 0 0,1 0 0,-1 0 1,0 0-1,0 1 0,0-1 1,0 0-1,0 0 0,0 0 1,0 0-1,0 0 0,1 0 0,-1 0 1,2 2 171,-1 0 0,1 0 0,0 0 0,1-1 0,-1 1 0,0-1 0,0 1 0,1-1 0,-1 0 0,1 0 0,-1 0 0,1 0 0,-1 0 0,1-1 0,0 1 0,-1-1 0,1 1 0,0-1 0,3 0 0,3-1 19,-1 0 1,1-1-1,0 1 1,-1-2 0,1 1-1,-1-1 1,0-1-1,0 1 1,0-1 0,0-1-1,-1 1 1,1-1-1,-1-1 1,0 1 0,-1-1-1,7-8 1,-11 13-180,-1-1-1,0 1 1,0-1-1,0 1 1,0-1 0,-1 0-1,1 1 1,0-1-1,-1 0 1,1 1 0,-1-1-1,1 0 1,-1 0-1,0 1 1,0-3 0,0 3-36,0 0 0,0 0 0,-1 0 0,1 0 1,0 0-1,-1 0 0,1 1 0,0-1 1,-1 0-1,0 0 0,1 0 0,-1 1 1,1-1-1,-1 0 0,0 1 0,1-1 0,-1 0 1,0 1-1,0-1 0,1 1 0,-1-1 1,0 1-1,0-1 0,0 1 0,0 0 0,0 0 1,-1-1-1,-1 0-11,0 1 0,1 0 0,-1 0 0,1 0 0,-1 0 0,0 0 0,1 0 0,-1 1 0,1-1 0,-1 1 0,1-1 0,-1 1 0,-3 2 0,-2 0-23,1 0 57,0 0 0,0 1 0,0 0 0,1 0 0,-1 0 1,1 1-1,0 0 0,0 0 0,1 1 0,-1-1 0,1 1 0,1 1 0,-1-1 0,-6 14 0,6-11 78,0 1-1,1 0 0,0 0 0,1 0 0,0 0 0,1 0 0,0 1 0,0-1 1,1 1-1,1 15 0,0-22-50,1 0 1,-1 0-1,1-1 0,0 1 1,0 0-1,0-1 0,0 1 1,1-1-1,-1 1 0,1-1 1,0 0-1,0 0 0,0 0 1,0 0-1,1 0 0,-1 0 1,1 0-1,0-1 0,0 0 1,0 1-1,0-1 0,0 0 1,0 0-1,1-1 0,-1 1 1,1-1-1,-1 1 0,1-1 1,-1 0-1,1 0 0,0-1 1,0 1-1,-1-1 0,1 0 1,0 0-1,4-1 1,0 0 8,1 0 0,-1-1 0,0 0 0,0-1 1,0 0-1,0 0 0,0-1 0,-1 1 1,1-2-1,-1 1 0,11-10 0,7-8-2,38-42 0,-34 33-99,18-15-309,-46 45 360,-1 0 0,1 1 0,0-1 0,0 0-1,-1 1 1,1-1 0,0 1 0,0-1-1,0 1 1,0-1 0,0 1 0,0-1-1,0 1 1,0 0 0,0 0 0,0-1-1,0 1 1,0 0 0,0 0 0,0 0-1,0 0 1,0 0 0,0 0 0,0 1-1,0-1 1,0 0 0,0 0 0,0 1 0,0-1-1,0 1 1,0-1 0,0 1 0,0-1-1,1 2 1,1 1 107,0 0 0,-1 0 0,1 1 1,-1 0-1,1-1 0,2 8 0,-2-6 80,6 12 174,-1 1-38,1 0 1,1-1 0,1 0 0,1-1 0,0-1-1,15 16 1,-17-22-291,0 0 1,1-1-1,-1 0 1,2-1-1,-1 0 0,1-1 1,0-1-1,0 0 1,0 0-1,1-1 0,0 0 1,-1-1-1,1-1 1,1 0-1,-1-1 0,0 0 1,0-1-1,0-1 1,14-2-1,29-10-2601,-4-1 684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40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23 2080,'-8'-5'8057,"5"4"-7913,1-1 1,0 1 0,-1-1-1,1 1 1,-1 0 0,1 0 0,-1 0-1,0 0 1,-5-1 0,-2 0-78,7 2-3,-1-1 0,1 0 1,-1 1-1,1 0 0,-1 0 0,1 0 1,-7 1-1,-60 3 267,55-1-324,0 1 1,1 1-1,-1 0 0,1 1 1,0 0-1,1 1 1,0 1-1,0 0 1,-19 16-1,29-22 4,1 0-1,-1 0 0,1 1 0,-1-1 1,1 1-1,0-1 0,0 1 1,0 0-1,0 0 0,1 0 0,-1 0 1,1 0-1,0 0 0,-1 1 1,1-1-1,1 0 0,-2 5 0,2-5 28,0 0-1,1 0 0,-1 0 0,0 0 0,1 0 0,0 0 1,-1-1-1,1 1 0,0 0 0,1 0 0,-1-1 0,0 1 0,1-1 1,-1 1-1,1-1 0,0 1 0,0-1 0,0 0 0,0 0 0,3 2 1,9 6 54,0 0 0,1-1 0,29 12 0,15 10-28,-55-29-46,18 12 25,-1 0 1,36 31 0,-40-29 100,-1 0 0,-1 1 0,0 1 0,-2 0 0,19 31 0,-31-46-80,1 0-1,-1 0 1,0 0-1,0 0 1,0 1 0,-1-1-1,1 0 1,-1 0 0,0 1-1,1-1 1,-2 0-1,1 0 1,0 1 0,-1-1-1,1 0 1,-1 0 0,0 0-1,0 0 1,0 0-1,0 0 1,-1 0 0,1 0-1,-1 0 1,0 0 0,0-1-1,0 1 1,0-1-1,0 1 1,0-1 0,-1 0-1,1 0 1,-1 0 0,0 0-1,1 0 1,-1-1-1,0 1 1,0-1 0,0 0-1,0 0 1,0 0 0,-1 0-1,-4 1 1,-8-1 50,0-1 0,0 0 0,0-1 0,-21-4-1,-15-1-96,18 4-14,17 0-61,0 2 0,0-1 0,-32 5 0,47-4 23,0 1 1,-1-1-1,1 0 0,-1 0 1,1 0-1,-1-1 0,1 1 1,-1-1-1,1 1 0,0-1 1,-3-1-1,48-10-8327,-11 6 6170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41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64 4896,'-19'-7'1584,"10"6"-976,5 1-595,0 0 121,1 1 0,0-1 0,0 1 0,0 0-1,-1-1 1,1 1 0,0 1 0,0-1 0,0 0 0,0 1-1,0-1 1,1 1 0,-1 0 0,0 0 0,-2 3-1,-10 11 269,0 1 0,0 0 0,2 1-1,-16 27 1,23-33-237,0 0-1,0 1 0,1 0 1,1 0-1,0 0 0,1 1 1,0-1-1,-1 20 0,3-29-105,1 0-1,0-1 0,0 1 0,0-1 0,1 1 1,-1 0-1,1-1 0,0 1 0,0-1 1,0 1-1,0-1 0,1 0 0,-1 1 1,1-1-1,0 0 0,0 0 0,0 0 1,0 0-1,1-1 0,-1 1 0,1-1 1,-1 1-1,1-1 0,5 4 0,0-3 59,0 1 1,1-1-1,-1-1 0,1 1 0,-1-2 0,1 1 1,-1-1-1,1 0 0,13-1 0,3-1 150,0-1 0,27-7 1,-39 7-207,-1-1 0,1-1 0,-1 0 0,0-1 1,-1 0-1,1-1 0,-1 0 0,0 0 0,0-2 1,-1 1-1,15-14 0,-17 12-1,-1 1-1,0-1 1,0 0-1,0-1 1,-1 0 0,-1 0-1,0 0 1,0-1-1,-1 0 1,0 1 0,-1-1-1,4-20 1,-7 23-59,1 0 0,-1 0 0,0 1 1,0-1-1,-1 0 0,0 0 0,-1 1 0,-4-15 0,5 16-16,-1 1 0,0 0-1,0 0 1,-1 1-1,0-1 1,1 0-1,-1 1 1,-1-1-1,1 1 1,-1 0-1,1 0 1,-8-5-1,5 5-6,-1-1-1,0 1 0,0 0 0,-1 0 0,1 1 0,-1 0 0,-13-3 0,5 3-7,1 0 0,-1 1-1,0 1 1,0 0 0,0 2 0,0 0 0,0 0 0,-18 5-1,14-1-234,-34 13-1,46-15-471,0 1 0,0-1 0,0 2 0,1-1 0,0 1 0,-12 10 0,19-15 569,-1 0-1,1 1 1,0-1 0,-1 1-1,1-1 1,-1 1 0,1-1-1,0 1 1,-1-1 0,1 1 0,0-1-1,0 1 1,0-1 0,-1 1-1,1-1 1,0 1 0,0 0-1,0-1 1,0 1 0,0-1-1,0 1 1,0 0 0,0-1-1,0 2 1,11 10-2655,-11-12 2809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41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27 4160,'-16'-14'3616,"16"24"-1739,0 21-901,-1-7-552,1 0 1,1 0-1,2-1 1,5 27 0,-3-31-142,1-1 0,0 0 0,1-1 0,1 1 0,1-1 0,1-1 1,14 20-1,-18-29-85,0 0-1,0 0 1,1-1 0,0 1 0,0-2 0,1 1-1,11 6 1,-14-9-35,1-1 0,0 1 0,0-1 0,1 0 0,-1-1 0,0 1 0,1-1-1,-1 0 1,0-1 0,1 0 0,10-1 0,-11 0-62,-1 0 0,1-1-1,0 1 1,-1-2 0,1 1 0,-1 0-1,0-1 1,0 0 0,0 0-1,0-1 1,0 0 0,-1 1 0,0-1-1,1-1 1,-1 1 0,-1-1 0,7-9-1,-3 4-44,-1 0 0,-1-1 0,0 1 0,0-1 0,-1 0 0,-1 0 0,1-1 0,0-12 0,0-5-33,-1 0-1,-1-31 0,-3 49-138,0 0-1,0 0 1,-1 0-1,0 1 1,-7-18 0,-11-22-5090,19 44 3036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42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0 212 4896,'2'18'610,"3"29"972,22 57 2588,-19-62 188,-11-72-2704,2 8-1389,-16-126 327,16 132-573,-4-80 420,6 86-408,-1 0 0,1 0 0,1 0-1,0 1 1,0-1 0,1 1 0,5-13-1,-7 21-23,0 0-1,0-1 1,0 1-1,0 0 1,0-1-1,0 1 1,0 0-1,0 0 1,0 0-1,0 0 1,1 0-1,-1 0 1,0 0-1,1 1 1,-1-1-1,1 0 0,-1 1 1,1-1-1,-1 1 1,1-1-1,0 1 1,-1 0-1,1 0 1,2 0-1,4 0 120,-1 0-1,1 1 1,-1 1-1,8 1 1,-1 0 114,3 0-97,61 9 430,-69-11-506,0-1-1,0 0 1,0 0 0,-1-1 0,1 0 0,14-4 0,0-7-2062,-12 10 768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4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30 5152,'-28'-23'1648,"28"22"-1574,-1 1 0,0-1 0,1 1 1,-1-1-1,0 1 0,1-1 0,-1 1 0,0-1 1,0 1-1,1 0 0,-1 0 0,0-1 0,0 1 1,0 0-1,0 0 0,1 0 0,-1 0 0,0 0 1,0 0-1,0 0 0,0 0 0,0 0 0,-1 0 1,-4 1 2053,3 0-1824,0-1-1,1 0 1,-1 1-1,1-1 1,-1 1 0,1 0-1,-1 0 1,1 0-1,-1 0 1,1 1 0,0-1-1,-1 0 1,-1 3 0,-25 24 845,27-25-1018,-11 12 202,1 1 1,0 0 0,1 0 0,-15 34-1,12-18 86,-18 62 0,30-86-363,0 0-1,0 0 0,1 1 1,0-1-1,0 0 1,1 1-1,0-1 1,1 1-1,0-1 0,0 0 1,0 1-1,1-1 1,1 0-1,-1 0 0,1 0 1,1 0-1,-1-1 1,1 1-1,1-1 1,-1 0-1,1 0 0,0-1 1,1 1-1,0-1 1,0 0-1,0-1 1,11 8-1,-13-10-101,1 0 1,0 0-1,0-1 1,0 1-1,0-1 0,0 0 1,0-1-1,0 1 1,7 0-1,-9-2-290,0 1 0,0-1 0,0-1 0,0 1 0,0 0 0,0-1 0,5-1 0,-5 1-415,1 0 0,-1-1 0,0 1 0,0-1 0,0 0 0,0 0 0,4-4 0,12-13-3830,3-2 1536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43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7 221 4992,'0'0'44,"0"0"-1,-1 0 1,1 0 0,0 0 0,0 0 0,0 0-1,-1 0 1,1 0 0,0 1 0,0-1 0,0 0-1,0 0 1,0 0 0,-1 0 0,1 0 0,0 0-1,0 0 1,0 0 0,0 1 0,0-1 0,0 0-1,-1 0 1,1 0 0,0 0 0,0 0 0,0 1-1,0-1 1,0 0 0,0 0 0,0 0 0,0 0-1,0 1 1,0-1 0,0 0 0,0 0 0,0 0-1,0 0 1,0 1 0,0-1 0,0 0 0,0 0-1,0 0 1,0 0 0,0 1 0,0-1 0,0 0-1,0 0 1,0 0 0,0 0 0,0 1 0,1-1-1,-1 0 1,0 0 0,0 0 0,0 0 0,0 0-1,0 0 1,0 0 0,1 1 0,-1-1 0,0 0-1,0 0 1,0 0 0,0 0 0,1 0 0,-1 1 89,1 0 0,0-1 1,-1 1-1,1 0 0,0-1 1,0 1-1,-1-1 0,1 1 0,0-1 1,0 1-1,0-1 0,1 1 1,2-2 276,-1 1-1,1-1 1,-1 0 0,1 0 0,-1 0 0,4-3 0,8-1 171,2-1-209,0 0 0,0-1 0,-1 0 0,27-18 0,-35 20-296,0-1 1,0 0-1,-1 0 0,0-1 0,0 0 1,-1 0-1,0 0 0,0-1 0,-1 0 1,8-15-1,-12 21-90,0 0 0,0 0 1,0-1-1,0 1 0,-1 0 1,1 0-1,-1-1 0,1 1 0,-1-1 1,0 1-1,0 0 0,0-1 1,0 1-1,-1-1 0,1 1 0,-1 0 1,1-1-1,-1 1 0,0 0 1,0 0-1,0-1 0,0 1 0,0 0 1,0 0-1,-1 0 0,1 0 1,0 0-1,-1 1 0,0-1 0,0 0 1,1 1-1,-1-1 0,0 1 1,0 0-1,0-1 0,0 1 0,-1 0 1,1 0-1,0 0 0,0 1 1,-4-2-1,0 2-9,1-1 0,0 1 0,0 0 0,-1 0 0,1 1 0,0 0 0,0 0 0,-1 0 0,1 0 0,0 1 0,0 0 0,1 0 0,-1 0 0,0 1 0,1-1 0,-7 6 0,1-1 178,1 0 0,0 0 0,1 1 0,0 1-1,0-1 1,-10 15 0,10-9 182,0 0 1,0 1-1,-5 16 0,10-24-98,0 1 0,1 0-1,0 0 1,1-1 0,-1 2-1,2-1 1,-1 14 0,2-18-154,0-1 0,-1 1 0,1-1 0,1 1 0,-1-1 0,1 0 0,-1 0 0,1 1 0,0-1 0,0 0 0,0-1 0,0 1 0,1 0 0,-1 0 0,1-1 0,0 0 0,0 1 0,0-1 0,0 0 0,0 0 0,4 1 0,7 4 156,0-1 1,0-1 0,25 6 0,2-3-115,-1-2 0,1-2 0,0-1 0,0-3 1,61-6-1,-88 5-782,1-2 1,21-5-1,4-7-4325,-16 7 2015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45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40 3968,'2'-18'1696,"0"-3"3754,-12 86-2170,7-16-2726,1-15 54,-7 35 1,-5 36 326,3-12-377,-20 198 509,25-235-741,2-34-113,1 26 0,6-5 251,-3-43-462,0 1 0,0-1 0,0 0 0,0 0 0,0 1 0,0-1 0,0 0 0,0 0 0,0 1 0,0-1 0,0 0 0,-1 0 0,1 1 0,0-1 0,0 0 0,0 0 0,0 0 0,-1 1 0,1-1 0,0 0 0,0 0 0,0 0 0,-1 0 0,1 0 0,0 1 0,0-1 0,0 0 0,-1 0 0,1 0 0,0 0 0,0 0 0,-1 0 0,1 0 0,0 0 0,-1 0 0,1 0 0,-15-1 85,-4 0 82,-66 9-254,69-5-5,-74 12-17,59-7 149,-118 26 118,113-24-315,29-8 151,-1 0 0,0 0-1,1 0 1,-11 1 0,17-3 132,21-3 496,-12 1-496,0 2 0,0-1 0,0 1 0,10 1 0,-7 0-22,1-1 0,-1 0 0,21-3 0,-2 0 105,203-26 590,-4-19-370,-76 16-374,137-35 126,-279 65-175,0-2 0,0 1 0,-1-1 0,1-1 0,11-7 0,-14 8 43,-8 4-128,1 0 1,0 0-1,-1-1 0,1 1 0,-1 0 1,1-1-1,0 1 0,-1 0 1,1-1-1,-1 1 0,1-1 0,-1 1 1,0-1-1,1 1 0,-1-1 0,1 0 1,-31-21-12825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46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108 168 3648,'-72'0'5354,"37"0"2044,79-3-6641,0-1 0,77-18 0,-80 13-421,13-2-57,471-76 802,-444 82-954,53-6 168,-97 2 152,-15 2-3556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49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 4064,'0'0'140,"0"0"0,-1 0 0,1 0 0,0-1-1,-1 1 1,1 0 0,0 0 0,-1 0 0,1 0 0,-1 0 0,1 0 0,0 0 0,-1 0 0,1 0-1,-1 0 1,1 0 0,0 0 0,-1 0 0,1 0 0,0 0 0,-1 0 0,1 1 0,0-1 0,-1 0 0,0 10 3407,1-5-3952,10 224 2954,-1-40-1146,-9-151-577,-10 61 1,8-86 42,5-20 161,2-9-636,25-46-417,47-72 1,-42 75 24,-27 46-6,5-11-86,0 1 0,2 1 0,1 1 1,32-35-1,-47 55 71,0 0-1,0 0 0,1 0 1,-1 0-1,1 0 1,-1 0-1,1 0 1,-1 0-1,1 1 1,-1-1-1,1 1 0,0-1 1,-1 1-1,4-1 1,-4 1 7,0 0 1,0 1 0,0-1 0,0 0-1,0 0 1,0 1 0,0-1 0,0 0-1,0 1 1,0-1 0,-1 1 0,1-1-1,0 1 1,0 0 0,0-1 0,-1 1-1,1 0 1,0 0 0,-1-1 0,1 1-1,-1 0 1,1 0 0,-1 0 0,1 0-1,-1 0 1,1 1 0,3 14-6,0 0 0,-1 1 0,0-1 0,-2 1 0,1 17 0,-2 1 199,0 1-1,-10 62 0,6-54 326,6-35-297,2-10 104,8-19 143,31-79-77,10-19-411,-42 96-23,2-1 0,1 2 1,17-21-1,-28 38 12,0 0 0,1 0 0,0 0 0,0 1 0,0 0 0,7-5-1,-10 7 23,1 0 0,-1 1-1,1-1 1,0 0-1,-1 1 1,1-1 0,-1 1-1,1 0 1,0-1-1,0 1 1,-1 0 0,1 0-1,0 0 1,-1 0-1,1 1 1,0-1 0,-1 0-1,1 1 1,0-1-1,-1 1 1,1-1 0,-1 1-1,3 1 1,0 1-3,-1 0 1,0-1 0,0 2-1,0-1 1,0 0-1,0 1 1,-1-1 0,1 1-1,-1 0 1,0 0-1,0 0 1,0 0 0,-1 0-1,1 0 1,0 8-1,1 3 66,-1-1 0,0 1 0,-1 20 0,-1-26-25,1 14 82,-2 0 0,0 1 0,-1-1-1,-11 42 1,9-53 56,1 1 0,0-1 0,-2 15 0,3-19-221,1 2-737,27-10-9408,-8 0 7976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09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6304,'-4'-3'4480,"12"3"-4000,10 0 64,3 3-320,15-6-64,0 3-96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52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14 125 3136,'-2'2'172,"0"0"0,1 1 0,0-1 0,-1 1 0,1 0 0,0-1 0,0 1 0,0 0 0,1 0 0,-1-1 0,1 1 0,-1 0 0,1 0 0,0 0 0,0 0 0,1 4 0,0-3 83,0 1 0,1-1 0,-1 0 0,1 0-1,0 0 1,0 0 0,0 0 0,0-1 0,1 1 0,2 3-1,2 0 149,-1-1-1,1 1 0,0-1 0,0-1 0,1 1 0,0-1 0,0-1 1,0 1-1,15 4 0,-14-6 8,0 0 0,18 3 0,-24-6-333,-1 0 0,1 0 0,0 0 0,-1 0 0,1 0 0,0 0 0,-1-1 0,1 1-1,0-1 1,-1 0 0,1 0 0,-1 0 0,1 0 0,3-2 0,-2-1 2,0 1 1,0-1 0,0 0-1,-1 0 1,1 0 0,-1-1-1,0 1 1,0-1-1,-1 0 1,1 0 0,-1 0-1,0 0 1,-1 0-1,1 0 1,-1-1 0,1-8-1,-1 2-70,0 1 1,-1-1-1,0 0 0,-1 1 1,0-1-1,-6-19 0,7 28-76,-1 0 0,0 0 0,0 0 0,0 0 0,0 0 0,-1 0 0,1 0 0,-1 0 0,0 0-1,0 1 1,-2-4 0,3 6 53,1-1-1,-1 1 1,1-1-1,-1 1 1,1 0-1,-1 0 1,1-1-1,-1 1 1,1 0-1,-1 0 1,1 0-1,-1-1 1,1 1-1,-1 0 1,1 0-1,-1 0 1,1 0-1,-1 0 0,0 0 1,1 0-1,-1 0 1,1 0-1,-1 0 1,1 1-1,-1-1 1,1 0-1,-1 0 1,1 0-1,-1 1 1,-11 9-57,3 3 75,0 0 0,0 1 0,1 0 0,1 1 1,-10 30-1,9-26 147,1 0 25,1-1 1,-6 30 0,10-40-118,1 1 0,0-1 0,1 1 0,0 0 0,0-1 0,0 1 0,2-1 0,1 11 0,-2-16-28,0 0 1,0 1-1,0-1 0,1 0 1,0 0-1,-1 0 1,1 0-1,0 0 0,0 0 1,0 0-1,1-1 1,-1 1-1,1-1 0,5 4 1,-4-3 4,1-1 0,-1 0 0,1 0 0,-1 0 0,1-1 0,0 1 0,0-1 0,0 0 0,7 0 0,7-1 70,0-1 1,0-1-1,0 0 1,26-7-1,-30 5-29,47-9 68,111-41 0,-139 40-115,1-1-1,-2-2 0,0-2 1,45-33-1,-74 49-32,33-28 145,-35 28-134,1 1 0,-1-1 1,0 0-1,0 0 0,0 0 0,0 0 1,-1 0-1,1 0 0,-1 0 0,2-6 0,-3 9-9,0 0-1,0 0 0,1-1 0,-1 1 0,0 0 0,0 0 0,0-1 0,0 1 0,0 0 0,0 0 0,0-1 0,0 1 0,0 0 0,0 0 0,0-1 1,0 1-1,0 0 0,0 0 0,0-1 0,0 1 0,0 0 0,0-1 0,0 1 0,0 0 0,0 0 0,-1-1 0,1 1 0,0 0 0,0 0 1,0 0-1,0-1 0,-1 1 0,1 0 0,-8 5-52,-11 16 72,-9 11 96,-1-1 0,-49 39-1,70-63-100,0-1 0,1 1-1,0 0 1,0 1 0,0 0-1,1 0 1,-8 12 0,14-19 5,-1 0 1,0 0-1,1 1 1,-1-1-1,1 0 1,0 0-1,-1 0 1,1 0-1,0 0 1,0 1-1,0-1 1,0 0-1,0 0 1,0 0-1,0 0 1,0 1-1,0-1 1,1 1-1,-1-1 4,1 0 0,-1 0-1,1 0 1,-1-1 0,1 1 0,-1 0-1,1-1 1,0 1 0,0 0 0,-1-1-1,1 1 1,0-1 0,0 1 0,0-1-1,0 1 1,-1-1 0,3 1-1,2 0 24,0 0-1,-1-1 1,1 1-1,0-1 1,0 0-1,0 0 1,5-1-1,-1-1-12,0 1 0,0-2-1,0 1 1,0-1 0,-1-1 0,1 0-1,-1 0 1,0 0 0,0-1-1,0 0 1,-1-1 0,0 0 0,0 0-1,0 0 1,-1-1 0,0 0-1,6-8 1,-4 3-189,18-18-1,-26 30 150,0 0-1,1 0 1,-1 0-1,0 0 1,0-1-1,0 1 1,1 0-1,-1 0 1,0 0-1,0 0 1,0 0-1,1 0 0,-1 0 1,0 1-1,0-1 1,0 0-1,1 0 1,-1 0-1,0 0 1,0 0-1,0 0 1,0 0-1,1 0 1,-1 0-1,0 0 1,0 1-1,0-1 0,0 0 1,0 0-1,1 0 1,-1 0-1,0 0 1,0 1-1,0-1 1,0 0-1,0 0 1,0 0-1,0 0 1,0 1-1,0-1 1,0 0-1,0 0 0,0 0 1,0 1-1,0-1 1,0 0-1,0 0 1,0 1-1,3 11-117,0 29-29,-3-33 171,0-1 0,0 1 0,1-1 0,0 1 0,0-1 1,4 11-1,-4-14 32,1 0 1,0 0-1,0 0 1,1 0 0,-1 0-1,1 0 1,3 4-1,-5-7-17,1 0 0,-1 0 0,0 0 0,0 0 0,0 0 0,0 0-1,1-1 1,-1 1 0,0 0 0,1-1 0,-1 1 0,0-1 0,1 1 0,-1-1 0,1 0-1,-1 0 1,1 1 0,-1-1 0,1 0 0,-1 0 0,1-1 0,-1 1 0,1 0-1,-1 0 1,0-1 0,1 1 0,1-1 0,3-2-1,1-1-1,-1 1 1,-1-1-1,1-1 1,0 1-1,-1-1 1,6-6-1,32-41-97,-28 32 124,11-16 25,-2-1 0,25-53 0,-28 50-148,-15 28 12,-2 5 1,-1 1 0,1-1 0,0 1 1,0 0-1,1 0 0,9-10 0,-14 16 46,1 0-1,-1-1 1,0 1-1,0 0 1,1 0 0,-1 0-1,0-1 1,1 1 0,-1 0-1,0 0 1,1 0-1,-1 0 1,1-1 0,-1 1-1,0 0 1,1 0-1,-1 0 1,0 0 0,1 0-1,-1 0 1,1 0 0,-1 0-1,0 0 1,1 1-1,-1-1 1,1 0 0,-1 0-1,0 0 1,1 0-1,-1 0 1,0 1 0,1-1-1,-1 0 1,0 0 0,1 0-1,-1 1 1,0-1-1,0 0 1,1 1 0,-1-1-1,0 0 1,0 1-1,0-1 1,1 0 0,-1 1-1,0-1 1,0 1-1,1 1-18,0 1-1,0-1 0,0 1 0,0-1 0,0 1 1,0 4-1,-1 12 29,-1 1-1,-1 0 1,0-1 0,-1 0 0,-8 24 0,1-12 105,-1-1 1,-24 44-1,33-71-94,1 0 5,0 0 1,-1-1-1,1 1 1,-1-1 0,1 0-1,-1 0 1,0 1-1,0-1 1,0 0 0,0 0-1,0-1 1,-1 1-1,1 0 1,0-1 0,-1 0-1,1 1 1,-1-1-1,0 0 1,1 0 0,-1 0-1,0-1 1,0 1-1,1-1 1,-1 1 0,0-1-1,0 0 1,0 0-1,0 0 1,1-1 0,-1 1-1,0-1 1,0 1-1,0-1 1,1 0 0,-1 0-1,0 0 1,1 0-1,-1-1 1,-3-2 0,5 3-46,0 1 0,0-1 1,1 0-1,-1 0 1,0 1-1,1-1 0,-1 0 1,1 0-1,-1 0 0,1 0 1,-1 0-1,1 0 1,0 0-1,0 0 0,-1 0 1,1 0-1,0-1 1,0 2-10,0-1 1,0 0 0,-1 0 0,1 0 0,0 0 0,0 1 0,-1-1 0,1 0 0,0 0 0,-1 1 0,1-1 0,-1 0-1,1 0 1,-1 1 0,1-1 0,-1 1 0,-1-2 0,73 3-353,-40-2 463,0-1 1,-1-1 0,46-10-1,-56 8-83,-1-1 0,0-1 0,0-1 0,0 0 0,-1-1 0,21-15-1,72-62 85,-109 84-92,-1 1-1,0 0 1,1 0-1,-1 0 1,1 0-1,-1 0 1,1 1 0,0-1-1,-1 0 1,1 1-1,3-2 1,-5 2 12,0 0 0,0 0 0,1 0 1,-1 0-1,0 1 0,0-1 0,1 0 0,-1 0 1,0 0-1,0 0 0,1 0 0,-1 0 0,0 0 1,0 0-1,0 1 0,1-1 0,-1 0 0,0 0 1,0 0-1,0 0 0,1 1 0,-1-1 0,0 0 1,0 0-1,0 0 0,0 1 0,0-1 0,0 0 1,0 0-1,1 1 0,-3 15-53,-16 87-17,16-97 154,-1 4 58,1 0 1,0 0-1,0 0 1,1 0-1,0 0 1,0 0-1,2 15 1,0-24-113,-1 0-1,0 0 1,0-1 0,0 1-1,1 0 1,-1 0 0,0-1-1,0 1 1,1 0-1,-1-1 1,1 1 0,-1 0-1,1-1 1,-1 1 0,1-1-1,-1 1 1,1-1 0,-1 1-1,1-1 1,0 1-1,-1-1 1,1 0 0,0 1-1,-1-1 1,1 0 0,0 1-1,-1-1 1,1 0 0,0 0-1,0 0 1,-1 0 0,1 0-1,0 0 1,0 0-1,-1 0 1,1 0 0,0 0-1,1 0 1,1-1 15,-1 0 1,0 0-1,1 0 0,-1 0 1,0 0-1,1 0 1,-1-1-1,0 1 0,0-1 1,0 0-1,2-2 0,14-17-20,-1-1 0,25-44 0,-15 24-144,-27 41 108,0 0-1,1 1 1,-1-1-1,0 0 1,1 1-1,-1-1 1,1 0-1,0 1 1,-1-1-1,1 0 1,-1 1-1,1-1 1,0 1-1,-1-1 1,1 1-1,0 0 0,0-1 1,1 0-1,-2 2 8,1-1-1,-1 0 0,0 0 0,1 1 0,-1-1 0,0 0 0,1 0 0,-1 1 0,0-1 0,0 0 0,1 1 0,-1-1 0,0 0 0,0 1 0,1-1 0,-1 1 0,0-1 0,0 0 0,0 1 0,0-1 1,0 1-1,0-1 0,1 0 0,-1 1 0,0 0 0,0 7-90,1 1 1,-1 13-1,-1-15 81,1 9-34,0-7 102,0 0 1,0 1-1,0-1 0,1 0 0,1 0 1,0 0-1,4 12 0,-6-20-35,0-1 0,0 1 0,1-1 0,-1 1-1,0-1 1,1 1 0,-1-1 0,1 1 0,-1-1 0,0 1 0,1-1 0,-1 0 0,1 1 0,-1-1-1,1 0 1,-1 1 0,1-1 0,-1 0 0,1 0 0,0 0 0,-1 1 0,1-1 0,0 0 0,1 0 25,0 0 1,0 0-1,0 0 1,0-1-1,0 1 1,0 0-1,3-2 1,5-2 88,-1 0 1,11-8-1,-18 11-123,139-93 156,-113 75-253,90-62-164,-115 80 236,0-1 0,0 0 0,1 1 0,-1-1 0,0 1 0,1 0 0,-1 0 0,1 0 0,-1 1 0,1 0-1,0-1 1,4 1 0,-6 0 12,0 1-1,1-1 1,-1 1-1,0-1 1,0 1-1,1 0 0,-1-1 1,0 1-1,0 0 1,0 1-1,0-1 1,0 0-1,0 1 1,0-1-1,-1 1 1,1-1-1,0 1 0,-1 0 1,3 3-1,20 35 50,-14-22 17,1-1 0,0-1 0,22 26-1,-30-40-55,0 0 0,-1 0 0,1 0 0,0 0 0,0 0-1,0-1 1,0 0 0,4 2 0,-5-2 20,0-1 0,-1 1 0,1-1 0,0 1 0,0-1-1,0 0 1,-1 0 0,1 0 0,0 0 0,0 0 0,0 0 0,0 0 0,-1-1 0,1 1 0,0-1 0,1 0 0,-2 1-20,22-14 185,-21 13-195,-1 0-1,0 1 0,0-1 0,0 0 0,-1 1 0,1-1 0,0 0 1,0 0-1,0 0 0,0 0 0,-1 0 0,1 0 0,-1 0 0,1 0 1,0-1-1,-1-6 14,10-12 171,-5 16-228,-5 4 58,0 0 1,1 0 0,-1-1-1,0 1 1,0 0 0,1 0-1,-1-1 1,0 1-1,1 0 1,-1 0 0,0-1-1,0 1 1,0 0 0,1-1-1,-1 1 1,0 0 0,0-1-1,0 1 1,0 0-1,0-1 1,0 1 0,1 0-1,-1-1 1,0 1 0,0-1-1,0 1 1,0 0-1,0-1 1,0 1 0,-1 0-1,1-1 1,0-1-28,1 1 1,-1 0-1,0-1 1,1 1-1,-1 0 1,1 0-1,0-1 1,-1 1-1,1 0 0,1-2 1,6-14 75,10-35-71,-11 30 152,8-45 0,-13 56-145,4-38-66,-5 45 48,-1 0-1,0 0 0,0 0 0,-1-1 0,0 1 0,1 0 0,-1 0 0,0 0 1,-3-5-1,-3-1-98,6 10 122,1-1 0,0 1 0,0 0 0,0 0 0,-1 0 0,1 0 0,0 0 0,0 0 0,-1 0 0,1 0 0,0 0 0,0 0 0,-1 0 0,1 0 0,0 0 0,0 0 0,-1 0 1,1 0-1,0 0 0,0 0 0,-1 0 0,1 0 0,0 0 0,0 1 0,0-1 0,-1 0 0,1 0 0,-2 2-10,1 0-1,-1 0 1,1-1 0,0 1-1,0 1 1,0-1 0,-2 2-1,0 4 25,-4 6-56,1 0 0,1 1 0,0 0 1,1 0-1,-5 31 0,8-34 69,0 1 1,0 0 0,1-1 0,1 1 0,0-1-1,1 1 1,6 22 0,-7-33-25,2 9 62,0-1-1,2 0 1,6 13-1,-9-20-17,0 0 1,0-1-1,0 1 0,0-1 0,0 1 1,1-1-1,-1 0 0,1 0 0,0 0 1,-1 0-1,1-1 0,0 1 0,0-1 1,0 0-1,4 2 0,0-1 72,0-1-1,1 0 1,-1 0-1,0 0 1,0-1-1,0 0 0,1 0 1,-1-1-1,0 0 1,0 0-1,0-1 1,0 0-1,13-5 1,-15 5-286,-1-1 0,0 1 0,1-1 0,-1 0 0,0 0 0,-1 0 0,1 0 0,-1-1 0,5-5 0,-5 5-530,-1 0 0,1 0-1,-1 0 1,0 0 0,0-1 0,-1 1-1,0-1 1,1 1 0,-1-1-1,-1 1 1,1-7 0,0-26-5859,-1 3 2123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7:54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1 212 4064,'0'-2'380,"0"1"-134,-1 0-1,1 0 1,0 0-1,0-1 1,0 1-1,1 0 1,-1 0-1,6-14 6325,-3 24-5298,22 64 798,-3-7-1191,9 27 175,27 129 0,24 76 156,-69-268-837,1-1 1,25 38 0,-25-45 89,-14-22-448,0 0 1,0 1 0,0-1 0,0 0 0,0 1 0,0-1 0,0 0-1,0 0 1,0 1 0,0-1 0,0 0 0,0 0 0,1 1-1,-1-1 1,0 0 0,0 0 0,0 0 0,0 1 0,1-1-1,-1 0 1,0 0 0,0 0 0,1 0 0,-1 1 0,0-1-1,0 0 1,1 0 0,-1 0 0,0 0 0,0 0 0,1 0 0,-1 0-1,0 0 1,0 0 0,1 0 0,-1 0 0,0 0 0,0 0-1,1 0 1,-1 0 0,0 0 0,0 0 0,1 0 0,-1 0-1,0 0 1,1 0 0,-1 0 0,0-1 0,0 1 0,0 0-1,1 0 1,-1 0 0,0 0 0,0-1 0,1 1 0,2-2-29,-2 0 52,1 0-1,0 0 0,0 0 1,-1 0-1,0 0 1,1-1-1,-1 1 0,0-1 1,0 1-1,1-5 1,2-3 8,67-162 482,-38 84-365,118-218-212,-29 67-251,-66 105-1326,-17 41-5011,-25 68 3650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04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0 581 2496,'0'0'76,"0"0"0,0 1 0,0-1 1,1 0-1,-1 0 0,0 1 0,0-1 0,0 0 1,0 0-1,0 1 0,0-1 0,1 0 0,-1 0 1,0 1-1,0-1 0,1 0 0,-1 0 0,0 0 0,0 1 1,0-1-1,1 0 0,-1 0 0,0 0 0,1 0 1,-1 0-1,0 0 0,0 0 0,1 1 0,-1-1 1,0 0-1,1 0 0,-1 0 0,0 0 0,0 0 1,1 0-1,-1 0 0,0-1 0,1 1 0,-1 0 0,0 0 1,0 0-1,1 0 0,-1 0 0,0 0 0,0 0 1,1-1-1,-1 1 0,0 0 0,0 0 0,1 0 1,-1-1-1,0 1 0,0 0 0,0 0 0,1 0 0,-1-1 1,0 1-1,0 0 0,0 0 0,0-1 0,0 1 1,0 0-1,0-1 0,1 1 0,-1 0 0,0 0 1,0-1-1,0 1 0,0-1 0,0 3 212,30 6 880,-21-8-998,13 0 169,0 1 0,0 0-1,25 6 1,-11-1-82,54 3-1,-80-9-171,9 0-18,1 0 0,-1-2 0,0 0 1,0-2-1,34-9 0,-11 2-12,5 3-23,-31 6-96,0-1 0,19-6 0,27-8 119,0 2 1,111-12-1,29-6-189,-160 22 153,44-19 0,15-3-105,13 7 53,1 4-1,142-7 0,-174 23-41,92-9 246,145-6-336,-48-1 205,-33 1-38,-47 15 119,55-4-274,35 5 318,-200 5-132,131 9-83,44-1 137,148-7 132,-318 3-267,56-1 74,-29-7 9,147-3 117,161-12 79,-7 0-409,30 4 269,-3 0 32,162 11-209,-297-1 145,72 8 190,-125 3-327,125-1 376,-353-5-278,335-9 147,138-17 382,-160 12-242,-156 4-198,-78 5-14,419-11 130,-398 11 3,35 2-40,68 3-103,-106-1-154,127-5 233,-137 3-98,73-8 254,8 1-448,121-3 64,-135 3 274,-9-1-164,-75 8 18,77-2 74,-103 5-110,178 5 40,-64 0 146,-74 2-145,53 3-48,-21-3 294,-111-2 79,-32 12-260,-21 79-162,-31 189 130,34-80-118,-14 102 128,9-3-2,-1 18 111,-13-56-48,-18-1 177,-2-104-156,7-24-292,8 41 335,11-40-138,14-70-65,-31 124 52,39-143-5,-7 97 0,12-52-80,-1 60 174,3-34 39,-22 135-1,20-211-201,-9 52 72,-2 21-33,-5 25-33,11-93-26,-23 92 240,-9 44-109,27-52-151,-3 18 141,11-108-134,-6 28 74,7-28-131,6-33 107,-1 0 0,-1 0 0,-3 10 0,4-14-8,0 0 1,0-1 0,0 1 0,1 7-1,0-7-3,-1 0 0,1-1 0,-1 1-1,-2 6 1,-2 7 17,-4 26-1,0 57 281,7-75-211,2 54 1,1-30-21,-5 66 172,2-62 0,3-41-297,-2 0 0,-1 17 1,1-22 120,0-4-493,1-1-1,-1 0 1,0 0 0,0 0 0,0 0-1,-3 6 1,3-9 208,1 0 0,-1 0 1,1-1-1,-1 1 0,0 0 0,1-1 0,-1 1 0,0 0 1,0-1-1,1 1 0,-1-1 0,0 1 0,0-1 1,0 0-1,0 1 0,0-1 0,0 0 0,0 1 0,1-1 1,-1 0-1,0 0 0,0 0 0,0 0 0,0 0 0,0 0 1,0 0-1,0 0 0,0 0 0,0-1 0,0 1 0,0 0 1,0-1-1,0 1 0,0 0 0,0-2 0,-3 1-221,1-1-1,-1 0 0,1 0 1,0 0-1,0 0 0,0-1 1,-5-5-1,-2-4-1703,-14-22-1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48:0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1 253 160,'10'-4'256,"-4"2"628,0 0 0,0 1 0,13-3 1802,-7 4 1421,16 0-2577,102-4 23,-85 0-1023,15-1-15,-5-3 60,29-6-115,-31 5-154,96-6 0,57 14-167,-109 2 86,109 8 628,-119-5-538,113 19-1,-192-22-293,68 9 270,61 11 69,-80-11-255,1-3 0,97 1 0,49-5 17,102 6-314,-181-10 299,256 7 5,14-2 17,-125-4-82,18 22 91,-58-3 60,-162-15-165,192 12 108,-175-7-110,90 22-1,92 13 91,-86-17-152,-59-3 112,169 23 196,-218-40-287,278 15 105,-52-5 130,-107-4-66,388-14 97,-495-5-265,327-37 370,24-16-329,-209 30 150,-34 3-1,119-15-110,-5-27 194,-71 16-178,2 20-186,-127 19 121,42-14 50,19-1-37,80 3-83,-33 0 193,56-4-231,104 0 102,-119 13 223,-35 3-14,-149 6-213,365-20 205,-316 28 37,-1 5 0,151 28 1,-161-11-219,178 26 216,-253-49-1317,-67-41-14707,1-7 11884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19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151 141 1824,'0'0'39,"-1"-1"1,1 1-1,0 0 0,-1-1 0,1 1 1,0 0-1,0 0 0,-1-1 1,1 1-1,0 0 0,0-1 0,0 1 1,0-1-1,0 1 0,-1 0 1,1-1-1,0 1 0,0 0 0,0-1 1,0 1-1,0-1 0,0 1 1,0 0-1,0-1 0,0 1 0,0-1 1,0 1-1,1 0 0,-1-1 1,0 1-1,0 0 0,0-1 0,0 1 1,1 0-1,-1-1 0,0 1 1,0 0-1,1-1 0,-1 1 0,0 0 1,1-1-1,-1 1 161,1-1 0,-1 0 1,1 1-1,-1-1 0,1 0 0,-1 0 1,1 1-1,-1-1 0,0 0 0,0 0 0,1 0 1,-1 0-1,0-1 0,0-2 815,1-13 1455,-1 17-2451,0 0 0,0 0 0,-1 0 1,1 0-1,0 0 0,0 1 0,0-1 1,0 0-1,0 0 0,0 0 0,-1 0 1,1 0-1,0 0 0,0 0 0,0 0 1,0 0-1,0 1 0,-1-1 0,1 0 1,0 0-1,0 0 0,0 0 0,0 0 1,-1 0-1,1 0 0,0 0 0,0 0 1,0 0-1,0 0 0,-1 0 0,1 0 1,0 0-1,0-1 0,0 1 0,0 0 1,-1 0-1,1 0 0,0 0 0,0 0 1,0 0-1,0 0 0,0 0 0,0 0 1,-1-1-1,1 1 0,0 0 0,0 0 1,0 0-1,0 0 0,0 0 0,0-1 1,0 1-1,0 0 0,0 0 0,0 0 1,0 0-1,0-1 0,0 1 0,0 0 1,0 0-1,0 0 0,0 0 0,0-1 1,0 1-1,0 0 0,0 0 0,0 0 1,0 0-1,0-1 0,-9 8 734,8-6-720,1-1 1,-1 1-1,0-1 1,0 1-1,0 0 1,1 0-1,-1-1 1,0 1-1,1 0 1,-1 0-1,1 0 1,-1 0 0,1 0-1,-1 0 1,1-1-1,-1 3 1,-15 35 671,-4 9-77,7 2-158,2 0 1,3 1-1,1 1 1,1 78-1,22 201 719,-7-255-839,1 55 31,-6-95-184,-3-31-177,0-1-1,0 1 1,0-1-1,-1 1 1,0 0 0,0-1-1,0 1 1,0 0-1,0-1 1,-1 1-1,1-1 1,-1 1-1,0-1 1,-3 6-1,1-3-33,1-2 50,0 0-1,-1-1 1,1 1-1,-1-1 1,0 1-1,-4 2 1,1 1-71,0 0-1,0 0 0,1 1 1,0 0-1,-4 8 1,0-2 19,9-12 23,-1 0 1,0 0 0,0 0-1,1 0 1,-1 0 0,1 0 0,-1 0-1,1 0 1,0 0 0,0 0-1,0 3 79,9-4-38,6 1 192,46-13 178,57-7-404,-81 16-6,1 1 0,-1 1 0,45 7 0,-37-4-45,0-2 0,78-8 0,-103 6 26,156-15 255,120-8 205,-121 3-380,-29 2-69,328 1 550,-270 13-337,-113 3-194,44 1 154,-31 2-83,90 6-31,-180-6-9,1 0 0,-1-1 0,1-1 0,-1-1 0,1 0 0,-1-1 0,26-8 0,-40 11-59,1 0 0,-1 0 0,1 0 0,-1 0 0,1 0 0,-1-1 0,0 1 0,1 0-1,-1 0 1,0 0 0,1-1 0,-1 1 0,1 0 0,-1 0 0,0-1 0,1 1 0,-1 0 0,0-1-1,0 1 1,1 0 0,-1-1 0,7-6 108,-6 3-72,-1 4-22,0-1 1,0 1-1,0-1 1,0 1 0,0-1-1,0 1 1,-1-1-1,1 1 1,0-1 0,0 1-1,0-1 1,0 1-1,-1-1 1,1 1 0,0-1-1,-1 1 1,1-1-1,0 1 1,-1 0 0,1-1-1,0 1 1,-1 0-1,1-1 1,-1 0 0,0 1-11,1 0 0,-1-1 0,1 1 1,-1 0-1,1-1 0,0 1 0,-1 0 1,1-1-1,0 1 0,-1-1 0,1 1 1,0-1-1,0 1 0,-1 0 0,1-1 1,0 1-1,0-1 0,0 0 0,0 1 1,-1-1-1,1 1 0,0-1 1,0 1-1,0-2 0,-1-12 15,-5-24 0,-2-6-14,7-113-42,1 21-244,-7 57 379,3 36-622,1-80 1,5-7-54,-3 82 354,9-79-1,-7 120 181,-1 0-1,1 0 0,-1 0 0,-1 0 0,1 0 1,-1 0-1,0 0 0,-1 0 0,-4-12 0,6 18 43,-1-1 0,0 1 1,0 0-1,0 0 0,0-1 0,0 1 0,0 0 0,0 0 0,0 0 0,0 0 0,0 0 0,-1 0 0,1 1 0,0-1 0,-1 0 0,1 1 0,0-1 0,-1 0 0,1 1 0,-1 0 0,1-1 0,-1 1 0,1 0 0,-1 0 0,-2 0 0,1 0-1,1 1 0,-1-1-1,1 0 1,-1 1 0,0 0 0,1 0-1,-1 0 1,1 0 0,0 0 0,-1 0 0,1 1-1,-4 2 1,3-2-4,0 0 0,0 0 1,1 0-1,-1-1 0,0 0 0,0 1 0,-1-1 0,1 0 0,0 0 1,0-1-1,-5 1 0,-40 0 123,31-1-214,-203 1-203,177 0 220,-127 0 220,-61-9-179,-19-9-160,-181-35 400,382 45-53,-82-2 0,-191 15 277,147 6-203,-20 9-10,155-16-185,-1 0-1,0 1-1,0 2 1,-58 19 0,87-22-245,0 0 1,-14 9-1,22-12-267,0 1 0,1-1 0,0 1 0,-1-1 0,1 1 0,0 0 0,0 0 0,1 1 0,-1-1 0,-3 7 0,1 2-3949,5-12 4356,0 0 0,0 1 0,0-1 0,0 0 0,0 0 0,0 1 0,0-1 1,0 0-1,0 0 0,0 1 0,0-1 0,1 0 0,-1 0 0,0 1 0,0-1 0,0 0 0,0 0 1,0 1-1,0-1 0,0 0 0,3 2-1143,-2-2 1144,-1 0-1,0 0 0,0 0 0,1 0 0,-1 0 0,0 0 0,0 0 0,1 0 0,-1 0 1,21-6-2676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1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6 2080,'0'-6'7690,"0"19"-6906,-3-4-601,1 1 1,0-1-1,0 15 0,-4 22 332,0-22-264,-3 35 0,8-54-216,0 1 0,0 0 1,-1 0-1,-2 6 0,-2 8 55,-3 4 68,7-19-85,0-1 0,0 1 1,1 0-1,-1-1 0,0 8 1,20-13 256,57-15-458,-69 14 101,-1 1 0,0 0 0,1 1-1,-1-1 1,1 1 0,-1 0-1,1 0 1,-1 1 0,1 0 0,-1 0-1,0 0 1,1 0 0,5 3 0,-2 0 100,0 0 0,0 1 1,0 0-1,-1 0 1,16 14-1,-18-14-77,-2-2 82,0 0-1,-1 0 1,1 0 0,-1 1 0,4 4 0,-7-8-60,0 1 1,1-1-1,-1 1 1,0 0-1,1-1 1,-1 1-1,0 0 1,0-1-1,1 1 1,-1 0-1,0 0 1,0-1-1,0 1 1,0 0-1,0-1 1,0 1-1,0 0 1,0 0-1,0-1 1,-1 1-1,1 0 1,0-1-1,0 1 1,-1 0-1,1-1 1,0 1-1,-1 0 1,1-1-1,0 1 1,-1-1-1,1 1 1,-1-1-1,1 1 1,-1-1-1,0 1 1,1-1-1,-1 1 1,1-1-1,-1 0 1,0 1-1,-20 10 172,-1-1 1,-22 8-1,24-11-407,0 0 0,-1-2-1,0 0 1,0-1 0,0-1 0,-21 0 0,41-3 116,1 0 0,0 0 1,0 0-1,-1 0 0,1 0 1,0 0-1,-1 0 0,1 0 0,0 0 1,0 0-1,-1 0 0,1 0 0,0 0 1,0 0-1,-1 0 0,1 0 0,0 0 1,0 0-1,-1 0 0,1 0 1,0 0-1,0-1 0,-3-2-1208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1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3136,'7'-8'8608,"6"5"-8265,-4 1 663,17-6 47,36-17 1,-38 15-849,47-15 0,-49 19-258,18-3-632,-36 8-39,1 1 1,-1 0-1,0 0 0,7 1 0,0 2-865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1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3552,'0'3'1632,"5"6"928,0 0 416,0 0-2176,-5-1 64,0 5-512,0-1-64,0 0-192,0-3 160,0 3-160,0-7-1312,0-1 672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2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61 3072,'-1'-1'177,"1"0"1,0 0-1,0 0 1,0 0-1,0 0 0,0 1 1,0-1-1,0 0 1,0 0-1,0 0 0,1 0 1,-1 1-1,0-1 1,1 0-1,-1 0 1,0 0-1,1 1 0,-1-1 1,1 0-1,-1 0 1,1 1-1,-1-1 0,1 1 1,0-1-1,-1 0 1,1 1-1,0-1 1,0 0-1,14-11 560,-12 9-608,0 1 0,0 0 0,0-1 0,0 1 0,1 0 0,-1 0 0,1 1 0,-1-1 0,1 1 0,0-1 0,-1 1 0,7-1 0,-7 2-84,-1 0 0,1 0 1,0 0-1,-1 0 1,1 0-1,-1 0 0,1 1 1,-1-1-1,1 1 0,-1 0 1,1-1-1,-1 1 1,0 0-1,1 1 0,-1-1 1,0 0-1,0 1 1,0-1-1,0 1 0,3 2 1,-3-1 37,0 0 1,1 0-1,-1 0 1,0 0-1,-1 0 1,1 1-1,-1-1 1,1 1 0,-1-1-1,0 1 1,0-1-1,-1 1 1,1 0-1,-1 0 1,1-1-1,-1 1 1,0 0-1,-1 0 1,1-1 0,-1 1-1,0 0 1,-1 5-1,-4 7 180,0 0 1,-1 0-1,-16 26 0,2-4 48,20-37-307,1 1 0,-1 0 0,0 0-1,1 0 1,-1 0 0,1-1 0,0 1 0,0 0 0,-1 0 0,1 0 0,0 0-1,1 0 1,-1 0 0,0 0 0,1-1 0,-1 1 0,1 0 0,-1 0 0,1 0-1,0-1 1,0 1 0,0 0 0,0-1 0,0 1 0,0 0 0,0-1 0,0 0-1,1 1 1,2 2 0,4 2 19,0-1-1,0 1 1,1-1-1,14 6 1,-11-5 36,12 5-17,18 8-125,-38-17 177,-1 1 1,1-1 0,-1 1-1,1-1 1,-1 1 0,0 0-1,0 0 1,3 5 0,-5-7-38,-1 0 0,1 0 0,-1 0 0,1 0 1,-1 0-1,0 0 0,1 0 0,-1 0 1,0 0-1,0 0 0,0 1 0,0-1 1,0 0-1,0 0 0,0 0 0,0 0 1,0 0-1,-1 2 0,0 0 62,0 0 0,-1-1-1,1 1 1,-1 0 0,1-1-1,-4 5 1,-2 1 113,-1-1 1,1 1-1,-13 8 0,15-13-168,0 0-1,0-1 0,0 1 0,0-1 1,0 0-1,0 0 0,0 0 1,-1-1-1,1 0 0,-1 0 0,-10 1 1,10-2-1018,-1-1 1,1 1 0,0-1 0,-1 0 0,-11-4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3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1 308 3392,'0'0'1088,"9"-4"800,7-4-1148,1 0 0,-2-2 0,1 1 0,26-23 0,22-14-419,4 8-345,-37 22 103,-1-1 0,39-30 0,-49 32-19,-14 10-48,1 0 1,-1 0 0,0 0 0,0-1 0,-1 0 0,9-11 0,-13 10-40,-1 7 22,-1-1-1,1 1 1,0 0 0,0 0 0,-1 0-1,1 0 1,0 0 0,-1-1-1,1 1 1,0 0 0,-1 0-1,1 0 1,0 0 0,-1 0 0,1 0-1,0 0 1,-1 0 0,1 0-1,0 0 1,-1 0 0,1 1-1,0-1 1,-1 0 0,1 0 0,0 0-1,0 0 1,-1 0 0,1 1-1,0-1 1,-1 0 0,1 0 0,0 0-1,0 1 1,0-1 0,-1 0-1,1 0 1,0 1 0,0-1-1,0 0 1,-1 1 0,-11 13 27,11-12 2,-18 21 338,9-11-118,1 0 0,0 0 0,0 0 0,2 1 0,-1 1 0,-5 14 0,11-23-178,1 1 1,-1 0 0,1-1 0,0 1 0,-1 9-1,2-14-45,0 0 0,0 0-1,0 0 1,0 1 0,0-1-1,0 0 1,0 0-1,1 0 1,-1 0 0,0 0-1,0 0 1,1 0 0,-1 0-1,1 0 1,-1 0-1,1-1 1,-1 1 0,1 0-1,0 0 1,-1 0 0,1 0-1,0-1 1,0 1 0,-1 0-1,1-1 1,0 1-1,0-1 1,0 1 0,0-1-1,0 1 1,0-1 0,0 1-1,0-1 1,0 0-1,0 0 1,0 1 0,0-1-1,2 0 1,1-1 2,0 1 0,0-1 0,0 0 0,0 0 1,0 0-1,0-1 0,0 1 0,0-1 0,5-4 0,33-23-217,-35 24 136,7-7-214,18-19 1,-23 22 46,-6 15 393,-1 0 1,0-1-1,-1 2 1,2 11-1,-3-12-117,0 0-1,0 0 0,1 0 1,-1 0-1,1 0 0,0 0 1,1-1-1,2 8 1,0 3-5,-4-14-99,0 0-1,0 0 1,1-1 0,-1 1 0,1 0 0,-1-1-1,1 1 1,-1 0 0,1-1 0,0 1 0,0-1-1,0 1 1,1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12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1350 2976,'-14'0'2954,"19"-2"-506,3-1-1948,0 0 0,0 0 0,-1-1 0,0 0 0,0 0-1,0-1 1,0 1 0,7-8 0,13-9 191,9-2-169,35-26 70,-28 11-298,-1-1-1,69-87 0,94-159 235,-180 245-457,-2-2 0,32-79 1,-47 98-24,8-31-1,-16 54-56,0 0-1,0 0 0,0 0 1,0 0-1,0-1 0,0 1 1,0 0-1,0 0 0,0 0 0,0 0 1,0 0-1,0 0 0,0-1 1,0 1-1,0 0 0,0 0 0,0 0 1,0 0-1,0 0 0,0-1 1,0 1-1,0 0 0,0 0 0,0 0 1,0 0-1,0 0 0,0 0 1,0 0-1,0-1 0,0 1 0,0 0 1,0 0-1,-1 0 0,1 0 1,0 0-1,0 0 0,0 0 0,0 0 1,0 0-1,0 0 0,0-1 1,-1 1-1,1 0 0,0 0 1,0 0-1,0 0 0,-7 5-413,3 1 225,1 0 0,-1 0 0,-2 8 0,1-3 99,-14 33-93,2 2 1,-13 54-1,-12 97 266,38-179-53,3-12-14,-19 107 139,17-89 21,1 0 1,2 40 0,1-59-48,-1 1 1,1 0 0,0 0-1,1-1 1,-1 1 0,4 7-1,-5-12-91,1 0-1,-1 0 0,1 0 1,0 0-1,-1 0 0,1 0 1,0 0-1,-1 0 0,1 0 1,0 0-1,0-1 0,0 1 1,0 0-1,0 0 0,0-1 1,0 1-1,0-1 0,0 1 1,0-1-1,0 1 1,0-1-1,0 0 0,0 1 1,1-1-1,-1 0 0,0 0 1,0 0-1,0 0 0,0 0 1,1 0-1,-1 0 0,0 0 1,0-1-1,0 1 0,0 0 1,3-2-1,1-1 28,0 0 1,0-1-1,0 0 0,0 0 0,0-1 1,-1 1-1,0-1 0,0 0 0,0 0 1,3-7-1,73-113 412,-21 31-318,24-27-70,18-27-53,27-99-62,-21-14-378,-69 155 82,-37 103 316,0 0-81,1 0 0,-1 0 0,0-1 0,0 1 0,-1-1 0,1-3-1,-8 21-281,-37 133 335,43-144 47,-91 249 328,30-103 159,-74 272-1,107-326 438,27-87-639,5-11-21,8-20-83,-3 5-399,0 1 1,1-1 0,1 2-1,1-1 1,0 1 0,1 1-1,24-23 1,-34 36 152,0 0 0,0 0 0,1 1-1,-1-1 1,1 1 0,-1-1 0,6-1 0,-7 3 35,0 0 1,0-1 0,1 1 0,-1 0 0,0 0 0,0 0 0,0 0-1,0 0 1,1 0 0,-1 1 0,0-1 0,0 0 0,0 1-1,0-1 1,0 0 0,0 1 0,0-1 0,0 1 0,0 0-1,0-1 1,0 1 0,0 0 0,1 1 0,4 6-27,-1-1 0,0 1 0,0 1 0,-1-1 0,0 1 0,0 0 0,-1 0 1,2 10-1,9 21 210,-6-21-1,1-1 0,1 1 1,14 17-1,-18-27-17,0-1-1,1 0 0,1 0 0,-1-1 1,1 0-1,0 0 0,16 9 0,-20-14-72,-1 0-1,1 0 1,0-1-1,0 1 1,0-1-1,0 0 1,0-1-1,0 1 0,0-1 1,0 1-1,0-1 1,5-1-1,-3 0-2,1 0 0,-1 0 0,1-1-1,-1 0 1,0 0 0,12-7 0,-7 3-11,0-2 1,0 1-1,0-1 1,-1-1 0,0 0-1,16-20 1,-18 19 16,-1 0 0,-1-1 0,0 1 0,0-1 0,-1-1 1,5-16-1,-7 19-75,-1 0 1,0-1 0,0 1 0,-1-1 0,0 1 0,-1-1-1,0 0 1,-3-18 0,3 26-27,0 1 0,-1-1 0,1 0 0,-1 0 0,0 0 0,0 0 0,1 0 0,-1 1 0,-1-1 0,1 0 0,0 1 0,0-1-1,0 1 1,-4-4 0,4 5 18,0-1-1,0 1 0,0 0 0,0-1 0,0 1 1,0 0-1,0-1 0,0 1 0,0 0 1,0 0-1,0 0 0,0 0 0,0 0 0,0 0 1,0 0-1,0 1 0,0-1 0,0 0 1,0 0-1,0 1 0,0-1 0,0 1 0,0-1 1,0 1-1,0-1 0,0 1 0,0 0 1,0-1-1,1 1 0,-1 0 0,-1 1 0,-5 6-31,1-1 0,0 1 0,0 0 0,1 0 0,0 1 0,0 0 0,1 0 0,-6 16 0,4-4 27,0 1 1,-5 40-1,10-56 44,0 1 0,1-1 0,0 1 0,0-1 0,1 0 0,-1 1 0,1-1 0,0 0 0,1 1 0,0-1 0,3 7 0,-4-10 2,1 0-1,0 0 0,0 0 0,1 0 1,-1-1-1,1 1 0,-1 0 0,1-1 1,0 0-1,0 0 0,0 0 0,0 0 1,0 0-1,1 0 0,-1-1 0,0 0 1,1 1-1,-1-1 0,1 0 0,0-1 1,3 1-1,15 1 53,1 0 0,-1-2 0,1 0 0,-1-2 0,0-1 0,1 0 0,26-9 1,-7 0-68,0-3 1,69-33 0,-111 48-20,0 0-1,0-1 0,0 1 0,0 0 1,0 0-1,1 0 0,-1 0 0,0 0 1,0 0-1,0 0 0,0 0 1,1 0-1,-1-1 0,0 1 0,0 0 1,0 0-1,0 0 0,1 0 0,-1 0 1,0 0-1,0 0 0,0 0 0,1 0 1,-1 0-1,0 0 0,0 1 0,0-1 1,0 0-1,1 0 0,-1 0 1,0 0-1,0 0 0,0 0 0,0 0 1,1 0-1,-1 0 0,0 1 0,0-1 1,0 0-1,0 0 0,0 0 0,0 0 1,1 0-1,-1 1 0,0-1 0,0 0 1,0 0-1,0 0 0,0 0 0,0 1 1,0-1-1,0 0 0,0 1 1,-3 15-192,-9 16 13,10-30 200,1 1 0,0 0 0,0 0 1,0-1-1,0 1 0,0 0 0,1 0 1,-1 0-1,1 0 0,0 0 0,0 0 1,0 0-1,0 0 0,1 5 0,0-6-9,0 0-1,0 0 0,0 0 0,0 0 0,0 0 0,1 0 0,-1 0 0,1 0 0,-1-1 0,1 1 0,-1-1 0,1 1 1,0-1-1,0 1 0,0-1 0,0 0 0,0 0 0,3 1 0,-1 0 23,1-1 0,-1 0 0,0 0 0,0 0 0,1 0-1,-1-1 1,0 0 0,1 1 0,-1-2 0,0 1 0,1-1 0,-1 1 0,0-1 0,1 0 0,-1-1-1,0 1 1,0-1 0,0 1 0,0-1 0,0-1 0,-1 1 0,1 0 0,-1-1 0,1 0 0,-1 0-1,0 0 1,0 0 0,0 0 0,0-1 0,-1 1 0,1-1 0,-1 0 0,0 0 0,0 0-1,-1 0 1,1 0 0,-1 0 0,2-6 0,-1 1-58,0-1-1,-1 0 1,0 0-1,-1 0 1,0 0 0,0 0-1,-1 0 1,0 0-1,-3-9 1,3 17 15,0 1-1,1-1 1,-1 1 0,0 0 0,0-1-1,0 1 1,0 0 0,0 0 0,0 0-1,0-1 1,-1 1 0,1 0-1,0 1 1,-1-1 0,1 0 0,0 0-1,-1 0 1,1 1 0,-1-1-1,1 1 1,-1-1 0,1 1 0,-1 0-1,0 0 1,1-1 0,-1 1-1,1 0 1,-1 0 0,0 1 0,1-1-1,-3 1 1,0-1-11,0 1-1,1 0 1,-1 0 0,0 0-1,1 0 1,-1 1 0,1-1-1,0 1 1,-1 0 0,-3 4-1,13-7 96,0 0-1,0-1 0,0 0 0,10-3 1,-6-2-55,0 0 1,-1 0 0,1-1 0,8-10-1,17-13-39,-6 7 32,-19 15-1,1 0 0,-1 1-1,2 0 1,-1 1 0,1 0-1,0 1 1,1 0 0,16-4-1,-21 8-15,-1 2-1,1-1 1,0 1-1,13 2 0,7-1 91,-22 0-76,-1-1 0,1 1 1,-1 0-1,1 0 0,-1 1 0,1 0 1,-1 0-1,0 0 0,0 0 0,0 1 0,5 3 1,-7-4-2,1 0 1,-1 1-1,0 0 1,0-1 0,0 1-1,0 0 1,-1 1 0,1-1-1,-1 0 1,0 1-1,0-1 1,0 1 0,0 0-1,0 0 1,-1 0-1,1 4 1,1 7 39,-2 0 1,0 0-1,0 0 0,-2 0 1,0 0-1,0 0 0,-7 24 1,7-33-5,1-1 0,0 0 1,0 0-1,0 1 0,1-1 1,0 0-1,2 9 0,-3-13-30,1-1 0,-1 0-1,0 1 1,0-1-1,0 0 1,1 1 0,-1-1-1,0 0 1,1 0-1,-1 1 1,0-1 0,1 0-1,-1 0 1,0 1 0,1-1-1,-1 0 1,0 0-1,1 0 1,-1 0 0,0 0-1,1 0 1,-1 0-1,1 0 1,-1 1 0,0-1-1,1 0 1,-1-1 0,1 1-1,-1 0 1,0 0-1,1 0 1,-1 0 0,1 0-1,19-6 167,-13 4-77,0-1-72,0 0 1,-1 0-1,0-1 1,1 1-1,-1-1 0,0-1 1,-1 1-1,1-1 1,-1 0-1,0 0 1,6-8-1,2-4-16,-1 0 0,16-31-1,17-32-227,-45 81 211,0-1-1,0 0 1,0 0 0,0 0 0,0 0 0,0 0 0,0 0-1,0 0 1,0 0 0,0 0 0,0 0 0,0 0 0,0 0-1,0 0 1,0 0 0,0 0 0,0 0 0,0 0 0,0 0-1,1 0 1,-1 0 0,0 0 0,0 0 0,0 1 0,0-1 0,0 0-1,0 0 1,0 0 0,0 0 0,0 0 0,0 0 0,0 0-1,0 0 1,0 0 0,0 0 0,0 0 0,0 0 0,1 0-1,-1-1 1,0 1 0,0 0 0,0 0 0,0 0 0,0 0-1,0 0 1,0 0 0,0 0 0,0 0 0,0 0 0,0 0 0,0 0-1,0 0 1,0 0 0,0 0 0,0 0 0,0 0 0,0 0-1,0 0 1,0 0 0,0 0 0,2 9-222,-2 14 68,-4 21 61,-5 54 211,8-91-81,1 0-1,-1 0 1,1 0 0,1 0 0,-1 0 0,3 12 0,-2-16-12,-1-1 0,1 0 0,0 1 0,0-1 0,0 0 0,0 1 0,0-1 0,0 0 0,1 0 0,-1 0 0,1 0 0,-1 0 0,1 0 0,0-1 0,0 1 0,0 0 0,0-1 0,0 0 0,0 1 1,0-1-1,0 0 0,3 1 0,-2-1 19,-1-1 1,1 0 0,0 1 0,-1-1 0,1 0-1,-1 0 1,1-1 0,0 1 0,-1 0-1,1-1 1,-1 0 0,1 0 0,-1 1 0,1-1-1,-1-1 1,0 1 0,4-2 0,3-4 64,1 0 1,12-12 0,-18 15-110,80-86 93,-37 37-305,-46 52 202,-1 0 1,1 0-1,0 1 1,0-1-1,0 1 1,0-1-1,0 0 1,0 1 0,0 0-1,0-1 1,0 1-1,1-1 1,-2 1 10,1 0 1,-1 0-1,0 0 1,1 0-1,-1 0 0,0 0 1,1 1-1,-1-1 1,0 0-1,1 0 1,-1 0-1,0 0 1,0 1-1,1-1 1,-1 0-1,0 0 0,0 0 1,1 1-1,-1-1 1,0 0-1,0 0 1,0 1-1,1-1 1,-1 0-1,0 1 1,0-1-1,0 0 1,0 1-1,0-1 0,0 0 1,1 1-1,-1-1 1,0 0-1,0 1 1,0-1-1,0 0 1,0 1-1,0-1 1,-1 0-1,1 1 1,0-1-1,0 0 0,0 1 1,0-1-1,0 0 1,0 0-1,-1 1 1,-2 14 8,-1-1 0,0 0 0,-1 0 0,-1 0 0,-8 15 0,-10 23 0,-50 151-120,-9 20 303,73-200-137,-1-1-1,-1 0 0,-1 0 1,-1-1-1,0-1 1,-2 0-1,-20 18 0,27-28 9,-2-1 0,1 0-1,-1-1 1,0 0 0,-1-1-1,0 0 1,0-1 0,-1-1-1,1 1 1,-1-2 0,-1 0 0,1-1-1,0 0 1,-18 1 0,25-3-34,-1-1 1,0-1 0,1 0-1,-1 1 1,1-2 0,-1 1 0,1-1-1,-7-3 1,10 4-26,-1 0 0,0-1 0,1 0 0,0 1 1,-1-1-1,1 0 0,0-1 0,0 1 0,0-1 0,1 1 0,-1-1 0,0 0 0,1 0 1,0 0-1,0 0 0,0-1 0,0 1 0,0 0 0,1-1 0,-1 0 0,1 1 1,0-1-1,0 0 0,0 1 0,1-1 0,-1 0 0,1 0 0,0 0 0,0 1 0,0-1 1,1 0-1,-1 0 0,2-4 0,1-3 15,1 1 0,0-1 0,1 1 0,-1 1-1,2-1 1,0 1 0,0-1 0,0 2 0,1-1 0,12-11 0,9-6-65,52-37-1,-18 20-142,1 3 0,2 3 0,2 3 0,106-39-1,-104 50-723,-39 14-1127,1-1 0,-2-2 0,47-25 0,-74 36 1799,0 0 1,-1 0 0,1 0 0,-1 0-1,0 0 1,1 0 0,-1-1 0,0 1-1,0 0 1,1-1 0,0-2 0,-1 3 9,-1 0 0,0 0 1,0 0-1,0 0 0,0 0 1,0 0-1,0 0 0,0 0 1,0 0-1,0 0 0,0 0 1,-1 0-1,1 0 0,0 0 1,-1 0-1,1 0 0,0 0 1,-1 0-1,1 0 0,-2-1 1,-14-18-3071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4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166 161 3648,'-33'56'2160,"27"-46"-1293,0 2 1,0-1 0,-4 16-1,-7 13 260,-17 35-63,18-38-284,-21 36 0,65-109-647,31-49-508,-1 2 425,-27 31 561,-2-1-1,-3-2 1,24-69 0,-49 115-427,-1 4 40,1 7 552,3 16-533,-1 0 1,2 24-1,1 10-46,16 42-51,-1-9-270,-16-63 341,1 0 0,16 36-1,-21-56-328,0 0 0,0 0 0,1 0-1,-1 0 1,1 0 0,-1 0 0,1 0-1,0 0 1,0 0 0,3 1 0,1 1-2614,-5-3 2181,1-1 0,-1 1 0,1-1 0,-1 0 0,0 1 0,3-1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4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25 3072,'-16'-4'3680,"32"1"-224,-7 3-2368,10-6 640,4 6-992,10-3-256,0-2-320,6 1-192,3 4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6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0 1248,'0'0'4597,"-6"5"-2768,2 3-1319,0-1-1,-1 1 0,0-1 1,0 0-1,-7 7 0,2-4-216,1 1 0,1 1-1,0-1 1,0 1-1,1 1 1,1-1 0,0 1-1,1 0 1,0 1 0,-4 17-1,6-12-132,0-1 1,1 0-1,1 1 0,1-1 1,1 1-1,0-1 0,6 28 1,-2-18-9,-3-14-6,1 1 0,0 0 0,8 18 0,-10-31-100,0 1 0,0-1 0,0 0 0,0 0 0,1 0 0,-1 0 1,1 0-1,0 0 0,-1 0 0,1-1 0,0 1 0,3 1 0,-4-2-23,0 0-1,0-1 0,1 1 1,-1-1-1,0 1 0,1-1 1,-1 0-1,1 1 0,-1-1 1,1 0-1,-1 0 0,0 0 1,1 0-1,-1 0 0,1 0 1,-1-1-1,0 1 0,1 0 1,-1-1-1,1 1 0,-1-1 1,0 1-1,2-2 0,1-2 12,0 1-1,0-1 1,-1 0-1,1 0 1,-1 0-1,0-1 1,0 1-1,0-1 1,-1 1-1,4-10 0,-3 6 10,13-26 84,-2-2 0,13-48 0,-21 61-60,-2 1 1,0-1-1,-2-1 0,0 1 0,-2-26 0,-1 40-74,1 3 19,0 0-1,0 0 1,-1 0 0,0-1-1,0 1 1,0 1-1,-1-1 1,0 0 0,0 0-1,-1 0 1,1 1-1,-5-7 1,4 9-55,1 0-1,-1 0 1,1 0 0,-1 0-1,0 1 1,0 0 0,-5-4-1,7 6 14,0-1 1,-1 0-1,1 1 0,0 0 0,0-1 0,0 1 1,-1 0-1,1-1 0,0 1 0,0 0 1,-1 0-1,1 0 0,0 0 0,0 0 0,-1 0 1,1 1-1,0-1 0,0 0 0,0 1 0,-1-1 1,1 0-1,0 1 0,0 0 0,0-1 1,0 1-1,0 0 0,0-1 0,-1 2 0,-1 0-331,1 0-10,1-1-1,-1 1 1,0 0 0,1-1-1,-1 1 1,1 0 0,0 0-1,-1 0 1,1 0-1,0 0 1,0 0 0,-1 4-1,1 6-1334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7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4992,'5'9'8192,"-5"3"-7168,-5 6 160,5-2-704,-4 1-288,-1 4-128,-4-9-224,9 6 96,-10-11-1952,10 2 1120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7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45 3136,'8'3'9466,"-22"28"-7295,10-26-1980,1 1 1,-1 1-1,2-1 1,-1 0-1,1 1 1,0 0-1,0-1 1,1 1 0,-2 10-1,2 3 20,0 0 1,2 24-1,1-26 15,0 0-1,1 0 1,7 23-1,-8-34-151,1 1 1,-1-1-1,2 0 0,-1 0 0,1 0 0,0 0 0,1-1 0,0 1 0,0-1 0,6 5 0,-10-10-54,0 0 0,0 0-1,0 0 1,0 0 0,1-1-1,-1 1 1,0-1 0,0 1-1,1-1 1,-1 1 0,1-1 0,-1 0-1,0 0 1,1 1 0,-1-1-1,1 0 1,-1 0 0,0 0-1,1-1 1,-1 1 0,1 0-1,-1-1 1,0 1 0,1 0-1,-1-1 1,0 0 0,1 1-1,-1-1 1,0 0 0,0 1-1,0-1 1,0 0 0,2-1-1,1-2 27,0 0 0,0 0 0,-1 0-1,1 0 1,-1 0 0,0-1-1,3-4 1,44-106 120,-33 71-28,-12 32-131,0 1 0,-1-1 0,0 0-1,-1 0 1,0-1 0,1-17 0,-5 27 1,1 0-1,0 0 1,-1-1 0,1 1 0,-1 0-1,0 0 1,0 0 0,-1 0-1,1 0 1,0 0 0,-1 0-1,0 0 1,0 0 0,0 1 0,0-1-1,0 1 1,0-1 0,-1 1-1,1 0 1,-5-3 0,-4-2 50,0 0 0,-1 1 0,-22-8 0,17 7-105,10 5-98,-1 0 1,1 0 0,0 1 0,0 0-1,-1 1 1,1-1 0,-10 2-1,5-1-1367,11 0 1353,1 0 0,-1 0 0,0 0-1,1 0 1,-1 0 0,1 0 0,-1 1 0,1-1 0,-1 0-1,1 0 1,-1 0 0,1 1 0,-1-1 0,1 0 0,-1 1-1,1-1 1,-1 0 0,1 1 0,0-1 0,-1 1 0,1-1-1,-1 0 1,1 1 0,0-1 0,0 1 0,-1-1 0,1 1-1,0-1 1,0 1 0,0 0 0,-1-1 0,1 1 0,0-1-1,0 1 1,0-1 0,0 1 0,0-1 0,0 1 0,0 0-1,0-1 1,0 1 0,0-1 0,1 1 0,-1 0 0,4 11-2081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2:39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 2816,'8'-2'12649,"-6"4"-13410,0 0 1209,3 4-164,0 0 1,0 0-1,0 1 1,-1 0 0,0 0-1,0 0 1,3 11-1,16 59 562,-16-52-475,2 11-35,-1 0 0,4 59 0,-10-82-281,0-1 1,1 1 0,5 15 0,-4-14 40,5 26 1,-8-31-77,-1-6 20,1 0 0,-1 0 0,1 0 1,-1 0-1,1 1 0,0-1 0,2 3 0,-2-4-4,1 1 526,1-9-217,-2 3-424,28-114 306,8-24-49,-17 89-227,47-83 0,-28 61-1218,-29 51-1858,-5 18 1584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4:13.11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166 586 480,'-4'0'54,"2"-1"-6,1 1 0,-1 0 0,0 0 0,0 1 0,0-1 0,1 0 0,-1 0 0,0 1 0,0 0 0,0-1-1,1 1 1,-3 1 0,0 0 76,-1 0 0,0 1-1,0-1 1,0-1 0,0 1-1,0-1 1,0 0-1,-8 1 1,-44-2 2366,30 0-2029,26 0-498,2 13-288,0-11 332,-1-1 0,1 0 1,0 0-1,0 1 0,0-1 1,-1 0-1,1 0 1,0 0-1,0 0 0,1 0 1,-1 0-1,0-1 0,0 1 1,2 1-1,22 9 160,-9-5 147,-2 1-271,0-2 0,0 0-1,0-1 1,1 0 0,0-1-1,0-1 1,0 0 0,0-1-1,19-1 1,15 1 30,-24 1 20,-1-2-1,1-1 0,28-5 1,112-29 605,34-2-773,-53 12 161,-98 15 24,9-3 56,87-7 1,41 9 30,-163 9-204,0 1 0,0 2 0,0 0 0,0 1 0,-1 1 0,1 1 1,-1 1-1,0 0 0,31 14 0,75 38 177,-116-52-121,0-2-1,-1 0 1,1 0 0,0-1-1,1 0 1,-1-1-1,0 0 1,0-1-1,15-1 1,-12-2-7,0 0 0,-1 0 0,1-1 0,-1-1 0,1 0 0,-1-1 0,19-11 0,-19 11-37,27-10 1,-7 4-103,83-30 295,-85 32-71,-24 8-47,1-1 0,0 1 0,9-6 1,-16 8-66,-1 0 0,0 0 0,0 0 0,1 0 0,-1-1 0,0 1 0,0 0 0,1 0 0,-1 0 0,0 0 0,0 0 0,0-1 0,1 1 0,-1 0 0,0 0 0,0 0 0,0-1 0,0 1 0,1 0 0,-1 0 0,0-1 0,0 1 0,0 0 0,0 0 0,0-1 0,0 1 0,0 0 0,0 0 0,0-1 0,0 1 0,0 0 0,0 0 0,0-1 0,0 1 0,-8-6 148,-18-1-282,23 6 110,-82-15-131,54 11 162,0-1-1,0-1 1,-56-22-1,-163-69 38,116 47-576,131 49 319,7 0 110,13-1 36,-14 3 22,223-17-248,-175 12 299,76-17 0,3-1 177,370-2-171,-315 15 161,-43 0-301,-61 9 169,87 10 0,-121-3-13,67 21-1,-50-11-170,-46-13 157,0-1 0,33 0 0,-15-1-20,332 5-26,-336-6 34,45 3-216,-45-1 315,65-4-1,96-18-24,-109 13-38,85 4 1,8-1-1,-29-9-43,96-3-42,-10 15-94,261 3 204,-163 29-3,-86-4-198,-152-21 195,124 13 75,-156-11-33,1-3 0,111-5-1,-171 0-111,490-8 252,-119 15-51,-160 2-191,-106-3-53,119-8 1,-90-9-19,203-12 432,-269 19-366,20 0-8,129-2-87,-6 0 10,41 4 109,364 8 66,-537-6 261,102-12-1,-175 11-341,360-4-24,-80 6 277,-191-9-247,37-1-44,167 5-106,-62-17 495,-215 18-350,38-6 95,77-8-245,-82 12 183,267-11-308,-188 4 533,-51 3-278,94-12-40,86-1 374,-168 5-342,-89 15-42,0 0 0,14-5-1,-17 5 66,1 0 0,-1 0-1,1 1 1,-1 0-1,10-1 1,12-1 85,-23 3-107,0-1 0,0 0 0,0 1 0,0 0 0,9 1 0,8 1-106,-19-2 122,1 0 1,0 1-1,-1-1 1,1 1-1,0 0 1,-1 0-1,6 2 1,11 6-12,16 3-33,-6-3-138,-27-8 186,0 1 0,-1-1-1,1 1 1,0 0 0,-1 0-1,1 0 1,-1 0-1,0 0 1,1 0 0,-1 1-1,0-1 1,0 1 0,1 3-1,-1-3-1,-1 1 0,0-1-1,0 1 1,0 0-1,-1 0 1,1-1 0,-1 1-1,0 0 1,0 0-1,-1 7 1,-3 15-61,-11 43 0,-2 5-38,1 36-30,7-41 104,-27 104 0,35-170 13,-61 235 168,21 78-121,12-71 223,5-143-95,1 7-326,-7 138 305,16-82-145,12-153-44,0-1 1,-4 16-1,-2 6-5,-25 147 208,-6 36-56,9-65 268,8-52-176,-3 1-229,4-20-171,1 8 191,1 6 237,-57 164 1,5-114-145,33-72 2,28-52-81,-2 4 11,-17 46 1,-45 177-17,34-108-86,-6 12 145,34-119-43,1 0 0,-9 55 0,4-12 334,4-19-119,-2-2-299,9-37-44,1 0-1,-3 21 1,0-5 91,5-26 3,1 1 1,-1-1 0,0 14-1,2 13-72,-1-10 79,2 0 0,4 34 1,1-16-44,-4-32 86,0 0 0,0 1 0,1 19 0,-4-30-28,1 1-1,0-1 1,0 0-1,0 1 1,0-1-1,0 0 1,0 1-1,0-1 1,0 0-1,0 1 1,0-1-1,0 0 1,0 1-1,0-1 1,1 0-1,-1 0 1,0 1-1,0-1 1,0 0-1,0 1 1,0-1-1,1 0 1,-1 0-1,0 1 1,0-1-1,1 0 1,-1 0-1,0 1 1,0-1-1,1 0 1,-1 0-1,0 0 1,0 1-1,1-1 1,-1 0-1,0 0 1,1 0-1,-1 0 1,0 0-1,1 0 1,-1 0-1,0 0 1,1 0-1,-1 0 1,0 0-1,1 0 1,-1 0-1,0 0 1,1 0-1,-1 0 1,0 0-1,1 0 1,-1 0-1,0-1 1,1 1-1,-1 0 1,0 0-1,1-1 1,15-11-349,-15 11 331,3-6-335,10 2-1400,6-7 1765,-19 12-52,0-1 0,0 0 0,0 0 0,0 0 0,0 0 0,0 1 0,0-1 0,-1 0 0,1-1 0,0 1 0,-1 0 0,1 0 0,-1 0 0,1 0 0,0-2 0,0-2-83,-1 0 1,1 1 0,1 0-1,-1-1 1,4-7 0,0 0 12,9-32-41,12-65 0,0-1 46,-24 103 97,13-47 308,3 1-1,32-69 1,9-2 183,-48 95-406,-1 0 0,9-45 0,-18 72-68,3-28 62,-4 28-87,1 0 0,-1 0 0,0 0-1,0 1 1,-1-1 0,1 0 0,0 0 0,-1 0 0,1 0 0,-1 0 0,1 1 0,-3-4 0,3 5 7,-1-1 0,1 1-1,-1-1 1,0 1 0,0-1 0,1 1 0,-1 0-1,0-1 1,0 1 0,1 0 0,-1 0 0,0-1-1,0 1 1,0 0 0,1 0 0,-1 0 0,0 0-1,0 0 1,0 0 0,1 0 0,-1 0 0,0 1-1,0-1 1,0 0 0,1 0 0,-1 1 0,0-1-1,0 0 1,1 1 0,-1-1 0,0 1 0,1-1 0,-2 1-1,-23 19-111,23-19 123,-82 79 213,65-61-180,-30 37 0,32-35-165,3-2 148,0 1 0,1 0 0,1 1 0,1 0 0,-10 27 0,-31 115-186,42-125 171,2 1 0,-3 43 0,2-23 195,5-42-246,2 1-1,-2 22 1,-1-5 978,4-36-884,-1 1 1,0 0 0,1-1 0,-1 1-1,1-1 1,-1 1 0,1-1 0,-1 0-1,1 0 1,0 0 0,-1 0 0,1 0-1,0 0 1,-3-2 0,2 1-51,0 0 0,0 0 0,0 1 1,-1-1-1,1 1 0,-4-2 0,-17-6-32,-2 2 0,1 0 0,-36-3 0,21 4 39,-122-10 104,133 15-22,-18-2 5,-83 8 0,95-2-5,15-2-64,-31 7 0,-111 26-47,121-27 155,-71 1 0,17-2-159,15-3-57,57-3 77,0 0 1,1 2-1,-35 6 0,23-1 55,23-6-59,-1 1 1,1 0-1,-16 7 0,7-2 70,0-1 0,0-1 1,-36 6-1,-63-1-160,-2 1 370,58-3-359,29-4-70,1 0 0,-44 14 1,-23 11 206,82-23-21,-1-2 1,-22 4 0,21-5 18,-30 10 1,-42 10-210,50-14 192,-260 60 46,267-62-58,0-1 1,-1-2-1,-43 0 0,60-5 72,-21-3-1,1 0 34,7 0-168,-13-1-47,20 5 69,-63 0-132,-157 18 0,131 6 204,17-3-160,70-16 102,-5 0-61,-26 6 147,-42 9 38,43-10-89,-292 45 50,255-42-70,-5 2-150,-139 16 140,-112 2 107,93-18 89,166-13-153,-24 0 25,-74 4-131,-82-1 104,189-5 29,-156-18-17,73 3-288,112 15 267,1 2 1,-94 17-1,127-16-93,-36 3-94,28-3 142,-27 5-1,-81 16 131,46-10 53,-54 3-186,55-8-45,61-7 137,-31 0 218,-64-5-1,80 1-305,-27-4 106,-1-2 0,-110-29 0,-116-29 124,199 48-217,-43-6-35,-125-23-251,262 47 292,-220-54 158,114 35-249,-1 4 0,-184-2 1,270 17 50,-35 1 62,-82-11 0,103 5-17,1 3 0,0 0-1,0 3 1,-39 4 0,-141 32-170,108-17 271,76-16 3,-1-3 0,1 0 0,0-2 0,-38-6 1,21 2-12,-271-16-116,125 0 91,169 17-109,-29-10 0,-12-2 139,3 4 51,-169-22-472,179 29 377,-54-2-261,-108-2 216,74 4 0,-161 5-378,282 1 380,1 1 0,-23 6 0,9-2-8,17-3-11,-40 4 4,51-7 0,0 0 0,0-1 0,0 1 0,0-1 0,0 0 0,0-1 0,-7-2 0,6 3 79,6 1-75,0 0 0,1 0 0,-1 0 0,0 0 0,1 0 0,-1-1 0,1 1 0,-1 0 0,0 0 0,1 0 0,-1-1 0,1 1 0,-1 0 0,0-1 0,1 1 0,-1 0 0,1-1 0,-1 1-1,1-1 1,0 1 0,-1-1 0,1 1 0,-1-1 0,1 0 0,-1 0-7,1 1 1,0-1-1,-1 1 0,1-1 0,0 1 0,-1-1 1,1 1-1,-1 0 0,1-1 0,-1 1 0,1-1 0,-1 1 1,1 0-1,-1 0 0,1-1 0,-1 1 0,0 0 1,0-1-1,1 1 1,-1 0 1,1 0-1,-1 0 1,0 0 0,1-1-1,-1 1 1,1 0-1,-1 0 1,1-1-1,0 1 1,-1 0-1,1-1 1,-1 1 0,1-1-1,0 1 1,-1 0-1,1-1 1,0 1-1,-1-1 1,1 1-1,0-1 1,0 1 0,-1-1-1,1 1 1,0-1-1,0 0 1,0 1-1,0-1 1,0 1-1,0-1 1,0 0 0,-3-25-83,2 20 93,1 0 0,-1 1 0,1-1-1,0-9 1,2-1 55,-1-24-1,0-12-135,1-54 107,1-4 148,5-61-334,-5 79 142,7-30-71,1-20 26,-1-27 200,0-32-133,-1-49 60,0-42-141,-36-110 374,13 154-405,9 90 64,-5-44-203,-1 89 322,-1-4-174,9 7 190,-4-62-14,5 140-84,-10-98 54,-11-48 11,-11-86-252,26 189 52,-3 1-1,-3 1 0,-47-141 1,33 150-516,26 63 502,1 5 7,-2 12-96,3-9 139,-9 42-121,-6 42 9,-18 301-39,30-344 173,-7 220 149,52 237 19,19-52-320,-42-318 112,-6-45 403,3 125-1,-16-133-258,-5 199 27,1-208 82,-6 64 11,-2-58 171,-17 190-162,27-231-154,3-1-1,1 1 1,1-1-1,3 0 0,11 43 1,-9-52-119,17 32 0,-16-39 64,11 17 144,-6-16 85,-11-15-126,2 0 0,-1-1 0,0 1-1,1-1 1,0 0 0,1-1 0,-1 1 0,1-1-1,0 0 1,11 6 0,-17-11-40,1 0-1,-1 0 1,1 0-1,0 1 1,-1-1-1,1 0 1,-1 0 0,1 0-1,0 0 1,-1 0-1,1 0 1,0 0 0,-1 0-1,1 0 1,-1-1-1,1 1 1,0 0 0,-1 0-1,1 0 1,-1-1-1,1 1 1,0 0 0,-1-1-1,1 1 1,0-1-1,11-15 258,-4 1-204,-2 0 1,0 0 0,-1 0-1,0-1 1,4-29 0,-4 20-7,6-47 35,4-80-1,2-26-38,19-139-143,-36 315 85,35-350-96,44-307 112,-59 472 87,2-30-41,-20 194-55,20-415-115,-17 228 225,1 139-519,1-43 521,-7 104-179,0 1 0,1-1-1,0 0 1,1 1 0,0-1 0,1 1 0,0 0-1,0 0 1,1 0 0,6-13 0,-4 13-17,1 0 1,-1 1 0,1 0-1,1 0 1,-1 0 0,2 1-1,-1 0 1,19-12 0,129-64 166,-104 58-100,-15 5-124,-16 8 121,39-15 0,149-45 8,-206 71 30,-2 1-10,-1 0 1,1 0-1,0 0 1,-1 0-1,1 0 1,0 0-1,0-1 1,-1 1-1,1 0 1,-1 0-1,1-1 1,0 1-1,-1 0 1,1-1-1,-1 1 1,1-1-1,-1 1 1,1-1-1,-1 1 1,1-1-1,-1 1 1,1-1-1,-1 1 1,0-1-1,1 0 1,-1 1-1,0-1 1,1-1-1,-2 2-14,1-1 0,0 1-1,-1 0 1,1-1 0,-1 1-1,1 0 1,0 0 0,-1-1-1,1 1 1,-1 0 0,1 0-1,-1 0 1,1-1 0,-1 1-1,1 0 1,-1 0 0,1 0-1,-1 0 1,1 0-1,-1 0 1,0 0 0,1 0-1,-1 0 1,1 1 0,-1-1-1,0 0 1,-19 4-120,20-4 124,-33 6 92,-34 9-204,34-8 70,0-1 1,-61 3-1,9-2 93,31 0 9,-6 0-95,-117 30 1,67-4-89,101-29 125,-2-1-3,10-3-6,1-1-1,0 1 1,-1 0 0,1-1-1,0 1 1,-1 0 0,1-1 0,0 1-1,0 0 1,-1-1 0,1 1-1,0-1 1,0 1 0,0 0 0,0-1-1,-1 1 1,1-1 0,0 1-1,0-1 1,0 1 0,0-1 0,0 1-1,0 0 1,0-1 0,0 1-1,0-1 1,1 0 0,-1 0-3,0-1 1,1 1 0,-1-1-1,1 1 1,-1-1-1,1 1 1,0 0-1,-1-1 1,1 1-1,0 0 1,0-1 0,2-1-1,16-17 85,-9 11-65,-4 3-70,1 1-1,0 0 1,0 0 0,1 1-1,0 0 1,7-3-1,-3 2-52,0 0 44,1 1-1,-1 0 0,1 1 1,0 1-1,0 0 1,21 0-1,17-3 64,-16 2-81,0 2 0,0 1 0,54 8 0,39 0-75,362-11 567,-20-31-381,-302 17 38,90-11 27,26-3-22,-35 1 5,98-7-26,-279 34-51,173-6 0,2 4 597,-220 7-259,-16 1 75,-14 0 196,-8-2-497,1 0 0,-27-2 0,6 0-48,-520-11 11,442 7-90,-300-22-82,153 9 195,3 17-115,137 1-96,49 2 34,27 0 91,-49-6 1,55 3-83,28 2-19,1-2 0,0 1 0,-12-3 0,20 3 71,1 0 0,-1 0 0,1 0 1,-1 0-1,0 0 0,1-1 0,-1 1 1,0 0-1,1 0 0,-1 0 0,1-1 1,-1 1-1,0 0 0,1-1 0,-1 1 0,1-1 1,-1 1-1,1-1 0,-1 0 0,1 1-1,0 0 0,1-1-1,-1 1 1,0 0-1,0-1 1,1 1-1,-1 0 1,0-1 0,1 1-1,-1 0 1,0 0-1,1 0 1,-1-1-1,0 1 1,1 0 0,-1 0-1,0 0 1,1 0-1,-1 0 1,1-1-1,0 1 1,27-6-313,13 3 108,62 2 0,-47 2 149,292 10 198,0 6-9,-215-12-47,5 0-25,195 11-158,253 9 660,-480-24-566,77-1-4,292 5 67,-124 3 190,-326-8-211,497-5 600,-203 4-540,90-2 58,131-36 28,-448 28-130,408-41 86,3 28-190,-45 2 309,-3 0-215,-57 31 203,-105-2-90,-21-1 37,-235-4-230,252 15 78,-204-8-52,116 27 0,73 15 105,0-18 20,-135-17-79,159 0 144,0-27 23,-154-5-85,144-34 0,-275 47-76,369-96-83,-289 62 191,130-71 0,-193 92-124,-17 10 33,-5 1-41,1 0 1,0 1-1,0 0 0,0 1 1,10-2-1,-11 3-46,-7 1 24,1 1 0,-1 0 0,0-1 0,0 1 0,1 0 0,-1 0 0,0 0 0,0 0-1,1 0 1,-1 0 0,0 0 0,1 0 0,-1 0 0,0 1 0,0-1 0,3 1 0,-2 0 59,1-1-46,-1 0 1,0 0-1,0 0 0,0 1 1,0-1-1,0 0 0,0 1 0,0 0 1,0-1-1,2 2 0,8 2 121,19-4-55,-1-1 1,1-1-1,42-9 0,-60 8-60,0 1-1,26 0 1,-38 2-56,14 8-192,-11-2 248,0 1-1,-1 0 0,1 1 0,-1-1 0,-1 1 0,1-1 0,-1 1 0,0 0 0,-1 0 0,0 0 1,0 10-1,-1 11-62,-7 52 1,3-44 2,-2 7 57,-1 0 0,-15 46 0,-34 83 22,33-106-14,-16 47-31,-83 167 0,80-195 66,4 2 0,-32 112 1,-25 186 52,45-73 133,35-193-167,-44 166 1,13-119-96,-82 255 393,103-355-325,-8 20 2,-22 96 0,39-115-41,-54 271 126,56-206 58,4 180-1,10-304-94,0 0 0,1 1 0,-1-1 1,2 0-1,3 16 0,-5-25-77,0 0 0,0 0-1,0 0 1,0 0 0,0-1 0,0 1 0,0 0 0,0 0 0,0 0-1,0 0 1,1 0 0,-1 0 0,0 0 0,0 0 0,0 0 0,0 0 0,0 0-1,0 0 1,0 0 0,0 0 0,0 0 0,0 0 0,0 0 0,0 0-1,0 0 1,0 0 0,0-1 0,0 1 0,0 0 0,0 0 0,0 0 0,0 0-1,0 0 1,0 0 0,1 0 0,-1 0 0,0 0 0,0 0 0,0 0-1,0 0 1,0 0 0,0 0 0,0 0 0,0 0 0,0 0 0,0 0 0,0 0-1,0 0 1,0 0 0,0 1 0,0-1 0,0 0 0,0 0 0,0 0-1,1 0 1,-1 0 0,0 0 0,0 0 0,0 0 0,4-7 58,0-1 0,0 1 1,-1-1-1,0 0 0,-1 0 0,3-12 0,2-5-17,28-67-132,1 1-116,16-129-100,-38 148 248,66-335-151,-35 114-306,0-3 313,-4 57-192,32-164-25,22 48 124,-71 274 189,-2 14-51,2 2 0,3 0 0,45-78 0,-42 91-50,3 2 1,1 1 0,43-47-1,-60 77 96,4-5-249,-20 24 333,-1 0 0,0-1 0,1 1 0,-1 0 0,0-1 0,1 1 0,-1 0 0,0-1 0,1 1 0,-1 0 1,1 0-1,-1-1 0,1 1 0,-1 0 0,1 0 0,-1 0 0,1 0 0,-1 0 0,1-1 0,-1 1 0,1 0 0,-1 0 0,1 0 0,-1 1 0,1-1 0,0 0 6,-1 1-1,0-1 0,1 0 0,-1 1 1,0-1-1,1 1 0,-1-1 0,0 1 1,0-1-1,0 1 0,1-1 1,-1 1-1,0 0 0,0-1 0,0 1 1,0-1-1,0 1 0,0 0 0,-4 33-309,3-31 289,-30 137-51,10-53 269,-60 222 10,-13 59 186,14 4-245,-4 66 32,22-98 267,24-144-227,-43 180 480,74-355-473,-14 31 1,11-28 390,3-15-116,7-9-470,0 0 1,-1-1-1,1 1 0,0 0 0,0 0 1,-1-1-1,1 1 0,0 0 0,0-1 0,-1 1 1,1 0-1,0-1 0,0 1 0,0 0 1,-1-1-1,1 1 0,0 0 0,0-1 0,0 1 1,0 0-1,0-1 0,0 1 0,0-1 0,0 1 1,0 0-1,0-1 0,0 1 0,0-1 1,0 1-1,0 0 0,0-1 0,1 1 0,1-73 50,17-99-1,13 13-163,1-3 17,53-312-219,-54 318 186,53-225-94,132-468-396,-177 684 429,33-286 1,-71 434 183,1-13-71,0-1 1,-3 0 0,-3-41 0,2 67 21,1 1 1,-1 0-1,0 0 1,0-1-1,-1 1 1,1 0-1,-1 0 1,0 0-1,0 1 1,0-1 0,-1 0-1,1 1 1,-1-1-1,0 1 1,0 0-1,0 0 1,0 0-1,0 0 1,-1 1-1,-6-4 1,4 3-28,0 0 0,0 1 0,-1 0 0,1 1 0,-1-1 0,0 1 0,1 1 1,-1-1-1,0 1 0,1 0 0,-1 1 0,-9 1 0,-7 2 66,0 1-1,1 1 1,0 1 0,0 0-1,1 2 1,0 1 0,1 1-1,0 0 1,0 1 0,-20 18-1,-69 50 172,79-59-102,20-14-16,-1-1 0,-1 0 0,1 0 0,-1-1 0,0-1 0,0 0 0,0 0 0,-1-1 0,1-1 0,-17 1 0,-10-1 67,0-2 1,-41-6-1,42 1 33,-1-1 1,-59-18-1,-75-35 33,-18-5 175,-135-4 55,229 51-508,92 17 85,-32-7-25,-63-19 1,99 26 28,0 0 0,1-1 0,-1 1 1,0 0-1,0-1 0,1 1 0,-1 0 0,0-1 0,1 1 1,-1-1-1,1 1 0,-1 0 0,0-1 0,1 0 1,-1 1-1,1-1 0,-1 1 0,1-1 0,0 0 0,-1 1 1,1-1-1,0 0 0,-1 1 0,1-1 0,0 0 0,-1-1 1,2 1-10,-1 0 1,0 0 0,0-1-1,1 1 1,-1 0 0,0 0-1,1-1 1,-1 1 0,1 0-1,0 0 1,-1 0 0,1 0-1,0 0 1,1-1 0,2-4-79,1 2 1,0-1 0,0 0-1,11-6 1,-3 4 15,0 0 0,1 1 0,0 0-1,0 1 1,0 1 0,19-4 0,94-8-23,-59 9 27,201-18 27,-155 12-22,-77 7 84,58-2 0,184 8-94,-276 0 82,-1 0 0,1 0 0,-1 0 0,1 1 0,-1-1 0,0 1 0,1-1 0,-1 1 0,0 0 1,1 0-1,-1 0 0,0 0 0,0 0 0,0 0 0,0 1 0,0-1 0,0 1 0,0-1 0,0 1 0,1 2 1,-1-1-1,0 1 1,0-1 0,-1 0 0,1 1-1,-1-1 1,0 1 0,0-1 0,0 1-1,-1-1 1,1 1 0,-1 0 0,0 5 0,0 3-30,-1 0 1,-1 0-1,0 0 1,-4 13-1,-3 12-64,-22 146 37,-7 33 97,-34 196 16,8-7 430,38-254-296,-49 248 248,9-59-268,36-173-9,-49 308 226,-5 130 197,60-381-171,23-146-91,1-78-314,0 0-1,0 1 1,1-1-1,-1 0 1,0 0-1,0 0 1,0 0-1,0 0 1,1 0-1,-1 0 1,0 0-1,0-1 1,0 1-1,1 0 1,-1 0 0,0 0-1,0 0 1,0 0-1,0 0 1,0 0-1,1 0 1,-1 0-1,0 0 1,0 0-1,0-1 1,0 1-1,0 0 1,0 0-1,1 0 1,-1 0-1,0 0 1,0-1-1,0 1 1,0 0-1,0 0 1,0-1-1,5-8 32,0-1-1,-1 1 1,-1-1-1,0 0 1,0-1-1,0 1 0,0-19 1,2 2-38,44-290-468,-12 68 86,-22 154 276,27-152-183,18 2 208,67-144 56,-26 115-509,16 5 349,-84 193 60,-17 36 133,-2 0 0,-2-2 0,-2 1 0,-2-2 0,-1 1 1,1-55-1,-3-70-140,-1 44-213,-3 115 277,-1-4-558,-16 105-472,-40 131 839,-56 82 194,89-246 35,-18 76 0,-3 64 200,25-113-100,-9 53-457,22-114 58,6-25 245,0 10 357,0-10-205,-1 0 0,1 0-1,-1 1 1,1-1 0,-1 0 0,1 0-1,-1 0 1,0 0 0,0 0 0,1 1 0,-1-2-1,-2 3 1,3-3-47,-1 1-1,1-1 0,0 1 1,-1-1-1,1 0 1,-1 1-1,1-1 1,-1 0-1,1 1 1,-1-1-1,1 0 0,-1 0 1,1 1-1,-1-1 1,1 0-1,-1 0 1,1 0-1,-1 0 1,1 0-1,-1 0 1,1 0-1,-1 0 0,0 0 1,1 0-1,-1 0 1,1 0-1,-1 0 1,1 0-1,-1 0 1,1 0-1,-1-1 0,1 1 1,-1 0-1,1-1 1,-1 1-1,-28-21 499,23 15-673,-1 0-777,1 0 1,1-1-1,-9-11 1,-13-23-3735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4:15.58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426 196 2976,'-4'-105'2117,"0"72"-2101,3 29-41,0 0 0,0 1 1,1-1-1,0 0 0,-1 0 0,1 0 0,1 0 0,0-7 0,1 3-39,0 1 718,-2 13-113,-3 30 360,-35 397 15,19-275-883,18-152-32,-55 382 420,-50 307 1303,90-566-1656,-39 402-135,48-451 27,-8 398 791,21-352-465,41 224 0,13-103-205,-26-118 88,-14-66-67,-13-45 125,-2 0 1,6 24-1,-11-42-204,0 1 0,0-1-1,0 1 1,0 0-1,0-1 1,0 1 0,0-1-1,1 1 1,-1-1-1,0 1 1,0-1 0,1 1-1,-1-1 1,0 1-1,0-1 1,1 1 0,0 0-1,-1-1-8,0 0 0,0 0 0,1 0 0,-1 0 1,0 0-1,0 0 0,1-1 0,-1 1 0,0 0 0,0 0 0,0 0 0,1 0 0,-1 0 0,0 0 0,0 0 0,0-1 0,1 1 0,-1 0 0,0 0 1,0 0-1,0-1 0,0 1 0,0 0 0,1 0 0,-1 0 0,0-1 0,0 1 0,0 0 0,1-4 49,1 1-1,-1 0 0,0-1 1,0 1-1,1-7 1,1-35 163,-4-52 0,0 25-220,0-207-178,1-215-285,33 11 3,-21 355 316,110-880-273,-52 568 166,-56 326 195,-5-1 0,-8-151 1,-1 262 37,0-12-88,-1 0 0,0 1 1,-6-26-1,1 31-188,6 10 279,0 0 0,-1-1 1,1 1-1,0 0 1,0 0-1,-1 0 0,1 0 1,0 0-1,-1 0 1,1 0-1,0 0 0,0 0 1,-1 0-1,1 0 1,0 0-1,0 0 0,-1 0 1,1 0-1,0 0 1,-1 0-1,1 0 0,0 0 1,0 0-1,-1 0 1,-1 1-15,1 1-1,0-1 1,-1 0 0,1 0 0,0 1 0,-1-1 0,1 1 0,0-1 0,0 1 0,0 1 0,-5 10-47,0 0 1,1 0 0,1 0-1,-4 19 1,2-6 0,-15 44-158,-8 37 59,-25 173 125,2-5-5,-46 206 304,77-366-212,-48 297-109,58-329 73,-63 499-133,24-30 288,29-1 516,30-403 1065,-17-148-1578,11 5-806,-2-4 568,1 1-1,-1-1 0,1 0 1,-1 1-1,1-1 1,0 0-1,0 0 0,3 1 1,-4-1-17,7 2 45,-1 0 0,1 0 1,0-1-1,0 1 0,-1-2 0,14 2 0,50 0-136,-62-3 177,64-3 57,71-11 0,71-20 116,-147 22-139,36-7-25,254-33-113,-6 40 172,-276 15-379,0 3 1,121 26 0,-169-25-1351,53 20 0,-41-7-1989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4:23.435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1386 75 2656,'-14'-21'1541,"19"21"-1582,0 0 0,-1 0-1,1 1 1,0-1 0,-1 1-1,6 2 1,-8-2 129,1 0 0,-1 0 1,0 0-1,0 0 0,-1 1 1,1-1-1,0 1 0,0-1 0,-1 1 1,1 0-1,0-1 0,-1 1 0,0 0 1,3 4-1,4 12 217,-1 1 1,-1 0 0,0 0-1,-1 1 1,-1-1-1,1 21 1,1-2-56,12 92 243,2 176 1,-18 303 110,-3-336-307,-15 324-6,3 141 319,42-412-418,-22-284 398,17 57 202,-14-109-227,-8 5-531,0 1 1,-1-1-1,1 0 0,-1 1 1,0-1-1,0 0 0,-1 0 1,1 0-1,-1 0 0,0 0 1,-1-8-1,0-6 39,0-248-200,4-355-151,26 49-650,40-260 571,-57 717 333,18-231-347,-26 278 322,2-106-131,-6 154 9,-3 18-1,0 8 57,-2 11-89,-14 68-25,-23 110 309,-61 469-149,18-38 245,-28 521 693,93-795-112,20-334-543,0 0-1,5 25 0,0-28-6,-5-14-197,0 0 1,0 0-1,0 1 0,0-1 0,1 0 0,-1 0 0,0 1 1,0-1-1,0 0 0,0 0 0,1 0 0,-1 1 1,0-1-1,0 0 0,1 0 0,-1 0 0,0 0 1,0 0-1,1 1 0,-1-1 0,0 0 0,0 0 1,1 0-1,-1 0 0,1-1 19,0 1 0,1-1 0,-2 0-1,1 0 1,0 0 0,0 0 0,0 0 0,0 0 0,0 0 0,-1 0 0,1 0-1,-1 0 1,1 0 0,0 0 0,-1 0 0,0-1 0,1-1 0,7-19 81,-2-1 1,-1 0 0,5-39-1,36-568-1240,-46 42 543,-45-368-527,43 930 1065,-36-563-233,37 578 293,-13-145 335,9 121-260,-1 1-1,-15-45 0,20 76-103,0 0 1,0 0-1,0 0 0,0 0 1,0 0-1,-1 1 1,0-1-1,1 0 0,-1 1 1,0 0-1,0-1 0,-3-2 1,4 5 9,1 0 0,-1-1 1,0 1-1,1 0 0,-1 0 1,0-1-1,1 1 1,-1 0-1,0 0 0,1 0 1,-1 0-1,0 0 0,1 0 1,-1 0-1,1 0 0,-1 0 1,0 0-1,1 0 1,-1 1-1,0-1 0,1 0 1,-2 1-1,0 0-4,0 0 0,1 1 1,-1-1-1,0 1 0,1-1 0,-1 1 1,0 0-1,1 0 0,-2 3 0,-5 8-18,0 1 0,1 0-1,-9 27 1,-10 52 56,19-68-11,-70 373-69,35-151 82,29-180 38,-106 485 449,37-203-175,36-154-248,-151 787 655,159-699-494,32-233-202,5-37-70,-3 31 937,10-67-687,13-75 127,20-303-826,-23-2-546,-15 399 1002,5-391-613,-3 93 456,0 197 187,11-377-306,23 3-568,84-308 712,-117 769 172,-1 6-119,-1 1 0,2-23 0,-5 27-10,-1 9 5,-8 39-160,-44 378 393,29 11-136,14 154-164,16 5 468,-4-546-260,23 608 1374,-19-598-1283,3 0 0,2 0 0,28 86 0,-33-122-80,2 0 1,10 18-1,-14-30-29,0 0 1,0 0-1,0 0 0,1-1 0,-1 1 1,1-1-1,1 0 0,-1 0 0,0-1 1,8 5-1,-11-7-21,0 0 1,0-1-1,1 1 1,-1-1-1,0 1 1,0-1 0,1 1-1,-1-1 1,0 0-1,1 0 1,-1 0-1,0 0 1,1 0-1,-1 0 1,0 0-1,1 0 1,-1 0-1,0 0 1,0-1-1,1 1 1,1-2-1,0 1 3,-1-1 0,1 0 0,-1 0-1,0 0 1,0 0 0,0 0 0,0 0 0,0-1-1,0 1 1,1-4 0,10-19 57,0-2 1,-2 1-1,8-32 1,-17 52-56,17-60 116,18-108-1,-7-70-119,-14 102-59,32-233-476,-43 294-922,-5 158 804,-19 551 326,-9-27 1695,19-425-1038,8-168-215,1 0 0,0 1 0,0-1-1,1 0 1,3 17 0,-4-25-99,0 1-1,0-1 1,0 0 0,0 1 0,0-1 0,0 0-1,1 1 1,-1-1 0,0 0 0,0 1-1,0-1 1,0 0 0,1 1 0,-1-1-1,0 0 1,0 1 0,1-1 0,-1 0 0,0 0-1,1 1 1,-1-1 0,1 0 0,3-5 304,1-20 22,4-67-88,-7 64-234,34-853 282,-56-468-1802,-40 702 1157,59 641 332,-30-189-270,25 167 212,-1 2 0,-2-1-1,0 1 1,-2 0 0,-15-26 0,23 46 7,0 1 1,-1 0-1,0 0 0,0 0 0,0 0 0,0 0 0,-1 1 0,0 0 1,0 0-1,-9-6 0,11 9 13,-1-1 0,1 1 0,-1 0 0,1 0-1,-1 0 1,0 0 0,1 1 0,-1-1 0,0 1 0,1 0 0,-1 0 0,0 0 0,0 1 0,1-1-1,-1 1 1,0 0 0,1 0 0,-1 0 0,-3 2 0,-2 2 27,0 0-1,0 0 1,1 1-1,-1 0 1,2 1 0,-1 0-1,1 0 1,-10 12-1,3-2 2,1 2 0,-19 33 0,17-21 14,1 0 0,-10 35 0,-15 72 0,31-106 0,-49 275-67,33-156 64,13-86 19,-20 125-309,18-75 251,-74 720 863,59-496-775,-9 146 398,33-386-360,-6 191 216,20-2 730,-4-251-547,-6-37-474,0 0-1,0 0 1,0 0-1,0 0 1,0 0-1,0 0 0,0 1 1,0-1-1,0 0 1,0 0-1,0 0 1,1 2 126,-1-2-127,0 0 1,0 0-1,0 0 1,0 0-1,0 0 0,0 0 1,1 0-1,-1 0 1,0 0-1,0 0 1,0 0-1,0 0 1,0 0-1,0 0 0,1 0 1,-1 0-1,0 0 1,0 0-1,0 0 1,0 0-1,0 0 1,0 0-1,1 0 0,-1 0 1,0 0-1,0 0 1,0-1 8,0 1-9,7-18 475,-6 8-404,0 0 1,0 0 0,-1 0-1,-1 0 1,1 0 0,-5-20-1,0-3-12,-16-259 111,2 23-250,0 94-54,-12-117-244,-16-330-739,14-79 352,42 336 466,0 58-5,-12 231-144,-14-80 0,17 154 414,0 0 0,-1 0-1,1 0 1,-1 0 0,1 0 0,-1 0 0,0 0 0,0 0-1,0 0 1,-2-3 0,3 5 22,0 0 0,0 0 0,-1 0 0,1 0 0,0-1 0,0 1 0,0 0 0,0 0 0,-1 0 0,1 0 0,0 0 0,0 0 0,0 0 0,0 1 0,-1-1-1,1 0 1,0 0 0,0 0 0,0 0 0,0 0 0,-1 0 0,1 0 0,0 0 0,0 0 0,0 0 0,0 0 0,0 1 0,-1-1 0,1 0 0,0 0 0,0 0 0,0 0 0,0 0 0,0 1 0,0-1 0,0 0 0,0 0 0,0 0 0,0 0 0,0 0 0,0 1 0,-1-1 0,1 0 0,0 0 0,0 0 0,0 0-1,0 1 1,-2 9-58,-17 139-333,-9 198 219,19-188 128,-59 809 848,44-288-373,52-202-347,18-162 77,-6-61 81,-32-181 23,-3 109 0,-8-134-61,-12 57 0,12-93-119,-1-1 0,0 1-1,-7 14 1,11-26-73,-3 6-336,19-120-9189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4:25.874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2 992,'0'0'16,"0"0"1,0 0-1,0 0 0,1 0 1,-1-1-1,0 1 0,0 0 1,1 0-1,-1 0 0,0 0 1,1 0-1,-1 0 0,0 0 1,0 0-1,1 0 0,-1 0 1,0 0-1,1 0 0,-1 0 1,0 0-1,0 0 0,1 0 1,-1 0-1,0 0 0,0 0 1,1 0-1,-1 0 0,0 0 1,1 1-1,-1-1 0,0 0 1,0 0-1,0 0 1,1 0-1,-1 1 0,0-1 1,0 0-1,0 0 0,1 1 1,-1-1-1,0 0 0,0 0 1,0 1-1,0-1 0,0 0 1,0 0-1,0 1 0,1-1 1,-1 0-1,0 0 0,0 1 1,0-1-1,0 1 0,6 9 595,4 7 109,-9-16-718,0 1 0,-1-1 0,1 1 0,0 0 0,0-1 0,0 0 0,0 1 0,0-1 0,0 0 0,1 1 0,-1-1 0,0 0 0,1 0 0,-1 0 1,0 0-1,1 0 0,-1 0 0,1-1 0,0 1 0,1 0 0,17 5 1027,6 1-138,-19-5-777,-1 0 0,1-1 0,-1 0 0,14 1 0,-12-1-68,0 0-1,1 0 0,14 5 0,19 2 14,18-6 224,-37-3-131,30 5 0,-35-3-169,0 0-1,23-2 1,1-1 165,-24 1 7,29-4-1,-26 4-159,-19 1 0,0 0 0,1 0 0,-1 0 0,0 0 1,0-1-1,1 1 0,-1 0 0,0-1 0,0 0 1,3-1-1,-1 1 6,-1 0-1,1 0 1,-1 1 0,1-1 0,0 1 0,-1 0 0,1 0-1,-1 0 1,7 1 0,15-1-4,-21 0 3,1 0-1,0 0 1,-1 0-1,1 1 1,-1 0-1,5 1 1,22 2 78,46-3 159,-29 1-110,1-2 0,51-8 0,-80 6-136,1 2 0,1 0 0,38 5 0,-8 0 45,-11-1-214,17 1 330,-9 0 7,-37-3-73,0-1-1,-1 0 1,19-2-1,197-8 71,-73 6 88,-116 1-323,87-8 377,-61 4-93,65 2 0,-58 6 3,-1 1-119,21 0-220,117-10 584,-158 6-365,88 11 1,15 1 33,22-6 214,-95-4-279,98-3 14,-66 1 233,14-1 69,-65 1-774,-38 1-1321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1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56 4224,'-25'-12'1920,"7"1"5504,26 6-5888,10 5-896,8-3 479,9 3-639,17-3-32,2-2-288,28-3-96,3 8-32,15-8-128,-4 8 64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4:28.474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147 129 3648,'0'-1'49,"-1"1"-1,1-1 1,0 0 0,-1 0 0,1 1 0,0-1-1,0 0 1,-1 0 0,1 1 0,0-1 0,0 0-1,0 0 1,0 0 0,0 1 0,0-1 0,0 0-1,0 0 1,1 0 0,-1 1 0,0-1 0,0 0-1,0 0 1,1 1 0,-1-1 0,1 0 0,-1 1-1,0-1 1,1 0 0,-1 1 0,1-1 0,-1 1-1,1-1 1,0 1 0,-1-1 0,1 1 0,0-1-1,-1 1 1,2-1 0,3-1-108,-1 1-1,1-1 1,0 1-1,0 0 1,7 0-1,6-1 290,1-1 199,35 0 0,-2 0 521,100-4 605,35-4-892,120-25 89,269 7 22,-5 36-22,-434-3-584,104 5 74,340 17 452,-465-23-425,192 2 278,212 19-302,-481-21-207,130 16 265,-159-17-308,0 1 0,0-1-1,0 2 1,0 0 0,10 5-1,-20-8-5,0 0-1,-1 0 0,1-1 1,0 1-1,-1-1 0,1 1 1,-1 0-1,1-1 0,-1 1 1,1-1-1,-1 1 0,0-1 1,1 1-1,-1-1 0,-1 1 1,-7 3 8,-1 0 0,1-1 0,-1 0 0,0 0 0,0-1 0,-15 1 0,7 0 18,-886 101-212,64-65 483,667-35-385,-477 9 67,-98 24 383,404-15 44,78 2-377,181-11-373,-88 25-1,172-38 353,1 0 1,-1 0 0,0 0-1,1 0 1,-1 1-1,0-1 1,1 0 0,-1 0-1,1 0 1,-1 1-1,1-1 1,-1 0-1,1 1 1,-1-1 0,1 0-1,-1 1 1,1-1-1,-1 1 1,1-1-1,-1 1 1,1-1 0,0 1-1,-1-1 1,1 1-1,0-1 1,0 1 0,-1 0-1,1-1 1,0 1-1,0-1 1,0 1-1,0 0 1,-1-1 0,1 1-1,0-1 1,0 1-1,0 0 1,1-1-1,-1 1 1,0 0 0,0-1-1,0 1 1,0-1-1,0 1 1,1-1 0,-1 1-1,0 0 1,1 0-1,1 1-5,-1 1 1,1-1-1,0 1 0,0-1 0,0 0 0,1 0 0,-1 0 0,0 0 0,4 1 1,8 4-35,-1 0 0,1-1 0,23 6 1,50 9-169,-75-19 203,330 43 199,-289-40-182,401 20 2,-335-21 8,747 22 2,-504-14-3,558 26 31,-671-24-2,173 14 331,-170-6-262,-219-15-288,-31-6 235,-4 0-10,-30 3-126,0 0-1,-1-2 1,-44-3 0,20 0 62,-289-4 42,-148 6-118,275 3 161,-44 2-232,-85 0 261,346-6-99,-459-3 147,-3-15-106,321 9 55,-148-12-64,-21-8 134,93 13 521,140 11-371,55 5-386,-1 1 0,-42 6 0,22-1-102,42-5 132,0-1 0,0 1 0,0 0 0,1 0 1,-1 0-1,0 0 0,1 0 0,-1 1 0,1-1 0,-1 1 1,1 0-1,0-1 0,0 1 0,0 0 0,0 1 1,0-1-1,0 0 0,-2 3 0,4-4 21,0 0-1,-1 0 0,1-1 0,0 1 1,0 0-1,0 0 0,0 0 0,0-1 1,-1 1-1,2 0 0,-1 0 0,0 0 1,0 0-1,0-1 0,0 1 1,0 0-1,1 0 0,-1 0 0,0-1 1,1 1-1,-1 0 0,0 0 0,1-1 1,-1 1-1,1 0 0,-1-1 1,1 1-1,0 0 0,2 2-23,-1-1 0,0 0 0,1 0 0,0 0-1,4 3 1,9 2 52,0 0 0,0-1 0,26 6 0,55 7 136,-67-14-121,65 10-58,1-4 1,108-1 0,481-32 311,-347 7-273,-55 1 16,285-2 247,-353 12-302,-52 0-929,40 4-3890,-159 0 1163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4:57.457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243 295 1664,'7'0'455,"-7"-4"-186,3-13 1167,1 3-958,-4 13-431,1 1 0,-1-1 0,1 0 0,-1 1-1,0-1 1,1 0 0,-1 1 0,0-1 0,0 0 0,0 0 0,1 1-1,-1-1 1,0 0 0,0 1 0,0-1 0,0 0 0,0 0-1,0 1 1,-1-1 0,1 0 0,0 0 0,0 1 0,0-1 0,-1 0-1,1 1 1,0-1 0,-1 0 0,1 1 0,-1-1 0,0 0-1,-6-4 99,0 1 0,-14-6-1,18 9-147,0 0 1,0 0-1,0 0 0,0 1 0,0 0 0,0-1 1,0 1-1,0 0 0,0 0 0,0 1 0,-4 0 0,-11 2 68,14-3-40,1 0 0,-1 1 0,1-1 0,0 1 0,0 0 0,-1 0 0,1 0 0,0 0 0,-4 3 0,-7 4 119,-1 2-112,-1 0 1,2 0-1,-15 13 1,26-19-33,0-1 1,-1 0-1,1 1 1,1 0-1,-1-1 1,0 1 0,1 0-1,0 1 1,0-1-1,0 0 1,0 1-1,1-1 1,0 1-1,0-1 1,0 1-1,0 8 1,0 80 180,3 133-32,2-176-163,1 0 0,18 74 0,0-47 140,-10-33 13,8 46 1,-3 9 209,54 172 1,-28-129-160,-35-105-178,9 75-1,-15-74 3,28 266 356,-20-191 73,-6 209-1,-8-247-352,-2 59 215,1 46-28,1-94-440,3-46 269,-2 0 0,-8 42 0,5-55 55,-10 60 233,13-71-473,1-12 81,1 1-1,-1 0 1,1-1-1,0 1 1,0 7-1,1 3 23,-1-12-25,1 0-1,-1-1 1,0 1-1,1 0 1,-1 0 0,1-1-1,0 1 1,0 0 0,0-1-1,0 1 1,0-1-1,1 1 1,-1-1 0,1 1-1,0-1 1,3 4-1,1 2-22,-1 0 0,1 0 0,-2 0 0,1 1 0,-1 0 0,-1 0 0,5 15 0,-8-21 50,0-3-21,0 1-1,0-1 1,0 0-1,0 0 1,0 0-1,0 1 0,0-1 1,0 0-1,0 0 1,0 1-1,0-1 1,0 0-1,0 0 1,0 0-1,0 1 0,1-1 1,-1 0-1,0 0 1,0 0-1,0 1 1,0-1-1,0 0 1,0 0-1,1 0 0,-1 0 1,0 1-1,0-1 1,0 0-1,0 0 1,1 0-1,-1 0 0,0 0 1,0 0-1,0 0 1,1 1-1,-1-1 1,0 0-1,0 0 1,0 0-1,1 0 0,-1 0 1,0 0-1,0 0 1,1 0-1,-1 0 1,0 0-1,0 0 1,0 0-1,1 0 0,-1 0 1,0-1-1,0 1 1,0 0-1,1 0 1,-1 0-1,0 0 0,0 0 1,0 0-1,1 0 1,-1-1-1,0 1 1,0 0-1,0 0 1,1-1-1,0 0 33,0 0 0,0-1 1,1 1-1,-1-1 0,0 1 0,0-1 1,-1 0-1,1 1 0,0-1 0,0 0 1,-1 0-1,1 1 0,-1-1 0,0 0 1,1 0-1,-1 0 0,0-2 0,1-7 34,18-84 193,14-99-682,11-218-996,-14 13 1266,-14 141 350,-12 213-231,48-466 58,-45 455 5,-1 1-107,19-72-1,-21 112 31,1 0-1,0 0 0,1 0 1,0 1-1,2 0 0,0 0 0,0 0 1,1 1-1,14-15 0,-8 12 7,1 2-1,1 0 0,0 1 1,32-18-1,79-32-205,-20 12 152,278-137 130,-348 170-41,253-127-59,-71 34-17,-137 76 440,-51 22-270,-11 6-103,1 1 0,0 0 1,26-2-1,-36 8 129,-12 0-116,0 0 1,0 0 0,0 0-1,0 0 1,1 0 0,-1 0-1,0 0 1,0 0-1,0 0 1,0 0 0,0 0-1,0 0 1,0 0 0,1 0-1,-1 1 1,0-1 0,0 0-1,0 0 1,0 0-1,0 0 1,0 0 0,0 0-1,0 1 1,0-1 0,0 0-1,0 0 1,0 0-1,0 0 1,0 0 0,0 0-1,0 1 1,0-1 0,0 0-1,0 0 1,0 0 0,0 0-1,0 1 1,-12 15 114,4-7-116,-11 15 63,-66 91-224,-36 81 21,91-150 163,-5 9 15,-54 62 0,70-94-40,-137 166-61,135-158 50,0 0 0,2 2 0,2 0 0,-21 51 0,35-75 17,0 0 0,1 0 1,-1 0-1,0 14 0,3-21-5,-1-1 0,1 1 0,0 0 1,0-1-1,0 1 0,0-1 0,1 1 0,-1-1 0,0 1 1,1-1-1,-1 1 0,1-1 0,-1 1 0,1-1 0,-1 1 1,1-1-1,0 0 0,0 0 0,0 1 0,0-1 1,0 0-1,0 0 0,0 0 0,0 0 0,1 0 0,-1 0 1,0 0-1,1 0 0,-1-1 0,0 1 0,1 0 0,-1-1 1,1 1-1,-1-1 0,3 1 0,4 0 23,0-1 0,0 0 0,0 0 0,0-1 0,-1 0 0,1 0 0,0-1 0,0 0 1,-1 0-1,13-6 0,-3 0-15,-1 0 1,0-1-1,25-19 1,95-84-14,-58 59 30,138-70 0,-47 30-11,578-389-84,-656 423 102,3 3 0,180-76 0,-52 46-27,-208 81 33,47-19 186,-89 28 24,12 0-192,-228 60 19,119-27-6,-84 28-212,144-41 161,-73 37 0,-64 55 77,46-24-78,-43 14-98,-172 99 34,190-79-59,8-5 116,12-22 460,144-90-497,12-8-28,6-3-13,8-6-76,16-11 53,44-23-1,-27 17 62,13-7-79,73-29-1,61-14 14,-115 47 75,325-133 93,-14-20 80,-251 111-139,145-53 1,165-15 204,-280 96-63,-213 45-123,-293 56-215,137-20 78,-211 47 41,224-44-85,25-10 239,-207 12 1,318-41-37,0-4 1,0-1-1,1-3 1,-81-18-1,31-4 98,-132-51 0,204 66-64,1-1 1,0-2-1,-36-24 0,56 31-68,1 0 1,-1-1-1,1 0 0,1-1 0,0-1 1,0 1-1,1-1 0,1-1 0,-1 0 1,-9-21-1,15 26-41,0 0-1,1-1 1,1 1-1,-1-1 1,1 1-1,0-1 1,1 1-1,0-1 1,0 0 0,0 1-1,1-1 1,2-9-1,3-8-107,1 0 0,13-31-1,-11 33 64,24-54-497,-33 76 548,0 0 1,1 0-1,-1 1 1,1-1-1,0 0 1,-1 0-1,1 0 0,-1 1 1,1-1-1,0 0 1,0 1-1,0-1 1,-1 1-1,2-1 0,0 3-72,-5 6 52,-41 67-67,26-46 203,-27 35-1,26-40-225,2 1-1,-23 41 0,17-13-4,2 0-1,-26 103 0,-7 119-220,37-176 316,-6 28 92,-76 349 606,-10-28 270,69-280-812,-13 65 179,49-210-153,1 35 0,0 2 178,2-59-305,1 1 0,0-1-1,0 0 1,0 0 0,0 0 0,0 0-1,0 1 1,0-1 0,0 0 0,0 0-1,1 0 1,-1 0 0,0 0 0,1 0-1,-1 0 1,1 1 0,-1-1 0,1 0-1,0 0 1,0 0 4,0 0 1,-1-1-1,1 0 0,0 1 0,0-1 1,0 0-1,-1 1 0,1-1 0,0 0 1,0 0-1,0 1 0,0-1 0,0 0 1,-1 0-1,1 0 0,0 0 0,0 0 1,0 0-1,1-1 0,5-1 69,-1 0-1,1 0 0,-1-1 1,1 0-1,5-4 1,16-9-77,0-1 1,-2-1 0,0-1 0,-1-1-1,0-2 1,28-34 0,36-66-194,-39 49 125,-9 16 38,2 3 1,3 1 0,98-85-1,-22 40-152,108-95-4,-229 192 170,150-140-60,-111 108 36,1 2-1,45-27 1,140-52 4,-113 58-51,-111 52 71,282-120-149,95 20-73,-164 48 103,-136 32 85,40-10 494,-119 29-458,1 1 0,-1 0 0,1 0-1,-1-1 1,1 1 0,-1 0 0,1 0 0,0 0-1,-1 0 1,1 0 0,-1 0 0,1 0 0,-1 0-1,1 0 1,0 0 0,-1 0 0,1 0-1,-1 0 1,2 1 0,-2-1-6,0 1 0,0-1-1,0 0 1,0 1 0,0-1 0,0 1-1,-1-1 1,1 0 0,0 1 0,0-1-1,0 0 1,0 1 0,0-1 0,-1 0 0,1 1-1,0-1 1,0 0 0,-1 0 0,1 1-1,0-1 1,-1 1 0,-22 18-147,-17 3 131,-1-1 0,-1-3 0,-65 21-1,-35 14-15,90-29 3,-57 37-1,-42 39-37,87-56 44,-652 426 379,615-400-259,-144 128 0,135-93 45,-18 16-190,120-113 1,21-17 112,94-74-23,341-211-92,-131 97-47,-245 143 96,180-120-139,11 26 47,-12 8 114,44-28 201,-87 50-244,-176 100 13,176-100-55,5 16 63,147-26 91,-174 66-76,94-20-83,3 16 221,-94 23-185,-151 32 77,-26 7-17,24-5-1,-35 9-21,-1 0 0,0 0 0,1 0 0,-1 0 0,1-1 0,-1 1-1,1 0 1,-1 0 0,1 0 0,-1 0 0,1 0 0,-1 0 0,1 0 0,-1 1 0,0-1 0,1 0 0,-1 0 0,1 0 0,-1 0 0,1 1-1,-1-1 1,1 0 0,-2 2-2,0-1-1,1 0 1,-1 0-1,0 0 1,0 0-1,0 0 1,0 0-1,0 0 1,0 0 0,0-1-1,-1 1 1,1 0-1,0-1 1,-3 2-1,-25 11-54,28-12 54,-106 40-87,-4 2-8,-99 64 78,9 15 62,158-95-41,-54 34-17,-259 150-103,265-164 117,-106 55-72,10 17 51,-34 66 231,34-26-301,97-95-4,55-40 72,1 1 0,1 1 0,-40 41 0,73-67 21,0 0-1,0 0 1,0 0 0,0 0-1,0 0 1,0 0-1,1 0 1,-1 0-1,0 0 1,0 0-1,0 0 1,0 0 0,0 0-1,0 0 1,0 0-1,0 0 1,0 0-1,0 0 1,0 0-1,0 1 1,0-1 0,0 0-1,1 0 1,-1 0-1,0 0 1,0 0-1,0 0 1,0 0-1,0 0 1,0 0 0,0 0-1,0 0 1,0 0-1,0 1 1,0-1-1,0 0 1,0 0-1,0 0 1,0 0 0,0 0-1,0 0 1,0 0-1,0 0 1,0 0-1,0 0 1,0 0-1,0 1 1,10-2-22,0 0 1,-1 0-1,1-1 1,0 0-1,0 0 1,-1-1-1,15-7 1,70-41-36,-88 48 49,732-379 134,-661 349-67,416-188 133,-488 219-190,576-274 173,-89 84-99,-296 122-141,429-131 218,-603 195-252,0 1 1,24-3 0,-44 8 90,-1 0 1,1 0 0,0-1 0,-1 1 0,1 0 0,-1 0-1,1 0 1,-1 1 0,1-1 0,-1 0 0,1 1 0,-1-1-1,1 1 1,-1-1 0,3 2 0,-4-2 15,0 1 0,1-1-1,-1 1 1,0-1 0,0 1 0,0-1 0,0 1 0,0-1 0,0 1 0,0-1-1,0 1 1,0-1 0,0 1 0,0-1 0,-1 1 0,1-1 0,0 1-1,0-1 1,0 1 0,0-1 0,-1 0 0,1 1 0,0-1 0,-1 1-1,1-1 1,0 0 0,-1 1 0,1-1 0,0 0 0,-1 1 0,-7 6 79,1-1 0,-1 1 1,-11 5-1,-41 26 216,-59 41-237,-81 92-88,114-94 23,80-72-1,-212 193-187,161-141 86,-84 109 1,66-63 107,-138 174 120,-12-38-60,116-127-43,96-98 14,-22 31 0,35-44-38,-1-1 0,0 1 0,1 0 0,-1 0 0,1 0 0,-1 0 0,1 0 0,0 0 0,-1 0 0,1 1 0,0-1 0,0 1 0,0-2 3,0 1 0,0-1 0,0 0-1,0 0 1,0 1 0,0-1 0,0 0 0,0 0 0,0 0-1,1 1 1,-1-1 0,0 0 0,0 0 0,0 0-1,1 1 1,-1-1 0,0 0 0,0 0 0,0 0 0,1 0-1,-1 0 1,0 1 0,0-1 0,1 0 0,-1 0 0,0 0-1,0 0 1,1 0 0,-1 0 0,0 0 0,1 0 0,3 0 12,1-1 1,0 1 0,-1-1-1,9-2 1,-7 1 5,30-7 0,-1-2 0,-1-1-1,0-1 1,-1-3 0,45-26 0,73-66-170,-77 54 117,537-343-2,-554 363-31,2 4 0,1 1 0,66-20 0,-121 47 54,1 0-13,0 0 0,0 0 0,0 1 0,0 0 0,1 0 0,-1 0 0,11 1 0,-16 0 25,-1 0-1,0 0 0,1 0 1,-1 0-1,0 0 1,1 0-1,-1 0 0,0 0 1,1 0-1,-1 0 0,0 0 1,1 1-1,-1-1 0,0 0 1,1 0-1,-1 0 1,0 0-1,0 1 0,1-1 1,-1 0-1,0 0 0,0 1 1,1-1-1,-1 0 1,0 1-1,0-1 0,0 0 1,0 0-1,1 1 0,-1-1 1,0 0-1,0 1 0,0-1 1,0 0-1,0 1 1,0-1-1,0 0 0,0 1 1,0-1-1,0 0 0,0 1 1,0-1-1,0 1 1,0-1-1,0 0 0,0 1 1,0-1-1,-1 1 0,-11 17-65,-16 18 155,1 1 0,-40 78 0,38-61 28,-3-1 0,-1-1-1,-67 77 1,-2-22-96,-39 46 47,101-104-12,2 2-1,2 1 0,-31 60 1,39-58 490,27-52-451,5-5-16,47-45 14,38-32-118,82-65-444,-127 102 320,65-80 0,-99 110 135,114-140-199,-94 118 132,2 2 0,46-36 0,-66 58-18,1 2-1,0 0 1,0 0 0,1 1-1,25-10 1,-36 17 82,-1 0 0,0 1 0,1-1 0,-1 1 0,1 0 0,-1-1 0,1 1 0,-1 0 0,1 0 0,-1 1 0,0-1 0,1 1 0,-1-1 0,1 1 0,-1 0 0,0-1 0,1 1 0,-1 0 0,0 1 0,0-1 0,0 0 0,0 1 0,0-1 0,0 1 0,0 0 0,0-1 0,-1 1 0,3 4 0,2 2-3,-1 1 0,0 0 0,0 0 0,-1 0 0,5 16 0,75 236-143,-60-181 215,16 96 0,10 36 373,-50-210-381,1 1 0,0-1 0,0 1 0,0-1 0,0 1 0,1-1 0,-1 0 0,0 0 0,1 0 0,2 3 0,-4-5-26,1 1-1,-1-1 1,1 0-1,-1 0 1,0 1-1,1-1 1,-1 0-1,0 0 1,1 0-1,-1 0 1,1 0-1,-1 1 1,1-1-1,-1 0 1,0 0-1,1 0 0,-1 0 1,1 0-1,-1 0 1,1 0-1,-1-1 1,0 1-1,1 0 1,0 0-1,0-1 4,0 0 1,0 1-1,0-1 0,0 0 0,0 0 0,0 0 0,0 0 1,-1 0-1,1 0 0,0 0 0,-1 0 0,2-2 0,5-14 80,10-32 0,-7 20-158,126-378-1632,-77 254 1859,-46 123-334,2 0 0,35-53 0,-36 69 10,-14 14 153,0 1 0,0-1 0,0 0 0,0 0 0,0 0 0,0 1 0,0-1 0,0 0-1,0 0 1,0 1 0,0-1 0,0 0 0,0 0 0,0 0 0,0 1 0,0-1 0,0 0 0,0 0-1,0 0 1,0 1 0,0-1 0,0 0 0,1 0 0,-1 0 0,0 0 0,0 1 0,0-1 0,0 0 0,0 0-1,1 0 1,-1 0 0,0 0 0,0 1 0,0-1 0,0 0 0,1 0 0,-1 0 0,0 0 0,0 0 0,0 0-1,1 0 1,-1 0 0,0 0 0,0 0 0,1 0 0,-1 0 0,0 0 0,0 0 0,0 0 0,1 0 0,-1 0-1,0 0 1,0 0 0,0 0 0,1 0 0,-1 0 0,0 0 0,0-1 0,0 1 0,1 0 0,-1 0 0,0 0-1,0 0 1,0 0 0,0-1 0,1 1 0,-7 32 247,0 1 1,-21 58-1,-34 61 200,-13 38 27,61-152-374,7-22-27,1 0 1,0 0-1,-3 28 1,6-27 8,-1-1 1,-7 23-1,5-22-14,0 0-1,-1 17 1,4-17 1,-2-1 0,-7 23 0,-4 19 296,12-43-380,-1-1 1,-7 19 0,-5 15-70,-10 49 109,-13 56-33,21-45 126,4 0 1,0 140-1,14-191-32,9 65 0,15 175-9,-21 5 25,-3-279-80,-5 244 77,4-188-122,3 97 180,9-90-185,-3-38 72,-5-18 13,1-1-1,13 40 0,-12-44-23,-4-18 19,0-1-1,1 0 1,3 10-1,-3-12-30,-1-3-12,-1 0 0,1 0 0,-1 1 0,0-1 0,1 0 0,-1 0 0,0 1 0,0-1 0,0 0 0,0 0 0,0 1 0,0-1 0,0 3 261,0-4-261,0 0 0,-1 0 0,1 0 1,0 0-1,0 0 0,-1 0 0,1 0 0,0 0 1,0 0-1,0-1 0,-1 1 0,1 0 0,0 0 1,0 0-1,0 0 0,-1 0 0,1 0 0,0-1 1,0 1-1,0 0 0,0 0 0,0 0 0,-1-1 1,1 1-1,0 0 0,0 0 0,0 0 0,0-1 0,0 1 1,0 0-1,-8-42-737,1-241-142,2 36 861,-5-17-776,-8-110 285,-34-114 424,38 374-114,7 49 201,-3 1 0,-3 1 0,-29-88 0,37 137 11,-1-1 0,0 1-1,-1 1 1,0-1 0,-1 1-1,0 0 1,-15-16 0,20 26-40,0 1 0,0 0 0,0-1 0,0 1 0,0 0 0,0 0 0,0 1 0,-1-1 0,1 1 0,0 0 0,-1-1 0,0 1 0,1 1 0,-1-1 0,1 1 1,-1-1-1,0 1 0,1 0 0,-1 0 0,0 1 0,1-1 0,-1 1 0,0 0 0,1 0 0,-1 0 0,1 0 0,-6 3 0,1 0 1,0 1 0,1-1 1,-1 2-1,1-1 0,0 1 0,0 0 0,1 0 0,-1 1 0,2 0 0,-9 11 0,-2 11 28,2 0 0,0 1 0,2 1-1,-8 32 1,12-39 1,-125 472 322,-85 267 96,173-642 90,-5-2 0,-98 168 1,138-271-319,0 0 0,-18 20 0,15-24-16,13-12-181,-1 0 1,1 0 0,0 1-1,0-1 1,-1 0 0,1 0-1,0 0 1,0 0 0,-1 0-1,1 0 1,0 0 0,-1 0 0,1 0-1,0 0 1,-1 0 0,1 0-1,0 0 1,0 0 0,-1 0-1,1 0 1,0 0 0,-1 0-1,1 0 1,0 0 0,0 0 0,-1-1-1,1 1 1,0 0 0,-1 0-1,1 0 1,0-1 0,0 1-1,0 0 1,-1 0 0,1 0-1,0-1 1,0 1 0,0 0 0,0 0-1,-1-1 1,1 1 0,0 0-1,0-1 1,0 1 0,0 0-1,0 0 1,0-1 0,0 1-1,0 0 1,0-1 0,-1-5-15,1 1 0,0 0 1,0-1-1,2-9 0,7-42-309,2 0 0,22-65 0,51-117-414,-70 204 657,-6 12 24,123-316-510,-26 69 134,27-64 140,-61 191 143,-56 119 45,0 1 0,1 1 0,32-35 0,-42 52 62,-1-1 0,1 1 1,0 0-1,0 0 0,0 1 0,1 0 1,13-7-1,-18 11 30,0-1 0,0 1 0,0-1 0,0 1 0,0 0 0,0-1 0,0 1 0,0 0 0,0 1 0,0-1 0,0 0 1,0 0-1,0 1 0,0-1 0,0 1 0,0 0 0,0-1 0,-1 1 0,1 0 0,0 0 0,0 0 0,-1 1 0,1-1 0,0 0 0,-1 1 0,0-1 1,1 0-1,-1 1 0,0 0 0,1-1 0,-1 1 0,0 0 0,1 3 0,4 7-16,-1-1 0,0 1 1,-1 0-1,-1 0 0,0 0 0,0 1 0,-1-1 0,0 23 1,-7 116 68,5-148-41,-16 140 308,-51 215-1,5-84 577,-69 253 287,120-490-1157,-39 143 368,48-173-360,1 1 0,0 0 1,-1 10-1,2-16-29,0 0 1,1 0-1,-1 1 0,0-1 0,1 0 0,-1 0 1,1 0-1,-1 0 0,1 0 0,0 0 0,0 0 1,0 0-1,0 0 0,1 0 0,-1 0 0,2 1 1,-1-1 23,-1-1 1,1 0 0,-1 0 0,1 0 0,0 0 0,0 0 0,-1 0 0,1 0 0,0-1-1,0 1 1,0-1 0,0 1 0,0-1 0,0 0 0,0 1 0,0-1 0,0 0-1,0 0 1,2-1 0,6-1 21,-1 0 0,0 0 0,9-4 0,-11 3-78,-1 1-1,1 0 0,0 0 1,-1 1-1,8-1 1,-13 2 61,-1 0 1,1 0 0,-1 0 0,1 0-1,-1 0 1,1 0 0,0 0 0,-1 0 0,1 0-1,-1-1 1,1 1 0,-1 0 0,1 0-1,-1-1 1,1 1 0,-1 0 0,1-1-1,-1 1 1,0 0 0,1-1 0,-1 1-1,1-1 1,-1 1 0,0 0 0,1-1 0,-1 1-1,0-1 1,0 1 0,1-1 0,-1 1-1,0-1 1,0 1 0,0-1 0,0 0-1,0 0 1,-1-24 668,-1 11-603,-12-201-201,-17-223-1586,-39-217 700,-68-104 1866,118 681-773,-3 1-1,-35-74 1,42 115-90,-1 2 0,-2 0 1,-1 1-1,-2 1 0,-1 0 1,-37-37-1,46 56-39,0 0 1,0 1-1,-2 0 1,1 1-1,-25-12 1,30 18-23,0 0 0,-1 1 0,1 1 0,-1 0 1,1 0-1,-1 1 0,0 1 0,0-1 0,0 2 0,0 0 0,-13 1 1,7 1 8,1 1 1,0 1 0,0 1 0,0 0 0,0 1-1,1 1 1,-1 0 0,2 1 0,-25 17 0,7 0 0,0 2 0,-49 54 0,28-21-6,-87 131 0,-20 81 78,32-42 21,-50 119 51,99-194 21,-177 366 934,223-454-935,-60 115 205,59-125-46,-43 55 0,65-96-58,-21 21-1,30-33-183,-1-1 0,0 1-1,0-1 1,-1 0 0,1 0 0,0 0-1,-1-1 1,0 0 0,0 1-1,-6 0 1,9-2-29,0-1 1,0 1-1,-1-1 0,1 0 0,0 0 1,0 0-1,0-1 0,0 1 0,0 0 1,0-1-1,0 1 0,0-1 0,0 0 1,0 1-1,0-1 0,0 0 0,0 0 1,0-1-1,1 1 0,-1 0 0,0-1 0,1 1 1,-1 0-1,1-1 0,-3-3 0,-1-2-12,1-1-1,-1 0 0,1 0 1,-5-14-1,3 6-61,1 0-1,1 0 1,0 0-1,-1-17 1,2 1-68,3-48-1,7-23-222,28-134 1,40-111-52,-58 274 360,96-361-285,34 22 44,8 90 252,32-76 231,-174 365-211,-1 0 0,14-66 0,-25 96 3,0 0 1,0 0-1,-1 0 0,0 0 0,0 0 0,0 0 1,0 0-1,-1 0 0,1 0 0,-1 0 0,0 0 0,0 0 1,-1 1-1,-3-8 0,4 10 2,0 0 0,0-1 1,0 1-1,0 0 0,0 0 0,0 0 1,-1 0-1,1 0 0,0 1 0,-1-1 0,1 0 1,-1 1-1,1-1 0,-1 1 0,-1-1 1,-1 0-2,1 1 1,-1 0 0,0-1 0,1 2 0,-1-1 0,0 0 0,1 1 0,-6 1 0,-8 3-3,0 1 0,1 1 0,0 0 0,-19 12-1,-64 46-30,29-17 37,-62 39 52,-188 167 326,223-171-149,-139 90 0,98-84 40,-211 144-17,279-181-263,20-13 151,-101 59 1,143-94-104,1 0 0,-1 0 0,0-1-1,0 0 1,0-1 0,-9 2 0,15-4-39,1 0 0,-1 1-1,0-1 1,0 0 0,0 0 0,0-1 0,1 1-1,-1 0 1,0 0 0,0-1 0,0 1 0,1-1-1,-1 0 1,0 1 0,1-1 0,-1 0-1,1 0 1,-1 0 0,1 0 0,-1 0 0,1-1-1,-1 1 1,1 0 0,0-1 0,0 1 0,0-1-1,0 1 1,0-1 0,0 1 0,0-1-1,-1-2 1,1 0-22,0 1 0,0-1 0,1 1 0,-1-1 0,1 1 0,-1-1 0,1 0-1,0 1 1,1-1 0,0-7 0,2 1-61,-1 0-1,2 0 1,4-10-1,7-11-70,1 0 1,1 1-1,26-33 0,67-74-170,-104 131 332,322-342-406,-153 189 340,-29 27 385,-135 121-268,-5 7-6,-1-1 0,1 0 0,-1-1 0,-1 1 0,1-1 0,-1 0 0,0 0 0,5-10 0,-8 15-37,-1 1 1,0-1-1,0 1 1,0 0-1,0-1 1,0 1-1,1-1 0,-1 1 1,0 0-1,0-1 1,0 1-1,0-1 1,0 1-1,0 0 0,0-1 1,0 1-1,0-1 1,-1 1-1,1-1 1,0 1-1,0 0 0,0-1 1,0 1-1,-1 0 1,1-1-1,0 1 1,0-1-1,-1 1 0,1 0 1,0 0-1,0-1 1,-1 1-1,1 0 1,0-1-1,-1 1 0,1 0 1,-1 0-1,1 0 1,0-1-1,-1 1 1,1 0-1,-1 0 0,1 0 1,0 0-1,-1 0 1,1 0-1,-1 0 1,0 0-1,-22 3 110,5 3-66,1 0 1,-19 11 0,-17 7 7,6-5-24,-13 5 88,-93 52 0,-54 72 44,95-62-93,-35 17-4,-93 70 85,10 16-87,69-57-82,-111 81-16,-92 74 92,202-138-38,51-44 348,93-90-143,-24 15 1,42-29-215,-1-1-1,1 1 1,-1-1 0,1 0 0,-1 1 0,1-1-1,-1 0 1,1 0 0,-1 1 0,1-1-1,-1 0 1,0 0 0,1 0 0,-1 0 0,0 0-1,1 0 1,-2 0 0,2 0-6,0 0 1,0 0-1,0 0 1,-1-1-1,1 1 1,0 0-1,0 0 0,0 0 1,0-1-1,-1 1 1,1 0-1,0 0 1,0 0-1,0-1 0,0 1 1,0 0-1,0 0 1,0-1-1,0 1 1,0 0-1,0 0 1,0-1-1,0 1 0,0 0 1,0 0-1,0-1 1,0 1-1,8-22 114,25-35-211,-11 19 53,0-2 1,22-59 0,7-80 16,-27 91-22,14-69-16,-14 52-586,-22 92 223,-18 42-649,-33 145 580,-46 135 369,56-219 288,-3-1 1,-4-3 0,-82 117-1,-29 5 645,154-205-837,-10 19 96,13-21-66,-1-1-1,1 1 0,0-1 0,0 0 0,0 1 0,0-1 0,0 1 0,0-1 0,0 0 0,0 1 0,0-1 0,0 1 1,0-1-1,0 0 0,0 1 0,0-1 0,1 0 0,-1 1 0,0-1 0,0 1 0,0-1 0,0 0 0,1 1 0,-1-1 1,0 0-1,0 1 0,1-1 0,-1 0 0,0 0 0,1 1 0,-1-1 0,0 0 0,1 0 0,-1 0 0,0 1 1,1-1-1,-1 0 0,0 0 0,1 0 0,-1 0 0,1 0 0,-1 0 0,0 0 0,1 0 0,-1 0 0,1 0 0,-1 0 1,0 0-1,1 0 0,-1 0 0,1 0 0,0 0 0,7-1-6,1 0 0,0-1 0,-1 1 0,1-2 0,-1 1 0,13-7 1,-12 6-5,45-20-82,-2-2 0,84-53 1,-45 24 32,2 4 0,2 5 0,2 4 0,1 4 0,110-26 0,48 16 167,12 22-292,-139 17 138,1 7-1,0 5 0,0 5 0,147 31 1,102 51 77,2 24 49,126 6 670,-486-116-759,-7-3-27,14 4-35,-27-6 58,0 0 0,1 1-1,-1-1 1,0 1 0,0-1-1,1 1 1,-1-1-1,0 1 1,0 0 0,0-1-1,0 1 1,0 0 0,2 2-1,-4 1-129,-9 0-13,-15 1 49,-1 0 1,1-2-1,-47-1 0,19 0 66,-1095 61 107,355 49-197,766-106 121,-185 45-109,177-40 12,1 1 0,0 2 0,-59 33 0,83-41 37,0 0-1,0 1 1,0 1-1,1 0 0,-9 10 1,15-16 55,1 1 0,0 0 1,-1 1-1,1-1 0,1 0 0,-1 0 1,0 1-1,1-1 0,-1 1 1,1 0-1,0-1 0,0 1 0,1 0 1,-1 0-1,1-1 0,0 1 0,0 0 1,0 0-1,1 6 0,1-5 13,-1 0 0,0 0 0,1 0 0,0-1 0,0 1 0,1-1 0,-1 1 0,1-1 0,0 0 0,0 0 0,5 5 0,-2-3 13,0-1 0,1 0 0,-1-1 0,1 1 0,0-1 0,13 5 1,-2-2 29,1-1 1,1-1 0,-1 0 0,1-2-1,29 2 1,22-3 38,0-3 0,103-15 0,146-38 68,-16-12 117,122-22-8,277 12-575,-489 63 545,-209 12-216,24 0 61,-27 1-58,-1 0 0,1 0 0,-1 1 0,1-1 0,-1 0 0,1 0 0,-1 1 0,1-1-1,-1 1 1,1-1 0,-1 1 0,2 1 0,-4 0 56,-7 0-7,-34 9 145,-66 6 0,-48-3-136,42-5-135,-89 10 7,-147 16 186,284-27-265,1 3 1,-100 29-1,150-34-15,-21 8-1,32-12 118,0 1-1,0-1 1,0 1-1,0 0 0,0 0 1,0 0-1,1 0 0,-5 6 1,7-8 19,0 0 1,0 1 0,0-1-1,1 0 1,-1 1 0,0-1-1,1 0 1,-1 1 0,1-1-1,-1 1 1,1-1 0,0 1-1,0-1 1,-1 1 0,1-1-1,0 1 1,1-1 0,-1 1-1,0-1 1,0 1 0,1 1-1,0 0 0,1 0 0,-1 0 1,1-1-1,-1 1 0,1 0 0,0-1 0,0 1 0,1-1 0,4 4 1,10 7-18,1 0 1,1-2 0,0 0-1,28 11 1,-32-16 25,50 22-41,115 33-1,73 1-129,-148-38 108,321 57-154,-288-58 363,643 72 679,-613-79-670,-79-8 140,104-4 1,-184-4-197,0-1 1,-1 0 0,1 0 0,0-1 0,0 0 0,12-5 0,-17 5-43,0 0 1,0 0-1,0-1 0,0 0 1,-1 1-1,1-1 1,-1-1-1,0 1 1,0 0-1,0-1 1,0 1-1,0-1 0,3-6 1,0-2-91,2 2 0,-1-1 0,2 1 0,-1 1 0,1-1 0,0 1 0,1 1 0,16-12 0,10-3-86,48-22-1,-41 22 88,-12 8 29,-16 8-27,-1 0 0,0-1 0,0 0 0,-1-1 0,17-16 0,-29 25 29,-1-1 0,1 1 0,-1 0 0,1-1 1,-1 1-1,1-1 0,-1 1 0,0-1 1,1 0-1,-1 1 0,0-1 0,1 1 1,-1-1-1,0 1 0,0-1 0,0 0 0,1 1 1,-1-1-1,0 0 0,0 1 0,0-1 1,0 0-1,0 1 0,0-1 0,0 0 0,0 1 1,-1-1-1,1 1 0,0-1 0,0 0 1,0 1-1,-1-1 0,1 1 0,0-1 0,-1 0 1,1 1-1,-1-1 0,1 1 0,0-1 1,-1 1-1,1 0 0,-1-1 0,1 1 0,-1-1 1,1 1-1,-2-1 0,-2-1-15,0 0 0,-1 0-1,1 0 1,0 1 0,-8-2 0,-18-3 30,1 2 1,-1 1 0,-43 2 0,-97 11 64,168-10-77,-199 19 327,0 10 0,-254 69 0,437-93-266,6-1 28,1-1 0,-1 0 0,0-1 0,-18 1 1,30-3-89,0 0 1,0 0 0,0 0 0,0 0 0,-1 0 0,1 0 0,0 0 0,0 0 0,0 0 0,0 0 0,0 0 0,-1 0 0,1 0 0,0 0 0,0 0 0,0 0-1,0 0 1,0 0 0,-1 0 0,1 0 0,0 0 0,0 0 0,0 0 0,0 0 0,0 0 0,-1 0 0,1-1 0,0 1 0,0 0 0,0 0 0,0 0-1,0 0 1,0 0 0,0 0 0,0 0 0,0-1 0,0 1 0,-1 0 0,1 0 0,0 0 0,0 0 0,0 0 0,0-1 0,0 1 0,0 0 0,0 0 0,0 0-1,0 0 1,0-1 0,0 1 0,0 0 0,0 0 0,0 0 0,0 0 0,1-1 0,5-8-39,-3 6 30,1-3-8,91-128-56,-66 86 153,2 1 0,2 2 1,3 1-1,44-44 0,-46 55 2,19-19-17,50-62 1,-47 34-20,72-135 0,-36 53-43,148-180-666,-235 335 635,0 1 12,-1 0 0,1-1-1,4-10 1,-8 16 19,0-1 1,0 0-1,-1 0 1,1 1-1,-1-1 1,1 0-1,-1 0 1,0 0-1,0 1 1,0-1-1,0 0 0,0 0 1,0 0-1,0 0 1,-1 0-1,1 1 1,-1-1-1,1 0 1,-2-2-1,-6-16 105,0 1 0,2-1 0,0 0-1,1-1 1,-3-37 0,2 19-166,-19-178-835,25 216 850,0 0 0,0 0-1,0 0 1,0 0 0,0 0-1,0 0 1,0 0 0,-1 0-1,1 0 1,0 0 0,-1 1-1,1-1 1,-1 0 0,1 0-1,-1 0 1,1 1 0,-1-1-1,0 0 1,1 1 0,-1-1-1,-1-1 1,2 2 20,-1 0 0,1 0 0,0 0 0,-1 0 0,1 0 0,-1 0 0,1 0 0,0 0 0,-1 0 0,1 0 0,0 0 0,-1 0 0,1 0 0,-1 1 0,1-1 0,0 0 0,-1 0 0,1 0 0,0 0 0,-1 1 0,1-1 0,-11 13-341,-4 18 112,0 0 0,-10 37 0,-12 25 93,-22 22 131,-35 46 324,-7-3 1,-122 143 0,169-232-39,-30 37 836,-101 98 1,166-186-958,0-2-1,-1 0 1,-45 26 0,58-38-89,0-1 0,0 0 0,0 0 0,0 0 0,-13 2 1,19-5-40,-1 0 1,0 0 0,1 0 0,-1 0 0,0 0 0,1 0 0,-1 0 0,0 0 0,1-1 0,-1 1 0,0-1 0,1 1 0,-3-2 0,3 2-9,0-1 1,0 0 0,0 0 0,1 0-1,-1 0 1,0 1 0,0-1-1,1 0 1,-1 0 0,0 0-1,1-1 1,-1 1 0,1 0-1,0 0 1,-1 0 0,1 0-1,0 0 1,-1-1 0,1 1-1,0 0 1,0-2 0,0 0-33,0-1 0,1 1 1,-1-1-1,1 1 0,-1-1 1,1 1-1,0 0 0,1-1 1,2-4-1,20-31-162,-7 12 77,63-122-384,-43 76 390,50-73-1,66-47-2,-81 107 36,213-305-40,-161 214 32,-56 86 44,71-109-108,-137 196 124,0 0 0,0 0 0,0 0-1,0 0 1,-1-1 0,0 1 0,1-9 0,-1 12 16,-1 0-1,0 0 0,0 1 0,0-1 0,0 0 1,0 0-1,0 0 0,0 0 0,0 0 0,-1 1 0,1-1 1,0 0-1,0 0 0,-1 0 0,1 0 0,0 1 0,-1-1 1,1 0-1,-1 0 0,1 1 0,-1-1 0,1 0 1,-1 1-1,0-1 0,1 1 0,-1-1 0,0 1 0,0-1 1,1 1-1,-1-1 0,0 1 0,0 0 0,1-1 0,-1 1 1,0 0-1,0 0 0,0 0 0,0-1 0,0 1 1,1 0-1,-1 0 0,0 0 0,0 0 0,0 0 0,-1 1 1,-32 9-162,28-8 151,-162 61-129,118-41 157,-63 38-1,-101 94 137,144-100-79,-95 65 209,-58 45-205,195-141-127,1 2 1,1 2-1,1 0 0,-26 37 1,40-48 8,0 1 0,1 1 0,1 0 0,0 0 1,2 0-1,0 1 0,1 0 0,1 1 0,-3 20 0,7-28 56,0-1-1,1 0 1,1 0-1,-1 1 0,2-1 1,0 0-1,0 0 1,1 0-1,0 0 1,1-1-1,1 1 0,-1-1 1,1 0-1,1 0 1,0-1-1,1 0 1,-1 0-1,2 0 0,-1-1 1,1 0-1,0 0 1,1-1-1,0 0 1,0 0-1,1-1 0,-1-1 1,1 1-1,1-2 1,-1 1-1,18 4 1,-11-5 33,1 0 0,0-2 0,0 0 0,0-1 0,0-1 0,0 0 0,1-1 0,-1-2 0,0 1 0,33-11 0,8-7 44,100-48 1,-152 64-88,250-125 159,-166 81-150,-59 31-143,0 2 1,1 1-1,1 1 1,36-8 0,-67 20 114,1 0 0,0 0 1,0 1-1,-1-1 1,1 1-1,0 0 1,0 0-1,-1 0 1,1 1-1,0-1 1,-1 1-1,1 0 0,0 0 1,-1 0-1,4 2 1,-4-1 8,-1 0 0,1 0 0,-1 0 0,0 0 0,0 1 0,0-1 0,0 0-1,0 1 1,-1-1 0,1 1 0,-1 0 0,0 0 0,0-1 0,0 1 0,0 0 0,0 0 0,0 0 0,0 6 0,1 10 12,-1 1 1,0-1 0,-2 0-1,-3 26 1,-1-9 130,-16 53 0,5-41 307,-36 78 1,-34 39 148,80-153-587,4-9 101,1 1 0,-1-1 0,0 0-1,0 0 1,0-1 0,-4 6 0,17-18-134,-2 0 1,1 0-1,-1-1 0,-1 0 0,12-20 0,3-4-11,34-45 5,70-72 0,-86 108-149,2 2 1,94-70 0,-125 104 79,0 0 1,1 0-1,24-10 0,-35 18 93,-1-1-1,1 1 0,-1-1 1,1 1-1,-1-1 0,1 1 1,-1 0-1,1 0 0,0 0 1,-1 0-1,1 0 0,-1 0 1,1 0-1,0 0 0,-1 1 1,1-1-1,-1 1 0,1-1 1,-1 1-1,1-1 0,-1 1 1,0 0-1,1 0 0,-1 0 1,0 0-1,1 0 0,-1 0 1,0 0-1,0 0 0,0 0 1,0 1-1,0-1 0,0 0 1,1 3-1,1 4-28,1 0-1,-2 0 1,1 1 0,-1-1 0,1 11 0,-2-13 37,6 40-35,-1 49 0,0-3-43,1-4 80,6 55 707,-9-131-495,-4 6 960,-8-18-1098,1-1 1,0-1 0,0 1-1,-1-2 1,-10-3-1,-14-5-253,-65-13-1344,-5 1-3298,95 22 4250,-1-1-1,1 0 0,0 0 1,0-1-1,0 0 1,0 0-1,0-1 1,-25-19-1727,-10-13 499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4:59.87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27 896,'11'-26'4224,"-11"27"-4218,0 1 0,0-1 0,1 1 0,-1-1 0,0 1 0,1-1 0,0 1 0,-1-1 0,1 1 0,0-1 0,-1 1 0,1-1 0,2 2 0,6 14 150,22 127 920,0-5-894,-3-26 180,-13-49 204,-8-40-364,0-1-1,2 1 0,20 36 1,-19-38-116,-1-1 0,-1 1 0,6 26 1,-9-30 26,2 12 23,-1 1 0,-2-1 0,-1 1 0,-1 0 0,-3 46 0,1-12-44,1-45-108,-1 0-1,0 0 1,-7 36 0,0-5 398,4-22-289,2 8 110,1-28-148,0-1-1,-1 0 1,-1 12-1,-42 122 199,17-58 43,19-60-370,-27 107 223,32-116-156,0 0 1,1 0-1,0 0 0,2 0 1,-1 1-1,2-1 0,4 27 1,-2-30-40,-1-1 98,1-1 0,0 1-1,1-1 1,5 11 0,4 1-91,-6-9 75,0-1 1,0 1 0,-2 0-1,8 24 1,1 13-368,-6-17 449,-5-24-72,-1 1 0,0-1 0,0 0-1,-1 13 1,0-8-64,4 23 0,-3-23 76,1 22 0,-4 39-90,0-7 51,7 68-1,-2-114-25,1 0 0,14 41 0,-17-57 54,-1-1 0,0 1 0,0-1-1,0 8 1,3 12 87,-1-10-179,-1 0 0,-1-1 0,0 16 0,0-2 156,0-10-63,0 13 107,7 33-1,-5-42-127,1 33 1,-1-3-94,1 48 124,1 7 103,-3-93-109,-1-2-57,0-1 0,1 1 0,1-1 0,0 0-1,0 0 1,5 11 0,-6-19 22,-1-1 1,-1 0-1,1 1 0,0-1 1,-1 1-1,1 0 1,-1 4-1,0-5-17,1 0 0,-1 1 0,0-1 0,1 0 0,-1 0 0,1 1 0,0-1 0,1 3 0,6 12 5,-1 1 1,-1 0-1,0 0 1,-1 1-1,-2-1 1,3 26-1,1 1 58,3-11 2,-8-28-71,1 0-1,-1 1 0,-1-1 1,2 11-1,-2-2-14,-1-3-3,1 1 0,1-1 0,-1 0 0,2-1 0,4 14 0,-4-15 63,0 1 0,0-1 1,2 19-1,-3-15 8,6 22-1,-6-27-47,1 1 1,-2-1-1,1 0 0,-2 1 0,1 15 0,-1-22 26,0 0 1,1 0-1,-1 1 0,1-1 1,2 6-1,3 12-204,-5 5 92,-2-21 108,1 1-1,1-1 0,-1 1 0,1 0 0,0-1 1,0 1-1,3 8 0,-3-12-15,-1 0 1,0 0-1,1 0 0,-1 0 1,0 1-1,0-1 0,0 0 1,0 0-1,0 0 0,-1 1 1,1-1-1,-1 0 0,-1 3 1,-1 17 250,2-19-255,1 0 1,0 1-1,-1-1 0,0 0 1,0 0-1,0 1 1,-2 2-1,2-3-39,0 0 0,0-1 0,0 1-1,0 0 1,1 0 0,-1 6 0,-4 6-681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5:04.57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0 177 1984,'11'6'792,"-10"-6"-770,0 1 0,0-1 1,0 1-1,0-1 1,0 1-1,0 0 0,0-1 1,0 1-1,-1 0 0,1 0 1,0 0-1,1 1 1,-2-1 8,1-1 0,-1 1 0,0-1 0,1 0 1,-1 1-1,1-1 0,-1 0 0,1 1 0,-1-1 1,1 0-1,-1 0 0,1 1 0,0-1 0,-1 0 1,1 0-1,-1 0 0,2 0 0,2 2 80,-3-1-58,1 0 1,-1 0 0,1 0 0,-1 0-1,1 0 1,0 0 0,-1 0 0,1 0 0,0-1-1,0 1 1,0-1 0,-1 1 0,1-1-1,0 0 1,0 0 0,0 0 0,0 0 0,0 0-1,0 0 1,-1 0 0,1-1 0,0 1-1,2-1 1,28-9 330,0 1-1,1 2 1,0 1 0,43-2-1,139 6 248,-116 3-188,66-1 954,-94 6-1301,86-3-21,-80-4 327,87 3-79,-139-1-289,0 2 1,0 1-1,-1 1 0,42 13 0,-50-13 66,0-1 1,19 3-1,2 0-33,5 2 2,120 25-21,-120-27 77,81 2 1,-66-10 194,85-11 0,-84 5-221,-34 5-90,-1-1 0,1-1 0,-1-1 0,34-12 0,20-8 8,-22 9 83,-28 9-124,0 1 1,0 1-1,45-2 0,-13 2 13,379-11-79,-374 16 105,-6 1 15,-1 2 0,0 3 0,-1 2-1,84 24 1,-49 1-104,-71-26 72,-2 0 0,1 1 0,18 11 0,15 8 26,-33-19-24,0 0 0,0-1 0,1-1 0,32 6 0,200 9 711,-59-8-718,-43 12-52,-26-4-58,-55-12 197,122 33 0,-100-21 48,-21-5-198,-43-11-68,-18-3 123,0 0 0,0 0 0,0 1 0,9 4 0,22 6 159,0 0-155,-21-6 106,1-1-1,0 0 1,0-2 0,1 0-1,40 1 1,0 1 25,-24-2-132,29 5 8,-45-5 28,27 0-1,15 3 117,-24 0-35,0-2 0,54 0 0,-21-11-90,-1 1 23,-11-1-145,-30 5 197,32-5-1,-33 2-53,31 0 0,58-2-84,-9 4-21,-73 2 103,-28 1-25,0-1 0,0 0 0,0 0 0,9-2 1,-9 1-22,1 1 1,0 0 0,0 0-1,0 1 1,0 0 0,13 3 0,17 3-17,164 5 81,-81-17 164,-102 4-226,34-1-93,20-1 215,-40 2-17,-25 1-116,-1 0 0,0 0-1,1-1 1,7-2 0,-5 1 29,-1 1 0,19-1 1,-20 1 13,1 1 1,-1-1 0,14-4-1,-4 0 68,-12 4-107,0-1 0,0 0 0,9-4 0,-12 4 20,1 0 1,-1 1 0,1 0-1,0 0 1,5-1-1,13-3 33,11-3 44,49-5 0,27-7-110,80-40-104,-166 53 152,37-7-1,-8 2 52,13-1-609,-17 8 623,-28 3-1,23-4 1,75-23 156,-70 15-248,2 2 1,88-9 0,-107 17-2,0-2-1,48-16 1,-77 21-32,37-12 22,43-20 1,-79 32-2,-1 0 1,0 0-1,1 0 1,-1 0-1,1 1 0,-1 0 1,1 0-1,-1 0 1,5 1-1,20-2 29,74-15 204,-47 12-278,-1 2 0,1 3-1,56 8 1,26-4 134,-85 3-94,-39-5 39,0-1 0,24 2-1,-6-6 13,0-1 0,-1-2 0,33-8 0,-9 1 14,-7 3-40,241-45 48,-234 45-91,87-16 124,32-4 111,-103 18-69,78-1 1,-50 5-57,96-4-317,-47 7 319,81 4-96,-170 4-97,21 0 264,-1-2-8,71-3 88,-126-1-336,26-2 62,-26 1 83,45 0 0,-12 1-2,178-10 234,-124 11-531,3 0 466,-82-3-265,15 0-17,-25 3 23,-15 0 18,1 1-1,-1 0 0,11 1 1,-12 0 36,0-1 0,0 0 0,0 0 1,9-1-1,-7 0 6,-1 0-1,1 1 1,0 0-1,0 0 1,14 2 0,-18 0 19,-2-2-11,-1 0 0,1 0 0,0 1 0,0-1 0,0 0 0,0 0 0,0 0 0,0 0 0,0 0 0,0-1 0,0 1 0,0 0 0,0 0 0,0 0 0,1-2 0,13 0 60,0-1 0,-1-1 1,27-10-1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5:15.13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120 0 832,'14'0'1024,"-11"3"-874,-1 0 85,0 0 1,1 0-1,-1 0 0,0 1 1,0-1-1,1 5 0,6 62 773,-7-2-119,0-33-691,-6 65 0,-38 114-423,9-62 477,21-94-91,-9 68 878,7-54-545,-1 9 25,-4 167-48,15-182-424,3 42 18,1-65-13,5 7 631,-5-50-679,1 0 0,-1 0 0,0-1 0,0 1 0,0 0 0,0 0 0,0 0 0,0 0 0,1 0 0,-1-1 0,0 1 0,0 0 0,0 0 1,0 0-1,1 0 0,-1 0 0,0 0 0,0 0 0,0 0 0,1 0 0,-1 0 0,0 0 0,0 0 0,0 0 0,1 0 0,-1 0 0,0 0 0,0 0 0,0 0 0,1 0 0,-1 0 1,0 0-1,0 0 0,0 0 0,1 0 0,-1 0 0,0 0 0,0 0 0,0 1 0,0-1 0,1 0 0,-1 0 0,0 0 0,0 0 0,0 0 0,0 1 0,0-1 0,1 0 0,-1 0 1,0 0-1,0 0 0,0 1 0,0-1 0,0 0 0,0 0 0,0 0 0,0 1 0,0-1 0,0 0 0,0 0 0,0 0 0,0 1 0,0-1 0,0 0 0,10-16 154,-4-7-121,0 0 1,-2 0-1,-1 0 0,1-31 1,-2-40-32,6-82-802,7 31 748,4-16 134,4-23-780,-15 145 521,-5 28 191,0-1 0,-1 0 0,1-21 0,2-57-29,-4 101-136,0 0-1,5 21 1,1 4 163,11 86-27,29 249 75,-23-144 379,-5-56-374,-14-64 1040,-19-108-1861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5:16.518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641 1 1056,'2'11'2414,"7"14"-1777,-2-5-397,34 150 80,-35-133-298,0 45 1,-2-27-4,2 295 1428,-7-221-1071,1-106-356,-4 213 360,3-129 114,1-2 74,5-127-536,-1-123 20,-3-100 168,-20 84-674,9 64 395,-5-76 353,13 145-349,-1-43 186,-14-76 1,15 141-132,0-1 1,0 1-1,0-1 1,-1 1-1,0 0 1,0 0-1,0 0 0,-1 0 1,0 1-1,0 0 1,0-1-1,-8-5 0,12 11-21,-1-1-1,0 0 0,-1 1 0,1-1 0,0 1 0,0-1 0,0 1 0,0 0 0,0-1 1,0 1-1,-1 0 0,1 0 0,0 0 0,0 0 0,0 0 0,0 0 0,-1 0 0,1 0 1,0 0-1,0 1 0,-2-1 0,-24 13-121,22-10 126,-1 1-1,1 1 1,0-1-1,0 1 1,0 0-1,-7 9 1,-22 39-91,31-48 109,-75 146-19,34-62 116,-25 41 473,-41 83 634,82-148-1102,3 1-1,-16 72 1,21-68-43,17-63-131,-6 24-31,8-30 67,1 0 0,-1 0 1,1 1-1,-1-1 0,1 0 1,-1 0-1,0 0 0,0 0 1,1 0-1,-1 0 0,0 0 1,0 0-1,0-1 0,0 1 1,0 0-1,0 0 0,0-1 1,-3 2-1,4-2 17,-1 0 0,1 0 0,-1 0-1,1 0 1,-1 0 0,1 0 0,0 0 0,-1-1 0,1 1-1,-1 0 1,1 0 0,-1 0 0,1-1 0,-1 1 0,1 0 0,0 0-1,-1-1 1,1 1 0,0 0 0,-1-1 0,1 1 0,0 0-1,-1-1 1,1 1 0,0-1 0,0 1 0,-1 0 0,1-1-1,0 0 1,-6-16-335,6 16 328,-6-36-153,1-1-1,2 0 0,3-54 0,-1-9 388,0-191 835,3 138-979,1 93-1759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5:20.930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545 1 1056,'-12'8'549,"11"-7"-581,1 7 54,-9 52 2010,9-43-1668,5 167 701,-1 60-641,-4-153-395,-5 74 78,-7-1-1,-41 207 1,52-367-101,-75 339 473,67-311-392,4-9 254,-17 41-1,13-41-9,8-18-253,-1 0 1,0-1-1,0 1 0,0-1 0,-5 8 0,4-7-43,0-1 18,1-1 0,-1 0 0,1 1 1,-7 5-1,9-9-50,-1 0 1,1 0-1,0 0 1,0 0-1,-1 1 1,1-1-1,0 0 1,-1 0-1,1 0 1,0 0-1,0 0 0,-1 0 1,1 1-1,0-1 1,-1 0-1,1 0 1,0 0-1,-1 0 1,1 0-1,0 0 1,-1 0-1,1 0 0,0-1 1,0 1-1,-1 0 1,1 0-1,0 0 1,-1 0-1,1 0 1,-1-1-4,1 0 0,-1 0 0,0 0 0,1 0 0,-1 0 0,1 0 0,0 0 0,-1 0 0,1 0 0,0 0 0,0 0 1,0 0-1,-1 0 0,1-1 0,-1-28-127,2 0 1,0 1 0,2-1-1,11-47 1,-9 47 176,15-65 45,7-50-51,23-154-395,-34 208 281,4-2-29,60-171 0,-48 192 73,-31 144 404,-6 138-95,-7-15-115,2-55 5,-14 61 699,4-48-394,3-33-249,0-6-149,2-15-44,2-21-131,-7 39 250,-49 156 0,-39 15-157,98-264 57,0 3 4,0 1 0,3-1 0,-8 46-1,-2 87 45,9-63-78,1-21 166,4-35-169,-1 0-1,-19 78 1,7-59-24,3 0 0,-7 78 0,10 22 67,2-30-66,-20 105 98,14-127 89,14-83-123,0-21 23,0 0-1,0 0 1,0 0-1,0 0 1,-2 6-1,2-22 89,-1-1 0,3-16 1,27-91-1110,-6 32 291,-6 11 148,29-126-638,-29 139 907,31-71-1,-31 93-293,-2 0 0,18-81 0,-32 120 378,-1 0 0,0 0 0,1 0 0,-2 0 0,1 0-1,0 0 1,0 0 0,-1 0 0,0 0 0,0 0 0,-1-3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5:21.50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273 21 3328,'-8'-7'481,"6"5"-355,0 0 0,0 1 0,0-1 0,0 1-1,0 0 1,0 0 0,-4-2 0,6 3-126,0 0 1,-1 0-1,1 0 0,0 0 1,-1 0-1,1 0 0,0 0 1,-1 0-1,1 0 0,0 0 1,0 0-1,-1 0 1,1 0-1,0 1 0,-1-1 1,1 0-1,0 0 0,0 0 1,0 0-1,-1 1 0,1-1 1,0 0-1,0 0 1,-1 1-1,1-1 0,0 0 1,0 0-1,0 1 0,0-1 1,0 0-1,-1 0 0,1 1 1,0-1-1,0 1 1,-5 15-254,3-9 104,-8 31 48,-8 50 0,0 2 228,-31 141 480,3-12 386,-24 41 308,51-176 639,20-84-1897,-1 0-15,0 0 1,1 0-1,-1 0 0,1 0 1,-1 0-1,1 0 0,-1 0 1,0-1-1,1 1 0,-1 0 1,1 0-1,-1 0 0,0-1 1,1 1-1,0-1 57,-1 1-57,0 0 1,1-1-1,-1 1 0,0-1 1,11-12 103,-1 0 0,-1 0 0,9-18 0,70-143-399,-67 138-92,3 2 1,50-59-1,69-53-2127,-42 45 651,0-10-773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5:25.727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2261 2796 2304,'-37'-9'846,"25"5"-684,0 1-1,-1 0 1,1 1 0,-1 0 0,1 1 0,-17 1 0,25 1-156,0 0 0,1 0 1,0 0-1,-1 1 1,1-1-1,0 1 1,0 0-1,0 0 0,0 0 1,0 1-1,0-1 1,0 0-1,-2 4 1,-5 6 69,-15 23 0,16-21 23,-63 106 851,51-80-604,-52 72 0,50-85-194,-1-1 0,-1-2 0,-2 0 0,0-2 0,-1 0 0,-1-2 0,-49 24 0,-121 68 910,155-83-533,1 1 1,-60 51 896,123-102-1079,-4 8-318,0 1 0,1 0 0,0 1 0,33-14 0,79-24-59,-53 21-85,238-97-6466,-298 118 6113,0 1 1,0 0 0,1 2 0,0 0 0,0 0 0,30 4 601,-47 1-104,1-1 0,-1 0 0,0 1 0,0-1 0,0 0 0,0 1 0,0-1 0,0 1 0,0-1 0,0 1 0,0 11 495,-2-4-179,0 0 0,-1 0 0,0-1 0,0 1 0,0-1 0,-7 10 0,-30 40 639,35-51-904,-1 1 19,0-1-1,0 1 1,-1-1-1,0-1 1,0 1-1,0-1 1,-1-1 0,1 1-1,-1-1 1,0-1-1,0 1 1,-1-1-1,1-1 1,-12 3-1,10-5 50,1 1 0,-1-2 0,1 1 0,0-1 0,-1-1 0,1 0 0,0 0 0,0-1-1,-17-7 1,6 1 172,0-1 0,1-1 1,-21-16-1,18 10-286,13 9-37,-1 1 0,0 0 0,-15-7-1,13 8-31,0 1-1,0 1 0,0 0 1,-1 0-1,1 1 0,-1 1 1,0 0-1,0 1 0,0 0 1,0 1-1,-20 3 0,29-2-6,-1 0-1,1 1 1,-1 0-1,1-1 1,0 2-1,0-1 1,0 0-1,0 1 1,0 0-1,1 0 1,-1 0-1,1 0 0,0 0 1,0 1-1,0 0 1,-4 6-1,-2 4-30,1 1-1,1 0 0,-8 20 0,13-29 80,-1 1 61,1 1 1,-2-1-1,1 0 1,-6 8-1,8-14-43,0 0 1,1 0-1,-1 0 1,0 0-1,0 0 1,0 0-1,0 0 0,0 0 1,0 0-1,0 0 1,0-1-1,-1 1 1,1 0-1,0-1 0,0 1 1,0-1-1,-1 0 1,1 1-1,0-1 1,-1 0-1,1 0 0,0 0 1,-1 1-1,1-2 1,0 1-1,-1 0 1,1 0-1,0 0 0,-1 0 1,1-1-1,-2 0 1,-4-3-11,0 1 1,0-2 0,0 1 0,1-1 0,0 0-1,0 0 1,0-1 0,0 0 0,-7-11 0,-5-8 24,-16-31 1,29 49-40,-17-37-33,1 0 1,-19-63 0,19 48-19,-43-111 9,-99-279 87,105 279-30,-35-110-69,62 164-90,-21-163-1,22 103 196,13 81-105,-11-55-182,22 121 128,-5-59 1,-9-113-340,6 78 252,-10-79 82,20 158 112,1 24 0,1-1 0,2-29 0,0 34 0,0-1 0,-2 0 0,0 0 0,-7-26 0,3 15 0,3 10-5,-2 1 1,-1 0 0,-12-28-1,-31-44-4,43 78 9,-1 1 1,-1 0-1,0 0 1,0 1-1,-1 0 0,0 1 1,0-1-1,-1 2 0,0 0 1,-1 0-1,0 0 1,0 2-1,-18-8 0,28 12-14,-1 1 0,0-1 0,0 0 0,0 1 0,0 0 0,0-1 0,-1 1-1,1 0 1,0 0 0,0 0 0,0 0 0,0 1 0,0-1 0,0 1 0,0-1 0,0 1-1,0-1 1,0 1 0,0 0 0,1 0 0,-1 0 0,0 0 0,0 0 0,1 1-1,-1-1 1,1 0 0,-1 1 0,1-1 0,-1 1 0,1 0 0,0-1 0,0 1 0,0 0-1,0 0 1,-1 2 0,-1 5-2,0 1 1,0-1-1,1 1 0,0 0 0,0 0 1,1 11-1,-1 49 122,12 132 1,-7-175-56,-1-4 11,0 0 0,2-1 0,13 44 0,-10-48-49,-2 0 0,0 1 0,-1 0 0,0 0-1,-2 0 1,0 33 0,-1-25 62,-1 8-70,-6 54 1,-1-16 32,5-45 177,-8 42 1,-1 5 249,9-62-407,-1 27 52,2 51-1,-2 24-83,-11-28 94,5-45 272,8-37-296,0 0 0,0-1 0,0 1 0,-4 7 357,4-13-432,0 1-1,0-1 0,1 0 0,-1 1 0,0-1 0,1 0 1,-1 0-1,0 0 0,1 1 0,-1-1 0,1 0 1,0 0-1,-1 0 0,1 0 0,0 0 0,0 0 1,-1 0-1,1 0 0,0 0 0,0-1 0,0-26-176,1 16 219,-1-174 113,1 169-235,1 0 1,0 0-1,8-24 0,-9 38-32,0-1-1,1 1 1,-1-1-1,1 1 1,3-4-1,-4 6 78,-1 1 0,1 0-1,-1-1 1,1 1 0,-1 0 0,1 0 0,0 0-1,-1-1 1,1 1 0,-1 0 0,1 0 0,-1 0-1,1 0 1,0 0 0,-1 0 0,1 0 0,-1 0-1,1 0 1,0 0 0,-1 1 0,1-1-1,-1 0 1,1 0 0,-1 1 0,2-1 0,12 9-49,-9-4 44,-1 0 0,1 0 0,-1 0 0,0 1 0,-1-1 0,1 1 0,-1 0 0,4 9 0,16 55-135,-14-38 100,5 11 48,46 164-190,3 22 360,-48-178-24,-11-35-117,-1 1 1,1 31-1,-1-13-19,-2-26 18,-1 0 0,-1 0 0,1 0-1,-2 0 1,-1 9 0,-2 11-67,-5 82-51,-4-17 184,-18 148 5,28-195-219,-3 69 124,6-97 9,1-12-4,-1 1 0,2-1 0,-1 1-1,1-1 1,0 1 0,4 12 0,0-3 16,5 25 1,-6-25 6,9 30-1,-7-31-40,-1 1 0,2 19-1,-3-16-6,7 22 0,0 5 34,-9-37-20,0 1-1,1-1 1,3 11-1,18 51-7,2 3 64,-25-72-33,-1 0 0,0 0 0,1-1 0,-1 1 0,0 0 0,0 0-1,-1 4 1,0-4 48,1 0 0,0 0 0,0 0 0,0 1-1,1 4 1,-1-5-38,1-2-17,-1 1 0,0-1 0,0 1 0,0-1 0,0 1 0,0-1 0,0 1-1,0-1 1,0 1 0,-1-1 0,0 3 0,0 3-10,1 5-79,1-11 83,-1-1 0,0 1 0,0 0 0,0-1 0,0 1 0,0 0 0,0 0 1,0-1-1,0 1 0,0 0 0,0-1 0,0 1 0,0 0 0,0-1 1,-1 1-1,1 0 0,0 0 0,3 18-567,101-156-9467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39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1 992,'0'12'5845,"0"-9"-5686,-1 0 1,1-1-1,-1 1 0,1 0 0,-1 0 0,0-1 1,-2 5-1,-3 9 519,2 26-401,2-16 396,2-22-585,0 1 0,0-1 0,0 0-1,-1 1 1,-2 7 0,-1 4-58,1-1-1,0 2 0,1-1 0,1 0 1,1 0-1,2 24 0,-1 4-106,-1 107 739,5-85-646,0-13 149,0-22 48,-5-30-175,0 19 692,0-19-692,0-1-31,0 1 0,0-1 0,-1 1 0,1-1 0,0 0 0,0 1 0,-1-1 0,1 0 0,-1 1 0,1-1 0,0 0 0,-1 0 0,1 1 0,-1-1 0,1 0 0,0 0 0,-1 0 0,1 0 0,-1 1 0,1-1 1,-1 0-1,1 0 0,-1 0 0,1 0 0,-1 0 0,1 0 0,-1 0 0,-17-1-24,15 1 55,-13 4 19,14-3-56,0 0 1,1 0-1,-1-1 1,0 1-1,0-1 0,0 0 1,0 1-1,-2-1 1,-38 3-2,29-1-17,11-1 61,8 0-2,140-7 1003,-97 3-753,0 3-1,75 8 1,-118-7-434,-5-1 29,0 0 0,1 0 0,-1 0 1,1 0-1,-1 1 0,0-1 0,1 1 0,-1-1 1,0 1-1,0-1 0,1 1 0,-1-1 1,0 1-1,0 0 0,2 1 0,-3-1-60,0-1-1,1 1 1,-1-1 0,0 1-1,0-1 1,0 1-1,0 0 1,0-1 0,0 1-1,0-1 1,0 1-1,0-1 1,0 1 0,0 0-1,0-1 1,0 1-1,0-1 1,0 1 0,-1-1-1,1 1 1,0 0-1,0-1 1,-1 1-1,-7 12-3535,-1-6 1687,-1 2 385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07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114 937 3232,'-1'-5'3952,"-22"10"-384,18-3-3482,0 0 1,1 0-1,-1 1 1,0-1-1,1 1 1,0 0 0,0 1-1,0-1 1,0 1-1,0-1 1,1 1-1,0 0 1,-5 7-1,4-5-88,1 1-1,-1-1 0,1 1 0,0 0 0,1 0 1,0 0-1,0 0 0,0 0 0,0 9 1,2-13 29,-1 0 0,1-1 1,1 1-1,-1-1 1,0 1-1,0-1 1,1 1-1,0-1 0,-1 1 1,1-1-1,0 1 1,0-1-1,1 0 1,-1 1-1,0-1 0,1 0 1,-1 0-1,1 0 1,0 0-1,-1 0 1,1 0-1,0-1 0,0 1 1,0-1-1,1 1 1,-1-1-1,0 0 1,0 0-1,1 0 0,-1 0 1,1 0-1,-1 0 1,4 0-1,6 1 182,-1 0 0,1-1 0,0 0 0,-1-1 0,25-2 0,-30 1-114,0 0 0,1 0 0,-1 0 0,0-1 0,0 0 0,0 0 0,0-1 0,0 0 0,-1 0 0,1 0-1,-1 0 1,1-1 0,-1 0 0,0 0 0,-1 0 0,1-1 0,-1 0 0,0 0 0,4-6 0,-6 7-72,0 1 1,-1-1-1,0 1 1,0-1-1,0 1 0,0-1 1,-1 0-1,0 1 1,1-1-1,-1 0 0,0 0 1,-1 1-1,1-1 1,-1 0-1,0 1 1,0-1-1,0 1 0,-2-6 1,-1 0-82,0 1 1,0 0 0,-1 0 0,0 0-1,-12-14 1,12 16-30,-1 0 0,0 1 0,0 0 0,-1 0 0,0 0 0,0 1 0,-14-6-1,16 7 1,-1 1 1,0 0-1,0 0 0,0 1 0,0-1 0,-1 1 0,1 1 0,0-1 0,0 1 0,-10 1 0,15-1 50,0 0 0,0 0 0,0 0 0,0 1 0,0-1 0,0 0 1,0 1-1,1-1 0,-1 0 0,0 1 0,0-1 0,0 1 0,0-1 0,1 1 0,-1 0 0,0-1 0,-1 2 1,2-1 16,0-1 1,0 1 0,-1-1-1,1 1 1,0 0 0,0-1-1,0 1 1,0-1 0,0 1-1,0 0 1,0-1 0,0 1-1,0-1 1,0 1 0,0 0-1,1-1 1,-1 1 0,0-1-1,0 1 1,0-1 0,1 1-1,1 2 18,-1 0 1,1-1-1,0 0 0,0 1 0,0-1 1,1 0-1,-1 0 0,0 0 0,1 0 0,2 1 1,3 1 71,-1-1 0,1 0 0,0-1 1,0 1-1,0-1 0,0-1 1,13 1-1,-9-1 86,1 0 1,-1-2-1,1 0 0,17-3 1,-17 1-35,0-1 0,-1 0 0,0-1 0,1-1 0,-2 1 1,1-2-1,-1 0 0,0 0 0,0-1 0,10-11 1,10-11 146,47-60 1,-37 40-250,26-26 41,-27 33 42,63-89 0,-46 37 32,-49 78-197,0 0 1,-1 0 0,-1 0 0,5-22 0,-9 20-223,-4 12-125,2 7 387,-1 0-1,1 0 0,0 0 1,0 0-1,-1 0 1,1 0-1,0 0 1,0 0-1,-1 0 1,1 0-1,0 0 1,0 0-1,-1 0 1,1 0-1,0 0 1,0 0-1,-1 1 0,1-1 1,0 0-1,0 0 1,-1 0-1,1 0 1,0 1-1,0-1 1,0 0-1,0 0 1,-1 0-1,1 1 1,0-1-1,0 0 1,-18 21-201,1 1 1,1 1 0,1 0 0,-21 44 0,15-21 287,-25 86-1,17-11 13,26-104 2,1 1-1,0 0 1,2 1-1,2 32 1,7-15 250,-9-35-291,1 0 1,-1 1-1,1-1 1,-1 0 0,1 1-1,-1-1 1,1 0-1,0 0 1,0 0-1,-1 0 1,1 1-1,0-1 1,0 0 0,0-1-1,1 1 1,-1 0-1,0 0 1,0 0-1,0-1 1,0 1-1,1 0 1,1 0 0,0-1 6,0 0 0,0 0 0,1-1 0,-1 1 0,0-1 0,0 1 0,-1-1 0,1 0 0,0-1 0,0 1 0,0 0 1,-1-1-1,5-2 0,2-3 48,0 0 1,9-10 0,-12 12-41,83-75 293,57-55-232,-124 112-102,-1-2-1,-1 0 0,-1 0 1,17-33-1,-14 17 6,-1-2 1,-3 1-1,23-78 0,-40 115-1,34-160-480,-35 164 444,1 0 0,-1 0-1,0 1 1,0-1 0,0 0 0,0 0-1,0 0 1,0 0 0,0 0-1,0 0 1,0 1 0,0-1-1,-1-2 1,1 3 10,-1 0 0,1 0 1,0 0-1,0 0 0,0 0 0,-1 0 1,1 0-1,0 0 0,0 0 1,-1 0-1,1 0 0,0 1 0,0-1 1,0 0-1,-1 0 0,1 0 0,0 0 1,0 0-1,0 0 0,-1 0 0,1 0 1,0 1-1,0-1 0,0 0 1,0 0-1,0 0 0,-1 0 0,1 1 1,0-1-1,0 0 0,0 1 0,-15 23-156,6-2 227,-7 25 0,-2 7 30,-57 119 154,-188 375 566,245-499-534,-8 17 715,25-61-685,7-8-105,10-10 20,77-106 52,24-27-591,-114 143 283,22-23-234,-24 25 235,1 0 1,0-1-1,-1 1 1,1 0-1,0 0 1,0 0-1,0 0 1,0 0-1,0 0 1,0 1-1,0-1 1,4 0-1,-6 1 21,1 0 0,-1 0 0,1 0 1,-1 0-1,1 0 0,-1 1 0,1-1 0,-1 0 0,1 0 0,-1 0 1,1 1-1,-1-1 0,1 0 0,-1 1 0,1-1 0,-1 0 0,0 1 1,1-1-1,-1 1 0,0-1 0,1 0 0,-1 1 0,0-1 0,1 1 0,-1-1 1,0 1-1,0 0 0,4 17-49,-4-14 38,3 57 27,-3-48 2,0 0-1,1 0 1,1 0-1,-1 0 1,2 0-1,0 0 1,9 21-1,-9-25 56,2 0 0,-1-1 0,1 0-1,12 15 1,-15-21-44,1 0 0,-1 0 0,1 0 0,-1 0 0,1 0 0,0 0-1,0-1 1,0 1 0,0-1 0,0 0 0,0 0 0,0 0 0,0 0 0,1 0-1,-1-1 1,0 0 0,6 1 0,-3-2 23,0 0 0,0 0 0,0 0 0,0-1 0,0 1 1,-1-2-1,1 1 0,0 0 0,-1-1 0,0 0 0,0-1 0,0 1 0,0-1 0,0 0 0,7-7 0,0-3 69,1 0 0,-2-1 0,17-27 0,-20 28-85,0 1 0,-1-1 0,-1 0 0,-1-1 0,0 0 0,0 1 0,-2-2 0,1 1 0,0-27 0,-4 39-64,0 0 0,0 0-1,0 0 1,-1 1-1,1-1 1,-1 0 0,0 0-1,0 1 1,0-1-1,0 1 1,-1-1-1,1 1 1,-1-1 0,1 1-1,-3-3 1,3 4 14,0 0 1,0 1-1,0-1 1,0 0 0,0 1-1,0-1 1,0 0-1,0 1 1,0 0-1,0-1 1,0 1-1,0 0 1,0-1-1,0 1 1,-1 0-1,-1 0 1,2 0-3,-1 0 0,0 1 0,1-1 0,-1 1 0,0-1 0,1 1 0,-1 0 0,0-1 0,1 1 0,-1 0 1,1 0-1,0 0 0,-1 0 0,0 2 0,-2 1-16,0 0-1,1 1 1,0-1 0,0 1 0,0 0 0,1 0 0,-1 0 0,1 0 0,0 1-1,1-1 1,-3 11 0,2-3 63,0 1-1,1-1 1,0 0-1,2 15 0,-1-22 1,1 0-1,0 0 0,0-1 0,0 1 0,1 0 0,0-1 0,0 1 0,1-1 0,-1 0 1,1 1-1,5 5 0,-6-8 6,1 1 1,0-1-1,0 0 1,0-1 0,1 1-1,-1 0 1,0-1-1,1 0 1,0 0-1,-1 0 1,1 0-1,0-1 1,0 1-1,0-1 1,0 0 0,8 1-1,-3-2 32,-1 0 1,1 0-1,-1-1 1,1 0-1,-1-1 0,1 0 1,-1 0-1,0-1 0,1 0 1,12-7-1,7-5 45,39-28-1,-34 19-84,-10 7-138,43-24-1,-65 41 110,0-1-1,0 1 0,0-1 1,0 1-1,0 0 1,0-1-1,0 1 1,0 0-1,0 0 1,0 0-1,0 0 1,0 0-1,0 0 1,0 0-1,0 0 0,0 0 1,0 0-1,0 1 1,0-1-1,0 0 1,0 1-1,0-1 1,0 1-1,0-1 1,-1 1-1,1-1 1,0 1-1,0 0 0,0-1 1,-1 1-1,1 0 1,0-1-1,-1 1 1,2 2-1,1 1-39,-1 1-1,1 0 0,-1 0 0,0 0 1,1 6-1,-3-9 45,17 71 16,-12-48 153,15 46 1,-17-64-110,0 0-1,0 1 1,1-1 0,0 0-1,1-1 1,0 1-1,-1-1 1,2 0 0,-1 0-1,8 6 1,-8-8-79,0-1 0,0 0 1,0-1-1,0 1 0,0-1 0,0 0 0,1 0 0,-1-1 1,1 1-1,0-1 0,-1-1 0,1 1 0,0-1 0,-1 0 1,1 0-1,0 0 0,10-3 0,-9 2-468,-1-1-1,0 0 0,0 0 0,0-1 1,0 1-1,10-7 0,-12 6-228,-1 0 0,1 0-1,0 0 1,-1 0-1,0-1 1,1 1 0,-2-1-1,1 0 1,3-6-1,8-18-2580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14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6304,'0'-3'8064,"8"3"-8224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39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18 832,'-11'-12'352,"17"7"-288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39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41 1568,'-8'9'4906,"9"-10"-4399,36-15 805,-34 14-1140,1 0 0,0 1-1,1-1 1,-1 1 0,0 0 0,0 0 0,6 0-1,17-4 76,-13 0-95,0 2-1,0 0 0,0 1 0,0 0 1,0 1-1,1 0 0,-1 2 1,1-1-1,-1 2 0,16 3 0,-10-2-171,1-1 0,-1-1 0,27-2 0,-6 0-1350,-38 1 902,0 0 1,0 0 0,0 0-1,1 1 1,-1 0 0,0 0-1,4 1 1,12 5-2946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40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3 2496,'8'-3'3861,"-12"7"-3684,0-1 0,0 1 0,1 0 0,-1 0 0,1 0 1,0 1-1,0-1 0,1 1 0,-4 8 0,3-3-61,0 0 0,1 0 0,0 0 0,1 0 0,0 1 0,1-1 0,0 0 0,3 19 0,-2-22-95,1 0-1,-1-1 1,1 1 0,0-1 0,1 0-1,-1 0 1,1 0 0,0 0-1,1 0 1,0 0 0,0-1-1,0 1 1,0-1 0,8 6-1,-10-9 51,0 0-1,1 0 0,-1-1 0,0 1 1,1-1-1,-1 0 0,1 1 0,-1-1 1,3 1-1,-3-2-51,0 0 0,0 0 1,0 0-1,-1 0 0,1-1 0,0 1 0,0 0 1,-1-1-1,1 1 0,0-1 0,-1 1 1,1-1-1,-1 0 0,1 0 0,0 0 0,1-1 1,1-1 77,1-1 0,-1 0 0,1 0 0,-1-1 1,0 1-1,-1-1 0,1 0 0,-1 0 0,0 0 1,0 0-1,-1 0 0,1-1 0,-1 1 0,0-1 0,-1 0 1,1 0-1,0-10 0,-2 11-41,1 0 0,-2-1 0,1 1 0,0 0 1,-1 0-1,0 1 0,0-1 0,-3-6 0,1 2-14,0 1-1,-1-1 1,-7-11 0,9 17-37,-1 0-1,1 1 1,0-1 0,-1 1-1,0-1 1,1 1 0,-1 0-1,0 0 1,0 0-1,-3-1 1,-13-9-67,14 9-65,0 0 0,0 0 0,0 0 0,0 0 0,-1 1 0,-10-3 0,12 4-268,1 0-1,-1 1 0,0-1 1,1 1-1,-1 0 1,1 0-1,-1 0 0,0 0 1,1 1-1,-1 0 1,1-1-1,-7 4 0,9-4 267,0 0-1,0 1 0,0-1 0,0 1 0,0-1 0,1 1 0,-1 0 0,0-1 0,0 1 0,0 0 1,1-1-1,-1 1 0,-1 1 0,-4 21-2638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27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0 480,'0'0'4464,"-1"18"-2827,1-18-1582,0 0 0,0 0 0,0 0 0,0 0 0,0 1-1,0-1 1,0 0 0,0 0 0,0 0 0,0 0 0,0 1 0,0-1 0,0 0 0,0 0-1,0 0 1,0 0 0,0 1 0,0-1 0,0 0 0,0 0 0,0 0 0,0 0 0,0 1-1,0-1 1,0 0 0,0 0 0,1 1 274,-1-1-274,0 0 0,0 0 0,1 0 0,-1 0 0,0 0 0,0 0 0,0 0 0,0 0-1,1 1 1,-1-1 0,13 2 544,21-1-969,-27-1 809,55-6 526,29 0-391,4 0 79,-85 6-551,21 0 287,0 1 0,1 1 0,38 8 0,-56-8-94,1 0-1,0-1 1,18-1 0,-17 0-119,-3-3 542,-7 1-1857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28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2080,'4'-1'11179,"3"2"-12657,73 0 2799,71-2-391,-126 0-933,27 3 1,-2 0 311,22 3 757,-66-5-975,0 1 0,0 0 0,0 0 0,0 0 0,-1 1 0,9 2 0,7 3 270,-18-6-355,-1 0 1,0 1-1,1-1 1,-1 1-1,0-1 1,0 1 0,0 0-1,0 0 1,0 0-1,0 0 1,-1 0 0,1 1-1,-1-1 1,2 3-1,4 5-158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31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1728,'-5'0'3834,"4"27"-2122,0-26-1499,0 0 0,0 0 0,0 0 0,1 0-1,-1 0 1,0 1 0,1-1 0,-1 0 0,0 0-1,1 1 1,0-1 0,-1 0 0,1 1 0,0-1-1,0 0 1,0 1 0,0 1 0,0 32-614,1-19 753,-6 64 154,5-77-488,-5 120 311,3-85-327,3 42 0,0-27-603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32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2144,'3'7'9873,"-3"-3"-10493,-10 133 1515,1-28-846,5-48 50,-1 33-1,1-30 142,0-3-4816,8-74-1322,6-14 4522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32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9 108 2144,'-8'0'5413,"15"-2"-4996,0 1 0,1-2 1,-1 1-1,0-1 0,0 0 0,0 0 0,-1-1 0,9-5 1,18-16 144,-24 18-373,-1 0 0,1 1-1,16-8 1,-11 7-8,-12 5-94,0 1 0,1 0 0,-1 0-1,0-1 1,1 2 0,-1-1 0,1 0 0,-1 0-1,1 1 1,0-1 0,-1 1 0,1 0 0,0 0 0,-1 0-1,1 0 1,-1 0 0,4 1 0,7 1 349,-12-2-380,0 0 0,0 0-1,0 0 1,0 1 0,0-1 0,0 0 0,0 0 0,0 1-1,0-1 1,0 1 0,0-1 0,0 1 0,0-1-1,0 1 1,0 0 0,0-1 0,-1 1 0,1 0-1,0 0 1,0-1 0,0 2 0,21 26 994,-8-12-340,-12-15-690,-1 0-1,0 0 1,1 0 0,-1 0-1,0 0 1,1-1 0,-1 1 0,1-1-1,-1 1 1,1-1 0,-1 1-1,3-1 1,-1 1 28,12-9-1931,3-7-3135,-15 13 4136,0-1 1,0 0-1,0 1 1,0 0-1,1 0 1,4-3-1,18-3-1939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33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3072,'0'-1'132,"0"1"0,0 0 1,0-1-1,0 1 0,0-1 0,0 1 1,0 0-1,0-1 0,0 1 1,0 0-1,0-1 0,0 1 0,0 0 1,0-1-1,3-3 1587,-2 4-1586,9 3 3593,-4 0-4744,4 1 1315,1-1 0,0 0 0,0-1 0,20 2 0,4 1 58,-25-4-168,-1 0 1,1-1 0,16-1 0,0 0 143,191-8 933,-81 11-608,-67-1-1452,0 0-4418,-67-1 4872,-2 0 104,1 0 0,0 0 0,-1 0 0,1 0 0,0 0 0,0 0 1,-1 0-1,1-1 0,0 1 0,-1 0 0,1 0 0,0-1 0,-1 1 0,1 0 1,0-1-1,-1 1 0,2-1 0,6-7-1954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34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0 160 2912,'3'-12'6322,"-3"11"-6096,15-16 421,-5 5-88,-1 1-378,0 0 0,1 0 0,0 1 0,0 1 0,1 0-1,0 0 1,1 1 0,0 1 0,0 0 0,15-7 0,-22 12-184,0 0 1,0 0 0,0 1 0,0-1 0,10-1-1,-14 3 12,0 0 0,1 0 0,-1 0-1,0 0 1,0 1 0,0-1 0,1 0-1,-1 0 1,0 1 0,0-1 0,0 1-1,0-1 1,0 1 0,1-1 0,-1 1-1,0 0 1,0-1 0,0 1 0,-1 0-1,1 0 1,0 0 0,0 0 0,0-1-1,-1 1 1,1 0 0,0 1 0,-1-1-1,1 0 1,-1 0 0,1 0 0,-1 2-1,2 5 33,0 0 0,-1 0 0,0 0 0,0 0 0,-1 0 0,0 1 0,-1-1 0,-2 12 0,-1 2-75,-1 0 0,-8 21 0,1-8 22,-2-1 0,-1 0 1,-2-1-1,-33 52 0,42-76-15,0 0-1,-9 8 0,-6 7 15,18-19 559,15-6-62,60-6 1857,-36 5-2092,-26 1-296,0 0 0,0 1 0,-1 0 0,1 0 0,0 1 0,10 2 0,-14-2-292,1 1-692,1-1-1,0 0 1,10 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14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20 7456,'-26'-20'3392,"13"28"-2944,8-8 192,5 3-448,-3-3 64,6-3-1504,7 3 672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35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1312,'0'-6'3776,"10"-6"-1142,-6 7-2325,1 1-1,0-1 0,0 1 0,0 0 0,1 0 0,-1 1 0,7-3 0,6-5 134,-15 9-350,0 1 0,0 0-1,0 0 1,0 0 0,0 0 0,-1 0-1,2 1 1,-1-1 0,0 1 0,0 0-1,0 0 1,0 0 0,0 0 0,0 0-1,0 1 1,0 0 0,0-1 0,0 1-1,4 2 1,5 2 287,0 1-1,0 0 1,12 9-1,-16-9-276,41 24 82,-18-11-5280,-16-24-1000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45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72 669 2144,'0'0'26,"1"0"1,-1 0-1,0 0 0,0 0 1,0 0-1,0 0 0,1 0 1,-1 0-1,0 0 0,0 0 1,0 0-1,0 0 1,0 0-1,1 0 0,-1 0 1,0 0-1,0 0 0,0-1 1,0 1-1,0 0 0,0 0 1,1 0-1,-1 0 0,0 0 1,0 0-1,0-1 0,0 1 1,0 0-1,0 0 0,0 0 1,0 0-1,0-1 1,0 1-1,0 0 0,0 0 1,0 0-1,0 0 0,0 0 1,0-1-1,0 1 0,0 0 1,0 0-1,0 0 0,0 0 1,0-1-1,0 1 0,0 0 1,0 0-1,0 0 1,0 0-1,0 0 0,0-1 1,0 1-1,-1 0 0,1 0 1,0 0-1,0 0 0,0 0 1,0-1-1,6 0 2307,-8 1-2254,1 1-1,0-1 0,-1 1 1,1-1-1,-1 1 0,1 0 0,0 0 1,-1 0-1,1 0 0,0 0 0,0 0 1,0 0-1,0 0 0,0 0 0,0 0 1,0 1-1,0-1 0,-1 3 0,-12 26 585,-19 70 1022,27-63-1203,3-19-287,3-15-174,0-1 0,0 1 0,0-1 0,0 1 0,0-1-1,1 1 1,-1-1 0,1 1 0,0-1 0,-1 1 0,1-1 0,0 0-1,0 1 1,1-1 0,-1 0 0,0 0 0,1 0 0,0 0-1,-1 0 1,1 0 0,3 3 0,-4-5 38,1 1 0,-1-1 0,0 1 0,0-1 0,0 1 0,1-1 0,-1 0 0,0 0 0,0 1 0,1-1 0,0 0 0,3 0 129,-2 0-159,1 0-1,-1 0 1,1 0 0,-1-1 0,1 1-1,-1-1 1,1 0 0,-1 0 0,0 0-1,0-1 1,1 1 0,-1-1 0,0 0-1,4-3 1,6-4 22,22-22 0,-20 18-3,-5 4-38,1 0-1,-1 0 1,-1-1 0,0-1-1,-1 1 1,0-2-1,0 1 1,-1-1 0,8-17-1,-11 21 12,-3 6 0,0 0 1,-1 0-1,1 0 0,0 0 1,0 0-1,-1 0 1,1 0-1,-1-3 1,0 5-30,0 0 1,0 0 0,0 0-1,0 0 1,-1 0 0,1 0-1,0 0 1,0 0-1,0-1 1,0 1 0,0 0-1,-1 0 1,1 0 0,0 0-1,0 0 1,0 0 0,0 0-1,0 0 1,-1 0 0,1 0-1,0 1 1,0-1 0,0 0-1,0 0 1,-1 0-1,1 0 1,0 0 0,0 0-1,0 0 1,0 0 0,0 0-1,0 0 1,-1 0 0,1 1-1,0-1 1,0 0 0,0 5-19,1 1 1,0-1 0,0 0 0,1 1-1,-1-1 1,1 0 0,0 0 0,0 0-1,1 0 1,-1-1 0,1 1 0,0 0-1,1-1 1,3 4 0,-3-3 29,1 0 0,0-1 0,0 1 0,0-1 0,1 0 0,-1 0-1,1-1 1,0 0 0,0 0 0,8 2 0,1 0 42,0 0 0,32 3 0,-42-8-33,-1 1 1,1-1-1,-1-1 0,1 1 0,-1-1 0,1 0 1,-1 0-1,0 0 0,1 0 0,-1-1 0,0 0 0,0 1 1,0-2-1,0 1 0,0 0 0,-1-1 0,1 0 0,-1 0 1,1 0-1,2-4 0,3-3-24,-1 0-1,0-1 1,0 0-1,-1-1 1,7-16-1,-12 22 17,0-1 0,-1 1 1,0-1-1,0 0 0,0 0 0,-1 0 0,0 0 0,-1-10 0,0-4 147,0 20-248,-2 1 96,2 0 85,11 1-262,0-2 161,0 1-1,0-2 1,0 1-1,18-6 1,-22 5 31,-1-1 0,0 1 0,1-1-1,-1 0 1,0-1 0,-1 1 0,1-1 0,-1 0 0,1 0 0,-1 0 0,5-8 0,6-9 16,-1 0-1,0-1 1,19-44 0,-16 24-104,36-91 332,-47 114-238,-1-1 1,-1 1-1,0-1 0,-2 0 1,1-22-1,-3 17-138,-1 1 0,-6-36-1,6 51 233,1 9-120,0-1 1,0 0 0,0 1-1,0-1 1,0 1 0,0-1-1,0 1 1,0-1 0,0 1-1,0-1 1,0 0 0,-1 1-1,1-1 1,0 1 0,0-1-1,-1 1 1,1 0 0,0-1 0,-1 1-1,1-1 1,0 1 0,-1-1-1,0 1 1,1 0-11,-1 0 0,0 1 0,1-1 0,-1 0 0,1 1 0,-1-1 0,1 1 0,0-1 0,-1 1 0,1-1 0,-1 1 0,1 0 0,0-1 0,-1 1 0,1-1 0,0 1 0,0 0 0,-1-1 0,1 1 0,0 1 0,-6 15 106,4-3-124,0 1 0,1-1 0,2 24 0,-1 12-59,-6 19 44,-4 81-53,-5 86 502,7-138-301,2-47 64,3-28 37,-1 30-1,42-129 344,-13 31-650,63-82-1,-81 118 134,0 0-1,1 0 1,16-14 0,-24 23-33,1 0 0,-1-1 0,1 1 0,-1 0 0,1-1 0,-1 1 0,1 0 0,0-1 0,-1 1 0,1 0-1,-1 0 1,1 0 0,-1 0 0,1-1 0,0 1 0,-1 0 0,1 0 0,0 0 0,-1 0 0,1 0 0,-1 1 0,1-1 0,0 0 0,-1 0 0,1 0 0,0 1 0,0 0 6,0-1-1,0 1 1,0 0 0,-1 0-1,1 0 1,0 0-1,-1 0 1,1 0-1,-1 0 1,1 0-1,-1 0 1,1 0-1,-1 1 1,2 4 25,-1 0 0,0 1 1,0-1-1,-1 7 0,2 17 37,0-1 0,12 51 1,-12-72-50,1 0 0,0-1 0,0 0 0,0 1 0,1-1 0,0 0 0,1-1 0,-1 1 0,1-1 0,1 0 0,-1 0 0,1-1 0,0 1 1,0-1-1,0 0 0,1-1 0,0 0 0,0 0 0,15 6 0,-15-9 7,0 0 0,0 0 0,1-1 1,-1 0-1,0 0 0,1 0 0,-1-1 0,0 0 1,0-1-1,0 0 0,8-3 0,0 1-75,-8 2 61,-1 0 1,0-1-1,1 0 1,-1 0-1,0 0 1,-1-1-1,1 0 0,-1 0 1,1 0-1,-1-1 1,-1 0-1,1 0 1,5-7-1,-4 3 81,1-1-1,-1 0 0,-1 0 0,0-1 0,-1 1 0,7-22 0,-11 30-67,1 0 0,-1-1 0,0 1 0,0 0 0,0-1 0,0 1 0,0-1 0,0 1 0,-1 0 0,1-1 0,-1 1 0,0 0 0,0 0 0,0-1 0,0 1 0,0 0 0,0 0 0,0 0 0,-3-3 0,3 4-27,0 0 1,0 0 0,0 0-1,0 0 1,0 0 0,0 0-1,-1 0 1,1 1 0,0-1 0,0 0-1,-1 1 1,1-1 0,0 1-1,-1 0 1,1-1 0,-1 1-1,1 0 1,-1 0 0,1 0 0,0 0-1,-1 0 1,1 0 0,-1 0-1,1 0 1,-1 0 0,1 1-1,0-1 1,-1 1 0,1-1-1,0 1 1,-1-1 0,-1 2 0,-6 5-20,1 1 0,-1-1 1,1 1-1,1 1 0,0 0 1,0 0-1,0 0 0,-5 12 1,10-17 18,0-1 0,0 1 0,1-1 1,-1 1-1,1-1 0,0 1 1,0 0-1,0 0 0,1 0 1,0-1-1,-1 1 0,1 0 0,0 0 1,1 0-1,-1 0 0,1 0 1,0-1-1,0 1 0,0 0 0,0-1 1,0 1-1,1 0 0,0-1 1,0 0-1,0 1 0,4 5 1,6 3-64,-9-9 87,0 1 0,0-1 0,0 1 1,1-1-1,-1 0 0,1-1 0,0 1 0,0-1 0,0 0 0,7 3 0,-6-3 4,0 0 1,1 0-1,-1-1 0,1 0 1,-1 0-1,1 0 0,-1-1 0,1 0 1,0 0-1,-1 0 0,1-1 0,-1 0 1,1 0-1,6-2 0,7-5 183,0 0-1,0-2 0,20-13 0,48-40-112,-52 38 67,-16 8-62,-15 13-45,0 0 1,0 1-1,1 0 0,5-4 1,-8 6 34,-3 23-192,-3-7 208,-9 25 0,2-8 1,10-27-82,0-1-1,0 0 0,-1 0 0,0 0 0,0 0 0,-3 5 0,4-9-83,3 0 32,3 0-1,1 0 1,-1-1 0,1 0-1,-1 0 1,1-1-1,-1 0 1,8-2 0,35-22-51,-2 1 153,-18 11-91,-19 9 21,0 1 1,0-1 0,0 2 0,0-1 0,17-3 0,-24 7 23,-1 0 0,0 0 1,1 0-1,-1 0 0,0 0 1,1 0-1,-1 0 0,0 0 1,0 1-1,1-1 0,-1 1 1,0-1-1,0 1 0,1-1 0,-1 1 1,0-1-1,0 1 0,0 0 1,0 0-1,0 0 0,0 0 1,0 0-1,0 0 0,0 0 1,-1 0-1,1 0 0,0 0 1,-1 0-1,1 0 0,0 0 0,-1 1 1,0-1-1,1 0 0,-1 0 1,1 2-1,0 6 51,0-1 0,0 0 0,0 1 1,-2 11-1,1-8 140,-2 17 188,1-22-325,1 0 1,0 0-1,0-1 0,0 1 0,1 0 0,1 7 0,0-6-61,0-1 0,0 1 1,1-1-1,0 0 0,5 9 1,-8-15-180,1 1 1,0-1-1,0 1 0,0-1 1,0 0-1,1 0 1,-1 1-1,0-1 1,0 0-1,1 0 0,-1 0 1,1-1-1,-1 1 1,0 0-1,1 0 0,0-1 1,-1 1-1,1-1 1,-1 1-1,1-1 1,0 0-1,-1 0 0,1 1 1,0-1-1,-1 0 1,1-1-1,0 1 1,-1 0-1,1 0 0,0-1 1,2 0-1,10-5-3142,25-13 0,-10 3-722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48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 1472,'-14'0'4341,"13"15"-2197,-2-5-1753,2-7-246,0 1 1,0-1-1,0 1 0,1-1 0,-1 1 1,1 5-1,-9 250 1012,4-191-565,-14 117 27,6-89-422,12-52-62,1-29-232,0-13 470,0-2-462,0 0 85,0 0 0,0 1 0,0-1 0,0 0 0,0 0 1,0 1-1,0-1 0,0 0 0,0 0 0,0 0 0,0 1 0,0-1 1,0 0-1,0 0 0,0 1 0,0-1 0,0 0 0,0 0 0,0 1 1,-1-1-1,1 0 0,0 0 0,0 0 0,0 1 0,0-1 0,0 0 0,-1 0 1,-2 4 23,-1-1 0,0 0 0,0 0 0,0 0 0,-1 0 0,-8 4 0,-5 2-43,-11 3 140,22-10-44,1-3-12,5 1 8,-11 0-106,27-1 433,0-1 0,0-1 0,0 0 0,23-8 0,-20 5-249,1 1 0,28-3 0,-21 4 7,14 0 44,-35 4-746,14 0 1510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48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34 3328,'-2'-1'275,"0"0"-1,1 0 1,-1 0-1,0 0 1,0 0 0,0 1-1,0-1 1,1 0 0,-1 1-1,0 0 1,0-1 0,0 1-1,0 0 1,-3 0 0,-3 0 2139,23 1-1172,-2-2-540,1-1 1,18-3 0,-19 2-412,0 1 0,19-1 0,86-6-568,-113 9 247,-1 0-578,-1 0 0,1 0 0,0 0 0,0 0-1,0 1 1,0-1 0,0 1 0,-1 0 0,1 0 0,0 1-1,-1-1 1,1 1 0,-1-1 0,4 4 0,9 10-1968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50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30 1888,'0'0'42,"0"-1"0,0 0 0,0 0 0,0 1 0,0-1 0,-1 0 0,1 0 0,0 1 0,0-1 0,-1 0 0,1 1 0,-1-1 0,1 0 1,-1 1-1,1-1 0,-13-17 7893,20 18-7628,0 1-1,0 0 1,0 1 0,12 4 0,-12-4-164,0 1 0,0-2 1,0 1-1,15 1 0,0-2 319,0 1 1,34 7-1,-37-1-393,-16-6-263,1 0 354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50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1728,'12'-4'8658,"15"3"-6867,2 0-1723,-18 0-130,1 0-1,-1 1 1,16 2 0,9 0-1268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52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6 1472,'-5'-5'12624,"-1"23"-13312,-16 149 1696,7-40-928,13-103-71,-1 25 1,3-26-17,-5 28 0,0-6 47,-4 15-16,8-36-58,1-21 51,0 0 0,0 0 0,0 1 0,-1-1 0,1 0 0,-3 5 0,-2 19 46,5-24-60,0 1 1,-1-1-1,0 1 1,0-1-1,0 0 1,0 1-1,-2 3 1,-6 6 321,8-12-282,1-1-26,-1 0 1,0 0-1,0 0 0,0 0 1,0 1-1,1-1 0,-1 0 1,0 0-1,0 1 1,1-1-1,-1 1 0,-1 0 1,1 0-21,0-1 0,1 1 0,-1-1 1,0 0-1,0 1 0,0-1 0,0 1 0,0-1 1,0 0-1,0 0 0,0 0 0,0 0 0,-1 1 1,-29-7-14,3 6-134,27 0 241,-6 0-214,12-5 130,-4 5-7,-1-1 0,1 0-1,0 1 1,-1-1 0,1 1 0,0-1 0,-1 1 0,1-1 0,0 1 0,0 0 0,0-1 0,1 1 0,25-9 131,-22 7-99,-1 1 0,1-1 1,0 1-1,0 0 0,-1 0 1,7 0-1,-2 0 52,0 0 1,0 0-1,9-3 0,14-2-58,0 0 282,-24 4-198,1 1-1,-1-1 1,10 1-1,80 1-685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5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71 1728,'-3'-15'7847,"6"14"-6910,-3 0-855,1 0 1,-1 1 0,1-1-1,-1 0 1,1 1-1,0-1 1,-1 1 0,1-1-1,0 1 1,0-1-1,-1 1 1,1-1 0,0 1-1,0 0 1,1-1 0,5-3 243,-4 3-208,0-1 1,1 1-1,-1 0 1,0 0-1,1 1 1,-1-1-1,1 1 1,-1-1 0,1 1-1,6 1 1,12-2 347,219-28 2363,-81 25-5151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56:53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37 2976,'-9'4'4999,"-10"5"-3113,18-9-1879,0 1-1,0 0 1,0-1 0,0 1 0,0 0-1,0 0 1,0 0 0,0 0-1,0 0 1,1 0 0,-1 0-1,0 0 1,1 0 0,-1 0 0,0 0-1,1 0 1,0 1 0,-1-1-1,1 0 1,0 0 0,-1 0 0,1 1-1,0-1 1,0 0 0,0 0-1,0 3 1,0-2 17,1 1 0,-1 0 1,0-1-1,1 1 0,-1-1 0,1 1 1,0-1-1,0 0 0,-1 1 0,2-1 1,-1 0-1,3 5 0,0-2 20,1-1 0,-1 1-1,1-1 1,0 0 0,0 0 0,0-1-1,1 1 1,7 2 0,-9-4 26,0-1-1,0 0 1,-1 0 0,1 0 0,0 0-1,1-1 1,-1 0 0,0 1 0,0-1-1,0-1 1,0 1 0,0-1-1,0 0 1,6-1 0,-5 0-16,1 1 0,-1-1-1,0 0 1,0 0 0,1-1 0,-2 0-1,1 0 1,0 0 0,0 0 0,-1-1 0,6-5-1,-8 7-10,-1-1-1,0 1 1,0 0-1,0-1 1,0 1-1,0-1 0,0 1 1,-1-1-1,1 0 1,-1 1-1,0-4 1,1 0 64,-1 0 0,0 0 1,-2-11-1,2 15-91,-1 1 0,1 0 0,-1-1 0,0 1 0,1 0 0,-1-1 0,0 1 0,0 0 0,0 0 0,0 0 0,0 0 0,0 0 0,0 0 1,-2-1-1,-21-12 269,16 10-219,2 1-63,0 1 0,1-1-1,-1 2 1,0-1 0,0 1 0,0 0 0,0 0 0,0 0 0,0 1 0,0 0-1,-10 1 1,-8 2-598,-37 10-1,38-7-103,11-3-304,0 1 1,1 0-1,-20 10 0,16-5-2047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21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597 56 2144,'0'0'2864,"1"0"-2581,0 0 1,0 0-1,0 0 1,0 0 0,0-1-1,0 1 1,0 0-1,-1-1 1,1 1-1,0-1 1,1 0-1,-2 0-211,0 0-1,-1 0 0,1 0 1,0 0-1,-1 0 0,1 0 0,0 0 1,-1 0-1,0 0 0,1 0 0,-1 0 1,1 0-1,-1 0 0,0 1 1,0-1-1,1 0 0,-1 1 0,0-1 1,0 0-1,0 1 0,0-1 1,0 1-1,0-1 0,-1 1 0,-31-10 552,21 6-542,-4 0 48,0 0 1,0 1 0,0 0 0,-32 0 0,-65 8-83,106-5-29,-11 2-67,0 0 0,0 1-1,0 1 1,0 1-1,1 0 1,-1 2 0,-18 9-1,26-11 43,0 0-1,1 1 0,0 1 1,0-1-1,1 1 1,0 1-1,0-1 0,1 1 1,0 1-1,0 0 1,1 0-1,0 0 1,-6 13-1,4-4 39,2 0 0,0 1 1,1 0-1,1-1 0,-2 33 0,3-5 225,4 56 0,0-80-131,1 1 1,1-1 0,1 1-1,1-1 1,8 22 0,-10-36-69,0-1 1,0 0 0,0 0-1,1 0 1,0 0 0,1-1 0,-1 0-1,1 1 1,1-2 0,-1 1-1,1-1 1,0 0 0,0 0 0,0 0-1,1-1 1,-1 0 0,1 0 0,9 3-1,-2-3 76,-1 0 0,1-1 0,-1-1 0,1 0 0,0-1 0,0-1 0,15-1 0,98-15 627,-101 11-648,-1-1 0,0-1 0,0-2 0,0 0 0,-1-2 0,0 0 0,-1-2 0,21-15 0,-37 24-86,-1-1 0,0 0 0,-1 0 0,9-11 0,-12 14-31,0-1 1,0 0-1,0 0 0,0 0 0,-1 0 1,1 0-1,-1 0 0,0 0 1,0-1-1,0 1 0,-1 0 1,1-1-1,0-3 0,-1 7-27,0-1 0,0 0 0,0 1 0,0-1 0,0 0 0,0 0 0,0 1 0,0-1 0,0 0 0,-1 1 0,1-1 0,0 0 0,0 1 0,-1-1 0,1 0 0,0 1 0,-1-1 0,1 1 0,0-1 0,-1 1 1,1-1-1,-1 1 0,1-1 0,-1 1 0,1-1 0,-1 1 0,0-1 0,1 1 0,-1 0 0,1-1 0,-2 1 0,0 0-29,0-1 0,0 1 0,0 1 0,0-1 0,1 0 0,-1 0-1,0 1 1,0-1 0,0 1 0,1 0 0,-4 1 0,-3 2-50,0 1-1,0 0 0,-13 10 1,15-9 143,-1 0 1,1 1-1,0 0 1,0 0 0,-6 10-1,11-15-25,0 0 1,0 0-1,0 0 0,0 0 1,0 0-1,1 0 0,-1 0 1,1 0-1,-1 0 0,1 0 0,0 0 1,0 0-1,0 0 0,0 0 1,0 0-1,1 1 0,-1-1 1,0 0-1,1 0 0,0 0 0,-1 0 1,1 0-1,0 0 0,0-1 1,0 1-1,0 0 0,3 2 1,0 1 50,0-1 0,0 0 0,1 0 0,-1-1 0,1 1 1,0-1-1,0 0 0,1-1 0,-1 1 0,1-1 0,-1 0 1,1 0-1,-1-1 0,1 1 0,7-1 0,-9 0 20,1 0 0,-1-1-1,1 0 1,-1 0 0,1-1 0,-1 1-1,1-1 1,-1 0 0,1 0 0,-1 0-1,0-1 1,1 0 0,-1 0-1,0 0 1,0 0 0,0 0 0,-1-1-1,1 0 1,5-4 0,-8 5-68,0 0 0,0 0 0,0 0 0,-1 0 0,1 0 1,0 0-1,-1 0 0,0 0 0,1 0 0,-1 0 0,0 0 0,0 0 0,0 0 1,0 0-1,0 0 0,-1-1 0,1 1 0,-1 0 0,1 0 0,-1 0 0,0 0 0,0 0 1,-1-2-1,0-1-45,0 1 0,-1-1 0,1 1 0,-1 0 0,0 0 0,0 0 0,-1 0 0,1 0 0,-8-5 0,7 6-26,-1 1 0,1-1-1,-1 1 1,1 0 0,-1 0-1,0 1 1,1-1 0,-1 1 0,0 0-1,0 1 1,0-1 0,-8 1-1,9 0 57,1 0 0,0 1 1,-1 0-1,1-1 0,0 1 0,-1 0 0,1 0 0,0 1 0,0-1 0,0 1 0,0-1 0,0 1 0,1 0 0,-1 0 0,0 0 0,1 1 0,-1-1 0,-3 6 1,6-8-1,-1 0 1,1 1-1,0-1 1,0 1 0,-1-1-1,1 0 1,0 1-1,0-1 1,0 1 0,0-1-1,0 1 1,0-1-1,0 0 1,0 1 0,0-1-1,0 1 1,0-1-1,0 1 1,0-1 0,0 1-1,0-1 1,0 0-1,0 1 1,1-1 0,-1 1-1,0-1 1,11 11-68,-6-8 114,-1-1-1,1 0 0,0 0 0,6 2 1,4 0 42,-1-2 1,1 0-1,1 0 1,-1-1 0,0-1-1,0-1 1,0 0-1,19-4 1,17-7 24,53-18 0,-53 14 85,-40 13-183,121-40 63,-116 36 17,0-1-1,17-12 1,-29 17-44,-8 7-275,-42 40 89,35-32 131,1 0-1,1 0 1,0 1-1,-15 27 0,24-39 12,-1 1-1,0-1 0,1 1 1,0-1-1,-1 0 0,1 1 1,0-1-1,-1 1 0,1-1 1,0 1-1,0 0 1,0-1-1,0 1 0,1-1 1,-1 1-1,0-1 0,1 1 1,-1-1-1,1 0 0,-1 1 1,2 1-1,0 0 22,-1-1 0,1 1 0,0-1 0,1 1 0,-1-1 0,0 0 0,1 0 0,-1 0 0,6 3 0,-3-2 37,0 0 0,1-1 0,-1 0 0,0 0 0,1 0 0,-1-1 0,1 1 0,0-1 0,-1-1 0,1 1 0,7-1 0,9-2 90,-16 1-121,-1 1 0,1 0 0,-1-1 1,0 0-1,1-1 0,-1 1 1,0-1-1,1 0 0,-1 0 1,0-1-1,0 1 0,7-6 0,-7 4 27,-2 1-24,0 1 0,0-1 0,-1 0 0,1 0 0,3-4 0,-5 5-34,0 1-1,-1-1 1,1 0 0,0 0 0,-1 1-1,0-1 1,1 0 0,-1 0 0,0 1-1,0-1 1,0 0 0,0 0 0,0 0 0,0 1-1,-1-4 1,1 2-15,-1-1 0,0 1 0,0-1 0,-1 1 0,1 0 0,0-1 0,-1 1 0,0 0 0,0 0 1,0 0-1,0 0 0,-1 1 0,1-1 0,-1 0 0,1 1 0,-1 0 0,0-1 0,0 1 0,0 0 0,-5-2 0,3 2-19,0 0 1,0 1-1,0-1 0,0 1 0,0 0 1,-1 0-1,1 1 0,0 0 0,-1 0 1,1 0-1,0 0 0,0 1 1,-8 1-1,1 1-39,8-3 59,0 1-1,0 0 1,1 0 0,-1 0-1,0 1 1,-4 1-1,8-2 21,0-1 0,0 0-1,0 0 1,0 0-1,0 0 1,1 1-1,-1-1 1,0 0 0,0 0-1,0 0 1,0 0-1,0 0 1,0 0-1,1 1 1,-1-1 0,0 0-1,0 0 1,0 0-1,0 0 1,1 0 0,-1 0-1,0 0 1,0 0-1,0 0 1,0 0-1,1 0 1,-1 0 0,0 0-1,0 0 1,0 0-1,1 0 1,-1 0-1,0 0 1,0 0 0,0 0-1,0 0 1,1 0-1,-1 0 1,0 0-1,12 0 27,17-5 57,0-1 1,-1-2 0,41-15-1,-23 7-213,-43 14 99,1 1-1,0 0 1,0 1-1,0-1 1,1 0-1,-1 1 1,0 0-1,0 0 1,0 0-1,8 2 1,-10-1 7,0-1-1,0 1 1,0 0-1,-1 0 1,1 0-1,0 0 1,0 0 0,-1 0-1,1 0 1,0 0-1,-1 1 1,0-1-1,1 1 1,-1-1 0,0 1-1,1 0 1,-1-1-1,0 1 1,0 0-1,-1 0 1,1 0 0,0-1-1,1 5 1,-1 4-16,1-1 1,-1 1 0,0 0-1,-1-1 1,0 1-1,-3 13 1,-13 60-254,8-47 326,-16 105 80,9-44 31,-10 49 1376,24-143-1095,2-9-63,2-19 116,6-36-356,29-101 0,-30 134-147,2 1 1,1 0-1,2 1 1,0 0-1,1 1 1,19-23-1,93-98-169,-124 144 186,9-9-38,0 0 0,0 1 1,1 0-1,17-10 0,-25 18-3,0-1 0,0 1 0,0 0 1,1 0-1,-1 0 0,0 0 0,1 1 1,0 0-1,-1 0 0,1 0 1,0 0-1,0 1 0,-1 0 0,1 0 1,0 0-1,0 1 0,5 1 0,-7-1 13,0 0 0,-1 1-1,1-1 1,-1 1-1,0 0 1,0 0 0,1 0-1,-1 0 1,0 0-1,-1 0 1,1 1 0,0-1-1,-1 1 1,1-1-1,-1 1 1,0-1-1,0 1 1,2 4 0,-1 1 9,0 0 1,0 0-1,0 0 1,-1 0 0,0 12-1,-1-13 30,0-1-1,-1 0 1,1 0-1,-1 0 1,-1 0-1,1 0 1,-1-1-1,0 1 1,0 0 0,-1-1-1,0 1 1,0-1-1,0 0 1,-7 8-1,5-7 51,-1 0 0,0-1 0,0 0 1,-1-1-1,1 1 0,-1-1 0,0 0 0,0-1 0,0 1 0,-14 3 0,7-4 2,0 0 0,0-1 0,0-1 0,0 0 0,0-1 0,0 0 0,-27-5 0,39 5-56,-1-1 0,0 0 0,1 1 0,-1-1 0,1 0 0,-1 0 0,-2-2 0,-1-4-25,6 6 16,0 1 0,0 0 0,0 0 0,0-1 0,0 1 0,0 0 0,0-1 0,0 1 0,0 0 0,0 0 0,0-1 0,0 1 0,0 0 0,0 0 0,0-1 0,0 1 0,1 0 0,-1 0 0,0 0 0,0-1 0,0 1 0,0 0 0,1 0 0,-1 0 0,0-1 0,0 1 1,1 0-1,-1 0 0,0 0 0,1 0 0,10-3-163,17 4-34,-24-1 208,48 2 87,35 4-58,-52-1 0,1-2 0,0-1-1,54-4 1,-75 0 12,0-2 1,0 0-1,0-1 0,-1 0 0,0-1 0,16-10 1,-22 12-25,0-1 0,-1 1-1,0-2 1,0 1 0,-1-1 0,1 0 0,-1-1 0,0 1 0,-1-1 0,0 0 0,0 0 0,0-1-1,-1 0 1,0 0 0,0 0 0,3-13 0,-4 9-67,0 0 0,-1 0-1,0-1 1,-1 1 0,-1-1-1,0 1 1,0-1 0,-1 1 0,-4-15-1,5 26 34,0 1 0,0-1-1,0 0 1,0 0 0,0 0-1,0 0 1,-1 1-1,1-1 1,0 0 0,-1 0-1,1 1 1,-1-1 0,1 0-1,-1 0 1,1 1 0,-1-1-1,1 1 1,-1-1-1,0 0 1,1 1 0,-1-1-1,0 1 1,1-1 0,-1 1-1,0 0 1,0-1 0,0 1-1,0 0-7,-1 0 0,1 1-1,0-1 1,0 0 0,0 1 0,0-1-1,0 1 1,0-1 0,0 1 0,0 0-1,1-1 1,-1 1 0,0 0 0,0 0-1,0 0 1,1-1 0,-2 2 0,-3 5-74,1 0 1,-1 1 0,1-1 0,-3 9 0,0 3 78,1 0 0,0 0 0,2 0 1,0 1-1,-2 23 0,6-35 28,0 0 0,1 0 0,-1 0 0,1 0 0,1 0 0,4 14 1,-5-17 11,2-1 1,-1 1 0,0 0-1,1-1 1,0 1 0,0-1 0,0 0-1,1 0 1,-1 0 0,1 0-1,5 4 1,-6-6 16,1 0 0,-1 0 0,0-1 0,1 1 0,-1-1 0,1 0 0,-1 0 0,1 0 0,-1-1 0,1 1 0,0-1 0,6 0 0,3 0 200,27-5 0,-11 0-217,-1-2 0,0-1-1,0-2 1,-1 0-1,0-2 1,-1 0 0,0-2-1,-1-1 1,37-30-1,-60 44-58,0 0 0,0-1 0,-1 1 0,1 0 0,0 0-1,0 0 1,0 0 0,1 0 0,-1 1 0,0-1-1,3 0 1,-5 1 22,1 0 1,-1 0-1,1 0 0,-1 0 0,1 0 0,-1 1 0,1-1 1,0 0-1,-1 0 0,1 0 0,-1 0 0,1 1 0,-1-1 1,0 0-1,1 1 0,-1-1 0,1 0 0,-1 1 0,1 0 1,0 0 9,-1 0 1,1-1 0,-1 1 0,1 0-1,-1 1 1,1-1 0,-1 0-1,0 0 1,0 0 0,0 0 0,1 0-1,-1 0 1,0 2 0,-1 5 160,2 0 1,-1 0 0,1 0-1,1 0 1,2 9-1,-3-14-98,0 0-1,0-1 0,0 1 0,0 0 1,1-1-1,-1 1 0,1-1 1,-1 0-1,1 0 0,0 0 0,0 0 1,0 0-1,0 0 0,1 0 1,-1 0-1,0-1 0,1 1 0,3 1 1,1-1 23,0 0 0,0 0 1,0-1-1,1 0 0,-1 0 1,0 0-1,1-1 1,-1 0-1,0-1 0,1 0 1,-1 0-1,0 0 0,13-5 1,7-3-515,-1-2 1,31-17 0,-41 20-389,-7 4-37,-1-1 0,1-1 0,-1 1 0,1-1 0,-1-1 0,-1 1 0,9-10 0,15-16-2388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40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6 982 3072,'-6'2'3618,"18"-5"1,-4-2-3241,-1 0 0,1 0 1,-1-1-1,-1-1 0,1 1 0,-1-1 1,9-13-1,-5 8-204,52-62 433,-7 9-252,50-76 0,-92 120-253,10-26-1,-17 33-159,0 0 1,2 1-1,-1 0 0,18-22 1,-24 33 7,0 1 0,0 0 0,0 0 0,0 0 0,0 0 0,0 0 0,0 0 0,1 0 0,-1 0 0,0 0 0,0 1 1,2-2-1,3 6-115,-1 11 174,0 7 32,-2 0 0,0 1 0,-1-1 0,-2 1 1,0 0-1,-1-1 0,-1 1 0,-2-1 0,0 1 1,-12 35-1,7-27 125,-5 14 39,12-41-114,1 0 1,-1 0-1,0 0 1,0-1-1,-1 1 1,1-1 0,-1 1-1,-3 3 1,5-7-65,1 0 1,0 0 0,-1 1 0,1-1-1,-1 0 1,1 0 0,0 0 0,-1 1-1,1-1 1,-1 0 0,1 0 0,-1 0-1,1 0 1,0 0 0,-1 0 0,1 0-1,-1 0 1,1 0 0,-1 0 0,1 0 0,-1 0-1,1 0 1,-1 0 0,1-1 0,0 1-1,-1 0 1,1 0 0,-1 0 0,0-1-1,-13-13 399,10 8-367,0 0-1,0-1 1,-4-10 0,2 3-254,-1 0 0,-12-20 0,14 25-57,5 9 239,0 0 1,0 0 0,0 0 0,0 0-1,0 0 1,0 0 0,0 0 0,0 0 0,1 0-1,-1 0 1,0 0 0,0 0 0,0 0 0,0 0-1,0 0 1,0 0 0,0 0 0,0 0 0,0 0-1,1 0 1,-1 0 0,0 0 0,0 0 0,0 0-1,0 0 1,0 0 0,0-1 0,0 1 0,0 0-1,0 0 1,0 0 0,0 0 0,0 0 0,0 0-1,0 0 1,0 0 0,0 0 0,0 0 0,0-1-1,1 1 1,-1 0 0,0 0 0,0 0 0,0 0-1,0 0 1,0 0 0,-1 0 0,1 0 0,0 0-1,0-1 1,0 1 0,0 0 0,0 0 0,0 0-1,0 0 1,0 0 0,0 0 0,0 0 0,0 0-1,0 0 1,0 0 0,0-1 0,14 7-115,-10-4 123,1 0 1,-1-1 0,1 1 0,6 0 0,11 0 213,1-1 0,-1-1 0,1-1 0,-1-1 0,0-1-1,0-1 1,41-13 0,-23 2-20,73-38-1,-94 41-162,0 0-1,20-16 1,-33 18-298,-5 7 70,-6 6-15,0 2 190,1 1 0,-1-1 0,1 1 0,0-1-1,1 1 1,-1 0 0,1 0 0,1 1 0,-1-1 0,-2 9-1,4-10 43,0-1-1,1 1 1,-1-1-1,1 1 0,0 0 1,0-1-1,0 1 0,1 0 1,-1-1-1,1 1 0,0 0 1,1-1-1,-1 0 0,1 1 1,0-1-1,4 8 0,-4-9 18,0 1 0,1-1-1,-1 0 1,1 0-1,0 0 1,0 0-1,0 0 1,0-1-1,0 1 1,1-1-1,-1 0 1,1 0 0,-1 0-1,1 0 1,0 0-1,6 1 1,-7-3 14,1 0 0,-1 1 1,1-1-1,-1 0 0,1-1 0,-1 1 1,1-1-1,-1 1 0,1-1 0,-1 0 1,0 0-1,1-1 0,-1 1 1,0-1-1,0 1 0,0-1 0,0 0 1,0 0-1,4-5 0,11-11 69,0-1 0,17-24 1,13-15-29,-21 27-1213,-25 36 1091,-1-1-1,0 0 1,0 1 0,0-1-1,-1 1 1,0-1 0,0 7-1,-4 36 50,2-27 21,0 3 42,-3 36 703,6-52-561,4-8 3,7-14 138,-4 5-259,16-13-16,1 0 0,33-22 0,-42 35-144,-1 0 0,2 1 0,-1 1 0,1 0 0,28-8 0,-41 15 22,-1 0 0,1 1 1,-1-1-1,0 1 0,1-1 1,-1 1-1,1 0 0,6 1 0,-9-1 32,0 1 0,0-1 0,-1 0 0,1 1 0,0-1 0,0 1 0,0-1 0,-1 1-1,1-1 1,0 1 0,0-1 0,-1 1 0,1 0 0,-1-1 0,1 1 0,-1 0 0,1 0-1,-1 0 1,1-1 0,-1 1 0,1 0 0,-1 0 0,0 0 0,0 0 0,1 0 0,-1 0-1,0-1 1,0 1 0,0 0 0,0 0 0,0 0 0,0 0 0,0 0 0,0 0 0,-1 1-1,-2 13-1,-1-1 0,0 0 0,-1-1 0,-9 18 0,-1 6 250,13-33-170,1 1 1,-1 0 0,-1-1-1,1 0 1,-6 8 0,3-5 132,9-10 108,10-12 16,5-6-330,0 1 0,2 0 0,1 1 0,44-29 0,-64 47-27,-1 0 0,0 0-1,1 0 1,0 0 0,-1 0-1,1 1 1,0-1 0,-1 1 0,1-1-1,0 1 1,-1-1 0,1 1-1,0 0 1,0 0 0,0 0-1,-1 0 1,1 0 0,0 0-1,0 0 1,-1 1 0,1-1-1,3 2 1,-3-1 2,-1 0 0,1 1 0,-1-1 0,1 0-1,-1 1 1,0 0 0,1-1 0,-1 1 0,0 0 0,0-1 0,-1 1-1,1 0 1,0 0 0,0 0 0,-1 0 0,1 0 0,-1 0 0,0 0 0,1 3-1,0 16-13,-1 27-1,0-18 170,0-25-93,0-1 1,1 0 0,0 1-1,0-1 1,0 0 0,3 6-1,-4-9-17,1 0 1,-1 0-1,1 0 0,-1 0 0,1 0 1,0 0-1,0 0 0,-1-1 0,1 1 1,0 0-1,2 1 0,-3-2-7,0 0 1,1 1-1,-1-1 0,1 0 0,-1 0 0,0 0 1,1 0-1,-1 0 0,1 0 0,-1 0 0,1 0 0,-1 0 1,1 0-1,-1 0 0,0 0 0,1 0 0,-1-1 1,1 1-1,-1 0 0,1 0 0,-1 0 0,0 0 1,1-1-1,-1 1 0,0 0 0,1-1 0,-1 1 0,0 0 1,1 0-1,-1-1 0,16-16 137,-2-1 1,21-33-1,14-18-205,-14 29-362,-34 40 411,-1 0-1,0 0 1,0 0-1,0 0 1,0 0 0,0 0-1,0 0 1,0 0-1,0 0 1,0 0-1,0 0 1,0 0 0,0-1-1,0 1 1,0 0-1,0 0 1,0 0 0,1 0-1,-1 0 1,0 0-1,0 0 1,0 0-1,0 0 1,0 0 0,0 0-1,0 0 1,0 0-1,0 0 1,0 0 0,1 0-1,-1 0 1,0 0-1,0 0 1,0 0-1,0 0 1,0 0 0,0 0-1,0 0 1,0 0-1,0 0 1,0 0 0,1 0-1,-1 0 1,0 0-1,0 0 1,0 1-1,0-1 1,0 0 0,0 0-1,0 0 1,0 0-1,0 0 1,0 0-1,0 0 1,0 0 0,0 0-1,0 0 1,0 0-1,0 1 1,2 8-175,-3 17 34,-9 88 96,10-99 157,0 0 0,1 0 0,1 0 0,0 0 0,8 23 0,-9-34-68,0-1 0,1 1-1,-1-1 1,1 1-1,0-1 1,3 3-1,-5-5-21,1 0 0,-1-1 0,1 1 0,-1 0 0,1-1 0,0 1 1,-1-1-1,1 1 0,0-1 0,0 1 0,-1-1 0,1 1 0,0-1 0,0 0 0,0 1 0,-1-1 0,1 0 0,0 0 0,0 0 0,0 1 0,0-1 0,0 0 0,-1 0 0,1 0 0,0 0 0,0-1 0,0 1 0,0 0 0,0 0 0,-1 0 0,1-1 0,1 0 0,11-7 65,-1-2 0,0 0 0,-1 0-1,0-1 1,17-21 0,98-102 81,-73 80-97,-28 27-55,-2-1 0,35-54-1,-32 37-10,-2-1 0,-2-2 0,-2 0 0,23-87 0,-31 91-101,12-83 0,-24 123 61,2-29-190,-2 32 206,0 0-1,0 0 1,0 0 0,0 0 0,0 0 0,0 0-1,0 0 1,-1 0 0,1 0 0,0 1 0,0-1-1,-1 0 1,1 0 0,-1 0 0,1 0 0,-1 0 0,1 1-1,-1-1 1,1 0 0,-1 0 0,0 1 0,1-1-1,-1 0 1,-1 0 0,1 1 2,0 0 1,0 1-1,0-1 1,0 0-1,0 1 0,0-1 1,0 1-1,0-1 1,0 1-1,0-1 0,1 1 1,-1 0-1,0-1 1,0 1-1,1 0 0,-1 0 1,1-1-1,-1 1 1,0 1-1,-1 0-37,-4 7 21,0 0-1,0 0 0,1 0 1,1 1-1,-1 0 0,1 0 1,-3 12-1,-3 10-4,-50 172 0,37-116 145,15-59-76,1 0-1,1 1 0,-2 43 1,7-64-9,1 0 0,1 1 0,-1-1 0,1 0 0,1 0 0,0 1 0,0-1 0,1 0 0,0-1 0,0 1 0,1 0 0,0-1 0,1 0-1,0 0 1,8 10 0,-10-15 14,-1 0-1,1-1 0,-1 0 0,1 1 0,0-1 0,0 0 0,0 0 1,1 0-1,-1-1 0,0 1 0,1-1 0,-1 0 0,0 0 0,1 0 0,0 0 1,-1-1-1,1 1 0,-1-1 0,1 0 0,0 0 0,-1 0 0,1-1 1,0 1-1,5-3 0,7-2 27,-1 0 1,0-1 0,-1-1-1,20-12 1,-5 3-33,219-115-174,-234 122 41,-21 10-117,1 1 166,0 0-1,0 1 1,-10 6-1,-4 5 31,0 1 0,-30 32-1,40-37 38,1 1-1,1 1 0,0-1 0,0 1 0,2 1 1,-9 17-1,10-16 61,0 1 0,1-1 0,-5 27 0,9-39-40,0-1-1,-1 1 1,1-1 0,0 1 0,0-1 0,0 1-1,0-1 1,1 1 0,-1-1 0,0 1 0,0-1-1,1 1 1,-1-1 0,1 0 0,0 1 0,1 1-1,-2-2-4,1-1-1,-1 1 1,1-1-1,-1 0 1,1 1-1,0-1 1,-1 0-1,1 1 1,0-1-1,-1 0 0,1 0 1,0 0-1,-1 0 1,1 0-1,0 0 1,0 0-1,-1 0 1,1 0-1,0 0 1,-1 0-1,1 0 1,0 0-1,1-1 1,3-1 34,-1 0 1,1 0-1,0 0 1,-1-1-1,0 0 1,1 0-1,3-4 1,30-28 83,-2-2 0,-1-2 1,43-61-1,-62 76-196,20-26-295,-40 55 273,1 0 1,0 0 0,0 1 0,0-1-1,0 1 1,1 0 0,0-1 0,0 1-1,1 0 1,-1 0 0,1 0 0,1 1-1,-1-1 1,1 9 0,0-12 109,0 1-1,1-1 1,-1 1-1,1-1 1,0 1 0,0-1-1,0 1 1,0-1 0,1 0-1,-1 0 1,1 0 0,0 1-1,0-2 1,0 1-1,0 0 1,1 0 0,-1-1-1,1 1 1,-1-1 0,1 0-1,0 0 1,0 0 0,0 0-1,0 0 1,0-1-1,1 1 1,-1-1 0,6 2-1,-2-2 13,0 0-1,0 0 0,1-1 0,-1 0 1,0 0-1,0 0 0,0-1 0,1-1 1,-1 1-1,0-1 0,0 0 0,-1 0 1,12-6-1,6-4-24,0-2 0,25-18 0,-46 30-17,25-18 16,-2 2-90,33-18 0,-55 34 44,-1 0 0,0 1 0,0 0 0,1-1 0,-1 1 1,1 1-1,-1-1 0,1 0 0,0 1 0,-1 0 0,1 0 0,-1 0 0,7 1 0,-4 0 9,-1 1 1,1 0-1,0 0 1,-1 0-1,0 1 1,0 0-1,8 6 1,135 85 204,-99-59-1622,-27-20 544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40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40 6144,'-53'-20'2784,"45"17"-2432,3-2-384,10 10-64,0-10-32,3 2 64,5-5-2048,0 8 1152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40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43 6400,'-57'-26'2880,"80"21"-2496,-2 2-1248,5 3 384,28-5-3264,2 2 2080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33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251 800 2976,'-1'0'125,"0"-1"0,0 0 0,0 0-1,0 0 1,0 0 0,0 0 0,0 0 0,0 0 0,1 0 0,-1 0 0,0 0-1,0-3 1,0 2-79,0 1 22,1 1 0,0 0 0,-1-1 0,1 1 0,-1 0 0,1-1 0,-1 1 0,1 0 0,-1 0 0,1 0 0,0-1 0,-1 1 0,1 0 0,-1 0 0,1 0 0,-1 0 0,1 0 1,-1 0-1,0 0 0,1 0 0,-1 0 0,1 0 0,-1 0 0,0 1 0,-17 3 920,12-2-669,-4 1-30,0 0 1,1 1-1,-1 0 0,1 0 1,0 1-1,0 1 0,-13 10 0,-53 52 656,72-65-908,-1 2 68,-1 0 1,1 0-1,0 1 1,0 0-1,-4 9 1,7-13-54,0 0 0,0 0 1,1-1-1,-1 1 1,1 0-1,-1 0 0,1 0 1,0 0-1,0 0 0,0 3 1,0-4-7,0 0-1,0 0 1,1 0-1,-1 0 1,0 0 0,1 0-1,-1 0 1,1 0 0,-1 0-1,1 0 1,-1-1 0,1 1-1,0 0 1,0 0 0,-1-1-1,1 1 1,0 0 0,0-1-1,0 1 1,-1-1 0,3 2-1,-1-2 32,0 1 0,0-1 0,1 1 0,-1-1 0,0 0 0,1 1 0,-1-1 0,0-1 1,1 1-1,-1 0 0,0 0 0,0-1 0,1 1 0,-1-1 0,3-1 0,34-17 461,-10 0-333,52-44 1,-57 41-130,0-1 0,-2-1 0,-1-1 0,25-39 0,60-115-38,-82 136-56,-8 14-62,-1-1 0,16-44 0,-27 63 25,-1-1-1,0 0 1,-1 1 0,0-1-1,-1 0 1,0 0 0,-1 0-1,-1 0 1,1 0 0,-4-13 0,4 24 19,0 0 1,-1-1-1,1 1 1,0-1-1,-1 1 1,1 0-1,-1 0 1,1-1-1,-1 1 1,0 0-1,1 0 1,-1 0-1,0 0 1,0 0-1,0-1 1,0 2 0,0-1-1,0 0 1,0 0-1,0 0 1,0 0-1,0 1 1,-1-1-1,1 0 1,0 1-1,0-1 1,-1 1-1,1 0 1,0-1-1,-1 1 1,1 0-1,0 0 1,-1 0 0,1 0-1,-1 0 1,1 0-1,0 0 1,-1 0-1,1 1 1,0-1-1,-1 0 1,0 1-1,-7 3 6,1 0 0,0 0 0,0 0 0,0 1 0,0 0 0,1 1 0,0 0 0,0 0 0,-7 8 0,5-4 81,1 1-1,0 1 1,0-1 0,1 1-1,-8 20 1,6-8 21,1 1 0,1 1-1,1-1 1,1 1 0,1 0 0,0 27 0,2-26-9,1 0 1,2 0 0,1 0-1,8 43 1,-8-63 8,0 1-1,0-1 1,0 1 0,1-1-1,1 0 1,-1 0 0,1 0 0,0-1-1,1 1 1,0-1 0,0 0-1,0 0 1,0-1 0,1 0 0,0 0-1,0 0 1,1 0 0,-1-1-1,1 0 1,12 5 0,-7-5 14,-1 0-1,1-1 1,0 0 0,-1-1 0,1 0 0,0-1 0,1 0-1,17-2 1,-23 0-38,0 1-1,-1-1 1,1-1-1,-1 1 0,1-1 1,-1-1-1,0 1 1,0-1-1,0 0 1,0 0-1,0 0 1,-1-1-1,1 0 1,-1 0-1,0-1 1,0 1-1,5-8 0,-2 1 37,0-1 0,7-15-1,-12 21-106,-1 1 0,1 0-1,-1-1 1,-1 0 0,1 1-1,-1-1 1,1-11-1,-2 14-26,0 0 0,0 0 0,-1 0 0,1 0 0,-1 0 0,0 0 0,0 0 0,0 1 0,-2-4 0,3 5 23,0 0 0,-1 1 0,1-1 0,-1 0 0,1 1 0,0-1 0,-1 1 0,0-1 0,1 1 0,-1-1 1,1 1-1,-1-1 0,0 1 0,1-1 0,-1 1 0,0 0 0,1-1 0,-1 1 0,0 0 0,0 0 0,1 0 0,-1-1 0,0 1 0,0 0 0,1 0 0,-1 0 0,0 0 0,0 0 1,1 0-1,-1 1 0,0-1 0,0 0 0,1 0 0,-1 0 0,0 1 0,0-1 0,1 0 0,-1 1 0,0-1 0,0 1 0,-6 4 15,1 0 0,0 1 0,0 0 0,1 0 0,-1 0-1,1 0 1,0 1 0,1 0 0,0 0 0,0 0 0,1 0 0,-1 1 0,2 0-1,-1-1 1,1 1 0,0 0 0,1 0 0,-1 0 0,2 1 0,-1-1 0,2 11 0,-1-15 54,1 0 0,0 0 0,0-1 0,0 1 0,0 0 0,0-1 0,1 1 1,0-1-1,0 0 0,0 1 0,0-1 0,0 0 0,1 0 0,-1 0 1,1-1-1,0 1 0,-1-1 0,1 1 0,1-1 0,-1 0 0,0 0 0,0 0 1,1 0-1,-1-1 0,1 0 0,5 2 0,-1-1 38,0 0-1,0-1 0,0 0 1,0 0-1,1-1 1,-1 0-1,0-1 0,0 1 1,0-2-1,1 1 1,8-4-1,3-2-37,-1 0 0,0-2 0,0 0 0,0-2-1,-2 0 1,1-1 0,-1 0 0,-1-1 0,19-21 0,-16 14 6,-2-1 1,0-1-1,-1 0 0,-1-1 1,-1-1-1,18-43 0,-23 47-56,-6 15-18,-1 1 1,0-1 0,0 0 0,0 0 0,1-8-1,0 78-1147,-1 30 1274,-5 97 129,4-190-201,-1 0 1,-1-1 0,1 1-1,0-1 1,0 1-1,-1 0 1,1-1 0,-1 1-1,1-1 1,-1 1 0,1-1-1,-1 0 1,0 1-1,0-1 1,0 1 0,0-1-1,0 0 1,0 0-1,0 0 1,-2 1 0,1-1 26,0 0 0,0 0 1,-1-1-1,1 1 0,0-1 1,-1 1-1,1-1 1,0 0-1,-1 0 0,1 0 1,-1 0-1,-2-1 0,-2-1-25,-1 0 0,0 0 0,1 0 0,0-1 0,0 0 0,0-1 0,-9-5 0,9 5-140,0 0-1,0 0 1,-1 1 0,1 0 0,-1 0-1,-11-2 1,1 5-185,10 2 101,8-2 187,0 0 0,0 1 0,-1-1 0,1 0 0,0 0 1,0 0-1,0 0 0,0 0 0,0 0 0,0 0 1,0 1-1,0-1 0,-1 0 0,1 0 0,0 0 0,0 0 1,0 0-1,0 1 0,0-1 0,0 0 0,0 0 0,0 0 1,0 0-1,0 0 0,0 1 0,0-1 0,0 0 1,0 0-1,0 0 0,0 0 0,0 1 0,0-1 0,0 0 1,1 0-1,-1 0 0,0 0 0,0 0 0,0 1 0,1 0 1,0 0-1,1 0 0,-1 0 0,0 0 1,1-1-1,-1 1 0,1 0 0,-1-1 0,1 1 1,-1-1-1,1 1 0,1 0 0,5 1 12,18 6 93,0-2-1,1 0 1,0-2 0,0-1-1,0-1 1,1-1 0,45-4-1,-49 0 38,36-9-1,-50 9-104,1 0 1,-1-1-1,0 0 0,0-1 1,17-10-1,5-7-11,-1-2 0,-1-1 0,52-55 0,-70 65-79,1 0 1,1 1-1,0 1 0,1 0 1,17-11-1,0 9-448,-32 15 503,0 0-1,0 0 1,1 0 0,-1-1 0,0 1 0,0 0 0,0 0-1,0 0 1,0 0 0,1 0 0,-1 0 0,0 0 0,0 0 0,0 0-1,0 0 1,1 0 0,-1 0 0,0 0 0,0 0 0,0 0-1,0 0 1,1 0 0,-1 0 0,0 0 0,0 0 0,0 0-1,0 0 1,0 0 0,1 0 0,-1 1 0,0-1 0,0 0-1,0 0 1,0 0 0,0 0 0,0 0 0,1 0 0,-1 0-1,0 1 1,0-1 0,0 0 0,0 0 0,0 0 0,0 0-1,0 1 1,-10 13-150,-5 2 124,-1-1-1,-26 20 1,28-24 25,0 1 1,0 0-1,1 1 0,1 0 0,0 1 1,1 1-1,1 0 0,-13 24 0,14-25 9,6-8-2,0-1 0,0 1-1,1-1 1,0 1 0,-3 8-1,5-13 9,0 0-1,0 0 0,0 1 0,0-1 0,0 0 1,0 0-1,0 1 0,0-1 0,0 0 0,0 1 0,1-1 1,-1 0-1,0 0 0,1 0 0,0 1 0,-1-1 1,1 0-1,-1 0 0,1 0 0,0 0 0,0 0 0,0 0 1,0 0-1,-1 0 0,1-1 0,0 1 0,1 0 1,-1 0-1,0-1 0,1 2 0,4 0 89,-1 0-1,0 0 0,1 0 1,-1 0-1,1-1 1,-1 0-1,1 0 1,-1-1-1,11 1 1,2-3 72,30-5 1,-16 2-154,-5 1 59,0-1 0,0-2-1,42-16 1,-53 16-73,0 0 1,0-1-1,-1-1 0,1-1 0,-2 0 1,22-20-1,-25 20-39,-2 0-1,0-1 1,0 0 0,-1 0 0,0-1 0,-1-1 0,0 1 0,8-24-1,-11 27 74,-3 3-45,1 0 0,0 1 1,0-1-1,1 1 1,0 0-1,0 0 1,0 0-1,6-8 0,-7 12 10,5-5-2,1 0-1,0 0 1,15-7-1,-21 11-11,0 1 0,0 1 0,0-1 1,0 0-1,0 0 0,1 1 0,-1 0 0,0-1 0,0 1 0,1 0 1,-1 0-1,0 0 0,1 0 0,-1 0 0,0 1 0,0-1 0,1 1 1,-1 0-1,0-1 0,0 1 0,4 2 0,-4-1-6,-1-1-1,1 1 1,0 0-1,-1-1 1,1 1-1,-1 0 1,0 0-1,1 1 1,-1-1-1,0 0 1,0 0-1,-1 0 1,1 1-1,0-1 1,-1 0-1,1 1 1,-1-1-1,0 0 1,0 1 0,0-1-1,0 1 1,-1 3-1,1 1-22,-1 1 0,-1 0 0,1 0-1,-2-1 1,-3 12 0,3-11 62,1 0 0,0 0 1,0 0-1,1 0 0,0 9 0,-3 14 156,4-29-169,-1 0 1,1 1-1,0-1 0,0 0 1,0 1-1,0-1 0,0 0 1,0 1-1,1-1 0,-1 0 1,1 1-1,0-1 0,-1 0 1,1 0-1,0 1 0,0-1 1,0 0-1,1 0 0,-1 0 1,1 0-1,-1-1 0,1 1 0,-1 0 1,4 1-1,-4-2 19,1-1 1,1 1-1,-1-1 0,0 0 0,0 0 1,0 0-1,0 0 0,0 0 1,0 0-1,0-1 0,0 1 0,0-1 1,2 0-1,30-11 242,-12 1-220,-1 0-1,-1-1 1,0-1 0,0 0 0,-1-2-1,26-26 1,46-60-177,-90 100 126,3-4-49,-1 0 0,1 1 1,0 0-1,0-1 0,0 1 1,1 1-1,-1-1 0,7-3 0,-11 7 46,0 0-1,0 0 0,0 0 1,0 0-1,0 0 1,0 0-1,0 0 0,1 0 1,-1 0-1,0 0 0,0 0 1,0 0-1,0 0 0,0 0 1,0 0-1,0 0 0,1 0 1,-1 0-1,0 0 0,0 0 1,0 0-1,0 0 0,0 0 1,0 0-1,0 0 0,1 0 1,-1 0-1,0 0 1,0 0-1,0 0 0,0 0 1,0 0-1,0 0 0,0 1 1,0-1-1,0 0 0,0 0 1,1 0-1,-1 0 0,0 0 1,0 0-1,0 0 0,0 0 1,0 0-1,0 1 0,0-1 1,0 0-1,0 0 0,0 0 1,0 0-1,0 0 1,0 0-1,0 0 0,0 1 1,0-1-1,0 0 0,-2 8-110,2-6 53,-5 21 83,2 0 1,-2 42-1,5-57 8,0-1 0,1 1 0,0 0 1,0 0-1,1 0 0,0-1 0,0 1 0,1-1 0,0 1 0,0-1 1,1 0-1,4 6 0,-7-11-10,0 0 0,0-1 1,0 1-1,0-1 1,1 0-1,-1 1 0,0-1 1,1 0-1,-1 0 0,1 0 1,0 0-1,-1 0 0,1 0 1,0 0-1,-1-1 0,1 1 1,0 0-1,0-1 1,0 0-1,-1 1 0,1-1 1,0 0-1,0 0 0,0 0 1,0 0-1,0 0 0,0-1 1,-1 1-1,1 0 0,0-1 1,0 1-1,0-1 1,-1 0-1,1 0 0,0 0 1,-1 0-1,1 0 0,-1 0 1,1 0-1,-1 0 0,1 0 1,0-2-1,8-7 48,-1 1 0,-1-2 0,0 1 0,0-1 0,-1 0 0,11-22 0,26-80-29,-20 49-19,86-186-50,-78 186 98,17-38-212,-44 89 88,0 4-36,-2-1 0,1 1 0,-1-1 0,2-15 0,-6 12-112,1 13 197,0 0 1,-1-1-1,1 1 1,0 0-1,0 0 1,0 0-1,0 0 1,0 0-1,0 0 1,-1-1-1,1 1 1,0 0-1,0 0 0,0 0 1,0 0-1,-1 0 1,1 0-1,0 0 1,0 0-1,0 0 1,0 0-1,-1 0 1,1 0-1,0 0 1,0 0-1,0 0 1,0 0-1,-1 0 1,1 0-1,0 0 1,0 0-1,0 0 1,0 0-1,-1 0 0,1 0 1,0 1-1,-2 0-30,0 0 0,0 1 0,1 0 0,-1-1 0,0 1-1,1 0 1,-1 0 0,0 2 0,-27 43 38,2 1 1,2 2-1,3 0 0,1 2 1,3 0-1,3 1 1,1 0-1,-9 82 0,21-120-13,-2 11 148,1 0 0,1 0 0,1 1 0,5 48 0,-4-74-106,0 0-1,0 0 0,0 0 0,0 0 0,1 0 0,-1 0 0,0 0 0,1-1 0,-1 1 0,0 0 0,1 0 1,-1 0-1,1-1 0,0 1 0,-1 0 0,1 0 0,-1-1 0,2 2 0,-1-2-11,-1 0-1,1 0 0,-1 0 0,1 1 1,0-1-1,-1 0 0,1 0 1,0 0-1,-1 0 0,1 0 0,0 0 1,-1 0-1,1 0 0,-1 0 1,1-1-1,0 1 0,-1 0 0,1 0 1,1-1-1,1-1 18,1-1 0,0 1 0,-1-1 0,1 0 0,5-6 0,4-7 30,0-1 0,-1 0-1,0-1 1,8-19 0,-7 13-52,8-12-123,-1-2 0,19-53 0,-38 88 73,0 1 0,0-1 0,0 0 0,-1 0 0,1 0 0,-1 0 0,0 0 0,0 1-1,0-1 1,0 0 0,-2-4 0,2 7 29,0-1 0,-1 1 0,1 0 0,0 0-1,-1-1 1,1 1 0,0 0 0,-1 0 0,1 0 0,-1-1 0,1 1 0,0 0-1,-1 0 1,1 0 0,-1 0 0,1 0 0,-1 0 0,1 0 0,-1 0 0,1 0-1,0 0 1,-1 0 0,1 0 0,-1 0 0,1 0 0,0 1 0,-1-1 0,1 0 0,-1 0-1,1 0 1,0 1 0,-1-1 0,1 0 0,0 0 0,-1 1 0,1-1 0,-1 1-1,-13 11-41,12-10 35,0 1 1,0 0 0,0 0-1,0 0 1,1 0 0,-1 1-1,1-1 1,0 0 0,-1 4-1,-4 32-17,6-32 53,0 0-1,0 0 0,1 0 0,-1 0 0,1 0 0,1 0 0,0 0 0,0 0 0,0 0 0,6 12 0,-5-14 12,-1-1-1,1 1 1,1 0-1,-1-1 0,1 1 1,-1-1-1,1 0 1,0 0-1,1-1 0,-1 1 1,1-1-1,-1 0 1,1 0-1,7 3 0,-4-3 30,0-1 0,1 1 0,-1-1 0,0-1-1,1 0 1,-1 0 0,1-1 0,-1 0 0,1 0 0,10-2-1,-8 0-15,1-1 0,-1 0 0,1-1 0,-1 0 1,0-1-1,19-11 0,-17 8-38,-1 0 1,0-1 0,-1-1 0,0 1 0,0-2 0,-1 0-1,-1 0 1,0-1 0,0 0 0,-1 0 0,0-1 0,6-16-1,-13 26-28,1-1-1,-1 0 1,0 0-1,-1 1 1,1-1 0,-1 0-1,1 0 1,-1 0-1,0 1 1,0-1-1,-1 0 1,-1-7-1,2 10 14,-1-1 0,1 1 0,-1 0 0,1 0 0,-1 0 0,0 0 0,1-1 0,-1 1-1,0 0 1,0 0 0,0 0 0,0 1 0,0-1 0,0 0 0,0 0 0,0 0 0,0 1 0,0-1 0,0 0-1,0 1 1,-1-1 0,1 1 0,0 0 0,0-1 0,-1 1 0,1 0 0,0 0 0,-1 0 0,1 0 0,0 0-1,-1 0 1,1 0 0,0 0 0,0 0 0,-1 1 0,1-1 0,0 0 0,-3 2 0,1 0-2,-1-1 0,1 1 0,-1 0 0,1 1 0,0-1 0,0 0 0,0 1 1,0 0-1,0 0 0,0 0 0,1 0 0,0 0 0,-1 0 0,1 0 0,0 1 0,1-1 1,-1 1-1,-1 6 0,1-5 18,0 1 0,0-1 1,1 1-1,0 0 0,0-1 1,1 1-1,0 0 0,0 0 1,0-1-1,0 1 0,1 0 0,2 7 1,-2-8 13,1 0 0,0-1 0,1 1 0,-1 0 0,1-1 0,0 1 0,0-1 0,0 0 0,1 0 0,0 0 0,-1-1 0,1 1 0,0-1 0,1 0 0,-1 0 0,1 0 0,-1 0 0,1-1 1,0 0-1,0 0 0,0 0 0,0-1 0,0 0 0,7 1 0,2 0 16,0-1 1,1 0 0,-1-2 0,0 1-1,1-2 1,-1 0 0,26-7-1,33-10 110,99-31-196,-160 46-108,-18 6-63,-19 12 19,16-8 189,-52 39-23,53-39 43,1 1-1,0 0 0,0 0 1,1 1-1,-9 14 0,13-20 13,1 0 0,0 0-1,0 0 1,1 0 0,-1 1-1,0-1 1,1 0-1,-1 0 1,1 1 0,0-1-1,0 0 1,0 0 0,0 1-1,0-1 1,0 0-1,0 1 1,1-1 0,0 0-1,0 4 1,0-5-5,0 0 0,0 1 0,0-1 1,-1 0-1,1 1 0,0-1 0,1 0 0,-1 0 1,0 0-1,0 0 0,0 0 0,1 0 0,-1 0 1,1 0-1,-1-1 0,0 1 0,1 0 0,-1-1 0,1 1 1,0-1-1,-1 0 0,1 1 0,-1-1 0,1 0 1,0 0-1,-1 0 0,1 0 0,2-1 0,5 0 27,1-1 0,-1 0 0,0-1 0,0 0 0,0 0 1,0-1-1,-1 0 0,1-1 0,-1 1 0,0-2 0,0 1 0,7-8 0,6-8 58,-1 0 0,34-49 1,23-56 135,-57 85-201,-1-1 0,19-69 0,8-87-483,-44 186 393,-1 9-1,0-1 0,0 0 0,-1 0 0,1 0 0,-1 0 0,0 1 1,0-1-1,0 0 0,-1 0 0,0-5 0,1 9 52,0 0 0,0 0-1,0-1 1,0 1 0,0 0 0,0 0 0,0 0 0,0 0 0,0 0 0,-1-1 0,1 1 0,0 0 0,0 0 0,0 0 0,0 0 0,0 0-1,0 0 1,0-1 0,0 1 0,0 0 0,0 0 0,0 0 0,-1 0 0,1 0 0,0 0 0,0 0 0,0 0 0,0 0 0,0 0 0,0 0 0,-1-1-1,1 1 1,0 0 0,0 0 0,0 0 0,0 0 0,0 0 0,-1 0 0,1 0 0,0 0 0,0 0 0,0 0 0,0 0 0,0 0 0,-1 0-1,1 0 1,0 1 0,0-1 0,0 0 0,0 0 0,0 0 0,0 0 0,-1 0 0,1 0 0,0 0 0,0 0 0,0 0 0,0 0 0,0 1-1,0-1 1,-5 5-62,0 0 0,1 0 0,-1 0 0,-3 8 0,-2 0-3,-131 202-185,117-173 314,3 1-1,1 1 0,-19 64 1,-6 82-3112,41-170 1759,-2 9-300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34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37 5888,'-52'-36'2688,"26"41"-2336,16-5-192,10 3-160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35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44 4224,'1'-7'648,"-1"4"-198,0-1 0,1 1 0,0-1 0,0 1 0,0-1 0,0 1 0,0-1 0,4-5 0,-7 14 260,1 0 0,0 1 0,0-1 0,0 10-1,-1 1-380,-3 15 33,-2 1 0,-18 51 1,-37 58 326,-109 252 1593,108-224-394,61-150-1331,2-19-539,0 0 0,0 1 0,0-1 1,0 0-1,0 1 0,0-1 0,0 0 0,0 1 1,0-1-1,0 0 0,0 1 0,1-1 0,-1 0 1,0 0-1,0 1 0,0-1 0,1 0 0,-1 1 1,0-1-1,0 0 0,1 0 0,-1 0 1,0 1-1,0-1 0,1 0 0,-1 0 0,0 0 1,1 0-1,-1 1 0,0-1 0,1 0 0,-1 0 1,0 0-1,1 0 0,-1 0 0,0 0 0,1 0 1,-1 0-1,0 0 0,1 0 0,-1 0 1,0 0-1,1 0 0,-1-1 0,0 1 0,1 0 1,-1 0-1,0 0 0,1 0 0,-1 0 0,0-1 1,1 1-1,-1 0 0,0 0 0,0-1 0,1 1 1,18-14 117,-1 0 1,0 0-1,28-32 1,-45 45-134,26-26 5,74-73-116,-76 78-40,0 2 0,37-24 0,-57 41 87,1 0 1,-1 0-1,12-3 0,-16 5 46,0 1-1,1-1 0,-1 1 1,1 0-1,-1 0 1,1-1-1,-1 1 0,1 0 1,-1 0-1,1 0 0,-1 1 1,1-1-1,-1 0 1,1 0-1,-1 1 0,0-1 1,1 1-1,-1-1 1,1 1-1,1 1 0,-1 0 7,0 0-1,-1 0 0,1 0 0,-1 0 0,0 0 0,0 0 0,0 0 0,0 0 1,0 1-1,0-1 0,0 0 0,-1 1 0,1-1 0,-1 0 0,1 4 0,-1 3 38,0 0 0,-2 15 0,-1-3 16,-2 0 1,0 0-1,-1 0 1,-1-1-1,-1 0 1,-11 21-1,12-27 32,-1-2 0,0 1 0,-1-1 1,0 0-1,0-1 0,-1 0 0,-1 0 0,0-1 0,-22 15 0,28-22 1,-1-1 1,0 1-1,0-1 1,0 0-1,-8 2 1,11-3-38,0-1 0,0 1 0,0-1 0,-1 1-1,1-1 1,0 0 0,0 0 0,-1 0 0,1-1 0,0 1 0,-4-2 0,6 1-43,-1 1-1,1-1 1,0 0 0,0 0 0,0 0 0,0 1-1,0-1 1,0 0 0,0 0 0,0 0 0,0-1 0,1 1-1,-1 0 1,0 0 0,1 0 0,-1 0 0,1-1 0,-1 1-1,1 0 1,0-1 0,-1 1 0,1 0 0,0-1 0,0 1-1,0 0 1,0-1 0,0 1 0,0 0 0,0-1 0,1 1-1,0-3 1,-1 2-7,1-1-1,0 1 0,0 0 1,0 0-1,0-1 0,0 1 1,0 0-1,1 0 0,-1 0 1,1 0-1,-1 0 0,1 1 1,0-1-1,-1 0 0,1 1 1,3-2-1,5-1-26,0 0-1,1 1 0,-1 1 1,1 0-1,0 0 1,0 1-1,20 0 1,-15 1 85,0-1 1,29-5-1,-7-3 19,-2-2 0,1-1-1,-2-2 1,0-1 0,35-21-1,-40 17-70,-1-1 0,27-26 0,50-54 59,-82 78-28,-2-1 45,9-8-518,-44 81 62,-13 85 747,24-127-294,1 0 1,0-1-1,0 1 0,1 0 1,-1 0-1,2 0 0,-1 0 1,1-1-1,4 16 0,-5-22-43,0 0 0,1-1 0,-1 1 0,0 0-1,1-1 1,-1 1 0,0 0 0,1-1 0,-1 1-1,1-1 1,-1 1 0,1-1 0,-1 1 0,1-1-1,-1 1 1,1-1 0,-1 1 0,1-1 0,0 0-1,-1 1 1,1-1 0,0 0 0,1 1 0,-1-1 11,0 0 1,1 0 0,-1 0 0,0 0-1,1-1 1,-1 1 0,0 0 0,1-1-1,-1 1 1,0-1 0,3 0 0,2-3 33,-1 1 0,1-1 1,-1-1-1,7-5 1,2-3-136,-1-1 0,23-31 0,-28 37-160,-8 8 218,0 0-1,0-1 1,0 1-1,0 0 0,0 0 1,0 0-1,0 0 1,0 0-1,0 0 0,0 0 1,1 0-1,-1 0 1,0 0-1,0 0 0,0 0 1,0 0-1,0 0 1,0 0-1,0 0 0,0 0 1,1 0-1,-1 0 1,0 0-1,0 0 1,0 0-1,0 0 0,0 0 1,0 0-1,0 0 1,0 1-1,0-1 0,0 0 1,1 0-1,-1 0 1,0 0-1,0 0 0,0 0 1,0 0-1,0 0 1,0 0-1,0 0 0,0 0 1,0 0-1,0 1 1,0-1-1,0 0 0,0 0 1,0 2-45,1 1-1,-1-1 1,0 0 0,0 0 0,-1 1 0,1-1 0,-1 4-1,-4 16-28,0 0 0,-1 0 0,-2 0 0,0-1 0,-19 35 0,-46 53 136,-11 17 107,36-36-119,-27 43-19,49-90-19,-50 78 6,61-100 89,-1 0 0,-1-1 0,-26 23 0,40-40-70,0-1-1,0 0 1,0 0 0,0 0 0,0 0 0,0 0 0,0-1 0,-1 0-1,1 1 1,-1-1 0,1 0 0,-5 0 0,6-1-19,0 0 1,0 0-1,0 0 1,-1 0-1,1 0 1,0-1-1,0 1 1,0-1-1,0 1 1,0-1-1,0 0 0,0 0 1,0 0-1,1 0 1,-1 0-1,0 0 1,0-1-1,1 1 1,-1 0-1,1-1 1,-1 0-1,0-1 1,-2-2-10,1 1 1,1-1 0,-1 0 0,1 0 0,0 0 0,0 0 0,-1-6-1,-7-44 14,5 27-11,2 5 21,1 0 1,0 0-1,2-1 0,0 1 1,2 0-1,1-1 0,9-39 1,-10 55-27,1 1 1,0-1 0,0 1 0,0 0-1,1 0 1,0 0 0,1 0 0,0 1 0,9-11-1,-6 9 2,0 1 0,1 0 0,0 1 0,0 0 0,0 0 0,14-6 0,9 0 43,0 1 0,1 1 0,51-8 0,-75 17-28,275-47 232,-246 36-2414,-32 10-82,-5 2 1746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36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41 3648,'1'-1'217,"-1"0"1,1 0-1,-1 0 0,1 0 0,-1 0 1,0 0-1,0 0 0,1 0 1,-1 0-1,0 0 0,0 0 1,0 0-1,0 0 0,0-1 1,0 1-1,-1 0 0,1 0 1,0 0-1,0 0 0,-1 0 1,1 0-1,-1 0 0,1 0 0,-1 0 1,1 0-1,-2 0 0,1-1 21,-1 1 0,0 0 0,1 0 0,-1 0-1,0 0 1,0 0 0,0 0 0,0 1 0,0-1-1,0 0 1,0 1 0,0 0 0,0 0-1,-3-1 1,-11 0 64,-1 1 0,0 1 0,1 0-1,-1 1 1,1 1 0,-1 0-1,1 1 1,0 1 0,0 1 0,-17 8-1,21-8-205,-1 1 0,1 1 0,0 0 0,1 0 0,0 1 0,0 0-1,1 1 1,0 1 0,0-1 0,2 2 0,-1-1 0,-9 19-1,11-17 44,0 0-1,2 1 0,-1-1 0,2 1 0,-6 24 0,9-33-84,1 0 1,-1 0-1,1 0 1,0-1-1,0 1 1,1 0 0,-1 0-1,1 0 1,0-1-1,0 1 1,1 0-1,-1-1 1,1 1-1,0-1 1,0 1-1,1-1 1,0 0-1,-1 0 1,1 0-1,6 6 1,-6-8-16,0 1-1,0-1 1,0 0 0,0 0 0,0-1 0,0 1 0,1-1-1,-1 1 1,0-1 0,1 0 0,-1 0 0,1-1 0,0 1-1,-1-1 1,1 0 0,-1 0 0,1 0 0,0 0 0,-1 0-1,1-1 1,3-1 0,4-1 8,0 0 0,-1-1 0,1 0 0,-1-1 0,12-7 0,-6 2-14,-1 0 0,-1-2 0,0 1-1,-1-2 1,0 1 0,19-26 0,-16 17-154,-2-1-1,0-1 0,19-46 1,-30 60 4,-7 6-6,3 4 110,0-1 0,0 1 0,0-1 0,0 1 0,0-1 0,0 1 1,0-1-1,0 1 0,0 0 0,1 0 0,-3 1 0,-2 5 62,0 0 0,0 1-1,0-1 1,1 1 0,0 0-1,0 0 1,1 0 0,0 1 0,1-1-1,0 1 1,0 0 0,1 0 0,0-1-1,0 18 1,2-20-4,-1 1 0,1 0 1,0-1-1,1 1 0,0-1 0,0 1 0,0-1 1,0 0-1,1 0 0,0 0 0,1 0 0,-1 0 1,1-1-1,0 0 0,1 0 0,-1 0 0,1 0 0,0 0 1,0-1-1,7 5 0,2-1-496,0-1 0,1 0 0,-1-1 0,1 0 0,31 7 0,-23-9-3166,37 4-1,-3-5-451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08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98 4992,'-23'-15'2240,"18"15"-192,15 0-1312,11-5 992,6 5-1024,25-11 128,10 3-480,30-7-64,4 4-192,14-2 352,-17 5-224,-1 1-3648,-9 2 1888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27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141 186 2976,'-1'-18'2694,"2"8"-7,-4 29-1384,-9 30-1,6-22-1064,-48 273 1309,16-77-534,28-177-749,4-20 564,-4 29 0,9-49-606,1 4 1907,2-24-1786,2-26-1,0 6-344,11-82 96,6-40-60,-13 113-66,21-66 0,-14 67-193,1 1-1,3 1 1,1 1-1,1 1 1,2 1-1,51-62 0,-66 90 146,1 0-1,0 0 1,0 1-1,17-12 0,-24 18 63,1 0-1,0 1 1,-1-1-1,1 1 1,0 0-1,0-1 1,0 1-1,0 0 1,0 1-1,0-1 0,0 0 1,1 1-1,-1 0 1,0 0-1,0 0 1,0 0-1,0 0 1,1 1-1,-1-1 1,0 1-1,0 0 1,0 0-1,4 2 0,-1 1 18,0 0 0,0 1 0,0-1-1,-1 1 1,0 0 0,0 1-1,0 0 1,0-1 0,-1 1-1,0 1 1,0-1 0,-1 1 0,0-1-1,4 13 1,-3-9 33,-2 0 1,0-1-1,0 1 0,0 0 1,-2 0-1,1 0 0,-1 0 1,0 0-1,-1 0 0,-3 16 0,2-21-8,1 0-1,-1 0 0,0-1 1,-1 1-1,1 0 0,-1-1 1,0 1-1,0-1 0,0 0 1,0 0-1,-1 0 0,0 0 1,0-1-1,0 0 0,0 1 1,0-1-1,-6 3 0,1-2 29,0 0 0,0 0 0,0-1-1,0 0 1,0-1 0,-1 0-1,1 0 1,-13 0 0,-91 1 844,110-3-1315,4-2 193,7-1 162,18-4 181,79-8-419,-73 12 386,1-2 1,62-16 0,5-13 168,180-89 0,-235 92-247,-49 31-242,-11 7 24,-17 15 155,2 2 0,-33 34 0,51-47 102,1 0 1,1 0-1,0 1 0,0 1 1,1 0-1,0 0 0,-8 19 1,17-32-28,-1 1 1,1 0-1,0-1 0,-1 1 1,1 0-1,0-1 1,0 1-1,-1 0 1,1 0-1,0-1 0,0 1 1,0 0-1,0-1 1,0 1-1,0 0 1,0 0-1,0-1 0,0 1 1,1 0-1,-1 0 1,0-1-1,0 1 1,1 0-1,-1-1 0,0 1 1,1 0-1,-1-1 1,1 1-1,-1 0 0,0-1 1,1 1-1,0-1 1,-1 1-1,1-1 1,-1 1-1,1-1 0,0 0 1,0 1-1,1 0 33,0-1-1,-1 0 1,1 0-1,0 1 1,-1-1-1,1 0 0,0-1 1,-1 1-1,1 0 1,0 0-1,-1-1 1,1 1-1,0-1 1,-1 1-1,1-1 1,-1 0-1,3-1 0,10-8-22,0 0 0,-1-1 0,-1 0 0,0-1 0,0 0 0,-2-1 0,1-1 0,-1 1-1,-1-1 1,-1-1 0,0 0 0,9-23 0,-10 18-427,-8 17-68,-7 13 101,5-5 350,0 0-1,1 1 0,-1-1 1,1 1-1,0-1 1,1 1-1,-1 0 0,1 0 1,0 0-1,0 7 1,1-10 22,0 1 0,0-1 1,0 0-1,1 1 1,-1-1-1,1 0 0,0 0 1,-1 1-1,1-1 1,1 0-1,-1 0 0,0 0 1,1 0-1,0 0 1,0-1-1,-1 1 0,2 0 1,-1-1-1,0 1 1,3 2-1,2-1 65,-1 0 1,1-1-1,0 0 0,0 0 1,0 0-1,1-1 0,-1 0 0,0-1 1,1 1-1,-1-1 0,1-1 1,-1 0-1,1 0 0,0 0 0,-1-1 1,1 0-1,10-3 0,-4 1-43,-1-1 0,1-1 1,-1 0-1,-1 0 0,1-2 0,-1 1 0,0-2 0,19-14 0,-25 17-1,-1 0-1,0-1 1,0 1 0,7-10-1,-10 12-40,0 0-1,-1 0 0,1 0 1,-1 0-1,1-1 0,-1 1 1,0 0-1,0-1 0,-1 1 1,1-1-1,0-3 0,-1 6-75,-1 8-209,-5 23 142,3-16 183,0 1-1,0 23 1,3-35-13,0 1 0,0-1 1,1 0-1,0 0 0,0 0 0,0 0 0,0 0 0,0 0 0,0 0 1,1 0-1,-1 0 0,1 0 0,3 3 0,-4-5 21,0 1-1,0-1 1,0 0-1,0 0 1,0 0-1,0 0 1,1 0-1,-1-1 1,0 1-1,1 0 1,-1-1-1,0 1 1,1 0-1,-1-1 1,1 0-1,-1 1 1,1-1-1,-1 0 1,1 0-1,-1 0 1,1 0-1,-1 0 1,1 0-1,-1 0 1,1 0-1,-1-1 1,1 1-1,-1 0 1,3-2-1,5-4 47,0-1 0,0 1-1,0-2 1,-1 1 0,12-16 0,-14 17-68,13-13-49,-2-1-1,0-1 1,-1 0 0,22-39-1,-36 56 26,-1 1-45,1 0-1,-1-1 0,0 1 0,1 0 0,-1-1 0,-1 1 0,1 0 0,0-8 0,24 67-438,-18-10 608,-6-36-97,0 1-1,1-1 1,6 19 0,-4-16-9,-4-10-14,1 0 1,0-1 0,-1 1-1,1 0 1,0-1 0,0 1-1,1-1 1,-1 1-1,0-1 1,1 0 0,-1 1-1,1-1 1,0 0-1,0 0 1,2 2 0,4 1 188,-7-4-166,0 0 0,0-1 0,0 1 0,0 0 0,0-1 1,0 1-1,0-1 0,0 1 0,1-1 0,-1 1 0,2-1 0,11 2 70,1-2-1,-1 0 1,0-1-1,22-3 0,-2-1-159,-25 4 103,0-1-1,0 0 1,-1-1 0,1 0-1,-1 0 1,1-1-1,-1 0 1,0-1 0,0 0-1,11-9 1,-11 6-11,1 0 0,-1-1 1,0 0-1,-1-1 0,0 1 0,-1-2 0,0 1 0,6-14 1,-7 13-67,0 0 0,9-12 1,5-14-68,-10 22 121,-8 14-26,0 0 0,0 0 0,0-1 0,0 1 1,-1 0-1,1 0 0,0-1 0,-1 1 0,1-1 1,-1 1-1,1-3 0,-1 25-210,1-5 233,-1 0-1,-1 0 1,-3 24 0,3-37 52,0 0 0,-1 0-1,1-1 1,0 1 0,-1 0 0,0-1-1,0 1 1,0-1 0,0 1 0,0-1 0,-2 2-1,-15-4 22,0 34-198,15-21 134,3-7-27,-1 0 0,0-1 0,0 0 0,-1 1 0,1-1 0,-1 0 0,0 0 0,-4 5 0,7-10 15,-10 12 81,0-1 1,0 0-1,-1-1 0,-24 17 0,30-25 163,4-2-227,0 0 0,0 0 1,-1 0-1,1 0 0,0 0 0,0-1 0,0 1 0,0 0 0,-1-1 0,1 1 1,0-1-1,0 0 0,0 1 0,0-1 0,-1-1 0,1 2-16,1 0 0,-1-1 0,0 1 0,1-1 0,-1 1 0,1-1 0,-1 0 0,0 1 0,1-1 0,0 1 0,-1-1 0,1 0 0,-1 1 0,1-1 0,0 0 0,-1 0 0,1 1 0,0-1 0,0 0 0,-1 0 0,1 0 0,0 1 0,0-1 0,0 0 0,0 0 0,0 0 0,0 1 0,1-1 0,-1-1 0,1-8 0,-1 10-6,0 0 0,-1-1-1,1 1 1,0-1 0,0 1-1,0 0 1,0-1-1,1 1 1,-1-1 0,0 1-1,0 0 1,0-1 0,0 1-1,0 0 1,0-1-1,0 1 1,1 0 0,-1-1-1,0 1 1,0 0 0,1-1-1,-1 1 1,0 0 0,0-1-1,1 1 1,6 1-79,-4 0 21,9 0 36,-1 1 0,0 0 0,0 0 0,0 1 0,14 6 0,4 0 116,-1 0-162,-16-5 18,1 0 0,-1 0 0,1-1-1,0-1 1,0 0 0,0-1 0,18 0 0,-23-2-1126,20-2-1878,-27 3 2686,0 0-1,0 0 1,0 0 0,0-1-1,0 1 1,0 0 0,0-1-1,0 1 1,0-1 0,0 1-1,-1-1 1,7-5-2246,-3 1 716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28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48 6304,'-44'-23'2848,"16"15"-2464,20 5-64,3 3-256,1-5 32,4 2-32,0-2-896,9 10 448,-1-2-3136,10 8 1920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9:2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9 2720,'10'-6'1008,"-2"4"2341,-14 2-1168,-1 1-1899,1-1-1,0 2 0,0-1 0,0 1 0,-1 0 0,-8 4 1,-36 19 368,44-21-559,-7 4 1,0 1 0,0 0 0,1 1 0,-22 21 1,27-23-35,0 0 0,1 1 1,1 0-1,-1 0 0,1 1 1,1-1-1,-9 21 1,14-29-11,-1 0 1,1 0 0,-1 1 0,1-1 0,-1 0 0,1 0 0,0 1 0,-1-1-1,1 0 1,0 1 0,0-1 0,0 0 0,0 0 0,0 1 0,1-1 0,-1 0-1,0 1 1,1-1 0,-1 0 0,2 3 0,-2-4 5,1 1 1,0-1 0,0 1-1,0-1 1,0 0-1,0 0 1,0 1-1,0-1 1,0 0-1,0 0 1,1 0-1,-1 0 1,0 0-1,0 0 1,0 0-1,0 0 1,0-1-1,0 1 1,0 0-1,0-1 1,0 1-1,0 0 1,0-1-1,1-1 1,10-3 20,-1-1 1,0 0-1,-1-1 0,0-1 1,0 1-1,0-1 0,-1-1 1,0 0-1,-1 0 1,0-1-1,0 0 0,-1-1 1,0 1-1,7-18 1,-10 13-890,-6 14 259,-3 9 313,3-4 233,1-1 1,-1 0 0,1 1-1,0-1 1,0 1-1,0 0 1,0-1-1,0 1 1,1 3-1,0-4 35,0 0-1,1 0 1,-1-1-1,1 1 1,0 0-1,0-1 1,0 1-1,0-1 1,0 1-1,1-1 0,-1 0 1,1 1-1,2 2 1,-1-2 63,0 0 0,0 1 0,0-1-1,0 0 1,1-1 0,0 1 0,-1 0 0,1-1 0,0 0 0,0 0 0,0 0 0,1-1 0,5 2 0,-3-1 16,0-1 1,0 0-1,0-1 1,0 1 0,0-2-1,0 1 1,13-3 0,-7 0-17,0 0 0,0-1 0,0-1 0,-1 0-1,0-1 1,0 0 0,0-1 0,16-12 0,82-81-1171,-110 100 1079,1 0 0,-1 0 0,0 0 0,1 0 0,-1 0 0,0 0 0,0 1 0,1-1 0,-1 0 0,0 0 0,0 0-1,1 0 1,-1 1 0,0-1 0,0 0 0,1 0 0,-1 0 0,0 1 0,0-1 0,0 0 0,0 1 0,0-1 0,1 0 0,-1 0 0,0 1 0,0-1 0,0 0 0,0 1 0,0-1 0,0 1 0,6 13 36,-6-12-58,2 3 17,3 8 17,0 1 1,1-1-1,13 24 1,-16-33 19,-1 0 0,1-1 0,0 1 0,1-1 0,-1 0 0,1 0 0,-1 0 0,1 0 0,0-1 0,0 1 0,0-1 0,0 0 0,0 0 0,1-1 0,-1 1 0,7 1 0,-1-2 64,0 0-1,1 0 1,-1-1-1,0-1 1,0 0-1,11-2 1,-2-1 93,1 0 0,21-9-1,-31 9-135,0-1 1,0 1-1,-1-2 0,1 1 0,-1-1 0,10-9 0,-14 10-44,1 0 0,-1 0 0,-1 0 0,1-1 0,-1 0 0,0 0 0,0 0-1,0-1 1,-1 1 0,3-8 0,-5 12-23,-1 0-1,1 0 0,-1 0 1,1 0-1,-1 0 0,0 0 1,0 0-1,0 0 0,0 0 0,0 0 1,0 0-1,-1 0 0,1 0 1,-1 0-1,1 0 0,-1 0 1,-1-1-1,2 2-7,-1 0 1,0 0-1,1 0 0,-1 1 1,0-1-1,0 0 0,0 1 1,0-1-1,0 0 0,0 1 1,1-1-1,-1 1 0,-1 0 1,1-1-1,0 1 0,0 0 1,0-1-1,0 1 0,0 0 1,0 0-1,0 0 0,0 0 1,0 0-1,0 0 0,0 0 1,0 1-1,-1-1 0,1 0 0,0 1 1,0-1-1,0 0 0,0 1 1,-1 1-1,-6 2-10,0 0 0,1 0 1,0 1-1,0 1 0,-12 10 0,-28 35 591,44-48-492,0 1 1,1 0-1,-1 0 0,1 1 1,0-1-1,0 0 0,0 1 1,0 0-1,-1 6 0,3-8-37,-1-1-1,1 0 0,0 0 1,0 0-1,0 0 0,0 0 0,0 0 1,0 0-1,0 1 0,1-1 1,-1 0-1,1 0 0,0 0 1,0 0-1,-1 0 0,1 0 0,1-1 1,-1 1-1,0 0 0,0 0 1,1-1-1,-1 1 0,3 2 0,1-1 45,0 1 0,0-1 0,0 0-1,1-1 1,-1 1 0,1-1 0,0 0-1,8 1 1,8 1 84,22 1 1,-35-4-117,18 0-202,0 0 0,0-2 1,0-1-1,28-5 0,-26 1-3062,49-16 0,-39 4-1991,-3-1 1654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2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1110 3648,'0'0'42,"0"0"-1,0 0 1,0 0 0,0 0 0,-1 0 0,1 0 0,0 1-1,0-1 1,0 0 0,0 0 0,0 0 0,0 0-1,0 1 1,0-1 0,0 0 0,0 0 0,0 0-1,0 0 1,0 1 0,0-1 0,0 0 0,0 0-1,0 0 1,0 0 0,0 1 0,0-1 0,0 0-1,0 0 1,0 0 0,0 0 0,0 1 0,0-1-1,0 0 1,0 0 0,0 0 0,0 0 0,1 1-1,7-1 1624,-7 0-1423,1-1 1,0 1-1,0-1 1,0 1-1,0-1 0,0 0 1,-1 0-1,3-2 0,120-123 1209,-123 125-1517,0 0 1,1 0-1,-1 0 1,0 0-1,1 0 1,-1 0-1,0 0 1,1 1-1,2-2 1,-4 2 40,0 0 1,0 0-1,1 0 0,-1 0 1,0 0-1,0 0 1,0 0-1,1 0 1,-1 0-1,0 0 1,0 0-1,0 0 0,0 0 1,1 0-1,-1 0 1,0 0-1,0 1 1,0-1-1,0 0 1,1 0-1,-1 0 0,0 0 1,0 0-1,0 0 1,0 1-1,0-1 1,0 0-1,1 0 1,-1 0-1,0 1 1,0 10-235,-60 342 1571,3-21 128,43-256 2203,15-82-3483,0 1 1,-1-1 0,0 0-1,0-6 1,0-12-68,7-14-13,22-65 0,-14 54-155,60-176-47,-54 176-81,3 2 0,1 0 1,3 2-1,1 1 0,62-72 1,-88 113 96,0-1 1,0 1 0,1 0 0,-1 0-1,1 0 1,-1 1 0,1-1 0,0 1 0,0 0-1,5-2 1,-7 4 75,0-1 0,0 1 0,0-1 0,0 1 0,0 0 0,0 0 0,0 0 0,0 0 0,0 0 0,0 0 0,0 1 0,0-1 0,0 1 0,0-1 0,0 1 0,0 0 0,-1 0 0,1 0 0,0 0 0,0 0 0,-1 0 0,1 0 0,2 2 0,-1 1 25,1-1 0,-1 1 0,0-1 0,0 1 0,-1 0 0,1 0 0,-1 0 0,0 1-1,0-1 1,0 0 0,0 1 0,1 8 0,-2-5 35,0 0-1,0-1 1,-1 1 0,0 0-1,0-1 1,-1 1-1,-3 11 1,1-6 50,-1 1 0,-1-1 0,0 0 0,-1-1 0,0 1 0,-1-1 0,0 0 0,-14 15 0,18-23-10,0 0 0,0-1 1,0 1-1,-1-1 0,1 0 0,-1 0 1,0 0-1,0 0 0,0-1 0,0 0 1,0 0-1,-1 0 0,1 0 1,-1-1-1,1 1 0,-1-1 0,0 0 1,1-1-1,-1 1 0,0-1 0,0 0 1,-5-1-1,2 0 18,1-1 1,0 0-1,0-1 0,0 0 0,0 0 1,0-1-1,-7-4 0,11 6-110,1 0 0,-1 0 0,0 0-1,1 0 1,-1 0 0,1 0 0,0 0-1,0-1 1,0 1 0,0-1 0,0 0-1,0 0 1,1 1 0,-1-1 0,1 0-1,0 0 1,0 0 0,0-1-1,-1-4 1,2 7 1,0 1 0,0-1 0,1 1 0,-1-1 0,0 1 0,0-1 0,0 1 0,0-1 0,1 0 0,-1 1 0,0-1 0,0 1-1,1-1 1,-1 1 0,0 0 0,1-1 0,-1 1 0,0-1 0,1 1 0,-1-1 0,1 1 0,-1 0 0,1-1 0,-1 1 0,1 0 0,-1 0 0,2-1 0,15-2-309,-14 3 289,75-7-275,22-3 785,-82 7-286,-1-1 0,0 0 0,29-12 1,-22 6-104,36-21 0,-51 26-49,-2-1 1,1 1-1,-1-1 0,0-1 0,0 1 1,0-1-1,10-15 0,-17 21-33,2-1-11,-1 0 1,0 0-1,1 0 1,-1 0 0,0 0-1,0-1 1,0 1-1,0 0 1,-1-1 0,1 1-1,0-1 1,-1 1-1,0-1 1,0 1 0,0-1-1,0-2 1,0 4 6,0 0-1,0 1 1,0-1 0,1 1-1,-1-1 1,0 0 0,0 1 0,0-1-1,1 1 1,-1-1 0,0 1 0,1-1-1,-1 1 1,0-1 0,1 1 0,-1-1-1,1 1 1,-1-1 0,1 1-1,-1 0 1,1-1 0,-1 1 0,1 0-1,-1-1 1,1 1 0,-1 0 0,1 0-1,0-1 1,-1 1 0,1 0-1,-1 0 1,2 0 0,-1 0-16,23-5 3,1 1 0,0 1 1,39 0-1,-56 3-9,0 0 0,0 1 0,-1-1 0,1 1 0,0 1 0,-1 0 1,1 0-1,-1 0 0,0 1 0,1 0 0,-1 0 0,7 5 0,-13-7 25,0 0 0,0 0-1,0 0 1,0-1 0,0 1-1,-1 0 1,1 0 0,0 0 0,-1 1-1,1-1 1,0 0 0,-1 0-1,1 0 1,-1 0 0,0 0 0,1 1-1,-1-1 1,0 0 0,0 0-1,0 1 1,0-1 0,0 0-1,0 2 1,-1 1-22,0 1 0,0-1-1,0 1 1,-1-1 0,-1 4 0,-2 4 53,-13 33 62,18-44-72,-1 0-1,1 0 0,0 0 1,0-1-1,0 1 0,0 0 1,1 0-1,-1 0 1,0-1-1,0 1 0,0 0 1,1 0-1,-1 0 1,0-1-1,1 1 0,-1 0 1,1-1-1,-1 1 0,1 0 1,-1-1-1,1 1 1,-1 0-1,1-1 0,0 1 1,-1-1-1,1 1 0,0-1 1,0 0-1,-1 1 1,1-1-1,0 0 0,0 1 1,-1-1-1,1 0 0,0 0 1,0 0-1,0 0 1,-1 1-1,1-1 0,2-1 1,3 2 78,0-1 1,0 0-1,-1 0 0,9-2 1,8-4-10,1 0 1,-1-1-1,27-13 1,25-8-342,-73 27 244,-1 1 0,0 0 0,1 0 0,-1 0 0,0-1 0,1 1 0,-1 0 0,0 0 0,1 0 0,-1 0 0,0 0 0,1 0 0,-1 0-1,1-1 1,-1 1 0,0 0 0,1 0 0,-1 0 0,0 0 0,1 1 0,-1-1 0,1 0 0,-1 0 0,0 0 0,1 0 0,-1 0 0,0 0 0,1 1 0,-1-1 0,0 0 0,1 0 0,-1 0 0,0 1 0,1-1 0,-1 0 0,0 0 0,0 1 0,0-1 0,1 0 0,-1 1 0,0-1 0,0 0 0,0 1 0,1-1 0,-1 0 0,0 1 0,0-1 0,0 1 0,0-1 0,0 0 0,0 1 0,0-1 0,0 0-1,0 1 1,0-1 0,0 1 0,1 3 33,3 21-215,-4-22 195,0 1 1,1 0 0,-1-1-1,1 1 1,0 0 0,0-1-1,0 1 1,1-1 0,-1 1-1,1-1 1,0 0 0,3 5 0,-2-4 53,1 0 1,-1 0 0,1 0 0,0 0-1,0-1 1,6 4 0,-9-6-43,1-1-1,-1 1 1,1 0 0,-1-1 0,1 1-1,-1-1 1,1 1 0,-1-1 0,1 0-1,0 1 1,-1-1 0,1 0 0,0 0 0,-1-1-1,1 1 1,-1 0 0,1 0 0,0-1-1,-1 1 1,1-1 0,-1 1 0,1-1-1,-1 0 1,3-1 0,0-1 1,0 1 1,-1-1-1,1 0 1,-1 0-1,0 0 1,0 0 0,0-1-1,0 0 1,0 1-1,-1-1 1,0 0-1,0 0 1,0 0-1,0 0 1,-1-1-1,1 1 1,-1 0-1,0-1 1,0-5-1,-1 8-23,0 0-1,-1 0 0,0 0 1,1-1-1,-1 1 0,0 0 1,0 0-1,0 0 0,0 0 1,-1 0-1,1 1 0,0-1 1,-1 0-1,1 1 0,-1-1 1,0 1-1,1-1 0,-1 1 1,0 0-1,-3-2 0,-2-2-48,-1 1 1,0 1-1,-14-5 1,19 7 35,0 0 0,0 0 0,0 1 0,0-1 0,0 1 0,0 0 0,0 0 0,0 0 0,0 0 0,0 0 0,0 1 0,0-1 0,0 1 0,0 0 0,-5 2 0,7-3 15,1 0 0,0 0 0,0 0 0,0 0 1,0 1-1,-1-1 0,1 0 0,0 0 0,0 0 1,0 0-1,0 0 0,0 0 0,-1 0 0,1 0 1,0 1-1,0-1 0,0 0 0,0 0 0,0 0 1,0 0-1,0 0 0,-1 1 0,1-1 1,0 0-1,0 0 0,0 0 0,0 0 0,0 1 1,0-1-1,0 0 0,0 0 0,0 0 0,0 0 1,0 1-1,0-1 0,0 0 0,0 0 0,0 0 1,0 0-1,0 1 0,0-1 0,0 0 1,1 0-1,-1 0 0,0 1 0,10 3-40,16 1 165,-25-5-113,10 1 41,0-1 0,0 0-1,0-1 1,0 0 0,0-1 0,0 0 0,-1 0-1,1-2 1,-1 1 0,20-10 0,3-5 100,55-36-1,-52 27-130,0-1 0,-2-2 0,0-2 0,-3 0 0,47-63-1,-31 30-7,-3-2 0,38-80 0,-69 114-163,-12 30 120,0 1 0,-1 0 0,1 0 0,-1 0 0,0-1 0,0 1 0,0 0-1,0 0 1,0-1 0,-1 1 0,1 0 0,-1-3 0,0 5 16,0 0 0,1 0 0,-1 0 1,1 0-1,-1 1 0,1-1 0,-1 0 1,1 0-1,-1 1 0,1-1 0,-1 0 0,1 1 1,-1-1-1,1 1 0,0-1 0,-1 0 0,1 1 1,-1-1-1,1 1 0,0-1 0,0 1 1,-1 0-1,0 1-37,-12 12-28,1 2 1,1 0-1,1 0 0,0 1 1,-13 31-1,-27 96 145,40-110-55,-93 272 148,95-280-77,-5 27 1,12-45-22,0 0 1,0 0 0,1 0 0,0 0-1,0 0 1,1 0 0,2 15 0,-2-22-31,-1 0 1,0 0 0,0 0 0,1 0 0,-1 1 0,1-1 0,-1 0 0,1 0 0,-1 0 0,1 0 0,0 0 0,-1 0 0,1-1 0,0 1 0,0 0 0,0 0 0,0 0 0,0-1 0,0 1 0,0 0 0,0-1 0,0 1 0,1 0 0,-1-1 12,1 0 1,-1 0 0,1 0-1,-1 0 1,1-1-1,-1 1 1,1 0 0,-1 0-1,1-1 1,-1 1 0,1-1-1,-1 0 1,0 1 0,1-1-1,1-1 1,5-4 99,0-1 0,0 0 0,0 0 0,7-9 0,-12 12-151,6-5-19,0-1-1,-1 0 1,-1 0 0,0-1-1,0 0 1,-1 0-1,0-1 1,-1 0 0,5-17-1,-9 27-6,0 0-1,-1 0 1,1 0 0,-1 0-1,0 0 1,0 0 0,0 0-1,0-1 1,0 1 0,0 0-1,0 0 1,-1 0 0,1 0-1,-1 0 1,1 0 0,-1 0-1,0 0 1,0 0 0,-2-3-1,3 4 35,0 1 0,-1 0-1,1 0 1,0 0-1,0 0 1,-1 0-1,1-1 1,0 1-1,0 0 1,-1 0-1,1 0 1,0 0 0,0 0-1,-1 0 1,1 0-1,0 0 1,-1 0-1,1 0 1,0 0-1,0 0 1,-1 0-1,1 0 1,0 0 0,0 0-1,-1 0 1,1 1-1,0-1 1,0 0-1,-1 0 1,1 0-1,0 0 1,0 1-1,0-1 1,-1 0-1,1 0 1,0 0 0,0 1-1,0-1 1,-1 0-1,1 0 1,0 0-1,0 1 1,0-1-1,0 0 1,0 0-1,0 1 1,-1 0 1,1 0 1,-1 0-1,1 0 0,0-1 0,-1 1 1,1 0-1,0 0 0,0 0 0,0 0 1,0 0-1,0 0 0,0 0 1,0 1-1,1 0-2,1 1 0,-1 0 0,1-1-1,0 0 1,0 1 0,0-1 0,0 0 0,0 0 0,1 0 0,-1 0 0,1-1 0,-1 1 0,1-1 0,-1 1 0,1-1-1,0 0 1,0 0 0,0 0 0,-1 0 0,1-1 0,0 1 0,5 0 0,6 0 46,-1 0 0,1-1 0,23-3 0,-5-2-23,51-14 0,8-2 23,101-2-68,-171 21 16,0-2 1,0 0 0,40-14-1,-113 57-176,-45 18 22,-7 2-42,93-51 235,0 0 0,1 0 1,0 1-1,1 1 0,-1 0 0,-12 19 0,20-26-15,0 0-1,0 0 0,0 1 1,1-1-1,0 1 0,-2 4 1,3-8-4,0 1 0,0-1 0,0 1 0,0-1 0,-1 0 0,1 1 0,0-1 0,0 1 0,0-1 0,0 1 0,0-1 0,0 1 0,1-1 0,-1 1 0,0-1 0,0 1 0,0-1 0,0 1 0,1-1 0,-1 1 0,0-1 0,0 1 0,1-1 0,-1 0 0,0 1 0,1-1 0,-1 0 0,0 1 0,1-1 1,-1 0-1,0 1 0,1-1 0,-1 0 0,1 0 0,-1 1 0,1-1 0,-1 0 0,1 0 0,-1 0 0,1 0 0,-1 1 0,1-1 0,-1 0 0,1 0 0,-1 0 0,1 0 0,-1 0 0,1 0 0,-1-1 0,0 1 0,1 0 0,-1 0 0,2 0 0,7-3 66,0 0-1,-1-1 1,1 0-1,-1 0 0,1-1 1,-1 0-1,11-9 1,-1 2 40,4-3-12,0-1 0,21-20-1,-34 27-150,0 0-1,-1-1 1,0 0-1,-1 0 1,0-1-1,9-16 1,-16 26 17,1 0 1,-1 0-1,1 0 1,-1 0-1,1 0 1,-1 0-1,0-1 0,0 1 1,0 0-1,1 0 1,-1 0-1,0 0 1,0-1-1,0 1 1,-1-1-1,1 1 14,0 1 0,-1-1-1,1 1 1,-1 0 0,1-1 0,0 1 0,-1 0-1,1-1 1,-1 1 0,1 0 0,-1 0 0,1-1-1,0 1 1,-1 0 0,1 0 0,-1 0-1,1 0 1,-1-1 0,0 1 0,1 0 0,-1 0-1,1 0 1,-1 0 0,1 0 0,-1 0 0,1 1-1,-1-1 1,1 0 0,-1 0 0,1 0-1,-1 0 1,1 1 0,-1-1 0,-3 2 7,1-1 1,-1 1 0,1 0-1,0 0 1,-1 0-1,1 1 1,0-1-1,0 1 1,1-1-1,-1 1 1,0 0 0,1 0-1,0 0 1,0 1-1,0-1 1,-3 6-1,4-7 9,0 0 0,0 0 0,0 0 0,1 0-1,-1 0 1,1 0 0,-1 0 0,1 0 0,0 0 0,0 0-1,-1 0 1,1 0 0,1 1 0,-1-1 0,0 0-1,1 0 1,-1 0 0,1 0 0,-1 0 0,1 0 0,0 0-1,0 0 1,0 0 0,0-1 0,0 1 0,0 0-1,1 0 1,-1-1 0,0 1 0,1-1 0,2 3-1,2-1 36,0 0 0,0 0 0,-1 0 0,2-1-1,-1 0 1,0 0 0,0-1 0,1 1-1,-1-2 1,12 2 0,-6-2 94,0-1 0,0 0 0,0 0 1,0-1-1,11-4 0,-15 4-110,-1-1 0,0 0 0,0-1 1,0 1-1,-1-1 0,1 0 0,11-10 1,-5 1-11,0 0 0,13-17 0,0-7 18,-1-1 1,37-80-1,-30 56 19,86-137-99,-81 145-70,-3 0 0,52-114 1,-76 148-103,-8 16 166,-1 1 0,1 0 0,0-1 0,-1 1-1,0-1 1,1 1 0,-1-1 0,0-5-1,-1 9 56,0-1-1,0 1 0,0 0 0,0 0 0,0 0 1,0 0-1,0 0 0,0-1 0,0 1 0,0 0 0,0 0 1,0 0-1,0 0 0,0 0 0,0-1 0,0 1 0,0 0 1,0 0-1,0 0 0,-1 0 0,1 0 0,0 0 0,0 0 1,0-1-1,0 1 0,0 0 0,0 0 0,0 0 1,-1 0-1,1 0 0,0 0 0,0 0 0,0 0 0,0 0 1,0 0-1,-1 0 0,1 0 0,0 0 0,0 0 0,0 0 1,0 0-1,0 0 0,-1 0 0,1 0 0,0 0 0,0 0 1,0 0-1,0 0 0,0 0 0,-1 0 0,1 0 1,0 0-1,0 0 0,0 0 0,0 0 0,0 0 0,0 1 1,0-1-1,-1 0 0,1 0 0,0 0 0,0 0 0,0 0 1,0 0-1,0 0 0,0 1 0,-10 9-88,-122 168-434,115-154 544,1 1 1,1 1 0,1 1-1,2 0 1,0 0 0,-10 38 0,-31 176 125,46-199-133,1-8 70,2 0 0,1 40 0,3-72-47,0 1 0,0 0 0,0-1 0,1 1 0,-1-1 0,1 1 0,-1 0 1,1-1-1,0 1 0,0-1 0,0 0 0,0 1 0,1-1 0,-1 0 0,1 0 0,2 4 0,-2-5 4,0 1 0,0-1-1,-1 0 1,1 0 0,0 0 0,0 0-1,0 0 1,0-1 0,0 1-1,0 0 1,1-1 0,-1 0-1,0 1 1,0-1 0,0 0 0,0 0-1,1 0 1,-1-1 0,0 1-1,3-1 1,6-2-2,-1 0 1,0-1-1,1 0 0,-2-1 0,1 0 0,0 0 1,-1-1-1,0 0 0,-1-1 0,1 0 0,-1 0 0,0-1 1,-1 0-1,0 0 0,0-1 0,-1 0 0,0 0 1,-1 0-1,8-18 0,-7 12-95,0 0 0,6-32 0,-11 40 2,0 1 0,0 0 1,-1-1-1,0 1 0,0 0 0,0-1 0,-1 1 1,0 0-1,0-1 0,-4-9 0,5 15 42,0 0 0,-1 0 0,1 0 0,0 1 0,-1-1 0,1 0 0,-1 0 0,1 1 0,-1-1 0,0 0 0,1 1 0,-1-1 0,0 1 0,1-1 0,-1 1 0,0-1 0,0 1 0,1-1 0,-1 1 0,0 0 0,-2-1 0,3 1 7,0 0 1,0 0-1,0 0 1,0 0-1,-1 0 0,1 0 1,0 1-1,0-1 0,0 0 1,0 0-1,0 0 0,-1 0 1,1 0-1,0 0 0,0 0 1,0 0-1,0 1 0,0-1 1,0 0-1,0 0 0,0 0 1,-1 0-1,1 1 0,0-1 1,0 0-1,0 0 0,0 0 1,0 0-1,0 1 1,0-1-1,0 0 0,0 0 1,0 0-1,0 0 0,0 1 1,0-1-1,2 11-15,6 9 53,-4-15-7,1-1-1,0 1 0,-1-1 0,1 0 0,1 0 0,-1-1 0,0 1 0,8 2 0,3 1-36,31 10 0,-37-15 35,1 0 0,-1 0-1,1-1 1,0 0 0,-1-1-1,1 0 1,0-1 0,0 0-1,-1-1 1,16-4 0,11-5 107,56-26 0,-27 10-150,-14 11-179,-52 16 197,1 0 1,-1 0-1,0 0 0,0 0 1,1 0-1,-1 0 1,0 0-1,0 0 1,1 0-1,-1 0 0,0 0 1,0 0-1,1 0 1,-1 0-1,0 1 1,0-1-1,1 0 0,-1 0 1,0 0-1,0 1 1,0-1-1,1 0 1,-1 0-1,0 0 0,0 1 1,0-1-1,0 0 1,0 0-1,1 1 1,-1-1-1,0 0 0,0 0 1,0 1-1,0-1 1,0 0-1,0 1 0,0-1 1,0 0-1,0 0 1,0 1-1,0-1 1,0 0-1,0 0 0,0 1 1,-1 16-28,0-15 3,-1 13-17,-2 0-1,0 0 1,-1-1-1,0 0 1,-1 0-1,-11 19 1,10-21 59,4-6-11,-1 1-1,1 0 1,0 0 0,0 0-1,0 0 1,1 1 0,-1 9-1,2-9 10,0-2 19,0 0 1,1-1-1,0 1 0,0 0 0,0 0 0,1-1 1,-1 1-1,4 9 0,-4-14-18,1-1-1,-1 1 1,1-1-1,0 1 1,-1-1-1,1 0 1,-1 1-1,1-1 1,0 0-1,-1 0 1,1 1-1,0-1 1,-1 0-1,1 0 1,0 0-1,-1 0 1,1 0-1,0 0 1,0 0 0,0 0-1,5 1 168,-1-1-136,-1 0 0,1 0 0,-1 0 0,1 0 0,0-1 0,-1 1 0,1-1 0,6-3 0,36-14 248,-30 10-187,27-18 0,-26 14-72,0 1-28,0-1-1,0-1 1,-1 0 0,-1-2 0,0 0 0,22-28-1,2-11-131,50-88 0,-33 43-247,67-129-695,-105 190 955,9-19-90,-26 50 55,1 1-1,-1-1 0,0 0 0,-1 0 0,0 0 0,1-11 0,-2 18 137,0 0 0,0 0-1,0-1 1,0 1 0,0 0 0,0 0-1,0 0 1,0-1 0,0 1 0,0 0-1,0 0 1,0 0 0,0 0 0,0-1-1,0 1 1,0 0 0,0 0 0,0 0-1,0-1 1,0 1 0,0 0 0,0 0-1,0 0 1,0 0 0,-1-1 0,1 1-1,0 0 1,0 0 0,0 0 0,0 0-1,0 0 1,0-1 0,-1 1 0,1 0-1,0 0 1,0 0 0,0 0 0,0 0-1,-1 0 1,1 0 0,0 0 0,0 0 0,0 0-1,-1 0 1,1 0 0,0 0 0,0 0-1,0 0 1,0 0 0,-1 0 0,1 0-1,0 0 1,0 0 0,0 0 0,-1 0-1,1 0 1,0 0 0,0 0 0,0 0-1,0 0 1,-1 0 0,1 0 0,0 1-1,0-1 1,0 0 0,0 0 0,0 0-1,-1 0 1,-10 12-378,10-11 386,-16 22-88,1 1 0,1 0 1,-17 40-1,11-22 16,5-8 60,2 0 1,1 1 0,1 0 0,-7 45 0,-16 147 201,30-181-197,3-34 118,2 0 1,-1 0-1,2 0 1,0 0-1,0 0 1,1 1-1,0-2 1,7 18-1,-9-28-85,0 1 0,1-1 0,-1 0 1,1 1-1,-1-1 0,1 0 0,0 1 0,0-1 0,-1 0 0,1 0 0,0 0 0,0 0 0,0 1 1,0-2-1,0 1 0,1 0 0,-1 0 0,0 0 0,0 0 0,1-1 0,-1 1 0,0 0 0,1-1 0,-1 0 1,0 1-1,1-1 0,-1 0 0,1 1 0,-1-1 0,1 0 0,-1 0 0,1 0 0,-1 0 0,2-1 0,3-1 74,0 0-1,1 0 1,-1-1 0,-1 0-1,1 0 1,6-5-1,-2 3-43,5-5-3,-1-1-1,0 0 1,25-25-1,31-46-66,8-25-930,-78 107 942,1 0 0,-1 0 0,0 0 1,0 0-1,0 0 0,0 0 0,0 0 0,0 0 0,0 0 0,1 0 0,-1 0 0,0 0 0,0 0 0,0 0 1,0 0-1,0 0 0,0 0 0,1 0 0,-1 0 0,0 0 0,0 0 0,0 0 0,0 0 0,0 0 0,0 0 1,1 0-1,-1 0 0,0 0 0,0 0 0,0 0 0,0 0 0,0 0 0,0 1 0,0-1 0,0 0 0,1 0 0,-1 0 1,0 0-1,0 0 0,0 0 0,0 0 0,0 0 0,0 1 0,0-1 0,0 0 0,0 0 0,0 0 0,0 0 1,0 0-1,0 0 0,0 1 0,0-1 0,0 0 0,0 0 0,0 0 0,0 0 0,0 0 0,0 0 0,0 1 1,-1 11-44,-1 1 0,0-1 1,-1 1-1,0-1 1,-6 12-1,4-9 66,1-1-1,0 0 1,-3 22-1,7-30 25,0 0 0,0 0-1,0 0 1,0-1 0,1 1-1,2 8 1,-3-13-18,1 1 1,-1 0 0,1-1-1,0 1 1,-1-1-1,1 0 1,0 1 0,0-1-1,0 1 1,0-1-1,0 0 1,1 0 0,-1 0-1,0 0 1,0 0-1,1 0 1,-1 0-1,1 0 1,-1 0 0,1-1-1,-1 1 1,1 0-1,-1-1 1,1 0 0,3 1-1,1 0 47,0-1 0,0 0-1,0-1 1,0 1 0,0-1-1,0 0 1,0-1 0,-1 0-1,1 1 1,7-5 0,5-3 90,28-17 1,-31 16-118,-2-1 0,1 0 1,-2-1-1,1 0 1,-2-1-1,0 0 1,13-19-1,57-109 184,-64 108-254,75-142 88,61-134-477,-126 251 47,-23 50 283,-3 7 28,0-1 0,0 0 0,0 0 0,0 0 0,-1 0 0,1 0 0,0 0 0,-1 0 0,0 0 0,1 0 0,-1 0 0,0 0 0,0-4 0,0 6 50,0 0 0,0 0 0,0 0 0,0-1 0,0 1 0,0 0 0,0 0 0,-1 0 1,1 0-1,0-1 0,0 1 0,0 0 0,0 0 0,0 0 0,-1 0 0,1-1 0,0 1 0,0 0 0,0 0 0,0 0 0,-1 0 0,1 0 1,0 0-1,0 0 0,0 0 0,-1 0 0,1 0 0,0-1 0,0 1 0,0 0 0,-1 0 0,1 0 0,0 0 0,0 0 0,0 0 1,-1 1-1,1-1 0,0 0 0,0 0 0,0 0 0,-1 0 0,1 0 0,0 0 0,0 0 0,0 0 0,0 0 0,-1 1 0,-8 5-118,9-6 114,-8 8-43,0 1 0,0 0 1,1 0-1,0 0 0,1 1 0,-10 17 0,-24 70 68,20-46-178,-6 12 156,-29 107 0,45-128 79,-28 142 258,33-149-191,1 0 0,2 1 0,2 42 0,0-76-89,0 1 1,1 0-1,-1-1 1,1 1-1,-1-1 1,1 1 0,0-1-1,0 1 1,0-1-1,0 1 1,1-1-1,-1 0 1,1 1 0,-1-1-1,3 2 1,-3-3-20,0 0-1,0-1 1,0 1 0,0-1 0,0 1 0,0-1 0,0 0 0,0 1-1,0-1 1,1 0 0,-1 0 0,0 1 0,0-1 0,0 0 0,0 0-1,0 0 1,0-1 0,1 1 0,-1 0 0,0 0 0,0 0 0,0-1-1,0 1 1,0-1 0,0 1 0,0-1 0,0 1 0,0-1 0,0 0-1,0 1 1,-1-1 0,1 0 0,0 0 0,0 1 0,1-3-1,8-9 34,0-1-1,-1 0 0,0-1 0,7-15 0,17-25-77,-10 23-50,-8 8-12,2 1-1,33-35 0,-49 57 61,-1-1 0,1 0 0,-1 1 0,1-1 0,-1 1 0,1-1 0,0 1-1,-1-1 1,1 1 0,0-1 0,0 1 0,-1 0 0,1-1 0,0 1 0,0 0-1,0 0 1,-1-1 0,1 1 0,0 0 0,0 0 0,0 0 0,1 0-1,-2 1 5,1-1-1,-1 0 0,1 1 0,-1-1 1,1 1-1,-1-1 0,1 1 0,-1-1 1,0 1-1,1-1 0,-1 1 0,0 0 1,1-1-1,-1 1 0,0-1 0,0 1 0,1 0 1,-1-1-1,0 1 0,0 1 0,1 5-53,-1 0 0,0 0 0,-1 12 0,1-18 72,-17 104-49,11-76 235,1 1 0,-2 46 0,7-73-149,1-1-1,-1 1 1,0 0-1,1-1 1,-1 1-1,1-1 1,0 1-1,0-1 1,2 4-1,-3-5 1,1 0 1,0 0-1,-1 0 0,1 0 0,0 0 0,-1 0 0,1-1 0,0 1 1,0 0-1,0-1 0,0 1 0,0 0 0,0-1 0,0 1 1,0-1-1,0 1 0,0-1 0,0 0 0,0 0 0,0 1 0,0-1 1,0 0-1,0 0 0,0 0 0,2 0 0,6-1 117,1-1 1,-1-1-1,0 0 0,0 0 1,15-7-1,41-26-252,-62 35 91,43-30-41,-35 22-80,0 1 0,0 1 0,1 0-1,17-7 1,-29 14 118,0 0 0,0 0 0,1 0 0,-1 0-1,0 0 1,0 0 0,0 0 0,0 0 0,1 0 0,-1 0 0,0 0 0,0 0-1,0 0 1,0 0 0,0 0 0,1 0 0,-1 0 0,0 0 0,0 0-1,0 0 1,0 0 0,1 0 0,-1 0 0,0 0 0,0 0 0,0 0 0,0 0-1,0 0 1,0 0 0,1 0 0,-1 1 0,0-1 0,0 0 0,0 0-1,0 0 1,0 0 0,0 8-138,-8 12-15,-6 4 62,-2-1 0,-21 26 1,-9 10 111,3 6-33,-41 87-1,50-84 277,-74 105-1,100-163-146,0 0-1,0 0 1,-1-1 0,0 0-1,-12 9 1,19-17-77,0 1 1,0-1-1,-1 0 0,1 1 1,-1-1-1,1 0 0,-1-1 1,1 1-1,-1 0 0,0-1 1,1 1-1,-1-1 0,-3 0 0,4 0-20,0 0 0,0-1 0,0 0 0,0 1 0,0-1 0,0 0 0,0 0 0,0 0 0,0 0 0,0 0 0,1 0 0,-1-1 0,0 1 0,1-1 0,-1 1 0,1-1 0,0 1 0,-1-1 0,0-3 0,-4-3 22,2-1 0,-1 0 0,1-1 0,1 1-1,0-1 1,0 0 0,1 1 0,0-1 0,0 0 0,1 0 0,1-17 0,0 12-18,2-1 1,0 1-1,0 0 1,1 0-1,1 0 1,1 0-1,7-16 0,-8 24-29,0-1 0,0 1 0,1 0-1,0 0 1,1 1 0,-1 0-1,1-1 1,1 2 0,-1-1 0,1 1-1,0 0 1,0 0 0,0 1-1,15-6 1,7-2-4,0 2 0,52-11 0,-75 20 22,62-13-77,50-14 148,-100 23-1071,0-2 0,20-10 0,-19 5-1581,-5 3 827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3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 5888,'-17'-7'2688,"26"14"-2336,-1-2 2048,5-2-1376,10 2 640,3 1-960,5-1-160,0-1-320,-1 0-64,4 0-96,2-4-128,-5 3 32,-5-3-672,-3 0 384,-11 0-3392,-3 0 2048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3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962 14 5408,'-36'-13'2432,"19"18"-2112,8-5-160,5 0-160,4 3 64,4 2-32,1 14-5952</inkml:trace>
  <inkml:trace contextRef="#ctx0" brushRef="#br0" timeOffset="1">85 100 6656,'-57'-36'3008,"43"33"-2624,6-2-192,8 10-192,-5-10 0,10 5 0,3-3-512,10-2 288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6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335 536 3552,'-6'-5'1960,"6"4"-1879,-1 1 1,1 0-1,0 0 1,-1-1-1,1 1 1,0 0-1,-1 0 0,1 0 1,-1 0-1,1-1 1,0 1-1,-1 0 1,1 0-1,-1 0 1,1 0-1,0 0 1,-1 0-1,1 0 0,-1 0 1,1 0-1,-1 0 1,1 0-1,0 0 1,-1 1-1,1-1 1,0 0-1,-1 0 1,1 0-1,-1 0 0,1 1 1,-9 1 217,2 1-107,-1 0 0,1 0 0,-7 4 0,-1 1 128,4-2-148,1 0 0,1 1-1,-1 0 1,-15 15 0,-14 11 25,-6-3 0,28-19-105,0 0 0,0 1 0,-21 21 0,36-31-38,0 0 0,1 0-1,-1 0 1,1 0 0,-1 1 0,1-1 0,0 0 0,-1 1 0,1-1-1,0 1 1,1-1 0,-1 1 0,0 4 0,1-6-32,0 1 1,0-1 0,0 0-1,0 1 1,1-1 0,-1 0 0,0 0-1,1 1 1,0-1 0,-1 0-1,1 0 1,-1 0 0,1 0-1,0 1 1,0-1 0,0 0 0,0-1-1,0 1 1,0 0 0,0 0-1,0 0 1,0 0 0,0-1-1,0 1 1,0 0 0,1-1 0,-1 1-1,0-1 1,2 1 0,1 0 66,0 0 1,1 0 0,-1 0 0,0 0 0,1-1 0,-1 0-1,1 0 1,-1 0 0,0 0 0,1 0 0,4-2-1,-2 0 42,1 0-1,-1-1 0,0 0 0,0 0 0,13-8 1,-8 3-51,-1-1 0,0 0 1,0-1-1,0 0 0,-1-1 1,11-15-1,-15 17-119,1-1-1,-2 0 1,1 0 0,-1 0-1,-1-1 1,0 0 0,3-11-1,-6 20-22,-1 0-1,1 0 1,-1 0-1,0 0 1,1 0-1,-1-1 1,0 1-1,0 0 1,-1 0-1,1 0 1,0 0-1,-1 0 1,1 0-1,-1 0 0,0 0 1,0 0-1,-1-2 1,2 3 42,0 1 1,-1 0-1,1 0 0,-1 0 1,1 0-1,-1 0 0,1 0 1,0 0-1,-1 0 0,1 0 1,-1 0-1,1 1 0,-1-1 1,1 0-1,0 0 0,-1 0 0,1 0 1,0 1-1,-1-1 0,1 0 1,0 0-1,-1 1 0,1-1 1,0 0-1,-1 1 0,1-1 1,0 0-1,0 1 0,-1 0 1,-10 12-101,10-12 110,-3 5 49,0 1 0,1 0 0,0-1 0,0 1 0,0 1 0,-2 8 0,2 1 217,-4 28-1,6-42-185,1 0 1,0 0-1,0-1 1,0 1-1,0 0 1,1 0-1,-1-1 1,1 1-1,-1 0 1,1-1-1,0 1 1,0-1-1,0 1 1,3 3-1,-3-4-21,1-1-1,-1 1 1,1-1-1,-1 1 0,1-1 1,0 0-1,0 0 1,-1 0-1,1 0 1,0 0-1,0 0 1,0 0-1,0-1 0,0 1 1,0-1-1,0 0 1,0 1-1,1-1 1,-1 0-1,2 0 1,7-1 58,0 0 1,0 0 0,0-1 0,15-5 0,44-18 175,-48 17-156,6-2-95,-1-1 0,0-1 0,-1-2 0,0-1 0,40-30 0,26-31-299,-91 75 253,0 0 0,0 1-1,-1-1 1,1 1 0,0-1-1,0 1 1,0-1 0,0 1-1,0-1 1,0 1 0,0 0-1,0 0 1,0-1 0,0 1 0,0 0-1,1 0 1,-1 0 7,-1 0 1,0 1 0,1-1-1,-1 0 1,1 0-1,-1 1 1,0-1-1,1 0 1,-1 0-1,0 1 1,1-1-1,-1 0 1,0 1-1,1-1 1,-1 1 0,0-1-1,0 0 1,0 1-1,1-1 1,-1 1-1,0-1 1,0 1-1,0-1 1,0 1-1,1 3-3,-1 0 0,0 0 0,0-1 0,0 1 0,0 0 1,-2 6-1,-1 7 30,-1-1 0,-1 0 0,0 0 1,-15 31-1,0-6 119,16-30 110,-1 0 0,-1 0 0,-9 13 1,38-35 848,5-10-996,50-49 0,-5 2-412,-71 67 269,0-1-1,0 0 1,0 1 0,0 0 0,1-1 0,-1 1-1,0 0 1,1 0 0,-1 0 0,1 1 0,-1-1-1,5 0 1,-6 1 19,0 0-1,0 0 1,0 0 0,0 1-1,0-1 1,0 0-1,0 0 1,0 1 0,0-1-1,0 1 1,-1-1-1,1 1 1,0-1 0,0 1-1,0 0 1,-1-1 0,1 1-1,0 0 1,-1-1-1,1 1 1,0 0 0,-1 0-1,1 0 1,-1 0-1,1 0 1,-1 0 0,0-1-1,1 1 1,-1 0-1,0 0 1,0 0 0,1 2-1,0 5-2,-1 0 0,1 1-1,-1-1 1,-1 1 0,1-1-1,-1 0 1,-1 0 0,0 1 0,0-1-1,-4 8 1,3-5 164,0-1 0,0 1-1,1 0 1,-1 18 0,3-29-128,0 1 0,0-1 0,0 0 0,0 0 0,0 1 0,-1-1 0,1 0 0,0 0 0,0 1 0,0-1 0,0 0 0,0 0 0,0 1 0,1-1 0,-1 0 0,0 0-1,0 1 1,0-1 0,0 0 0,0 0 0,0 0 0,0 1 0,0-1 0,1 0 0,-1 0 0,0 0 0,0 1 0,0-1 0,0 0 0,1 0 0,-1 0 0,0 0 0,0 1 0,0-1 0,1 0 0,-1 0 0,0 0 0,0 0 0,1 0 0,-1 0 0,0 0-1,0 0 1,1 0 0,-1 0 0,0 0 0,0 0 0,1 0 0,-1 0 0,0 0 0,0 0 0,1 0 0,13-9 598,-4 3-529,35-22 3,-30 18-116,1 1 1,0 0-1,0 1 0,33-11 1,-48 18 9,1 1-1,0-1 1,0 1 0,-1 0 0,1-1 0,0 1-1,0 0 1,-1 0 0,1 0 0,0 0 0,0 0-1,-1 0 1,1 1 0,0-1 0,0 0 0,-1 1-1,1 0 1,0-1 0,-1 1 0,1 0 0,-1 0-1,1 0 1,-1 0 0,1 0 0,-1 0 0,0 0-1,0 1 1,1-1 0,-1 0 0,0 1 0,0-1-1,0 1 1,0-1 0,-1 1 0,1-1 0,0 1-1,-1 0 1,1-1 0,0 4 0,-1-4 34,0 0 0,0 0-1,1 0 1,-1 0 0,0 0 0,1 0 0,-1 0 0,0 0 0,1 0 0,-1 0-1,1 0 1,0-1 0,-1 1 0,1 0 0,0 0 0,-1 0 0,1-1-1,0 1 1,1 0 0,-1 0 42,1-1-1,-1 0 1,1 0-1,0 0 1,-1 0 0,1 0-1,-1 0 1,1 0-1,-1-1 1,3 0-1,3 0-37,27-8 130,41-16 0,-19 5-157,-53 19-37,1 0 0,-1 0 0,1 0 0,0 1 0,-1-1 0,1 1 0,0 0-1,-1 0 1,1 0 0,0 1 0,-1-1 0,5 2 0,-6-1 7,1 0 0,-1 0 0,1 0-1,-1 1 1,0-1 0,0 1 0,0-1 0,0 1-1,0 0 1,0 0 0,0 0 0,-1 0 0,1 0-1,-1 0 1,1 0 0,-1 1 0,2 4-1,0 0-4,0 1 0,-1 0 0,0 0 0,-1-1-1,0 1 1,1 13 0,-5 50 16,2-56 40,-6 55 115,-3 0 0,-4-1 0,-39 121 0,12-89 1034,23-59-134,57-121 245,17-80-1307,-29 79 33,-10 32-67,2 2 0,2 0-1,33-52 1,-41 77 13,2 0 1,0 1-1,1 1 1,1 0-1,1 1 1,1 1-1,0 1 1,26-17-1,-39 30 11,0-1 0,0 1-1,0 1 1,0-1 0,1 1-1,-1 0 1,1 0 0,0 1 0,-1 0-1,10 0 1,-13 1 18,1 0 1,-1 0-1,1 0 1,-1 1-1,0-1 1,1 1-1,-1 0 1,0 0-1,0 0 1,1 1-1,-1-1 1,0 1-1,0 0 0,0-1 1,-1 1-1,1 0 1,0 1-1,-1-1 1,1 1-1,-1-1 1,0 1-1,2 2 1,-3-3 23,0 0-1,0 0 1,0 0 0,-1 0 0,1 0 0,-1 1 0,0-1-1,1 0 1,-1 0 0,0 0 0,0 0 0,0 0 0,0 1-1,-1-1 1,1 0 0,-1 0 0,1 0 0,-1 0 0,0 0 0,0 0-1,1 0 1,-1 0 0,-2 2 0,-2 5 35,-1-1 0,0 0 0,-12 12 0,8-10 35,-1 0 1,1 0-1,-2-1 1,1-1-1,-1 0 1,-1 0-1,-14 6 1,22-12-20,0 0 0,-1-1 1,1 1-1,-1-1 0,1 0 1,-1 0-1,0 0 1,1-1-1,-8 0 0,9-1-37,0 0 0,1 1-1,-1-1 1,0 0 0,1-1 0,-1 1-1,1-1 1,-1 0 0,1 1 0,0-1-1,-1-1 1,1 1 0,0 0 0,1-1-1,-4-3 1,-5-5-888,7 7 412,-1 0 1,1-1-1,0 1 1,1-1-1,-6-9 1,14 17 387,1-1 1,-1 0 0,1 0-1,-1 0 1,1-1-1,0 0 1,0 0 0,7 0-1,271-19 710,-257 16-579,1-2 0,-1-2 0,0 0 0,0-2 0,39-17 0,-45 15-41,0-1-1,-1 0 1,0-2 0,-1-1-1,0 0 1,-1-1 0,16-18-1,-9 4 0,-1-1-1,-1-2 0,-2 0 0,-1-1 1,-1-1-1,-2-1 0,-2 0 0,-1-1 0,-2-1 1,-1 0-1,-2 0 0,4-42 0,-10 64-100,-2-1-1,0 1 1,-1-1-1,0 0 1,-5-23 0,5 38 73,0 0 0,0 0 0,0 0 1,0 0-1,-1 0 0,1 0 0,0 0 1,-1 0-1,1 0 0,-1 0 1,1 0-1,-1 0 0,1 0 0,-1 1 1,0-1-1,0 0 0,1 0 0,-1 1 1,0-1-1,0 1 0,0-1 1,1 0-1,-1 1 0,0-1 0,0 1 1,0 0-1,0-1 0,0 1 0,0 0 1,0 0-1,0-1 0,0 1 1,-2 0-1,0 1-35,-1-1 0,1 1 1,-1 0-1,1 0 0,-1 0 1,1 0-1,0 1 0,-4 1 1,-6 5 42,1 0 0,0 1 1,1 0-1,0 1 0,1 0 1,0 1-1,0 0 0,1 0 1,-7 13-1,5-6 59,2-1 0,0 1-1,1 0 1,1 1 0,0 0 0,-4 25 0,-12 119 353,20-132-157,2 39-1,2-59-174,0 0 0,0-1 0,1 1 1,0-1-1,1 1 0,0-1 0,6 13 0,-7-20-13,0 1 1,0-1-1,0 1 0,1-1 1,-1 0-1,1 0 1,0 0-1,0 0 1,0 0-1,0-1 0,0 1 1,1-1-1,-1 0 1,5 2-1,-2-2-1,-1 0-1,1 0 1,0-1-1,0 0 1,0 0 0,0 0-1,0-1 1,10 0-1,0-1 1,1-2-1,-2 0 0,1-1 0,0 0 1,-1-2-1,17-7 0,-5-1-63,44-29-1,-13 7-264,-57 35 257,-1 1 1,1-1-1,0 1 1,0-1-1,-1 1 1,1-1 0,0 1-1,0 0 1,0-1-1,0 1 1,0 0-1,0 0 1,0 0-1,-1 0 1,1 0-1,0 0 1,0 0-1,0 0 1,0 0-1,1 0 1,-1 1 5,-1-1 0,1 1-1,-1-1 1,0 1 0,1-1 0,-1 1 0,0-1 0,0 1-1,1-1 1,-1 1 0,0-1 0,0 1 0,0-1 0,0 1-1,1 0 1,-1-1 0,0 1 0,0-1 0,0 1 0,0-1-1,0 1 1,-1 1 0,0 3-19,0 1 0,0-1 1,-1 1-1,-5 9 0,-16 28 119,16-32 57,1 1 0,0-1 0,0 1 0,1 0 0,-5 19 0,9-12-6,1-19-219,0 0-1,0 0 1,0 1 0,0-1 0,0 0-1,0 0 1,0 1 0,0-1-1,0 0 1,0 0 0,0 1 0,1-1-1,-1 0 1,0 0 0,0 0 0,0 1-1,0-1 1,0 0 0,2 1-476,-2-1 475,0 0 1,0 0 0,0 0 0,1 1-1,-1-1 1,0 0 0,0 0 0,1 0-1,-1 0 1,0 0 0,0 0-1,1 0 1,-1 0 0,0 0 0,0 0-1,1 0 1,-1 0 0,0 0-1,0 0 1,0 0 0,1-1 0,-1 1-1,0 0 1,0 0 0,1 0 0,-1 0-1,0 0 1,0 0 0,1-2-476,-1 2 475,0 0 1,1-1 0,9-11-4369,2-4 1451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6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51 5152,'0'-34'2336,"-4"26"-2048,-1 3 288,10 5-384,-5-4-352,0 8 64,4 1 288,0-2-96,14 8-3968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7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19 5152,'15'-19'2858,"-25"31"-544,-22 20-1,-23 26-1292,24-18-552,2 2 0,-23 47-1,-43 97 498,91-179-922,-20 48 407,-32 105-1,48-136-375,5-18-12,1 0 1,0 1-1,0-1 1,0 0 0,1 1-1,0 0 1,0-1-1,1 1 1,-1 0-1,2 10 1,-1-16-100,0-1-1,0 1 1,0-1 0,0 0 0,1 1-1,-1-1 1,0 1 0,0-1 0,0 0-1,0 1 1,0-1 0,1 1 0,-1-1-1,0 0 1,0 1 0,0-1 0,1 0 0,-1 1-1,0-1 1,1 0 0,-1 0 0,0 1-1,1-1 1,-1 0 0,0 0 0,1 1-1,0-1-82,-1 0-1,1-1 1,-1 1-1,1 0 1,-1 0-1,1 0 0,-1-1 1,0 1-1,1 0 1,-1 0-1,1-1 0,-1 1 1,0 0-1,1-1 1,-1 1-1,0 0 0,1-1 1,-1 0-1,13-22-4314,-12 19 3806,1-1 0,-1 0 0,0 0 1,0-1-1,0 1 0,-1 0 0,1 0 1,-1 0-1,-1 0 0,0-7 0,-1 4 518,0 1-1,0 0 1,-1-1-1,0 1 0,0 0 1,-7-10-1,3 6 599,-60-89 5589,51 80-4323,10 14-746,0-1 0,0-1 0,1 1 0,-8-15 1,13 22-992,0-1 1,0 1 0,-1 0 0,1-1 0,0 1 0,0 0 0,0 0-1,0-1 1,0 1 0,0 0 0,0-1 0,0 1 0,0 0 0,0-1-1,0 1 1,0 0 0,0 0 0,0-1 0,0 1 0,1 0 0,-1-1 0,0 1-1,0 0 1,0 0 0,0-1 0,0 1 0,1 0 0,-1 0 0,0-1-1,0 1 1,0 0 0,1 0 0,-1 0 0,0-1 0,0 1 0,1 0-1,-1 0 1,0 0 0,1 0 0,-1 0 0,0 0 0,1-1 0,12 0 78,17 2-12,53 10 1,-34-3-756,17 2-1516,55 7-5444,-72-14 5311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7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4800,'0'0'1557,"0"4"-954,-5 12 905,-9 25 0,8-25-285,1-1 1,-6 28-1,10-38-979,1 0 1,-1 0 0,1 0 0,0 0-1,0 0 1,1 0 0,0 0-1,0 0 1,0 0 0,0 0-1,1 0 1,-1-1 0,4 7-1,-2-6 75,1 1-1,-1-1 0,1 0 0,0 0 0,8 7 0,-11-10-235,0-1 0,1 0 0,-1 0 0,1 0 0,-1 0 0,1 0 0,-1 0 0,1 0 0,-1 0 0,1-1 0,0 1 0,0-1 0,-1 1 0,1-1 0,0 1 0,0-1 0,-1 0 0,1 0 0,0 0 0,0 0 0,0 0 0,-1-1 0,1 1 0,2-1 0,2-2 22,0 0 1,-1 0-1,0-1 0,0 0 0,0 0 0,0 0 0,0-1 0,-1 1 0,0-1 0,6-8 1,3-8-171,15-30 0,-23 40 46,6-12-788,-9 18-19,0 0 1,0 0-1,0 0 1,1 0-1,0 1 1,0 0-1,0-1 0,0 1 1,1 0-1,-1 0 1,5-3-1,8 0-1947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12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110 269 2496,'0'-4'151,"0"-12"957,0 15-1008,0 1-1,0 0 0,0-1 1,0 1-1,0 0 0,0-1 1,0 1-1,0 0 0,0-1 1,0 1-1,0 0 0,0-1 1,1 1-1,-1-1 1,0 1-1,0 0 0,0 0 1,0-1-1,1 1 0,-1 0 1,0-1-1,0 1 0,1 0 1,-1 0-1,0-1 0,1 1 1,-1 0-1,0 0 0,1-1 1,2 17 2316,-2-4-1816,0 1 1,-1 0 0,-1 0-1,0 0 1,-3 16-1,-19 66 428,6-29-593,-11 83 347,1-4 63,27-144-848,-7 26 945,7-27-929,0 0 0,0 0 0,0 0 0,-1 0 0,1 0 0,0 0 0,0 0 0,0 0 0,0 1 0,0-1 0,0 0 0,0 0 0,0 0 0,0 0 0,0 0 0,0 0 0,0 0 0,0 0 0,0 0 0,0 0 0,0 0 0,0 0 0,-1 0 0,1 0 0,0 0 0,0 1 0,0-1 0,0 0 0,0 0 0,0 0 0,0 0 0,0 0 0,0 0 0,0 0 0,-1 0 0,1 0 0,0 0 0,0 0 0,0 0 0,0 0 0,0 0 0,0 0 0,0-1 0,0 1 0,0 0 0,0 0 0,-1 0 0,1 0 0,0 0 0,0 0 0,0 0 0,0 0 0,0 0 0,0 0 0,0 0 0,0 0 0,0 0 0,0 0 0,0 0 0,0-1 0,0 1 0,0 0 0,0 0 0,0 0 0,0 0 0,0 0 0,0 0 0,0 0-1,-4-20 654,1-20-643,2 0 0,2 0 0,1 0 1,3 0-1,0 1 0,3-1 0,1 2 0,23-61 0,34-71-546,-58 146 404,2 0-1,0 1 1,2 0-1,1 0 0,0 2 1,21-26-1,-30 43 114,-1 0 1,1 1-1,0-1 0,0 1 0,0 0 1,0 0-1,0 1 0,1-1 0,-1 1 1,1 0-1,5-1 0,-7 2 2,0 0-1,0 1 0,1-1 0,-1 1 0,0 0 1,1 0-1,-1 0 0,1 0 0,-1 1 1,0-1-1,0 1 0,1 0 0,-1 0 1,0 0-1,0 1 0,0-1 0,5 4 0,-1-1 17,-1 1 0,0 0-1,0 1 1,0-1-1,0 1 1,-1 0-1,0 1 1,0-1 0,-1 1-1,5 10 1,-4-6 35,0 0 0,-1 1 0,0 0 1,0 0-1,2 25 0,-5-30-20,-1 1-1,0-1 1,-1 0-1,1 1 1,-2-1 0,1 0-1,-1 1 1,0-1-1,0 0 1,-1 0-1,0-1 1,-7 13 0,-2 0 177,-1 0 1,-31 33 0,26-34-113,-1 0-1,0-1 1,-2-1-1,0 0 1,-33 17-1,36-22-26,13-6-103,5-4 33,0-1 0,0 0 0,0 0 0,0 0 0,0 0 1,0 0-1,0 0 0,0 1 0,0-1 0,0 0 0,0 0 0,0 0 0,0 0 0,0 0 0,0 0 0,0 1 1,0-1-1,0 0 0,0 0 0,0 0 0,0 0 0,1 0 0,-1 0 0,0 1 0,0-1 0,0 0 0,0 0 1,0 0-1,0 0 0,0 0 0,0 0 0,0 0 0,1 0 0,-1 0 0,0 0 0,0 1 0,0-1 0,25 12-86,0 2-1,30 22 0,-46-29 58,0 0 1,-1 1 0,0 0-1,-1 0 1,0 0 0,0 1-1,0 0 1,9 20-1,-12-21 60,-1 1 0,0 0 0,-1 0 0,1 0-1,-2 0 1,1 0 0,-1 0 0,-1 1 0,0-1-1,0 0 1,-1 1 0,0-1 0,0 0 0,-1 0-1,0 0 1,-1 0 0,0 0 0,-8 16 0,6-15 60,-1 0 0,0 0 0,-1 0 0,0-1 0,-1 0 0,0 0 0,0-1 0,0 0 0,-1 0 0,-1-1 0,1 0 0,-1-1 1,0 0-1,-17 7 0,19-10-60,-1-1 1,1 1 0,0-2-1,-1 1 1,1-1 0,-1-1-1,0 1 1,-16-3 0,25 2-24,-1 0 0,1 0-1,0 0 1,-1 0 0,1 0 0,-1 0 0,1 0 0,0 0 0,-1 0 0,1-1 0,0 1 0,-1 0-1,1 0 1,0 0 0,-1-1 0,1 1 0,0 0 0,-1-1 0,1 1 0,0 0 0,-1-1 0,1 1 0,0 0-1,0-1 1,0 1 0,-1 0 0,1-1 0,0 1 0,0 0 0,0-1 0,0 1 0,0-1 0,0 1-1,0 0 1,0-1 0,0 1 0,0-1 0,0 1 0,0-1 0,0 0-10,1-1 0,-1 1 0,0 0 0,1 0 0,0-1 1,-1 1-1,1 0 0,0 0 0,-1 0 0,1 0 0,0 0 0,2-2 0,34-26 6,1 2 0,1 1-1,53-25 1,280-140 22,-334 173-92,11-7-194,-47 26 127,-3 4 48,-5 9-18,-25 43-50,-32 66 354,62-120-181,0 0 0,-1 0 0,1 1 0,1-1 0,-1 0 0,0 1 0,1-1 0,0 0-1,-1 1 1,2-1 0,-1 0 0,0 1 0,0-1 0,2 4 0,-1-5-7,0 0 0,0 0 1,0 0-1,0 0 0,0 0 0,0 0 0,1 0 0,-1-1 0,1 1 0,-1 0 0,1-1 0,0 0 0,-1 1 1,1-1-1,0 0 0,0 0 0,0 0 0,0 0 0,0 0 0,0 0 0,0-1 0,3 1 0,3 1 29,0-1 0,0 0 0,0-1 0,0 0 0,0 0 0,0-1 0,0 0 0,-1 0 0,1-1 0,0 0-1,12-5 1,-13 5-5,-1-1-1,1 0 1,-1-1 0,0 0-1,0 0 1,0 0-1,0 0 1,-1-1-1,0 0 1,0 0 0,0-1-1,7-10 1,-9 10-20,0 0 1,-1-1-1,0 1 0,0 0 1,-1-1-1,0 1 1,0-1-1,0 1 0,-1-1 1,0 0-1,0 1 1,-1-1-1,1 0 0,-4-9 1,3 8-65,-1 1 1,-1-1-1,1 0 1,-1 1-1,-1 0 1,1 0-1,-1 0 1,0 0-1,-1 1 1,0-1-1,-9-9 1,11 14 33,0 0 0,0 0 0,0 0 1,0 0-1,0 1 0,0-1 0,0 1 1,-1 0-1,1 0 0,0 0 0,-1 1 1,1-1-1,-1 1 0,1 0 0,-6 0 1,7 0 3,0 0 0,0 0 0,0 0 0,0 1 0,0-1 0,1 1 0,-1-1 0,0 1 0,0 0 0,0 0 0,0 0 0,1 0 0,-1 0 0,0 0 0,1 0 0,-1 0 0,1 1 0,0-1 0,-1 0 0,1 1 0,0 0 0,0-1 0,0 1 0,0 0 0,0-1 0,-1 4 0,1-3 8,1 0-1,0 0 1,0 0-1,0 0 1,0 0-1,0 0 1,0 1-1,1-1 1,-1 0-1,0 0 1,1-1-1,0 1 1,0 0-1,-1 0 1,1 0-1,0 0 1,0 0-1,1-1 1,-1 1-1,0-1 1,1 1-1,-1-1 1,0 1-1,3 1 1,0 0 23,0 0 1,0 0-1,0 0 1,0-1-1,1 1 1,-1-1-1,1 0 1,9 2-1,-7-3 6,0 0-1,1 0 1,-1-1-1,0 0 1,1-1 0,-1 1-1,0-1 1,10-3-1,6-2 111,28-13 0,-5-2 50,-2-2 0,0-2-1,65-50 1,-74 47-162,0-1 1,39-45-1,-69 68-84,-3 4 19,0 0-1,0-1 1,0 1-1,0 0 1,0 0-1,1 1 1,-1-1-1,0 0 0,1 1 1,-1-1-1,6-1 1,-8 3 37,0 0 1,1 0-1,-1 0 1,1 0-1,-1 1 0,0-1 1,1 0-1,-1 0 1,0 0-1,1 0 1,-1 0-1,0 1 1,1-1-1,-1 0 1,0 0-1,1 1 0,-1-1 1,0 0-1,0 0 1,1 1-1,-1-1 1,0 0-1,0 1 1,1-1-1,-1 0 1,0 1-1,0-1 1,0 1-1,0-1 0,0 0 1,0 1-1,0-1 1,0 0-1,1 1 1,-1-1-1,0 1 1,-1-1-1,1 0 1,0 1-1,0 0 0,0 24-31,0-18-2,-3 45 85,-1-1 1,-3 0-1,-25 97 0,26-129 51,0 1 0,0-2 0,-2 1 0,-1-1 0,0 0 0,-14 21 0,18-33-28,0 0 0,0-1 0,0 1 0,0-1 0,-1 0 1,0 0-1,0-1 0,-11 6 0,12-7-34,0-1-1,-1 0 1,1-1 0,0 1 0,-1-1-1,1 0 1,-1 0 0,0-1-1,1 1 1,-1-1 0,1 0-1,-11-2 1,8 0-4,-1 0 0,1 0 0,-14-7 0,18 7-64,0 0 0,0 0 1,1 0-1,-1 0 0,1-1 0,-1 0 0,1 1 0,0-1 0,-5-7 0,7 10 20,1 0 0,0-1 0,0 1-1,-1 0 1,1-1 0,0 1 0,0-1-1,0 1 1,-1-1 0,1 1 0,0 0-1,0-1 1,0 1 0,0-1 0,0 1-1,0-1 1,0 1 0,0-1 0,0 1-1,0-1 1,0 1 0,0-1 0,0 1-1,1 0 1,-1-1 0,0 0 0,1 1-1,-1-1 1,1 0 0,0 1 0,-1-1 0,1 0-1,0 1 1,0-1 0,0 1 0,-1-1 0,1 1-1,0 0 1,2-1 0,4-1-10,0 1 0,0-1 0,8 1 0,-7 0-15,44-4-46,-22 2 112,1-1 1,-1-1 0,0-1 0,31-12 0,0-8 103,98-62 1,-67 36-214,61-36 173,-142 78-245,-14 10 61,-7 5-12,-2 3 63,0 1 0,0 0 0,1 1 1,1 0-1,-1 0 0,2 2 0,-1-1 0,2 1 1,-1 0-1,2 1 0,-10 21 0,14-28 37,1 0 0,0 1 0,0-1 0,1 1 0,0-1 0,-1 9 0,2-12 24,0 0 0,0 0-1,1 0 1,-1 0 0,1 0-1,-1 0 1,1 0 0,0 0-1,0 0 1,0-1 0,0 1 0,1 0-1,-1 0 1,1-1 0,0 1-1,2 2 1,0-1-1,1 0 0,0 0 0,1 0 0,-1 0 1,0-1-1,1 0 0,0 0 0,0 0 0,0-1 0,0 0 0,0 0 0,1 0 0,-1-1 1,0 0-1,1 0 0,-1-1 0,11 0 0,-8-1 25,-1 1-1,1-1 1,-1-1-1,0 0 1,1 0 0,-1 0-1,0-1 1,-1-1 0,1 1-1,0-1 1,-1 0-1,0-1 1,8-6 0,-8 5-19,-1 0 0,0-1 0,0 1 0,-1-1 1,0 0-1,0-1 0,-1 0 0,0 1 0,0-1 0,-1 0 1,3-10-1,-4 12-30,0-1 0,-1 0 0,0 0 0,0 0 1,-1-1-1,0 1 0,0 0 0,0 0 0,-1 0 0,0 0 1,-1 0-1,1 0 0,-2 1 0,-2-9 0,3 11-18,0 1-1,0-1 1,0 1-1,0-1 0,-1 1 1,0 0-1,0-1 1,0 2-1,0-1 0,0 0 1,0 0-1,-1 1 1,1 0-1,-1 0 0,-4-2 1,-4-1-4,0 1 1,0 0 0,-20-2-1,17 3 32,-24-7-1,21 0 83,18 10-82,0-1-1,-1 1 0,1 0 1,0 0-1,0 0 0,0-1 0,0 1 1,-1 0-1,1 0 0,0-1 1,0 1-1,0 0 0,0 0 1,0-1-1,0 1 0,0 0 0,0 0 1,0-1-1,-1 1 0,1 0 1,0-1-1,0 1 0,1 0 0,-1-1 1,0 1-5,0-1 1,1 1-1,-1-1 1,0 1-1,1-1 1,-1 1-1,1-1 1,-1 1-1,0 0 1,1-1-1,-1 1 1,1 0-1,0-1 1,-1 1-1,1 0 1,0-1-1,16-5-44,0 0-1,0 1 1,23-3-1,55-5-107,-85 12 136,9-1-6,-1 1-1,21 2 1,-30 0-13,-1 0 0,1 0 1,-1 1-1,1 0 1,-1 0-1,14 6 0,-19-6 23,0 0 0,0 1 0,0-1 0,-1 0 0,1 1 0,0-1 0,-1 1 0,0 0 0,0 0 0,0 0 0,0 0-1,0 1 1,0-1 0,-1 0 0,0 1 0,1-1 0,-1 1 0,-1-1 0,1 1 0,0-1 0,-1 1 0,0 4 0,1 8 80,-1 0 0,-1-1 0,-5 28 0,0 3 158,4-24 102,-1-1 0,-7 22 0,10-39-67,3-8-83,7-15 26,8-17-125,-9 15-110,0 1-1,2 0 0,1 1 0,21-27 0,-27 39-7,0 1-1,0-1 1,1 1-1,0 1 1,0-1-1,1 1 1,10-5 0,-16 9 20,0 0 1,0 0-1,0 1 1,0-1 0,0 0-1,0 1 1,0 0-1,0-1 1,-1 1-1,2 0 1,-1 0 0,0 0-1,0 0 1,-1 0-1,1 1 1,0-1 0,0 1-1,0-1 1,0 1-1,0 0 1,0-1 0,0 1-1,-1 0 1,1 0-1,0 1 1,-1-1 0,1 0-1,-1 0 1,1 1-1,-1-1 1,1 1-1,-1-1 1,0 1 0,0 0-1,0-1 1,0 1-1,1 3 1,8 16-16,12 41-1,-16-40 132,20 41 0,-22-56-62,0 0 1,0-1-1,0 1 0,1-1 1,0 0-1,0-1 0,0 1 0,1-1 1,12 9-1,-15-12-5,0-1 0,-1 1 0,1-1 0,0 0 0,0 0 0,1 0 0,-1 0 0,0 0 0,0 0 0,0-1 0,1 0 0,-1 1 0,0-1-1,5-1 1,-3 0 9,0 0-1,0 0 0,0-1 0,0 0 0,0 0 0,0 0 0,-1 0 0,7-5 0,0-1 14,0 0 0,-1-1-1,0-1 1,0 0-1,15-22 1,-6 6-12,-2 0 0,22-45 0,5-6 78,-14 26-340,-3 6-369,-24 45 406,-2 5 63,-1 12 16,-39 302 85,35-298 136,0 0 0,-1 0 0,-1-1-1,-1 0 1,-11 24 0,16-42-52,1 1 0,-1 0 1,1-1-1,-1 1 0,0-1 0,-4 4 0,6-5-47,-1-1-1,0 1 0,1-1 0,-1 0 0,1 1 0,-1-1 0,0 0 0,1 0 1,-1 1-1,0-1 0,1 0 0,-1 0 0,0 0 0,0 0 0,1 0 0,-1 0 1,0 0-1,1 0 0,-1 0 0,0 0 0,0 0 0,1 0 0,-1 0 0,0-1 1,1 1-1,-1 0 0,0-1 0,1 1 0,-1 0 0,1-1 0,-1 1 0,0-1 1,1 1-1,-1-1 0,0 0 0,-2-2 2,0 0-1,0-1 1,1 1 0,-1-1 0,1 0-1,0 1 1,0-1 0,-3-7 0,-7-36-141,7 27-31,5 20 153,0 0-1,0 0 0,-1-1 1,1 1-1,0 0 0,0 0 1,0 0-1,0 0 1,0-1-1,0 1 0,0 0 1,0 0-1,0 0 0,0-1 1,0 1-1,0 0 1,0 0-1,0 0 0,0-1 1,0 1-1,0 0 0,0 0 1,0 0-1,0 0 0,0-1 1,0 1-1,1 0 1,-1 0-1,0 0 0,0 0 1,0-1-1,0 1 0,0 0 1,0 0-1,1 0 0,-1 0 1,0 0-1,0 0 1,0-1-1,0 1 0,1 0 1,-1 0-1,0 0 0,0 0 1,0 0-1,0 0 0,1 0 1,-1 0-1,13 5-56,11 11 58,-8-4 88,0-2-1,0 0 0,1 0 1,1-2-1,-1 0 0,1-1 1,1-1-1,-1 0 0,33 4 1,-45-9-308,1-1 1,0 0 0,9-1 0,9-4-3940,-12 1 1857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7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85 540 5472,'1'-1'197,"15"-6"2033,-16 7-2185,1 0 1,-1 0 0,0 0-1,0 0 1,1 0 0,-1 0 0,0 0-1,0 0 1,1 0 0,-1 0-1,0 0 1,1 0 0,-1 0-1,0 0 1,0 0 0,1 0 0,-1 0-1,0 0 1,1 0 0,-1 0-1,0 1 1,0-1 0,1 0 0,-1 0-1,0 0 1,0 0 0,0 1-1,1-1 1,-1 0 0,0 0 0,0 0-1,0 1 1,0-1 0,1 0-1,-1 0 1,0 1 0,0-1 0,0 0-1,0 1 1,0-1 0,0 0-1,0 0 1,0 1 0,0-1-1,0 0 1,0 1 0,0-1 0,0 1-1,-1 0 55,1 0-1,-1 1 1,0-1-1,0 0 0,0 0 1,0 0-1,0 0 1,0 1-1,-1-1 1,1-1-1,0 1 0,-1 0 1,1 0-1,0 0 1,-4 0-1,1 2 129,-66 47 860,69-50-1063,0 1 1,0 0-1,-1 0 1,1 0-1,0 0 1,0 0-1,0 1 1,0-1-1,0 0 1,0 0-1,1 1 1,-1-1-1,0 0 1,1 1-1,-2 2 1,2-3-7,0 0 0,0 0 0,1-1 0,-1 1 0,0 0 0,0 0 0,1-1 0,-1 1 0,0 0 0,1 0 0,-1-1 0,0 1 0,1 0 0,-1-1 0,1 1 0,-1 0 0,1-1 0,0 1 0,-1-1 0,1 1 0,0-1 0,-1 1 0,1-1 0,0 0 0,-1 1 0,1-1 0,0 0 0,0 1 0,-1-1 0,2 0 0,1 1 40,-1 0 0,1 0 0,-1-1 0,1 1 0,-1-1 0,1 1 0,0-1 0,-1 0 0,1 0 0,-1 0 0,1-1 0,0 1 0,-1 0 0,1-1 0,-1 0 0,1 0 0,-1 0 0,0 0 0,1 0 0,-1 0 0,3-2 0,0-1-2,-1 0 1,0 0 0,0 0-1,0 0 1,-1-1-1,1 0 1,-1 0 0,0 0-1,3-6 1,3-11 46,-1 0-1,-1 0 1,7-37-1,20-149 121,-29 165-353,2 0-363,-3-1 0,0-61 0,-4 103 458,0 1 1,0-1-1,0 1 1,-1-1-1,1 1 1,0 0-1,0-1 0,-1 1 1,1-1-1,-1 1 1,1 0-1,-1 0 1,0-1-1,-1 0 0,2 1 33,0 1 0,0 0-1,-1 0 1,1 0 0,0 0-1,0 0 1,-1 0 0,1 0-1,0 0 1,0 0 0,-1 0-1,1 0 1,0 0 0,0 0-1,-1 0 1,1 0 0,0 0-1,0 0 1,-1 0 0,1 0-1,0 0 1,0 0 0,-1 0-1,1 0 1,0 1 0,-10 7 160,5-1-75,1 0-1,-1 1 1,1-1-1,1 1 1,-1-1-1,-3 15 1,-9 51 295,13-57-276,-10 63 187,3-1-1,1 119 1,11-153-175,12 70-1,-13-109-432,0 0 0,0-1 0,0 1 0,1 0-1,-1-1 1,5 7 0,4 4-3588,-2-7 1368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6560,'0'-1'137,"0"0"0,0 1 0,0-1 0,0 1 0,0-1 0,1 0 0,-1 1 0,0-1 0,0 1 0,1-1 0,-1 0 0,0 1 1,1-1-1,-1 1 0,1-1 0,-1 1 0,0-1 0,1 1 0,-1 0 0,1-1 0,-1 1 0,1 0 0,0-1 0,19-7 894,0 1 675,-6-1-1044,1-1 0,-1-1 0,-1 0-1,0-1 1,18-18 0,-24 20-543,1 1-1,-1-1 1,0-1 0,-1 1-1,0-1 1,-1 0 0,0 0-1,0-1 1,3-11-1,-8 20-126,1 1 0,-1 0 0,0-1 0,1 1 0,-1 0 0,0-1 0,0 1 0,0 0 0,0-1 0,0 1 0,0 0 0,0-1 0,0 1 0,0 0 0,-1-1 0,1 1 0,-1 0 0,1 0 0,-1-1 0,1 1 0,-1 0 0,0 0 0,0-1 0,0 1 1,0 1 0,1-1 0,-1 1 0,0 0 0,1 0 0,-1-1 0,0 1 0,1 0 0,-1 0 0,0 0 0,0 0 0,1 0 0,-1-1 0,0 2 0,1-1 0,-1 0 0,-1 0 0,-1 1 9,1-1 0,-1 1 0,1 0 0,0 0 0,-1 0 0,-3 3 0,-4 4 234,0-1-1,1 2 0,0-1 0,0 1 0,1 1 0,0-1 0,0 1 0,1 1 0,1 0 0,0-1 0,0 2 0,-5 15 0,10-24-185,1-1-1,-1 1 1,1 0-1,-1 0 1,1-1-1,0 1 1,0 0-1,0 0 0,0 0 1,0 0-1,1-1 1,-1 1-1,1 0 1,0 0-1,0-1 1,0 1-1,0 0 0,0-1 1,1 1-1,-1-1 1,1 0-1,0 1 1,-1-1-1,1 0 1,0 0-1,0 0 1,1 0-1,-1-1 0,0 1 1,1 0-1,-1-1 1,0 0-1,5 2 1,8 3 66,-1-1 0,1 0 0,0-2-1,29 5 1,-28-6-3,25 3-703,46 0 0,-2-4-4543,-74-1 3846,35 0-2110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09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 1824,'-1'2'4912,"0"-1"-4851,1 1-1,-1-1 1,0 0-1,1 0 0,-1 0 1,0 0-1,0 0 1,0 0-1,0 0 0,0 0 1,-2 1-1,-12 5 422,-1-1-1,0 0 1,-17 3-1,-12 5 505,17-5-406,-34 12 342,56-19-752,0 1 0,0 0 1,0 1-1,0-1 0,1 1 0,-1 0 1,-5 6-1,10-9-144,1-1 1,-1 1-1,1-1 0,-1 1 1,1 0-1,0-1 0,-1 1 1,1-1-1,0 1 1,-1 0-1,1-1 0,0 1 1,0-1-1,0 1 0,0 0 1,0-1-1,-1 1 0,1 0 1,0 0-1,0-1 0,0 1 1,1 0-1,-1-1 1,0 1-1,0 0 0,0-1 1,0 1-1,1-1 0,-1 1 1,0 0-1,1-1 0,-1 1 1,0-1-1,1 1 0,-1-1 1,1 1-1,-1-1 1,2 2-1,0 0 53,1 0 1,0 0-1,0 0 1,0 0-1,0-1 1,0 1-1,7 1 1,8 2 114,2 0 0,-1-2 0,0 0 1,26 0-1,85-5-1675,-45-1-3748,-2 7 1315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38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87 100 1472,'0'0'475,"9"-9"1834,-8 1-1103,-1-1-1,1-14 1,-2 7 112,1 14-912,-1 7-217,0 21 179,-2 1 0,-8 31 0,0 6 208,-24 304 651,34-336-1173,1 62 233,1-30 460,-2-54-328,1-10-404,0 0-1,0 1 1,0-1-1,0 0 1,0 0-1,0 0 1,0 0-1,-1 0 1,1 0-1,0 0 1,0 0-1,0 0 1,0 0-1,0 0 0,0 0 1,0 0-1,0 0 1,0 0-1,0 0 1,0 0-1,0 0 1,0 0-1,0 0 1,0 0-1,0 1 1,0-1-1,0 0 0,-1 0 1,1 0-1,0 0 1,0 0-1,0 0 1,0 0-1,0 0 1,0 0-1,0 0 1,0 0-1,0 0 1,0 0-1,0-1 0,0 1 1,0 0-1,0 0 1,0 0-1,-1 0 1,1 0-1,0 0 1,0 0-1,0 0 1,0 0-1,0 0 1,0 0-1,0 0 1,0 0-1,0 0 0,0 0 1,0 0-1,0 0 1,0 0-1,0 0 1,-7-22 886,1-12-806,2 0 1,0-67 0,14-75-54,-8 160-19,5-35-196,2 0 1,23-66-1,-27 99 28,1 1-1,1 0 1,17-32 0,-20 42 74,0 1 0,0 0 1,1 0-1,0 0 0,0 0 1,1 1-1,-1 0 0,1 0 1,0 0-1,1 1 1,11-7-1,-15 9 61,1 1 1,-1 0 0,0 1-1,0-1 1,0 0-1,0 1 1,1 0-1,-1 0 1,0 0-1,0 0 1,7 1 0,-4 1-16,0 0 1,1 0 0,-1 0 0,0 0-1,9 6 1,-1 1-20,-1 1-1,1 0 0,21 22 1,-24-21 70,-1 0 1,0 0 0,-1 1-1,-1 0 1,0 1 0,0 0-1,-1 0 1,7 20 0,-3 1 104,-1 1 0,-1 0 1,-2 0-1,-2 1 1,-1 0-1,-2 0 0,-1 0 1,-2 0-1,-2 1 0,-8 43 1,10-77-119,-12 52 337,11-50-297,0 1-1,0-1 1,-1 1-1,0-1 1,0 0 0,0 0-1,-7 8 1,3-7 11,1 0 0,-1-1 1,0 0-1,-1 0 0,1 0 0,-1-1 1,0 0-1,0-1 0,0 0 1,0 0-1,-1 0 0,1-1 0,-11 1 1,-14 1 63,-1-2 1,-37-2 0,35 0-103,4 0-114,6 1 52,-45-5 0,70 4-44,1 0 0,0 0-1,-1 0 1,1 0 0,0 0 0,-1 0 0,1 0 0,0 0 0,-1 0 0,1 0 0,0 0-1,-1 0 1,1 0 0,0 0 0,-1-1 0,1 1 0,0 0 0,0 0 0,-1 0 0,1 0-1,0-1 1,0 1 0,-1 0 0,1 0 0,0-1 0,0 1 0,0 0 0,-1 0 0,1-1-1,8-3-2950,37 1-3358,-12 5 3776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39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46 2656,'0'-4'580,"0"0"0,0 0 1,1-1-1,-1 1 0,1 0 0,0 0 1,0 0-1,4-6 3363,-9 35-3334,-27 102 669,2-14-433,25-97-694,0 1 0,2-1 0,0 1 0,0 0 0,3 25 1,-1-40-107,0 0 1,1 0-1,-1 1 1,1-1 0,0 0-1,-1 0 1,3 4 0,-2-5-22,-1-1 0,0 1 0,1 0 0,-1-1 0,1 1 1,-1-1-1,1 1 0,0-1 0,-1 1 0,1-1 1,-1 1-1,1-1 0,0 0 0,-1 1 0,1-1 1,0 0-1,0 0 0,-1 1 0,1-1 0,0 0 1,0 0-1,-1 0 0,1 0 0,0 0 0,0 0 1,-1 0-1,1 0 0,1 0 0,4-2 66,0 0 0,0-1 0,0 1 1,-1-1-1,1 0 0,-1 0 0,0-1 0,8-6 0,38-41 102,-17 10-193,42-66 0,-43 58-83,2-7-139,4-6-444,-38 61 651,-1 1 0,0-1 1,0 1-1,1-1 0,-1 1 0,0 0 1,1-1-1,-1 1 0,0-1 0,1 1 1,-1 0-1,1-1 0,-1 1 0,1 0 1,-1 0-1,1-1 0,-1 1 0,1 0 1,-1 0-1,1 0 0,0 0 11,-1 0 0,0 0-1,0 0 1,1 1 0,-1-1 0,0 0-1,0 0 1,0 1 0,1-1-1,-1 0 1,0 1 0,0-1 0,0 0-1,0 1 1,0-1 0,0 0 0,0 1-1,1-1 1,-1 0 0,0 1-1,0-1 1,0 0 0,-1 1 0,-1 27-39,-5 8-38,1-8 183,1 0 1,1 1 0,2 0-1,1 33 1,1-56-65,1 1 0,1 0 0,-1 0 0,1 0-1,1 0 1,-1-1 0,6 10 0,-6-12-17,0-1 1,0 1-1,1-1 1,-1 1-1,1-1 1,0 0-1,0 0 1,0 0-1,0-1 1,1 1-1,-1-1 1,1 0-1,6 4 1,-4-4 21,0 0 1,0-1 0,0 1 0,0-1 0,0 0-1,0-1 1,0 1 0,1-1 0,-1-1 0,0 1-1,0-1 1,0 0 0,0 0 0,11-4 0,-9 2-9,-1-1 0,0 1 0,0-1 0,0 0 0,-1-1 0,1 0 0,-1 0 0,0 0 0,0-1 0,-1 0 0,8-9 0,-3-1-26,0-1-1,-1 1 0,0-1 1,-2-1-1,0 1 0,-1-1 1,-1-1-1,0 1 1,-2-1-1,0 1 0,-1-1 1,0-23-1,-3 36-39,1 1 0,-1-1-1,0 0 1,-1 0 0,-1-5-1,2 10 22,1 0 0,-1 0 0,1 0 0,-1 0 0,1 0 0,-1 0 0,1 1 1,-1-1-1,0 0 0,0 0 0,1 0 0,-1 1 0,0-1 0,0 0 0,-1 0 0,1 1 0,1 0 0,-1 0 0,0 0 0,1 0 1,-1 0-1,0 0 0,0 0 0,0 0 0,1 0 0,-1 0 1,0 0-1,1 0 0,-1 1 0,0-1 0,0 0 1,1 0-1,-1 1 0,0-1 0,1 1 0,-1-1 0,1 0 1,-1 1-1,1-1 0,-2 2 0,-2 2-12,1 0 0,-1 0 0,1 1 0,0-1 0,0 1 0,1 0 0,-3 7 0,-14 39 102,19-50-75,-5 17 207,0-1 1,1 1-1,-2 28 1,6-37-89,-1 0 0,1 0-1,1-1 1,0 1 0,0 0 0,1-1 0,0 1 0,0-1 0,5 12-1,-5-16-71,1 0-1,-1 0 0,1 0 0,0-1 1,0 1-1,0-1 0,1 0 0,-1 0 1,1 0-1,0 0 0,0 0 0,0-1 1,0 0-1,0 0 0,0 0 0,1 0 1,-1-1-1,1 1 0,5 0 0,8 1 53,1-1 0,0 0 0,24-2 0,-33 0-37,105-5 396,-98 2-1332,0 0 0,-1 0 0,1-2 0,25-10 0,3-6-1700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41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1004 2720,'-6'15'1260,"6"-15"-1232,0 0 1,0 0 0,0 0-1,0 0 1,0-1 0,0 1 0,1 0-1,-1 0 1,0 0 0,0 0 0,0 0-1,0 0 1,0 0 0,1 0-1,-1 0 1,0 0 0,0 0 0,0 0-1,0 0 1,0 0 0,1 0 0,-1 0-1,0 0 1,0 0 0,0 0-1,0 0 1,0 0 0,1 0 0,-1 0-1,0 0 1,0 1 0,0-1 0,0 0-1,0 0 1,0 0 0,0 0-1,1 0 1,-1 0 0,0 0 0,0 0-1,0 1 1,0-1 0,0 0 0,0 0-1,0 0 1,0 0 0,0 0-1,0 1 1,0-1 0,0 0 0,0 0-1,0 0 1,0 0 0,0 0 0,0 1-1,0-1 1,0 0 0,0 0-1,45-23 3455,-34 15-3224,-1-1 0,0 0-1,-1-1 1,0 1 0,0-2 0,10-15 0,35-72 331,-41 74-448,92-186-25,15-48 325,-108 225-360,-2 0 1,-1-1-1,-1-1 1,-2 1-1,-2-1 0,1-39 1,-7 47 233,2 26-308,0 0 0,-1 0-1,1 0 1,0-1 0,0 1 0,-1 0 0,1 0 0,-1 0-1,1 0 1,-1 0 0,1 0 0,-1 1 0,0-1-1,1 0 1,-1 0 0,0 0 0,0 0 0,1 1 0,-1-1-1,0 0 1,0 1 0,-1-1 0,1 1-10,0 0 0,1-1 0,-1 2 0,1-1 1,-1 0-1,1 0 0,-1 0 0,1 0 0,-1 0 0,1 0 0,-1 0 0,1 1 0,-1-1 1,1 0-1,-1 1 0,1-1 0,-1 0 0,1 0 0,0 1 0,-1-1 0,1 1 0,0-1 1,-1 0-1,1 1 0,0-1 0,-1 2 0,-7 12-103,8-13 96,-14 38 167,-13 62 0,20-72-42,-39 183 771,37-158-512,-2 106 0,10-130-325,3 56 204,-2-74-156,2-1 0,0 1-1,0-1 1,1 0 0,4 13 0,-6-22-67,0 0 1,0 0-1,0 0 1,0 1-1,0-1 1,0 0-1,1-1 1,-1 1 0,1 0-1,0 0 1,-1-1-1,1 1 1,0 0-1,0-1 1,0 0-1,0 0 1,3 2-1,-3-2-9,0-1-1,0 0 1,0 0-1,0 1 1,0-1-1,1-1 1,-1 1-1,0 0 1,0 0-1,0-1 0,0 1 1,0-1-1,-1 1 1,1-1-1,0 0 1,0 0-1,0 0 1,-1 0-1,1 0 1,0 0-1,2-3 0,16-13 105,-2-1 0,34-41-1,25-49-37,-26 36-142,-41 59 26,-6 8-60,1-1 1,-1 0-1,6-13 0,-29 44-333,12-11 410,0 0-1,1 0 0,1 0 1,0 1-1,1 0 1,1 0-1,0 0 1,1 0-1,1 1 1,0-1-1,2 28 0,0-38 28,1 1 0,-1-1-1,1 1 1,0-1-1,0 1 1,0-1 0,1 0-1,0 0 1,0 0-1,0-1 1,0 1-1,1-1 1,0 0 0,6 6-1,-7-7 20,0-1-1,0 0 1,0 0 0,0 0-1,0 0 1,1 0-1,-1-1 1,1 1-1,-1-1 1,1 0 0,-1 0-1,1-1 1,0 1-1,-1-1 1,1 1 0,0-1-1,0 0 1,-1-1-1,1 1 1,0-1 0,-1 1-1,7-3 1,-8 2-12,0 0 1,0 0-1,0 0 0,0 0 1,-1 0-1,1-1 1,0 1-1,-1 0 0,1-1 1,-1 1-1,0-1 1,1 0-1,-1 1 0,0-1 1,0 0-1,0 0 1,0 0-1,0 0 0,0-2 1,1-2 30,-1 0 1,0 0-1,0-1 1,0 1-1,-1-8 0,0 5-9,-1 1 0,0 0 0,0 0 0,-1 0 0,0 0 0,-6-14 0,-2 2-138,-12-22-1,16 33-10,0 1-1,-1-1 1,0 1-1,0 0 1,-1 1-1,0 0 1,-1 0-1,1 1 1,-19-11-1,40 20 76,1-1 1,-1 0-1,19 1 1,-15-2 57,136 9 379,-110-9-263,70-8 0,-106 6-411,0 0-1,-1-1 1,1 0-1,8-3 1,-13 4-52,0 0 0,0 0 1,0 0-1,0 0 0,-1 0 1,1 0-1,0 0 1,-1-1-1,1 1 0,0-1 1,-1 1-1,0-1 0,1 0 1,-1 1-1,0-1 0,0 0 1,1-2-1,1-5-1639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4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28 197 6144,'-27'-17'2784,"41"21"-2432,-6-8 608,10 4-608,13-11 832,3 3-672,37-16 128,4 1-384,26-8-32,-6 4-128,2-4-3232,-9 6 1728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44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1249 3072,'-5'6'1239,"10"-5"881,-3-1-1828,0 0 0,-1 0-1,1 0 1,0-1-1,0 1 1,-1-1 0,1 1-1,2-2 1,7-5 161,-1-1 0,0 0 0,0 0 0,16-19 0,28-45 67,-31 41-340,100-122 187,44-62-206,-126 150-150,-3-1-1,31-76 1,22-96 69,-82 213-78,-2 0 0,-1-1 0,-1 0 0,4-46 1,-9 69-33,0 1 1,0-1 0,-1 0 0,1 1-1,0-1 1,-1 1 0,0-1 0,0 1 0,1-1-1,-3-3 1,2 6 19,1-1 1,0 1-1,-1 0 0,1-1 1,0 1-1,-1-1 0,1 1 1,-1 0-1,1-1 0,-1 1 0,1 0 1,-1 0-1,1-1 0,-1 1 1,1 0-1,-1 0 0,1 0 1,-1 0-1,1-1 0,-2 1 1,1 0-4,0 1 1,-1-1 0,1 0 0,0 1 0,0-1 0,-1 1 0,1-1 0,0 1-1,0-1 1,0 1 0,0 0 0,-2 1 0,-2 2 17,0 0 1,1 0-1,-1 1 0,1-1 1,0 1-1,0 0 0,-5 9 1,-5 13 120,1 0 0,-15 44-1,-13 66 176,37-122-275,-10 35 89,-10 35 257,-20 124-1,32-29 38,12-155-316,1 1-1,2-1 1,0 1 0,2-1 0,9 28 0,-12-46-47,1 0 0,0-1 1,0 1-1,0-1 1,1 0-1,0 0 0,0 0 1,1 0-1,8 8 1,-11-12-19,0-1 0,0 1 1,1 0-1,-1-1 1,0 0-1,1 1 1,-1-1-1,0 0 1,1 0-1,0 0 0,-1 0 1,1-1-1,0 1 1,-1-1-1,1 0 1,0 0-1,-1 0 1,1 0-1,0 0 0,-1 0 1,1-1-1,0 1 1,-1-1-1,1 0 1,-1 0-1,1 0 1,-1 0-1,1 0 0,2-2 1,8-7 96,0 0 0,0-2-1,-1 1 1,-1-1 0,13-17 0,-5 6-37,177-222-35,-195 243-75,1 0-1,-1 0 0,1 0 0,-1 0 0,0 0 0,0 0 0,0-1 1,0 1-1,-1 0 0,1-1 0,0 1 0,-1 0 0,1-5 1,-1 6 15,0 1 0,0-1 0,0 1 0,0-1 0,0 1 0,-1-1 0,1 1 0,0-1 0,0 1 0,0 0 0,0-1 0,0 1 0,-1-1 0,1 1 0,0-1 0,0 1 0,-1 0 0,1-1 0,0 1 0,-1 0 0,1-1 0,0 1 0,-1 0 0,1-1 0,-1 1 0,1 0 0,0 0 1,-1 0-1,1-1 0,-1 1 0,1 0 0,-1 0 0,1 0 0,-1 0 0,1 0 0,0 0 0,-1 0 0,0 0 0,-1 0 2,-1 0-1,1 0 1,0 1-1,-1-1 1,1 1 0,0-1-1,-4 3 1,-4 2-5,1 0 0,-1 1-1,1 0 1,1 1 0,-1 0 0,1 0 0,-14 17 0,8-8 61,1 2 0,0 0 0,-10 21 0,-28 71 227,44-92-231,1 0-1,1 0 1,1 0 0,-3 28 0,6-40 13,1 1 0,0 0 0,2 12 0,-1-18-37,-1 1-1,0-1 1,1 0-1,-1 0 1,0 1-1,1-1 1,0 0-1,-1 0 1,1 0-1,0 0 1,1 2-1,-2-2-3,1-1 0,-1 0 0,1 1 0,-1-1-1,1 0 1,-1 0 0,1 1 0,0-1 0,-1 0-1,1 0 1,-1 0 0,1 0 0,0 0 0,-1 0-1,1 0 1,-1 0 0,1 0 0,0 0 0,-1 0-1,1 0 1,-1 0 0,1 0 0,-1 0 0,1-1 0,0 1-1,0 0 1,2-2 25,-1 0 0,1 1 0,-1-1 0,0 0 0,1 0 1,-1 0-1,0 0 0,0 0 0,0-1 0,1-2 0,17-30 149,-12 20-92,58-119 231,-7 10-227,-33 74-268,9-16 11,-29 55-248,-11 21 290,0 0 0,1 1 0,0-1-1,1 1 1,0 0 0,0 0-1,1 0 1,0 16 0,0 2 199,1-1 0,5 46 0,-3-58-14,2 0-1,0 0 0,7 17 1,-8-27-10,0 0 1,0 0-1,1-1 0,0 1 1,0-1-1,1 1 1,-1-1-1,1 0 0,1 0 1,-1-1-1,5 5 1,-7-8-36,0 1 1,0-1 0,0 0 0,0 0-1,0 0 1,1 0 0,-1-1-1,0 1 1,0 0 0,1-1 0,-1 0-1,0 1 1,1-1 0,-1 0-1,0 0 1,1 0 0,-1-1 0,0 1-1,1-1 1,-1 1 0,0-1-1,0 0 1,1 0 0,-1 1-1,0-2 1,0 1 0,3-2 0,3-3 16,-1 1 1,0-1 0,0 0 0,-1-1 0,0 1 0,6-10-1,10-17-57,26-53 0,-4 7 185,-38 69-155,0 1-82,-1 1 0,0-2 0,0 1 0,-1-1 0,6-17 0,-10 19-183,-3 12 42,-3 16 86,5-3 142,1 0 1,0 0-1,1 0 1,4 18-1,-2-15 29,0-5-15,0 0-1,1-1 1,1 1 0,0-1-1,1 0 1,1-1 0,8 15-1,-14-26-19,0-1 0,0 1-1,0 0 1,1-1-1,-1 1 1,0-1 0,1 0-1,-1 1 1,1-1-1,-1 0 1,1 0 0,0 0-1,-1 0 1,1 0-1,0 0 1,0 0 0,0-1-1,0 1 1,0 0 0,-1-1-1,1 0 1,0 0-1,0 1 1,0-1 0,0 0-1,0 0 1,0-1-1,0 1 1,0 0 0,0-1-1,0 1 1,0-1-1,2 0 1,5-4 53,0 1-1,0-1 1,0 0-1,-1-1 1,9-6-1,-14 10-55,89-71 170,81-57-346,-140 109 179,48-36-59,-61 38 107,-16 13-65,-15 12-284,-1 0 205,0 1-8,1 1 0,-1 0 0,1 0 0,0 1 0,-17 19 0,-7 12 156,2 2-1,2 1 1,-27 48 0,56-87-63,0 0 1,0 0 0,1 0-1,-1 0 1,1 0 0,0 0-1,0 1 1,0-1 0,1 0 0,0 5-1,0-8 6,0 1 0,0-1-1,0 1 1,1-1 0,-1 1-1,0-1 1,1 0 0,-1 1 0,1-1-1,0 1 1,0-1 0,-1 0-1,1 0 1,0 0 0,0 1-1,0-1 1,0 0 0,0 0 0,0 0-1,0 0 1,1-1 0,-1 1-1,0 0 1,1 0 0,-1-1 0,0 1-1,1-1 1,-1 1 0,2 0-1,1-1-4,0 0-1,0 1 0,-1-1 1,1-1-1,0 1 0,-1 0 1,1-1-1,0 0 0,-1 0 1,1 0-1,-1 0 0,1-1 1,-1 1-1,0-1 0,1 0 1,4-4-1,4-2 83,-1-1 1,18-18-1,-15 12-29,0-1-1,-1-1 0,-1 0 1,-1-1-1,10-18 0,-6 3-146,-1 1 0,10-37-1,-23 66 49,-1-1 0,1 1-1,-1-1 1,0 1-1,-1-6 1,1 9 23,0-1 1,0 1-1,0-1 1,0 1-1,0-1 1,0 1-1,-1 0 0,1-1 1,0 1-1,0-1 1,0 1-1,-1-1 1,1 1-1,0-1 1,-1 1-1,1 0 0,0-1 1,-1 1-1,0 0-2,1 0-1,0 0 0,-1 0 0,1 0 1,-1 0-1,1 0 0,-1 0 1,1 0-1,0 0 0,-1 1 0,1-1 1,0 0-1,-1 0 0,1 0 1,-1 1-1,1-1 0,0 0 0,0 1 1,-1-1-1,1 0 0,0 1 1,-1-1-1,1 0 0,0 1 0,0-1 1,-1 1-1,-7 13-70,-1-1 0,-8 23 0,-33 88-20,15-36 139,16-42-9,-62 133-174,-15 29 514,91-196-324,-3 11 155,-2 0-1,0 0 1,-2-1 0,-28 40 0,39-61-159,0 1 0,-1 0 0,1-1 0,-1 1-1,1-1 1,-1 1 0,0-1 0,0 0 0,1 0 0,-4 2 0,4-3-18,0 0-1,0 0 0,0 0 1,0 0-1,0 0 0,0 0 1,0 0-1,0 0 0,0 0 1,0 0-1,1-1 0,-1 1 1,0 0-1,0-1 0,0 1 1,0 0-1,0-1 0,0 1 1,1-1-1,-1 0 1,0 1-1,0-1 0,1 0 1,-1 1-1,0-1 0,1 0 1,-1 0-1,0-1 0,-3-5 5,0 0 0,0-1 0,0 0-1,1 1 1,0-1 0,-3-16 0,3 9-2,1 0 0,-2-29 0,4 32-128,0 0-1,1 1 1,0-1 0,1 1-1,6-22 1,-6 28 98,0 0-1,1 0 1,-1 0-1,1 1 1,1-1-1,-1 1 1,0 0-1,1 0 1,0 0-1,0 0 1,0 1-1,1 0 1,-1 0-1,1 0 1,6-3-1,7-2 3,0 1 1,0 0-1,20-3 0,55-11-56,38-11 47,-109 25 25,-2 0 0,1-2 0,-1 0 0,22-14 0,-21 8 46,0-1-1,-1-1 1,0 0-1,-2-2 1,22-25-1,44-75-89,-70 94 113,0 0 1,21-53-1,-33 68-65,1 1-1,-1 0 1,-1-1 0,1 1-1,-1-15 1,-1 20-41,0 0 1,0 0-1,0 0 0,-1 0 1,0 1-1,1-1 0,-1 0 1,-1 0-1,1 1 0,0-1 1,-1 1-1,0-1 0,0 1 1,0-1-1,-4-4 0,4 7 12,1 0 0,0 0-1,0 0 1,0 0 0,0 0 0,-1 0-1,1 1 1,0-1 0,-1 0-1,1 1 1,0-1 0,-1 1 0,1 0-1,-1 0 1,1-1 0,-1 1-1,1 0 1,-1 0 0,1 0 0,0 0-1,-3 1 1,2 0 0,-1 0 1,0 0-1,1 0 0,-1 0 1,1 0-1,-1 1 0,1-1 1,0 1-1,-1 0 0,-2 2 1,0 2 19,0 0 0,0 0 0,0 0 0,1 1 1,-1 0-1,-5 13 0,6-8 95,1 0 0,1 1-1,0-1 1,0 0 0,1 1 0,1-1-1,0 1 1,0-1 0,2 0 0,-1 1-1,2-1 1,-1 0 0,2 0 0,0 0-1,0 0 1,1-1 0,0 0 0,1 0-1,0 0 1,14 17 0,-13-21-46,0 0-1,0 0 1,1-1 0,0 1 0,0-2-1,1 1 1,0-1 0,0-1-1,0 1 1,11 2 0,0-1 47,0 0 0,0-2-1,37 4 1,-44-7-200,-1-1-1,1 0 1,-1-1-1,1 0 1,-1-1-1,1 0 1,-1-1-1,0 0 1,0-1-1,-1 0 0,1-1 1,11-7-1,-13 6-768,1-1 0,-1-1-1,0 1 1,-1-2 0,0 1-1,0-1 1,11-16 0,12-25-5855,-1 6 2172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03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1089 3232,'-4'-6'806,"5"9"255,0-2-939,-1 0 0,0-1 0,1 1 0,-1 0 0,1-1 0,-1 1 0,1-1 0,-1 1 0,1-1 0,0 1 0,-1-1 0,1 1 0,0-1 0,-1 0 0,1 1 0,1 0 0,2-2 146,1 1-1,-1-1 1,1 0-1,-1 0 1,0 0-1,0 0 1,1-1-1,-1 1 1,0-1-1,5-4 1,4-2 38,18-17 0,-22 18-192,64-55 423,47-36 116,-94 79-608,-1-1 0,0-1 1,-2-1-1,0-1 0,21-29 1,-15 6 26,-3 0 0,23-54 0,-25 50-22,1-1-13,4-6-60,-3-1 0,20-66 0,-45 122-1,5-26 7,-5 27-6,-1 0 0,0 1 1,0-1-1,1 0 0,-1 0 0,0 1 0,0-1 0,0 0 0,0 0 1,0 1-1,0-1 0,0 0 0,0 0 0,-1 1 0,1-1 0,0 0 1,0 1-1,-1-1 0,1 0 0,0 1 0,-1-1 0,1 0 0,0 1 1,-1-1-1,1 1 0,-1-1 0,1 0 0,-2 0 0,2 1 12,-1 0 0,1 0 0,0 0-1,-1 0 1,1 1 0,0-1-1,0 0 1,-1 0 0,1 0 0,0 0-1,-1 0 1,1 1 0,0-1 0,0 0-1,-1 0 1,1 1 0,0-1 0,0 0-1,0 0 1,-1 1 0,1-1 0,0 0-1,0 0 1,0 1 0,0-1 0,-1 1-1,-5 9 2,1 1-1,0 0 0,-5 13 1,-5 24 179,-15 74 0,0 59 227,25-148-298,1-10-37,-2 8 105,2 1 0,1 0 0,1 0-1,4 37 1,-2-65-91,1 0 0,0 0 0,0 1 0,0-1 0,3 6-1,-4-9-39,1 0-1,-1 0 1,1 0-1,-1 0 1,1 0-1,0 0 0,-1 0 1,1 0-1,0-1 1,0 1-1,0 0 1,-1 0-1,1-1 0,0 1 1,0-1-1,0 1 1,0-1-1,0 1 1,0-1-1,0 1 1,0-1-1,1 0 0,-1 1 1,0-1-1,0 0 1,0 0-1,1 0 1,2-1 24,-1 1 1,1-1 0,-1 0 0,0-1 0,1 1 0,-1-1 0,0 1 0,0-1 0,0 0 0,3-2 0,29-27 182,-22 19-146,11-10 30,35-44 0,-50 55-106,35-44 88,63-103 1,14-69 10,-74 119-166,-40 88-45,-1 1-1,-1-1 1,4-33 0,-9 52 83,1-24-664,-1 24 655,0 1 0,0 0 0,0 0 0,0-1 0,0 1-1,0 0 1,0 0 0,-1-1 0,1 1 0,0 0 0,0 0-1,0-1 1,0 1 0,0 0 0,-1 0 0,1-1 0,0 1 0,0 0-1,0 0 1,-1 0 0,1-1 0,0 1 0,0 0 0,-1 0-1,1 0 1,-1 0 0,1 0-9,-1 0-1,1 0 1,-1 0 0,0 0-1,1 1 1,-1-1 0,0 0-1,1 0 1,-1 1 0,1-1-1,-1 1 1,1-1 0,-1 0-1,1 1 1,-1-1 0,1 1-1,-1 0 1,-12 12 26,0 0 0,0 1 0,2 1 0,0 0 0,-11 19 1,-9 28 416,-31 85 0,-61 167 304,91-232-287,-25 94-1,49-147-220,1-15-13,6-12 84,4-9 205,5-10-442,1 1 0,0 1 0,2 0 0,-1 0 0,2 1 0,0 0 0,23-19 0,-3 9-42,31-25-184,-57 44 161,1-2-52,1 1 1,0-1 0,0 2-1,17-11 1,-23 15 50,-1 1-1,1-1 1,0 0 0,-1 1-1,1-1 1,0 1 0,0-1-1,-1 1 1,1 0 0,0 0-1,0 0 1,0 0 0,-1 0 0,1 0-1,0 0 1,0 1 0,0-1-1,-1 1 1,1-1 0,0 1-1,-1 0 1,1-1 0,0 1-1,-1 0 1,1 0 0,-1 0-1,0 1 1,1-1 0,-1 0-1,0 0 1,1 1 0,-1-1-1,0 0 1,1 3 0,26 48 17,-22-39 106,1 1 0,1-1 1,0 0-1,18 22 0,-23-32-68,-1 0 0,1-1 0,0 1 0,0-1 0,1 0 0,-1 0 0,0 0 0,1 0-1,-1 0 1,1-1 0,-1 0 0,1 0 0,0 0 0,-1 0 0,1 0 0,0-1 0,0 1 0,0-1 0,-1 0 0,1 0 0,0-1 0,0 1 0,0-1 0,4-1-1,-3 0 7,0 0 0,0 0 0,0 0 0,-1-1 0,1 1 0,-1-1 0,1 0 0,-1-1 0,0 1 0,0-1 0,0 0 0,-1 0 0,4-5 0,-1 2-15,-1-1 0,-1 0 1,1 0-1,-2 0 0,1-1 1,-1 1-1,3-10 0,-6 11-54,1 0 0,-1 0 0,0 1 0,0-1 0,-1 0 0,-2-10-1,2 10-40,1 7 55,0 0 1,0-1 0,0 1-1,0 0 1,0-1 0,0 1-1,0 0 1,0 0-1,-1-1 1,1 1 0,0 0-1,0 0 1,0-1 0,0 1-1,0 0 1,0 0 0,-1-1-1,1 1 1,0 0 0,0 0-1,0-1 1,0 1-1,-1 0 1,1 0 0,0 0-1,0 0 1,-1-1 0,1 1-1,0 0 1,0 0 0,-1 0-1,1 0 1,0 0-1,-1 0 1,1 0 0,0 0-1,0 0 1,-1 0 0,1 0-1,0 0 1,-1 0 0,1 0-1,0 0 1,0 0-1,-1 0 1,1 0 0,0 0-1,0 0 1,-1 0 0,1 0-1,0 1 1,0-1 0,-1 0-1,-13 12-286,12-10 292,-2 3-13,-1 0 0,2 0 0,-1 0 0,0 1 0,1-1 0,0 1 0,1 0 0,-1 0 0,1 0 0,0 0 0,0 0 0,1 0 0,0 1 0,0 6 0,0-9 33,1 1 0,0 0-1,0-1 1,1 1 0,-1 0-1,1-1 1,0 1 0,0-1 0,1 1-1,0-1 1,-1 0 0,1 1-1,1-1 1,-1 0 0,0 0 0,1 0-1,0-1 1,0 1 0,0-1-1,5 4 1,-6-5 15,1 0 0,0-1 0,-1 0-1,1 0 1,0 1 0,0-2 0,0 1 0,0 0 0,0-1-1,0 1 1,0-1 0,0 0 0,0 0 0,0 0 0,0 0-1,0 0 1,5-2 0,4-1 116,0 0 1,-1-1-1,12-5 0,21-11-19,-2-2 0,0-2 0,42-32 0,-83 55-124,6-4-47,1-1 0,-1 1 0,1 0 0,0 1 0,11-5-1,-19 9 43,1 0-1,-1 0 0,0 0 1,0 0-1,1 0 1,-1 0-1,0 0 0,1 0 1,-1 0-1,0 0 0,1 1 1,-1-1-1,0 0 0,0 0 1,1 0-1,-1 0 0,0 0 1,0 0-1,1 1 1,-1-1-1,0 0 0,0 0 1,1 0-1,-1 1 0,0-1 1,0 0-1,0 0 0,1 1 1,-1-1-1,0 0 0,0 0 1,0 1-1,0-1 1,0 0-1,0 0 0,0 1 1,1-1-1,-1 0 0,0 1 1,0-1-1,0 0 0,0 1 1,0-1-1,0 0 0,0 0 1,-1 1-1,1-1 0,0 0 1,0 1-1,0-1 1,0 1-1,-4 15-133,-3 1 215,5-12-52,0 1 0,0-1 0,0 1 0,0 0 0,1-1-1,0 1 1,0 8 0,1-5 1,0 0 0,1-1 1,0 1-1,3 13 0,-4-21-2,0 0 1,1 1 0,-1-1-1,0 0 1,1 0-1,-1 0 1,1 1 0,0-1-1,-1 0 1,1 0-1,0 0 1,0 0 0,-1 0-1,1 0 1,0 0-1,0 0 1,0 0 0,0-1-1,0 1 1,0 0-1,1 0 1,-1-1 0,0 1-1,0-1 1,0 1-1,1-1 1,-1 0 0,0 1-1,0-1 1,1 0-1,-1 0 1,0 0 0,1 0-1,-1 0 1,0 0-1,1 0 1,-1-1 0,0 1-1,0 0 1,2-1-1,8-4 69,-1 0 0,0-1 0,0 0-1,-1-1 1,1 0 0,11-12 0,8-5-137,37-27-25,-63 48 19,-1 1 1,1 0-1,0 0 0,0 0 0,0 0 0,0 0 0,1 1 0,4-2 0,-7 2 43,1 1 0,-1 0 0,0-1 0,1 1 0,-1 0 0,0 0 1,1 0-1,-1 0 0,0 1 0,1-1 0,-1 0 0,0 0 0,0 1 0,1-1 0,-1 1 0,0-1 0,0 1 1,1 0-1,-1-1 0,0 1 0,0 0 0,0 0 0,0 0 0,0-1 0,0 1 0,1 2 0,21 28 174,2-1-1,1-2 0,31 27 1,17 6 234,-59-48-561,-14-11-135,1-1 0,-1 1 0,1-1 0,-1 1 0,1-1 0,-1 0 1,1 0-1,0 0 0,0 0 0,0 0 0,2 1 0,5 1-1597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03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 5824,'-13'-8'2624,"9"11"-2048,12-3-544,-4 0-32,5 0 32,0 0-2080,-1 0 1120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12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10 5216,'-2'0'13023,"-2"4"-12601,0-1-1,0 1 0,0-1 0,-1 0 0,0 0 0,-5 2 0,5-2 77,5-3-480,-1 0 0,1 1 0,0-1 0,0 0 0,0 0 0,0 0 0,-1 0 0,1 0 0,0 0 0,0 1 0,0-1 0,-1 0 1,1 0-1,0 0 0,0 0 0,-1 0 0,1 0 0,0 0 0,0 0 0,0 0 0,-1 0 0,1 0 0,0 0 0,0 0 0,-1 0 0,1 0 1,0 0-1,0 0 0,0-1 0,-1 1 0,1 0 0,0 0 0,0 0 0,0 0 0,-1 0 0,1 0 0,0-1 0,0 1 0,0 0 0,0 0 0,0 0 1,-1 0-1,1-1 0,0 1-1,0-1 0,0 1-1,0-1 1,0 1 0,0-1 0,0 1 0,0-1 0,0 1 0,0 0 0,1-1 0,-1 1 0,0-1 0,0 1-1,0 0 1,1-1 0,-1 1 0,0-1 0,0 1 0,1 0 0,-1-1 0,0 1 0,1-1 0,38-23-844,-39 22-28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03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83 2816,'-18'4'1280,"0"-12"-1120,15 12 1536,6 3 768,12-2-1760,1-13 832,12 4-864,15-9-64,4 10-384,33-13 352,4 1-320,12-4-2016,-4 3 928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15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0 2080,'4'1'4933,"-4"-1"-4846,-1 10 1363,-6 14-1428,7-21 312,-84 362 2021,24-90-864,27-109 77,33-166-1534,0 1 1,0-1-1,0 1 1,0-1-1,-1 1 1,1-1-1,0 1 1,0-1-1,0 1 1,0-1-1,0 0 1,-1 1-1,1-1 1,0 1-1,-1-1 1,1 1-1,0-1 1,0 0-1,-1 1 1,1-1-1,-1 0 1,1 0-1,0 1 1,-1-1-1,1 0 1,-1 0-1,1 1 1,0-1-1,-1 0 1,1 0-1,-1 0 1,1 0-1,-2 0 1,2 0-9,0-1-1,-1 1 1,1-1 0,0 1-1,-1-1 1,1 1 0,0-1 0,-1 0-1,1 1 1,0-1 0,0 0-1,0 1 1,0-1 0,0 0 0,0 1-1,0-1 1,0 0 0,0 1-1,0-1 1,0 0 0,0 1 0,0-1-1,0 0 1,1 1 0,-1-1-1,0 1 1,1-2 0,6-16-13,0 0 0,2 0 0,0 1 1,1 0-1,15-20 0,0 4-207,46-45 0,-58 65 129,0 0 0,1 2 0,0-1 0,28-15 0,-37 24 32,0 1-1,-1-1 1,1 1-1,0 0 1,0 1-1,0-1 1,0 1-1,0 0 1,0 1-1,1-1 1,-1 1-1,0 0 1,0 0-1,0 1 1,1-1-1,-1 1 1,0 0-1,0 0 1,0 1-1,0 0 1,7 3-1,-8-3 53,0 1-1,1-1 0,-1 1 1,-1 0-1,1 0 0,0 0 1,-1 1-1,0-1 1,0 1-1,0 0 0,0 0 1,0 0-1,-1 0 0,0 0 1,1 1-1,-2-1 0,1 1 1,-1-1-1,1 1 1,-1 0-1,0 0 0,-1-1 1,1 1-1,-1 0 0,0 0 1,0 0-1,-1-1 1,1 1-1,-1 0 0,0 0 1,0-1-1,-1 1 0,1 0 1,-1-1-1,-5 9 1,0-3 45,0-1 0,-1 1 1,0-2-1,-1 1 0,-18 14 1,-55 34 240,63-45-207,-8 5 9,0-1-1,-45 19 1,13-4 79,59-31-187,0 0-1,0 0 1,0 0-1,-1 0 0,1 0 1,0 0-1,0 0 1,0 0-1,0 0 0,0 0 1,0 0-1,0 0 1,0 1-1,-1-1 0,1 0 1,0 0-1,0 0 1,0 0-1,0 0 0,0 0 1,0 0-1,-1 0 1,1 0-1,0 0 1,0 0-1,0 0 0,0-1 1,0 1-1,0 0 1,0 0-1,-1 0 0,1 0 1,0 0-1,0 0 1,0 0-1,0 0 0,0 0 1,0 0-1,0 0 1,0 0-1,0 0 0,0-1 1,-1 1-1,1 0 1,0 0-1,0 0 0,0 0 1,0 0-1,0 0 1,6-9-69,-2 6 70,0 0-1,1 1 1,-1 0-1,0-1 0,1 1 1,6-2-1,-5 2 5,289-90 40,22-7-99,-300 91 53,-9 5-19,0-1 0,1 1 1,12-2-1,-21 4 19,0 1 1,0 0-1,0 0 0,0 0 1,0 0-1,0 0 0,1 0 1,-1 0-1,0 0 0,0 0 0,0 0 1,0 0-1,0 0 0,0 0 1,0 0-1,0 0 0,1 0 1,-1 0-1,0 1 0,0-1 1,0 0-1,0 0 0,0 0 0,0 0 1,0 0-1,0 0 0,0 0 1,0 0-1,0 0 0,1 0 1,-1 0-1,0 0 0,0 0 0,0 0 1,0 1-1,0-1 0,0 0 1,0 0-1,0 0 0,0 0 1,0 0-1,0 0 0,0 0 0,0 0 1,0 0-1,0 1 0,0-1 1,0 0-1,0 0 0,0 0 1,0 0-1,0 0 0,0 0 1,0 0-1,0 0 0,0 1 0,0-1 1,0 0-1,0 0 0,-6 10-116,-13 16-47,17-24 161,-27 33-30,17-23 68,1 1 1,1 0-1,0 1 1,-11 21 0,17-28 10,0 1 1,1 0 0,0 0-1,1 0 1,0 0 0,-2 9-1,4-16-34,0 0-1,0 0 0,0-1 0,0 1 0,0 0 0,0 0 0,1 0 0,-1 0 0,0-1 0,0 1 0,1 0 0,-1 0 0,0-1 0,1 1 0,0 1 0,0-2-4,-1 1 0,0-1 0,1 0 0,-1 0 0,0 1 0,1-1 0,-1 0 0,1 0 0,-1 0 0,1 0 0,-1 1 0,1-1 0,-1 0 0,0 0 0,1 0 0,-1 0 0,1 0 0,-1 0 0,1 0 0,-1-1 0,1 1-1,2-1 38,0 0 0,0 0 0,0-1 0,0 1 0,0-1 0,4-3-1,3-3 26,0-1-1,0 0 0,-1-1 0,0 1 0,0-2 0,-2 1 0,1-1 0,-1 0 0,-1-1 1,0 0-1,8-21 0,-13 29-63,1-1 0,-1-1 0,-1 1 0,1 0 0,-1 0 0,1 0 0,-2 0-1,0-10 1,1 13-24,-1 0-1,1 0 0,-1 1 0,1-1 0,-1 0 0,0 1 0,1-1 0,-1 0 0,0 1 0,0-1 0,0 1 1,0-1-1,-1 1 0,1 0 0,0-1 0,0 1 0,-1 0 0,1 0 0,-1 0 0,1 0 0,-1 0 0,0 0 1,1 1-1,-1-1 0,0 0 0,1 1 0,-1-1 0,-3 1 0,1-1 9,1 1-1,-1 0 1,0 0-1,0 0 1,1 1-1,-5 0 1,7-1-9,-1 1 0,1-1 0,-1 0 0,1 1 0,0 0 0,-1-1 0,1 1 0,0 0 0,0-1 0,-1 1 0,1 0 0,0 0 0,0 0 0,0 0 0,0 0 0,0 0 0,0 1 0,1-1 0,-2 2 0,2-2 15,-1 0 0,1-1 0,0 1-1,0 0 1,0-1 0,0 1-1,1 0 1,-1-1 0,0 1 0,0 0-1,0-1 1,0 1 0,1 0-1,-1-1 1,0 1 0,1-1-1,-1 1 1,0-1 0,1 1 0,-1 0-1,1-1 1,-1 1 0,1-1-1,-1 0 1,1 1 0,-1-1-1,2 1 1,16 10 166,-10-8-136,1-1 0,0 1 0,0-2-1,0 1 1,0-1 0,0 0 0,0-1 0,1 0-1,10-2 1,12-2 151,38-11-1,-59 12-115,2 0-36,0 0 0,0-1 1,0-1-1,0 0 0,0 0 0,-1-2 0,0 1 1,0-2-1,-1 0 0,0 0 0,-1-1 1,1 0-1,15-19 0,1-8-16,-2-2 0,34-67 0,-58 102-36,1 0 0,0 0 0,-1 0 0,1 1 0,1-1 0,-1 0-1,0 1 1,0 0 0,6-5 0,-8 7 18,1 0 0,-1 0-1,1-1 1,-1 1 0,0 0 0,1 0 0,-1 0-1,1 0 1,-1 0 0,1-1 0,-1 1 0,1 0-1,-1 0 1,1 0 0,-1 0 0,1 1 0,-1-1-1,1 0 1,-1 0 0,1 0 0,-1 0 0,0 0 0,1 0-1,-1 1 1,1-1 0,0 1 0,0 0 1,0 0 1,-1 0 0,1 0-1,0 0 1,0 0-1,0 1 1,-1-1 0,1 0-1,-1 1 1,1-1-1,-1 1 1,0-1 0,1 2-1,2 24-53,-1-1 1,-1 1-1,-3 33 0,2-55 53,-1 18 34,-2 0 0,-1 0 0,0 0 0,-2-1 0,-13 36 0,17-53 15,0 1 0,-1-1 0,1 0 0,-1-1 0,0 1 0,0 0 0,-1-1 0,1 0 0,-7 6 0,8-9-5,0 1 1,0-1-1,0 1 0,0-1 0,0 0 0,-1 0 0,1 0 0,0 0 0,-1 0 0,1-1 0,-1 1 0,1-1 0,-1 1 0,1-1 0,-1 0 0,1 0 0,-1 0 0,1 0 0,-1-1 0,1 1 0,0-1 0,-4 0 0,0-1-28,0 0 1,0-1-1,0 0 0,0 0 1,1 0-1,-1-1 0,1 1 1,0-1-1,0 0 0,-5-6 0,10 10-19,-1 0 0,1-1 0,0 1 1,0 0-1,-1 0 0,1-1 0,0 1 0,-1 0 0,1-1 0,0 1 0,0 0 0,0-1 0,0 1 0,-1-1 0,1 1 0,0 0 0,0-1 0,0 1 0,0-1 0,0 1 0,0 0 0,0-1 0,0 1 0,0-1 0,0 0 0,0 1 2,1 0 0,-1-1 0,1 1 0,-1 0 0,1-1 0,-1 1 1,0 0-1,1 0 0,-1 0 0,1 0 0,-1-1 0,1 1 0,-1 0 0,1 0 0,-1 0 0,1 0 0,-1 0 1,1 0-1,31 5-111,-24-4 143,19 4-14,1-2-1,-1-1 0,1-1 1,40-4-1,16-10 95,-1-4 1,82-28-1,-103 22-208,-131 66-282,59-37 395,1 1 0,0 0 1,-13 13-1,19-17 5,0 1 1,0-1 0,0 0 0,1 1-1,-1 0 1,1 0 0,0-1 0,0 1-1,1 1 1,-1-1 0,-1 8-1,3-11-1,0 0 0,-1-1-1,1 1 1,0 0-1,0 0 1,0 0-1,0 0 1,1 0-1,-1 0 1,0 0-1,0-1 1,0 1-1,1 0 1,-1 0-1,0 0 1,1 0 0,-1-1-1,1 1 1,-1 0-1,1-1 1,-1 1-1,1 0 1,0-1-1,-1 1 1,1 0-1,0-1 1,-1 1-1,1-1 1,0 1 0,0-1-1,-1 0 1,1 1-1,0-1 1,0 0-1,0 1 1,0-1-1,0 0 1,-1 0-1,1 0 1,0 0-1,0 0 1,2 0-1,4 0 72,1-1 0,0 1 0,-1-2 0,9-1 0,-6 1-10,10-2 11,0 0 1,32-12-1,-43 12-51,0 0-1,0-1 0,0 1 1,-1-2-1,1 1 1,-2-1-1,12-10 0,-17 14-17,0-1 0,0 1-1,0 0 1,-1-1-1,1 0 1,0 1 0,-1-1-1,0 0 1,2-3-1,-3 4-13,1 1 0,-1 0-1,0 0 1,0 0 0,0 0-1,0 0 1,0 0 0,0 0-1,0 0 1,0 0 0,0-1-1,0 1 1,-1 0-1,1 0 1,0 0 0,-1 0-1,1 0 1,-1 0 0,1 0-1,-1 0 1,0 0 0,1 1-1,-1-1 1,0 0 0,0 0-1,1 0 1,-1 1-1,0-1 1,-2-1 0,0 0-42,-1 1 1,0-1 0,0 1-1,0-1 1,1 1-1,-1 0 1,0 1 0,-1-1-1,1 1 1,0-1-1,-6 2 1,-7 0-61,-25 5 0,38-5 60,-5 1 30,-12 2 82,18-4 78,11-3 120,129-29-373,-57 14 68,-69 15 51,-1 1 0,1 1-1,0 0 1,0 0 0,0 1 0,16 1 0,-23 0 21,0-1 0,0 1 1,1 0-1,-1 0 0,0 1 0,-1-1 0,1 1 0,0 0 0,0 0 1,-1 0-1,1 0 0,-1 1 0,1-1 0,-1 1 0,0 0 0,0 0 1,-1 0-1,1 0 0,3 6 0,-5-5 25,1 0 0,-1 0 0,0 0 0,0 1 0,-1-1-1,1 0 1,-1 1 0,0-1 0,0 1 0,-1 3 0,0 8 61,1 17 333,0-33-441,0 0-1,0-1 1,1 1-1,-1 0 0,0 0 1,0 0-1,0 0 1,0 0-1,0 0 0,0 0 1,0 0-1,0 0 1,0 0-1,0 0 0,1 0 1,-1 0-1,0 0 1,0 0-1,0 0 0,0 0 1,0 0-1,0 0 1,0 0-1,1 0 0,-1 0 1,0 0-1,0 0 1,0 0-1,0 0 0,0 0 1,0 0-1,0 0 1,0 0-1,1 0 0,-1 0 1,0 0-1,0 0 1,0 0-1,0 0 0,0 0 1,0 0-1,0 1 1,0-1-1,0 0 0,0 0 1,0 0-1,1 0 1,-1 0-1,0 0 0,0 0 1,0 0-1,0 0 1,0 1-1,0-1 0,0 0 1,0 0-1,0 0 1,0 0-1,0 0 0,0 0 1,0 0-1,0 1 1,0-1-1,0 0 0,0 0 1,0 0-1,0 0 1,6-7 164,-6 6-77,25-23 138,35-27 0,-37 32-322,-15 13 18,-1 0 0,1 1 0,0 0 0,0 0 0,0 1 0,1 0 0,13-4 0,-18 7 33,0 0-1,0 0 0,0 0 1,1 1-1,-1 0 0,0 0 1,0 0-1,0 0 0,1 0 1,-1 1-1,0 0 0,0 0 1,0 0-1,0 0 0,0 1 1,0-1-1,0 1 0,6 5 1,30 23 84,-27-18 201,2-1 0,29 17 0,-39-26-187,0 1 1,1-1-1,-1 0 1,1 0 0,-1-1-1,1 0 1,0 0-1,0 0 1,0-1 0,0 1-1,0-1 1,11-2-1,-9 0-347,-1 1-1,15-6 1,0-5-3896,-6 0 1369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48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1149 1984,'-17'12'6533,"57"-92"-3274,-5 23-2926,2 3 0,3 0 1,80-81-1,-96 108-260,-14 14 84,2 1 0,0 0 0,0 0 0,17-11 1,-28 22-144,0 1 1,0-1-1,0 0 1,-1 1-1,1-1 1,0 1-1,0 0 1,0-1-1,0 1 1,0 0-1,0 0 1,0-1-1,0 1 1,0 0-1,0 0 1,0 0-1,0 0 1,2 1-1,-3-1-2,1 0 0,-1 0 0,1 1 0,-1-1 0,0 1 0,1-1 0,-1 0-1,1 1 1,-1-1 0,0 1 0,1-1 0,-1 1 0,0-1 0,1 1 0,-1-1 0,0 1-1,0-1 1,0 1 0,1 0 0,-1-1 0,0 1 0,0 0 0,0 4 31,0 0 1,0-1-1,0 1 1,-1 0-1,0 0 0,-2 7 1,-27 78 382,-8 29 151,15 9 324,29-147-663,1 0 1,1 0 0,21-34-1,-13 28-216,1 1-1,1 0 0,2 2 1,0 0-1,1 1 0,41-31 1,-43 39-28,0 0-200,0 0 0,41-20 0,-60 34 208,0 0 1,0-1 0,0 1-1,0-1 1,0 1 0,0 0-1,0-1 1,0 1-1,0 0 1,0-1 0,-1 1-1,1 0 1,0-1 0,-1 1-1,1-1 1,0 1 0,-1 0-1,1-1-1,-31 55-52,20-36 127,0 1 1,1 0 0,-11 32 0,17-37-22,-1-3 10,1 0 0,1 1 0,0 0 0,1 0 1,0 0-1,1 0 0,0 15 0,1-28-56,0 1 0,0-1 1,0 0-1,0 1 0,0-1 1,1 0-1,-1 1 0,0-1 1,0 0-1,0 0 0,0 1 1,0-1-1,0 0 0,0 1 1,0-1-1,1 0 0,-1 0 1,0 0-1,0 1 0,0-1 0,1 0 1,-1 0-1,0 1 0,0-1 1,1 0-1,-1 0 0,0 0 1,0 0-1,1 0 0,-1 1 1,0-1-1,0 0 0,1 0 1,10-5 203,12-19-12,-18 19-180,99-98 325,-57 57-228,90-77-481,-130 119-1,-8 10 181,-10 18 109,7-15 60,-7 19 33,1 0 0,-8 44-1,14-53 69,1 1 0,1 0 0,1-1 0,2 39 0,4-38 69,0-9 67,-5-11-213,0 0 0,0 0 0,1 1 0,-1-1 0,0 0 0,0 0 0,1 0 0,-1 0 0,0 0 0,0 1 0,1-1 0,-1 0 0,0 0 0,0 0 0,1 0 0,-1 0 0,0 0-1,0 0 1,1 0 0,-1 0 0,0 0 0,1 0 0,-1 0 0,0 0 0,0 0 0,1 0 0,-1 0 0,0 0 0,0-1 0,1 1 0,3-3 42,0 1-1,-1-1 0,1 0 1,-1-1-1,0 1 1,0 0-1,0-1 1,0 0-1,2-4 1,22-43 34,-23 44-68,109-203-312,-112 216 177,0 1 0,1-1-1,-2 0 1,1 12 0,0-11 171,0 1 0,0-1 0,1 1 0,0-1 0,0 0 1,1 0-1,0 0 0,0 0 0,1 0 0,0-1 0,0 1 0,0-1 0,1 0 1,0 0-1,0-1 0,1 0 0,-1 0 0,1 0 0,12 7 0,-15-11-26,0 0-1,0 0 0,0 0 0,0-1 0,0 1 0,0-1 1,0 0-1,1 0 0,-1 0 0,0 0 0,0 0 0,0-1 1,0 0-1,0 0 0,0 1 0,0-2 0,0 1 0,5-3 1,5-3 63,0-1 1,19-15-1,-26 19-82,212-145-9,-215 147-33,0 0 0,1 0-1,-1 1 1,1-1-1,-1 1 1,5-1 0,-8 2 30,1 0 1,-1-1-1,1 1 1,-1 0 0,1 0-1,-1 0 1,1 0 0,-1 0-1,0 0 1,1 0 0,-1 0-1,1 0 1,-1 0 0,1 0-1,-1 1 1,0-1 0,1 0-1,-1 0 1,1 0-1,-1 0 1,0 1 0,1-1-1,-1 0 1,1 0 0,-1 1-1,0-1 1,0 0 0,1 1-1,-1-1 1,0 0 0,1 1-1,-1-1 1,0 1 0,0-1-1,0 0 1,1 1-1,-1-1 1,0 1 0,0-1-1,0 0 1,0 1 0,0-1-1,0 1 1,0-1 0,0 1-1,0-1 1,0 1 0,0-1-1,0 0 1,0 1 0,0-1-1,0 1 1,-1-1-1,1 1 1,0-1 0,-1 1-1,-13 68 183,-7 23 168,11-65 170,8-22-145,7-15-112,1-4-229,2 2-1,0-1 0,0 1 0,2 0 0,11-12 1,-14 17-70,1-3 0,1 1 1,15-13-1,-23 21 20,1-1-1,0 1 0,0 0 0,0-1 0,-1 1 1,1 0-1,0 0 0,0 0 0,1 0 1,-1 1-1,0-1 0,0 0 0,0 1 1,0 0-1,1-1 0,-1 1 0,0 0 1,0 0-1,1 0 0,-1 0 0,0 1 0,3 0 1,-5-1 2,1 1 0,0-1 0,0 1 0,0-1 0,-1 1 0,1 0 0,0-1 0,-1 1 0,1 0 0,-1 0 0,1-1 0,-1 1 0,1 0 0,-1 0 0,0 0 0,1 0 1,-1 0-1,0 0 0,1-1 0,-1 1 0,0 2 0,0 21-13,0-15 3,0 2-29,0-1 150,0 0 1,0-1-1,-1 1 1,0-1 0,0 1-1,-5 14 1,46-91 336,-32 53-463,0 1 0,1 0 0,1 0 0,0 1 1,0 1-1,2 0 0,-1 0 0,22-15 0,-18 20-146,-14 6 168,-1 0 0,0 0 1,1 0-1,-1 0 0,0 0 0,1 0 0,-1 0 1,0 0-1,1 0 0,-1 0 0,0 0 0,1 0 1,-1 1-1,0-1 0,0 0 0,1 0 0,-1 0 1,0 1-1,0-1 0,1 0 0,-1 0 0,0 0 1,0 1-1,1-1 0,-1 1 0,1 1-15,-1 0-1,0 0 0,1 0 1,-1 0-1,0 0 0,0 0 1,0 0-1,0 0 0,0 0 1,-1 4-1,-4 22-83,2-5 119,-3 38 1,6-58 13,0 0 1,1 0 0,-1 0 0,1 0 0,-1 0-1,1 1 1,0-1 0,0-1 0,0 1-1,1 0 1,-1 0 0,1 0 0,0-1-1,-1 1 1,5 4 0,-4-6-17,-1 1 1,1-1-1,0 0 0,-1 0 1,1 0-1,0 0 1,0 0-1,0 0 0,0 0 1,0 0-1,0-1 0,0 1 1,0-1-1,0 0 1,0 1-1,0-1 0,0 0 1,0 0-1,0-1 0,0 1 1,0 0-1,0-1 1,0 1-1,0-1 0,3 0 1,17-10 40,-1 0 0,0-1 1,31-25-1,-48 34-49,13-9-7,-1-1-1,-1 0 1,0-1-1,0 0 1,-2-2-1,0 1 1,0-2-1,16-29 1,-1-14 85,26-85-1,-41 109-97,89-315-162,-98 339 108,-2 0-1,1 0 1,0-23 0,-4 31-285,-3 8 104,-2 10-4,-95 367 69,55-190 245,13-47 157,20-86 337,12-57-533,1-1 1,0 1-1,0 0 1,-1-1 0,1 1-1,0 0 1,0-1-1,0 1 1,0 0 0,0-1-1,0 1 1,0 0-1,0-1 1,0 1-1,0 0 1,0-1 0,0 1-1,1 0 1,-1-1-1,0 1 1,0 0 0,1-1-1,-1 1 1,0-1-1,1 1 1,-1-1-1,1 1 1,-1 0 0,1-1-1,0 1 1,0-1-5,0 0 0,-1 1 1,1-1-1,0 0 0,0 0 0,-1-1 1,1 1-1,0 0 0,0 0 1,-1 0-1,1 0 0,0-1 1,-1 1-1,1 0 0,0-1 0,-1 1 1,1 0-1,0-1 0,-1 1 1,1-1-1,-1 1 0,1-1 0,-1 1 1,1-1-1,0 0 0,12-16 64,13-21-1,-18 25-148,0 1 0,1 0 0,0 0-1,17-15 1,-25 26 61,-1 1-1,1-1 1,0 0 0,0 1-1,0-1 1,0 1-1,0 0 1,0-1 0,0 1-1,0 0 1,0 0-1,0-1 1,0 1-1,0 0 1,0 0 0,0 0-1,0 0 1,0 0-1,0 0 1,0 1 0,0-1-1,0 0 1,0 0-1,0 1 1,0-1 0,-1 1-1,1-1 1,0 1-1,0-1 1,0 1-1,0-1 1,0 1 0,0 1-1,5 3-47,-1 1 0,1 0-1,6 11 1,2 1-73,-8-13 152,1 1-1,-1-1 1,1 0-1,0 0 1,1-1-1,-1 0 1,1 0-1,0-1 1,0 0-1,0 0 1,0-1-1,1 0 1,15 2-1,-2-2 44,-1-2 0,1 0-1,0-1 1,29-5 0,-39 4-6,0-1 0,0 0 0,0-1 0,-1 0 0,1 0 0,10-8 0,-17 10-53,0-1 0,-1 1 1,0-1-1,0-1 0,0 1 0,0-1 0,0 1 0,-1-1 0,0 0 0,1 0 0,-1 0 0,-1-1 1,1 1-1,-1-1 0,0 0 0,3-8 0,-5 12-12,1 1 1,-1-1 0,0 0-1,1 0 1,-1 0-1,0 0 1,0 0-1,0 0 1,0 0-1,0 0 1,0 0-1,0 0 1,0 0-1,-1 0 1,1 0-1,0 0 1,0 1-1,-1-1 1,1 0-1,-1 0 1,1 0-1,0 0 1,-1 0-1,0 0 1,0 0-8,0 1 1,0-1 0,0 1-1,0-1 1,0 1-1,0 0 1,-1 0 0,1-1-1,0 1 1,0 0 0,0 0-1,0 0 1,0 0-1,0 0 1,0 0 0,-1 0-1,0 1 1,-4 0-35,0 1 1,0 0 0,0 1 0,0-1-1,-10 6 1,5 0-17,0 0 1,0 0-1,-18 19 0,26-24 78,-1 1 0,1 0 0,0 0 0,0 1 0,0-1 0,1 1 0,-1-1 0,1 1 0,0 0 0,1 0-1,-1 0 1,-1 10 0,3-13-7,0-1-1,-1 1 1,1 0-1,1-1 0,-1 1 1,0-1-1,0 1 0,1 0 1,-1-1-1,0 1 1,1-1-1,0 1 0,-1-1 1,1 1-1,0-1 1,0 0-1,0 1 0,0-1 1,0 0-1,0 0 1,0 1-1,0-1 0,0 0 1,1 0-1,-1 0 1,0 0-1,1-1 0,-1 1 1,1 0-1,-1-1 1,1 1-1,-1-1 0,4 1 1,4 1 24,-1-1 1,1 0 0,-1-1 0,1 0 0,9-1-1,16-3 152,60-15-1,18-2-565,-110 20 377,1 1 0,-1 0 1,1 0-1,-1 0 0,0 0 0,1 0 1,-1 0-1,1 1 0,-1-1 0,0 1 1,1 0-1,-1-1 0,0 1 0,0 0 1,0 0-1,0 1 0,1-1 0,-2 0 1,1 1-1,0-1 0,0 1 0,0 0 1,-1-1-1,1 1 0,-1 0 0,1 0 1,-1 0-1,0 0 0,2 4 0,14 31 7,-12-25 0,0 1 0,8 12 0,-12-24 15,0 1-1,-1-1 1,1 0-1,0 0 0,0 0 1,0 0-1,0 0 1,0 0-1,0 0 0,0 0 1,0-1-1,0 1 1,0 0-1,0-1 1,1 1-1,-1-1 0,0 1 1,1-1-1,-1 1 1,0-1-1,1 0 0,-1 0 1,0 1-1,1-1 1,-1 0-1,0 0 0,1-1 1,-1 1-1,0 0 1,1 0-1,-1-1 1,0 1-1,1 0 0,-1-1 1,0 0-1,2 0 1,10-9 89,1 0 1,-2 0-1,13-13 1,-2 1-70,129-124-83,-74 67 37,-78 78-8,1 1-1,0-1 0,0 0 0,0 0 1,0 0-1,0 0 0,0 1 0,0-1 0,1 0 1,-1 1-1,0-1 0,0 1 0,0 0 1,1-1-1,-1 1 0,0 0 0,2-1 1,-3 2 6,1-1 1,-1 0 0,1 0 0,-1 1-1,1-1 1,-1 0 0,0 1-1,1-1 1,-1 0 0,1 1 0,-1-1-1,0 1 1,1-1 0,-1 0-1,0 1 1,0-1 0,1 1 0,-1-1-1,0 1 1,0-1 0,0 1-1,0-1 1,0 1 0,1-1 0,-1 1-1,0-1 1,0 2 0,0 4-55,0 0 1,-1 0-1,1 1 1,-1-1-1,-3 8 1,-113 354 220,114-360-100,0 0 0,0-1 0,-1 1 0,0-1 0,0 1 0,-1-1 0,-9 10 0,14-17-42,0 1 0,-1-1-1,1 1 1,0-1-1,-1 1 1,1-1-1,0 1 1,-1-1 0,1 0-1,-1 1 1,1-1-1,-1 0 1,1 1 0,-1-1-1,1 0 1,-1 0-1,1 1 1,-1-1 0,0 0-1,1 0 1,-1 0-1,1 0 1,-1 0 0,0 0-1,1 0 1,-1 0-1,1 0 1,-1 0 0,1 0-1,-1 0 1,0 0-1,1 0 1,-1-1 0,1 1-1,-1 0 1,1 0-1,-1-1 1,1 1 0,-1 0-1,1-1 1,-1 1-1,1-1 1,-1 1 0,1 0-1,0-1 1,-1 1-1,1-2 1,-2-1 41,0-1 0,0 0 0,1 0 0,-1 0 0,1 0 0,-1-7 0,0-1-55,1-1 0,0 1 0,1 0 0,1-1 0,-1 1 0,2-1 0,0 1 0,0 0 0,1 0 0,1 0 0,0 0 0,9-17 0,-10 22 23,1 0-1,0 0 1,1 1-1,-1-1 1,1 1 0,0 0-1,1 1 1,-1-1-1,1 1 1,0 0-1,1 0 1,-1 1-1,1 0 1,0 0-1,0 1 1,0 0-1,0 0 1,1 0 0,-1 1-1,16-3 1,-10 4-1,-1 1 0,0 0 0,1 1 0,-1 0 0,0 0 1,18 6-1,-6 0-421,-1 1 0,28 14 0,-25-11-255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49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241 665 2080,'2'-2'304,"0"0"0,-1-1-1,1 1 1,0 0 0,0 0 0,3-2 0,5-6 1910,-9 10-2117,-1-1-1,0 1 1,0-1 0,1 0-1,-1 1 1,0-1 0,0 0-1,0 0 1,0 1 0,0-1-1,0 0 1,0 1 0,0-1-1,0 0 1,0 1 0,0-1-1,0 0 1,-1 1 0,1-1-1,0 0 1,-1 1 0,1-1-1,0 0 1,-1 1 0,1-1-1,0 1 1,-1-1 0,1 1-1,-1-1 1,1 1 0,-1-1-1,1 1 1,-1-1 0,0 1-1,1 0 1,-1-1 0,1 1-1,-1 0 1,0 0 0,1-1-1,-1 1 1,0 0 0,0 0-1,1 0 1,-1 0 0,0 0-1,-1 0 1,-7 0 188,0 1-1,-1 0 1,1 1-1,0 0 1,0 0-1,0 1 1,-14 6-1,0 3 2,-36 23 0,50-29-233,1 0 1,0 1-1,0-1 0,0 2 1,-9 12-1,14-17-37,0 0 0,1 1-1,0-1 1,0 1 0,0-1-1,0 1 1,1 0 0,-1 0-1,1 0 1,0 0 0,0 0-1,0 0 1,1 0 0,0 0 0,-1 0-1,1 0 1,1 6 0,0-8 4,-1-1 0,1 1 0,0 0 0,-1 0 0,1-1 0,0 1 0,0-1 0,0 1 0,1-1 0,-1 1 0,0-1 0,0 0 0,1 1 0,-1-1 0,1 0 0,-1 0 0,1 0 0,-1 0 0,1 0 0,0-1 0,-1 1 0,1 0 0,0-1 0,0 1 0,0-1 0,-1 0 0,1 0 0,3 1 0,6-1 91,-1 0 0,1 0 0,17-3 0,-26 3-95,23-4 182,-1 0 1,46-16 0,-57 15-128,-2 1 1,1-2-1,-1 0 1,1 0-1,-2-1 1,1 0-1,13-13 0,-21 17-47,1 0-1,-1-1 1,0 1-1,3-7 0,-5 9-21,0 0 0,-1 0-1,1 0 1,-1-1 0,1 1 0,-1 0-1,0 0 1,1-1 0,-1 1 0,0 0-1,0-1 1,0 1 0,0 0-1,0 0 1,0-1 0,0 1 0,-1 0-1,1-1 1,0 1 0,-1 0-1,0-2 1,-1-1-36,-1 0 0,0-1 0,0 1 0,-1 1 0,1-1 0,-1 0 0,0 1 0,1-1-1,-2 1 1,1 0 0,0 1 0,0-1 0,-1 1 0,0 0 0,1 0 0,-1 0 0,0 1 0,0-1 0,0 1 0,-6 0 0,0-1-56,0 1 1,0 1-1,0-1 1,0 2 0,0 0-1,0 0 1,0 1 0,-18 6-1,25-7 63,1 0-1,0 1 1,0-1-1,0 1 1,0 0-1,1 0 0,-1 0 1,-3 4-1,5-6 28,1 1 0,0-1 0,0 0 0,-1 0 0,1 1 0,0-1 0,0 0 0,-1 1-1,1-1 1,0 1 0,0-1 0,0 0 0,0 1 0,0-1 0,0 0 0,-1 1 0,1-1 0,0 1-1,0-1 1,0 0 0,0 1 0,0-1 0,0 1 0,1-1 0,-1 0 0,0 1 0,0-1 0,0 1-1,0-1 1,1 1 7,0 0-1,0 0 0,0-1 1,1 1-1,-1-1 0,0 1 1,0-1-1,0 1 0,0-1 1,0 0-1,1 1 0,-1-1 1,0 0-1,0 0 1,3 0-1,12 1 182,-1-1 0,1-1 0,0 0 0,0-2 0,0 1 1,-1-2-1,0 0 0,1-1 0,-1 0 0,15-9 0,-18 8-65,-1-2-1,0 1 0,-1-1 1,0 0-1,0-1 1,0 0-1,15-21 1,-7 5 35,-1-1 1,16-31 0,17-49 12,38-117 0,-50 123 52,-32 78-409,-6 20-67,0 7 46,-1 2 144,-8 329-94,4-54 159,2-228 77,-15 232 308,-23-3 353,37-265-541,-10 26 0,12-38-128,0-1 0,0 0 0,-1 0 0,0-1 0,0 1 0,0 0 1,0-1-1,-1 0 0,-4 5 0,6-8-43,1 0-1,-1 0 1,0 0 0,1 0-1,-1 0 1,0 0 0,1-1-1,-1 1 1,0 0 0,0-1-1,0 0 1,1 1-1,-1-1 1,0 0 0,0 0-1,0 0 1,0 0 0,0 0-1,0 0 1,1-1 0,-1 1-1,0 0 1,0-1 0,0 0-1,1 1 1,-1-1 0,0 0-1,-3-2 1,-2-2 14,0-1 0,0 1 1,0-1-1,-10-12 0,9 9-44,0-1-1,1 1 1,0-1-1,1 0 0,0-1 1,1 0-1,0 0 1,0 0-1,1 0 0,-3-15 1,6 18 10,0 0 1,0 0-1,0-1 1,1 1-1,0 0 1,0 0-1,1-1 0,1 1 1,-1 0-1,1 0 1,0 0-1,1 0 1,0 1-1,0-1 1,8-12-1,-4 10-15,1 1 0,0-1 0,0 1-1,1 1 1,0 0 0,1 0 0,0 0 0,12-6 0,2 0 92,1 1 1,39-14-1,-27 14-95,0 2 1,0 2-1,1 1 1,49-3-1,-37 10-145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52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66 2816,'1'-1'140,"0"0"0,0 0 0,0 0 0,0 0 1,-1-1-1,1 1 0,0 0 0,-1-1 0,1 1 0,-1-1 0,1 1 0,-1 0 1,0-1-1,0 1 0,1-1 0,-1 1 0,0-2 0,-1 1 92,0 0 0,0 1 0,0-1 0,0 0 0,0 1 0,0-1 0,-1 1 0,1-1 0,0 1 0,-1 0 0,1-1 0,-1 1 0,-2-1 0,0-1-52,-1 0 0,0 1 0,0 0 0,0 0 0,0 0 0,-1 1 0,1 0 0,0 0-1,-1 0 1,1 0 0,-1 1 0,1 0 0,0 0 0,-1 1 0,1-1 0,-1 1 0,-5 2-1,-10 2 205,1 1 0,-38 17 0,25-8-63,-32 19 0,51-25-268,0 0 0,1 1-1,0 1 1,-19 21 0,14-10 3,0 1 0,2 1 0,1 0-1,0 1 1,2 1 0,1 0 0,1 0-1,2 2 1,0-1 0,-5 34 0,11-48-7,2-1 0,-1 1 1,1 0-1,1-1 0,0 1 1,1 0-1,1-1 1,0 1-1,0-1 0,1 1 1,6 14-1,-5-18-4,0-1-1,0 0 1,1 0-1,0 0 1,0 0-1,1-1 1,0 0-1,0 0 1,1-1-1,0 0 1,0 0-1,0 0 1,1-1-1,0 0 1,0 0-1,10 3 1,-8-4 25,0-1 0,0 0 0,1-1 0,-1 0 0,1-1 0,-1 0 0,1 0 0,-1-1 1,1-1-1,0 0 0,-1 0 0,0-1 0,19-5 0,-17 3-11,1-1-1,-1 0 1,0 0 0,0-1-1,0-1 1,-1 0 0,0 0-1,-1-1 1,1-1 0,13-14-1,-20 17-34,1 0-1,-1-1 0,0 0 0,0 0 0,-1 0 0,0 0 0,0 0 0,2-11 0,-4 15-57,0-1 0,-1 0 0,1 0 0,-1 1 0,0-1 0,0 0 0,0 0 0,-2-6 0,2 8 5,-1 0 1,0 0-1,1 0 0,-1 1 0,0-1 0,0 0 0,0 1 0,0-1 0,-1 0 0,1 1 0,0 0 0,-1-1 0,1 1 0,0 0 1,-1-1-1,0 1 0,-2-1 0,2 1 14,1 1 1,-1-1 0,0 1-1,1-1 1,-1 1 0,0 0-1,1 0 1,-1 0 0,0 0-1,1 0 1,-1 1 0,0-1-1,1 0 1,-1 1 0,0-1-1,1 1 1,-1-1 0,1 1-1,-1 0 1,1 0-1,-1 0 1,1 0 0,0 0-1,-1 0 1,0 1 0,-6 5-32,1 0 1,0 0 0,-6 9-1,7-8 37,-1 1 0,2-1 0,-1 1 1,1 1-1,-7 18 0,11-24 14,0-1 0,0 1 0,0 0 0,1-1 0,0 1 1,-1 0-1,1 0 0,0-1 0,1 5 0,0-6 6,-1 0 0,1 1-1,0-1 1,-1 0 0,1 0 0,0 0 0,0 0-1,1 0 1,-1 0 0,0-1 0,1 1 0,-1 0-1,1 0 1,-1-1 0,1 1 0,2 1-1,2 0 34,-1 0 0,1 0 0,0-1-1,-1 0 1,1 0 0,0 0-1,0-1 1,1 0 0,7 1-1,61 0 437,-53-2-367,-20 0-95,100-4 313,-91 2-286,0 1 0,0-2 0,-1 1 0,1-1 0,-1-1 0,0 0 0,13-7 0,-20 10-20,0-1 0,0 0 0,-1 1-1,1-1 1,0 0 0,-1 0 0,0 0 0,1-1-1,-1 1 1,0-1 0,0 1 0,0-1 0,-1 0-1,1 1 1,-1-1 0,1 0 0,-1 0 0,0 0-1,1-6 1,-1 5-25,-1 0-1,0 0 1,0 0 0,-1 0-1,1 0 1,-1 0 0,0 0-1,0 0 1,0 0 0,0 0-1,-1 0 1,1 1 0,-1-1-1,0 1 1,0-1 0,-1 1-1,1 0 1,-1-1 0,1 1-1,-1 1 1,-5-6 0,2 4-15,1 1 1,-1-1 0,0 1 0,0 0 0,0 0-1,-1 0 1,1 1 0,-1 0 0,1 0 0,-1 1-1,1 0 1,-10 0 0,2 0-55,-1 1-1,1 1 1,-28 5-1,34-4 48,0 0 0,-1 1 0,1 0 0,0 0 1,0 0-1,1 1 0,-13 8 0,20-11 26,-1-1 1,0 0-1,1 0 1,-1 1 0,1-1-1,-1 1 1,1-1-1,-1 0 1,1 1-1,-1-1 1,1 1 0,0-1-1,-1 1 1,1-1-1,-1 1 1,1-1-1,0 1 1,0 0-1,-1-1 1,1 1 0,0-1-1,0 1 1,0 0-1,0-1 1,0 1-1,-1-1 1,1 1 0,0 0-1,1-1 1,-1 1-1,0 0 1,0-1-1,0 1 1,0 0-1,0-1 1,1 1 0,-1-1-1,0 1 1,0-1-1,1 1 1,-1 0-1,0-1 1,1 1 0,-1-1-1,1 0 1,-1 1-1,1-1 1,-1 1-1,1-1 1,-1 0-1,1 1 1,-1-1 0,1 0-1,-1 1 1,1-1-1,1 0 1,4 3-11,1 0 0,-1-1-1,1 1 1,7 0 0,15 3 35,1-2 0,0-1-1,-1-1 1,1-2 0,0-1-1,0-1 1,0-1 0,-1-2 0,1-1-1,-1-2 1,-1 0 0,45-20-1,-72 27-34,-1 1 0,1-1-1,0 1 1,0 0 0,0 0-1,0-1 1,0 1 0,0 0-1,0 0 1,0 0 0,0 0-1,0 0 1,1 0 0,0 0-1,0 4-41,-7 3-65,-69 85 12,69-87 98,0 1 0,1 1 1,0-1-1,0 1 0,-3 8 0,6-14 11,1 1 0,-1-1 0,1 0 0,-1 1 0,1-1-1,0 0 1,0 1 0,0-1 0,0 1 0,0-1 0,0 0 0,0 1 0,0-1-1,0 0 1,1 1 0,-1-1 0,0 0 0,1 1 0,-1-1 0,1 0 0,0 0-1,-1 1 1,1-1 0,0 0 0,0 0 0,0 0 0,0 0 0,0 0 0,0 0-1,0 0 1,0 0 0,0 0 0,0-1 0,0 1 0,2 0 0,1 1 36,1 0-1,-1-1 1,1 0 0,0 0 0,0 0-1,-1-1 1,1 1 0,0-1 0,0 0 0,0 0-1,-1-1 1,1 0 0,0 0 0,0 0-1,-1 0 1,1-1 0,4-1 0,-1 0 19,-1-1 1,1 0-1,-1 0 1,1 0 0,-1-1-1,-1 0 1,1 0-1,10-11 1,-15 13-63,0 0 1,0 0-1,0-1 1,0 1 0,0 0-1,-1-1 1,1 1-1,-1-1 1,0 0-1,0 1 1,-1-1 0,1 0-1,-1 0 1,1 0-1,-1 1 1,0-1-1,-1 0 1,1 0 0,-1 0-1,1 1 1,-1-1-1,0 0 1,-1 1-1,1-1 1,-1 1 0,-2-5-1,2 5-26,0-1 0,0 1 0,0 0 0,0 0 0,-1 0 0,1 0 0,-1 0 0,0 1 0,0-1 0,0 1 0,0 0 0,-1-1 0,1 2 0,-1-1 0,1 0 0,-1 1 0,1-1 0,-1 1 0,0 0 0,0 0 0,0 1 0,1-1 0,-1 1 0,0 0 0,-6 0 0,9 1 24,-1-1 1,0 0-1,0 1 0,1-1 1,-1 1-1,0 0 1,1 0-1,-4 1 1,5-1-1,4 0 57,7-2 6,21-7-92,1 3 0,-1 1 0,46-1 0,-64 5-9,-1 1 0,0 0 1,1 1-1,-1 0 0,0 1 0,0 0 0,0 1 0,-1 1 0,1 0 0,-1 0 0,13 9 0,-18-9 30,-1 0-1,0 1 1,0-1-1,0 1 1,-1 0-1,0 1 1,0-1 0,-1 1-1,0 0 1,0 0-1,0 0 1,-1 1-1,0-1 1,0 1 0,-1 0-1,0 0 1,1 14-1,-1-4 27,-1 1 0,-1 0-1,-1 0 1,-1 0-1,0 0 1,-7 25 0,-3 1 106,-2-1 0,-2 0 1,-2-2-1,-2 0 0,-1 0 1,-3-2-1,-34 45 0,56-81-32,-1 0-1,0-1 0,0 1 0,0-1 0,0 0 1,0 0-1,-1 0 0,1 0 0,-1 0 1,0-1-1,-5 3 0,9-4-76,0-1 0,-1 0 0,1 0-1,-1 0 1,1 1 0,0-1 0,-1 0 0,1 0 0,-1 0 0,1 0-1,-1 0 1,1 0 0,-1 0 0,1 0 0,0 0 0,-1 0 0,1 0-1,-1 0 1,1 0 0,-1 0 0,1 0 0,0 0 0,-1-1-1,1 1 1,-1 0 0,1 0 0,0 0 0,-1-1 0,1 1 0,0 0-1,-1-1 1,1 1 0,0 0 0,-1-1 0,1 1 0,0 0 0,0-1-1,-1 1 1,1 0 0,0-2 0,-3-17 173,3 17-158,1-5 15,-1 1 0,1-1 0,4-12 0,11-35 8,2 1-1,33-65 1,155-223-304,-180 302 248,-2 3-59,38-56-101,-48 74 79,0 0 1,28-26 0,-39 42 57,0-1 1,1 0-1,-1 1 1,0 0 0,1 0-1,-1 0 1,1 0-1,0 0 1,-1 1 0,1 0-1,5-2 1,-8 3 18,0 0 0,0 0 0,0 0 0,0 0 0,-1 0 1,1 0-1,0 1 0,0-1 0,0 0 0,0 0 0,0 1 0,0-1 1,0 0-1,0 1 0,-1-1 0,1 1 0,0-1 0,0 1 0,1 1 0,-1-1 0,0 0-1,0 1 1,-1-1-1,1 1 1,0 0-1,0-1 1,-1 1-1,1 0 0,-1-1 1,1 1-1,-1 0 1,0 0-1,0-1 1,0 3-1,0 10 10,0 0-1,-1 0 1,-1 0 0,-1-1-1,0 1 1,0-1 0,-8 17-1,1-4 39,-2-1 1,-24 41-1,29-56 62,-1 0 1,1 0-1,-11 9 1,15-16-47,-1 1 0,0 0 1,-1-1-1,1 0 1,0 0-1,-1 0 0,0-1 1,1 1-1,-9 2 1,56-7-516,12 0 445,140-27 304,-162 22-269,-1-1-1,-1-2 1,61-28 0,-82 33-6,1 0 0,-1-2 1,-1 1-1,1-1 0,-1 0 0,0-1 1,-1 0-1,1-1 0,-2 0 0,1 0 0,-1 0 1,-1-1-1,0 0 0,0-1 0,-1 1 1,0-1-1,4-15 0,-5 13-19,0 0 1,-1-1-1,-1 1 0,0-1 0,-1 0 1,0 1-1,-1-1 0,-4-27 0,4 39-20,-1-1 0,1 1-1,-1 0 1,1 0-1,-1 0 1,0 0 0,0 0-1,0 0 1,0 1-1,0-1 1,0 0 0,-1 0-1,1 1 1,-1-1-1,-1-1 1,2 2 9,-1 1 0,1-1 1,0 1-1,0-1 0,0 1 0,-1 0 1,1 0-1,0-1 0,0 1 0,-1 0 0,1 0 1,0 0-1,0 0 0,-1 1 0,1-1 0,0 0 1,0 1-1,-1-1 0,1 0 0,0 1 0,0-1 1,0 1-1,0 0 0,0-1 0,0 1 1,0 0-1,0 0 0,0 0 0,-1 1 0,-6 5-23,1 0 0,0 1-1,0 0 1,1 1 0,0-1-1,-6 12 1,2-2-20,2 0-1,-10 28 1,14-36 50,1 1 0,1 0 0,0 0 0,0 0 0,1 0 0,0 22 0,2-27 29,0-1-1,0 1 1,0 0 0,0-1-1,1 1 1,0-1-1,0 1 1,0-1 0,1 0-1,0 0 1,0 0-1,0 0 1,1-1 0,-1 1-1,7 5 1,-4-4 21,1 0 0,0-1 0,1 0 0,-1 0 0,1-1 0,0 0 0,12 5 1,-14-7-1,0-1 0,1 1 0,-1-1 0,0 0 0,0 0 0,1-1 0,-1 0 0,0 0 0,1 0 0,-1-1 0,11-2 0,-4-2 34,0 1-1,0-2 1,-1 0 0,0 0 0,0-1-1,13-11 1,66-58 34,-51 40-138,-14 14 12,78-64-340,-102 84 343,0 0-1,0 1 0,0-1 1,1 1-1,-1 0 0,0-1 1,1 1-1,-1 0 1,1 0-1,-1 1 0,1-1 1,0 0-1,-1 1 0,1 0 1,4-1-1,-5 2 18,0-1 0,-1 1 0,1 0 0,-1-1 0,0 1 0,1 0 0,-1 0 0,1 0 0,-1 0 0,0 0-1,0 0 1,0 0 0,1 0 0,-1 0 0,0 1 0,-1-1 0,1 0 0,0 1 0,0-1 0,0 1 0,-1-1 0,1 1 0,-1-1 0,1 1 0,-1-1 0,1 3 0,0 2 50,4 14 303,13 33-1,-15-46-269,1 0 0,0 0-1,0-1 1,0 0 0,1 1 0,0-1-1,0-1 1,7 7 0,-6-7-32,-1 0 0,1 0 0,1-1 0,-1 0 1,0 0-1,1-1 0,0 1 0,0-1 0,0-1 0,0 0 1,0 0-1,1 0 0,-1-1 0,1 0 0,-1 0 1,1-1-1,-1 1 0,1-2 0,-1 1 0,1-1 1,-1-1-1,1 1 0,-1-1 0,12-5 0,6-5-780,0-1-1,-1-1 1,0-1 0,42-35-1,-50 36-1312,-1 0 0,-1-1-1,0-1 1,18-26-1,1-10-2658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54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17 309 2976,'0'1'109,"0"-1"1,0 1-1,0-1 0,0 0 1,0 1-1,0-1 0,0 0 1,0 1-1,0-1 0,0 1 1,1-1-1,-1 0 0,0 1 1,0-1-1,0 0 0,1 1 1,-1-1-1,0 0 0,0 1 1,1-1-1,-1 0 0,0 0 1,1 1-1,-1-1 0,0 0 1,1 0-1,-1 0 0,0 1 1,1-1-1,0 0 1,15 0 1673,-12-2-1474,0 1 1,0 0-1,0-1 0,0 0 1,6-3-1,7-8 429,-1-1 1,26-28-1,25-38-320,-27 30-208,-29 36-214,9-9-72,-20 23 72,0 0-1,0 0 1,0 0 0,0-1 0,1 1 0,-1 0 0,0 0 0,0 0 0,0 0 0,0 0 0,0 0-1,1 0 1,-1 0 0,0-1 0,0 1 0,0 0 0,0 0 0,1 0 0,-1 0 0,0 0 0,0 0 0,0 0-1,1 0 1,-1 0 0,0 0 0,0 0 0,0 0 0,0 0 0,1 0 0,-1 0 0,0 0 0,0 1 0,0-1-1,0 0 1,1 0 0,-1 0 0,0 0 0,0 0 0,0 0 0,0 0 0,0 0 0,1 1 0,-1-1 0,0 0-1,0 0 1,0 0 0,0 0 0,0 0 0,0 1 0,0-1 0,0 0 0,1 0 0,0 13-14,-9 33 221,-1 0 1,-26 77-1,20-77-120,-77 283 605,65-220-275,-53 197 1809,58-244-905,18-55-643,5-15 60,21-76-57,-18 68-646,66-228-3,-42 168-121,76-142-1,-91 194 53,124-220-219,-111 204 140,1 2 1,2 1 0,66-66 0,-91 99 38,0 1 1,1-1 0,-1 1-1,8-4 1,-11 7 59,0-1 1,0 1-1,0-1 0,0 1 1,-1 0-1,1-1 1,0 1-1,0 0 0,0-1 1,0 1-1,0 0 1,0 0-1,0 0 0,0 0 1,0 0-1,0 0 1,0 0-1,0 0 0,0 1 1,0-1-1,0 0 1,0 1-1,0-1 0,0 0 1,0 1-1,0-1 0,0 1 1,0-1-1,-1 1 1,1 0-1,1 1 0,0 2 15,0 1 0,-1 0 0,0 0-1,1 0 1,-2 0 0,1 0-1,-1 1 1,1-1 0,-1 0-1,-2 8 1,1 10 47,-2 1 1,-1-1-1,0 1 0,-2-1 0,-1 0 1,-1-1-1,0 0 0,-13 23 0,11-28 27,0 0 0,-1-1-1,-1 0 1,-1-1-1,0 0 1,-1-1-1,0 0 1,-1-1 0,0-1-1,-22 13 1,-17 5 392,49-28-401,0 0 1,0 0 0,0 0-1,0-1 1,0 0-1,0 0 1,-1 0 0,1 0-1,-8-1 1,13 0-57,-1 0 0,1 0 1,-1 0-1,1 0 1,-1 0-1,1 0 0,-1 0 1,1 0-1,0-1 1,-1 1-1,1 0 0,-1 0 1,1 0-1,0 0 0,-1-1 1,1 1-1,-1 0 1,1 0-1,0-1 0,-1 1 1,1 0-1,0-1 0,0 1 1,-1 0-1,1-1 1,0 1-1,0-1 0,-1 1 1,1 0-1,0-1 0,0 1 1,0-1-1,0 1 1,0-1-1,-1 0 0,2 0-2,-1 0 1,0 0-1,0 0 0,1 0 0,-1 0 0,0 1 0,1-1 0,-1 0 0,1 0 0,-1 0 0,1 0 0,0 0 0,-1 1 0,1-1 0,1-1 0,6-4-25,1 0-1,0 0 0,0 1 0,0 0 0,1 0 0,0 1 0,12-3 0,2-2-5,295-137-204,-185 81 484,33-21-533,-147 77 267,-16 6 12,-5 1-29,-3 3 5,0 0 1,0 1-1,1 0 0,-1-1 0,0 1 1,1 1-1,0-1 0,-1 0 0,-2 4 1,-17 12 8,2 1 1,0 1 0,-19 24-1,-53 76 223,70-90-100,1-3 11,-14 20 44,32-41-129,1-1-1,0 1 1,0 0-1,0 0 0,1 0 1,-3 10-1,5-15-5,-1 0 0,1 0-1,0 0 1,0 0-1,0 0 1,0 0-1,0 0 1,0 0 0,0 1-1,0-1 1,0 0-1,0 0 1,0 0 0,1 0-1,-1 0 1,1 0-1,-1 0 1,1 0 0,0 1-1,-1-1 2,1-1-1,0 1 1,0-1 0,-1 1-1,1-1 1,0 1 0,0-1-1,-1 0 1,1 1-1,0-1 1,0 0 0,0 0-1,-1 0 1,1 0 0,0 0-1,0 0 1,0 0 0,0 0-1,1 0 1,3-1 48,1 0 0,-1-1 0,1 0 0,-1 0 0,10-5 0,-2 0-19,0-1 0,-1-1-1,1 0 1,-2-1 0,13-12 0,-2-3 46,25-33 0,-8 3-296,-3-2 1,52-109-1,-84 155 26,-4 11 162,0 0-1,0 0 1,0 0 0,0 0-1,0 0 1,0 0-1,0 0 1,0 0-1,0 0 1,0 0 0,0 0-1,0 0 1,0 0-1,0 0 1,0 0-1,0 0 1,0 0 0,0 0-1,0 0 1,0 0-1,0 0 1,0 0-1,0 0 1,0 0 0,0 0-1,0 0 1,0 0-1,0 0 1,-10 19-335,-2 11 176,-35 92 141,39-97 102,1 0 0,1 1 0,-3 26 1,9-44-52,-1 0 0,1 0 0,0 0 1,1-1-1,2 14 0,-3-18-7,1 0-1,0 0 1,0-1 0,0 1-1,0 0 1,1-1 0,-1 1-1,1-1 1,0 1 0,-1-1-1,1 0 1,0 1 0,0-1-1,1 0 1,-1 0 0,0-1-1,5 4 1,-2-3 49,1 0-1,0 0 1,-1 0 0,1-1 0,0 0-1,0 0 1,0 0 0,0-1-1,0 1 1,0-1 0,0-1-1,0 0 1,10-2 0,-4 1-7,0-2 0,0 1 1,0-2-1,-1 1 1,20-12-1,-17 6-29,0 0-1,-1 0 1,0-2-1,-1 0 1,-1 0 0,0-1-1,0 0 1,10-18-1,8-18-226,25-55-1,-50 96 155,6-9-91,-10 17 128,0-1 1,0 1 0,0 0 0,0 0-1,0 0 1,0 0 0,0 0 0,0 0-1,0 0 1,0 0 0,0 0 0,0 0-1,0 0 1,0 0 0,0-1-1,1 1 1,-1 0 0,0 0 0,0 0-1,0 0 1,0 0 0,0 0 0,0 0-1,0 0 1,0 0 0,0 0 0,1 0-1,-1 0 1,0 0 0,0 0 0,0 0-1,0 0 1,0 0 0,0 0-1,0 0 1,0 0 0,0 0 0,1 0-1,-1 0 1,0 0 0,0 0 0,0 0-1,0 1 1,0-1 0,0 0 0,0 0-1,0 0 1,0 0 0,0 0 0,0 0-1,0 0 1,0 0 0,1 0 0,-1 0-1,0 0 1,0 0 0,0 1-1,0-1 1,0 0 0,0 0 0,0 0-1,0 0 1,0 0 0,0 0 0,0 0-1,0 0 1,0 1 0,1 6-16,-3 25-40,-6 38 0,4-48 114,1-1-1,1 1 1,1 0 0,1 0 0,4 31 0,-3-51-23,-1 1-1,1 0 1,0-1-1,0 1 1,0 0 0,0-1-1,0 1 1,0-1 0,4 4-1,-5-5-15,1 0 0,0 0 0,-1-1 0,1 1 0,0-1 0,0 1-1,0-1 1,0 1 0,-1-1 0,1 1 0,0-1 0,0 0 0,0 1 0,0-1 0,0 0 0,0 0-1,0 0 1,0 1 0,0-1 0,0 0 0,0-1 0,0 1 0,0 0 0,0 0 0,0 0-1,0 0 1,0-1 0,0 1 0,0 0 0,0-1 0,17-9 77,-1-1-1,-1 0 1,0-1-1,0 0 1,18-20-1,-24 22-69,115-114 25,-24 21-201,-65 64-198,-37 50 18,-3 10 193,-4 8 102,1 0 0,-4 36 0,11-59 47,0 0-1,1 0 1,-1 0 0,1 0-1,0 0 1,1 0 0,-1 0-1,1-1 1,0 1 0,1-1 0,-1 1-1,1-1 1,0 0 0,0 0-1,5 5 1,1 0 24,0 0 0,0-1 0,1 0 0,0 0 0,21 12 0,-28-18-19,1-1 1,-1 0 0,1-1-1,-1 1 1,1 0 0,-1-1-1,1 0 1,0 0 0,0 0 0,0-1-1,0 1 1,0-1 0,-1 0-1,1 0 1,0 0 0,0 0-1,0-1 1,0 0 0,0 1-1,0-2 1,-1 1 0,1 0 0,0-1-1,-1 1 1,1-1 0,-1 0-1,0 0 1,0-1 0,0 1-1,0-1 1,0 1 0,0-1 0,0 0-1,-1 0 1,0 0 0,4-7-1,18-29 84,34-85 0,-4 7-19,-4 25-782,-59 130 342,-16 45 314,-64 144 0,46-149 255,38-70-130,0-1 0,0 1-1,-1-1 1,0-1 0,-1 1 0,0-1-1,-12 9 1,18-14-39,-1 0 0,0 0 1,0 0-1,0 0 0,0-1 0,0 1 1,0-1-1,0 1 0,0-1 0,0 0 1,0 0-1,0 0 0,0 0 0,-3 0 1,4 0-29,0-1 0,-1 1 1,1 0-1,0-1 0,0 1 1,0-1-1,0 1 0,0-1 1,0 1-1,0-1 0,0 0 0,0 1 1,0-1-1,0 0 0,0 0 1,0 0-1,1 0 0,-1 0 1,0 0-1,1 0 0,-1 0 1,1 0-1,-2-2 0,2 2-14,0 0 0,0 0-1,0 0 1,0 0-1,0 0 1,0 0 0,0 0-1,0 0 1,0 0 0,1 0-1,-1 0 1,0 1 0,1-1-1,-1 0 1,1 0-1,-1 0 1,1 0 0,-1 0-1,1 1 1,-1-1 0,1 0-1,0 1 1,-1-1-1,1 0 1,0 1 0,0-1-1,-1 1 1,2-2 0,2 0-16,-1 1 0,1-1 0,-1 0 1,1 1-1,6-2 0,3 2-11,0 0 0,0 1 0,0 0 0,0 1 0,0 1 0,19 4 0,1-1 72,7 1-135,-9 0-332,-1-2 1,1-1-1,43-3 0,-71 0-244,1 0 1,-1-1 0,0 1-1,1-1 1,-1 0 0,0 0-1,5-2 1,-8 3 500,1-1 0,-1 1 0,1 0 1,-1 0-1,0-1 0,1 1 0,3-7-3040,-4 6 3040,0 1 0,0-1 0,0 1 0,0-1 0,0 1 0,0 0 0,0-1 0,0 1 0,0-1 0,0 1 1,0-1-1,-1 1 0,1-1 0,0 0 0,-2-2-1023,-1-12-2157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54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15 7456,'-30'-15'3840,"35"15"-3968,3 3-32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0:55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14 4160,'5'-13'6784,"1"27"-5115,-5-6-1363,0 0 1,0 0-1,-1 0 0,-1 0 1,1 0-1,-1 0 0,-1 0 1,1-1-1,-4 9 1,1 1 106,-5 23 264,-1 0 0,-2-1 0,-28 60 0,32-84-631,0 0 1,0 0-1,-1-1 0,-1-1 1,0 1-1,-1-2 0,-1 1 1,1-2-1,-2 1 0,0-2 1,-23 16-1,-4-6-73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1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1093 2720,'-10'1'860,"12"4"-115,1 1 476,11-2 1809,-10-4-2851,-1 1 0,0-1 0,0 0 0,1 0 1,-1 0-1,0 0 0,1 0 0,-1-1 0,0 1 0,1-1 0,-1 0 1,0 0-1,0 0 0,0-1 0,0 1 0,0-1 0,3-2 1,3-3 39,-1 0 0,1 0 1,11-16-1,-8 11-92,34-46 93,-2 3-536,-43 53 289,0 1 0,0 0 0,0 0-1,0 0 1,1 0 0,-1 0 0,0 0 0,1 0 0,-1 0-1,1 0 1,-1 1 0,3-2 0,-4 2 20,0 0 1,0 0-1,1 0 0,-1 0 0,0 0 1,0 0-1,1 1 0,-1-1 0,0 0 1,0 0-1,1 0 0,-1 0 0,0 0 1,0 0-1,1 0 0,-1 1 1,0-1-1,0 0 0,0 0 0,0 0 1,1 0-1,-1 1 0,0-1 0,0 0 1,0 0-1,0 1 0,1-1 0,1 14-38,-4 3 135,0 1-1,-2 0 1,0-1-1,0 0 1,-11 24-1,-5 21 153,-36 189 701,5-17 269,17-111 1173,33-127-2165,2-12 38,8-44-28,44-161-81,-37 176-147,1 0-1,41-76 1,61-70-237,-58 97 198,-42 64-5,2-5-36,1 1-1,39-43 1,-56 72 23,0 0-1,0 0 1,1 1 0,-1 0-1,11-6 1,-14 9 38,0 0 0,0 0 0,0 0 0,0 0 0,0 1 0,0-1-1,0 1 1,0-1 0,0 1 0,0 0 0,1-1 0,-1 1 0,0 1 0,0-1 0,0 0 0,0 0-1,0 1 1,1-1 0,-1 1 0,0 0 0,0-1 0,2 3 0,1 0-4,-1 1 1,0 0-1,0 0 1,-1 0-1,1 0 0,-1 1 1,0-1-1,0 1 1,-1 0-1,1 0 1,-1 0-1,3 10 0,0 1 47,-1 0-1,-1 0 1,2 18-1,-4-14-15,0 1 0,-1-1 0,-1 1 0,-4 21 0,3-31 14,0 0 0,-1-1 0,0 1-1,-1-1 1,0 0 0,-1 0 0,0 0 0,0-1 0,-9 12-1,10-17 25,1 0-1,-1-1 1,-1 1-1,1-1 1,0 0-1,-1 0 1,1-1-1,-1 1 1,0-1-1,0 0 1,0 0-1,0-1 1,0 0-1,0 1 0,-1-2 1,1 1-1,-6 0 1,1-1-18,0 0 0,0 0 0,0-1 0,0-1 0,0 1 0,0-2 1,1 1-1,-11-5 0,18 7-57,0-1 1,1 0 0,-1 1 0,1-1-1,-1 0 1,0 0 0,1 0-1,-1 0 1,1 0 0,0-1-1,-1 1 1,1 0 0,0-1-1,-1-1 1,2 3 22,0 0 0,0 0 0,-1 0-1,1 0 1,0 0 0,0 0 0,0-1 0,0 1-1,0 0 1,0 0 0,0 0 0,0 0 0,0 0-1,0 0 1,0-1 0,0 1 0,1 0 0,-1 0-1,0 0 1,0 0 0,0 0 0,0 0 0,0 0 0,0-1-1,0 1 1,0 0 0,0 0 0,0 0 0,0 0-1,0 0 1,0 0 0,1 0 0,-1 0 0,0 0-1,0 0 1,0 0 0,0 0 0,0-1 0,0 1-1,0 0 1,1 0 0,-1 0 0,0 0 0,0 0 0,0 0-1,0 0 1,0 0 0,0 0 0,1 0 0,-1 0-1,0 0 1,0 0 0,0 0 0,0 1 0,0-1-1,1 0 1,8 1-120,10 6 152,0-1 0,0 0 0,0-2 0,1 0 0,0-2 0,0 0 0,0-1 0,0-1 0,0-1 0,0 0 0,36-9 0,-46 8-4,0-1 0,-1 0-1,0-1 1,1 0-1,-1 0 1,0-1-1,-1 0 1,1-1-1,-1 0 1,0 0 0,7-8-1,1-2 22,0-1-1,-2 0 1,14-21 0,-23 30-38,0 1 1,-1-1 0,0 0 0,-1-1 0,0 1-1,0-1 1,-1 1 0,0-1 0,0 0 0,-1 0-1,0-10 1,-3-3 115,1 19-154,1-1 0,-1 1 0,1 0 1,0-1-1,0 1 0,1-6 0,-1 7 24,1 1 0,-1 0 0,1 0 0,0 0-1,-1-1 1,1 1 0,0 0 0,-1 0 0,1 0 0,0 0-1,0 0 1,0 0 0,0 0 0,0 1 0,0-1-1,0 0 1,0 1 0,1-1 0,-1 0 0,0 1 0,3-1-1,21-9-41,1 2 0,1 1 0,38-5 0,-54 10 39,0 1-1,-1 1 0,1 0 0,0 0 0,-1 1 1,1 1-1,0 0 0,-1 0 0,0 1 1,1 0-1,17 9 0,-20-8-4,0 1 0,0 1 0,0-1-1,-1 1 1,0 1 0,0-1 0,-1 1 0,0 0-1,6 8 1,-9-10 6,0 0-1,0 0 1,-1 0-1,1 0 1,-1 1-1,0-1 1,0 1-1,-1-1 1,0 1-1,0 0 1,0-1-1,-1 1 1,0 0-1,0 0 1,-1 9-1,-1-6-5,0 0 0,-1 0 0,0 0 1,0-1-1,-1 1 0,0-1 0,-5 9 0,-5 2 55,-22 26-1,22-29-20,1 1 82,13-16-83,-1-1 0,1 1-1,-1 0 1,1 0 0,-1 0 0,1 0 0,0 0 0,-1 0 0,1-1 0,0 1 0,0 0 0,0 0 0,-1 0-1,1 0 1,0 0 0,0 1 0,2-1 1,0-1-1,-1 0 1,1 1-1,0-1 1,-1 0-1,1 0 1,0 0-1,-1 0 1,1 0 0,0-1-1,-1 1 1,4-1-1,0 0 50,6-1-52,-1 1 0,1-2 0,-1 0 0,0 0 0,0-1 0,0 0 0,19-11 0,-5 0 40,40-32 0,-39 21-187,-22 21 75,1 1 1,0 0-1,-1 0 0,1 0 1,1 1-1,-1-1 0,1 1 1,-1 0-1,9-4 0,-12 7 48,-1 0 0,0 0 0,1 0 0,-1 0 0,0 1 0,0-1 0,1 0 0,-1 0 0,0 0 0,1 0 0,-1 0 0,0 0 0,0 1 0,0-1 0,1 0 0,-1 0 0,0 0 0,0 1 0,1-1 0,-1 0 0,0 0 0,0 1 0,0-1 0,0 0-1,0 1 1,1-1 0,-1 0 0,0 0 0,0 1 0,0-1 0,0 0 0,0 1 0,0-1 0,0 0 0,0 0 0,0 1 0,2 16-4,-2-12 17,2 9 70,-1-7-66,0 1 0,0-1 1,5 13-1,-5-17 0,0-1 0,1 1 0,-1-1 1,1 0-1,-1 1 0,1-1 0,0 0 0,0 0 0,0 0 1,0 0-1,0 0 0,0-1 0,5 4 0,-3-3 31,1 0-1,0 0 0,0 0 0,0-1 1,0 1-1,0-1 0,0 0 0,0-1 1,0 1-1,0-1 0,0 0 0,1 0 1,-1-1-1,0 0 0,0 1 0,8-4 1,-7 2-18,1 0-1,0-1 1,0 0 0,-1 0 0,0-1-1,1 0 1,-2 0 0,1 0 0,0 0-1,9-11 1,-13 13-11,-1 0 0,1 0 0,-1 0-1,0 0 1,0 0 0,0 0 0,0 0 0,0-1-1,0 1 1,0 0 0,-1-1 0,1 1 0,0-5 0,-1 6-13,-1 0 1,1-1-1,0 1 1,0 0-1,0-1 0,-1 1 1,1 0-1,-1-1 1,1 1-1,-1 0 1,1 0-1,-1-1 1,0 1-1,0 0 1,0 0-1,1 0 1,-1 0-1,0 0 1,0 0-1,0 0 1,-1 0-1,1 1 1,0-1-1,0 0 1,-2 0-1,-12-5-59,0 0 0,-1 1 0,0 1 0,0 0 0,-22-1-1,26 3 125,2 1-57,8 2-9,0-1 0,0 0 0,1-1 0,-1 1 0,0 0 0,0-1 0,0 1 0,-3-2 0,-4 4-250,9 0 159,9-2-34,40 8 5,-27-7 159,0 0 0,-1-2 0,1 0 0,-1-2 0,29-6 0,-34 4-12,-1 0-1,0 0 1,0-2-1,-1 0 0,1 0 1,-2-1-1,1-1 1,13-11-1,-1-5 9,-1-1 0,0-1 0,22-34 0,2-4 51,73-99 17,-95 122-95,-1-1 0,21-49-1,-41 79-20,0-1 0,0 0 0,-2-1 0,0 0 0,0 1 0,-1-1 0,0-22 0,-3 36 1,0-1 0,0 0 0,0 0 0,0 0 0,-1 0 0,1 0 0,-1 0 0,1 0 0,-1 0 0,0 1 0,0-1 0,1 0-1,-1 0 1,-2-1 0,3 3 2,-1-1 0,1 1 0,-1-1 0,0 1 0,1-1 0,-1 1 0,0 0 0,1-1 0,-1 1 0,0 0-1,1 0 1,-1 0 0,0-1 0,1 1 0,-1 0 0,0 0 0,0 0 0,1 0 0,-1 0 0,0 0 0,0 0 0,1 1 0,-1-1 0,0 0-1,1 0 1,-1 1 0,0-1 0,1 0 0,-1 1 0,0-1 0,1 0 0,-1 1 0,1-1 0,-1 1 0,1-1 0,-1 1 0,1-1 0,-1 1-1,-6 6-50,1 0 0,0 1 0,-10 14-1,12-15 50,-20 31-26,2 2-1,2 1 0,-27 75 0,23-40 51,-17 100 0,11 71 183,28-229-147,2-1 1,2 32-1,-1-43 36,0 0 0,0 0 0,0 0 0,1 0 0,0-1 1,0 1-1,0-1 0,1 1 0,-1-1 0,2 0 0,5 9 0,-8-14-63,0 1-1,0-1 0,-1 1 0,1-1 1,0 1-1,0-1 0,0 1 0,-1-1 1,1 0-1,0 0 0,0 1 0,0-1 1,0 0-1,0 0 0,0 0 0,0 0 1,-1 0-1,1 0 0,0 0 0,0 0 1,0 0-1,0-1 0,0 1 0,0 0 1,-1 0-1,1-1 0,0 1 0,0-1 1,0 1-1,-1-1 0,1 1 0,0-1 1,0 1-1,-1-1 0,2-1 0,3-3 50,0 0 1,0 0-1,5-8 0,-7 10-55,5-7 0,-1 0 1,0-1 0,0 0 0,-1 0-1,4-12 1,-8 17-52,0 1-1,0-1 1,-1 0 0,0 0-1,0 1 1,0-1 0,-1 0-1,0 0 1,0 0 0,0 0-1,-1 0 1,0 1-1,-1-7 1,1 11 33,1 0-1,0 1 1,0 0-1,-1-1 1,1 1-1,0-1 1,-1 1-1,1-1 1,-1 1 0,1 0-1,0-1 1,-1 1-1,1 0 1,-1-1-1,1 1 1,-1 0-1,1-1 1,-1 1-1,0 0 1,1 0 0,-1 0-1,1 0 1,-1 0-1,1 0 1,-1-1-1,1 1 1,-1 0-1,0 1 1,1-1-1,-1 0 1,1 0 0,-1 0-1,1 0 1,-1 0-1,1 0 1,-1 1-1,1-1 1,-1 0-1,1 1 1,-1-1-1,1 0 1,-1 1 0,1-1-1,-1 0 1,1 1-1,0-1 1,-1 1-1,0-1 8,1 1-1,0-1 1,-1 0 0,1 0-1,0 0 1,-1 1-1,1-1 1,0 0 0,-1 1-1,1-1 1,0 0-1,-1 1 1,1-1 0,0 0-1,0 1 1,-1-1-1,1 0 1,0 1 0,0-1-1,0 1 1,0-1-1,0 0 1,0 1 0,-1-1-1,1 1 1,0-1-1,0 1 1,0-1 0,0 0-1,0 1 1,1-1-1,-1 1 1,0-1 0,0 0-1,0 1 1,0-1-1,0 1 1,1-1 0,-1 0-1,0 1 1,0-1-1,0 1 1,1-1 0,-1 0-1,0 0 1,1 1-1,-1-1 1,0 0 0,1 1-1,-1-1 1,0 0-1,1 0 1,-1 0 0,1 1-1,-1-1 1,0 0-1,1 0 1,-1 0 0,1 0-1,-1 0 1,0 0 0,2 0-1,36 6 19,55 2-1,123-7-51,-164-4 56,-1-2 1,62-14 0,-44-1 221,-61 16-330,-6 4 67,-6 5 73,-1 1-89,0 0 0,-1 0 1,-10 7-1,-9 10-76,-6 10 78,-42 33 0,57-53 26,6-4-3,1 0 0,-11 13 0,18-20 30,0 0 1,0 1 0,1-1 0,-1 1-1,0 0 1,1-1 0,0 1-1,-1 0 1,1 0 0,0 0 0,1 0-1,-1 0 1,0 0 0,1 0 0,0 6-1,0-8-5,0 0 0,0 0 0,0 0 0,1-1 0,-1 1 0,0 0 0,1 0 0,-1 0-1,1 0 1,-1-1 0,1 1 0,-1 0 0,1-1 0,-1 1 0,1 0 0,0-1 0,-1 1-1,1 0 1,0-1 0,0 1 0,-1-1 0,1 0 0,0 1 0,0-1 0,0 0 0,0 1-1,0-1 1,-1 0 0,1 0 0,0 0 0,0 0 0,0 0 0,0 0 0,0 0 0,0 0-1,0 0 1,0 0 0,1-1 0,2 1 22,0-1 0,0-1 0,1 1 0,-1 0-1,0-1 1,-1 0 0,6-3 0,-2 0 23,1-1 0,-1 0 0,0 0 0,-1 0 0,1-1 0,6-10 0,27-46-294,-29 44-110,-14 28 254,0 0 1,1 0-1,0-1 1,-2 19-1,4-26 94,0 1 1,0 0-1,0 0 1,1 0-1,-1 0 0,0 0 1,1 0-1,-1 0 1,1-1-1,0 1 0,0 0 1,-1 0-1,1-1 1,0 1-1,1 0 0,-1-1 1,0 1-1,0-1 0,1 0 1,-1 1-1,0-1 1,1 0-1,3 2 0,-3-2 11,0 0 0,1 0-1,-1-1 1,0 1 0,1 0-1,-1-1 1,1 0-1,-1 0 1,1 0 0,-1 0-1,1 0 1,-1 0 0,1 0-1,-1-1 1,1 1-1,-1-1 1,5-2 0,12-6 68,0 0-1,-1-2 1,0-1 0,0 0 0,-1-1 0,27-27-1,-17 13-68,-2-2-1,0 0 0,20-33 1,54-101 0,-58 92-34,-22 41 9,-2-1 1,-1-1 0,16-45-1,5-64-39,-25 93-46,-4 17 30,0 0-42,-1 0-1,-1 0 0,3-56 0,-9 86 84,0 0-1,0 1 1,0-1-1,0 0 1,1 0-1,-1 1 0,0-1 1,-1 0-1,1 0 1,0 1-1,0-1 1,0 0-1,0 1 0,-1-1 1,1 0-1,0 0 1,0 1-1,-1-1 1,1 0-1,-1 1 0,1-1 1,-1 1-1,0-2 1,1 3 14,-1-1 0,0 0 1,1 1-1,-1-1 0,0 0 1,1 1-1,-1-1 0,1 1 1,-1-1-1,1 0 0,-1 1 0,1 0 1,-1-1-1,1 1 0,-1-1 1,1 1-1,0-1 0,-1 2 1,-4 7-18,1 0 1,-5 12-1,-23 69 44,-65 215-114,71-185 81,-22 224 0,47-337 101,0 7-20,1 0 0,1 16 0,-1-27-40,0 0 0,1-1 0,-1 1 0,1 0 0,-1-1 1,1 1-1,0 0 0,0-1 0,0 1 0,0-1 0,1 0 0,-1 1 1,1-1-1,-1 0 0,1 0 0,0 0 0,0 0 0,2 2 0,-2-3 2,0 0-1,-1 0 0,1-1 0,0 1 0,0-1 0,0 1 0,0-1 0,0 0 1,0 0-1,0 1 0,0-1 0,0-1 0,0 1 0,0 0 0,0 0 0,0-1 1,0 1-1,0-1 0,-1 0 0,1 1 0,0-1 0,1-1 0,2-1-41,0 0 0,0 0 0,-1 0 0,1-1 0,-1 1 0,6-8 0,3-4-169,-1 0 0,0-1 0,-1 0 0,-1-1 0,10-23 0,0-15-168,-20 55 342,0 0 0,0-1 0,0 1 0,1-1 0,-1 1 0,0 0 0,1-1 0,-1 1 0,0 0 0,1 0 0,-1-1 0,0 1 0,1 0 0,-1 0 0,0-1 0,1 1 0,-1 0 0,1 0 0,-1 0 0,0 0 0,1 0 0,-1 0 0,1 0 0,-1 0 0,1 0 0,-1 0 0,0 0 0,1 0 0,-1 0 0,1 0 0,0 0 0,17 6-179,-1 0 293,8-4-37,-1-1 0,1-1 0,-1-2 0,1 0 0,-1-2 0,44-11 0,-61 12-69,-1 0-1,1 0 0,0 0 1,7-6-1,-8 4 25,1 1 1,14-6-1,-8 3-170,-9 5-62,-5 14 184,-2-1-63,0 0 0,-1 0 1,0 0-1,-1 0 0,-10 17 0,8-16 99,1-1-1,1 1 1,-1 0-1,-4 18 0,9-25 17,1-1 0,-1 0 0,0 1 0,1-1 0,0 1 0,0-1 0,1 5 0,-1-7-11,1-1 0,-1 0-1,0 1 1,1-1 0,-1 0-1,1 0 1,-1 1 0,1-1 0,0 0-1,-1 0 1,1 0 0,0 0 0,0 0-1,0 0 1,0 0 0,0 0-1,0 0 1,0 0 0,0 0 0,0-1-1,1 1 1,-1 0 0,0-1-1,0 1 1,1-1 0,-1 1 0,0-1-1,3 1 1,1-1 26,1 0 0,-1 0 0,1 0 0,-1 0 0,1-1 0,-1 0 0,0 0 1,1-1-1,4-1 0,9-5 52,19-10 0,-32 15-61,10-5-15,-1-1 0,-1-1-1,0 0 1,0-1 0,-1 0-1,0-1 1,-1-1 0,16-20-1,0-8 12,38-70-1,-18 27 14,49-74-388,-80 129 196,89-161-736,-16-9 341,-87 192 460,0 0-1,-1 0 1,0 0-1,0-1 1,-1 1-1,1 0 1,-2-1-1,1-10 0,-1 17 78,0 1-1,0-1 0,0 1 0,0 0 0,0-1 0,0 1 0,0-1 0,0 1 0,-1 0 0,1-1 0,0 1 0,0 0 0,0-1 0,-1 1 0,1 0 0,0-1 0,0 1 0,-1 0 0,1-1 1,0 1-1,-1 0 0,1-1 0,0 1 0,-1 0 0,1 0 0,0 0 0,-1-1 0,1 1 0,-1 0 0,1 0 0,0 0 0,-1 0 0,-1 0-9,1 0 0,0 0 0,-1 0 0,1 1 0,0-1 0,-1 0-1,1 1 1,0-1 0,-1 1 0,0 0 0,-4 2-73,1 1 0,0 0 0,-8 6 0,-5 9 57,1 0 1,1 1-1,1 0 0,-19 35 1,-41 94 68,62-121-55,-6 18 110,1 0 0,3 1 0,2 1-1,2 0 1,1 1 0,3 0 0,3 0 0,2 95 0,3-93 2,2 29 50,-2-70-111,1-1 0,0 1 0,0-1 0,1 0 0,0 0 0,6 12 1,-6-15 54,0 0 0,1 0 1,0 0-1,0 0 1,8 8-1,-11-13-52,0 1 1,1-1-1,-1 0 0,1 0 1,-1 0-1,1-1 1,-1 1-1,1 0 0,-1-1 1,1 1-1,0-1 0,-1 1 1,1-1-1,0 0 0,0 1 1,-1-1-1,1 0 1,0 0-1,0 0 0,-1-1 1,1 1-1,0 0 0,-1-1 1,1 1-1,0-1 0,2-1 1,34-12 110,-11 3-91,32-16-1,-52 23-26,-1 0 1,1 0-1,0-1 0,-1 0 1,0 0-1,0-1 0,-1 1 0,1-1 1,5-9-1,-6 8-42,-4 5 3,1 0 0,-1 0-1,0-1 1,1 1-1,-1 0 1,0-1-1,0 1 1,0-1-1,0-3 1,1-56-99,-21 87-791,-2 1 782,-3 7 92,16-24 43,0 1 0,1 1 0,0 0-1,1 0 1,-6 13 0,11-23-9,1 0-1,0 0 1,0-1 0,-1 1-1,1 0 1,0 0 0,0 0-1,0 0 1,0 0 0,0 0 0,0 0-1,0 0 1,0 0 0,0 0-1,1 0 1,-1 0 0,0 0 0,1 0-1,-1-1 1,0 1 0,1 0-1,-1 0 1,2 1 0,-1-1 24,1 1-1,-1-1 1,1 0 0,-1 0-1,1 0 1,0 0 0,-1 0-1,1 0 1,0-1 0,0 1-1,2 0 1,5 1 87,0 0 1,0-1-1,18 0 0,-1-1 45,-1-2 0,39-7 0,-48 6-142,-1-1 0,0-1 0,-1 0 0,1-1 1,21-12-1,-17 5-4,0 0 1,-1-2-1,-1 0 1,0-1-1,-1-1 1,-1 0-1,0-1 0,-1-1 1,20-37-1,8-23 15,53-90-81,-59 115 17,-3-2 1,37-83-1,-31 28-302,-34 93 179,-1-1 0,0 0 1,-2-1-1,1-21 0,-3 40 130,0 0 0,0 0 1,0 0-1,0 0 0,0 0 0,0 0 1,-1 0-1,1-1 0,0 1 0,0 0 1,-1 0-1,1 0 0,-1 1 0,1-1 1,-1 0-1,0 0 0,0-1 1,0 1 5,0 1 1,1-1 0,-1 1 0,0 0-1,1-1 1,-1 1 0,0 0 0,1 0 0,-1-1-1,0 1 1,0 0 0,1 0 0,-1 0 0,0 0-1,0 0 1,1 0 0,-1 0 0,-1 1-1,-2 0 0,1 0 0,-1 0 0,1 1 0,0-1 0,0 1-1,-1 0 1,1 0 0,-4 4 0,0 0-8,1 1 0,0 0-1,1 0 1,0 0 0,0 1 0,-4 8 0,-2 3-23,-14 22 38,2 2 0,3 0 0,1 1 0,-20 69 0,25-53 8,-11 94 0,10 60 301,14-207-277,0 62 77,2-61-28,0-1 0,0 1 0,0 0 0,1 0 0,1-1 0,4 13-1,-6-18-32,0-1-1,0 1 0,-1-1 1,1 1-1,1-1 0,-1 0 0,0 1 1,0-1-1,0 0 0,1 0 1,-1 0-1,0 0 0,1 0 1,-1 0-1,1 0 0,-1 0 0,1-1 1,0 1-1,-1-1 0,1 1 1,0-1-1,-1 1 0,1-1 0,0 0 1,0 0-1,-1 0 0,1 0 1,0 0-1,2-1 0,4 0 27,1-1-1,-1-1 1,1 0-1,12-6 1,-11 5-157,28-13 136,-1-2-1,0-1 0,-2-1 0,0-2 1,54-48-1,-89 71-34,5-5-81,0 1 0,0 0 0,11-7 0,-15 11 55,0-1 0,-1 1 0,1 0 0,-1 0 0,1-1 0,0 1 0,-1 0 0,1 0 0,0 0 0,-1 0-1,1 0 1,0 0 0,-1 0 0,1 0 0,0 0 0,-1 0 0,1 0 0,0 0 0,0 1 0,0-1 2,0 1 0,-1-1 0,1 1 0,-1 0 0,1-1 0,-1 1 0,0 0 0,1-1 0,-1 1 0,0 0 0,1 0 0,-1-1 0,0 1 0,0 0 0,0 0 0,0-1 1,0 1-1,1 0 0,-1 0 0,-1 0 0,1 0 0,-1 11 71,-1 0 0,0 0 0,-1-1 0,0 1 0,-1-1 1,-9 19-1,-6 21 737,14-39-588,4-8-138,-1 0 0,1 0 0,0 1 0,0-1 0,0 1 0,0 5 0,1-9-39,0 0 0,0 0 0,0 0 0,0 0 0,1 0 0,-1 0 0,0 0 0,1 0 0,-1-1 0,0 1 0,1 0 0,-1 0 0,1 0 0,0-1 0,-1 1 0,1 0 0,0 0 0,-1-1 0,1 1 0,0-1 0,0 1 0,-1-1 0,1 1 0,0-1 0,0 1 0,0-1 0,0 0 0,0 1 0,0-1 0,0 0 0,0 0 0,0 0 0,0 0 0,-1 0 0,3 0 0,2 0 4,0 0 0,0 0 0,0-1 1,0 0-1,0 0 0,0 0 0,0 0 0,0-1 1,7-4-1,-2 2 22,-1-1 0,0-1 1,14-10-1,10-15-2,-25 23-121,1-1-1,0 2 1,0-1-1,0 1 1,15-8-1,-23 15 66,0 0 1,-1-1-1,1 1 1,0 0-1,-1 0 1,1 0-1,0 0 0,-1 0 1,1 0-1,0 0 1,-1 0-1,1 0 1,0 1-1,-1-1 0,1 0 1,0 0-1,-1 0 1,1 1-1,0-1 1,-1 0-1,1 1 0,-1-1 1,1 1-1,-1-1 1,1 1-1,-1-1 1,1 1-1,-1-1 0,0 1 1,1-1-1,-1 1 1,1-1-1,-1 1 1,0 0-1,0-1 0,1 1 1,-1-1-1,0 1 1,0 1-1,6 27-96,-5-16 65,-1 0 0,-1 1 0,0-1 0,-1 0 0,0 0 0,-8 24 0,0 1-5,-45 156 21,43-161 83,-1 0 1,-2-1-1,-35 57 0,31-63-16,0-1-1,-1-1 1,-2 0-1,-25 20 1,36-34 22,-1 0 0,0-1 0,-1 0 0,0-1 0,-1-1 0,1 0 0,-1 0 0,-1-2 0,1 0 0,-23 5 0,31-9-18,1 0 0,0-1 0,-1 0 0,1 0 0,-1 0-1,1-1 1,-1 0 0,1 0 0,-1 0 0,1-1 0,-8-3 0,11 4-33,-1 0 1,1-1 0,0 1-1,-1-1 1,1 1 0,0-1-1,0 0 1,0 0 0,0 0-1,1 0 1,-1-1 0,1 1-1,-1 0 1,1-1 0,0 1-1,-1-1 1,1 1 0,1-1-1,-1 0 1,0 1 0,1-1-1,-1 0 1,1 0 0,0 1-1,0-4 1,0-1-19,1 1 0,1 0 1,-1 0-1,1 0 0,0 0 0,0 0 1,1 1-1,0-1 0,0 0 0,0 1 1,0 0-1,1 0 0,0 0 0,8-8 1,5-3 20,0 1 0,31-22 0,121-74 70,29-19-1438,-186 120 1118,55-39-2389,-6-2-3408,-42 38 3918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1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18 132 6560,'-17'-20'2976,"17"9"-2592,0 0 1568,9 6-1152,4-10 864,8 7-960,15-8-224,0 4-320,11-2-64,1 6-32,-4 0-192,0 4 64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13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75 3808,'-1'-2'1035,"0"-1"0,0 1 0,1-1 0,-1 1-1,1-1 1,-1 1 0,1-1 0,0 1 0,0-5 0,0 6-787,-20 20 4488,18-17-4544,-1 2 112,0 0 1,0 0 0,-1 0-1,1 0 1,-1-1 0,0 1-1,-5 3 1,8-8-279,1 1 1,0 0-1,-1 0 0,1 0 1,0-1-1,-1 1 0,1 0 1,0 0-1,-1-1 0,1 1 1,0 0-1,-1-1 0,1 1 1,0 0-1,0-1 0,0 1 1,-1 0-1,1-1 1,0 1-1,0-1 0,0 1 1,0 0-1,0-1 0,0 1 1,-1-1-1,1 1 0,0-1 1,0 1-1,0 0 0,1-1 1,-1 0-1,0-11 160,3-7-184,-3 17-384,0 0-1,0-1 1,0 1-1,1 0 0,-1 0 1,1-1-1,-1 1 0,1 0 1,0 0-1,0 0 1,0 0-1,0 0 0,2-3 1,27-18-9991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2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39 7712,'-17'-11'3520,"12"-1"-3072,10 4 320,3 8-512,5-8-928,5 8 320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2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 8128,'-17'-11'3680,"25"14"-3168,-3-3-96,8 0-320,4 0-256,6 5 96,6-2-4352,2 5 2400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4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 2496,'-4'3'333,"1"0"1,0 0-1,0 1 0,0 0 1,1 0-1,-1 0 0,-2 6 1,-10 17 1260,9-11 382,0-1-1300,0-1 1,-13 24-1,0 4 983,19-42-1646,0 0 1,0 1-1,0-1 1,0 0-1,0 0 1,0 0-1,0 0 1,0 0-1,0 0 1,0 0-1,0 0 1,0 0-1,0 1 1,0-1-1,0 0 1,0 0-1,0 0 1,0 0 0,0 0-1,0 0 1,0 0-1,0 0 1,0 0-1,0 1 1,0-1-1,0 0 1,0 0-1,0 0 1,0 0-1,1 0 1,-1 0-1,0 0 1,0 0-1,0 0 1,0 0-1,0 0 1,0 0-1,0 0 1,0 1-1,0-1 1,0 0-1,1 0 1,-1 0-1,0 0 1,0 0-1,0 0 1,8 1 248,9-2-7,12-3-452,0-1-1,47-15 1,-31 7-3184,8 0 917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7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441 909 1984,'0'-2'188,"0"1"0,0 0 0,0-1 0,0 1 1,0 0-1,0-1 0,-1 1 0,1 0 0,0-1 0,-1 1 0,1 0 0,-1 0 1,1-1-1,-1 1 0,0 0 0,1 0 0,-1 0 0,0 0 0,0 0 0,0 0 1,0 0-1,0 0 0,0 0 0,0 0 0,0 0 0,0 1 0,0-1 1,-1 0-1,1 1 0,0-1 0,0 1 0,-1-1 0,1 1 0,0 0 0,-1-1 1,1 1-1,0 0 0,-1 0 0,-1 0 0,-7 1 48,1 1 1,-1 0-1,0 0 1,1 1-1,-1 1 1,1-1-1,0 2 1,-13 7-1,-128 72 790,125-68-960,0 2 1,1 0-1,-37 39 0,58-54-54,1-1 1,-1 1 0,1 0-1,0 0 1,0 1 0,0-1-1,0 0 1,1 1 0,-3 5-1,4-8 5,0 1 0,-1-1 0,1 0 0,0 0 0,0 0 0,1 1 0,-1-1-1,0 0 1,0 0 0,0 0 0,1 1 0,-1-1 0,1 0 0,-1 0-1,1 0 1,-1 0 0,1 0 0,0 0 0,-1 0 0,1 0 0,0 0 0,0 0-1,0 0 1,0-1 0,0 1 0,0 0 0,0-1 0,0 1 0,0 0 0,0-1-1,2 1 1,2 2 57,1-1-1,0-1 1,0 1 0,0-1-1,1 0 1,-1 0 0,0-1-1,0 1 1,1-1-1,10-2 1,5-1 148,34-11 0,-44 11-195,0 0 0,0-1 0,0-1 0,-1 0 1,0-1-1,0 0 0,0-1 0,0 0 0,16-16 1,-11 8 66,-2-1 1,0 0 0,23-36 0,-31 44-136,-1-1 1,-1-1-1,1 1 0,-1-1 0,-1 0 0,0 1 0,0-1 1,-1-1-1,0 1 0,0-14 0,-2 23 8,0 0 0,0 0-1,0 0 1,0 0 0,0 0 0,0 0-1,0 0 1,0 0 0,-1 0 0,1 0-1,0 0 1,-1 0 0,0-2 0,1 3 23,-1 0 1,1 0 0,0 0 0,0 0 0,-1 0 0,1 0 0,0 0-1,0 0 1,-1 0 0,1 0 0,0 0 0,0 0 0,-1 0 0,1 0-1,0 1 1,0-1 0,-1 0 0,1 0 0,0 0 0,0 0 0,0 0-1,-1 1 1,1-1 0,0 0 0,0 0 0,0 0 0,0 0 0,-1 1 0,1-1-1,0 0 1,0 0 0,0 0 0,0 1 0,-16 27-77,15-27 90,-6 16 60,0 1 1,2 0-1,0 0 1,0 1 0,2-1-1,0 1 1,1 0-1,1 19 1,1-32 45,0-1-1,1 1 1,0 0 0,2 9 0,-3-14-81,1 1 0,-1 0 1,1-1-1,0 1 0,-1-1 1,1 1-1,0-1 1,0 1-1,0-1 0,0 1 1,0-1-1,0 0 0,1 0 1,-1 1-1,0-1 0,1 0 1,-1 0-1,0 0 0,3 0 1,-1 0 8,0 0 0,0 0 0,0-1 0,0 1 0,0-1 0,1 0 0,-1 0 0,0 0 0,0 0 1,0-1-1,0 1 0,0-1 0,0 0 0,0 0 0,0 0 0,0 0 0,4-2 0,3-3-3,0-1-1,0 0 0,11-9 1,-17 12-32,55-50 137,65-75 0,-76 77-132,-21 22-24,34-33-240,-61 62 251,0 1 0,0 0 0,0 0 0,1-1 0,-1 1 0,0 0-1,0 0 1,0 0 0,1 0 0,-1-1 0,0 1 0,0 0-1,1 0 1,-1 0 0,0 0 0,0 0 0,1-1 0,-1 1-1,0 0 1,1 0 0,-1 0 0,0 0 0,1 0 0,-1 0 0,0 0-1,1 0 1,0 7-60,-7 16 72,5-19 9,-12 43 66,-16 60 313,24-85-218,2 0 0,-3 43 0,6-63-137,0 1 0,1-1-1,-1 0 1,0 0 0,0 0 0,1 0-1,0 0 1,-1 0 0,1 0-1,0 0 1,0 0 0,0 0 0,0 0-1,0-1 1,0 1 0,3 2 0,-3-3-22,0 0 1,0 0-1,1 0 0,-1-1 1,0 1-1,0 0 1,1-1-1,-1 1 1,0-1-1,1 0 0,-1 1 1,0-1-1,1 0 1,-1 0-1,1 0 1,-1 0-1,0 0 1,1 0-1,-1 0 0,1 0 1,-1-1-1,0 1 1,1-1-1,-1 1 1,0-1-1,2 0 0,5-3 15,0-1 0,0 0 0,-1 0 0,0 0 0,12-13 0,33-37 39,-32 32-112,48-51-24,-66 71 27,1-1 1,1 1 0,-1 0-1,0 1 1,5-4-1,-8 6 30,1-1-1,-1 1 0,1-1 0,0 1 1,-1 0-1,1 0 0,-1-1 0,1 1 1,0 0-1,-1 0 0,1 0 0,0-1 1,-1 1-1,1 0 0,0 0 0,-1 0 1,1 0-1,0 0 0,-1 1 0,1-1 1,0 0-1,-1 0 0,1 0 0,0 0 1,-1 1-1,1-1 0,-1 0 0,1 1 1,-1-1-1,1 0 0,0 1 0,-1-1 1,1 1-1,-1-1 0,0 1 0,1-1 1,-1 1-1,1-1 0,-1 1 0,0-1 1,1 2-1,0 1-3,0 1 1,0 0-1,0 0 0,0-1 1,-1 1-1,0 4 1,1 0-2,0 9 13,-2 1 0,0-1 0,-6 34 0,1-9 353,6-42-330,-1 1 1,1-1-1,0 0 1,0 1 0,0-1-1,0 1 1,0-1-1,0 0 1,0 1-1,0-1 1,0 1-1,0-1 1,0 0 0,0 1-1,0-1 1,0 1-1,1-1 1,-1 0-1,0 1 1,0-1-1,0 0 1,1 1 0,-1-1-1,6-5 362,12-21-52,-15 19-305,20-35 61,-19 32-137,1 1 1,0-1 0,1 1 0,0 0-1,0 0 1,9-8 0,-15 16 33,1 0 1,0 1-1,-1-1 0,1 1 1,0-1-1,-1 1 1,1-1-1,0 1 0,0-1 1,0 1-1,-1 0 1,1-1-1,0 1 0,0 0 1,0 0-1,0 0 1,0 0-1,0 0 0,0 0 1,-1 0-1,1 0 1,0 0-1,0 0 0,0 0 1,0 0-1,0 1 1,0-1-1,-1 0 0,1 1 1,0-1-1,0 1 1,0-1-1,-1 1 0,1-1 1,0 1-1,-1-1 1,1 1-1,0 0 0,-1-1 1,1 1-1,-1 0 1,1-1-1,-1 1 0,1 1 1,3 4-6,-1 0 0,0 0 0,0 1 1,3 8-1,-6-12 34,1-1 0,0 1 0,0-1 0,1 0 0,-1 1 1,0-1-1,1 0 0,0 0 0,-1 0 0,1 0 0,0 0 0,0-1 1,0 1-1,0 0 0,0-1 0,0 0 0,1 1 0,-1-1 0,0 0 1,1 0-1,-1 0 0,1 0 0,-1-1 0,1 1 0,-1-1 0,1 0 1,0 1-1,-1-1 0,1 0 0,-1 0 0,1-1 0,0 1 0,-1-1 1,1 1-1,-1-1 0,1 0 0,4-2 0,19-9-3,-1-1 0,29-21-1,-30 19-66,-20 13 31,-1 0-1,0 0 0,1 0 1,0 0-1,-1 1 1,1 0-1,0 0 1,0 0-1,0 0 0,0 0 1,7 1-1,-9 0 8,0 0-1,-1 0 0,1 1 0,0-1 0,0 1 1,0 0-1,0-1 0,-1 1 0,1 0 0,0 0 1,-1 0-1,1 0 0,-1 0 0,1 1 1,-1-1-1,1 0 0,-1 1 0,0-1 0,0 1 1,0-1-1,1 1 0,-2 0 0,1 0 0,0-1 1,0 1-1,0 3 0,2 3-4,-1 1-1,0 0 1,-1 0-1,0 0 1,-1 0-1,1 0 0,-2 0 1,1 0-1,-3 11 1,-22 84-172,16-73 148,-61 239 434,58-234 170,10-32-361,2-5 1,6-19 157,5-14-276,28-57 0,28-31-56,-31 58 11,27-58-179,40-70-240,-97 183 334,-1 1 0,1-1 0,1 1 0,9-9 0,-14 15 33,-1 0-1,1 1 1,0-1 0,0 1 0,0 0 0,-1-1 0,1 1 0,0 0 0,1 0 0,-1 0 0,0 0 0,0 0-1,0 1 1,1-1 0,-1 1 0,0 0 0,0-1 0,1 1 0,-1 0 0,0 0 0,1 0 0,-1 1 0,0-1 0,4 1-1,-4 0 13,0 1-1,0-1 0,0 0 0,0 1 1,-1-1-1,1 1 0,0 0 0,-1-1 0,1 1 1,-1 0-1,0 0 0,0 0 0,1 0 0,-1 0 1,0 0-1,-1 0 0,1 1 0,0-1 1,-1 0-1,1 0 0,-1 1 0,0-1 0,1 0 1,-1 3-1,0 8 31,-1 0 0,1-1 0,-4 15 0,3-21-7,-3 23 44,-16 55-1,16-73 1,0 0 0,-1 0 0,0 0 0,-1 0 0,0-1 0,0 0 0,-13 15-1,17-23-28,0 0 0,0 0 0,0-1 0,0 1-1,0 0 1,0-1 0,0 0 0,-1 1 0,1-1 0,0 0-1,-1 0 1,1 0 0,-1 0 0,-3 0 0,5-1-25,-1 0 0,1 0 0,-1 0 0,1 0 0,-1 0 0,1-1 1,0 1-1,-1 0 0,1-1 0,0 1 0,-1-1 0,1 0 0,0 1 1,0-1-1,-1 0 0,1 0 0,0 0 0,0 1 0,0-1 0,0-1 0,0 1 1,0 0-1,0 0 0,0 0 0,1 0 0,-1 0 0,-1-3 0,2 3-21,0 1 1,-1-1-1,1 1 0,0-1 0,0 0 0,-1 1 0,1-1 0,0 1 0,0-1 0,0 0 0,0 1 0,0-1 0,0 0 0,0 1 0,0-1 0,0 0 0,0 1 1,0-1-1,0 0 0,0 1 0,1-1 0,-1 1 0,0-1 0,0 0 0,1 1 0,0-1 0,-1 0 0,2 0-1,-1 0 1,0 0 0,0 0-1,0 1 1,0-1 0,0 1-1,1-1 1,-1 1 0,0-1-1,0 1 1,3-1 0,5 0-15,1 0 1,0 0-1,10 2 1,-11-1-7,25 0 66,0-2 0,-1-2 0,1 0 0,-1-3 0,-1 0 0,55-21 0,-63 18-19,-1 0 0,-1-2-1,0-1 1,-1-1 0,0 0 0,-1-2-1,0 0 1,-2-1 0,24-28 0,7-17-11,42-71 1,-62 84-6,-2-2 0,20-55-1,30-104-7,-65 174-80,-1 0 0,-1 0 1,7-63-1,-17 95 52,1 1-1,-1 0 0,0 0 1,0-1-1,0 1 1,0 0-1,-1-1 1,1 1-1,-1 0 1,0 0-1,-2-5 0,3 7 26,-1 0-1,1 1 1,0-1 0,-1 1-1,1-1 1,-1 0-1,1 1 1,-1-1-1,1 1 1,-1 0-1,1-1 1,-1 1-1,0-1 1,1 1-1,-1 0 1,0-1-1,1 1 1,-1 0-1,0 0 1,0 0-1,1-1 1,-1 1-1,0 0 1,1 0-1,-1 0 1,0 0 0,0 0-1,-1 1 1,0-1-7,0 1 0,0-1 0,0 1 0,0 0 0,0 0 0,0 0 0,0 0 0,0 0 0,-2 2 0,-2 2-17,1 1 0,-1-1-1,1 1 1,1 0 0,-1 1 0,1-1 0,0 1-1,-5 11 1,-23 67 32,24-61-1,-1 2-29,-46 154-3,46-141 82,-22 116-65,26-107 28,1-1-1,3 1 0,6 67 1,-3-90 54,-1-12-18,1-1-1,0 1 1,0 0-1,1-1 1,9 22-1,-12-32-25,1 0 1,0 0-1,0 0 0,0-1 1,0 1-1,0-1 0,1 1 1,-1 0-1,0-1 0,1 0 0,-1 1 1,1-1-1,-1 0 0,1 0 1,0 0-1,-1 0 0,1 0 1,0 0-1,0 0 0,0-1 0,0 1 1,-1-1-1,1 1 0,0-1 1,0 0-1,0 0 0,0 0 1,0 0-1,0 0 0,0 0 1,0 0-1,0-1 0,0 1 0,2-1 1,3-2 32,1-1 1,-1 0 0,-1 0-1,1 0 1,0 0 0,6-8-1,37-34 150,-44 40-175,52-54 115,-28 27-292,1 2 0,57-44 0,-87 74 134,0 0 0,0 0 0,0 1 0,0-1 0,1 0 0,-1 1 0,0-1-1,0 1 1,1-1 0,-1 1 0,0 0 0,1-1 0,-1 1 0,1 0 0,1 0 0,-2 0 7,-1 0 1,1 0-1,0 1 1,-1-1-1,1 0 1,-1 1-1,1-1 1,-1 0-1,1 1 1,-1-1-1,1 0 1,-1 1-1,1-1 1,-1 1-1,0-1 1,1 1-1,-1-1 1,0 1-1,1 0 1,-1-1 0,0 1-1,0-1 1,1 2-1,0 3 2,-1-1 0,1 1 0,-1 0 0,0 0 0,0 0 0,0-1 0,-1 6 0,-4 16 144,-8 27-1,-3 14 48,5-21-131,7-31 91,1 0 0,0 1 0,-1 22-1,4-38-260,0 1-1,0 0 1,0-1-1,0 1 1,0 0-1,0 0 1,1-1-1,-1 1 1,0 0-1,0-1 1,1 1-1,-1 0 1,0-1-1,1 1 0,-1-1 1,0 1-1,1 0 1,-1-1-1,1 1 1,-1-1-1,1 1 1,0-1-1,-1 0 1,2 1-1,5 4-1761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7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44 6048,'-8'-31'2752,"8"23"-2400,0 3 32,5 13-640,-2-3-1568,2-2 1024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7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6 6048,'4'-6'2128,"-7"11"-524,-4 10-830,-15 48 528,-12 40 316,-39 201 1,53-97-740,20-165-621,1 0 0,13 81 0,-11-107-186,1-1-1,0-1 1,1 1-1,1 0 1,13 24 0,-15-33-36,0-1 0,0 1 0,0-1 0,0 0 0,1-1 0,0 1 0,5 4 0,-6-7-84,-1 0 0,0 0 0,1 0 1,0 0-1,-1-1 0,1 1 0,0-1 0,0 0 0,0 0 1,0 0-1,0-1 0,6 1 0,-8-1-196,1 0 1,-1 0-1,0-1 0,0 1 1,0-1-1,0 1 0,0-1 1,0 0-1,1 1 0,-1-1 1,-1 0-1,1 0 0,0-1 1,0 1-1,0 0 0,-1 0 1,1-1-1,3-3 0,-4 3-260,1-1-1,0 0 1,-1 1-1,1-1 0,-1 0 1,0 0-1,0 0 1,0 0-1,0 0 1,-1 0-1,1 0 1,0-5-1,-1-24-2524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8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16 5888,'-23'-12'1898,"21"11"-1647,0 0 1,0 1-1,0-1 0,0 1 0,-14 1 6195,202 34-5192,-60-19-7585,-97-13 3280,69 4-2802,-34-7 9402,-63 0-3405,-1 0 0,1 1 0,0-1 0,0 0 0,0 0 0,-1 1 0,1-1 0,0 0 0,0 1 0,-1-1 0,1 1 0,0-1 1,-1 1-1,1-1 0,-1 1 0,1 0 0,-1-1 0,1 1 0,-1 0 0,1-1 0,-1 1 0,1 0 0,-1 0 0,0 0 0,1-1 0,-1 1 0,0 0 0,0 0 0,0 0 0,0 0 1,3 28 1653,-3-28-1758,-1 42 1197,0-13-182,5 54 0,-3-76-885,0 0 0,0 0 0,1-1 0,1 1 0,-1-1-1,1 0 1,0 1 0,1-1 0,0-1 0,0 1 0,10 12 0,-13-18-113,0 1 0,0 0 1,1-1-1,-1 0 0,1 1 0,-1-1 0,1 0 0,-1 0 0,1 0 0,0 0 0,0 0 1,-1 0-1,1 0 0,0-1 0,0 1 0,0 0 0,0-1 0,0 0 0,0 1 1,0-1-1,0 0 0,0 0 0,0 0 0,0-1 0,0 1 0,0 0 0,0-1 0,0 1 1,0-1-1,2-1 0,3-3 5,-1 0 0,1-1-1,-1 0 1,0 0 0,0-1 0,-1 1 0,0-1 0,6-11 0,-4 7-38,49-83-40,-25 40-160,-31 53 166,1-2-36,1 1-1,-1-1 0,1 1 0,-1 0 0,1 0 1,0 0-1,4-4 0,-6 7 41,0-1 0,0 0 0,1 0 0,-1 0 0,0 0 0,0 0 0,0 0 0,1 0-1,-1 1 1,0-1 0,0 0 0,0 0 0,0 0 0,1 0 0,-1 1 0,0-1 0,0 0 0,0 0 0,0 0 0,0 1 0,0-1-1,0 0 1,0 0 0,1 1 0,-1-1 0,0 0 0,0 0 0,0 1 0,0-1 0,0 0 0,0 0 0,0 0 0,0 1 0,0-1 0,-1 0-1,1 15-57,-6 24 0,0 12 86,6-47-5,-1 72 145,1-64-80,1 0 1,1 1 0,0-1-1,5 15 1,-7-24-59,1-1 1,0 0-1,-1 0 1,1 0-1,0 0 1,0 0-1,1 0 1,-1 0-1,0-1 1,0 1-1,1 0 1,-1-1-1,1 1 1,0-1-1,-1 1 1,1-1-1,0 0 1,0 0-1,0 0 0,0 0 1,0 0-1,0 0 1,0 0-1,0-1 1,0 1-1,0-1 1,1 1-1,-1-1 1,0 0-1,0 0 1,4 0-1,4-2-119,1 0 0,-1-1 0,0 0 0,-1 0 0,15-7 0,-4 2-1057,123-58-9632,-103 46 8518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28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241 570 5312,'5'-7'968,"-3"5"-533,-1 0 1,1 0 0,-1 0-1,1 0 1,-1-1 0,0 1-1,2-3 1,-3 5-353,-1-1 0,1 1 0,0 0 0,0-1 0,0 1 0,0 0 0,-1-1 0,1 1 0,0 0-1,0 0 1,-1-1 0,1 1 0,0 0 0,0 0 0,-1-1 0,1 1 0,0 0 0,-1 0 0,1 0 0,0 0 0,-1-1 0,1 1 0,0 0 0,-1 0 0,1 0 0,0 0 0,-1 0-1,1 0 1,-1 0 0,1 0 0,0 0 0,-1 0 0,0 0 0,-11 2 276,6 0-285,0 1 0,0 0 0,0 0 0,1 0 1,-1 1-1,1 0 0,-7 6 0,-3 2 74,-5 4 32,1 0 0,1 2 0,0 0 0,1 1 0,1 0 0,1 2 0,-17 29 0,29-45-126,1 1-1,0-1 1,0 1 0,1 0 0,0-1-1,0 1 1,0 0 0,0 0 0,1 8 0,0-13-33,0 1-1,0-1 1,0 1 0,0 0 0,1-1 0,-1 1 0,1-1 0,-1 1 0,1-1 0,-1 1 0,1-1 0,0 0 0,-1 1 0,1-1 0,0 0 0,0 1 0,0-1 0,0 0 0,0 0 0,1 0 0,-1 0 0,0 0 0,0 0 0,1 0 0,-1 0 0,0-1 0,1 1 0,-1 0 0,1-1 0,-1 1-1,1-1 1,-1 0 0,1 1 0,0-1 0,-1 0 0,1 0 0,-1 0 0,1 0 0,-1 0 0,3-1 0,1 0 5,-1 0-1,0 0 0,0 0 1,0 0-1,0-1 1,0 0-1,0 0 0,0 0 1,0 0-1,0-1 1,-1 0-1,6-4 0,4-6 40,20-26 0,-27 30-40,11-15 32,-1 0-1,-1-1 1,-1-1-1,-1 0 0,11-35 1,36-141 5,-52 170-63,54-253-676,-61 280 657,0 0-30,0 0 0,0-1 0,0 1 0,-1-1 0,0 1 0,0-1 1,0 1-1,-2-8 0,3 12 47,-1 1 0,0 0-1,0 0 1,0 0 0,0 0 0,0-1 0,0 1 0,0 0 0,0 0-1,0 0 1,0-1 0,0 1 0,0 0 0,0 0 0,0 0-1,0 0 1,-1-1 0,1 1 0,0 0 0,0 0 0,0 0 0,0 0-1,0-1 1,0 1 0,0 0 0,0 0 0,-1 0 0,1 0 0,0 0-1,0 0 1,0-1 0,0 1 0,-1 0 0,1 0 0,0 0 0,0 0-1,0 0 1,0 0 0,-1 0 0,1 0 0,0 0 0,0 0-1,0 0 1,0 0 0,-1 0 0,1 0 0,0 0 0,0 0 0,0 0-1,-1 0 1,1 0 0,0 0 0,0 0 0,0 0 0,0 0 0,-1 0-1,1 0 1,0 1 0,0-1 0,0 0 0,-5 6-39,0-1 0,0 1 0,1 1 0,0-1-1,0 0 1,1 1 0,0 0 0,-3 9 0,-65 211 202,58-176 68,3 1 0,2 1 0,2-1 0,2 1 0,3 0 0,2 0 0,13 84 0,-13-126-135,2 0 1,-1-1-1,2 1 0,-1 0 1,1-1-1,1 0 0,7 13 1,-10-20-69,0 0 1,0 0-1,1 0 0,-1-1 1,1 1-1,-1-1 0,1 1 1,0-1-1,0 0 1,0 0-1,0 0 0,0 0 1,0-1-1,1 1 0,-1-1 1,0 0-1,1 0 1,-1 0-1,1-1 0,0 1 1,3-1-1,0 0 13,1 0 0,-1-1 0,0 0 0,0 0 0,0-1 0,0 0 0,-1 0 0,1-1 0,11-5 0,0-2-24,-1-1 0,1-1 0,-2-1 0,0 0-1,25-26 1,-21 16 51,0-2-1,-1 0 1,17-31 0,-29 45-55,-1-1 0,8-22 0,-13 29-41,1 1 0,-1-1 0,0 0 0,0 0 1,-1 0-1,1-1 0,-1 1 0,0 0 0,0 0 0,-2-5 0,1 7 8,1 1-1,-1-1 0,0 1 0,0 0 0,0 0 0,-1-1 1,1 1-1,-1 0 0,1 0 0,-1 0 0,1 1 0,-1-1 0,0 0 1,0 0-1,0 1 0,0 0 0,0-1 0,0 1 0,-1 0 1,1 0-1,0 0 0,-1 0 0,1 0 0,-5 0 0,0-1-33,0 1 0,-1 1-1,1-1 1,0 1 0,-1 0-1,-13 2 1,12 1 93,0-1 0,0 1-1,0 1 1,0 0 0,1 0 0,0 0 0,0 1-1,0 1 1,1-1 0,-1 1 0,1 0-1,1 1 1,-1 0 0,1 0 0,0 0 0,1 1-1,-9 15 1,9-15 86,1 0-1,1 0 1,-1 1-1,1 0 1,1-1-1,0 1 1,0 0-1,0 12 1,1-15-43,1 0 0,0 1 1,1-1-1,0 0 0,0 0 0,0 1 1,1-1-1,0 0 0,0 0 0,0 0 1,1-1-1,4 8 0,-3-7-29,0-1 0,0 0 0,1-1 0,0 1 0,0-1 1,0 0-1,0 0 0,1-1 0,-1 1 0,1-1 0,0 0 0,0-1 0,12 4 0,1-1 54,-1 0-1,1-2 0,29 2 1,-26-3-917,0-2 0,0 0 0,0-1 0,0-1 0,0-2 0,22-5 0,11-12-5475,-1 1 1942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30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46 2656,'0'-1'175,"1"0"0,0-1 0,-1 1 0,1 0 0,-1-1 0,0 1 0,1-1 0,-1 1 0,0-1 0,0 1 0,0-3 0,0 3 17,-1-1 1,1 1 0,-1 0-1,0 0 1,0 0 0,1 0 0,-1 0-1,0 0 1,0 0 0,0 0-1,0 0 1,0 0 0,0 1 0,0-1-1,-1 0 1,0 0 0,-2-1-2,0 1 0,-1-1 0,1 1 0,0 0 0,-1 0 1,1 1-1,0-1 0,-1 1 0,1 0 0,-1 0 0,-5 1 0,-8 1 369,-25 6 0,28-4-331,0 1 1,0 0-1,1 2 0,0-1 1,0 2-1,-22 14 0,32-19-182,-1 1-1,0 0 1,1 0-1,0 0 1,0 1 0,0-1-1,1 1 1,-1 0-1,1 0 1,0 0-1,1 0 1,-1 1-1,1-1 1,0 1-1,0-1 1,1 1 0,0 0-1,0 0 1,0 0-1,1 0 1,-1-1-1,1 1 1,1 0-1,-1 0 1,1 0-1,0 0 1,1 0 0,-1-1-1,1 1 1,0-1-1,0 1 1,6 9-1,-6-12-10,1 0 0,-1 0 0,1 0 1,0 0-1,0 0 0,0 0 0,0-1 0,0 1 0,1-1 0,-1 0 0,1 0 0,-1 0 0,1-1 0,0 1 0,0-1 0,0 0 0,-1 0 0,1 0 1,0-1-1,5 1 0,6 0 21,1-1 0,0-1 1,27-5-1,199-50 279,-163 30-208,143-66 0,-208 85-134,-1 0-1,1 0 1,-1-1 0,-1-1 0,19-17 0,-30 26 11,0-1 0,0 0 1,0 0-1,-1 0 1,1 0-1,0 0 0,-1 0 1,1 0-1,-1 0 1,1-1-1,-1 1 0,1 0 1,-1 0-1,0 0 1,1-2-1,-1 3-4,0-1 1,0 1-1,0 0 0,-1 0 1,1 0-1,0-1 0,0 1 1,0 0-1,0 0 0,0 0 1,0-1-1,0 1 0,0 0 0,-1 0 1,1 0-1,0 0 0,0 0 1,0-1-1,0 1 0,-1 0 1,1 0-1,0 0 0,0 0 1,0 0-1,0 0 0,-1 0 0,1 0 1,0-1-1,0 1 0,0 0 1,-1 0-1,1 0 0,-15 4-114,10-1 83,0 0 1,1 0 0,-1 0 0,1 1-1,0 0 1,-4 4 0,-11 10 84,5-7-8,1 1 0,1 0-1,0 1 1,1 0 0,0 1-1,1 0 1,1 1 0,0 0-1,1 1 1,0-1 0,-6 23-1,13-32 5,0 0 0,0 0 1,0 0-1,1 1 0,0-1 0,1 10 0,-1-15-33,0 0-1,1 0 1,-1 0-1,0 0 1,0 0-1,1 0 1,-1 0-1,1 0 1,-1 0-1,1-1 1,-1 1-1,1 0 1,-1 0 0,1 0-1,0 0 1,-1-1-1,1 1 1,0 0-1,1 0 1,-1-1 4,0 1 0,0-1 1,1 0-1,-1 0 0,0 0 1,0 0-1,0 0 0,0-1 0,0 1 1,1 0-1,-1 0 0,0-1 1,0 1-1,0-1 0,0 1 0,0-1 1,0 1-1,0-1 0,0 0 1,0 1-1,0-1 0,1-1 0,9-8 61,0 0-1,-1-1 0,0 0 1,0-1-1,7-12 1,38-70-237,-9 15-48,-38 65 53,-8 14 135,1 1 0,-1-1 0,0 0 0,1 1 0,-1-1 1,0 0-1,0 1 0,1-1 0,-1 0 0,0 1 0,0-1 0,0 0 1,0 1-1,1-1 0,-1 1 0,0-1 0,0 0 0,0 1 0,0 0 0,-3 48 282,1-29 23,1 26 0,2-39-197,0 0-1,0 0 1,0 0 0,1 0 0,-1 0 0,2-1 0,4 12-1,-5-15-49,-1-1-1,1 1 1,-1-1-1,1 1 1,0-1-1,0 1 0,0-1 1,0 0-1,1 0 1,-1 0-1,1 0 1,-1-1-1,1 1 0,-1-1 1,6 3-1,-4-3-1,0 0 0,0 0 0,0-1 0,1 1 0,-1-1 0,0 0-1,0 0 1,1 0 0,-1-1 0,4 0 0,7-3 47,0 0 0,0-2 0,-1 1-1,27-16 1,86-53-24,-46 25-82,-78 47 24,41-21-70,-39 21 4,0 0 0,0 0 0,0 0 0,0 1 0,0 0 0,0 0 0,7 0 0,-11 1 49,0 0 0,0 0 0,0 0 0,0 1 0,0-1 0,0 0 0,0 1 0,0-1 0,0 0 0,-1 1 0,1-1 0,0 1 0,0-1 0,0 1 0,0 0 0,-1-1 0,1 1 1,0 0-1,0-1 0,-1 1 0,1 0 0,-1 0 0,1 0 0,-1 0 0,1 0 0,-1 0 0,1 0 0,-1 0 0,0-1 0,1 1 0,-1 0 0,0 0 0,0 1 0,0-1 0,0 0 0,0 0 0,0 2 0,-1 5 17,1 0 1,-1 0 0,-4 15 0,3-13-28,-5 23 51,-8 62 418,14-94-429,1 0 0,0 0-1,0 0 1,0 0 0,0 0-1,0 0 1,0 0 0,0 1-1,0-1 1,0 0 0,1 0-1,-1 1 1,1-2-8,-1 0 1,0 0-1,0 0 0,0 0 0,1 1 0,-1-1 1,0 0-1,0 0 0,0 0 0,1 0 0,-1 0 1,0 0-1,0 0 0,0 0 0,1 0 0,-1-1 1,0 1-1,0 0 0,0 0 0,1 0 0,-1 0 0,0 0 1,0 0-1,0 0 0,0 0 0,1 0 0,-1-1 1,0 1-1,0 0 0,0 0 0,0 0 0,0 0 1,1 0-1,-1-1 0,0 1 0,17-24 418,-16 21-509,9-14 75,29-43-76,-34 53 69,1 0-1,0 0 0,0 1 0,0 0 0,12-9 0,-16 13-2,0 1-1,0-1 1,0 1 0,0 0 0,0 0-1,0 0 1,0 0 0,1 0 0,-1 0-1,0 0 1,1 1 0,-1-1-1,0 1 1,1 0 0,-1 0 0,0 0-1,1 0 1,-1 0 0,1 0-1,-1 1 1,0-1 0,1 1 0,-1-1-1,0 1 1,1 0 0,-1 0-1,0 0 1,0 0 0,0 1 0,2 1-1,15 11 130,31 31-1,-38-32-4,1-1 0,1-1 1,0 0-1,0 0 1,17 8-1,-24-16-10,0 1 0,1-1 0,-1-1 0,15 4 0,-18-6-157,-1 1 0,1-1 0,-1 0 0,1 0 0,-1 0 0,1 0 0,-1-1 0,1 1 0,-1-1 0,1 0 0,-1 0-1,0 0 1,6-3 0,-6 2-590,1 0 0,-1 0 0,0-1 0,0 0 0,0 1 1,0-1-1,0 0 0,0 0 0,2-4 0,-4 4-143,1 1 1,-1-1 0,0 1 0,0-1-1,0 1 1,0-1 0,0 1 0,0-6-1,0-12-3572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32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1 915 3648,'0'1'83,"1"-1"1,-1 1-1,0 0 1,1-1-1,-1 1 1,1-1-1,0 1 1,-1 0-1,1-1 1,-1 1-1,1-1 1,0 0-1,-1 1 1,1-1-1,0 0 1,-1 1-1,1-1 0,0 0 1,0 0-1,-1 1 1,2-1-1,-1 0 161,1 0-31,-1 1 0,0-1 0,1 0 1,-1 0-1,0 1 0,1-1 0,-1 0 1,0 0-1,1-1 0,-1 1 0,0 0 0,1 0 1,-1-1-1,0 1 0,1-1 0,-1 1 0,0-1 1,2 0-1,18-16 1109,-19 15-1074,130-117 2141,-76 66-2339,-2-2-1,-3-2 1,-3-2-1,-2-3 1,-3-1-1,43-85 1,-69 114-69,17-51 1,-27 65-78,-2 0 0,0-1 0,-1 0 0,2-22 0,-6 41 80,0 0-8,0-1-1,1 1 0,-1-1 0,0 1 0,0-1 1,-1 1-1,1-1 0,0 1 0,-1 0 0,0-1 0,1 1 1,-1-1-1,-1-1 0,2 3 22,-1 1-1,1 0 1,0 0 0,0-1 0,0 1 0,0 0-1,-1 0 1,1-1 0,0 1 0,0 0-1,0 0 1,-1 0 0,1 0 0,0-1-1,0 1 1,-1 0 0,1 0 0,0 0 0,0 0-1,-1 0 1,1 0 0,0 0 0,-1 0-1,1 0 1,0 0 0,0 0 0,-1 0-1,1 0 1,0 0 0,-1 0 0,1 0 0,0 0-1,-5 1-3,1 1-1,0 0 0,0-1 1,0 1-1,0 1 0,1-1 1,-7 6-1,-23 20-59,20-14 85,0 0-1,1 1 1,-17 28-1,26-40-12,-30 52 193,-43 94 0,-8 63 249,75-188-357,-3 8 189,1 0 0,-12 64 1,21-88-179,2 1 0,-1-1 0,2 1 0,0 9 0,-1-16-62,0 1 0,1-1 0,-1 1 1,1 0-1,0-1 0,0 0 0,-1 1 0,2-1 1,-1 1-1,0-1 0,0 0 0,1 0 0,-1 0 0,1 0 1,0 0-1,-1 0 0,4 2 0,-2-3 10,-1 1 0,1-1-1,0 0 1,0 0 0,0-1-1,0 1 1,0 0 0,0-1 0,0 0-1,1 0 1,-1 0 0,0 0-1,0 0 1,5-2 0,4 0 34,0-2 1,14-4-1,-12 2-54,0-1 0,0 0 0,-1 0 0,0-1 0,-1-1-1,0 0 1,17-17 0,3-8-231,31-40 0,-57 66 135,-6 7 28,1 1-1,-1-1 0,1 0 0,-1 0 0,1 0 0,0 0 1,-1 1-1,1-1 0,0 0 0,0 1 0,0-1 0,-1 0 1,1 1-1,0-1 0,2 0 0,-3 2 2,0 0 1,1 0-1,-1 0 0,0 0 1,0 0-1,1 0 0,-1 0 1,0 0-1,0 0 0,0 0 0,0 0 1,0 0-1,-1 1 0,1 3 46,0 1-23,0 5 39,0 0 1,1 0 0,3 18-1,-3-25 1,0 0 1,1-1-1,-1 1 1,1-1-1,-1 0 1,1 0-1,0 1 0,0-1 1,1 0-1,-1 0 1,1-1-1,-1 1 0,1-1 1,5 5-1,-3-4 28,0 0 1,0 0-1,1-1 0,-1 1 0,0-1 1,1 0-1,0-1 0,-1 0 0,1 1 0,0-2 1,0 1-1,-1-1 0,11 0 0,2-2 63,0-1 0,34-10 0,-21 5-67,0-2 0,-1-2 0,0 0 0,-1-2 0,29-19 0,-51 28-45,0 0 0,1-1 0,-2 0 0,1 0 1,-1 0-1,0-1 0,0 0 0,-1 0 0,0-1 0,0 0 0,-1 1 1,1-1-1,-2-1 0,1 1 0,-1-1 0,-1 1 0,2-11 0,-3 16-24,-1 0 0,1 0 0,-1 0-1,0 0 1,0 0 0,-1 0-1,1 0 1,-1-4 0,0 6 5,1 0 0,0 0 0,-1 0 0,1 0 1,-1 1-1,1-1 0,-1 0 0,1 0 0,-1 1 1,0-1-1,1 0 0,-1 1 0,0-1 0,1 1 0,-1-1 1,0 0-1,0 1 0,0 0 0,1-1 0,-1 1 0,0 0 1,0-1-1,0 1 0,0 0 0,0 0 0,0 0 0,0 0 1,0-1-1,1 1 0,-1 1 0,0-1 0,-2 0 0,-2 1-34,-1 1-1,1-1 1,-1 1-1,1 0 0,-1 1 1,1-1-1,0 1 1,-9 7-1,-3 2 47,-17 18-1,17-15 236,2 1-1,0 0 1,1 1 0,0 1-1,1 0 1,-17 34-1,28-47-117,0 0 0,1 0 0,-1 0 0,1 0 0,0 0 0,1 0 0,-1 10 0,1-12-63,0-1-1,0 1 1,1 0 0,-1 0-1,1 0 1,-1-1 0,1 1 0,0 0-1,0-1 1,0 1 0,1-1-1,-1 1 1,1-1 0,-1 0-1,4 4 1,2-1 37,0 0 0,1 0 0,-1-1 0,1 0 0,0-1 0,0 1 0,0-2 0,0 1 0,14 1 0,14 2 177,0-2 1,1-2-1,68-4 0,-64-1-1702,79-17 0,-18-8-5614,-44 8 3377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38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8800,'31'-16'4000,"18"16"-3488,-28 0 512,1 0-672,9-4 128,0 0-288,3-8-160,2 4-64,-5-3-1376,-5 8 768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21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45 1984,'1'-2'247,"-1"0"0,0 0-1,1 1 1,-1-1 0,1 0 0,0 0 0,-1 0-1,1 0 1,0 0 0,0 1 0,0-1 0,1 1-1,-1-1 1,0 0 0,2-1 0,5-6 2049,-1 3-198,-3 11-217,-3-2-1598,-1 0-1,1-1 1,-1 1 0,0 0-1,0 0 1,-1 4-1,-110 576 4682,105-553-4861,-39 222 697,45-233-216,1-16-258,-1-11 332,2-44-564,2 0-1,20-95 1,44-99 190,-60 220-197,2 1 1,0-1-1,2 2 0,1 0 1,1 0-1,20-26 1,-22 35-27,1 1 1,0 0-1,1 1 1,0 0-1,1 1 1,0 1-1,1 0 1,1 1-1,27-13 1,-37 20-87,1 0 0,-1 1 0,1 0 0,0 0 0,0 0 0,0 1 0,0 1 0,0-1 0,8 1 0,-12 1 15,-1-1 1,0 0 0,0 1 0,0 0-1,0 0 1,1 0 0,-1 0 0,0 0-1,-1 1 1,1-1 0,0 1 0,0 0-1,-1 0 1,1 0 0,-1 0 0,1 0-1,-1 1 1,0-1 0,0 1-1,0-1 1,0 1 0,-1 0 0,1-1-1,-1 1 1,2 4 0,1 5 39,-2-1-1,1 0 1,-1 1 0,-1-1-1,0 1 1,-1 19 0,-2 0 106,-8 39 0,7-49-53,-2-1 0,-1 1 1,0-1-1,-2 0 0,-12 24 1,16-36-41,0-1 0,-1 1 1,1-1-1,-1-1 1,-1 1-1,1-1 1,-1 0-1,-1 0 1,1 0-1,-1-1 0,0 0 1,0 0-1,0-1 1,0 0-1,-15 5 1,16-7-17,-1-1 1,0 0 0,0 0-1,0 0 1,1-1 0,-1 0 0,0 0-1,0-1 1,0 0 0,0 0 0,0 0-1,-7-4 1,-2-1-555,1 0-1,-1-1 1,-25-17-1,38 22-373,-1-1 0,1 1-1,-1-1 1,-4-6 0,7 9 696,1-1 0,0 0 0,0 1 0,-1-1 0,1 0 0,0 1 0,0-1 0,0 0 0,-1 1 0,1-1 0,0 0 1,0 1-1,0-1 0,0 0 0,0 1 0,1-1 0,-1 0 0,0 1 0,0-1 0,0 0 0,1 1 0,-1-1 0,0 0 0,0 1 0,1-1 0,-1 1 0,1-1 1,-1 0-1,1 1 0,-1-1 0,0 1 0,1-1 0,0 1 0,-1 0 0,1-1 0,0 1 0,23-17-3451,-23 16 3460,24-11-1878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34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1252 2144,'-12'7'699,"12"-7"-672,0 1 0,0-1 0,-1 0 0,1 1 0,0-1 0,0 1 0,0-1 0,0 1 0,0-1 0,0 1 0,0-1 0,0 1 1,0-1-1,1 0 0,-1 1 0,0-1 0,0 1 0,0-1 0,0 1 0,1-1 0,-1 0 0,0 1 0,0-1 0,1 0 0,-1 1 1,1 0 148,0 1 0,-1-1 1,1 0-1,0 0 0,0 0 1,0-1-1,-1 1 0,1 0 1,0 0-1,0 0 1,0-1-1,1 1 0,-1 0 1,0-1-1,0 1 0,0-1 1,0 1-1,0-1 0,1 0 1,-1 1-1,0-1 0,0 0 1,1 0-1,-1 0 1,0 0-1,0 0 0,1 0 1,-1 0-1,0-1 0,0 1 1,1 0-1,0-1 0,4-2 191,0 1 0,0-1 0,0-1 0,-1 1 0,7-6 0,52-36 1637,100-79-328,-97 62-1194,111-130 1,-136 137-291,-2-1 0,51-99 0,-4-45-178,-16-7-417,-58 168 291,14-76 0,-27 106-25,0 9 133,0 0-1,-1 0 1,1 0-1,0 0 0,0 0 1,0 0-1,0 0 1,0 0-1,0 0 0,0 0 1,-1 0-1,1-1 0,0 1 1,0 0-1,0 0 1,0 0-1,0 0 0,0 0 1,0 1-1,-1-1 0,1 0 1,0 0-1,0 0 1,0 0-1,0 0 0,0 0 1,0 0-1,0 0 0,-1 0 1,1 0-1,0 0 1,0 0-1,0 0 0,0 0 1,0 0-1,0 1 1,0-1-1,0 0 0,0 0 1,-1 0-1,-13 23-256,-51 137 151,11 8 40,53-164 63,-65 253 148,61-234-127,-17 80 245,-9 107-1,30-208-245,0 8 99,0 0 0,0 1-1,1-1 1,0 1 0,1-1 0,0 1-1,1-1 1,3 11 0,-5-20-92,1 1 0,-1-1 1,1 0-1,-1 0 0,1 0 0,0 0 1,-1 0-1,1 0 0,0 0 0,0 0 1,-1-1-1,1 1 0,0 0 1,0 0-1,0-1 0,0 1 0,0 0 1,0-1-1,0 1 0,0-1 0,1 1 1,-1-1-1,0 0 0,0 0 0,0 1 1,0-1-1,1 0 0,-1 0 1,0 0-1,0 0 0,0 0 0,1 0 1,-1-1-1,0 1 0,0 0 0,0-1 1,0 1-1,2-1 0,3-1 21,1-1 0,-1 0-1,0 0 1,1-1 0,5-4-1,170-139 167,-119 93-302,-44 37 36,-11 10-23,0 0 0,1 0-1,-1 0 1,2 1 0,-1 1 0,12-6 0,-21 10 74,1 1 0,-1 0 0,0 0 0,1 0 0,-1 0 0,1 0 0,-1 0 0,0 0-1,1 1 1,-1-1 0,1 0 0,-1 0 0,0 0 0,1 0 0,-1 0 0,0 1 0,1-1 0,-1 0 0,0 0 0,1 0 0,-1 1 0,0-1 0,0 0 0,1 1 0,-1-1 0,0 0 0,0 1 0,1-1 0,-1 0 0,0 1 0,0-1 0,0 0 0,0 1 0,1-1 0,-1 0 0,0 1 0,5 20-56,-3-11 14,2 3 80,1 0 1,1-1-1,0 1 0,0-1 1,1 0-1,0-1 0,1 1 1,1-2-1,0 1 0,0-1 1,1-1-1,0 1 0,1-2 1,0 1-1,16 8 0,-18-11 10,0-1-1,0 0 0,0-1 1,1 0-1,-1 0 0,1-1 1,0 0-1,0-1 0,0 0 1,0 0-1,1-1 0,-1-1 1,0 0-1,1 0 0,18-4 1,-15 1 12,1 0-1,-1-1 1,0-1 0,0-1 0,-1 0 0,25-14-1,-26 12-34,-1 0 0,1-1-1,-1-1 1,-1 1-1,0-2 1,0 1-1,-1-1 1,0-1-1,-1 0 1,-1 0 0,0 0-1,0-1 1,-1 0-1,-1-1 1,0 1-1,-1-1 1,0 0 0,2-18-1,-5 29-36,-1 0 0,0 0 0,1-1-1,-1 1 1,0 0 0,-1 0 0,1 0 0,0 0 0,-1 0 0,0 0-1,0 0 1,0 0 0,0 0 0,0 0 0,0 0 0,-1 0 0,-2-4-1,2 6 2,1-1 0,0 1 0,-1-1 0,1 1 0,-1-1 0,0 1 0,1 0 0,-1-1-1,0 1 1,0 0 0,0 0 0,1 0 0,-1 1 0,0-1 0,0 0 0,-1 1 0,1-1-1,0 1 1,0 0 0,0 0 0,0 0 0,0 0 0,0 0 0,0 0 0,0 0 0,0 1-1,-4 0 1,0 1-33,0 0-1,1 1 1,-1 0 0,0 0-1,1 0 1,0 0-1,-9 8 1,0 2 46,1 0 0,0 0 0,1 2-1,0-1 1,2 1 0,0 1 0,0 0 0,1 1 0,1-1 0,1 1 0,1 1 0,0 0 0,-4 21-1,9-35 31,1 0-1,-1 0 0,1 0 1,0 0-1,0 0 0,0 0 0,0 0 1,1 0-1,0-1 0,0 1 0,0 0 1,0 0-1,0 0 0,1-1 1,-1 1-1,1-1 0,0 1 0,0-1 1,1 0-1,-1 1 0,4 2 0,0-2 11,0 0-1,0 0 1,1-1-1,-1 0 1,1 0-1,-1-1 1,15 4-1,50 5 180,-66-11-192,35 4 92,0-1 0,1-3 0,-1-1 0,73-12 0,-76 4-108,-1-1 1,-1-2-1,0-1 0,38-21 1,-13 2 37,-52 27-29,0-1 0,-1 1 0,0-1 0,0 0 1,6-8-1,-6 3 28,-7 11-44,0 0 0,0 0 1,0-1-1,0 1 0,0 0 0,0 0 0,0 0 0,0 0 1,0 0-1,0-1 0,0 1 0,-1 0 0,1 0 0,0 0 0,0 0 1,0 0-1,0 0 0,0-1 0,0 1 0,0 0 0,0 0 1,0 0-1,0 0 0,-1 0 0,1 0 0,0 0 0,0 0 0,0 0 1,0-1-1,0 1 0,0 0 0,-1 0 0,1 0 0,0 0 1,0 0-1,0 0 0,0 0 0,0 0 0,-1 0 0,0 0-10,-1 0 0,1 1 0,-1-1 0,1 0 0,-1 1 0,1-1 0,-1 1 0,1 0 0,-1-1 0,1 1 0,-2 1 0,-167 131-132,166-131 133,2 1 9,-7 4 16,1 0 0,-1 1 0,-7 10 0,15-16 14,-1-1 1,1 1 0,0 0-1,0-1 1,0 1-1,0 0 1,0 0 0,0 0-1,0 0 1,1 0 0,-1 0-1,1 0 1,-1 0 0,1 0-1,0 0 1,0 0 0,0 0-1,0 0 1,0 1 0,0-1-1,0 0 1,1 0 0,1 3-1,-2-4-9,1 1-1,-1-1 1,1 0 0,-1 0-1,1-1 1,0 1-1,0 0 1,0 0-1,-1 0 1,1 0-1,0-1 1,0 1-1,0 0 1,0-1 0,0 1-1,0-1 1,0 1-1,0-1 1,2 1-1,0-1 8,-1 1 1,1-1-1,-1 0 0,0 0 0,1 0 0,-1-1 1,0 1-1,1 0 0,2-2 0,3-1 40,0 0-1,0 0 1,-1-1-1,9-6 0,12-9-253,0-2-1,35-33 1,-83 84-180,15-23 363,0 1-1,1 0 0,0 0 1,0 0-1,-3 11 1,6-17 10,0 0 0,1 0 0,0 0 0,-1 0-1,1 0 1,0 0 0,0 1 0,0-1 0,0 0 0,0 0 0,1 0 0,0 3 0,-1-4 8,1 0-1,-1 0 1,1 0 0,0 0 0,-1 0 0,1 0 0,0 0 0,0-1-1,-1 1 1,1 0 0,0 0 0,0-1 0,0 1 0,0-1-1,0 1 1,0-1 0,0 1 0,0-1 0,0 0 0,1 1 0,-1-1-1,0 0 1,0 0 0,2 0 0,5 1 30,0-1 0,0-1 0,0 1 0,0-1 0,10-3 0,43-14 104,-40 11-93,10-4 12,0-1 1,0-2 0,37-22-1,-49 23-48,0-1-1,-1-1 0,-1-1 0,0 0 0,-1-1 0,-1-1 1,0-1-1,14-24 0,12-26-26,31-75 1,-61 122 25,24-55-141,-3-1-1,32-121 1,-62 190 85,0 2-10,1-1 1,-2-1-1,1 1 1,-1 0-1,0 0 1,-1-10-1,0 17 35,0 1-1,0-1 1,0 1 0,0-1 0,0 1-1,0-1 1,-1 1 0,1-1 0,0 1-1,0-1 1,0 1 0,-1 0-1,1-1 1,0 1 0,-1-1 0,1 1-1,-1-1 1,1 1 2,-1 0 1,1 0-1,-1 0 1,1 0-1,0 0 0,-1 0 1,1 0-1,-1 0 0,1 1 1,-1-1-1,1 0 1,0 0-1,-1 0 0,1 1 1,0-1-1,-1 0 1,1 0-1,0 1 0,-1-1 1,1 0-1,0 1 0,-1-1 1,1 0-1,0 1 1,0-1-1,-1 1 0,-15 23-291,-19 34-1,20-31 293,-10 17 25,2 2 0,2 1 0,-25 82 0,36-93 28,2-1 0,1 1 0,3 1 1,0-1-1,3 70 0,2-93 1,0 0 0,1 0 0,0 1 1,1-2-1,0 1 0,1 0 0,0 0 0,1-1 0,1 0 0,0 0 0,9 13 0,-13-22-3,0-1 0,1 1-1,-1-1 1,1 1-1,0-1 1,0 0-1,0 0 1,0 0-1,0 0 1,0-1 0,0 1-1,0-1 1,6 2-1,-3-2 7,1 0 0,-1 0-1,0 0 1,1-1 0,-1 0-1,0 0 1,7-2 0,8-2-31,0-1 1,-1-1-1,28-13 0,-46 19-25,23-11 29,-1 0 0,-1-1 0,0-1 0,-1-1 0,0-2 0,32-28 0,-45 35-11,0 0-1,0-1 0,13-19 0,-20 25-30,0 0 1,0 1-1,0-1 1,0 0-1,0 0 1,-1 0-1,0-1 1,1 1-1,-2 0 1,1 0-1,0-1 1,-1 1-1,0 0 1,0-7-1,-1 10 13,1-1-1,0 1 1,0 0-1,-1 0 1,1 0-1,-1-1 1,1 1-1,-1 0 1,1 0-1,-1 0 1,0 0-1,0 0 1,1 0-1,-1 0 1,0 0-1,0 0 1,0 0-1,0 0 1,0 1-1,-2-2 1,1 1-8,-1 0-1,1 1 1,0-1 0,0 1-1,-1-1 1,1 1 0,0 0-1,0 0 1,-1 0 0,-3 0-1,-3 2-45,0 0 0,0 0 0,0 1 1,-15 7-1,6-1 45,1 0-1,0 1 1,1 1 0,0 0 0,0 2 0,1-1-1,1 2 1,0 0 0,-14 19 0,27-31 33,-1 0 1,1 0-1,-1 0 1,1 0-1,0 1 0,0-1 1,0 0-1,0 1 1,0-1-1,0 1 1,1-1-1,-1 1 1,1 0-1,0-1 0,0 1 1,0-1-1,0 1 1,1 3-1,0-3 4,0-1 0,0 0 0,0 0 0,0 1 0,1-1 0,-1 0 0,1 0 0,0 0 0,-1-1 0,1 1 0,0 0 0,0-1 0,0 1 0,0-1 0,0 1 0,1-1 0,-1 0 0,0 0 0,4 1 0,5 2 35,1 0-1,0-1 0,1 0 0,13 1 1,53 1 113,-61-4-119,55 0 35,-1-3 0,102-16-1,-38 2-363,-111 16 186,-24 0 85,-1 0 1,1 0-1,0 0 1,-1 0 0,1 0-1,-1 1 1,1-1-1,-1 0 1,1 0-1,-1 0 1,1 1 0,-1-1-1,1 0 1,-1 1-1,1-1 1,-1 0 0,1 1-1,0 0 9,-1-1 0,0 0 0,0 0 0,0 1-1,0-1 1,0 0 0,0 1 0,0-1 0,0 0 0,0 0 0,0 1 0,0-1 0,-1 0-1,1 0 1,0 1 0,0-1 0,0 0 0,0 0 0,0 0 0,0 1 0,-1-1-1,1 0 1,0 0 0,0 1 0,-1-1 0,-15 12 77,14-11-57,-126 87-354,120-82 337,1 0-1,-12 12 1,17-16 7,1 0 0,-1-1 0,1 1 1,-1 0-1,1 0 0,0 0 0,0 0 0,0 0 1,0 0-1,0 0 0,1 0 0,-1 1 1,0-1-1,1 0 0,0 0 0,-1 1 0,1 1 1,0-3 12,0 0 0,0 0 1,1 0-1,-1 0 0,0-1 0,0 1 1,1 0-1,-1 0 0,0 0 0,1-1 1,-1 1-1,1 0 0,-1 0 1,1-1-1,-1 1 0,1 0 0,-1-1 1,1 1-1,0-1 0,-1 1 1,1-1-1,1 2 0,-1-2-1,1 0 1,-1 1-1,0-1 0,1 0 1,-1 0-1,1 0 0,-1 0 0,0 0 1,1 0-1,-1 0 0,0-1 1,1 1-1,0-1 0,7-2 35,-2 0 0,1-1 0,13-8 0,-14 7-24,58-38 96,-43 26-94,1 0-22,-2-1 1,0-1 0,0-1 0,27-36 0,53-95 3,-64 85 8,-3-1 1,39-112-1,-44 101-224,-4 0 0,18-102 0,-42 152-268,-1 28 463,0 0 1,0-1 0,0 1 0,0 0-1,0 0 1,0 0 0,0 0 0,0-1-1,0 1 1,0 0 0,0 0 0,0 0-1,0 0 1,0-1 0,0 1 0,0 0-1,0 0 1,0 0 0,0 0 0,0-1-1,-1 1 1,1 0 0,0 0 0,0 0-1,0 0 1,0 0 0,0 0 0,-1 0-1,1-1 1,0 1 0,0 0 0,0 0-1,0 0 1,0 0 0,-1 0 0,1 0-1,0 0 1,0 0 0,0 0 0,0 0-1,-1 0 1,1 0 0,0 0 0,0 0-1,0 0 1,-1 0 0,1 0 0,0 0-1,0 0 1,0 0 0,0 0 0,0 0-1,-1 1 1,1-1 0,0 0-1,0 0 1,0 0 0,0 0 0,0 0-1,-1 0 1,1 0 0,0 1 0,0-1-1,0 0 1,0 0 0,0 0 0,-6 6-65,0 0-1,0 1 1,1-1 0,0 1 0,-5 8-1,-4 6 45,-111 165 241,96-137-189,-45 101-1,52-88 15,-20 86-1,22-57-2576,16-74 398,0 0 1,-13 31-1,6-19-666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35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8640,'13'5'3904,"58"-5"-3392,-1-5 1056,4 5-960,45-8-32,-6 8-352,23-9-96,-17 9-64,-4-6-3008,-15 1 1600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35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5 122 8640,'-5'-38'3904,"98"26"-3392,-28 1 160,1-2-480,39-10-1216,-4-1 544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51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47 2400,'0'1'3267,"-13"-8"-268,10 6-2851,-1 0-1,0 0 1,0 1-1,1-1 1,-1 1-1,0 0 1,0 0-1,0 0 0,1 1 1,-1-1-1,0 1 1,0 0-1,1 0 1,-1 0-1,1 1 1,-5 2-1,-13 5-4,1 2-1,1 0 1,-35 27 0,48-33-116,0 0 0,1 1 0,0-1 1,0 1-1,0 1 0,-6 10 0,9-12 11,0-1-1,0 1 1,1 0-1,-1-1 0,1 1 1,0 0-1,0 0 1,1 0-1,0 0 1,-1 0-1,2 8 1,-1-11 0,0 0 1,1-1 0,-1 1 0,0 0-1,1 0 1,-1 0 0,1 0 0,0-1-1,0 1 1,-1 0 0,1-1 0,0 1 0,1-1-1,-1 1 1,0-1 0,0 1 0,0-1-1,1 0 1,-1 0 0,1 1 0,-1-1-1,1 0 1,0 0 0,-1-1 0,1 1-1,0 0 1,-1 0 0,1-1 0,0 1 0,0-1-1,0 0 1,0 1 0,-1-1 0,1 0-1,0 0 1,0 0 0,0 0 0,0-1-1,0 1 1,2-1 0,2-1 89,0-1 0,0 1 0,0-1 1,-1 0-1,1 0 0,-1-1 0,0 0 0,0 0 1,7-7-1,5-7 105,16-22 1,-26 32-196,-2 2-18,1-1 0,-1-1 0,0 1 0,-1 0 0,1-1 0,-2 0 0,7-17 0,-6 12-131,-3 11 44,0 0 1,0 0-1,0 0 1,0 0-1,-1 0 0,1 0 1,-1-1-1,1 1 1,-1 0-1,0-1 1,0 1-1,0-3 1,-7 23-926,1 7 1091,0-1 0,-2 46 0,7-60-31,1 0-1,0 0 0,1 0 0,0 0 1,1 0-1,0 0 0,0-1 1,1 1-1,8 17 0,-10-24-2,0-1-1,0 0 0,1 0 1,-1 0-1,1 1 0,-1-2 1,1 1-1,-1 0 0,1 0 1,0 0-1,0-1 0,0 1 1,0-1-1,0 0 0,0 1 1,1-1-1,-1 0 0,4 1 1,-2-2 2,-1 1 0,0-1 0,1 0 0,-1-1 0,0 1 0,1 0 1,-1-1-1,0 0 0,0 0 0,0 0 0,0 0 0,0 0 0,0-1 0,4-2 0,19-12 209,37-32-1,-25 19-223,-28 21-45,189-149-105,-133 100-222,-65 56 303,0 1-1,-1-1 1,1 0-1,0 0 0,0 1 1,0-1-1,-1 1 0,1-1 1,0 1-1,0-1 1,0 1-1,0-1 0,0 1 1,0 0-1,0 0 0,0-1 1,0 1-1,0 0 0,0 0 1,2 0-1,-2 1 3,0-1 0,-1 0 0,1 1 0,0-1 0,0 1 0,0-1-1,-1 1 1,1-1 0,0 1 0,0 0 0,-1-1 0,1 1 0,-1 0 0,1 0 0,-1-1 0,1 1-1,0 2 1,1 2-26,0 0 0,0 0-1,-1 1 1,1-1-1,0 11 1,-1 8 122,-3 46 0,-1-32 50,3-10 3,-2-1 1,-2 1-1,0-1 0,-1 0 0,-13 34 0,18-60-114,0 1-1,-1-1 0,1 1 1,-1-1-1,0 0 0,0 1 1,1-1-1,-1 0 0,0 1 0,0-1 1,0 0-1,0 0 0,0 0 1,0 0-1,-1 0 0,1 0 1,0 0-1,0-1 0,-3 2 0,3-1 11,-1-1-1,1 0 0,0 0 0,0 0 0,-1-1 0,1 1 0,0 0 0,0 0 1,0-1-1,-1 1 0,1 0 0,0-1 0,0 1 0,0-1 0,0 0 0,0 1 1,0-1-1,0 0 0,-1 0 0,-3-5 53,-1 1 1,1-1 0,1 1-1,-1-2 1,1 1-1,-5-10 1,4 7-68,-1-3-157,-9-22-1,14 32 123,0-1 0,0 1 0,1 0 0,-1 0 0,1 0 0,0-1 0,-1 1 0,1 0 0,0 0 0,0-1 0,0 1 0,1 0 0,-1 0 0,0-1 0,1 1 0,0 0 0,-1 0-1,2-3 1,-1 5 20,0-1-1,-1 0 0,1 1 0,0-1 0,0 0 0,-1 1 0,1-1 0,0 1 1,0-1-1,0 1 0,0 0 0,0-1 0,0 1 0,0 0 0,0 0 0,0-1 1,0 1-1,-1 0 0,2 0 0,21 2 4,-15-2-5,89 10 220,17 1 172,-100-10-2066,0 1 0,27 6-1,-5 3-1357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52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 2496,'2'0'5942,"-16"7"-4230,-21 9-956,20-11-472,0 2-1,0 0 0,0 0 0,-22 17 0,32-20-272,-1 1-1,1 0 1,0 0-1,0 0 1,0 1-1,1-1 1,-1 1-1,1 0 1,1 1-1,-1-1 1,1 1-1,1-1 0,-3 9 1,2-6 55,1 0-1,1 0 1,0 0 0,0 1 0,1-1-1,0 0 1,1 13 0,0-17 25,0 1-1,0-1 1,1 1 0,-1-1 0,1 0 0,0 1-1,1-1 1,-1 0 0,1 0 0,0-1 0,0 1 0,1-1-1,5 6 1,-8-9-56,0 1 0,0-1 0,0 0 0,1 0 0,-1 0 0,0 0 0,1-1 0,-1 1 0,1 0 0,-1 0 0,1-1 0,-1 1 0,1-1-1,-1 0 1,1 1 0,0-1 0,-1 0 0,1 0 0,-1 0 0,1 0 0,0 0 0,-1 0 0,1-1 0,-1 1 0,1 0 0,0-1 0,-1 1 0,1-1 0,-1 0 0,1 1 0,-1-1 0,0 0-1,1 0 1,-1 0 0,0 0 0,0 0 0,2-2 0,3-3 94,0-2-1,-1 1 0,0-1 1,0 0-1,-1 0 1,7-17-1,16-57 221,-25 72-333,1 0-60,-1 0-1,0-13 0,-1 16-117,0-1 0,0 0 0,0 1 0,4-11 0,-4 25 227,-1 0 0,1 0 0,1 0 0,3 13-1,-3-13 18,1 4 1,2 10 170,15 38 0,-17-53-215,-1 0-1,1-1 1,0 0-1,1 0 1,-1 0-1,1 0 1,0 0-1,0 0 1,1-1-1,-1 0 1,9 6-1,12 5 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56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252 697 2400,'26'-11'1408,"-18"8"346,-3 0 584,-14-3-857,4 4-1292,0 1 0,0 0 0,0 0 0,0 0 0,0 1 0,0 0 0,0 0 0,0 0 0,-1 1 0,1 0 0,-8 2 0,-10 3 137,-22 9 1,45-15-325,-8 3 1,-1 0-1,1 1 1,0-1 0,0 2 0,1-1 0,-1 1 0,1 1 0,0-1 0,1 1 0,-1 0 0,1 1 0,0-1 0,1 1 0,-1 1 0,1-1 0,1 1-1,-1-1 1,1 1 0,-4 12 0,6-11 40,-1-1 1,1 1-1,0 0 0,1 0 0,0 0 1,0 0-1,1 0 0,0 0 0,1 0 0,1 10 1,-1-14 11,0 0 0,1 0 0,-1 0 1,1 0-1,0 0 0,1 0 0,-1 0 1,1-1-1,0 1 0,0-1 0,0 0 1,0 0-1,1 0 0,0 0 1,0-1-1,0 0 0,0 1 0,8 3 1,-6-4-24,1-1 0,-1 0 0,0 0 0,1-1 0,-1 0 0,1 0 0,0 0 0,-1-1 0,1 0 1,0 0-1,-1-1 0,1 0 0,0 0 0,6-2 0,15-5 128,50-20 0,-67 23-124,74-31 177,-2-5 1,-2-3-1,-3-3 0,81-64 1,-122 82-31,-1-2 0,-2-1 1,-1-2-1,43-56 1,-27 18-70,56-107 1,-89 149-199,14-35-1,-26 54 38,0 0-1,-1-1 1,0 0-1,-1 1 1,0-1-1,0-16 1,-2 25 8,0 1 1,0-1 0,0 0-1,-1 1 1,1-1 0,-1 1-1,1-1 1,-1 1 0,-2-5-1,2 6 2,0 0 0,1 0-1,-1 0 1,0 0 0,0 0-1,0 0 1,0 0 0,0 1-1,0-1 1,-1 0-1,1 1 1,0-1 0,0 1-1,0-1 1,-1 1 0,1-1-1,0 1 1,0 0 0,-1 0-1,1-1 1,0 1 0,-1 0-1,-1 1 1,-3-1-4,-1 1 0,0 0 0,0 0 0,0 1 0,1 0 0,-1 0 0,1 1 0,0 0 0,-1 0 0,1 0-1,1 1 1,-1 0 0,0 0 0,1 0 0,0 1 0,0 0 0,-6 6 0,-2 6-52,0-1 0,1 2-1,1 0 1,-12 25 0,-10 28 274,3 2 0,-30 113 1,54-161-83,0 1-1,1 1 1,2-1 0,1 0 0,1 1 0,1 0 0,1-1 0,7 36 0,-6-53-12,0 1 0,0-1-1,1 0 1,1 0 0,7 14 0,-8-18-37,-1-1 0,1 0 0,0 0 0,0 0 1,1 0-1,-1-1 0,1 1 0,0-1 1,0 0-1,0 0 0,0 0 0,8 3 0,-4-3 0,0 0 0,0-1 0,0 0 0,1-1 0,-1 1-1,0-2 1,1 1 0,10-2 0,1 0 24,0-1 1,27-8-1,-18 2 17,0-1 0,-1-2 0,0-1-1,29-17 1,95-70-193,-149 97 99,1-1 3,0 0-1,0 1 0,-1-2 0,1 1 1,-1 0-1,1-1 0,-1 1 0,0-1 1,4-7-1,-7 11-6,0 0 0,0 0 0,0 0 0,0 0 0,1-1 0,-1 1 1,0 0-1,0 0 0,0-1 0,0 1 0,0 0 0,0 0 0,0 0 0,0-1 0,0 1 0,0 0 1,0 0-1,0-1 0,0 1 0,0 0 0,0 0 0,0-1 0,0 1 0,0 0 0,0 0 0,0-1 1,0 1-1,0 0 0,0 0 0,0-1 0,-1 1 0,1 0 0,0 0 0,0 0 0,0 0 1,0-1-1,-1 1 0,1 0 0,0 0 0,0 0 0,0 0 0,-1-1 0,1 1 0,0 0 0,0 0 1,0 0-1,-1 0 0,1 0 0,0 0 0,0 0 0,-1 0 0,1 0 0,-20 4-93,-21 17 118,18-5-7,0 0 0,1 2 0,1 0 1,-28 32-1,35-34 36,1 1 0,1 0-1,0 1 1,1 1 0,1 0 0,-12 28 0,21-43 2,0-1 1,1 0 0,-1 0-1,1 1 1,-1-1 0,1 1-1,0-1 1,0 0-1,0 1 1,1-1 0,-1 0-1,1 1 1,1 2 0,-2-5-27,0 0 1,1 0 0,-1 0 0,0-1 0,1 1 0,-1 0-1,1 0 1,0-1 0,-1 1 0,1 0 0,-1-1 0,1 1-1,0-1 1,-1 1 0,1-1 0,0 1 0,0-1 0,-1 1-1,1-1 1,1 1 0,0-1-11,-1 0 1,1 0-1,-1 0 0,0 0 1,1 0-1,-1-1 0,0 1 0,1 0 1,-1-1-1,0 1 0,1-1 1,-1 1-1,0-1 0,1 0 1,-1 1-1,0-1 0,1-1 0,6-5 32,0 0 0,-1 0-1,1 0 1,-2-1-1,1 0 1,9-17-1,30-59 112,-37 66-144,-5 9-8,8-17-307,28-40 0,-40 66 286,0-1 0,0 1 0,1 0 0,-1-1 0,0 1 0,0 0 0,0 0 0,0-1 0,1 1 0,-1 0 0,0 0 0,0-1 0,1 1 0,-1 0 0,0 0 0,0 0 0,1-1 1,-1 1-1,0 0 0,1 0 0,-1 0 0,0 0 0,1 0 0,-1 0 0,0 0 0,1 0 0,-1 0 0,0 0 0,1 0 0,0 0 0,2 9-220,-2 26 138,-1-27 43,0 16 27,1 1-1,5 24 0,-5-41 100,1 0-1,0 0 0,0 0 0,1 0 0,0 0 0,0-1 1,1 1-1,0-1 0,9 13 0,-11-19-38,-1 1 0,0-1 0,1 1-1,-1-1 1,1 0 0,-1 0 0,1 0 0,-1 0-1,1 0 1,0 0 0,0 0 0,-1 0 0,1-1 0,0 1-1,0-1 1,0 1 0,0-1 0,0 0 0,0 0 0,0 0-1,0 0 1,0 0 0,0 0 0,-1 0 0,1-1-1,0 1 1,0-1 0,0 1 0,0-1 0,0 0 0,-1 0-1,4-1 1,3-4 34,1 0 0,-1 0-1,0 0 1,13-16 0,-13 13 23,237-216 72,-225 208-187,-7 5-67,1 1-1,0 0 1,17-8-1,-30 18 82,-1 1 0,0 0 0,1-1 0,-1 1 0,1 0 0,-1-1 0,1 1 0,-1 0 0,1 0 1,-1 0-1,1-1 0,-1 1 0,1 0 0,0 0 0,-1 0 0,1 0 0,-1 0 0,1 0 0,-1 0 0,1 0 0,-1 0 0,1 0 0,0 1 0,-1-1 0,1 0 0,-1 0 0,1 0 0,-1 1 0,1-1 0,-1 0 1,1 0-1,-1 1 0,0-1 0,1 1 0,-1-1 0,1 0 0,-1 1 0,0-1 0,1 1 0,-1-1 0,0 1 0,0-1 0,1 1 0,-1-1 0,0 1 0,0-1 0,0 1 0,1-1 0,-1 1 0,0 0 1,1 5-33,-1 0 1,0-1 0,0 1-1,-1 7 1,1-9 51,-5 59 95,-3 1-1,-3-1 0,-29 98 1,37-152-30,-1 0 0,0 0 1,0 0-1,0 0 0,-11 14 0,14-22-43,0 1 1,-1 0-1,1 0 0,-1-1 0,1 1 0,-1-1 0,1 1 0,-1-1 0,0 0 0,0 0 0,0 0 0,0 0 0,0 0 0,0 0 0,0 0 0,0-1 0,0 1 0,0-1 0,0 1 0,0-1 0,-1 0 0,1 0 0,0 0 0,0 0 0,0 0 0,0-1 0,-1 1 0,1 0 0,0-1 0,-3-1 0,2 0-23,-1 0 0,1 0 0,0 0 0,1-1 0,-1 1 0,0-1 0,1 1-1,-1-1 1,1 0 0,0 0 0,-4-7 0,0 0-140,1-1 0,-4-13 0,0-2-580,-6-40-1,15 65 707,0 1-1,-1 0 1,1 0 0,0-1 0,0 1-1,0 0 1,0-1 0,0 1-1,0 0 1,0 0 0,0-1-1,0 1 1,0 0 0,0-1 0,0 1-1,0 0 1,0-1 0,0 1-1,0 0 1,0 0 0,0-1-1,1 1 1,-1 0 0,0-1-1,0 1 1,0 0 0,0 0 0,1 0-1,-1-1 1,0 1 0,0 0-1,0 0 1,1 0 0,-1-1-1,0 1 1,0 0 0,1 0 0,-1 0-1,0 0 1,1 0 0,-1-1-1,0 1 1,0 0 0,1 0-1,-1 0 1,0 0 0,1 0-1,-1 0 1,0 0 0,1 0 0,-1 0-1,0 0 1,0 0 0,1 0-1,-1 1 1,0-1 0,1 0-1,-1 0 1,0 0 0,0 0 0,1 0-1,-1 1 1,1-1 0,23 14-25,-16-9-22,8 4 77,0-1-1,1-1 0,0 0 0,0-1 0,0-1 1,1 0-1,0-2 0,25 3 0,-33-6 17,0 0 0,0 0-1,0-1 1,0 0 0,0-1-1,-1 0 1,1-1 0,-1 0 0,1 0-1,-1-1 1,0 0 0,0 0 0,-1-1-1,1-1 1,-1 1 0,15-14-1,-9 5 2,-1-1 0,0-1-1,12-20 1,28-55 57,-38 61-43,14-41 1,-28 68-98,0 1-1,-1 0 1,1 0 0,-1-1 0,0 1 0,0 0 0,0-1-1,0 1 1,0 0 0,0-4 0,-1-1-489,-4 44-54,0 4 497,10 78 227,0-36-221,-4-59 134,2 25 248,-7 63-1,4-111-280,0 1-1,0-1 0,0 0 1,0 1-1,-1-1 0,1 0 1,0 0-1,-1 1 0,1-1 1,-1 0-1,0 0 0,1 0 0,-1 0 1,0 1-1,0-1 0,0 0 1,1 0-1,-1-1 0,0 1 1,0 0-1,-1 0 0,1 0 1,0-1-1,0 1 0,0 0 0,0-1 1,-1 1-1,1-1 0,0 0 1,0 1-1,-1-1 0,1 0 1,0 0-1,-1 0 0,1 0 1,0 0-1,0 0 0,-2 0 0,-6-1 16,1-1-1,0 0 0,0 0 0,-14-6 0,16 6-1,5 2-13,-17-6-106,1-1-1,-24-14 1,54 19 9,-4 2 84,0-1 0,0-1 0,0 0 1,0 0-1,0-1 0,-1 0 0,1-1 0,11-6 0,64-41 25,-75 45-15,231-159 434,-201 139-396,-14 10-65,-1-1 0,-1-2 0,24-22 0,-19 14-355,-31 31 297,0 0 1,1-1-1,0 1 1,0 0-1,0 0 0,0 0 1,0 0-1,1 1 1,-2 5-1,-10 49 180,10-44-43,1 1 1,1-1-1,1 0 0,0 1 1,1-1-1,0 1 0,1-1 1,8 27-1,-9-39-26,0 0 1,0-1-1,1 1 1,-1 0-1,1-1 0,0 1 1,-1-1-1,1 1 0,0-1 1,4 3-1,-5-4-21,0 0 1,1 0-1,-1-1 0,0 1 1,0 0-1,0-1 0,0 1 1,1-1-1,-1 0 0,0 1 0,0-1 1,1 0-1,-1 0 0,0 1 1,1-1-1,-1 0 0,0-1 1,1 1-1,-1 0 0,0 0 1,0 0-1,1-1 0,-1 1 0,0-1 1,0 1-1,2-2 0,7-5 50,-1 0-1,-1-1 1,1 0-1,-2 0 1,1-1-1,12-18 1,2-2-15,-1 4-104,1 2 0,1 0 0,1 1 1,0 2-1,2 0 0,0 2 0,1 1 1,44-21-1,-53 34-274,-18 4 318,1 0 0,0 0-1,-1 0 1,1 1 0,-1-1 0,1 0-1,-1 0 1,1 0 0,0 0 0,-1 0 0,1 1-1,-1-1 1,1 0 0,-1 1 0,1-1 0,-1 0-1,1 1 1,-1-1 0,1 0 0,-1 1-1,0-1 1,1 1 0,-1-1 0,0 1 0,1 0-1,1 3 25,1-1-1,-1 0 0,1 0 0,0 0 0,4 3 0,-6-5-18,2 2 19,1-1 1,-1 0 0,1 1 0,-1-2-1,1 1 1,0 0 0,0-1-1,0 1 1,0-1 0,0 0-1,0 0 1,0-1 0,0 1-1,1-1 1,6-1 0,-4 1 5,1-1 0,0 0 0,-1 0 0,1-1 0,-1 0-1,0-1 1,11-4 0,-17 6-23,0 1-1,0-1 0,-1 1 1,1-1-1,0 1 0,-1-1 0,1 1 1,0-1-1,-1 0 0,1 1 1,0-1-1,-1 0 0,1 1 1,-1-1-1,0 0 0,1 0 0,-1 0 1,1-1-1,-1 2-1,0-1-1,0 1 1,0-1-1,0 1 1,0-1-1,0 0 1,-1 1-1,1-1 1,0 1-1,0-1 1,0 1-1,-1-1 1,1 1 0,0-1-1,-1 1 1,1-1-1,0 1 1,-1-1-1,1 1 1,-1 0-1,1-1 1,0 1-1,-1 0 1,1-1-1,-1 1 1,1 0-1,-1 0 1,1-1 0,-1 1-1,0 0 1,1 0-1,-1 0 1,-2-2-4,1 1 1,-1 1 0,1-1-1,-1 0 1,1 1 0,-1-1-1,0 1 1,-3-1 0,-8-1 5,2 2-55,0-1 1,0 1-1,-17 3 0,27-3 93,-10 2-71,-1 1 0,1 0 0,0 1 0,0 0 0,0 1 0,0 0 0,1 1 0,0 0 0,0 1 0,0 0 0,-16 15 0,15-11 43,1 1 0,1 0-1,0 0 1,0 1 0,1 0-1,1 0 1,0 1 0,1 1-1,-8 21 1,13-32 6,1 1-1,-1 0 1,1 0 0,0-1 0,1 1-1,-1 0 1,1 0 0,-1 0-1,2 5 1,-1-8-6,0 0 0,1 0-1,-1-1 1,1 1 0,-1 0 0,1-1 0,0 1-1,0-1 1,0 1 0,-1-1 0,1 1 0,1-1-1,-1 1 1,0-1 0,0 0 0,0 0-1,1 0 1,-1 0 0,1 0 0,-1 0 0,1 0-1,-1 0 1,1 0 0,-1 0 0,1-1 0,0 1-1,-1-1 1,1 0 0,2 1 0,8 1-38,0-1 1,0-1 0,0 0 0,0 0-1,13-3 1,3-2 52,29-8-1,-8-4 35,0-2 0,-1-3 0,50-29 0,-31 15 4,-22 12 11,-4 2-113,65-25 1,-93 42-14,198-59-5,-176 54 152,-39 11-125,1 0-1,0 0 1,-1-1 0,1 1-1,-1-1 1,-3 0-1,-8 1 18,-5 3-7,0 0 0,0 1 0,1 1-1,-1 1 1,1 0 0,-23 14 0,29-14 17,1 1-1,0 1 0,0 0 1,1 0-1,0 1 0,1 0 1,0 1-1,0 1 0,-12 20 1,17-25 15,-22 41 69,25-43-31,0 1 1,0-1-1,0 0 1,1 1-1,0 0 1,0-1-1,0 11 0,0-16-39,1 1 1,0 0-1,0-1 0,0 1 0,0 0 0,0-1 0,0 1 0,0 0 0,0 0 1,0-1-1,0 1 0,1 0 0,-1-1 0,0 1 0,0 0 0,1-1 0,-1 1 0,0 0 1,1-1-1,-1 1 0,1-1 0,-1 1 0,1-1 0,-1 1 0,1-1 0,-1 1 1,1-1-1,-1 1 0,1-1 0,0 0 0,-1 1 0,1-1 0,0 0 0,-1 0 0,1 1 1,0-1-1,-1 0 0,1 0 0,0 0 0,-1 0 0,1 0 0,0 0 0,0 0 1,-1 0-1,1 0 0,0 0 0,-1 0 0,1-1 0,0 1 0,-1 0 0,1 0 0,1-1 1,3-1 37,0-1 0,1 0 0,-1 0 1,0 0-1,6-5 0,42-36-12,-1-2-1,55-63 0,-99 100-65,-7 8 23,0 0 0,1 0-1,-1 0 1,0 0 0,0 0 0,0-1-1,0 1 1,0 0 0,0-1 0,0 1-1,0-1 1,-1 1 0,1-1 0,0 0-1,-1 1 1,0-1 0,1 0 0,-1-1-1,0 2 0,0 1-1,0 0 1,0-1-1,0 1 1,0 0-1,-1 0 0,1-1 1,0 1-1,0 0 1,0 0-1,-1-1 1,1 1-1,0 0 0,0 0 1,0 0-1,-1-1 1,1 1-1,0 0 1,-1 0-1,1 0 0,0 0 1,0-1-1,-1 1 1,1 0-1,0 0 1,-1 0-1,1 0 0,0 0 1,-1 0-1,1 0 1,0 0-1,-1 0 1,1 0-1,0 0 0,0 0 1,-1 0-1,1 0 1,0 1-1,-1-1 1,1 0-1,-1 0 0,-14 7-203,13-6 195,-6 4 0,0 1-1,0 0 1,0 0-1,1 0 1,0 1-1,0 0 1,1 0-1,0 0 1,-10 16-1,13-18 23,0 0 0,1 0 0,-1 1-1,1-1 1,0 1 0,0-1 0,0 1 0,1 0 0,0 0-1,0 0 1,1 0 0,0-1 0,0 1 0,0 0 0,0 0-1,1 0 1,2 8 0,-2-11 1,0 0 0,1 0 0,-1 0 0,0 0 1,1 0-1,0-1 0,0 1 0,0-1 0,0 1 0,0-1 0,0 0 0,1 0 1,-1 0-1,0 0 0,1 0 0,0 0 0,0-1 0,-1 1 0,1-1 0,0 0 0,0 0 1,0 0-1,6 1 0,0-1 11,0 0 1,1 0-1,-1-1 0,0-1 1,0 0-1,17-3 1,-10 0 4,-1 1 0,0-2 0,0 0 0,-1-1 0,1 0 0,-1-1 0,21-15 0,-2-4 67,50-49 1,-75 67-105,9-9 53,0 0 0,-1 0 0,-1-2 0,-1 0 0,21-36 0,-12 9-66,-3-2-1,28-98 0,-17 2 22,-29 134-52,-1 1-1,0 0 1,0-1 0,-1 1-1,0-1 1,-1 1 0,-2-12-1,3 20 37,0 0 0,-1 0 0,1 0 0,0 0 0,-1 0 0,1 0-1,-1 0 1,1 0 0,-1 0 0,0 0 0,1 0 0,-1 0 0,-1-1-1,1 1 12,1 1-1,-1 0 0,1 0 0,-1-1 0,1 1 0,-1 0 0,1 0 1,-1 0-1,1 0 0,-1 0 0,1-1 0,-1 1 0,1 0 0,-1 0 1,1 1-1,-1-1 0,1 0 0,-1 0 0,1 0 0,-1 0 0,0 1 1,-2 0-17,0 1 0,0 0 1,0 0-1,0 1 1,1-1-1,-1 0 1,1 1-1,0 0 1,-4 4-1,-2 6 5,0 0 0,0 0 0,-9 25 0,-14 50-76,26-72 60,-20 62 37,4 1-1,-17 124 0,26-80-1327,8-42-2419,3-29 1391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1:56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39 6400,'-57'-39'2880,"44"43"-2496,8-4-832,10 0 160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00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617 686 2240,'0'-3'2442,"0"3"-2405,-9-1 2578,6 1-2317,-17 2 348,0 1 0,0 0 1,0 2-1,-25 8 0,37-11-533,-28 9 143,1 2 1,-51 25 0,72-30-222,1-1-1,0 2 1,0 0 0,1 0-1,0 1 1,0 1 0,1 0 0,-15 19-1,22-24 26,1 0 0,-1 0 0,1 0 0,-3 8-1,5-13-32,1 0 0,-1 0 0,1 0 0,0 0 0,-1 0 0,1 0 0,0 0 0,0 0 0,-1 0 0,1 0 0,0 0 0,0 0 0,0 0 0,0 1 0,0-1 0,1 0 0,-1 0 0,0 0 0,0 0 0,1 0 0,-1 0 0,1 0 0,-1 0 0,1 0 0,-1 0 0,1 0 0,0 0-1,-1 0 1,1 0 0,0-1 0,0 1 0,0 0 0,1 0 0,1 1 52,0-1 0,1 0 0,-1-1 0,1 1 0,-1 0 0,1-1 0,-1 0 0,1 0 1,0 0-1,-1 0 0,1-1 0,-1 1 0,6-3 0,6-1 135,25-11 1,-33 12-156,23-10 48,0-1 1,-1-1-1,-1-2 0,0-1 1,-1-1-1,-1-1 0,42-43 1,-44 33-1014,-22 27 582,-4 4 42,-16 18 7,-40 50 435,-242 332 592,252-332-304,-72 139 0,85-133 522,32-65-603,3-10-362,0 0 0,0 0 0,0 0 0,0 0 0,0 0 0,0 0-1,0 0 1,0 0 0,0 1 0,0-1 0,0 0 0,0 0 0,0 0 0,0 0 0,0 0 0,0 0 0,0 0 0,0 0 0,0 0-1,0 0 1,0 0 0,0 0 0,0 0 0,0 0 0,1 0 0,-1 0 0,0 1 0,0-1 0,0 0 0,0 0 0,0 0 0,0 0-1,0 0 1,0 0 0,0 0 0,0 0 0,0 0 0,0 0 0,0 0 0,0 0 0,1 0 0,-1 0 0,0 0 0,0 0 0,0 0-1,0 0 1,0 0 0,0 0 0,0 0 0,0 0 0,0 0 0,0 0 0,0 0 0,0 0 0,0 0 0,1-1 0,15-12 339,3-3-226,95-60 152,55-42-215,20-61-178,-120 110 75,224-192 22,-275 247-5,161-137-264,-236 196-382,50-39 699,0 1 0,1 0-1,0 0 1,0 1 0,1 0 0,0 0 0,-7 14-1,9-16 20,0 1-1,1 0 1,-1 0-1,2 0 0,-1 0 1,1 1-1,0-1 1,0 0-1,1 1 0,0 7 1,0-13-5,0-1 0,1 1 1,-1-1-1,0 1 0,1-1 0,-1 0 1,0 1-1,1-1 0,0 1 1,-1-1-1,1 0 0,0 0 0,0 0 1,0 1-1,0-1 0,0 0 1,0 0-1,0 0 0,0 0 0,1 1 1,0-2 6,0 1 0,0 0 1,0 0-1,0-1 0,0 1 0,1-1 1,-1 0-1,0 1 0,0-1 1,0 0-1,0 0 0,3-1 0,4-1 53,0 0 0,-1 0-1,1-1 1,-1 0 0,14-7-1,10-9-60,-1 0 0,-1-2 1,0-1-1,-2-2 0,-1-1 0,31-35 0,-55 57-27,1-3-73,0 1-1,1 0 1,-1 1 0,1-1 0,1 1 0,9-7 0,-14 11 56,-1 0 1,0 0-1,0 0 1,0 0-1,0 0 1,1 0-1,-1 0 0,0 0 1,0 0-1,0 0 1,1 0-1,-1 0 1,0 0-1,0 0 1,0 1-1,0-1 1,0 0-1,1 0 1,-1 0-1,0 0 1,0 0-1,0 0 0,0 1 1,0-1-1,0 0 1,0 0-1,1 0 1,-1 0-1,0 1 1,0-1-1,0 0 1,0 0-1,0 0 1,0 0-1,0 1 1,0-1-1,0 0 0,0 0 1,0 0-1,0 0 1,0 1-1,0-1 1,0 0-1,0 0 1,0 0-1,0 1 1,-1-1-1,1 0 1,0 0-1,-5 17-199,-12 26 1,13-33 253,-1 0 1,1 0-1,1 1 1,0-1 0,0 1-1,1 0 1,-1 15-1,3-21-1,0-1 0,0 1-1,1 0 1,-1 0-1,1 0 1,0-1-1,0 1 1,3 7 0,-3-10-20,0-1 0,0 1 0,1-1 0,-1 0 0,0 0 1,0 1-1,1-1 0,-1 0 0,0 0 0,1 0 0,-1 0 0,1-1 1,0 1-1,-1 0 0,1-1 0,0 1 0,-1-1 0,1 1 1,0-1-1,-1 0 0,1 1 0,0-1 0,0 0 0,-1 0 0,1-1 1,0 1-1,0 0 0,1-1 0,21-4 61,0-1-1,-1-2 1,35-15 0,0 0-45,168-49-20,-58 23-144,-156 46 118,12-1-158,-18 5 39,-16 7 123,-87 42-123,60-33 96,0 2 0,-44 31 0,64-37 22,-35 27 54,46-36-7,1 1 0,0 0 1,1 0-1,-1 1 0,1-1 1,-6 11-1,10-16-29,-1 1 0,1-1 0,-1 1-1,1-1 1,0 1 0,0-1 0,-1 1 0,1-1 0,0 1 0,0-1-1,0 1 1,-1-1 0,1 1 0,0 0 0,0-1 0,0 1-1,0-1 1,0 1 0,0-1 0,0 1 0,0-1 0,0 1 0,1 0-1,-1-1 1,0 1 0,0-1 0,0 1 0,1-1 0,-1 1 0,0-1-1,1 2 1,0-2-1,0 0 1,0 1-1,1-1 0,-1 0 0,0 0 1,0 0-1,0 0 0,0 0 0,0 0 1,0 0-1,1 0 0,-1 0 0,0-1 1,2 1-1,6-3 23,0-1 0,16-7 1,102-72 21,-44 26-214,-73 50 122,-8 6-17,-1 0 0,1-1-1,-1 1 1,1 0 0,0 1 0,0-1 0,3-1 0,-5 2 47,0 0 0,0 0-1,1 0 1,-1 0 0,0 0 0,0 0 0,0 0 0,0 0 0,0 0 0,1 0 0,-1 0 0,0 0 0,0 0 0,0 0 0,0 1 0,0-1 0,0 0 0,1 0 0,-1 0 0,0 0 0,0 0 0,0 0 0,0 0 0,0 1 0,0-1 0,0 0 0,0 0 0,0 0 0,0 0 0,0 0 0,0 1 0,1-1 0,-1 0 0,-1 12-69,-3 11 124,-7 45-115,11-61 92,0 0-1,0 1 1,0-1-1,1 0 0,0 0 1,0 0-1,4 10 1,-5-16-13,1 0 1,-1 0 0,0 0 0,1 0-1,-1 0 1,1 0 0,-1-1-1,1 1 1,-1 0 0,1 0 0,0 0-1,-1-1 1,1 1 0,0 0 0,0-1-1,-1 1 1,1-1 0,0 1-1,0-1 1,0 1 0,0-1 0,0 0-1,0 1 1,0-1 0,0 0-1,-1 0 1,1 0 0,0 1 0,0-1-1,0 0 1,0 0 0,0-1-1,0 1 1,0 0 0,0 0 0,2-1-1,2 0 23,-1-1-1,1 0 1,0-1-1,-1 1 0,7-6 1,64-51 71,-53 40-41,1 1-1,33-20 1,-42 30-29,74-40-6,-75 42-129,-1 1 1,1 1-1,1-1 1,-1 2-1,16-3 0,-20 7-29,-8 3-1,-13 11-74,4-6 153,2-1 20,-91 121 164,82-106-133,-21 37 327,33-50-173,3-10-151,0 1 0,0-1 0,0 0 0,0 0 0,0 0-1,0 0 1,0 0 0,0 0 0,0 0 0,0 0 0,0 0 0,0 1 0,0-1 0,0 0-1,0 0 1,0 0 0,0 0 0,0 0 0,0 0 0,0 0 0,0 0 0,0 0 0,0 0-1,0 1 1,1-1 0,-1 0 0,0 0 0,0 0 0,0 0 0,0 0 0,0 0-1,0 0 1,0 0 0,0 0 0,0 0 0,1 0 0,-1 0 0,0 0 0,0 0 0,0 0-1,0 0 1,0 0 0,0 0 0,1 0 0,1-1 28,0 0 1,0 0-1,0 0 1,-1 0-1,1 0 1,0-1-1,0 1 1,1-2-1,31-26-61,2 1-1,0 2 0,2 2 0,71-35 0,-104 57 0,1-1 0,0 1-1,0 0 1,1 1-1,-1-1 1,9 0 0,-14 2 18,1 0 1,0 0 0,-1 0 0,1 0 0,0 0-1,-1 1 1,1-1 0,0 0 0,-1 1 0,1-1-1,-1 1 1,1 0 0,-1-1 0,1 1 0,-1 0 0,1 0-1,-1 0 1,0 0 0,1 0 0,-1 0 0,0 0-1,0 1 1,0-1 0,0 0 0,0 1 0,0-1-1,0 1 1,0 1 0,2 5-11,-1-1-1,-1 1 0,0-1 1,0 1-1,0 0 1,-1-1-1,0 11 1,2 28 92,-2-43-40,1 1-1,0 0 0,0 0 1,0-1-1,1 1 0,-1 0 1,1-1-1,0 1 0,4 4 1,-5-6-18,0-1 1,0 0 0,0 1-1,1-1 1,-1 0 0,1 0 0,-1 0-1,0 0 1,1 0 0,0 0-1,-1 0 1,1-1 0,-1 1-1,1-1 1,0 1 0,0-1-1,-1 1 1,1-1 0,0 0 0,0 0-1,-1 0 1,1 0 0,0 0-1,0 0 1,-1-1 0,1 1-1,0 0 1,-1-1 0,1 0-1,0 1 1,-1-1 0,3-1-1,6-4 17,-2 1-1,1-1 0,-1 0 0,11-11 0,-9 9 24,28-22 12,1 3 0,81-43-1,16-10-12,-119 68-44,0-2-1,-1 0 1,0-1 0,-2 0 0,1-2 0,-2 1 0,13-21-1,0-7 111,37-86 0,-27 50-108,42-102-489,-77 180 465,1-2-29,-1 0 0,1 0 0,-1 0 0,0 0 0,0 0 1,-1 0-1,1-5 0,-1 9 37,0-1 0,0 1 0,0 0 0,0 0 0,0-1 0,0 1 0,0 0 0,0-1 0,0 1 0,0 0 0,0 0 1,0-1-1,0 1 0,0 0 0,0 0 0,0-1 0,0 1 0,-1 0 0,1 0 0,0-1 0,0 1 0,0 0 0,0 0 0,-1 0 0,1-1 0,0 1 1,0 0-1,0 0 0,-1 0 0,1 0 0,0 0 0,0-1 0,-1 1 0,1 0 0,0 0 0,0 0 0,-1 0 0,1 0 0,0 0 0,-1 0 1,1 0-1,0 0 0,0 0 0,-1 0 0,1 0 0,0 0 0,0 0 0,-1 0 0,1 0 0,0 0 0,-1 1 0,1-1 0,0 0 0,0 0 0,0 0 1,-1 0-1,1 0 0,0 1 0,0-1 0,-1 0 0,-1 2-19,-1 0 1,1-1-1,0 1 1,0 0-1,0 0 1,-2 3-1,-4 8-21,1-1-1,0 1 0,-9 27 0,14-35 42,-139 351 37,132-333 15,1 1-1,1-1 1,-5 31 0,11-47 12,0 0 0,0 0 1,1 0-1,0 0 0,0 1 1,1-1-1,0 0 0,0 0 1,1 0-1,0 0 1,0 0-1,0 0 0,1-1 1,0 1-1,5 7 0,-7-12-31,1 0 1,-1-1-1,0 1 0,1-1 0,-1 1 0,1-1 0,0 1 0,-1-1 0,1 0 0,0 0 0,0 0 0,0 0 1,0 0-1,0 0 0,0-1 0,0 1 0,2 0 0,0-1 1,0 0 0,0 0 0,-1 0 1,1 0-1,0 0 0,-1-1 0,1 0 0,-1 0 0,5-1 0,5-4-6,-1 0 0,0 0 0,0-2 0,13-9 0,11-9 4,-21 13-126,1 2 0,0 0 0,1 1-1,27-13 1,-44 23 92,1 0-1,-1 0 1,0 0 0,0 0-1,1-1 1,-1 1 0,0 0-1,0 0 1,1 0 0,-1 0-1,0 0 1,1 0 0,-1 0-1,0 0 1,0 0 0,1 0-1,-1 0 1,0 0 0,1 0-1,-1 0 1,0 0 0,0 0-1,1 0 1,-1 0 0,0 0-1,0 0 1,1 1-1,-1-1 1,0 0 0,0 0-1,1 0 1,-1 0 0,0 1-1,0-1 1,1 0 0,-1 0-1,0 1 1,0-1 0,0 0-1,0 0 1,0 1 0,1-1-1,-1 0 1,0 0 0,0 1-1,0-1 1,0 0 0,0 0-1,0 1 1,0-1 0,0 0-1,0 1 1,0-1 0,0 0-1,0 0 1,0 1 0,-5 17-178,-1-9 183,2 0 0,0 1 1,-6 17-1,9-23 11,0 1 0,0 0-1,0 0 1,0 0 0,1 0 0,0 0 0,0 0 0,0 0 0,1-1 0,1 8 0,-2-10 12,1-1 0,0 1-1,-1-1 1,1 0 0,0 1-1,0-1 1,0 0 0,0 0 0,0 1-1,0-1 1,0 0 0,0 0 0,1 0-1,-1 0 1,0 0 0,1 0 0,-1-1-1,0 1 1,1 0 0,-1-1 0,1 1-1,-1-1 1,1 0 0,-1 1 0,1-1-1,0 0 1,-1 0 0,1 0 0,1 0-1,7 0 37,-1-1-1,1-1 0,16-4 0,-17 4-66,37-9 177,71-28 0,-96 31-170,-1-2 0,0-1-1,0 0 1,-1-1 0,31-26 0,-24 13 65,-1-2 0,33-43 0,37-68-142,-23 32 33,-1 13 71,-28 36-90,39-65 1,-78 116 36,-1 0 0,0 0 0,0 0 0,0-1 0,-1 1 0,2-11 0,-4 16 16,0 1-1,1-1 0,-1 0 1,0 1-1,0-1 0,0 0 0,0 1 1,0-1-1,0 0 0,-1 0 1,1 1-1,0-1 0,0 0 1,0 1-1,-1-1 0,1 1 0,0-1 1,-1 0-1,1 1 0,0-1 1,-1 1-1,1-1 0,-1 1 1,0-2-1,0 2-2,0 0 0,0-1 0,0 1 0,0-1 0,0 1 0,0 0 0,0 0 0,0 0 0,0 0 0,0 0 0,0 0 1,0 0-1,0 0 0,-2 0 0,-3 2-29,-1 0 0,1 0 0,0 0 1,-9 5-1,1-1 15,2 1 0,-1 1 1,1 0-1,0 0 0,1 1 0,0 1 1,0 0-1,1 0 0,0 1 0,1 1 0,-14 21 1,3 4 53,1 1 0,2 0 0,-21 73-1,-18 132-118,51-214 148,1 0 0,2 0 1,2 51-1,0-74-7,0 0 1,1-1-1,0 1 1,1-1-1,-1 0 1,1 1-1,3 6 1,-4-10-26,0-1 0,0 1 0,-1-1 0,1 1 0,0-1 0,1 0 0,-1 1 0,0-1 0,0 0 0,0 0 0,1 0 0,-1 0 0,1 0 0,-1 0 0,0-1 0,1 1 0,0 0 0,-1-1 0,1 1 0,-1-1 0,1 1 0,0-1 0,-1 0 0,1 0 0,0 0 0,-1 0 0,1 0 0,2 0 0,8-3 30,-1-1 0,0 0 1,0 0-1,-1-1 0,1 0 0,-1-1 0,15-11 0,-7 5-15,20-10-1,27-8-304,81-27 0,-146 57 260,1 0 1,-1-1-1,1 1 1,-1 0-1,1 0 0,-1 0 1,1 0-1,-1 0 1,1 0-1,0 0 1,-1 0-1,1 0 1,-1 0-1,1 0 1,-1 0-1,1 0 1,0 0-1,-1 1 1,1-1-1,0 0-1,-1 1 0,0-1 0,0 0 0,1 1 0,-1-1 0,0 0 0,0 1 0,0-1 0,0 0 0,1 1 0,-1-1 0,0 1 0,0-1 0,0 0 0,0 1-1,0-1 1,0 0 0,0 1 0,0-1 0,0 1 0,0 0 0,-1 1-13,0 1 0,1 0-1,-1 0 1,-1 0 0,1-1-1,-2 4 1,3-5 23,-44 78 29,38-65 111,0 0 1,0 0 0,-6 30 0,12-43-125,0 0 1,-1-1-1,1 1 0,0 0 0,0 0 1,0 0-1,0-1 0,0 1 0,0 0 1,0 0-1,0-1 0,0 1 0,0 0 1,0 0-1,1-1 0,-1 1 0,0 0 1,1-1-1,-1 1 0,0 0 1,1 0-1,-1-1 0,1 1 0,0 0 1,0 0 10,0-1 0,0 0 0,1 1 0,-1-1 1,0 0-1,0 0 0,1 0 0,-1 0 0,0 0 0,0 0 1,0 0-1,1-1 0,-1 1 0,0 0 0,0-1 1,0 1-1,2-1 0,26-11 94,-1-1 0,35-21 0,-6 2-153,-42 24-12,-7 4 9,-1-1 0,1 2 1,0-1-1,0 1 0,0 0 0,0 1 0,1-1 0,12 0 0,-20 3 24,0 0 0,0 0 0,-1 0-1,1 0 1,0 0 0,-1 0 0,1 0-1,0 0 1,-1 1 0,1-1-1,0 0 1,-1 0 0,1 1 0,0-1-1,-1 0 1,1 1 0,-1-1 0,1 1-1,-1-1 1,1 1 0,-1-1 0,1 1-1,-1-1 1,1 1 0,0 1 0,-1-1-3,1 1 1,-1 0 0,0-1 0,1 1 0,-1 0 0,0-1-1,0 1 1,0 0 0,0 0 0,-1-1 0,1 1 0,-1 2-1,-4 16-53,-1-1-1,-11 26 1,2-12 61,-2-1 1,-32 47 0,24-47 72,-53 51 0,-39 21 60,58-52-53,-25 19-87,67-57 211,-2-1 1,-34 18-1,49-29-142,0 0 0,-1-1 0,1 1 0,-1-1 0,0 1 0,1-1-1,-1-1 1,0 1 0,-9-1 0,12 0-49,0 0 0,1 0 1,-1 0-1,0-1 0,0 1 0,1-1 0,-1 0 0,0 1 0,1-1 0,-1 0 0,1 0 0,-1 0 0,1 0 0,-1 0 0,1 0 0,0 0 0,0-1 1,-1 1-1,1 0 0,0-1 0,0 1 0,0-1 0,0 1 0,1-1 0,-1 0 0,0 1 0,0-3 0,0 0-9,1 1-1,-1-1 1,1 0 0,0 1-1,0-1 1,0 0-1,1 1 1,-1-1-1,1 0 1,0 1 0,0-1-1,2-3 1,-1-1 1,3-9-15,1 0 0,1 1-1,1 0 1,0 1 0,1-1-1,0 1 1,12-13 0,-5 9-6,0 2 1,2 0-1,0 1 1,29-21-1,-10 12-118,64-30 0,43-11-505,-106 50 384,1-1-315,-7 4-3290,56-32-1,-67 32 1825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00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91 7136,'-14'-35'3232,"28"23"-2816,-6 1 1696,5 6-1248,5-6 352,8 8-704,18-6-192,5 5-192,17 4-32,4 4-32,-1 0 96,-2 7-96,-15 2-1792,-12 2 960,-19-4-3936,-8 5 2624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01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1 250 5888,'4'-16'2688,"61"-3"-2336,-16 2 1696,3 6-1184,32-25 224,-1 10-672,32-12-192,-2 5-128,11 2 192,-16 9-160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23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201 131 4576,'38'-45'2634,"-37"44"-2445,0 0 0,0 0 0,0 1 0,1-1-1,-1 0 1,0 1 0,1-1 0,-1 0 0,0 1-1,1 0 1,-1-1 0,1 1 0,-1 0 0,1 0-1,-1 0 1,3 0 0,-3 0-88,0 0 0,-1 0 0,1 0 0,0 0 0,-1 0 0,1 1 0,0-1 0,-1 0 0,1 0 0,-1 0 0,1 1 1,0-1-1,-1 0 0,1 1 0,-1-1 0,1 1 0,-1-1 0,1 0 0,-1 1 0,1-1 0,-1 1 0,0-1 0,1 1 0,-1 0 0,0-1 0,1 1 0,-1-1 0,0 1 0,0 0 0,1-1 0,-1 1 0,0 0 1,0 0-1,-2 42 1185,-2-1 1,-2 1-1,-15 57 1,-137 397 1240,90-302-1747,66-190-753,-3 8 96,1 0-1,1 0 1,-4 20-1,8-23 234,4-12-288,8-17-251,-10 14 177,22-32-102,2 2 0,35-36 0,-45 52 19,2 2 0,0 0 0,1 1-1,1 1 1,26-14 0,-45 28 80,1-1-1,0 1 1,-1 0 0,1 0-1,0 0 1,0 0 0,0 0 0,0 0-1,0 1 1,0 0 0,5 0-1,-7 0 24,1 0 0,-1 1 0,0-1 0,1 1 0,-1-1 0,0 1 0,1 0 0,-1-1 0,0 1 0,0 0 0,0 0 0,0 0 0,0 0 0,0 0 0,0 0 0,0 0 0,0 1 1,0-1-1,0 0 0,-1 0 0,1 1 0,-1-1 0,1 0 0,-1 1 0,1-1 0,-1 3 0,3 12 168,0 0 1,-2 0 0,0 1-1,-1-1 1,-3 27-1,2-23-46,0 0-1,1 0 1,3 22-1,-2-37-95,0 0 1,0 0-1,0 0 0,1 0 1,4 9-1,-6-13-30,1-1 0,-1 1-1,1 0 1,-1 0 0,1 0 0,-1 0-1,1-1 1,0 1 0,-1 0 0,1-1 0,0 1-1,0 0 1,-1-1 0,1 1 0,0-1 0,0 0-1,0 1 1,0-1 0,0 1 0,0-1 0,0 0-1,0 0 1,0 0 0,-1 1 0,1-1 0,0 0-1,0 0 1,0 0 0,0-1 0,0 1 0,0 0-1,0 0 1,0 0 0,0-1 0,0 1 0,0 0-1,0-1 1,1 0 0,7-5-23,0-1 0,-1 0 0,0 0 0,-1 0 0,0-1 0,11-15 0,8-8-168,87-99-507,-106 120 593,0 2-104,-8 18 82,-12 34 67,-11 52 93,22-85-2,0 1-1,1 0 1,0 0 0,1-1-1,1 1 1,2 14 0,-3-23-11,1 0 0,0 1 0,0-1 0,0 1 0,0-1 0,1 0 0,0 0 0,-1 0 0,1 0 0,4 5 0,-4-7 2,-1 1 0,1-1 1,-1 1-1,1-1 0,0 0 1,0 1-1,0-1 0,0 0 1,0 0-1,0-1 0,0 1 1,0 0-1,0-1 0,0 1 1,1-1-1,-1 0 0,4 1 1,-3-1-9,1-1 1,0 1 0,0-1-1,0 1 1,-1-1-1,1 0 1,0-1 0,-1 1-1,1-1 1,-1 1 0,0-1-1,1 0 1,4-4 0,-3 2-10,-1 0 0,1-1 0,-1 0 0,0 1 0,-1-1 0,1-1 1,5-9-1,-4 4 12,-1-1 1,0 1 0,0-1-1,-1 0 1,0 0-1,-1 0 1,-1 0 0,1-15-1,-2 17-42,0 1 0,-1-1 0,0 0 0,-1 1 1,0-1-1,-4-9 0,5 15 1,-1 0 0,1 1 0,-1 0 0,0-1 0,0 1 0,0 0 1,0 0-1,-1 0 0,1 0 0,-1 0 0,0 0 0,0 1 0,0 0 1,0-1-1,0 1 0,-1 0 0,1 0 0,-5-1 0,-1-1-47,-15-4-162,23 8 204,1 0 0,-1 0 0,0-1 0,0 1 0,0 0 0,0 0 0,0 0 0,0 0 0,0 0 0,1 0 0,-1 1 0,0-1 0,0 0 0,0 0 0,0 1 0,0-1 1,1 0-1,-1 1 0,0-1 0,-1 2 0,2-2 9,0 0 1,0 0-1,0 1 1,1-1-1,-1 0 1,0 0 0,0 0-1,0 1 1,0-1-1,1 0 1,-1 0-1,0 0 1,0 0 0,0 1-1,1-1 1,-1 0-1,0 0 1,0 0-1,0 0 1,1 0-1,-1 0 1,0 0 0,0 0-1,1 0 1,-1 0-1,12 1 16,1 0 0,-1-1-1,0-1 1,0 0 0,21-5 0,-18 4 13,25-6 76,-1-1-1,0-2 1,0-1 0,65-32 0,-92 37-64,-1 0 0,0-1 0,0 0 0,-1 0 0,0-1 0,-1-1 0,14-16 0,-5 1 0,30-53 0,61-136 75,-82 159-156,23-54 69,-42 88-23,0-2 0,9-42 1,-15 58-10,-2 1 0,1 0 1,-1-1-1,1 1 0,-2 0 1,1-1-1,-2-7 0,2 13 5,0 0 1,-1 0-1,1 0 0,0 0 0,-1 0 1,1 0-1,0 0 0,-1 0 0,1 0 0,-1 0 1,0 0-1,1 1 0,-1-1 0,0 0 1,1 0-1,-3-1 0,3 2-1,-1 0 0,0-1 0,1 1-1,-1 0 1,0 0 0,1 0 0,-1 0 0,0 0 0,0 0-1,1 0 1,-1 0 0,0 0 0,1 0 0,-1 0 0,0 0-1,0 0 1,1 0 0,-2 1 0,-3 2-33,1-1 1,0 1-1,-1 0 0,1 0 1,-5 6-1,7-7 38,-7 7-25,0 1-1,0 1 1,1 0 0,0 0-1,1 0 1,0 1-1,-6 16 1,-29 89-8,-22 115 299,56-202-220,-6 25 173,-10 104 0,21-122-109,2 0 0,2 0 0,9 68 0,-9-98-60,0 1 1,1-1 0,0 1 0,0-1 0,1 0-1,0 0 1,0 0 0,7 11 0,-9-17-30,-1 0 0,1 0 0,0 0-1,0 0 1,0 0 0,1 0 0,-1 0 0,0-1 0,0 1 0,0 0 0,0-1 0,1 1-1,-1 0 1,0-1 0,1 0 0,-1 1 0,0-1 0,1 0 0,-1 1 0,1-1 0,-1 0-1,0 0 1,1 0 0,-1-1 0,1 1 0,-1 0 0,0 0 0,2-1 0,2-1 17,-1 0 0,0 0 1,0 0-1,0-1 1,-1 1-1,6-5 1,76-70 45,16-13-283,-72 69 157,-4 2-227,32-30 0,-56 47-68,-8 6 273,-12 10 66,13-8-20,1 0 1,0 0-1,0 0 0,1 1 0,-1 0 1,1-1-1,1 1 0,-1 1 0,1-1 1,1 0-1,-1 1 0,1 0 0,1-1 1,-2 11-1,2-12 29,1 1 0,0-1 0,0 0 0,0 0 0,1 0 0,-1 0 0,2 0 0,-1 0 1,1 0-1,-1 0 0,2 0 0,-1 0 0,1-1 0,0 1 0,0-1 0,0 0 0,1 0 0,7 9 0,-7-10 23,0-1-1,1 1 1,-1-1 0,1 1-1,0-1 1,0-1 0,0 1-1,0-1 1,0 0-1,1 0 1,-1 0 0,1-1-1,-1 0 1,1 0-1,0 0 1,-1-1 0,1 0-1,0 0 1,-1 0-1,1-1 1,0 0 0,-1 0-1,1 0 1,-1-1 0,1 0-1,-1 0 1,0 0-1,0-1 1,0 1 0,0-1-1,0 0 1,0-1-1,-1 1 1,0-1 0,0 0-1,0 0 1,4-5 0,-2 1-7,0 0 1,0-1-1,-1 0 1,0 1-1,0-2 1,-1 1-1,-1 0 1,1-1 0,-2 0-1,1 0 1,1-15-1,-4 22-25,0-1 1,-1 1-1,1 0 0,0 0 0,-1 0 1,0 0-1,0 0 0,0 0 0,0 0 0,-1 0 1,1 1-1,-1-1 0,1 0 0,-1 1 1,0-1-1,0 1 0,0-1 0,0 1 0,-1 0 1,1 0-1,-1 0 0,1 0 0,-1 1 0,0-1 1,-5-2-1,-4 0-61,-1-1 1,0 2-1,1 0 1,-24-3-1,25 5-4,-20-1 10,26 2 17,-1 0-1,0 0 1,-8-2-1,14 2 37,0 0 0,0 0 1,0 0-1,0 0 0,0 0 0,0 0 0,0 0 1,0 0-1,0 0 0,0 0 0,0 0 1,0 0-1,1 0 0,-1 0 0,0 0 1,0 0-1,0 0 0,0-1 0,0 1 0,0 0 1,0 0-1,0 0 0,0 0 0,0 0 1,0 0-1,0 0 0,0 0 0,0 0 1,0 0-1,1 0 0,-1 0 0,0 0 0,0 0 1,0 0-1,0 0 0,0 0 0,0-1 1,0 1-1,0 0 0,0 0 0,0 0 0,0 0 1,0 0-1,0 0 0,0 0 0,0 0 1,0 0-1,0 0 0,0 0 0,0 0 1,0-1-1,0 1 0,0 0 0,0 0 0,0 0 1,0 0-1,-1 0 0,1 0 0,0 0 1,0 0-1,0 0 0,0 0 0,0 0 1,0 0-1,0 0 0,0 0 0,0 0 0,0 0 1,0 0-1,10-5-87,14-3 35,12 4-15,38 0 0,-39 3 14,42-7 0,-75 8 57,65-9 51,-58 8-39,-1 1 0,1 1 0,-1-1 0,0 1 0,16 4 0,-22-4 1,0-1 1,-1 0-1,1 1 0,-1 0 1,1-1-1,-1 1 0,0 0 0,1 0 1,-1 0-1,0 0 0,1 0 1,-1 0-1,0 0 0,0 0 1,0 1-1,0-1 0,0 0 1,0 1-1,0-1 0,-1 0 1,1 1-1,0-1 0,-1 1 1,1 0-1,-1-1 0,0 1 1,1-1-1,-1 1 0,0 0 1,0-1-1,0 1 0,-1 2 0,0 6 96,-1-1-1,0 0 0,-1 0 1,-6 15-1,0 1 4,7-21-91,-1 12 203,5-13-104,5-6-47,29-22-26,67-35 1,-90 54-108,0 0 0,0 1 1,0 1-1,0 0 0,1 1 1,0 0-1,-1 1 0,1 0 1,23 1-1,-34 2 33,0-1 0,0 0-1,1 1 1,-1 0-1,0-1 1,0 1 0,0 0-1,0 1 1,0-1 0,0 1-1,-1-1 1,1 1 0,3 2-1,-1 1 22,0 1-1,0-1 0,0 1 0,4 8 1,3 3 150,-10-14-106,0 0-1,0-1 1,1 1 0,-1 0-1,1-1 1,0 0 0,-1 0-1,1 0 1,0 0-1,0 0 1,1 0 0,-1-1-1,0 1 1,0-1-1,5 1 1,-4-1-17,-1-1-1,0 0 1,0 0-1,0 0 1,1 0-1,-1-1 0,0 1 1,0-1-1,0 0 1,0 0-1,0 0 1,0 0-1,0-1 1,0 1-1,-1-1 1,1 1-1,4-5 1,16-12 2,-1-2 1,-1 0-1,-1-2 0,-1 0 1,-1-1-1,-1-1 0,15-26 1,-30 47-43,-1-1-10,1 1 0,0-1 0,0 1 0,0-1 0,0 1 1,1 0-1,-1 0 0,1 0 0,0 1 0,6-5 1,-9 7 21,0-1 1,1 1 0,-1 0-1,0 0 1,1 0 0,-1 0-1,0 0 1,1 0 0,-1 0-1,0 1 1,1-1 0,-1 0-1,0 0 1,1 0 0,-1 0-1,0 0 1,1 0 0,-1 1-1,0-1 1,0 0 0,1 0 0,-1 0-1,0 1 1,1-1 0,-1 0-1,0 0 1,0 1 0,0-1-1,1 0 1,-1 1 0,0-1-1,0 0 1,0 1 0,0-1-1,0 0 1,0 1 0,1-1-1,-1 0 1,0 1 0,0-1-1,0 0 1,0 1 0,0-1 0,-1 1-1,3 18 9,-2-17-7,-2 19 51,-1 0 1,-1 0 0,-1 0-1,-8 22 1,13-43-46,-20 74 181,8-27 196,-33 81 1,44-128-361,1 1 1,0 0-1,0 0 1,-1-1-1,1 1 1,0 0-1,-1 0 1,1-1-1,-1 1 1,1-1-1,-1 1 1,1 0-1,-1-1 1,1 1-1,-1-1 1,0 1-1,-1-10 282,6-22-88,-1 20-218,0 0-1,1 0 0,1 1 0,-1 0 1,1 0-1,1 0 0,0 1 0,0 0 0,12-13 1,-7 11 17,-1 1 1,1 1 0,1 0 0,0 0 0,0 1-1,19-9 1,-4 5-107,0 1-1,40-11 1,55-6-1079,-119 27 1058,61-12-4966,-1 4-4279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01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11872,'0'-97'5375,"26"74"-4671,-13 12-512,0 6-256,10-14-544,2 7 352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47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28 753 2656,'-1'-1'130,"1"1"0,-1-1 1,0 1-1,1-1 0,-1 1 1,1-1-1,-1 1 0,0 0 1,1-1-1,-1 1 0,0 0 0,0 0 1,1-1-1,-1 1 0,0 0 1,0 0-1,1 0 0,-1 0 0,0 0 1,0 0-1,-3 1 1571,-4 1-819,8-2-871,0 0 1,0 0-1,0 0 0,0 0 1,0 0-1,0 0 1,0 0-1,0 0 0,0 0 1,0 0-1,0 0 1,0 0-1,-1 0 1,1 1-1,0-1 0,0 0 1,0 0-1,0 0 1,0 0-1,0 0 0,0 0 1,0 0-1,0 0 1,0 0-1,0 0 0,0 1 1,0-1-1,0 0 1,0 0-1,0 0 0,0 0 1,0 0-1,0 0 1,0 0-1,0 0 1,0 0-1,0 0 0,0 0 1,0 1-1,0-1 1,1 0-1,-1 0 0,0 0 1,0 0-1,0 0 1,0 0-1,0 0 0,3 5 867,-3-5-861,0 0 0,0 0-1,0 1 1,0-1 0,0 0 0,0 0 0,0 0 0,0 0-1,0 1 1,0-1 0,0 0 0,1 0 0,-1 0 0,0 0 0,0 0-1,0 0 1,0 1 0,0-1 0,0 0 0,1 0 0,-1 0-1,0 0 1,0 0 0,0 0 0,0 0 0,0 0 0,1 0 0,-1 0-1,0 0 1,0 0 0,0 0 0,0 0 0,1 0 0,-1 0 0,0 0-1,0 0 1,0 0 0,0 0 0,1 0 0,-1 0 0,0 0-1,0 0 1,0 0 0,0 0 0,1 0 0,-1 0 0,8-1 91,1 1 1,-1-1-1,1-1 1,-1 1-1,0-1 1,1-1-1,-1 0 1,0 0 0,-1 0-1,1-1 1,0 0-1,-1-1 1,0 1-1,9-9 1,4-6 127,-1 0-1,-1-2 1,17-24 0,-28 36-178,20-29 33,24-48 0,-7 11-33,36-59-5,-69 112-15,-1-1-1,12-44 1,-14 41-188,21-49 1,-17 40 210,-11 20 13,-1 15-75,0 0-1,0 0 1,0 0 0,0 0 0,0 0-1,0-1 1,0 1 0,0 0 0,0 0 0,0 0-1,0 0 1,-1 0 0,1 0 0,0 0-1,0-1 1,0 1 0,0 0 0,0 0 0,0 0-1,0 0 1,0 0 0,0 0 0,-1 0-1,1 0 1,0 0 0,0 0 0,0 0 0,0 0-1,0 0 1,0 0 0,0 0 0,-1 0-1,1 0 1,0 0 0,0 0 0,0 0 0,0 0-1,0 0 1,0 0 0,-1 0 0,1 0-1,0 0 1,0 0 0,0 0 0,0 0 0,0 0-1,0 0 1,0 0 0,-1 0 0,1 0-1,0 0 1,0 0 0,0 1 0,0-1 0,0 0-1,0 0 1,0 0 0,0 0 0,0 0-1,0 0 1,0 0 0,0 1 0,0-1 0,0 0-1,0 0 1,-1 0 0,1 1 0,0-1 0,-1 0 1,0 1-1,1-1 0,-1 0 0,1 1 1,-1-1-1,1 0 0,-1 0 0,0 1 1,1-1-1,-1 0 0,1 0 0,-1 0 1,0 0-1,1 0 0,-1 0 0,0 0 0,1 0 1,-2 0-1,-20 32-164,17-26 77,1 1 0,-7 12 0,-7 11-102,17-28 189,0 0-1,0 0 0,1 0 0,-1 0 1,0 0-1,1 0 0,-1 0 0,1 3 1,-3 9-181,-5 8 464,7-17-290,0 0-1,-1-1 0,1 1 0,-1-1 0,-5 9 0,5-9 21,0 0 0,0 0 0,0 0 0,0 0 1,1 0-1,-2 8 0,2-8-24,0 1 1,0-1-1,-1 1 1,0-1 0,-4 8-1,-15 14 197,15-20-154,1 0 0,0 0 0,-5 9 1,-10 18 4,9-17 23,-9 21 0,-88 243 32,94-229 103,10-34-83,-11 29 0,8-16-130,3-11 75,4-14-31,0-1 0,0 1 0,0 0 0,0-1 0,1 1 0,-1 0-1,1-1 1,2 6 0,-2-9 93,0 0-134,27 29 170,-23-27-94,-1-1-1,1 0 0,-1 0 1,1 0-1,0-1 0,-1 0 1,1 1-1,0-2 1,6 2-1,3 0 409,16-1-386,-17-2-255,-5 0 248,-8-1-96,2 2 564,-1 0-550,-1 0-1,1 0 1,-1 0 0,1 0-1,-1 0 1,1 0-1,-1 0 1,1 0-1,0 0 1,-1 0 0,1 0-1,-1 0 1,1-1-1,-1 1 1,1 0-1,-1 0 1,1-1 0,-1 1-1,0 0 1,1-1-1,-1 1 1,1-1 0,0 0 69,-1 1-62,0 0 0,0 0 0,0 0 0,0 0 0,0 0-1,0 0 1,0 1 0,0-1 0,0 0 0,0 0 0,0 0 0,0 0 0,0 0 0,0 0 0,0 0 0,0 0 0,0 0 0,0 0 0,0 1 0,1-1-1,-1 0 1,0 0 0,0 0 0,0 0 0,0 0 0,0 0 0,0 0 0,0 0 0,0 0 0,0 0 0,0 0 0,0 0 0,0 0 0,1 0 0,-1 0 0,0 0-1,0 0 1,0 0 0,0 0 0,0 0 0,0 0 0,0 0 0,0 0 0,0 0 0,1 0 0,-1 0 0,0 0 0,0 0 0,0 0 0,0 0 0,0 0-1,0 0 1,0 0 0,0 0 0,0 0 0,1 0 0,-1 0-6,1 0-1,-1-1 1,1 1 0,0 0-1,-1 0 1,1-1-1,-1 1 1,1 0 0,0-1-1,-1 1 1,1-1-1,-1 1 1,1-1 0,-1 1-1,0-1 1,1 1-1,-1-1 1,1 0 0,1-1 24,-2 3 59,0 0-99,2-5 145,14-2-61,-13 6-63,0-1 1,-1 0 0,1 1-1,0-1 1,-1-1 0,1 1-1,-1 0 1,4-2 0,16-15-45,-18 15 95,1 0 0,-1 0 0,0 0 0,0-1 0,0 1 0,-1-1 0,1 0 0,-1 0 0,0 0 0,0-1 0,0 1 0,0-1 0,3-10 1,-5 11-52,1 0 18,-1-1 1,1 0-1,-1 1 0,0-1 1,0 0-1,-1 0 1,0 0-1,0 0 0,0 1 1,0-1-1,-2-6 1,2 9-62,0-1 0,-1 0 0,0 1 0,0-1 1,1 1-1,-2-1 0,-1-4 0,3 7 28,-1 0-1,1-1 1,0 1-1,-1 0 1,1-1-1,0 1 0,-1 0 1,1 0-1,0-1 1,-1 1-1,1 0 1,-1 0-1,1 0 1,-1 0-1,1-1 0,0 1 1,-1 0-1,1 0 1,-1 0-1,0 0 1,0 0 0,0 1-1,0-1 1,0 0 0,0 1 0,0-1 0,0 0 0,0 1 0,0-1 0,0 1 0,0 0 0,-1 1 0,-58 47-51,52-41-89,0 0-1,0 1 1,1 0 0,-11 16 0,18-24 131,-1 0 0,1 1 1,-1-1-1,1 0 0,-1 0 0,1 0 1,0 1-1,-1-1 0,1 0 0,0 1 1,0-1-1,0 0 0,0 1 0,0-1 0,0 0 1,0 0-1,1 1 0,-1-1 0,1 2 1,0-1 36,0 0 0,1 1 0,-1-1-1,1 0 1,-1 0 0,1 0 0,0 0 0,0 0 0,2 2 0,5 3 159,0-1 1,0 0-1,16 7 1,-22-12-157,3 2 40,1-1 0,-1 1 1,1-2-1,0 1 0,-1-1 0,1 0 0,0 0 0,0-1 0,0 0 0,0 0 0,0 0 0,7-3 1,10-1 303,47-17 1,-56 16-318,11-4-4,-1-2 0,0 0 0,0-2 0,-1-1 1,39-29-1,-41 24 9,-1-1 0,0 0 1,-1-2-1,-2 0 0,21-31 1,68-132 19,-75 126 24,-27 50-95,15-24 16,-3-2 0,25-67 0,-34 80-50,-4 11 76,-1 0 1,0-1 0,0 0-1,2-19 1,-7 25-149,-1 6-55,-3 9-29,-36 70 31,25-50 301,2 1 0,-23 62-1,25-44-64,-10 65-1,19-83-95,1 0 1,1 0-1,5 44 0,-2-60 86,1 0 0,1 0 0,1 0 1,0-1-1,0 1 0,2-1 0,-1 0 0,2-1 0,0 1 1,0-1-1,1 0 0,13 14 0,-17-22-223,1 0-1,-1 1 0,1-1 1,1-1-1,-1 1 1,0-1-1,1 0 1,0 0-1,-1-1 0,11 4 1,-10-5-439,0 1 1,-1-1-1,1-1 1,0 1-1,0-1 0,0 0 1,0 0-1,0-1 1,-1 1-1,1-1 1,7-3-1,5 0-974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47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128 173 5632,'-87'0'2560,"56"11"-2208,21-11 1632,10 5-1152,10-5 448,3 0-768,23-8 896,7 5-800,19-19-128,3 3-320,5-12 96,-9 9-160,6-9-32,-6 11-32,-4-1-3136,-5 10 1696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48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27 263 3648,'0'0'127,"-1"0"0,0 0 0,1 0 0,-1 0 0,0 0 0,1 0 0,-1 0 0,0 1 0,1-1 0,-1 0 0,0 0 0,1 1 0,-1-1 0,1 1 0,-1-1 1,0 0-1,1 1 0,-1-1 0,1 1 0,-1-1 0,1 1 0,0-1 0,-1 1 0,1 0 0,-6 18 2523,0-1-1047,10-20-1239,-1-1 0,1 0 1,-1 0-1,1 0 0,-1 0 0,4-4 0,16-22-318,2 3-1,1 0 0,2 1 1,0 1-1,42-26 0,-62 45-103,-1 1 0,1 0-1,-1 0 1,1 1 0,0 0 0,17-4-1,-23 7 61,0 0-1,0-1 0,0 1 1,0 1-1,0-1 1,1 0-1,-1 0 0,0 1 1,0-1-1,0 1 0,0 0 1,0 0-1,0-1 1,0 1-1,0 0 0,-1 1 1,1-1-1,0 0 0,0 1 1,-1-1-1,1 0 0,-1 1 1,0 0-1,1-1 1,-1 1-1,0 0 0,0 0 1,0 0-1,0 0 0,0 0 1,0 0-1,0 3 1,3 8 132,-1 1 1,0 0 0,-1-1 0,1 24 0,2 15 252,-4-44-291,2 10 45,0 0 0,1-1 0,1 1 0,9 23 0,-11-37-101,-1 0-1,0 1 1,1-1 0,-1-1-1,1 1 1,0 0 0,1-1 0,-1 1-1,6 4 1,-6-7 4,0 1 1,0 0-1,0-1 1,0 1-1,0-1 1,0 0-1,0 0 1,1 0-1,-1-1 0,0 1 1,1-1-1,-1 0 1,0 0-1,1 0 1,3-1-1,1 0 55,-1-1 0,1 0-1,-1 0 1,0-1 0,1 0 0,-1 0-1,0-1 1,-1 0 0,1 0 0,9-8-1,4-6 50,33-34-1,57-83 134,8-8-535,-114 139 218,0 0 1,0 0-1,0 1 0,0-1 1,1 1-1,-1 0 0,1 0 1,-1 1-1,1 0 0,0-1 1,0 2-1,10-4 0,-11 5 30,0 0-1,-1-1 0,1 1 1,0 1-1,0-1 0,-1 1 1,1-1-1,0 1 0,-1 0 1,1 0-1,-1 1 0,1-1 1,-1 1-1,1-1 0,-1 1 1,0 0-1,0 1 0,0-1 0,3 3 1,21 19 2,68 57 114,-74-65-416,0 1-1,-2 0 0,22 27 1,-28-30-883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49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 3808,'-5'-9'4666,"6"18"-4059,0 0 0,0 0 0,4 13 0,3 19 539,0 250 3696,-9-187-4095,0-52-452,0-4-65,2 0 0,2 1 1,12 65-1,-10-87-123,-4-19-58,1 0 1,-1 0-1,1 0 0,0 0 0,1-1 1,0 1-1,5 8 0,-8-16-137,5 6 70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50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4 101 4736,'-4'-8'5011,"29"44"-2465,-17-17-1879,0 1 0,-2-1 1,7 41-1,-8-39-291,-4-12-33,1 3 124,-1-19 1128,1-31-1222,14-71 0,-12 83-553,-3 21 161,0-1 0,1 1 1,-1 0-1,1 0 0,0 0 1,0 0-1,0 1 0,1-1 1,0 0-1,0 1 0,0 0 1,0 0-1,1 0 0,0 0 1,-1 0-1,1 1 0,1-1 1,-1 1-1,0 0 0,1 1 1,0-1-1,-1 1 0,1 0 1,0 0-1,0 0 0,1 1 1,5-2-1,4 1 187,-1 1 0,2 0 1,27 2-1,0 1-78,-12-1-7,-18 0-345,-1 0 0,1-1 0,14-3-1,-18 3-393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5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3072,'4'-2'13258,"6"3"-10340,-2 0-5079,76-5 2850,98-17 0,-178 20-685,23 0-42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51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0 3328,'-3'1'180,"1"-1"1,-1 1-1,0-1 1,0 1-1,0 0 0,0 0 1,0 1-1,1-1 1,-1 0-1,1 1 0,-1 0 1,-2 2-1,-29 27 2225,25-22-1689,-2 2-280,1 0 0,0 1 0,1 1-1,1 0 1,0 0 0,-11 27 0,4-4 332,-14 56 0,19-53-275,-7 60 0,15-77-367,1 1 0,0 0 0,2-1 0,4 28 0,-3-39-61,0 0-1,1 0 1,1 0 0,0 0-1,0-1 1,1 1 0,0-1 0,1 0-1,0-1 1,1 1 0,0-1-1,15 14 1,-12-13-276,1-1 0,0 0 0,1-1 0,0-1 0,1 0 0,-1 0 0,1-1 0,1-1 0,23 7 0,68 12-5800,-57-13 3254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2:51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6816,'9'1'3064,"2"6"-2645,1 0 823,-2-1-922,1 1 1,-1 0-1,0 0 0,0 1 0,-1 0 1,0 1-1,-1 0 0,0 0 0,0 0 1,-1 1-1,0 1 0,0-1 1,-2 1-1,1 0 0,-1 1 0,-1-1 1,0 1-1,4 21 0,-1 3-30,-2 1-1,-1-1 1,-2 1-1,-2 0 1,-1 0 0,-2 0-1,-2 0 1,-1 0-1,-14 47 1,6-44-167,-1-2-1,-30 57 1,25-60-1206,2 1 251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08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11 322 2080,'5'1'3728,"-3"0"-3441,0 1 0,0-1 0,1 1-1,-1-1 1,1 0 0,3 1 0,-5-2-235,0 1 0,0-1-1,1 0 1,-1 0 0,0 0 0,0-1 0,0 1-1,0 0 1,1 0 0,-1-1 0,0 1-1,0 0 1,0-1 0,0 1 0,0-1-1,0 0 1,0 1 0,1-2 0,6-4 187,0-1 1,0 0 0,-1 0-1,0-1 1,7-10-1,26-45 15,-39 61-228,8-14 28,4-4-14,-1-2 0,-1 0 0,12-32-1,-21 48-60,-1 0 0,0 0-1,0 0 1,-1-10 0,0 15-20,0-1 0,0 0 1,0 0-1,0 1 0,0-1 0,0 0 1,-1 0-1,1 1 0,-1-1 1,1 0-1,-1 0 0,0 1 1,1-1-1,-1 1 0,0-1 0,0 1 1,0-1-1,-2-1 0,2 3 23,1 0-1,0-1 0,-1 1 0,1 0 1,-1 0-1,1 0 0,-1 0 0,1-1 1,0 1-1,-1 0 0,1 0 0,-1 0 1,1 0-1,-1 0 0,1 0 0,-1 0 1,1 0-1,-1 1 0,1-1 0,-1 0 1,1 0-1,0 0 0,-1 0 0,1 1 1,-1-1-1,1 0 0,0 0 0,-1 1 1,1-1-1,-1 1 0,-8 11-183,8-10 164,-11 18-92,-35 64 239,34-58 65,2 0 1,0 0 0,-11 49-1,10-21 228,-25 125 295,30-126-372,-1 69 1,3-69-156,3-41-100,1 1-1,0-1 0,1 23 1,5 16 106,-2-35-113,-3-15-42,0 0 0,0 0 1,0 0-1,0 0 0,0 0 0,0 0 0,0-1 1,0 1-1,1 0 0,-1 0 0,0 0 0,1 0 1,-1 0-1,1 0 0,-1 0 0,1-1 0,0 1 1,-1 0-1,1 0 0,0-1 0,-1 1 0,1 0 1,0-1-1,0 1 0,-1-1 0,1 1 0,0-1 1,0 1-1,0-1 0,0 0 0,0 1 0,0-1 1,0 0-1,0 0 0,1 0 0,0 1 17,0-1-1,1 1 1,-1-1 0,0 0-1,0 0 1,1 0-1,-1 0 1,0 0-1,0-1 1,0 1 0,1-1-1,-1 1 1,0-1-1,0 0 1,0 0 0,0 0-1,0 0 1,0 0-1,0 0 1,0-1-1,-1 1 1,3-2 0,11-8 121,-4 3-85,-1 0 1,0-1-1,0 0 0,-1-1 0,0 1 0,-1-2 0,0 1 1,-1-2-1,0 1 0,9-20 0,-9 14-59,-1 1-1,0-1 1,-1-1-1,-1 1 1,-1-1-1,1-23 1,-4 38-28,0 1 1,0 0 0,0-1-1,-1 1 1,1 0 0,-1 0 0,1-1-1,-1 1 1,-1-2 0,-5-7-340,6 10 48,-2 1-47,2 9-18,1-4 332,1 0-1,0 0 1,1 0 0,-1 0-1,1 0 1,4 7 0,-1-5 37,0 1 1,0-1-1,1 0 1,0-1 0,0 0-1,1 0 1,-1 0-1,1 0 1,0-1 0,1 0-1,0-1 1,-1 0-1,1 0 1,1-1 0,-1 0-1,11 3 1,-4-2 56,0-1 1,0 0-1,1-1 1,-1-1-1,0 0 1,1-2 0,-1 1-1,25-5 1,-33 3-12,0 0 0,-1 0 0,1 0 1,-1 0-1,1-1 0,-1 0 0,10-7 0,-13 8 0,0 0-1,-1 0 0,1-1 0,-1 1 0,0-1 0,0 1 0,0-1 0,0 0 0,0 1 0,0-1 0,-1 0 1,1 0-1,-1-1 0,0 1 0,0 0 0,0 0 0,0 0 0,0-4 0,-1 0-25,1 0-1,-1 0 1,-1 1-1,1-1 1,-1 0-1,0 0 1,-1 1-1,-2-8 1,3 12-40,0 0 1,1 0-1,-1 0 1,0 0-1,-1 0 1,1 0 0,0 1-1,0-1 1,-1 0-1,1 1 1,-1-1 0,1 1-1,-1-1 1,0 1-1,0 0 1,0 0-1,1-1 1,-1 1 0,0 1-1,0-1 1,0 0-1,-1 0 1,1 1-1,0-1 1,0 1 0,0 0-1,0 0 1,0 0-1,-1 0 1,-2 0 0,-1 1-42,-1 0 0,1 1 1,0 0-1,-1 0 1,1 1-1,0 0 1,0 0-1,0 0 1,1 0-1,-8 6 1,-2 4-72,0 0 0,-15 17 0,24-23 128,0-1 0,0 1 0,1 1 0,0-1 0,1 1 0,-1-1 0,-4 14 0,8-18 15,0 0 0,0 1 1,0-1-1,1 0 0,-1 0 1,1 0-1,0 1 0,0-1 1,0 0-1,1 0 1,-1 1-1,1-1 0,-1 0 1,1 0-1,0 0 0,0 0 1,1 0-1,-1 0 0,1 0 1,-1 0-1,1-1 1,0 1-1,4 4 0,1 0 48,0-1 0,0 1 0,1-1 0,0-1 0,0 0 0,13 6 0,56 22 326,-71-31-319,10 3 65,-1 0-1,1-1 1,-1 0-1,1-1 1,21 0 0,-29-2-69,1-1 0,-1 0 0,1-1 1,-1 0-1,1-1 0,-1 1 1,0-2-1,0 1 0,0-1 0,0 0 1,14-8-1,0-5-163,-1 3 21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23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15 204 7232,'-15'4'3264,"33"-12"-2848,10 0 3232,6 5-2080,40-13 2335,6 0-2239,43-15-224,-5 8-896,22-13-64,-7 14-320,-12-6-64,-19 12-64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10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1169 2912,'-1'0'32,"1"0"0,0 0 0,0 0 0,-1 1 1,1-1-1,0 0 0,0 0 0,-1 0 0,1 0 0,0 1 1,0-1-1,0 0 0,-1 0 0,1 1 0,0-1 0,0 0 0,0 0 1,0 1-1,-1-1 0,1 0 0,0 0 0,0 1 0,0-1 0,0 0 1,0 1-1,0-1 0,0 0 0,0 0 0,0 1 0,0-1 0,0 0 1,0 1-1,0-1 0,0 0 0,0 0 0,0 1 0,1-1 0,-1 0 1,0 0-1,0 1 0,0-1 0,1 1 30,-1-1-1,0 0 1,1 1-1,-1-1 1,1 0-1,-1 0 1,0 1 0,1-1-1,-1 0 1,1 0-1,-1 0 1,1 0 0,-1 0-1,1 0 1,-1 1-1,0-1 1,1 0-1,-1 0 1,1 0 0,-1-1-1,1 1 1,-1 0-1,1 0 1,-1 0-1,1 0 1,-1 0 0,0 0-1,1-1 1,46-19 3724,-28 13-3340,27-15-1,-11 1-183,-2-1 1,-1-1-1,48-45 0,-35 23-184,61-82 0,35-62 242,-57 74-220,-70 94-92,-2-1 1,-1 0-1,15-41 1,-22 52-64,3-9-318,6-30 1,-13 50 362,0 0 0,0 0 0,0 0 0,0 0 0,1 0 1,-1-1-1,0 1 0,0 0 0,0 0 0,0 0 0,0 0 0,0 0 1,0 0-1,0-1 0,0 1 0,0 0 0,0 0 0,0 0 0,0 0 1,0 0-1,0-1 0,0 1 0,0 0 0,0 0 0,0 0 0,0 0 1,0 0-1,0-1 0,0 1 0,0 0 0,0 0 0,-1 0 1,1 0-1,0 0 0,0 0 0,0-1 0,0 1 0,0 0 0,0 0 1,0 0-1,-1 0 0,1 0 0,0 0 0,0 0 0,0 0 0,0 0 1,0 0-1,0 0 0,-1 0 0,1 0 0,0-1 0,0 1 0,0 0 1,0 0-1,0 0 0,-1 0 0,1 0 0,0 1 0,0-1 1,0 0-1,0 0 0,-12 9-323,-11 18 82,-42 77 336,51-82 46,-57 96 346,53-81-425,1 2-1,2 0 1,2 0 0,1 1-1,-10 72 1,20-97 66,1-1 0,1 1 1,0-1-1,2 18 1,-1-27-71,0 0 1,0 0 0,0 0-1,1 0 1,-1-1 0,1 1-1,0-1 1,1 1 0,-1-1-1,1 0 1,0 0 0,0 0-1,0 0 1,0 0 0,6 5-1,-7-8 0,0 0 0,0 1 0,0-1 1,0 0-1,0 0 0,0 0 0,0 0 0,0-1 0,0 1 0,0-1 0,0 1 0,1-1 0,-1 0 0,0 1 0,0-1 0,0 0 0,1 0 1,-1-1-1,0 1 0,0 0 0,4-2 0,-1 0 22,1-1 0,-1 1-1,0-1 1,0 0 0,-1-1 0,9-6 0,20-22 106,57-70-1,-30 31-89,62-49-5,-11 13-144,-93 87 116,0-2 0,-1 0 0,21-36 0,-4-10-65,-3-1 0,-3-2 0,32-123 0,-53 171-137,-4 15-57,-1-1 0,0 0-1,0 1 1,-1-1-1,1-10 1,-10 27 46,5-1 151,0 1 1,0-1 0,0 0-1,-2 13 1,-1 5 34,-24 83 395,16-53-202,-2 0-1,-24 53 1,-18 10 191,-4 11 7,10-2-289,-7 15-205,42-105 302,-38 60 0,7-18 724,53-81-442,8-10-390,222-265-5,-232 273-152,1-1 0,0 1 0,0 0 0,0 0 0,1 0 0,0 0 0,-1 1 0,1 0 0,0 0 0,0 0 0,8-2 0,-12 5 29,0-1-1,0 1 1,0 0-1,1 1 0,-1-1 1,0 0-1,0 0 0,0 0 1,0 1-1,0-1 0,0 0 1,0 1-1,0-1 1,0 1-1,-1-1 0,1 1 1,0-1-1,0 1 0,0 0 1,0 0-1,-1-1 0,1 1 1,0 0-1,-1 0 0,1 0 1,-1 0-1,1-1 1,-1 1-1,1 0 0,-1 0 1,1 0-1,-1 0 0,1 3 1,1 2-6,0 1 0,-1 0 0,2 13-1,-1 17 15,-2-22-33,1 0 0,4 22-1,-2-26 79,-1 0-1,2 0 0,0-1 0,0 0 0,1 0 0,6 11 0,-9-18-30,0 0 0,1 1 0,-1-1 0,1 0 0,0 0 0,0-1 0,0 1 0,1-1 0,-1 1 0,0-1-1,1 0 1,0 0 0,-1-1 0,1 1 0,0-1 0,0 1 0,0-1 0,0-1 0,7 2 0,-6-2 25,-1 0 1,0 0-1,0-1 0,1 0 1,-1 1-1,0-1 0,0-1 1,0 1-1,0-1 0,0 1 0,6-5 1,2-1-15,0-2 0,11-9 0,-20 15-23,4-2 36,-1 0-1,0 0 1,0-1-1,0 1 1,-1-1-1,0-1 0,0 1 1,-1-1-1,1 0 1,4-12-1,-3 3 30,0-2-1,-2 1 0,4-22 1,-7 29-76,0 1 0,0 0 1,-1-1-1,0 1 0,-1 0 1,0-1-1,-4-17 0,3 23-35,1 0 0,-1 0-1,0 1 1,-4-8 0,6 11 29,0-1 0,-1 0 0,1 1 1,-1-1-1,1 0 0,-1 1 0,0-1 0,1 0 1,-1 1-1,0-1 0,1 1 0,-1-1 1,0 1-1,0 0 0,0-1 0,1 1 0,-1 0 1,0-1-1,0 1 0,0 0 0,0 0 1,1 0-1,-1 0 0,0 0 0,0 0 0,0 0 1,0 0-1,0 0 0,1 0 0,-1 0 1,-1 1-1,-2 1-6,2 0 0,-1 0 1,0 0-1,0 0 1,1 0-1,-1 1 0,1-1 1,-1 1-1,1 0 0,0 0 1,0 0-1,0 0 0,-2 5 1,-1 4 44,1-1 1,-6 22-1,7-19 31,0 0 0,0-1 0,2 1 0,0 0 0,0 0-1,2 18 1,0-28-12,-1 1 0,1-1 0,0 0 0,0 1 0,1-1 0,-1 0 0,1 0 0,0 0 0,0 0 0,0 0 0,1 0 0,-1-1 0,1 1 0,0-1 0,0 0 0,0 1 0,1-1 0,-1-1 0,1 1 0,-1 0 0,1-1 0,0 0 0,6 3 0,4 0 37,-1-1 1,1 0-1,0-1 0,0-1 1,25 2-1,-2-4-384,36-4 0,-37-1-2002,-1-3 619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11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 6464,'10'-12'2944,"55"-12"-2560,-25 12 992,4 4-832,26-11 0,4 3-352,31-4 352,-4 6-288,9 2-2016,-9 4 928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22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1371 3072,'0'1'6552,"9"-8"-4774,-6 4-1700,1-1 0,-1 1 0,1-1 0,2-5 0,2-6 27,-1-1 0,-1-1 0,7-26 0,-1 5-67,70-219-710,-88 303-26,-93 833 2666,89-824-1563,6-37 447,1 0-1,-1 25 1,12-82 225,-5 20-1027,30-170 5,-22 140-73,30-86 0,29-41-35,-11 21-40,-31 75-26,61-120 0,-84 190 58,1 1 1,0 0-1,1 0 0,0 1 0,0 0 0,1 0 1,0 0-1,0 1 0,13-9 0,-19 15 53,0 0-1,0 0 0,0 0 1,0 0-1,0 0 0,1 0 1,-1 0-1,0 1 0,0-1 1,1 1-1,-1 0 0,0-1 1,1 1-1,-1 0 0,0 1 1,1-1-1,-1 0 0,3 1 1,-1 0-11,-1 1 0,0-1 0,0 1 0,0 0 1,0-1-1,-1 1 0,1 0 0,0 1 0,-1-1 0,1 0 0,2 5 1,0 0-14,0 1 0,0-1 0,0 1 0,-1 0 0,-1 1 0,1-1 1,-2 1-1,5 14 0,-4 4 70,0-1 0,-2 1 0,0 0 0,-2-1 0,-1 1 0,-1-1 0,-10 39 0,10-56 7,1 0 0,-1 0-1,-1-1 1,0 1 0,0-1 0,-9 13 0,10-17-11,0 0-1,0-1 1,-1 1 0,1-1 0,-1 0 0,0 0 0,0 0-1,0-1 1,0 1 0,0-1 0,0 0 0,-1 0 0,1 0-1,-9 2 1,5-3 21,0 0-1,0 0 1,0-1-1,0 0 1,0 0 0,0-1-1,1 0 1,-1 0-1,-10-4 1,-1-1-106,1-1 1,-29-16 0,44 22-8,1 0 1,-1 0-1,1 0 1,-1 0-1,0 0 1,1 0-1,-1 1 1,-3-1 0,11 8-141,4-1 156,1 0-1,0 0 0,0-1 1,0-1-1,0 0 0,1 0 1,21 4-1,-5-1 153,0-2 0,1-1 0,49 2 0,-67-6-70,0 0 0,1-1 0,-1 0 0,0-1 1,0 0-1,0-1 0,0 0 0,0-1 0,0 0 1,-1 0-1,0-1 0,0 0 0,14-10 0,-13 6-2,0-1 0,0 0 0,-1-1 0,0 0 0,11-19 0,31-66 36,-19 34-13,11-32 29,-27 56-130,23-39 1,-38 76 23,0-1 0,0 0-1,0 0 1,1 1 0,-1-1 0,0 1 0,1-1 0,-1 1 0,1-1 0,2-1 0,-2 2 3,0 1 0,0-1 0,0 1 0,0-1 1,0 1-1,1 0 0,-1 0 0,0 0 1,0 0-1,0 0 0,3 1 0,52 1-104,-41-2 109,0 0 0,1 1 0,16 4 0,2 2 19,-21-5-15,0 1-1,0 0 0,0 1 0,20 9 0,-30-11 2,0 0 0,-1 1 0,1-1 0,-1 1 0,1-1 0,-1 1 0,0 0-1,0 0 1,0 1 0,-1-1 0,1 1 0,-1-1 0,0 1 0,0 0 0,0 0 0,0 0-1,-1 0 1,1 0 0,0 7 0,0-3-36,-2 0 0,1 0-1,-1 0 1,0 1 0,-1-1-1,0 0 1,-2 10 0,-18 57-89,12-47 128,4-13-12,-31 93 285,19-56-342,15-46 76,1 0 1,0 0 0,0-1-1,1 1 1,0 0-1,0 12 1,1-17 6,-1 1 0,1-1 0,-1 1-1,1-1 1,-1 0 0,1 1 0,0-1 0,0 0 0,0 1 0,-1-1 0,1 0 0,0 0 0,1 0-1,-1 0 1,0 0 0,0 0 0,0 0 0,1 0 0,-1 0 0,0-1 0,1 1 0,2 1 0,-1-1 8,0 0 1,0-1 0,0 1 0,0 0 0,1-1 0,-1 0 0,0 0 0,0 0 0,5 0 0,0-2 1,0-1 1,0 1-1,0-1 0,0 0 1,0-1-1,-1 0 0,12-8 1,44-37 105,-23 11-71,-1-2 0,38-51-1,-46 53-138,-23 29 54,-5 5 19,1 0 0,-1 0 0,1 0 0,-2 0 0,1-1-1,0 1 1,-1-1 0,3-8 0,-4 13 3,-1 0 1,0-1-1,0 1 0,0 0 1,0 0-1,0 0 0,0-1 1,0 1-1,0 0 1,0 0-1,0-1 0,0 1 1,0 0-1,0 0 1,0 0-1,0-1 0,0 1 1,0 0-1,0 0 0,-1-1 1,1 1-1,0 0 1,0 0-1,0 0 0,0 0 1,0-1-1,-1 1 0,1 0 1,0 0-1,0 0 1,0 0-1,0 0 0,-1-1 1,1 1-1,0 0 1,0 0-1,0 0 0,-1 0 1,1 0-1,0 0 0,0 0 1,0 0-1,-1 0 1,1 0-1,0 0 0,0 0 1,-1 0-1,1 0 0,0 0 1,0 0-1,-1 0 1,1 0-1,0 0 0,-12 4-88,8 0 73,-1 0 0,1 0 0,1 0 0,-1 0 0,0 1 0,1 0 0,0 0 1,0 0-1,1 0 0,-1 0 0,1 0 0,0 1 0,-2 7 0,1 1-16,0 0-1,1 1 0,0-1 1,1 17-1,1-24 44,0 0 0,0-1 0,1 1-1,0 0 1,1-1 0,-1 0 0,1 1-1,1-1 1,-1 0 0,1 0 0,0 0-1,0 0 1,1 0 0,0-1 0,0 0 0,0 1-1,0-2 1,1 1 0,0 0 0,0-1-1,0 0 1,1 0 0,9 5 0,-11-7 31,1 1 1,-1-1 0,1 0-1,0 0 1,0-1-1,0 0 1,0 1-1,0-2 1,0 1 0,0-1-1,0 1 1,7-2-1,-8 1-21,0-1 0,0 0 0,0 0-1,0 0 1,-1 0 0,1-1-1,-1 1 1,1-1 0,-1 0 0,1 0-1,-1 0 1,0-1 0,0 1 0,0-1-1,0 1 1,3-6 0,-2 2 3,0 0 0,0 0-1,-1 0 1,0 0 0,0-1 0,-1 1 0,0-1 0,0 0 0,-1 0-1,1 1 1,-1-1 0,-1 0 0,0 0 0,0 0 0,0 0 0,0 0-1,-1 0 1,-1 0 0,-2-12 0,2 13-54,-1-1-1,1 1 1,-1-1 0,0 1-1,0 0 1,-1 0 0,0 0-1,0 1 1,0-1 0,-1 1-1,0 0 1,0 0 0,0 0-1,-1 1 1,1 0 0,-1 0-1,0 1 1,0-1 0,0 1-1,-11-3 1,4 2-37,0 0 0,-18-1-1,25 4 70,0 1-1,0 0 1,0 0-1,0 0 1,0 1 0,0-1-1,0 2 1,-7 1-1,12-3-4,1 0-1,-1 0 1,0 1 0,0-1-1,0 1 1,1-1 0,-1 0-1,0 1 1,0 0-1,1-1 1,-1 1 0,0-1-1,1 1 1,-1 0 0,1-1-1,-1 1 1,1 0 0,-1 0-1,1-1 1,-1 1-1,1 1 1,0-1 4,0 0 0,0 0 0,0-1 0,0 1 0,0 0 0,0 0 0,1 0-1,-1 0 1,0 0 0,1-1 0,-1 1 0,0 0 0,1 0 0,-1-1 0,1 1 0,-1 0 0,1-1 0,0 1 0,-1 0 0,1-1-1,0 1 1,-1-1 0,1 1 0,1 0 0,2 1 3,-1 0 0,1 0 0,0-1 0,-1 1 0,1-1 0,0 0 0,0 0 0,0 0 0,0 0 0,0-1 0,0 0 0,0 0-1,8 0 1,4-2 73,0-1-1,17-4 1,-32 7-73,18-6 30,1-1 0,-1-1 0,-1 0 0,1-1 0,-2-1 0,1-1 0,22-18 0,104-103 83,-116 103-83,-2-2-1,-1 0 0,-1-2 0,-2 0 0,-2-2 0,-1 0 0,-1-1 0,-2-1 0,-2-1 0,10-38 0,5-46-78,-27 114 38,-2 7-11,1-1 0,-1 0 0,1 0 0,-1 0 0,0 0 0,1 1 0,-1-1 0,0 0 0,0 0 0,0 0 0,-1 0 0,1 0 0,-1-3 0,1 5 16,0 0-1,0 0 0,0 0 1,0 0-1,0-1 0,0 1 1,-1 0-1,1 0 1,0 0-1,0 0 0,0 0 1,0-1-1,0 1 0,0 0 1,0 0-1,0 0 1,0 0-1,-1 0 0,1 0 1,0 0-1,0 0 0,0 0 1,0-1-1,0 1 1,-1 0-1,1 0 0,0 0 1,0 0-1,0 0 1,0 0-1,0 0 0,-1 0 1,1 0-1,0 0 0,0 0 1,0 0-1,0 0 1,-1 0-1,1 0 0,0 0 1,0 0-1,0 1 0,-7 6-118,-4 13-3,11-20 119,-24 59-175,2 1 0,-19 92 1,24-86 37,-2 10 209,2 0 0,4 2 0,4-1 0,0 132-1,10-189 11,4 27 0,-4-42-51,0 0 0,0 0 0,0 0 0,1-1 0,0 1 0,0 0 0,0-1 0,0 0 0,1 1 0,5 6-1,-7-10 5,0 0-1,0 0 0,0 0 0,0 0 0,0 0 0,0-1 1,0 1-1,1 0 0,-1-1 0,0 1 0,0-1 0,0 1 1,1-1-1,-1 1 0,0-1 0,1 0 0,-1 0 0,0 0 1,1 0-1,-1 0 0,0 0 0,1 0 0,-1 0 0,0 0 0,1 0 1,-1-1-1,0 1 0,0-1 0,1 1 0,-1-1 0,0 1 1,0-1-1,0 0 0,0 1 0,1-1 0,-1 0 0,0 0 1,0 0-1,1-1 0,3-4 31,0 0 1,-1 0 0,1 0-1,-1 0 1,4-8-1,9-21-59,-2 0-1,-2-1 0,15-58 1,-25 83-25,-1 0 0,0 0 1,0 0-1,-1 0 0,-1 0 1,-1-16-1,1 26-7,-1-1-1,1 1 1,-1-1 0,1 1-1,-1-1 1,0 1-1,1-1 1,-1 1 0,0 0-1,0 0 1,-2-2-1,-5-10 21,7 10-80,0 4-15,2 0 105,-1-1-1,0 1 0,1-1 0,-1 0 0,0 1 1,1-1-1,-1 0 0,0 0 0,1 1 0,-1-1 1,1 0-1,-1 0 0,0 0 0,1 0 0,-1 1 0,1-1 1,-1 0-1,1 0 0,-1 0 0,1 0 0,126 6 57,-49-4-34,-22 0-40,1-1 1,80-12 0,-115 7 97,9-2-99,-31 6 22,0 0 0,0 0 0,0 0 1,0 1-1,0-1 0,1 0 0,-1 0 0,0 0 0,0 0 0,0 0 0,0 0 1,0 0-1,0 0 0,0 1 0,0-1 0,0 0 0,0 0 0,1 0 0,-1 0 0,0 0 1,0 0-1,0 1 0,0-1 0,0 0 0,0 0 0,0 0 0,0 0 0,0 0 0,0 1 1,0-1-1,0 0 0,0 0 0,0 0 0,0 0 0,0 0 0,0 1 0,0-1 1,-1 0-1,1 0 0,0 0 0,0 0 0,0 0 0,0 1 0,-5 11-8,-11 13 36,-135 219-38,148-238 27,0 0 0,0 0 0,1 0 0,0 0 0,-2 8 0,4-13-1,-1 1 0,1-1-1,0 0 1,0 1 0,0-1 0,0 0-1,0 0 1,0 1 0,0-1 0,0 0-1,0 1 1,0-1 0,1 0 0,-1 1-1,1-1 1,-1 0 0,1 0-1,-1 0 1,1 0 0,0 1 0,-1-1-1,1 0 1,0 0 0,0 0 0,0 0-1,0-1 1,0 1 0,0 0 0,0 0-1,0 0 1,0-1 0,0 1 0,2 0-1,-2-1 10,1 1 0,-1-1 0,1 0 0,0 0 0,-1 0 0,1 0-1,-1 0 1,1 0 0,-1-1 0,1 1 0,-1-1 0,1 1-1,-1-1 1,0 1 0,1-1 0,-1 1 0,0-1 0,1 0 0,-1 0-1,0 0 1,0 0 0,2-2 0,4-3 61,-1-1-1,9-12 1,-12 15-72,11-17 15,-2-1 0,0 0 0,-1 0 0,12-39 0,0 4-418,-21 55-10,-4 8 171,-4 20 77,1-6 85,2-7 63,-3 14 89,0 0 0,-2 53-1,8-74-89,0-1 0,1 1 0,-1-1 0,1 1 0,2 6-1,-2-11 20,-1 0 0,0 1 0,1-1-1,0 0 1,-1 1 0,1-1-1,0 0 1,-1 0 0,1 0-1,0 0 1,0 0 0,0 0 0,0 0-1,0 0 1,0 0 0,0 0-1,0 0 1,1 0 0,-1-1 0,0 1-1,0-1 1,1 1 0,-1-1-1,0 1 1,2-1 0,3 1 14,-1-1 0,0-1 0,0 1 0,0-1 0,0 0 0,0 0 0,0 0 0,-1-1 0,1 0 0,0 1 0,-1-2 0,8-4 0,5-3 24,28-26 0,-33 25-46,36-33 89,76-93 0,-92 99-13,-25 30-73,14-14 43,-2-2 0,-1 0 0,0-1 0,-2-1 0,14-29-1,-1-14-107,33-126 0,-3-95-186,-47 221 266,-10 56-68,-1 10-9,0-1 1,0 1-1,-1-1 0,1 0 1,-1 1-1,0-1 0,0 0 1,-1 1-1,0-5 0,1 8 40,0 0 1,0-1-1,0 1 0,0 0 1,0 0-1,0-1 0,0 1 0,0 0 1,0 0-1,0-1 0,-1 1 1,1 0-1,0 0 0,0 0 1,0-1-1,0 1 0,0 0 0,-1 0 1,1 0-1,0-1 0,0 1 1,0 0-1,-1 0 0,1 0 0,0 0 1,0 0-1,-1-1 0,1 1 1,0 0-1,0 0 0,-1 0 1,1 0-1,-8 6-225,-5 16 84,6-6 116,0 1 0,1 0 0,-4 24 0,-7 59-47,15-89 77,-12 83 3,-19 141-11,3 167 373,36-326 11,-6-75-348,0 0 1,1 0-1,-1 0 0,0 0 0,0 0 1,0 0-1,1 0 0,-1-1 1,0 1-1,1 0 0,-1 0 0,1 0 1,-1 0-1,1-1 0,-1 1 0,1 0 1,-1-1-1,2 2 0,-1-1-3,0-1-1,-1 0 1,1 1-1,0-1 1,0 0-1,-1 0 1,1 0-1,0 0 0,0 0 1,-1 0-1,1 0 1,0 0-1,0 0 1,-1 0-1,1 0 1,0 0-1,-1-1 1,2 1-1,1-2 11,0 1-1,0-1 0,0 0 0,0 0 0,-1 0 1,1 0-1,-1 0 0,1 0 0,-1-1 1,2-2-1,9-16-54,-1 0 1,-1 0-1,-1-1 1,0 0-1,9-39 0,20-42 87,-37 98-48,0 0-1,1 1 0,-1-1 1,1 0-1,6-7 1,-3 4-31,-5 7-1,1-1 1,-1 1-1,0 0 1,1 0 0,-1 0-1,0 0 1,1 0-1,-1 0 1,1 0-1,0 0 1,-1 1 0,1-1-1,0 1 1,-1-1-1,1 1 1,2-1-1,33 0 45,-24 1 22,15-1 28,1-2-1,31-7 1,-14 2-60,-42 8-10,-1 0-1,1-1 1,-1 0-1,1 0 1,-1 0-1,1 0 1,-1 0 0,0-1-1,0 1 1,0-1-1,3-2 1,-1 0-18,-2 1-70,-7 9-304,-18 28 263,12-18 120,0 0 1,1 0-1,-14 34 0,20-40-38,-1 0 43,1-1 1,0 1-1,-2 17 0,5-24 15,0 0 0,0-1 0,0 1 0,0-1 0,0 1 0,1-1 0,-1 1-1,1-1 1,0 1 0,-1-1 0,1 1 0,0-1 0,1 0 0,-1 1 0,0-1 0,1 0 0,-1 0 0,1 0 0,3 3-1,-4-4-11,0 0 0,0-1-1,0 1 1,0-1 0,0 1-1,0-1 1,0 0 0,0 1-1,0-1 1,0 0-1,0 0 1,1 1 0,-1-1-1,0 0 1,0 0 0,0 0-1,0-1 1,1 1-1,-1 0 1,2-1 0,25-10 49,-20 7 32,19-9-34,-1-2 0,-1 0 0,-1-2 0,0-1-1,35-34 1,-17 20-25,-30 23-14,0 0 0,13-12 1,-10 4 46,0 1 0,-1-2 1,18-29-1,29-68 23,-47 86-100,68-134-42,64-78-28,-107 180 88,-27 41-117,0 0 1,16-40 0,-28 60 108,-1 0 0,1 0 0,0 1 1,0-1-1,-1 0 0,1 0 0,0 0 1,0 0-1,-1 0 0,1 0 0,0 0 1,-1 0-1,1 0 0,0 1 0,0-1 1,-1 0-1,1 0 0,0-1 0,-1 1 1,1 0-1,0 0 0,0 0 0,-1 0 1,1 0-1,0 0 0,0 0 0,-1 0 1,1 0-1,0-1 0,0 1 0,-1 0 1,1 0-1,0 0 0,0 0 0,-1-1 1,1 1-1,0 0 0,0 0 0,0-1 1,0 1-1,-1 0 0,1 0 0,0-1 1,0 1-1,0 0 0,0 0 0,0-1 0,0 1 1,0 0-1,0-1 0,0 1 0,0 0 1,0 0-1,0-1 0,0 1 0,0 0 1,0-1-1,0 1 0,0 0 0,0 0 1,0-1-1,0 1 0,1 0 0,-1 0 1,0-1-1,0 1 0,0 0 0,-21 12-190,3 0 132,1 2 0,1 1 0,0 0 0,1 0 0,0 2 0,1 0 0,1 1 0,-21 37 0,7 1 91,-37 109-1,-5 69-35,57-190-65,4-12 164,-8 56 1,14-70-74,1-1 0,1 1 0,1 0 0,5 32 0,-5-44 47,0 0-1,1 0 1,0-1-1,0 1 0,1-1 1,4 8-1,-6-12-43,-1 0 0,1 1 0,0-1 0,0 0 0,0 0 0,0 1 0,0-1-1,0 0 1,0 0 0,1 0 0,-1 0 0,0 0 0,0-1 0,1 1 0,-1 0-1,1-1 1,-1 1 0,1 0 0,-1-1 0,1 0 0,-1 1 0,1-1 0,-1 0 0,1 0-1,-1 0 1,1 0 0,2 0 0,8-3 166,-9 3-190,-1 0 0,0-1-1,0 1 1,1-1-1,-1 1 1,0-1-1,0 0 1,0 0-1,0 0 1,3-2-1,4-4-259,-8 7 275,0-1 1,0 0-1,1 1 1,-1-1 0,0 0-1,0 0 1,0 0 0,0 0-1,-1 0 1,1 0 0,0 0-1,0 0 1,-1 0-1,1 0 1,0 0 0,-1-1-1,1 1 1,-1 0 0,0 0-1,1-1 1,-1 1-1,0-2 1,0 3-7,1 0-1,-1-1 0,0 1 1,0 0-1,0 0 1,0 0-1,0-1 0,0 1 1,0 0-1,0 0 1,1 0-1,-1 0 1,0-1-1,0 1 0,0 0 1,0 0-1,1 0 1,-1 0-1,0 0 0,0 0 1,0-1-1,0 1 1,1 0-1,-1 0 0,0 0 1,0 0-1,1 0 1,-1 0 1,0 0-1,1 0 1,-1 0 0,0 0 0,0 0 0,1 0 0,-1-1 0,0 1 0,0 0-1,1 0 1,-1 0 0,0 0 0,0 0 0,0-1 0,1 1 0,-1 0-1,0 0 1,0 0 0,0 0 0,0-1 0,0 1 0,1 0 0,-1 0-1,0-1 1,0 1 0,0 0 0,0 0 0,0-1 0,1-1 1,0 1 1,0-1-1,0 0 1,0 1-1,0-1 1,0 1-1,0-1 1,1 1-1,-1 0 1,0 0-1,1-1 1,2 0-1,22-23 119,87-80 112,-100 94-278,-2-4-112,-11 14 150,0 1 1,0 0-1,1 0 0,-1 0 0,0 0 0,0 0 1,0-1-1,0 1 0,0 0 0,0 0 0,1 0 1,-1-1-1,0 1 0,0 0 0,0 0 1,0 0-1,0-1 0,0 1 0,0 0 0,0 0 1,0 0-1,0-1 0,0 1 0,0 0 1,0 0-1,0-1 0,0 1 0,0 0 0,-1 0 1,1 0-1,0-1 0,0 1 0,0 0 1,0 0-1,0 0 0,0 0 0,-1-1 0,1 1 1,0 0-1,0 0 0,0 0 0,0 0 0,0 0 1,-1 0-1,1-1 0,0 1 0,0 0 1,-1 0-1,-39 0 74,36 0-147,2 0 113,5 0-19,-3 0-58,0 0 10,-18 0 181,16 0-179,1 1-1,0-1 1,-1 1-1,1-1 1,0 1 0,0 0-1,-1-1 1,1 1-1,0 0 1,0 0 0,0 0-1,0 0 1,0 0-1,0 0 1,0 0 0,0 0-1,1 0 1,-1 0-1,-1 3 1,-12 13-13,11-14 50,0 0 0,0 0 0,0 1 0,0-1 0,0 1 0,0 0 0,1-1 0,0 1 0,0 1 0,0-1 0,0 0 0,1 0 0,0 1 0,-1-1 0,1 6 0,0-6-22,0 1 0,0-1 0,1 1 0,0 0 0,0 0 0,0-1 0,1 1 0,-1 0 0,1-1 0,2 8 0,-2-10 17,1 1 0,-1-1 1,0 0-1,1 0 0,-1 0 0,1 0 0,-1 0 1,1 0-1,0-1 0,0 1 0,0 0 0,0-1 0,0 0 1,0 1-1,1-1 0,-1 0 0,0 0 0,1 0 1,-1 0-1,1-1 0,3 1 0,-2 0 41,0-1 1,0 1-1,0-1 0,0-1 1,0 1-1,0 0 0,0-1 0,0 0 1,7-2-1,35-17 147,-26 11-130,14-7-48,0 0 1,-1-2-1,35-26 1,-52 31 18,0 0 0,-1-1 0,0 0 0,-1-1 0,-1-1 0,-1 0 0,15-24 0,30-76-79,-24 46 6,168-312 148,-177 344-202,-16 25 57,1 1 1,-2-2-1,0 1 0,0-1 0,-1 0 0,5-21 0,-10 31 40,-1 3-15,0 1-1,1-1 0,-1 1 1,0-1-1,0 1 1,0-1-1,0 1 1,0-1-1,0 1 0,0-1 1,0 1-1,0-1 1,0 1-1,0-1 0,0 1 1,-1 0-1,1-1 1,0 1-1,0-1 1,0 1-1,-1-1 0,-9 11-337,-53 48-144,58-52 444,-15 13 61,1 1 0,1 0 0,-27 41 0,34-39-34,0 0 0,-14 41-1,-7 48-99,16-50 102,-20 101 187,13-54-296,19-88 173,0 1 0,2 0-1,0 0 1,1 1 0,1-1-1,2 0 1,4 30 0,-4-29 63,-2-19-83,0 0 0,0 1 0,0-1 0,1 0 0,0 1 0,-1-1 0,3 4 0,-3-7 1,1 0 1,0 0 0,0 0-1,0 0 1,0 1-1,0-1 1,0 0-1,0-1 1,0 1 0,0 0-1,0 0 1,0 0-1,0 0 1,-1-1 0,1 1-1,0 0 1,0-1-1,0 1 1,0-1 0,0 1-1,0-2 1,25-13 2,6-11 82,51-41 144,-42 37-361,41-26-26,-100 99-728,11-27 883,0 0 0,0 0 0,-7 33-1,12-41 12,1-1 0,0 1-1,1 0 1,-1 0-1,1 0 1,1 0-1,-1 0 1,2 0-1,-1 0 1,5 14-1,-6-21-13,1 0-1,-1 0 1,0 0-1,1 0 1,-1-1 0,1 1-1,-1 0 1,1 0-1,-1 0 1,1-1-1,0 1 1,-1 0-1,1-1 1,0 1-1,-1-1 1,1 1-1,0-1 1,0 1-1,0-1 1,-1 1-1,1-1 1,0 0-1,0 1 1,0-1-1,0 0 1,0 0-1,0 0 1,0 0-1,0 1 1,0-1-1,0-1 1,-1 1-1,1 0 1,0 0-1,0 0 1,0 0-1,1-1 1,3-1 42,-1 0 0,1 0 0,0-1 1,-1 1-1,6-5 0,59-44 29,40-26-158,-107 76 51,-1 0 0,1 0-1,0 0 1,-1 0 0,1 1 0,0-1 0,-1 0-1,1 1 1,0 0 0,0-1 0,0 1 0,3 0-1,-5 0 16,1 0-1,-1 0 0,1 0 0,-1 0 0,1 1 1,-1-1-1,1 0 0,-1 0 0,1 1 1,-1-1-1,1 0 0,-1 1 0,1-1 0,-1 0 1,0 1-1,1-1 0,-1 0 0,0 1 1,1 0-1,0 0-4,-1 0 1,1 1 0,-1-1-1,0 0 1,1 0 0,-1 1-1,0-1 1,0 0-1,0 1 1,0-1 0,0 2-1,-1 12-46,-1 0 0,-1 0 0,-7 26 0,-13 17-13,-2-2 0,-44 73-1,-58 77 266,82-134-141,14-22-29,1 1 156,-47 58-1,75-107-171,-25 28 177,24-27-152,0-1 0,0 0 0,0 0 0,0 0 0,0 0 0,0-1 0,0 1 0,-6 1 0,7-3-15,1 1-1,-1-1 0,0 0 0,1 0 1,-1 0-1,1 0 0,-1 0 1,1 0-1,-1 0 0,0 0 0,1 0 1,-1-1-1,1 1 0,-1-1 0,1 1 1,-1-1-1,-1-1 0,0 0 9,1 0-1,0 0 0,-1 0 0,1 0 1,0 0-1,0 0 0,0-1 0,-2-3 1,-1-3 11,1-1 0,0 1 1,0-1-1,-3-12 1,4 10-34,1 0 1,-1 0 0,2 0 0,0 0-1,0 0 1,1 0 0,1 0-1,0-1 1,3-12 0,-2 17-10,0 0 0,1 0 0,0 0 0,0 1 0,1-1-1,0 1 1,0 0 0,0 0 0,1 1 0,0-1 0,1 1 0,-1 0 0,1 0 0,10-6 0,-3 2 5,1 2 1,0 0-1,0 0 0,29-9 1,63-14-484,-79 24 145,112-27-6037,-106 27 4229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22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42 7456,'0'-14'3392,"18"-2"-2944,-10 8 736,5 8-736,5-4-160,-1 8-192,4 0-96,2 8 0,-5 2-1632,3 3 896</inkml:trace>
  <inkml:trace contextRef="#ctx0" brushRef="#br0" timeOffset="1">54 59 5632,'-41'-25'2560,"33"19"-2208,3 1-288,10 2-96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23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33 7040,'-13'-13'3200,"22"6"-2752,3-1-192,6 3-224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27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360 914 3328,'4'-4'453,"-3"3"-112,0 0 0,0 0-1,0 0 1,0 0 0,0 0-1,0 0 1,-1 0 0,1-1-1,-2-6 1888,-13 7-754,-1 2-981,-1 2 0,-18 4 0,29-5-457,-9 1 106,1 2 1,0 0-1,0 1 0,-22 13 1,28-15-93,-7 3 11,1 1 0,0 0-1,1 1 1,0 1 0,0 0-1,1 0 1,1 1 0,0 0-1,0 1 1,1 0 0,0 1-1,1 0 1,1 0 0,0 1-1,-5 15 1,10-23-60,-5 12 97,-4 25-1,10-38-33,1 0 0,-1 0-1,1 0 1,0 1-1,0-1 1,0 0-1,1 1 1,-1-1-1,3 8 1,-3-12-44,1-1 1,-1 1 0,0 0-1,0 0 1,0 0-1,1 0 1,-1-1-1,0 1 1,1 0-1,-1 0 1,1-1 0,-1 1-1,1 0 1,-1-1-1,1 1 1,-1 0-1,1-1 1,0 1-1,-1-1 1,1 1 0,0-1-1,0 1 1,-1-1-1,1 1 1,0-1-1,0 0 1,0 0-1,-1 1 1,1-1 0,0 0-1,0 0 1,0 0-1,0 0 1,-1 0-1,1 0 1,0 0-1,0 0 1,0 0-1,0 0 1,0-1 0,-1 1-1,1 0 1,0 0-1,0-1 1,0 1-1,-1-1 1,2 0 0,2-2 36,1 0 1,-1-1 0,1 1 0,-1-1 0,-1 0 0,6-7 0,75-112 512,68-64-650,-150 185 95,12-16-221,-13 17 191,-1 1 0,0 0 0,1-1 0,-1 1 1,0 0-1,0-1 0,1 1 0,-1-1 0,0 1 0,0-1 0,1 1 0,-1 0 1,0-1-1,0 1 0,0-1 0,0 1 0,0-1 0,0 1 0,0-1 0,0 1 0,0-1 1,0 1-1,0-1 0,0 1 0,0-1 0,0 1 0,-1-1 0,1 1 0,0-1 1,0 1-1,0 0 0,-1-1 0,0 1 8,1 0 1,-1 0 0,0 0-1,1 0 1,-1 0 0,0 1-1,1-1 1,-1 0 0,0 1-1,1-1 1,-1 0 0,1 1-1,-1-1 1,1 1-1,-1-1 1,1 1 0,-1-1-1,1 1 1,-1-1 0,1 1-1,-1-1 1,1 1 0,0 0-1,-1 0 1,1 0 10,-2 2 38,1 1-1,-1-1 1,1 0-1,0 1 1,0-1-1,0 1 1,1 0-1,0-1 1,-1 1-1,1 0 1,0-1-1,1 1 1,-1 0 0,0-1-1,3 8 1,0-1 3,0 1 0,1-1 0,0 0 1,7 12-1,-8-16 17,0-1 0,0 0 0,1 0 0,-1 0 1,1-1-1,0 1 0,1-1 0,-1 0 0,1 0 0,0-1 1,0 1-1,0-1 0,0 0 0,0 0 0,1-1 0,0 0 1,-1 0-1,1 0 0,0 0 0,0-1 0,0 0 0,0 0 1,0-1-1,0 0 0,0 0 0,0 0 0,0-1 0,0 0 1,0 0-1,0 0 0,7-3 0,2-2 27,-1 0 0,0 0 0,-1-1 0,0-1 0,18-13-1,57-54-173,-6 5-16,-81 68 65,0 1 0,0 0 1,0 1-1,0-1 0,1 0 1,-1 0-1,0 0 0,1 1 1,-1-1-1,1 1 1,-1-1-1,0 1 0,1-1 1,-1 1-1,1 0 0,0 0 1,-1 0-1,1 0 0,-1 0 1,4 0-1,-5 1 31,1 0 0,0 0 0,0 0 0,0-1 1,-1 1-1,1 0 0,0 0 0,-1 0 0,1 0 0,-1 0 0,1 0 1,-1 1-1,1-1 0,-1 0 0,0 0 0,1 0 0,-1 0 0,0 0 1,0 0-1,0 1 0,0-1 0,0 0 0,0 0 0,-1 0 0,1 0 1,-1 3-1,-16 97 615,5-33-266,5-30-183,3-18 153,1 0 1,-1 25-1,12-54 118,21-41-242,-19 30-179,2 0 1,16-21-1,-17 28-81,25-24 0,-32 34 32,-1 0-1,1 0 1,0 0-1,0 0 1,0 1-1,1 0 0,-1 0 1,1 0-1,-1 0 1,1 1-1,7-2 1,-11 3 24,1 0 0,0 0 0,0 0-1,-1 0 1,1 1 0,0-1 0,0 1 0,-1-1 0,1 1 0,0-1 0,-1 1 0,1 0 0,-1 0 0,1 0 0,-1 0 0,1 0 0,-1 0-1,0 0 1,0 0 0,1 1 0,-1-1 0,0 0 0,0 1 0,0-1 0,0 1 0,-1-1 0,1 1 0,0 0 0,0-1 0,0 4-1,2 5 24,-1 0 0,0 0 0,2 19 0,-4-24-19,1 6 38,-1-4-2,0 0-1,1 0 1,3 13 0,-4-20-14,0 1 1,0 0-1,0 0 1,1-1 0,-1 1-1,0 0 1,1 0 0,-1-1-1,0 1 1,1 0 0,-1-1-1,1 1 1,-1 0-1,1-1 1,-1 1 0,1-1-1,-1 1 1,1-1 0,0 1-1,-1-1 1,1 1 0,0-1-1,-1 0 1,1 1 0,0-1-1,0 0 1,-1 0-1,1 0 1,0 1 0,0-1-1,-1 0 1,1 0 0,0 0-1,0 0 1,0 0 0,-1 0-1,1 0 1,0-1-1,0 1 1,-1 0 0,2-1-1,7-3 26,1-1-1,-1-1 1,0 0-1,0 0 0,9-10 1,14-9-39,-27 22-16,11-8 61,20-10 0,-32 18-71,1 1 1,-1 1 0,0-1 0,1 0-1,0 1 1,-1 0 0,1 0 0,0 1-1,-1-1 1,7 1 0,-9 0 4,0 1 1,0-1 0,0 1 0,-1 0 0,1 0-1,0 0 1,-1 0 0,1 0 0,0 0-1,-1 0 1,0 0 0,1 1 0,-1-1 0,0 0-1,1 1 1,-1-1 0,0 1 0,0 0-1,0-1 1,0 1 0,-1 0 0,2 3 0,2 6-39,0 0 0,3 18 1,-5-20 59,7 48 84,-7-38 71,10 37 1,-12-54-140,1 0-1,0 0 1,0 0 0,-1-1 0,1 1 0,0 0-1,1 0 1,1 2 0,-3-4-8,1 1 0,-1-1 0,1 0 0,-1 1 0,1-1 0,-1 1 0,1-1 0,0 0 0,-1 0 0,1 1 1,-1-1-1,1 0 0,0 0 0,-1 0 0,1 1 0,0-1 0,-1 0 0,1 0 0,0 0 0,-1 0 0,1 0 0,0-1 0,-1 1 0,1 0 0,0 0 0,-1 0 0,1-1 1,0 1-1,-1 0 0,1 0 0,0-1 0,5-3 23,-1 0 0,1-1 0,-1 0 1,6-6-1,-6 6-53,0 0 0,1 0 1,6-5-1,-12 10 16,1-1 0,0 1-1,-1-1 1,1 1 0,-1 0 0,1-1 0,0 1-1,0 0 1,-1-1 0,1 1 0,0 0 0,-1 0-1,1 0 1,0 0 0,0 0 0,-1 0 0,1 0-1,0 0 1,0 0 0,-1 0 0,1 0 0,0 0-1,0 0 1,-1 1 0,1-1 0,0 0 0,-1 1-1,1-1 1,0 0 0,-1 1 0,1-1-1,0 1 1,-1-1 0,1 1 0,-1-1 0,1 1-1,-1-1 1,1 1 0,-1 0 0,0-1 0,1 1-1,-1 0 1,0-1 0,1 2 0,1 4-31,0 0 1,0 0 0,-1 0-1,1 10 1,-1-12 12,2 25-105,-2-1 0,0 0 0,-6 47 0,-22 87 156,8-51 40,-31 184 969,50-300-769,3-14-80,4-33-151,33-152-79,17-12 262,22-9-411,-31 123 141,-39 86-19,1 0 0,1 0 0,23-24 0,-32 37 26,1 0 0,0 1 1,0-1-1,0 1 0,0 0 0,0 0 0,0 0 0,0 0 0,1 1 1,-1-1-1,1 1 0,3-1 0,-6 2 28,0-1 0,0 1-1,0 0 1,0 0 0,0 0 0,0 1 0,0-1 0,0 0-1,0 0 1,-1 0 0,1 1 0,0-1 0,0 0-1,0 1 1,0-1 0,0 1 0,-1-1 0,1 1 0,0-1-1,0 2 1,0-1 9,1 1 0,-1 0 0,0-1 0,0 1 0,-1 0 0,1 0 0,0 0 0,-1-1 0,1 1 0,-1 0 0,1 0 0,-1 0 0,0 3 0,1 10 25,-1 0 0,0 0 0,-1 0 1,-1 0-1,0-1 0,-2 1 0,1 0 0,-2-1 0,1 0 0,-2 0 1,0 0-1,-1-1 0,0 0 0,-14 18 0,19-28-7,1-1-3,0 0-1,0 0 1,-1-1 0,1 1-1,0-1 1,-1 1-1,1-1 1,-1 1-1,1-1 1,-1 0-1,0 0 1,1 1-1,-1-1 1,0-1-1,0 1 1,0 0-1,0 0 1,0-1-1,0 1 1,0-1-1,0 1 1,0-1 0,-3 0-1,2-1-45,1 1 0,-1-1 0,1 0 0,-1 0 0,1-1 0,-1 1 0,1 0 0,0-1 0,0 1 1,0-1-1,0 0 0,0 0 0,0 0 0,0 0 0,1 0 0,-1 0 0,1 0 0,-1-1 0,1 1 0,0 0 0,0-1 0,0 1 0,0-1 0,0 1 0,1-1 0,-1-5 0,0 6-18,1-1 0,-1 0 0,1 1 0,0-1 0,0 0 0,0 1 1,1-1-1,-1 1 0,1-1 0,-1 0 0,1 1 0,0-1 0,0 1 0,0-1 0,0 1 0,1 0 0,-1-1 0,0 1 0,1 0 0,0 0 0,-1 0 0,1 0 0,0 0 0,0 0 0,0 1 0,0-1 0,5-2 0,26-10-16,61-16-1,-54 19 215,42-19 0,-48 14 0,58-38 0,26-31 63,-24 17-134,-64 48-42,-1-2-1,-2 0 1,0-2 0,39-46 0,-34 29 1,-2-2 0,30-55 0,37-103 2,-40 45-263,-50 132 67,-1-1 0,-1 0 0,-2 0 1,2-36-1,-5 60 144,0-1 1,0 1-1,0 0 0,0 0 1,0 0-1,0 0 1,0 0-1,-1 0 0,1 0 1,0 0-1,-1 0 1,1-1-1,-1 1 1,1 0-1,-1 0 0,1 1 1,-2-3-1,2 3 12,-1 0-1,1 0 0,-1 0 1,1-1-1,-1 1 0,1 0 1,-1 0-1,1 0 0,-1 0 1,1 0-1,-1 0 0,1 0 1,-1 0-1,1 0 1,-1 1-1,1-1 0,-1 0 1,1 0-1,0 0 0,-1 0 1,1 1-1,-1-1 0,1 0 1,-1 0-1,1 1 0,-1-1 1,-4 5-23,0-1-1,0 1 1,0 0 0,-3 6 0,5-8 37,-14 18-40,1 0-1,1 1 1,0 1 0,2 1-1,1 0 1,-16 41 0,-43 189 115,46-155-61,-26 139 46,45-195 25,2 1 1,2 1 0,5 64-1,-2-96 1,1 1-1,0 0 0,1 0 1,0-1-1,1 1 1,7 15-1,-11-28-77,1 0 0,-1 0 1,1 0-1,0 0 0,-1 0 0,1 0 0,0 0 0,-1-1 0,1 1 1,0 0-1,0 0 0,0-1 0,0 1 0,0-1 0,0 1 0,0-1 1,0 1-1,0-1 0,0 1 0,0-1 0,0 0 0,0 0 0,0 0 1,0 1-1,0-1 0,0 0 0,0 0 0,0 0 0,0-1 0,2 1 1,1-2 15,-1 1 1,1-1 0,-1 1 0,1-1 0,-1-1 0,5-3 0,-5 4-14,28-24 148,-1-1 0,48-58 1,18-17-299,-89 95 70,-5 5 32,0-1 1,0 1-1,1 0 1,-1 0-1,1 0 1,-1 0-1,1 1 1,-1-1-1,5-1 1,-7 5-42,1 0 0,-1 0 0,0 0 0,0 0 0,0 0 0,-1-1 0,1 1 1,0 0-1,-1 0 0,-1 4 0,2-4-7,-7 38 158,3-1 0,1 1-1,3 62 1,1-92-37,-1 1-1,2 0 0,3 13 1,-4-22-6,-1 1 1,1-1 0,0 0-1,0 1 1,0-1-1,0 0 1,0 0-1,0 0 1,0 0-1,1 0 1,-1 0-1,1 0 1,0 0 0,0-1-1,-1 1 1,1-1-1,0 1 1,0-1-1,0 1 1,4 0-1,-4-1-11,0-1-1,0 0 0,-1 0 0,1-1 0,0 1 0,0 0 0,0 0 0,0-1 0,-1 1 0,1-1 0,0 0 1,0 0-1,-1 1 0,1-1 0,-1 0 0,1 0 0,-1 0 0,1-1 0,-1 1 0,1 0 0,1-2 1,5-6 87,15-19 0,-19 22-83,44-52 62,3 3 0,1 2-1,68-53 1,-99 89-68,0-1 0,-1-1 0,-1-1-1,-1-1 1,-1 0 0,21-34 0,-11 6-10,-2-1-1,23-64 1,27-112-99,-52 147-109,24-160 1,-47 237 180,1-3-35,0 0 0,0-1 0,-1 1 0,0-1 0,0 1 0,-1 0 0,-1-9 0,2 13 41,0 1-1,0 0 0,0 0 0,0 0 1,0 0-1,0-1 0,0 1 1,0 0-1,-1 0 0,1 0 0,0 0 1,0 0-1,0-1 0,0 1 0,0 0 1,0 0-1,0 0 0,-1 0 1,1 0-1,0 0 0,0 0 0,0 0 1,0 0-1,-1-1 0,1 1 0,0 0 1,0 0-1,0 0 0,0 0 1,-1 0-1,1 0 0,0 0 0,0 0 1,0 0-1,0 0 0,-1 0 0,1 0 1,0 0-1,0 1 0,0-1 0,0 0 1,-1 0-1,-7 8-184,-6 15 40,13-20 117,-90 200-452,17 8 666,36-98-92,23-71-60,-39 122 37,42-123 30,3 0 0,-5 46 0,11-58-67,2 58 0,2-77 0,-1 0 0,2-1 0,0 1 1,0 0-1,0-1 0,1 1 1,1-1-1,0 0 0,7 13 1,-10-20-1,0-1 0,0 1 0,0 0 0,1-1 0,-1 1 0,0-1 0,1 1 0,-1-1 0,1 1 0,0-1 0,-1 0 0,1 0 0,0 0 0,0 0 0,0 0 0,0-1 0,0 1 0,0 0 0,0-1 0,0 1 0,0-1 0,0 0 0,0 0 0,0 0-1,0 0 1,0 0 0,0 0 0,0 0 0,0-1 0,0 1 0,0-1 0,0 1 0,0-1 0,0 0 0,0 0 0,0 0 0,2-2 0,5-3-11,0-1 0,-1 1 0,1-2 0,-1 1 0,13-17 0,39-61 14,-22 29-63,-9 12-206,-35 54 57,2 1 1,-1-1 0,2 1-1,-5 17 1,3-4 266,-3 34 0,7-46 23,1 0 0,0 0 1,1 0-1,4 23 0,-5-35-88,0 1 1,0 0 0,0-1 0,0 1 0,0 0-1,1-1 1,-1 1 0,0-1 0,0 1-1,1 0 1,-1-1 0,0 1 0,1-1-1,-1 1 1,1-1 0,-1 1 0,0-1-1,1 1 1,-1-1 0,1 0 0,0 1-1,-1-1 1,1 0 0,-1 1 0,1-1-1,-1 0 1,2 1 0,-1-1-1,0 0 1,0-1-1,0 1 0,0 0 0,0 0 1,0-1-1,0 1 0,0-1 1,0 1-1,0-1 0,0 1 1,0-1-1,0 0 0,-1 1 1,2-2-1,5-5 54,-1 0 0,0 0-1,6-9 1,-9 11 0,27-30-94,2 1-1,58-50 0,-50 49-99,-15 15-199,-29 24 226,0 0 0,1 0-1,0 0 1,0 0 0,0 0 0,-3 7 0,-17 36 177,21-40-62,-1 0-1,1 0 1,0 0 0,0 0 0,1 0 0,0 1-1,0-1 1,1 0 0,1 15 0,-1-21-14,0 0 1,0 0-1,0 0 1,1 0-1,-1-1 1,0 1-1,1 0 1,-1 0-1,0 0 1,1 0-1,-1-1 0,1 1 1,-1 0-1,1-1 1,-1 1-1,1 0 1,0-1-1,-1 1 1,1-1-1,0 1 1,0-1-1,-1 1 1,1-1-1,0 1 1,0-1-1,0 0 1,0 1-1,-1-1 1,1 0-1,0 0 1,0 0-1,0 0 1,0 0-1,0 0 1,0 0-1,5 0 34,-1-1 0,0 0 1,0 0-1,-1 0 0,6-3 0,-3 2-19,170-68 244,-21 6-606,-60 25 281,-106 47-118,1 0 0,-1 0 0,-16 20 1,-3 3 179,14-16-7,-24 32 0,35-42 2,1 0 0,-1 0 0,1 0 0,1 0 0,-1 1 0,1 0 0,0-1 0,0 1 0,0 0 0,1 0 0,-1 11 0,2-16 8,0 0 1,0 0-1,0 0 0,0 0 0,0 0 1,0 0-1,0 0 0,0 0 0,1 0 1,-1 0-1,1 0 0,-1 0 0,0 0 1,1 0-1,-1 0 0,1 0 1,0 0-1,1 1 0,-2-2 6,1 1 1,0-1-1,-1 0 0,1 1 1,0-1-1,0 0 0,-1 0 1,1 0-1,0 1 0,0-1 1,0 0-1,-1 0 0,1 0 1,0 0-1,0 0 0,-1-1 1,1 1-1,0 0 0,1-1 1,2 0 40,-1-1 1,1 1-1,-1-1 1,1 0 0,-1-1-1,1 1 1,4-5 0,8-10-40,-1-1 0,20-31 0,-10 13 2,12-15 96,45-85 0,8-57-67,-44 91-84,-27 63 8,-5 8-146,17-45 1,-30 71 132,0 1 1,0 0 0,0-1-1,-1 1 1,1-1-1,-2-6 1,1 10 31,0 0-1,0 1 1,0-1 0,0 1-1,0-1 1,0 0 0,0 1-1,-1-1 1,1 1 0,0-1-1,-1 0 1,1 1 0,0-1 0,-1 1-1,1-1 1,0 1 0,-1-1-1,1 1 1,-1 0 0,1-1-1,-1 1 1,0-1 0,0 1-6,0 0 1,0 0-1,0 0 0,0 0 1,0 0-1,0 0 1,0 0-1,0 0 0,0 1 1,0-1-1,1 0 1,-1 1-1,0-1 1,0 0-1,0 1 0,0 0 1,0-1-1,1 1 1,-2 0-1,-4 4-13,0 0 0,1 0 0,-1 1-1,1 0 1,1-1 0,-8 14 0,-21 42 103,30-54-59,-17 34-11,3 1-1,1 0 1,2 1 0,2 1 0,-6 47-1,16-79 17,1 0-1,0 0 1,1 0-1,0 0 0,1 0 1,1 0-1,0 0 0,5 16 1,-5-21 20,1 0-1,0-1 1,0 1 0,0-1 0,1 1 0,0-1 0,0 0 0,1-1 0,-1 1 0,1-1 0,1 0-1,-1 0 1,1 0 0,0-1 0,8 5 0,-2-3-18,-1-1 0,1-1 0,0 0 0,0-1 0,0 0 0,1 0 0,-1-2 0,1 1 0,16-1 0,-11-2 73,0 0 0,0-1 0,0 0 0,0-2 0,34-10-1,-39 9-26,23-13 0,-31 16-69,-2-1-1,1 1 0,0-1 1,0 0-1,-1 0 1,1 0-1,-1 0 1,0 0-1,3-6 0,-5 8-7,-1 1 0,1-1-1,-1 1 1,0-1-1,0 0 1,1 1-1,-1-1 1,0 0 0,0 1-1,0-1 1,0 0-1,0 0 1,0 1-1,0-1 1,0 0 0,0 1-1,0-1 1,0 0-1,0 1 1,0-1-1,-1 0 1,1 1 0,0-1-1,0 0 1,-1 1-1,1-1 1,-1 1-1,1-1 1,0 1 0,-1-1-1,1 0 1,-1 1-1,1 0 1,-1-1-1,0 1 1,1-1 0,-1 1-1,1 0 1,-1-1-1,0 1 1,1 0-1,-1 0 1,0-1 0,1 1-1,-2 0 1,-2-1-35,0 0 1,-1 0 0,1 0 0,-1 0-1,1 1 1,-8 0 0,2 1 86,-1 0 1,1 1-1,0 0 1,0 1-1,0 0 1,0 1-1,0 0 1,1 0-1,0 1 1,-13 8-1,17-9 16,-1-1 1,1 1-1,1 1 1,-1-1-1,1 1 0,-1 0 1,1 0-1,1 0 0,-1 0 1,1 1-1,0-1 1,0 1-1,0 0 0,1 0 1,0 0-1,0 0 1,1 0-1,-2 11 0,3-12-12,0-1 0,1 1-1,-1-1 1,1 0-1,0 1 1,0-1 0,0 0-1,1 0 1,-1 1 0,1-1-1,0 0 1,0-1-1,1 1 1,-1 0 0,1-1-1,0 1 1,0-1-1,0 0 1,0 0 0,1 0-1,-1 0 1,1 0 0,5 2-1,0 1-41,1-1-1,0 0 1,0-1-1,0 0 1,0-1-1,1 0 1,-1-1-1,16 2 1,-19-3-457,1-1 1,-1 1 0,1-2-1,-1 1 1,1-1 0,-1-1-1,1 1 1,12-5 0,-14 3-701,0 0-1,0 0 1,-1 0 0,1 0 0,-1-1-1,7-6 1,7-7-2387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28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7232,'5'0'3264,"46"8"-2848,-15-8 1760,3 4-1280,27-4 416,1 0-768,3 0-352,-6 5-96,-5-5-96,-7 3 0,-9-3 64,-4 0-32,-3 0-3904,-5 8 2144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3:28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67 8640,'-51'-58'3904,"38"58"-3392,8-3-1600,5-2 480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06.1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72 781 2912,'4'-3'264,"0"1"1,0-1-1,0 1 1,1-1-1,-1 1 1,1 0-1,0 1 0,-1-1 1,7 0-1,22-10 1220,-22 6-1220,0-1 0,-1 0 0,0-1 0,0 0 0,-1-1 0,0 0 0,-1 0 0,0-1 0,12-18 0,-3 1 2,-1 0 1,19-47 0,16-62 170,-36 93-304,56-176 1745,-61 189-1621,-6 17-301,0 1 0,0-1 0,-1 0 0,3-25 0,-8 51 36,1 1 1,-2-1-1,0 1 0,0-1 1,-6 13-1,-1 6 65,-29 114 188,17-57-234,-35 88-1,-54 59 614,103-221-540,-64 119 448,49-95-266,-38 48-1,59-84-202,0 0 0,0 0-1,0-1 1,0 1 0,-1-1 0,1 0 0,-1 0 0,0 0 0,0 0-1,0 0 1,0 0 0,0-1 0,-4 2 0,6-3-44,0 1 0,0-1 0,0 0 0,1 0 0,-1 0 0,0 1 0,0-1-1,0 0 1,0 0 0,0 0 0,0-1 0,0 1 0,0 0 0,0 0 0,1 0 0,-1-1 0,0 1 0,0 0 0,0-1 0,0 1 0,1-1 0,-1 1 0,0-1 0,0 1 0,1-1 0,-1 0 0,0 1 0,1-1-1,-1 0 1,1 1 0,-1-1 0,1 0 0,-1 0 0,1 0 0,0 1 0,-1-1 0,1 0 0,0 0 0,-1 0 0,1-1 0,-1-3-18,0 0 0,0 0 0,1 0 1,0-1-1,0-8 0,2 5-17,-1 1 0,2 0 0,-1-1 0,1 1 0,0 0 0,0 0 0,1 0 0,1 1 1,-1-1-1,1 1 0,0 0 0,0 1 0,8-8 0,5-3-7,0 0 0,0 2 0,28-18 0,40-19-131,-51 32 159,63-48 0,-49 24 47,-3-2-1,52-65 1,-32 26 198,-66 85-249,4-5 54,-4 7-99,-3 8-16,-20 104-157,16-85 247,0 0 1,2 0-1,-2 45 0,7-72-5,0 0 0,0 0 0,0 0 0,1 0-1,-1 0 1,0 0 0,1-1 0,0 1-1,-1 0 1,1 0 0,0 0 0,0-1-1,0 1 1,2 2 0,-2-3-10,0 0 0,0 0 0,0-1 0,0 1 0,0 0 0,0-1 0,0 1 0,0 0 0,0-1 0,1 0 0,-1 1 0,0-1 0,0 0 0,1 1 0,-1-1 0,0 0 0,0 0 0,1 0 0,-1 0 0,0 0 0,1-1 0,-1 1 0,0 0 0,2-1 0,6-2 45,0-1-1,-1 1 1,1-2-1,-1 1 1,0-1-1,0 0 1,-1-1-1,1 0 1,7-8 0,7-9 15,27-36 1,-24 24 14,-1-2 1,20-43 0,-21 35-217,33-46 1,-21 49-467,-32 57 352,-8 68 166,3-53 303,1 50 0,1-48-7,0-22-150,0 1 1,2 20-1,-1-28-27,-1-1 0,1 0 1,-1 1-1,1-1 0,0 1 0,0-1 1,0 0-1,0 0 0,1 0 0,-1 1 1,1-1-1,-1 0 0,1-1 0,0 1 1,-1 0-1,1 0 0,3 1 0,-4-3-34,-1 0 1,1 1-1,0-1 0,-1 0 0,1 0 0,0 0 0,-1 0 0,1 0 0,0 0 0,0 0 0,-1 0 0,1 0 0,0 0 0,-1 0 0,1 0 0,0-1 0,-1 1 0,1 0 0,0-1 1,-1 1-1,1 0 0,0-1 0,-1 1 0,1 0 0,-1-1 0,1 1 0,-1-1 0,1 0 0,0 0 0,16-21 249,-14 18-249,11-17 1,11-26 0,-14 25-13,27-38-1,-28 45-71,-7 10 43,-1 1 0,1 0 0,0 1 1,0-1-1,0 0 0,0 1 1,1 0-1,5-5 0,-8 8 26,0-1-1,-1 1 1,1 0 0,0-1-1,-1 1 1,1 0 0,0 0-1,-1 0 1,1 0-1,0 0 1,-1 0 0,1 0-1,0 0 1,-1 0 0,1 0-1,0 0 1,-1 0 0,1 0-1,0 0 1,-1 1-1,1-1 1,0 0 0,-1 0-1,1 1 1,0-1 0,0 1-1,1 1-5,-1-1-1,1 1 1,-1-1-1,1 1 1,-1 0-1,0 0 1,1 0-1,0 3 0,1 2-18,0 1 1,0-1-1,-1 1 0,1 8 0,0 12 106,-2 0 1,-2 43-1,-2-8 437,3-58-420,0 0 0,0 0 0,-1 0-1,0-1 1,0 1 0,-3 8-1,8-24 406,1-6-356,9-19-1,1 5-239,38-59 0,-45 78 36,1 1 1,1 0 0,0 0-1,0 1 1,1 0 0,0 0-1,21-12 1,-31 21 40,0 0 1,0 0-1,1 1 0,-1-1 0,0 1 1,1-1-1,-1 1 0,0-1 0,1 1 1,-1 0-1,1-1 0,-1 1 1,1 0-1,-1 0 0,1 0 0,-1 0 1,0 1-1,1-1 0,2 1 0,-3 0 14,1 0 0,-1 0 0,1 0 1,-1 0-1,0 0 0,0 0 0,1 0 0,-1 1 0,0-1 0,0 1 0,0-1 0,0 0 0,-1 1 0,1 0 0,0-1 0,0 3 0,5 16 23,0 1 1,5 37-1,-9-41 7,0-1 0,2 0 1,0 0-1,0-1 0,14 29 0,-17-42 6,0 0-1,0-1 0,0 1 0,0-1 0,0 0 1,0 1-1,1-1 0,-1 0 0,0 0 0,1 1 1,-1-1-1,1 0 0,-1-1 0,1 1 0,0 0 1,-1 0-1,4 0 0,-3 0-6,1-1 0,0 0-1,0 0 1,0 1 0,0-2 0,0 1 0,0 0-1,0-1 1,6-1 0,0-1-15,0-1-1,0 0 1,0-1 0,0 0 0,12-9-1,12-14-7,43-44 0,-55 51 0,-8 7 23,-3 4-49,0 0 0,0 1 0,16-12 0,-23 19 11,0 0 0,0 1 0,0-1 0,0 1 0,0 0-1,0-1 1,0 1 0,0 0 0,0 1 0,1-1 0,-1 1 0,0-1-1,1 1 1,-1 0 0,0 0 0,1 1 0,-1-1 0,0 1 0,6 1-1,-8-2 17,0 1-1,1-1 0,-1 1 0,0 0 0,1-1 0,-1 1 1,0 0-1,0 0 0,0 0 0,0 0 0,0 0 0,0 0 1,0 0-1,0 0 0,0 0 0,0 1 0,0-1 0,-1 0 1,1 0-1,-1 1 0,2 2 0,-2-3 7,0 0 0,0 0-1,0 1 1,0-1 0,-1 0 0,1 1-1,0-1 1,0 0 0,-1 0 0,1 1 0,-1-1-1,1 0 1,-1 0 0,1 0 0,-1 0-1,0 0 1,0 0 0,0 0 0,1 0 0,-1 0-1,0 0 1,0 0 0,0 0 0,0-1-1,0 1 1,-2 1 0,-31 13 26,24-11-65,1 0-1,-13 8 1,9-4 7,-1 0 0,2 2 0,-1-1 0,1 2 0,1 0 0,-1 0 0,2 1 0,0 0-1,-12 20 1,21-30 29,-1 1-1,1-1 0,0 1 0,0 0 0,0 0 0,0-1 1,1 1-1,-1 0 0,1 0 0,0 0 0,0 0 0,0 0 1,0 0-1,0 0 0,1-1 0,-1 1 0,1 0 0,0 0 1,-1 0-1,2-1 0,-1 1 0,0 0 0,0-1 0,1 1 1,-1-1-1,1 1 0,0-1 0,3 3 0,-2-1 6,0-1 0,1 0 0,0 0 0,-1 0-1,1-1 1,0 1 0,0-1 0,1 0 0,-1 0 0,0-1-1,1 1 1,-1-1 0,1 0 0,-1 0 0,1 0-1,-1-1 1,9 1 0,2-3 11,0 0-1,-1-1 1,0-1-1,1 0 1,21-10-1,64-37 93,-69 32-79,0-2 0,-1-1 0,-1-2 0,-1 0 0,46-54 0,-23 15 95,69-111 0,-108 155-173,-1-1 0,0-1 1,-1 0-1,-2 0 0,0-1 1,-1 0-1,5-31 0,-12 34-150,0 19 191,0 0 0,0 0 0,0 0 0,0 0 0,0 0 1,0 0-1,0 0 0,0 0 0,0 0 0,0 0 0,0 0 1,0-1-1,0 1 0,0 0 0,0 0 0,0 0 0,0 0 0,0 0 1,-1 0-1,1 0 0,0 0 0,0 0 0,0 0 0,0 0 1,0 0-1,0 0 0,0 0 0,0 0 0,0 0 0,0 0 0,0 0 1,-1 0-1,1 0 0,0 0 0,0 0 0,0 0 0,0 0 1,0 0-1,0 0 0,0 0 0,0 0 0,0 0 0,0 0 1,-1 0-1,1 0 0,0 0 0,0 0 0,0 0 0,0 0 0,0 0 1,-6 9-166,-10 20-46,3-6 181,1 0 0,1 1 0,-15 44-1,10 4 38,-12 135 0,27-189 17,0 0 1,2-1 0,1 19-1,-1-27-2,1-1 1,0 1-1,0-1 0,1 0 0,0 0 0,1 0 0,-1 0 0,7 8 0,-10-15-8,1 0 0,-1 0 0,1 0 0,0 0 0,-1 0 0,1 0 0,0-1 0,0 1 0,0 0 0,0 0 0,0-1 0,0 1 0,0 0 0,0-1 0,0 1 0,0-1 0,0 0 1,0 1-1,0-1 0,0 0 0,0 1 0,0-1 0,1 0 0,-1 0 0,0 0 0,0 0 0,0 0 0,0 0 0,1-1 0,-1 1 0,0 0 0,0-1 0,0 1 0,0 0 0,0-1 0,0 1 0,0-1 0,0 0 0,0 1 0,0-1 0,1-1 0,4-3 35,-1 0 1,1 0-1,-1-1 1,-1 1-1,7-11 0,18-30 199,-18 26-325,1 1 0,0 1 0,26-28 0,-38 45 67,1 0 0,0 0 0,-1 1 0,1-1 0,0 0 0,0 1 0,-1-1 0,1 0 1,0 1-1,0-1 0,0 1 0,0-1 0,0 1 0,0 0 0,0-1 0,0 1 0,0 0 0,0 0 0,0-1 0,0 1 0,0 0 0,0 0 0,0 0 0,0 0 0,0 1 0,0-1 0,1 0 0,-1 1-1,0 0 0,0 0 0,0 0 0,0 0 0,0 0 1,0 0-1,0 0 0,-1 0 0,1 0 0,0 0 0,-1 1 0,1-1 0,-1 0 1,1 0-1,-1 1 0,0-1 0,1 0 0,-1 1 0,0-1 0,0 2 0,1 11 12,-2 1 0,1-1 1,-5 24-1,3-26 16,0 0 0,1 1 0,0-1 0,1 1 0,0-1 0,3 18 0,-2-29 1,-1 1 0,1 0-1,0-1 1,-1 1-1,1 0 1,0-1 0,0 1-1,0-1 1,0 1-1,0-1 1,0 0 0,1 1-1,-1-1 1,0 0-1,1 0 1,-1 0-1,1 0 1,-1 0 0,1 0-1,-1 0 1,1 0-1,0-1 1,-1 1 0,1-1-1,0 1 1,0-1-1,-1 0 1,1 0 0,0 1-1,0-1 1,-1-1-1,4 1 1,2-1-1,1 0 0,-1 0 0,0 0-1,0-1 1,0 0 0,11-5 0,10-7 11,0-1-1,-1-2 0,0 0 1,33-30-1,-33 22-256,-26 24 96,-3 3-1,-11 12-95,8-10 244,-3 5-46,0 0 1,0 1 0,1-1-1,-7 12 1,13-20 38,0 1 0,0 0 0,0 0 0,0 0 0,0 1 0,0-1 1,1 0-1,-1 0 0,1 0 0,-1 1 0,1-1 0,0 0 0,0 0 0,0 1 0,0-1 0,0 0 0,1 0 0,-1 1 1,1-1-1,-1 0 0,1 0 0,0 0 0,0 0 0,0 0 0,0 0 0,0 0 0,0 0 0,3 3 0,-2-3 13,1 0-1,0 0 0,0 0 1,0 0-1,0-1 0,0 1 1,0-1-1,0 0 0,1 0 1,-1 0-1,0 0 0,1 0 1,6 0-1,-1-1 37,1 0 1,-1 0 0,18-3-1,-22 2-39,1 0-1,-1 0 1,0-1-1,1 0 1,-1 0 0,0 0-1,0-1 1,0 1-1,-1-1 1,1-1 0,-1 1-1,1-1 1,-1 1-1,0-1 1,-1 0 0,1-1-1,-1 1 1,1-1-1,4-8 1,-5 4-4,0 1 1,-1-1-1,0 0 0,-1 0 0,1 0 1,-2 0-1,1 0 0,-1 0 1,0 0-1,-1 0 0,0 0 0,-5-17 1,5 21-30,-1 1 1,1-1 0,-1 0-1,-1 1 1,1-1-1,0 1 1,-1-1 0,0 1-1,0 0 1,0 0 0,-1 0-1,1 1 1,-1-1 0,0 1-1,0 0 1,0 0 0,-1 0-1,1 1 1,0-1 0,-1 1-1,0 0 1,0 1-1,1-1 1,-10-1 0,1 1-29,0 0 0,1 1 0,-1 0 0,-22 3 0,20 0 137,24-4-63,24-3 16,7 0-51,-1-2 0,68-20 1,-85 21 41,-15 4-40,1 0 0,-1 1 1,1 0-1,0 0 1,-1 1-1,1 0 0,0 0 1,12 3-1,-17-3 1,-1 1-1,0-1 1,0 1-1,1 0 1,-1-1 0,0 1-1,0 0 1,0 0-1,0 1 1,0-1-1,0 0 1,-1 1 0,1-1-1,0 1 1,-1 0-1,1-1 1,-1 1 0,1 0-1,-1 0 1,0 0-1,0 0 1,0 0 0,0 0-1,0 0 1,0 1-1,-1-1 1,1 0-1,-1 0 1,1 1 0,-1-1-1,0 0 1,0 3-1,-1 15 22,0 1-1,-2-1 0,0 0 0,-1 0 1,-1-1-1,-10 27 0,13-37 181,4-8 25,1-5-62,11-22-123,1 1 1,1 0-1,1 1 1,2 1-1,23-24 1,-28 34-61,1 0 1,17-11 0,-27 20-13,0 1 0,1 0 0,-1 0 0,0 1 0,1 0 0,0 0 0,0 0 0,0 0 0,-1 1 0,1 0 0,7 0 0,-10 1 27,-1 0 0,1 1 0,0-1 0,-1 1 0,1 0 0,0 0 0,-1 0 0,1 0 0,-1 0 0,0 0 0,1 1 0,-1-1 0,0 1 0,0 0 1,3 3-1,3 3 36,-1 1 0,10 13 0,-7-8 9,73 87 230,-65-76-1516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06.5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25 7232,'-39'-5'2656,"44"5"-2048,-2-3-192,7 3-768,3-5 96,10 2-320,-2-1 320,1 0-1600,4 4 1024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50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669 80 2560,'0'2'171,"1"-1"-1,0 0 1,0 0 0,0 0-1,-1 0 1,1 1 0,0-1-1,-1 0 1,1 1 0,-1-1-1,1 2 1,2 7 842,-2-8-552,0 0-1,0 0 0,0 0 1,-1 1-1,1-1 1,-1 0-1,1 0 1,-1 5-1,-9-24 2084,7 13-2419,0 0 0,0 0 0,0 0 1,-1 0-1,1 1 0,-1-1 0,0 1 0,0-1 0,0 1 0,0 0 1,-1 0-1,0 0 0,1 1 0,-7-4 0,-10-4 81,0 1 0,-1 0-1,1 2 1,-2 1 0,-37-7 0,43 10-153,0 2 0,-1-1 0,1 2 0,-1 0 0,1 1 0,0 1 0,-1 1 0,-21 6 0,30-7-24,1 2 0,-1-1 0,1 1 0,-1 1 0,1-1 0,0 1 0,1 0 0,-1 1 0,1 0 0,0 0 0,1 0 0,-1 0 1,1 1-1,0 0 0,1 0 0,0 1 0,0-1 0,1 1 0,-3 8 0,1-2 35,0 0 1,2 1 0,0 0-1,0 0 1,2 0-1,0 0 1,0 0 0,1 0-1,4 25 1,-2-30-10,0-1 0,1 1 1,0 0-1,0-1 0,1 0 1,0 0-1,1 0 0,0 0 1,8 11-1,-8-14-5,-1-1 0,2 1 1,-1-1-1,1 0 0,0 0 0,0-1 0,0 0 0,0 0 0,1 0 1,0-1-1,-1 0 0,16 4 0,-12-4 49,0-1-1,0 0 0,0-1 1,0 0-1,1 0 1,-1-1-1,0-1 1,0 0-1,1 0 1,-1-1-1,0 0 1,17-7-1,-26 9-80,1-1 0,-1 1-1,0-1 1,1 0 0,-1 0 0,0 0 0,1 0-1,-1 0 1,0 0 0,0 0 0,0 0-1,0 0 1,0-1 0,0 1 0,-1 0-1,1-1 1,0 1 0,0-1 0,-1 1 0,1-3-1,-1 3-13,1 1 0,-1-1-1,0 1 1,0-1 0,0 0-1,0 1 1,0-1 0,0 1-1,0-1 1,0 0 0,0 1-1,0-1 1,-1 0 0,1 1-1,0-1 1,0 1 0,-1-1-1,1 1 1,0-1 0,0 1-1,-1-1 1,1 1-1,-1-1 1,1 1 0,-1-1-1,-1-1-8,1 1-1,-1 0 1,0 0-1,0 0 1,0 0-1,0 0 1,-3-1-1,-2 0-74,1 1-1,0 0 1,0 0-1,-8 0 0,5 1 12,-1 1-1,0 0 1,0 1 0,0 0-1,1 0 1,-1 1-1,1 0 1,0 1-1,-9 5 1,-8 6 63,-39 29 0,57-38 24,-9 6 50,1 1 0,0 0 0,1 1 0,1 0 0,0 2 0,1-1 0,0 2-1,1 0 1,2 0 0,-19 38 0,22-35-6,1 0 0,0 0 0,1 1 0,1-1 0,-1 38 1,4-45 15,1 0 1,1 0-1,0 0 1,1 0 0,0 0-1,1-1 1,0 1-1,1-1 1,1 1 0,8 15-1,-10-23-33,0 0 0,0 0 0,1 0 0,0 0 0,0 0 0,0-1 0,1 0 0,0 0 0,-1 0 0,1 0 0,1-1 0,-1 0 0,0 0 0,1 0 0,0-1 0,-1 0 0,1 0-1,0 0 1,0-1 0,0 0 0,0 0 0,1 0 0,-1-1 0,0 0 0,0 0 0,0 0 0,9-3 0,2 0 8,0-2 0,0 0 0,0-1 1,-1 0-1,0-2 0,0 0 0,-1 0 0,27-21 0,3-8 49,53-56 0,-57 53-85,-10 10-6,101-90-236,-128 117 176,0 0 0,0 0 0,1 1 0,-1-1 0,1 1 0,-1 0 1,10-2-1,-13 4 37,0-1 0,0 1 1,0 0-1,0 0 0,0 0 1,1 0-1,-1 0 0,0 0 1,0 0-1,0 0 0,0 0 1,1 0-1,-1 1 0,0-1 1,0 0-1,0 1 1,0-1-1,0 1 0,0 0 1,0-1-1,0 1 0,0 0 1,0-1-1,0 1 0,-1 0 1,1 0-1,0 0 0,0 0 1,-1 0-1,1 0 0,-1 0 1,1 0-1,-1 0 1,1 0-1,-1 0 0,1 0 1,-1 0-1,0 0 0,0 0 1,0 2-1,3 19 10,-2-1 1,0 1-1,-5 42 0,0 6 297,4-65-226,1 17 209,3-19-105,2-8 86,6-13-86,14-23 1,-17 24-157,1 1 1,15-19 0,-6 14-65,2 0 0,0 2 0,0 0 0,41-25 0,-56 40-29,1 0-1,-1 0 1,1 0 0,0 1-1,0 1 1,0-1 0,0 1 0,0 0-1,1 1 1,-1-1 0,1 1-1,9 1 1,-16 0 74,0 0-1,0 1 1,1-1 0,-1 0 0,0 1-1,0 0 1,0-1 0,0 1 0,0-1-1,0 1 1,0 0 0,-1 0 0,1 0-1,0 0 1,0-1 0,0 1 0,-1 0-1,1 0 1,-1 0 0,1 0 0,-1 1-1,1-1 1,-1 0 0,1 0 0,-1 0-1,0 0 1,0 0 0,1 1 0,-1 1-1,1 6 42,-1 0 0,-1 18 0,1-13-56,1 3-44,0 0-1,1 0 1,9 31 0,-9-41 84,0 0 1,1 0 0,0 0 0,0 0-1,1-1 1,0 1 0,0-1-1,1 0 1,0 0 0,-1 0 0,8 5-1,-9-8 1,0-1-1,0 0 1,0 0 0,0 0-1,0 0 1,0 0-1,1 0 1,-1-1 0,1 0-1,-1 0 1,1 0-1,-1 0 1,1 0 0,0-1-1,-1 1 1,1-1-1,0 0 1,-1 0 0,1-1-1,0 1 1,0-1-1,-1 0 1,1 0 0,5-2-1,-1-1 29,0 0-1,-1-1 1,1 1-1,-1-2 1,9-8-1,32-34 150,-41 40-188,12-15 33,0-1 0,-2-1 0,-1 0-1,19-39 1,-32 58-66,0 1-1,-1-1 0,0 0 1,0 0-1,0 0 1,0 0-1,-1 0 0,0 0 1,0 0-1,-1-1 0,0 1 1,0 0-1,0 0 1,-3-12-1,3 17 5,0 0-1,0 1 1,0-1-1,-1 0 1,1 1-1,0-1 1,0 1-1,-1-1 1,1 1-1,-1-1 1,1 1-1,0-1 1,-1 1-1,1-1 1,-1 1 0,1-1-1,-1 1 1,1-1-1,-1 1 1,1 0-1,-1-1 1,0 1-1,1 0 1,-1 0-1,1 0 1,-2-1-1,0 1-8,1 0-1,0 0 0,-1 1 0,1-1 1,-1 0-1,1 0 0,0 1 1,-1-1-1,1 1 0,0-1 0,-3 2 1,-1 1-36,1 1 1,-1-1 0,1 1 0,-1 0 0,-3 4-1,3-2 47,0 0 0,0 1-1,1-1 1,0 1 0,0-1-1,1 1 1,-1 0 0,2 1-1,-1-1 1,1 0 0,0 1 0,1 0-1,-1-1 1,1 1 0,1 0-1,0-1 1,0 1 0,2 13-1,-1-13 37,1 0-1,0-1 0,1 1 0,0 0 1,0-1-1,1 0 0,5 9 0,-7-12-1,1 0 0,-1-1 0,1 1 0,0-1 0,0 0 0,0 0 0,1 0 0,-1 0 0,1-1 0,0 1 0,-1-1 0,1 0 0,0 0 0,8 2 0,-4-2 17,0-1 1,0 0-1,0-1 1,0 0-1,-1 0 1,1-1-1,0 0 1,0 0-1,0-1 1,13-4-1,7-5 80,38-19 0,-60 27-118,7-3 22,108-57 167,-95 48-133,0-1-1,32-29 1,-25 7-135,-32 37 85,0 0-19,-1 1-1,1 0 1,-1-1 0,1 1-1,-1-1 1,1 1 0,-1-1-1,1 1 1,-1-1-1,1 0 1,-1 1 0,0-1-1,0 1 1,1-1 0,-1 0-1,0 1 1,0-1-1,0 0 1,1 1 0,-1-1-1,0 0 1,0 1 0,0-1-1,0 0 1,0 1 0,0-1-1,-1 0 1,1 1-1,0-2 1,0-1-88,0 2 28,1 1 71,1 1 1,-1-1-1,1 0 0,-1 1 1,0-1-1,1 1 1,-1-1-1,0 1 1,1 0-1,-1 0 1,0-1-1,0 1 0,0 0 1,1 0-1,0 2 1,15 17 7,-16-18-7,1 2 2,0 0 0,0 0 0,0 0 0,-1 0 0,0 0 0,0 0 0,0 1 0,0-1 0,0 0 0,-1 5 0,1-2 0,-1-1 0,1 1 0,1-1 0,2 9 0,5 11 11,3 11-39,-10-34 51,-1 0 0,1-1 0,-1 1-1,1 0 1,0-1 0,0 0 0,0 1 0,0-1 0,0 0 0,3 3 0,-3-4-2,0-1-1,0 1 1,0 0-1,0 0 1,0-1-1,0 1 1,0-1-1,0 0 1,0 1 0,0-1-1,0 0 1,0 0-1,0 0 1,0-1-1,0 1 1,0 0-1,0-1 1,0 1-1,0-1 1,0 0 0,3-1-1,6-4-33,0 0-1,16-12 1,-5 3 65,158-71 136,-80 41-72,-62 26-25,26-11-54,-89 39-554,9-4 401,-1 2 0,0 0 0,-24 16 0,27-14 148,1 2 0,0-1 0,0 2 0,1 0 0,1 0 0,-18 25 0,25-30-34,-1 0 0,1 0 0,1 0 0,-1 0 0,1 1 0,0-1 1,1 1-1,0 0 0,0-1 0,1 1 0,0 0 0,0 0 0,1 0 0,0 0 0,0 0 1,2 12-1,-1-17 19,0 0 1,-1-1 0,1 1-1,0 0 1,1-1 0,-1 1-1,0-1 1,1 0 0,-1 1-1,1-1 1,2 3 0,-2-4-4,-1 0 0,0 0 1,1 0-1,-1 0 1,1 0-1,-1 0 1,1 0-1,0-1 1,-1 1-1,1-1 1,0 1-1,-1-1 1,1 1-1,0-1 1,0 0-1,-1 0 1,1 0-1,0 0 0,2 0 1,2-2 28,0 1 0,-1-1 1,0 0-1,1 0 0,-1 0 0,0-1 1,0 0-1,6-4 0,35-31 90,-46 38-132,19-17 83,0-2 0,-2 0 1,18-25-1,-25 29-124,0 0 0,-1-1-1,0 0 1,-2-1 0,8-19 0,-15 35 19,0 0 0,1 0-1,-1 1 1,0-1 0,0 0 0,0 0 0,1 1 0,-1-1 0,0 0 0,0 0 0,0 0 0,0 0 0,0 1 0,-1-1 0,1 0 0,0 0 0,0 0 0,-1 0 0,1 1 6,0-1 0,-1 1 0,1 0 0,0 0 0,-1 0 0,1 0 0,0-1 0,-1 1 0,1 0 0,0 0 0,-1 0 0,1 0 0,0 0 0,-1 0 0,1 0 0,-1 0 0,1 0 0,0 0 0,-1 0 0,1 0 0,0 0 0,-1 1 0,1-1 0,0 0 0,-1 0 0,1 0 0,-1 1 0,-1 0-14,-1 1 0,0 0 0,0-1 0,1 1 1,-1 1-1,1-1 0,-4 5 0,-1 2 25,2 0 0,-1 1 0,1 0 1,0 0-1,1 1 0,1-1 0,-1 1 0,2-1 0,-1 1 0,1 0 1,1 0-1,0 1 0,1-1 0,0 0 0,1 0 0,0 0 0,4 18 1,-2-20 97,-1 0 0,2-1 1,-1 1-1,1-1 0,9 13 1,-12-19-66,0-1 0,0 0 0,0 1 0,0-1 0,0 0 0,0 0 0,0 1 0,1-1 1,-1 0-1,0 0 0,1 0 0,-1-1 0,1 1 0,-1 0 0,1 0 0,-1-1 0,1 1 1,0-1-1,-1 1 0,1-1 0,0 0 0,-1 0 0,1 0 0,0 0 0,-1 0 0,1 0 1,0 0-1,-1 0 0,1-1 0,0 1 0,-1-1 0,1 1 0,-1-1 0,1 1 0,-1-1 1,1 0-1,-1 0 0,3-2 0,4-4 71,1-1 1,-1-1-1,-1 0 1,0 0-1,12-19 1,50-93-171,-61 109 103,-6 9-58,0 0 0,-1 0 0,1 0 0,-1 0-1,1-1 1,-1 1 0,0 0 0,0-1 0,1-6 0,-2 10 22,0 0 1,0 0-1,0 0 1,0 0-1,0 0 0,0 0 1,1-1-1,-1 1 1,0 0-1,0 0 1,0 0-1,0 0 1,0 0-1,0-1 1,0 1-1,0 0 1,0 0-1,0 0 1,0 0-1,0 0 1,0-1-1,-1 1 1,1 0-1,0 0 1,0 0-1,0 0 1,0 0-1,0-1 1,0 1-1,0 0 1,0 0-1,0 0 1,0 0-1,0 0 1,-1 0-1,1 0 1,0 0-1,0-1 0,0 1 1,0 0-1,0 0 1,0 0-1,-1 0 1,1 0-1,0 0 1,0 0-1,0 0 1,0 0-1,0 0 1,-1 0-1,1 0 1,0 0-1,-7 8-186,-6 16-54,6-9 256,1 1 0,-5 20 0,5-17 7,5 5 344,1-9-461,0-4 91,-2-1 0,1 1 0,-1-1 1,-1 1-1,-6 15 0,-5 20 30,9-20-70,-2-1 0,-1 0 0,-1-1 1,-1 0-1,-15 27 0,17-39 55,0 0 1,0 0 0,-1-1-1,0 0 1,-1-1-1,-1 0 1,1 0 0,-2-1-1,1-1 1,-1 0-1,-15 8 1,9-7 45,-87 42 106,85-43-112,-1-1-1,1-1 1,-33 6 0,45-11-11,0 0 0,0-1 1,0 0-1,0 0 1,0-1-1,-10-2 1,14 3-134,0-1 1,1 0 0,-1 0 0,1-1 0,-1 1 0,1-1 0,0 1-1,0-1 1,-1 0 0,1-1 0,1 1 0,-1 0 0,0-1 0,0 1-1,-2-5 1,4 5-14,-1 0 0,1 0-1,0-1 1,0 1 0,0-1-1,0 1 1,0-1 0,1 0-1,-1 1 1,1-1 0,-1 1 0,1-1-1,0 0 1,0 1 0,1-4-1,-1 2 46,1 0 0,1 0 0,-1 0 0,0 0 0,1 0 0,0 0-1,0 0 1,4-6 0,2 1 77,0-1 0,1 1-1,-1 1 1,2 0 0,15-11 0,109-67 1253,-85 57-635,-3-1 0,79-66-1,-96 69-458,-3-2-1,25-31 1,40-63 707,-83 112-887,0 0 1,0 1 0,1 0 0,0 1 0,1 0 0,13-10 0,-20 17-52,-1 1 0,0 0 0,1 0 0,0 0 0,-1 0-1,1 0 1,0 0 0,3 0 0,1 4-27,-5-2 5,11-5-805,-6-1 979,0-1 1,-1 1 0,1-1-1,-1 0 1,7-10 0,8-7-226,-30 34 73,1 0 0,0 0 0,1 0 1,0 1-1,0 1 0,2-1 0,-7 18 0,4-7 90,1 1 0,1 1-1,-4 37 1,10-62-32,-1 5 47,1 1-1,0-1 1,0 1 0,1 8-1,-1-13-39,0 0 0,0 0 1,1 0-1,-1 0 0,0-1 0,0 1 0,1 0 0,-1 0 1,1 0-1,-1 0 0,1-1 0,-1 1 0,1 0 0,-1 0 0,1-1 1,0 1-1,-1 0 0,1-1 0,0 1 0,0-1 0,-1 1 0,1-1 1,0 1-1,0-1 0,0 1 0,0-1 0,-1 0 0,1 0 1,0 1-1,0-1 0,0 0 0,0 0 0,0 0 0,0 0 0,1 0 1,2-1 27,-1 1 0,0-1 0,0 0 0,0 0 0,-1-1 1,1 1-1,0 0 0,5-4 0,22-19 231,-18 14-128,95-79 230,38-28-544,-143 116 146,0-1 1,-1 1 0,1 0-1,0 0 1,0 0 0,0 0-1,0 0 1,0 0 0,0 1-1,0-1 1,0 1 0,0-1-1,0 1 1,0 0 0,3-1-1,-4 2 17,-1-1 0,1 0 0,0 0 0,0 1 0,-1-1 0,1 1 0,0-1 0,0 1 0,-1-1 0,1 1 0,0-1 0,-1 1 0,1 0 0,-1-1 0,1 1-1,-1 0 1,1-1 0,-1 1 0,1 0 0,-1 0 0,0-1 0,0 1 0,1 0 0,-1 0 0,0 1 0,1 6-21,0 1 0,0-1 0,-1 1 1,-1 0-1,-1 13 0,1-14 70,-10 68-36,-26 100 0,-35 73 213,46-163-149,12-38-34,-8 30 275,-59 135 0,76-202-200,-1 0 0,0-1 0,0 0-1,-1 0 1,-16 16 0,22-24-72,-1 0 0,0 0 0,0 0 0,0-1 0,0 1-1,-1-1 1,1 0 0,0 1 0,-1-1 0,1 0 0,-1 0 0,1-1-1,-5 2 1,6-2-13,-1 0 0,0 0-1,0 0 1,1-1 0,-1 1 0,0-1-1,0 1 1,1-1 0,-1 1-1,0-1 1,1 0 0,-1 0 0,1 0-1,-1 0 1,1 0 0,-1 0-1,1 0 1,0 0 0,0-1 0,-1 1-1,1 0 1,0-1 0,-1-1 0,-3-6 12,1 1 0,0-1 0,0 1 0,1-1 0,-4-14 0,-10-52 15,14 60-47,-1-5 5,1 0-1,0-1 0,2 1 0,0-1 0,5-40 0,-3 53 46,0-1 0,1 1 1,1 0-1,-1 0 0,1 0 0,1 0 0,-1 1 1,1-1-1,1 1 0,-1 0 0,1 0 0,0 1 0,1-1 1,0 1-1,0 0 0,0 1 0,10-8 0,14-5 164,0 1-1,2 1 1,54-19-1,109-26 164,-183 58-360,31-10-330,66-17 465,-37 14-7084,-54 13 378,-1 7 2053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06.8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61 270 7552,'-60'-31'2816,"60"17"-2208,3-3-160,10 6 128,18-13-416,35-4 416,35-3-320,17 1 288,-3-1-288,3 3 0,4 4-160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08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83 124 2816,'-2'-9'417,"1"-1"-1,0 0 1,1 0 0,0 1 0,0-1-1,3-13 1,2-20 3172,-10 97 397,-4 32-3764,7-67-143,-38 378 1106,13-132-203,24-223 201,6-56-958,1 1-1,10-21 1,-1 1-147,-12 31-69,48-119-119,-41 104-40,1 0 1,1 1 0,0 0 0,25-28-1,-30 39 112,-1 0-1,1 1 0,0 0 0,0 0 0,1 0 1,5-3-1,-10 6 25,1 1 0,-1-1 0,1 0 0,0 1 0,-1-1 0,1 1 0,-1-1 0,1 1 0,0 0 0,-1 0 0,1 0 0,0 0 0,0 0 0,-1 0 0,1 0 0,0 1 0,-1-1 0,1 0 0,-1 1 0,1-1 0,0 1 0,-1 0 0,1 0 0,-1 0 0,0-1 0,1 1 0,-1 0 0,2 2 0,1 2 3,0 0 0,0 0-1,0 1 1,-1-1 0,0 1 0,0 0 0,-1 0-1,1 0 1,-1 0 0,0 0 0,-1 0-1,0 1 1,0-1 0,1 7 0,-1 8 62,-1-1 1,-1 0-1,-3 25 1,1-28 84,0-1 0,-1 0-1,-1 0 1,-1 0 0,0 0 0,-1-1 0,0 0 0,-2 0 0,0-1 0,0 0 0,-20 21 0,27-32-91,0-1 0,0 1 0,-1-1 0,1 0-1,-1 0 1,1 0 0,-1 0 0,0-1-1,0 1 1,0-1 0,0 0 0,0 0-1,0 0 1,0 0 0,0 0 0,-6 0-1,6-1-35,-1 0-1,0 0 0,0-1 0,0 1 0,0-1 0,1 0 0,-1 0 0,0-1 1,1 1-1,-1-1 0,1 0 0,0 0 0,-6-3 0,6 3-53,2 1 23,1 1 1,-1 0 0,0-1 0,1 1 0,-1 0-1,1-1 1,-1 1 0,1-1 0,-1 1-1,1-1 1,-1 1 0,1-1 0,-1 1-1,1-1 1,0 0 0,-1 1 0,1-1-1,0 0 1,-1 1 0,1-1 0,0 0-1,0 1 1,0-1 0,0 0 0,0 0 0,-1 1-1,1-1 1,1-1 0,0 3 44,0 0 0,1 0 1,-1 0-1,0-1 0,1 1 0,-1 0 1,1-1-1,-1 1 0,1-1 0,1 1 1,31 6-303,-25-5 279,-1 0 0,1 0 1,1-1-1,-1 0 0,14 0 0,15-5 93,-1-2 0,1-1-1,-2-2 1,1-1 0,-1-2-1,-1-2 1,43-22 0,-63 28-73,0-1 1,0 0-1,-1-1 1,0 0 0,-1-1-1,20-21 1,-29 27-35,1-1 1,0 1 0,0 1-1,0-1 1,10-5 0,-15 10 12,0 0 0,0 0 1,0 0-1,0 0 0,0 0 0,0 0 1,0 0-1,0 0 0,0 0 0,0 0 1,1 0-1,-1 0 0,0 0 1,0 0-1,0 0 0,0 0 0,0 0 1,0 0-1,0 0 0,0 0 0,0 0 1,0 0-1,0 0 0,0 0 1,1 0-1,-1 0 0,0 1 0,0-1 1,0 0-1,0 0 0,0 0 0,0 0 1,0 0-1,0 0 0,0 0 1,0 0-1,0 0 0,0 0 0,0 0 1,0 0-1,0 1 0,0-1 0,0 0 1,0 0-1,0 0 0,0 0 1,0 0-1,0 0 0,0 0 0,0 0 1,0 0-1,0 0 0,0 0 0,0 1 1,0-1-1,0 0 0,-1 5-11,-7 30 46,-1-1-1,-2 0 0,-31 64 1,40-95-4,1 0 1,0 1 0,0-1-1,0 0 1,-1 6-1,2-9-13,-1 1-1,1-1 0,0 1 1,0-1-1,0 1 0,0-1 0,0 1 1,0-1-1,0 1 0,0-1 1,0 1-1,1-1 0,-1 0 0,0 1 1,0-1-1,0 1 0,0-1 0,1 1 1,-1-1-1,0 1 0,0-1 1,1 0-1,-1 1 0,0-1 0,1 0 1,-1 1-1,1-1 0,-1 0 1,0 1-1,1-1 0,-1 0 0,1 0 1,-1 1-1,1-1 0,-1 0 0,0 0 1,1 0-1,-1 0 0,1 0 1,-1 0-1,1 0 0,-1 0 0,1 0 1,-1 0-1,1 0 0,-1 0 1,1 0-1,0 0 0,3-1 18,1 0 1,-1 0-1,0 0 0,0-1 0,0 0 1,0 0-1,0 0 0,0 0 0,0 0 1,-1-1-1,5-4 0,4-4-43,19-22-1,-9 7-30,44-40-157,-65 65 184,0 0-1,0 0 1,-1 0 0,1 1 0,0-1 0,0 0 0,0 1 0,0-1 0,1 0-1,-1 1 1,0-1 0,0 1 0,0 0 0,0-1 0,0 1 0,1 0 0,-1 0-1,0-1 1,0 1 0,1 0 0,-1 0 0,0 0 0,2 1 0,-1 0 1,-1 0-1,0-1 1,0 1 0,0 0 0,0 0 0,0 0 0,0 0-1,0 0 1,-1 0 0,1 1 0,0-1 0,-1 0-1,1 0 1,0 1 0,-1-1 0,1 0 0,-1 0 0,0 1-1,0-1 1,1 2 0,4 44-33,-4-32 46,1-1 0,3 15-1,-5-26 18,1-1-1,0 1 0,0-1 0,0 1 0,0-1 0,0 1 0,0-1 0,0 0 0,1 1 0,0-1 0,1 2 1,-1-3 1,-1 0 1,0 0 0,1 0 0,-1 0 0,0-1 0,1 1 0,-1-1 0,1 1 0,-1-1 0,1 1 0,-1-1 0,1 0 0,0 0 0,-1 0 0,1 0 0,-1 0 0,1 0 0,0 0-1,-1 0 1,3-1 0,6-2-1,0 0 0,0 0 0,-1-1-1,0 0 1,1-1 0,14-10 0,-4 0 64,31-29 1,-24 17-28,0-2-1,43-64 1,32-74-106,-79 126 38,-3-2 0,-1 0 0,21-74 0,-20 40-65,13-103 0,-30 157-185,-4 16 118,-1 7 6,-3 11-118,-14 61 218,2 1 1,4 1 0,-7 119-1,17-151 79,-3 55-64,6 111 0,7-164-2633,-2-17-1440,-5-19 1435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09.1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67 8224,'-44'-28'3040,"40"28"-1856,13 0-608,7 0-416,12 0 704,11-3-480,13-2 256,6 2-384,2-2-160,-1 2-32,-8-1-416,-7-4 192,0 3-3392,-4 2 1952,7 6-4000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09.9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18 919 3552,'-2'0'199,"1"-1"-161,1 1 1,-1 0-1,1 0 0,-1 0 0,1 0 0,-1 0 0,1 0 0,0 0 1,-1 0-1,1 0 0,-1 0 0,1 0 0,-1 0 0,1 0 0,-1 0 1,1 0-1,-1 1 0,1-1 0,-1 0 0,1 0 0,-1 0 0,1 1 1,0-1-1,-1 0 0,1 1 0,-1-1 0,1 0 0,0 1 0,-1-1 1,1 0-1,0 1 0,-1 3 1608,2-5-1432,1 1 0,-1 0 0,1-1-1,-1 0 1,0 1 0,1-1-1,-1 0 1,0 0 0,1 0-1,-1 1 1,2-4 0,5-2 363,-1 0-428,0 0 1,-1-1-1,0 1 1,-1-1-1,1 0 1,-1-1 0,-1 0-1,6-10 1,4-6 13,-3 5-75,39-66 267,-44 73-267,0 1 0,0 0 1,1 0-1,0 1 1,1-1-1,10-9 0,-12 18 197,-5 7-113,-6 12-8,4-13-113,-14 47 323,3-1-1,-6 54 0,17-100-331,1 1 1,0-1-1,0 0 0,0 0 1,0 0-1,1 0 0,0 0 0,0 0 1,2 8-1,-2-11-14,0 1 1,0-1 0,0 1-1,0-1 1,0 1-1,0-1 1,0 1 0,0-1-1,1 0 1,-1 0-1,1 0 1,-1 0 0,1 0-1,-1 0 1,1 0-1,-1 0 1,1 0 0,0-1-1,-1 1 1,1-1-1,0 1 1,0-1-1,-1 0 1,1 0 0,0 0-1,2 0 1,5 0 93,-1-1 0,0-1-1,0 1 1,1-1 0,-1-1 0,0 0 0,-1 0 0,1 0 0,11-8 0,4-3 103,36-29 0,-35 22-175,-1-1-1,0-2 0,24-32 1,51-84 23,-65 91 8,35-59 13,-58 88-56,-1 1 0,-1-1 0,11-37-1,-10 13-207,-1-1-1,-2 0 0,-1-78 1,-5 118 57,0-1 0,-1 1-1,0-1 1,-2-8 0,3 13 96,0 1 0,0-1 0,-1 1 0,1-1 0,0 1-1,0-1 1,0 1 0,-1-1 0,1 1 0,0-1 0,-1 1 0,1 0 0,0-1-1,-1 1 1,1 0 0,0-1 0,-1 1 0,1 0 0,-1-1 0,1 1 0,-1 0-1,1 0 1,-1-1 0,0 1 7,0 1 0,0-1 0,0 0 0,0 1 0,1-1 0,-1 0-1,0 1 1,0-1 0,1 1 0,-1-1 0,0 1 0,1 0 0,-1-1 0,1 1 0,-1 0 0,1-1-1,-1 1 1,1 0 0,-2 1 0,-4 9-23,1 1-1,0-1 1,0 1 0,1 0-1,-4 19 1,3-9 20,-10 36 139,3 0-1,-5 76 1,13 118 324,6-213-350,2 0 0,2 0 1,1-1-1,2 0 1,16 43-1,-19-68 182,-6-12-491,1 0-1,-1-1 0,0 1 0,1-1 0,-1 1 0,1 0 1,-1-1-1,1 1 0,-1-1 0,1 1 0,-1-1 0,1 0 0,-1 1 1,1-1-1,-1 1 0,1-1 0,0 0 0,-1 0 0,2 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10.2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62 7296,'-17'-30'2720,"26"30"-2112,25-5-192,-3 2-64,13-1-288,5 4 544,4-5-352,-1 2 256,1-2-288,-6 2-224,2 0 0,-10 3-1408,-8 0 768,-9 0-3072,-4 6 2080,-5 11-1664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10.5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59 8128,'-41'-30'3008,"38"30"-2336,11-5-160,2 1-1504,6 0 448,2 0-1760,4-4 1312,9 5-3200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12.4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259 719 3232,'-3'-1'134,"0"-1"1,0 1-1,0 0 0,-1-1 1,1 1-1,0 1 0,0-1 1,-1 0-1,1 1 0,0 0 1,-1 0-1,1 0 0,0 0 1,-1 0-1,1 0 0,0 1 1,-1 0-1,1 0 0,0 0 1,-4 1-1,-3 4 234,0-1 0,0 2 1,0-1-1,1 1 0,0 1 0,1-1 0,-1 1 0,1 1 0,-12 16 1,7-6 168,1 1-1,0 0 1,-16 43 0,24-54-305,0 1 0,1 1 0,-4 19 0,7-27-182,-1-1 0,1 1 0,0 0 0,0 0 0,1 0 0,-1 0 0,0 0 0,1 0 0,0 0 0,0 0 0,0 0 0,0-1 0,0 1 0,0 0 0,1-1 0,-1 1 0,1-1 0,3 4 0,-4-5-11,0 0 1,0 0-1,1 0 1,-1 0-1,0-1 1,1 1-1,-1 0 1,1-1-1,-1 1 1,1-1-1,-1 1 1,1-1-1,-1 0 1,1 1-1,-1-1 1,1 0-1,0 0 1,-1 0 0,4-1-1,1 0 96,1 0-1,0-1 1,6-3 0,-12 5-120,11-5 84,-1 0 0,1-1 0,-1 0 1,-1-1-1,1 0 0,-1-1 0,13-13 0,-4 3-17,-1-2 0,24-34 1,-4-1-163,-3-2 0,-2-1 0,-3-1 0,-2-2 0,-3-1 0,26-99 0,-34 88-207,-4-1 1,5-85 0,-18 156 264,1-2-50,-1-1 1,1 0-1,-1 1 0,-1-1 1,1 1-1,-1-1 0,0 0 1,-2-6-1,3 11 68,-1 1 0,1 0-1,0 0 1,0-1 0,0 1 0,0 0-1,0 0 1,0 0 0,0-1-1,-1 1 1,1 0 0,0 0-1,0 0 1,0 0 0,-1-1 0,1 1-1,0 0 1,0 0 0,0 0-1,-1 0 1,1 0 0,0 0 0,0 0-1,0 0 1,-1-1 0,1 1-1,0 0 1,0 0 0,-1 0 0,1 0-1,0 0 1,0 0 0,-1 0-1,1 0 1,0 1 0,0-1 0,-1 0-1,1 0 1,0 0 0,0 0-1,0 0 1,-1 0 0,1 0-1,0 0 1,-1 1 0,-2 2 8,-1 1-1,1 0 1,-1 0-1,1 0 1,0 0 0,1 0-1,-1 1 1,1-1 0,-3 8-1,-1 0 25,-83 168 543,78-155-484,1 0 0,2 0 0,0 0 0,2 1 0,0 0 1,2 1-1,1-1 0,1 37 0,2-43-41,2 0 0,0 0-1,1 0 1,1 0 0,0 0 0,2-1-1,1 1 1,0-2 0,1 1-1,1-1 1,17 26 0,-23-38 16,1-1-1,0 0 1,0-1 0,1 1-1,0-1 1,-1 0 0,1 0 0,0 0-1,1-1 1,-1 0 0,1 0-1,10 5 1,-12-7-23,0 0-1,0-1 1,0 1 0,0-1 0,0 1-1,0-1 1,0 0 0,0-1-1,0 1 1,0-1 0,0 1-1,0-1 1,0-1 0,0 1-1,-1 0 1,1-1 0,0 0-1,-1 0 1,0 0 0,1 0-1,3-4 1,5-5-97,-1 0 0,-1 0 0,0-1 1,0-1-1,-2 0 0,15-27 0,-22 39 35,-1 0 0,1 0 0,-1 0 0,1 1 0,-1-1 0,0 0-1,1 0 1,-1 0 0,0 0 0,0 0 0,0 0 0,0 0 0,0 0 0,0 0 0,0 0 0,0-1 0,0 2 14,0-1 0,0 1 0,0 0 0,0 0 0,0 0 0,-1 0 0,1 0-1,0 0 1,0 0 0,0 0 0,0 0 0,0-1 0,0 1 0,0 0 0,-1 0 0,1 0 0,0 0 0,0 0 0,0 0 0,0 0 0,0 0 0,0 0 0,-1 0 0,1 0-1,0 0 1,0 0 0,0 0 0,0 0 0,0 0 0,0 0 0,-1 0 0,1 0 0,0 0 0,0 1 0,0-1 0,0 0 0,-9 8-261,0 5 229,1 0 0,0 0 1,1 1-1,1 0 0,0 1 1,1-1-1,-5 23 0,8-29 70,1 0 0,0-1 0,0 1 0,0 0 0,1 0 0,1-1 0,-1 1 0,3 12 0,-1-15 13,-1 0 1,1 0 0,0-1 0,0 1-1,1-1 1,-1 1 0,1-1-1,0 0 1,0 0 0,0 0 0,1 0-1,-1-1 1,1 0 0,4 4-1,-6-6-13,0 0 0,0 1 0,0-1-1,1 0 1,-1-1 0,0 1-1,0 0 1,1-1 0,-1 1 0,0-1-1,1 0 1,-1 0 0,0 0-1,1 0 1,-1 0 0,0 0-1,1 0 1,-1-1 0,0 0 0,0 1-1,1-1 1,-1 0 0,0 0-1,0 0 1,0 0 0,0 0 0,0-1-1,3-2 1,-1 2 26,-1-1 0,1 0 0,-1-1 0,0 1 0,0-1 0,0 1 0,0-1 1,-1 0-1,0 0 0,0 0 0,0 0 0,0 0 0,0-1 0,1-4 0,-2 0-69,-1 1 0,1-1 0,-1 0-1,-1 1 1,1-1 0,-2 0 0,1 1 0,-1 0-1,-5-15 1,5 18-48,0 0 0,0 0-1,0 0 1,-1 0 0,0 0 0,0 0 0,0 1-1,0 0 1,-1-1 0,0 1 0,0 1-1,0-1 1,0 0 0,-1 1 0,1 0-1,-7-3 1,10 5 50,-1 1 1,1-1-1,-1 1 0,1 0 1,-1-1-1,1 1 0,-1 0 1,1 0-1,-1 0 0,1 0 1,-1 0-1,0 0 0,1 1 1,-1-1-1,1 0 0,-1 1 1,1-1-1,0 1 0,-1 0 1,1 0-1,-2 1 0,2-2 11,0 1 1,0-1-1,1 1 0,-1 0 0,1-1 0,-1 1 0,0 0 0,1 0 0,-1 0 1,1-1-1,0 1 0,-1 0 0,1 0 0,0 0 0,-1 0 0,1 0 1,0 0-1,0 0 0,0-1 0,0 1 0,0 0 0,0 0 0,0 0 1,0 0-1,0 0 0,0 0 0,1 0 0,-1 0 0,0 0 0,0 0 0,1-1 1,-1 1-1,1 0 0,-1 0 0,2 1 0,2 4 5,0-1 0,0 0 1,1 0-1,-1 0 0,1-1 0,0 1 0,1-1 0,-1 0 1,1-1-1,-1 1 0,13 4 0,-9-5 13,0 0 0,0 0 0,1-1 0,-1-1 0,1 1 0,-1-2 0,16 1 0,-7-3 47,0 0-1,0-1 1,0-1-1,0 0 1,0-1-1,-1-1 1,0-1-1,21-12 0,-20 8 20,0 0-1,-1-1 0,0-1 1,18-19-1,52-65 312,-76 83-374,0 0 0,14-25 1,-22 34-57,-1 1 1,0-1 0,0 0-1,0 1 1,-1-1-1,0 0 1,1 0 0,-2 0-1,1 0 1,-1 0 0,1 0-1,-1 0 1,-1 0 0,0-5-1,1 8 27,-1 1 0,1 0 0,-1-1 0,0 1 0,1 0 0,-1 0 0,0-1 0,0 1 0,0 0 0,0 0 0,0 0 0,0 0 0,0 0 0,0 0 0,0 1 0,-1-1 0,1 0 0,0 1 0,0-1 0,-1 0 0,1 1 0,-1 0 0,1-1 0,0 1 0,-1 0 0,1-1 0,-1 1-1,-1 0 1,-4 0-41,0 0 0,0 0 0,0 1 0,-11 2 0,12-2 43,-1 1-1,1 0 1,0 1-1,0-1 0,0 1 1,1 0-1,-1 0 0,1 1 1,-1 0-1,1 0 0,0 0 1,0 0-1,-3 6 1,2-3 0,0 1 0,0 0 0,1 0 0,1 0 1,0 1-1,0 0 0,0 0 0,-3 13 1,4-11 18,1 0 0,0 0 0,1 0 0,0 1 0,0-1 1,1 0-1,1 1 0,0-1 0,0 0 0,1 1 0,1-1 0,0 0 1,0 0-1,1-1 0,8 16 0,-5-14 66,0-1-1,1-1 1,0 1 0,0-1-1,1-1 1,11 10-1,-17-16-30,1 0-1,-1-1 1,1 0-1,0 0 0,-1 0 1,1 0-1,0 0 1,0-1-1,0 1 0,0-1 1,0 0-1,1 0 1,-1-1-1,0 1 1,0-1-1,1 0 0,-1 0 1,0-1-1,0 1 1,1-1-1,-1 0 0,7-2 1,-6 1-22,0-1 1,-1 1-1,1-1 1,0 0-1,-1-1 1,0 1-1,1-1 1,-1 0-1,-1 0 0,1 0 1,0 0-1,3-6 1,4-9-35,17-35 0,-16 27 96,13-23-3,33-63-286,-52 100 63,4-5-356,-9 26 249,-3 26 175,-7 40 0,3-27 69,-1 8 95,-1 0-1,-30 98 1,37-149-62,0 0 0,-1 0 0,1 0 0,-1-1 0,0 1 0,0 0 0,-1-1 0,1 1 0,-1-1 0,-3 4 0,6-7-17,-1 1 1,1-1-1,-1 0 1,1 1-1,-1-1 0,1 0 1,-1 0-1,1 1 0,0-1 1,-1 0-1,1 0 0,-1 0 1,1 0-1,-1 0 1,1 0-1,-1 0 0,1 0 1,-1 0-1,0 0 0,1 0 1,-1 0-1,1 0 0,-1 0 1,1 0-1,0-1 1,-1 1-1,1 0 0,-1 0 1,1 0-1,-1-1 0,1 1 1,-1 0-1,1-1 0,0 1 1,-1 0-1,1-1 1,0 1-1,-1-1 0,1 1 1,0 0-1,0-1 0,-1 1 1,1-1-1,0 1 1,0-1-1,0 1 0,-1-1 1,1 1-1,0-1 0,-1-1 32,1 0 0,-1 0 1,1 1-1,-1-1 0,1 0 0,-1 0 0,1 0 0,0 0 0,0 0 0,0 0 0,0 1 0,1-4 0,0 2-22,1 0-1,-1 1 0,1-1 1,0 1-1,0 0 0,0-1 1,0 1-1,0 0 0,1 0 1,-1 0-1,1 0 0,-1 1 1,1-1-1,0 1 0,-1 0 1,1-1-1,0 1 0,0 0 1,4 0-1,6-2-70,1 1 1,27-1-1,-30 2 88,76-1-1253,20 0-4543,-87 0 4135,0 0-1,0-2 0,24-7 0,33-17-2592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51.6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3 1984,'-2'-2'6360,"-4"4"-4160,-5 1-590,11-3-1572,0 0 1,-1 0-1,1 1 0,-1-1 0,1 0 0,-1 1 0,1-1 1,0 0-1,-1 1 0,1-1 0,0 0 0,-1 1 0,1-1 0,0 0 1,-1 1-1,1-1 0,0 1 0,0-1 0,0 1 0,-1-1 0,1 1 1,0 0-1,-6 21 166,-1 31-69,6-46 56,0 9-73,2 27-1,-1 10 171,-3-8-45,4 54 1,0-77-186,2 0 0,1-1 1,0 1-1,12 31 1,-8-29 59,-6-16-77,0-1 0,1 1 0,5 10-1,-7-16-25,0 0-1,0-1 0,0 1 0,1 0 0,-1 0 0,1-1 1,0 1-1,-1-1 0,1 1 0,0-1 0,0 0 0,0 1 1,0-1-1,0 0 0,0-1 0,3 2 0,19 3 107,0-1 1,0-1-1,1-1 0,44-3 0,-28 1-60,225-6 467,-96-2-336,-152 6-243,-15 1-702,-11 1-1307,-3-2-1183,2 1 993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52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169 55 3328,'-9'-4'4432,"8"5"-4123,-1 0 0,1-1 1,-1 1-1,1 0 1,0-1-1,-1 1 0,1-1 1,-4 1-1,-3 1 539,6-1-623,-1 1-138,1-1 1,-1 1-1,1-1 0,-1 1 1,1 0-1,0 0 0,0 0 1,0 0-1,0 0 0,0 0 1,0 1-1,0-1 0,1 1 1,-1-1-1,1 1 0,0 0 1,-2 3-1,-25 65 478,-25 52 513,52-122-1032,1 1 0,-1-1 0,1 0 0,-1 0 1,1 0-1,-1 0 0,0 0 0,0 0 1,0 0-1,1 0 0,-1 0 0,0 0 0,0 0 1,-2 0-1,3-1-40,0 0 0,0 0 0,0 0-1,0 0 1,0 0 0,0 0 0,0 0 0,0 0 0,0 0 0,0 0 0,0 0-1,0 0 1,0 0 0,0 1 0,0-1 0,0 0 0,-1 0 0,1 0 0,0 0 0,0 0-1,0 0 1,0-1 0,0 1 0,0 0 0,0 0 0,0 0 0,0 0 0,0 0-1,0 0 1,0 0 0,0 0 0,0 0 0,0 0 0,-1 0 0,1 0 0,0 0 0,0 0-1,0 0 1,0 0 0,0 0 0,0 0 0,0 0 0,0 0 0,0 0 0,0 0-1,0 0 1,0-1 0,0 1 0,0 0 0,0 0 0,0 0 0,0 0 0,0 0 0,0 0-1,0 0 1,0 0 0,0 0 0,0 0 0,0 0 0,0 0 0,0 0 0,0 0-1,0 0 1,0-1 0,0 1 0,0 0 0,0 0 0,0-4 98,-1-1 0,1 0 0,0 1 0,0-1 0,1 0 0,-1 1 0,1-1 0,1-4 0,15-41-102,-5 18 30,3-11-138,40-76-1,-54 117 103,-1 1 0,1-1-1,0 1 1,0-1 0,0 1 0,1 0-1,-1 0 1,0-1 0,2 0-1,-3 2 5,2-4-16,11 19-159,56 110 73,-59-107 181,0 1 0,-1-1 0,-1 2 0,5 19 0,-13-38-55,0-1 0,1 0 1,-1 1-1,0-1 0,0 1 1,0-1-1,0 1 0,0-1 1,0 1-1,0-1 0,0 1 1,0-1-1,0 0 0,0 1 1,0-1-1,0 1 0,-1-1 1,1 1-1,0-1 0,0 1 1,0-1-1,-1 0 0,1 1 1,0-1-1,0 1 0,-1-1 1,1 0-1,0 1 0,-1-1 1,0 0-1,0 1 32,0-1-1,0 1 1,0-1-1,0 0 1,0 0 0,0 0-1,-1 1 1,1-1 0,0 0-1,0 0 1,0-1 0,-2 1-1,-5-2 161,-1 0-1,-13-5 0,20 6-248,-36-15-9,24 10 112,0 0-1,-16-4 1,24 9-509,1 0-1,0 0 1,-1 0 0,1 1-1,-9 0 1,-4 3-1171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55.9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16 707 2816,'0'1'84,"-1"-1"-1,0 0 1,0 1 0,0-1-1,1 1 1,-1-1 0,0 1 0,0-1-1,1 1 1,-1 0 0,0-1-1,1 1 1,-1 0 0,1-1 0,-1 1-1,1 0 1,-1 0 0,1 0-1,0-1 1,-1 1 0,1 0-1,0 0 1,0 0 0,0 0 0,-1 0-1,1 0 1,0-1 0,0 1-1,0 0 1,0 0 0,1 0 0,-1 0-1,0 1 1,0 4 296,-1 6 531,1-10-778,-1-1 0,1 1 0,0-1 1,0 0-1,0 1 0,0-1 0,0 1 0,0-1 0,0 1 0,1 1 0,-1-2-79,1-1-1,-1 1 1,1-1 0,-1 1-1,1-1 1,-1 0 0,1 1-1,0-1 1,-1 0-1,1 1 1,-1-1 0,1 0-1,0 0 1,-1 1 0,1-1-1,0 0 1,-1 0 0,1 0-1,0 0 1,-1 0 0,1 0-1,0 0 1,-1 0-1,1 0 1,0 0 0,-1-1-1,1 1 1,0 0 0,0-1-1,5-1 128,-1 0 0,0 0-1,1-1 1,-1 0 0,0 0-1,-1 0 1,1-1 0,-1 1-1,1-1 1,-1 0 0,0 0-1,4-6 1,-4 5-119,10-12 73,-1-1-1,-1 0 1,20-40 0,-23 40-151,16-34-3,20-64 0,16-33 57,-36 97 84,40-82 241,-61 126-289,-2 1 0,1-1 0,1-7 0,-4 13-85,1 0 0,-1 0 0,0 0 0,1 0-1,-1-1 1,0 1 0,0 0 0,-1 0 0,1 0-1,0 0 1,-1 0 0,1 0 0,-1 0 0,0 0-1,-1-4 1,1 6-10,1-1 0,-1 1 0,1-1 0,-1 1 0,1 0 0,-1-1 0,1 1-1,-1 0 1,1-1 0,-1 1 0,0 0 0,1 0 0,-1-1 0,0 1 0,1 0 0,-1 0 0,0 0-1,1 0 1,-1 0 0,0 0 0,1 0 0,-1 0 0,0 0 0,1 0 0,-1 1 0,0-1-1,1 0 1,-1 0 0,1 1 0,-1-1 0,0 0 0,1 1 0,-1-1 0,1 0 0,-1 1 0,0 0-1,-3 2-19,1-1 0,0 1 0,-1 1 0,-3 5 0,-5 6 53,2 2 1,0 0 0,1 0 0,0 1-1,2 0 1,-8 25 0,-23 120 220,29-119-294,6-30 54,-7 29 176,2 2 1,-3 75-1,11-116-124,0-1 0,0 1 0,0-1 0,1 1 0,-1-1 0,1 1 0,0-1 0,0 1 0,0-1 0,1 0 0,-1 1 0,1-1 0,-1 0 0,5 5 0,-4-6-3,0 0-1,0-1 1,0 1-1,0-1 1,1 1-1,-1-1 0,1 0 1,-1 0-1,1 0 1,-1 0-1,1 0 1,-1 0-1,1-1 1,0 1-1,-1-1 0,1 0 1,0 0-1,0 0 1,3-1-1,7-1 44,0-1-1,0 0 1,0-1-1,16-7 1,-1 0 26,-10 5-97,-1-1 1,0-1 0,31-20-1,-85 57-874,34-25 886,-1-1 0,1 0 1,0 1-1,-1 0 0,2-1 1,-1 1-1,0 1 0,1-1 1,-3 6-1,5-9-24,0 0-1,-1-1 1,1 1-1,0 0 1,0 0 0,0-1-1,0 1 1,0 0 0,0 0-1,0-1 1,0 1-1,0 0 1,1 0 0,-1-1-1,0 1 1,0 0 0,1 0-1,-1-1 1,0 1-1,1 0 1,-1-1 0,1 1-1,-1-1 1,1 1 0,-1-1-1,1 1 1,-1 0 0,1-1-1,-1 0 1,1 1-1,0-1 1,-1 1 0,1-1-1,0 0 1,-1 1 0,2-1-1,3 1 19,-1 0-1,1 0 1,-1 0 0,10-1-1,-5 1 15,9 0 57,-1 0 1,0-1-1,26-4 0,-32 2 1,1 0 0,-1-1 0,0 0-1,0 0 1,-1-1 0,13-7 0,-21 10-72,0 0 1,-1 0 0,1 0-1,0 0 1,-1 0-1,0-1 1,1 1-1,-1 0 1,0-1 0,0 1-1,1-1 1,-1 1-1,0-1 1,-1 0-1,1 1 1,1-4 0,-2 4-22,0 0 0,0 0 0,0 0 0,0 0 0,0 0 0,-1 0 0,1 0 0,0 0 0,0 0 0,-1 0 0,1 0 0,-1 0 1,1 0-1,-1 0 0,1 0 0,-1 0 0,0 0 0,0 0 0,1 0 0,-1 1 0,0-1 0,0 0 0,0 1 0,0-1 0,1 0 0,-1 1 0,0-1 1,0 1-1,0-1 0,-1 1 0,0-1 0,-4-1-61,0 0 0,0 1 0,0-1 0,0 1 0,-1 1 0,1-1 0,0 1 0,0 0 0,-11 1 0,-11 0 53,18 2-103,10-1 37,6 1 22,20 1 89,1-1 1,0-1-1,1-2 1,-1 0-1,0-2 1,43-8 0,-52 4 21,0 1 1,0-2-1,-1-1 1,25-13 0,2-2-38,-18 8 129,-33 26-230,-33 31 136,27-31-48,2 1 0,-21 27 0,31-37-7,0 1 0,0-1 0,0 0 1,0 1-1,0-1 0,1 1 0,-1 0 1,1-1-1,0 1 0,-1-1 0,1 1 1,1 0-1,-1-1 0,0 1 0,1-1 1,-1 1-1,1 0 0,0-1 0,-1 0 1,1 1-1,1-1 0,1 5 0,-2-6 14,0 1 0,0 0 1,0-1-1,1 1 0,-1 0 0,0-1 0,1 1 0,-1-1 0,1 0 0,-1 0 0,1 1 0,0-1 0,0 0 0,-1 0 0,1-1 0,0 1 0,0 0 0,0-1 0,0 1 0,0-1 0,0 1 0,0-1 0,0 0 0,0 0 0,0 0 0,0 0 0,0 0 0,0 0 0,4-2 0,0 0 38,1 0-1,-1-1 0,0 0 1,0 0-1,0-1 0,0 1 0,-1-1 1,6-5-1,-10 8-43,0 0 0,1 0 1,-1-1-1,0 1 0,0 0 0,0 0 1,0-1-1,0 1 0,0-1 0,-1 1 1,1-1-1,0 1 0,-1-1 0,1 1 0,-1-1 1,0 0-1,1 1 0,-1-1 0,0 0 1,0 1-1,0-1 0,0 1 0,0-1 1,-1 0-1,1 1 0,0-1 0,-1 0 0,1 1 1,-1-1-1,1 1 0,-1-1 0,0 1 1,0-1-1,0 1 0,0 0 0,0-1 1,-2-1-1,-7-10-203,8 10 188,0 1 0,-1-1 0,1 0-1,0 1 1,-1-1 0,1 1 0,-1 0-1,0 0 1,-4-3 0,6 5-7,1 0 0,0 0 0,-1 0 0,1 0 0,-1 0 0,1 0 0,0 0 0,-1-1 0,1 1 0,0 0 0,-1 0 1,1 0-1,0-1 0,0 1 0,-1 0 0,1 0 0,0-1 0,-1 1 0,1 0 0,0-1 0,0 1 0,0 0 0,-1 0 0,1-1 0,0 1 0,0-1 0,0 1 0,0-1 1,0 1 14,0 0 0,0 0 0,0 0 0,0 0 1,0-1-1,0 1 0,0 0 0,0 0 0,0 0 1,0 0-1,0 0 0,0 0 0,0 0 1,0 0-1,0 0 0,0-1 0,0 1 0,0 0 1,0 0-1,1 0 0,-1 0 0,0 0 0,0 0 1,0 0-1,0 0 0,0 0 0,0 0 1,0 0-1,0 0 0,0 0 0,1 0 0,-1 0 1,0 0-1,0 0 0,0 0 0,0 0 1,0 0-1,0 0 0,0 0 0,0 0 0,1 0 1,-1 0-1,0 0 0,0 0 0,0 0 0,0 0 1,0 0-1,0 0 0,2 0-2,-1 1-1,0-1 0,0 0 1,1 0-1,-1 0 1,0 0-1,1 0 0,-1 0 1,0 0-1,0 0 1,1 0-1,-1-1 0,2 0 1,4 0-40,2-1 42,0 1 0,1-2 0,-1 1 0,0-2 0,0 1 0,9-6 0,51-31 243,-54 30-184,4-2-9,0 0 1,0-2-1,-2 0 0,31-32 0,-19 14-12,-2-1-1,27-45 0,-23 29-84,30-55-83,-49 81 93,-1-1 0,13-39 0,-24 63 32,0 0 0,1 0 0,-1-1-1,0 1 1,0 0 0,0 0 0,0-1-1,0 1 1,0 0 0,1 0-1,-1-1 1,0 1 0,0 0 0,0 0-1,0-1 1,0 1 0,0 0-1,0 0 1,0-1 0,0 1 0,0 0-1,0-1 1,0 1 0,0 0-1,0 0 1,-1-1 0,1 1 0,0 0-1,0 0 1,0-1 0,0 1-1,0 0 1,-1 0 0,1 0 0,0-1-1,-1 1 1,1 0-6,-1 1 0,1-1 1,-1 1-1,1-1 0,-1 1 0,1-1 0,-1 1 0,1-1 0,0 1 0,-1 0 1,1-1-1,0 1 0,-1 0 0,1-1 0,0 1 0,-1 0 0,-49 167-17,27-91 35,-3-2 0,-3 0 1,-71 129-1,52-100 321,40-84-233,8-19-55,-1 0 1,1 0-1,-1 0 0,0 0 1,1 0-1,-1 0 0,0 0 1,0 0-1,1 0 1,-1 0-1,0-1 0,0 1 1,-1 1-1,-2-3 437,5-8-309,0 4-158,0 1 0,0 0 0,1-1 0,0 1 0,0 0 0,0 0-1,0 0 1,4-3 0,8-8-41,0 1 0,1 1 1,1 0-1,0 1 0,0 0 0,1 2 0,1 0 1,0 1-1,24-9 0,-36 16-8,0 0 0,0 0 0,0 1 1,0-1-1,0 1 0,8 0 0,-12 1 20,0 0 0,0 0 0,0 0 0,0 0 0,1 1 1,-1-1-1,0 1 0,0-1 0,0 1 0,0 0 0,0 0 0,-1 0 0,1 0 0,0 0 0,0 0 0,0 0 0,-1 1 1,1-1-1,-1 1 0,3 2 0,-3-2 33,1 0 0,-1 1 1,0-1-1,0 0 0,0 0 1,0 1-1,0-1 0,-1 1 1,1-1-1,-1 0 0,0 1 1,0-1-1,1 1 0,-2-1 1,1 1-1,0-1 0,0 1 1,-1-1-1,1 1 0,-1-1 1,0 0-1,0 1 0,0-1 1,0 0-1,0 0 0,0 0 1,-1 1-1,1-1 0,-1-1 0,1 1 1,-1 0-1,-4 3 0,3-3 21,-1 1 0,0-1 0,0 0-1,-1-1 1,1 1 0,0-1 0,0 0-1,-1 0 1,-6 1 0,-23 1-431,45 0 429,0 0 0,1-1 0,-1 0 0,1-1 0,0 0 0,18-1 0,-12-2-37,-6 1 37,-1 0 0,1-1 0,-1 0 0,0-1 0,20-7 0,-4-2 93,-1-1 0,35-23 0,-51 29-128,-1-1 1,0 1 0,0-2-1,0 1 1,-1-1-1,0-1 1,-1 1 0,11-18-1,-14 18 1,-3 7-23,-1 0 1,1 0-1,0 0 0,0 0 0,0 1 0,0-1 0,0 0 0,1 0 0,-1 1 0,3-3 0,5 20-447,-6-9 459,0 0-1,-1 1 1,0-1 0,0 1-1,1 12 1,0 40 115,-4-45-101,1 0 1,-2 0 0,-4 18-1,5-27 46,-1 1-1,0-1 0,0 0 1,-1 1-1,0-1 0,0 0 1,0-1-1,-1 1 0,-5 6 1,8-11-39,0 0 0,0 0 0,-1 0 0,1-1 0,0 1 0,0 0 0,0-1 0,-1 1 0,1-1 0,0 0 0,-1 1 0,1-1 0,-1 0 1,1 0-1,0 0 0,-1 0 0,1 0 0,0 0 0,-1 0 0,1 0 0,-1-1 0,1 1 0,0 0 0,-1-1 0,0 0 0,-3-1 58,0 0-1,1 0 1,-1-1-1,1 1 1,-7-6-1,6 4-76,0-1-1,-1-1 1,2 1-1,-1-1 1,1 0-1,0 0 1,0 0-1,0-1 1,-3-9-1,7 16 16,-1-1 0,1 0 0,0 0 0,0 1 0,-1-1 0,1 0 0,0 0 0,0 1 0,0-1 0,0 0 0,0 0 0,0 1 0,0-1 1,0 0-1,0 0 0,0 1 0,0-1 0,1 0 0,-1 0 0,0 1 0,0-1 0,1 0 0,-1 0 0,1 1 0,-1-1 0,1-1 0,1 1-1,-1 0 0,1 0 0,-1 0 0,1 0 0,-1 1 0,1-1-1,0 0 1,-1 1 0,1-1 0,0 1 0,2-1 0,8 0 6,0 0 1,23 2-1,-29-1 5,43 1 44,-28-1-224,0 1 1,39 6-1,-55-6-192,3 0-521,0 1 0,0 0 0,-1 0 0,1 0 0,-1 1 0,1 0 0,-1 1 1,0 0-1,12 8 0,5 10-2004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53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494 895 3136,'-4'-1'6958,"-12"1"-4601,-1 1-1347,-3 0-645,0 2-1,0 1 1,1 1 0,0 0 0,-21 9-1,29-10-291,-30 10 240,-47 23-1,74-30-266,0 1-1,1 0 0,0 1 0,1 0 0,-1 1 0,2 1 1,-12 11-1,13-9-6,0-1 0,-14 25 0,21-31 21,0 0 0,0-1 1,1 1-1,0 1 0,0-1 1,0 0-1,1 1 0,0-1 0,-1 10 1,2-14-32,0-1 1,0 1-1,0-1 1,0 1-1,0 0 1,1-1-1,-1 1 1,0-1-1,1 1 1,-1-1 0,1 0-1,0 1 1,-1-1-1,1 0 1,0 1-1,0-1 1,0 0-1,0 0 1,0 1-1,0-1 1,0 0-1,0 0 1,1 0-1,-1-1 1,0 1-1,1 0 1,-1 0-1,0-1 1,1 1-1,-1 0 1,1-1-1,-1 0 1,1 1-1,-1-1 1,1 0-1,-1 0 1,1 0 0,-1 0-1,1 0 1,0 0-1,-1 0 1,3-1-1,11-4 81,-1 0 0,0 0 1,0-2-1,0 0 0,17-12 0,6-2 77,-22 12-138,9-2 14,-2-2 0,1 0 0,-2-2 0,0 0 0,27-27 0,-29 21-24,-1-2 1,-1 0 0,-1-1 0,-1-1 0,-1-1-1,20-51 1,-10 9-64,24-118-1,-36 120-37,-3-1 0,1-110-1,-20 60-257,5 81 139,4 27 140,1 6 21,0 0 0,-1-1 0,1 1 0,-1 0 1,1 0-1,-1 0 0,0 0 0,-1 0 0,-1-4 0,3 7 17,0 0 0,0-1 0,0 1 0,-1 0 0,1 0 0,0 0 0,0 0 0,0-1 0,0 1 0,-1 0 0,1 0 1,0 0-1,0 0 0,0 0 0,-1 0 0,1-1 0,0 1 0,0 0 0,0 0 0,-1 0 0,1 0 0,0 0 0,0 0 0,-1 0 0,1 0 0,0 0 0,0 0 0,0 0 0,-1 0 0,1 0 0,0 0 0,0 1 0,0-1 0,-1 0 0,1 0 0,0 0 0,0 0 1,0 0-1,-1 0 0,1 0 0,0 1 0,0-1 0,0 0 0,0 0 0,-1 0 0,1 1 0,-7 9-62,6-9 50,-8 16 3,1 0 0,1 0 0,0 1 0,2 0-1,-7 34 1,-8 98 174,18-136-107,-6 78 284,8 154 0,2-205-202,2 0 0,2 0 1,2-1-1,1 0 0,2 0 1,2-1-1,25 53 0,-34-85-100,0 1-1,0-1 0,1 0 1,8 10-1,-11-15-2,0 0-1,0 0 1,1 0-1,-1 0 0,0-1 1,1 1-1,-1-1 1,1 1-1,-1-1 1,1 0-1,0 0 1,-1 0-1,1 0 1,0-1-1,0 1 0,-1-1 1,5 1-1,-1-2 28,0 0 0,0 0-1,0 0 1,0 0 0,0-1 0,0 0-1,-1-1 1,1 1 0,0-1-1,8-6 1,-6 3-5,0 0 0,0 0 0,0-1-1,-1 0 1,11-14 0,-14 16-61,0-1-1,-1 0 1,1 0 0,-1-1-1,-1 1 1,0-1 0,1 1-1,-2-1 1,1 0 0,-1 1-1,0-1 1,-1 0 0,1 0-1,-1 0 1,-1 0 0,1 0-1,-1 0 1,-1 1 0,1-1-1,-1 0 1,0 1 0,-6-13-1,8 18-17,-1-1-1,0 1 1,0-1 0,1 1-1,-1-1 1,0 1-1,0 0 1,0 0-1,0-1 1,-1 1 0,1 0-1,0 0 1,0 0-1,-1 0 1,1 0-1,-1 1 1,1-1-1,-1 0 1,1 1 0,-1-1-1,1 1 1,-1-1-1,1 1 1,-1 0-1,0-1 1,1 1 0,-1 0-1,0 0 1,1 0-1,-1 1 1,-1-1-1,0 1-5,0 0-1,0 0 1,0 0-1,1 0 0,-1 0 1,0 1-1,1 0 0,0-1 1,-1 1-1,1 0 1,0 0-1,0 0 0,0 0 1,0 0-1,0 1 1,-3 3-1,1 2 57,0-1 0,1 1 0,0 0 0,0 0 0,0 1 0,1-1 0,0 0 0,-1 16 0,3-19 29,0-1 0,0 1 0,0 0 0,1-1 0,0 1 0,0 0 0,0-1 0,0 1 0,1-1 0,-1 1 0,1-1 0,0 0 0,1 0 0,-1 0 0,1 0 0,0 0 0,0 0 0,3 3 0,-1-3 11,0 1 0,1-1 0,-1 0 0,1-1 0,0 1 0,0-1 1,0 0-1,0-1 0,0 1 0,1-1 0,-1 0 0,1-1 0,8 2 0,-4-3 31,-1 1-1,1-2 0,0 1 0,0-2 0,-1 1 1,1-1-1,19-7 0,19-10 1,-1-3-1,47-28 1,-57 27-69,28-13-52,-66 36 24,0 0 1,1-1-1,-1 1 1,0 0-1,0 0 1,1 0 0,-1 0-1,0 0 1,1 0-1,-1 0 1,0 0-1,1 0 1,-1 0 0,0 0-1,0 0 1,1 0-1,-1 0 1,0 0-1,1 0 1,-1 0 0,0 0-1,0 0 1,1 0-1,-1 0 1,0 0-1,1 1 1,-1-1 0,0 0-1,0 0 1,1 1-1,1 9 63,-6 18-33,3-22-78,-30 158 345,31-162-250,-1 1-1,0-1 1,1 1-1,0 0 1,-1 0 0,1-1-1,0 1 1,1 0-1,-1 0 1,0-1-1,2 6 1,-2-8-33,0 0 0,1 1 1,-1-1-1,0 0 0,0 0 0,0 0 0,0 0 1,0 1-1,0-1 0,0 0 0,1 0 0,-1 0 1,0 0-1,0 0 0,0 1 0,0-1 0,1 0 1,-1 0-1,0 0 0,0 0 0,0 0 0,1 0 1,-1 0-1,0 0 0,0 0 0,0 0 1,1 0-1,-1 0 0,0 0 0,0 0 0,0 0 1,1 0-1,-1 0 0,0 0 0,0 0 0,0 0 1,1 0-1,-1 0 0,7-7 224,35-66 65,-31 51-331,1 0 0,28-37 1,-35 52-24,5-4-31,19-20-1,-27 29 43,0 0-1,1 0 1,0-1-1,0 2 1,-1-1-1,1 0 1,0 1-1,0-1 1,1 1-1,-1 0 1,0 0-1,0 0 1,1 0-1,3 0 1,-6 1 25,0 1 1,1-1 0,-1 0-1,0 0 1,0 1 0,0-1 0,0 1-1,0-1 1,0 1 0,0-1-1,0 1 1,0 0 0,0 0-1,0-1 1,0 1 0,-1 0 0,1 0-1,0 0 1,0 0 0,-1 0-1,1 0 1,-1 0 0,1 0 0,0 1-1,11 33-62,-8-19 47,1-4 96,-1 0-1,2-1 1,0 1-1,0-1 1,1 0-1,13 16 0,-17-24-22,0 0-1,-1 0 1,1-1-1,0 1 1,1-1-1,-1 0 1,0 0-1,1 0 0,-1 0 1,1-1-1,0 1 1,-1-1-1,1 0 1,0 0-1,0 0 0,0-1 1,0 1-1,0-1 1,0 0-1,0 0 1,0 0-1,0-1 1,-1 0-1,1 1 0,7-3 1,2-2 12,-1 0 1,0-1 0,0 0-1,0-1 1,-1 0-1,0-1 1,0 0 0,9-10-1,-1-1-27,-2 0-1,0 0 1,16-26 0,-19 23-13,-1-1 1,14-37-1,13-22-326,-28 69 56,-12 13 243,0 0 0,1 0 0,-1-1 0,0 1 0,0 0 0,1 0 0,-1 0 0,0 0 0,0-1 0,1 1 1,-1 0-1,0 0 0,1 0 0,-1 0 0,0 0 0,1 0 0,-1 0 0,0 0 0,1 0 0,-1 0 0,0 0 0,0 0 1,1 0-1,-1 0 0,0 0 0,1 1 0,-1-1 0,0 0 0,0 0 0,1 0 0,-1 0 0,0 1 0,0-1 0,1 0 1,-1 0-1,0 0 0,0 1 0,1-1 0,-1 0 0,0 0 0,0 1 0,0-1 0,0 0 0,0 0 0,1 1 0,-1-1 1,0 0-1,0 1 0,0-1 0,0 1 0,2 7-48,-1 0 0,1 0 0,-2 0 0,1 13 0,0 6-57,0 14 16,-6 65 1,1-43 234,3-52-25,0 1 0,0-1-1,-1 0 1,0 0 0,-1 0-1,-4 12 1,6-23-105,1 0 0,0 1 0,0-1 0,0 0 0,0 1 0,-1-1 0,1 0 0,0 1 0,0-1 0,-1 0 1,1 1-1,0-1 0,-1 0 0,1 0 0,0 1 0,-1-1 0,1 0 0,0 0 0,-1 0 0,1 0 0,-1 1 0,1-1 0,0 0 0,-1 0 0,1 0 0,-1 0 0,1 0 0,0 0 0,-1 0 0,1 0 0,-1 0 0,1 0 0,0 0 0,-1-1 0,-1 1 14,0-1-1,0 0 1,0 0-1,0 0 1,0 0-1,0 0 1,-2-3-1,-1 0 10,1 0 0,-1-1 0,1 1 0,-5-8 0,0-3-221,-1 1 0,-18-21 0,22 28 148,4 6-182,3 4 76,8 11 23,-5-9 147,0 1 0,0-1 0,0 0 0,6 5 1,-6-7 5,0 0 1,0-1 0,0 1 0,1-1-1,-1 1 1,1-1 0,-1-1 0,1 1 0,-1-1-1,1 1 1,0-1 0,0-1 0,0 1-1,-1-1 1,1 0 0,0 0 0,0 0 0,0 0-1,0-1 1,0 0 0,-1 0 0,1 0-1,0-1 1,-1 0 0,1 0 0,-1 0 0,1 0-1,-1-1 1,7-5 0,143-109 144,-41 30-52,-95 68-366,-13 14-202,-10 18 209,-7 10 80,7-13 124,0 0 0,0 1 0,-4 17 0,-6 45 370,14-65-316,0 1 0,1 0 0,0 0 1,0-1-1,1 1 0,3 13 0,-4-21-3,1 0 0,-1 0 0,0 1 0,1-1 0,-1 0 0,1 0 0,0 1 0,-1-1 0,1 0 0,0 0 0,0 0 0,0 0 0,0 0 0,0 0 0,0 0 0,0 0 0,0-1 0,0 1 0,0 0 0,2 0 0,-1 0 9,0-1 0,0 1 0,0-1 0,0 0 0,0 1 0,0-1 0,0 0 0,1 0 0,-1-1 0,0 1 0,3-1 0,3-1 38,0-1-1,0 0 1,0 0-1,-1-1 1,10-5-1,4-3-38,-1-2-1,0 0 0,-2 0 1,34-35-1,-49 46-18,10-11 15,-1 0 0,-1-1 0,11-19 0,-1-13-34,-2 0 0,19-70 0,28-105-27,40-187-234,-102 389 174,-1 0 0,2-36 0,-8 41-287,3 15 380,0 0-1,0 0 1,0 0-1,0 0 0,-1 0 1,1-1-1,0 1 1,0 0-1,0 0 1,0 0-1,0 0 1,0 0-1,0-1 1,0 1-1,0 0 0,-1 0 1,1 0-1,0 0 1,0 0-1,0 0 1,0 0-1,0 0 1,0 0-1,-1 0 1,1-1-1,0 1 0,0 0 1,0 0-1,0 0 1,0 0-1,-1 0 1,1 0-1,0 0 1,0 0-1,0 0 1,0 0-1,-1 0 0,1 0 1,0 0-1,0 0 1,0 1-1,0-1 1,-1 0-1,-5 7-245,-4 11 40,10-17 208,-10 23-92,-13 50-1,11-29 116,6-27-63,-32 130-32,21-62-50,-16 113 222,16 62-200,12-163 339,4-84-129,0 0 0,1 0 0,1 0 0,0 0 0,1-1 0,0 1 0,7 18 0,-9-32-96,0 0 0,0 0 0,0 0 0,0 1 1,1-1-1,-1 0 0,0 0 0,0 0 0,0 0 0,0 0 0,1 0 1,-1 1-1,0-1 0,0 0 0,0 0 0,0 0 0,1 0 0,-1 0 1,0 0-1,0 0 0,1 0 0,-1 0 0,0 0 0,0 0 0,0 0 1,1 0-1,-1 0 0,0 0 0,0 0 0,0 0 0,1 0 0,-1 0 1,0 0-1,0-1 0,1 1 0,10-6 168,9-12-36,-7 5-151,0 0-1,0 0 0,1 1 1,1 1-1,0 0 0,0 1 1,1 1-1,28-12 1,-43 20-7,0 1 0,0-1 1,0 1-1,0-1 0,1 1 1,-1 0-1,0 0 1,0 0-1,0 0 0,0-1 1,1 2-1,-1-1 1,0 0-1,0 0 0,0 0 1,0 0-1,2 1 0,-3 0 10,1-1 0,-1 0-1,1 1 1,-1-1-1,1 1 1,-1-1 0,0 1-1,1-1 1,-1 1 0,0-1-1,0 1 1,1 0-1,-1-1 1,0 1 0,0-1-1,0 1 1,0 0-1,1-1 1,-1 1 0,0-1-1,0 1 1,0 0-1,-1 0 1,0 6-13,0 0 0,-1 0 1,0 0-1,-4 11 0,-1 0 212,7-16-181,-2 14 313,2-16-311,0 1-1,0-1 1,0 0 0,1 1 0,-1-1 0,0 0 0,0 0 0,0 1 0,0-1 0,0 0 0,1 1 0,-1-1 0,0 0 0,0 0 0,0 0 0,1 1 0,-1-1-1,0 0 1,0 0 0,1 0 0,-1 1 0,0-1 0,0 0 0,1 0 0,-1 0 0,0 0 0,1 0 0,-1 0 0,0 0 0,1 0 0,-1 0 0,0 0 0,0 0-1,1 0 1,-1 0 0,0 0 0,1 0 0,-1 0 0,0 0 0,1 0 0,-1 0 0,0 0 0,0 0 0,1-1 0,-1 1 0,0 0 0,1 0 0,-1-1 0,18-7 128,0-1 1,32-23 0,12-6-22,-50 31-224,0 1 1,1 0-1,0 0 0,0 2 1,20-5-1,-32 8 91,-1 1 1,1 0-1,0 0 1,0 0-1,-1 0 1,1-1-1,0 1 1,0 0-1,-1 1 1,1-1-1,0 0 0,0 0 1,0 0-1,-1 0 1,1 0-1,0 1 1,-1-1-1,1 0 1,0 1-1,-1-1 1,1 1-1,0-1 1,-1 1-1,1-1 0,-1 1 1,1-1-1,-1 1 1,1-1-1,-1 1 1,1-1-1,0 2 1,-1 1 2,1-1-1,-1 0 1,0 1 0,0-1 0,0 0-1,0 0 1,0 1 0,-1-1 0,1 0-1,-1 1 1,0 1 0,-9 29 9,-1-1 1,-16 31 0,-38 64-14,-32 39-32,67-122 250,-57 67-1,82-106-195,-2 3 129,-1 0-1,-16 13 1,23-20-100,-1 1 0,1-1 1,-1 0-1,0 0 0,0 0 1,1 0-1,-1 0 0,0-1 1,0 1-1,0 0 0,0-1 0,0 0 1,0 1-1,0-1 0,0 0 1,0 0-1,0 0 0,0 0 1,0 0-1,0-1 0,0 1 1,-2-1-1,2 0-24,1 0 0,-1 0 0,1-1 0,0 1 0,-1 0 0,1-1 0,0 1 0,0-1 0,0 1 0,0-1 1,0 1-1,0-1 0,1 0 0,-1 1 0,0-1 0,1 0 0,-1 0 0,1 1 0,0-1 0,0 0 0,-1 0 0,1 0 0,0 1 0,1-4 0,-1-4-7,1 1-1,0-1 1,3-12-1,1 3-24,1 0-1,1 1 0,0-1 1,1 2-1,1-1 0,0 1 1,2 0-1,0 1 1,0 1-1,1-1 0,1 2 1,0 0-1,19-14 1,4 0-109,2 2 0,0 2 0,2 2 0,51-21 1,-20 12-2093,15-6-4994,-42 20-4042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58.4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3 854 2976,'0'0'40,"0"0"1,0 0-1,-1 1 0,1-1 1,0 0-1,0 0 0,0 0 1,0 1-1,-1-1 1,1 0-1,0 0 0,0 1 1,0-1-1,0 0 0,0 0 1,0 1-1,0-1 1,0 0-1,0 0 0,0 1 1,0-1-1,0 0 0,0 0 1,0 1-1,0-1 1,0 0-1,0 0 0,0 1 1,0-1-1,0 0 0,1 1 1,7-1 2069,-1 0-888,-4 0-920,1 0-1,0-1 1,0 0 0,-1 1 0,1-1-1,0 0 1,-1-1 0,1 1 0,4-4 0,29-20 759,-24 16-682,2-3-231,0 0 0,-1-1 0,-1 0 0,0-1-1,-1 0 1,19-29 0,-11 8 132,25-61 0,-21 40-152,132-259-53,-145 296-72,-1 0 0,-1-1 0,-1 0 0,8-31 1,-15 47 3,0-1 0,-1 1 0,0 0 0,0-1 0,0 1 0,0 0 0,-1-5 0,0 8-15,1 0-1,0 1 0,0-1 1,0 0-1,0 0 1,-1 1-1,1-1 0,0 0 1,0 1-1,-1-1 1,1 0-1,-1 1 0,1-1 1,-1 1-1,1-1 1,-1 0-1,1 1 0,-1-1 1,1 1-1,-1 0 1,1-1-1,-1 1 0,0-1 1,1 1-1,-1 0 1,0-1-1,0 1 0,1 0 1,-1 0-1,0 0 1,0 0-1,1-1 0,-1 1 1,0 0-1,0 0 1,1 0-1,-1 1 0,0-1 1,0 0-1,1 0 1,-1 0-1,0 0 0,1 1 1,-1-1-1,0 0 1,1 1-1,-1-1 0,0 1 1,0 0-1,-7 3-32,0 2-1,1-1 0,0 1 1,0 0-1,0 0 1,1 1-1,0 0 0,0 0 1,1 1-1,0-1 1,0 1-1,-7 16 0,-1 9 79,1 0-1,-9 39 0,-61 330 706,80-392-705,-1 7 103,-1 32-1,4-45-80,0 0-1,0 0 1,1 0-1,-1 0 1,1 0-1,0 0 1,0 0-1,0 0 1,0-1 0,1 1-1,-1 0 1,1-1-1,0 1 1,3 3-1,-4-6-30,0-1 0,0 1-1,0-1 1,0 1 0,0-1 0,0 1-1,0-1 1,0 0 0,0 1-1,1-1 1,-1 0 0,0 0 0,0 0-1,0 0 1,0 0 0,0 0-1,0 0 1,1-1 0,-1 1 0,0 0-1,0 0 1,0-1 0,0 1 0,0-1-1,0 1 1,0-1 0,0 1-1,1-2 1,5-2 79,0-1 0,11-9 1,20-17-188,35-33 21,-61 51 155,-11 36-437,-1-18 356,0-1 0,1 0 0,0 1 0,0-1 0,0 0 0,1 1 0,-1-1 0,1 0 0,0 0 0,0 0 0,1 0 0,-1-1 0,1 1 0,0-1 0,-1 1 0,2-1 0,-1 0 0,0 0 0,1 0 0,-1-1 0,7 4 0,-2-3 27,0 0-1,0-1 0,1-1 1,-1 1-1,1-1 1,-1 0-1,1-1 0,0 0 1,-1-1-1,1 0 1,-1 0-1,1 0 0,-1-1 1,0-1-1,0 1 1,0-1-1,0-1 0,0 1 1,0-2-1,9-6 0,-2 1-31,-1 0-1,0-1 0,-1 0 0,-1-2 0,0 1 0,0-1 0,-1-1 0,-1 0 0,0-1 0,-1 0 0,-1 0 0,10-24 0,14-55 99,-5-1 1,19-123-1,-23 83-732,-21 127 389,-4 12 6,-2 16 128,1 11 82,1-13-52,-4 21 1,-27 141 33,21-111 155,-2 1 1,-3-2 0,-36 90-1,48-145-65,0 1 1,-1-1-1,0 0 0,-1-1 1,0 0-1,-1 0 0,-10 11 1,6-9 442,12-14-491,-1 0 0,1 0 0,0 0 0,0 0 0,0 0 0,0 0 0,0 0 0,0 0 0,0 0 0,0-1 0,0 1 0,0 0 0,0 0 0,0 0 0,0 0 0,0 0 0,0 0 0,0 0 0,0 0 0,0 0 0,0-1 0,0 1 0,0 0 0,0 0 0,0 0 0,0 0 0,0 0 0,0 0 0,0 0 0,0 0 0,0-1 0,0 1 0,0 0 0,0 0 0,0 0 0,0 0 0,0 0 0,0 0 0,0 0 0,0 0 0,1 0 0,-1 0 0,0 0 0,0 0 0,0-1 0,0 1 0,0 0 0,0 0 0,0 0 0,0 0 0,0 0 0,0 0 0,1 0 0,-1 0 0,0 0 0,0 0 0,6-5-18,-6 5 29,13-12-11,17-19 0,1-1 102,8-12-183,-31 34 41,1 0-1,0 0 0,0 1 1,0 1-1,1-1 0,11-6 1,-16 12 4,0 0-1,1 0 1,-1 1 0,0 0 0,1 0 0,-1 0 0,1 1-1,5-1 1,-9 2 23,0 0-1,0 0 0,-1 0 1,1 0-1,0 0 1,0 0-1,-1 1 0,1-1 1,0 1-1,0-1 1,-1 1-1,1 0 0,-1 0 1,1 0-1,-1 0 1,1 0-1,-1 0 0,1 0 1,-1 0-1,0 0 1,0 1-1,0-1 0,1 1 1,-1-1-1,-1 1 1,1-1-1,0 1 0,0-1 1,0 3-1,0-1 17,0 0 1,-1 0-1,1 0 0,-1 0 0,0 0 1,0 0-1,0 0 0,0 0 1,0 0-1,-1 0 0,-1 5 0,0 0-2,0 0 0,-1 0 0,-4 8 0,3-10 51,1-1-1,-1 1 1,0 0 0,-1-1 0,1 0-1,-1 0 1,0 0 0,-1-1 0,1 0-1,-1 0 1,0 0 0,0 0 0,-10 4-1,0-6-289,12-1-126,12 8 258,-4-6 116,0 1-1,0-1 1,0 0 0,0 0-1,0 0 1,1 0 0,-1-1-1,1 0 1,0 0 0,0 0-1,9 2 1,3-1 39,0-1 0,-1-1-1,1-1 1,0 0 0,22-3-1,81-20 353,-114 21-382,7-1 101,24-8 0,-33 9-106,0 0-1,0 0 1,0 0 0,0 0 0,0-1-1,0 0 1,-1 1 0,1-1 0,3-5-1,-6 7-12,0-1 0,0 0-1,0 1 1,0-1-1,0 0 1,0 0-1,-1 1 1,1-1 0,0 0-1,-1 0 1,0 0-1,1 0 1,-1 0-1,0 0 1,0 0 0,0 0-1,0 0 1,-1 0-1,1 0 1,0 0-1,-1 1 1,0-1 0,1 0-1,-1 0 1,0 0-1,0 1 1,0-1 0,0 0-1,0 1 1,-2-3-1,2 2-28,-1 1 0,1-1 0,-1 1 0,1-1 0,-1 1 0,0-1-1,0 1 1,1 0 0,-1 0 0,0 0 0,0 0 0,0 0 0,0 1 0,0-1-1,-1 0 1,1 1 0,0 0 0,0-1 0,0 1 0,0 0 0,-1 0 0,1 0-1,0 1 1,0-1 0,0 0 0,0 1 0,-4 1 0,3-1 13,0 1-1,0-1 1,0 1 0,0-1 0,0 1-1,1 0 1,-1 0 0,1 1 0,-1-1-1,1 0 1,0 1 0,0-1 0,0 1-1,-2 5 1,3-7 20,1 0 0,-1 0 0,1 0 1,0 0-1,0 0 0,-1 0 0,1 0 0,0 0 0,0 0 0,0 1 0,0-1 1,0 0-1,1 0 0,-1 0 0,0 0 0,0 0 0,1 0 0,0 1 0,0 0-2,0 0-1,0-1 0,0 1 0,1-1 0,-1 1 0,0-1 0,1 0 1,-1 0-1,1 0 0,0 1 0,-1-1 0,1-1 0,3 3 0,19 5 74,1-1-1,0 0 1,0-2-1,38 3 1,-56-7-62,10 0-747,-1 1 1,1-2-1,27-3 0,-28 1-3723,29-8 0,-24 6 1651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58.8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59 5216,'-45'-47'2368,"32"39"-2048,9 5-608,4 6 96,9 5-2208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4:59.9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180 0 1312,'4'5'7221,"-6"-4"-7001,-1-1-1,0 1 1,0 0-1,1 0 1,-1 1-1,1-1 1,-1 0 0,1 1-1,-1 0 1,1-1-1,0 1 1,0 0-1,0 0 1,-3 4 0,-5 4 118,-13 13-61,2 1 1,1 1-1,-27 44 0,44-64-263,0 1 1,0 0-1,0 0 0,0 0 0,1 0 1,-2 8-1,4-10 41,-1-1 1,0 1 0,1 0 0,0 0-1,0 0 1,0 0 0,0 0-1,1-1 1,-1 1 0,1 0 0,3 7-1,-4-11-39,0 1 0,0-1-1,0 0 1,0 0 0,1 1-1,-1-1 1,0 0 0,0 1 0,1-1-1,-1 0 1,0 0 0,1 1-1,-1-1 1,0 0 0,1 0-1,-1 0 1,0 1 0,1-1 0,-1 0-1,0 0 1,1 0 0,-1 0-1,0 0 1,1 0 0,-1 0 0,1 0-1,-1 0 1,0 0 0,1 0-1,-1 0 1,0 0 0,1 0-1,-1 0 1,1-1 0,18-9 493,-12 5-363,0-1 0,-1 0 0,8-9 0,-14 14-136,9-9 80,0-2 0,-1 1-1,0-1 1,-1-1 0,8-17 0,7-35-927,-21 74 984,1 0 1,0-1-1,1 1 0,-1-1 1,2 1-1,-1-1 0,9 13 0,-9-17-148,0-1 0,1 1-1,0 0 1,0-1-1,0 0 1,0 0-1,0 0 1,1 0-1,0-1 1,-1 1-1,1-1 1,0-1 0,0 1-1,0 0 1,0-1-1,0 0 1,0-1-1,0 1 1,1-1-1,-1 0 1,8-1-1,31-4-3923,-22 2 1963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02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79 127 1888,'8'-15'7957,"-10"15"-7785,1 1 0,-1-1 1,0 0-1,1 1 0,-1 0 0,1-1 0,-1 1 0,0 0 1,1 0-1,0-1 0,-1 1 0,1 0 0,0 0 0,-1 1 1,1-1-1,0 0 0,0 0 0,-1 3 0,-19 29-311,15-22 431,1-3-246,1 0-1,0 0 1,0 0 0,1 1-1,0-1 1,1 1 0,0 0 0,0 0-1,-1 14 1,3-19-11,0-1 1,1 1-1,-1-1 1,0 1-1,1-1 1,0 1-1,0-1 0,0 1 1,0-1-1,1 0 1,-1 0-1,1 0 0,0 1 1,0-2-1,0 1 1,0 0-1,0 0 0,1-1 1,-1 1-1,1-1 1,0 1-1,0-1 1,0 0-1,0-1 0,0 1 1,6 2-1,-5-2 27,-1-1 0,0 0-1,1-1 1,0 1 0,-1-1-1,1 1 1,-1-1 0,1 0 0,-1 0-1,1-1 1,0 1 0,-1-1-1,1 0 1,-1 0 0,0 0 0,1 0-1,-1-1 1,0 1 0,1-1-1,-1 0 1,0 0 0,0 0 0,-1 0-1,6-5 1,2-2-19,-1-1 1,0-1-1,0 0 0,-1 0 1,7-12-1,-6 7-112,9-25 1,-2 6-456,-13 28-37,-5 19 487,2 1 10,0 2 78,3 24-1,-3-34 0,1 0-1,1 0 0,-1 0 1,1-1-1,0 1 0,0 0 1,0-1-1,5 8 1,-2-4 1,-2-3 12,1 0 0,-1 0 0,1-1 0,7 8 0,-9-11-6,0 1 0,0-1 1,0 0-1,1 0 0,-1 1 0,0-1 1,1-1-1,-1 1 0,1 0 0,-1-1 1,1 1-1,-1-1 0,1 1 0,3-1 1,-3 0 27,0 0 1,1-1-1,-1 1 1,0-1 0,0 1-1,0-1 1,-1 0-1,1 0 1,0 0 0,0-1-1,0 1 1,-1-1-1,1 1 1,-1-1 0,1 0-1,1-2 1,0 0-5,-1 0 1,1 0 0,-1 0-1,0-1 1,-1 1 0,1-1-1,-1 0 1,3-8 0,-1-1-37,-1 1 0,0 0 0,-1-1 0,-1 1 0,0-1 1,-2-23-1,-3 9-160,2 21 148,1 0 0,0 0-1,0-1 1,1 1 0,0 0 0,1-8-1,-1 13 2,0 1 3,0-1 1,0 1-1,1-1 1,-1 1-1,0 0 1,1-1-1,-1 1 1,1-1-1,0 1 1,-1 0-1,1-1 1,0 1-1,0 0 1,0 0-1,0 0 1,0 0-1,0 0 0,0 0 1,0 0-1,0 0 1,0 0-1,1 0 1,-1 1-1,0-1 1,1 0-1,-1 1 1,0-1-1,1 1 1,1-1-1,44-6 1,1 2 1,91 1-1,-116 4 16,94 6-106,-2 0 440,-120-5-374,1 1 0,0 0 0,-1 0 0,1 0 0,0 1 0,0-1 0,-5 6 0,1-2 57,-22 16-49,-45 44 0,27-23-19,48-42 36,-42 38-73,38-36 78,1 2-1,0-1 1,0 0-1,0 1 1,0-1-1,1 1 1,-1 0-1,-1 6 1,3-10 9,1 0 1,-1 1 0,1-1-1,0 0 1,0 0 0,-1 0-1,1 1 1,0-1 0,0 0-1,0 0 1,0 1-1,0-1 1,1 0 0,-1 0-1,0 1 1,0-1 0,1 0-1,-1 0 1,1 0-1,-1 1 1,1-1 0,0 0-1,-1 0 1,1 0 0,0 0-1,0 0 1,0 0-1,-1-1 1,1 1 0,0 0-1,0 0 1,0-1 0,0 1-1,1 0 1,-1-1 0,0 1-1,0-1 1,0 1-1,0-1 1,2 1 0,0-1 32,1 1 1,-1-1-1,0 0 1,1 0-1,-1 0 1,0 0-1,0 0 0,1-1 1,-1 0-1,0 1 1,0-1-1,1 0 1,-1-1-1,3-1 1,0 0-17,-1-1 0,1 0 0,-1 0 0,0-1 1,0 0-1,0 0 0,-1 0 0,0 0 0,0-1 0,6-11 1,0-2-19,-2-1 0,7-23 0,-5 14-47,2-24-314,-12 53 338,0 0 1,0 0 0,0 1 0,0-1-1,0 0 1,0 0 0,0 0-1,0 0 1,0 0 0,0 0-1,0 0 1,1 0 0,-1 0 0,0 0-1,0 0 1,0 0 0,0 0-1,0 0 1,0 0 0,0 0-1,0 0 1,0 0 0,0 0 0,0 0-1,0 0 1,0 0 0,0 0-1,0 0 1,0 0 0,0 0-1,0 0 1,0 0 0,0-1-1,0 1 1,0 0 0,0 0 0,0 0-1,1 0 1,-1 0 0,0 0-1,0 0 1,0 0 0,0 0-1,0 0 1,0 0 0,0 0 0,0 0-1,0 0 1,0 0 0,0 0-1,0 0 1,0 0 0,1 7-194,0 10 58,0-3 113,0 0 0,1 0-1,0-1 1,1 1 0,6 15-1,-6-19 114,0-1-1,1 0 1,0 0-1,1 0 0,0-1 1,1 0-1,-1 0 1,9 8-1,-13-14-59,0-1 0,0 0 0,0 0 0,0 0 0,1-1 0,-1 1 0,0 0 0,1 0 1,-1-1-1,0 1 0,1-1 0,-1 1 0,1-1 0,-1 0 0,1 1 0,-1-1 0,1 0 0,0 0 0,-1 0 0,1 0 0,-1 0 0,1-1 0,-1 1 0,1 0 0,-1-1 0,1 1 0,-1-1 0,1 1 1,-1-1-1,0 0 0,1 1 0,-1-1 0,2-2 0,4-2 37,-1-1-1,-1 1 1,1-1 0,8-12 0,-14 18-60,17-26-15,-2 0 1,0-1-1,20-53 0,-33 74-1,3-11-61,-5 15 53,0 0 0,1 1 0,-1-1 0,1 0 0,-1 0 0,1 1 0,0-1 0,0 0 0,-1 1 0,3-2 0,-3 8-222,0 37-1,-1-11 125,1-1 0,1 0 0,7 38-1,-6-63 177,0 0-1,-1 1 0,1-1 1,1 0-1,-1 0 0,1 0 1,0 0-1,0-1 1,1 1-1,3 4 0,-5-7-26,0-1 0,-1 1-1,1 0 1,0-1 0,0 1-1,0-1 1,0 0 0,0 1-1,0-1 1,1 0-1,-1 0 1,0-1 0,1 1-1,-1 0 1,0-1 0,1 0-1,-1 1 1,1-1 0,-1 0-1,0 0 1,1 0 0,-1 0-1,1-1 1,-1 1 0,4-2-1,3-3 20,0 0-1,0 0 0,0-1 0,-1 0 0,1-1 1,-2 0-1,14-15 0,-9 11 31,5-10-107,0 0 0,-1-1 1,25-45-1,-40 64 31,0 1-25,0 1-1,-1 0 1,1-1-1,0 1 1,0-1-1,0 1 1,0 0-1,0 0 1,0 0-1,0 0 1,3-2-1,-3 3 20,0 0 0,0 0 0,0 0-1,0 0 1,0 0 0,0 0-1,0 1 1,0-1 0,0 0 0,0 0-1,0 1 1,0-1 0,0 1 0,0-1-1,-1 1 1,1-1 0,0 1 0,0 0-1,0-1 1,1 2 0,5 4 22,1 0 0,0-1 0,1 0 0,-1-1 0,1 0 0,0 0 0,0-1 0,0 0 0,1-1 0,-1 0 0,1 0 0,-1-1 0,1 0 0,14-1 0,-21 0-6,0-1-1,0 0 1,1 1 0,-1-1 0,0-1 0,0 1-1,0 0 1,0-1 0,-1 1 0,1-1 0,0 0 0,-1 0-1,1 0 1,2-3 0,4-2 93,-7 5-85,0 0-1,0 1 0,-1-1 0,1 0 0,0 0 1,-1 0-1,1-1 0,-1 1 0,0 0 1,0 0-1,1-1 0,-2 1 0,1-1 0,0 1 1,0-1-1,-1 1 0,1-1 0,-1 1 0,0-1 1,0 0-1,0-4 0,-1-6-118,0 0-1,-4-24 1,5 36 92,0 1-1,0-1 1,0 0-1,0 1 1,0-1-1,0 1 1,-1-1-1,1 1 1,0-1-1,0 1 1,0-1-1,-1 1 1,1-1-1,0 1 1,-1-1 0,1 1-1,0-1 1,-1 1-1,1-1 1,0 1-1,-1 0 1,1-1-1,-1 1 1,1 0-1,-1-1 1,1 1-1,-1 0 1,1 0-1,-1-1 1,1 1-1,-1 0 1,0 0-1,1 0 1,-1 0 0,1 0-1,-1 0 1,1 0-1,-1 0 1,0 0-1,1 0 1,-1 0-1,1 0 1,-1 0-1,1 0 1,-1 1-1,0-1 1,-1 2-9,0-1 0,0 0 0,0 1 0,0 0 0,0-1 1,0 1-1,1 0 0,-1 0 0,-2 3 0,-6 11 116,1 1 0,0 0 0,2 0 0,-1 1 0,-5 25 0,11-36-47,1-1 1,0 1 0,0 0 0,1-1-1,0 1 1,0 0 0,1 0-1,1 7 1,-1-9-16,1-1 1,-1 0-1,1 0 1,0 0-1,0 0 0,0 0 1,0 0-1,1-1 1,-1 1-1,1-1 0,0 1 1,0-1-1,6 5 1,-3-4 15,0 0 0,0-1 0,1 1-1,-1-1 1,1-1 0,0 1 0,0-1 0,0 0 0,0 0 0,0-1 0,12 1 0,8-2-966,48-4-1,-55 2-503,8 0 7,-15 2-394,-1-1 1,1 0-1,14-4 1,-25 4 1559,0 0 0,0 1 1,0-1-1,-1 0 0,1 0 1,0 0-1,0 0 0,-1 0 1,1-1-1,-1 1 0,1 0 1,-1-1-1,0 1 0,1-1 1,1-2-1,0-3-588,0 0 0,0 0-1,3-12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14.6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1 886 3136,'21'-16'7756,"24"-27"-6216,-25 20-1495,-1-1 0,27-45 1,-30 46-6,9-17-38,61-85-64,-68 102 75,1 0 1,1 2 0,26-22-1,-35 33 47,1 0-1,0 2 0,0-1 0,1 2 1,0-1-1,0 2 0,1 0 0,16-5 1,-28 11-53,-1-1 1,0 1 0,0-1-1,0 1 1,1 0 0,-1 0-1,0 0 1,0 0 0,0 0-1,1 0 1,-1 0-1,0 0 1,0 0 0,0 1-1,1-1 1,-1 0 0,0 1-1,0-1 1,0 1 0,0-1-1,0 1 1,0 0 0,0-1-1,0 1 1,0 0 0,0 0-1,0 0 1,0 0 0,0 0-1,-1 0 1,1 0 0,0 0-1,-1 0 1,1 0 0,-1 0-1,1 0 1,-1 0 0,1 3-1,-1 7 46,-1 1 0,0 0 0,-1-1-1,0 0 1,-1 1 0,-6 15 0,4-9-12,-99 275 1282,104-293-1314,0 0 1,0 0 0,0-1 0,0 1 0,0 0 0,0 0 0,0 0 0,0 0 0,0 0 0,0 0 0,0 0 0,0 0 0,1 0 0,-1 0 0,0 0 0,0 0 0,0 0 0,0 0 0,0 0 0,0 0 0,0 0 0,0 0-1,0 0 1,0 0 0,0 0 0,1 0 0,-1 0 0,0 1 0,0-1 0,0 0 0,0 0 0,0 0 0,0 0 0,0 0 0,0 0 0,0 0 0,0 0 0,0 0 0,0 0 0,0 0 0,0 0 0,0 0 0,0 0 0,0 1-1,0-1 1,0 0 0,0 0 0,0 0 0,0 0 0,0 0 0,0 0 0,0 0 0,0 0 0,0 0 0,0 0 0,0 0 0,0 1 0,0-1 0,0 0 0,0 0 0,0 0 0,0 0 0,0 0 0,0 0 0,0 0-1,0 0 1,0 0 0,6-3 108,59-67 462,-7 6-643,-51 56 42,84-80-335,-75 74 193,1 1 0,1 0 0,37-19 0,-53 30 148,1 1 0,0 0 0,0 0 0,0 0 0,0 0 0,0 0 0,0 1 0,0-1 0,0 1 0,0 0 0,0 0-1,3 0 1,-5 0 15,1 1-1,-1-1 0,1 1 0,-1-1 0,0 1 0,1 0 0,-1-1 0,0 1 0,0 0 1,0 0-1,1 0 0,-1 0 0,0 0 0,0 0 0,0 0 0,-1 1 0,1-1 1,0 0-1,0 0 0,-1 1 0,1-1 0,0 0 0,-1 1 0,1-1 0,-1 3 1,3 8 41,-1 0 1,0 0 0,-1 1 0,0 15 0,-6 52 384,1-2 133,4-75-528,0 0-1,0 0 0,1 0 1,-1 0-1,1 0 0,-1-1 1,1 1-1,2 5 0,-2-8-22,-1 1 0,0 0 0,1 0 0,-1-1 0,1 1 0,0 0 0,-1-1 0,1 1 0,-1 0 0,1-1 0,0 1 0,0-1 0,-1 1 0,1-1 0,0 0 0,0 1 0,-1-1 0,1 0 0,0 1 0,0-1 0,0 0 0,0 0-1,-1 0 1,1 0 0,0 0 0,0 0 0,0 0 0,0 0 0,0 0 0,0 0 0,1-1 0,3 0-5,0-1-1,0-1 0,0 1 1,0-1-1,0 1 0,-1-1 1,1-1-1,-1 1 0,5-5 1,6-7-49,13-18 0,-9 11 55,61-55-322,-52 51 131,-26 24 156,1 0 0,-1 0 1,1 1-1,-1-1 0,5-2 1,-6 4 20,-1 0 1,1 0 0,-1-1-1,0 1 1,1 0-1,-1 0 1,1 0 0,-1 0-1,0 0 1,1 0-1,-1 0 1,1 0-1,-1 0 1,0 0 0,1 0-1,-1 0 1,1 0-1,-1 0 1,0 1 0,1-1-1,-1 0 1,1 0-1,-1 0 1,0 0 0,1 1-1,-1-1 1,0 0-1,1 1 1,-1-1-1,0 0 1,0 0 0,1 1-1,-1-1 1,0 0-1,0 1 1,0-1 0,1 1-1,-1-1 1,0 0-1,0 1 1,0-1 0,0 1-1,0-1 1,0 0-1,0 1 1,0-1-1,0 1 1,0-1 0,0 0-1,0 1 1,0 12-43,0 0 1,-1-1 0,0 1-1,-2-1 1,-3 17 0,-5 26 47,10-47 0,0 0 0,1 0 0,0 0 0,0 0 0,1 0 0,0 0 0,4 14 0,-4-18 25,1 0 0,-1 0 0,1 0 1,0-1-1,0 1 0,1-1 0,-1 1 0,1-1 1,-1 0-1,1 0 0,0 0 0,0 0 0,1-1 1,-1 1-1,0-1 0,1 0 0,4 2 1,-3-2 19,0-1 0,0 0 0,0 0 0,0 0 0,1 0 0,-1-1 1,0 0-1,0 0 0,1-1 0,-1 1 0,0-1 0,0 0 0,0-1 1,0 1-1,0-1 0,0 0 0,0 0 0,-1 0 0,1-1 1,-1 0-1,1 0 0,-1 0 0,0 0 0,0-1 0,4-4 0,-6 5-22,0-1-1,1 0 0,-1 0 1,-1 0-1,1 0 0,-1 0 1,1-1-1,-1 1 0,0-5 1,1-1 25,0-1-79,-1 0 0,-1 0 0,0 0 0,0 0-1,-1 0 1,-1 0 0,0 0 0,0 1 0,-1-1 0,0 0 0,-1 1 0,0 0-1,-1 0 1,0 0 0,0 0 0,-1 1 0,-1 0 0,1 0 0,-9-8-1,11 13-14,-1 1 0,1-1-1,-1 1 1,0 0 0,-7-3-1,9 4 41,0 1 0,1 0 1,-1 0-1,0 0 0,0 0 0,0 1 0,0-1 0,0 1 0,1 0 0,-1 0 0,0 0 0,-5 0 0,7 0 2,1 0 0,0 0 0,0 0-1,0 0 1,-1 0 0,1 0 0,0 0-1,0 1 1,0-1 0,0 0 0,-1 0-1,1 0 1,0 0 0,0 0 0,0 0-1,0 0 1,-1 0 0,1 0 0,0 1-1,0-1 1,0 0 0,0 0 0,0 0-1,0 0 1,-1 0 0,1 1 0,0-1-1,0 0 1,0 0 0,0 0 0,0 0-1,0 1 1,0-1 0,0 0 0,0 0-1,0 0 1,0 1 0,0-1-1,6 6-69,13 5 24,-18-10 48,13 6 25,0-1 0,1 0 0,0-1 0,0-1 0,0 0 0,0-1 0,1-1 0,-1 0 0,30-1 0,-30-3 22,0-1 0,0 0 0,-1-2 0,1 0 0,-1 0 0,0-1 0,0-1 0,-1 0 0,0-1 0,0 0 0,17-16 0,-1-2 146,-1-1 1,-1-2 0,30-40-1,-50 58-149,0 0 0,0-1-1,-1 0 1,0-1-1,-1 1 1,-1-1 0,0 0-1,0 0 1,1-14-1,-3 7 73,0 0 0,0 0 0,-2 0 0,-1 0-1,-4-28 1,4 43-94,0 0-1,-1 0 1,0 0-1,-4-9 1,5 14-23,1-1 0,0 0 0,-1 1 0,1-1 0,-1 0 0,1 1 0,-1-1 0,1 1 0,-1-1 0,1 1 0,-1-1 0,1 1 0,-1-1 0,0 1 0,1 0 0,-1-1 0,0 1 0,0 0 0,0 0-4,1 0 0,-1 0 0,0 0 0,1 0-1,-1 1 1,0-1 0,1 0 0,-1 1 0,1-1-1,-1 0 1,1 1 0,-1-1 0,1 1 0,-1-1-1,1 1 1,0-1 0,-1 1 0,1-1 0,-1 1-1,1-1 1,0 1 0,0-1 0,-1 1-1,1 0 1,0 0 0,-7 15-39,2-1 1,0 1-1,1 0 0,-5 32 0,1 72 58,7-94 22,0 64 52,3-1-1,4 1 1,22 108 0,-28-195-201,11 40-1789,-11-41 1503,1 1 0,0-1 0,0 0 0,0 1 0,0-1 0,0 0 0,1 0 1,-1 0-1,1 0 0,-1 0 0,1 0 0,3 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14.9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34 9216,'-8'-14'4192,"34"9"-3648,-13 2-224,5 3-288,8-8 192,0 8-128,5-4 32,4 8-64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19.2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9 974 2560,'0'-4'1498,"1"0"-1,-1 0 1,1 0 0,0 0-1,2-7 1,0 3-1337,1 0 0,0 1 0,6-9 0,7-15 331,24-65-153,-25 58-278,4-12 24,23-51 129,-22 57-127,-16 30-64,1 1 0,1-1 0,0 1-1,1 0 1,14-18 0,-20 29-45,0-1 0,1 1 1,-1 0-1,0 0 0,0 1 0,1-1 1,-1 0-1,1 1 0,3-2 0,-5 3 22,0 0-1,0 0 0,-1 0 0,1-1 0,0 1 0,0 1 0,-1-1 1,1 0-1,0 0 0,0 0 0,-1 0 0,1 0 0,0 1 0,0-1 1,-1 0-1,1 1 0,0-1 0,-1 0 0,1 1 0,-1-1 1,1 1-1,0-1 0,-1 1 0,1-1 0,-1 1 0,1 0 0,-1-1 1,0 1-1,1-1 0,-1 1 0,0 0 0,1-1 0,-1 1 1,0 0-1,0 0 0,1-1 0,-1 1 0,0 1 0,18 56 163,18 109 0,-32-139-62,-2 0 0,0 0 0,-2 0 0,-1 0 0,-2 0 0,-6 33 0,8-56-50,0 0-1,-1 0 0,0-1 1,0 1-1,0 0 0,0 0 0,-1-1 1,0 0-1,-6 8 0,7-10-26,-1 1-1,1-1 0,-1 0 0,0 1 0,0-1 0,0-1 0,0 1 0,0 0 1,0-1-1,0 1 0,-1-1 0,1 0 0,0 0 0,-1-1 0,1 1 0,-5 0 1,-3-1 88,0-1 0,-1 0 0,1 0 0,-1-1 0,1 0 0,0-1 0,-12-5 0,4 1-92,-1-2 0,1 0 1,-19-13-1,38 21-20,-38-25-274,35 24 224,1 0 0,-1-1 0,0 1 0,1-1 0,0 1 0,-1-1 0,1 0 0,0 0 0,1 0 0,-3-5 0,3 7 44,1 1 1,0 0 0,0 0-1,1-1 1,-1 1 0,0 0 0,0-1-1,0 1 1,0 0 0,0 0-1,0-1 1,0 1 0,0 0 0,0-1-1,1 1 1,-1 0 0,0 0-1,0 0 1,0-1 0,1 1 0,-1 0-1,0 0 1,0 0 0,1-1 0,-1 1-1,0 0 1,0 0 0,1 0-1,-1 0 1,0 0 0,0 0 0,1-1-1,-1 1 1,0 0 0,1 0-1,-1 0 1,0 0 0,0 0 0,1 0-1,-1 0 1,17 0-71,-14 0 65,90 4 33,27-1 33,-85-5 24,61-11 0,-78 9-43,0-1 0,-1 0 1,0-2-1,1 0 0,18-11 1,7-9 52,54-43 0,33-39-63,-129 108-24,0 1-1,2-3 45,1 0 1,-1 0-1,1 0 0,-1-1 1,0 1-1,0-1 1,4-7-1,-7 11-43,0-1 0,1 1 0,-1 0 0,0-1 0,0 1 0,0 0 1,0-1-1,1 1 0,-1 0 0,0-1 0,0 1 0,0-1 0,0 1 0,0 0 0,0-1 0,0 1 1,0-1-1,0 1 0,0 0 0,0-1 0,0 1 0,0 0 0,-1-1 0,1 1 0,0-1 0,0 1 1,0 0-1,0-1 0,-1 1 0,1 0 0,0 0 0,-1-1 0,0 1-11,1-1-1,-1 1 1,0 0-1,0 0 1,1 0-1,-1 0 1,0 0-1,0 0 1,0 0-1,1 0 1,-1 0-1,0 0 1,0 0-1,1 0 1,-1 1-1,0-1 1,-1 1 0,-4 1 49,0 1 0,0 1 0,0-1 1,1 1-1,-1 0 0,1 1 0,0-1 1,-6 7-1,-4 6 0,-17 26 0,9-8 15,1 1-1,2 1 0,2 0 1,-26 76-1,42-106 31,1-1 1,-1 1-1,1 0 0,-1 9 1,2-16-68,0 1-1,0-1 1,0 0 0,0 1 0,0-1 0,0 0 0,0 1-1,0-1 1,0 1 0,0-1 0,0 0 0,0 1 0,1-1-1,-1 0 1,0 1 0,0-1 0,0 0 0,0 1 0,1-1-1,-1 0 1,0 1 0,0-1 0,0 0 0,1 1-1,-1-1 1,0 0 0,1 0 0,-1 1 0,0-1 0,1 0-1,-1 0 1,1 0 5,0 0 0,0 0-1,-1 0 1,1 0 0,0 0-1,0-1 1,-1 1 0,1 0-1,0 0 1,-1-1 0,1 1-1,0-1 1,-1 1 0,2-1 0,2-3 48,0 0-1,0 0 1,7-8 0,10-19-31,31-60 0,9-40-33,-4 7-611,-60 140 442,1 1 1,1 26-1,2-29 155,-1-1 0,2 0-1,0 1 1,1-1 0,0 0 0,1 0 0,0-1 0,9 19 0,-10-25 24,1 0 0,0 0 1,0 0-1,0 0 0,1-1 1,0 0-1,9 8 1,-10-10 3,0 0 0,0 0 1,0-1-1,0 0 0,1 0 1,-1 0-1,1 0 0,-1-1 1,1 0-1,0 0 0,-1 0 0,8 0 1,-4-1 11,1 0 0,-1-1 0,1-1 0,0 1 1,-1-1-1,0-1 0,1 1 0,-1-2 0,0 1 0,-1-1 0,1 0 1,-1 0-1,1-1 0,-1 0 0,-1-1 0,8-6 0,9-11 98,0-2-1,33-46 1,-54 68-126,40-52 38,72-103 76,-90 119-136,-1 0 0,23-55 1,-34 64-55,-1 1 1,-2-2 0,0 0-1,6-59 1,-16 58-124,2 31 181,-1 0-1,0 0 1,-1 0 0,1 0 0,0 0-1,0 0 1,0 0 0,0 0 0,-1 0-1,1 0 1,0 1 0,-1-1-1,1 0 1,-1 0 0,1 0 0,-1 0-1,1 1 1,-1-1 0,0 0 0,1 1-1,-1-1 1,0 0 0,1 1-1,-1-1 1,0 1 0,0-1 0,0 1-1,1-1 1,-2 1 0,1 0 3,1 0 0,-1 0 0,0 0 0,1 0 1,-1 0-1,1 1 0,-1-1 0,1 0 0,-1 0 1,1 1-1,-1-1 0,1 0 0,-1 1 0,1-1 0,-1 0 1,1 1-1,0-1 0,-1 1 0,-4 6-64,0-1-1,0 1 0,1 0 1,0 0-1,-6 13 1,-13 45-5,13-37 66,-7 18 17,-4 12 23,-27 113 1,29-24 169,18-120-158,1 0 0,0 1-1,7 35 1,-5-55 11,-1 1 1,2-1-1,-1 1 0,1-1 0,0 0 0,8 14 0,-9-20-20,-1 1-1,1-1 0,0 0 0,-1 1 1,1-1-1,0 0 0,0 0 0,1-1 1,-1 1-1,0 0 0,0-1 0,1 1 1,-1-1-1,1 0 0,0 0 0,-1 0 1,1 0-1,0 0 0,-1 0 0,1-1 1,0 0-1,0 1 0,0-1 1,4 0-1,2-2 10,0 1 0,0-2 0,0 1 0,0-1 0,-1 0 1,15-8-1,-3-1 2,29-20 1,60-62-15,-67 55 223,-39 36-259,-1 1-20,0 0-1,0 0 1,0 0 0,1 1 0,-1-1-1,4-1 1,-6 3 23,1-1-1,-1 1 0,1 0 1,-1 0-1,0 0 1,1 0-1,-1 0 1,0 0-1,1 0 1,-1 0-1,1 0 0,-1 0 1,0 0-1,1 0 1,-1 0-1,0 1 1,1-1-1,-1 0 0,0 0 1,1 0-1,-1 0 1,1 1-1,-1-1-3,1 1-1,-1 0 1,1 0-1,-1-1 1,1 1-1,-1 0 1,1 0-1,-1-1 1,0 1-1,0 0 1,1 0-1,-1 0 1,0 1-1,1 10-127,0 0 0,-1 0 0,-3 20 0,1-19 164,2 1 0,0 19 0,1-23-4,0 2 23,0-1 0,4 13 1,-5-21-45,1-1 0,0 1 0,0 0 0,0-1 1,0 1-1,0-1 0,1 1 0,-1-1 0,1 0 1,-1 0-1,1 0 0,0 1 0,0-1 1,3 1-1,-4-2 19,1 0 1,-1 0-1,1-1 1,-1 1-1,1-1 0,-1 1 1,1-1-1,0 0 1,-1 1-1,1-1 1,0 0-1,-1 0 1,1 0-1,0 0 1,-1-1-1,1 1 0,0 0 1,-1-1-1,1 1 1,-1-1-1,1 1 1,-1-1-1,1 0 1,-1 0-1,3-1 1,3-3 60,0 0 1,0-1-1,9-9 1,-10 9-140,45-49-108,-46 49 176,0-1 1,0 1-1,-1-1 0,0 0 0,5-14 0,10-36 168,-18 52-97,2-5-102,-3 8 8,0 1 0,0 0 0,1-1-1,-1 1 1,1-1 0,0 1 0,-1-1 0,1 1 0,0 0 0,0 0 0,-1-1 0,2 0-1,1-1 50,-1 0 0,-1 0 0,1-1 0,2-6 0,7-12 67,6-4-181,-13 19 84,-1 1 0,1 0 0,1 0 0,-1 0 0,7-5-1,-2 1 111,-8 9-144,-1 0 1,1 1-1,0-1 1,-1 0-1,1 0 0,0 1 1,-1-1-1,1 1 0,0-1 1,0 0-1,0 1 0,1-1 1,-1 1 10,0 0 0,0 0 0,0 0 0,-1 1 1,1-1-1,0 0 0,0 0 0,0 1 0,-1-1 0,1 1 0,0-1 1,-1 0-1,1 1 0,0 0 0,-1-1 0,1 1 0,0-1 1,-1 1-1,1 0 0,0 0 0,4 6-5,0 0 0,0 1 0,0 0 0,-1 0 0,0 0 0,0 0-1,-1 0 1,0 1 0,-1 0 0,1 0 0,-2-1 0,2 15 0,-2-9 38,-1-1 0,0 0 0,0 1 0,-2-1-1,0 1 1,0-1 0,-7 21 0,6-28 9,1 0 1,0 0-1,-1 0 1,0-1-1,-1 1 0,1-1 1,-1 0-1,0 0 0,0 0 1,-1-1-1,-7 7 1,9-8-11,-1-1 0,0 0 0,1 0 0,-1 0 0,0-1 0,0 1 1,0-1-1,0 0 0,0 0 0,-1 0 0,1-1 0,0 1 0,0-1 0,0 0 1,-1 0-1,1-1 0,0 1 0,-5-2 0,-8-2-56,1 1 0,-25-2 0,41 6 29,0 0 0,0 0 0,1 0 0,-1-1 0,0 1 0,1 0 0,-1 0 0,1 0 0,-1-1 0,1 1 0,-1 0 0,1 0 0,0-1 0,-1 1 0,2 0 0,3 3 17,-1-1-1,1 0 0,0 0 1,0 0-1,0-1 0,1 0 1,-1 0-1,0 0 0,1-1 1,0 0-1,10 2 0,6-2-20,38-2 0,-52 0-62,11 0 16,-3 1 111,0-1 0,0 0 1,-1-1-1,1-1 0,-1 0 0,24-9 0,-25 5-22,0 1 0,-1-2-1,0 0 1,-1 0 0,1-1-1,-2-1 1,1 0 0,-1-1-1,-1 0 1,0 0 0,-1-1-1,16-25 1,-5-4 57,-2 0-1,21-67 1,7-92-122,-7-7-47,-38 202 105,10-44-471,-9 44 259,-1 6 11,-4 27-71,-37 194-159,28-172 304,-55 208 172,45-188 20,-3-1 0,-54 105 1,33-87 33,-4-3 0,-67 88 0,109-161 34,-1 0 1,-1-1-1,-14 12 0,23-21-135,0 0 0,0 0 1,0 0-1,0 0 0,0-1 0,0 1 0,0 0 0,-1-1 0,1 1 0,0-1 0,0 1 0,-1-1 0,1 0 0,0 1 0,-1-1 0,1 0 0,0 0 0,-1 0 0,1 0 0,0 0 0,-1 0 0,1-1 0,-2 1 0,2-1-13,0 0-1,0 0 0,0 1 1,0-1-1,0 0 0,0 0 1,0 0-1,1 0 1,-1 0-1,0 0 0,1 0 1,-1 0-1,0-1 0,1 1 1,-1 0-1,1 0 1,0 0-1,-1-1 0,1 1 1,0 0-1,0-1 0,0-1 1,0-4-4,0 0 0,0-1-1,1 1 1,0 0 0,1-1 0,-1 1 0,2 0 0,-1 0 0,1 0 0,0 1 0,0-1 0,0 1 0,1-1 0,0 1-1,8-9 1,2-1-16,1 1-1,0 0 0,2 1 0,19-13 1,-30 22 5,45-31-28,84-78 0,-101 77-14,-1-2 0,-3 0-1,-1-3 1,-2 0-1,22-47 1,-32 58 150,1 0-1,23-29 1,-30 45-229,-11 15 121,0 0 0,0 0 0,1 0-1,-1-1 1,0 1 0,0 0 0,1 0-1,-1-1 1,0 1 0,0 0 0,0 0 0,0-1-1,0 1 1,1 0 0,-1-1 0,0 1 0,0 0-1,0-1 1,0 1 0,0 0 0,0-1-1,0 1 1,0 0 0,0-1 0,0 1 0,0 0-1,0-1 1,0 1 0,0 0 0,-1 0 20,1 0 0,-1 1 0,1-1 1,0 0-1,-1 1 0,1-1 0,0 1 0,0-1 1,-1 1-1,1-1 0,0 1 0,0-1 0,0 1 1,0-1-1,-1 1 0,1-1 0,0 1 0,0 0 1,0-1-1,0 2 0,0 2-203,-10 27-84,6-22 281,0 1 1,0-1-1,1 1 1,1 0-1,0 0 1,0 0-1,0 13 0,2 78-121,1-49 241,-1-48-111,0 0-1,1 0 0,0 0 0,-1 0 0,1 0 0,1 0 0,-1 0 0,0 0 0,4 6 1,-4-9-4,-1 0 1,1 0 0,-1-1 0,1 1-1,-1 0 1,1 0 0,0 0 0,0-1 0,-1 1-1,1 0 1,0-1 0,0 1 0,0 0-1,0-1 1,-1 1 0,1-1 0,0 1-1,0-1 1,0 0 0,0 1 0,0-1 0,0 0-1,0 0 1,1 0 0,-1 0 0,0 0-1,0 0 1,0 0 0,0 0 0,0 0-1,0 0 1,0-1 0,0 1 0,0 0 0,0-1-1,0 1 1,0-1 0,0 1 0,1-2-1,6-4 24,0-1-1,0-1 0,0 1 1,-1-1-1,0-1 0,9-15 0,2 0 9,26-34 92,-21 25-206,2 1 1,43-43-1,-56 68-136,-12 7 203,0 0-1,1 0 1,-1 0 0,0 0 0,0 0-1,0 0 1,1 0 0,-1 0-1,0 0 1,0 0 0,0 1 0,0-1-1,1 0 1,-1 0 0,0 0-1,0 0 1,0 0 0,0 0-1,0 1 1,1-1 0,-1 0 0,0 0-1,0 0 1,0 0 0,0 1-1,0-1 1,0 0 0,0 0-1,0 0 1,0 1 0,0-1 0,0 0-1,0 0 1,0 0 0,0 1-1,0 4-54,0 0 0,0 0 0,-1 0-1,-1 5 1,1-2 51,-9 41 35,-1 0 0,-26 63-1,-53 96 131,-30 41 58,104-217-90,-2 0 0,-23 29-1,35-51-74,-1-1 0,0 0 0,-1-1 0,0 0 0,-1 0 0,1 0 0,-13 7 0,17-13-7,-1 1-1,1-1 0,-1 0 0,1 0 1,-1 0-1,0 0 0,1-1 0,-7 1 1,9-2-8,-1 1 1,0-1-1,0 0 1,1-1 0,-1 1-1,0 0 1,1-1-1,-1 0 1,0 1 0,1-1-1,-1 0 1,1 0-1,-1-1 1,1 1 0,0 0-1,-4-4 1,2 2-5,1 0-1,0-1 1,-1 1 0,2-1 0,-1 0 0,0 0 0,1 0 0,0 0 0,0 0-1,-3-9 1,3 6-33,0 0 0,0-1 0,1 1-1,0-1 1,0 1 0,1-11 0,1 5 1,1 0 1,0 0-1,1 1 1,1-1 0,0 1-1,1 0 1,0 0-1,0 0 1,1 0-1,1 1 1,0 0 0,1 1-1,0 0 1,0 0-1,18-16 1,-2 5-841,1 2 1,1 0 0,0 2-1,1 1 1,39-17 0,-25 17-982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19.6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39 6720,'-18'-26'3040,"23"22"-2624,-2 0-320,2 4-128,3-4-960,2 4 544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19.9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86 7296,'8'-19'3328,"32"14"-2912,-9 2-352,0-1-128,34-9-32,9 2 32,23 0 480,-4 3-224,7 0-5440,-7 4 2848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23.6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364 62 2560,'3'-2'291,"-1"1"0,1-1 0,-1 0 0,1 0 0,-1 0 0,0 0 0,0 0 0,0-1 0,0 1 0,0-1 0,-1 1 0,1-1 0,1-4 0,-3 6-200,0 0 0,-1 0 1,1 1-1,0-1 0,-1 0 0,1 0 0,0 0 0,-1 1 0,1-1 0,-1 0 0,1 0 0,-1 1 0,0-1 0,1 1 0,-1-1 0,1 0 0,-1 1 0,0-1 0,0 1 0,1 0 0,-1-1 0,-2 0 0,-16-6 664,17 7-686,-3-1 3,-1 0 0,0 0 0,1 0 0,-1 1 0,0 0 0,0 1 0,1-1 0,-9 3 0,-44 13-6,48-13-34,-22 8 109,-37 18 0,58-24-144,0 1 0,0 0 0,1 1 0,0 0 0,0 1 1,-13 14-1,21-21 17,1 1 0,0-1-1,0 0 1,0 1 0,0-1 0,0 1 0,0-1 0,0 1 0,0-1 0,0 1 0,1 0 0,-1-1 0,1 1-1,-1 0 1,1 0 0,0-1 0,0 1 0,0 0 0,0 0 0,0-1 0,0 1 0,0 0 0,0 0 0,1-1-1,-1 1 1,1 0 0,-1 0 0,1-1 0,0 1 0,-1-1 0,1 1 0,0-1 0,0 1 0,0-1 0,0 1 0,1-1-1,-1 0 1,0 0 0,1 1 0,-1-1 0,0 0 0,1 0 0,-1 0 0,1-1 0,3 2 0,16 8-44,1-2 0,0-1 1,39 8-1,17 5 362,-51-11-96,36 16 0,-56-21-146,0-1 1,0 1-1,0 1 1,0-1-1,-1 1 0,0 1 1,0-1-1,0 1 1,8 11-1,-12-16-58,-1 1 1,0 0-1,0-1 0,0 1 1,-1 0-1,1 0 1,0 0-1,-1 0 0,1 0 1,-1 0-1,1 0 0,-1 0 1,0 0-1,0 0 1,0 0-1,0 0 0,0 0 1,-1 0-1,1 0 0,-1 0 1,1 0-1,-1 0 1,0 0-1,1 0 0,-1 0 1,0 0-1,0-1 0,0 1 1,-1 0-1,-1 1 1,-3 4 34,-1-1 1,0 0-1,0 0 1,-1 0-1,-9 5 0,11-8-24,-30 17 249,0-2 0,-53 19 1,-4 1-168,14 2-266,47-21-2592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54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20 8896,'-10'-20'4032,"23"23"-3520,-3-3 992,3 0-928,9 0 479,4 0-607,8 0-480,2 4 0,3 0-1567,1 5 863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24.0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16 4320,'1'0'84,"-1"0"0,0-1 1,0 1-1,1 0 0,-1-1 0,0 1 0,1 0 1,-1-1-1,0 1 0,0 0 0,0-1 1,0 1-1,1-1 0,-1 1 0,0 0 0,0-1 1,0 1-1,0-1 0,0 1 0,0-1 1,0 1-1,0 0 0,0-1 0,0 1 0,0-1 1,0 1-1,0-1 0,-1 1 0,1 0 1,0-1-1,0 1 0,0-1 0,0 1 1,-1 0-1,1-1 0,0 1 0,0 0 0,-1-1 1,0 1 23,1 0 0,-1 0 1,0 0-1,1 0 0,-1 0 1,0 0-1,1 0 0,-1 1 1,1-1-1,-1 0 0,0 0 1,1 0-1,-1 1 0,1-1 0,-1 0 1,1 1-1,-1-1 0,1 1 1,-1-1-1,1 0 0,-1 1 1,1-1-1,0 1 0,-1-1 1,0 2-1,-15 21 1105,-18 31 0,28-43-1061,0 1-1,1 0 0,0 0 0,1 1 0,-3 12 0,6-19-83,0 0 0,0 0 0,1-1-1,-1 1 1,1 0 0,1 7 0,0-12-55,-1 1 0,0-1 1,1 1-1,-1-1 1,1 0-1,-1 1 1,1-1-1,0 0 1,0 1-1,-1-1 0,1 0 1,0 0-1,0 0 1,0 0-1,0 0 1,0 0-1,1 0 0,-1 0 1,0 0-1,0 0 1,1-1-1,-1 1 1,0-1-1,1 1 0,-1-1 1,0 1-1,1-1 1,2 1-1,0-1-115,-1 0 0,1 0-1,-1-1 1,1 1 0,-1-1-1,1 1 1,-1-1 0,0 0 0,1-1-1,3-1 1,34-19-2549,-10 1-85,4 5 902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24.4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38 4736,'-11'-27'1530,"7"16"-156,6 22-534,-3 5-185,0 0 1,-2 0-1,-4 22 1,-19 47 227,16-51-527,-99 354 2023,107-382-2318,1-4-20,1 0 0,-1 0-1,1 0 1,-1 0 0,1 0-1,0 0 1,-1 0 0,1 0 0,0 0-1,0 0 1,1 0 0,-1 0 0,0 0-1,1 0 1,-1-1 0,1 1-1,1 3 1,-2-4-27,0-1 0,1 0 1,-1 1-1,0-1 0,0 0 0,1 0 0,-1 1 0,0-1 0,1 0 1,-1 1-1,0-1 0,1 0 0,-1 0 0,0 0 0,1 1 0,-1-1 1,1 0-1,-1 0 0,0 0 0,1 0 0,-1 0 0,1 0 0,-1 0 0,0 0 1,1 0-1,-1 0 0,1 0 0,-1 0 0,0 0 0,2 0 0,11-8 230,-7 4-142,10-8-84,22-19-1,-30 23-140,1 0 0,0 1 0,0 0 0,0 1 0,1 0 0,0 0 0,0 1 0,19-7 0,-27 12 80,1-1-1,0 0 0,0 1 1,0 0-1,0 0 1,-1 0-1,1 0 0,0 0 1,0 1-1,0-1 1,0 1-1,-1-1 0,1 1 1,0 0-1,-1 0 1,4 2-1,-3-1 32,1 1-1,-1 0 0,1-1 1,-1 1-1,0 0 1,0 1-1,0-1 1,0 1-1,3 5 0,0 3 162,-1-1 0,0 1 0,0 0 0,-1 0 0,-1 0 0,3 18 0,-4-11-144,5 28 686,-6-44-786,-1-1 0,1 1 1,0-1-1,0 0 0,0 1 0,0-1 1,0 0-1,1 0 0,-1 1 0,0-1 1,1 0-1,0-1 0,0 1 1,3 3-1,3-1-1014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25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26 288 3968,'-21'3'1285,"20"-4"-1275,1 1 0,0 0 1,0 0-1,0 0 0,0 0 0,0 0 0,0 0 0,-1 0 0,1 0 1,0 0-1,0 0 0,0 0 0,0 0 0,0 0 0,0 0 0,-1 0 1,1 0-1,0 0 0,0 0 0,0 0 0,0 0 0,0 1 0,0-1 1,-1 0-1,1 0 0,0 0 0,0 0 0,0 0 0,0 0 0,0 0 1,0 0-1,0 0 0,0 0 0,0 1 0,0-1 0,-1 0 0,1 0 1,0 0-1,0 0 0,0 0 0,0 0 0,0 1 0,0-1 0,0 0 1,0 0-1,0 0 0,0 0 0,0 0 0,0 0 0,0 1 0,0 1 178,0-1 0,0 1-1,0 0 1,1 0 0,-1 0-1,0-1 1,1 1 0,0 0-1,-1 0 1,1-1 0,0 1-1,0 0 1,1 1 0,-2-2-87,1 0 0,0-1 0,0 1 0,0 0 0,0-1 0,0 1 0,0-1 0,0 1 0,0-1 0,0 0 0,0 1 0,0-1 0,0 0 0,0 0 0,0 1 0,0-1 0,0 0 0,0 0 0,0 0 0,0 0 0,0-1 0,1 1 0,-1 0 0,0 0 0,0-1 0,0 1 0,1-1 0,10-4 102,-1 0 0,1 0 0,-1-1 0,-1-1 0,1 0 0,10-8 1,55-56 68,-57 52-152,22-22 159,-18 16 36,1 2 0,1 0 1,1 2-1,31-20 1,-54 39-309,-1 1 1,0 0 0,1-1-1,-1 1 1,1 1 0,-1-1 0,1 0-1,3 0 1,-6 1-5,1 0 0,-1 0 0,1 0 0,-1 0-1,1 0 1,-1 0 0,1 0 0,-1 0 0,1 1 0,-1-1 0,1 0 0,-1 0 0,1 0 0,-1 1 0,1-1-1,-1 0 1,0 1 0,1-1 0,0 1 0,-1 0 4,1 0 1,-1 0-1,1 0 0,-1 0 0,1 0 1,-1 0-1,0 0 0,0 0 1,1 0-1,-1 0 0,0 0 0,0 0 1,0 2-1,-2 17 266,0 0 0,-1 0 0,-9 30-1,7-30-111,0 1-1,2-1 1,-3 33-1,6-48-106,1 0 0,-1 0 0,1-1 0,0 1 0,0 0 0,0-1 0,0 1 0,3 5-1,-3-9-30,0 1-1,0 0 0,-1-1 0,1 1 0,1-1 0,-1 0 1,0 1-1,0-1 0,0 0 0,1 0 0,-1 0 0,1 0 0,-1 0 1,1 0-1,-1 0 0,1 0 0,0 0 0,-1-1 0,1 1 1,0-1-1,-1 1 0,1-1 0,0 0 0,0 0 0,1 1 0,3-2 2,0 1 0,0-1-1,0 0 1,0-1 0,0 1-1,0-1 1,-1 0 0,1 0-1,-1-1 1,7-4 0,6-4-18,26-23 0,-29 21-94,24-14-1,-30 21 21,-7 4 41,0 1 0,0-1 0,-1 1 0,1 0 0,0 0 0,0 0 0,0 0 0,1 0 0,-1 0 0,0 1 0,0-1-1,0 1 1,0 0 0,1-1 0,2 1 0,-5 0 17,0 1-1,1-1 1,-1 0-1,0 1 1,1-1-1,-1 0 1,0 1-1,0-1 1,0 1-1,1-1 1,-1 0 0,0 1-1,0-1 1,0 1-1,0-1 1,0 1-1,0-1 1,0 0-1,0 1 1,0-1-1,0 1 1,0-1-1,0 1 1,0-1-1,0 0 1,0 1 0,0-1-1,0 1 1,-1-1-1,1 1 1,-6 16-18,6-17 23,-9 21 1,6-16 32,0 0 0,0 1 0,1-1-1,0 1 1,0 0 0,1 0 0,-2 9-1,3-14-19,0-1-1,0 1 0,0 0 1,0-1-1,0 1 0,0 0 1,0-1-1,0 1 0,1 0 0,-1-1 1,0 1-1,0-1 0,1 1 1,-1 0-1,0-1 0,1 1 0,-1-1 1,1 1-1,-1-1 0,1 1 1,-1-1-1,1 1 0,-1-1 1,1 0-1,-1 1 0,1-1 0,-1 0 1,1 1-1,0-1 0,-1 0 1,1 0-1,0 1 0,-1-1 1,2 0-1,2 0 5,0 0 0,-1 0 0,1 0 1,0 0-1,4-2 0,1 1-26,-3 0 45,1 0 0,-1 0 0,0 0 0,0-1 0,0 0-1,0 0 1,0-1 0,-1 0 0,1 0 0,6-4 0,-10 5-35,0 1 1,-1 0-1,1-1 1,-1 1-1,1-1 1,-1 1-1,0-1 0,1 0 1,-1 0-1,0 1 1,0-1-1,0 0 1,-1 0-1,1 0 0,0 0 1,-1 0-1,1 0 1,-1 0-1,1 0 1,-1-1-1,0 1 1,0 0-1,0 0 0,0 0 1,-1 0-1,1 0 1,-1 0-1,1 0 1,-1 0-1,1 0 0,-1 0 1,0 0-1,-2-4 1,-3-3-34,0 0 1,0 0-1,-1 0 0,0 1 1,-1 0-1,1 0 0,-2 1 1,1 0-1,-1 0 1,0 1-1,0 0 0,-1 0 1,0 1-1,-17-6 0,26 11-94,-1-1 0,0 1 0,1 0 0,-1 0 0,1 0 0,-1 0 0,0 0 0,1 0 0,-4 0-1,-5 1-2498,26-9-3876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27.9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241 310 3552,'-2'-2'166,"1"1"19,0 0-1,1 1 1,-1-1 0,0 0 0,0 0 0,1 1-1,-1-1 1,0 1 0,0-1 0,0 1 0,0-1-1,0 1 1,0 0 0,0-1 0,0 1 0,0 0-1,0 0 1,0-1 0,0 1 0,0 0 0,0 0-1,0 0 1,0 0 0,0 1 0,0-1 0,0 0-1,0 0 1,-2 1 0,-9 5 237,0 1 0,1 0 0,0 0 0,0 1 0,-11 11 1,-45 51 548,58-60-802,0 1 1,1 1-1,-8 16 0,12-22-102,1 0-1,1 0 0,-1 1 1,1-1-1,0 1 0,0-1 1,1 1-1,-1 13 1,2-18-39,0 1 1,0-1 0,1 1 0,-1-1 0,1 1 0,-1-1-1,1 1 1,0-1 0,0 0 0,0 1 0,0-1 0,1 0-1,-1 0 1,0 0 0,1 0 0,0 0 0,-1 0-1,1 0 1,0 0 0,0-1 0,0 1 0,0-1 0,0 1-1,0-1 1,1 0 0,-1 0 0,0 0 0,1 0 0,3 1-1,-1-1 29,0 0-1,-1-1 0,1 1 1,-1-1-1,1 0 0,0 0 0,-1 0 1,1-1-1,-1 1 0,1-1 0,0 0 1,-1 0-1,0-1 0,1 0 1,5-3-1,2-3-44,-1-1 0,0 0 0,0 0 1,-1-1-1,-1-1 0,14-18 0,-9 8-99,-1 0-1,-1-1 0,-2-1 1,11-29-1,2-4-7,-5 16-2,-2 1 0,-2-2 0,-2 0 0,8-49 0,-17 49-346,-3 40 407,0-1 0,0 1 0,0-1 0,0 1 0,0-1 0,0 1 0,0 0 0,-1-1 0,1 1 0,0-1 0,-1 1 0,1 0 1,-1-1-1,0 1 0,1 0 0,-1-1 0,0 1 0,0 0 0,0 0 0,0 0 0,0 0 0,-1-1 0,1 2 20,0 0 0,0 0 0,0 1 0,0-1 0,0 0-1,0 1 1,1-1 0,-1 0 0,0 1 0,0-1 0,0 1 0,0 0-1,1-1 1,-1 1 0,0 0 0,1-1 0,-2 2 0,0 0-14,-7 7 84,0 1 0,1 0 0,-1 0 0,2 1 0,0 0 0,0 0 0,1 1 0,0 0 0,1 0 0,1 0 0,0 1 0,-5 25 0,4-9 71,2 0 0,1 1 1,1 0-1,5 50 0,-1-58 0,0 0-1,8 24 1,-9-38-71,0-1-1,0 0 1,1-1 0,0 1 0,1 0 0,-1-1-1,1 0 1,0 0 0,1 0 0,8 9 0,-11-13-25,-1-1 1,1 0-1,0 1 1,-1-1 0,1 0-1,0 0 1,0 0-1,0 0 1,0 0 0,0 0-1,0 0 1,1-1-1,-1 1 1,0-1 0,0 1-1,0-1 1,0 0-1,1 0 1,-1 0 0,0 0-1,0-1 1,1 1 0,-1 0-1,0-1 1,0 0-1,0 1 1,0-1 0,3-2-1,2-1 49,-1 0 0,0-1 0,-1 0 0,1 0 1,8-11-1,21-30 114,91-146-815,-117 175 195,-7 12 90,-4 12 218,1-5 122,-27 88 156,25-79-22,0 1 0,1 0 0,1 0 0,0 0 0,2 21 0,-1-30-86,0 0-1,1 1 0,0-1 1,-1 0-1,1 0 1,0 0-1,1 0 1,-1 0-1,3 4 0,-3-6-38,0 0-1,0 0 0,-1 0 0,1 0 0,0 0 0,0-1 1,0 1-1,0 0 0,0-1 0,0 1 0,0-1 1,0 1-1,1-1 0,-1 1 0,0-1 0,0 0 0,0 1 1,0-1-1,1 0 0,-1 0 0,0 0 0,0 0 0,0 0 1,1 0-1,-1 0 0,0-1 0,0 1 0,2-1 0,10-4 107,1-1 0,-1-1 0,-1 0 0,24-17 0,-2 1-99,16-13-104,-35 25-9,-1 0 1,2 1-1,0 1 0,26-13 0,-40 22 92,-1-1 1,0 1-1,0-1 0,1 1 1,-1-1-1,0 1 0,1 0 0,-1-1 1,0 1-1,1 0 0,-1 0 0,1 0 1,-1 0-1,0 0 0,1 1 1,-1-1-1,0 0 0,1 0 0,-1 1 1,0-1-1,1 1 0,-1 0 1,0-1-1,0 1 0,0 0 0,0-1 1,1 1-1,-1 0 0,0 0 0,0 0 1,-1 0-1,1 0 0,0 0 1,0 0-1,0 1 0,-1-1 0,1 0 1,-1 0-1,1 1 0,-1-1 1,1 0-1,-1 1 0,0-1 0,1 0 1,-1 1-1,0 0 0,1 9 18,0 0 1,-1 0-1,-1-1 0,1 1 0,-2 0 1,-4 20-1,3-17 337,0 0 0,-1 23 0,22-66 117,-6 13-423,-3 4-95,0 0 0,18-17 0,-27 28 38,1 1 0,-1-1 0,0 1 0,1-1 0,-1 1 0,1-1 0,-1 1 0,1 0 0,-1-1 0,1 1 0,-1 0 0,1-1 0,0 1 0,-1 0 0,1 0 0,-1-1 0,1 1 0,0 0 0,-1 0 0,1 0 0,0 0 0,-1 0 0,1 0 0,-1 0 1,1 0-1,0 0 0,-1 0 0,1 0 0,0 1 0,-1-1 0,1 0 0,-1 0 0,1 1 0,0-1 0,-1 0 0,1 1 0,-1-1 0,1 0 0,-1 1 0,1-1 0,-1 1 0,0-1 0,1 1 0,-1-1 0,1 1 0,-1-1 0,0 1 0,1-1 0,-1 2 0,3 4-27,-1 0-1,0 0 0,-1 0 1,2 9-1,-1-3-57,0 2 48,-1-7 84,0 1 1,5 13 0,-6-20-20,0 1 1,1-1-1,-1 0 1,1 0 0,-1 0-1,1 0 1,-1 0 0,1-1-1,-1 1 1,1 0-1,0 0 1,-1 0 0,1 0-1,0-1 1,0 1 0,0 0-1,0-1 1,0 1-1,0 0 1,0-1 0,0 0-1,0 1 1,0-1 0,0 1-1,0-1 1,0 0-1,1 0 1,5 0 35,0-1-1,-1 0 1,1 0-1,-1 0 1,1-1-1,11-5 1,40-22-136,-36 17 86,149-88 98,-115 65-112,71-49 76,-126 84-80,0-1 0,0 0 0,0 1 0,-1-1 1,1 1-1,0-1 0,-1 0 0,1 0 0,0 1 1,-1-1-1,1 0 0,-1 0 0,1 0 0,-1 0 0,0 0 1,1 0-1,-1 1 0,0-1 0,0 0 0,1 0 1,-1-2-1,0 3 6,0 0 1,0-1 0,-1 1-1,1 0 1,0 0 0,0-1-1,0 1 1,0 0-1,-1-1 1,1 1 0,0 0-1,0 0 1,0 0 0,-1-1-1,1 1 1,0 0-1,0 0 1,-1 0 0,1 0-1,0-1 1,-1 1 0,1 0-1,0 0 1,-1 0 0,1 0-1,0 0 1,-17 2-214,4 2 166,1 1-1,0 1 0,0 0 0,-15 11 0,-47 38 75,47-31-41,1 1 0,1 1 1,-27 37-1,48-58 63,-11 18-19,14-22-1,1 0-1,-1 0 0,1 0 0,-1 0 0,1 0 0,0 0 0,-1 1 0,1-1 0,0 0 0,0 0 0,0 0 0,0 1 0,0-1 0,0 0 0,0 0 1,1 0-1,-1 0 0,0 1 0,1 0 0,-1-2-11,0 1 1,1-1 0,-1 0-1,0 0 1,0 1-1,1-1 1,-1 0 0,0 0-1,0 0 1,1 1 0,-1-1-1,0 0 1,1 0-1,-1 0 1,0 0 0,0 0-1,1 1 1,-1-1 0,0 0-1,1 0 1,-1 0-1,0 0 1,1 0 0,-1 0-1,0 0 1,1 0-1,0-1 1,13-4 103,14-12-7,-10 1-63,-1 0-1,-1-1 1,0 0-1,-1-1 1,12-21-1,25-29-167,-47 61 71,-3 5 21,0-1 1,0 1-1,0-1 1,0 1-1,0 0 1,1 0-1,-1 0 1,1 0-1,0 0 1,-1 0-1,1 1 1,5-3-1,-8 4 27,0 0-1,1 0 0,-1 0 0,0 0 0,0 0 1,1 0-1,-1 0 0,0 0 0,0 0 0,0 0 1,1 0-1,-1 0 0,0 0 0,0 0 0,1 0 1,-1 1-1,0-1 0,0 0 0,0 0 0,1 0 1,-1 0-1,0 0 0,0 0 0,0 1 0,0-1 1,1 0-1,-1 0 0,0 0 0,0 0 0,0 1 1,0-1-1,1 0 0,1 11-183,-4 16-36,2-25 220,-6 40-79,-1 0 1,-2 0 0,-21 57-1,12-52 56,-1-1 0,-41 69 0,58-112 36,-10 17 120,-1-1-1,-1 0 1,-19 20 0,28-34-50,0-1 1,0 1-1,0-1 1,-1 0-1,1-1 1,-12 6 0,13-7-26,1-1 1,0 0-1,0 0 1,-1-1 0,1 1-1,0-1 1,-1 1-1,1-1 1,-1 0-1,1 0 1,0-1 0,-1 1-1,1-1 1,-5-1-1,6 2-51,0-1-1,0 0 0,0 1 0,0-1 0,0 0 1,1 0-1,-1 0 0,0 0 0,0 0 0,1-1 1,-1 1-1,1 0 0,-1-1 0,1 1 0,0-1 1,-1 0-1,1 1 0,0-1 0,0 0 0,0 0 1,0 1-1,1-1 0,-1 0 0,0 0 0,1 0 1,0 0-1,-1-4 0,1 3 3,0-1 1,1 1-1,-1-1 1,1 1-1,0-1 0,0 1 1,0-1-1,1 1 1,-1 0-1,1 0 0,-1-1 1,1 1-1,0 0 1,1 1-1,3-6 0,3-1-15,1 0-1,0 1 0,0 0 0,1 0 0,15-8 0,62-25 22,-34 16-2,0 1 67,-6 2-137,75-46 0,-108 59 74,-1-1 0,-1-1 1,0 0-1,0-1 0,-1-1 1,-1 0-1,0 0 0,-1-1 1,11-19-1,-20 31-15,39-77 202,-36 70-208,-1-1-1,0 1 1,0-1-1,-1 0 1,0 0 0,1-18-1,-3 27 0,0 0 0,0-1 0,0 1 0,0 0 0,0 0 0,-1 0 0,1 0-1,0 0 1,-1 0 0,1 0 0,-1 0 0,0-2 0,1 3-7,-1-1 0,1 1 0,0 0-1,-1-1 1,1 1 0,0 0 0,-1-1 0,1 1-1,-1 0 1,1 0 0,0 0 0,-1-1 0,1 1 0,-1 0-1,1 0 1,-1 0 0,1 0 0,-1 0 0,1 0 0,0 0-1,-2 0 1,1 0-8,0 0 1,-1 1-1,1-1 0,-1 1 0,1 0 0,0-1 1,0 1-1,-1 0 0,1 0 0,0-1 0,0 1 1,0 0-1,0 0 0,0 0 0,0 1 1,0-1-1,0 0 0,-1 3 0,-2 4 23,0 1-1,1 0 0,0-1 1,0 2-1,1-1 1,0 0-1,-1 12 0,1 4 37,2 36 0,0-54-13,1 0 1,0 0 0,0 0-1,0 0 1,1 0-1,0-1 1,0 1 0,1 0-1,0-1 1,0 0-1,5 8 1,-5-10 16,-1-1 1,1 0 0,0 0-1,0-1 1,0 1-1,0 0 1,1-1-1,-1 0 1,1 0-1,-1 0 1,1 0-1,0-1 1,0 1 0,0-1-1,-1 0 1,1 0-1,1 0 1,-1-1-1,0 1 1,6-1-1,2-1 17,-1 0-1,0-1 0,0 0 1,0 0-1,0-2 0,0 1 0,0-1 1,12-7-1,81-50-83,-82 46-25,41-30-6,-39 26 131,38-21-1,-61 39-82,0 0 0,0 1 0,0-1 1,0 1-1,0-1 0,0 1 0,0 0 0,0-1 0,0 1 0,0 0 0,1 0 0,-1 0 1,0 0-1,0 0 0,2 0 0,-3 0 6,1 0 0,-1 0-1,1 1 1,-1-1 0,0 0 0,1 1 0,-1-1 0,1 0-1,-1 1 1,1-1 0,-1 0 0,0 1 0,1-1-1,-1 1 1,0-1 0,0 1 0,1-1 0,-1 1 0,0-1-1,0 1 1,0-1 0,0 1 0,1 0 0,-1 4-23,0 0 0,1 0 0,-2-1 0,1 1 0,-2 8 0,1-2 64,-2 12-49,0-1 95,1 25-1,2-42-26,0 0 1,0 1-1,1-1 0,0 0 0,0 0 0,0 0 0,1 0 1,0 0-1,-1 0 0,5 6 0,-5-9-37,0 0 1,1 0-1,-1-1 0,0 1 1,0 0-1,1-1 0,-1 1 1,1-1-1,0 0 0,-1 1 1,1-1-1,0 0 0,0 0 1,-1 0-1,1 0 0,0-1 1,0 1-1,4 1 0,-4-2 3,1 0 0,-1-1-1,0 1 1,0 0 0,0-1-1,0 1 1,1-1-1,-1 1 1,0-1 0,0 0-1,0 0 1,0 0 0,0 0-1,-1-1 1,3 0-1,3-5 26,1 0 1,-1-1-1,-1 1 0,0-1 0,0 0 0,8-15 0,104-174 218,-107 179-249,-8 15-63,0 0 0,0-1-1,-1 0 1,0 1 0,0-1 0,0 0-1,0 0 1,-1 0 0,1 0 0,-1 0 0,1-8-1,-2 11 52,0 1-1,0 0 0,0 0 0,0 0 0,0-1 0,0 1 1,0 0-1,0 0 0,0-1 0,0 1 0,0 0 0,0 0 1,-1 0-1,1-1 0,0 1 0,0 0 0,0 0 0,0 0 1,0-1-1,-1 1 0,1 0 0,0 0 0,0 0 1,0 0-1,-1 0 0,1 0 0,0-1 0,0 1 0,0 0 1,-1 0-1,1 0 0,0 0 0,0 0 0,-1 0 0,1 0 1,0 0-1,0 0 0,-1 0 0,1 0 0,0 0 0,0 0 1,-1 0-1,1 0 0,0 0 0,0 0 0,0 0 0,-1 1 1,1-1-1,0 0 0,0 0 0,-1 0 0,-8 5 66,8-4-77,0 0 0,1 0 0,-1 0 0,0 1 0,0-1 0,1 0 0,-1 1 0,1-1 0,-1 1 0,1-1 0,-1 0 0,1 1 0,0-1 0,0 1 0,0 1 0,0 28 46,0-18-127,1 5 62,0 1 1,2-1-1,4 20 0,1 15 30,-5-33 21,0 1 0,9 28 0,-10-46-17,-1 1-1,0 0 1,0-1 0,-1 1-1,1 0 1,-1 0 0,0 0-1,0-1 1,-1 8 0,1-10 14,0 0 0,0 0 1,-1 0-1,1 0 0,-1 0 1,1 1-1,-1-1 0,1 0 0,-1 0 1,0 0-1,1 0 0,-1-1 1,0 1-1,0 0 0,0 0 0,0 0 1,0 0-1,0-1 0,0 1 1,0-1-1,0 1 0,0-1 0,0 1 1,0-1-1,0 1 0,0-1 1,0 0-1,-1 0 0,1 1 0,0-1 1,0 0-1,-3 0 0,-96 0-257,95 0 245,1 0-1,-1 0 1,1 1-1,-1 0 0,-4 1 1,9-2-6,0 0 0,0 0 0,0 0 1,0 0-1,1 0 0,-1 0 0,0 0 0,0 0 0,0 0 1,0 0-1,0 0 0,0 0 0,0 0 0,0 0 0,0 0 1,0 0-1,0 0 0,0 0 0,0 0 0,0 1 1,0-1-1,0 0 0,0 0 0,0 0 0,0 0 0,0 0 1,0 0-1,0 0 0,0 0 0,0 0 0,0 0 0,0 0 1,0 0-1,0 0 0,0 0 0,0 1 0,0-1 1,0 0-1,0 0 0,0 0 0,0 0 0,0 0 0,0 0 1,0 0-1,0 0 0,0 0 0,0 0 0,0 0 0,0 0 1,0 0-1,0 0 0,0 0 0,-1 0 0,1 0 1,19 2 77,168-13 39,-130 7-552,-23 1 85,54-2-5762,-65 5 1031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28.3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59 7712,'-54'-31'3520,"33"23"-3072,16 0-736,5 0-2464,10 5 1632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30.2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1 218 4640,'1'3'1869,"0"-3"-1834,8 2 1385,19 0 505,-18-1-1196,0-1-485,-1 0 0,1 0-1,0-1 1,-1-1 0,1 0-1,0 0 1,-1 0 0,0-1 0,0-1-1,0 0 1,0 0 0,12-8-1,-2-1-66,0 0 0,-2-1 0,0-1 1,20-22-1,-34 34-143,0-1 0,-1 1 0,1-1 0,-1 0 1,1 1-1,-1-1 0,-1-1 0,1 1 1,2-8-1,-4 11-35,1-1 1,-1 1 0,0-1-1,0 1 1,0-1 0,0 0-1,0 1 1,0-1-1,0 1 1,0-1 0,-1 0-1,1 1 1,-1-1 0,1 1-1,-1-1 1,0 1-1,1 0 1,-1-1 0,0 1-1,0 0 1,0-1 0,0 1-1,0 0 1,0 0-1,0 0 1,-1 0 0,1 0-1,0 0 1,-1 0 0,-1-1-1,-1 1-47,0-1 0,0 1-1,0 0 1,0 0 0,0 0 0,0 0-1,0 1 1,0-1 0,-1 1 0,1 0-1,0 1 1,0-1 0,0 1 0,0 0-1,0 0 1,0 0 0,0 0 0,0 1-1,0 0 1,-6 3 0,2-1 67,1 1 1,0 0 0,0 0 0,1 0-1,0 1 1,0 0 0,0 1 0,0-1-1,-5 10 1,1 2 100,0-1 0,2 1 0,0 1 0,2-1 0,0 1 0,1 1 0,-3 20 0,7-33-65,0-1-1,1 1 1,0-1-1,0 1 1,1-1 0,-1 1-1,1-1 1,1 1-1,-1-1 1,1 0-1,1 1 1,-1-1 0,1 0-1,0-1 1,0 1-1,6 8 1,-5-10-14,-1 1 0,1-1 1,0 0-1,0 0 1,1-1-1,-1 1 0,1-1 1,0 0-1,-1 0 0,2-1 1,-1 1-1,0-1 0,0 0 1,1 0-1,-1-1 0,1 0 1,-1 0-1,1 0 0,8 0 1,17-4 28,1 0 0,-1-2 1,0-2-1,35-11 0,-66 18-69,44-14 35,0-2 1,-2-2 0,64-36-1,111-84 28,-120 73-104,-84 56 52,21-13 34,-32 20-43,1 0 0,-1-1-1,0 1 1,0 0 0,0 0 0,0-1-1,0 0 1,0 1 0,1-5 0,-3 7-1,1 0 0,-1-1-1,0 1 1,0 0 0,0-1 0,0 1 0,0 0 0,0 0 0,0-1 0,0 1 0,0 0 0,0 0-1,0-1 1,0 1 0,0 0 0,0-1 0,0 1 0,0 0 0,0 0 0,0-1 0,0 1-1,0 0 1,-1-1 0,1 1 0,0 0 0,0 0 0,0 0 0,0-1 0,-1 1 0,1 0-1,0 0 1,0 0 0,-1-1 0,-10-1 72,-13 5-47,14 1-85,-1 1 0,1 0 0,0 1 0,1 0 0,-17 13 0,-42 42 11,-4 6 45,-95 100 474,162-161-477,0 0 68,-1 0 0,1 1-1,-7 12 1,12-18-49,-1-1 0,1 1 0,-1 0 1,1 0-1,-1 0 0,1 0 0,0 0 0,-1 0 1,1 0-1,0 0 0,0 0 0,-1 0 0,1 1 1,0-1-1,0 0 0,0 0 0,1 0 0,-1 0 1,0 0-1,0 0 0,0 0 0,1 0 0,-1 0 1,1 0-1,-1 0 0,1 0 0,-1 0 1,1 0-1,-1-1 0,1 1 0,0 0 0,-1 0 1,1 0-1,0-1 0,1 2 0,0-1 3,0 0 0,0 0 0,0-1-1,0 1 1,0-1 0,0 1 0,0-1 0,0 0-1,0 0 1,0 1 0,0-1 0,1-1 0,-1 1-1,0 0 1,0-1 0,0 1 0,2-1 0,4-2 26,-1 0 0,0 0 0,10-6 0,-6 2-13,0-1 0,0 0 0,-1-1 0,0 0 1,0 0-1,-1-1 0,11-16 0,3-9 47,20-40 0,13-20-264,-46 85-94,-10 10 278,0 0-1,0 0 0,1 0 0,-1 0 0,0 0 0,0 0 0,0 0 0,0 0 1,0 0-1,1 0 0,-1 0 0,0 0 0,0 0 0,0 0 0,0 0 1,0 1-1,1-1 0,-1 0 0,0 0 0,0 0 0,0 0 0,0 0 0,0 0 1,0 1-1,0-1 0,1 0 0,-1 0 0,0 0 0,0 0 0,0 0 1,0 1-1,0-1 0,0 0 0,0 0 0,0 0 0,0 0 0,0 0 0,0 1 1,0-1-1,0 0 0,0 0 0,-1 30-74,0-27 81,-3 23-59,-2 0-1,-14 39 1,8-27-31,3-11 70,-2 0 0,-21 39 0,-35 46 95,2-4 125,40-67-60,14-24 47,-9 21-1,16-25-24,4-13-155,0 0 0,0 0 0,0 0 0,0 1 0,0-1 0,0 0 0,0 0 0,0 1 0,0-1 0,0 0 0,0 0 0,0 0 0,0 0 0,0 1 0,0-1 0,1 0 0,-1 0 0,0 0 0,0 1 0,0-1 0,0 0 0,0 0 0,1 0 0,-1 0 0,0 0 0,0 1 0,0-1 0,1 0 0,0 0 13,0 0-1,0 0 1,0 0-1,1-1 1,-1 1 0,0 0-1,0 0 1,0-1-1,0 1 1,0-1 0,1 1-1,-1-1 1,0 1-1,0-1 1,1-1-1,13-9 169,21-17 0,6-6-55,129-106-108,-50 39-147,145-126 133,-166 139-17,-89 78-35,14-11-41,-24 19 67,1 1 1,0 0-1,0 0 1,-1 0-1,1 0 0,0 0 1,0 1-1,0-1 1,0 0-1,0 1 0,4-1 1,-5 1 7,-1 0 0,1 1 0,0-1 0,-1 0 0,1 0 1,-1 1-1,1-1 0,-1 1 0,1-1 0,-1 0 0,1 1 0,-1-1 1,1 1-1,-1-1 0,1 1 0,-1-1 0,0 1 0,1 0 0,-1-1 1,0 1-1,1-1 0,-1 1 0,0 0 0,0-1 0,0 1 0,0 0 1,0-1-1,1 1 0,-1 0 0,0-1 0,0 1 0,-1 0 0,1 0 1,-2 30-55,2-28 49,-5 25 27,-2 0 0,0-1-1,-2 0 1,0 0-1,-2-1 1,-1 0 0,-2 0-1,0-2 1,-19 25-1,33-49-17,-13 22 200,10-12 37,3-10-228,0 0 0,0 1 0,1-1 0,-1 0-1,0 0 1,0 0 0,0 1 0,0-1 0,1 0-1,-1 0 1,0 0 0,0 0 0,0 1 0,1-1-1,-1 0 1,0 0 0,0 0 0,0 0 0,1 0-1,-1 0 1,0 0 0,0 0 0,1 0 0,-1 0-1,0 0 1,0 0 0,1 0 0,-1 0 0,0 0-1,0 0 1,1 0 0,-1 0 0,0 0 0,0 0-1,1 0 1,-1 0 0,3-1 40,1 0 1,-1 0-1,0-1 0,0 1 1,0-1-1,0 1 0,0-1 0,0 0 1,0 0-1,2-3 0,25-27-6,-21 22-31,47-55-45,-22 24-86,70-65-1,-97 100 83,0 0 0,1 0 0,0 1-1,15-7 1,-22 11 30,1 0 0,-1 1-1,1-1 1,-1 0 0,1 1-1,-1-1 1,1 1 0,-1 0-1,1 0 1,0-1 0,-1 1-1,1 0 1,0 0 0,-1 1-1,1-1 1,-1 0 0,1 0-1,0 1 1,-1-1 0,1 1-1,-1 0 1,1-1 0,-1 1-1,1 0 1,-1 0 0,0 0-1,1 0 1,-1 0 0,0 0-1,0 0 1,0 0 0,0 0-1,0 1 1,2 1 0,-1 2 12,1 1 1,-1-1-1,0 1 1,-1 0-1,1 0 1,-1-1-1,0 1 0,-1 0 1,1 0-1,-1 8 1,-2 11 91,-5 28 0,2-19 145,-1 5 11,4-23-122,-1-1-1,1 17 1,2-26-1126,0-1 0,0 0 1,1 0-1,0 1 0,0-1 0,0 0 1,1 0-1,-1 0 0,1 0 0,0 0 0,1-1 1,-1 1-1,1-1 0,0 1 0,0-1 1,0 0-1,1 0 0,3 3 0,16 14-1234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30.6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12 9568,'-25'-11'3520,"20"14"-2720,0 2-256,-3-10-3968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5:52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581 214 2304,'-1'-1'175,"0"-1"0,0 1 0,0-1-1,0 0 1,1 1 0,-1-1 0,1 0 0,-1 0 0,1 1 0,0-1 0,-1 0 0,1 0-1,0 0 1,0 1 0,1-3 0,-1 1 45,0 0 0,0 0 1,0 1-1,-1-1 0,1 0 0,-1 0 1,0-2-1,-7-16 449,-6-17 480,12 33-1041,0 0 0,0 0 1,-1 0-1,1 0 0,-1 1 0,0-1 0,0 1 0,-1 0 0,1-1 0,-1 2 0,0-1 0,0 0 0,-1 1 0,1 0 0,0 0 0,-1 0 0,0 0 0,0 1 0,-5-2 0,-1-1 41,-1 1-1,1 1 1,-1 0-1,0 1 1,0 0 0,0 1-1,-23 0 1,20 2-115,1 0 0,-1 2 0,1-1 1,-1 2-1,1 0 0,0 1 0,1 0 1,-1 1-1,1 0 0,0 1 0,1 1 1,-21 15-1,20-12-31,0 1 1,1 1 0,0 0-1,1 0 1,1 1 0,0 1-1,1-1 1,0 1 0,1 1-1,-9 25 1,10-23-98,1-4 76,1 0 0,1 0 0,-4 19 0,7-30 26,1 0-1,0 0 1,-1 0 0,1-1-1,0 1 1,0 0-1,1 0 1,-1 0-1,0 0 1,1-1 0,0 1-1,0 0 1,0-1-1,0 1 1,0 0-1,0-1 1,0 1 0,1-1-1,0 0 1,-1 0-1,1 1 1,0-1-1,3 2 1,-2-2 14,0 0 0,0 0-1,1 0 1,-1-1 0,0 0 0,1 0 0,-1 0-1,1 0 1,0 0 0,5 0 0,38-2 53,-34 0-70,12 0-81,30-1-259,72 5 0,-110-2 299,0 1 1,0 1-1,-1 1 0,0 1 1,1 0-1,-2 1 1,1 0-1,25 15 0,-37-18 60,0-1 0,0 1-1,-1 0 1,1 0-1,-1 0 1,0 0 0,1 1-1,-2-1 1,1 1-1,0 0 1,-1 0 0,1 0-1,-1 0 1,0 0 0,-1 1-1,1-1 1,-1 1-1,1-1 1,-2 1 0,1-1-1,0 1 1,-1 0 0,0-1-1,0 1 1,0 0-1,0-1 1,-2 7 0,-13 44 576,7-25-395,6-21-154,-1 0-1,1 0 1,-2 0 0,1-1-1,-1 1 1,0-1 0,-1 0-1,0 0 1,-6 7 0,-3 0 68,0 0-1,-2-1 1,1-1 0,-2-1 0,0 0 0,0-1 0,-1-1 0,0-1 0,-29 11 0,-42 19-924,89-39 794,0 0 0,0 0 0,0 0 0,0 1 1,0-1-1,0 0 0,0 0 0,0 0 1,0 0-1,-1 0 0,1 1 0,0-1 1,0 0-1,0 0 0,0 0 0,0 0 0,0 0 1,0 1-1,0-1 0,0 0 0,0 0 1,0 0-1,1 0 0,-1 0 0,0 1 0,0-1 1,0 0-1,0 0 0,0 0 0,0 0 1,0 0-1,0 0 0,0 0 0,0 1 0,0-1 1,1 0-1,-1 0 0,0 0 0,0 0 1,0 0-1,0 0 0,0 0 0,0 0 1,1 0-1,-1 0 0,0 0 0,6 5-5,1-2 25,0 0 0,1-1 0,-1 0 0,1 0 0,-1 0 0,1-1 0,0-1 0,0 1 1,-1-1-1,12-1 0,-2-1 30,0-1 0,0-1 0,26-8 0,-31 7 10,-1 0 0,1 0-1,-1-1 1,-1 0 0,1-1 0,17-15 0,-8 4 87,-2-1 1,20-27 0,-4 5-48,2 2 1,2 1 0,2 2-1,62-45 1,-72 59-183,37-19-1,-52 31 59,4-2 25,-19 12 10,0 0 1,0 0-1,0-1 0,0 1 0,0 0 0,0 0 0,0 0 0,0 0 0,0 0 1,0 0-1,0 0 0,0 0 0,1 0 0,-1 0 0,0 0 0,0 0 0,0 0 1,0 0-1,0 0 0,0 0 0,0 0 0,0 0 0,0 0 0,0 0 0,0 0 1,0 0-1,0 1 0,1-1 0,-1 0 0,0 0 0,0 0 0,0 0 0,0 0 1,0 0-1,0 0 0,0 0 0,0 0 0,0 0 0,0 0 0,0 0 0,0 0 1,0 0-1,0 0 0,0 0 0,0 1 0,0-1 0,0 0 0,0 0 0,0 0 1,0 0-1,0 0 0,0 0 0,0 0 0,0 0 0,0 0 0,0 0 0,0 0 1,0 0-1,0 0 0,0 1 0,0-1 0,0 0 0,0 0 0,0 0 0,-7 12 16,-9 14 93,-19 38 1,31-56-86,1 0-1,0 0 1,0 0 0,1 0 0,0 0-1,0 1 1,1-1 0,0 0-1,1 1 1,0 9 0,0-16-3,0 0 0,0-1 0,0 1 0,1 0 0,-1 0 0,0-1 0,1 1-1,0 0 1,-1-1 0,1 1 0,0 0 0,0-1 0,0 1 0,0-1 0,0 0 0,0 1 0,0-1 0,0 0 0,1 1 0,-1-1 0,0 0 0,1 0 0,-1 0 0,1 0 0,-1-1 0,1 1 0,0 0 0,-1-1-1,1 1 1,0-1 0,-1 1 0,1-1 0,0 0 0,0 1 0,-1-1 0,1 0 0,0 0 0,0-1 0,0 1 0,-1 0 0,3-1 0,12-5 92,0 0 0,0-1 1,-1-1-1,23-14 0,-8 4-66,107-67-260,-112 70-336,-25 14 542,0 1 0,1 0 1,-1 0-1,0 0 0,1 0 1,-1 0-1,0 0 0,1 0 1,-1 0-1,0 1 0,1-1 1,-1 0-1,0 0 0,1 0 1,-1 0-1,0 0 0,0 0 1,1 1-1,-1-1 0,0 0 1,0 0-1,1 0 0,-1 1 1,0-1-1,0 0 0,0 0 1,1 1-1,-1-1 0,0 0 1,0 0-1,0 1 0,0-1 1,0 0-1,1 1 0,-1-1 1,0 1-1,5 12-17,-5-13 23,3 13-50,-1 0 1,0 0-1,-1 0 1,-1 23-1,0-24 83,0 1-1,1-1 0,0 1 1,1-1-1,3 15 1,-3-21 5,0 0 29,0 0 0,0-1 0,5 10 0,-7-14-47,1 0-1,-1 0 1,0-1-1,1 1 1,-1 0-1,1-1 1,-1 1-1,1-1 1,-1 1-1,1 0 1,0-1-1,-1 1 1,1-1-1,-1 0 1,1 1-1,0-1 1,0 1-1,-1-1 1,1 0-1,0 0 1,0 1-1,-1-1 1,1 0-1,0 0 1,0 0 0,-1 0-1,1 0 1,0 0-1,0 0 1,0 0-1,-1 0 1,1 0-1,0-1 1,0 1-1,-1 0 1,2-1-1,5-4 19,-1 0 0,0 0 0,-1 0 0,1-1 0,-1 0 0,-1 0 0,7-9 0,6-8 14,-8 12-31,79-86 197,-79 88-284,1 1 0,0 0-1,0 0 1,0 1 0,1 1 0,0 0-1,0 0 1,13-4 0,-23 10 50,0-1 0,-1 1 0,1-1 0,0 1 1,-1 0-1,1 0 0,0-1 0,0 1 0,-1 0 0,1 0 0,0 0 1,0 0-1,-1 0 0,1 0 0,0 0 0,0 0 0,-1 0 0,1 0 1,0 0-1,0 0 0,-1 1 0,1-1 0,0 0 0,-1 1 0,2-1 1,-2 2-13,1 0 1,-1 0-1,0 0 1,0 0-1,0 0 0,0 0 1,0 0-1,0 0 1,-1 0-1,0 2 1,0 4 17,-14 84 22,-5-1 0,-50 142-1,24-109 117,16-45 220,-23 93 0,52-166-255,-3 9 26,4-14-96,0-1 0,-1 0 0,1 1 0,0-1 0,0 1 0,0-1 0,0 0 0,-1 1 1,1-1-1,0 1 0,-1-1 0,1 0 0,0 1 0,0-1 0,-1 0 0,1 0 0,-1 1 0,1-1 0,0 0 0,-1 0 0,1 1 0,-1-1 1,1 0-1,0 0 0,-1 0 0,0 0 0,1 0-13,0 0 0,0 0 1,-1 0-1,1 0 0,0 0 1,0-1-1,0 1 0,0 0 1,0 0-1,0 0 0,-1 0 1,1-1-1,0 1 0,0 0 1,0 0-1,0 0 0,0-1 1,0 1-1,0 0 0,0 0 1,0 0-1,0-1 0,0 1 1,0 0-1,0 0 0,0 0 1,0-1-1,0 1 0,0 0 1,0 0-1,0 0 0,0-1 1,0 1-1,0 0 0,1 0 1,-1-15 56,2 0 1,0 0-1,7-24 1,19-48-180,-21 64 189,35-92-196,96-189 0,-122 272 98,2-4-340,45-68-1,-60 101 311,0-1 0,1 1 0,-1-1-1,1 1 1,-1 0 0,1 0-1,7-4 1,-10 7 39,0-1 0,0 0 0,0 1 0,1-1 0,-1 1 1,0-1-1,0 1 0,1 0 0,-1-1 0,0 1 0,0 0 0,1 0 0,-1 0 0,0 0 0,1 0 0,-1 0 0,0 1 0,0-1 1,1 0-1,-1 0 0,0 1 0,0-1 0,1 1 0,-1 0 0,0-1 0,0 1 0,0 0 0,0-1 0,0 1 0,0 0 0,1 1 0,1 1 30,-1 1-1,0-1 0,0 1 1,0-1-1,0 1 0,-1 0 1,0 0-1,1 0 0,-1 0 1,0 0-1,0 4 0,0 8 94,0 24-1,-1-29-81,-1 13 47,0-14 6,1 0 0,0 0 1,3 18-1,-3-28-72,0 1 0,0-1-1,0 0 1,0 1 0,0-1-1,0 0 1,0 1 0,0-1-1,0 0 1,0 1 0,0-1-1,0 0 1,1 1 0,-1-1 0,0 0-1,0 1 1,0-1 0,0 0-1,1 0 1,-1 1 0,0-1-1,0 0 1,1 0 0,-1 0 0,0 1-1,0-1 1,1 0 0,-1 0-1,0 0 1,1 0 0,-1 0-1,0 1 1,1-1 0,-1 0-1,0 0 1,1 0 0,-1 0 0,0 0-1,1 0 1,-1 0 0,0 0-1,1 0 1,-1 0 0,0 0-1,1 0 1,-1-1 0,0 1 0,1 0-1,-1 0 1,0 0 0,0 0-1,1 0 1,-1-1 0,0 1-1,0 0 1,1 0 0,-1 0-1,0-1 1,18-18 253,-14 13-312,8-7-3,1 0 0,0 0-1,0 1 1,22-15 0,-33 26 29,-1 1 0,0-1 0,1 0 1,-1 0-1,0 0 0,1 1 0,-1-1 0,1 1 1,-1-1-1,1 1 0,-1 0 0,1-1 0,-1 1 1,1 0-1,-1 0 0,1 0 0,0 0 0,-1 0 1,1 1-1,-1-1 0,1 0 0,1 1 0,-1 0 11,-1 1 0,1-1 0,-1 0 0,1 1 0,-1-1 0,1 0 0,-1 1-1,0 0 1,0-1 0,0 1 0,0 0 0,0-1 0,0 1 0,1 3 0,1 6 10,0 0 0,-1-1 1,0 1-1,0 20 0,-1 8-25,-6 63-1,3-83 108,-1 0 0,-1 0 0,-1 0 0,-1-1 0,-9 21-1,-88 150-110,39-76 134,47-79-60,-11 36 0,7-18-100,3-13 416,16-35 93,8-20-134,10-39-179,2 1 1,41-86 0,48-116-133,-21 45-236,-70 177 191,1 1 0,29-42 1,-37 62-59,1 0 0,1 0 0,0 1 0,0 1 1,1 0-1,1 0 0,26-17 0,-34 26 18,17-10-236,-21 12 307,0 0-1,0-1 1,0 1 0,0 0 0,0 0 0,-1-1 0,1 1 0,0 0 0,0 0-1,0 0 1,0 0 0,0 0 0,0 0 0,0 1 0,0-1 0,0 0 0,0 0-1,0 1 1,-1-1 0,1 0 0,0 1 0,1 0 0,-2 0 11,1-1 1,-1 1-1,0 0 1,1-1-1,-1 1 0,0 0 1,1-1-1,-1 1 1,0 0-1,0 0 1,0-1-1,0 1 1,0 0-1,0 0 0,0-1 1,0 1-1,0 0 1,0 0-1,0-1 1,-1 1-1,1 0 1,0 0-1,0-1 0,-1 1 1,1 0-1,0-1 1,-2 2-1,0 5 39,-4 8-31,-1 1-1,0-1 1,-18 28-1,4-8 82,0 1 174,-1 0 1,-31 35 0,47-63-384,7-6 3,11-7-17,0-1 178,60-26-76,194-83-17,-242 105 76,-14 6-61,0-1-1,0 2 1,11-3-1,-20 5 30,0 1-1,-1 0 1,1 0-1,0 0 0,-1 0 1,1 0-1,0 0 0,0 0 1,-1 0-1,1 0 0,0 0 1,-1 0-1,1 0 1,0 0-1,-1 0 0,1 1 1,0-1-1,-1 0 0,2 1 1,-2 0 2,1-1 1,-1 1 0,0-1-1,1 0 1,-1 1 0,0-1-1,0 1 1,0-1 0,1 1 0,-1-1-1,0 1 1,0-1 0,0 1-1,0 0 1,0-1 0,0 1-1,0-1 1,0 1 0,0-1-1,0 1 1,-2 4-16,1-1 0,0 0 0,-1 0 0,-4 7-1,6-10-3,-50 83-86,3-5 34,45-74 63,-1 0-1,1 0 1,0 0-1,0 0 0,1 1 1,-2 6-1,3-10 19,0-1 0,0 1 1,0 0-1,0-1 0,0 1 0,0 0 0,0 0 0,0-1 0,1 1 0,-1 0 0,1-1 0,-1 1 0,1-1 0,0 1 0,0-1 0,0 1 0,0-1 0,0 1 0,0-1 0,0 0 0,0 1 0,0-1 0,2 1 0,1 1 14,-1 0 0,1-1-1,0 0 1,0 0-1,0 0 1,0-1 0,0 1-1,0-1 1,0 0-1,0 0 1,1 0-1,-1-1 1,0 1 0,1-1-1,-1 0 1,0-1-1,1 1 1,5-2-1,-6 1 7,1 0 0,0 0 0,-1-1-1,1 0 1,-1 0 0,1 0 0,-1 0-1,0-1 1,0 0 0,0 0 0,0 0-1,-1 0 1,1-1 0,-1 1 0,0-1-1,0 0 1,0 0 0,4-7 0,-2 2-4,0-1 1,-1 1 0,0-1-1,-1 0 1,0 0 0,-1-1-1,0 1 1,0 0 0,-1-1-1,0 1 1,-2-18 0,1 12-60,0 13-38,0 0-1,0 0 1,0 0 0,0 1-1,0-1 1,-1 0 0,1 0-1,-1 0 1,0 0 0,0 0-1,0 1 1,-3-6 0,4 8 66,0 0 1,0 0-1,0 0 1,0-1 0,0 1-1,0 0 1,-1 0-1,1 0 1,0 0-1,0 0 1,0 0-1,0-1 1,0 1 0,-1 0-1,1 0 1,0 0-1,0 0 1,0 0-1,0 0 1,-1 0-1,1 0 1,0 0 0,0 0-1,0 0 1,0 0-1,-1 0 1,1 0-1,0 0 1,0 0-1,0 0 1,-1 0 0,1 0-1,0 0 1,0 0-1,0 0 1,0 1-1,0-1 1,-1 0-1,1 0 1,0 0 0,-1 9-54,4 9-1,-2-14 74,1-1-1,-1 0 1,1 0-1,0 0 1,0-1-1,0 1 1,0 0-1,0-1 1,1 1-1,-1-1 1,1 0 0,-1 1-1,1-1 1,0-1-1,0 1 1,0 0-1,0-1 1,1 1-1,-1-1 1,0 0-1,0 0 1,1-1-1,-1 1 1,1 0-1,-1-1 1,0 0 0,1 0-1,-1 0 1,1 0-1,-1-1 1,1 1-1,-1-1 1,0 0-1,1 0 1,-1 0-1,0 0 1,0-1-1,0 1 1,4-4-1,13-10 104,0-1 0,-1-1-1,28-32 1,-17 17 35,98-81-228,-112 100 65,-12 10-14,22-17-255,-24 19 248,-1 0-1,1 0 0,-1 0 1,1 1-1,0-1 0,-1 0 0,1 1 1,0-1-1,-1 1 0,1 0 0,0-1 1,-1 1-1,1 0 0,2 0 0,-3 0 23,-1 0-1,1 1 1,-1-1-1,1 0 0,-1 0 1,1 0-1,0 1 0,-1-1 1,1 0-1,-1 1 0,1-1 1,-1 0-1,0 1 1,1-1-1,-1 1 0,1-1 1,-1 1-1,0-1 0,1 1 1,-1-1-1,0 1 0,1-1 1,-1 1-1,0-1 1,0 1-1,0-1 0,1 1 1,-1 0-1,0-1 0,0 1 1,-2 18-23,-6 15 133,-2 0 0,0-1 1,-3 0-1,-1-1 0,-26 47 1,34-71 22,0 1-1,-10 11 1,14-18-107,0 0 1,1 0-1,-1-1 1,0 1-1,0-1 1,0 1-1,0-1 1,0 0-1,0 1 1,-1-1-1,1 0 1,0 0-1,0-1 0,-1 1 1,-4 0-1,6-1-102,10 3-86,14 4 163,-1-2-1,2-1 1,-1-1-1,0-1 1,26-1-1,-34-2 23,-1 0-1,1-1 1,-1 0 0,1-1-1,-1-1 1,0 0 0,0-1-1,-1 0 1,19-11 0,-13 4 50,0-1 1,-1-1-1,-1 0 0,22-24 1,-27 25 11,-1 0 0,-1 0-1,-1-1 1,1 0 0,-2 0 0,11-27 0,-18 39-98,0 0 0,0 0 1,-1-1-1,0 1 0,1 0 0,-1-1 0,0-3 1,0 5 16,0 1 0,0-1 0,0 1 0,0-1 0,0 1 0,-1-1 0,1 1 0,0-1 0,0 1 0,0-1 0,-1 1 0,1-1 0,0 1 0,-1-1 0,1 1 0,0-1 0,-1 1 0,1 0 0,0-1 0,-1 1 0,1 0 0,-1-1 0,1 1 0,-1 0 0,1 0 0,-1-1 0,1 1 0,-1 0 0,1 0 0,-1 0 0,1 0 0,-1-1 0,1 1 0,-1 0 0,0 0 0,1 0 0,-1 0 0,1 0 0,-1 1 0,0-1 0,-3 1 32,1 0 0,0 0 0,-1 0 0,1 0 0,0 1 0,-1-1 0,1 1 0,0 0 0,-3 2 0,-27 25 393,28-25-358,-1 1 16,-1 2 76,-1 0 0,-10 14 0,17-20-92,-1 1 0,1 0 0,0 0 0,-1 0-1,1 1 1,0-1 0,0 0 0,1 0 0,-1 1 0,0-1 0,1 0-1,-1 1 1,1-1 0,0 0 0,0 1 0,0-1 0,0 4 0,1-5-35,-1 0 1,1 1 0,-1-1 0,1 0 0,0 0 0,-1-1-1,1 1 1,0 0 0,0 0 0,-1 0 0,1 0-1,0-1 1,0 1 0,0 0 0,0-1 0,0 1 0,0-1-1,0 1 1,0-1 0,1 1 0,-1-1 0,0 0-1,0 1 1,0-1 0,0 0 0,0 0 0,1 0 0,0 0-1,6 0 62,0 0-1,15-3 0,-21 3-66,75-13 154,35-4-4011,-54 16 1531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00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63 3808,'-2'-6'916,"1"1"0,0-1 0,0 0 0,1 1 0,0-1 0,0-6 0,0 10-374,3 32 3156,8 23-3452,-2-11 2,-4-18-138,21 154 778,-25-161-624,1 0-1,1-1 1,8 30 0,2-107 2078,-2-11-2573,9-49-205,-10 66 240,-6 30-215,0 1 0,17-47 0,-21 70 402,0 1 1,0 0 0,0-1 0,0 1-1,1 0 1,-1-1 0,0 1-1,0-1 1,0 1 0,0 0-1,1-1 1,-1 1 0,0 0-1,0 0 1,1-1 0,-1 1-1,0 0 1,1-1 0,-1 1-1,0 0 1,0 0 0,1 0-1,-1-1 1,1 1 0,-1 0-1,0 0 1,1 0 0,-1 0 0,0 0-1,1 0 1,0 0 0,0 0-5,-1 0 0,1 1 0,0-1 1,-1 1-1,1-1 0,0 1 0,-1-1 1,1 1-1,-1-1 0,1 1 0,-1 0 1,1-1-1,-1 1 0,1 1 0,12 27-173,-13-28 184,17 49 74,40 125 870,-16-55-405,-16-50-264,-24-67-581,1 1-552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12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39 133 1728,'-7'-2'7393,"5"-3"-6776,2 7-78,-8-2 1429,7 0-1774,0 0-1,0 0 1,0 0-1,0 0 1,0 0-1,-1 0 1,1 0-1,0 0 1,0 0 0,0-1-1,1 1 1,-1 0-1,0-1 1,0 1-1,0-1 1,-2 0 0,1-10 2254,3 9-2259,0 0 0,1 1 0,-1-1 0,1 1 0,0-1-1,-1 1 1,1 0 0,0-1 0,0 1 0,0 0 0,0 0 0,0 0 0,2 0 0,83-15 291,1-4 69,-14 3-24,1 0-293,-59 12-168,33-3 0,-48 8-62,1-1-1,-1 1 1,1 0-1,-1-1 1,1 1-1,-1-1 1,1 0 0,-1 1-1,1-1 1,-1 0-1,0 0 1,1 0-1,1-1 1,-3 1-61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1:54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12 8384,'-21'-3'3808,"25"-2"-3328,0 2-2560,1 6 1024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1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62 1568,'-9'-12'16746,"11"11"-16664,-1 1-1,1-1 1,0 1 0,-1-1-1,1 1 1,0 0 0,-1-1-1,1 1 1,0 0-1,0 0 1,2 1 0,13-2 271,43-5 1096,-1 1-578,-49 3-771,118-24 483,-110 24-563,-16 2-49,0 0 1,0 0-1,0 0 0,0-1 1,0 1-1,0 0 0,0-1 1,0 1-1,2-2 0,44 8-20114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16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0 189 2976,'3'-3'10240,"1"-9"-7836,3-5-2846,2 5 566,0 1-1,1 0 1,1 1 0,0 0-1,1 0 1,-1 1-1,16-9 1,-22 15-99,15-9 165,1 0 0,34-13 0,-51 23-151,0 0 0,1 1 0,-1-1 0,1 1 0,-1 1 0,1-1 0,0 0 0,-1 1 0,1 0 0,-1 0 0,1 1 0,5 0 0,-7 0-18,0 0 1,0 0 0,0 0-1,0 0 1,0 1 0,0-1-1,0 1 1,-1 0-1,1 0 1,-1 0 0,1 0-1,-1 1 1,0-1-1,0 0 1,0 1 0,0 0-1,0-1 1,2 5-1,25 53 732,13 22-265,-36-71-411,2 0 0,0 0 1,0-1-1,18 18 0,-24-26-58,0 0 1,1 0-1,-1 0 0,1 0 0,-1-1 1,1 1-1,0-1 0,-1 1 0,1-1 1,0 0-1,0 0 0,0 0 1,0 0-1,0-1 0,0 1 0,0-1 1,0 0-1,0 0 0,0 0 0,0 0 1,0-1-1,0 1 0,0-1 0,0 0 1,0 1-1,0-1 0,0-1 0,0 1 1,5-3-1,3-4 78,0-1 1,0 0-1,0-1 0,-1 0 0,11-15 1,-1 3 47,4-2-175,1 1 0,1 1 0,1 2 0,51-31 0,-67 45-8,0 1 0,1 0 0,-1 0 0,1 1 0,1 1 0,-1 0-1,19-2 1,-24 5 70,-1-1 0,1 1 0,-1 0-1,0 1 1,1 0 0,-1 0 0,0 0-1,0 1 1,0-1 0,1 2 0,-2-1-1,1 1 1,0-1 0,0 2 0,-1-1-1,7 6 1,-4-2-9,0 1-1,-1 0 1,0 0 0,0 1 0,-1 0-1,0 0 1,-1 1 0,6 12-1,1 8-70,11 46-1,-17-54 22,-3-10-961,0-1 0,-1 1 0,1 16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16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16 3072,'-3'-4'401,"2"4"-327,1-1 0,0 1 0,-1 0 0,1-1 0,-1 1 0,1-1 0,0 0 1,-1 1-1,1-1 0,0 1 0,0-1 0,-1 0 0,1 1 0,0-1 0,0 1 0,0-1 0,0 0 0,0 0 0,-1 39 8491,-2 76-5632,-43 516 342,46-582-3939,1-22-3979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1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29 2656,'5'-7'747,"3"-6"2949,-8 13-3613,0-1 0,0 1-1,0 0 1,0 0 0,0-1 0,0 1 0,0 0 0,0 0 0,0-1 0,0 1 0,0 0 0,0 0 0,0-1-1,0 1 1,0 0 0,0 0 0,0-1 0,0 1 0,-1 0 0,0-2 663,1 2-663,0 0 0,-1 0 0,1 0 0,0 0 0,0 0 0,0-1 0,-1 1-1,1 0 1,0 0 0,0 0 0,-1 0 0,1 0 0,0 0 0,0 0 0,-1 0 0,1 0 0,0 0 0,0 0-1,-1 0 1,1 0 0,0 0 0,0 0 0,-1 0 0,0 1 14,0-1 1,0 0-1,0 1 0,0-1 1,0 1-1,0 0 1,0-1-1,0 1 0,0-1 1,0 1-1,1 0 0,-1 0 1,0 0-1,0-1 0,1 1 1,-1 0-1,1 0 1,-1 0-1,0 0 0,1 0 1,-1 2-1,-3 5 246,-100 134 3115,46-64-2511,23-33-654,18-25-229,2 1 0,-15 24 1,13-18-521,9-18-2288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19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20 4064,'-27'-19'9648,"28"26"-7344,1-5-2081,0-1 0,0 1 0,0-1 0,0 0 0,0 0 0,1 0 0,-1 0 0,0 0 0,5 1 0,24 5 485,9 0-415,34 6-154,19 0-110,-37-5-2283,0-1-5558,-38-5 2719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19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 4 5056,'-1'-1'186,"-1"1"0,0-1-1,0 1 1,0-1 0,0 1 0,0 0 0,0 0 0,0 0 0,0 0-1,0 0 1,0 0 0,-4 1 0,-13 1 1638,-74 5 3210,-30 1-3283,4-1-1679,39-5-3927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19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5824,'-15'-18'1866,"15"18"-1850,-1 0 0,1-1 0,0 1 0,0 0 0,0 0 0,0 0 0,0 0 0,0 0 0,-1 0 0,1 0-1,0 0 1,0 0 0,0-1 0,0 1 0,0 0 0,-1 0 0,1 0 0,0 0 0,0 0 0,0 0 0,0 0-1,-1 0 1,1 0 0,0 0 0,0 0 0,0 0 0,0 0 0,-1 0 0,1 1 0,0-1 0,0 0 0,0 0-1,0 0 1,0 0 0,-1 0 0,1 0 0,0 0 0,0 0 0,0 0 0,0 1 0,0-1 0,0 0 0,0 0-1,0 0 1,-1 0 0,1 0 0,0 0 0,0 1 0,0-1 0,0 0 0,0 0 0,0 0 0,0 0 0,0 1-1,0-1 1,0 0 0,0 0 0,0 0 0,0 0 0,0 1 0,0-1 0,0 14 781,0-12-319,1 9 299,1 0-1,0 0 1,0 0 0,1 0 0,1-1 0,5 12 0,3 11 57,-5-14-311,16 30 0,-16-37-679,0 1 0,-2 1 0,1-1 0,5 26 0,-11-30-360,0-1-1554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20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5 287 3392,'0'-1'120,"-1"1"-1,1-1 1,0 0-1,-1 1 1,1-1 0,-1 0-1,1 0 1,0 1 0,0-1-1,-1 0 1,1 0-1,0 1 1,0-1 0,0 0-1,0 0 1,0 0 0,0 1-1,0-1 1,0 0-1,0 0 1,0 1 0,0-1-1,1 0 1,-1 0 0,0 1-1,1-1 1,-1 0 0,1 0-1,15-23 2836,-8 14-2334,2-4-121,2 0 0,-1 1 0,1 1 0,1-1 1,1 2-1,-1 0 0,17-9 0,109-55 843,-118 65-948,49-17 362,-61 23-720,-6 3-32,0 0 0,-1 0 0,1 1 0,0-1 0,0 1 0,-1-1-1,1 1 1,0 0 0,0 0 0,0 0 0,0 0 0,-1 1 0,1-1 0,0 1 0,0-1-1,-1 1 1,1 0 0,0 0 0,-1 0 0,1 1 0,-1-1 0,1 1 0,-1-1 0,3 3 0,-1 0 53,-1 0 0,0 0 0,0 1 1,0-1-1,-1 1 0,1-1 0,-1 1 1,0 0-1,0 0 0,-1 0 1,0 0-1,2 7 0,1 33 252,-3-28-129,5 21 0,13 48 246,-16-65-255,2 0 0,0 0 0,9 24 0,-13-43-139,0 0-1,0 0 1,0 0 0,0-1 0,0 1 0,0 0 0,0 0 0,1 0 0,-1-1-1,1 1 1,-1-1 0,1 1 0,-1-1 0,5 2 0,-5-2-11,1 0 0,-1-1 0,1 0 1,-1 1-1,1-1 0,0 0 0,-1 1 0,1-1 1,0 0-1,-1 0 0,1-1 0,0 1 1,-1 0-1,1 0 0,2-1 0,2-2 37,0 0-1,0 0 1,0 0 0,0-1-1,0 0 1,-1 0-1,9-9 1,56-57 126,43-37-146,57-30-300,-164 133 218,38-28-52,-39 28 52,0 1-1,0 1 1,0-1-1,1 1 0,-1 0 1,11-3-1,-14 5 25,0 0 0,0 0 0,0 0 0,0 1 0,0-1 0,0 1 0,0-1 0,0 1 0,0-1 0,-1 1 0,1 0 0,0 0 0,0 0 0,-1 0-1,1 0 1,1 2 0,2 1 6,0 1-1,0 0 0,5 6 0,2 5 19,-1 1-1,-1 0 0,0 0 1,-1 1-1,8 23 0,-1 5-2492,-4 0-3689,-8-31 3115,5-3-1556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6:21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4224,'0'1'201,"1"0"1,-1 0-1,1-1 1,-1 1-1,1 0 1,-1 0-1,1-1 1,0 1-1,-1 0 1,1-1-1,0 1 1,0-1-1,0 1 1,-1-1-1,1 1 1,0-1-1,0 0 1,0 1 0,1-1-1,5 4 1193,-1 0-823,-1 0 1,0 1-1,0 0 0,0 0 1,0 1-1,-1-1 1,0 1-1,0 0 0,-1 0 1,0 0-1,0 1 1,0-1-1,3 13 0,-4-6-15,0 0-1,-1 0 0,0 0 0,-2 26 0,0-14-93,-21 225 1215,3-44-1319,16-152-1875,9 99 1,-4-136-6,6 24-1,12 15-6167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01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5 154 2304,'-4'-11'15297,"11"2"-17536,-3 6 2268,0 1 0,0-1 0,1 1 0,-1-1 1,1 1-1,6-2 0,6-3-70,22-10 239,1 2 0,77-19 0,-86 26-109,21-3 321,58-5 1,-106 15-394,55-4 314,-53 5-253,-1 0 0,0 0 0,1 0 0,-1 1 0,0 0 0,1 0 0,-1 0 0,7 3 0,-11-3 264,-44 22-17963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01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295 912 1984,'-1'3'3371,"0"-3"-3318,-5-7 2101,5 5-1980,0 0-1,0 0 0,-1 0 1,1 1-1,-1-1 0,1 1 1,-1-1-1,1 1 0,-1-1 0,0 1 1,0 0-1,0 0 0,0 0 1,0 0-1,-2-1 0,-2-1 113,-1 0 0,1 0 0,-1 1 0,-12-3 0,15 4-177,-1 0 0,1 1 1,-1 0-1,1 0 0,-1 0 0,1 1 1,-1-1-1,1 1 0,-6 2 0,6-1-71,-1 0-1,0 1 1,1 0-1,-1-1 1,1 2-1,0-1 0,0 0 1,-4 6-1,-5 4 51,1 1 0,1 0 0,-15 24 0,17-25-47,2 1-1,-1 0 0,2 0 0,-1 1 1,2-1-1,0 2 0,1-1 1,-3 23-1,7-34-5,0 1 1,0-1-1,0 1 0,1-1 1,0 0-1,0 1 1,0-1-1,0 0 0,1 0 1,-1 0-1,1 0 1,0 0-1,0 0 0,1 0 1,-1-1-1,1 1 1,0-1-1,0 0 0,0 0 1,0 0-1,0 0 1,1 0-1,0-1 0,-1 1 1,1-1-1,0 0 1,0 0-1,0 0 0,0-1 1,0 0-1,1 1 0,6 0 1,10-2 184,0 0 1,0-1-1,40-8 1,59-22 396,-94 23-562,0-1 1,-1-2-1,0 0 1,34-23-1,-42 22-22,0 0 0,0-1-1,-2-1 1,1-1 0,-2 0-1,19-26 1,2-14-70,49-106-1,-74 140 6,16-33 27,25-80 0,-32 66-123,14-104 0,-26 123-14,-3 0 1,-2 0 0,-5-60 0,2 98-3,0-1 0,-5-15 0,6 25 76,-1 0-1,1 0 0,-1 1 1,1-1-1,-1 0 1,0 1-1,0-1 0,0 0 1,0 1-1,0-1 0,0 1 1,0-1-1,0 1 0,-1 0 1,1 0-1,0-1 0,-1 1 1,1 0-1,-1 0 1,1 0-1,-4-1 0,4 2 49,1 0 0,-1 0 0,1 0 0,-1 0 1,1 0-1,-1 0 0,1 0 0,-1 0 0,1 0 0,0 0 0,-1 1 0,1-1 0,-1 0 0,1 0 0,-1 0 0,1 1 0,-1-1 0,1 0 0,0 1 0,-1-1 0,1 0 1,-1 1-1,-2 3 3,0-1 0,-1 1 0,1 0 0,1 1 1,-1-1-1,1 0 0,-1 1 0,1-1 0,1 1 1,-3 9-1,-2 9 70,-2 25-1,4-23-58,-51 327 817,46-269-566,1 138 1,8-191-94,1-1 1,1 1 0,2-1 0,1 0 0,8 31 0,-11-56-106,-1 0 0,1 0 0,0 0 0,0 0 1,0 0-1,1 0 0,-1 0 0,1-1 0,0 1 0,0-1 0,6 5 0,-7-6-14,1 0-1,-1-1 1,1 0 0,0 1-1,-1-1 1,1 0-1,0 0 1,0 0-1,0-1 1,0 1-1,-1-1 1,1 1-1,0-1 1,0 0-1,0 0 1,0 0-1,0-1 1,0 1-1,3-1 1,13-6 88,-1 0 0,0 0 0,-1-2 0,0 0 1,0-1-1,15-12 0,-8 1-132,-2 0 0,0-2 0,-1 0 0,19-29 0,-28 36-20,-3 5-12,-6 8 13,0-1 0,0 1-1,0 0 1,0-1 0,-1 0-1,0 0 1,0 0 0,0 1-1,0-2 1,-1 1 0,1 0-1,0-7 1,-2 10 23,1 1-1,-1-1 1,0 1-1,0 0 1,0-1-1,0 1 1,0-1-1,0 1 1,-1 0-1,1-1 1,0 1 0,0 0-1,0-1 1,0 1-1,0 0 1,0-1-1,-1 1 1,1 0-1,0-1 1,0 1-1,-1 0 1,1-1-1,0 1 1,0 0-1,-1 0 1,1-1-1,0 1 1,-1 0 0,1 0-1,0-1 1,-1 1-1,1 0 1,-1 0-1,0 0 7,0 0-1,0 0 1,0 0-1,0 0 1,0 1-1,0-1 1,0 0 0,0 1-1,0-1 1,0 0-1,-2 2 1,-3 2 42,0 0 0,1 0 0,-6 5 0,-5 7-30,2 1-1,0 0 0,0 1 0,2 1 1,0 0-1,2 0 0,0 1 0,1 0 0,1 1 1,0 0-1,-4 25 0,11-40 26,-1 0 0,2 1 0,-1-1 1,1 1-1,0-1 0,0 1 0,2 10 0,-2-15-7,0 0 1,1 0-1,-1-1 0,1 1 1,0 0-1,0 0 0,-1 0 0,1-1 1,0 1-1,0-1 0,1 1 1,-1-1-1,0 1 0,0-1 1,1 1-1,-1-1 0,1 0 0,-1 0 1,1 0-1,0 0 0,-1 0 1,1 0-1,0 0 0,-1-1 1,1 1-1,0 0 0,0-1 0,0 0 1,3 1-1,-2-1 18,1 0 1,0 0-1,0 0 1,0-1-1,0 0 0,-1 1 1,1-1-1,0-1 0,-1 1 1,1 0-1,-1-1 0,1 0 1,-1 0-1,0 0 0,1 0 1,-1-1-1,0 1 0,-1-1 1,1 1-1,0-1 1,2-3-1,3-5 2,-1 0 1,0 0-1,-1 0 1,0-1-1,5-14 1,-1-7-137,0-2 1,-3 1-1,5-41 1,-7 43-374,-8 52 190,2 0-1,0 0 0,1 0 0,3 20 0,-1-25 291,0 0 0,2 0-1,-1-1 1,2 1 0,0-1 0,12 24-1,-15-34 33,1 0-1,-1 0 0,1-1 0,0 1 0,0-1 0,1 0 0,-1 0 0,1 0 0,-1 0 0,1 0 0,7 3 0,-8-5-18,-1 0 0,0 0 0,1 0 0,-1 0 0,1 0 0,-1-1 0,1 0 0,-1 1 0,1-1 0,-1 0 0,1 0 0,-1 0 0,1 0-1,-1-1 1,1 1 0,-1-1 0,1 1 0,-1-1 0,0 0 0,1 0 0,-1 0 0,3-2 0,1-1 29,-1-1 0,0 1 0,-1-1 0,1 0 0,-1 0 0,0-1 0,0 1 0,-1-1 0,0 0 0,4-7 0,2-11-78,10-32-1,-12 33 45,58-184-566,-64 206 508,-1 0 1,0 0 0,1 0-1,-1 0 1,0 0 0,1 0-1,-1 0 1,1 0-1,0 0 1,-1 0 0,2-1-1,-2 2 20,1 0 0,-1 0-1,0 0 1,0 0-1,0 0 1,1 0-1,-1 0 1,0 0 0,0 0-1,0 0 1,0 0-1,1 0 1,-1 0 0,0 0-1,0 0 1,0 0-1,0 1 1,1-1-1,-1 0 1,0 0 0,0 0-1,0 0 1,0 0-1,0 0 1,0 1-1,1-1 1,-1 0 0,0 0-1,0 0 1,0 0-1,0 1 1,0-1 0,0 0-1,0 0 1,0 0-1,0 1 1,0-1-1,0 0 1,5 30-383,-2 24 377,-3 1 0,-2-1 0,-17 99 0,17-146 100,1 0 0,-1-1 0,0 1 0,-1 0 1,1-1-1,-1 1 0,-1-1 0,-7 12 0,11-18-64,-1 1 1,1-1-1,-1 1 1,0-1-1,1 0 1,-1 1-1,1-1 0,-1 0 1,0 1-1,1-1 1,-1 0-1,0 0 0,0 1 1,1-1-1,-1 0 1,0 0-1,1 0 0,-1 0 1,0 0-1,0 0 1,1 0-1,-1 0 1,0 0-1,1 0 0,-1-1 1,0 1-1,0 0 1,1 0-1,-1-1 0,0 1 1,1 0-1,-1-1 1,0 0-1,-2-1-16,0 0 1,0 0-1,1 0 0,-1 0 1,-3-5-1,0-1-292,7 7 2,14 7-135,1 1 424,-11-5 35,1-1 1,-1 0-1,1 0 0,0 0 0,-1-1 1,1 0-1,0 0 0,0 0 1,-1-1-1,1 0 0,6-2 0,-3 0 10,0 0 0,-1 0 0,0-1 0,0 0 0,0-1 0,11-8 0,-5 2 8,0-1 0,-1-1 1,-1 0-1,0-1 1,-1 0-1,16-25 0,6-22 69,29-76 0,-12 23-65,-46 106-51,-2 4-136,0 0 0,0 0 0,0 0 0,0 0 1,5-5-1,-7 9 114,0 0 0,0-1 0,0 1 1,1 0-1,-1 0 0,0 0 0,0-1 1,1 1-1,-1 0 0,0 0 0,0 0 1,1 0-1,-1-1 0,0 1 0,0 0 0,1 0 1,-1 0-1,0 0 0,1 0 0,-1 0 1,0 0-1,0 0 0,1 0 0,-1 0 1,0 0-1,1 0 0,-1 0 0,0 0 1,0 0-1,1 0 0,-1 0 0,0 0 0,1 0 1,-1 1-1,0-1 0,0 0 0,1 0 1,-1 0-1,0 0 0,0 1 0,0-1 1,1 0-1,-1 0 0,0 1 0,0-1 1,0 0-1,1 0 0,-1 1 0,0-1 0,0 0 1,0 0-1,0 1 0,0-1 0,0 0 1,0 0-1,0 1 0,0-1 0,0 1 1,5 24-165,-4-18 136,7 57 69,-2 1 0,-3 0 0,-9 114 0,5-171-14,0 1-1,-1-1 0,0 0 1,0 1-1,-1-1 1,0 0-1,0 0 1,-5 7-1,6-12 33,1-1 1,-1 1-1,0-1 0,0 0 0,0 0 1,0 0-1,0 0 0,-1 0 1,1 0-1,0-1 0,-1 1 0,0-1 1,1 1-1,-1-1 0,0 0 1,0 0-1,1 0 0,-1-1 0,0 1 1,0-1-1,0 1 0,0-1 1,0 0-1,0 0 0,0 0 0,-3-1 1,-5-2-53,0 0 0,1-1 0,-1 0 0,1 0 0,0-1 0,0 0 0,-12-9 0,18 10-216,4 3 32,12 3-54,3 0 254,52 1-181,-49-1 231,1 0-1,0-2 1,0 0 0,0-1-1,30-6 1,-40 5-22,0-1 0,0 1-1,0-1 1,0-1 0,0 0 0,-1 0-1,0 0 1,0-1 0,0-1-1,0 1 1,-1-1 0,9-10 0,-4 1 16,-1 0 0,-1-1 0,13-27 0,18-54 108,3-40-706,-42 133 381,0 5-50,-2 11-51,-8 65 191,3-20 274,3-28 46,3 47-1,0-22 3,0-43-173,-1 0 0,1 0 0,1-1 0,0 1 0,1 0 0,0 0 1,0-1-1,1 0 0,1 1 0,7 12 0,-12-22-64,0-1 0,1 1 0,-1-1 0,0 1 0,1-1 0,-1 1-1,1-1 1,-1 0 0,0 1 0,1-1 0,-1 1 0,1-1 0,-1 0 0,1 0 0,-1 1 0,1-1 0,0 0 0,-1 0 0,1 1-1,-1-1 1,1 0 0,-1 0 0,1 0 0,0 0 0,-1 0 0,2 0 0,-1 0-189,0-1 0,0 1 0,0 0 0,0-1 1,0 1-1,0-1 0,0 1 0,0-1 0,-1 0 0,1 1 1,0-1-1,0 0 0,1-1 0,0-1-353,0 1-1,0-1 1,0 0-1,-1 0 1,1 0-1,-1 0 1,0 0-1,0 0 1,0 0-1,1-6 1,-3-23-2926,1 0 1131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02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1 156 2144,'0'-8'11472,"1"8"-10886,4 3-430,0-1 1,0 0-1,0 0 0,0 0 1,0-1-1,0 0 0,1 0 0,-1 0 1,10 0-1,20-3 255,0 0 0,-1-3 0,1-1 0,38-12 0,130-50 548,-193 64-939,1 0-166,64-26 786,-62 24-1924,19-12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05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60 246 2720,'-10'-16'891,"9"16"-881,1 0 1,0-1 0,0 1-1,0 0 1,0 0 0,0 0 0,0-1-1,0 1 1,0 0 0,0 0-1,0 0 1,0-1 0,0 1 0,0 0-1,0 0 1,0 0 0,0-1 0,1 1-1,-1 0 1,0 0 0,0 0-1,0-1 1,0 1 0,0 0 0,0 0-1,0 0 1,1 0 0,-1 0-1,0-1 1,0 1 0,0 0 0,0 0-1,1 0 1,-1 0 0,0 0-1,0 0 1,7-10 4017,-7 10-3977,0 0 0,1 0-1,-1 0 1,1 1 507,-1-1-507,0 0 14,1 0 0,-1 0 0,0 1 1,1-1-1,-1 0 0,0 1 0,0-1 0,1 0 0,-1 1 0,0-1 1,0 0-1,0 1 0,1-1 0,-1 0 0,0 1 0,0-1 0,0 0 1,0 1-1,0-1 0,0 1 0,0-1 0,0 0 0,0 1 0,-7 126 1999,-11 96-341,6-96-646,-8 79 171,19-163-523,-1-39-569,2-4-150,0 0 0,0 0 0,1 0 0,-1 0 0,0-1 0,0 1-1,0 0 1,0 0 0,0 0 0,0 0 0,0 0 0,0 0 0,0 0 0,0 0-1,0 0 1,0 0 0,0 0 0,-1 0 0,1 0 0,0 0 0,0-1-1,0 1 1,0 0 0,0 0 0,0 0 0,0 0 0,0 0 0,0 0-1,0 0 1,0 0 0,0 0 0,0 0 0,0 0 0,0 0 0,0 0-1,0 0 1,0 0 0,0 0 0,0 0 0,-1 0 0,1 0 0,0 0 0,0 0-1,0 0 1,0 0 0,0 0 0,0 0 0,0 0 0,0 0 0,0 0-1,0 0 1,0 0 0,0 0 0,0 0 0,-1 0 0,1 0 0,0 0-1,0 0 1,0 0 0,0 0 0,0 0 0,0 0 0,0 0 0,0 0 0,0 0-1,0 0 1,0 0 0,-1-9 31,0 0 0,1 0 0,0 0 0,0 0 0,3-15 1,1-11-96,-3-106 48,3 19 7,6-94-52,-5 168-39,2 1-1,18-69 0,3 37-272,-24 70 341,0 0 0,1 0 0,0 1 0,0 0 0,1 0 0,8-9 0,-13 16 23,0 0-1,0 0 1,0 0-1,0 1 1,0-1 0,0 0-1,0 1 1,0-1-1,1 1 1,-1-1-1,0 1 1,0 0 0,0-1-1,0 1 1,1 0-1,-1 0 1,0 0 0,0 0-1,1 0 1,-1 0-1,0 0 1,0 0-1,1 0 1,-1 1 0,0-1-1,0 1 1,0-1-1,0 0 1,0 1-1,1 0 1,-1-1 0,0 1-1,0 0 1,1 1-1,4 3 28,0 1-1,-1-1 0,0 1 1,6 9-1,-6-10 7,2 7 45,1-1 0,-1 1-1,-1 0 1,0 1 0,-1 0 0,0 0 0,-1 0 0,0 0 0,3 26-1,-5-21 40,-1 0 0,-1 1 0,0-1 0,-2 0 0,0 1 0,-9 34 0,8-43 79,0 1 0,-1-1-1,-7 13 1,9-20-125,0 0 1,1 0-1,-1 0 1,0 0-1,0 0 1,-1-1-1,1 1 1,0-1-1,-1 1 0,0-1 1,1 0-1,-1 0 1,0-1-1,-4 3 1,5-3-39,0-1 1,-1 0-1,1 0 0,0 1 1,0-1-1,0-1 1,0 1-1,0 0 1,0 0-1,0-1 1,0 1-1,0-1 0,0 0 1,0 1-1,1-1 1,-1 0-1,0 0 1,0 0-1,-1-2 0,-5-3-41,0 0 0,-11-13 0,11 11-84,8 7 89,-7-5-131,1 0 0,1-1 0,-1 1 0,-7-14 0,12 19 100,0-1 0,1 1 0,-1-1 0,0 1 1,1-1-1,-1 0 0,1 1 0,-1-1 0,1 0 0,0 1 0,-1-1 0,1 0 0,0 1 0,0-1 0,1 0 0,-1 0 1,0 1-1,0-1 0,1 0 0,-1 1 0,1-1 0,0 1 0,-1-1 0,1 0 0,0 1 0,0-1 0,0 1 0,0 0 1,0-1-1,0 1 0,3-2 0,-3 2 0,0 0-1,0 0 1,1 1 0,-1-1 0,0 0-1,1 1 1,-1-1 0,1 1 0,-1 0-1,1-1 1,-1 1 0,1 0 0,1 0-1,5-1-59,28-4-100,49-2 1,-24 2 125,168-26 378,-193 24-264,-1-2 0,0-1 0,-1-2 1,46-23-1,-28 11 34,-29 14 287,30-18 0,-53 28-355,0 0 0,1 0 0,-1 0-1,0 0 1,0 0 0,1-1 0,-1 1 0,0 0 0,0 0-1,1 0 1,-1 0 0,0 0 0,0-1 0,0 1 0,0 0-1,1 0 1,-1 0 0,0-1 0,0 1 0,0 0 0,0 0-1,0 0 1,0-1 0,1 1 0,-1 0 0,0 0-1,0-1 1,0 1 0,0 0 0,0 0 0,0-1 0,-7-1 175,-13 3-54,14 1-134,-1 0 0,1 0-1,0 1 1,0 0 0,0 0-1,0 1 1,0-1 0,1 1-1,-9 8 1,8-7 10,-3 3 10,1 0 0,-1 1 0,1 0 0,1 1 0,0-1 0,0 2 0,1-1 0,0 1 0,1-1 0,0 1 0,1 1 0,0-1 0,0 1 0,-2 20 0,5-25-9,1 0-1,0-1 0,1 1 1,-1 0-1,1-1 1,1 1-1,-1-1 1,1 1-1,0-1 1,0 1-1,1-1 1,0 0-1,6 10 1,-8-16 3,-1 1 0,1 0 0,-1-1 0,1 1 0,0 0 0,-1-1 0,1 1 0,0-1 0,-1 1 0,1-1 1,0 1-1,0-1 0,-1 1 0,1-1 0,0 0 0,0 0 0,0 1 0,0-1 0,-1 0 0,1 0 0,0 0 0,0 0 0,0 0 1,0 0-1,1 0 0,0-1 9,0 1 1,0-1-1,0 0 1,0 0-1,-1 0 0,1 0 1,0 0-1,-1-1 1,1 1-1,2-3 1,1-3 1,1 1 0,-1-1 0,-1 0 0,6-11 0,36-92 252,-35 81-226,-7 19-21,-1 1 1,0-1-1,1-9 1,-4 15-53,1 0 0,-1 0-1,0 0 1,0 0 0,0 0 0,0 0 0,-1 0 0,1 0 0,-1 0 0,-2-5 0,3 8 15,-1 1 1,1 0-1,0-1 1,0 1-1,-1 0 1,1 0-1,0-1 1,-1 1-1,1 0 1,0 0-1,-1-1 1,1 1-1,0 0 1,-1 0-1,1 0 1,0-1-1,-1 1 1,1 0-1,-1 0 1,1 0-1,0 0 1,-1 0 0,1 0-1,-1 0 1,1 0-1,-1 0 1,1 0-1,0 0 1,-1 0-1,1 0 1,0 1-1,-1-1 1,1 0-1,-1 0 1,1 0-1,0 0 1,-1 1-1,1-1 1,0 0-1,-1 0 1,1 1-1,-2 0-16,0 0 0,1 0 1,-1 1-1,1-1 0,-1 0 0,1 1 0,0-1 0,-2 4 0,-1 2-59,2 0 0,-1 0-1,1 1 1,0-1 0,-2 15 0,-1 42-191,5-59 266,-1 13 62,1-1 1,1 1-1,0-1 1,1 1 0,1-1-1,1 0 1,0 0-1,1 0 1,1 0-1,1-1 1,9 16-1,-15-29-22,0-1 0,1 0 0,-1 0 0,1 0 0,0 0 0,0 0-1,-1 0 1,1 0 0,0-1 0,1 1 0,-1-1 0,0 1 0,0-1 0,1 0-1,-1 0 1,1 0 0,-1 0 0,1 0 0,2 0 0,-1-1 8,0 1-1,0-2 1,-1 1 0,1 0 0,0-1 0,-1 1 0,1-1 0,-1 0-1,1 0 1,-1-1 0,1 1 0,-1-1 0,4-2 0,2-2 10,0 0 1,0-1 0,-1 0-1,0 0 1,0-1-1,11-15 1,36-58 127,-37 51-65,-8 14-95,-1 0 0,-1 0 0,0-1 0,9-33 0,-16 44-18,0 0 1,0-1-1,-1 1 0,0-6 1,2-18-33,3 3-66,-2 16-461,-5 17 260,-3 150-408,5-137 725,1 0 0,1 0-1,1 0 1,1 0 0,0 0-1,1 0 1,12 26 0,-16-43 9,0 1 0,0-1 1,1 0-1,-1 0 0,0 0 1,1 0-1,0 0 0,-1 0 1,1 0-1,0 0 0,0-1 0,0 1 1,0-1-1,0 1 0,0-1 1,1 0-1,-1 0 0,0 0 1,5 2-1,-4-3-5,0 0 0,-1 0 1,1 0-1,0 0 0,0 0 0,-1-1 0,1 1 1,-1-1-1,1 0 0,0 0 0,-1 0 0,1 0 1,-1 0-1,0 0 0,1-1 0,-1 1 0,4-4 1,4-5 18,0-1 0,0 1 0,-1-2 0,0 1 1,10-19-1,6-9 79,19-24-134,16-21-606,-60 83 623,0 0-1,1 1 0,-1-1 0,1 1 0,-1-1 1,1 1-1,-1-1 0,1 1 0,-1-1 0,1 1 0,-1 0 1,1-1-1,0 1 0,-1 0 0,1-1 0,0 1 1,-1 0-1,1 0 0,0 0 0,1-1 0,-2 1-3,1 1 0,-1-1-1,1 0 1,-1 0 0,1 1 0,-1-1-1,1 0 1,-1 1 0,1-1-1,-1 0 1,1 1 0,-1-1 0,0 1-1,1-1 1,-1 1 0,0-1-1,1 0 1,-1 1 0,1 1-1,1 3-24,0 1 0,0 0-1,2 12 1,-2-7 100,4 11 105,21 60 686,-23-72-796,0-1-1,1 0 1,1 1 0,0-2 0,0 1 0,9 9 0,-9-12-54,-1-1 1,1 0 0,0-1 0,1 0-1,-1 0 1,1 0 0,0-1 0,0 0 0,0 0-1,0 0 1,1-1 0,-1 0 0,1-1-1,-1 0 1,1 0 0,0 0 0,-1-1-1,1 0 1,0-1 0,11-2 0,-9 1-433,0 0 0,0-1 0,0 0 0,-1 0 1,0-1-1,16-9 0,-18 8-508,0 0 0,0 0 0,0 0 0,-1-1-1,1 0 1,-1-1 0,-1 1 0,6-8 0,-10 12 586,0 1 0,0 0-1,-1-1 1,1 1 0,0-1 0,0 1-1,-1-1 1,1 0 0,-1 1-1,0-1 1,1 0 0,-1 1 0,0-1-1,0 0 1,0 1 0,0-1 0,0 0-1,0 1 1,-1-1 0,1 0 0,-1 1-1,0-3 1,-6-12-1775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05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97 6880,'-36'-43'2560,"23"31"-1984,4 1-160,18 3-2688,9-3 1152,-5-1-2880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08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271 723 1312,'-1'0'17,"1"-1"-1,0 1 1,0 0-1,0 0 1,0-1-1,0 1 1,-1 0-1,1 0 1,0-1-1,0 1 1,0 0-1,0-1 1,0 1 0,0 0-1,0 0 1,0-1-1,0 1 1,0 0-1,0 0 1,0-1-1,0 1 1,0 0-1,1-1 1,-1 1-1,0 0 1,0 0 0,0-1-1,0 1 1,0 0-1,1-1 1,8-5 984,-1 2 610,-4-13 2421,-4 16-3938,0 0 1,-1 0-1,1 0 0,0 0 0,0 0 0,0 0 1,-1 0-1,1 1 0,-1-1 0,1 0 0,0 0 1,-1 0-1,1 0 0,-1 1 0,0-1 1,1 0-1,-1 0 0,0 1 0,1-1 0,-1 1 1,-1-2-1,0 1 91,-1-1 1,0 1-1,1 0 1,-1 0-1,0 0 1,0 0 0,-3 0-1,-3 0 239,-1 0 0,1 0 0,-15 2 0,13 0-223,0 1 1,0 0-1,0 0 0,0 1 0,0 1 1,1 0-1,-1 0 0,1 1 0,-15 10 1,19-11-177,0 0-1,0 0 1,1 1 0,-1 0 0,1 0 0,0 1 0,1-1 0,-1 1 0,1 0 0,0 1-1,1-1 1,0 0 0,0 1 0,0 0 0,-3 12 0,3-5-32,1 1 1,1-1-1,0 0 0,1 1 1,0-1-1,1 0 0,1 0 1,0 1-1,1-1 0,1 0 1,0-1-1,1 1 0,0-1 1,1 0-1,8 14 0,-6-16 59,-1-2-1,1 1 1,1-1-1,-1 0 1,2-1-1,-1 0 1,1 0-1,0-1 1,13 7-1,-16-11 0,1 1 0,0-1 0,-1 0 0,1 0 0,0-1 0,0 0 0,0 0 0,0-1 0,1 0 0,-1-1 0,0 0 0,1 0 0,-1-1 0,15-2 0,-10-1-34,-1 0-1,0-1 0,0 0 1,0 0-1,-1-2 0,0 1 1,0-2-1,0 1 0,-1-1 1,0-1-1,-1 0 1,13-15-1,0-4 137,-2-1 1,0-1-1,19-42 1,-37 68-146,-1-1 0,1 1 1,-1 0-1,0 0 0,0-1 0,0 1 0,0 0 1,-1-1-1,0 1 0,0-8 0,-2 5-29,-2 9-83,-3 12-48,3 0 65,0 0 0,1 0 1,1 0-1,1 0 0,0 1 0,0-1 0,4 27 0,-2-36 107,-1 1-1,1-1 1,1 0-1,-1 0 1,1 0-1,0-1 1,0 1-1,0 0 1,1-1-1,-1 1 1,1-1-1,1 0 1,-1 0-1,0 0 0,1 0 1,0-1-1,0 1 1,0-1-1,0 0 1,0 0-1,1 0 1,-1-1-1,1 0 1,10 4-1,-8-4 51,0-1 0,0 0 0,1 0 0,-1 0 0,1-1 0,-1 0 0,1 0 0,-1-1 0,0 0 0,1 0 0,10-4 0,-15 4-40,0 0 0,0 0 0,0 0 0,-1-1 0,1 1 0,0 0 0,-1-1 0,1 0-1,-1 0 1,0 0 0,1 0 0,-1 0 0,0 0 0,0 0 0,0-1 0,-1 1 0,1-1 0,0 1 0,-1-1-1,0 0 1,1 0 0,-1 1 0,-1-1 0,1 0 0,0 0 0,-1 0 0,1 0 0,-1 0 0,0 0 0,0 0-1,0-3 1,-2-6-34,0 0 0,0 1 0,-1-1 0,-1 1 0,0 0-1,-1 0 1,0 0 0,0 1 0,-1-1 0,0 1-1,-1 1 1,-1-1 0,1 1 0,-1 1 0,-1-1 0,1 1-1,-1 1 1,-1-1 0,0 2 0,0-1 0,0 1 0,-16-6-1,22 11-55,1 0 0,-1 0 0,0 0 0,1 0 0,-1 1 0,0 0 0,1 0 0,-1 0 0,0 0 0,-5 1 0,8-1 29,0 1 0,0-1 1,0 0-1,0 1 0,0-1 1,0 1-1,0-1 0,0 1 1,0-1-1,0 1 0,0 0 1,0-1-1,0 1 1,0 0-1,1 0 0,-1 0 1,0-1-1,1 1 0,-1 0 1,1 0-1,-1 0 0,1 0 1,-1 0-1,1 0 0,-1 0 1,1 1-1,0-1 1,0 0-1,0 0 0,0 0 1,0 0-1,0 0 0,0 0 1,0 0-1,0 0 0,0 1 1,0-1-1,1 1 0,0 1 37,-1-1 0,1 0-1,-1 1 1,1-1-1,0 1 1,0-1-1,0 0 1,1 0-1,-1 0 1,0 0-1,1 0 1,0 0-1,-1 0 1,1 0-1,0 0 1,0-1-1,0 1 1,0-1 0,0 1-1,0-1 1,0 0-1,1 0 1,-1 0-1,0 0 1,1 0-1,-1-1 1,1 1-1,-1-1 1,1 1-1,-1-1 1,1 0-1,-1 0 1,5 0-1,4-2 77,0 1-1,0-2 0,-1 1 1,1-1-1,-1-1 0,15-6 1,126-72 33,17-8-278,-155 85 113,-8 2-38,1 0 0,0 1 0,-1 0 0,1 0 0,10-2 0,-15 4 106,1 0 0,-1 0 0,0 0 0,1 0 0,-1 0 0,0 0 0,1 1 0,-1-1 0,0 0 0,1 1 0,-1-1 0,0 1 0,0-1 0,1 1-1,-1 0 1,0-1 0,0 1 0,0 0 0,0 0 0,0 0 0,0 0 0,0 0 0,0 0 0,0 0 0,0 0 0,-1 0 0,1 0 0,0 1 0,-1-1-1,2 3 1,-1 1 82,0 1 0,0 0 0,0 0 0,-1 0 1,1 0-1,-1 0 0,-1 0 0,1 0 0,-3 11 0,-1 12 195,4-22-218,-1 10 246,0-1 0,-6 26 0,7-42-318,0 1 1,0-1-1,-1 0 1,1 0-1,0 0 0,0 0 1,0 1-1,0-1 1,0 0-1,0 0 1,0 0-1,0 1 1,0-1-1,0 0 1,0 0-1,0 0 1,0 0-1,0 1 1,0-1-1,0 0 0,0 0 1,0 0-1,0 1 1,0-1-1,1 0 1,-1 0-1,0 0 1,0 0-1,0 1 1,0-1-1,0 0 1,0 0-1,1 0 0,-1 0 1,0 0-1,0 0 1,0 1-1,0-1 1,7-5 85,2-17-38,-4 7-64,1 0-66,1 0 0,0 1 0,1 0 0,0 0 0,1 1 0,1 0 0,0 1 0,17-16 0,-25 26 28,-1 1 0,1 0-1,0-1 1,0 1 0,0 0 0,-1 0-1,1 0 1,0 0 0,4-1 0,-5 2 46,0 0-1,-1 0 1,1 0 0,0 0 0,-1 0 0,1 0-1,-1 0 1,1 0 0,0 1 0,-1-1-1,1 0 1,-1 0 0,1 0 0,0 1 0,-1-1-1,1 0 1,-1 1 0,1-1 0,-1 0 0,1 1-1,-1-1 1,0 1 0,1-1 0,-1 1-1,1-1 1,-1 1 0,0-1 0,1 1 0,-1-1-1,0 1 1,0 0 0,1-1 0,-1 1 0,0-1-1,0 2 1,2 9-10,0 1 0,0 0 0,-2 0 0,1 0 0,-2 12-1,0 15 77,10 70 182,-9-103-202,1 0 0,0 0 0,0 0 0,0-1 0,1 1 0,0 0 0,0-1 0,4 8 0,-5-12-21,0 1-1,0-1 1,0 1-1,0-1 0,0 1 1,1-1-1,-1 0 1,0 0-1,1 0 1,-1 0-1,0 0 0,1 0 1,-1 0-1,1 0 1,0 0-1,-1-1 0,1 1 1,0-1-1,-1 1 1,1-1-1,0 0 0,0 0 1,-1 1-1,1-1 1,0 0-1,0-1 0,0 1 1,-1 0-1,1 0 1,3-2-1,7-2 27,-1 0 0,0-1-1,1-1 1,12-8 0,40-31-70,-28 19-8,93-80-355,-48 38-174,-77 65 579,42-32-208,-42 33 162,0-1-1,0 1 1,0 0-1,0 0 1,0 1 0,0-1-1,0 1 1,0 0-1,10-2 1,-11 4 29,0-1 0,0 1 0,0-1 0,0 1 0,0 0 0,6 3 0,-7-4 312,-2-1 241,0-6-387,0 6-170,0 0 0,-1 0 0,1 0-1,0 0 1,0 0 0,-1 0 0,1 0 0,-1 0 0,1 0 0,-1 1-1,1-1 1,-1 0 0,0 0 0,1 1 0,-1-1 0,0 0-1,0 1 1,1-1 0,-1 1 0,0-1 0,0 1 0,0-1 0,0 1-1,1 0 1,-1-1 0,0 1 0,0 0 0,0 0 0,0-1-1,0 1 1,0 0 0,0 0 0,0 0 0,0 0 0,0 0 0,-2 1-1,-3-1-51,0 0 0,0 1 0,0 0 0,0 0 0,0 0 0,0 1 0,1 0 0,-1 0 0,0 1 0,1-1 0,0 1 0,-1 0 0,1 1 0,0-1 0,1 1 0,-1 0 0,-6 7 0,2-1-6,0-1 1,1 1-1,0 0 0,1 0 1,0 1-1,1 0 1,0 1-1,-5 12 0,8-16 53,0 0-1,1 1 1,0-1-1,1 0 0,-1 1 1,2-1-1,-1 1 0,1-1 1,0 1-1,1-1 1,0 1-1,4 16 0,-1-13 35,0 0 0,1 0-1,0 0 1,1 0 0,1-1-1,10 15 1,-13-20 6,1-1 1,0 0 0,0 0-1,0 0 1,1 0-1,0-1 1,0 0-1,0 0 1,0-1-1,1 0 1,-1 0 0,1 0-1,7 1 1,0 0 15,0-2-1,1 1 1,-1-2 0,1 0 0,-1-1-1,1 0 1,-1-1 0,1-1 0,-1 0 0,0-1-1,21-7 1,-4 1-17,-1-1 0,57-29 1,-72 31-86,0-1 1,-1-1 0,0 0 0,0-1 0,-1-1 0,-1 0 0,12-14 0,-10 9-8,-2 1 0,0-2 1,-1 1-1,-1-2 0,0 1 1,-1-1-1,11-40 0,-19 56 53,0 1 0,-1-1-1,0 1 1,1-1-1,-1 0 1,0 1 0,0-1-1,-1 0 1,1 1-1,-1-1 1,1 1-1,-1-1 1,0 0 0,-1-3-1,1 5-7,0-1 0,0 1 0,0-1 0,0 1 0,0-1 0,-1 1 0,1 0 0,0 0 0,-1-1 0,1 1 0,-1 0 0,1 0 0,-1 0 0,0 1-1,1-1 1,-1 0 0,0 1 0,1-1 0,-1 1 0,0-1 0,-3 1 0,2 0-13,0 0-1,0 0 1,1 1-1,-1-1 1,0 1-1,0 0 1,1-1-1,-1 1 1,0 1-1,1-1 1,-3 2 0,-2 0 29,2 1 0,-1 0 1,-7 7-1,5-3 39,1 1 0,0-1 0,0 1 0,1 1 0,0-1 0,1 1 0,0 0 0,0 1 0,-3 12 0,3-9-25,1 1 0,1 0 0,0 0 0,1 0 1,1 1-1,0 18 0,2-26 15,0-1 0,0 1 0,0-1 0,1 1 0,0-1 0,1 1 0,0-1 0,0 0 1,0 0-1,1 0 0,0-1 0,9 12 0,-9-13-1,0-1 1,0 0 0,0 0-1,1 0 1,0 0-1,0-1 1,0 0 0,0 0-1,0 0 1,1-1-1,-1 1 1,1-1-1,0 0 1,-1-1 0,1 0-1,0 0 1,6 1-1,-5-2-12,0 0 0,0-1 0,-1 1 0,1-1 0,0-1 0,-1 1 0,1-1 0,-1 0 0,0-1 0,1 1 0,-1-1 0,0 0 0,-1-1 0,1 0-1,0 0 1,-1 0 0,0 0 0,0-1 0,0 0 0,-1 0 0,6-8 0,57-84 10,-48 66-68,1 0 1,48-52-1,-67 98-168,-19 104 608,10-82-160,2 1 0,0 46 0,30-97 27,-8 1-395,-1 0-1,0-1 1,0-1 0,16-21-1,6-4-104,-32 33 182,13-11-149,20-17-1,-33 30 165,1 0 0,-1 1 1,1-1-1,0 1 0,0 0 0,0 1 0,0-1 0,0 1 1,7-1-1,-10 2 27,0 1 0,-1 0 0,1 0 0,-1 0 0,1 0 0,-1 1 0,1-1 0,-1 1 0,1 0 0,-1-1 0,1 1 0,-1 0 0,1 0 0,-1 1 0,0-1 0,0 0 0,0 1 0,0-1 0,0 1 0,0 0 0,0 0 0,0 0 0,-1 0 0,1 0 0,1 2 0,4 7 18,-1 0 0,-1 0 1,9 24-1,-9-21-26,0-1 113,0-1 0,1 0 0,0 0-1,9 13 1,-12-22-73,-1 0 0,1 0 0,0 0-1,0 0 1,0 0 0,0-1 0,1 1 0,-1-1-1,1 0 1,-1 0 0,1 0 0,0 0 0,0-1-1,-1 0 1,1 0 0,0 0 0,0 0 0,5 0-1,-6-1-8,0 0 0,1 0 0,-1 0 0,1 0 0,-1-1 0,0 1 0,1-1-1,-1 0 1,0 0 0,0-1 0,1 1 0,-1 0 0,3-3 0,0 0 21,-1 0 1,-1 0-1,1 0 1,-1-1-1,1 1 1,5-10-1,-1 0-10,0-1-1,-1 0 1,-1 0-1,8-22 1,60-192-118,-53 151-50,11-80 0,-2-68 208,-18 124-103,-10 85-23,-1-1 0,-1 1 0,-1 0 0,-1-20 1,1 36 49,0 1 1,0-1 0,0 1 0,0-1 0,0 1-1,0-1 1,0 1 0,0-1 0,0 0 0,-1 1-1,1-1 1,0 1 0,0-1 0,-1 1-1,1-1 1,0 1 0,0 0 0,-1-1 0,1 1-1,-1-1 1,1 1 0,0 0 0,-1-1 0,1 1-1,-1 0 1,1-1 0,-1 1 0,1 0-1,-1-1 1,1 1 0,-1 0 0,1 0 0,-1 0-1,0 0 1,0 0 3,0 0-1,0 1 1,0-1-1,0 0 1,0 1-1,0-1 1,0 1-1,0 0 1,0-1-1,0 1 0,0 0 1,0 0-1,1-1 1,-1 1-1,0 0 1,-1 2-1,-2 3 21,0 1 0,1-1-1,-1 1 1,1 0 0,1 0-1,-4 15 1,-6 48 146,7-37-103,-3 26 116,3 1 0,2 0 0,2 0 0,4 0 0,2 0 0,2 0 0,19 69 0,16 11 99,-32-113-302,2-1 1,0-1 0,19 29 0,-25-45-643,1 0 1,8 8-1,-14-15 297,1-1 1,-1 1-1,1 0 1,0-1-1,0 1 1,0-1-1,0 0 1,0 0-1,0 0 1,0 0-1,0 0 0,0 0 1,1 0-1,-1-1 1,3 1-1,4-19-7058,-13-16 3578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09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56 9216,'-31'-17'3424,"31"22"-2656,5-2 224,3 2-896,5-5 1504,9 0-865,4 0 193,5 0-576,3-5-288,7-3-64,7 2 192,4-2-96,2 0-2431,-2 0 1279,-4 4-3968,-9-1 2816,-16 18-2368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11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1257 6656,'-2'0'179,"0"0"0,1 0 0,-1 0 0,0 1 1,0-1-1,0 1 0,0 0 0,1-1 0,-1 1 1,0 0-1,0 0 0,1 0 0,-1 0 0,1 0 0,-1 1 1,1-1-1,0 0 0,-2 3 0,1-3-106,5-1 878,-3 0-884,0 1 0,1-1 0,-1 0 0,0 0 0,1 0 0,-1 0 0,0 0-1,1 0 1,-1 0 0,0 0 0,1 0 0,-1 0 0,0 0 0,1 0 0,-1 0 0,0 0-1,0 0 1,1 0 0,-1 0 0,0 0 0,1 0 0,-1 0 0,0-1 0,1 1-1,-1 0 1,1 0 0,24-19 742,0-1-1,39-40 0,-23 22-683,160-148 109,-177 165 193,0 0-1,50-30 1,-47 37-111,-25 13-260,0 0 0,-1 0-1,1 0 1,0 1 0,0-1-1,0 1 1,0-1 0,0 1-1,0 0 1,-1 0 0,1 0-1,3 0 1,-5 1-3,1 0 0,0 0 0,0 0 0,-1 0 0,1 0 0,0 0 0,-1 0 0,1 0 0,-1 0 0,1 0 0,-1 0 1,0 1-1,1-1 0,-1 0 0,0 0 0,0 0 0,0 1 0,0-1 0,0 2 0,0 1 1,1 83 670,-1-56-478,4 49 0,0-42-61,-3-23-34,1 0 1,4 22 0,-5-36-135,-1 0 0,0 1 0,1-1 0,-1 0 0,1 1 0,-1-1 0,1 0 0,0 0 0,0 0 0,-1 0 0,1 1 0,0-1 0,0 0 0,0 0 0,2 1 0,-2-2-7,0 1-1,0-1 1,0 0 0,0 1-1,0-1 1,-1 0-1,1 0 1,0 0 0,0 0-1,0 0 1,0 0 0,0 0-1,0 0 1,0 0 0,0 0-1,0-1 1,1 1 0,3-3 0,0 1 0,0-1 0,0 0 0,-1 0 1,1-1-1,4-4 0,164-135-561,-117 102 149,75-43 0,-53 38 15,-44 24 267,2 1-1,1 2 1,45-17-1,-60 29 244,-21 8-109,-1-1 0,0 0 0,0 0 0,0 0 0,0 0 0,0 1 1,0-1-1,0 0 0,1 0 0,-1 0 0,0 1 0,0-1 0,0 0 0,0 0 0,0 1 1,0-1-1,0 0 0,0 0 0,0 0 0,0 1 0,0-1 0,0 0 0,0 0 1,0 1-1,0-1 0,-1 0 0,1 0 0,0 0 0,0 1 0,0-1 0,0 0 0,0 0 1,-1 0-1,-1 5 82,-1-1-1,-1 0 1,1 0 0,-7 6 0,-6 7 198,-1 4-137,2 0-1,0 0 1,1 2 0,1 0-1,2 0 1,0 1 0,-10 32-1,19-49-144,1 0-1,0 0 1,0 1 0,1-1-1,0 12 1,0-19-10,0 1 0,0 0 0,0-1 0,0 1 0,1 0 0,-1 0 0,0-1 0,0 1 0,0 0 0,0-1 0,1 1 0,-1 0 0,0-1 0,1 1 0,-1-1 0,0 1 0,1 0 0,-1-1 0,1 1 0,-1-1 0,1 1 0,0-1 2,-1 0-1,1 0 1,0 0-1,-1 0 1,1 0 0,-1 0-1,1 0 1,-1 0-1,1 0 1,-1 0 0,1 0-1,-1 0 1,0-1 0,1 1-1,-1 0 1,1 0-1,-1 0 1,1-1 0,-1 1-1,0 0 1,1-1 0,0 1-1,2-4-50,1 0 0,-1 0 1,1 0-1,4-8 0,8-19-437,-1-2-1,-1 0 1,-2 0 0,8-37 0,-19 69 485,0-2-25,0 0 0,0-1 0,0 1 0,0 0 0,-1-1 0,1 1-1,-1 0 1,0-1 0,0 1 0,0 0 0,-2-6 0,2 9 22,0 0 1,0-1 0,0 1 0,0 0-1,0 0 1,0 0 0,0 0 0,0 0-1,-1 0 1,1 0 0,0 0 0,0 0-1,0 0 1,0 0 0,0 0 0,0 0-1,0 0 1,-1 0 0,1 0 0,0 0-1,0 0 1,0 0 0,0 0 0,0 0-1,0 0 1,0 0 0,-1 0 0,1 0-1,0 0 1,0 0 0,0 0 0,0 0-1,0 0 1,0 0 0,0 0 0,-1 0-1,1 0 1,0 0 0,0 0 0,0 0-1,0 0 1,0 1 0,0-1-1,0 0 1,0 0 0,0 0 0,0 0-1,0 0 1,0 0 0,0 0 0,-1 1-1,-3 6 57,-1 8 94,1-1 0,0 1 0,1 0 0,1 0 0,0 0 0,1 1 0,0-1-1,2 0 1,0 1 0,0-1 0,1 0 0,9 29 0,-11-42-124,1 1 1,0-1-1,1 1 0,-1-1 1,0 0-1,1 1 0,-1-1 1,1 0-1,-1 0 0,1 0 1,0 0-1,0 0 0,0 0 0,0-1 1,1 1-1,-1-1 0,0 1 1,1-1-1,-1 0 0,0 0 1,5 2-1,-2-3-21,1 1 0,-1 0 0,0-1 1,1 0-1,-1 0 0,0-1 0,1 0 0,-1 0 0,0 0 1,7-2-1,25-11 51,-1-2 1,0-2-1,47-30 1,-69 39-92,8-4-47,0 0-1,-1-2 0,-1-1 0,0 0 0,-1-2 0,22-25 1,-22 18-33,-1 0 0,-1-2 0,-2 0 0,0-1 1,-2 0-1,13-42 0,93-351 15,-101 338 108,-16 70 57,0 0-1,-1 0 1,-1 0 0,-1-16-1,1 28-47,0 0 1,0 0-1,0 0 0,0 0 1,0 1-1,-1-1 0,1 0 1,0 0-1,-1 0 0,1 0 1,0 0-1,-1 0 0,1 0 0,-1 1 1,1-1-1,-1 0 0,-1-1 1,2 2-15,-1 0 0,1 0 0,-1 0 1,1 0-1,-1-1 0,1 1 0,-1 0 1,1 0-1,0 0 0,-1 0 0,1 0 1,-1 0-1,1 1 0,-1-1 0,1 0 1,-1 0-1,1 0 0,-1 0 0,1 0 1,-1 1-1,1-1 0,-1 0 0,0 1 1,-2 2-14,0-1 0,0 1 0,0 0 0,0 0 1,0 1-1,-3 4 0,-2 6 50,0 0 0,1 1 1,1-1-1,0 1 0,-5 22 0,-13 80 183,24-113-220,-14 85 282,4 1 1,3 173-1,8-247-208,1 0 0,4 21-1,-5-32-55,1 0-1,-1-1 0,1 1 0,0-1 1,0 1-1,0-1 0,0 1 1,1-1-1,0 0 0,0 0 0,5 5 1,-6-8-20,0 0 0,0 1 0,0-1 1,0 0-1,0 0 0,0-1 0,1 1 1,-1 0-1,0-1 0,0 1 0,1-1 0,-1 0 1,1 0-1,-1 0 0,0 0 0,1 0 1,-1 0-1,0-1 0,3 0 0,6-1-115,-1-1-1,18-9 0,-24 10 101,22-9-167,79-30-436,-93 37 553,-8 2 47,0 1 1,-1 0-1,1 0 1,0 0-1,4 0 1,-7 1 18,-1 0 0,0 0 0,1 0 1,-1 0-1,0 0 0,0 0 1,1 0-1,-1 0 0,0 0 0,1 1 1,-1-1-1,0 0 0,0 0 0,1 0 1,-1 0-1,0 0 0,0 1 0,1-1 1,-1 0-1,0 0 0,0 1 0,1-1 1,-1 0-1,0 0 0,0 1 0,0-1 1,0 0-1,0 0 0,1 1 1,-1-1-1,0 0 0,0 1 0,0-1 1,0 0-1,0 0 0,0 1 0,0-1 1,0 0-1,0 1 0,0-1 0,0 0 1,0 1-1,0-1 0,0 0 0,-1 0 1,1 1-1,0-1 0,-8 20 16,5-14-14,-13 32 342,2 0-1,-11 50 1,24-84-300,0-1 0,1 1 0,-1 0 0,1 0-1,0 0 1,0-1 0,1 1 0,-1 0 0,2 6 0,-2-9-44,1 0 0,-1 0 0,1 0 0,-1 0 0,1 0 0,0-1 1,-1 1-1,1 0 0,0 0 0,-1 0 0,1 0 0,0-1 0,0 1 1,0 0-1,0-1 0,0 1 0,0-1 0,0 1 0,0-1 0,0 1 1,0-1-1,0 0 0,0 1 0,0-1 0,0 0 0,0 0 0,0 0 1,1 0-1,-1 0 0,0 0 0,0 0 0,0 0 0,0 0 1,0-1-1,0 1 0,2-1 0,23-7-196,0-2 1,0 0-1,27-16 0,165-87-877,-161 79 1462,-62 44-243,-7 8-76,7-11 15,0 0-1,0 1 0,0-1 0,1 1 1,-5 14-1,7-16-79,0 1 1,0-1-1,1 0 1,0 1 0,0-1-1,0 0 1,1 1-1,0 10 1,0-15 4,0 0 0,1 0 0,-1 0 0,0-1-1,1 1 1,0 0 0,-1 0 0,1-1 0,0 1 0,0 0 0,-1-1 0,2 1 0,-1-1 0,0 1-1,0-1 1,0 1 0,1-1 0,-1 0 0,0 0 0,3 2 0,-2-2 8,0 0 1,0-1-1,0 1 1,0-1-1,0 0 1,0 1-1,0-1 1,0 0-1,0 0 1,0 0-1,0-1 1,0 1-1,0 0 0,0-1 1,0 1-1,2-2 1,1 0 0,0 0 0,-1 0-1,1-1 1,-1 1 0,1-1 0,-1 0 0,0-1-1,0 1 1,0-1 0,0 0 0,-1 1 0,0-2-1,5-6 1,-6 6 13,1 0-1,-1-1 1,-1 1-1,1-1 1,-1 0-1,0 1 1,0-1-1,0-8 1,-1 11-22,0-1 0,-1 1 1,1-1-1,-1 1 1,1-1-1,-1 1 1,0-1-1,0 1 1,-1 0-1,1-1 1,-1 1-1,1 0 0,-1 0 1,-4-4-1,-6-7-110,-1 2 0,0 0 0,-1 1 0,0 0 0,-1 1 0,-17-9 0,14 6-345,18 13 431,0 0 1,-1 0-1,1 0 1,0 0-1,0 0 1,0-1-1,0 1 0,0 0 1,0 0-1,0 0 1,-1 0-1,1 0 0,0-1 1,0 1-1,0 0 1,0 0-1,0 0 1,0 0-1,0-1 0,0 1 1,0 0-1,0 0 1,0 0-1,0 0 1,0-1-1,0 1 0,0 0 1,0 0-1,0 0 1,0-1-1,0 1 0,0 0 1,11-2-206,37 0 392,23 1-343,-18 6 379,-1 2 0,74 20-1,-110-23-104,0 1 0,-1 0 0,19 9 0,-30-11-42,0-1 0,0 1 0,0 0 0,0 0 0,0 0 0,6 6 0,-9-7 2,1 0 1,-1 0-1,0 1 0,1-1 0,-1 0 1,0 0-1,0 1 0,0-1 1,-1 0-1,1 1 0,-1-1 0,1 1 1,-1-1-1,0 4 0,0-7 173,0 1-231,-1 0 1,1 0 0,0 0 0,0 0 0,0 0 0,-1 0 0,1 0 0,0 0 0,0 0-1,0-1 1,-1 1 0,1 0 0,0 0 0,0 0 0,0 0 0,0 0 0,-1-1-1,1 1 1,0 0 0,0 0 0,0 0 0,0-1 0,0 1 0,0 0 0,0 0-1,0 0 1,0-1 0,0 1 0,-1 0 0,1 0 0,0-1 0,0 1 0,0 0 0,1 0-1,-1 0 1,0-1 0,0 1 0,0 0 0,0 0 0,0-1 0,0 1 0,0 0-1,0 0 1,0-1 0,2-2-29,0 0 0,0 0-1,0 0 1,0 0 0,0 0-1,1 1 1,-1-1 0,1 1-1,-1-1 1,1 1 0,0 0-1,0 0 1,0 0 0,5-2-1,-3 2-23,1 0-1,0 0 0,-1 0 1,1 1-1,0-1 1,0 1-1,0 1 0,6-1 1,-10 1 42,0 1 0,0-1 1,0 1-1,0-1 0,0 1 1,-1 0-1,1-1 0,0 1 1,0 0-1,-1 0 0,1 0 1,-1 0-1,1 1 0,-1-1 1,1 0-1,-1 1 0,0-1 1,0 1-1,1-1 0,0 3 1,4 6 196,-1-1 0,6 16 0,-6-14-214,38 107 136,-43-116-125,12 24 167,0-4-4065,-5-12 42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11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39 8064,'-18'-24'2976,"14"24"-2304,8-4-192,1 4-1120,-1-3 256,0-2-832,1 2 704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11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10976,'0'-16'4064,"41"16"-3168,34-3-257,-37 3-319,1-8-320,5 0 128,5 0-64,7 0-320,11 1 160,-1 2-5119,-14 10 2847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19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11 293 3552,'-10'16'10380,"11"-19"-9294,2-3-839,0 1 0,0-1 1,0 0-1,-1 1 0,3-11 0,-4 14-225,0-1 0,0 1 0,1-1 0,-1 1 0,1 0 0,-1 0 0,1-1-1,0 1 1,2-2 0,9-11 79,10-23 103,-13 20-146,19-25 0,-19 30 1,0 2 0,1-1 0,1 2 1,0-1-1,21-13 0,-23 18 34,0 0-1,0 1 1,0 1 0,1-1-1,-1 2 1,1-1 0,0 2-1,18-3 1,-27 4-78,-1 1-1,1 0 1,0-1-1,0 1 1,-1 0-1,1 0 1,0 1 0,0-1-1,-1 0 1,1 0-1,0 1 1,-1-1-1,1 1 1,0 0-1,-1-1 1,1 1 0,-1 0-1,1 0 1,-1 0-1,0 0 1,1 0-1,-1 0 1,0 0-1,1 1 1,-1-1 0,0 0-1,0 1 1,0-1-1,0 1 1,-1-1-1,2 4 1,0 2 64,0 0 1,-1 1-1,0-1 0,-1 1 1,1-1-1,-2 9 0,2 13 159,3 17-91,11 50 1,-9-72-68,0-1-1,2 0 1,19 43-1,-23-59-24,1 1 0,0-1 0,0 1 0,0-1 0,1-1 0,0 1 0,0-1 0,1 0 0,0 0 0,0-1 0,15 9 0,-18-12-19,-1-1 0,1 1 0,0-1-1,-1 0 1,1 1 0,0-2 0,0 1-1,0 0 1,0-1 0,-1 0 0,1 0-1,0 0 1,0 0 0,0 0 0,0-1 0,0 0-1,0 0 1,-1 0 0,1 0 0,0-1-1,-1 1 1,1-1 0,-1 0 0,1 0-1,-1 0 1,0-1 0,0 1 0,0-1 0,3-3-1,4-6-14,-1 0 0,0-1 0,-1 0 0,0 0 0,9-23 0,2-3-141,-10 22 68,60-109-228,-51 96 257,2 1 0,25-30 1,-41 55-13,0-1 1,0 1 0,0 0-1,0 0 1,1 1 0,0-1-1,-1 1 1,1 0 0,1 0-1,-1 0 1,0 1 0,1 0-1,-1 0 1,1 0-1,-1 1 1,1 0 0,0 0-1,0 0 1,0 1 0,-1-1-1,1 1 1,0 1 0,0-1-1,7 3 1,95 32 407,-58-17-277,62 31 1,-42-17-2727,-68-31 1973,9 3-1762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20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3392,'0'0'38,"0"0"-1,0 0 1,1 0 0,-1 0 0,0-1-1,0 1 1,1 0 0,-1 0 0,0 0-1,2-12 5212,3 25-2865,-1-2-1775,0-1 0,-1 1 0,0 0 0,-1 0 0,0 0 0,1 12 0,-2 73 921,-2-54-928,9 314 1254,-1-156-1431,-1-6-946,-6-172 323,0-10-1266,0 0 1,0 0-1,4 22 0,20-81-10504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01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39 7040,'-13'-11'3200,"5"3"-2752,0 3 1056,3 2-1184,5 0-192,-5-6-256,10 9 64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21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24 105 2720,'-23'-5'14364,"23"5"-14298,0 0 0,0 0-1,0-1 1,0 1 0,0 0 0,0 0 0,0 0 0,0 0 0,0-1 0,0 1 0,0 0 0,0 0 0,0 0 0,0-1 0,0 1-1,0 0 1,0 0 0,0 0 0,1-2 857,-1 1-857,1 1 0,-1 0 0,0 0 0,0 0 0,35-3 130,-1-1 1,0-1-1,0-2 1,35-12 0,43-9-231,-98 26 48,16-5 100,2 2 0,33 0 0,-55 5-39,0 0 1,0 1-1,1 0 0,-1 0 0,0 2 1,0-1-1,-1 1 0,1 0 0,0 1 1,12 7-1,-13-6 26,-8-4 214,-15-15-5104,-8-15-3414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22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65 2400,'-13'-5'14021,"15"5"-13923,-1 0 0,1 1 0,0-1 1,-1 0-1,1 0 0,-1 0 0,1 0 0,2-1 1,2 1 62,24-2 960,49-8-1,6-1-358,-49 9-635,280-27-361,-309 28-600,18-4-1823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26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5 777 1568,'-5'5'7984,"10"-17"-5803,-4 11-2115,-1 0 0,0 0 1,1 0-1,-1 0 0,1 0 0,-1 0 0,1 0 0,-1 0 1,1 0-1,0 0 0,-1 1 0,1-1 0,0 0 1,0 0-1,1 0 0,16-12 586,-13 10-523,31-26 423,7-4-32,-41 31-504,4-1 14,-1 0-1,0-1 0,1 0 0,-2 0 1,9-8-1,-13 12-23,0 0-1,-1 0 1,1 0 0,0 0 0,0 0 0,0 0-1,0 0 1,0 0 0,0 0 0,0 0 0,0 0-1,0 0 1,0 0 0,0 0 0,0 0 0,0 0-1,1 1 1,-1-1 0,0 0 0,0 0 0,0 0-1,0 0 1,0 0 0,0 0 0,0 0 0,0 0-1,0 0 1,0 0 0,0 0 0,0 0 0,0 0-1,0 0 1,0 0 0,0 0 0,0 0 0,0 0-1,0 0 1,0 0 0,0 0 0,0 0 0,0 0-1,0 0 1,0 0 0,0 0 0,0 0-1,0 0 1,1 0 0,-1 0 0,0 0 0,0 0-1,0 0 1,0 0 0,0 0 0,0 0 0,0 0-1,0 0 1,0 0 0,0 0 0,0 0 0,0 0-1,1 9 197,-2 20-21,0-9 6,2 52 294,2 0 1,23 127 0,-2-70-289,30 122 792,-50-238-942,1 7 155,1-1 1,1 0-1,1 0 1,11 20-1,-19-39-180,0 0 0,0 0 0,0 1-1,1-1 1,-1 0 0,0 0 0,0 0 0,1 1 0,-1-1-1,0 0 1,0 0 0,0 0 0,1 0 0,-1 0 0,0 0-1,1 0 1,-1 0 0,0 0 0,0 1 0,1-1 0,-1 0 0,0 0-1,0 0 1,1 0 0,-1-1 0,0 1 0,1 0 0,-1 0-1,0 0 1,0 0 0,1 0 0,-1 0 0,0 0 0,0 0-1,1-1 1,-1 1 0,0 0 0,0 0 0,0 0 0,1 0-1,-1-1 1,0 1 0,0 0 0,0 0 0,1-1 0,6-9 174,27-188 77,-19 96-20,45-375-1103,-56 446 735,20-306-220,-24 310 259,-4-108-278,2 92 45,3 26-280,-1 17 374,8 0 70,1 2 57,0 1 1,16 6 0,12 4 237,-10-7 66,1-2 0,44 2 0,59-7 58,-98 0-259,271-10 362,291-36 1062,-519 38-995,91-24 0,-159 31-402,1-1 0,-1 1 0,0-1 0,0-1 0,-1 0 0,1 0-1,-1 0 1,10-9 0,-16 12-265,0 0 0,0 0-1,-1 0 1,1 0-1,0 0 1,-1-1 0,1 1-1,-1 0 1,1 0 0,-1-1-1,0 1 1,1 0 0,-1 0-1,0-1 1,0 1-1,0 0 1,0-1 0,0 1-1,0 0 1,-1-3 0,-7-27-4716,-4 11-1483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27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23 2912,'0'0'120,"-1"0"0,1 0 1,-1-1-1,1 1 0,-1 0 0,1-1 1,-1 1-1,1 0 0,0-1 0,-1 1 0,1-1 1,-1 1-1,1-1 0,0 1 0,-1-1 1,1 1-1,0-1 0,0 1 0,0-1 0,-1 1 1,1-1-1,0 1 0,0-1 0,0 0 1,0 1-1,0-1 0,0 1 0,0-1 1,0 1-1,0-1 0,0 0 0,0 1 0,0-1 1,0 1-1,1-1 0,-1 1 0,4-5 2056,1 20-293,-2-7-1542,1 12 262,-1 0 1,-1-1-1,-1 1 1,-2 32 0,0-16-44,-7 162 1451,10-206-1858,-1 0 1,2 1 0,-1-1-1,1 1 1,0-1-1,1 1 1,7-12-1,43-66-787,-44 71 808,115-143-521,-102 131 342,-22 25-13,0-1 1,0 1-1,1 0 1,-1 0-1,0 0 1,1 0-1,-1 0 0,1 0 1,-1 0-1,1 0 1,0 1-1,-1-1 1,1 0-1,2 0 1,-3 1 8,0 0 0,0 0 0,0 0 0,1 0 0,-1 1 0,0-1-1,0 0 1,0 0 0,0 1 0,0-1 0,0 1 0,0-1 0,0 1 0,0-1 0,0 1 0,0-1 0,0 1 0,0 0 0,0 0 0,0-1 0,-1 1 0,1 0 0,1 2 0,6 9 215,0 1 1,-1 0-1,12 27 1,9 46 802,-16-44-332,6 33 340,-13-50-835,8 26 0,-12-47-1219,25-67-16288,-9 5 15245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28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2400,'-1'5'9937,"1"29"-8232,1-9-1067,-1 0 0,-2 0-1,0 0 1,-2-1 0,-1 1-1,-13 40 1,17-57-634,1-8-215,0 1 0,0 0 1,0 0-1,-1 0 1,1 0-1,0 0 1,0-1-1,0 1 1,-1 0-1,1 0 0,-1 0 1,1-1-1,0 1 1,-1 0-1,1 0 1,-1-1-1,0 2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30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2912,'5'22'7773,"0"-3"-7251,1-1 0,12 25-1,-1-2 194,-15-36 586,-3-17-949,-1-15-232,1 18-105,1 0 0,-1 0 0,2-10 0,0 16-39,-1 1-1,1-1 1,-1 1-1,1 0 0,0-1 1,0 1-1,0-1 1,0 1-1,0 0 0,0 0 1,1 0-1,-1 0 1,1 0-1,0 0 1,3-3-1,0 1 201,0 0 0,1 0 0,10-5 0,-13 8-88,-1 0 0,0 0 0,0 0-1,1 1 1,-1-1 0,0 1 0,1-1 0,-1 1-1,1 0 1,-1 0 0,0 0 0,1 0 0,-1 0-1,4 1 1,8 4 292,0 1 0,0 1 0,0 0 0,21 15 0,-21-13-408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30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3232,'-8'0'2457,"26"3"712,-8 0-2718,-1-1 0,1 0-1,0-1 1,11 0-1,11 2 172,10 3-301,-5 0-983,54 1 0,-89-7 389,-1 0-1,1 0 1,-1 0-1,1 0 0,-1-1 1,0 1-1,1 0 1,-1-1-1,1 1 0,-1-1 1,0 1-1,1-1 1,-1 0-1,0 1 0,0-1 1,0 0-1,0 0 1,1 0-1,0-2 1,-1 2 40,-1 0 1,1 0 0,-1 0 0,0 0 0,1 1-1,-1-1 1,0 0 0,0 0 0,0-1 0,0 1-1,0 0 1,0-1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31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 2144,'-5'2'137,"1"0"0,0 1 0,-1-1 0,1 1 0,0 0 0,0 1 0,0-1 0,1 1 0,-1-1 0,1 1 0,0 0 0,0 0 0,0 1 0,0-1 0,-3 10 0,-3 4 743,1 1 0,1 0 0,-8 34 1,-7 62 1454,2 94-1557,19-172-744,3 1-1,0-1 0,13 58 1,-12-81-260,1 0 1,0 0 0,1 0 0,1-1-1,8 17 1,-11-25-37,1 0 0,-1 0 1,1 0-1,0 0 0,0-1 0,1 1 0,-1-1 0,1 0 0,0 0 1,0-1-1,0 1 0,1-1 0,-1 0 0,1-1 0,6 3 0,-2-2-204,1-1-1,0 0 1,18 0-1,29-3-1661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31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3232,'-1'1'62,"1"0"-1,0-1 1,-1 1 0,1 0-1,0 0 1,-1 0 0,1 0-1,0 0 1,0 0 0,0 0 0,0 0-1,0 0 1,0 0 0,0 0-1,0 0 1,0 0 0,0 0-1,1 0 1,-1 0 0,0 0 0,1 0-1,0 1 1,0 2-25,11 35 358,89 336 6068,-94-334-5887,-2 2 0,-2-1 0,-4 70 0,-5-39-461,-20 89 0,21-137-1089,-10 31 1,11-47-101,1 0-1,-1-1 0,-9 14 0,12-19 802,-1-1 0,0 0 0,0 0 0,1 0 0,-2 0 0,1 0 0,0 0 0,0 0 0,-4 2 0,0-2-474,0 0 0,1 0 0,-12 2 1,17-4 741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35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63 179 3648,'-4'0'4165,"-9"4"1584,2-1-1656,16-2-3173,-3-1-875,0 0-1,1 1 0,-1-1 0,0 1 0,0 0 0,1-1 0,-1 1 0,3 1 1,8 3 16,0-2 22,-1-2-1,1 1 1,0-2 0,25-1-1,51-11 160,-88 12-241,13-3 110,1 0-1,17-6 1,-28 7-76,0 1-1,-1-1 1,1 1-1,-1-1 1,1 0-1,-1 0 1,0-1 0,1 1-1,-1 0 1,0-1-1,-1 0 1,1 0-1,3-5 1,-5 6-24,0 0 0,-1 0 0,1 0-1,0 0 1,-1 0 0,0 0 0,0 0 0,1 0 0,-1-1-1,0 1 1,-1 0 0,1 0 0,0 0 0,-1 0 0,1 0-1,-1 0 1,1 0 0,-1 0 0,0 0 0,0 0 0,0 0-1,0 0 1,0 0 0,-2-2 0,-4-5-24,-1 1-1,1 0 1,-11-10 0,17 17 3,-5-4-48,0 1 0,1-1-1,-2 1 1,1 0 0,0 1 0,-1-1 0,1 1-1,-10-3 1,11 5 13,0 0-1,0 0 1,0 0-1,0 1 1,0-1 0,0 1-1,0 0 1,0 1-1,0-1 1,0 1-1,0 0 1,-10 3-1,7 0 49,-1 0 0,1 0 0,-1 1 0,1 0 0,1 1 0,-1 0-1,1 0 1,0 0 0,-12 15 0,9-8 87,0 2 1,0-1-1,1 1 0,-10 24 0,11-21 1,5-12-62,0 0 1,0 0-1,1 1 0,0-1 1,0 1-1,0 0 0,1 0 1,0-1-1,0 9 0,1-6 18,0-2-4,-1-1 0,2 1 1,-1 0-1,1 0 1,0 0-1,0 0 1,1-1-1,3 10 1,3 1 125,0 0 1,1 0 0,22 29 0,-27-41-120,0 0 1,1 0 0,-1 0 0,1-1 0,0 0 0,1 0 0,-1 0 0,1-1 0,0 0 0,0 0-1,0 0 1,0-1 0,0 0 0,0 0 0,8 1 0,1-1-10,0-1 0,1 0 0,25-3 0,47-11 103,-58 8-164,20-4-605,68-20 1,-9-13-7908,-80 30 5055,2 4-1723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02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236 665 5888,'-5'2'574,"0"0"0,0 1 0,0 0 0,0 0 0,0 0 0,0 0 0,1 1 0,0 0 0,0 0 0,0 0 1,0 0-1,-5 9 0,-11 11 917,-22 24-512,-33 55-1,70-97-914,1 0-1,0 1 1,0 0-1,1-1 0,0 1 1,0 1-1,1-1 0,0 0 1,-2 9-1,4-13-38,0-1 0,0 0-1,0 1 1,0-1 0,0 1 0,0-1-1,1 0 1,-1 1 0,1-1 0,0 0-1,-1 0 1,1 1 0,0-1 0,1 0-1,-1 0 1,0 0 0,0 0 0,1 0 0,-1 0-1,1 0 1,0-1 0,-1 1 0,1-1-1,0 1 1,0-1 0,0 0 0,0 1-1,0-1 1,1 0 0,-1 0 0,0-1-1,4 2 1,2 0 49,0 0 0,0 0 0,0-1 0,1 0 0,-1-1 0,0 1 0,1-2 0,-1 1 0,0-1 0,0 0 0,1-1 0,-1 0 0,0 0 0,10-6 0,10-4 21,-2-2 0,44-29-1,-38 22-149,149-109 204,-117 80-741,-60 48 450,-3 5 99,-7 7 57,-2 0 24,0-1 0,-15 13 0,-7 7 78,17-14-21,-12 10 215,2 1-1,-38 58 1,60-84-298,1 1 0,0-1 0,0 0 0,-1 1 0,1-1 0,0 0 0,0 1 0,0-1 0,0 0 0,-1 1 0,1-1 0,0 1 0,0-1 0,0 0 0,0 1 0,0-1 0,0 1 0,0-1 0,0 0 0,0 1 0,0-1 0,0 1 0,0-1 0,0 0 0,1 1 0,-1-1 0,0 1 0,0-1 0,1 1 4,-1-1-1,1 0 0,-1 0 0,1 1 0,0-1 0,-1 0 0,1 0 0,-1 0 1,1 0-1,0 0 0,-1 0 0,1 0 0,-1 0 0,1 0 0,0 0 0,0 0 0,5-2 61,-1 1-1,0-1 0,10-4 0,0-3 7,-1 1-1,0-2 1,22-19-1,37-41-136,-35 32-125,-34 34 90,1 0 0,0-1 1,0 2-1,0-1 0,6-3 0,-11 7 78,1-1 0,-1 1 0,0 0 0,0 0 0,1 0 0,-1 0 0,0-1 0,0 1 0,1 0 0,-1 0 0,0 0 0,1 0 0,-1 0 0,0 0 0,0 0 0,1 0 0,-1 0 0,0-1 0,1 1 0,-1 1 0,0-1 0,1 0 0,-1 0 0,0 0 0,1 0 0,-1 0 0,0 0 0,1 0 0,-1 0 0,0 0 0,0 1 0,1-1 0,-1 0 0,0 0 0,0 0 0,1 1 0,-1-1 0,0 0 0,0 0 0,0 1 0,1-1-1,-1 0 1,0 0 0,0 1 0,0-1 0,0 0 0,0 1 0,1-1 0,-1 0 0,0 0 0,0 1 0,0-1 0,0 1 0,-2 22-210,0-12 171,-3 24 78,3-25-21,1-1 1,-1 1-1,2-1 0,0 18 1,0-24-4,1 0 1,-1-1-1,1 1 1,0 0-1,0 0 1,0-1-1,0 1 1,0-1 0,1 1-1,-1-1 1,1 0-1,-1 1 1,1-1-1,0 0 1,0 0-1,0 0 1,0 0-1,0 0 1,1-1 0,4 3-1,-2-1 25,-1-2-1,1 1 0,0 0 1,0-1-1,0 0 1,0 0-1,0-1 1,0 1-1,1-1 1,-1 0-1,0-1 1,0 1-1,0-1 0,0 0 1,0 0-1,0 0 1,0-1-1,0 0 1,-1 0-1,1 0 1,0-1-1,-1 1 1,0-1-1,0 0 0,1 0 1,3-5-1,-1 1-48,0-1 0,-1 0 0,0 0 0,-1-1 0,8-14 0,18-47-202,-30 68 215,39-96-21,30-77-2,-54 129-67,18-92 0,-16-24 157,-17 128-137,-1 0-1,-8-62 1,6 87 71,-2-12-29,4 20 28,0 0 0,-1 0-1,1 1 1,0-1 0,-1 0 0,1 1 0,-1-1 0,1 0 0,-1 1 0,1-1 0,-1 0 0,1 1-1,-1-1 1,0 1 0,1-1 0,-1 1 0,0-1 0,1 1 0,-1 0 0,-1-1 0,1 1 3,1 0 1,-1 0 0,1 0 0,-1 0-1,1 0 1,-1 0 0,1 0-1,-1 0 1,1 0 0,-1 0-1,1 0 1,-1 0 0,1 0 0,-1 1-1,1-1 1,-1 0 0,1 0-1,-1 1 1,1-1 0,-1 0-1,1 1 1,-1-1 0,1 0 0,0 1-1,-1-1 1,1 1 0,0-1-1,-1 0 1,1 1 0,-1 0-1,-4 10-37,0-1-1,0 0 0,1 1 0,-5 20 0,-8 51 156,3 2 154,5 1-1,3 0 1,4 0 0,10 108-1,-4-160-98,1 1-1,16 53 0,-17-73-169,1 0-1,1-1 1,0 1 0,1-1-1,0 0 1,1-1-1,0 0 1,16 18-1,-20-26-399,0 0-1,1 0 0,-1-1 0,1 1 0,0-1 0,10 5 0,-12-6-296,1-1-1,-1 0 1,0 0-1,1-1 1,-1 1-1,1 0 0,-1-1 1,1 0-1,-1 0 1,1 0-1,-1 0 1,6-2-1,22-5-4249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3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5 2720,'0'-5'3978,"-19"17"945,6-3-4476,11-8-308,1-1-1,-1 1 1,1 0 0,-1 0 0,1 0-1,-1 0 1,1 0 0,-1 0 0,1 1-1,0-1 1,0 0 0,0 1-1,0-1 1,-1 3 0,-2 3 132,0-1 1,-8 13-1,-7 11 339,8-7-329,4-11-91,1 1 0,1 0 0,0 0 0,-3 15 0,7-24-148,1-1 0,-1 1 0,1-1 0,0 1 0,0 0 0,0-1 0,0 1-1,1 0 1,0-1 0,-1 1 0,1-1 0,0 1 0,1-1 0,-1 0 0,1 1 0,-1-1 0,1 0 0,0 0 0,0 0 0,4 4 0,-3-4 5,-1-1 0,1 1 0,0-1 0,0 0 0,0 0 0,0-1 0,0 1 0,1 0 0,-1-1 0,0 0 0,1 0 0,-1 0 1,1 0-1,0 0 0,-1-1 0,1 0 0,-1 0 0,1 0 0,5 0 0,32-7-2925,-2-5-6065,-36 11 7818,18-6-1600,-3-2 794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37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31 8384,'-26'-11'3104,"21"6"-2400,0 2-224,5-2 320,-3 1-544,3 1-384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40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13 2080,'-23'0'9498,"22"0"-9384,-1 0-1,1 0 0,-1 0 0,1 0 0,-1 0 1,1 1-1,-1-1 0,1 0 0,-1 1 1,1-1-1,0 1 0,-1 0 0,1 0 0,0-1 1,-1 1-1,1 0 0,0 0 0,0 0 1,0 0-1,0 0 0,0 0 0,0 1 0,0-1 1,-1 2-1,-1 1 91,-22 21 739,20-22-874,0 1-1,1 0 1,-1 1-1,1-1 1,-4 7 0,1-1 32,-1 3 51,-1 0 0,1 1 0,1 0 0,1 0 0,-6 17 0,4-1-44,-15 48 476,4 1 1,-10 87-1,28-157-534,1 0 0,-1 0-1,1 0 1,1 0 0,0 0 0,0 0 0,0 0-1,1-1 1,1 1 0,0 0 0,5 10-1,-4-11 45,1 4-69,1-1-1,10 15 0,-14-24 4,0 1 0,0-1 0,0 0 0,0 0 0,0 0 0,1 0 0,-1 0-1,0 0 1,1-1 0,0 1 0,-1-1 0,1 1 0,0-1 0,0 0 0,5 1 0,-6-2 23,0 0 0,1 0 0,-1 0 0,0-1-1,1 1 1,-1-1 0,0 1 0,1-1 0,-1 0 0,3-1 0,24-14 56,-20 11-76,47-27 156,2 1-96,85-63-1,-127 81-89,-1-1 0,-1 0 0,0-1-1,-1-1 1,0 0 0,-2-1 0,18-31-1,-21 31-17,0 0 0,-1 0 0,-1-1-1,-1 0 1,0 0 0,-1 0 0,-1 0-1,1-33 1,-4 43 10,-1-1 1,-1 0-1,1 1 1,-1-1-1,-1 1 0,0-1 1,0 1-1,0 0 1,-1 0-1,0 1 0,-1-1 1,-7-9-1,5 8-23,1 1 0,-1 0-1,-1 1 1,0 0-1,0 0 1,0 0 0,-1 1-1,0 1 1,-17-9 0,14 8-40,-1 1 1,0 0 0,1 1-1,-2 1 1,1 0 0,0 0-1,-20 0 1,19 3-287,4 0 389,-1 0-1,0 0 0,0 1 1,-16 4-1,25-5-258,0 1-1,0-1 0,0 1 1,-1 0-1,1 0 0,0 0 0,0 0 1,0 0-1,0 1 0,1-1 1,-1 0-1,0 1 0,0 0 1,1-1-1,-1 1 0,1 0 1,0 0-1,-1 0 0,1 0 0,0 0 1,0 0-1,0 0 0,0 0 1,1 0-1,-1 1 0,0 3 1,1-4-136,0 1 0,0-1 0,0 0 0,1 0 0,-1 0 0,0 1 1,1-1-1,0 0 0,0 0 0,-1 0 0,1 0 0,0 0 0,1 0 1,-1 0-1,0 0 0,0 0 0,1-1 0,-1 1 0,3 1 0,21 24-3328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40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43 832,'-5'-16'17455,"6"16"-17183,90 4 603,-78-4-1157,1-1-1,-1 0 1,14-4-1,17-8-3643,-14 3 1772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42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65 3552,'-5'-8'3715,"5"8"-3670,2 2 227,-1 0 0,0 0 0,0 0 1,0 0-1,0 0 0,0 0 0,1 3 1,-2-5-131,1 5 37,0 1 0,0-1 0,0 0 0,0 0 0,-1 6 0,3 19 336,16 42 738,-16-65-818,1-10 432,1-12-382,-5 12-470,0-18 90,4-38 0,-2 53-9,-1-1 1,1 0-1,0 1 1,0-1-1,1 1 0,0 0 1,0 0-1,0 0 1,7-9-1,-6 11 24,-1-1-1,1 2 1,0-1 0,0 0-1,1 1 1,-1 0-1,1 0 1,-1 0-1,1 0 1,0 1 0,0 0-1,0 0 1,0 0-1,0 1 1,1-1 0,-1 1-1,0 1 1,1-1-1,-1 1 1,1 0 0,-1 0-1,1 0 1,-1 1-1,0 0 1,11 2-1,54 8 244,-38-9-104,3 0-2859,-33-2 2023,0 0 0,1 0 0,-1 0 0,0 0 0,1 0 0,-1-1-1,0 1 1,0-1 0,1 1 0,-1-1 0,0 0 0,0 0 0,0 0 0,4-2 0,0-7-3796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42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 4064,'-4'-2'8500,"15"0"-4018,-5 1-5560,38-1 3096,72-13 0,-72 8-3946,73-3 1,-87 10-1545,-8 0 1067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43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0 2496,'-3'5'6276,"-4"5"-4245,-9 11-1197,1 6 337,-19 49-1,-65 192 852,92-250-1884,0 1 1,2-1-1,0 1 1,-3 28-1,8-38-118,-1-1 0,1 0-1,1 1 1,0-1 0,0 0 0,0 1-1,1-1 1,0 0 0,1 0 0,0 0-1,0 0 1,8 13 0,-6-14-270,0-1-1,0 1 1,0-1 0,1 0 0,-1-1 0,1 1-1,1-1 1,-1 0 0,1-1 0,0 0 0,8 4 0,1 0-1421,1-2 0,-1 0 0,35 6 1,6-1-2426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44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 3328,'-1'0'182,"-15"0"4382,24 1-2382,-3 1-1835,-2 0 0,1 1 0,0-1 0,0 1 1,-1 0-1,1 0 0,-1 0 0,0 0 0,5 6 0,2 5 621,10 18 1,-11-14-479,0 0 0,-1 1 1,7 26-1,11 62 774,-23-94-1156,4 19 178,-2 0 0,-1 1 0,0 39 0,-5-51-204,0 0 0,-1 1 0,-2-1 1,0 0-1,-14 40 0,4-25-562,-1-1 0,-23 37-1,23-47-1692,-29 35 1,37-52 1353,0 0 0,-1 0 1,-15 12-1,12-13-1257,0-1-1,-19 9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51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 2720,'0'0'4384,"5"9"-1312,-10 194 2016,4-142-4871,0-19 122,4 47 1,-3-84-271,1 0 1,0 0 0,0 0 0,0 0-1,1 0 1,-1-1 0,5 9 0,-5-12-52,0 1 1,0-1 0,0 0-1,0 0 1,0 0 0,0 0-1,0 0 1,0 0 0,0 0-1,1 0 1,-1 0-1,0 0 1,1-1 0,-1 1-1,0 0 1,1-1 0,-1 1-1,1-1 1,-1 0-1,1 0 1,-1 1 0,1-1-1,-1 0 1,1 0 0,-1 0-1,1 0 1,-1-1 0,3 1-1,462-106 718,-16 14 219,5 32-443,639-32-155,-307 85 91,-429 25-238,-300-14-223,-14 0 84,-6-1-1410,-14-2-4566,-39-1 3431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52.4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143 128 3072,'12'-18'8743,"-15"21"-7849,1-1-810,1 0 0,0-1 1,-1 1-1,1 0 0,0 0 0,0 0 0,0 0 1,1 0-1,-2 3 0,2-3-56,-1 1 0,0-1 0,0 0 0,0 0 0,0 0 0,0 0-1,0 1 1,-2 1 0,-36 40 287,-23 24 80,39-42-153,18-19 12,15-17 114,22-32 26,-14 21-312,-1 0 0,-1-1-1,-1 0 1,13-26 0,-20 33-64,23-51-215,-26 58 206,-4 6 41,1-1 1,-1 1-1,0 0 0,0 0 0,0 0 1,0-1-1,0 1 0,-1 0 0,1-5 699,2 27-376,0-1-184,-2-9-140,0 0 0,1 0 1,0 0-1,1 0 0,0 0 0,5 11 1,-1-5-14,0 1 0,-2 0 0,6 27 0,-10-41 1,-1-1 0,1 0 0,-1 0 0,0 1 0,0-1 0,0 0 0,0 0 0,0 1 0,0-1 0,-1 0 0,1 0 0,-1 1 0,1-1 0,-3 4 0,3-5-18,-1 0 1,0 0-1,0 0 1,0 0-1,0-1 1,0 1-1,0 0 1,0 0-1,0-1 1,0 1-1,0 0 1,0-1-1,-1 1 1,1-1-1,0 1 0,0-1 1,0 0-1,-1 0 1,1 1-1,0-1 1,-1 0-1,1 0 1,0 0-1,0 0 1,-3-1-1,-11-2 108,1 0 0,-1-1-1,1 0 1,-17-8 0,15 6-1240,0 0 1,-24-5-1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38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31 6048,'-8'-11'3104,"8"6"-3072,4 2-96,0-5-1728,5 4 992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08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6 2912,'-4'-5'4992,"3"5"-4837,1 0 0,-1 0 0,0 0 0,0 1 0,0-1 0,0 0 0,0 1 0,1-1 0,-1 0 0,0 1 0,0-1 0,-1 2 0,2-2-128,-4 4 95,1 0 0,-1 0 0,1 0 0,0 0 0,0 1 0,-2 6 0,-11 14 411,-175 189 3078,165-186-3356,2 1 1,1 2-1,2 0 1,1 2 0,1 0-1,2 1 1,2 0-1,0 2 1,3 0 0,1 0-1,2 1 1,1 0-1,-5 57 1,12-78-142,1 0 0,0 0 0,2 0 0,4 26 0,-5-35-71,1 0 0,0 0 0,1 0-1,-1-1 1,1 1 0,1-1-1,-1 1 1,1-1 0,0 0-1,1-1 1,0 1 0,7 7-1,4-1 84,0-1-1,1-1 1,0 0-1,24 10 1,-40-20-124,21 13-134,-16-9 265,-1-1 0,0 0 1,1 0-1,6 2 0,-10-4-263,-1-1-1,1 0 0,-1 1 1,0-1-1,1 0 1,-1 0-1,1 0 0,-1 0 1,0 0-1,1 0 1,-1 0-1,1-1 0,-1 1 1,0 0-1,1-1 1,-1 1-1,0-1 0,0 0 1,1 1-1,-1-1 1,0 0-1,2-1 0,5-3-1420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54.9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96 218 3328,'-1'-2'183,"-1"1"0,1 0 0,-1 0 0,1 0 0,-1 0 0,0 0 0,1 0 0,-1 0 0,0 0 0,0 1 0,0-1 1,-3 0-1,-4-1 2823,8 3-2828,1 0-1,-1 0 1,1 0-1,-1-1 0,1 1 1,0 0-1,-1 0 1,1 0-1,0 0 1,0 0-1,-1 0 0,1 1 1,0-1-1,0 1 1,-5 126 2078,0-34-1606,-9 131 620,-4-105-641,8-61-96,8-45-407,0-3 1052,1-24-391,10-117-222,-7 65-621,4 0-1,2 0 0,4 1 1,35-116-1,-38 153-50,2 0 0,1 0-1,1 1 1,1 1 0,1 0-1,1 1 1,25-28 0,-35 45 1,0 0-1,0 1 1,1 0 0,0 0 0,14-8-1,-20 13 109,1 0 0,0 0 0,-1 0 0,1 0 0,0 0 0,0 1 0,0-1 0,0 1 0,0-1 0,0 1 0,0 0-1,0 0 1,0 0 0,0 0 0,0 0 0,0 0 0,0 0 0,0 1 0,0-1 0,0 1 0,0-1 0,0 1 0,0 0-1,-1 0 1,1 0 0,0 0 0,0 0 0,-1 0 0,1 0 0,-1 0 0,3 3 0,0 1 27,0 0 1,-1 0-1,1 0 1,-1 1-1,0-1 1,-1 1-1,1 0 1,-1 0-1,-1 0 0,1 0 1,-1 0-1,0 0 1,0 0-1,-1 0 1,1 0-1,-2 10 1,0-6 52,0-1 0,-1 1 0,0-1 0,-1 1 1,0-1-1,-1 0 0,1 0 0,-2-1 0,-9 17 0,-1-4 86,0-2-1,-26 27 1,34-39-158,-1 1 1,-1-2-1,1 1 1,-1-1-1,0 0 1,-1-1 0,1 0-1,-14 5 1,20-9 3,1 0-1,-1-1 1,0 1 0,0 0 0,0-1-1,0 0 1,0 0 0,0 0 0,0 0 0,0 0-1,0-1 1,0 1 0,0-1 0,0 0-1,0 0 1,0 0 0,0 0 0,0 0-1,1-1 1,-1 1 0,1-1 0,-1 1 0,1-1-1,-1 0 1,1 0 0,0 0 0,0-1-1,0 1 1,0 0 0,1-1 0,-1 0 0,0 1-1,1-1 1,0 0 0,-2-4 0,3 5-32,0 0 1,-1 0 0,1 1 0,0-1-1,0 0 1,1 1 0,-1-1-1,0 0 1,1 0 0,-1 1 0,1-1-1,-1 1 1,1-1 0,0 0-1,-1 1 1,1-1 0,0 1 0,2-2-1,-2 0-9,1 1 1,0 0-1,0 0 0,0 0 0,1 0 0,-1 1 0,0-1 0,1 0 0,4-1 0,-3 1-3,0 1 0,0 0 0,1 0-1,-1 1 1,0-1 0,1 1 0,-1 0-1,1 0 1,-1 0 0,6 1 0,7 3 45,21 6 0,-2 0 74,-5-4-33,61 5-1,-80-11-21,0 0 0,0-1 0,0 0 0,0-1-1,-1 0 1,1-1 0,-1 0 0,16-7 0,-13 3 41,-1 0 0,0-1 0,-1 0 0,0-1 1,15-13-1,-19 14-41,0 0 0,0 0 1,-1-1-1,0 0 0,-1 0 1,1-1-1,6-15 0,0-4-306,31-52 0,-44 80 256,1 0 0,-1 1-1,1-1 1,0 0 0,-1 0-1,1 0 1,0 1 0,-1-1-1,1 0 1,0 1-1,0-1 1,0 0 0,-1 1-1,1-1 1,0 1 0,0 0-1,0-1 1,0 1 0,0 0-1,0-1 1,0 1 0,0 0-1,0 0 1,0 0-1,0 0 1,0 0 0,0 0-1,0 0 1,0 0 0,0 0-1,0 1 1,0-1 0,0 0-1,0 1 1,0-1 0,0 1-1,0-1 1,0 1-1,-1-1 1,2 1 0,4 4-12,-1-1 0,0 1 0,0 0 0,8 10 0,-9-9 38,16 15-99,-13-15 85,-1 1 0,10 13 0,8 5 175,-22-23 223,3-13-47,-6 10-349,1 0 1,0 0-1,0 1 1,-1-1-1,1 0 0,-1 0 1,1 0-1,-1 0 1,1 0-1,-1 1 0,1-1 1,-1 0-1,0 0 1,0 1-1,1-1 0,-1 1 1,0-1-1,0 1 1,0-1-1,1 1 0,-1-1 1,0 1-1,-1-1 1,-9-5-121,11 5 112,-1 0 1,0 1-1,0-1 0,0 1 0,1-1 1,-1 1-1,0 0 0,0-1 1,0 1-1,0 0 0,-2-1 0,-7-2 4,7 0-10,3 2-53,-1 1-37,1 0 107,0-1-1,0 1 1,-1 0 0,1 0 0,0 0-1,0-1 1,-1 1 0,1 0-1,0 0 1,0-1 0,-1 1-1,1 0 1,0 0 0,0-1-1,0 1 1,0 0 0,0-1 0,-1 1-1,1 0 1,0-1 0,0 1-1,0 0 1,0-1 0,0 1-1,0 0 1,0-1 0,0 1-1,0-15-34,0 11 6,0 3 172,0 2-305,0-1 145,0 0-1,0 0 1,0 1 0,0-1-1,0 0 1,0 0 0,0 1-1,0-1 1,0 0 0,0 0-1,0 1 1,0-1 0,0 0-1,0 0 1,0 0 0,0 1-1,0-1 1,-1 0 0,1 0-1,0 0 1,0 1 0,0-1-1,0 0 1,0 0-1,-1 0 1,1 0 0,0 1-1,0-1 1,0 0 0,-1 0-1,1 0 1,0 0 0,-5 4 71,3-6 72,2 1-52,44-52-18069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7:56.8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190 6 3328,'-11'-6'1377,"11"6"-1349,0 1 1,0-1-1,0 0 0,-1 0 1,1 0-1,0 0 0,0 1 1,0-1-1,0 0 1,0 0-1,0 0 0,0 0 1,-1 1-1,1-1 1,0 0-1,0 0 0,0 0 1,0 1-1,0-1 0,0 0 1,0 0-1,0 1 1,0-1-1,0 0 0,0 0 1,0 0-1,0 1 0,0-1 1,1 0-1,-1 0 1,0 0-1,0 1 0,0-1 1,0 0-1,0 0 0,0 0 1,0 0-1,1 1 1,-1-1-1,0 0 0,0 0 1,0 0-1,1 2 179,-1 0 0,1-1 0,-1 1 1,0 0-1,0 0 0,1-1 0,-1 1 0,-1 0 0,1 0 0,0 1 0,-1 6 374,-2 40 1982,-18 97 0,10-83-1983,-5 53 300,-11 62-160,-17 56 187,13-27-102,23-153-323,5-37-353,0 0 0,0 24 0,3-38-96,-1 1 0,1 0 0,-1-1 0,1 1 0,-1-1 0,-2 5 0,0 2 115,25-88 796,-9 34-969,1 0 0,20-42 0,-26 70-20,0 1 0,1 0-1,0 0 1,1 0 0,1 1-1,0 1 1,18-18 0,-21 22-100,-7 8 116,0 0-1,0-1 1,0 1-1,0 0 1,0 0-1,0 0 1,0 0-1,0 0 0,0 0 1,3-1-1,-4 2 32,1 0 0,-1 1 0,0-1 0,0 0 0,1 0 0,-1 0 1,0 0-1,0 0 0,1 1 0,-1-1 0,0 0 0,0 0 0,0 0 0,0 1 0,1-1 0,-1 0 0,0 0 0,0 1 0,0-1 0,0 0 0,0 0 0,0 1 0,1-1 0,-1 0 0,0 1 0,0-1 0,0 0 0,0 0 0,0 1 0,0-1 0,0 0 0,0 1 0,-1-1 0,2 11 121,-1-11-112,-1 16 475,-5 29 1,0-8-121,0 13 161,2-23-401,1 0 0,1 0 0,1 0 0,4 39 0,-2-61-79,0 0 0,0 0-1,1 0 1,3 9 0,-5-12-33,1-1-1,0 0 1,-1 0 0,1 0-1,0 0 1,-1 1 0,1-1-1,0 0 1,0-1 0,0 1 0,0 0-1,0 0 1,0 0 0,0 0-1,0-1 1,0 1 0,1-1-1,-1 1 1,0-1 0,0 1-1,0-1 1,1 1 0,-1-1-1,3 0 1,0 0 19,1-1 0,-1 1 0,1-1 0,-1 0 0,1-1 0,-1 1 0,0-1 1,0 0-1,6-3 0,37-27-64,-21 14 83,75-57 12,-32 22-85,106-84-177,-121 96 96,-37 29-36,-13 9 133,-2 1-12,1 0 1,0 1-1,-1-1 1,1 1-1,0 0 1,-1 0-1,1 0 1,0 0-1,4 0 1,2 0 10,-2 2 6,-8 2 0,-6 2 0,-7 10 0,-41 11 0,15-4-6,12-8 9,1 2 1,-28 20-1,48-30-14,-1 0-1,1 1 1,0 0-1,0 0 1,1 1-1,0 0 1,1 0-1,-1 0 1,1 1-1,-7 17 1,11-22 14,0-1 0,0 1 0,0 0 1,0 0-1,0 0 0,1 0 0,0-1 1,0 1-1,0 0 0,0 0 0,1 0 1,-1 0-1,1 0 0,0-1 0,3 7 1,-3-8 7,0 1 1,0-1 0,0 0 0,1 0-1,-1 0 1,1-1 0,0 1 0,-1 0-1,1-1 1,0 1 0,0-1 0,0 1-1,0-1 1,0 0 0,1 0 0,-1 0-1,0 0 1,0 0 0,1 0 0,-1-1-1,1 1 1,-1-1 0,0 0-1,1 1 1,3-1 0,0-1 25,0 1 0,0-1 0,0 0 0,0 0 0,0-1 1,0 0-1,0 0 0,-1 0 0,1-1 0,-1 1 0,1-1 0,-1-1 0,0 1 0,0-1 0,6-6 1,4-6-54,0 0 1,-1-1 0,11-19 0,-2 4-1,-10 14-30,-1 0 0,17-36 0,-23 43-266,-8 26-134,-2 2 446,4-4-28,-1-1 0,2 1 0,3 17 0,-2-14 28,-1-4 28,2 0-1,-1 0 1,2 0-1,7 18 1,-9-24-1,1 0 1,0 0 0,1 0 0,-1-1-1,1 1 1,0-1 0,1 0 0,-1 0-1,1 0 1,5 4 0,-8-8-22,0 0 0,-1-1 0,1 1 0,0 0 0,-1 0 0,1-1 1,0 1-1,0-1 0,0 0 0,0 0 0,-1 1 0,1-1 0,0 0 0,0-1 0,0 1 0,0 0 0,0 0 0,-1-1 1,1 1-1,0-1 0,0 0 0,-1 1 0,1-1 0,0 0 0,-1 0 0,4-2 0,3-4 62,1 1 0,-1-2-1,11-12 1,-12 14-44,-5 3-17,127-137 204,-98 103-147,51-80 0,-61 82-248,32-39 0,-38 59 9,-15 15 168,0 0 1,1-1-1,-1 1 0,0 0 0,1 0 0,-1 0 0,1-1 1,-1 1-1,1 0 0,-1 0 0,1 0 0,-1 0 0,0 0 1,1 0-1,-1 0 0,1 0 0,-1 0 0,1 0 1,-1 0-1,1 0 0,-1 0 0,1 0 0,-1 0 0,0 0 1,1 0-1,-1 1 0,1-1 0,-1 0 0,1 0 1,-1 1-1,0-1 0,1 0 0,-1 0 0,0 1 0,1-1 1,-1 0-1,0 1 0,1-1 0,-1 1 0,5 9-29,-1 0-1,0 0 1,0 0 0,-1 1-1,3 13 1,-4-15 41,1 11 18,0 0 0,0 0 0,-2 1 0,-1-1 1,-4 39-1,2-49 2,1-1 1,-2 0-1,1 0 1,-1 0-1,-1 0 1,-5 10-1,8-16-20,0-1-1,-1 1 1,1-1-1,-1 1 1,0-1-1,0 1 1,0-1-1,0 0 1,0 0-1,-1 0 1,1 0-1,-1 0 1,1 0 0,-1-1-1,1 1 1,-1-1-1,0 0 1,0 0-1,0 0 1,0 0-1,0 0 1,-5 0-1,-1-2 0,-1 0 0,1 0-1,0-1 1,1 0 0,-1 0-1,0-1 1,-11-6 0,5 2-181,0-1 0,1 0 1,-17-13-1,31 20 168,-1 1 1,1 0-1,-1-1 1,1 1-1,-1-1 1,1 1-1,-1-1 1,1 1-1,-1-1 1,1 1-1,-1-1 1,1 1-1,0-1 1,0 0-1,-1 1 1,1-1-1,0 0 1,0 1-1,-1-2 1,1 1 5,0 1 1,1 0-1,-1-1 1,0 1-1,0 0 1,0-1 0,1 1-1,-1-1 1,0 1-1,0 0 1,1-1-1,-1 1 1,0 0-1,1 0 1,-1-1-1,0 1 1,1 0 0,-1 0-1,0 0 1,1-1-1,-1 1 1,1 0-1,2-1-16,1 0-1,-1 0 1,0 1 0,0 0-1,0-1 1,7 1-1,14 4-28,0 0 0,30 10 0,30 6-16,-76-18 104,-1-1-1,0-1 1,1 1 0,-1-1-1,0 0 1,1-1-1,-1 0 1,0 0-1,0-1 1,0 0-1,11-4 1,23-10 113,-1-2 0,72-44 0,-107 58-132,1-1 0,0 1 1,-1-1-1,0 0 0,0 0 0,7-10 1,-11 13-25,1 0 1,-1 0 0,0-1 0,0 1-1,0-1 1,0 1 0,0-1 0,0 1-1,-1-1 1,1 1 0,-1-1-1,0 1 1,0-1 0,0 0 0,0 1-1,0-1 1,0 0 0,-1 1 0,1-1-1,-2-3 1,1 5-16,0-1 0,0 1 0,1 0 0,-1-1-1,0 1 1,-1 0 0,1 0 0,0 0 0,0 0 0,0 0 0,-1 0 0,1 0-1,0 0 1,-1 0 0,1 1 0,-1-1 0,1 0 0,-1 1 0,1 0 0,-1-1-1,1 1 1,-1 0 0,1-1 0,-1 1 0,0 0 0,1 0 0,-1 1 0,1-1 0,-4 1-1,-2 0-28,-1 0 0,0 1 0,1 1 0,-12 4 0,13-4 101,0 0 0,1 1 0,0-1 0,-1 1 0,1 0 1,1 1-1,-1-1 0,1 1 0,-1 0 0,1 0 0,1 0 0,-4 7 0,2-4 83,1 0-1,0 1 1,0-1 0,1 1 0,0 0 0,1 0 0,-2 17 0,3-17-41,0 0 0,1 0 1,1 0-1,0 0 1,0 0-1,1 0 0,0 0 1,0 0-1,1 0 0,0-1 1,0 1-1,1-1 1,0 0-1,1 0 0,0 0 1,0-1-1,1 0 0,0 0 1,0 0-1,0-1 1,1 1-1,0-2 0,0 1 1,1-1-1,-1 0 0,1 0 1,13 5-1,-3-2-17,0-1 1,1-1-1,-1 0 0,1-2 1,0 0-1,0-1 0,1 0 0,-1-2 1,0 0-1,1-2 0,-1 0 1,1-1-1,-1-1 0,28-7 1,-7-4-543,-1-2 1,42-23 0,68-48-6237,-77 43 3340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15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51 217 3808,'0'0'4,"0"-1"203,-1-1 0,1 1 0,-1-1 0,0 1 0,0 0 0,1-1 0,-1 1 0,0 0 0,-2-3 0,4 13 285,1-1 0,-1 1 0,0-1 0,-1 1 0,-1 9 0,1-16-382,-4 135 2082,1-64-1328,-14 98 230,4-57-668,6-11 640,5-89-390,2-12-390,1-3-34,0-27 438,4-263-409,21-5-540,-22 273 117,1 0 0,12-39 0,-13 51 55,1 0 1,0 1-1,0-1 0,1 1 0,0 0 0,1 1 0,11-14 1,-12 17 70,1 0 1,-1 0-1,1 1 1,0 0 0,0 0-1,0 1 1,1 0-1,0 0 1,9-3 0,-11 5 15,-1 1 1,1 0 0,0 0-1,-1 0 1,1 1 0,0-1-1,-1 1 1,1 1 0,0-1-1,-1 1 1,1 0 0,0 0-1,-1 1 1,8 3 0,-6-2 15,0 1 0,0 0 0,0 0 1,0 1-1,-1 0 0,0 0 1,0 1-1,0 0 0,-1 0 0,0 0 1,0 0-1,-1 1 0,1 0 0,-1 0 1,-1 0-1,0 1 0,0-1 1,3 12-1,-1 0 44,-1-1 0,0 1 0,-2 0 1,0 1-1,-1-1 0,-3 32 0,1-37 49,-1 0 0,-1 0-1,0-1 1,0 1-1,-2-1 1,1 0 0,-9 16-1,9-23-60,0-1-1,0 0 0,0 0 1,-1 0-1,1-1 0,-1 1 0,0-1 1,-1 0-1,1 0 0,-1-1 1,1 0-1,-1 0 0,0 0 0,0 0 1,-1-1-1,1 0 0,-13 2 1,4-2 17,-1 0 1,1 0 0,-1-2 0,0 0 0,0 0 0,-22-5-1,34 5-63,-1-1-1,0 0 0,1 0 0,-1 0 1,0-1-1,1 0 0,-1 0 0,1 0 1,0 0-1,0-1 0,0 1 0,-6-6 0,10 8-43,0 0 0,0 0 0,-1 0 0,1-1 0,0 1 0,-1 0 0,1 0 0,0-1 0,0 1 0,-1 0 0,1 0 0,0-1 0,0 1 0,0 0 0,0-1 0,-1 1 0,1 0 0,0-1 0,0 1 0,0 0 0,0-1 0,0 1 0,0 0 0,0-1 0,0 1 0,0 0 0,0-1 0,0 0 0,9-2-2473,23 3-2193,-26 0 4398,21 0-1338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16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0 2912,'-8'1'1004,"0"0"-1,0 0 1,1 1-1,-1 0 1,1 0 0,-10 5-1,-3 2-142,-18 11-1,19-8-685,0 1 0,0 1 0,2 0 0,0 2 0,0 0 0,2 1 0,0 0 0,1 1 0,0 1 0,2 0 0,0 1 0,2 0 0,0 1 0,1 0 0,-11 39 0,18-50-104,-1 0 0,2-1 0,0 1 0,0 20 0,1-28-42,0 1 1,0-1-1,1 1 0,-1-1 0,1 1 0,0-1 0,0 0 1,-1 1-1,2-1 0,-1 0 0,2 3 0,-2-4 10,0 0 1,0 0-1,0 0 0,0 0 0,0 0 0,0 0 0,1-1 0,-1 1 1,0 0-1,1 0 0,-1-1 0,1 1 0,-1-1 0,1 0 0,-1 1 1,0-1-1,1 0 0,0 0 0,2 0 0,0 0 15,-1-1 1,1 0-1,0 0 0,0 0 0,-1 0 1,1-1-1,-1 1 0,1-1 0,-1 0 1,1 0-1,-1 0 0,0 0 0,0-1 1,0 1-1,-1-1 0,1 0 0,4-5 1,3-6 48,-1 1 0,13-25-1,-5 3 5,25-70 0,0-40-427,-41 143 282,1-7-184,0 0-1,0 1 0,0-13 1,-11 53-626,4-8 953,2 1 1,0-1-1,1 1 0,2 0 1,1 0-1,0 0 0,11 47 1,-10-64-35,0-1 0,1 0 0,0 0 0,0 0 0,1 0 1,0 0-1,0 0 0,1-1 0,-1 0 0,2 0 1,-1 0-1,0-1 0,8 6 0,-10-9-25,1 1-1,-1-1 0,1 0 0,0 0 0,-1 0 1,1 0-1,0-1 0,0 0 0,1 1 1,-1-2-1,0 1 0,0 0 0,0-1 1,1 0-1,-1 0 0,0 0 0,0 0 1,1-1-1,-1 1 0,0-1 0,0 0 1,0-1-1,0 1 0,8-4 0,-8 2-34,0 0-1,1 0 0,-1 0 0,0-1 0,-1 1 0,1-1 1,-1 0-1,6-8 0,21-40 95,-21 35-14,21-41-123,31-90 0,-46 116-341,-18 47 325,0 0 0,1 1 0,1 23 0,1-13 186,2 0 0,0 0 0,2 0 0,1 0 0,1 0 0,18 48-1,-23-73-118,0 1 0,-1 0 0,1-1 0,0 1 0,0-1 0,1 0 0,-1 1 0,2 1-1,-2-2-1,-1-1-1,1 1 0,-1-1 0,1 0 0,0 1 0,-1-1 0,1 0 0,0 0 0,-1 1 0,1-1 0,-1 0 0,1 0 0,0 0 0,0 0 0,-1 0 0,1 0 0,0 0 0,-1 0 0,1 0 0,0 0 0,-1 0 0,1 0 0,0 0 0,-1-1 0,1 1 0,-1 0 0,2-1 0,3-2 29,-1-1 0,1 1 0,-1-1-1,0 0 1,0 0 0,0 0 0,0 0 0,3-6 0,22-43 56,-9 16-19,0 3-29,-2 1-95,2 1-1,1 2 0,34-39 0,-53 67 16,0 0 0,0 0-1,0 0 1,0 1 0,0-1-1,0 0 1,1 1 0,-1-1-1,1 1 1,-1 0 0,1 0-1,-1 0 1,6-1 0,-6 2 17,0 0 0,-1 0 0,1 0 0,0 1 0,0-1 0,0 0 0,0 1 0,0 0 0,-1-1 0,1 1 0,0 0 0,0 0 0,-1 0 0,1 0 0,-1 0 0,1 0 0,-1 0 0,1 1 0,-1-1 0,2 3 0,10 12 107,-1 1-1,16 30 0,3 5 181,-16-33-149,0-1 1,1 0 0,0-1 0,2-1 0,0-1-1,38 25 1,-49-36 30,-1 0-1,1-1 1,14 5-1,-18-7-447,0 0 0,0 0-1,0-1 1,0 1 0,0-1 0,1 0-1,-1 0 1,0 0 0,0 0-1,0 0 1,5-2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16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13 4640,'-18'-13'2112,"5"22"-1824,8-13-160,10 4-128,3 4-2560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21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7 809 3808,'0'0'53,"0"-1"0,0 1 0,0 0 1,0 0-1,0 0 0,0 0 0,0-1 0,0 1 1,0 0-1,0 0 0,0 0 0,0-1 0,0 1 1,0 0-1,0 0 0,0 0 0,0-1 0,0 1 0,0 0 1,-1 0-1,1 0 0,0 0 0,0-1 0,0 1 1,0 0-1,0 0 0,0 0 0,0 0 0,-1 0 1,1 0-1,0-1 0,0 1 0,0 0 0,0 0 1,-1 0-1,1 0 0,0 0 0,0 0 0,0 0 0,0 0 1,-1 0-1,1 0 0,0 0 0,0 0 0,0 0 1,-1 0-1,1 0 0,-2-1 757,4-4 520,8-9-623,0 1-1,17-17 1,-21 24-619,-3 2-108,1 0-1,0 1 1,0-1 0,0 1-1,0 0 1,8-4 0,-11 6 10,0 1 0,-1 0 0,1-1 1,0 1-1,0 0 0,0 0 0,0 0 1,-1-1-1,1 1 0,0 0 0,0 0 1,0 0-1,0 0 0,0 1 0,-1-1 1,1 0-1,0 0 0,0 0 0,1 1 1,-1 0 3,0 0 0,0 0 1,0 0-1,0 0 1,-1 0-1,1 0 1,0 0-1,0 0 1,-1 0-1,1 0 1,-1 1-1,1-1 0,-1 0 1,0 0-1,1 1 1,-1-1-1,0 2 1,8 107 345,-6-50-56,-1-13-59,-1-34-83,0 1-1,1-1 0,0 0 0,1 0 0,1 0 0,0 0 0,8 23 0,-10-34-82,0 0-1,0 0 1,0 0-1,0 0 0,0 0 1,1 0-1,-1-1 1,1 1-1,-1 0 0,1-1 1,0 1-1,-1-1 1,1 1-1,0-1 1,0 0-1,0 0 0,0 0 1,0 0-1,0 0 1,4 0-1,-4 0 12,1-1 1,0 0-1,0 0 0,-1 0 0,1-1 1,0 1-1,0-1 0,-1 1 0,1-1 1,0 0-1,-1 0 0,1 0 1,-1-1-1,1 1 0,-1 0 0,4-3 1,4-5 25,0 0 1,0 0 0,-1-1-1,0 0 1,-1 0 0,0-1 0,0 0-1,-1-1 1,7-15 0,5-18 23,18-56 1,-31 83-71,26-82-124,-29 91-61,0 0 0,-1 1 0,0-1 0,-1 0 0,0 0 0,0-10 1,-1 18 102,0 1 1,0-1-1,0 1 1,0-1-1,0 1 1,0-1 0,0 1-1,0-1 1,1 1-1,-1-1 1,0 1 0,0-1-1,0 1 1,1 0-1,-1-1 1,0 1 0,1-1-1,-1 1 1,0-1-1,1 1 1,-1 0 0,0-1-1,1 1 1,-1 0-1,1-1 1,-1 1-1,0 0 1,1 0 0,-1 0-1,1-1 1,-1 1-1,1 0 1,-1 0 0,1 0-1,0 0 1,24 1 185,-21 0-111,5 1 88,0 1-1,-1-1 0,1 1 1,0 1-1,14 8 1,26 11 217,32 13-167,-76-33-157,1-1-1,-1 0 0,0-1 1,1 1-1,0-1 0,-1 0 1,1-1-1,0 1 0,-1-1 1,1 0-1,0 0 1,-1-1-1,7-1 0,-6 0 32,1 0 0,-1 0-1,1-1 1,-1 0-1,0 0 1,0 0 0,0-1-1,0 0 1,-1 0 0,8-8-1,-4 4 58,-2 2-66,0 0 0,0-1 0,-1 0 0,0 0 0,0-1 0,0 0 0,6-12 0,-12 19-56,0 0 1,1 0-1,-1 0 0,0-1 0,1 1 0,-1 0 1,0 0-1,0 0 0,0-1 0,0 1 0,0 0 1,0 0-1,0 0 0,-1 0 0,1-1 0,0 1 1,-1 0-1,1 0 0,0 0 0,-1 0 1,0 0-1,1 0 0,-1 0 0,0 0 0,1 0 1,-1 0-1,0 0 0,0 0 0,0 0 0,0 1 1,0-1-1,0 0 0,0 1 0,0-1 0,0 1 1,-1-1-1,0 0-35,-1 0-1,1 0 1,0 1 0,-1-1 0,1 1 0,-1 0-1,1 0 1,0 0 0,-1 0 0,1 0 0,-1 0-1,1 1 1,0-1 0,-1 1 0,1 0-1,0-1 1,-1 1 0,-1 2 0,-4 2 24,0 0 0,0 0-1,1 1 1,0 0 0,0 1 0,1 0 0,-1 0 0,2 0 0,-1 1 0,1-1-1,0 1 1,1 1 0,-1-1 0,2 1 0,-1-1 0,1 1 0,1 0-1,-1 0 1,2 0 0,-1 1 0,1-1 0,1 0 0,-1 1 0,2-1-1,-1 0 1,4 16 0,-3-19 46,0 1 0,0-1 0,1 0-1,0 0 1,1 1 0,-1-1 0,1-1 0,0 1 0,1 0-1,-1-1 1,1 1 0,0-1 0,0 0 0,1-1 0,0 1-1,-1-1 1,2 0 0,-1 0 0,0 0 0,1-1-1,0 1 1,-1-1 0,1-1 0,0 1 0,13 2 0,-6-1 9,-1-1 0,1-1 0,0 0 0,0-1 1,0 0-1,0-1 0,0 0 0,0-1 1,0-1-1,0 0 0,24-7 0,-22 3 29,1 0 0,-1-1 0,0 0-1,0-2 1,-1 1 0,0-2 0,-1 0 0,22-21 0,-5 1 35,-1-3 1,-2 0-1,28-45 1,-40 52-106,0-1 1,-2-1-1,18-56 0,-13 24-41,-2 0 0,12-100 0,-27 147-44,0 1 0,-1 0 1,-1-16-1,-3 9-161,4 18 245,0 1 0,0 0 0,0 0 0,0-1 0,0 1 0,0 0 0,0 0 0,-1-1 0,1 1 0,0 0 0,0 0 0,0 0 1,0-1-1,0 1 0,-1 0 0,1 0 0,0 0 0,0 0 0,0-1 0,-1 1 0,1 0 0,0 0 0,0 0 0,0 0 0,-1 0 0,1 0 1,0-1-1,0 1 0,-1 0 0,1 0 0,0 0 0,0 0 0,-1 0 0,1 0 0,0 0 0,0 0 0,-1 0 0,1 0 0,0 0 1,0 0-1,-1 1 0,1-1 0,0 0 0,0 0 0,0 0 0,-1 0 0,1 0 0,0 0 0,0 1 0,0-1 0,-1 0 0,1 0 0,0 0 1,0 0-1,0 1 0,0-1 0,-1 0 0,1 0 0,0 0 0,0 1 0,0-1 0,0 0 0,0 0 0,0 1 0,0-1 0,0 1 1,-10 16-65,1 1 1,1 1 0,1-1 0,-7 29 0,9-32 59,-46 179-67,45-164 116,2 1 0,1-1 0,1 1 0,4 46 0,-1-60 9,2 0-1,0 0 1,8 21 0,-9-30 11,1-1 0,0 0 0,1 0-1,-1 0 1,1 0 0,1 0 0,-1-1 0,1 0 0,10 10 0,-12-14-30,0 0 0,0 0 0,0 0 0,0 0 0,1 0 0,-1-1 0,1 0 0,0 1 0,-1-1 0,1-1 0,0 1 0,-1 0 0,1-1 0,0 0 0,0 0 1,0 0-1,-1 0 0,1-1 0,0 1 0,0-1 0,-1 0 0,6-2 0,7-3 45,-1 0 0,0-2 0,24-14 1,-37 21-67,33-22 21,-1-1 0,56-50-1,-77 57-299,-13 17 268,0 0 0,0 0 0,0 0 0,-1 0 1,1 0-1,0 0 0,0 0 0,0 0 0,0 0 1,0 0-1,0 0 0,0 0 0,0 0 0,0 0 0,0 0 1,0 0-1,0 0 0,0 0 0,0 0 0,0 0 1,0 0-1,0 0 0,0 0 0,0 0 0,0 0 1,0 0-1,0-1 0,0 1 0,0 0 0,0 0 1,0 0-1,0 0 0,0 0 0,0 0 0,0 0 0,0 0 1,0 0-1,0 0 0,0 0 0,0 0 0,0 0 1,-9 10-96,4-3 80,0 0 1,1 0 0,0 0-1,0 0 1,1 1 0,0 0 0,0-1-1,1 1 1,0 0 0,0 0-1,1 0 1,-1 15 0,2-16 33,0-1 0,0 1-1,1-1 1,0 1 0,1-1 0,-1 0 0,1 1-1,1-1 1,-1 0 0,1 0 0,0 0 0,0-1-1,0 1 1,1-1 0,0 1 0,9 8 0,-6-8 10,0 1 1,0-2-1,0 1 1,1-1-1,0 0 1,10 4 0,-15-7 11,1-1 1,-1 0 0,0 0-1,1 0 1,-1 0 0,1 0-1,-1-1 1,1 0 0,-1 0 0,1 0-1,0 0 1,-1 0 0,1-1-1,-1 1 1,1-1 0,-1 0-1,0 0 1,5-2 0,-3 1 1,-1-1-1,0 1 1,0-1 0,0 0 0,0 0-1,-1 0 1,1 0 0,-1-1-1,0 0 1,1 1 0,-2-1 0,5-7-1,-3 4-16,-1-1-1,0 0 1,0 0-1,-1 0 1,0 0-1,0 0 1,1-15-1,-3 17-34,0-1 1,0 1-1,0 0 1,-1 0-1,0 0 0,0-1 1,0 1-1,-1 0 0,0 1 1,0-1-1,-4-7 0,4 10 10,0 0-1,-1 0 0,0 0 0,1 0 0,-1 0 0,0 0 0,0 1 0,-1 0 0,1-1 0,0 1 0,-1 1 0,1-1 0,-1 0 0,0 1 0,-5-2 0,-6-1-34,-1 1 1,-23-2-1,24 4 85,6 0-68,0 0 0,0 1-1,0 0 1,0 0 0,-12 3 0,74-1 278,278-50-137,-303 43-148,48-6-27,79-2 0,-2 13 494,-167 2-476,1 1-1,0 0 1,0 1 0,0 1 0,-14 6-1,11-3 34,0 0 0,1 0-1,0 2 1,1 0 0,0 0-1,0 2 1,-22 23 0,30-28 8,0 0 0,0 1 0,1 0 0,0 0 1,0 0-1,1 0 0,0 1 0,1 0 0,0 0 0,0 0 0,1 0 0,0 0 1,0 0-1,1 1 0,0-1 0,1 11 0,1-15 16,-1 0 0,1-1-1,1 1 1,-1 0 0,1 0 0,-1 0 0,1-1-1,0 1 1,1-1 0,-1 0 0,1 1-1,0-1 1,0 0 0,0-1 0,1 1 0,0 0-1,-1-1 1,1 0 0,0 0 0,0 0-1,1 0 1,-1-1 0,0 0 0,7 3 0,0-1 46,-1-1 1,1 1-1,1-2 1,-1 1-1,0-2 1,0 1 0,1-2-1,-1 0 1,19-1-1,-20-1-33,0 0-1,0 0 0,0-1 0,0-1 0,-1 0 0,0 0 0,1-1 0,-1 0 1,-1 0-1,1-1 0,-1 0 0,10-9 0,7-10 88,-1-1-1,25-35 1,-33 42-154,37-56-125,-17 21 85,-28 42 10,-6 9-319,-4 14 81,-5 13 242,4-14 118,0 0 1,-2 15 0,1 10-56,2 50-1,2-75 34,1 0 0,0 0 0,0 0 0,1-1 0,1 1 0,0 0-1,0-1 1,0 1 0,10 15 0,-12-23-15,0 0 0,1-1 0,-1 1 1,0-1-1,1 1 0,-1-1 0,1 1 0,-1-1 0,1 0 0,0 0 0,0 0 0,0 0 0,-1 0 1,1 0-1,0 0 0,0-1 0,3 1 0,-2 0 16,1-1 0,0 0 0,0 0 0,-1 0 0,1 0 1,0-1-1,-1 1 0,8-3 0,0-1 30,1-1 1,-1 0-1,0-1 0,16-11 1,6-6-4,-2-2 1,29-30-1,52-61 6,-90 91-35,-3 5-20,-2-1 1,-1 0-1,25-44 1,-24 31-11,-2 0 0,14-44-1,6-40-85,22-141-1,-54 225-113,-3 32 168,0 1 0,0-1 1,-1 0-1,1 1 0,0-1 1,-1 1-1,1-1 0,-1 1 1,1-1-1,-1 1 0,0-1 1,0 1-1,1-1 0,-1 1 1,0 0-1,-2-2 0,3 3 20,0 0-1,-1 0 0,1-1 0,-1 1 0,1 0 0,0 0 0,-1 0 0,1-1 0,-1 1 1,1 0-1,-1 0 0,1 0 0,-1 0 0,1 0 0,-1 0 0,1 0 0,-1 0 1,1 0-1,0 0 0,-1 0 0,1 1 0,-1-1 0,1 0 0,-1 0 0,1 0 1,0 0-1,-1 1 0,1-1 0,-1 0 0,1 1 0,0-1 0,-1 0 0,1 1 1,-1-1-1,-12 16-49,10-11 21,-9 14-12,1 0 0,1 1 0,1 0 1,0 0-1,-5 23 0,-39 135-64,14-41 7,31-110 150,2 1 1,0 0-1,2 0 0,1 0 1,2 1-1,0 0 0,2-1 1,1 1-1,2-1 0,0 0 0,2 0 1,10 28-1,-15-52-8,0-1 1,0 0-1,0 1 0,1-1 0,0 0 0,-1 0 1,1 0-1,3 3 0,-4-5-23,0-1 0,-1 1 0,1 0 0,0-1 0,0 1 0,0-1 0,0 0 0,0 1 0,0-1 0,0 0 0,0 1 0,0-1 0,0 0 0,0 0 0,0 0 0,-1 0 0,1 0 0,0 0 0,0 0 0,0 0 0,0 0 0,0-1 0,0 1 0,0 0 0,0 0 0,0-1 0,0 1 0,0-1 0,0 1 0,0-1 0,-1 1 0,1-1 0,1-1 0,5-4 43,-1 0-1,0-1 1,-1 0-1,0 0 1,0 0 0,0-1-1,-1 1 1,6-16-1,6-9-6,-1 6 46,30-49-191,-39 67 36,0 0 0,0 1 0,1-1 0,0 1 0,1 1 0,14-11 0,-22 17 47,1 0-1,-1-1 1,0 1-1,1 0 1,-1 0 0,0-1-1,0 1 1,1 0-1,-1 0 1,0 0 0,1 0-1,-1 0 1,0 0-1,1 0 1,-1 0 0,0-1-1,1 1 1,-1 0-1,1 0 1,-1 0-1,0 1 1,1-1 0,-1 0-1,0 0 1,1 0-1,-1 0 1,0 0 0,1 0-1,-1 0 1,0 1-1,0-1 1,1 0 0,0 1 0,-1 0 0,0 0 1,1-1-1,-1 1 0,1 0 1,-1 0-1,0 0 0,0 0 1,0 0-1,0-1 1,1 1-1,-1 2 0,-4 33 24,3-29-34,-13 87-200,-4 30 372,18-112 182,0-12-326,0 0-1,0 1 1,0-1 0,0 0 0,0 0 0,0 0 0,0 0 0,0 0 0,0 0 0,0 0 0,0 0 0,0 0-1,0 0 1,0 0 0,0 0 0,0 1 0,0-1 0,0 0 0,0 0 0,1 0 0,-1 0 0,0 0 0,0 0 0,0 0-1,0 0 1,0 0 0,0 0 0,0 0 0,0 0 0,0 0 0,0 0 0,0 0 0,0 0 0,0 0 0,0 0-1,1 0 1,-1 0 0,0 0 0,0 0 0,0 0 0,0 0 0,0 0 0,0 0 0,0 0 0,0 0 0,0 0-1,0 0 1,0 0 0,0 0 0,1 0 0,-1 0 0,0 0 0,0 0 0,0 0 0,0 0 0,10-15 356,-3 4-278,-1 3-112,1-1-1,-1 1 0,1 1 0,1-1 0,0 1 0,0 0 0,0 1 0,0 0 1,11-6-1,-17 12 15,-1-1 1,0 1-1,0-1 0,0 1 1,1-1-1,-1 1 1,0 0-1,1 0 1,-1-1-1,0 1 0,0 0 1,1 0-1,-1 0 1,0 1-1,1-1 1,-1 0-1,0 0 0,0 1 1,1-1-1,-1 1 1,0-1-1,0 1 1,0-1-1,1 1 0,-1 0 1,0-1-1,0 1 1,0 0-1,0 0 1,0 0-1,-1 0 0,1 0 1,0 0-1,0 0 1,-1 0-1,1 0 1,0 0-1,-1 1 0,1-1 1,-1 0-1,0 0 1,1 3-1,1 4-3,0-1 0,-1 1-1,0 0 1,-1-1 0,0 15 0,-3 6-45,-1 0 1,-1 0 0,-13 41-1,-36 80 135,33-94 58,8-20-56,6-14 41,-1 1 0,0-1 1,-2-1-1,-23 37 0,31-55-89,1 0-1,-1-1 0,1 1 1,-1 0-1,0 0 0,1-1 1,-1 1-1,0-1 0,0 1 1,0-1-1,-1 0 0,1 0 1,0 0-1,0 0 0,-1 0 1,1-1-1,0 1 0,-4 0 1,3-1-8,1 0 0,-1-1 1,1 1-1,-1-1 1,1 1-1,0-1 1,-1 0-1,1 0 1,0 0-1,-1 0 1,1-1-1,0 1 1,0 0-1,0-1 1,0 0-1,0 1 0,1-1 1,-3-3-1,-2-2 18,0 0 0,1 0-1,1-1 1,-1 0 0,1 0-1,0 0 1,-4-16 0,6 19-52,1 0 0,0 0 0,0 1 0,0-1 1,0 0-1,1 0 0,0 0 0,0 0 0,1 0 0,-1 0 0,1 0 1,0 1-1,0-1 0,1 0 0,-1 0 0,3-4 0,0 4 24,0 0 0,0 1 0,1-1-1,-1 1 1,1 0 0,0 0-1,0 0 1,1 1 0,-1 0 0,1 0-1,11-4 1,1-3 22,205-81 164,-124 55-121,-60 19-548,46-27 0,-84 43 491,23-15-3136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21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81 6656,'-11'-10'2144,"11"10"-2058,1-1 0,-1 1 0,0-1 1,1 0-1,-1 1 0,1-1 0,-1 1 0,1-1 1,-1 1-1,1-1 0,-1 1 0,1-1 1,-1 1-1,1 0 0,0-1 0,-1 1 0,2-1 1,-1 1 74,0-1-1,0 1 1,0-1 0,0 1 0,1 0 0,-1-1 0,0 1 0,0 0-1,0 0 1,0 0 0,1 0 0,-1 0 0,0 0 0,2 1-1,7-1 398,29-1 568,0-3-1,42-9 0,18-2-789,-25 4-396,20-1-506,-31 9-5821,-55 5 4174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22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28 7232,'-51'-27'3264,"36"30"-2848,7-3-416,8 5-96,-5-2-32,5 5 64,10 0-2688,3 4 1504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29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9 122 3552,'-8'-11'10325,"9"12"-10170,6 6 34,-2-3-115,-1 0-1,0 0 1,0 1 0,0 0-1,-1 0 1,1 0 0,3 9-1,13 23-35,-14-28-35,-1 0 1,7 18-1,51 192 888,-51-180-528,-9-33-376,-1 0 0,0 1 0,0-1 0,0 1 0,-1 0 0,1 11 0,-2-15 73,0 0 0,1 0 0,-1-1 0,1 1 0,0 0 0,0-1 0,1 4 0,0-3-72,-1-1 0,0 0 0,-1 1 0,1-1 0,0 1 0,-1-1 0,1 4 0,-1-6 19,0 1 0,0 0 1,0 0-1,0 0 0,1-1 0,-1 1 1,0 0-1,1 0 0,-1-1 0,0 1 0,1 0 1,-1-1-1,1 1 0,-1 0 0,1-1 1,0 1-1,-1 0-3,1 0-1,0-1 1,-1 1 0,1 0 0,-1-1-1,1 1 1,-1 0 0,1 0 0,-1 0-1,0 0 1,1-1 0,-1 1 0,0 0-1,0 0 1,1 0 0,-1 1-1,4 9 23,-1-9 215,-2-8 4,-1 5-235,0 1-1,0 0 0,0-1 0,0 1 0,0-1 0,0 1 1,0 0-1,0-1 0,0 1 0,1 0 0,-1-1 0,0 1 1,0 0-1,0-1 0,1 1 0,-1 0 0,0-1 0,0 1 1,1 0-1,0-1 0,4-5 129,9-38 667,-4 12-516,32-87 404,-25 84-597,2 1 0,1 1 0,30-37 0,81-79-187,-77 100-871,2-2-6086,-39 37 4856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0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19 164 5152,'-13'-11'2336,"8"-6"-2048,5 9 1632,5 8-1120,0-8 928,3 8-992,10-6 544,4-2-768,12-9 32,7 6-352,19-12 32,6 7-128,17-8-64,-4 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10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21 984 2400,'-21'-3'5648,"22"2"-5215,-1 1-289,1-1 0,-1 1 0,1 0 1,-1 0-1,0-1 0,1 1 0,-1 0 1,1 0-1,-1 0 0,0-1 1,1 1-1,-1 0 0,1 0 0,-1 0 1,1 0-1,5-1 181,1-4-119,0 0-1,0-1 0,-1 1 0,1-1 0,-1 0 0,0-1 1,-1 1-1,7-12 0,33-63 432,-40 70-555,42-73-4,3 2 0,76-96 0,-89 129-66,52-96 1,-76 120 57,-1-1 0,-1-1 1,-2 0-1,0 0 1,-2-1-1,4-31 1,-10 55-36,0 1 1,-1-1 0,0 1 0,1-1 0,-1 1-1,0-1 1,-1 1 0,1-1 0,-1 1 0,1-1-1,-1 1 1,0-1 0,-2-4 0,2 7-33,1 1 0,-1-1 1,1 1-1,-1-1 0,1 1 0,-1-1 0,1 1 1,-1-1-1,0 1 0,1-1 0,-1 1 1,0-1-1,1 1 0,-1 0 0,0 0 0,1-1 1,-1 1-1,0 0 0,0 0 0,1 0 1,-1 0-1,0 0 0,0 0 0,1 0 0,-1 0 1,0 0-1,1 0 0,-1 0 0,0 0 1,0 1-1,1-1 0,-1 0 0,0 0 0,1 1 1,-1-1-1,0 0 0,1 1 0,-1-1 1,0 2-1,-5 1-2,1 1 0,0 0 0,-7 8 0,-9 11 211,2 1-1,0 0 1,2 2-1,-16 29 1,9-10 366,-31 89-1,43-95-417,1 0-1,2 1 0,1 0 0,3 1 1,1 0-1,3 77 0,2-107-113,0 0 1,0 0-1,1 0 0,1 0 1,0-1-1,0 1 0,7 13 1,-8-21-11,0 1 1,0-1 0,0 0 0,1 1 0,-1-1-1,1 0 1,0 0 0,0 0 0,0-1-1,0 1 1,0-1 0,1 0 0,-1 0 0,1 0-1,-1 0 1,1 0 0,0-1 0,0 0 0,0 0-1,0 0 1,0 0 0,0-1 0,5 1-1,5-1-96,-1-1 0,0 0 0,0-1 0,1-1 0,-1 0 0,-1-1 0,1 0 0,-1-1 0,1 0 0,-1-1 0,-1-1 0,1 1 0,11-11 0,3-3-163,-1-1 0,-1-1-1,-1-1 1,25-33-1,-39 46 231,-1-1 1,0 1-1,-1-2 0,0 1 1,-1-1-1,0 0 0,5-14 1,-11 25-22,0 0 1,1 1-1,-1-1 0,0 0 1,0 0-1,0 1 1,1-1-1,-1 0 0,0 0 1,0 1-1,0-1 1,0 0-1,0 0 0,0 1 1,-1-1-1,1 0 1,0 0-1,0 1 0,0-1 1,-1 0-1,1 0 1,0 1-1,-1-2 0,0 2 5,0 0-1,1 0 0,-1 0 1,0-1-1,1 1 1,-1 0-1,1 0 0,-1 0 1,0 0-1,1 0 0,-1 0 1,0 1-1,1-1 0,-1 0 1,0 0-1,1 0 0,-1 1 1,1-1-1,-1 0 0,0 1 1,-5 2 42,0 1 1,1 0 0,-10 7-1,-5 11 283,1-1 0,1 2 0,-18 29 0,11-15-7,23-35-294,-15 21 156,1 1 0,1 0 0,1 1 0,-12 32 0,24-54-140,1 1 0,0 0 1,0 0-1,1 0 0,-1 0 1,1-1-1,0 1 0,0 0 1,1 7-1,-1-10-10,0-1 0,1 1 1,-1 0-1,0 0 0,1 0 0,-1 0 0,0 0 0,1 0 1,-1-1-1,1 1 0,0 0 0,-1 0 0,1-1 1,0 1-1,-1 0 0,1-1 0,1 2 0,-1-2 6,1 1 1,-1-1-1,0 1 0,0-1 0,1 0 1,-1 0-1,0 0 0,1 0 0,-1 0 0,0 0 1,1 0-1,-1 0 0,0 0 0,1-1 1,-1 1-1,2-1 0,4-2 13,0 0-1,0 0 1,-1 0-1,0-1 1,1 0-1,-1 0 1,-1-1-1,7-6 1,-3 2-35,0-1 1,-1 0 0,0 0-1,6-13 1,3-7-157,-2-2 0,16-47 0,-16 36 33,-7 19-167,16-36 0,-27 116-35,1-23 593,-3 87 423,5-107-574,2 0 0,-1 0 0,1 0 0,1 0 1,1-1-1,-1 1 0,8 14 0,3-4 131,-13-22-238,0 0-1,-1-1 1,1 1 0,0 0-1,0 0 1,-1-1 0,1 1-1,0-1 1,0 1 0,0-1-1,0 1 1,0-1 0,-1 1 0,1-1-1,0 0 1,0 0 0,0 1-1,0-1 1,0 0 0,0 0-1,0 0 1,0 0 0,0 0 0,0 0-1,2-1 1,0 0 15,0 0 0,0-1 1,-1 1-1,1-1 0,0 0 0,0 0 1,-1 0-1,0 0 0,1 0 0,-1-1 1,0 1-1,4-6 0,2-5-16,10-21 0,-14 25-3,28-56-90,58-115 115,-86 172-70,-2 6 16,-1-1-1,0 1 1,0 0-1,1-1 1,-1 1-1,-1 0 1,1-1-1,0 1 1,0-4 0,-7 25-393,-2 37 331,-2 8 144,9-36 75,3 45 0,-1-61-123,1 0-1,0 0 0,1 0 0,0-1 0,1 1 0,6 14 0,-8-22 15,0-1 0,0 1 0,0-1-1,1 0 1,-1 0 0,1 0 0,-1 0 0,1-1 0,0 1-1,0-1 1,1 1 0,-1-1 0,0 0 0,1 0 0,-1-1 0,1 1-1,-1-1 1,1 1 0,0-1 0,4 0 0,-1 0 16,0 0 0,0-1 1,0 0-1,-1-1 0,1 1 1,0-1-1,0 0 0,-1-1 0,1 0 1,12-5-1,-1-1-55,0-1-1,-1-1 1,-1-1 0,1 0 0,-2-1-1,23-21 1,-21 15-56,1-2 0,-2 0 0,-1 0 0,20-36 1,0-1-118,-35 56 177,0 1-1,0 0 1,1 0-1,-1-1 1,0 1-1,0 0 1,0 0-1,1-1 0,-1 1 1,0 0-1,0-1 1,0 1-1,0 0 1,0-1-1,0 1 1,0 0-1,1-1 1,-1 1-1,0 0 1,0-1-1,0 1 0,0 0 1,-1-1-1,1 1 1,0 0-1,0-1 1,0 1-1,0 0 1,0-1-1,0 1 1,-1-1-1,1 1-4,-1 1-1,0-1 1,1 0 0,-1 0 0,1 1-1,-1-1 1,0 0 0,1 1-1,-1-1 1,1 0 0,-1 1-1,1-1 1,-1 1 0,1-1 0,0 1-1,-1-1 1,0 2 0,-7 11-71,0 0-1,1 1 1,-8 19 0,-4 9 123,0-8 28,12-23-71,0 0 0,1 1 1,1 0-1,0 0 0,0 0 0,1 1 1,-2 14-1,5-26 10,1 1 0,0-1 1,0 0-1,0 1 0,0-1 1,0 0-1,0 1 0,0-1 0,1 0 1,-1 0-1,0 1 0,1-1 0,-1 0 1,1 0-1,0 1 0,-1-1 0,1 0 1,0 0-1,-1 0 0,1 0 0,0 0 1,0 0-1,0 0 0,0 0 0,0 0 1,2 1-1,-1-2 6,-1 1 1,1-1-1,-1 1 0,1-1 1,0 0-1,-1 1 0,1-1 1,0 0-1,-1 0 0,1 0 1,-1 0-1,1-1 0,0 1 1,-1 0-1,1-1 0,-1 1 1,1-1-1,-1 1 0,1-1 1,-1 0-1,1 0 0,1-1 1,3-2 30,-1-1 1,0 0-1,0 0 1,0 0-1,-1-1 1,0 0-1,0 0 0,0 0 1,3-8-1,1-4-60,0 0-1,5-21 1,-6 15-29,0 2-58,7-43 0,-13 62 79,-1-1-141,0 6-54,-3 13 16,-49 179-136,32-128 263,13-44 62,-57 188 77,-14-7 368,71-188-315,-1 0 0,0 0 0,0 0 0,-2-1 0,1 0 0,-2-1 0,-17 17 0,28-29-110,-1 0 1,0 0 0,0 0 0,0-1 0,0 1 0,0 0 0,0 0-1,0-1 1,0 1 0,-1 0 0,1-1 0,0 1 0,0-1 0,0 0-1,-1 1 1,1-1 0,0 0 0,-1 0 0,1 0 0,0 0 0,0 0-1,-1 0 1,1 0 0,0 0 0,-1 0 0,1-1 0,0 1 0,0-1-1,0 1 1,-1-1 0,1 1 0,0-1 0,0 1 0,0-1-1,0 0 1,0 0 0,0 0 0,0 0 0,0 1 0,0-1 0,0 0-1,1 0 1,-1-1 0,0 1 0,1 0 0,-1 0 0,1 0 0,-1 0-1,0-2 1,-1-3-34,0 1-1,1-1 1,-1 0-1,1 0 0,1 0 1,-1 0-1,1 0 1,0-10-1,1 1-155,7-31 0,-4 33 132,0-1 0,1 1 1,0 1-1,1-1 0,0 1 0,1 0 0,0 0 0,1 1 0,13-16 0,-5 11 38,0 0 0,1 1 0,1 0 0,38-23 0,-38 28-4,71-40-119,-72 43 176,1-2 0,-2 0 0,1-1 0,-1-1-1,-1 0 1,21-19 0,-21 15 28,-1-1 0,-1 0 0,0 0 0,-1-1 0,-1-1 0,0 0 0,8-22 0,-12 22-36,0-1-1,-2 1 0,0-1 1,-2 0-1,0 0 0,0 0 1,-2-34-1,-1 48-53,-1 1-1,0 0 1,0 0-1,0 0 1,0 0 0,0 0-1,-1 1 1,0-1 0,-2-3-1,4 6 11,-1 0 1,1 0-1,-1 0 0,0 1 0,1-1 0,-1 0 1,0 1-1,0-1 0,1 0 0,-1 1 0,0-1 0,0 1 1,0-1-1,0 1 0,0-1 0,0 1 0,1 0 1,-1 0-1,0-1 0,0 1 0,0 0 0,0 0 1,0 0-1,0 0 0,0 0 0,0 0 0,0 0 0,0 0 1,0 1-1,0-1 0,0 0 0,0 1 0,0-1 1,0 0-1,0 1 0,0-1 0,1 1 0,-1-1 1,0 1-1,0 0 0,1-1 0,-1 1 0,0 0 0,0 1 1,-7 5 14,1 1 0,0 0 0,1 1 0,0 0 1,0 0-1,1 0 0,-5 12 0,3-3 201,0 0-1,1 1 1,-4 23 0,7-27 36,1 0 0,0 0 1,1 24-1,1-35-185,0 0 1,1 0 0,-1 0-1,1 0 1,0 0 0,0 0-1,0-1 1,1 1 0,-1 0 0,1 0-1,0-1 1,0 1 0,0-1-1,0 0 1,1 0 0,-1 0-1,1 0 1,0 0 0,4 3-1,0-2 18,0-1-1,0 1 1,0-1 0,0-1-1,1 1 1,0-1 0,-1-1-1,1 1 1,13-1-1,3 0-1,46-4-1,-43-1-506,0 0 1,-1-2-1,33-12 1,30-17-9161,-62 23 6128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1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4224,'5'-18'9238,"-4"17"-9037,4 0 584,0 1-1,-1-1 0,1 1 1,7 0-1,-4 0-1591,1-1 865,1 0-1,-1 0 1,0-1-1,0-1 1,11-3 0,-7 1 10,0 2 0,13-3-1,-16 4-24,14-1-33,0 0-1,0 1 0,25 2 0,-21 0-72,-17 0-3831,-13 1 3077,-1 0-1,1 0 1,-1 0-1,1 0 0,0 0 1,0 1-1,0-1 1,-3 3-1,-1 1-906,-12 10-884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2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7040,'0'-11'3200,"9"6"-2752,-4 2 1408,8-1-1088,5-4 704,-2 4-896,7-3-288,-2 7-192,7-5-96,-2 5 0,-5 0 128,1 8-64,-4-4-2848,3 4 1536,-3 0-4192,0 3 3072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2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 4224,'-2'-6'2872,"4"20"-48,-3 186 2214,-7 101-3207,8-191-1719,1-44 304,-1-62-420,0-3-59,0-1 1,0 1-1,0 0 0,0 0 1,1-1-1,-2 1 1,1 0-1,0-1 0,0 1 1,0 0-1,0-1 1,0 1-1,-1 0 0,1-1 1,0 1-1,0 0 1,-1-1-1,1 1 0,-1-1 1,1 1-1,-1 0 1,1-30-10455,4 17 7946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3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70 3392,'-17'10'8826,"26"-7"-7514,181-9 1921,101-24-2637,-30-2-334,6 18-236,-202 17-24,-44-1-829,0-1 0,28-2 0,-35 0-517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4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4992,'8'-17'6549,"-6"21"-5109,0-1-1341,0 0 0,0 0 1,0 0-1,-1 1 0,1-1 0,-1 0 0,0 1 1,0-1-1,0 1 0,0-1 0,0 7 0,0 6 348,-2 24 0,1 10 50,7 83 1519,21-157-667,-27 23-1339,141-162-132,-73 85-377,-58 67 353,-10 10 142,0-1-32,1 0 1,0 0 0,1 0 0,-1 0-1,0 0 1,5-2 0,-7 4 25,1 0-1,-1 0 1,1-1 0,0 1-1,-1 0 1,1 0 0,-1 0-1,1 0 1,0 0-1,-1 0 1,1 0 0,0 0-1,-1 1 1,1-1 0,-1 0-1,1 0 1,0 0-1,-1 1 1,1-1 0,-1 0-1,1 0 1,-1 1 0,1-1-1,-1 1 1,1-1 0,-1 0-1,1 1 1,-1-1-1,1 1 1,-1-1 0,0 1-1,1 0 1,-1-1 0,0 1-1,0-1 1,1 2-1,1 2 23,0 1 0,-1-1-1,0 0 1,0 1-1,0 0 1,0-1 0,0 1-1,-1 6 1,-3 40 162,2-35-85,-4 27 247,5-43-314,0 1 0,0-1 0,0 0-1,0 0 1,1 0 0,-1 0 0,0 0-1,0 0 1,0 0 0,1 1 0,-1-1-1,0 0 1,0 0 0,1 0 0,-1 0-1,0 0 1,0 0 0,1 0 0,-1 0-1,0 0 1,0 0 0,0 0 0,1 0-1,-1 0 1,0 0 0,0-1 0,1 1-1,-1 0 1,0 0 0,0 0-1,0 0 1,1 0 0,-1 0 0,0-1-1,0 1 1,0 0 0,0 0 0,1-1-1,3-4 77,1 0-1,-1-1 0,0 1 0,-1-1 0,6-12 0,10-17-88,-15 30-24,3-6-47,1 1 0,1-1 0,-1 1 0,13-11 1,-18 20 50,-1-1 0,0 0 1,0 0-1,1 1 0,-1-1 0,1 1 1,-1 0-1,1 0 0,-1 0 1,1 0-1,0 0 0,-1 0 1,1 1-1,0 0 0,0-1 1,0 1-1,0 0 0,-1 0 1,1 0-1,0 1 0,0-1 1,0 1-1,-1 0 0,1-1 0,0 1 1,2 2-1,1 0 106,0 1-1,-1 0 1,1 0 0,-1 1-1,0-1 1,0 1 0,0 0-1,-1 1 1,0-1 0,5 9-1,4 8 345,13 33-1,-20-41-361,23 64 120,-28-75-1260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6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8 3072,'0'-1'99,"4"-6"489,5 12 3498,-9-4-3870,0 1-1,0-1 0,0 1 1,0-1-1,-1 1 1,1-1-1,-1 1 1,1-1-1,-1 2 1,-6 11 270,0-1 0,-1 0 1,-14 20-1,8-14-117,-14 25-1,-34 100 190,46-101-396,-75 204 590,76-203-469,2 0 0,2 1-1,-9 77 1,18-82-22,1-1 1,2 1-1,2 0 0,11 48 1,-8-57 13,2 0 1,2-1-1,1 0 1,1-1-1,28 49 1,-25-56-137,2-1 0,0-1 0,1 0 0,1-2 0,26 21 0,-31-26-35,-12-12-176,15 13 394,-17-14-445,1 1 0,0-1 0,0 1 0,0 0 0,0-1 0,0 0 0,0 1 0,0-1 1,0 0-1,0 1 0,0-1 0,1 0 0,-1 0 0,0 0 0,2 0 0,4-1-991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6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 5632,'-1'-1'158,"1"1"1,0-1 0,-1 1-1,1-1 1,0 0 0,1-7 3423,0 16-2266,6 501 4055,-6-453-5171,0-13 113,7 57 0,-7-84-908,-6-34-6377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7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15 126 5152,'-10'-23'1648,"9"22"-1598,1 0 1,-1 0 0,1 1-1,-1-1 1,1 0 0,0 0-1,-1 0 1,1 0 0,0 0-1,0 0 1,0 0 0,0 0-1,0 0 1,0 0 0,0 0-1,0 0 1,0 1 0,1-3-1,-1 0 209,1 2-87,-1-1 0,0 1 0,0 0 1,1 0-1,-1 0 0,1 0 0,-1 0 0,1 0 0,-1 0 0,1 0 0,0 0 1,-1 0-1,1 0 0,0 0 0,1-1 0,16-13 990,-11 10-859,0 0-124,1 0 0,0 0 0,0 1 1,0 0-1,0 1 0,1 0 0,-1 0 0,1 0 1,0 1-1,14-1 0,-3 1 3,-1 1 0,0 1-1,38 5 1,-46-3-66,0 0 1,-1 1-1,1 0 0,0 1 1,-1 0-1,14 8 0,-19-10-23,-1 0 0,0 1 0,-1-1-1,1 1 1,0 0 0,-1 0 0,0 1 0,0-1 0,0 1 0,0-1-1,0 1 1,-1 0 0,1 0 0,-1 0 0,0 1 0,0-1 0,1 7-1,-2-7-7,-1 0-1,0 1 1,-1-1-1,1 0 1,-1 0-1,1 1 0,-1-1 1,0 0-1,-1 0 1,1 0-1,-1 0 0,0 0 1,0 0-1,0-1 1,0 1-1,-1-1 1,1 1-1,-6 4 0,0 0-16,1 0-1,-1-1 0,-1 0 0,1 0 1,-1-1-1,-12 7 0,16-11-94,1 0 1,-1 0-1,0 0 0,0 0 0,-1-1 1,1 0-1,0 0 0,0 0 0,-1 0 1,1-1-1,0 0 0,-1 0 1,-9-2-1,10 0-745,0 1 1,0-1 0,-1 0-1,1 0 1,1 0-1,-1-1 1,0 0-1,-5-3 1,0-3-1746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7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33 3072,'-32'-32'9189,"28"31"-7939,-1 3 737,42 13 600,-21-12-2376,1-1 1,0 0 0,25-1-1,-3 0-140,-9 0-45,40 3-31,-1-3 0,89-9 0,-131 2-1057,-4 2 262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38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2912,'-48'0'11466,"73"0"-10348,274 8 2057,-258-7-2966,-24-2-4081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20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211 754 1568,'1'-5'332,"0"1"0,0-1 1,0 1-1,0-1 0,1 1 0,0 0 0,0 0 0,0 0 1,0 0-1,5-5 0,-2 0 1219,-13 40 2909,-6 20-3677,-59 178 2160,-44 176-1071,107-367-1524,6-25-56,0 0 0,1 1-1,-2 22 1,11-46 583,85-223-431,18-53-670,-84 198 161,38-107 56,-56 177-6,29-64-10,-31 72 27,1-1 1,0 1-1,1 0 0,1 0 0,8-9 0,-15 18 1,0 0 0,0 0 0,1 0 0,-1 0 0,0 0 0,0 0 0,0 0 0,1 1 0,-1-1 0,0 0 0,1 1 0,-1-1 1,0 1-1,1-1 0,-1 1 0,3 0 0,-3 0-4,0 0 0,0 0 1,0 0-1,0 1 0,0-1 0,0 0 1,0 1-1,0-1 0,0 1 1,0-1-1,-1 1 0,1-1 0,0 1 1,0 0-1,0-1 0,-1 1 1,1 0-1,0 1 0,2 2 17,-1 0 0,1 1 0,-1-1 0,0 1 0,-1 0 0,1 0 0,1 8-1,0 10 49,0 1 0,-1 0-1,-2 0 1,-2 28 0,-19 96 236,19-135-254,-3 19-29,-13 41 0,16-65 48,-1 0 0,0-1-1,0 0 1,0 1 0,-1-1 0,0 0 0,-1-1 0,1 1 0,-1-1 0,0 0 0,-8 7 0,11-12-57,1 0-1,-1 0 1,0-1 0,1 1 0,-1 0 0,0-1 0,0 1 0,0-1 0,1 0-1,-1 1 1,0-1 0,0 0 0,0 0 0,0 0 0,0 0 0,1-1 0,-1 1-1,0 0 1,0-1 0,0 1 0,1-1 0,-1 0 0,0 0 0,0 1 0,1-1-1,-1 0 1,1 0 0,-1-1 0,1 1 0,-1 0 0,-1-3 0,1 2-53,0 1 0,0-1 0,1 0-1,-1 0 1,1 0 0,-1 0 0,1 0 0,0 0 0,0 0 0,0-1 0,0 1 0,0 0 0,0-1 0,1 1 0,-1 0 0,1-1 0,0 1-1,-1-1 1,1 1 0,0-1 0,0 1 0,1-1 0,-1 1 0,1-3 0,0 4 24,-1 1 0,0-1 0,1 1 0,-1-1 0,1 1 0,-1-1 0,1 1 0,-1-1 0,1 1 0,0-1 0,-1 1 0,1 0-1,0-1 1,-1 1 0,1 0 0,0-1 0,-1 1 0,1 0 0,0 0 0,-1 0 0,1 0 0,0 0 0,-1 0 0,1 0 0,0 0 0,1 0 0,24 5-156,-15-3 154,9 1 101,0 0 0,0-2 1,29-2-1,-38 0-12,-1-1 0,0 1 0,0-2 0,0 0 0,0 0 0,-1-1 0,1 0 0,13-8 0,-10 3 5,0 0-1,-1 0 1,0-1 0,15-18 0,38-51 161,-23 26-194,-1 3 61,-2-2 0,60-106 0,-84 128-108,-1-1 0,-1 0-1,-2-1 1,-1 0 0,-1-1 0,-2 0 0,4-49 0,-7 43-92,-1 4-92,-1 1 1,-3-49 0,1 82 181,-1 0 1,1 0-1,0 0 0,0 0 0,0 0 0,0 0 0,-1 0 0,1 0 0,0 0 0,-1 0 0,1 0 0,-1 1 1,1-1-1,-2-1 0,2 2 12,0 0-1,0 0 1,-1 0 0,1 0 0,0 0 0,0 0-1,-1-1 1,1 1 0,0 0 0,0 0 0,-1 1-1,1-1 1,0 0 0,0 0 0,-1 0 0,1 0-1,0 0 1,0 0 0,0 0 0,-1 0 0,1 0-1,0 0 1,0 1 0,-1-1 0,1 0 0,0 0-1,0 0 1,0 0 0,0 1 0,-1-1 0,1 0-1,0 1 1,-2 2 29,0 0 0,0 0 0,0 1 0,1-1 0,-3 6 0,-40 149 815,3-9-255,-27 89 35,-31 86-66,87-289-98,-15 64 0,28-89-50,3-10-201,9-10-130,-12 8-82,29-31-198,31-44-1,-36 43 7,49-51 0,-71 82 155,0 0 1,1 0 0,-1 0-1,1 0 1,0 1 0,0 0-1,5-3 1,-8 4 26,0 1 0,-1 0 0,1 0 0,0 0 0,0-1 0,0 1 0,0 0 0,-1 0-1,1 0 1,0 0 0,0 1 0,0-1 0,-1 0 0,1 0 0,0 0 0,0 1 0,0-1 0,1 1 0,-1 0-8,0 0 1,0 0-1,0 0 1,0 0-1,0 0 0,0 1 1,0-1-1,0 0 0,-1 1 1,1-1-1,0 0 0,-1 1 1,1 2-1,21 87 239,-21-89-214,-1 0 0,1 1 0,0-1 0,0 0 0,0 0 0,0 0 0,0 0 0,1 0 0,-1 0 1,1 0-1,-1-1 0,1 1 0,-1 0 0,1-1 0,0 0 0,0 1 0,3 1 0,-3-2 7,0-1 0,0 1 1,0-1-1,0 0 0,0 1 0,0-1 0,0 0 0,0 0 0,0 0 0,0-1 0,0 1 0,0 0 1,0-1-1,0 1 0,-1-1 0,4-1 0,1-1 19,0 0-1,-1 0 1,1-1 0,0 0-1,-1-1 1,0 1 0,0-1-1,-1 0 1,1 0 0,5-9-1,39-75 66,-49 89-107,0 0 1,0 0-1,0 0 0,0 0 0,0 1 0,0-1 0,0 0 0,0 0 1,0 0-1,0 0 0,0 0 0,0 0 0,0 0 0,0 0 1,0 0-1,0 0 0,0 0 0,0 0 0,0 0 0,0 0 0,0 0 1,0 0-1,0 0 0,1 0 0,-1 0 0,0 0 0,0 1 0,0-1 1,0 0-1,0 0 0,0 0 0,0 0 0,0 0 0,0 0 1,0 0-1,0 0 0,0 0 0,0 0 0,0 0 0,0 0 0,0 0 1,0 0-1,0 0 0,0 0 0,0 0 0,0 0 0,1 0 1,-1 0-1,0 0 0,0 0 0,0 0 0,0 10-149,-2 12 122,-1 1-39,0-10 115,2-1-1,-1 1 1,2-1-1,-1 1 1,2 0 0,0-1-1,3 17 1,-3-25-5,0-1 0,0 0 1,1 0-1,-1 1 0,1-1 1,0 0-1,0-1 0,0 1 0,0 0 1,1-1-1,-1 1 0,1-1 1,-1 0-1,6 4 0,-6-5-10,0 0-1,-1 0 0,1 0 1,0-1-1,-1 1 0,1-1 1,0 1-1,0-1 0,0 1 0,0-1 1,0 0-1,-1 0 0,1 0 1,0 0-1,0 0 0,0-1 1,0 1-1,0-1 0,-1 1 0,1-1 1,0 1-1,0-1 0,-1 0 1,1 0-1,0 0 0,-1 0 1,1 0-1,1-2 0,1-1-8,-1 1 0,0-1 0,0 0 0,-1 0 0,1 0 0,-1 0 0,0 0 0,0-1 0,0 1-1,0-1 1,-1 1 0,1-7 0,2-8-38,1-31-1,-5 43 64,1-10-121,0 0 0,-3-29 0,1 40 19,0 0 0,-1 1 0,1-1 0,-1 1 0,0-1 0,-1 1 0,1 0 0,-1 0 0,0 0 0,-7-9 0,10 13 52,-1 1-1,1-1 0,-1 0 1,1 0-1,-1 1 0,0-1 1,1 0-1,-1 1 1,0-1-1,1 1 0,-1-1 1,0 1-1,0-1 0,1 1 1,-1 0-1,0-1 0,0 1 1,0 0-1,0 0 0,0-1 1,1 1-1,-1 0 1,0 0-1,0 0 0,0 0 1,0 0-1,0 0 0,0 1 1,0-1-1,1 0 0,-1 0 1,0 0-1,0 1 0,0-1 1,0 1-1,1-1 1,-1 0-1,0 1 0,-1 0 1,1 0 2,0 1 0,1-1 0,-1 0 0,0 0 1,0 0-1,1 1 0,-1-1 0,0 0 0,1 1 0,-1-1 1,1 0-1,0 1 0,-1-1 0,1 1 0,0-1 1,0 0-1,0 1 0,0-1 0,0 1 0,0-1 0,1 1 1,-1-1-1,1 3 0,-1-3 11,1 1 0,0-1 0,-1 1 0,1-1 0,0 0 1,0 1-1,0-1 0,0 0 0,0 0 0,0 1 0,0-1 0,1 0 0,-1 0 0,0 0 0,1-1 0,-1 1 1,3 1-1,-1-1 6,0 0 0,0 0 1,0-1-1,0 1 1,0-1-1,0 1 0,0-1 1,6-1-1,-1 0 28,0 0-1,1-1 0,-1 0 1,0-1-1,15-6 0,7-9 88,0 0-1,50-42 1,-64 47-123,9-8 14,-1-1 1,37-43-1,-48 49 18,-1-2 0,0 1 0,-2-1 1,0-1-1,0 0 0,-2 0 0,-1-1 0,10-37 0,-9 15-15,-1 1 0,-3-1 0,0-59 0,-4 85-79,-1 0 0,-1 1 0,0-1-1,-1 1 1,-5-16 0,8 30 46,0 0-1,0 0 1,-1 0 0,1 0 0,-1 0 0,1 1-1,-1-1 1,1 0 0,-1 0 0,1 0-1,-1 0 1,0 0 0,1 1 0,-1-1-1,-1-1 1,2 2 8,-1 0 1,0 1-1,1-1 0,-1 0 1,0 0-1,1 0 0,-1 0 1,0 0-1,1 1 0,-1-1 1,1 0-1,-1 1 0,0-1 1,1 0-1,-1 1 0,1-1 1,-1 0-1,1 1 0,-1-1 1,1 1-1,0-1 0,-1 1 1,1 0-1,-1-1 0,1 1 1,0-1-1,-1 2 0,-9 15-24,0 1 0,2 0 0,0 0 0,-11 37 0,11-29 32,-17 47-54,-67 217 55,75-224 97,2 1 0,-7 100-1,21-148-27,0-1 0,1 1 0,1 0 0,7 35 0,-7-49-31,1 0 0,-1 1 0,1-1 0,1 0 0,-1 0 0,1 0 0,0 0 0,0-1 0,4 5-1,-5-6-15,0-1-1,1 0 1,0 0-1,-1 0 1,1 0-1,0 0 1,0 0-1,0-1 1,0 1-1,0-1 1,1 0-1,-1 0 1,0 0-1,0 0 0,7 0 1,-5-1-43,0 0 1,0-1-1,0 1 1,0-1-1,0 0 1,0 0-1,0-1 1,0 1-1,0-1 1,-1 0-1,1 0 1,-1-1-1,0 1 1,6-5-1,2-3-199,0 0 1,-1-1-1,12-14 0,1-5-46,-1-1 1,-2 0-1,-1-2 1,19-41-1,-36 69-14,-4 12 188,-6 16 61,6-20 8,-31 87 221,29-80-128,0 0 1,2 0-1,-1 1 0,1-1 0,1 1 1,0-1-1,1 13 0,0-20-51,0 0-1,-1-1 1,1 1-1,0-1 1,0 1 0,0-1-1,1 0 1,-1 1 0,0-1-1,1 0 1,0 0-1,0 0 1,-1 0 0,1 0-1,0 0 1,0-1 0,1 1-1,2 1 1,-4-2 0,1 0 1,-1 0 0,1 0-1,0-1 1,-1 1-1,1-1 1,-1 1-1,1-1 1,0 0 0,0 1-1,-1-1 1,1 0-1,0 0 1,-1 0 0,1 0-1,0-1 1,0 1-1,-1 0 1,1-1 0,0 1-1,-1-1 1,1 0-1,-1 1 1,1-1 0,-1 0-1,1 0 1,2-2-1,-1-1 26,0-1 0,0 1 0,0-1 0,-1 0 0,1 1-1,-1-1 1,0 0 0,-1-1 0,3-8 0,-3 4-49,0 1-1,0-1 1,-1 1 0,-1-1 0,1 0-1,-2 1 1,-2-11 0,3 13-19,0-1-3,-1 0 0,0 0 0,-1 0 0,0 0 1,0 0-1,-1 1 0,0-1 0,0 1 0,0 0 0,-1 0 0,-6-6 0,-3 0 25,13 12 0,1 1 0,-1-1 0,1 0 0,0 1 0,-1-1 0,1 1 0,0-1 0,0 0 0,-1 1 0,1-1 0,0 0 0,0 0 0,0 1 0,0-1 0,0 0 0,0 1 0,0-1 0,0 0 0,0 1 0,1-1 0,-1 0 0,0 0 0,0 1 0,0-1 0,1 1 0,-1-1 0,0 0 0,1 1 0,-1-1 0,1 1 0,0-2 0,17-16 0,-15 15 0,5-3-16,0 0 0,1 0 0,0 1 0,0 0 0,0 0 0,0 1 0,1 0 0,0 1 0,0 0 0,0 1 0,13-2 0,-12 2-3,1 1 0,-1 1 0,0 0-1,1 0 1,-1 1 0,1 1 0,-1 0 0,0 0 0,21 8-1,-27-8 52,-1 1 0,1-1 0,0 1-1,-1 0 1,1 0 0,-1 0 0,0 1-1,0-1 1,0 1 0,-1 0 0,1 0-1,-1 0 1,0 1 0,0-1 0,0 1-1,-1 0 1,0-1 0,0 1 0,0 0-1,2 9 1,-2-4 18,-1-1 0,0 0 0,-1 1 0,0-1 0,0 1 0,-1-1 0,0 1-1,-1-1 1,0 0 0,-6 17 0,-7 10 213,9-25-10,-6 24-1,17-42 84,84-117-556,-52 74 174,-7 11-62,-27 36 73,0 0 1,0 0 0,0 1 0,1-1 0,-1 1-1,1 0 1,0-1 0,7-2 0,-10 5 31,0-1 0,1 1 1,-1 0-1,0 0 0,1 0 1,-1 0-1,0 0 0,0 0 1,1 0-1,-1 0 0,0 0 1,0 0-1,1 1 0,-1-1 1,0 1-1,0-1 0,0 1 1,1-1-1,-1 1 0,0 0 1,0-1-1,0 1 0,0 0 1,0 0-1,0 0 0,0 0 1,-1 0-1,1 0 0,0 0 1,1 2-1,1 3 24,0 0 0,0 0 0,-1 0 0,3 10 0,-4-14-17,14 59 365,2 11 310,-14-64-632,0 0 0,0 0 0,1 0-1,0-1 1,0 0 0,10 12 0,-12-17-338,0 1-1,1 0 0,-1-1 0,1 0 1,-1 1-1,1-1 0,0 0 1,0 0-1,6 2 0,-7-3-209,-1-1 0,0 0 0,1 1 0,-1-1 0,1 0 1,-1 0-1,0 0 0,1 0 0,-1 0 0,3-1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49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2912,'3'1'11057,"5"2"-9063,3 0-2089,0 1 1,12 1 0,8-3 401,0 0 0,1-2 0,-1-1 0,50-10 0,-46 5 40,13-3-155,-34 4-37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4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5728,'-1'-2'3154,"2"2"-3107,6 1 1891,8 0-565,55-6 1773,-48 2-2476,0 1 0,27 2 1,-28 1-535,-8 1-125,1-1 0,0-1 0,0 0 0,0-1 0,21-4 0,-35 5-101,1 0-1,-1 0 0,0 0 1,1 0-1,-1 0 0,0 0 1,1 0-1,-1 0 0,0 0 1,0-1-1,1 1 0,-1 0 0,0 0 1,0 0-1,1 0 0,-1-1 1,0 1-1,0 0 0,1 0 1,-1-1-1,0 1 0,0 0 0,0 0 1,0-1-1,1 1 0,-1 0 1,0-1-1,0 1 0,0 0 1,0-1-1,0 1 0,0 0 1,0 0-1,0-1 0,0 1 0,0-1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0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22 2560,'-1'0'38,"1"0"1,0 0-1,-1 0 0,1 0 0,0 0 1,-1 0-1,1 0 0,0 0 1,0 0-1,-1 0 0,1 0 1,0 0-1,-1 0 0,1 0 1,0 0-1,0 0 0,-1-1 0,1 1 1,0 0-1,0 0 0,-1 0 1,1 0-1,0-1 0,0 1 1,-1 0-1,1 0 0,0 0 1,0-1-1,0 1 0,0 0 0,-1 0 1,1-1-1,0 1 0,0 0 1,0-1-1,0 1 0,0 0 1,0 0-1,0-1 0,0 1 1,0 0-1,0-1 0,0 1 0,0 0 1,0-1-1,0 1 0,0 0 1,0-1-1,0 1 176,0-1 0,0 0 0,-4-9 4279,3 9-4279,7 68 3242,2 140-1216,4-41-1733,-11-117 98,-2-30-1781,1-16 318,0 0-1,0 0 0,-1 0 1,0 1-1,0-1 0,0 0 1,0-1-1,-2 5 0,-1 1-943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1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8 139 2912,'-7'-3'10762,"47"1"-9861,77-14-1,-43 4-509,184-31 572,6 0-792,-177 33-172,91 1-1,-72 16-862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2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42 4480,'0'-1'186,"-4"-23"1947,4 23-2003,-1 1 0,1-1-1,0 1 1,0-1 0,0 1 0,0-1 0,0 0-1,0 1 1,0-1 0,0 1 0,0-1 0,0 1-1,0-1 1,1 1 0,-1-1 0,0 1 0,0-1-1,1 1 1,-1-1 0,0 1 0,0-1 0,1 1-1,-1-1 1,0 1 0,1-1 0,-1 1-1,1 0 1,-1-1 0,1 1 0,-1 0 0,1-1-1,-1 1 1,0 0 0,1 0 0,1-1 0,-2 1-78,1 1 1,0-1 0,-1 0 0,1 0 0,-1 1 0,1-1-1,0 0 1,-1 1 0,1-1 0,-1 1 0,1-1 0,-1 0-1,1 1 1,-1-1 0,0 1 0,1 0 0,-1-1-1,1 1 1,-1-1 0,0 1 0,0 0 0,1-1 0,-1 2-1,6 17 362,-6-18-389,4 18 271,-1-1 1,-1 1-1,0 27 0,-6 58 759,3-93-980,2 59 1851,3-74-1265,9-14-324,12-21-595,36-80-259,-59 114 538,1 0 1,0 0-1,0 0 0,0 0 1,1 1-1,-1-1 0,1 1 1,0 0-1,1 0 0,-1 0 1,1 1-1,5-4 0,-10 7-24,0 0-1,1 0 1,-1 0-1,0-1 1,1 1-1,-1 0 1,0 0-1,1 0 1,-1 0-1,1 0 1,-1 0-1,0 0 1,1 0-1,-1 0 1,1 0-1,-1 0 0,0 0 1,1 0-1,-1 0 1,1 0-1,-1 0 1,0 0-1,1 1 1,-1-1-1,0 0 1,1 0-1,-1 0 1,0 1-1,1-1 1,-1 0-1,0 0 1,1 1-1,-1-1 1,0 0-1,0 1 0,1-1 1,-1 0-1,0 1 1,0-1-1,0 0 1,0 1-1,1 0 1,3 18-66,-4-14 97,6 90 1338,19-133-1009,-16 22-466,17-22 1,-23 35 90,0-1 1,0 1 0,0-1-1,1 1 1,-1 0 0,1 1-1,-1-1 1,1 0 0,0 1-1,0 0 1,0 0 0,5-2-1,-7 4 33,-1 0 0,1 0 0,0 0 0,0 0 0,0 0 0,-1 0 0,1 0 0,0 1 0,0-1 0,-1 0 0,1 1 0,0 0 0,0-1 0,-1 1 0,1 0 0,-1 0 0,1 0 0,-1 0 0,3 2 0,1 1 90,0 1 0,0 0 0,5 8 0,-1 0 90,-1 1 0,0 0 0,-1 0 0,-1 1 1,0 0-1,4 19 0,-1-8-57,-7-10 831,-1-12-2417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4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0 3232,'-53'4'5680,"33"-2"-5315,-1 1-1,1 0 1,-1 2 0,-28 10 0,34-10-320,1 2 0,0 0 1,-24 16-1,34-20 0,-1 1 0,1 0 0,0 0 0,0 0 0,0 1 0,0-1 0,1 1 0,0 0 0,0 0 0,0 0 0,1 0-1,0 0 1,-4 12 0,3-1 105,0 1 0,1 0 0,0 0 0,2 20 0,8 73 314,-6-88-360,33 408 1352,-9 60-224,-27-364-291,-29 228 0,19-256-410,-9 50 367,20-131-684,1-6-124,-1-11-80,0 0 0,0 1 0,0-1 0,1 0 0,-1 0 0,0 1 0,0-1 0,0 0 0,1 1 0,-1-1 0,0 0 0,0 0 0,1 0-1,-1 1 1,0-1 0,0 0 0,1 0 0,-1 0 0,0 0 0,1 0 0,-1 1 0,0-1 0,1 0 0,-1 0 0,0 0 0,1 0 0,13 2 213,-8-2-80,7 1-58,1 0 0,0-1 0,-1-1 0,1-1 0,16-3 1,-11 2 80,34-2 0,33 9 81,-77-3-231,0 1-1,-1-1 1,0 2 0,1-1 0,-1 1-1,0 0 1,13 8 0,-10-1-126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6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23 3808,'-14'2'8954,"13"-4"-7719,1 1-1201,0 1 1,0 0 0,0 0-1,0 0 1,0 0-1,0 0 1,0-1 0,0 1-1,0 0 1,0 0-1,0 0 1,0 0 0,0-1-1,0 1 1,0 0 0,0 0-1,0 0 1,0 0-1,0 0 1,0-1 0,0 1-1,0 0 1,0 0-1,0 0 1,0 0 0,-1 0-1,1 0 1,0-1 0,0 1-1,0 0 1,0 0-1,0 0 1,0 0 0,0 0-1,-1 0 1,1 0-1,0 0 1,0 0 0,0 0-1,0-1 1,0 1 0,-1 0-1,1 0 1,0 0-1,0 0 1,0 0 0,-1 0-1,1 0-11,0 0 0,0 0-1,0 0 1,0 0 0,0 0 0,0-1-1,0 1 1,0 0 0,0 0-1,0 0 1,0 0 0,0 0 0,0-1-1,0 1 1,0 0 0,0 0-1,0 0 1,0 0 0,0 0 0,0-1-1,0 1 1,0 0 0,0 0 0,0 0-1,0 0 1,0 0 0,0-1-1,0 1 1,0 0 0,0 0 0,0 0-1,0 0 1,1 0 0,-1 0 0,0-1-1,0 1 1,0 0 0,0 0-1,0 0 1,0 0 0,1 0 0,-1 0-1,0 0 1,0 0 0,0 0-1,0 0 1,0 0 0,1 0 0,-1 0-1,0 0 1,0 0 0,0 0 0,0 0-1,1 0 1,-1 0 0,0 0-1,20-6 391,-9 4-341,1 0 1,13 0-1,26 4 502,89 15-1,-90-6-344,-34-7-80,0 0 1,0-1-1,28 1 1,-43-3-143,0-1 0,0 0-1,0 0 1,0 0 0,0 0 0,0 0 0,0-1 0,0 1 0,0 0 0,0 0-1,0-1 1,0 1 0,0 0 0,0-1 0,-1 1 0,1-1 0,0 0 0,0 1-1,0-1 1,0 1 0,-1-1 0,1 0 0,0 0 0,-1 1 0,1-1 0,-1 0 0,1-1-1,1-11-2312,-6-3-4156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6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0 4576,'-6'6'8394,"-15"13"-6280,3-4-1230,13-10-717,0 1 0,1-1 0,-1 1 0,1 0 0,0 0 0,0 1 0,1-1 0,-3 9 0,1-2 38,0 1 1,2-1-1,-4 21 1,6-20-245,0 1 1,1 0 0,0-1 0,1 1-1,1 0 1,1-1 0,0 1-1,0-1 1,2 0 0,10 24-1,-15-37 6,0 0-232,0 0 0,1 0 0,-1 0 0,0 0 0,1 0 0,-1 0 0,1-1 0,-1 1 0,1 0 0,0 0 0,-1 0 0,1 0 0,0-1 0,-1 1 0,1 0 0,0 0 0,0-1 0,0 1 0,0-1 0,0 1 0,0-1 0,0 1 0,0-1 0,0 0 0,0 1 0,0-1 0,0 0 0,0 0 0,2 1 0,9-1-2071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6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31 4640,'-18'-24'2112,"10"20"-1824,3 1-160,10 6-128,3 5-1536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7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4480,'1'18'6385,"3"67"-4978,-10 194 705,-4-125-1061,1-5-444,9-143-594,-1 0 141,1 1 1,1-1-1,1 10 1,-2-16-139,0 0 0,0 1 0,0-1 0,0 0 0,0 0 0,0 1 0,0-1 0,0 0 0,0 0 0,0 1 0,1-1 0,-1 0 0,0 0 1,0 1-1,0-1 0,0 0 0,1 0 0,-1 0 0,0 1 0,0-1 0,0 0 0,1 0 0,-1 0 0,0 0 0,0 0 0,1 1 0,-1-1 0,0 0 0,0 0 0,1 0 0,-1 0 0,0 0 0,1 0 0,0 0 28,0-1 0,0 0 0,0 1 0,0-1 0,-1 0 0,1 1 0,0-1 0,0 0 0,0 0 0,-1 0 0,1 0 0,-1 0 0,2-1 0,17-30 88,15-22-819,-18 31 347,-7 10 176,17-21-1,-24 31 122,1 1-1,0-1 1,-1 1 0,1-1 0,0 1-1,0 0 1,0 0 0,0 0 0,1 1-1,-1-1 1,1 1 0,5-2 0,-8 3 60,-1 0 0,1-1 1,0 1-1,-1 0 1,1 1-1,-1-1 0,1 0 1,0 0-1,-1 0 1,1 0-1,-1 0 0,1 1 1,0-1-1,-1 0 1,1 0-1,-1 1 0,1-1 1,-1 0-1,1 1 1,-1-1-1,1 1 1,-1-1-1,1 0 0,-1 1 1,0-1-1,1 1 1,-1 0-1,0-1 0,1 1 1,-1-1-1,0 1 1,0-1-1,0 1 0,1 0 1,-1-1-1,0 1 1,0-1-1,0 2 0,1 29 360,-1-23-275,-1 47 186,-12 99 0,9-144-2819,9-30-3759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20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 10048,'0'-3'4544,"74"-13"-3936,-17 4 1791,0 4-1439,30-11 96,1 7-640,17-2-224,-3 1-96,7 1-3744,-12 9 1985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7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5 5152,'-8'-5'2336,"0"17"-352,3 1-1280,-8-2 1056,4 3-1024,-8 3 704,3 2-832,-12 1 448,8-1-608,-8-3-161,8-1-191,-3-2-160,3-2 32,0-3-479,6 4 287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09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4064,'3'17'6534,"0"16"-4682,5 46-1145,3-19-19,13 56 304,23 111 534,-24-108-924,-14-79 70,18 49 0,-26-85-470,1 1 0,0-1-1,0 0 1,1 1 0,-1-1 0,6 7 0,-7-11-195,-1 0 0,0 0 0,0 1-1,0-1 1,0 0 0,1 0 0,-1 0 0,0 0-1,0 0 1,0 0 0,0 0 0,1 0 0,-1 0 0,0 0-1,0 0 1,0 0 0,1 0 0,-1 0 0,0 0 0,0 0-1,0 0 1,0 0 0,1 0 0,-1 0 0,0 0-1,0 0 1,0 0 0,0 0 0,1-1 0,-1 1 0,0 0-1,0 0 1,0 0 0,0 0 0,0 0 0,1 0-1,-1-1 1,0 1 0,0 0 0,0 0 0,0 0 0,0 0-1,0-1 1,0 1 0,0 0 0,0 0 0,0-1 0,7-15 155,1-26-20,-7 39-118,5-42 78,-4 28-67,1-1 1,8-25-1,50-124 168,63-71-250,-29 61-189,-34 61-63,-59 112 282,1-2-28,1-1 0,-1 1 0,4-13 0,-7 19 32,1-1 0,-1 0 0,1 0 0,-1 0-1,0 0 1,0 0 0,0 0 0,1 0 0,-1 0 0,0 0 0,0 1 0,0-1 0,-1 0 0,1 0 0,0 0 0,0 0 0,0 0 0,-1 0 0,1 0 0,0 0 0,-1 0 0,1 1 0,-1-1 0,1 0 0,-1 0 0,1 0 0,-1 1 0,0-1-1,1 0 1,-1 1 0,0-1 0,1 1 0,-1-1 0,0 1 0,0-1 0,0 1 0,-1-1 0,-7 0-14,1 0 0,0 1 0,-1 0 0,1 0-1,0 1 1,-15 3 0,11-2 30,-25 4-9,1 1 0,-1 2 0,1 2 0,1 1 0,0 2 0,1 1 0,-42 26 0,42-22-169,-19 13 322,47-28-599,1 0-1,-1 1 1,1 0 0,0-1-1,0 2 1,-5 5 0,5 5-1233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10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67 4160,'-19'-3'11264,"65"9"-7707,9-9-3025,-1-3 1,66-15 0,-43 7-537,89-6-220,-96 15-3306,-29 4 1269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12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3904,'6'1'16758,"2"1"-18983,19-2 2376,1 0 0,-1-2 0,1-1 0,30-7-1,-17 3-115,-4 1 78,0 2 1,1 1-1,47 3 0,-14 1 323,-49-2-161,43 5 1,-35-3-1532,-26-1-12,0 0 0,0-1 1,0 0-1,7-2 1,2 4-4285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16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21 2912,'0'-3'3808,"-1"2"-3522,0 0 1,0 0 0,0 0-1,0 0 1,0 0 0,0 0-1,-1 1 1,1-1 0,0 0-1,0 1 1,-3-2 0,-5-1 1420,8 3-1658,0-1-1,1 1 1,-1-1-1,0 1 1,1 0-1,-1 0 1,0-1-1,0 1 1,1 0-1,-1 0 1,0 0-1,0 0 1,0 0-1,1 0 1,-1 0-1,0 0 1,0 0-1,0 0 1,-34 5 564,28-3-577,0 1 0,0 0 0,0 0 0,1 1 0,-1 0 0,1 0 0,0 0 0,0 1 0,0 0 0,1 0 0,-1 0 0,1 1 0,1 0 0,-1 0 0,-6 11 0,8-10 12,-7 12 60,2 1 0,-8 23 0,15-37-71,-1 0 1,1 0-1,0 1 1,0-1-1,1 1 1,-1-1-1,2 1 1,-1-1-1,1 0 1,0 1-1,3 10 1,-4-14-6,1-1 0,0 0 0,0 1 1,0-1-1,1 0 0,-1 0 0,0 1 0,1-1 1,-1 0-1,1-1 0,0 1 0,0 0 1,0 0-1,0-1 0,0 1 0,0-1 1,0 1-1,0-1 0,1 0 0,-1 0 1,4 1-1,-4-2 9,1 1-1,-1-1 1,1 0 0,-1 0-1,0 0 1,1 0 0,-1-1-1,1 1 1,-1-1 0,0 1-1,1-1 1,-1 0 0,0 0-1,0 0 1,0 0 0,0 0-1,0 0 1,0-1 0,0 1-1,0-1 1,0 0 0,0 1-1,1-3 1,9-13 44,0 0 0,-1-1 1,-1 0-1,-1-1 0,8-22 1,-10 22-7,9-37 0,-5 10-717,-11 35 44,-2 11 594,0 6 199,-8 38 147,3 1-1,1 1 1,3-1 0,3 69-1,1 54 648,-2-91-247,2-66-621,0 0 0,1 0 1,0 1-1,0-1 0,7 18 1,-8-29-114,-1 0 1,0 0-1,0 0 1,0 0-1,0 0 1,0 1 0,0-1-1,1 0 1,-1 0-1,0 0 1,0 0-1,0 1 1,0-1-1,0 0 1,0 0-1,0 0 1,0 1-1,0-1 1,0 0 0,0 0-1,0 0 1,0 1-1,0-1 1,0 0-1,0 0 1,0 0-1,0 0 1,0 1-1,0-1 1,0 0 0,0 0-1,0 0 1,0 1-1,-1-1 1,1 0-1,0 0 1,0 0-1,0 0 1,0 0-1,0 1 1,0-1 0,-1 0-1,1 0 1,0 0-1,0 0 1,0 0-1,0 0 1,-1 0-1,1 0 1,0 1-1,0-1 1,0 0-1,-1 0 1,1 0 0,0 0-1,0 0 1,0 0-1,-1 0 1,1 0-1,0 0 1,-1-1-41,1 1 0,-1 0 0,1 0 0,-1 0 0,0-1 0,1 1 0,-1 0 0,1-1 1,-1 1-1,1-1 0,-1 1 0,1 0 0,0-1 0,-1 1 0,1-1 0,-1 1 0,1-1 0,-1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18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1 152 2656,'3'-1'12837,"3"-2"-13920,66-37 3632,-62 35-2397,21-10 206,0 1 1,47-14-1,-26 15-169,1 3-1,67-5 0,112 7-2118,-226 8 1045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18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34 2816,'10'-6'768,"-9"6"-500,0-1-1,-1 1 1,1-1-1,0 1 0,0-1 1,0 1-1,0-1 1,0 1-1,-1-1 1,1 0-1,0 0 1,0 1-1,-1-1 1,1 0-1,-1 0 1,1 0-1,-1 0 1,1 1-1,-1-1 1,1 0-1,-1 0 0,0 0 1,1 0-1,-1 0 1,0-2-1,0 3-205,0-1 1,0 1-1,0 0 0,0 0 0,0-1 0,0 1 0,0 0 1,0-1-1,0 1 0,0 0 0,-1 0 0,1-1 0,0 1 0,0 0 1,0 0-1,0-1 0,-1 1 0,1 0 0,0 0 0,0 0 1,-1-1-1,1 1 0,0 0 0,0 0 0,-1 0 0,1 0 0,0 0 1,0 0-1,-1-1 0,1 1 0,0 0 0,-1 0 0,-13 1 854,-11 7-320,11-1-216,2 2-1,-1-1 1,-16 16 0,17-14-16,3-3-147,-33 30 529,39-34-690,-1 1 0,1-1 0,1 1 1,-1 0-1,0 0 0,1 0 0,0 0 0,0 0 1,-2 6-1,4-9-9,-1 1 0,1 0 0,0 0 1,0-1-1,0 1 0,0 0 0,0 0 1,0-1-1,0 1 0,0 0 0,1 0 0,-1-1 1,1 1-1,0-1 0,-1 1 0,1 0 1,0-1-1,0 1 0,0-1 0,0 1 0,0-1 1,0 0-1,0 1 0,0-1 0,1 0 1,-1 0-1,1 0 0,2 2 0,1-1 55,-1 1 0,1-1 1,0 0-1,0 0 0,1 0 0,-1-1 0,10 2 0,5-1 8,1-1-1,0-1 0,29-3 1,61-14-135,-90 13-36,127-26-5485,-111 22 3301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19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325 285 3392,'-2'-2'276,"1"0"0,0 0 1,0-1-1,0 1 0,0-1 1,0 1-1,0-5 1848,-15 24-143,-18 28-1,6-9-1509,2-1-171,1 1-1,2 1 0,2 1 0,-30 72 0,-37 169 2333,84-266-1741,7-19-358,2-14-266,52-131-631,-51 138 338,14-30-9,2 1 0,47-67-1,-46 74-39,49-91 130,-64 108-51,81-200 616,-59 136 136,-26 67-647,-3 12-110,0 0 0,0 0 0,0 0 0,0 0 0,0 0 0,1 0 0,3-5 0,-5 8-3,0 0 0,0 0 0,0 0 0,1 0 0,-1 0 0,0 0 0,0-1 0,1 1 0,-1 0 0,0 0 0,1 0 0,-1 0 0,0 0 0,0 0 0,1 0 0,-1 0 0,0 1 0,0-1 1,1 0-1,-1 0 0,0 0 0,0 0 0,1 0 0,-1 0 0,0 0 0,0 0 0,0 1 0,1-1 0,-1 0 0,0 0 0,0 0 0,0 1 0,1-1 0,-1 0 0,0 0 0,0 0 0,0 1 0,0-1 0,0 0 0,0 0 0,1 1 0,-1-1 0,0 0 0,0 0 0,0 1 0,0-1 0,0 1 0,5 13 24,14 105 64,-3-20-13,18 50 44,-7-38 229,-14-57-197,13 79 223,-8-4-157,-17-121-343,0 7-236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19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40 5216,'-8'-5'666,"-9"-2"3585,24 7-3060,0-1 1,0-1-1,13-3 0,8-2-175,12 1-283,66 0 1,-41 6-6660,-47 0 2497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2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51 3808,'-16'-9'8520,"16"9"-8330,-3-2 952,3 1-952,-1 1 1,1-1-1,0 1 0,-1-1 1,1 1-1,0-1 0,0 1 1,-1-1-1,1 1 0,0-1 0,0 1 1,0-1-1,0 0 0,0 1 1,0-1-1,0 1 0,0-1 1,0 0-1,0 0 0,46-1 2626,80-4-2142,31-1-495,-82 2 66,8-1-3210,-60 5 1349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23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15 918 3136,'-15'4'5077,"21"-10"-4016,23-29 1069,40-64-1,-8 10-1518,-22 40-86,56-51 0,-95 99-511,19-14 219,-18 14-219,-1 1 0,1 0 1,-1 0-1,1-1 0,-1 1 0,0 0 0,1 0 0,-1 0 0,1 0 0,-1 0 0,1-1 0,-1 1 1,1 0-1,-1 0 0,1 0 0,-1 0 0,1 1 0,-1-1 0,2 0 0,-2 0 11,0 1 0,1-1 0,-1 0 0,1 1 0,-1-1 0,0 1 0,0-1 0,1 1 0,-1-1 0,0 1 0,0-1 0,1 1 0,-1-1 0,0 1 0,0-1 0,0 1 0,0 0 0,0-1 0,0 1 0,0-1 0,0 1 0,0 0 0,-1 17 334,-1-1 0,-5 23 0,1-12-151,-29 142 443,24-123-437,6-31 7,2 0 0,0 0 0,-2 28 1,5-43-199,0-1 0,0 1 0,0-1 0,0 1 0,0-1 0,0 1 0,0-1 0,0 1 0,0-1 0,0 1 0,1-1 0,-1 1 0,0 0 0,0-1 0,0 1 0,1-1 0,-1 0 0,0 1 0,1 0 0,-1-1-14,1 0-1,-1 0 1,0 0-1,1 0 0,-1 0 1,0 0-1,1 0 1,-1 0-1,0 0 1,0 0-1,1 0 1,-1 0-1,0 0 1,1-1-1,-1 1 0,0 0 1,0 0-1,1 0 1,-1 0-1,0-1 1,0 1-1,1 0 1,-1 0-1,0-1 0,14-17 158,39-82-79,-2 3-62,26-18-48,-63 96 14,1 2 0,0-1 0,34-27 0,-48 44 6,0 1 0,-1-1-1,1 0 1,0 1-1,0-1 1,0 1 0,0-1-1,0 1 1,0-1-1,0 1 1,0-1 0,0 1-1,0 0 1,0 0-1,1-1 1,-2 2 1,1-1 1,-1 0-1,0 0 0,0 0 1,1 0-1,-1 1 1,0-1-1,0 0 0,1 0 1,-1 1-1,0-1 0,0 0 1,0 0-1,0 1 1,1-1-1,-1 0 0,0 1 1,0-1-1,0 0 0,0 1 1,0-1-1,0 0 0,0 0 1,0 1-1,0-1 1,0 0-1,0 1 0,0-1 1,0 0-1,0 1 0,-1 6-3,-1 0 0,1-1 0,-4 10 0,3-11 24,-18 52 139,8-24 109,1 0 0,-10 61 1,20-93-246,1 0 1,0 1 0,0-1 0,0 0-1,0 0 1,0 0 0,0 1 0,0-1-1,0 0 1,0 0 0,0 0-1,1 0 1,-1 1 0,1 1 0,0-3-12,-1 0 1,1 0-1,-1 1 1,1-1-1,-1 0 1,1 0-1,0 0 1,-1 0-1,1 0 1,-1 1 0,1-1-1,-1 0 1,1 0-1,0-1 1,-1 1-1,1 0 1,-1 0-1,1 0 1,-1 0-1,1 0 1,-1-1-1,1 1 1,-1 0 0,1 0-1,-1-1 1,1 1-1,-1 0 1,1-1-1,-1 1 1,1-1-1,12-9 60,0-1 0,-1-1-1,0 0 1,-1-1-1,19-27 1,9-9-25,67-60-281,-106 108 228,1 1 1,-1 0-1,0 0 0,0-1 0,0 1 1,0 0-1,0 0 0,1 0 0,-1 0 1,0-1-1,0 1 0,0 0 1,1 0-1,-1 0 0,0 0 0,0 0 1,0 0-1,1 0 0,-1-1 0,0 1 1,0 0-1,1 0 0,-1 0 1,0 0-1,0 0 0,1 0 0,-1 0 1,0 0-1,0 0 0,1 0 0,-1 0 1,0 1-1,1-1 0,-1 0-4,0 1 0,0-1 0,0 1 0,1-1-1,-1 1 1,0-1 0,0 1 0,0-1 0,0 1-1,0-1 1,0 1 0,0-1 0,0 1 0,0-1 0,0 1-1,0-1 1,-1 1 0,1-1 0,0 1 0,0-1 0,-1 1-1,-5 21 15,0-1 0,1 1 0,-4 41 0,7-22 372,4 51 1,-2-87-305,0 0 0,1-1-1,0 1 1,0-1 0,0 1 0,0-1-1,1 1 1,0-1 0,0 0 0,0 0 0,5 7-1,-7-10-48,1 0 0,0 0 0,0 0 1,0 0-1,0-1 0,0 1 0,0 0 0,0-1 0,0 1 0,0 0 0,1-1 0,-1 1 0,0-1 0,0 0 0,0 1 0,1-1 0,-1 0 0,2 0 0,-1 0-3,0 0-1,0-1 0,0 1 0,0-1 0,0 1 1,0-1-1,0 0 0,0 0 0,0 0 0,-1 0 1,1 0-1,0 0 0,-1-1 0,3-1 0,5-6 31,0 0-1,-1 0 1,-1-1-1,12-18 1,22-48-5,-34 62-69,59-104-13,-65 115 9,1 0 0,-1 0 0,0 0 0,0 0 1,0 0-1,1-5 0,-11 20-355,5 0 369,0-1 0,1 1 1,0 0-1,-1 16 0,-1 4-34,2-15 108,0 0-1,1 0 1,1 0 0,1 0-1,0 0 1,1 0 0,0 0-1,7 25 1,-8-40-23,1-1 0,0 1 1,-1 0-1,1 0 0,0 0 1,0-1-1,0 1 0,0 0 0,0-1 1,2 3-1,-2-3-23,-1-1 1,0 0-1,1 1 1,-1-1-1,1 0 0,-1 0 1,1 0-1,-1 1 1,1-1-1,-1 0 1,0 0-1,1 0 0,-1 0 1,1 0-1,-1 0 1,1 0-1,-1 0 1,1 0-1,-1 0 1,1 0-1,-1 0 0,1 0 1,-1 0-1,1 0 1,-1-1-1,1 1 1,2-2 13,0 0 0,-1 0 0,1-1 1,-1 1-1,0 0 0,0-1 1,0 0-1,0 1 0,2-6 1,49-88-90,13-21 159,-56 103-118,1-1 0,0 2 0,1-1 0,1 1 0,21-17 0,-34 30 16,1-1 1,-1 1-1,1-1 0,-1 1 1,1 0-1,-1-1 1,1 1-1,0 0 0,-1-1 1,1 1-1,-1 0 0,1 0 1,0-1-1,0 1 1,-1 0-1,1 0 0,0 0 1,-1 0-1,1 0 0,0 0 1,0 0-1,0 0 4,-1 1 0,0-1 0,1 0 0,-1 1 0,1-1 0,-1 1 0,0-1 0,1 1-1,-1-1 1,0 0 0,0 1 0,1-1 0,-1 1 0,0-1 0,0 1 0,0-1 0,0 1 0,1-1 0,-1 1 0,0 1-1,0 4 16,0 0-1,0 1 0,-2 10 0,1-11-5,-24 131 195,10-67-102,9-47-42,5-20-24,-1 1 0,2-1 0,-1 0 0,0 0-1,0 1 1,1-1 0,0 0 0,0 1 0,0-1 0,1 6 0,-2-9-29,1 0 0,0 0 0,0 0 0,0 1 1,0-1-1,0 0 0,0 0 0,0 0 1,0 1-1,0-1 0,0 0 0,0 0 0,0 0 1,0 1-1,1-1 0,-1 0 0,0 0 0,0 0 1,0 0-1,0 1 0,0-1 0,0 0 1,0 0-1,0 0 0,1 0 0,-1 0 0,0 1 1,0-1-1,0 0 0,0 0 0,1 0 1,-1 0-1,0 0 0,0 0 0,0 0 0,0 0 1,1 0-1,-1 1 0,0-1 0,0 0 1,0 0-1,1 0 0,-1 0 0,0 0 0,0 0 1,0 0-1,1 0 0,-1 0 0,0-1 0,0 1 1,0 0-1,1 0 0,-1 0 0,0 0 1,0 0-1,0 0 0,0 0 0,1 0 0,-1 0 1,0-1-1,0 1 0,0 0 0,0 0 1,13-18 217,-11 16-222,20-32-18,2 0 0,1 1 0,2 2 0,1 1 0,33-29 0,-58 57-19,0 0 0,0 0 0,0 0 0,0 1 0,7-4 0,-9 5 23,0 0 1,0-1-1,0 1 0,0 0 1,0 0-1,0-1 0,0 1 1,0 0-1,0 0 0,0 0 1,0 0-1,0 0 0,0 0 1,0 1-1,0-1 0,0 0 1,0 0-1,0 1 0,0-1 1,0 1-1,0-1 0,0 1 1,-1-1-1,2 2 0,0 0-2,0 0 0,-1 1 0,0-1-1,1 0 1,-1 1 0,0 0 0,0-1 0,-1 1 0,1-1-1,-1 1 1,1 0 0,-1 0 0,0 2 0,-1 37-124,-11 29 74,7-50 176,1 0 0,-1 33 0,5-53-82,0 0-1,0 0 0,0-1 1,0 1-1,0 0 0,0-1 1,0 1-1,0 0 1,1-1-1,-1 1 0,0 0 1,0-1-1,0 1 0,1 0 1,-1-1-1,1 1 1,-1-1-24,0 1 1,1-1-1,-1 0 1,0 0-1,0 0 1,1 0-1,-1 0 1,0 0-1,0 0 1,1 0-1,-1 0 1,0 0-1,0 0 1,1 0-1,-1 0 1,0-1-1,0 1 1,1 0-1,-1 0 1,0 0-1,0 0 1,0 0-1,1 0 1,-1-1-1,0 1 1,0 0-1,0 0 1,1 0-1,-1-1 1,19-23-17,-13 15 35,84-128-729,-82 126 605,9-12-57,-17 22 144,1 0 0,0 0-1,-1 0 1,1 1-1,0-1 1,0 0 0,0 1-1,0-1 1,0 0 0,0 1-1,0-1 1,0 1 0,0 0-1,0-1 1,0 1 0,0 0-1,0 0 1,0 0 0,2-1-1,-2 2 7,0-1-1,0 1 1,0-1-1,0 1 1,0 0-1,0-1 1,0 1 0,0 0-1,0-1 1,0 1-1,-1 0 1,1 0-1,0 0 1,-1 0-1,1 0 1,0 0-1,-1 0 1,1 0-1,-1 0 1,0 0-1,1 0 1,-1 0 0,0 0-1,0 1 1,0-1-1,1 0 1,-1 2-1,1 3-14,3 22-44,-1 0 1,0 52 0,0 10 337,-3-87-254,1 0 0,-1 0 0,1 0 0,0 0 1,2 5-1,-3-7-14,0-1 0,1 1 0,-1-1 0,0 1 0,0-1 0,1 1 0,-1-1 0,0 1 0,1-1 0,-1 1 0,1-1 0,-1 1 0,1-1 0,-1 0 0,0 1 0,1-1 0,-1 0 0,1 1 0,0-1 0,-1 0 0,1 0 0,-1 0 0,1 1 0,-1-1 0,1 0 0,-1 0 0,1 0 0,0 0 0,-1 0 0,1 0 0,-1 0 0,1 0 0,0 0 0,-1 0 0,1-1 0,-1 1 0,1 0 0,-1 0 0,1 0 0,0-1 0,3-2 16,-1 0 1,0 0 0,1 0 0,-1 0 0,0 0-1,0-1 1,-1 0 0,1 0 0,-1 1 0,3-8 0,74-150 138,4 16-121,-66 115-9,88-172 397,-37 30-770,-56 133 153,-1-1 0,8-56 1,-18 91 169,1-12-42,-2 17 57,0-1 0,0 1 0,0 0-1,0-1 1,0 1 0,0 0-1,0-1 1,0 1 0,0 0-1,0 0 1,-1-1 0,1 1 0,0 0-1,0-1 1,0 1 0,0 0-1,0 0 1,0-1 0,-1 1-1,1 0 1,0 0 0,0-1-1,0 1 1,-1 0 0,1 0 0,0 0-1,0-1 1,-1 1 0,1 0-1,0 0 1,0 0 0,-1 0-1,1 0 1,0 0 0,-1-1 0,0 2-2,1-1 0,-1 0 0,1 1 0,-1-1 1,1 1-1,-1-1 0,1 0 0,-1 1 0,1-1 0,0 1 1,-1 0-1,1-1 0,0 1 0,-1-1 0,1 1 1,0-1-1,-1 2 0,-30 75-169,-120 341 544,138-373-354,-7 47-1,17-70 67,0-1 0,2 0 0,0 1 0,4 35 0,-2-55-58,-1 0 0,0 0 0,1 1 1,0-1-1,0 0 0,-1 0 1,1 0-1,0 0 0,1 0 0,1 3 1,-3-5-11,1 1 1,0 0 0,-1-1-1,1 1 1,0-1-1,-1 1 1,1-1 0,0 0-1,0 1 1,-1-1-1,1 0 1,0 1-1,0-1 1,0 0 0,0 0-1,-1 0 1,1 0-1,0 0 1,0 0 0,0 0-1,0 0 1,0 0-1,-1 0 1,1 0 0,0-1-1,0 1 1,0 0-1,-1 0 1,1-1 0,0 1-1,0-1 1,-1 1-1,1-1 1,0 1 0,1-2-1,8-7-28,0-2 1,0 1-1,-1-1 0,12-17 0,2-3-193,-15 21 136,24-31-182,2 2 1,40-37-1,-73 75 233,0 1 1,0-1-1,-1 0 0,1 1 1,0-1-1,0 0 0,0 1 0,0 0 1,0-1-1,0 1 0,0-1 1,0 1-1,0 0 0,0 0 1,0 0-1,0-1 0,1 1 1,-1 1 14,0-1 0,-1 0 0,1 0 1,0 1-1,-1-1 0,1 0 1,0 1-1,-1-1 0,1 1 0,-1-1 1,1 1-1,-1-1 0,1 1 0,-1-1 1,1 1-1,-1-1 0,1 1 0,-1 0 1,0-1-1,1 1 0,-1 0 1,0-1-1,0 1 0,0 0 0,1 0 1,4 18 40,1 0 1,1 0 0,1-1-1,1 0 1,0 0 0,2-1-1,22 30 1,-31-45-17,-1 0 0,1 0 0,0 0 0,0-1 0,-1 1 0,1 0 0,0-1 0,0 0 0,0 1 0,1-1 0,-1 0 0,0 0 0,0 0 0,1-1 0,-1 1 0,0 0 0,1-1 0,-1 0 0,1 1 0,-1-1-1,1 0 1,-1 0 0,0 0 0,1-1 0,-1 1 0,1-1 0,-1 1 0,0-1 0,1 0 0,-1 0 0,0 0 0,0 0 0,1 0 0,1-2 0,4-3 27,-1-1 1,1 1-1,-1-2 0,0 1 0,9-15 0,26-46 32,-10 13 178,-28 49-216,-2 4-67,0-1 0,0 1 0,0-1 0,-1 0 0,1 0 0,-1 1 0,1-1 0,-1 0 0,0 0 1,0 0-1,-1 0 0,1-1 0,-1 1 0,1 0 0,-1 0 0,0 0 0,0-4 0,0 7 23,0 0-1,-1-1 1,1 1 0,0 0 0,0 0-1,0-1 1,0 1 0,0 0 0,0 0 0,-1-1-1,1 1 1,0 0 0,0 0 0,0 0-1,-1 0 1,1-1 0,0 1 0,0 0-1,0 0 1,-1 0 0,1 0 0,0 0 0,0 0-1,-1 0 1,1 0 0,0-1 0,0 1-1,-1 0 1,1 0 0,0 0 0,0 0-1,-1 0 1,1 0 0,0 0 0,0 1 0,-1-1-1,1 0 1,0 0 0,0 0 0,-1 0-1,1 0 1,0 0 0,0 0 0,-1 0-1,1 1 1,0-1 0,0 0 0,-15 12-107,7-1 78,1-1-1,0 1 0,1 1 0,1-1 1,-1 1-1,-4 16 0,-17 78 156,21-82-79,1 0 1,2 1 0,0 0-1,2-1 1,2 39 0,0-60-16,-1 0 0,1 0 0,0 0-1,0 0 1,0 0 0,0 0 0,0 0 0,3 4 0,-3-6-6,0 0 0,-1 0 0,1 0-1,0 0 1,0 0 0,0 0 0,0-1 0,0 1-1,0 0 1,0 0 0,0-1 0,1 1-1,-1-1 1,0 1 0,0-1 0,0 1-1,1-1 1,-1 0 0,0 1 0,1-1 0,-1 0-1,0 0 1,2 0 0,1-1 1,0 1 1,0-1-1,-1 0 1,1-1-1,0 1 1,-1-1-1,1 1 0,-1-1 1,1 0-1,5-5 1,2-2 13,16-17 0,-16 15-8,54-54 9,107-96-144,-169 159 79,0-1-1,0 1 0,1 0 1,-1 0-1,4-1 1,-6 2 18,0 1 0,-1 0 1,1-1-1,-1 1 1,1 0-1,0 0 1,-1 0-1,1 0 1,0 0-1,-1 0 1,1-1-1,0 2 0,-1-1 1,1 0-1,0 0 1,-1 0-1,1 0 1,0 0-1,-1 0 1,1 1-1,-1-1 1,1 0-1,0 0 0,-1 1 1,1-1-1,-1 1 1,1-1-1,-1 0 1,1 1-1,-1-1 1,1 1-1,-1-1 1,0 1-1,1-1 0,-1 1 1,0 0-1,1-1 1,-1 2-1,2 5-43,0 1 0,-1 0 0,0 0 0,-1 7 1,1 0 23,-1 45-7,-1-45 95,1 0 1,0 1-1,1-1 0,1 0 0,0 0 0,8 26 1,-9-39-39,0 0 1,-1 0 0,1 0-1,0 0 1,0-1 0,0 1 0,0 0-1,0-1 1,1 1 0,-1 0 0,0-1-1,1 0 1,-1 1 0,1-1-1,0 0 1,-1 0 0,1 1 0,0-1-1,0-1 1,0 1 0,0 0-1,0 0 1,0-1 0,0 1 0,0-1-1,0 0 1,0 1 0,0-1 0,0 0-1,0 0 1,0 0 0,0-1-1,0 1 1,0 0 0,0-1 0,0 1-1,0-1 1,0 0 0,0 0-1,2-1 1,2-2 3,0 0 0,0-1 0,-1 1 0,0-1-1,0 0 1,0-1 0,-1 1 0,0-1 0,5-7 0,4-11-6,11-25 1,-14 29-46,12-26 58,55-83 0,-64 110-80,-9 12-10,1 0 0,-1 1 1,2-1-1,10-10 1,-16 17 52,0 0 0,0 0 1,1-1-1,-1 1 0,0 0 1,0 0-1,0 0 0,1 0 1,-1 0-1,0 0 1,0 0-1,0 0 0,1-1 1,-1 1-1,0 0 0,0 0 1,1 0-1,-1 0 1,0 0-1,0 0 0,1 0 1,-1 0-1,0 0 0,0 0 1,0 1-1,1-1 1,-1 0-1,0 0 0,0 0 1,1 0-1,-1 0 0,0 0 1,0 0-1,0 1 1,0-1-1,1 0 0,-1 0 1,0 0-1,0 0 0,0 1 1,1-1-1,2 10-104,-3 1-24,0 0 1,-1 0 0,-4 16 0,2-9 79,-6 46 10,-13 80 18,13-103 102,-19 59 0,21-80 111,-1 0 0,0-1 0,-14 22 0,22-40-175,0 0 1,-1 0-1,1-1 0,-1 1 1,0 0-1,1-1 1,-1 1-1,1 0 1,-1-1-1,0 1 1,0-1-1,1 1 1,-1-1-1,-1 1 1,1-1-9,1 0 0,0 0 0,-1 0 0,1 0 0,-1 0 1,1 0-1,0 0 0,-1 0 0,1 0 0,0 0 0,-1 0 0,1 0 0,-1-1 1,1 1-1,0 0 0,-1 0 0,1 0 0,0-1 0,-1 1 0,1 0 0,0 0 1,-1-1-1,0 0 0,0-1-1,0 1 1,0-1 0,0 1 0,0-1 0,1 1 0,-1-1 0,0 0 0,1 1-1,-1-1 1,1-2 0,-2-16-19,2-1-1,0 0 0,2 1 1,0-1-1,7-29 1,-4 23 5,-1 1-45,10-31 0,-11 49 36,-1 1 0,1 0 0,1-1-1,-1 1 1,1 0 0,1 1 0,-1-1-1,6-6 1,-7 11 10,-1 0-1,0 0 0,0 1 0,1-1 1,-1 0-1,1 1 0,-1 0 1,1-1-1,0 1 0,-1 0 1,1 0-1,0 1 0,0-1 1,0 1-1,0-1 0,-1 1 1,1 0-1,0 0 0,0 0 1,0 0-1,0 1 0,0-1 1,0 1-1,4 1 0,6 2 0,-1 1 1,0 1-1,0 0 0,12 8 0,-17-10 4,33 21-1918,50 40 1,-12 7-9641,-46-40 6678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0:21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12 2720,'-13'-12'5770,"14"12"-5607,0 0 0,-1 1 0,1-1 1,0 0-1,-1 0 0,1 0 0,-1 0 0,1 0 0,0 1 0,-1-1 0,1 0 0,-1 1 0,1-1 0,-1 0 0,1 1 0,-1-1 0,1 1 0,0 0 0,1 1 270,5 1-44,0 0-1,1-1 1,-1 0-1,1 0 1,-1 0-1,1-1 1,0 0-1,14 0 1,66-8 396,-74 5-635,-2 1-102,8-2-38,1 1-1,0 1 1,0 1-1,32 3 1,-50-2-10,1 0 0,-1 0 0,1 0 0,-1 1 0,0-1 0,1 1 0,-1 0 0,0 0 0,0 0 0,-1 0 0,1 1 0,0-1 0,-1 1 0,1 0 0,-1 0 0,0-1 0,0 1 0,0 1 0,0-1 0,-1 0 0,1 0 0,-1 1 0,0-1 0,1 6 0,2 5 9,-1 1-1,-1-1 1,-1 1-1,0 23 1,-15 147-90,4-86 81,-14 295 635,24-224 37,1-75-523,16 364 1382,-16-370-605,-1-53-337,0-23-273,-1 0 0,-1-1 0,-4 17 0,6-28-270,-1 1 1,1-1 0,-1 1 0,0-1 0,0 1-1,1-1 1,-1 0 0,0 1 0,0-1-1,0 0 1,-1 0 0,1 0 0,0 0 0,0 0-1,-1 0 1,1 0 0,0 0 0,-1 0 0,1-1-1,-1 1 1,1 0 0,-1-1 0,-2 1-1,-4 1 118,1-1-1,-1 0 0,-13-1 1,-56-3 66,50 0-323,0 2 0,1 1 0,-1 1 0,-31 6 0,49-5-203,-7 1-1250,0 0 0,1 2 0,-29 10 0,21-1-944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07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101 805 2144,'0'-1'152,"0"0"1,0 1-1,0-1 0,0 1 0,0-1 1,0 1-1,0-1 0,0 0 1,0 1-1,0-1 0,1 1 1,-1-1-1,0 1 0,0-1 0,1 1 1,-1-1-1,0 1 0,2 0 695,-1 0-673,-1 1-1,0-1 1,0 1-1,0-1 1,0 1 0,1-1-1,-1 0 1,0 1-1,0-1 1,0 1 0,0-1-1,0 1 1,0-1-1,0 1 1,0-1 0,-1 1-1,1-1 1,0 0-1,0 1 1,0-1 0,0 1-1,0-1 1,-1 1-1,-13 111 2259,-32 191-570,36-212-1626,-24 162 1469,37-266-288,15-67-1042,-1-34-382,10-82 67,9-23-364,-32 201 211,1 1 0,0 0 0,2 0 0,0 1-1,0 0 1,2 0 0,16-23 0,-20 32 80,0 0 0,1 1 0,0 0 0,0 0-1,1 0 1,0 1 0,0 0 0,0 0 0,0 1 0,1 0 0,0 0 0,0 0-1,0 1 1,0 1 0,0-1 0,1 1 0,11-1 0,-8 2 45,0 1 0,1 0 0,-1 0 0,0 1 0,14 3 0,-20-3-10,0 1 1,-1 0-1,1 0 1,0 0 0,-1 0-1,0 1 1,0 0-1,0 0 1,0 0-1,0 1 1,-1-1 0,8 9-1,-10-9 14,0 0 0,0 1 0,0-1 0,0 1 0,0-1 0,-1 1 0,0 0 0,0 0 0,0 0 0,0 0 0,-1 0 0,1 0 0,-1 0 0,0 0 0,0 0 0,-1 4 0,-1 3 71,1-1 0,-2 1 0,1 0 0,-9 18 0,5-16-14,-1 0 0,-1 0 0,0 0 0,-1-1 0,0-1-1,-19 19 1,18-20-7,-1-1 0,0 0 0,-1-1 0,0 0 0,-13 6 0,-63 25 301,65-30-394,-15 7-12,-14 6-308,49-21 246,8-1 21,13-6 41,143-76 451,-34 21-432,42-20-27,30-14 107,-20 14 48,-178 80-154,12-3-167,-13 4 193,0 0-1,1 0 1,-1 0-1,0 0 1,0 0-1,0 0 1,0 0-1,1 0 0,-1 0 1,0 0-1,0 1 1,0-1-1,1 0 1,-1 0-1,0 0 1,0 0-1,0 0 1,0 0-1,1 0 1,-1 0-1,0 0 0,0 1 1,0-1-1,0 0 1,0 0-1,0 0 1,1 0-1,-1 0 1,0 1-1,0-1 1,0 0-1,0 0 0,0 0 1,0 0-1,0 1 1,0-1-1,0 0 1,0 0-1,0 0 1,0 0-1,0 1 1,0-1-1,0 0 1,0 0-1,0 0 0,0 1 1,0-1-1,0 0 1,0 0-1,0 0 1,0 0-1,0 1 1,0-1-1,-1 0 1,1 0-1,0 0 0,0 0 1,0 1-1,-1 0-29,0 0 0,0 1 0,0-1 0,0 0 0,0 1 0,0-1-1,-1 0 1,1 0 0,-2 1 0,-5 5 27,-8 14 16,2-4-30,0 2-1,2 0 0,-16 30 0,-9 39 210,33-76-199,1 1 0,0 0 0,1-1 0,0 1-1,0 17 1,2-28 43,0-1-1,0 1 1,0-1-1,0 1 1,0-1-1,1 1 1,-1-1-1,0 1 1,1-1-1,1 3 1,-2-3-21,0-1 0,0 0 0,0 1 1,1-1-1,-1 0 0,0 0 0,0 0 1,1 1-1,-1-1 0,0 0 0,1 0 1,-1 0-1,0 0 0,0 1 1,1-1-1,-1 0 0,0 0 0,1 0 1,-1 0-1,0 0 0,1 0 0,-1 0 1,0 0-1,1 0 0,-1 0 0,0 0 1,1 0-1,-1 0 0,1 0 0,1-1 18,0-1-1,0 1 1,0 0-1,0-1 0,-1 1 1,1-1-1,0 1 1,-1-1-1,1 0 1,-1 1-1,2-4 0,49-88 121,-17 25-18,21-40-300,-54 106 146,-1 0-1,0 0 1,-1 1-1,1-1 1,0 0-1,0 0 1,-1 0-1,1 0 1,-1 0 0,0 0-1,1 0 1,-1-1-1,0 1 1,0 0-1,-1 0 1,0-4-1,1 6 11,0 0 1,0 0-1,0 0 0,0-1 0,0 1 0,0 0 0,0 0 0,0 0 0,0 0 0,0 0 0,0-1 0,0 1 1,0 0-1,0 0 0,0 0 0,-1 0 0,1 0 0,0 0 0,0 0 0,0-1 0,0 1 0,0 0 0,0 0 0,-1 0 1,1 0-1,0 0 0,0 0 0,0 0 0,0 0 0,0 0 0,-1 0 0,1 0 0,0 0 0,0 0 0,0 0 1,0 0-1,0 0 0,-1 0 0,1 0 0,0 0 0,0 0 0,-7 6-205,-3 10-14,7-5 241,2 0 0,-1 0 0,2 0 0,-1 0-1,2 0 1,-1 0 0,2 0 0,-1-1 0,5 15-1,-4-15 41,1-1-1,0 0 1,1 0-1,0 0 0,1 0 1,7 11-1,-11-18-28,1 0-1,0 0 0,-1 0 0,1 0 0,0 0 1,0-1-1,0 1 0,0-1 0,0 1 0,0-1 1,1 0-1,-1 0 0,0 0 0,1 0 0,-1 0 1,0 0-1,1-1 0,-1 1 0,1-1 0,0 0 1,-1 1-1,1-1 0,-1 0 0,1-1 1,-1 1-1,1 0 0,-1-1 0,4-1 0,11-4 5,1-2-1,-2 0 0,1-1 1,-1-1-1,-1-1 0,0 0 1,19-18-1,-18 14-66,0-1 0,24-32 0,-38 46 26,0 0 1,0 0-1,0 0 1,1 1-1,-1-1 0,1 1 1,0-1-1,-1 1 1,1 0-1,0 0 1,0 0-1,0 1 1,-1-1-1,1 1 1,0-1-1,0 1 1,0 0-1,0 0 1,5 1-1,9 0 44,-16-2-41,0 1 0,-1 0-1,1 0 1,-1 0 0,1 0-1,0 0 1,-1 0-1,1 0 1,0 0 0,-1 0-1,1 0 1,-1 0-1,1 0 1,0 0 0,-1 1-1,1-1 1,-1 0 0,1 0-1,-1 1 1,1-1-1,0 0 1,-1 1 0,1-1-1,-1 0 1,0 1-1,1-1 1,-1 1 0,1-1-1,-1 1 1,0-1 0,1 1-1,-1-1 1,0 1-1,1-1 1,-1 1 0,0 0-1,0-1 1,0 1-1,1 0 1,-1 4 14,1-1 0,-1 0 0,0 1 0,-1-1-1,1 0 1,0 1 0,-2 3 0,-1 12-67,-12 99 52,14-111 15,1 0-1,0-1 0,0 1 0,0-1 0,1 1 1,0-1-1,1 1 0,0-1 0,5 15 0,-7-22 3,1 1 0,-1 0 0,0-1 0,1 1 0,-1 0-1,1-1 1,-1 1 0,1 0 0,-1-1 0,1 1 0,-1-1 0,1 1-1,0-1 1,-1 1 0,1-1 0,0 0 0,-1 1 0,1-1-1,0 0 1,0 1 0,-1-1 0,1 0 0,0 0 0,0 0-1,0 0 1,-1 1 0,1-1 0,0-1 0,0 1 0,0 0 0,-1 0-1,1 0 1,0 0 0,0 0 0,-1-1 0,1 1 0,0 0-1,0-1 1,0 0 0,3-1 43,0-1 0,-1 1 1,0-1-1,1 0 0,3-5 0,-6 7-50,35-40 24,56-57 125,-12 27-54,21-18-70,-83 71-36,-1-1 0,-1-1 0,18-26-1,-16 15 13,-1-1 0,-1 0 0,20-63 0,-15 39 14,37-128-342,-56 175 316,6-24-71,-1 1 0,4-63-1,-11 92 11,0 0 0,0 0-1,-1-1 1,1 1 0,-1 0-1,0 0 1,0-3 0,-1 7 28,0-1 1,1 1-1,-1-1 1,0 1 0,1 0-1,-1 0 1,1 0-1,-1 0 1,1 0-1,-1 0 1,0 1-1,-6 6-17,0 1-1,1-1 0,-8 14 1,3-7 110,-3 7-72,1 0 0,1 1 1,-13 31-1,-23 74-135,41-105 146,-39 132 36,40-125 5,1 0-1,2 0 1,-1 42-1,7-46 5,0-1-1,2 1 1,0-1-1,2 0 0,1 0 1,1-1-1,1 0 1,23 44-1,-26-57-55,19 31 264,-23-39-202,0 0 0,1-1 0,-1 1 0,1-1 0,-1 1 0,1-1 0,0 0 0,0 0 0,0 0 0,0 0 0,3 1 0,-4-2-22,0-1 0,0 1 0,0-1 0,-1 1 0,1-1 0,0 0 0,0 0 0,0 0 0,0 0 0,0 0 0,-1-1 0,1 1 0,0 0 0,0-1 0,0 1 0,1-2 0,1 0 10,-1 1-1,0-1 0,0 0 1,0-1-1,0 1 0,0-1 1,3-4-1,3-3 36,-1-1-1,-1 0 1,8-17-1,-14 27-57,57-101 146,-28 41-437,-28 55 189,-3 4-3,0 2 96,1 1 0,0-1 0,0 0 0,-1 0 1,1 1-1,0-1 0,0 0 0,-1 0 0,1 1 0,0-1 1,0 0-1,0 1 0,0-1 0,-1 0 0,1 1 0,0-1 0,0 0 1,0 1-1,0-1 0,0 0 0,0 1 0,0 0 0,-5 49-178,2-38 197,2 1-1,0-1 1,0 20 0,3-11 56,7 57 112,-7-70-143,-1-1-1,2 1 0,-1-1 1,1 0-1,0 1 1,0-1-1,9 12 0,-12-18-20,1 0-1,0-1 1,-1 1-1,1 0 0,0-1 1,-1 1-1,1 0 1,0-1-1,0 1 0,0-1 1,-1 1-1,1-1 1,0 0-1,0 1 0,0-1 1,0 0-1,0 1 1,0-1-1,0 0 0,0 0 1,1 0-1,0 0 9,-1 0 0,1-1 0,0 1 0,0-1 0,0 1 0,0-1 0,-1 0 0,1 1 0,0-1 0,1-2 0,5-2 48,-1-1 0,0 0 0,9-12 0,-11 13-57,29-30 38,3 1-1,0 1 0,44-27 1,-65 48-124,1 1 1,1 0 0,0 1-1,0 2 1,1-1 0,0 2-1,21-5 1,-21 10 177,-17 2-99,0 0 0,1 0 0,-1 0 0,0-1 0,0 1 1,0 0-1,0-1 0,0 0 0,1 0 0,1-1 0,-7 4-97,-8 5 11,1 1 1,0-1-1,-11 12 0,10-6 91,2 0-1,0 1 1,-13 26-1,17-31-4,2 0 1,-1 0-1,1 1 0,1-1 1,-1 0-1,2 1 0,-2 16 0,3-23-6,0-1-1,0 1 0,0-1 0,0 1 1,1 0-1,-1-1 0,1 1 0,-1-1 1,1 1-1,0-1 0,0 0 0,0 1 1,0-1-1,1 0 0,-1 0 1,1 1-1,-1-1 0,1-1 0,0 1 1,0 0-1,0 0 0,0 0 0,0-1 1,0 1-1,0-1 0,3 2 0,-1-2 10,-1 0 0,1 0-1,-1-1 1,1 1 0,-1-1-1,1 0 1,-1 0 0,1 0-1,-1 0 1,1 0 0,-1-1-1,1 0 1,-1 0 0,1 0-1,-1 0 1,0 0 0,1-1-1,3-2 1,3-2 43,0-1-1,0 0 1,-1 0-1,12-13 1,32-40 182,-43 48-203,140-169 137,-132 160-255,-1 0 1,-1-2-1,-1 0 0,-1 0 1,19-46-1,142-352-1318,-162 390 1242,-2-1 0,-2 0 0,7-35 0,-16 66 140,1 1 0,-1 0-1,0-1 1,0 1 0,0-1 0,0 1 0,0-1 0,1 1 0,-1-1 0,0 1 0,0-1 0,0 1-1,0-1 1,0 1 0,0-1 0,-1 1 0,1-1 0,0 1 0,0-1 0,0 1 0,0-1 0,-1 1-1,1-1 1,0 1 0,0-1 0,-1 1 0,1 0 0,0-1 0,-1 0 0,0 2-17,0-1 1,0 0-1,0 1 1,-1 0-1,1-1 0,0 1 1,1-1-1,-1 1 1,0 0-1,0 0 1,0-1-1,0 1 1,0 1-1,-12 13 22,1 1 0,0 0 0,-13 27 0,20-36 38,-9 22 12,1 1-1,2 0 1,0 1 0,-7 42 0,12-49-12,-48 217 270,33-142-26,17-76-222,0-1 0,2 0 0,1 1-1,0 0 1,2-1 0,3 26 0,-1-31 7,1 1 0,0-1 1,1 0-1,1 0 0,0 0 0,1-1 1,1 0-1,11 16 0,-16-28-29,0 0 1,0 0-1,0-1 1,0 1-1,0-1 0,1 0 1,0 0-1,0 0 1,-1 0-1,2-1 0,-1 1 1,0-1-1,0 0 1,1 0-1,-1-1 0,1 1 1,-1-1-1,1 0 1,0-1-1,0 1 0,-1-1 1,1 0-1,0 0 1,0 0-1,6-1 0,-1-1 10,-1-1 0,1 0 0,-1 0 0,1 0 0,-1-1 0,0-1-1,-1 0 1,1 0 0,-1 0 0,0-1 0,9-8 0,-2-2 40,-1 0-1,0 0 1,-1-2 0,-1 0 0,16-29 0,-24 39-66,0 0 0,0-1 0,-1 1 0,0-1 1,-1 0-1,1 1 0,-2-1 0,2-14 0,-7 0-483,4 21 429,0 2 35,0 0 0,0-1 0,0 1-1,0 0 1,-1 0 0,1 0 0,0-1-1,0 1 1,0 0 0,0 0 0,0 0 0,-1-1-1,1 1 1,0 0 0,0 0 0,0 0-1,0 0 1,-1-1 0,1 1 0,0 0-1,0 0 1,-1 0 0,1 0 0,0 0-1,0 0 1,-1 0 0,1 0 0,0 0 0,0-1-1,-1 1 1,1 0 0,0 0 0,0 0-1,-1 1 1,1-1 0,-11 5-165,-7 12 117,15-14 90,1 0-1,0 1 1,0-1-1,1 0 1,-1 1-1,1-1 1,-1 1 0,1-1-1,0 1 1,1 0-1,-1-1 1,1 1-1,-1 0 1,1 0-1,0 0 1,1 4 0,0-4 25,0 1 1,0 0 0,1-1 0,-1 0 0,1 1 0,0-1-1,0 0 1,1 0 0,-1 0 0,1 0 0,6 6-1,-4-5-74,0 0-1,0-1 0,0 1 0,1-1 0,0 0 1,0 0-1,0-1 0,1 0 0,-1 0 0,1 0 1,-1-1-1,1 0 0,0 0 0,0-1 0,0 0 1,0 0-1,7 0 0,-6-2-975,-1 0 0,0 0 0,0-1 0,9-3 0,14-6-5067,-29 10 5590,26-8-3181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07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31 3904,'-15'-20'1760,"20"15"-1536,-5 2 320,10 3-352,-2-3-352,9 6 64,-4 0-1664,0 10 960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07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21 217 7136,'-21'-11'3232,"24"8"-2816,10-5 864,5-1-800,39-13 864,9-3-768,32-9-288,-8 7-192,16-4 32,-9 12-64,4-1-1088,-9 12 576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10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1127 4064,'4'-4'346,"0"0"-1,0 1 1,0-2 0,-1 1 0,0 0 0,0-1-1,0 0 1,0 1 0,-1-1 0,1 0 0,-1 0-1,-1-1 1,2-5 0,5-8 167,6-14-77,2 1 0,1 0 0,23-31 0,70-83 205,-1 1-327,-73 92-157,54-106 1,4-73 1698,-93 229-1818,7-28 450,-7 29-476,-1 1-1,1 0 1,-1-1-1,0 0 1,0 1-1,0-1 0,0 1 1,0-1-1,0 1 1,0-1-1,0 1 1,-1-1-1,1 1 1,-1-3-1,0 4-16,1 0 0,-1 0 0,1 0-1,0 0 1,-1 0 0,1 0 0,-1 0-1,1 0 1,0 0 0,-1 0 0,1 0-1,0 0 1,-1 1 0,1-1 0,0 0-1,-1 0 1,1 0 0,0 1 0,-1-1 0,1 0-1,0 0 1,-1 1 0,1-1 0,0 1 2,-9 7 1,1 1 0,0 0-1,1 1 1,-11 18 0,-19 44 3,-63 151 79,-10 59-160,43-44 88,-78 225 1098,142-455-876,0-1-1,-8 14 0,11-20-207,0-1-1,-1 0 0,1 1 1,0-1-1,0 1 0,0-1 1,-1 0-1,1 1 0,0-1 1,0 0-1,-1 0 0,1 1 1,0-1-1,-1 0 1,1 1-1,0-1 0,-1 0 1,1 0-1,0 0 0,-1 1 1,1-1-1,0 0 0,-1 0 1,1 0-1,-1 0 1,1 0-1,0 0 0,-1 0 1,1 0-1,-1 0 0,1 0 1,0 0-1,-1 0 0,1 0 1,-1 0-1,1 0 1,0 0-1,-1 0 0,1-1 1,-1 1-1,1 0 0,0 0 1,-1 0-1,1-1 0,0 1 1,-1 0-1,1 0 0,0-1 1,-1 1-1,1 0 1,0-1-1,0 1 0,0 0 1,-1-1-1,1 1 0,0 0 1,0-1-1,0 1 0,0-1 1,-1 1-1,0-3 25,0 0-1,0 1 1,0-1-1,0 0 1,1 0-1,-2-5 0,6-30-39,-4 33-27,1 1-1,0-1 1,0 0 0,0 1 0,0-1 0,1 0-1,0 1 1,0 0 0,0-1 0,1 1 0,-1 0-1,1 0 1,0 0 0,0 1 0,1-1 0,5-5 0,7-4-3,1 0 1,26-16-1,-40 27 12,149-84 193,-115 68 49,-20 9-52,33-19 1,-26 11-199,-8 7 74,0-2 1,-1 0-1,17-18 0,4-11 13,36-59 0,13-16 119,-27 46-189,-3-2-1,59-105 1,79-201-157,-190 374 143,13-33-7,-15 34-19,0 1 0,0-1-1,-1 0 1,1 1 0,-1-1-1,1 0 1,-1 1-1,0-1 1,0 0 0,-1-4-1,1 6 18,0 0-1,-1 0 1,1 0-1,-1 1 0,1-1 1,0 0-1,-1 0 1,0 0-1,1 1 0,-1-1 1,1 0-1,-1 1 1,0-1-1,1 0 0,-1 1 1,0-1-1,0 1 1,0-1-1,0 1 0,1-1 1,-1 1-1,0 0 1,0-1-1,0 1 0,0 0 1,0 0-1,0 0 1,0 0-1,0 0 0,0 0 1,0 0-1,0 0 0,-1 0 1,-5 1-29,1 0-1,-1 1 1,-11 4 0,13-4 60,-7 3 12,-1 0-1,1 2 1,1-1-1,-1 1 1,1 1-1,1 0 1,-1 1-1,1 0 1,1 0-1,-1 1 1,2 0-1,0 1 1,-11 17-1,0 5-18,2 1 1,1 0-1,-19 59 0,17-30 101,-12 81-1,25-113-33,1-7-72,1 1 0,0 43-1,4-55 64,-1-1 0,2 1 0,0-1 0,0 0 0,1 1 0,1-1 0,6 14 0,-9-24-43,2 6 57,1 0 1,0-1-1,0 1 1,1-1 0,10 12-1,-14-18-34,1 1-1,0-1 1,0 1-1,-1-1 1,1 0-1,0 0 1,0 0-1,0 0 1,0 0-1,0 0 1,1 0-1,-1-1 1,0 1-1,0-1 0,0 0 1,1 0-1,-1 0 1,0 0-1,0 0 1,1 0-1,-1 0 1,0-1-1,0 1 1,0-1-1,1 1 1,-1-1-1,3-1 1,12-7 29,0-1 1,-1 0-1,0-2 1,23-19-1,0 0-19,-5 6-19,-15 12-23,-2 0 0,0-1 0,26-27 0,-15 11-612,-34 72 208,3-18 529,1-11-30,0-1-1,1 15 1,1-22-67,0-1 0,1 1 0,0-1 0,0 1 1,0-1-1,0 1 0,0-1 0,1 0 0,4 7 0,-5-9-5,15 22 316,-16-23-328,1-1-1,0 1 1,-1 0 0,1-1-1,0 1 1,0 0-1,0-1 1,-1 1-1,1-1 1,0 1 0,0-1-1,0 0 1,0 1-1,0-1 1,0 0 0,0 0-1,0 1 1,0-1-1,0 0 1,0 0 0,0 0-1,0 0 1,1-1-1,4-2 41,-1 0-1,1 0 0,-1-1 1,0 0-1,0 0 1,0-1-1,-1 0 0,6-7 1,-1 3-11,33-43 71,-8 10-428,-34 41 269,1 0 0,-1 1 0,1-1 0,0 0-1,0 0 1,-1 0 0,1 0 0,0 1 0,0-1-1,0 0 1,0 1 0,0-1 0,2 0 0,-3 5 6,1 0 1,0 1-1,0-1 0,0 0 1,2 4-1,3 14 93,-4-12-21,1 0 0,0 0 0,5 13 0,-6-19 10,0 0-1,0 1 0,1-1 1,-1 0-1,1 0 1,0-1-1,0 1 1,1 0-1,5 4 1,-8-7-11,1 0 0,0 0-1,-1-1 1,1 1 0,0 0 0,0-1 0,-1 1 0,1-1 0,0 1 0,0-1 0,0 0 0,0 0 0,0 0 0,-1 0 0,1 0-1,0 0 1,0-1 0,0 1 0,0 0 0,0-1 0,-1 0 0,1 1 0,2-2 0,5-3 112,-1 0 1,0 0-1,11-9 0,-11 8-71,60-42-63,73-39-1,-109 70-250,50-21 0,-79 37 234,1 1-1,-1-1 0,0 0 0,0 1 1,1 0-1,-1-1 0,0 1 1,1 1-1,-1-1 0,0 0 0,1 1 1,-1 0-1,0-1 0,0 1 1,0 1-1,0-1 0,0 0 0,0 1 1,0-1-1,0 1 0,5 4 1,2 3 146,0 1 1,0 0 0,16 21 0,-20-23-151,143 152 1171,-149-160-1160,3 3-1330,-2-3 1108,-1 0-1,1 0 1,0 1-1,-1-1 1,1 0-1,-1 0 1,1 0-1,0 1 1,-1-1-1,2 0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10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643 3 5632,'-1'0'104,"1"-1"0,0 1 0,-1 0 1,1 0-1,-1 0 0,1-1 0,-1 1 0,1 0 0,0 0 1,-1 0-1,1 0 0,-1 0 0,1 0 0,-1 0 1,1 0-1,0 0 0,-1 0 0,1 0 0,-1 0 0,1 0 1,-1 0-1,1 1 0,0-1 0,-1 0 0,1 0 1,-1 0-1,1 1 0,-1-1 0,-10 13 1284,0-1 213,-89 63 3033,29-23-3087,23-14-932,-203 165 418,130-102-3566,104-86 219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15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14 351 4224,'-13'-5'7541,"15"3"-7098,0 0 0,0 0 0,0 0 0,0 0 0,0 0 1,2-5-1,6-7-84,29-28 431,88-73-1,-126 114-778,7-5 22,0 0 0,0 0 0,0 1-1,1 1 1,12-6 0,-19 9-35,0 0 1,0 1-1,0-1 0,0 1 0,0 0 1,0-1-1,0 1 0,0 0 1,0 0-1,0 0 0,0 1 0,0-1 1,0 0-1,0 1 0,0-1 0,0 1 1,0 0-1,0 0 0,0 0 0,0 0 1,-1 0-1,1 0 0,0 0 1,-1 0-1,1 1 0,-1-1 0,1 1 1,-1-1-1,0 1 0,0-1 0,1 1 1,-1 0-1,1 1 0,5 11 36,8 24-1,-9-23 22,13 26-1,-17-38-49,6 13 66,2 0 1,0-1-1,1 0 0,0-1 0,21 20 0,-24-26-3,1-1 0,0 0 0,0-1 0,16 9 0,-20-13 6,1 1 0,0-1 1,0-1-1,0 1 0,0-1 1,0 0-1,0 0 0,0-1 0,12 0 1,-13-1-28,-1 1 0,1-1 1,-1 0-1,1 0 0,-1-1 0,0 1 1,0-1-1,0 0 0,0 0 0,7-5 1,0-2 36,0 0 0,10-11 0,-17 15-88,20-20 39,-2-1 0,20-29 0,32-61-103,-47 73 73,-18 28-55,1 2-1,0-1 0,23-21 1,-32 34 40,0 0 1,1 0-1,-1 0 1,1 0-1,-1 0 1,0 0 0,1 0-1,0 0 1,-1 1-1,1-1 1,-1 0-1,1 1 1,0 0-1,-1-1 1,1 1-1,0 0 1,0 0 0,-1 0-1,1 0 1,0 0-1,-1 0 1,1 1-1,0-1 1,0 0-1,-1 1 1,1 0-1,-1-1 1,1 1 0,-1 0-1,1 0 1,-1-1-1,1 1 1,-1 0-1,1 1 1,1 1-1,5 5 35,0 1-1,0-1 1,-1 2-1,8 12 1,-6-8-21,31 45 77,-22-30 108,43 52 0,-26-38-1330,-30-36-955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15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 4064,'-4'-13'5105,"8"45"-2018,-1 36-1786,-2 33-160,-1-86-940,-5 218 1929,8 12-848,1 21-500,-4-248-1200,2 1 1,0 0 0,7 26-1,-2-71-7400,-2-5 3941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17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47 1984,'1'-4'527,"1"0"0,0 1-1,0-1 1,0 1 0,0 0 0,0 0 0,1 0 0,0 0-1,11-13 4306,-18 19-3211,-10 13-766,1 1 0,-19 31 1,11-11-319,10-19-368,1 0-1,1 1 1,0 0 0,-7 27 0,-4 25-13,-27 117-30,44-176-2067,2-3 491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18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11 5216,'-19'-10'1696,"18"9"-1572,1 1 0,-1 0 0,1 0 0,-1 0 0,1 0 0,-1 0 0,0 0 0,1 0 0,-1 0 0,1 1 0,-1-1 0,1 0 0,-1 0 0,1 0 0,-1 1 0,-5 1 2744,6-3-2814,1 3 188,1 0 0,0 0 0,-1 0 0,1-1 1,0 1-1,0 0 0,0-1 0,1 0 0,2 2 0,-1-1 89,41 26 993,-4-3-525,68 54 1,-73-49-608,4 5-464,-13-10-3605,2-25-6843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24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50 2400,'-9'-4'391,"5"2"-191,1 1 0,0 0 0,0-1 0,0 0 0,0 0 0,0 0 0,0 0 0,0 0 1,0-1-1,1 1 0,-1-1 0,1 1 0,0-1 0,-3-4 0,5 7-141,0 0-1,0-1 1,0 1 0,0 0 0,0-1 0,0 1-1,0 0 1,0 0 0,0-1 0,0 1 0,0 0-1,0 0 1,0-1 0,0 1 0,0 0 0,0-1-1,0 1 1,0 0 0,0 0 0,0-1 0,0 1-1,1 0 1,-1 0 0,0-1 0,0 1 0,0 0-1,0 0 1,1 0 0,-1-1 0,0 1 0,0 0-1,0 0 1,1 0 0,-1 0 0,0-1 0,0 1-1,1 0 1,-1 0 0,0 0 0,0 0 0,1 0-1,-1 0 1,0 0 0,1 0 0,-1 0-1,0 0 1,0 0 0,1 0 0,-1 0 0,1 0-1,1 0 100,0 0-1,0 0 1,0 1-1,0-1 1,0 0-1,0 1 1,0 0-1,3 0 1,2 3 166,1 0 1,-1 0-1,0 0 1,0 1-1,0 0 1,8 9 0,0 1 144,-1 2 0,-1 0 0,12 19 0,32 60 687,-43-70-834,22 37 574,-3 3 0,38 106 0,-46-93 147,21 109 1,-36-128-266,-3 0 0,1 96 0,-9-122-619,-2-1-1,-1 1 0,-2-1 0,-1-1 0,-19 56 1,16-61-235,-1 0 0,-2 0 0,-28 45 0,28-53-718,-1-1 0,0-1 1,-2 0-1,0-1 0,-29 23 0,-13-2-4811,11-11 1728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18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561 0 5472,'-41'1'2469,"30"0"-2402,-4 0 917,0 0 0,-26 7 0,-84 34 1272,67-16-1865,0 2 0,-62 43 0,75-38-40,42-30-635,-1 0-1,1 0 1,0 0 0,0 1 0,0-1 0,0 1 0,1 0 0,-1 0-1,-1 5 1,8 4-3870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18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29 4384,'-15'-22'1424,"8"15"-146,7 7-1260,0 0 0,0 0 0,0 0 0,0 0 0,0 0 0,-1 0 1,1 0-1,0 0 0,0 0 0,0 0 0,0 0 0,0 0 0,0 0 0,0 0 0,0 0 0,0 0 0,0 0 0,0 0 1,0 0-1,-1 1 181,1-1-181,0 0 0,0 0 0,0 0 0,0 0 0,0 0 0,0 0 0,0 0 0,0 0 0,0 0 0,0 0 0,0 0 1,0 0-1,0 0 0,0 0 0,0 0 0,0 0 0,0 1 0,0-1 0,0 0 0,0 0 0,0 0 0,0 0 0,0 0 1,0 0-1,1 0 181,-1 0-181,0 0 0,0 0 0,0 1 117,1 0 0,-1 0 1,1 0-1,-1 0 0,1 0 1,-1 0-1,0 0 0,1 0 1,-1 0-1,0 0 0,0 2 1,1 2 186,13 57 2052,-5-20-1505,50 255 1424,-53-264-2402,15 51 0,-19-72-2713,1 0 748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21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63 2304,'-4'0'14080,"5"0"-14358,3 13 342,48 187 310,-35-125 380,32 89 1,-39-135-546,-5-15-104,-1-1 0,2 1 0,12 21 0,-17-34 71,-1 2 0,0 1-133,0-3 133,4-11 517,13-21-334,15-41 0,-19 41-325,11-25-1,31-70-7,-18 57-66,62-93 0,-88 146-19,-1 3-173,13-24 0,-21 31-1995,-18 24-4514,8-8 3032,3-2 1480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22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26 2144,'-9'-3'15130,"19"5"-14891,0 0-1,1-1 1,-1 0-1,18-2 1,46-7 143,-20 1-69,280-3 18,-323 11-653,14-2-2134,1-2-8179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23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42 295 1824,'-2'1'152,"2"-1"-136,0 0 0,0 0 0,0 0 1,0 0-1,0 0 0,0 0 1,-1 1-1,1-1 0,0 0 1,0 0-1,0 0 0,0 0 1,0 0-1,0 0 0,0 0 1,-1 0-1,1 0 0,0 0 1,0 0-1,0 0 0,0 0 0,0 0 1,0 0-1,-1 0 0,1 0 1,0 0-1,0 0 0,0 0 1,0 0-1,0 0 0,-1 0 1,1 0-1,0 0 0,0 0 1,0 0-1,0 0 0,0 0 1,0 0-1,-1 0 0,1 0 1,0 0-1,0 0 0,0 0 0,0-1 1,0 1-1,0 0 0,0 0 1,0 0-1,0 0 0,0 0 1,-1 0-1,1-1 0,0 1 1,0 0-1,0 0 0,0 0 1,0 0-1,0 0 0,0-1 1,-1 2 335,1-1-1,-1 0 1,0 0 0,0 0 0,-10-3 4576,9 2-4576,1 0-206,0 1 0,0-1 0,0 1 1,0-1-1,0 0 0,0 1 0,0-1 1,0 0-1,0 0 0,1 0 0,-1 0 1,0 0-1,0 0 0,1 0 0,-1 0 1,1 0-1,-1 0 0,1 0 0,-1 0 1,1 0-1,0-1 0,-1 1 0,1-1 1,0-4 30,1 1 0,0-1 0,0 1 1,0-1-1,0 1 0,1 0 0,0-1 1,0 1-1,4-6 0,4-6-84,16-20 1,-9 13 16,-10 13-109,0 1 1,1 0-1,0 1 0,1-1 1,0 1-1,0 1 0,1 0 1,0 0-1,1 1 0,-1 0 1,22-9-1,-24 13-42,-3 0 8,1 1 0,-1 0-1,1 0 1,-1 0 0,1 1 0,5-1 0,-9 2 33,-1 0 0,0 0 0,0 0 1,1 0-1,-1 0 0,0 1 0,0-1 0,0 0 0,0 1 1,1-1-1,-1 1 0,0-1 0,0 1 0,0 0 1,0-1-1,0 1 0,0 0 0,0 0 0,0-1 0,-1 1 1,1 0-1,0 0 0,0 0 0,-1 0 0,1 0 0,-1 0 1,1 0-1,-1 1 0,1-1 0,-1 0 0,1 0 1,-1 0-1,0 0 0,0 1 0,0 0 0,5 30 81,-3 0-1,-1 38 0,-1-45 38,0 1 1,1-1-1,2 1 0,10 44 0,-6-48-41,1 0-1,17 32 1,-20-44-16,1 0 1,1 0-1,-1 0 0,2-1 0,-1-1 1,1 1-1,10 7 0,-16-15-13,0 1 0,0-1 0,0 1-1,0-1 1,1 0 0,-1 0 0,1 0-1,-1 0 1,0 0 0,1 0 0,0-1 0,-1 1-1,1-1 1,-1 0 0,5 0 0,-3 0 21,0-1 0,-1 0-1,1 0 1,0 0 0,0 0 0,-1-1 0,1 1 0,-1-1 0,6-3 0,1-2 10,0-1 1,-1 0-1,0-1 1,0 0-1,13-18 1,73-108-139,45-57 118,-131 182-57,-1 1 0,2 0 1,-1 0-1,1 1 0,0 0 0,18-10 1,-25 17-3,0 0-1,0 0 1,0 0 0,0 0 0,-1 1-1,1-1 1,0 1 0,0 0 0,0 0-1,0 0 1,0 0 0,0 0 0,0 0-1,0 1 1,0 0 0,0 0 0,0-1-1,0 1 1,-1 1 0,1-1 0,0 0-1,-1 1 1,1 0 0,2 1 0,3 4-14,0 0 0,0 0-1,-1 0 1,0 1 0,9 13 0,81 137 435,-79-123-797,-2 0-1,20 59 0,-36-91-131,1 0 0,0 0 1,-1-1-1,0 1 1,0 0-1,0 3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23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3392,'1'11'6624,"1"2"-4701,2 27-1244,-5 146 2085,-2-89-1810,-3 203 1163,9 3-976,-1-152-453,-1 5-3787,12-200-11012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27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61 2912,'-20'-8'9424,"22"-4"-6176,-1 13-3173,1-1 0,-1 0 0,1 0 0,-1 1 0,1-1 0,-1 0 0,1 0 0,-1-1 0,1 1 0,0 0 0,-1 0 0,1-1 0,1 0 0,28-6-75,-2 0 2,1 1 1,42-4-1,64 4-9,-90 4-4,-19 1 66,0 1-1,0 1 0,0 1 0,-1 1 1,34 9-1,-46-9-17,-11-3-47,0 1 0,0-1 0,0 1 0,-1 0 0,1 0 0,0 0 0,2 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28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62 3136,'-4'-5'11210,"17"5"-9119,8-4-1466,30-11 1,13-3-379,-16 11-157,68 0-1,-50 4-433,-29 1-920,-1 5 342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0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3552,'0'-11'7573,"5"34"-6778,-6 14-470,6 162 443,-1-95 1291,-4-110-1867,1-1 1,0 1-1,1-1 1,0 1-1,0 0 1,5-11-1,0-2-78,-1 4-19,51-122-81,-48 120-84,1 0 0,0 0 1,1 1-1,1 0 0,23-23 0,-21 26-77,1 1-1,20-15 0,-27 22 29,0 0 1,0 1-1,1 0 0,-1 0 0,1 1 1,16-4-1,-23 6 156,1 1 0,-1 0 0,1 0-1,-1 0 1,0 0 0,1 0 0,-1 1 0,0-1 0,0 1 0,1 0 0,-1-1 0,0 1-1,0 0 1,0 0 0,0 0 0,0 1 0,0-1 0,0 0 0,0 1 0,0-1 0,0 1 0,-1 0-1,1 0 1,-1-1 0,0 1 0,1 0 0,-1 0 0,2 5 0,3 5 183,-1 0 1,0 1-1,5 25 0,-6-23-209,14 81 232,-2-5 160,-16-90-396,2 4-285,-1 0 0,0-1 1,-1 1-1,1 6 1,-1 0-603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0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76 2400,'-7'0'833,"1"0"0,-1 1 0,0 0-1,1 0 1,-17 6 4846,37-6-5128,16 0 88,1-2-1,-1-1 0,0-1 1,35-9-1,-41 7-384,337-39 1010,4 24-1270,-290 20-9,-30 1-4866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2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307 685 1472,'0'0'81,"1"-1"1,0 1-1,0-1 0,0 1 0,-1-1 1,1 1-1,0-1 0,0 1 1,0 0-1,0 0 0,0-1 0,0 1 1,0 0-1,0 0 0,-1 0 1,3 0-1,20 1 2706,-10 0-114,-17 2-2140,1 0 0,-1 0-1,0 0 1,0 0 0,-1-1-1,1 1 1,-5 1 0,-13 6 91,0 2 0,2 0 0,-1 1 0,-35 30 0,44-31-466,0 0-1,0 0 1,1 1-1,0 0 1,2 1-1,-1 0 1,2 1 0,-8 16-1,13-24-76,1 0-1,0 0 1,0 1-1,0-1 1,1 1 0,0 7-1,1-13-37,0 1 0,0-1 0,0 1-1,1-1 1,-1 1 0,1-1 0,-1 0 0,1 1 0,0-1 0,1 3-1,-1-4-17,0 0 0,-1 0 0,1 0-1,0 0 1,0 0 0,0 0-1,0-1 1,0 1 0,0 0-1,0-1 1,0 1 0,0 0-1,0-1 1,0 1 0,0-1 0,0 1-1,1-1 1,-1 0 0,0 0-1,0 1 1,2-1 0,0 0 23,0 0-1,0-1 1,0 1 0,0 0 0,0-1-1,0 0 1,0 0 0,-1 0 0,1 0 0,5-3-1,26-19 68,-31 21-121,20-15 101,-2-1-1,0-1 0,-1 0 0,0-1 1,24-35-1,-41 50-106,-1 1-1,1 0 1,-1-1 0,1 1 0,-2-1 0,1 0 0,1-6-1,-2 10-12,-1 0 0,0-1 0,0 1 1,0-1-1,0 1 0,0 0 0,0-1 0,0 1 0,-1-1 0,1 1 0,0 0 0,-1 0 0,1-1 0,-1 1 0,0 0 0,1 0 0,-1-1 0,0 1 0,0 0 0,1 0 0,-1 0 0,0 0 0,0 0 0,0 0 0,-1 0 0,1 0 1,0 1-1,0-1 0,0 0 0,0 1 0,-3-2 0,0 2 91,1-1 0,-1 0 1,0 1-1,0 0 0,0 0 1,0 0-1,-6 1 0,-9 0 806,18 0-834,0-1 0,0 0 0,0 1 0,0-1-1,0 1 1,0 0 0,0-1 0,1 1 0,-1 0-1,0-1 1,0 1 0,0 0 0,1 0 0,-1 0-1,0 0 1,1 0 0,-1 0 0,1 0 0,-1 1 0,-12 28-13,8-17 15,-6 15-23,1 1 1,1 1 0,2 0 0,-5 39 0,1-5 47,-59 237 556,41-188-415,-12 64-19,19-69 267,17-78 201,11-53-624,1 1 0,1 1 1,17-33-1,-15 34-113,37-74-105,103-150 0,75-49 56,-149 199 70,-26 27 81,-1-2-1,37-74 1,-76 129-87,-9 14-16,-2 4-12,-9 27-69,10-30 178,-31 83-83,-11 33 286,34-91-69,1 0 0,-5 42 0,10-51-32,1-13-70,0 1 0,1-1 0,-1 1 0,1 0-1,0-1 1,0 1 0,1 0 0,-1-1 0,1 1 0,0 0 0,2 5 0,-3-9-36,1-1 0,-1 1-1,0-1 1,1 1 0,-1-1 0,0 0 0,1 1 0,-1-1-1,0 0 1,1 1 0,-1-1 0,1 0 0,-1 0-1,1 1 1,-1-1 0,1 0 0,-1 0 0,1 0 0,-1 0-1,1 1 1,-1-1 0,1 0 0,-1 0 0,1 0-1,-1 0 1,1 0 0,-1 0 0,1 0 0,-1-1 0,1 1-1,-1 0 1,1 0 0,-1 0 0,0 0 0,1-1-1,-1 1 1,1 0 0,-1 0 0,1-1 0,-1 1 0,0 0-1,1-1 1,-1 1 0,0 0 0,1-1 0,23-23 221,47-71-47,-21 25-230,107-107 23,-135 153 4,-16 17-39,-1 1-67,-5 12-39,-12 39-56,8-31 266,0-1-1,-2 19 1,6-28-31,-1 1 0,1-1 1,0 0-1,0 1 0,1-1 1,-1 0-1,1 0 1,0 1-1,0-1 0,1 0 1,3 7-1,-2-5 10,0-1-1,1 0 1,0 0-1,1 0 0,-1 0 1,1-1-1,0 1 1,0-1-1,0 0 0,0-1 1,1 1-1,0-1 1,-1 0-1,1-1 1,0 1-1,1-1 0,-1 0 1,0-1-1,12 2 1,1 0 52,0-2-1,0-1 1,0 0 0,-1-1 0,30-5 0,-11-2-50,-1-1 0,53-21 0,64-39-210,-153 69 184,1-1-2,-1 1 0,1 0 0,-1 0 0,1 0 0,-1 0 0,1-1 0,-1 1 0,1 0 0,-1 0 0,1-1 1,-1 1-1,0 0 0,1-1 0,-1 1 0,1 0 0,-1-1 0,0 1 0,0 0 0,1-1 0,-1 1 0,0-1 0,0 1 0,1-1 0,-1 1 0,0-1 0,0 1 0,0-1 1,0 0-1,0 1-2,-1-1 0,0 1 0,0 0 0,0 0 0,0 0 0,1-1 0,-1 1 1,0 0-1,0 0 0,0 0 0,0 1 0,-1-1 0,-6 2-18,1 1-1,0 0 1,-1 0-1,1 0 1,0 1-1,0 0 1,1 1-1,-7 5 1,9-8 22,-19 18-5,1 0 0,1 2-1,0 0 1,-27 41 0,29-39 80,2 1-1,0 0 1,2 2 0,-22 51 0,35-75-47,2 0 1,-1 0 0,0 0 0,0 0-1,1 0 1,0 0 0,0 0-1,0 1 1,0-1 0,0 0 0,0 0-1,1 0 1,1 6 0,-1-8-12,-1 0 0,1 1 0,0-1 0,0 0 0,0 0 0,0 0 0,0 0 0,0 0 0,0 0 0,0 0 0,0 0 0,0 0 0,0 0 0,1-1 0,-1 1 0,0 0 0,0-1 0,1 1 0,-1-1 0,1 1 0,-1-1 0,0 0 0,1 0 0,-1 0 0,1 0 0,-1 0 0,1 0 0,-1 0 0,0 0 0,1 0 0,1-1 0,3-1 16,-1 1 1,1-1-1,0-1 1,-1 1-1,0-1 1,1 0-1,-1 0 1,0-1-1,-1 1 1,1-1-1,-1 0 1,6-7-1,4-5 35,0-1 0,12-20 1,46-95-43,-20 33-97,-48 93 37,-3 4-5,0 1 1,0 0-1,0-1 0,0 1 0,-1-1 1,1 1-1,0-1 0,-1 1 1,1-1-1,-1 0 0,1-1 1,-10 9-571,3 5 604,1 0 1,0 1-1,1-1 1,0 1 0,1 0-1,0 0 1,1 0-1,-2 18 1,-1 6 140,-6 51 192,11-78-272,0 1 1,0-1 0,1 0-1,0 1 1,1-1-1,0 0 1,5 15 0,-6-23-41,-1 1 0,1-1 0,0 1 0,-1-1 0,1 0 0,0 1 0,0-1 0,0 0 0,0 0 0,0 0 0,0 1 0,0-1 0,1 0 0,-1-1 0,2 3 0,-1-3-1,-1 0 1,1 1-1,-1-1 1,1 0-1,-1 0 1,1 0-1,-1 0 1,1 0-1,-1 0 1,1-1-1,-1 1 1,1 0-1,-1-1 1,1 1-1,-1-1 1,0 1-1,1-1 1,-1 0-1,0 0 1,2-1-1,18-13 67,-1-2 0,0 0 0,26-31 0,8-7-42,8-3-295,2 4 0,94-62 0,-159 120 169,0 0 1,-1 0 0,1 1-1,-1-1 1,-2 4-1,-63 137 160,57-126 16,2 0-1,-9 29 1,17-48-83,0 1 1,0-1-1,0 0 1,-1 1-1,1-1 1,0 1-1,0-1 0,0 0 1,0 1-1,0-1 1,0 1-1,0-1 1,0 0-1,0 1 0,0-1 1,0 1-1,0-1 1,0 0-1,0 1 1,0-1-1,0 1 1,0-1-1,0 0 0,1 1 1,-1-1-1,0 1 1,0-1-1,0 0 1,1 1-1,-1-1 1,0 0-1,1 0 0,-1 1 1,1-1 5,0 0 0,0 0 1,0-1-1,0 1 0,0 0 1,0-1-1,0 1 0,-1-1 0,1 1 1,0-1-1,0 1 0,0-1 0,-1 1 1,1-1-1,0 0 0,-1 0 1,2 0-1,59-73-124,-35 42-232,29-30-1,-49 56 241,-1 1-1,1 0 1,0 0 0,1 0-1,-1 0 1,1 1-1,0 0 1,0 1 0,11-5-1,-17 8 88,-1 0 0,1 0-1,-1 0 1,1 0 0,0 0 0,-1 0-1,1 0 1,-1 0 0,1 0 0,0 0-1,-1 0 1,1 0 0,-1 0 0,1 1-1,-1-1 1,1 0 0,0 0 0,-1 1-1,1-1 1,-1 0 0,1 1 0,-1-1-1,1 0 1,0 2 0,-1-1 4,1 0 0,0 0 0,0 1 0,-1-1 0,1 0 0,-1 1 1,1-1-1,-1 0 0,0 1 0,1 1 0,-1 4 27,0 1 0,0-1 0,-1 9 0,0-13-16,0 15 53,1 0 1,0 0-1,2 0 0,6 33 1,-8-49-43,0-1 0,0 0 1,1 0-1,-1 0 0,1 1 1,-1-1-1,1 0 0,-1 0 1,1 0-1,-1 0 0,1 0 1,0 0-1,0 0 1,0 0-1,-1 0 0,1 0 1,2 1-1,-2-2 8,0 0 0,-1 1 1,1-1-1,0 0 0,0 0 1,0 0-1,0 0 0,0 0 1,0 1-1,0-2 0,-1 1 0,1 0 1,0 0-1,0 0 0,0 0 1,0-1-1,0 1 0,1-1 0,2-1 34,1-1-1,0 0 1,-1 0-1,1-1 0,6-7 1,24-24 35,30-25-16,-23 23-53,53-56-1,-68 60-119,-1-1 0,-2-2 0,38-73 0,38-121-724,-88 202 764,101-278-467,-110 299 456,-1-1 1,0 0-1,0 1 1,2-17-1,-4 24 64,0 1-1,0-1 1,0 0 0,0 0-1,-1 0 1,1 0-1,0 0 1,0 0 0,0 0-1,0 0 1,0 0-1,0 0 1,0 0 0,0 0-1,0 0 1,0 0-1,0 0 1,0 0-1,0 0 1,0 0 0,0 0-1,0 0 1,-1 0-1,1 0 1,0 0 0,0 0-1,0 0 1,0 0-1,0 0 1,0 0 0,0 0-1,0 0 1,0 0-1,0 0 1,0 0 0,0 0-1,0 0 1,0 0-1,-1 0 1,1 0-1,0 0 1,0 0 0,0 0-1,0 0 1,0 0-1,0 0 1,0-1 0,0 1-1,0 0 1,0 0-1,0 0 1,0 0 0,0 0-1,0 0 1,0 0-1,0 0 1,0 0-1,0 0 1,0 0 0,0 0-1,0 0 1,0 0-1,0-1 1,0 1 0,-7 9-173,-11 21 169,14-24-38,-21 45 2,1 1 0,-24 80 0,45-124 48,2-3-2,-125 413 265,119-385-175,1 0-1,2 0 1,1 0-1,4 66 1,0-95-52,-1 1 0,1-1 0,0 1 0,0-1 1,0 1-1,1-1 0,-1 0 0,1 0 0,0 0 1,1 0-1,-1 0 0,4 4 0,-5-7-20,0 0 0,0 0 0,0 0-1,0 0 1,0 0 0,0-1 0,0 1 0,1 0-1,-1-1 1,0 1 0,0-1 0,1 1 0,-1-1 0,0 0-1,1 1 1,-1-1 0,2 0 0,-1 0-20,1 0 0,-1-1 0,0 1 0,0-1 0,0 0 0,1 1 0,-1-1 0,0 0-1,0 0 1,0 0 0,0-1 0,-1 1 0,4-3 0,16-16-349,0-2 1,-2 0-1,32-46 0,-26 33 20,-22 31 284,-2 2 12,1 1 0,-1-1-1,0 1 1,0-1 0,0 0 0,-1 1 0,1-1-1,0 0 1,0-2 0,-6 11-18,0 0 1,1 0-1,-5 11 0,4-3 198,1 1-1,0-1 1,1 1-1,0 0 0,2 0 1,0 0-1,0 0 0,2 0 1,2 19-1,-3-34-117,1 1 0,-1 0 0,0 0 0,1 0 0,0 0 0,-1 0 0,1-1 0,0 1 0,0 0 0,0-1 0,0 1 0,0 0 0,0-1 0,0 1 0,1-1 0,2 3 0,-3-4-13,0 0 1,0 1-1,0-1 0,0 1 0,0-1 0,0 0 0,0 0 0,0 0 1,0 0-1,1 0 0,-1 0 0,0 0 0,0 0 0,0 0 0,0 0 1,0 0-1,0-1 0,0 1 0,1 0 0,-1-1 0,0 1 0,0-1 1,0 0-1,-1 1 0,1-1 0,0 0 0,0 1 0,0-1 0,1-1 1,7-8 46,1 0 1,14-23 0,0 2-47,63-64 30,-49 56-217,37-49 1,-71 81-71,-5 6 45,-10 9-60,-17 18 337,21-17 12,1 0 1,-1 0-1,2 1 1,-1-1-1,1 1 1,1 0-1,-6 20 1,8-24-39,0 1 0,1-1 0,0 1 0,0 0 0,0-1 0,1 1 0,0 0 0,1 0 0,-1-1 0,1 1 0,1-1 0,-1 1 0,1-1 0,3 8 0,-4-13-31,-1 0 0,1 0 0,0 0 0,-1-1 0,1 1 0,0 0 1,0 0-1,0 0 0,0-1 0,0 1 0,0 0 0,0-1 0,0 1 1,0-1-1,0 1 0,0-1 0,0 0 0,0 1 0,0-1 1,1 0-1,-1 0 0,0 0 0,0 0 0,0 0 0,0 0 0,0 0 1,1 0-1,-1 0 0,0-1 0,0 1 0,0 0 0,0-1 0,0 1 1,2-1-1,4-2 41,0 0 0,0-1 0,0 0 0,7-5 0,44-31-94,106-54 0,-143 87-527,-21 6 548,0 1 0,1 0 1,-1 0-1,1 0 0,-1 0 1,0 0-1,1 0 0,-1 0 1,1 0-1,-1 0 0,1 0 1,-1 0-1,0 0 0,1 0 1,-1 0-1,1 0 0,-1 1 1,0-1-1,1 0 0,-1 0 0,0 0 1,1 1-1,-1-1 0,0 0 1,1 0-1,-1 1 0,0-1 1,1 0-1,-1 1 0,0-1 1,0 0-1,1 1 0,-1-1 1,0 0-1,0 1 0,0-1 1,0 1-1,1-1 0,-1 0 1,0 1-1,0-1 0,0 1 1,0-1-1,0 0 0,0 1 1,0-1-1,0 1 0,0-1 1,0 1-1,-1 0 0,-1 9 3,-1 0-1,0 0 1,-1 0-1,0-1 0,-5 10 1,-10 24 187,15-32-118,2-7 25,0-1 0,1 1-1,0-1 1,0 1 0,0 0-1,0 0 1,0-1 0,1 9-1,0-12-67,1 1-1,0-1 1,-1 0 0,1 0-1,-1 1 1,1-1 0,0 0-1,-1 0 1,1 0 0,0 0-1,-1 1 1,1-1 0,0 0-1,-1 0 1,1 0-1,0-1 1,-1 1 0,1 0-1,0 0 1,-1 0 0,1 0-1,0-1 1,-1 1 0,1 0-1,1-1 1,5-4 27,0 1-1,-1-1 1,1-1 0,-1 1-1,0-1 1,7-9 0,16-15-124,-15 17 6,1 1 0,1 1 0,31-17-1,-46 27 64,0 0 0,0 1 0,0-1 0,1 1 0,-1 0 0,0-1-1,0 1 1,1 0 0,-1 0 0,0 0 0,1 0 0,-1 0 0,0 0 0,1 0 0,-1 0 0,0 0-1,0 1 1,1-1 0,-1 0 0,0 1 0,0-1 0,1 1 0,-1 0 0,0-1 0,0 1 0,0 0-1,0 0 1,0-1 0,0 1 0,0 0 0,0 0 0,0 0 0,-1 0 0,1 0 0,0 1 0,0 1-1,3 5 46,0 0 0,-1 1-1,0-1 1,3 14-1,0 0 66,-6-21-85,1 0 1,-1 0-1,0 0 1,1 0-1,-1 0 1,1 0-1,-1 0 1,1-1-1,0 1 1,-1 0-1,1 0 1,0-1-1,-1 1 1,1 0-1,0-1 1,0 1-1,0-1 0,0 1 1,0-1-1,-1 1 1,1-1-1,0 0 1,0 0-1,0 1 1,0-1-1,0 0 1,0 0-1,0 0 1,0 0-1,0 0 1,0 0-1,0 0 1,0 0-1,0 0 1,0-1-1,0 1 1,0 0-1,1-1 0,5-2 40,0 0-1,0-1 0,0 0 0,8-5 1,-2 1-71,-3 2 14,10-6-3,32-14 1,-46 24-30,0-1 1,0 1 0,0 0-1,0 1 1,1 0-1,-1 0 1,1 0-1,-1 1 1,0 0-1,10 1 1,-13-1 20,0 1 0,-1 0-1,1 0 1,-1 0 0,0 0 0,1 1 0,-1-1 0,0 1-1,0-1 1,0 1 0,0 0 0,0-1 0,0 1 0,0 0-1,-1 0 1,1 1 0,-1-1 0,1 0 0,-1 0 0,0 1-1,0-1 1,0 1 0,0-1 0,0 4 0,3 8-224,-1-1 0,-1 1 0,1 19 1,-2-23-216,-1 5-1224,1-1-1,-2 15 1,0-4-874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1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3392,'3'-9'-185,"9"-9"7373,-5 26-6213,-5-4-812,0 0 0,-1 0-1,1 0 1,-1 0-1,0 0 1,0 0 0,-1 1-1,1-1 1,-1 5-1,3 14 330,3 23 623,-1 0 1,-3 58-1,-2-95-435,1-14-623,0 0 0,0 0 1,0 0-1,1 0 0,0 1 0,0-1 0,4-6 0,0-3-50,4-8-154,-6 11 73,0 1 1,9-14-1,-5 12 113,5-9-83,19-22 1,-27 38 26,-1 0 0,1 0 0,0 1 0,0 0 0,0 0 0,0 0-1,1 0 1,-1 1 0,10-4 0,-13 6 35,0 0-1,0 1 0,0-1 0,0 1 0,0-1 0,0 1 0,0 0 0,0 0 0,0 0 0,0 0 1,0 0-1,0 0 0,0 0 0,0 1 0,0-1 0,0 1 0,-1-1 0,1 1 0,0 0 1,0 0-1,0 0 0,2 1 0,-2 0 10,0 0 1,0 1-1,0-1 1,0 0-1,0 1 1,-1-1-1,1 1 1,-1 0 0,0-1-1,1 1 1,-1 0-1,0 0 1,0 5-1,2 4 176,-2 1-1,1 24 1,-2-36-183,0-1 0,0 1 0,0 0 0,0-1-1,1 1 1,-1 0 0,0 0 0,0-1 0,0 1 0,0 0 0,1-1 0,-1 1-1,0-1 1,1 1 0,-1 0 0,1 0 0,-1-1-2,0 0 0,1 1 0,-1-1 0,0 0 0,1 0 0,-1 0 0,0 0 0,1 0 0,-1 0-1,0 1 1,1-1 0,-1 0 0,0 0 0,1 0 0,-1 0 0,0 0 0,1 0 0,-1 0 0,1-1 0,-1 1 0,0 0 0,1 0 0,2-2 78,1 1 1,-1-1-1,0 0 1,0 0-1,2-3 1,2 0-126,26-19 146,-10 8-212,28-17 0,-44 29 48,0 1 1,-1 0-1,1 0 1,0 0-1,1 1 1,-1 0-1,0 1 1,1 0-1,9-1 1,-13 2 71,0 1 0,1-1 1,-1 1-1,0 0 0,0 0 1,0 0-1,0 1 0,0-1 1,0 1-1,0 0 0,0 0 1,-1 1-1,1-1 0,-1 1 1,0-1-1,0 1 0,0 0 1,4 5-1,2 3 309,-1 1 1,0 1-1,12 25 0,-17-30-236,0 0-1,-1 0 1,0 0-1,0 0 0,-1 0 1,1 13-1,4 27 245,-5-43-717,-15-41-14887,5 17 11172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3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1 4064,'0'0'1307,"-7"0"271,-1 12-261,-95 151 1883,-4 36-1973,80-142-928,3 2-1,-31 116 1,37-95 30,3 1 0,-6 114 0,21 176 737,4-322-744,3-1-1,16 65 1,-17-89-212,2 0 1,1-1-1,1 0 1,1 0 0,0-1-1,22 29 1,-30-47-105,66 84 529,-56-73-498,1 0-1,0-1 1,27 19 0,-20-18-187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4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3808,'-2'-1'204,"2"1"-172,0 0-1,0 0 1,-1 0 0,1 0-1,0 0 1,0 0-1,0-1 1,0 1 0,-1 0-1,1 0 1,0 0-1,0 0 1,0 0 0,0 0-1,0 0 1,0 0-1,-1 0 1,1 0 0,0-1-1,0 1 1,0 0-1,0 0 1,0 0 0,0 0-1,0 0 1,0-1-1,-1 1 1,1 0 0,0 0-1,0 0 1,0 0-1,0 0 1,0-1 0,0 1-1,0 0 1,0 0-1,0 0 1,0 0 0,0-1-1,0 1 1,0 0 0,0 0-1,0 0 1,0 0-1,1-1 1,-1 1 0,0 0-1,0 0 1,0 0-1,0 0 1,0 0 0,0-1-1,0 1 1,0 0-1,0 0 1,1 0 0,-1 0-1,1 58 3750,-10 519 795,8-415-3858,1-100 1103,2-70-1650,0 0 0,1 0 1,0 1-1,6-11 0,-8 16-169,6-11-22,1 0-1,14-18 0,-8 13 3,-8 10-74,0 0 0,1 0 0,-1 1-1,2 0 1,-1 1 0,1-1-1,0 1 1,0 1 0,0 0-1,1 0 1,0 0 0,14-4 0,-20 8 60,0 1 0,-1-1 1,1 1-1,0 0 1,0 0-1,0 0 1,0 1-1,0-1 0,-1 1 1,1-1-1,0 1 1,0 0-1,-1 0 1,1 0-1,-1 0 0,1 1 1,-1-1-1,1 1 1,-1-1-1,0 1 1,0 0-1,0 0 0,0 0 1,0 0-1,2 3 1,0 0 123,0 1 0,0-1 0,-1 1 1,0 0-1,0 0 0,-1 0 0,1 1 0,-1-1 1,2 13-1,-1 2 22,-2-1-1,0 1 1,-1-1 0,-1 1 0,-1 0-1,-1-1 1,-1 0 0,-6 22 0,8-35-86,2-7-136,0 1 1,0 0 0,0 0-1,-1-1 1,1 1 0,0 0-1,0-1 1,-1 1 0,1 0-1,0-1 1,-1 1 0,1 0-1,0-1 1,-1 1 0,1 0-1,-1-1 1,1 1 0,-1-1-1,0 1 1,1-1 0,-1 1-1,1-1 1,-1 0 0,0 1 0,-1-1-1,-3 1-1646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4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9 5056,'-3'-8'2304,"-15"16"-2016,5 0 832,0 7-672,-28 9 1184,7 7-960,-19 8 832,9 0-864,-8 3 224,8-2-512,-4-6 32,7-3-256,7-7 64,8-1-96,-1-7 96,14 1-128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7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18 106 3392,'-1'-1'124,"1"-1"0,0 1 0,-1 0 0,1 0 0,0 0 0,-1-1 0,1 1 0,0 0 0,0-1 0,0 1 0,0 0 0,1 0 0,-1-1 0,0 1 0,1-2 0,0-7 3289,0 20-2922,40 122 1207,-23-71-1075,32 75 0,52 76 650,-47-100-40,-54-110-1180,2 4 118,0 1 1,1 0-1,0-1 1,0 0-1,0 0 0,0 0 1,9 7-1,-13-12-146,0-1-1,1 0 1,-1 0-1,1 0 0,-1 0 1,0 0-1,1 0 1,-1 0-1,1 0 1,-1 0-1,0-1 1,1 1-1,-1 0 1,1 0-1,-1 0 0,0 0 1,1 0-1,-1-1 1,0 1-1,1 0 1,-1 0-1,0-1 1,1 1-1,-1 0 1,0-1-1,1 1 0,-1 0 1,0-1-1,0 1 1,0 0-1,1-1 1,-1 1-1,0 0 1,0-1-1,0 1 1,0-1-1,0 0 0,10-20 204,-8 16-100,3-7 33,89-168 164,13-18-193,-73 127-366,66-98 0,-17 59-321,-82 109 534,0-1 0,0 1 1,0 0-1,0 0 0,0-1 0,0 1 0,0-1 0,-1 1 1,1-1-1,0-2 0,-1 4 20,0 0 0,0 0 0,0 0 0,0-1 0,0 1 0,0 0 0,0 0 0,0 0 0,-1-1 0,1 1 0,0 0 0,0 0 0,0 0 0,0 0 0,0-1 0,-1 1 0,1 0 0,0 0 0,0 0 0,0 0-1,-1 0 1,1 0 0,0 0 0,0 0 0,0-1 0,-1 1 0,1 0 0,0 0 0,0 0 0,0 0 0,-1 0 0,1 0 0,0 0 0,0 0 0,-1 0 0,1 0 0,0 1 0,0-1 0,0 0 0,-1 0 0,1 0 0,-7 2 3,-1 0 0,1 1 0,-7 3 0,5-2-90,-38 13 144,-86 20 0,47-18-86,-229 47 396,294-61-527,0-2 0,1 0 0,-1-2 0,-29 0 0,35-2-644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7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 2720,'-23'-3'1845,"22"3"-1618,0 0 0,0 0 0,0 0 0,0 0 0,1 1 0,-1-1 0,0 0 0,0 0 0,0 0 0,0 1-1,0-1 1,0 1 0,1-1 0,-1 0 0,0 1 0,0-1 0,1 1 0,-1 0 0,-1 0 0,29-1 2951,92-8-1626,205 13 0,-267 2-3440,-33-2 774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8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13 2496,'-4'-2'6666,"-1"9"-6948,2-4 388,1 0-1,-1 0 1,1 1 0,0 0 0,0-1 0,0 1 0,-2 7 0,-5 10 204,-24 56 775,-27 92 1,26-42-405,31-109-552,0 0-1,2-1 0,0 1 0,1 0 0,2 23 0,0-34-26,0 0 0,1 0 0,-1 0 0,1 0 0,1 0-1,-1 0 1,1-1 0,1 1 0,-1-1 0,1 0 0,0-1 0,0 1-1,0-1 1,1 0 0,0 0 0,0-1 0,0 0 0,1 0 0,10 5 0,-13-7-34,0-1 0,1 0 0,-1 0 0,1 0 0,-1-1 0,1 0 0,-1 1 0,1-2 0,-1 1 0,1 0 0,-1-1 0,1 0 0,-1 0 0,1 0 0,-1-1 0,0 1 0,6-4 0,3-2 63,0 0 0,0-1 1,21-18-1,-11 7-96,-2-2 0,-1-1 0,0 0 1,-2-2-1,0 0 0,-2-1 0,-1 0 0,-1-1 1,-1-1-1,-1 0 0,-2-1 0,0 0 0,-2-1 1,7-44-1,-14 62-42,1-1 1,-2 1 0,1-1-1,-2 1 1,1-1 0,-2 1-1,1-1 1,-6-15 0,6 21-43,-1 1 0,-1-1 1,1 0-1,-1 1 0,0 0 1,0-1-1,-1 1 0,0 1 1,1-1-1,-2 0 0,1 1 1,0 0-1,-1 0 0,0 0 1,0 1-1,0-1 0,-6-2 0,4 3 51,0 0 0,0 0-1,-1 1 1,1 0-1,0 0 1,-1 1 0,1 0-1,-1 0 1,1 1-1,-1 0 1,1 0 0,-1 1-1,-10 2 1,13-2-136,-1 1 1,1 0 0,0 0-1,0 0 1,0 0-1,0 1 1,0 0 0,1 0-1,-1 0 1,-4 6-1,5-5-580,0 0 1,0 0-1,1 1 0,0-1 0,0 1 0,-4 9 0,-1 12-3494,7 2 1403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39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36 133 4992,'-18'3'2240,"10"-11"-1952,3 5 1632,5 6-1120,-5-3 992,10 0-1024,5-8 1152,3 5-1088,8-8 223,5-1-639,5-7-160,-1 6-160,1-7-96,0 6 32,5-2 32,-6 4-32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41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3808,'5'-7'10142,"9"9"-10055,105-12 1149,-15 0-632,-7 6-313,59-1-22,-29 11-19,-126-6-328,0 0-1,0 0 1,-1 0-1,1 0 0,0 0 1,0 0-1,-1 0 0,1-1 1,0 1-1,-1 0 0,1 0 1,0-1-1,-1 1 1,1 0-1,0-1 0,2-10-4451,-3 11 4247,0-1-1,0 0 1,0 0 0,0 1 0,-1-2 0,0-7-2357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42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58 2400,'1'-15'1512,"-1"14"-1355,1 0 0,-1 0-1,0-1 1,0 1 0,1 0 0,-1 0-1,0 0 1,0 0 0,0-1-1,-1 1 1,1 0 0,0 0 0,0 0-1,-1-1 1,1 1 0,0 0 0,-1 0-1,1 0 1,-1 0 0,0 0 0,1 0-1,-1 0 1,0 0 0,0 0 0,1 0-1,-1 0 1,0 1 0,0-1 0,0 0-1,0 0 1,-2 0 0,-2-1 40,-1 0 1,1 1 0,-1 0-1,0 0 1,1 0 0,-1 1 0,-9 0-1,13 0-157,-16 1 150,0 1 0,1 1 0,-1 1 0,-21 7 0,21-6-20,-21 6 25,-44 20-1,64-23-148,0 2 0,1 0 0,0 1 0,-17 13 0,30-19-27,0-1-1,0 1 1,0 0 0,1 0 0,-5 6 0,8-8 0,-1-1 0,1 1 0,-1-1 0,1 1 0,0 0 0,0-1 0,0 1 0,0 0 0,1 0-1,-1 0 1,1-1 0,0 1 0,0 5 0,0-6 17,1 0 0,0 0 0,-1 0 0,1 0 0,0 0 0,0-1 0,0 1 0,0 0 0,1-1-1,-1 1 1,0-1 0,1 1 0,-1-1 0,1 1 0,-1-1 0,1 0 0,0 0 0,-1 0 0,1 0 0,0 0 0,0 0 0,0-1-1,0 1 1,3 0 0,4 2 124,1-1-1,0 0 1,16 1-1,-3-2 11,0-2 0,-1 0 0,1-2 0,0-1 0,-1 0 0,24-9 0,-32 8-109,0 0 0,-1-2 0,1 1 0,-2-2 0,1 1 0,-1-2 0,0 0 0,11-11 0,-19 16-112,-1 1 1,0-1-1,0 0 0,0 0 1,-1-1-1,1 1 0,-1-1 1,0 1-1,-1-1 0,1 0 1,-1 1-1,1-1 0,0-10 1,-2 15 36,0 0 0,0-1 1,0 1-1,0 0 1,0 0-1,0-1 0,0 1 1,0 0-1,0-1 0,0 1 1,0 0-1,0-1 1,0 1-1,0 0 0,0 0 1,0-1-1,-1 1 1,1 0-1,0 0 0,0-1 1,0 1-1,0 0 1,0 0-1,-1-1 0,1 1 1,0 0-1,-1-1 1,-4 7-122,-5 13 179,9-18-42,-3 10 135,0 0-1,1 0 0,-3 17 1,1-3 64,-5 24 532,-3 77 1,12-109-655,-2 209 807,4-122-316,-1-103-619,-1 22 483,1-22-484,0-1-1,0 1 0,0 0 1,0-1-1,0 1 0,0 0 0,0-1 1,0 1-1,0 0 0,0-1 1,-1 1-1,1 0 0,0-1 1,-1 1-1,1-1 0,0 1 0,-1-1 1,1 1-1,0-1 0,-1 1 1,1-1-1,-1 1 0,1-1 1,-1 1-1,0-1 0,-4 0-824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28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75 8384,'-26'-23'3808,"47"7"-3328,6 8 2304,4 5-1633,29-10 737,6 9-1120,17 1-384,1 3-224,22-5-224,-6 10 32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43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2 139 5056,'-1'-7'3478,"1"7"-3421,0 0 0,0 0 0,0 0 0,1 0 0,-1 0 0,14-3 2038,-9 2-1381,77-16 1949,33-7-1630,-113 24-1020,568-80 811,-548 78-963,50-3-2383,-51 8 1061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43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26 4480,'0'-2'208,"-1"1"-1,0-1 1,0 1 0,1-1 0,-1 1 0,0 0 0,0-1-1,0 1 1,-1 0 0,1 0 0,0 0 0,0 0-1,-1 0 1,1 0 0,-1 0 0,1 0 0,0 0 0,-1 1-1,0-1 1,1 1 0,-1-1 0,1 1 0,-1-1-1,0 1 1,1 0 0,-1 0 0,1 0 0,-1 0 0,-3 0-1,-6 1 137,1 0-1,-1 1 1,1 0-1,-1 1 1,-19 7 0,-49 27 1098,57-26-998,1 1 0,1 1-1,0 1 1,-28 25 0,46-37-385,0 0 1,0 0-1,0 1 0,1-1 1,-1 1-1,1-1 0,-1 1 1,0 3-1,1-5-43,1 0 0,0-1 0,0 1 0,-1 0 0,1 0 0,0 0 0,0 0 0,0 0 0,0-1 0,0 1 0,0 0 0,0 0 0,0 0 0,1 0 0,-1 0 0,0 0 0,0-1 0,1 1-1,-1 0 1,1 0 0,-1-1 0,0 1 0,1 0 0,-1 0 0,1-1 0,0 1 0,-1 0 0,1-1 0,0 1 0,0 0 0,8 3 74,-1 0-1,1-1 1,0 0-1,0 0 0,0-1 1,0 0-1,0-1 1,15 1-1,-12-1-46,26 3-472,0-1-1,1-2 1,56-6 0,-55 1-840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44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374 282 3072,'-5'-30'1819,"4"42"-1006,-1 0 0,0-1 1,0 1-1,-2-1 0,-5 16 1,-32 62 124,12-40-442,-38 49 1,7-12-162,31-39-52,1 1-1,-21 54 1,33-65 127,-12 33 1185,26-59-1018,8-13-83,13-22 40,126-186 331,-119 167-853,-3-2 0,-1 0 0,18-59-1,21-124-269,-15 52 324,-39 149 142,11-38 139,-18 65-350,0-1 1,0 1-1,0 0 0,-1 0 1,1 0-1,0 0 0,0 0 0,0-1 1,0 1-1,0 0 0,1 0 1,-1 0-1,0 0 0,0 0 0,0-1 1,0 1-1,0 0 0,0 0 1,0 0-1,0 0 0,0 0 0,0 0 1,0 0-1,0-1 0,0 1 1,0 0-1,1 0 0,-1 0 0,0 0 1,0 0-1,0 0 0,0 0 1,0 0-1,0 0 0,1 0 0,-1 0 1,0 0-1,0-1 0,0 1 1,0 0-1,0 0 0,0 0 0,1 0 1,-1 0-1,0 0 0,0 0 1,0 0-1,0 0 0,0 0 0,1 1 1,-1-1-1,0 0 0,0 0 1,7 9-79,4 19-17,0 19 32,5 50 1,2 14 89,-11-80-8,59 232 1072,-26-117-648,-8-21 208,-32-124-612,8 19-416,-8-20 350,0 1 1,0-1-1,0 0 1,0 0-1,0 0 1,0 0-1,0 0 1,1 0-1,-1 0 1,0 0-1,0 0 1,0 0-1,0 1 1,0-1-1,0 0 1,0 0-1,0 0 1,0 0-1,1 0 1,-1 0-1,0 0 1,0 0-1,0 0 1,0 0-1,0 0 1,0 0-1,0 0 1,1 0-1,-1 0 1,0 0-1,0 0 1,0 0-1,0 0 1,0 0-1,0 0 1,0 0-1,1 0 1,-1-1-1,0 1 1,0 0-1,0 0 1,5-9-2014,0-3 155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44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59 6816,'-10'-3'3072,"36"0"-2656,-12-2 1728,-1 5-1248,8-3 576,2-2-896,8-2-320,3 3-160,7-8 32,-7 9-64,-4-5 32,-4 8-32,-8-5-2720,0 5 1440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4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74 4736,'0'0'77,"0"0"0,-1 0 0,1 0 0,0 0 0,0 0 0,-1 0 0,1 0 0,0 0 0,0 0 0,-1 1 0,1-1 0,0 0 0,0 0 0,0 0 0,-1 0-1,1 0 1,0 1 0,0-1 0,0 0 0,0 0 0,-1 0 0,1 1 0,0-1 0,0 0 0,0 0 0,0 1 0,0-1 0,0 0 0,0 0 0,0 1 0,0-1 0,0 0 0,8 3 3014,22-3 1309,-24 0-4389,14-2 753,-1 0 0,1-1 0,34-11 0,-12 4-439,20-6-311,39-8 61,-34 14-4633,-48 10 1940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45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3488,'0'-17'1115,"0"18"-1097,0-1 0,0 0 1,0 0-1,0 0 1,0 0-1,1 0 0,-1 0 1,0 0-1,0 0 1,0 0-1,0 0 0,0 0 1,0 0-1,0 0 1,0 1-1,0-1 0,0 0 1,0 0-1,1 0 1,-1 0-1,0 0 1,0 0-1,0 0 0,0 0 1,0 0-1,0 0 1,0 0-1,0 0 0,0 0 1,1 0-1,-1 0 1,0 0-1,0 0 0,0 0 1,0 0-1,0 0 1,0 0-1,0-1 0,0 1 1,0 0-1,1 0 1,-1 0-1,0 0 1,0 0-1,0 0 0,0 0 1,0 0-1,0 0 1,0 0-1,0 0 0,0 0 1,0 0-1,0-1 1,0 1-1,0 0 0,0 0 1,0 0-1,0 0 1,0 0-1,0 0 0,0 0 1,0 0-1,0-1 1,0 1-1,0 0 1,0 0-1,6 6 767,-6-5-713,3 3 192,0 1-1,0-1 1,-1 1-1,1 0 0,-1 0 1,3 9-1,1 2 128,96 245 2536,-21 11-1737,-58-155-70,11 158 0,-28-183-426,-12 156-1,1-200-491,-2 0-1,-2-1 1,-2 0-1,-35 90 0,-28 15 23,38-84-144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40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9 2304,'16'-2'1242,"-16"2"-1090,1 0-1,0 0 1,-1 0-1,1 0 1,0 0-1,-1 0 1,1 0 0,0 0-1,-1 0 1,1 0-1,0 0 1,-1-1-1,1 1 1,0 0-1,-1 0 1,1-1-1,0 1 1,-1 0-1,1-1 1,-1 1-1,1 0 1,-1-1-1,1 1 1,-1-1-1,1 1 1,0-2-1,-38 3 3465,16-1-3378,-1 1-1,1 1 1,0 1-1,0 1 1,1 1 0,-1 0-1,1 2 1,-23 10 0,33-12-221,0 1 0,1 0 0,-1 1 0,1 0 0,1 0 0,-1 1 1,1 0-1,1 0 0,-8 12 0,12-17 21,0 1 0,1 0 0,-1 0 1,1 0-1,0 0 0,0 1 0,1-1 0,0 0 0,-1 1 1,1-1-1,1 1 0,-1-1 0,1 1 0,-1 0 0,1-1 0,1 1 1,-1 0-1,1-1 0,-1 1 0,1-1 0,1 1 0,-1-1 1,1 0-1,2 6 0,-3-8 4,1 0 0,-1-1 0,0 1 0,1 0 0,-1-1 0,1 0 0,0 1 1,-1-1-1,1 0 0,0 0 0,0 0 0,0 0 0,0 0 0,-1 0 0,1-1 0,1 1 0,-1 0 0,0-1 0,0 0 1,0 0-1,0 1 0,0-1 0,0 0 0,4-1 0,0 0 30,0 0 0,1 0-1,-1 0 1,-1-1 0,1 0 0,0 0 0,9-5 0,76-54 370,-16 11-389,17-13-250,-65 45-5,-20 11 83,-3 3 211,-2 5 222,-2 0-127,4-8 234,-8 29-122,-4 24-60,-17 122 653,24-154-820,-23 275 1253,24-243-1102,1-21 263,-1-24-315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41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53 2816,'-1'-1'99,"1"1"0,-1 0 0,1 0 1,-1 0-1,0 0 0,1 0 0,-1 0 0,0 0 1,1 0-1,-1 0 0,1 0 0,-21 17 8702,32-19-6531,59-14-405,-6 1-1405,212-14 764,4 23-1147,-258 6-25,2 0-767,-7 0-5288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42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46 2816,'27'-15'4464,"-26"15"-4344,-1 0 0,1 0 0,-1 0 0,0-1 0,1 1 1,-1 0-1,1-1 0,-1 1 0,0 0 0,1-1 0,-1 1 0,1 0 0,-1-1 1,0 1-1,0-1 0,1 1 0,-1-1 0,0 1 0,0 0 0,0-1 0,1 1 1,-1-1-1,0 1 0,0-1 0,0 1 0,0-1 0,0 1 0,0-1 0,0 0 1,-1 0 42,1 0 0,-1 0 1,1 0-1,-1 1 0,0-1 1,1 0-1,-1 1 0,0-1 1,1 1-1,-1-1 0,0 1 1,0-1-1,0 1 0,-1-1 1,-2-1 115,-1 0 0,1 1 0,-1 0 0,1 0 0,-9-1 0,1 3-181,-1 0 1,1 1 0,0 0 0,-1 1-1,1 1 1,-19 8 0,-68 36 585,86-40-523,0 0 0,0 1 0,-14 12 0,23-17-88,0-1-1,0 1 1,0 0 0,1 0 0,0 0 0,0 1-1,0-1 1,0 1 0,1 0 0,-1-1-1,1 1 1,-3 10 0,5-13-42,0-1 0,0 0-1,0 1 1,0-1 0,0 0 0,0 1 0,1-1 0,-1 0 0,0 0 0,1 1 0,-1-1-1,1 0 1,-1 0 0,1 1 0,0-1 0,-1 0 0,1 0 0,0 0 0,0 0 0,0 0-1,0 0 1,0 0 0,0 0 0,0 0 0,0-1 0,0 1 0,2 0 0,3 3 50,1-1 0,-1-1 0,1 0 1,7 2-1,-11-3-46,22 5 324,1-1-1,43 2 1,55-5 171,-122-2-520,38-1-356,-1-1-1,1-3 0,64-15 1,-71 13-8689,-21 6 6273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43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295 230 3552,'-3'-25'6301,"-2"35"-4400,-11 26-1440,9-18 230,-49 83 642,21-41-927,-69 173 393,45-91 215,57-137-908,-6 14 431,10-15-106,6-7 191,-6 1-568,0 1-1,1-1 1,-1 0-1,0 0 1,0 1 0,0-2-1,0 1 1,-1 0-1,1 0 1,-1 0-1,1-1 1,1-4-1,5-8 67,48-81-51,46-107 1,-75 137-68,-4-1 1,-2-1 0,19-111-1,-35 148 169,2-42 0,-7 77-187,0 56 11,2 0-1,13 80 1,28 119 394,11 54 379,-28-211-256,-21-92-672,-5-10 110,1 0-1,-1 0 1,0 0-1,0 0 1,0 1 0,0-1-1,1 0 1,-1 0-1,0 0 1,0 0-1,0 0 1,0 0-1,0 0 1,1 0-1,-1 0 1,0 0-1,0 0 1,0 0-1,0-1 1,1 1-1,-1 0 1,0 0 0,0 0-1,0 0 1,0 0-1,0 0 1,1 0-1,-1 0 1,0 0-1,0-1-100,0 1 100,0 0 1,0 0-1,1-2-266,0 1 0,0-1 0,-1 1 0,1-1 0,-1 1 0,1-1 0,-1 1 0,0-1 0,1 1 0,-1-1 0,0-2 0,-2-13-2504,1 3 949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30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399 0 3392,'-14'10'9124,"8"-4"-7934,-23 17 1110,13-11-1861,-27 27 1,15-7-121,1 1-1,2 1 1,-26 48 0,-47 124 667,82-168-638,-13 55 0,24-72-242,1 0 0,0 0 1,2 0-1,1 34 0,3-26 3,2 1 0,0-1 1,2 0-1,2 0 0,0-1 1,2 0-1,1-1 0,1 0 1,31 50-1,-28-52 11,-5-9-67,0 0-1,21 24 0,-19-30-1739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44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31 3648,'-13'0'5045,"57"-3"1950,-30 1-6283,0-1 0,22-6-1,-24 5-888,0 1-1,0 1 0,0 0 0,0 1 1,16 0-1,-14 3-515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44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4224,'-2'-5'7840,"12"4"-5064,18 3-1024,18 1-591,-1-1 0,78-7 1,-40 1-929,-11 4-118,20-2-1213,-32-4-5375,-46 5 3796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39:45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0 1664,'0'0'5722,"-4"5"-4671,-6 22 212,-1-1-1,-24 42 1,18-36-594,-17 42-1,-6 51 167,0-1 220,30-98-652,-1 0 0,-22 37 0,22-44-224,7-13-161,1 1-1,-1-1 0,0-1 0,0 1 1,0-1-1,-1 0 0,0 0 0,0 0 1,-10 7-1,7-7 30,1 0-1,-2 0 1,1-1 0,0-1 0,-1 1 0,0-1 0,1-1-1,-13 3 1,5-2-1313,11-2-1100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1:48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76 2976,'0'-6'921,"-1"0"-1,0 1 1,1-1 0,-2 0-1,-2-8 1,3 10-333,1-13 1939,1 6-622,0 15-1762,0 0 0,1 0 1,0 1-1,0-1 1,0-1-1,0 1 0,1 0 1,-1 0-1,1-1 0,6 7 1,14 20 151,77 154 1278,-83-147-1338,-2 1 1,-1 1-1,11 56 0,-11-25 289,4 76 0,-16-110-291,-2 0-1,-7 63 1,-22 64 470,27-152-637,-85 339 606,51-208-586,22-79-55,-23 119-1476,31-130 559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00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363 462 1728,'0'7'7626,"0"-5"-7445,-1 1 0,1 0-1,-1-1 1,0 1 0,1 0-1,-2-1 1,1 1 0,0-1-1,0 1 1,-1-1 0,1 0 0,-1 0-1,0 1 1,0-1 0,1 0-1,-2-1 1,1 1 0,0 0-1,-4 2 1,-9 6 95,0-2-1,-20 9 1,3-1-93,-14 9 159,-70 52-1,108-70-314,1 0 1,-1 0-1,1 0 1,0 1-1,1 0 1,-11 17-1,15-22-9,0 0-1,1 0 1,0-1 0,-1 1-1,1 1 1,0-1-1,0 0 1,1 0 0,-1 0-1,1 0 1,-1 1 0,1-1-1,0 0 1,0 1 0,1-1-1,-1 0 1,1 0-1,-1 0 1,1 1 0,0-1-1,0 0 1,1 0 0,-1 0-1,1 0 1,1 3 0,4 1 31,-1 1 1,1-1 0,0-1 0,0 1 0,1-1-1,0-1 1,0 1 0,1-1 0,-1-1 0,1 1-1,0-2 1,0 1 0,11 2 0,-9-3 26,1-1-1,0 0 1,0 0 0,0-1 0,0 0-1,0-2 1,0 1 0,0-1 0,0-1-1,14-3 1,-6-2-54,-1 0 0,-1-1 0,1 0-1,-2-2 1,31-21 0,-11 3-242,47-46 0,-74 64 227,0 0 0,-1-1 0,0 0 0,-1 0 0,9-16 0,-17 26-15,1 1 0,-1-1 0,0 1 0,0-1 0,1 1 0,-1-1 0,0 1 0,0-1 0,0 1 0,0-1 0,1 0 0,-1 1 0,0-1 0,0 1 0,0-1 0,0 0 0,0 1 0,-1-1 0,1 1 1,0-1-1,0 1 0,0-1 0,0 0 0,-1 1 0,1-2 0,-1 2 12,1 0 0,-1 1 0,1-1 1,-1 0-1,0 0 0,1 0 1,-1 0-1,1 0 0,-1 0 1,1 1-1,-1-1 0,1 0 1,0 0-1,-1 1 0,1-1 1,-1 0-1,1 1 0,-1-1 1,1 0-1,-1 1 0,-4 5 70,-1 0-1,1 0 0,0 0 1,1 1-1,-1 0 1,1 0-1,0 0 0,-2 8 1,1-3-7,1 0 1,1 1-1,0-1 0,-2 19 0,5-25-17,-1 0-1,1 1 0,1-1 1,-1 0-1,1 1 0,0-1 1,1 0-1,3 12 0,-4-16-26,0-1 0,-1 1 0,1 0 0,0-1 1,0 1-1,0 0 0,0-1 0,0 0 0,1 1 0,-1-1 0,0 1 0,1-1 0,-1 0 0,1 0 0,-1 0 0,1 0 1,-1 0-1,1 0 0,0-1 0,0 1 0,-1 0 0,1-1 0,0 1 0,0-1 0,0 0 0,0 1 0,-1-1 0,1 0 1,0 0-1,0-1 0,0 1 0,0 0 0,0 0 0,-1-1 0,3 0 0,21-8 47,-1-2 0,-1 0 0,27-18 0,-37 22-201,18-11 47,-2-1 0,0-1 0,31-28 0,-31 16 239,-40 82 490,10-46-598,0 1 0,0-1 0,0 0 0,0 0 0,1 1 0,-1-1 0,1 1 0,0-1 0,1 0 0,0 6 1,0-6-31,1-1 0,-1 1 0,0-1 0,1 0 1,0 0-1,0 1 0,0-1 0,0-1 1,0 1-1,1 0 0,-1 0 0,6 3 1,-7-4 3,1-1 0,0 1 1,0-1-1,0 0 0,1 1 1,-1-1-1,0 0 0,0 0 1,0 0-1,1-1 1,-1 1-1,1-1 0,-1 1 1,0-1-1,5 1 0,-3-2 6,-1 1 0,0-1 1,0 0-1,0 0 0,0 0 0,0 0 0,0 0 0,0-1 0,0 1 0,-1-1 0,5-3 0,14-11-21,-1-1-1,0-2 0,-2 0 1,22-27-1,-38 43 23,0-1 1,0 1-1,0 0 0,-1 0 0,0-1 0,1 1 1,0-6-1,-1 6-29,0-1 0,0 0 0,1 1 0,-1-1 0,1 1 0,2-5 0,-2 7-5,-1 0 1,1-1-1,-1 1 0,1 0 1,0 0-1,-1 0 1,1 0-1,0 0 1,0 0-1,0 1 1,3-2-1,25-4-61,-25 5 78,0 1-1,1-1 1,-1 2 0,0-1-1,0 0 1,0 1-1,0 0 1,0 0-1,0 0 1,0 1 0,0 0-1,0 0 1,8 4-1,-10-4 17,1 0-1,-1 1 1,0-1-1,0 1 1,0 0-1,-1-1 1,1 1-1,-1 0 0,1 1 1,-1-1-1,0 0 1,0 1-1,-1-1 1,1 1-1,-1-1 1,1 1-1,-1 0 1,0 0-1,0 5 1,0-6-41,-1 6 63,1-1-1,1 1 1,0-1 0,0 1 0,4 8 0,-5-15-33,-1 0 0,2-1 1,-1 1-1,0 0 0,0 0 1,0-1-1,1 1 0,-1-1 1,1 1-1,-1-1 0,1 1 1,0-1-1,-1 0 0,1 0 1,0 0-1,0 0 0,0 0 1,0 0-1,0-1 0,0 1 1,0 0-1,0-1 0,0 0 1,0 1-1,0-1 0,3 0 1,3-1 8,0 1 0,0-1 0,0 0 0,0-1 0,0 0 0,0 0 0,-1-1 0,1 0 0,-1 0 0,9-6 0,4-4-55,0-1 0,19-18 0,-1 1 111,-29 24-106,-1-1 1,1 0-1,-1-1 0,-1 0 0,8-11 0,-11 14 46,1-1 0,0 1 0,6-6 0,-9 10-17,0 0 1,0 0 0,1 1-1,-1-1 1,0 0 0,1 1-1,-1 0 1,1 0-1,0-1 1,-1 1 0,1 1-1,3-2 1,-3 2-10,0-1 0,1 1 1,-1 0-1,0 0 0,0 0 0,1 0 0,-1 0 0,0 1 1,6 1-1,-8-1 11,1 0 0,-1-1 1,0 1-1,1 0 0,-1 0 0,0 0 1,0 0-1,0 0 0,0 0 0,0 0 1,0 1-1,0-1 0,0 0 1,-1 1-1,1-1 0,0 0 0,-1 1 1,1-1-1,-1 1 0,0-1 0,1 1 1,-1 1-1,3 18 56,-2-1 1,0 32-1,-2-24-78,2-25 15,-1-1 1,1 1 0,-1-1-1,1 1 1,0-1 0,0 0-1,0 0 1,0 1 0,0-1 0,0 0-1,1 0 1,-1 0 0,1 0-1,0 0 1,-1-1 0,1 1-1,0 0 1,0-1 0,0 1-1,4 1 1,-2 0 12,0-1 0,0 0-1,1 0 1,-1 0 0,0-1 0,1 1-1,0-1 1,-1 0 0,1 0 0,5 0-1,22-2 21,0-1 0,53-11 0,-63 8-14,0-1 1,0-1-1,-1-1 0,27-15 0,-41 18-15,0 0 0,0 0 1,-1-1-1,0 1 0,0-2 0,0 1 0,0-1 1,-1 0-1,0 0 0,-1 0 0,0-1 0,0 1 1,0-1-1,3-11 0,-7 18-17,1 0 0,-1-1 1,0 1-1,1 0 0,-1 0 0,0-1 0,0 1 1,0 0-1,0-1 0,0 1 0,0 0 0,0-1 1,0 1-1,-1 0 0,1 0 0,0-1 0,-2-1 1,2 3-4,-1-1 1,1 0-1,-1 1 0,0-1 1,1 0-1,-1 1 0,0-1 1,1 1-1,-1-1 1,0 1-1,0 0 0,1-1 1,-1 1-1,0 0 1,0-1-1,0 1 0,0 0 1,0 0-1,-1 0 1,-2 0 0,0 0 0,0 0 1,1 1-1,-1-1 1,0 1-1,0 0 0,1 0 1,-1 1-1,0-1 1,-5 4-1,-2 1 34,0 1 1,0 0-1,1 1 0,-17 16 0,25-22-20,-1 1-1,1-1 1,0 1-1,0 0 0,1-1 1,-1 1-1,0 0 1,1 0-1,0 0 0,-1 0 1,1 0-1,1 1 1,-1-1-1,0 0 1,1 0-1,-1 1 0,1-1 1,0 0-1,0 1 1,1-1-1,-1 0 0,1 0 1,-1 1-1,3 4 1,-2-5 15,1 1 0,1-1 0,-1 1 0,0-1 0,1 0 0,0 0 0,0 0 0,0 0 0,0-1 0,0 1 0,0-1 0,1 0 0,-1 0 0,1 0 0,4 2 1,0 0-3,1-1 0,0 0 1,0 0-1,0-1 1,13 2-1,-15-4 23,-1 1-1,1-1 1,0-1 0,-1 1-1,1-1 1,-1 0-1,1 0 1,-1-1 0,0 0-1,0 0 1,1-1 0,8-4-1,78-49-33,-92 55-4,0 0-1,0 0 0,0 1 0,0-1 1,1 0-1,-1 1 0,0-1 0,1 1 1,-1-1-1,0 1 0,1 0 1,-1 0-1,0-1 0,1 1 0,-1 0 1,1 0-1,1 0 0,-2 1-1,-1 0 0,1-1 0,0 1 0,0 0 0,-1-1 0,1 1 0,0 0 0,-1 0 0,1-1 0,0 1 0,-1 0 0,1 0 0,-1 0 0,0 0 0,1 0 0,-1 0 0,0 0-1,0 0 1,1 0 0,-1 0 0,0 0 0,0 2 0,0 2 32,0 0 0,0 0 0,0 0 0,-1 1 1,0-1-1,-1 5 0,-3 20 106,5-30-127,0 1 1,0-1-1,0 0 1,0 0-1,0 0 1,0 1-1,0-1 1,0 0-1,1 0 1,-1 0-1,0 0 1,0 1-1,0-1 1,0 0-1,0 0 1,0 0-1,0 0 1,0 0-1,1 1 1,-1-1-1,0 0 1,0 0-1,0 0 1,0 0-1,0 0 1,1 0-1,-1 0 1,0 1-1,0-1 1,0 0-1,1 0 1,-1 0-1,0 0 1,0 0-1,0 0 1,0 0-1,1 0 1,-1 0-1,0 0 1,0 0-1,13-4 208,12-10-134,-20 10-195,4-3 95,-1 0-1,1 1 1,1 0-1,-1 1 1,1 0-1,-1 1 1,2-1-1,18-4 1,-27 9 6,-1 0 0,1 0-1,0 0 1,0 0 0,-1 0 0,1 0 0,0 0 0,0 1 0,-1-1-1,1 1 1,0-1 0,-1 1 0,1 0 0,0-1 0,-1 1-1,1 0 1,-1 0 0,1 0 0,-1 0 0,2 2 0,1 2-2,1 0 0,-1 1 0,0-1 0,3 7 0,-4-7 22,-1 0 0,1-1 0,1 1 0,-1-1 0,6 5 0,-5-5 30,1-1 0,0 0 0,1 0 1,-1-1-1,0 1 0,1-1 1,-1 0-1,1-1 0,0 1 0,0-1 1,0 0-1,-1-1 0,1 1 0,0-1 1,0 0-1,0-1 0,0 1 1,0-1-1,0 0 0,-1-1 0,7-2 1,5-2-4,0 0 1,-1-2-1,0 0 0,0-1 1,23-17-1,-32 21-45,-1 0 1,-1-1-1,1 1 0,-1-1 0,0 0 0,0-1 0,-1 1 1,5-8-1,1-7 17,11-30 0,-21 50 2,22-65 38,-3-2 1,13-82-1,-31 143-44,2-8 2,21-134-89,-19 0-36,-5 146 80,0 0 0,0 0-1,-1 0 1,1 0 0,-1 0-1,0 0 1,0-3 0,-4 13-160,-2 19 287,0 1 1,2-1-1,1 1 1,1 0-1,1 30 1,13 135 506,-11-186-580,26 181 379,-21-168-330,0 0 0,1 0 1,15 31-1,-16-40-277,0-1 0,0 0 0,1 0 0,0 0 0,1-1 0,0 0 0,0 0 0,13 10 0,-19-17-56,1 0 0,-1 0-1,1 0 1,-1-1 0,1 1 0,-1 0 0,1-1 0,-1 1 0,1-1 0,0 1 0,-1-1 0,1 0 0,0 0 0,2 1 0,9-1-1477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00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34 180 10720,'-34'-4'4864,"42"-5"-4256,10 3 1951,3 1-1535,28-10 640,7-1-960,11-6-352,-1 0-224,4 0 32,-8 2-96,-1 1-1984,-4 8 1024,-5 2-5215,-8 13 3423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03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384 845 3392,'2'-20'6085,"-2"20"-5993,0 0 0,0 0-1,0 0 1,-1-1 0,-3 0 208,0 0 0,-1 1 0,1-1 0,0 1 0,-1 0 0,1 0 0,0 0 0,0 1 1,-1-1-1,-5 3 0,-45 13 946,45-12-935,-15 5-78,0 1 0,1 2 0,0 0 0,1 2 0,1 0 0,0 2-1,1 0 1,-36 36 0,54-48-228,-1 0-1,1 0 1,1 0 0,-1 0-1,-2 5 1,5-8 9,-1 0 0,1-1 0,-1 1 0,1 0 0,0 0 0,-1-1 0,1 1 0,0 0 0,0 0 0,0 0 0,0-1 1,0 1-1,0 0 0,0 0 0,0 0 0,0 0 0,0-1 0,0 1 0,0 0 0,0 0 0,1 0 0,-1-1 0,0 1 0,1 0 0,-1 0 0,0-1 0,1 1 0,-1 0 1,1-1-1,-1 1 0,1 0 0,0-1 0,-1 1 0,1-1 0,0 1 0,-1-1 0,1 1 0,1 0 0,4 1 66,-1-1 0,1 0 1,-1 0-1,1 0 0,0 0 0,0-1 0,0 0 0,-1 0 1,1-1-1,0 0 0,5-1 0,2 0 46,11-2-74,0-1 0,-1-2 0,1 0 0,-1-2 0,0 0 0,-1-2 0,23-14 0,-31 16-81,0-1 0,-1 0-1,0-1 1,-1 0 0,0-1-1,-1-1 1,0 1 0,-1-2 0,-1 1-1,12-24 1,0-6-54,-2 0 0,18-62 0,-27 70 133,0-1 0,-3 0 0,-1-1 0,-1 0-1,-1-48 1,-4 71 26,-4-25 0,4 35-112,-1 0 1,0 1-1,0-1 1,0 0-1,0 1 1,-1-1 0,1 1-1,-1 0 1,0-1-1,0 1 1,0 0-1,-4-4 1,6 7 17,-1-1 0,0 0 1,0 1-1,1-1 0,-1 1 0,0-1 1,0 1-1,0-1 0,0 1 0,0-1 1,0 1-1,0 0 0,0-1 0,0 1 1,0 0-1,0 0 0,0 0 0,0 0 1,1 0-1,-1 0 0,0 0 0,0 0 1,0 1-1,0-1 0,0 0 0,0 0 1,0 1-1,0-1 0,0 1 0,0-1 1,0 1-1,0-1 0,1 1 0,-1-1 1,0 1-1,0 0 0,1-1 0,-1 1 1,0 1-1,-4 3 18,1 1 1,0 0-1,0 0 1,-4 9-1,3-6 57,-7 16 183,1 1 0,2 0 0,0 1 0,-9 48 0,10-36-125,3 0 1,1 0-1,1 1 0,3-1 1,1 1-1,2-1 0,8 41 1,-6-62-51,0 0 0,1 0-1,1-1 1,1 0 0,17 28 0,-23-41-38,1 0 0,0 0 0,0 0 1,0 0-1,0-1 0,1 0 0,-1 1 0,1-1 0,0-1 0,0 1 0,0 0 1,7 2-1,-8-4 2,0 1 1,1-1 0,-1-1-1,1 1 1,-1 0-1,1-1 1,-1 1-1,1-1 1,0 0 0,-1 0-1,1-1 1,-1 1-1,1-1 1,-1 0 0,1 0-1,-1 0 1,5-2-1,0-1-5,0 0-1,0-1 1,0 0-1,0-1 1,-1 0-1,0 0 1,0 0-1,-1-1 0,8-10 1,-11 14-45,-1-1 0,1 1 0,-1-1 0,0 1-1,0-1 1,-1 0 0,1 0 0,-1 0 0,0 0 0,0 0 0,0 0 0,0 0 0,-1 0-1,1 0 1,-1-1 0,0 1 0,-1 0 0,1 0 0,-1 0 0,0 0 0,0 0 0,0 0-1,-2-5 1,3 8 2,-1-1 0,1 1 0,-1 0-1,0 0 1,1-1 0,-1 1-1,0 0 1,0 0 0,0 0 0,0 0-1,0 0 1,0 0 0,0 0-1,0 0 1,0 0 0,0 1 0,-1-1-1,1 0 1,0 1 0,-1-1-1,1 1 1,0-1 0,-1 1 0,1 0-1,0 0 1,-1-1 0,1 1-1,-1 0 1,1 0 0,0 0 0,-1 1-1,1-1 1,-2 0 0,1 1 19,0 0 0,-1 0 0,1 0 1,0 0-1,0 1 0,0-1 1,0 0-1,1 1 0,-1 0 0,0-1 1,0 1-1,1 0 0,-1 0 0,1 0 1,0 0-1,0 0 0,0 0 0,-2 4 1,0 1 71,1 0 1,0 1-1,0-1 0,0 1 1,1 0-1,-1 13 1,2-19-51,0 1 1,1 0-1,-1 0 1,1 0-1,-1 0 1,1 0-1,0-1 1,0 1-1,0 0 1,0-1-1,0 1 1,1-1 0,-1 1-1,1-1 1,0 1-1,0-1 1,0 0-1,0 0 1,0 0-1,0 0 1,3 1-1,1 1 18,-1-1 0,1 0 0,0-1 0,0 1 0,0-1-1,1 0 1,-1-1 0,0 1 0,1-1 0,-1-1 0,1 1 0,-1-1-1,9-1 1,7-2 70,-1 0 0,34-11 0,-24 6 10,19-4-68,-1-2-1,84-38 1,-127 49-45,0 1 0,1-1-1,-1 1 1,1 0 0,-1 1 0,13-2 0,-17 2 0,-1 1 1,1 0-1,0 0 1,0 0-1,-1 1 1,1-1-1,-1 0 1,1 0-1,0 1 1,-1-1-1,1 1 1,-1 0-1,1-1 1,-1 1-1,1 0 1,-1 0-1,1 0 1,-1 0-1,0 0 1,1 0-1,-1 0 1,0 0-1,0 1 1,0-1-1,0 0 1,0 1-1,0-1 1,-1 1-1,1-1 1,0 1-1,0 2 1,1 6 77,0 1 1,-1-1-1,0 1 0,-1 0 1,0-1-1,-1 1 0,-3 17 1,4-1 333,0-14 148,1-15-545,0-1 0,0 1-1,0 0 1,0-1 0,0 1-1,0 0 1,1-1 0,2-1-1,2-7-141,13-26-176,-7 13 6,26-38 1,-37 61 279,-1-1 0,1 1 0,0 0 1,-1 0-1,1 0 0,0 0 0,0 1 0,0-1 0,0 0 0,0 0 0,0 0 0,0 1 0,0-1 0,0 0 0,0 1 0,0-1 1,0 1-1,2-1 0,-2 2 9,0-1 0,0 0 0,-1 1 0,1 0 1,0-1-1,0 1 0,-1 0 0,1-1 0,-1 1 1,1 0-1,0-1 0,-1 1 0,0 0 0,1 0 1,-1 0-1,1 0 0,-1-1 0,0 1 0,0 0 1,1 0-1,-1 0 0,0 0 0,0 1 0,3 10 133,0-1-1,1 0 1,1 0-1,-1 0 1,10 14-1,-12-21-91,0-1 0,0 0-1,0-1 1,1 1 0,-1 0 0,1-1-1,0 1 1,0-1 0,0 0 0,0 0 0,0 0-1,0 0 1,1 0 0,-1-1 0,1 0 0,-1 1-1,1-1 1,-1 0 0,1-1 0,0 1-1,6-1 1,3 0 3,0-2-1,0 1 0,-1-2 1,1 0-1,-1 0 0,1-1 1,-1-1-1,0 0 1,-1 0-1,1-1 0,-1-1 1,0 0-1,-1 0 0,18-17 1,-9 5-37,0-1 0,-1 0 0,-1-2 0,-1 0 0,-1 0 0,14-28 0,-13 19-69,33-57-296,-49 87 353,1 1-1,-1-1 0,0 0 0,1 1 1,-1-1-1,1 1 0,-1-1 1,1 0-1,-1 1 0,1-1 1,-1 1-1,1 0 0,0-1 1,-1 1-1,1-1 0,0 1 0,-1 0 1,1 0-1,0-1 0,-1 1 1,1 0-1,0 0 0,0 0 1,1 0-1,-2 0 0,1 0-1,0 1 1,0-1 0,0 0-1,-1 1 1,1-1-1,0 1 1,-1 0 0,1-1-1,0 1 1,-1 0 0,1-1-1,0 1 1,-1 0 0,1-1-1,-1 1 1,1 1 0,2 6-12,1 0 0,-2 0 1,4 12-1,-5-15 41,6 25-1,-2 1-1,-1 0 1,-1 0-1,-2 0 0,-2 33 1,0-51 93,0 1 0,-1 0 0,-1-1 0,-5 19 1,8-32-109,0 1 0,-1 0 0,1-1 0,0 1 0,-1 0 0,1-1 0,0 1 0,-1 0 1,1-1-1,-1 1 0,1-1 0,-1 1 0,1-1 0,-1 1 0,1-1 0,-1 1 1,1-1-1,-1 0 0,0 1 0,1-1 0,-1 0 0,0 0 0,1 1 0,-1-1 0,0 0 1,0 0-1,0 0 0,-1 0-57,0 0 0,0 0-1,0-1 1,0 1 0,0-1 0,0 1 0,1-1 0,-1 0 0,0 0 0,-2-1 0,-3-2-283,1-1 1,0 1-1,0-1 0,-10-11 1,3-5-297,-3-3-436,16 24 1055,0 0-1,0 0 1,0 0 0,0 0 0,0 0-1,0 0 1,0 1 0,0-1-1,0 0 1,0 0 0,0 0 0,0 0-1,0 0 1,0 0 0,0 0 0,0 0-1,0 0 1,0 0 0,0 0-1,0 0 1,0 1 0,-1-1 0,1 0-1,0 0 1,0 0 0,0 0-1,0 0 1,0 0 0,0 0 0,0 0-1,0 0 1,0 0 0,0 0-1,0 0 1,0 0 0,0 0 0,-1 0-1,1 0 1,0 0 0,0 0 0,0 0-1,0 0 1,0 0 0,0 0-1,0 0 1,0 0 0,0 0 0,0 0-1,0 0 1,0 0 0,-1 0-1,1 0 1,0 0 0,0 0 0,0 0-1,0 0 1,3 10 201,1-4-107,-1-1 0,1 1 1,0-1-1,0 0 0,1 0 1,-1-1-1,1 1 1,0-1-1,0 0 0,1 0 1,-1-1-1,1 0 0,6 3 1,-8-4-21,1 0 0,0 0 0,-1 0 0,1-1 0,0 0 1,0 0-1,0 0 0,0 0 0,0-1 0,0 0 0,0 0 1,0-1-1,0 1 0,0-1 0,0 0 0,0 0 0,6-3 1,23-14 9,0-1 1,-1-3-1,-1 0 1,36-33 0,-56 43-29,-9 9-73,0 0 1,0 0-1,0 0 0,1 1 1,-1 0-1,1-1 0,5-1 1,-15 50 149,5-34 29,0-3-57,1-1-1,-1 1 0,1-1 0,1 1 0,1 9 0,-2-16-77,1 1 0,0 0 0,0-1 0,0 1 0,0-1 0,0 1 0,1-1 0,-1 1 0,1-1 0,0 0 0,0 0 0,-1 0 0,1 0 0,0 0 0,1 0 0,-1-1 0,0 1 0,0 0 0,1-1 0,3 2 0,1-1 25,-1 0 0,1 0 1,-1-1-1,1 0 1,0 0-1,-1-1 0,1 0 1,0 0-1,-1 0 0,1-1 1,0 0-1,-1 0 1,13-5-1,-5 2-38,-1-1 0,1-1 0,-1 0 0,0-1 0,16-11 0,-19 10 0,0 0 0,-1-1 0,0 0 0,0-1 0,-1 0 0,13-20 0,-7 7 9,-1-1 1,10-27 0,62-166-419,23-126-58,-97 289 299,5-83 0,-15 128 124,0 6-17,-1 1 1,0-1 0,1 0 0,-1 1-1,-1-1 1,1 0 0,0 1 0,-1-1 0,0-3-1,1 6 52,0-1-1,0 1 0,0 0 0,-1 0 0,1 0 1,0 0-1,0-1 0,0 1 0,0 0 1,0 0-1,0 0 0,-1 0 0,1 0 1,0-1-1,0 1 0,0 0 0,0 0 1,-1 0-1,1 0 0,0 0 0,0 0 1,0 0-1,-1 0 0,1 0 0,0 0 0,0 0 1,0 0-1,-1 0 0,1 0 0,0 0 1,0 0-1,0 0 0,-1 0 0,1 0 1,0 0-1,0 0 0,0 0 0,-1 0 1,1 0-1,0 0 0,0 0 0,0 0 1,0 1-1,-1-1 0,1 0 0,0 0 0,0 0 1,0 0-1,-1 1 0,-6 7-10,7-8 15,-8 13 4,1-1 1,1 1-1,0 0 0,0 1 1,-3 14-1,-2 5 5,-7 19 76,2 0-1,-15 98 0,6 107 253,21-198-165,-3 60 174,7-98-326,1 0 0,1 0 0,7 31 0,-5-32 12,-4-17-5,0 1 0,1 0 1,0-1-1,0 1 0,0 0 0,0-1 0,0 1 1,1-1-1,-1 0 0,1 1 0,0-1 0,3 4 1,-4-7-3,0 1 0,0 0 1,0-1-1,1 1 1,-1-1-1,0 1 1,0-1-1,0 0 1,1 0-1,-1 1 0,0-1 1,0 0-1,1 0 1,-1 0-1,0 0 1,1 0-1,-1-1 1,0 1-1,0 0 0,1-1 1,-1 1-1,0 0 1,2-2-1,1 0-28,0 0 0,0 0 1,0 0-1,-1-1 0,5-3 0,10-10 93,33-27-126,-46 39 48,1 0-1,0 1 1,0-1 0,0 1 0,0 0-1,0 1 1,10-3 0,-15 5-15,0-1 1,0 1 0,0 0-1,0 0 1,0 0-1,0-1 1,0 1-1,0 0 1,0 1-1,0-1 1,0 0 0,0 0-1,0 0 1,0 0-1,0 1 1,0-1-1,0 1 1,0-1 0,0 0-1,0 1 1,0 0-1,0-1 1,-1 1-1,1-1 1,0 1-1,0 0 1,0 0 0,-1 0-1,1-1 1,-1 1-1,1 0 1,0 0-1,-1 0 1,0 0-1,1 0 1,-1 0 0,0 0-1,1 0 1,-1 0-1,0 0 1,0 0-1,0 0 1,0 0-1,0 0 1,0 1 0,0 7-34,0-1 1,-1 0 0,0 0-1,-4 12 1,4-16 33,1 0 48,-1 0 0,1-1 0,0 1 0,0 0 0,0 0 0,1 4 0,-1-7-32,0-1-1,0 1 1,0 0-1,0 0 1,0 0-1,0 0 1,1-1-1,-1 1 1,0 0-1,1 0 1,-1 0-1,0-1 1,1 1-1,-1 0 1,1-1-1,0 1 1,-1 0-1,1-1 1,-1 1 0,1 0-1,0-1 1,-1 1-1,1-1 1,0 0-1,0 1 1,-1-1-1,1 1 1,0-1-1,0 0 1,0 0-1,0 0 1,0 1-1,23-8 212,-13 4-184,3-3 25,1 0 0,22-14 0,-26 14-87,1-1 1,-1 2 0,1-1-1,23-5 1,-33 10-8,-1 1 1,1 0 0,-1-1 0,1 1 0,0 0-1,-1 0 1,1 0 0,-1 0 0,1 1 0,-1-1 0,1 0-1,-1 1 1,2 0 0,-2-1 17,0 0-1,-1 1 1,1-1-1,-1 1 1,1-1-1,-1 1 1,1-1 0,-1 1-1,1-1 1,-1 1-1,1-1 1,-1 1-1,0 0 1,1-1-1,-1 1 1,0 0 0,0-1-1,1 1 1,-1 0-1,0 0 1,0 3 7,0-1 1,0 1-1,-1-1 1,1 1-1,-1-1 1,0 1-1,1-1 1,-2 1-1,-1 4 1,-38 79 57,-59 93 1,93-167-52,-160 242 193,153-237 141,-20 21 0,19-28-29,10-9-50,6-11 155,12-17-575,1 0 1,1 1-1,1 1 1,1 0-1,38-40 1,116-98-4043,-171 162 4196,41-35-2297,28-25-4108,-51 42 3881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04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500 215 10880,'-5'-28'4928,"23"22"-4289,-5-2 1345,0 8-1216,10-12 352,7 7-704,14-6-96,5 3-192,8-3-576,-6 6 224,-2 2-3136,-5 3 1825,-21 0-3905,-6 3 3072</inkml:trace>
  <inkml:trace contextRef="#ctx0" brushRef="#br0" timeOffset="1">70 20 8896,'-48'-8'4032,"35"0"-3520,5 5-256,8 6-256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08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75 3136,'-4'-26'2642,"4"22"-2001,0 1 0,0-1 0,-1 0 0,1 1 0,-1-1 0,0 1 0,-1-5 0,1 0 1200,2 2-658,-15 4 1905,13 2-3060,0 0 0,0 0 0,0 0 0,0 0 0,0 0 0,1 0 0,-1 1 0,0-1 1,0 0-1,0 0 0,0 1 0,0-1 0,1 0 0,-1 1 0,0-1 0,0 1 0,1-1 0,-2 2 0,0 5-7,0 0 0,1 0 0,0 0 0,0 0 0,1 0 0,-1 0 0,2 0-1,-1 0 1,2 9 0,3 11 64,9 26 0,18 46 477,-17-54-352,17 76-1,-10-13-100,4 26 668,-25-132-767,0 5 128,0-1-1,-1 0 1,0 13-1,0-18-105,0-1 0,0 1 0,0 0 0,0 0 0,0 0-1,0 0 1,-1-1 0,1 1 0,0 0 0,0 0 0,-1 0 0,1-1-1,0 1 1,-1 0 0,1 0 0,-1-1 0,1 1 0,-1 0 0,1-1-1,-1 1 1,0-1 0,1 1 0,-1-1 0,0 1 0,1-1-1,-1 1 1,0-1 0,0 0 0,1 1 0,-1-1 0,0 0 0,0 1-1,0-1 1,0 0 0,1 0 0,-1 0 0,0 0 0,0 0-1,-1 0 1,-4-2 121,0 0-1,0-1 1,0 0 0,0 1-1,-5-6 1,1 3-23,-25-13-32,-1 2 0,0 1 0,-1 2 0,-69-15 0,90 25-303,1 1 0,-28 0 0,13 5-3553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08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 2656,'-21'-3'12181,"90"0"-8496,50 0-2917,82 1 69,-187 0-1041,4-1-4269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32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88 880 3392,'-8'12'6229,"9"-13"-6154,4-4 582,1-1 0,-1 0 0,0 0 0,5-9 1,11-12 34,45-39 193,-8 8-527,5-11-235,68-100-1,-68 79-54,114-172 718,-123 169-392,-48 79-422,-5 10-10,-5 9-18,-22 40 200,-29 79-214,12-41 54,-84 119 0,100-164 51,-153 231 677,29 0 254,117-206-775,13-26 382,-41 55 1,49-82-373,6-8-142,7-3-61,0 1 0,0 0 0,-1 0 1,1 0-1,0 0 0,0 0 0,0-1 0,0 1 0,0 0 0,0 0 1,-1 0-1,1-1 0,0 1 0,0 0 0,0 0 0,0 0 0,0-1 1,0 1-1,0 0 0,0 0 0,0 0 0,0-1 0,0 1 1,0 0-1,0 0 0,0 0 0,0-1 0,0 1 0,0 0 0,0 0 1,0 0-1,1-1 0,-1 1 0,1-4-14,1 0 0,-1 0-1,1 0 1,0 0 0,0 0 0,1 0-1,-1 1 1,1-1 0,0 1 0,0 0-1,6-5 1,4-3-12,25-15 0,-25 18 28,238-131-72,-53 33 22,53-55 327,-242 154-228,1-1-1,-1 1 1,0-2 0,-1 1 0,12-15-1,-18 19-50,0 1-1,0 0 1,0-1-1,0 1 1,-1-1-1,1 0 1,-1 1-1,1-8 1,-1 9-24,-1-1-1,0 1 1,0 0 0,0-1 0,-1 1 0,1-1-1,0 1 1,-1 0 0,0 0 0,1-1 0,-1 1 0,0 0-1,0 0 1,0 0 0,-2-3 0,2 4-2,0-1 0,-1 1 0,1 0 0,0 0 0,0 0 0,-1 0 0,1 0 0,0 0 0,-1 0 1,1 0-1,-1 1 0,1-1 0,-1 0 0,1 1 0,-1 0 0,0-1 0,1 1 0,-1 0 0,0 0 0,1 0 0,-1 0 0,0 0 0,1 0 1,-1 0-1,0 0 0,1 1 0,-1-1 0,1 1 0,-1-1 0,-1 2 0,-6 1-59,0 2 0,0-1 1,-14 11-1,19-12 94,-3 2 85,-1 1-1,1 0 1,1 1-1,-1-1 1,1 1-1,1 1 0,-1-1 1,1 1-1,0 0 1,1 0-1,0 0 0,-4 12 1,6-15-28,0 0 1,1 0-1,-1 0 1,1 1-1,0-1 1,1 0-1,0 1 1,-1-1-1,2 1 1,-1-1-1,0 0 1,1 1-1,0-1 1,1 0-1,-1 0 1,1 0-1,0 0 1,0 0-1,0 0 1,1 0-1,0 0 1,5 6-1,-5-9-42,-1 1-1,1-1 0,-1 0 0,1-1 0,0 1 1,0 0-1,0-1 0,0 0 0,0 1 0,0-1 1,0 0-1,1-1 0,-1 1 0,0-1 0,0 1 1,1-1-1,-1 0 0,0 0 0,1 0 0,4-2 1,7 0 66,0-1 1,-1-1 0,17-6-1,27-11 36,-1-2 0,-2-2 0,0-3-1,65-44 1,-39 15-545,-80 57 415,-1 0 1,0 0-1,0 0 1,0 0-1,0 0 1,0 0-1,0 0 1,0 0-1,0 0 1,1 0-1,-1 0 1,0 0-1,0 0 1,0 0-1,0 0 1,0 0-1,0 0 1,0 0-1,0 0 1,0 1-1,0-1 1,0 0-1,1 0 1,-1 0-1,0 0 1,0 0-1,0 0 1,0 0-1,0 0 1,0 0-1,0 1 1,0-1-1,0 0 1,0 0-1,0 0 1,0 0-1,0 0 1,0 0-1,0 0 1,0 0-1,0 1 1,0-1-1,0 0 1,0 0-1,0 0 1,0 0-1,0 0 1,0 0-1,-1 0 1,1 0-1,0 0 1,0 1-1,0-1 1,0 0-1,0 0 1,0 0-1,0 0 1,0 0-1,0 0 1,0 0-1,0 0 1,-1 0-1,-3 7-10,0 0-1,-10 11 1,-7 11 81,21-28-69,-6 8 56,1 1 0,-5 12 0,9-19-5,0 0 0,0 0 0,0 0 0,1 0 0,-1 0 0,1 1 0,0-1 0,0 0 0,0 0 0,0 0 0,0 0 1,1 0-1,0 4 0,0-6-32,-1 0 0,0 0 0,1-1 1,-1 1-1,1 0 0,-1 0 1,1 0-1,0-1 0,-1 1 0,1 0 1,0-1-1,-1 1 0,1-1 0,0 1 1,0-1-1,0 1 0,-1-1 0,1 0 1,0 1-1,0-1 0,0 0 1,0 1-1,0-1 0,0 0 0,-1 0 1,1 0-1,0 0 0,0 0 0,0 0 1,0 0-1,0 0 0,0-1 0,1 1 1,3-1 37,0-1 0,-1 1 0,1-1 0,-1 0 0,6-3 0,17-12-5,-2-1-1,0-1 1,27-28 0,4-2-319,-45 41 79,-11 8 180,1 0 0,-1 1 0,0-1-1,0 0 1,1 0 0,-1 0 0,0 0 0,0 0 0,0 0-1,1 1 1,-1-1 0,0 0 0,0 0 0,0 0 0,1 0 0,-1 1-1,0-1 1,0 0 0,0 0 0,0 1 0,0-1 0,0 0 0,0 0-1,1 1 1,-1-1 0,0 0 0,0 0 0,0 1 0,0-1 0,0 0-1,0 0 1,0 1 0,0-1 0,0 0 0,-1 1 0,1 3 1,-1 1 1,0 0-1,0-1 1,0 1-1,0-1 1,-1 1-1,-2 4 1,1-4 16,1 1 0,-1 0 0,2 0 0,-3 7 0,4-11 13,0 0 0,0-1 0,0 1-1,-1 0 1,1-1 0,1 1 0,-1 0-1,0-1 1,0 1 0,1 0 0,-1-1-1,1 1 1,-1 0 0,1-1-1,0 1 1,-1-1 0,3 3 0,-2-3 4,0 0 1,0 0-1,1-1 1,-1 1-1,0 0 1,1 0 0,-1-1-1,1 1 1,-1-1-1,0 1 1,1-1-1,-1 1 1,1-1-1,0 0 1,-1 0 0,1 0-1,-1 0 1,1 0-1,-1 0 1,4-1-1,2 0 31,0-1-1,1 0 0,-1 0 1,0-1-1,0 0 0,0 0 1,8-6-1,45-33 109,-49 34-159,99-88-167,-59 49 104,-50 45 65,1 0-1,0 1 1,0-1-1,0 1 0,0 0 1,0-1-1,1 1 1,-1 0-1,0 0 1,1 0-1,-1 1 1,0-1-1,1 1 0,-1-1 1,1 1-1,-1 0 1,1 0-1,4 0 1,-1 1 19,-1 1 1,1-1 0,0 1 0,-1 1 0,11 5 0,3 1 19,-15-7 6,0 0 0,1-1 0,-1 0 1,1 0-1,-1 0 0,0-1 0,1 1 1,-1-1-1,1 0 0,-1 0 0,8-2 1,2 0-861,0-2 1,17-7 0,-31 11 804,22-4-1451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09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46 129 3968,'-2'-1'702,"0"0"0,0 0 0,0 0 0,-1 0 0,1 0 1,0 0-1,0-1 0,1 1 0,-1-1 0,0 0 0,-1-2 0,0 2 142,-9-5 1584,7 4-1227,15-2-852,144-40 451,-119 35-445,0 1 0,1 2-1,50-3 1,1 7 45,-82 2-414,-1 0 0,1 0-1,-1 0 1,0-1 0,5-2 0,-13 4-1217,-1 0 0,1 0 1,0 1-1,-1-1 0,1 1 1,-6 2-1,8-3 433,-8 4-1378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09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39 3712,'-24'6'13992,"66"-8"-12182,121-19-560,-25 0-2452,-102 20 583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15 1984,'0'0'216,"1"-1"1,-1 0-1,1 0 1,-1 1-1,1-1 1,0 0-1,-1 1 1,1-1-1,0 0 1,0 1-1,-1-1 1,1 1-1,0 0 1,0-1-1,1 0 1,7-4 1903,-21 8 2829,-22 7-4090,-2 7-17,-51 32 0,74-40-800,1 0 1,1 0 0,0 1 0,0 1 0,1 0 0,0 0-1,-10 16 1,7-8-169,-16 36 0,25-47 138,1 0 0,0 0 1,1 0-1,0 1 0,0-1 0,1 1 0,-1 13 1,2-20 9,0 0 0,0 1 0,0-1 0,1 0 0,-1 0 0,1 0 0,-1 0 0,1 0 0,0 0 0,-1 0 0,1 0 0,0 0 0,0 0 0,0-1 0,1 1 0,-1 0 0,0-1 0,1 1 0,1 1 0,0-1 34,-1 0 0,1-1 0,0 1 0,0-1 0,0 0 0,0 0 0,0 0 0,0 0 0,0 0 0,0-1 0,5 1 0,-1 0 57,0-1 1,0-1-1,0 1 0,0-1 0,0 0 0,0-1 0,0 0 0,0 0 1,-1 0-1,12-6 0,-9 2-16,-1 0 1,1 0-1,-1-1 0,0 0 1,-1-1-1,13-15 1,-16 17-87,0 1 0,-1-1 0,0 1 0,0-1 0,0 0 0,-1 0 1,1 0-1,-2 0 0,1-1 0,-1 1 0,1 0 0,-1-10 0,-1 13 10,0 1 0,0-1 0,0 0-1,-1 0 1,1 0 0,-1 1-1,0-1 1,0 0 0,1 0-1,-2 1 1,1-1 0,0 1 0,-1-1-1,1 1 1,-1 0 0,-2-4-1,4 6-16,-1 0-1,1 0 0,0 0 0,0 0 0,-1 0 0,1 0 0,0 0 0,-1 0 1,1-1-1,0 1 0,-1 0 0,1 0 0,0 0 0,0 1 0,-1-1 0,1 0 1,0 0-1,-1 0 0,1 0 0,0 0 0,0 0 0,-1 0 0,1 0 0,0 1 1,0-1-1,-1 0 0,1 0 0,0 0 0,0 0 0,-1 1 0,1-1 0,0 0 1,0 0-1,0 1 0,0-1 0,-1 0 0,1 0 0,0 1 0,0-1 0,0 0 1,0 1-1,0-1 0,0 0 0,0 0 0,0 1 0,-4 16 175,3-16-142,-6 36 345,-4 24-16,-1 32 2,-7 86 392,5 85-114,13-119-181,2-135-568,-1-8-34,0 0 1,1 0-1,-1 1 0,0-1 1,0 0-1,0 0 0,-1 1 0,1-1 1,-1 0-1,1 0 0,-1 0 0,1 0 1,-3 4-1,-11-30-8816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4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2 125 2720,'0'0'248,"-1"-1"0,1 0 0,0 1 0,0-1 0,0 0 1,0 1-1,0-1 0,-1 0 0,1 0 0,1 1 0,-1-1 0,0 0 0,0 1 0,0-1 0,0 0 1,0 0-1,1 1 0,-1-1 0,0 0 0,1 1 0,0-2 0,14-20 2446,29-22-1246,-39 39-1256,0 0-61,23-18 115,-27 22-264,0 0-1,1 0 1,0 0-1,-1 0 1,1 0-1,-1 1 1,1-1 0,0 0-1,0 1 1,-1 0-1,1-1 1,0 1-1,0 0 1,0 0 0,-1 0-1,5 0 1,-6 0 12,1 1-1,0-1 1,-1 0 0,1 1 0,-1-1 0,1 1 0,0-1 0,-1 1 0,1-1 0,-1 1 0,1-1-1,-1 1 1,1-1 0,-1 1 0,0 0 0,1-1 0,-1 1 0,0-1 0,1 1 0,-1 1 0,4 15 76,-3-14-55,12 90 634,-8-48-376,2-1-1,2 1 0,18 49 1,-24-85-149,1-1 0,1 1 1,-1-1-1,1 1 0,1-1 1,0 0-1,0-1 1,11 11-1,-14-15-66,0-1-1,0 1 1,0-1 0,0 0 0,0 1 0,1-2 0,-1 1-1,1 0 1,-1-1 0,1 1 0,0-1 0,-1 0-1,1-1 1,0 1 0,0 0 0,0-1 0,-1 0-1,1 0 1,0 0 0,0-1 0,0 1 0,0-1-1,6-2 1,-4 1-3,0-1-1,0 0 0,-1-1 1,1 1-1,-1-1 1,0 0-1,0 0 1,6-8-1,2-2 56,16-25-1,-7 4-28,20-44-1,-23 42-80,24-35-1,-23 41-65,-13 19 69,1-1-1,1 1 1,0 0 0,13-13-1,-20 24-7,-1-1 0,1 1 0,0-1 1,0 1-1,0 0 0,0 0 0,0 0 0,0 0 0,0 0 0,0 0 0,0 0 1,0 1-1,0-1 0,1 1 0,-1 0 0,0-1 0,0 1 0,4 1 0,-3-1 32,0 1 1,-1 0-1,1 0 0,0 0 0,-1 0 0,1 0 0,-1 1 0,1-1 0,-1 1 0,0-1 0,0 1 0,1 0 1,1 2-1,2 3 52,-1 1 1,1-1-1,-1 1 1,0 0-1,-1 0 1,0 1-1,6 17 1,-3-1-480,-2 0 0,0 0 0,-1 0 0,0 41 0,-4-49-757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5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3552,'1'-13'4831,"-1"13"-4782,9 3 2406,-8-3-2366,0 0 1,0 0-1,0 0 0,0 0 1,0 0-1,0 0 0,0 1 0,0-1 1,-1 0-1,1 1 0,0-1 0,1 1 1,-1 0 8,1 1 1,-1-1-1,0 1 1,0 0-1,0-1 1,0 1 0,0 0-1,0 0 1,0 0-1,0 0 1,0 2-1,5 28 624,-4-21-509,4 46 715,-3 0-1,-4 64 1,1-99-751,-15 221 1409,2-27-1551,10-183-189,2-17 36,0 25 0,1-36-450,1 0 0,0-1 0,0 1 1,0 0-1,3 6 0,-4-11 499,0 0 0,0 0 0,0 1 0,0-1 0,0 0 0,0 0 0,0 0-1,0 0 1,0 1 0,0-1 0,0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5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15 2976,'11'-13'2185,"-7"12"-576,-5 8 442,-9 32 769,8-27-2265,-1 0 0,-4 13 0,-7 8 323,-2-2 0,0 0 0,-36 50 1,-77 75 419,24-36-1053,104-118-432,-1-1 0,1 1 0,-1 0 0,1 0-1,-1 0 1,0-1 0,0 1 0,0-1 0,0 0 0,-4 3 0,4-24-5909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6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6880,'1'1'416,"1"0"0,-1 0 0,1-1 0,-1 1 0,0 0 0,1 0 1,-1 0-1,0 0 0,0 1 0,0-1 0,0 0 0,0 0 0,0 1 0,0-1 0,1 2 0,16 29 865,-16-29-953,24 39 1112,1-1 0,39 44 0,-47-60-1936,19 32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6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791 4 6656,'-28'-4'2144,"15"6"-1307,-171 44 5950,-9-8-3873,-16-16-2525,157-20-393,-16 0-345,24-1-7457,51-1 5582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6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17 5568,'-8'-13'1786,"8"12"-1751,0 1 0,0 0 0,0 0-1,-1 0 1,1-1 0,0 1 0,0 0 0,0 0-1,0 0 1,0 0 0,0 0 0,0-1-1,-1 1 1,1 0 0,0 0 0,0 0-1,0 0 1,0 0 0,-1 0 0,1 0-1,0-1 1,0 1 0,0 0 0,0 0-1,-1 0 1,1 0 0,0 0 0,0 0-1,0 0 1,-1 0 0,1 0 0,0 0-1,0 0 1,0 0 0,-1 0 0,1 0-1,0 0 1,0 0 0,0 1 0,0-1-1,-1 0 1,1 0 0,0 0 0,0 0 0,0 0-1,0 0 1,-1 1 342,2 12 1099,0-1 0,5 20 1,2 7-119,0 15 343,-3-27-784,2 38 0,-1 115-229,-2-99-1529,-3-60-926,2 0 232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7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7 158 1984,'1'-2'114,"-1"0"1,0 0-1,-1 0 1,1 0-1,0 0 0,0 0 1,-1 0-1,1 0 1,-1 1-1,-1-5 1,1 6-46,1 0 1,0 0-1,0-1 1,0 1 0,-1 0-1,1 0 1,0-1 0,0 1-1,0 0 1,0 0-1,0-1 1,0 1 0,-1 0-1,1-1 1,0 1-1,0 0 1,0-1 0,0 1-1,0 0 1,0-1 0,0 1-1,7-13 5510,-7 12-5351,1 1-162,-1 0 0,0 0 1,1-2 794,-1 2-795,0 0 0,1-1 0,-1 1 0,0 0 1,0 0-1,0 0 0,0 0 0,1 0 0,-1 0 1,0 0-1,0 0 0,0 0 0,1 0 1,-1 0-1,0 0 0,0 0 0,0 0 0,0 0 1,1 0-1,-1 0 0,0 0 0,0 0 1,0 0-1,1 0 0,-1 0 0,1 1 398,-1-1-398,10 9 1327,-1 12-841,0 1 1,5 27-1,-7-27-283,0 0 0,12 27 0,40 97 717,-39-93-799,-18-47-74,0 1-1,0 0 1,-1 0-1,0 0 1,0 1-1,-1-1 1,0 8-1,0-9 188,5-21 137,11-53 169,16-58-364,-8 62 132,51-95-1,-29 54-601,-33 75-563,-8 23-434,2 28-4941,-6 14-597,3-16 4006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38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26 137 5888,'-26'-23'2688,"29"23"-2336,2-5 1408,8 5-1024,18-7 1408,5-1-1248,7-3 224,6 3-704,16-8-32,1 8-225,27-7-95,-3 2-32,13 2-128,-16 7 64,1-4-2495,-14 8 1343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35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1008 3328,'-6'4'206,"0"-1"1,0 1 0,1 0-1,-1 0 1,1 1-1,0 0 1,1 0-1,-1 0 1,1 0-1,-7 12 1,0 3 657,-17 42 1,23-48-578,-89 203 3252,-64 171 1119,104-230-1618,60-182-2003,7-19-730,4 6-252,27-43 1,-5 11-157,16-37-5,-13 20-123,83-121-1,54-32 326,-173 230-86,1 0 26,-1-1 0,2 1 0,-1 0 0,1 1 0,1 0 1,-1 0-1,18-11 0,-25 18-31,0 1 0,0-1 0,0 1 0,0-1 0,0 1 0,0-1 1,1 1-1,-1 0 0,0-1 0,0 1 0,0 0 0,1 0 0,-1 0 0,0 0 1,0 0-1,0 0 0,1 0 0,-1 1 0,0-1 0,0 0 0,0 1 0,1-1 1,-1 1-1,0-1 0,0 1 0,0-1 0,0 1 0,0 0 0,0 0 0,0-1 0,0 1 1,-1 0-1,1 0 0,0 0 0,0 0 0,-1 0 0,1 0 0,0 0 0,-1 0 1,1 0-1,-1 0 0,1 3 0,1 1 18,0 0 0,-1 0 0,0 0 0,0 0 0,0 0 0,-1 0-1,1 0 1,-2 10 0,-1-2 15,-1-1-1,0 1 0,-1-1 0,-7 13 1,-25 47 98,14-29-59,-9 11 188,14-26-66,-5-5 274,22-23-409,9-7-147,20-19-71,-8 7 60,30-21 0,-9 15 202,1 1-1,68-25 1,16-9 146,-103 46-314,-1-2 0,0 0-1,25-23 1,-26 18 76,-2-2 0,0 0 0,-1-2 0,-1 0 0,14-26 0,68-135 130,-50 86-334,38-80 92,-83 167 51,0-1 0,0 0 0,-1-1 0,3-17 1,-7 30 40,0-1-1,0 0 1,0 1 0,1-1 0,-1 1 0,0-1 0,0 0 0,0 1-1,0-1 1,0 0 0,-1 1 0,1-1 0,0 1 0,0-1 0,0 0 0,-1 0-1,1 1 2,0 0 0,-1 0 0,1 0 0,0 0 0,0 0 0,0 0 0,-1 0 0,1 0 0,0 0 0,0 0 0,-1 0 0,1 0 0,0 0-1,0 0 1,-1 0 0,1 0 0,0 0 0,0 0 0,0 1 0,-1-1 0,1 0 0,0 0 0,0 0 0,0 0 0,-1 0 0,1 1 0,0-1-1,0 0 1,-18 22-142,12-15 130,-9 13 12,1 1 0,0 0 0,1 1 0,-14 34 1,-29 99 245,11-25-51,15-67 176,-51 85 0,67-125-256,10-16-63,0 0 31,-1 1 0,1 0 0,-4 11 0,8-18-55,-1 0 1,1 1-1,0-1 0,-1 1 1,1-1-1,0 1 0,0-1 1,0 1-1,0-1 0,0 1 1,1 1-1,-1-2-5,0-1-1,1 1 1,-1 0 0,0-1 0,1 1-1,-1 0 1,1-1 0,-1 1 0,1-1-1,-1 1 1,1-1 0,-1 1-1,1-1 1,0 1 0,-1-1 0,1 0-1,-1 1 1,1-1 0,0 0 0,-1 0-1,1 1 1,0-1 0,1 0 0,3 1 10,0-1 0,-1 1-1,1-1 1,0 0 0,0-1 0,0 1 0,0-1 0,0 0 0,7-2 0,5-4-48,22-10 1,-25 10-85,0 1-1,18-5 1,-31 10 86,-1 1 1,1 0-1,0 0 1,0-1-1,-1 1 1,1 0-1,0 0 1,0 0-1,0 0 1,-1 0-1,1 0 1,0 0-1,0 0 1,0 0-1,-1 1 1,1-1-1,0 0 1,0 0-1,-1 1 0,1-1 1,0 0-1,-1 1 1,1-1-1,0 1 1,-1-1-1,1 1 1,0-1-1,-1 1 1,1-1-1,-1 1 1,1 0-1,-1-1 1,0 1-1,1 0 1,-1-1-1,0 1 1,1 0-1,-1 0 1,0-1-1,0 1 1,1 0-1,-1 0 0,0 0 1,0-1-1,0 3 1,0 4-25,0 0 0,-1 0-1,0-1 1,-2 11 0,1-6 107,2-7-43,-1 0-1,1 0 1,0 0-1,0-1 1,1 1-1,-1 0 1,1 0-1,-1 0 1,3 5 0,-2-8-8,-1 0 1,1 1 0,0-1-1,-1 0 1,1 0 0,0 0-1,0 1 1,0-1 0,0 0-1,0 0 1,0 0 0,0-1-1,1 1 1,-1 0 0,0 0-1,0-1 1,1 1 0,-1 0-1,0-1 1,1 0 0,-1 1 0,1-1-1,-1 0 1,1 1 0,-1-1-1,0 0 1,1 0 0,-1 0-1,3-1 1,10-1 69,0-1 0,0 0 0,0-1 1,16-6-1,1-1-10,38-10-41,62-22 68,-114 36-183,0-1 0,-1-1 0,0 0 0,-1-1 0,22-18 0,-34 24-152,-4 3 61,-10 4-29,-25 13 80,26-12 65,6-2 67,-50 24-27,49-24 21,1 0 0,0 1 0,0 0 0,1 0 0,-1 0 0,0 0 0,1 1 0,0-1 0,0 1 1,-3 4-1,6-7-2,-1 0 0,1-1 0,0 1 0,-1 0 0,1 0 0,0-1 0,0 1 0,-1 0 0,1 0 0,0 0 0,0-1 0,0 1 0,0 0 0,0 0 0,0 0 0,0 0 0,1-1 0,-1 1 0,0 0 0,0 0 0,1-1 0,0 2 0,0 0 6,0-1-1,0 0 0,0 1 1,0-1-1,0 0 1,1 0-1,-1 0 1,0 0-1,1 0 0,2 1 1,2 1 45,0-1-1,0 0 1,0 0-1,12 2 1,-9-3 1,0 0 0,0-1 0,1 0 1,-1 0-1,0-1 0,0-1 0,0 1 0,0-1 0,0-1 1,11-4-1,-15 5-42,0 0 1,-1-1-1,1 0 1,-1 0-1,0 0 1,0 0-1,0 0 1,6-7-1,-8 7-25,0 1-1,0-1 1,0 0-1,-1 0 1,1 0-1,-1 0 1,1 0-1,-1 0 1,0-1-1,-1 1 1,1 0-1,0 0 1,-1-1-1,0-4 1,0 6-11,0 0 0,0 0-1,0 0 1,-1 0 0,1 0 0,-1 0 0,1 0-1,-1 0 1,0 0 0,0 0 0,0 0 0,0 0 0,0 0-1,-1 0 1,1 1 0,0-1 0,-1 1 0,1-1-1,-1 1 1,0-1 0,1 1 0,-1 0 0,-2-2-1,0 2-14,1-1 0,-1 1-1,0-1 1,1 1-1,-1 0 1,0 0 0,0 1-1,1-1 1,-1 1-1,0 0 1,0 0 0,-4 1-1,-13-1 40,14-1 72,14 1 32,2 0-78,-1-1 0,0 0 0,1 0 0,-1 0 0,0-1 0,0-1 0,0 0 0,0 0 0,-1 0 0,1-1 0,-1 0 0,0 0-1,7-6 1,-2 1 6,-1-2 0,0 0 0,0 0 0,-1 0 0,-1-2 0,11-16 0,27-47 13,111-162 135,-96 150-351,-5-4 1,88-186-1,-142 271 118,6-12-79,-9 18 121,1 0-1,-1 1 1,0-1 0,0 1-1,1-1 1,-1 0 0,0 1 0,0-1-1,0 0 1,0 1 0,0-1-1,0 1 1,0-1 0,0 0-1,0 1 1,0-1 0,-1 0 0,1 1-1,0-1 1,0 1 0,0-1-1,-1 0 1,0 0-1,1 1-1,-1 0 1,1 0 0,-1 0 0,1 0-1,-1 0 1,1 0 0,0 0 0,-1 0-1,1 0 1,-1 0 0,1 0-1,-1 0 1,1 0 0,-1 1 0,1-1-1,-1 0 1,1 0 0,-1 0 0,1 1-1,0-1 1,-1 0 0,1 1-1,0-1 1,-1 0 0,0 1 0,-12 11-76,0 1-1,1 0 1,1 1 0,-19 28 0,5-6 31,-5 2 1,0 1 19,1 1-1,-30 56 1,37-50 75,2 1-1,2 1 0,2 0 1,3 1-1,1 1 0,3 0 1,-3 58-1,10-92-1,1 0 0,1 0 0,1 0 0,0-1 0,1 1 0,1 0 0,5 16 0,-7-29-9,0 0 1,0 0-1,1-1 1,-1 1-1,1 0 1,0-1 0,-1 1-1,1-1 1,0 0-1,0 0 1,1 1-1,-1-1 1,0-1-1,5 4 1,-2-3-6,-1 0 1,1 0 0,-1 0-1,1-1 1,-1 1 0,1-1-1,0-1 1,7 2 0,3-2-69,-1-1 0,1 0-1,0-1 1,-1 0 0,16-5 0,-15 2-209,29-13 0,5-2-420,-41 18 478,-12 1-43,-13 6 5,-17 8-27,-7 3 254,-51 27 0,83-37 48,0 0 1,-14 12 0,22-17-38,0 0 1,0-1-1,1 1 1,-1 0-1,0-1 1,1 1-1,-1 0 1,0 0 0,1 0-1,-1-1 1,1 1-1,-1 0 1,1 0-1,0 0 1,-1 0-1,1 0 1,0 0-1,0 0 1,-1 1 0,2-1 3,-1 0 1,0 0-1,1 0 1,-1-1-1,1 1 1,-1 0-1,1 0 1,0-1-1,-1 1 1,1 0-1,0-1 1,-1 1-1,1 0 1,0-1-1,0 1 1,-1-1-1,1 1 1,0-1-1,0 0 1,0 1-1,1-1 1,7 3 67,0 0 1,0 0-1,0-2 1,1 1-1,-1-1 1,0 0-1,0-1 1,17-1-1,-2-2 9,0-1 0,29-9-1,-48 12-72,0-1-1,0 0 0,0 0 0,-1-1 0,1 1 0,0-1 1,-1 0-1,0 0 0,5-5 0,-7 7-12,-1-1 0,1 1 0,-1-1 0,0 1-1,1-1 1,-1 0 0,0 0 0,0 0 0,0 0-1,0 0 1,0 0 0,-1 0 0,1 0 0,-1 0 0,1 0-1,-1 0 1,0 0 0,1 0 0,-1 0 0,0-1-1,-1 1 1,1 0 0,0 0 0,-2-4 0,1 3-25,0 0 1,0 0 0,-1 0-1,1 1 1,-1-1-1,0 1 1,0-1 0,0 1-1,0-1 1,0 1 0,0 0-1,0 0 1,-1 0-1,1 0 1,-1 1 0,-3-3-1,-9-5 29,14 8-2,0 1-1,0-1 1,0 1 0,1-1-1,-1 0 1,0 1 0,0-1-1,0 0 1,1 0-1,-1 1 1,0-1 0,1 0-1,-1 0 1,1 0 0,-1 0-1,1 0 1,0 0 0,-1 0-1,1 0 1,0 0 0,-1 0-1,1 0 1,0-1 0,0 1-3,1 0 1,-1 0 0,1 0 0,-1 0-1,1 0 1,0 0 0,-1 0 0,1 0-1,0 0 1,-1 0 0,1 1-1,0-1 1,0 0 0,0 1 0,0-1-1,0 1 1,2-2 0,4-1 12,1 0 0,0 0 1,0 1-1,11-2 0,-1 0-7,-1 2 0,1 0 0,18 0 1,-30 2-10,-1 1 1,1-1-1,-1 1 1,1 0 0,-1 1-1,1-1 1,-1 1 0,0 0-1,0 0 1,0 1-1,0 0 1,0 0 0,8 5-1,-11-5 9,1 0 0,0 0 0,-1 0 0,1 0 0,-1 0 0,0 0 0,0 1 0,0-1 0,-1 1 0,1 0 0,-1-1 0,0 1 0,0 0 0,0 0 0,0 5 0,0-4 40,-1 1 0,0-1 0,0 0 1,-1 0-1,0 0 0,0 0 0,0 0 0,0 0 0,-1 0 0,-3 9 0,-24 32 473,28-45-278,6-2-222,0 1 0,0-1 0,-1-1 0,1 1 1,0-1-1,-1 0 0,1 0 0,-1 0 0,0 0 1,7-6-1,-4 4-57,-1 0 1,14-6 0,-19 10 30,-1 0-1,1 0 1,-1-1 0,0 1-1,1 0 1,-1 0 0,1 0-1,-1 0 1,1-1 0,-1 1 0,1 0-1,-1 0 1,1 0 0,-1 0-1,1 0 1,-1 0 0,0 1-1,1-1 1,-1 0 0,1 0-1,-1 0 1,1 0 0,-1 0 0,1 1-1,-1-1 1,0 0 0,1 0-1,-1 1 1,1-1 0,-1 0-1,0 1 1,1-1 0,-1 0-1,0 1 1,0-1 0,1 0 0,-1 1-1,0-1 1,0 1 0,1-1-1,-1 0 1,0 1 0,0-1-1,0 1 1,0-1 0,0 1-1,0-1 1,0 1 0,0 0 0,-2 25-338,1-24 328,-4 20-161,3-14 267,0 0 1,1 0-1,-1 0 1,2 0-1,-1 1 0,1-1 1,1 9-1,-1-17-70,0 1-1,0-1 0,0 0 0,1 1 0,-1-1 1,0 1-1,0-1 0,1 0 0,-1 1 1,0-1-1,1 1 0,-1-1 0,0 0 1,1 0-1,-1 1 0,0-1 0,1 0 0,-1 0 1,1 1-1,-1-1 0,0 0 0,1 0 1,-1 0-1,1 0 0,-1 1 0,1-1 1,-1 0-1,1 0 0,-1 0 0,1 0 0,-1 0 1,0 0-1,1 0 0,-1-1 0,1 1 1,-1 0-1,1 0 0,-1 0 0,1 0 1,-1 0-1,1-1 0,22-10 348,-18 8-312,307-183-20,-301 179-40,10-4-183,-12 8-40,-9 3 224,0 0-1,1 0 0,-1 0 1,0 1-1,0-1 0,0 0 0,0 0 1,0 0-1,0 0 0,0 0 1,1 0-1,-1 0 0,0 0 1,0 1-1,0-1 0,0 0 1,0 0-1,0 0 0,0 0 0,0 0 1,0 0-1,0 1 0,0-1 1,0 0-1,0 0 0,0 0 1,0 0-1,0 0 0,0 1 1,0-1-1,0 0 0,0 0 0,0 0 1,0 0-1,0 0 0,0 1 1,0-1-1,0 0 0,0 0 1,0 0-1,0 0 0,-1 0 0,1 0 1,0 0-1,0 1 0,0-1 1,0 0-1,-3 4-30,0 0-1,0 0 1,0-1 0,-1 1-1,1-1 1,-1 0 0,0 0-1,-6 4 1,-11 9-96,-13 15 152,2 1 1,-50 64-1,19-2 94,39-57-7,21-32-25,-1 0 1,1-1-1,0 1 0,-1-1 1,0 0-1,0 0 0,-9 7 1,13-11-76,0 0 0,0 0 1,-1 0-1,1 1 0,0-1 1,0 0-1,0 0 0,-1 0 1,1 0-1,0 0 0,0 0 1,0 0-1,-1 1 0,1-1 1,0 0-1,0 0 1,0 0-1,-1 0 0,1 0 1,0 0-1,0 0 0,-1 0 1,1 0-1,0 0 0,0 0 1,-1 0-1,1-1 0,0 1 1,0 0-1,0 0 0,-1 0 1,1 0-1,0 0 0,0 0 1,0 0-1,-1-1 0,1 1 1,0 0-1,0 0 0,0 0 1,0 0-1,0-1 1,-1 1-1,1 0 0,0 0 1,0 0-1,0-1 0,0 1 1,0 0-1,0 0 0,0 0 1,0-1-1,0 1 0,0 0 1,0 0-1,0-1 0,1-14 102,2 8-77,0 0 1,1-1-1,0 1 1,0 0-1,0 1 1,1-1-1,-1 1 1,2 0-1,5-6 1,2 0 14,0 0 0,30-20 0,-20 19 14,0 1-1,1 1 1,0 1-1,1 1 1,35-7 0,-43 12-11,0 1-1,0 1 1,28 0 0,50 8-1544,-54-2-1776,21 0-7449,-44-3 5126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8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31 5472,'-18'-3'10880,"23"3"-8801,8 3-1215,8-3 320,5 0-704,20-3-64,-7 0-256,12-5 32,8 3-96,1-2-1536,-2 2 768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19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6 319 3328,'-6'-6'6549,"6"6"-6414,1-1 1,-1 1 0,0-1 0,0 1 0,0-1-1,0 1 1,1-1 0,-1 1 0,0-1-1,1 1 1,-1-1 0,0 1 0,1-1-1,-1 1 1,0-1 0,1 1 0,0-1 0,9-13 945,-4 1-646,0 0 0,1 0-1,1 0 1,0 1 0,14-17-1,-5 13-317,0 0-1,1 1 1,0 1-1,1 1 0,41-22 1,-23 15 37,2 2 1,77-25 0,-112 41-173,0 1 0,0 0 0,1 0 0,-1 0 0,0 1 0,1 0 0,-1-1 0,0 2 0,7 0 0,-9-1 20,0 1 1,0 0-1,0-1 1,0 1 0,0 0-1,0 0 1,-1 1 0,1-1-1,0 0 1,-1 1-1,1-1 1,-1 0 0,0 1-1,1 0 1,-1-1-1,0 1 1,0 0 0,0 0-1,0 0 1,0-1 0,1 5-1,1 6-27,0 0 0,0 0-1,-1 1 1,0 16 0,4 22 151,-1-26 12,2 0-1,0-1 1,1 1 0,18 33-1,-25-55-71,1 0 0,-1 0-1,1-1 1,0 1 0,0 0 0,0-1 0,0 0-1,1 1 1,-1-1 0,6 3 0,-7-4-48,0-1 1,1 1 0,-1-1 0,1 0-1,-1 1 1,0-1 0,1 0 0,-1 0-1,1 0 1,-1 0 0,1 0-1,-1 0 1,0 0 0,1-1 0,-1 1-1,1-1 1,-1 1 0,0-1 0,1 1-1,-1-1 1,0 1 0,0-1-1,1 0 1,-1 0 0,0 0 0,0 0-1,1-2 1,10-9 104,0-1 0,-1 0 0,14-23 0,8-10 105,57-60-377,-70 85-122,1 2 1,44-33 0,-63 50 268,0 1-1,1 0 1,-1 0-1,0 0 1,1 0 0,-1 0-1,1 0 1,-1 1-1,1-1 1,0 1 0,-1-1-1,1 1 1,-1 0-1,1 0 1,0 1 0,-1-1-1,1 0 1,-1 1-1,1 0 1,-1-1-1,1 1 1,-1 0 0,1 0-1,-1 0 1,0 1-1,0-1 1,3 3 0,5 3 106,0 2 0,-1-1 0,0 1 1,10 13-1,-11-12-99,4 5 19,0 0 0,-1 1 0,-1 0 0,0 1 0,-1 0 0,-1 0 0,11 37 0,-18-49-399,1 0 0,-1 0 0,-1 0 1,1 0-1,-1 0 0,0 1 0,0-1 1,0 0-1,-1 0 0,-1 6 0,2-10 208,0-1 0,0 1 0,-1-1 0,1 1 0,0-1 0,0 1 0,0 0 0,-1-1 0,1 1 0,0-1 0,-1 1 0,1-1 0,0 0 0,-1 1 0,1-1 0,-1 1 0,1-1 0,-1 0 0,1 1 0,-1-1 0,1 0 0,-1 1 0,1-1 0,-1 0 0,1 0 0,-1 0 0,1 1 0,-1-1 0,1 0 0,-1 0 0,0 0 0,1 0 0,-1 0 0,1 0 0,-1 0 0,0 0 0,0-1 0,-9-1-2489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2:20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32 3712,'-1'-1'285,"1"-1"-137,-1 1 0,1 0 0,-1 0 0,1 0 0,0-1 0,0 1 0,-1 0 0,1 0 0,0-1 0,0 1 0,0 0 0,0 0 0,0-1 0,1 1 0,-1 0 0,0 0 0,1-1 0,-1 1 0,1 0 0,-1 0 0,1-2 0,0 3-68,-1 0 1,0 0-1,0-1 0,1 1 1,-1 0-1,0 0 1,1 0-1,-1 0 0,0 0 1,0 0-1,1 0 0,-1 0 1,0 0-1,1 0 0,-1 0 1,0 0-1,1 0 0,-1 0 1,0 0-1,1 0 0,-1 0 1,0 0-1,0 0 0,1 0 1,-1 0-1,0 0 0,1 0 1,-1 1-1,0-1 0,0 0 1,1 0-1,-1 0 0,0 1 1,0-1-1,0 0 0,1 0 1,-1 0-1,0 1 0,0-1 1,0 0-1,0 1 1,1-1-1,-1 0 0,0 0 1,0 1-1,0-1 0,0 0 1,0 1-1,6 14 1151,-1 16-217,0 0-1,-2 1 1,-2-1 0,-2 38 0,-19 125 988,13-140-1708,-23 265 325,22-155-2347,10-143-493,4-9-2299,7-5 1160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20.8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19 328 1984,'-7'-2'9808,"-2"-15"-3449,8 16-6057,0 1-260,3 0-101,1-1 134,-1 1-1,1-1 1,-1 0-1,1 0 0,-1 0 1,3-1-1,13-5 83,1 3-118,1 1-1,1 1 0,27 1 1,15-2 26,60-7 74,113-14 116,59-10 113,-153 21-368,-81 10 71,-43 3-32,1 0-1,20-5 1,-31 5-15,0-1 0,0 1 0,9 0 0,20 0-28,-34-1 11,-1 1 0,0 0-1,1-1 1,-1 0 0,0 0 0,0 1-1,0-1 1,0 0 0,0-1 0,0 1-1,0 0 1,0-1 0,2-1 0,-3 2 41,10 1-208,-5 0 155,-5 0 13,-2 0 5,10-19 264,-10 14-280,1 0 0,0 0 0,-1 0 0,0 0 0,0 0 0,-1 0 0,1 0 0,-1 0 0,0 1 0,0-1 0,-1 1 0,0-1 0,1 1 0,-1 0 0,-1 0 0,1 0 0,0 0 0,-1 1 0,0-1 0,0 1 0,0 0 0,-9-5 0,-13-5-153,13 6 169,0 1-1,-1 0 0,-20-6 0,24 9-61,7 2 20,-1 0 1,1 0-1,0 1 0,0-1 0,-1 1 0,-4-1 0,30 3 29,0 1 0,0 0 0,37 12 0,12 2-128,-54-14 144,-1 1 0,1 1 0,-1 1 0,22 11 0,-37-17-17,0 1-1,0-1 1,0 1-1,-1 0 1,1-1-1,0 1 1,-1-1 0,1 1-1,-1 0 1,1 0-1,-1-1 1,1 1-1,-1 0 1,1 0-1,-1 0 1,0-1-1,0 1 1,1 0-1,-1 0 1,0 0-1,0 0 1,0 0-1,0 0 1,0 0-1,0 0 1,0-1-1,0 1 1,0 0-1,0 0 1,-1 1-1,-1 4 10,0 0 0,0 0 0,-5 8 0,3-5 33,-6 12 55,7-15-125,0 1 0,0-1 1,0 1-1,-1 8 0,0 0 101,-11 26 0,-2 8 99,14-37-58,-1 0 1,-1-1 0,-8 15-1,8-15-87,0 2-58,4-12 26,1 1 0,-1-1 1,1 1-1,-1-1 0,0 1 0,1-1 1,-1 1-1,0-1 0,0 1 1,0-1-1,0 0 0,0 0 0,-2 2 1,-32 24 287,35-26-274,0-1-1,0 0 0,-1 0 0,1 1 0,0-1 0,-1 0 0,1 0 1,0 0-1,-1 0 0,1 1 0,-1-1 0,1 0 0,0 0 1,-1 0-1,1 0 0,0 0 0,-1 0 0,1 0 0,-1 0 0,1 0 1,0 0-1,-1 0 0,1 0 0,0 0 0,-1 0 0,1-1 1,-1 1-1,1 0 0,-1 0 0,-7-11 344,7 6-272,-1 0 0,1 0 0,0 0 0,-1-6-1,0-100-357,3 67-3943,-1 33 1620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36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1 992,'1'1'129,"-1"0"1,1 0-1,-1 1 1,1-1-1,-1 0 1,0 0-1,0 1 1,0-1-1,1 0 1,-1 1-1,0-1 0,-1 0 1,1 0-1,0 1 1,0-1-1,0 0 1,-1 0-1,1 1 1,-1-1-1,1 0 1,-1 0-1,1 0 0,-1 1 1,-1 0-1,-3 5 33,1-1 0,-11 11 0,11-13 196,-5 7-184,0 1 0,1-1 0,-7 16 0,0-1-49,0 1 95,-21 53 0,25-52-100,10-28-99,1 1-1,0 0 0,-1-1 1,1 1-1,0 0 1,-1-1-1,1 1 0,0 0 1,0-1-1,0 1 1,0 0-1,-1 0 0,1-1 1,0 1-1,0 0 1,1 1-1,6-15 150,18-43-191,-10 26 32,-1 2-177,24-36 1,-28 51 219,-8 12-28,0-1 0,-1 1 0,1-1-1,-1 0 1,0 0 0,0 0 0,1 0 0,-1 0 0,0 0 0,0 0 0,-1 0-1,1 0 1,0-4 0,-1 5 23,0 0-1,1 0 0,-1-1 1,0 1-1,1 0 1,-1 0-1,0 0 0,1 0 1,-1 0-1,1 0 1,-1 0-1,1 0 1,0 0-1,0 0 0,-1 0 1,1 0-1,1-1 1,5-6 668,5-4-791,-14 29 378,1 25 0,2-14-153,2 0 0,0-1 0,2 1 0,1-1 0,11 29 0,-17-55-140,5 12-330,-4-13 228,-1 1-1,0-1 1,0 0-1,1 1 1,-1-1 0,0 0-1,0 1 1,1-1-1,-1 0 1,0 0-1,1 1 1,-1-1-1,1 0 1,-1 0 0,0 1-1,1-1 1,-1 0-1,1 0 1,-1 0-1,1 0 1,-1 0 0,0 0-1,1 0 1,-1 0-1,1 0 1,-1 0-1,1 0 1,0 0-1,4-3-1070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37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3648,'5'0'1344,"0"0"-1024,0 0-128,3 0 288,0 0-320,2 0 0,3 0-96,4 0-768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5.3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31 3072,'0'0'7733,"2"1"-7322,7 3-39,-8-4-334,-1 0-1,0 0 1,1 0 0,-1 0 0,0 0 0,1 0-1,-1 1 1,0-1 0,0 0 0,1 0 0,-1 0 0,0 0-1,0 0 1,1 1 0,-1-1 0,0 0 0,0 0 0,0 0-1,1 1 1,-1-1 0,0 0 0,0 0 0,0 1 0,1-1-1,-1 0 1,-9 12 2025,9-12-2047,0 0 0,0 0 0,-1 0-1,1 0 1,0 0 0,0 0 0,0 0-1,0 0 1,0 0 0,0 0 0,-1 0-1,1 0 1,0 0 0,0 0 0,0-1 0,0 1-1,0 0 1,0 0 0,-1 0 0,1 0-1,0 0 1,0 0 0,0 0 0,0 0-1,0 0 1,0 0 0,0-1 0,0 1-1,0 0 1,0 0 0,0 0 0,0 0 0,-1 0-1,1 0 1,0 0 0,0-1 0,0 1-1,0 0 1,0 0 0,0 0 0,0 0-1,0 0 1,0 0 0,0-1 0,0 1 0,0 0-1,0 0 1,0 0 0,1 0 0,-4-15-850,1-1-3457,2 16 4201,0-1 0,0 1 0,-1 0 0,1-1 0,0 1 0,0 0 0,0-1 0,0 1 0,0 0-1,0 0 1,0-1 0,0 1 0,1 0 0,-1-1 0,0 1 0,0 0 0,0-1 0,0 1 0,0 0-1,0 0 1,0-1 0,1 1 0,-1 0 0,0 0 0,0-1 0,0 1 0,1 0 0,14-8-4134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5.7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25 4384,'-5'-25'8032,"0"30"-6880,-3-2 608,-10 6-1024,5 2-65,0 0-383,3-6-192,7-2-64,-2 2-256,31-10-5887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6.0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3 8896,'-4'-3'7551,"39"3"-18334,-13 12 7455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6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1 8320,'-36'19'6400,"46"-19"-5600,-2 0-480,5 0-224,5 0-32,0-3-2816,-5 0 1504,4 3-5056</inkml:trace>
  <inkml:trace contextRef="#ctx0" brushRef="#br0" timeOffset="1">650 197 9216,'0'-28'3424,"0"32"-2112,13-8-1568,0-1 32,0-1 96,-3-2 96,-2 0-2016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35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24 7456,'-44'-12'2784,"44"9"-1728,10 3 1984,16-5-1760,31 2 1375,40 3-1535,11 3-256,21-3-512,25 0-128,11 5-128,-19-2-192,-20-3 32,-3 4-5311,-4 0 2911,-6 8-4960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6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55 10048,'-35'-16'3712,"31"21"-2880,0-10-32,-1 5-1120,0 0 192,-3 0-3264</inkml:trace>
  <inkml:trace contextRef="#ctx0" brushRef="#br0" timeOffset="1">111 19 7552,'-5'-19'2816,"5"24"-2208,13-2-160,0-3-576,5 0-32,5 0 64,-7 0 64,2 5-2176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7.1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495 17 9216,'-13'-17'3424,"8"26"-2656,10-1-128,-10-5-704,2 0 256,-2 2-128,-3-2-224,-2 5 96,2 4-4352,-1 4 2400,-12-8-2400</inkml:trace>
  <inkml:trace contextRef="#ctx0" brushRef="#br0" timeOffset="1">163 258 10624,'-31'-11'4832,"31"6"-4192,0 2-352,-10-2-288,-3-3-928,-8 1 512,-9-6-3296,-1 2 2080,5-9-3904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7.5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369 39 8736,'-31'-39'3232,"18"39"-2528,0 0-192,8 0-1088,2 0 704,-2 4-64,0-4-32,2 5-64,-7-2-2720,2 8 1504</inkml:trace>
  <inkml:trace contextRef="#ctx0" brushRef="#br0" timeOffset="1">1 203 8480,'0'-8'3136,"5"13"-2432,3-5-224,1 0 128,0 0-448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7.9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392 12 6816,'-41'-11'2528,"28"22"-1984,-5-3-128,10-5 672,3-3-736,5 5-320,-8 7-3328</inkml:trace>
  <inkml:trace contextRef="#ctx0" brushRef="#br0" timeOffset="1">1 382 7552,'5'24'2816,"8"-1"-2208,3 4-160,-6-11-96,-2 4-288,2 2-96,-2 3 0,1-3-4128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8.2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84 11136,'-13'-20'4128,"26"15"-3200,18-9-289,-13 6-671,-1-4-128,-4-1-1439,9 7 895,3 1-3968,19 5 2560,-13 11-2272</inkml:trace>
  <inkml:trace contextRef="#ctx0" brushRef="#br0" timeOffset="1">1890 251 8224,'-8'-15'3040,"8"21"-2368,0 11-160,0-9-640,0 0-32,-5-2-1120,5 2-1248,-5 4 1408,15-12-2976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8.5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1168 7648,'-15'-16'2816,"20"7"-2176,-5-18-192,0 7-2624,-5-5 1088,-3-8-2176</inkml:trace>
  <inkml:trace contextRef="#ctx0" brushRef="#br0" timeOffset="1">57 25 9568,'-26'-24'3520,"21"32"-2720,2-8-192,3 8-704,-5-3-32,-5 1 64,2-6-2624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8.9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1543 39 8128,'-29'-16'3008,"15"21"-2336,1 1-160,5 2-864,-10-3 96,-13 2-2784,-18 6 1664,-12-5-2784</inkml:trace>
  <inkml:trace contextRef="#ctx0" brushRef="#br0" timeOffset="1">36 39 9632,'-36'-39'3584,"44"42"-2784,10 5-256,5-4-1184,3-4 224,0 5-1952,4-2 1344,-7 8-2816,8-6 2176,8-10-1024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9.3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48 9984,'-36'-44'3680,"15"44"-2848,8 0-256,8 0-448,0 0-1760,2-3 896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39.7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109 75 1728,'-19'-2'11653,"8"-4"-10225,11 10-896,3 8-664,-3-11 405,1 4-233,-1-1 0,0 1 1,0 0-1,0 0 0,0-1 0,-2 10 0,-1 14 58,-4 205 1086,2-116-710,3-82-464,1-16 156,0 0-1,-2 0 1,-4 21-1,-5 15-15,7-8 63,4-45-273,1-2 108,0 1 1,0 0-1,0 0 0,0 0 1,0-1-1,-1 1 1,1 0-1,0 0 0,-1-1 1,1 1-1,0 0 0,-1 0 1,1-1-1,-1 1 1,1-1-1,-1 1 0,1 0 1,-1-1-1,0 1 1,1-1-1,-1 1 0,0-1 1,1 0-1,-1 1 0,0-1 1,0 1-1,1-1 1,-1 0-1,0 0 0,0 0 1,-1 1-1,-2-13 267,2 8-259,0-1 0,0 1 0,0-1 0,1 1 0,0-1 0,0 0 1,0 1-1,0-7 0,3-40-52,-1 15 111,1 6-143,9-54 0,-1 18 30,-5 27 27,11-145 1,-11 34-377,3 108 118,-8 36 234,-1 6-13,1 0 0,0-1 0,0 1-1,0 0 1,0-1 0,0 1 0,0 0 0,0-1-1,0 1 1,0-1 0,0 1 0,0 0 0,0-1-1,0 1 1,0 0 0,1-1 0,-1 1 0,0 0 0,0-1-1,0 1 1,0 0 0,1-1 0,-1 1 0,0 0-1,0 0 1,1-1 0,-1 1 0,0 0 0,0 0-1,1-1 1,-1 1 0,0 0 0,1 0 0,-1 0-1,0 0 1,1 0 0,-1-1 0,0 1 0,1 0 0,-1 0-1,2 0-9,0 0 0,0 0 0,0 0-1,0 0 1,0 1 0,0-1-1,0 1 1,-1-1 0,1 1-1,0 0 1,0-1 0,-1 1 0,1 0-1,0 0 1,-1 0 0,1 0-1,1 2 1,28 25-255,-19-14 305,-1-1 0,-1 1 1,0 1-1,-1 0 0,0 0 0,-2 1 1,9 22-1,0 12 165,10 58 0,-12-46-129,0 4 110,15 54 358,-24-106-443,13 22-1,4 11 129,-20-40-155,1 0 0,1 0 0,-1 0 0,6 8 0,-8-14 116,8 9 458,-5-15-589,0 0 0,-1-1 1,0 0-1,0 0 0,0 0 1,-1 0-1,1-1 0,-1 1 0,-1 0 1,2-13-1,5-16 99,37-139-81,-20 68-31,19-88-33,-41 172 50,-1 1-1,-2-39 1,0 30-229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20.0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0 836 2560,'0'1'86,"0"-1"1,0 1-1,0-1 0,0 1 1,1-1-1,-1 0 1,0 1-1,0-1 0,0 1 1,0-1-1,0 1 1,1-1-1,-1 0 0,0 1 1,0-1-1,1 0 1,-1 1-1,0-1 0,1 0 1,-1 1-1,0-1 0,1 0 1,-1 0-1,0 1 1,1-1-1,-1 0 0,1 0 1,-1 0-1,1 1 1,17-1 1127,18-8-119,-26 4-975,0 0 1,0 0-1,-1-1 0,1 0 1,-1-1-1,0 0 0,-1 0 1,0-1-1,0 0 0,0-1 1,-1 0-1,0 0 0,0 0 1,-1-1-1,7-12 0,72-149 248,9-43-82,-10 26 127,-79 173-370,1-1 0,5-28 0,-10 35-23,0 0 1,0 1 0,0-1-1,-1 0 1,0 0-1,-1 0 1,-2-13-1,3 21-23,0 0 1,0 0-1,0-1 0,0 1 0,-1 0 0,1 0 0,0-1 1,0 1-1,0 0 0,0 0 0,0-1 0,0 1 0,-1 0 0,1 0 1,0 0-1,0 0 0,0-1 0,0 1 0,-1 0 0,1 0 0,0 0 1,0 0-1,-1 0 0,1-1 0,0 1 0,0 0 0,-1 0 0,1 0 1,0 0-1,0 0 0,-1 0 0,1 0 0,0 0 0,0 0 0,-1 0 1,1 0-1,0 0 0,0 0 0,-1 0 0,1 0 0,0 0 0,0 1 1,-1-1-1,1 0 0,0 0 0,0 0 0,0 0 0,-1 0 0,1 0 1,0 1-1,0-1 0,-13 11-163,12-10 155,-10 12-54,1 0 0,1 1 1,0 0-1,1 0 0,0 1 0,-8 22 1,4-2 106,2 0 0,1 0 0,-7 56 0,10-54-98,0-1 38,-10 72 254,14-88-174,1 1 1,1-1 0,2 24 0,-1-40-6,-1 0-1,1 1 1,0-1-1,0 0 1,0 0-1,1 0 1,0 0-1,2 5 1,-3-7-21,0-1 0,0 0 0,0 1 0,1-1 0,-1 0 0,0 1 0,1-1 1,-1 0-1,1 0 0,-1 0 0,1 0 0,0-1 0,-1 1 0,1 0 0,0-1 0,-1 1 0,1-1 0,0 0 0,0 1 0,-1-1 0,1 0 1,2 0-1,5-1 78,-1 0 1,1 0 0,-1-1 0,0 0-1,0 0 1,13-6 0,47-25 72,-63 30-180,194-120-34,-187 118-233,-14 11 41,-19 19-38,17-20 241,-96 127-282,98-130 312,0 1 0,0-1 0,1 1 1,-1 0-1,1-1 0,0 1 0,0 0 0,0 0 1,0 0-1,0 0 0,1 0 0,-1 0 1,1 0-1,0 0 0,0 1 0,0 3 1,1-4 5,0-1 0,-1 0 0,1 0 0,0 0 0,1 1 0,-1-1 0,0 0 0,1 0 0,-1-1 0,1 1 0,-1 0 0,1 0 0,0-1 0,0 1 0,0-1 0,0 1 0,0-1 0,0 0 0,0 0 0,0 0 0,3 1 0,2 0 42,0 0 1,0 0-1,0 0 0,0-1 0,0 0 0,0-1 0,1 1 0,-1-1 0,9-2 1,-2 1 116,0-2 0,0 0 1,23-9-1,-35 12-148,-1-1-1,1 1 1,0-1 0,-1 0-1,1 0 1,-1 0 0,1 0-1,-1 0 1,1 0 0,-1 0-1,0-1 1,1 1 0,-1 0 0,0-1-1,0 1 1,0-1 0,0 1-1,0-1 1,0 0 0,-1 1-1,1-1 1,-1 0 0,1 0-1,-1 1 1,1-1 0,-1 0-1,0 0 1,0 0 0,0-3 0,0 3-38,-1-1 0,0 0 0,1 1 0,-1-1 1,0 1-1,0-1 0,-1 1 0,1-1 1,0 1-1,-1 0 0,0-1 0,1 1 1,-1 0-1,0 0 0,0 0 0,0 1 1,0-1-1,0 0 0,-1 1 0,-3-3 1,-2 1-35,0-1 0,0 1 0,0 1 0,0-1 0,-1 1 0,-13-1 0,-52 1-626,53 2 127,95 5 172,-35-5 451,0-1 1,0-2-1,0-2 0,71-18 0,-27-8 632,-55 17-640,-35 20-102,-1 1 0,1 0 1,0 0-1,1 1 0,0 0 1,0 0-1,1 0 0,0 1 1,0 0-1,1 0 0,0 0 1,1 0-1,-5 18 0,8-22 39,0 0 1,0-1-1,0 1 0,0-1 0,1 1 1,-1 0-1,3 5 0,-3-8 6,1 0-1,-1-1 1,1 1 0,0-1-1,-1 0 1,1 1 0,0-1-1,0 1 1,0-1-1,0 0 1,0 0 0,0 0-1,0 1 1,0-1 0,1 0-1,-1 0 1,0-1-1,1 1 1,-1 0 0,0 0-1,1-1 1,-1 1 0,1-1-1,2 1 1,0 0 65,1 0 1,-1-1-1,1 1 0,0-1 1,-1 0-1,1-1 0,0 1 1,-1-1-1,1 0 0,4-2 1,-8 3-58,1-1 0,-1 1 0,0-1 0,0 0 0,0 1 0,0-1 0,0 0 0,0 0 0,0 0 0,0 0 0,0 0 0,0 0 0,-1 0 0,1 0 1,1-2-1,-2 1-4,1 0 0,-1 0 0,1 0 0,-1-1 0,0 1 0,1 0 0,-1 0 1,0 0-1,0 0 0,-1 0 0,1 0 0,-1-4 0,0 4-26,0 0-1,1 0 1,-1 0 0,0 1-1,0-1 1,-1 0 0,1 0-1,0 0 1,-1 1-1,1-1 1,-3-2 0,-25-18-47,5 4-91,22 13 53,2 5 82,0 0-1,0 0 1,0 0 0,0 0-1,0 0 1,0 0 0,0 0-1,0 0 1,0 0 0,0 0-1,0 0 1,0 0 0,0 0-1,0 0 1,0 0-1,0 0 1,0 0 0,0 0-1,0 0 1,0 0 0,0 0-1,0 0 1,0 0 0,0 0-1,0 1 1,0-1 0,0 0-1,0 0 1,1 0 0,-1 0-1,0 0 1,0 0-1,0 0 1,0 0 0,0 0-1,0 0 1,0 0 0,0 0-1,0 0 1,0 0 0,0 0-1,0 0 1,0 0 0,0 0-1,0 0 1,0 0-1,0 0 1,0 0 0,0 0-1,0 0 1,0 0 0,0 0-1,0-1 1,0 1 0,1 0-1,-1 0 1,0 0 0,0 0-1,1 0-12,0 1 0,0-1 0,1 0 0,-1-1 0,0 1 0,0 0 0,1 0 0,-1 0 0,0-1 0,0 1-1,2-1 1,-1 0 11,28-7 25,31-13 0,-25 8 10,-25 10 5,1-2 0,-1 1-1,0-1 1,0-1 0,0 0-1,-1-1 1,15-11 0,0-3 149,-1-1 0,0-1 0,36-48 0,24-62 5,-75 116-204,-1 0 1,-1 0-1,0-1 0,-1 0 0,-1 0 0,3-24 0,-8 40-39,1 0 1,-1-1 0,0 1-1,0 0 1,0-1-1,0 1 1,-1-3-1,1 5 44,0 0-1,0 0 0,-1-1 0,1 1 1,0 0-1,0 0 0,0 0 1,0-1-1,0 1 0,0 0 0,-1 0 1,1 0-1,0-1 0,0 1 0,0 0 1,-1 0-1,1 0 0,0 0 0,0 0 1,0 0-1,-1-1 0,1 1 0,0 0 1,0 0-1,-1 0 0,1 0 1,-10 4-489,5 0 428,1 1 0,-1-1 0,1 0 1,0 1-1,1 0 0,-1 0 0,1 0 0,0 0 1,-2 7-1,-21 55 54,20-48 43,-96 331 480,63-201 287,37-138-364,2-11-415,0 0 1,0 0-1,0 0 1,0 0-1,0 0 0,0 1 1,0-1-1,0 0 0,0 0 1,0 0-1,0 0 1,0 0-1,0 0 0,0 0 1,0 0-1,1 0 1,-1 0-1,0 0 0,0 0 1,0 0-1,0 1 1,0-1-1,0 0 0,0 0 1,0 0-1,0 0 0,0 0 1,0 0-1,0 0 1,0 0-1,0 0 0,1 0 1,-1 0-1,0 0 1,0 0-1,0 0 0,0 0 1,0 0-1,0 0 1,0 0-1,0 0 0,0 0 1,0 0-1,0 0 0,0 0 1,1 0-1,-1 0 1,0 0-1,0 0 0,0 0 1,0 0-1,0 0 1,0 0-1,0 0 0,16-17 301,15-16-406,1 1 1,62-47 0,-87 73 79,1 0 0,1 0-1,9-4 1,-15 8-11,-1 1 0,1 0 0,0 0 1,-1 0-1,1 0 0,0 1 0,0-1 0,-1 1 0,1-1 0,0 1 0,0 0 0,0 0 0,0 0 0,-1 1 0,1-1 0,4 2 1,-5-2 20,-1 1 1,1 0-1,-1 0 1,1 0-1,-1 0 1,0 0-1,1 0 1,-1 0 0,0 1-1,0-1 1,0 0-1,0 1 1,0-1-1,0 0 1,0 1 0,-1-1-1,1 1 1,0 0-1,-1-1 1,1 1-1,-1 0 1,0-1 0,1 1-1,-1 0 1,0-1-1,0 1 1,0 0-1,0 1 1,-1 2 26,1-1 1,-1 1-1,0-1 1,0 0-1,0 1 1,-1-1-1,1 0 1,-1 0-1,-3 6 1,1-5 16,1 1 0,-1-1 1,0 0-1,0 0 1,0-1-1,-1 1 0,1-1 1,-1 0-1,0 0 1,0 0-1,-1-1 0,1 0 1,-1 0-1,0 0 1,0-1-1,0 0 0,-9 3 1,12-5-11,-7 2-42,10-2 8,0 0 1,0 0 0,0 0-1,0 0 1,0 0 0,1 0-1,-1 0 1,0 0 0,0 0-1,0 0 1,0 1 0,0-1-1,0 0 1,0 0 0,0 0-1,0 0 1,0 0 0,0 0-1,1 0 1,-1 0 0,0 0-1,0 0 1,0 0 0,0 0-1,0 0 1,0 0 0,0 1-1,0-1 1,0 0 0,0 0-1,0 0 1,0 0 0,0 0-1,0 0 1,0 0-1,0 0 1,0 0 0,0 0-1,0 1 1,0-1 0,0 0-1,0 0 1,0 0 0,0 0-1,0 0 1,0 0 0,0 0-1,0 0 1,0 0 0,0 1-1,0-1 1,0 0 0,0 0-1,0 0 1,0 0 0,0 0-1,-1 0 1,1 0 0,8 2-25,0 0 1,0-1-1,1 0 1,10 0-1,11 2 65,-26-3-4,1 1-1,0-1 1,0 0-1,-1-1 0,1 1 1,0-1-1,-1 0 1,1 0-1,0 0 1,-1 0-1,1-1 1,-1 0-1,0 0 1,0 0-1,1-1 1,5-4-1,1-3 73,1 0-1,-1-1 1,16-22-1,-5 6-375,79-92 422,-95 112-53,-5 6-115,0 1 1,0-1-1,0 0 1,0 0 0,0 0-1,0 0 1,0 0-1,0-1 1,0 1 0,-1 0-1,2-3 1,-1 8-41,0 0 0,1 0 0,0 0 0,0 0 0,0-1 0,0 1 0,4 4 0,11 22-107,-13-19 193,17 55-4,-20-60-4,1 0 1,-2 0-1,1 0 0,0 0 1,-1 0-1,0 0 0,-1 0 1,1 0-1,-2 6 1,0-9 2,1 1 0,0-1 0,-1 0 0,0 1 0,0-1 0,0 0 0,0 0 0,0 0 0,-1 0 0,1-1 0,-1 1 0,1-1 0,-1 1 0,0-1 0,0 0 1,0 0-1,-1 0 0,1-1 0,0 1 0,-1-1 0,1 0 0,-1 0 0,-5 1 0,1 0 44,0-1 0,-1 0-1,1-1 1,-1 1 0,1-2 0,0 1-1,-1-1 1,1 0 0,-10-4 0,16 5-53,0-1 0,0 0 0,0 0 0,1 0 0,-1 0 0,0 0 0,1 0 0,-1 0 0,1 0 0,-3-3 0,4 4-13,0 0 0,0 0 0,0 0 0,-1 0 0,1-1-1,0 1 1,0 0 0,0 0 0,0 0 0,0-1 0,0 1 0,0 0 0,0 0 0,0-1 0,-1 1 0,1 0 0,0 0 0,0 0 0,0-1 0,0 1 0,0 0-1,0 0 1,0-1 0,1 1 0,-1 0 0,0 0 0,0 0 0,0-1 0,0 1 0,0 0 0,1-1 3,-1 1 1,1 0 0,-1-1-1,1 1 1,0 0-1,-1-1 1,1 1-1,0 0 1,-1 0-1,1 0 1,0 0 0,-1 0-1,1 0 1,0 0-1,1 0 1,15 1-16,-1 0 0,21 5 0,-17-2 56,26 1 1,59 0-1445,-35-1-4225,-44-1 3384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36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4384,'1'-1'114,"1"1"0,-1-1 0,1 1 0,-1-1 0,1 1 0,-1 0 0,1 0 0,-1 0 0,1 0 0,-1 0 0,1 0 0,-1 0 0,1 0 0,-1 1 0,3 0 0,23 11 262,-17-6-48,2 0 164,0 1-1,-1 0 1,0 1 0,0 1 0,-1-1 0,0 2 0,0-1-1,13 19 1,0 4 751,31 61 0,-34-56-799,19 33 385,58 150-1,-71-133-469,-3 2 1,16 129-1,-13 190 1373,-27-323-1193,-3 1 0,-30 156-1,9-133-295,-63 173 0,77-255-1079,-1 0 0,-29 46 0,35-63 24,-1 0 0,0 0 0,-1-1 0,0-1-1,-1 1 1,0-1 0,0-1 0,0 1 0,-17 8 0,18-12-604,0-1 0,-1 0 0,-15 3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22.4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17 691 1888,'-16'11'2064,"20"-14"-80,24-4-1594,-1-2 1,0 0-1,-1-2 1,-1-1-1,1-1 1,-2-1-1,0-1 1,26-23-1,-28 19-337,-1-1 0,-1-1 0,-1-1 0,-1-1 0,24-38 0,63-134 424,-84 151-317,-5 9 488,21-64 0,-37 96-590,1 0 0,-1 0 0,1 0 0,-1 0 0,0 0 0,0-3 0,0 5-57,0 1 0,0 0-1,0-1 1,0 1 0,0 0-1,0-1 1,0 1 0,-1 0 0,1-1-1,0 1 1,0-1 0,0 1-1,0 0 1,-1-1 0,1 1-1,0 0 1,0 0 0,-1-1-1,1 1 1,0 0 0,-1-1 0,1 1-3,-1 0 1,1 0 0,-1 0 0,1 0 0,-1 0 0,1 1-1,-1-1 1,1 0 0,-1 0 0,1 0 0,-1 0 0,1 1-1,-1-1 1,1 0 0,0 0 0,-1 1 0,1-1-1,-1 0 1,1 1 0,0-1 0,-1 1 0,1-1 0,-10 11-7,2 0 0,-1 0 0,2 0 1,-1 1-1,1 0 0,1 0 0,0 1 1,-3 13-1,-28 110 403,35-127-384,-4 21 122,1-1 1,1 1 0,1-1 0,2 1 0,1 0 0,1 0 0,1 0 0,2-1-1,11 44 1,-14-70-75,0 0-1,0-1 1,1 1 0,-1 0-1,1-1 1,-1 1 0,1 0-1,0-1 1,0 0-1,4 4 1,-5-5-24,0 0 1,0 0-1,0 0 1,0-1-1,1 1 0,-1 0 1,0-1-1,0 1 0,1-1 1,-1 1-1,0-1 1,1 0-1,-1 1 0,1-1 1,-1 0-1,0 0 0,1 0 1,-1 0-1,1 0 1,-1 0-1,0-1 0,1 1 1,-1 0-1,0-1 0,1 1 1,1-2-1,1 0 18,1-1 0,-1 0 0,0 0-1,0 0 1,0-1 0,0 1 0,-1-1-1,1 0 1,-1 0 0,5-7 0,0-4-54,-1 1 1,7-17 0,-7 13-212,-11 36 147,2 0 0,-1 0 0,2 0 0,1 28 0,1-26 127,-2-18-43,1 0 1,0 0 0,0 0-1,0 0 1,0 0 0,0-1-1,0 1 1,0 0 0,1 0-1,-1 0 1,1 0 0,-1 0-1,1-1 1,0 1 0,0 0-1,-1 0 1,3 2 0,-1-3 16,0 0 0,0 0 1,0-1-1,-1 1 0,1-1 0,0 1 1,0-1-1,0 0 0,0 0 0,0 0 1,0 0-1,0 0 0,2 0 0,26-8 113,-13 1-78,0-2 0,32-20 0,-36 16-14,-12 12-61,1-1-1,-1 1 0,0-1 1,1 1-1,-1 0 0,1 0 1,-1 0-1,1 0 0,2-1 1,-3 1-11,0 1 0,0-1 0,-1 1 0,1-1-1,0 0 1,0 1 0,0-1 0,0 0 0,0 1 0,-1-1 0,1 0 0,1-1 0,1-2 109,9-5 19,13-11-130,5-13 107,-16 19-38,-1-1 0,-1 0 1,12-19-1,9-25 27,-2-2-1,21-66 1,-44 109-64,22-78-114,-30 94 80,1-3-5,3-15-440,-3 20 457,-1 0 0,0 0 0,0-1-1,0 1 1,0 0 0,0 0-1,0 0 1,0 0 0,0 0 0,0 0-1,-1-1 1,1 1 0,0 0-1,0 0 1,0 0 0,0 0-1,0 0 1,0 0 0,0 0 0,0-1-1,0 1 1,0 0 0,0 0-1,0 0 1,0 0 0,-1 0-1,1 0 1,0 0 0,0 0 0,0 0-1,0 0 1,0 0 0,0 0-1,0-1 1,-1 1 0,1 0-1,0 0 1,0 0 0,-9 6-186,4 0 170,-1 0 0,1 0 0,0 0 0,1 1 0,-1 0 0,2 0 0,-6 11 0,-18 59 6,12-31 74,-22 67-187,-13 34 271,22-54 245,24-77-308,-4 3-49,4-9 584,4-10-601,1 0 0,-1 0 1,1 0-1,-1 0 0,1 0 1,0-1-1,-1 1 0,1 0 0,-1 0 1,1 0-1,-1-1 0,0 1 0,1 0 1,-1 0-1,1-1 0,-1 1 0,1 0 1,-1-1-1,0 1 0,1-1 1,-1 1-1,34-27 47,-24 17-65,1 1 1,0 1 0,17-10-1,-14 11-64,-2 0 28,0 1-1,1 0 1,0 1-1,0 0 0,15-3 1,-27 8 30,1 0 0,-1-1 0,1 1 0,-1 0 0,1 0 0,-1 0 1,1 0-1,-1 0 0,1 1 0,-1-1 0,1 0 0,-1 1 0,1-1 0,-1 1 0,1-1 1,-1 1-1,0 0 0,1 0 0,-1-1 0,0 1 0,0 0 0,2 2 0,-2-2 8,0 1-1,0 0 0,0 0 0,0 0 0,0 0 1,0 0-1,0 0 0,-1 0 0,1 0 0,-1 0 1,0 0-1,0 0 0,1 0 0,-2 3 0,1 0 19,0 0 0,-1-1 0,1 1 0,-1-1-1,-1 0 1,1 1 0,0-1 0,-1 0-1,0 0 1,0 0 0,0 0 0,-1 0 0,1 0-1,-7 6 1,8-9-13,-1 1 11,-1 0 1,1 0 0,-1 0 0,1 0 0,0 1 0,0-1 0,0 1 0,-3 5-1,5-8-7,0 1 0,0-1-1,0 0 1,0 1 0,0-1-1,-1 1 1,2-1-1,-1 1 1,0-1 0,0 1-1,0-1 1,0 0-1,0 1 1,0-1 0,0 1-1,1-1 1,-1 1-1,0-1 1,0 0 0,0 1-1,1-1 1,-1 0 0,0 1-1,1-1 1,1 2 12,0-1 1,0 0 0,-1 1 0,1-1-1,0 0 1,0 0 0,4 1-1,2 0-5,0 1-1,0-1 0,0 0 0,0 0 0,0-1 1,1-1-1,-1 1 0,0-1 0,10-1 0,-10 0 60,0 0-1,-1 0 0,1-1 0,0 0 1,-1 0-1,1-1 0,-1 0 0,12-7 1,-17 9-52,0-1 1,1 0 0,-1 0 0,0 0-1,0 0 1,0 0 0,0 0-1,-1 0 1,1-1 0,0 1-1,-1-1 1,0 1 0,0-1 0,1 0-1,-1 1 1,-1-1 0,1 0-1,0 0 1,-1 0 0,0 0 0,1 1-1,-1-1 1,0 0 0,0 0-1,-1 0 1,1 0 0,-1-3-1,1 6-35,0-1 0,0 0 0,-1 0 0,1 0 0,0 1 0,0-1 0,0 0 0,-1 0 0,1 0-1,0 1 1,-1-1 0,1 0 0,-1 1 0,1-1 0,0 0 0,-1 1 0,0-1 0,1 0 0,-1 1-1,1-1 1,-1 1 0,0-1 0,1 1 0,-1 0 0,0-1 0,0 1 0,1 0 0,-1-1 0,0 1-1,0 0 1,1 0 0,-1-1 0,0 1 0,0 0 0,0 0 0,0 0 0,-1 0 0,1 1 12,0-1 0,1 0 0,-1 1 0,0-1 0,0 1 0,0-1 0,0 1 0,0-1 0,1 1 1,-1-1-1,0 1 0,1 0 0,-1-1 0,0 1 0,1 0 0,-1 0 0,1 0 0,-1-1 0,1 1 0,-1 0 0,1 0 1,0 0-1,-1 0 0,1 0 0,0 0 0,0 0 0,0 0 0,0 2 0,0-1 26,0 1 0,1-1 0,-1 1 0,1-1 0,0 0 0,0 1 0,0-1 0,0 0 0,0 1-1,1-1 1,-1 0 0,0 0 0,1 0 0,0 0 0,0-1 0,-1 1 0,1 0 0,0-1 0,0 1 0,0-1 0,5 3 0,2 1 12,0-1 1,1 0 0,0 0-1,11 2 1,7 1-533,37 5 1,-2-8-7942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22.8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84 5216,'-31'-45'2368,"31"21"-2048,0 12-256,8 9-96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49.6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659 2 736,'-18'0'4512,"9"-1"-4212,7 1-218,0 0 1,0 0 0,-1-1-1,1 1 1,0 1-1,0-1 1,0 0-1,-1 0 1,1 1 0,0-1-1,0 1 1,0 0-1,-4 1 1,3 1 2,0-1 0,1 0 0,-2 0 0,1-1 0,0 1 0,0-1 0,-7 3 0,6-3-44,0 1 0,-1 0 0,1 0 0,-5 3 0,-13 9 298,17-12-275,0 1-1,0 1 1,0-1 0,1 0-1,-1 1 1,1 0 0,0 0-1,-7 9 1,-8 13-8,10-14-1,-11 20-1,-12 27 116,-32 65 620,23-42 210,-68 101 0,97-163-766,1 0-1,1 0 0,-12 33 0,-11 69 488,17-47-400,-29 118 184,37-164-348,1 0-1,-4 45 1,10-53-117,0-1 1,2 1 0,0-1 0,1 0 0,1 1 0,1-1 0,1 0 0,0-1 0,2 1-1,0-1 1,16 29 0,-4-10-11,-13-23-12,1 0 0,1 0 0,0-1-1,1 0 1,1-1 0,20 24 0,-22-30 32,1 1 0,-1-1 0,1 0 0,0 0 1,1-1-1,0-1 0,0 1 0,0-2 0,12 5 0,-17-8-50,0 1 0,0-1 0,1-1 0,-1 1 0,0-1 0,0 1 0,1-2 0,9 0 0,9-2 126,-18 3-85,0-1 1,-1 1-1,1-1 0,0-1 0,-1 1 0,1-1 0,-1 0 0,6-2 0,31-23 50,-1-1 0,73-66-1,38-53-21,-95 89-58,-42 42 4,0-1-1,0 0 1,-2-1-1,0-1 1,-1 0-1,-1-1 1,-1 0 0,-1 0-1,0-1 1,6-28-1,-4 6-141,-2 0 1,-2-1-1,2-86 1,-7 64 191,0 43-105,-1 1-1,-1-1 1,-5-41 0,-7-10 38,-7-32-124,10 70 160,5 15-42,-1 0 0,-1 0 0,-1 1 0,-14-29 0,6 24 10,0 0-1,-2 0 0,-33-36 1,3 4 32,-7-6 140,50 59-202,0 0 1,0 1-1,0 0 1,-1-1 0,0 2-1,1-1 1,-8-3-1,10 6-52,1-1 0,-1 1 0,1-1 0,-1 1 0,1-1-1,-1 1 1,0 0 0,1 0 0,-1 0 0,1 0 0,-1 0 0,1 0-1,-1 0 1,0 0 0,1 1 0,-1-1 0,1 0 0,-1 1-1,1 0 1,-1-1 0,1 1 0,0 0 0,-1 0 0,1 0-1,0 0 1,-1 0 0,1 0 0,0 0 0,-1 2 0,-3 3-591,1 1 0,0 0 1,0 1-1,1-1 0,0 1 1,0 0-1,1-1 0,0 1 1,0 0-1,1 1 0,-1 12 1,1 17-2530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52.2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5 195 1056,'4'0'306,"-6"0"-132,-4 0 2087,19-7-42,-11 5-2112,0 0 1,0 0-1,0 0 1,-1 0-1,1 0 1,0 0-1,-1 0 1,0-1-1,2-3 1,-2 4-24,0 0 1,0 1 0,0-1-1,0 0 1,0 0-1,0 1 1,0-1 0,0 1-1,1-1 1,-1 1 0,1-1-1,-1 1 1,1 0 0,-1 0-1,1 0 1,0 0 0,0 0-1,-1 0 1,4-1 0,31-7 438,-27 6-445,1 1 0,0 0-1,0 0 1,12 0 0,127-3 444,-90 7-394,62 9 0,-73-7-24,67-4-1,-54-1 122,-21 0-155,40-8-1,-3 0 107,17 1 29,93-6-15,-137 10-103,0-3 0,57-14 0,-54 11 30,0 2 1,69-1-1,18 8-179,101-7 188,-149-2-117,1 4 0,173 11 0,-212 1 47,152 8 21,-11-1 16,-2 16-199,-95-14 114,-49-9 40,74 0 0,-85-7 61,56-11 0,20-2 115,-18 6-15,31 0-34,32-4 750,-3 1-474,-128 11-325,-9-1-99,1 1 0,-1 1 0,0 0 0,0 2 0,23 5 0,-41-8-109,0 1 0,0-1 0,0 0 0,0 1 0,0-1 0,0 1-1,0-1 1,0 1 0,0 0 0,0-1 0,0 1 0,-1 0 0,1 0 0,0 0 0,0-1-1,-1 1 1,1 0 0,0 0 0,-1 0 0,1 0 0,-1 0 0,1 0 0,-1 0 0,0 0-1,1 0 1,-1 1 0,0-1 0,0 0 0,0 0 0,1 0 0,-1 0 0,-1 0 0,1 0 0,0 1-1,0-1 1,0 0 0,-1 0 0,1 0 0,0 0 0,-1 0 0,1 0 0,-1 0 0,1 0-1,-1 0 1,1 0 0,-1 0 0,-1 1 0,-18 23-4515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54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131 194 1472,'-5'-5'247,"5"5"-237,0 0 0,0 0 1,0 0-1,1 0 1,-1 0-1,0-1 1,0 1-1,0 0 0,0 0 1,0 0-1,0 0 1,0 0-1,0 0 0,0 0 1,0 0-1,0 0 1,0 0-1,1 0 0,-1 0 1,0 0-1,0 0 1,0 0-1,0 0 1,0 0-1,0 0 0,0 0 1,0 0-1,0-1 1,0 1-1,0 0 0,0 0 1,0 0-1,0 0 1,0 0-1,0 0 1,0 0-1,0 0 0,0 0 1,0 0-1,0 0 1,0-1-1,0 1 0,0 0 1,0 0-1,0 0 1,0 0-1,0 0 0,3 0 417,-5-1-269,0 0 0,1 0 0,-1 1 0,0-1 1,0 0-1,1 1 0,-1-1 0,0 1 0,0 0 0,-2-1 0,-57-3 978,25 0 533,25-3 1248,18 9-2759,0 0-1,0 0 1,0-1 0,0 0-1,11 0 1,43-2 912,-22 0-888,-9 0 35,0-3 0,57-12 0,-20 2 86,265-33 321,-155 18-534,51-4-9,97 10 132,-231 19-133,139 13-1,-135-3-46,33 5 148,59 1-244,-60-11-84,242-4 443,107 6-307,-263 16 371,-67-4 699,-23-13-296,-69-3-545,99-12-300,-137 10-812,-12 3-886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56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374 12 1248,'0'0'29,"1"0"0,-1 0 0,0 0 0,0 0 0,1 0 0,-1 0 0,0-1 0,0 1 1,1 0-1,-1 0 0,0 0 0,0 0 0,0 0 0,1-1 0,-1 1 0,0 0 0,0 0 0,0 0 0,0-1 0,0 1 0,-4-8 3611,4 13-3216,0 1-1,-1-1 1,0 1-1,-2 6 1,3-11-353,0 0 1,0 1-1,-1-1 1,1 0-1,-1 0 1,1 0-1,-1 0 1,1 1-1,-1-1 1,0 0-1,1 0 1,-2 1-1,-3 6 216,4-5-160,0 0 1,-1 0 0,1 0 0,-1 0-1,0-1 1,0 1 0,0-1 0,-4 5-1,4-4-50,-1 0 0,0 0 0,1 0 0,0 0 0,-2 4-1,-3 6 163,0-1 0,-12 15 0,3-5 63,4-7 1,0 0-1,-16 14 1,6-7-134,1-2 97,15-15-132,0 1-1,0 0 1,0 1-1,-6 8 1,4-3-33,-5 7-13,2 0 0,0 1 0,-13 31 0,6 1 99,2 0-1,3 0 1,-13 100 0,25-71-16,1-45-145,1-28 2,-1 0 0,1 0 1,1-1-1,0 1 0,0 0 1,0-1-1,4 9 0,29 51 40,-11-24 155,6 11-165,-17-30-36,18 37 0,48 114 447,-71-163-342,0 1 0,1-2 0,0 1 0,11 10 0,-8-10-170,10 5-984,-3-2-4186,-4-2 2328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58.3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15 2560,'-10'-15'960,"15"19"-768,-5 0 160,0 3-352,5 6 32,-2-2 32,7 1-32,-2 4-512,5-2 256,5-1-1664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58.7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2080,'5'16'768,"0"-13"-608,8 5-32,-5-3 480,5-2-352,0 5 32,0 0-160,5-1-2496</inkml:trace>
  <inkml:trace contextRef="#ctx0" brushRef="#br0" timeOffset="1">145 278 3136,'-13'5'1184,"13"6"-928,9 0-64,-5-3-320</inkml:trace>
  <inkml:trace contextRef="#ctx0" brushRef="#br0" timeOffset="2">198 719 3392,'-26'3'1248,"26"10"-960,0-2 640,3-3-1536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59.0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1 4736,'-26'19'1760,"22"-11"-1376,0-4-96,-1-4-2112,-4 0-1152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59.9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247 414 3488,'-2'-3'153,"0"1"0,0 0 0,-1 0 0,1 0 0,-1 0 0,1 0 0,-1 1 0,1-1 0,-1 1 0,0-1 0,0 1 0,0 0 0,0 0-1,0 0 1,-5 0 0,0-1 408,1 0-229,-1 0 1,0 1 0,0 0-1,0 0 1,0 1 0,0 0-1,-1 0 1,1 1 0,0 0 0,-12 4-1,15-3-251,-1 0 0,1 0 0,-1 0 0,1 1 0,0 0 0,0 0 0,1 1 0,-1-1 0,0 1 0,1 0 0,0 0 0,0 0-1,0 1 1,1 0 0,-5 6 0,6-7-49,0-1 0,1 1-1,-1 0 1,1-1-1,-1 1 1,1 0 0,0 0-1,1 0 1,-1 0 0,1 0-1,0 0 1,0 0-1,0 0 1,1 8 0,0-10 12,0 1 0,-1 0 0,1-1 0,0 1 0,1-1 0,-1 0 0,0 1 0,1-1 0,-1 0 0,1 0 0,0 0 1,-1 0-1,1 0 0,0 0 0,1 0 0,-1 0 0,0-1 0,0 1 0,1-1 0,-1 0 0,0 0 0,6 2 0,-1-1 23,1-1 0,0 0 0,-1 0 0,1-1 0,0 0-1,0 0 1,-1-1 0,1 0 0,0 0 0,-1-1 0,14-4 0,-8 1-37,0 0-1,-1 0 1,1-2 0,-1 1 0,20-15 0,-22 12-61,-1 0 0,0-1 0,0 0 1,-1 0-1,0-1 0,-1 0 1,0 0-1,-1 0 0,0-1 1,7-24-1,-5 12 1,-1-1 1,-2 0-1,0 0 1,1-42-1,-5 48 13,-1-1-1,-6-38 1,4 49-59,0-1 1,0 0-1,-1 1 1,-1-1 0,0 1-1,0 0 1,-9-15-1,12 24 45,1-1 0,0 0-1,-1 0 1,1 1-1,0-1 1,-1 0 0,1 1-1,-1-1 1,1 1 0,-1-1-1,0 1 1,1-1-1,-1 1 1,0-1 0,1 1-1,-1-1 1,0 1 0,1 0-1,-1-1 1,0 1 0,0 0-1,1 0 1,-1 0-1,0-1 1,0 1 0,1 0-1,-1 0 1,0 0 0,-1 0-1,2 1 33,-1 0 0,0 0 0,1-1 0,-1 1 0,1 0 0,-1 0 0,1 0 0,-1 0 0,1-1 0,-1 1 0,1 0 0,0 0 0,0 0 0,-1 0-1,1 0 1,0 0 0,0 0 0,0 0 0,0 0 0,0 0 0,0 0 0,1 0 0,-1 0 0,0 1 0,5 26 642,14 42 0,-5-17-340,-2-4-361,27 102 1113,-31-123-1536,2-1 0,2 0 0,18 33-1,-22-49-1576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3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6 2144,'4'-5'11610,"-8"21"-10506,1-6-912,0-1 0,-1 0-1,-6 11 1,-3 7 23,-65 184 892,46-118-634,-64 132 0,92-219-411,1 1 0,0 0-1,0 0 1,-3 13 0,4-14 1,2-5-17,2-1 410,3 1-253,1 0-188,-1 0 0,1-1 0,0 0 0,0 0 0,10-1 0,33-7-6,-43 7-7,130-24-124,-73 14 111,-34 5 20,0 1-1,-1 1 1,1 2-1,33 1 1,-35 6-13,-26-5 15,1 1-1,0 0 1,-1-1-1,1 1 1,0 0-1,-1 0 1,1 0-1,-1 0 1,0 0 0,1 0-1,-1 0 1,0 0-1,2 2 1,-3-2-57,1-1 0,-1 0 0,0 1 0,0-1 0,0 1 0,0-1 0,1 0 0,-1 1 0,0-1 0,0 1 0,0-1 0,0 0 0,0 1 0,0-1 0,0 1 1,0-1-1,0 0 0,0 1 0,0-1 0,0 1 0,-1-1 0,1 0 0,0 1 0,0-1 0,0 0 0,0 1 0,-1-1 0,1 0 0,0 1 0,0-1 0,-1 0 0,1 1 0,0-1 0,-1 0 0,1 0 1,0 1-1,-1-1 0,1 0 0,0 0 0,-1 0 0,1 1 0,0-1 0,-1 0 0,0 0 0,-5 5-1817,0 2 237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0.3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3 3552,'-6'-2'1183,"9"5"-38,9 8 612,71 129 3662,-70-122-5251,0 0 0,2-1 0,0 0 0,0-1 0,2-1 0,0-1 0,22 15 0,-16-11 96,5 4-913,-9-11-3798,-9-8 1055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4:00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496 16 3488,'-10'-16'1280,"7"24"1152,-7 0-1600,-7 4 1504,-9 4-1344,-10 3 992,-11 12-1152,-11 0 128,1 0-576,10 4-288,1 1-96,8-8 192,7-3-96,0-5-2016,10 1 1056,3-2-6304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24.7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30 2400,'0'-22'2559,"0"15"-145,0 13 245,0 23-2071,1-1 1,7 36-1,-4-23-148,1 6 69,-3-17-243,-2-27-211,-1 0-1,1 1 1,0-1 0,1 0 0,-1 1 0,1-1 0,-1 0 0,1 1 0,0-1 0,2 5 0,-1-7-19,-1 1 0,0 0 0,-1 0 1,1 0-1,0 0 0,0 0 0,-1 0 1,1 0-1,-1 4 0,0-5 407,2-2-379,-1 1 1,0 0-1,1-1 1,-1 1-1,0-1 1,0 0 0,0 0-1,0 1 1,0-1-1,0 0 1,0 0-1,0 0 1,0 0-1,0 0 1,1-1-1,15-23-50,-12 19 65,3-8-34,-1 0-1,0 0 1,8-27-1,-8 22-120,10-22 1,-5 13-272,-10 22 280,0 0 1,1 0-1,4-8 1,-2 4-94,7-12 99,-11 21 53,-1 1 0,1-1 1,-1 1-1,1-1 0,-1 1 1,1-1-1,0 1 0,-1-1 1,1 1-1,0 0 0,-1-1 1,1 1-1,0 0 1,0-1-1,-1 1 0,1 0 1,0 0-1,0 0 0,-1 0 1,1 0-1,0 0 0,0 0 1,0 0-1,-1 0 0,1 0 1,0 0-1,0 1 1,0-1-1,6 4 0,0 0 0,-1 0-1,1 1 1,-1 0 0,0 0 0,-1 0 0,1 1 0,-1 0-1,8 11 1,-9-12 10,1 2 50,-1 0 1,1 0 0,-1 1-1,-1-1 1,5 14-1,10 41 376,-17-56-339,8 23 198,-6-21-214,0 0-1,-1 0 0,0 1 0,-1-1 0,1 11 0,3 12 200,-5-30-219,10 1-3826,-9-2 3403,0 1 1,0-1-1,0 0 0,0 0 0,0 0 1,1 1-1,-1-1 0,0 0 1,0 0-1,0-1 0,0 1 1,0 0-1,2-1 0,9-5-3667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26.5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84 2560,'0'-1'31,"0"1"-1,0-1 1,0 1 0,0 0-1,0-1 1,0 1 0,0-1-1,0 1 1,0-1 0,0 1-1,0-1 1,0 1 0,0 0-1,0-1 1,0 1 0,1-1 0,-1 1-1,0 0 1,0-1 0,1 1-1,-1 0 1,0-1 0,0 1-1,1 0 1,-1-1 0,0 1-1,1 0 1,-1-1 0,0 1-1,1 0 1,-1 0 0,1 0-1,-1-1 1,0 1 0,1 0 0,0 0-1,14-14 6400,-14 13-6142,1 16 909,3 40-573,-3-46-465,1-1 0,-1 1 0,1-1 0,7 13 0,4 13 65,-9-20-113,0 0-1,1 0 1,14 23 0,2 8 369,-22-44-432,0-1-23,0 0 1,0 0 0,0 0 0,0 1 0,0-1 0,0 0 0,0 0-1,0 0 1,0 0 0,0 1 0,1-1 0,-1 0 0,0 0-1,0 0 1,0 0 0,0 0 0,0 1 0,0-1 0,0 0 0,0 0-1,0 0 1,0 0 0,1 0 0,-1 0 0,0 0 0,0 0-1,0 1 1,0-1 0,0 0 0,1 0 0,-1 0 0,0 0 0,0 0-1,0 0 1,0 0 0,0 0 0,1 0 0,-1 0 0,0 0-1,0 0 1,0 0 0,0 0 0,1 0 0,-1 0 0,0 0 0,7-8 411,8-20-408,-11 21 150,3-4-123,0-1-1,14-14 1,9-15 54,53-91-376,-78 123-134,1 1 0,0 0 0,12-13 0,-18 20 267,0 1-1,1 0 1,-1 0 0,1 0 0,-1 0 0,1 0-1,-1-1 1,1 1 0,-1 0 0,1 0 0,-1 0-1,1 0 1,-1 0 0,1 1 0,-1-1 0,0 0-1,1 0 1,-1 0 0,1 0 0,-1 0 0,1 1-1,-1-1 1,1 0 0,-1 1 0,25-34-10430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3:27.5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28 1824,'6'-14'9431,"-3"18"-9444,-2-2 483,17 5 612,-2-6-820,0 0 0,0-2 0,-1 0 0,23-4-1,0-1 36,217-10 807,-219 20-717,2 0-4444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45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1 125 2720,'13'-16'7969,"-9"14"-7356,4-3-827,15-5 805,1-1-103,43-15 1,-18 9 85,-33 10-170,32-8-1,-22 9-134,-16 4-173,0-1 1,1 1 0,15 0 0,-24 2-12,-3 15-1983,-8-7-1585,1-4 326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46.3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50 1664,'-10'9'5338,"-11"-5"-83,35-8-4563,-7 1-424,13-5 112,0 1-1,0 1 1,26-5 0,-19 7-340,2-1-44,50-2 0,-76 7-485,-1 0 0,1 0-1,0-1 1,0 0 0,0 1 0,0-1 0,4-2 0,-4 2-366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48.5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70 149 1408,'-1'-7'4828,"-2"13"-3423,-1 15-1196,-1 84 3098,10 59-1504,0 52-310,-10-44-1258,5-142-15,0-23 175,0-20-18,-7-170-620,1 60 160,-17-128-13,19 193 7,3 37 197,-7-40 1,5 46-183,1-1-1,-1-31 0,-2 8-917,5 39 886,1 1 117,0 0 1,0 1 0,0-1 0,0 1 0,-1-1 0,1 1-1,0 0 1,-1-1 0,1 4 0,0-3-18,31 80 47,-16-44-29,-6-19 67,0 0 0,2 0 1,0-1-1,18 22 0,11 13 90,-20-17 7,-2 0 0,-1 1 0,15 44 0,15 27 242,-8-21-100,-26-62 301,-14-27-294,8-185 315,-4 113-608,2 0 0,28-120 0,2 62-149,-32 113 93,0 2-141,0 0 1,9-20-1,-13 53-6322,0-14 5580,-1 1 0,1 0 0,-1 0 0,0 0 0,0 0 0,0 0 0,0 0 0,-3 4 0,-8 1-858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49.5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2 145 2400,'0'0'31,"0"0"0,0 0 0,-1 0 1,1 0-1,0 0 0,0-1 0,0 1 0,0 0 0,0 0 1,0 0-1,0 0 0,0 0 0,0 0 0,0 0 0,0-1 1,0 1-1,0 0 0,0 0 0,-1 0 0,1 0 0,0 0 1,0-1-1,0 1 0,0 0 0,0 0 0,0 0 0,1 0 1,-1 0-1,0 0 0,0-1 0,0 1 0,0 0 0,0 0 1,0 0-1,0 0 0,0 0 0,0 0 0,0-1 0,0 1 1,0 0-1,0 0 0,1 0 0,-1 0 0,9-4 3138,14 2 1075,26-1-2586,68-12 0,-24 2-1161,2 3-157,221-32 840,-291 37-1093,90-23 300,-106 26-281,1 0 0,12-2-1,-15 3-71,1 0 0,-1 0 1,12-5-1,-17 6-77,5 0-65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1.5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102 200 1888,'0'-27'6042,"0"39"-5396,-1-1-363,-1 1 1,1-1-1,-6 18 1,0-2-74,6-23-205,-6 31 582,-19 57-1,19-71-319,1 0-1,-4 34 0,2-8-169,6-32-94,0 0-1,1-1 0,1 18 0,0-14-85,-5 13 531,5-31-518,-2 0 12,1 0 74,1 0-34,-1 0 1,1-1-1,-1 1 1,1 0-1,0-1 1,-1 1-1,1-1 1,0 1-1,-1 0 1,1-1-1,0 1 1,-1-1-1,1 1 1,0-1-1,0 1 1,0-1-1,0 1 1,-1-1-1,1 1 1,0-1-1,0 1 1,0-1-1,0 1 1,0-1 0,0 1-1,0-1 1,1 0-1,0-17-335,15-56 241,3-15-112,-2 25 265,-2-1 1,-3 0-1,3-79 0,-9 2 802,-9 144-582,1 4-170,3 11-42,1 1-1,1-1 1,9 32-1,-7-33 67,5 17 101,1-1 0,2 0 0,1-1 0,20 32-1,81 112 973,-11-12-95,-77-119-879,30 48 159,-56-90-350,-1-1 1,1 1-1,0-1 0,-1 0 1,1 1-1,-1-1 0,1 1 1,-1 0-1,0-1 0,0 1 1,0-1-1,0 4 0,0-4-28,0-1-97,-1 0-1,0 0 0,1 0 0,-1 0 0,0 0 0,0 0 0,1 0 0,-1 0 0,0 0 0,1 0 0,-1-1 0,0 1 0,1 0 0,-1 0 0,1-1 0,-1 1 0,0 0 0,1-1 0,-1 0 0,0 1-19,-4-3-672,0-1 0,0 1 1,0-1-1,0 0 0,0-1 0,-5-6 0,-7-8-2955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3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92 6400,'-21'-14'10140,"53"4"-9007,-4 1-540,118-31 611,-117 33-1123,1 2-1,59-1 0,-55 11 506,-19-3-1606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1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48 1984,'0'-5'6928,"14"-7"-2795,-9 9-3975,-1 0 0,1 0 1,0 0-1,0 0 0,1 1 0,-1 0 0,1 0 1,-1 0-1,1 1 0,-1-1 0,9 0 1,10 0-832,34 2 0,-32 0-1080,-15 0 537,-8-1 1,1 1 0,0 0 0,-1 0-1,1 0 1,-1 1 0,7 1 0,-4 4-332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2.9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5 1472,'0'0'45,"0"-1"0,0 1 0,-1 0 1,1-1-1,0 1 0,0 0 0,-1 0 0,1-1 0,0 1 1,-1 0-1,1 0 0,0 0 0,-1-1 0,1 1 0,0 0 0,-1 0 1,1 0-1,0 0 0,-1 0 0,1 0 0,-1 0 0,1 0 1,0 0-1,-1 0 0,1 0 0,0 0 0,-1 0 0,1 0 1,-1 0-1,1 0 0,0 0 0,-1 0 0,1 0 0,0 1 1,-1-1-1,1 0 0,0 0 0,-1 0 0,1 1 0,0-1 0,-1 0 1,1 0-1,0 1 0,0-1 0,0 0 0,-1 1 0,1-1 1,0 0-1,0 1 0,-9 22 2354,7-15-2443,0 1 277,0 0-1,1 1 0,0-1 1,0 1-1,1-1 1,1 11-1,-1-7-51,0 1 1,-2 14-1,-23 78 1424,25-101-1558,-1 6 113,1-11-170,0 0 0,0 0 0,0 0 1,0 0-1,0 0 0,0 0 0,0 1 1,0-1-1,0 0 0,0 0 0,0 0 1,0 0-1,0 0 0,0 0 1,0 0-1,0 1 0,0-1 0,0 0 1,0 0-1,0 0 0,0 0 0,0 0 1,0 0-1,0 0 0,-1 0 0,1 1 1,0-1-1,0 0 0,0 0 1,0 0-1,0 0 0,0 0 0,0 0 1,0 0-1,-1 0 0,1 0 0,0 0 1,0 0-1,0 0 0,0 0 0,0 0 1,0 0-1,-1 0 0,1 0 1,0 0-1,0 0 0,0 0 0,0 0 1,0 0-1,0 0 0,0 0 0,-1 0 1,5-5-1538,0-1 1,-1 1-1,5-10 1,-6 9 1236,15-26-1530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3.9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3 2976,'-3'-2'1041,"6"4"-848,-3-2-153,0 0-1,0 0 1,-1 1 511,1-1-512,-1 0 0,1 0 1,0 0-1,0 0 1,0 0-1,0 0 0,0 0 1,0 0-1,0 1 0,0-1 1,0 0-1,0 0 0,0 0 1,0 0-1,0 0 1,0 0-1,0 0 0,0 1 1,0-1-1,0 0 0,0 0 1,0 0-1,0 0 1,1 1 393,-1-1-394,0 0 0,0 0 1,0 0-1,1 0 0,-1 0 1,0 1-1,-2-1 176,-1 0 1,1 1-1,0-1 0,-1 1 0,1 0 0,0-1 0,0 1 1,0 0-1,0 0 0,0 1 0,-3 1 0,-21 19 1066,24-20-1085,-7 7 210,0 0 1,0 1 0,1 0-1,0 0 1,0 1 0,1 0-1,-5 12 1,11-20-358,0 1 0,0 0-1,0 0 1,1-1 0,0 1 0,0 0 0,0 0 0,0 0 0,0-1 0,1 1-1,-1 0 1,1 0 0,0-1 0,1 1 0,1 4 0,0-1-22,1 0 1,-1 0 0,1 0 0,1 0-1,0-1 1,6 8 0,-9-12-68,0 0-1,-1-1 1,1 1 0,0-1-1,0 1 1,0-1 0,0 0 0,0 0-1,0 0 1,0 0 0,1 0-1,-1 0 1,0-1 0,1 1 0,-1-1-1,0 1 1,1-1 0,-1 0-1,5 0 1,-2-1-621,0 0 1,1-1-1,-1 1 1,0-1-1,0 0 1,0 0-1,8-5 0,0 0-2181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4.3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 4160,'0'0'59,"0"0"-1,-1 0 1,1 0-1,0 1 1,0-1 0,0 0-1,-1 0 1,1 0 0,0 1-1,0-1 1,0 0 0,-1 0-1,1 0 1,0 1 0,0-1-1,0 0 1,0 0 0,0 1-1,0-1 1,0 0 0,0 0-1,0 1 1,0-1-1,0 0 1,0 0 0,0 1-1,0-1 1,0 0 0,0 1-1,0-1 1,0 0 0,0 1-1,2 12 27,-2-11 231,3 28 1756,-4 43 0,0-27-1064,4 11 578,17 105 1,-12-129-1398,1 0-1,2 0 1,16 34 0,-8-20-133,25 58-232,-43-103-106,0 0 0,0 1 0,1-1 0,-1 0 0,1 0 1,-1 0-1,4 3 0,-4-5 153,-1 1 0,0-1 0,1 0 0,-1 1 1,1-1-1,-1 0 0,1 0 0,-1 1 0,0-1 0,1 0 0,-1 0 0,1 0 1,0 0-1,-1 0 0,1 1 0,-1-1 0,1 0 0,-1 0 0,1 0 0,-1-1 1,1 1-1,-1 0 0,1 0 0,-1 0 0,1 0 0,-1 0 0,1-1 0,-1 1 1,1 0-1,-1 0 0,0-1 0,1 1 0,-1 0 0,1-1 0,-1 1 0,0 0 1,1-1-1,-1 1 0,0-1 0,1 1 0,-1 0 0,0-1 0,1 0 0,4-11-3945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4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4576,'1'-1'716,"-1"0"-637,0 1 1,0 0-1,1 0 1,-1 0-1,0 0 1,0 0 0,0 0-1,1 0 1,-1 0-1,0-1 1,0 1-1,1 0 1,-1 0-1,0 0 1,0 0-1,1 0 1,-1 0-1,0 0 1,0 1 0,0-1-1,1 0 1,-1 0-1,0 0 1,17 3 2238,16 8 83,-2 0-998,92 38 1151,-110-41-2844,1 0 0,-1 0 1,-1 2-1,1-1 0,10 13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5.0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356 7 3904,'-8'-7'1138,"10"10"-42,-2-2-983,0-1-1,0 1 0,0-1 0,0 1 0,0-1 1,0 1-1,0-1 0,0 0 0,0 1 0,0-1 0,0 1 1,-1-1-1,1 1 0,0-1 0,0 0 0,-1 1 0,1-1 1,-1 1-1,0 0 274,-40 63 5207,20-35-4206,-30 29 0,19-24-1069,3 2-1,1 1 1,-39 67-1,48-69-2324,2 1 0,-18 51 0,30-71 231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5.8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177 4 3488,'-4'-4'4788,"-3"8"-3646,-7 5-417,0 1 1,0 1-1,1 0 0,0 1 0,1 0 0,-19 26 0,24-28-589,0 1-1,1-1 0,0 1 1,1 0-1,0 0 1,1 0-1,0 1 0,1 0 1,0 0-1,-1 18 1,4-21-128,0 0 0,0-1 0,1 1 0,0 0 0,1-1 0,0 1 0,0-1 0,1 0 0,0 0 0,1 0 0,0 0 0,0 0 0,0-1 0,1 0 0,0 1 0,0-2 0,12 12 0,-14-15-288,1 0 0,-1-1 0,1 1 1,0-1-1,-1 0 0,1 0 0,0-1 1,0 1-1,0-1 0,0 0 0,0 0 1,1 0-1,-1 0 0,0-1 0,0 0 1,1 1-1,-1-2 0,0 1 0,0 0 1,1-1-1,6-2 0,8-4-3005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6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2816,'0'0'54,"-1"0"1,1 0 0,-1 1-1,0-1 1,1 0-1,-1 1 1,1-1-1,0 1 1,-1-1 0,1 0-1,-1 1 1,1-1-1,-1 1 1,1-1-1,0 1 1,0-1 0,-1 1-1,1-1 1,0 1-1,0 0 1,-1-1-1,1 1 1,0-1-1,0 1 1,0 0 0,0-1-1,0 1 1,0-1-1,0 1 1,0 0-1,0-1 1,0 1 0,1 0-1,-1 3 384,0-1 1,1 1-1,-1-1 0,1 1 1,1 4-1,53 131 7341,-36-83-6591,21 106-1,-5 18-1523,-32-166 522,3-1-4560,13-26-3218,-4-12 4525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6.5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19 4736,'1'-1'134,"-1"0"0,1-1 0,-1 1 0,1 0 0,0 0 0,0 0 0,-1 0 0,1 1 0,0-1 0,0 0 0,0 0 0,0 0 0,0 1 0,0-1 0,0 0 0,0 1 0,0-1 0,0 1 0,2-1 0,0 1 213,-1-1 1,1 1 0,0-1 0,0 1 0,-1 0 0,1 0 0,0 1-1,3 0 1,3 1 283,-1 0 0,0 1-1,-1-1 1,1 2 0,8 4-1,0 1-272,0 0 0,0 1 0,-1 1 0,-1 1 0,1 0 0,-2 1 0,0 0 0,20 27-1,-18-18-285,-1 1-1,15 32 0,-24-43-212,-3-8-410,0-1 1,-1 1-1,1 0 0,-1 1 0,0-1 0,0 0 0,0 0 0,0 6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6.8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221 1 6464,'2'0'6048,"-3"1"-5732,1 0 1,0 1 0,-1-1 0,1 0 0,-1 1 0,1-1-1,-1 0 1,1 0 0,-3 3 0,2-2 163,-75 127 3597,-21 39-3499,95-162-669,-25 52-281,24-51-484,1 1-1,0-1 1,0 1-1,1 0 1,0 0-1,0 9 1,1-7-1443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4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18 5824,'-2'-1'348,"-17"-5"1320,4 5 2454,45 1-719,29 0-589,90-4-1804,-6-1-621,-69 5-58,-33 0-4310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7.3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1 212 6880,'1'-2'267,"0"0"-1,1 0 1,-1 0 0,1-1-1,-1 1 1,1 1 0,0-1 0,0 0-1,0 0 1,0 1 0,0-1-1,4-1 1,31-14 1812,56-15 782,134-27-1,99 3-1824,-210 42-1030,-64 8-2481,-50 6 2574,18-1-3048,-20 1 2799,0 0-1,1 0 1,-1 0 0,1 0 0,-1 0 0,0 0-1,1 0 1,-1 0 0,0 0 0,1 0 0,-1 0-1,0 0 1,1 0 0,-1 0 0,1 1 0,-6 23-8335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8.0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207 357 6880,'-7'0'694,"-1"1"1,1 0-1,0 0 1,0 1-1,-1 0 1,1 0-1,1 1 1,-1 0-1,0 0 1,-7 5-1,-3 4-151,1-1 1,-23 21-1,34-27-474,0 1-1,0-1 1,0 1 0,1-1 0,0 1-1,0 1 1,0-1 0,1 1 0,-3 6-1,5-11-65,0 1-1,0-1 1,1 0-1,-1 0 1,1 1-1,0-1 0,-1 0 1,1 1-1,0-1 1,0 0-1,1 1 1,-1-1-1,0 0 0,1 1 1,-1-1-1,1 0 1,0 0-1,0 0 1,0 0-1,0 1 1,0-1-1,0 0 0,1-1 1,-1 1-1,1 0 1,-1 0-1,1-1 1,-1 1-1,1 0 0,0-1 1,0 0-1,3 2 1,-2-1 1,1 0 1,-1 0-1,1 0 1,0-1-1,0 0 0,0 0 1,0 0-1,0 0 1,0 0-1,0-1 1,0 0-1,0 0 0,0 0 1,0 0-1,0-1 1,0 1-1,0-1 0,-1 0 1,7-2-1,-3 0-83,0-1-1,-1 0 0,1 0 0,-1 0 0,0 0 1,0-1-1,-1 0 0,1-1 0,7-9 1,-4 4-160,-1-1 1,0 0 0,-1-1 0,0 1 0,-1-1 0,0-1-1,5-20 1,-5 13 5,-2 0 0,-1-1-1,0 1 1,-2-30 0,0 4 99,0 9 421,-2 0 0,-1-1-1,-10-51 1,12 89-247,0 0 1,0 0-1,0 0 0,0 1 1,0-1-1,0 0 1,-1 0-1,1 0 0,0 0 1,-1 0-1,1 0 0,-1 0 1,1 1-1,-1-1 0,1 0 1,-1 0-1,0 1 1,1-1-1,-2-1 0,1 3-12,1-1 1,-1 0-1,1 1 0,-1-1 0,1 0 0,-1 1 0,1-1 0,0 0 0,-1 1 0,1-1 1,-1 1-1,1-1 0,0 1 0,-1-1 0,1 1 0,0-1 0,0 1 0,-1-1 0,1 1 1,0-1-1,0 1 0,0 0 0,-3 9 202,0 0 0,-1 12 0,1 13-107,2-1 0,1 1 1,2 0-1,1-1 0,2 1 1,1-1-1,17 50 0,12 40-4981,-22-87 2933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8.7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1 3488,'0'0'3611,"0"0"-3574,7 1 2816,-6 0-2695,0 0 0,-1 0 0,1 0 0,0 0 0,-1 0 0,1 0 0,-1 0 1,0 0-1,1 0 0,-1 0 0,0 0 0,1 0 0,-1 0 0,0 0 0,0 0 0,0 0 0,0 0 0,0 2 0,-2 21 1481,2-23-1593,-7 39 1188,-2 0-1,-18 51 1,20-66-1059,1 0 0,0 1-1,2-1 1,1 1 0,1 28-1,2-36-162,0 0-1,2-1 1,0 1-1,2-1 1,-1 1 0,2-1-1,0 0 1,10 20-1,-12-32 23,-1 0 0,1 0 0,1 0 1,-1 0-1,1-1 0,0 1 0,0-1 0,0 0 0,0 0 0,1-1 1,0 1-1,0-1 0,0 0 0,0 0 0,0 0 0,0-1 0,9 3 0,-9-4-168,-1 0 0,1 0 0,-1-1-1,1 0 1,-1 1 0,1-1-1,-1-1 1,1 1 0,0-1-1,-1 0 1,0 0 0,1 0-1,-1-1 1,0 1 0,1-1 0,-1 0-1,0 0 1,0-1 0,-1 1-1,1-1 1,0 0 0,5-5-1,8-11-4291,-11 10 2517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5:59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0 117 8384,'5'-16'3104,"31"1"-2400,16-9-224,-21 16 1088,4-4-960,4 1 256,-3 0-512,-2 2-640,-7 1 128,-5 5-3104,-9 6 1792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24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52 2560,'-22'2'13468,"31"-5"-11721,-5 2-1636,0-1-1,1 1 0,-1 0 1,1 1-1,0-1 0,-1 1 1,1 0-1,-1 0 0,1 0 0,6 1 1,11 0 147,-5 0-94,-8-1-37,-1 0 0,1 0 0,0 0 0,-1-1 0,1 0 0,-1-1 0,1 0 0,10-4 0,-4-1-51,0 1 0,0 1 0,1 0-1,-1 2 1,1-1 0,0 2 0,0 0 0,27 0 0,-14 2-178,-27 0-31,-7 2-1862,2 4 875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2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20 144 1888,'-8'-8'14144,"6"4"-12897,1 2-1130,0 0-1,0 0 0,0-1 0,0 1 0,0 0 0,0 0 0,0 0 0,1-1 0,0 1 0,-1 0 0,1-1 0,0 1 0,0 0 0,0-1 0,0 1 0,0 0 0,1-4 0,0-13 377,0 18-448,-1-1 1,0 1 0,0-1 0,1 1 0,-1-1-1,0 1 1,1-1 0,0 1 0,-1 0-1,2-3 1,-1 3 75,0-1 0,0 0 0,0 0 0,0 0 0,-1 1 0,1-1 0,-1 0 0,1 0 0,-1 0 0,0-4 0,1 5-71,0 0 1,-1 0-1,1 0 0,0 1 0,-1-1 0,1 0 0,0 0 0,0 0 1,0 1-1,0-1 0,0 1 0,0-1 0,0 1 0,0-1 0,0 1 1,0-1-1,0 1 0,0 0 0,0 0 0,0-1 0,0 1 0,2 0 1,33-5 354,-33 5-401,81-3 335,-6 1 133,29-2-851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36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58 1984,'-22'-48'6282,"17"40"-5311,0 6-914,4 6-74,3 3-34,2 17 156,-1 0 0,1 41-1,-1-12 366,6 187 789,-10-233-1024,-3-6 505,3-1-668,0-1-1,1 0 1,-1 0 0,0 1-1,1-1 1,-1 0 0,0 0-1,1 0 1,-1 0 0,1 0 0,0 1-1,-1-1 1,0-2 0,0-4-77,-1 1 0,1-1 1,0 1-1,1-1 0,-1 0 1,1 1-1,1-1 0,-1 1 1,1-1-1,0 0 0,1 1 1,2-7-1,4-11-226,22-42 0,-22 51 54,1 0-1,0 1 1,21-24 0,-28 35 133,1 1 0,-1 0 0,1 0 0,0 1 0,0-1 0,0 0 0,0 1 0,0 0 0,0 0 0,0-1 0,4 1 0,-6 1 44,1 0 1,-1 0-1,0 1 1,0-1-1,0 1 1,0-1-1,0 1 1,1-1-1,-1 1 1,0 0 0,0-1-1,0 1 1,-1 0-1,1 0 1,0 0-1,0 0 1,0 0-1,0 0 1,-1 0-1,2 1 1,12 27 16,-10-19-13,3 5 94,9 26 1,-4-8 18,-8-23-30,0 1 0,0 0-1,-1 0 1,0 1 0,-1-1-1,-1 1 1,1 13 0,-2-21 66,1 1-1,-1-1 1,1 1 0,3 7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38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1 3072,'-3'0'866,"0"0"0,0 1 0,0 0 0,-1-1 0,1 1 1,-4 2-1,-22 12 976,-30 26-2194,48-33 847,-5 5-381,1 0 1,-25 30 0,4-3-81,32-37-35,0 1 0,1 0 0,0 0 0,-1 1 0,2-1 0,-1 1 0,0 0 0,1-1 0,-2 8 0,3-9 9,0 0 0,0 0 1,1 0-1,0 1 0,-1-1 0,1 0 1,1 0-1,-1 1 0,0-1 1,1 0-1,-1 0 0,1 0 1,0 0-1,0 0 0,0 0 0,1 0 1,1 4-1,-1-6 35,-1 1 0,1 0 0,0 0 1,-1 0-1,1-1 0,0 1 0,0-1 0,0 0 0,1 1 0,-1-1 0,0 0 1,0 0-1,1 0 0,-1-1 0,0 1 0,1 0 0,4 0 0,-2-1 39,0 1-1,0-1 1,-1 0-1,1 0 1,0-1-1,0 1 0,0-1 1,6-1-1,-4-1-27,0 1 0,0-1-1,0 0 1,0 0 0,-1 0-1,1-1 1,-1 0 0,0-1-1,0 1 1,0-1 0,-1-1-1,0 1 1,0-1 0,0 1-1,4-8 1,-2 1-34,0 0 0,-1 0-1,-1-1 1,0 0 0,0 0 0,4-26 0,-8 34-47,0 0-1,0 0 1,0 0 0,4-7 0,-4 8-52,1 1-1,-1-1 0,0 0 0,0 0 1,0 0-1,-1 0 0,1-5 0,-1 9 110,0 0 0,-1 0-1,1 0 1,-1 0 0,1 0-1,0 0 1,-1 0 0,1 0-1,0 0 1,-1 0 0,1 0-1,0 0 1,-1 0 0,1 0-1,0 0 1,-1 0 0,1 0-1,0 1 1,-1-1 0,1 0 0,0 0-1,-1 1 1,0 24-175,-6 26 0,1-7 232,-1 315 1282,9-209-114,-4-140-3100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40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1 224 1984,'0'0'8352,"13"0"-6534,76-2-767,161-26 0,80-50-54,-139 12-466,-105 35-566,-73 26 27,0 1 1,22-3 0,-31 6-44,-1 0 1,1 1-1,0 0 0,-1 0 1,1 0-1,0 0 0,-1 1 1,1-1-1,0 1 1,-1 0-1,1 0 0,-1 1 1,7 2-1,-9-3-98,0-1 0,0 1-1,0 0 1,0 0 0,0 0-1,0 0 1,0 0 0,-1 0-1,2 2 1,7 13-928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41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2144,'3'-52'8965,"1"61"-7680,0 14-591,-2 1 0,0 24 0,0 8-93,0 89 477,-3-80-183,3-74-960,0 1 0,0-1 0,1 0 0,0 1 0,6-10 0,0-5 103,6-11-2,2-1-1,0 2 1,3 0-1,0 1 1,26-29-1,-42 56 25,-1 1 0,1 0-1,0 0 1,1 0 0,-1 0-1,8-5 1,-11 9-48,0-1-1,0 1 0,0-1 1,0 1-1,-1 0 0,1 0 1,0-1-1,0 1 0,0 0 1,0 0-1,0 0 0,0 0 1,0 0-1,0 0 0,0 0 1,0 0-1,0 0 0,0 0 1,1 1-1,-1 0-2,0 0 1,0 0-1,0-1 0,0 1 0,0 0 1,0 0-1,0 0 0,0 1 1,-1-1-1,1 0 0,0 0 1,-1 0-1,1 1 0,-1-1 1,1 0-1,-1 0 0,0 1 0,1 1 1,2 13 59,-1 0 0,-1 1 0,-2 30 0,1-17-57,-7 33 558,7-63-572,0 0 0,1 1 0,-1-1 0,0 0 0,0 0 0,0 0 0,0 0 0,0 0 0,0 1 0,0-1 0,1 0 0,-1 0 0,0 0 0,0 0 0,0 0 0,0 0 0,1 1 0,-1-1 0,0 0 0,0 0 0,0 0 0,1 0-1,-1 0 1,0 0 0,0 0 0,0 0 0,1 0 0,-1 0 0,0 0 0,0 0 0,0 0 0,1 0 0,-1 0 0,0 0 0,0 0 0,0 0 0,0-1 0,1 1 0,9-4-228,0-5 119,0 0-1,-1 0 0,0-1 1,8-12-1,7-8-7,1 0 77,27-29 43,-44 51 65,1 0-1,0 1 1,0 0 0,18-10 0,-24 15-31,-1 1 1,1 0-1,-1 0 1,1 0-1,-1 0 0,1 0 1,0 0-1,0 1 1,-1-1-1,1 1 1,0 0-1,0 0 1,-1 0-1,1 0 0,0 1 1,0-1-1,3 2 1,-3-1 33,1 1 1,-1-1 0,-1 1-1,1 0 1,0 0-1,0 0 1,-1 0 0,1 0-1,-1 1 1,1-1 0,-1 1-1,2 4 1,3 5 143,0 0 0,-1 0 0,-1 1 0,0 0 0,5 23 0,-7-26-192,-1 1 0,0 0 0,-1 0 1,0 0-1,-1 17 0,-6 7-2889,6-31 1933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6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3328,'0'0'3,"1"-1"47,-1 1 0,1 0 0,-1 0 0,0 0 0,1-1 0,-1 1 0,1 0 1,-1 0-1,0-1 0,1 1 0,-1 0 0,0-1 0,0 1 0,1-1 0,-1 1 0,0 0 0,0-1 0,1 1 0,-1-1 0,0 1 0,0 0 0,0-1 0,0 1 0,0-1 0,0 1 0,0-1 1,3-12 5835,-3 12-5789,27 56 3797,5 17-2761,58 93 0,-89-164-1161,16 23-147,-16-23-146,0 1 1,0-1-1,0 0 0,0 0 1,0 0-1,0 0 1,0 0-1,1 0 0,-1-1 1,0 1-1,0 0 0,1-1 1,-1 1-1,1-1 1,2 2-1,5-2-1508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44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0 2080,'-2'1'418,"1"-1"0,0 0 0,0 1 0,-11 8 4597,12-8-4597,-1 0 0,-1 1 0,-14 28 13,8-16 290,-21 39 11,-34 82 1,-6 61 218,47-128-550,3 1 1,3 1-1,-7 79 0,18-89-36,4 90-1,3-122-236,2 1-1,0-1 0,2 0 1,1 0-1,14 36 0,-3-26 179,1 0 0,1-1-1,3 0 1,0-2-1,3-1 1,48 50-1,-69-78-385,0 0 0,1 0 0,0-1 0,1 0 0,-1 0 0,11 5 0,-17-10 18,0 0-1,1 1 1,-1-1 0,0 0-1,0 0 1,1 0 0,-1 0-1,0 0 1,1 0-1,-1 0 1,0 1 0,0-1-1,1 0 1,-1 0 0,0 0-1,1 0 1,-1 0-1,0 0 1,0 0 0,1 0-1,-1-1 1,0 1 0,1 0-1,-1 0 1,0 0 0,0 0-1,1 0 1,-1 0-1,0-1 1,0 1 0,1 0-1,-1 0 1,0 0 0,0 0-1,0-1 1,1 1-1,-1 0 1,3-14-5421,-3 6 3400,5-8-903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46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49 3712,'0'-2'191,"0"0"0,-1-1 0,1 1 0,0 0 0,0 0 0,0 0 0,0 0 0,0 0 0,1 0 0,-1 0 0,2-4 0,1-13 3714,10 63-177,0 61-2695,-5 0 0,-8 167-1,-1-187-987,-3 44 492,4-117-390,0-10-235,0-9-345,2-6 200,0 0-1,0 0 1,1 0-1,1 0 1,6-16-1,-1 2 73,-3 8 110,1 0 0,1 1 0,0 0 0,1 1 1,1 0-1,1 0 0,24-28 0,-28 38 151,-1 0-1,2 0 1,-1 1 0,1 0-1,0 0 1,0 1-1,1 0 1,0 0 0,-1 1-1,2 0 1,-1 1 0,0 0-1,1 0 1,-1 1 0,1 0-1,0 1 1,14-1-1,-21 2-30,1 1 0,0-1-1,0 0 1,0 1-1,-1 0 1,1 0-1,0 0 1,-1 0-1,1 1 1,-1 0 0,0-1-1,1 1 1,-1 0-1,0 1 1,0-1-1,0 0 1,0 1 0,-1 0-1,1-1 1,-1 1-1,1 0 1,-1 1-1,0-1 1,0 0-1,-1 0 1,1 1 0,-1-1-1,2 6 1,2 8 24,-1 1-1,0-1 1,-1 1 0,0 29 0,-2-34-55,0 14-202,-1 1 0,-1-1 0,-8 39 0,1-39-1419,7-26 1255,1 1 1,-1-1-1,0 0 0,0 0 0,1 0 1,-1 0-1,0 0 0,0 0 1,0 0-1,0 0 0,0 0 0,0 0 1,0 0-1,-1-1 0,-1 2 1,-3 2-1465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46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1 2560,'-20'4'5358,"-12"15"-2183,-77 25 1017,-176 86-1611,212-104-2801,28-12-2653,36-8 1639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49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13 3328,'-14'-13'6602,"20"19"-5556,-2-2-820,0 0 0,-1 1 0,1 0 1,4 8-1,7 10 344,4 2-224,-1 0 0,-2 1 0,-1 0 0,-1 1 0,-1 1 0,-1 0 0,14 52 0,-7-9 103,-3-12 65,17 111 0,-32-142-355,-1-21-95,0 0 0,0 0 1,1 0-1,2 11 0,-2-17-60,-1 0-1,0 0 1,0 0-1,0 0 1,0 0-1,0 0 1,0 0 0,0 0-1,0 0 1,0 0-1,0-1 1,-1 1-1,1 0 1,0 0-1,-1 1 1,-2 11 152,3-13-139,0 1-1,0-1 0,0 0 0,0 1 1,0-1-1,0 0 0,0 1 0,0-1 0,0 0 1,0 1-1,0-1 0,0 0 0,0 0 1,0 1-1,0-1 0,-1 0 0,1 1 0,0-1 1,0 0-1,0 0 0,-1 1 0,1-1 1,0 0-1,0 0 0,-1 0 0,1 1 0,0-1 1,0 0-1,-1 0 0,1 0 0,-1 0 2,1 0 0,0 0 0,0 0 0,-1 0 0,1-1 1,0 1-1,0 0 0,-1 0 0,1-1 0,0 1 0,0 0 0,0 0 0,-1-1 0,1 1 0,0 0 0,0-1 0,0 1 0,0 0 0,0 0 0,0-1 0,0 1 0,0 0 0,0-1 0,0 1 0,0 0 0,0-1 0,0 1 0,0 0 0,0-1 0,0 1 0,0 0 0,0 0 0,0-1 0,0 1 0,1-1 0,15-81-153,3 1 0,36-94 0,-39 136 63,1 1 1,1 0-1,3 2 1,0 0-1,3 1 0,48-55 1,-64 81 7,-6 7 27,1 0 0,-1 0-1,0-1 1,1 1 0,-1-1-1,0 0 1,-1 1-1,1-1 1,0 0 0,-1 0-1,0 0 1,1 0 0,0-5-1,-4 8 8,1 0-1,-1 0 1,1 0-1,0 0 0,-1 0 1,1 1-1,-1-1 1,1 0-1,0 1 1,-3 0-1,-22 9 188,-1-2 1,-1 0-1,1-2 0,-1-1 1,-45 2-1,-163-12 675,177 3-1058,4 1-3009,66 2-1059,9 3 2028,-8-1 1018,18 5-2837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0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7 2720,'-5'-7'8991,"1"15"-9342,-13 28 2019,9-19-1113,-7 21 0,3-5-207,6-18-147,1 0 1,0 0-1,2 0 0,-4 23 1,2 42 497,8 111-1,-1-138-587,-1-24-49,6 45 0,-4-47 2,-1-14 47,4 22-1,-5-31-88,1-1 0,-1 1 0,0-1 0,1 0 0,-1 1 0,1-1 0,0 0 1,0 0-1,1 0 0,4 5 0,-6-7 10,1-1 0,-1 1-1,1 0 1,-1 0 0,1-1 0,-1 1 0,1-1 0,0 0 0,-1 1 0,1-1 0,0 0 0,-1 0-1,1 0 1,0 0 0,-1 0 0,1 0 0,0-1 0,-1 1 0,1 0 0,0-1 0,-1 1-1,1-1 1,-1 0 0,2 0 0,4-3 52,0 1 0,-1-1-1,0 0 1,6-5 0,2-3-38,0-1-1,-1-1 1,0 0 0,13-21 0,38-68 186,-42 65-197,92-167-217,-109 196 179,-1 0-1,-1 0 0,1-1 0,-2 1 0,1-1 0,-1 1 1,0-1-1,-1 0 0,-1 0 0,1 0 0,-2-12 0,0 15 8,0-1 0,-1 1 0,0 0 0,-1 0 0,1 0 0,-1 0 0,0 0-1,-1 0 1,0 1 0,0 0 0,0 0 0,-1 0 0,0 0 0,0 0 0,-8-6-1,4 5 2,0 1-1,-1-1 0,0 2 1,0-1-1,0 1 0,0 1 1,-1 0-1,0 0 0,0 1 1,0 0-1,0 1 0,-16-1 1,18 3-47,0-1 0,0 1 0,0 1 0,0 0 0,0 0 0,1 0 0,-1 1 1,0 1-1,1 0 0,0 0 0,-1 0 0,1 1 0,0 0 0,1 1 0,-1 0 0,-9 7 0,7 1-1523,10-13 1395,-1 1 0,1-1 0,0 1 0,-1-1 0,1 1 1,0-1-1,0 1 0,0-1 0,-1 1 0,1 0 0,0-1 0,0 1 0,0-1 0,0 1 0,0 0 0,0-1 1,0 1-1,0-1 0,0 1 0,1 0 0,-1-1 0,0 1 0,0-1 0,1 2 0,7 4-1936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1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4160,'7'1'15331,"-1"-2"-17095,48-17 3005,29-7-1159,-56 18-383,39-6-2430,-57 11 1750,0 1 0,0 1 1,0-1-1,0 2 0,10 0 0,3 6-4416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3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28 115 3072,'-18'-15'11452,"18"14"-11107,-4-10 2030,3 10-2223,1 0-1,-1 0 0,0 0 1,1 0-1,-1 0 1,1 0-1,0-1 0,-1 1 1,1 0-1,0 0 0,0-2 1,0 2-102,0 0-1,0 1 1,0-1 0,0 0 0,0 1-1,0-1 1,0 0 0,0 1 0,0-1 0,1 0-1,-1 1 1,0-1 0,1 1 0,-1-1-1,0 1 1,1-1 0,-1 0 0,1 1 0,-1-1-1,1 1 1,-1 0 0,1-1 0,-1 1-1,1-1 1,-1 1 0,2-1 0,-2 1-24,13-4 12,-8 3-26,1 0 1,-1 0 0,0 1-1,9 0 1,13-1-146,155-19 332,15-3 40,-182 21-109,0 1 1,24 0 0,-33 1-107,-1-2-110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5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78 1728,'9'-11'6928,"-27"3"-4854,6 7-1538,0 0-1,1 1 1,-16 1-1,-5 0 662,28-1-1150,0 1-1,0 0 1,0-1 0,-1 2 0,1-1-1,0 0 1,1 1 0,-1 0 0,0 0-1,0 0 1,1 0 0,-1 1 0,1-1-1,0 1 1,-1 0 0,1 0-1,1 0 1,-1 1 0,0-1 0,-2 5-1,-6 10-34,1 0 0,-15 36-1,22-47 24,1-2-32,0 1 1,1 0-1,-1 0 1,1 0 0,0 0-1,1 1 1,0-1-1,0 0 1,0 0 0,1 0-1,-1 0 1,1 1 0,1-1-1,-1-1 1,1 1-1,0 0 1,1 0 0,-1-1-1,1 1 1,0-1 0,1 0-1,-1 1 1,1-2-1,0 1 1,0 0 0,0-1-1,7 5 1,-9-7 35,1-1 1,-1 1 0,1-1-1,-1 1 1,1-1-1,0 0 1,-1 0-1,1-1 1,0 1-1,0 0 1,-1-1-1,1 0 1,0 1-1,0-1 1,0-1 0,0 1-1,0 0 1,-1 0-1,1-1 1,0 0-1,0 0 1,-1 1-1,1-2 1,0 1-1,-1 0 1,1 0 0,-1-1-1,1 1 1,-1-1-1,0 0 1,0 0-1,0 0 1,0 0-1,0 0 1,0 0-1,0-1 1,-1 1 0,1 0-1,-1-1 1,2-3-1,6-20 20,0 0-1,-2-1 1,0 0-1,3-37 1,5-22-288,-13 72 178,1-1 1,-2 0-1,1-15 0,-2 30 43,-1 0 8,1-1-1,0 1 1,0 0-1,0 0 0,0 0 1,0-1-1,0 1 1,0 0-1,0 0 0,0-1 1,0 1-1,0 0 1,0 0-1,0 0 0,1-1 1,-1 1-1,0 0 1,0 0-1,0 0 0,0-1 1,0 1-1,0 0 1,0 0-1,1 0 0,-1-1 1,0 1-1,0 0 1,0 0-1,0 0 0,1 0 1,-1 0-1,0 0 1,0-1-1,0 1 0,1 0 1,-1 0-1,2-1 693,-10 401 1937,7-271-1827,1-73-580,2-13 284,-1-26-1036,0-46-9264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5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13 223 3136,'-13'-20'9146,"23"13"-5935,-7 0-2262,-2 6-844,-1 0 1,1 1-1,-1-1 0,0 0 1,1 0-1,-1 0 1,1 1-1,0-1 1,-1 0-1,1 1 0,0-1 1,-1 0-1,1 1 1,0-1-1,0 1 1,0-1-1,17-8 432,0 0-1,36-11 1,-4 3-131,-3 0 42,85-19-1,53 3 138,-91 17-390,-57 9-112,-19 3-297,0 1-1,33-2 1,-69 30-10554,2-11 5035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6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28 3552,'0'-3'318,"0"2"197,0-1 0,0 0 0,0 1 0,0-1 0,-1 1 0,1-1 1,0 0-1,-1 1 0,0-2 0,1 2-389,-1 1 0,1-1 1,-1 0-1,1 1 0,-1-1 1,1 1-1,-1 0 0,0-1 1,1 1-1,-1-1 1,0 1-1,1 0 0,-1 0 1,0-1-1,0 1 0,1 0 1,-1 0-1,0 0 0,0 0 1,1 0-1,-1 0 0,0 0 1,-1 0-1,-11 0 416,-1 1 0,1 1 0,0 0 0,-1 1 0,1 0 0,1 1 1,-1 1-1,0 0 0,1 0 0,-23 15 0,29-16-448,0 0 0,0 1 1,0-1-1,0 1 0,1 1 1,0-1-1,0 1 0,0 0 0,1 0 1,-1 0-1,2 1 0,-1 0 1,1-1-1,0 1 0,0 0 0,1 1 1,0-1-1,0 0 0,1 1 0,0-1 1,0 9-1,1-6-44,0-1-1,1 0 0,0 1 1,1-1-1,0 0 1,0 0-1,7 17 1,-6-21-12,-1 0 0,1 0 1,0 0-1,1-1 0,-1 1 1,1-1-1,0 0 0,0 0 1,0 0-1,0 0 0,1-1 1,0 0-1,0 0 0,5 3 1,2-1 56,1 0 0,0 0 0,0-2 0,0 0 0,1 0 0,-1-1 0,1-1 0,0 0 0,-1 0 0,27-4 0,-18 0-413,0-1 1,-1-1 0,0-1 0,0-1-1,40-19 1,-49 19-1602,0 0 1,0-1-1,19-17 1,-13 9-370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6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2 4224,'-1'0'68,"1"0"1,-1-1 0,0 1-1,1 0 1,-1 0-1,0 0 1,0-1 0,1 1-1,-1 0 1,0 0-1,1 0 1,-1 0 0,0 0-1,0 0 1,1 1-1,-1-1 1,0 0 0,1 0-1,-1 0 1,0 1-1,1-1 1,-1 0 0,0 1-1,1-1 1,-1 1-1,0-1 1,1 1 0,-1-1-1,1 1 1,-1-1-1,1 1 1,-1-1 0,0 2-1,-2 2 0,-24 25 2568,-63 64 2147,71-76-4196,-1-1-1,0-1 0,-25 15 1,-52 23 159,75-43-691,0 0 0,-35 10 1,52-19-104,5-1-40,-1 0-1,1 1 0,0-1 1,-1 0-1,1 0 1,0 0-1,0 0 0,-1 0 1,1 0-1,0 0 1,-1 0-1,1 0 0,0 0 1,-1 0-1,1 0 0,0 0 1,-1 0-1,1 0 1,0 0-1,-1 0 0,1 0 1,0 0-1,0 0 1,-1 0-1,1-1 0,0 1 1,-1 0-1,1 0 0,0 0 1,-1-1-1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7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329 245 4320,'4'3'1448,"-15"-6"2998,11 4-4356,-6 14 882,0 0 1,-1 0-1,0-1 0,-12 17 1,-9 17-155,-36 107 358,21-45-763,-31 54 323,30-58-304,37-89-329,-7 32 1,12-41-39,1-2 6,3-5-1,2-12-286,17-70-978,-4 21 756,12-51 321,61-153-1,-39 162 152,2-4 28,-36 65 32,2-4 219,20-74 0,-36 108-36,0 0-1,8-15 0,-6 15 21,9 80 364,30 143 52,-13-67-466,-30-141-238,58 247 662,-47-210-522,2 0 0,2-1-1,2-1 1,23 37 0,-30-58-88,-3-6-61,0 0-1,-2 0 1,1 1-1,-1 0 1,5 16 0,-11-29-49,0 1 0,0-1 1,0 0-1,0 1 1,0-1-1,1 1 0,-1-1 1,0 0-1,0 1 0,0-1 1,0 0-1,0 1 1,0-1-1,0 1 0,-1-1 1,1 0-1,0 1 0,0-1 1,0 1-1,0-1 1,0 0-1,0 1 0,-1-1 1,1 0-1,0 1 0,0-1 1,-1 0-1,1 0 1,0 1-1,0-1 0,-1 0 1,1 0-1,0 1 0,-1-1 1,1 0-1,0 0 1,-1 0-1,1 1 0,0-1 1,-1 0-1,1 0 0,-1 0 1,1 0-1,0 0 1,-1 0-1,1 0 0,0 0 1,-1 0-1,1 0 0,-1 0 1,1 0-1,0 0 1,-1 0-1,1 0 0,0 0 1,-1-1-1,-24-8-3043,23 7 2519,-5-1-709,0 0 0,0-1 0,0 0 1,0-1-1,-9-8 0,6-1-3059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24 4320,'-20'0'6845,"28"0"-4816,82-2 3269,-2-1-4313,-50 7-961,9-1-1115,-43-3 359,-1 0 0,1-1 0,0 1 0,-1-1 0,1 0 0,0 0-1,-1 0 1,1 0 0,-1-1 0,4-2 0,10-10-4857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8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73 2560,'-25'-22'16670,"42"18"-15401,23-1-995,21-1 275,51-7 352,9-2-297,-71 10-493,-35 3-43,-1 1 0,0 1 0,1 1 0,-1 0 0,1 0 0,-1 1 0,21 7 0,-35-9-76,0 0 1,0 0-1,1 1 1,-1-1-1,0 0 1,0 0-1,0 0 1,0 1-1,1-1 1,-1 0-1,0 0 1,0 0-1,0 1 1,0-1-1,0 0 1,0 0-1,0 1 1,0-1-1,0 0 1,0 0-1,0 1 1,0-1-1,0 0 1,0 0-1,0 1 1,0-1-1,0 0 1,0 0-1,0 1 1,0-1-1,0 0 1,0 0-1,-1 1 1,1-1-1,0 0 1,0 0-1,-5 8-445,2-5-101,0-1 0,0 1 0,0-1 0,0 0 0,0 0-1,-1-1 1,1 1 0,0-1 0,-1 1 0,-6 0 0,-21 3-8502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6:59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 3072,'-27'-5'9168,"46"12"-6849,-15-5-1908,17 10 43,-1 0-1,0 2 0,-1 0 0,-1 1 1,0 1-1,-1 0 0,24 32 1,-27-30-394,-1 1 0,-1 0 1,-1 1-1,13 31 1,25 86 218,8 72 739,-48-166-524,-2 1 1,2 86-1,-12-36 7,-5 1-1,-3-1 0,-5-1 0,-33 110 1,-15 57-273,-3 6-3176,52-200 19,-6 18-4707,6-49 1636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8:37.6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6 539 1568,'0'0'501,"0"-5"993,-3-9 65,3 12-1425,-1 0 0,1 0-1,-1 1 1,1-1-1,0 0 1,0 0 0,0 0-1,0 1 1,0-4-1,5-51 1371,2 18-1182,-5 23-245,1 1 1,7-21 0,-3 17-17,1 1-1,1-1 0,0 2 1,2-1-1,16-20 1,-21 31-69,1-1 1,0 1-1,10-7 1,7-6-11,-15 11 52,1 1 0,0 0 0,1 1 0,-1 0 0,1 1 0,15-6 0,74-20 292,-69 23-298,65-15-23,-83 21 104,-1 1-1,0 0 0,1 1 1,-1 0-1,24 4 1,-32-3-104,0-1 1,0 0 0,0 0 0,0 0-1,6-2 1,-7 1-5,-1 1-1,1-1 1,-1 1-1,1 0 1,-1 0-1,1 0 1,-1 0-1,1 0 1,-1 0-1,1 1 1,-1-1-1,1 1 1,-1 0-1,1-1 1,4 4-1,10 6 141,1 0 0,34 14 0,6 2 66,42 38 363,-81-49-443,0 1-1,21 24 1,-24-24-12,0 0 0,31 24 1,-13-14 49,-25-19-143,-1 0-1,2-1 0,-1 0 0,15 7 1,-9-6 189,-9-4-173,1 0-1,0 0 1,0 0-1,0-1 1,0 0-1,1 0 1,-1-1-1,13 1 1,-9-1 62,-10-1-90,-1 1 0,1-1 0,0 0 0,0 0 0,0 0 0,0 0 0,-1 0 0,1 0 0,0 0 0,0 0 0,0 0 0,-1-1 0,2 1 0,11-3 29,-11 3-26,0-1 0,-1 1 0,1 0 1,0-1-1,0 1 0,0-1 0,0 0 1,-1 0-1,1 1 0,0-1 0,-1 0 1,1-1-1,-1 1 0,1 0 0,1-2 1,33-42 53,1 3 1,53-47-1,-79 78 61,19-23 0,-9 11 59,-17 18-165,-1 1 0,0 0 0,0-1 1,0 1-1,0-1 0,0 0 0,-1 0 0,0 0 0,0 0 0,-1-1 1,2-5-1,-1-6 76,-1 1 0,0-26 0,-2 16-178,1 26 79,0 0 0,0 0 1,0 0-1,1 0 0,-1-1 0,0 1 1,0 0-1,0 0 0,0 0 0,0 0 1,0 0-1,0 0 0,0-1 0,-1 1 0,1 0 1,0 0-1,0 0 0,0 0 0,0 0 1,0 0-1,0-1 0,0 1 0,0 0 1,0 0-1,0 0 0,0 0 0,0 0 1,0 0-1,-1 0 0,1 0 0,0 0 1,0-1-1,0 1 0,0 0 0,0 0 0,0 0 1,0 0-1,-1 0 0,1 0 0,0 0 1,0 0-1,0 0 0,0 0 0,0 0 1,-1 0-1,1 0 0,0 0 0,0 0 1,0 0-1,0 0 0,0 0 0,0 0 1,-1 0-1,1 0 0,0 0 0,0 0 0,0 1 1,-6-1-388,5 1 379,1 0 0,-1-1 1,1 1-1,-1 0 0,1 0 1,-1 0-1,1 0 0,0-1 0,-1 1 1,1 0-1,0 0 0,0 0 0,0 0 1,0 0-1,0 0 0,0 0 1,0 0-1,0 0 0,0 0 0,0 0 1,1 2-1,3 29 265,-2-28-242,-1 0 0,1 1 0,0-1-1,0 0 1,1 0 0,-1-1 0,1 1 0,0 0 0,0-1 0,0 1-1,6 4 1,6 6 55,-9-9-40,0 0 1,0 0 0,1-1 0,0 0 0,0-1-1,0 1 1,14 3 0,0 1 126,-9-3-98,0 0-1,1-2 1,-1 1 0,16 1-1,-21-4-45,0 0 0,0 1 0,8 3 1,17 3 8,29 6 112,-23-8 133,-31-4-220,1-1 0,-1 1 0,1-1 1,0-1-1,-1 0 0,1 0 1,0 0-1,0-1 0,-1 0 1,1 0-1,9-4 0,30-10 14,50-9 0,-6 2 50,43-8-162,-81 19 94,-1-1 0,58-23 0,-85 26-6,1 1 0,0 0 0,51-6 0,0 1-30,-43 6-6,39-2 0,85 9-27,-146 1 9,0 1 1,0 1-1,0-1 1,-1 2-1,0 0 1,1 0-1,-1 1 1,-1 1 0,21 12-1,-5 1 128,-1 1 0,35 36-1,-54-49-19,0 0 0,0 1 0,-1-1 0,0 2 0,7 15 0,15 46 373,-22-40-234,2 0-2303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8:49.2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237 412 1472,'-3'-1'141,"-1"-1"238,6 1 680,-19 1 823,10 0-1651,3 0-110,-1 0 1,1 0-1,0 0 0,-1 1 1,1 0-1,-1 0 0,1 0 0,-8 3 1,-4 2-88,11-5-8,0 1 0,0 0 1,1 0-1,-9 5 0,2 0 223,-3 3-10,0 0 1,1 0-1,-22 22 0,33-29-222,-1-1-1,1 1 1,0 0 0,-1 0-1,2 0 1,-1 0 0,0 1-1,0-1 1,1 0 0,0 1-1,0-1 1,0 1-1,0-1 1,0 1 0,1 0-1,-1-1 1,1 1 0,0 0-1,0-1 1,1 1 0,-1 0-1,1-1 1,1 7-1,1-4 23,0 1-1,1-1 0,8 11 0,-3-4 33,-5-7-45,0-1-1,1 1 1,-1-1-1,1 0 1,0-1-1,11 9 1,37 18 107,-51-31-130,3 3 30,1-1-1,0 0 1,0 0 0,0-1 0,0 0-1,0 0 1,0 0 0,0-1-1,11 0 1,-12 0 36,-1-1 0,1 1 1,-1-1-1,1 0 0,-1 0 0,1 0 0,-1-1 1,1 0-1,-1 0 0,0 0 0,0 0 1,0 0-1,7-7 0,-7 4-18,1 0 0,-1-1 0,0 0 1,-1 0-1,1 0 0,-1 0 0,-1-1 0,1 1 0,-1-1 1,0 0-1,0 0 0,-1 0 0,0 1 0,0-1 0,-1 0 0,0 0 1,0 0-1,-1 0 0,1 0 0,-1 0 0,-3-8 0,3 6-113,1 8 72,1 0 0,-1 0-1,0 1 1,-1-1 0,1 0 0,0 0 0,0 0 0,0 0 0,0 0 0,-1 0-1,1 0 1,0 1 0,-1-1 0,1 0 0,-1 0 0,1 0 0,-1 1 0,1-1-1,-1 0 1,0 1 0,0-2 0,-6-6-53,7 7 43,-1 0 0,1 0 0,-1 0 0,1 0 0,-1 0 0,0 0 0,1 0 0,-1 1 0,0-1 0,0 0 0,0 1 0,0-1 0,0 0 0,0 1 0,1-1 0,-1 1 0,0 0 0,-2-1 0,-3-1-30,0 0-1,0 1 1,0 0-1,0 0 1,0 0-1,0 1 1,-1 0-1,1 0 0,0 1 1,-7 1-1,5-1 86,7-1-60,1 0 0,-1 0 0,0 1 0,0-1 0,1 0 0,-1 0 0,0 0-1,0 1 1,1-1 0,-1 0 0,0 1 0,1-1 0,-1 0 0,1 1 0,-2 0 0,1 3-109,7-3 120,2-1 11,6 1 32,1-1 0,-1 0 0,0-2 0,0 1-1,23-7 1,1 2-14,-31 6-30,1-1 0,-1 0 0,0 0 0,1-1 0,-1 0 0,12-6 0,-4 1-11,-9 4 16,0 0-1,1-1 1,-1 0 0,7-5-1,-7 3 244,-5 4-243,0 1 1,1-1-1,-1 1 1,1 0-1,-1 0 1,1-1 0,-1 1-1,1 0 1,0 0-1,0 0 1,-1 1-1,1-1 1,3 0-1,-1 3 28,-4-2-37,1 1 1,-1-1-1,1 0 0,-1 0 1,1 0-1,-1 1 1,1-1-1,-1 0 1,1 0-1,-1 0 1,1 0-1,-1 0 0,1 0 1,-1 0-1,1 0 1,-1 0-1,1 0 1,-1 0-1,1 0 1,0-1-1,-1 1 2,1 0 0,-1 0 0,1 0 0,-1-1-1,1 1 1,-1 0 0,1 0 0,0 0 0,-1 0 0,1 0 0,-1 0-1,1 0 1,-1 1 0,1-1 0,-1 0 0,1 0 0,-1 0 0,1 0 0,-1 1-1,1-1 1,1 3 44,1 0 0,-1 0-1,-1 1 1,1-1 0,0 0-1,-1 1 1,0-1 0,0 1-1,0-1 1,1 8-1,0 2 69,1 27-1,-7-17-86,3-20-11,1 0-1,-1 0 0,1 0 1,-1 0-1,1 0 1,0 0-1,0 0 0,1 3 1,0-2 16,-1 0 0,0 1 0,1-1 0,-2 8 0,1-2 42,1-5-152,1 0 0,0 0 0,0-1 0,5 9 1,-4-6 109,1 0 1,1 0 0,-1 0 0,1 0 0,1-1-1,-1 0 1,1 0 0,9 7 0,-13-12-2,1 1 0,-1-1 1,1 0-1,0-1 0,-1 1 1,1 0-1,0-1 1,0 1-1,-1-1 0,1 0 1,0 0-1,0 0 0,0 0 1,-1-1-1,1 1 0,0-1 1,5-1-1,4-3 81,0 0-1,19-11 0,-9 4-23,4-2 17,0-1 1,31-25 0,-37 23 96,-14 12-190,0 0-1,0 0 1,0 0 0,8-3-1,-9 5-38,0 0 0,0-1 0,9-7 0,-9 6-6,0 1-1,0 0 0,8-4 1,6-4 20,-14 8 3,0 1 1,0 0 0,0 1 0,7-4-1,37-19-188,-43 22 142,-2 1-20,0 0 0,0 1 0,1-1-1,-1 1 1,0-1 0,1 1 0,7-1 0,-12 2 101,1 0-1,-1 0 1,0 0 0,0 0 0,0 0 0,0 0-1,0 0 1,0 0 0,0 0 0,1 0 0,-1 0-1,0 0 1,0 0 0,0 0 0,0 0-1,0 0 1,0 0 0,1 0 0,-1 0 0,0 0-1,0 0 1,0 0 0,0 0 0,0 0-1,0 0 1,0 0 0,1 0 0,-1 0 0,0 0-1,0 0 1,0 0 0,0 0 0,0 0-1,0 0 1,0 0 0,1 1 0,-1-1 0,0 0-1,0 0 1,0 0 0,0 0 0,0 0-1,0 0 1,0 0 0,0 1 0,0-1 0,0 0-1,0 0 1,0 0 0,0 0 0,0 0-1,0 0 1,0 1 0,0-1 0,0 0 0,0 0-1,-8 6 236,-15 5-466,17-10 156,-1 2-1,1-1 1,-1 1-1,1 0 1,0 0 0,0 1-1,0-1 1,0 2-1,1-1 1,-8 7-1,2 0-57,8-9 64,1 0 1,-1 0 0,1 0 0,0 0-1,0 1 1,0-1 0,0 1-1,0-1 1,1 1 0,-1 0-1,1 0 1,-1-1 0,1 1 0,0 0-1,0 0 1,0 5 0,0-4 22,0 0 0,1-1 0,0 1 1,0 0-1,0 0 0,0 0 0,0 0 0,1 0 1,0 0-1,0 0 0,0 0 0,0 0 1,1-1-1,-1 1 0,1 0 0,4 5 1,-2-2 65,1-1 1,0 1 0,1-1-1,-1-1 1,1 1 0,1-1-1,12 9 1,-18-13-21,1-1 0,-1 1 0,0-1 0,1 1 0,-1-1 0,1 1 0,0-1 0,-1 0 0,1 0 1,-1 0-1,1 0 0,-1 0 0,1 0 0,-1 0 0,1 0 0,-1-1 0,1 1 0,-1 0 0,1-1 0,-1 0 0,1 1 0,-1-1 0,0 0 0,1 1 0,1-3 0,1 0 6,-1 0 0,1 0 0,-1 0 0,1 0 0,-1-1 0,0 0 0,3-4 0,-3 2-19,10-14 124,-1 0 0,-1-1 0,-1 0 1,8-24-1,-9 9-54,0 0 0,5-60 0,-7-77 9,-7 137-129,1 17 10,-1 0 1,0 0-1,-2 0 0,-7-35 1,9 52 1,-1 0-1,0 0 1,0 0 0,1 0 0,-1 0 0,0 0 0,-1 0 0,1 1 0,0-1 0,0 0 0,-1 1 0,-2-3 0,4 4 16,-1 0 1,1 0-1,-1-1 0,1 1 0,-1 0 0,1 0 0,-1 0 0,1-1 1,-1 1-1,1 0 0,-1 0 0,1 0 0,-1 0 0,0 0 0,1 0 1,-1 0-1,1 0 0,-1 0 0,1 1 0,-1-1 0,1 0 1,-1 0-1,0 0 0,1 1 0,0-1 0,-1 0 0,1 0 0,-1 1 1,1-1-1,-1 0 0,1 1 0,-1-1 0,1 1 0,0-1 1,-1 1-1,1-1 0,0 1 0,0-1 0,-1 1 0,1-1 0,0 1 1,0-1-1,-1 2 0,-4 7-136,3-4 80,-1-1 1,1 1-1,0 0 1,0 0-1,0 0 1,1-1-1,-1 8 1,0 5-22,-3 34-258,3 103 0,4-131 268,-1 3 53,2-1-1,1 1 0,8 29 1,-11-50 4,4 13-38,1-1 0,0 0 0,1 0 0,17 28 0,-13-31 136,0-1 0,0 0 0,1-1 0,21 17 0,-26-24-5,-4-2-42,1 0 0,-1 0 0,1-1 0,0 0 0,0 0 0,0 0 0,0 0 0,0 0 0,1-1 0,-1 0 0,0 0 0,9 1 0,-7-2 65,0 0-1,0 0 1,0-1-1,0 0 1,0 0 0,0 0-1,0-1 1,11-4-1,-9 1 1,1 1-1,-1-2 1,0 1-1,-1-1 1,1 0 0,-1-1-1,9-10 1,24-20 69,47-37-523,-77 64 444,-3 5-403,-6 20 193,-5 1 192,4-14-59,-1-1-1,1 0 0,0 0 1,-1 0-1,1 1 0,0-1 1,-1 0-1,1 0 0,0 1 0,0-1 1,0 0-1,0 0 0,0 1 1,1-1-1,-1 2 0,1 0-33,0 0 0,0-1 0,-1 1 1,0 0-1,1 0 0,-1-1 0,0 1 0,-1 3 0,1-3 22,0 0 0,0-1 1,0 1-1,0 0 0,1-1 0,-1 1 1,2 4-1,-1-4 33,1 3 79,1-1 0,-1 1-1,8 9 1,-9-13-88,0-1 1,0 1 0,1-1-1,-1 0 1,1 1 0,0-1-1,-1 0 1,1 0-1,0 0 1,0 0 0,-1 0-1,1 0 1,0-1 0,0 1-1,3 0 1,2 0 73,0 0-1,-1 0 1,1 0 0,-1-1 0,10-1 0,-14 0-80,1 1 1,-1 0 0,0-1 0,0 0 0,1 0 0,-1 1 0,0-1 0,0-1 0,0 1 0,0 0 0,0 0 0,0-1 0,0 1 0,0-1 0,-1 0 0,1 1 0,2-5 0,16-21 374,-13 18-322,0 0 0,-1 0 0,0 0 0,6-13 0,-10 17-107,-1 0 0,2 0 0,-1 1 1,1-1-1,-1 1 0,1 0 0,0 0 0,1 0 0,-1 0 1,5-3-1,5 3-426,-12 3 454,0 1 1,0 0 0,0-1-1,0 1 1,0 0 0,0 0-1,0 0 1,0 0 0,0-1-1,0 2 1,0-1 0,0 0-1,0 0 1,0 0 0,0 0-1,0 1 1,0-1-1,0 0 1,0 1 0,1 0-1,0 0 3,-1 1 0,1-1 0,-1 0 0,1 1-1,-1-1 1,0 1 0,0-1 0,0 1 0,0 0-1,1 2 1,1 1 37,-1 0 0,-1 0-1,1 1 1,-1-1 0,0 1 0,0-1 0,0 8 0,-1 26 716,1-40-684,1 0-1,-1-1 1,1 1-1,-1 0 0,0 0 1,0-1-1,1 1 1,0-3-1,8-8-65,27-22-235,-24 21 203,0 0 1,28-19-1,-25 20 5,-13 10-7,0-1 0,0 1 0,0 0 0,0 0 0,0 0 0,0 1 0,0-1 0,1 1 0,5-2 0,-9 2 24,1 1 0,0 0 0,-1 0 0,1 0 0,-1 0 0,1 0 0,-1 0 0,1 0 0,-1 0 0,1 0 0,-1 0 0,1 0 0,-1 0 0,1 0 0,0 1 0,-1-1 0,1 0 0,-1 0 0,1 1 0,8 12-23,-7-9 61,17 37-119,2 4 217,-20-43-105,0-1 0,0 0 0,1 1 0,-1-1 0,0 0 0,1 0 0,-1 0 0,0 0 0,1 0 0,-1 0 0,1 0 0,0 0 0,-1-1 0,1 1 0,0-1 0,-1 1 0,1-1 0,0 1 0,0-1 0,2 0 0,0 0 12,0 0 0,-1 0 0,1-1 0,0 1 0,0-1 0,0 0 0,-1 0 0,7-2 0,11-6 64,-6 3-79,-1 0 0,0-1 0,19-13 0,23-15-115,-47 30 31,2-2-11,1 0 0,13-5 1,-22 10 67,0 1 0,1 0 0,-1 0 1,1 0-1,-1 0 0,1 1 1,-1 0-1,1-1 0,-1 1 0,1 0 1,-1 1-1,1-1 0,4 1 1,20 6-96,15 4 189,-43-11-63,0 0 0,0 1-1,0-1 1,0 0 0,1 0 0,-1 0 0,0 0 0,0 0 0,0 0 0,1 0-1,-1 1 1,0-1 0,0 0 0,1 0 0,-1 0 0,0 0 0,0 0 0,1 0 0,-1 0-1,0 0 1,0 0 0,0 0 0,1 0 0,-1 0 0,0 0 0,0 0 0,1-1-1,-1 1 1,0 0 0,0 0 0,0 0 0,1 0 0,-1 0 0,0 0 0,0-1-1,0 1 1,1 0 0,-1 0 0,0 0 0,0 0 0,0-1 0,0 1 0,0 0-1,0 0 1,1 0 0,-1-1 0,0 1 0,0 0 0,0 0 0,0-1 0,0 1 0,0 0-1,0 0 1,0-1 0,0 1 0,0 0 0,0 0 0,0 0 0,0-1 0,0 1-1,0 0 1,0 0 0,0-1 0,0 1 0,-1 0 0,1-1 0,0 0 13,-1-1 0,0 1 0,1-1 0,-1 1 0,0-1 1,0 1-1,0 0 0,0-1 0,-1-1 0,-1 1-31,0 0 0,0 0 0,0 0 1,0 0-1,0 1 0,0-1 0,-1 1 0,1 0 0,0 0 0,-5 0 0,6 0-29,1 1 0,-1 0 0,0 0 0,1 0-1,-1 0 1,1 0 0,-1 0 0,0 0 0,1 0 0,-1 1-1,1-1 1,-1 1 0,0-1 0,1 1 0,-1 0 0,1-1-1,0 1 1,-1 0 0,1 0 0,0 0 0,-1 0 0,1 0-1,0 0 1,0 1 0,-1 0 0,-3 6-17,1 1 0,1-1 1,-1 1-1,1 0 0,1 0 0,-1 0 1,2 0-1,-1 0 0,1 0 0,0 0 1,1 1-1,0-1 0,1 0 0,0 1 1,1-1-1,-1 0 0,2 0 0,4 15 1,-6-23 68,-1 0 1,0 0 0,1 1 0,-1-1 0,1 0-1,0 0 1,-1 0 0,1 0 0,0 0 0,0 0-1,-1 0 1,1 0 0,0 0 0,0 0 0,0-1-1,0 1 1,0 0 0,0 0 0,0-1 0,2 1-1,-2-1 2,0 0 0,0 0-1,0 0 1,0 0 0,0 0-1,0-1 1,0 1 0,0-1-1,0 1 1,0 0 0,0-1-1,0 1 1,0-1-1,0 0 1,0 1 0,0-1-1,-1 0 1,1 0 0,0 1-1,-1-1 1,1 0 0,1-1-1,11-15 294,-8 12-276,0 0 1,-1 0 0,0-1 0,0 0 0,0 0 0,0 0 0,-1 0 0,0 0 0,-1-1 0,4-11-1,-2-28-90,-6 39-335,-2 8-84,4 0 455,-1-1 0,1 1 0,0-1 0,-1 1 0,1-1 0,0 1 1,-1-1-1,1 1 0,0-1 0,0 1 0,0-1 0,0 1 0,-1-1 0,1 1 0,0 0 1,0-1-1,0 1 0,0-1 0,0 1 0,0-1 0,0 1 0,1 0 0,-1 0 0,1 2 5,1 1 0,0-1 0,-1 0 0,1 0 1,0 1-1,1-1 0,-1-1 0,0 1 0,1 0 0,0-1 0,0 1 0,0-1 0,3 3 0,-1-2 15,1 0 1,-1-1 0,1 0 0,-1 0 0,1 0-1,-1-1 1,12 2 0,-6-2 40,1 0 0,0-1 1,0-1-1,-1 0 0,1 0 1,0-1-1,-1-1 0,12-4 0,-12 4 50,-1-1-14,0 1 0,0-1-1,17-10 1,-2 0-96,-17 10 74,0-1 0,12-8 1,-17 11-39,-1 0 1,1-1-1,-1 1 1,0-1-1,0 1 1,0-1-1,0 0 1,-1 1-1,1-1 1,-1 0 0,2-4-1,-3 6-24,1 0 1,-1 0-1,0 1 1,0-1-1,1 0 0,-1 0 1,0 0-1,0 0 0,0 1 1,0-1-1,0 0 1,0 0-1,0 0 0,0 0 1,0 0-1,0 1 0,-1-1 1,1 0-1,0 0 1,-1 0-1,1 1 0,0-1 1,-1 0-1,1 0 0,-1 1 1,1-1-1,-1 0 0,1 1 1,-1-1-1,0 0 1,1 1-1,-1-1 0,0 1 1,0-1-1,1 1-12,0-1 0,-1 1-1,1 0 1,0 0 0,0-1 0,0 1 0,0 0-1,0 0 1,0-1 0,0 1 0,0 0 0,0-1-1,0 1 1,0 0 0,0 0 0,0-1 0,0 1-1,1 0 1,-1-1 0,0 1 0,0 0 0,0 0-1,0-1 1,0 1 0,1 0 0,-1 0 0,0 0-1,0-1 1,0 1 0,1 0 0,-1 0-1,0 0 1,1-1 0,6-5-205,-1 3 146,4-2 2,-1 0-1,1 1 0,0 1 1,0 0-1,0 0 0,1 1 1,13-1-1,-22 3 58,1 0-1,-1 0 1,0 1 0,1 0-1,-1-1 1,0 1-1,0 0 1,1 0 0,-1 0-1,0 0 1,0 1-1,0-1 1,0 1 0,0-1-1,-1 1 1,1-1 0,0 1-1,-1 0 1,1 0-1,1 4 1,0-2 11,0 1 1,-1 0-1,1 0 1,-1 0-1,-1 0 1,1 0-1,-1 0 1,1 7-1,7 25-5,-6-30 24,-1-1 0,-1 1 1,1 0-1,0 12 0,-2-18-12,1 0-1,-1 0 1,1 0-1,-1 0 1,1 0-1,-1 0 1,1-1-1,0 1 1,-1 0-1,1 0 1,0-1-1,0 1 1,0 0-1,0-1 1,-1 1-1,1-1 1,0 1-1,2 0 1,-1 0 2,-1-1 0,1 1 0,-1 0 0,1-1 0,-1 1 0,1-1 1,0 0-1,-1 1 0,1-1 0,3 0 0,9-2 121,-13 2-115,0 0-1,0 0 1,1 0-1,-1 0 1,0-1-1,0 1 1,1 0 0,-1-1-1,0 1 1,0-1-1,0 1 1,0-1-1,1 1 1,-1-1-1,1-1 1,13-9-43,-13 10 64,0 0 0,0 0 1,-1-1-1,1 1 0,0 0 1,-1-1-1,1 0 0,2-2 0,-2 1-31,1-1-1,0 1 1,0 0-1,0 1 1,0-1-1,6-3 0,7-7-93,36-25 179,-45 33-174,-6 5 73,1-1 0,-1 1 0,0-1-1,0 0 1,0 0 0,1 0 0,-1 0 0,0 0 0,0 0 0,-1 0 0,1 0 0,0 0 0,1-2-1,-2 11-212,0 14 196,0 0-1,2 1 0,0-1 0,7 28 0,-8-48 72,-1 0-1,1 0 1,0 0-1,0 0 1,0 0-1,1-1 0,-1 1 1,0 0-1,1 0 1,-1-1-1,1 1 1,2 2-1,-3-4-8,0 1-1,0-1 1,0 1 0,0-1 0,0 1 0,1-1-1,-1 0 1,0 1 0,0-1 0,0 0-1,0 0 1,0 0 0,0 0 0,1 0-1,-1 0 1,0 0 0,0 0 0,0 0-1,0-1 1,0 1 0,0 0 0,0-1-1,0 1 1,0-1 0,2 0 0,11-9 60,-1-1 0,0-1 1,15-17-1,-12 13-61,-2 2-130,0 1 0,1 1-1,17-11 1,-32 22 88,0 1 0,1 0 0,-1 0 0,0-1 0,1 1 0,-1 0 0,1 0 0,-1 0 0,0 0 0,1-1 0,-1 1 0,1 0 0,-1 0 0,1 0 0,-1 0 0,0 0 0,1 0 0,-1 0 0,1 0 0,-1 0 0,1 0 0,-1 0 0,0 1 0,1-1 0,-1 0 0,1 0 0,-1 0 0,1 1 0,0 0 3,-1-1 1,1 1-1,-1 0 1,1 0-1,-1 0 1,1-1 0,-1 1-1,1 0 1,-1 0-1,0 0 1,1 0 0,-1 1-1,2 33-61,-2-31 7,-11 222-209,4-173 356,-2 0-1,-19 61 0,24-100-28,-1 0 0,-1 0 1,0-1-1,0 0 0,-17 23 1,18-29 28,0-1 0,-1 1 0,1-1 1,-2-1-1,1 1 0,0-1 1,-1 0-1,0-1 0,0 1 0,-1-1 1,-10 4-1,13-7-61,1 1-1,-1-1 1,1 0-1,-1 0 1,1 0-1,-1-1 1,0 0-1,1 0 1,-1 0-1,0 0 1,-6-2-1,9 1-26,-1 1-1,1-1 1,0 0-1,0 0 1,-1 0-1,1-1 1,0 1-1,0 0 1,0-1-1,0 1 1,0-1-1,0 0 1,1 0-1,-1 1 1,0-1-1,1 0 1,-1-1-1,1 1 1,0 0 0,0 0-1,0 0 1,-1-5-1,1 3 0,0 1 0,1-1 0,-1 1 0,1-1 0,0 1 1,1-1-1,-1 0 0,0 1 0,1-1 0,0 1 0,2-7 0,1 0 54,0-1 0,7-10 0,0 4-69,1 1 0,0 0 0,1 1 0,0 1 0,28-23 0,-18 16 13,19-17 36,52-35 1,-32 31-5277,-52 38 3282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8:49.6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92 6816,'-75'-36'3072,"62"25"-2656,13 2-576,4 1 0,5-6-384,9 1 320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8:54.8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1041 1984,'-2'-2'410,"1"1"-1,0 0 1,0 0-1,0 0 1,-1 0-1,1 0 1,0 0 0,-1 0-1,1 0 1,-1 0-1,1 1 1,-1-1 0,-1 0-1,-3-1 1105,4-1-1366,0 0 0,0 1 0,0-1 0,0 0 0,1 0 0,-1 0 0,1 0 0,0 0 0,0 0 0,0-1 0,0 1 0,0 0 0,1-1 0,-1-5 0,1-6 82,0 1 1,4-19 0,-1 9 51,-2 12-228,0 0 0,1 0 0,1 0 0,0 0 0,0 0 0,1 1 0,1-1 0,8-14 0,0 4 72,1 1 1,0 1 0,28-29-1,-9 12 196,-26 27-315,1 0 0,1 1 1,0 0-1,0 0 0,0 1 0,1 0 0,16-9 0,-26 17-4,1-1 0,-1 1 0,1 0 0,0-1 0,-1 1 0,1 0 0,-1-1 0,1 1 0,0 0 0,-1 0 0,1 0 0,0-1 0,-1 1 1,1 0-1,0 0 0,0 0 0,-1 0 0,1 0 0,0 0 0,-1 0 0,1 1 0,0-1 0,-1 0 0,1 0 0,0 0 0,-1 1 0,1-1 0,-1 0 0,1 1 0,0-1 0,-1 0 0,1 1 0,-1-1 0,1 1 0,-1-1 1,1 1-1,-1-1 0,1 1 0,-1-1 0,0 1 0,1 0 0,-1-1 0,0 1 0,0 0 0,1-1 0,-1 1 0,0 0 0,0-1 0,0 1 0,0 0 0,0 1 0,1 4 30,-1 1 1,0-1-1,0 1 0,-2 8 0,1-9 11,0 44 146,2-34-11,-4 25 1,0-25 143,1-7 222,7-21-175,1-2-306,0 1 1,2-1 0,14-20 0,-2 4-282,-15 21 140,1 0 1,1 0-1,-1 1 0,1 0 0,9-8 1,-14 15 50,-1-1 0,1 0 0,0 1-1,0-1 1,0 1 0,0 0 0,0 0 0,0 0 0,1 0 0,-1 0 0,0 0 0,1 0 0,-1 1 0,0-1 0,1 1 0,-1 0 0,0 0 0,1 0 0,-1 0 0,1 0 0,-1 0 0,0 1 0,1-1 0,-1 1 0,1-1 0,-1 1 0,4 2 0,-5-2 32,1 0 0,-1 0 1,0 0-1,1 0 0,-1 0 1,0 1-1,0-1 0,0 0 0,0 1 1,0-1-1,0 1 0,-1-1 1,1 1-1,0-1 0,-1 1 0,1 0 1,-1-1-1,0 1 0,1 2 1,0 3 87,-1 1 1,-1 16-1,0-8 4,1 33 616,0-49-704,0-1 1,0 1-1,1 0 0,-1 0 0,0 0 0,0 0 0,0 0 1,0 0-1,0 0 0,0 0 0,0 0 0,0 0 0,0 0 1,0-1-1,1 1 0,-1 0 0,0 0 0,0 0 0,0 0 1,0 0-1,0 0 0,0 0 0,0 0 0,1 0 1,-1 0-1,0 0 0,0 0 0,0 0 0,0 0 0,0 0 1,0 0-1,0 0 0,0 0 0,1 0 0,-1 1 0,0-1 1,0 0-1,0 0 0,0 0 0,0 0 0,0 0 0,0 0 1,0 0-1,0 0 0,1 0 0,-1 0 0,0 0 1,0 0-1,0 1 0,0-1 0,0 0 0,0 0 0,0 0 1,0 0-1,0 0 0,0 0 0,0 0 0,0 1 0,0-1 1,0 0-1,0 0 0,0 0 0,5-7 213,-4 7-196,8-12-60,1 0 1,1 1 0,0 0-1,1 0 1,20-13 0,-31 23 28,3-2-85,1 0-1,-1 0 0,1 0 0,0 0 0,0 1 0,0 0 1,0 0-1,0 0 0,8-1 0,-10 3 56,0-1 0,0 1 0,0 0 0,-1 0 0,1 1 1,0-1-1,0 0 0,-1 1 0,1 0 0,0-1 0,-1 1 0,1 0 0,-1 1 0,1-1 0,-1 0 0,1 1 1,-1-1-1,0 1 0,0 0 0,3 2 0,-2-1 86,-1 0-1,1 1 1,-1-1 0,1 1-1,-1-1 1,0 1 0,0 0 0,-1 0-1,3 6 1,-1 3 277,3 22 1,-5-25-241,0 0 0,1 0 0,0 0 0,5 11 0,-7-19-78,1-1 0,-1 0-1,1 0 1,-1 0 0,1 0 0,0 0-1,-1 0 1,1 0 0,0 0-1,0 0 1,0 0 0,0-1 0,0 1-1,0 0 1,0 0 0,0-1 0,0 1-1,0-1 1,0 1 0,0-1-1,1 1 1,-1-1 0,0 0 0,0 0-1,0 1 1,1-1 0,-1 0 0,0 0-1,0 0 1,0 0 0,1 0-1,-1-1 1,0 1 0,0 0 0,1-1-1,-1 1 1,1-1 0,6-3 54,0 1-1,0-1 1,-1-1 0,11-7-1,-2 1-91,93-52-80,-107 61 74,-1 1 0,1 0 0,0 0-1,0 0 1,0 0 0,0 0-1,0 1 1,0-1 0,0 1-1,4-1 1,-5 1 29,-1 0-1,1 0 0,0 1 1,-1-1-1,1 0 1,-1 0-1,1 1 1,0-1-1,-1 1 0,1-1 1,-1 1-1,1-1 1,-1 1-1,1-1 1,-1 1-1,1-1 0,-1 1 1,0-1-1,1 1 1,-1 0-1,0-1 0,1 1 1,-1 0-1,0-1 1,0 1-1,0 0 1,1-1-1,-1 1 0,0 0 1,0-1-1,0 1 1,0 1-1,1 17-35,-3 36 0,1 6-45,2-47 86,1 1 1,4 16-1,-6-27 14,1-1-1,0 1 0,0-1 1,1 0-1,-1 0 1,1 0-1,0 0 0,-1 0 1,1 0-1,0 0 1,1-1-1,-1 1 0,0-1 1,1 1-1,3 2 0,-4-5-1,0 1 0,-1 0 0,1-1-1,0 1 1,0-1 0,0 1-1,0-1 1,0 0 0,0 0 0,0 0-1,0 0 1,0 0 0,0-1-1,0 1 1,0 0 0,0-1 0,-1 1-1,1-1 1,0 0 0,0 0-1,0 0 1,2-2 0,4-1 79,-1-1 0,0-1 1,12-11-1,-12 10 10,-1-1 1,0 1-1,0-1 0,0-1 1,-1 1-1,7-16 0,-10 19-42,0-1 0,0 0 0,0 1-1,-1-1 1,0 0 0,0 0 0,0 0-1,-1 1 1,0-1 0,0 0 0,-1 0-1,0-8 1,0 11-70,0 0 1,0 0-1,-1 0 0,1 0 1,0 0-1,-1 1 0,0-1 1,1 0-1,-1 1 0,0-1 1,0 1-1,-1 0 0,1 0 1,0 0-1,-1 0 0,0 0 1,1 0-1,-1 1 0,0-1 1,0 1-1,0 0 0,1 0 1,-1 0-1,-1 0 0,1 0 1,0 0-1,0 1 0,0 0 1,0 0-1,0 0 0,-4 0 1,-46 3-205,53-3 206,-1 0-1,1 0 0,0 0 0,0 0 0,0 0 1,-1 0-1,1 0 0,0 0 0,0 0 0,-1 0 1,1 0-1,0 0 0,0 0 0,0 0 0,-1 0 0,1 0 1,0 0-1,0 0 0,-1-1 0,1 1 0,0 0 1,0 0-1,0 0 0,0 0 0,-1 0 0,1-1 1,0 1-1,0 0 0,0 0 0,0 0 0,0 0 0,-1-1 1,1 1-1,0 0 0,0 0 0,0-1 0,0 1 1,0 0-1,0 0 0,0 0 0,0-1 0,0 1 1,0 0-1,0 0 0,0-1 0,0 1 0,0 0 0,0 0 1,0-1-1,0 1 0,0 0 0,1-1 0,6-9-73,15-4 37,0 1-1,1 1 1,46-18 0,-41 22-31,43-8 1,-60 14 69,0 1 0,0 1 1,0 0-1,1 0 0,-1 1 0,0 0 0,12 4 0,-20-5 42,0 1-1,0 0 1,-1 0-1,1 0 0,-1 0 1,1 1-1,-1-1 0,1 1 1,-1-1-1,3 3 0,-4-3-7,0 1 0,0-1 1,0 0-1,0 1 0,0-1 0,0 1 0,-1-1 0,1 1 0,0 0 0,-1-1 0,1 1 0,-1 0 1,0-1-1,0 1 0,1 0 0,-1-1 0,0 1 0,-1 3 0,0 2 33,0 0 1,-1 0-1,0 0 0,-1 0 1,1 0-1,-7 11 0,-25 38 312,27-46-252,-4 4 189,11-14-305,0 0 1,1 0-1,-1 0 0,0 0 1,0 0-1,0 0 0,0 0 1,0 0-1,0-1 1,0 1-1,0 0 0,0 0 1,0 0-1,0 0 0,0 0 1,0 0-1,0 0 0,0 0 1,0 0-1,0 0 0,0 0 1,0-1-1,0 1 0,0 0 1,0 0-1,0 0 1,0 0-1,0 0 0,0 0 1,0 0-1,0 0 0,0 0 1,0 0-1,0 0 0,0 0 1,-1 0-1,1 0 0,0-1 1,0 1-1,0 0 0,0 0 1,0 0-1,0 0 1,0 0-1,0 0 0,0 0 1,0 0-1,0 0 0,0 0 1,0 0-1,-1 0 0,1 0 1,0 0-1,0 0 0,0 0 1,0 0-1,0 0 0,0 0 1,0 0-1,0 0 1,0 0-1,0 0 0,0 0 1,-1 0-1,2-3 19,1 0 0,-1-1 0,0 1 0,1 0 0,0 0 0,2-3 0,1 0-51,0 0-1,0 0 1,1 1-1,0 0 1,0 0-1,1 1 1,-1-1-1,1 1 1,10-4-1,-4 3-54,0 0-1,0 1 1,0 0-1,21-3 0,-31 7 81,-1 0-1,1 0 1,-1 0-1,1 0 1,-1 0-1,0 1 1,1-1-1,-1 1 1,1-1-1,-1 1 1,0 0-1,0 0 1,1 0-1,-1 0 1,0 1-1,0-1 1,0 0-1,0 1 1,0 0-1,-1-1 1,1 1-1,1 2 0,0-1 13,-1 0-1,0 0 1,0 1-1,0-1 1,-1 1-1,1-1 1,-1 1-1,0-1 1,0 1-1,0 0 1,0-1-1,-1 1 1,1 4-1,-1-7-7,0-1 1,0 0-1,0 0 0,0 0 0,0 1 0,0-1 1,0 0-1,0 0 0,0 0 0,0 1 1,0-1-1,0 0 0,0 0 0,0 0 1,0 1-1,0-1 0,0 0 0,1 0 0,-1 0 1,0 0-1,0 0 0,0 1 0,0-1 1,0 0-1,1 0 0,-1 0 0,0 0 1,0 0-1,0 0 0,0 0 0,1 1 1,-1-1-1,0 0 0,0 0 0,0 0 0,1 0 1,-1 0-1,0 0 0,0 0 0,0 0 1,1 0-1,-1 0 0,0 0 0,0 0 1,0 0-1,1 0 0,-1 0 0,0-1 0,0 1 1,0 0-1,0 0 0,1 0 0,-1 0 1,0 0-1,0 0 0,9-6 177,3-6-77,16-20 1,-20 21-178,0 1 0,1 1 0,0 0 0,15-12-1,-23 21 67,-1-1-1,1 1 1,0-1-1,-1 1 1,1-1-1,0 1 1,-1 0-1,1-1 1,0 1-1,0 0 1,0 0-1,-1-1 1,1 1-1,0 0 1,0 0-1,0 0 1,-1 0-1,1 0 1,0 0-1,0 0 1,0 0-1,0 1 1,-1-1-1,1 0 1,0 0-1,0 1 1,-1-1-1,1 1 1,0-1-1,-1 0 1,1 1-1,0-1 1,-1 1-1,1 0 1,0-1-1,-1 1 1,1-1-1,0 2 1,2 3-15,0 0 0,-1 0 0,0 0 0,4 11 0,-3-6-19,3 4 108,-3-3-61,1-1-1,1 1 0,0-1 0,7 11 0,-10-18 10,0-1-1,-1 0 1,1 0 0,0 1-1,1-1 1,-1-1 0,0 1-1,0 0 1,1 0 0,-1-1-1,1 0 1,0 1-1,-1-1 1,1 0 0,0 0-1,0-1 1,-1 1 0,1 0-1,0-1 1,6 1 0,11-3 30,0 0 1,0-1 0,0-1 0,-1-1-1,1 0 1,-1-2 0,0 0 0,-1-1-1,34-20 1,-44 23-16,0-1 0,11-10 0,-17 15-1,0-1 0,0 1 0,-1-1 0,1 0 0,0 0 0,-1 0 1,1 0-1,-1 0 0,0 0 0,0 0 0,0-1 0,0 1 0,0 0 1,1-4-1,-2 5-32,-1 0 1,1 1 0,0-1 0,-1 0-1,1 0 1,0 0 0,-1 0 0,1 0-1,-1 1 1,0-1 0,1 0 0,-1 0-1,1 1 1,-1-1 0,0 0 0,0 1-1,1-1 1,-1 1 0,0-1 0,0 1-1,-1-1 1,-17-7-318,17 8 309,0 0 0,1 0 1,-1-1-1,0 1 1,0 0-1,0 1 0,0-1 1,0 0-1,0 1 1,1-1-1,-1 1 0,0-1 1,0 1-1,1 0 0,-1 0 1,0-1-1,1 1 1,-1 1-1,-1 0 0,-7 4-22,5-3 0,0 0 1,0 0 0,0 1-1,1-1 1,-1 1-1,1 0 1,0 1 0,0-1-1,0 1 1,-5 9-1,7-12 39,1 1 0,0-1-1,0 1 1,0-1-1,1 1 1,-1-1 0,0 1-1,1-1 1,0 1-1,0-1 1,0 1 0,0 0-1,0-1 1,0 1 0,0-1-1,1 1 1,0 0-1,-1-1 1,1 1 0,0-1-1,0 0 1,0 1-1,1-1 1,-1 0 0,0 0-1,1 0 1,2 3-1,1 0 3,0 0 0,0-1 0,1 0 0,-1 0 0,1 0 0,0 0 0,0-1 0,0 0 0,1-1-1,-1 1 1,1-1 0,-1-1 0,1 1 0,0-1 0,0 0 0,-1 0 0,14-1 0,-9-1 11,0 1 0,0-2 0,0 0 0,0 0 0,0-1 0,-1 0 0,1 0 0,-1-1 0,0-1 0,13-7 0,8-8 44,52-25 0,-57 32-173,-24 16 129,-1 0 0,1 1 0,-1-1 0,0 0 0,0 1 0,-1-1 0,1 1 0,-1-1 0,0 1 0,0 5 0,-18 81-60,14-55 150,-1-4-102,2-30 6,26-71 234,-19 58-244,1 0-1,1 1 1,0-1-1,0 1 1,1 1-1,0-1 1,1 1-1,1 0 0,-1 1 1,1 0-1,16-12 1,-17 15 9,-5 3-21,1 0 0,-1 1 0,0-1 0,1 1 0,0 0 0,-1 0 0,1 0 0,0 0-1,0 1 1,0-1 0,0 1 0,6-1 0,-10 3-3,1-1-1,0 0 1,0 0-1,-1 1 0,1-1 1,0 0-1,-1 1 1,1-1-1,0 0 1,-1 1-1,1-1 0,-1 1 1,1-1-1,-1 1 1,1 0-1,-1-1 1,1 1-1,-1-1 0,0 1 1,1 0-1,-1-1 1,0 1-1,1 0 0,-1-1 1,0 1-1,0 0 1,0 0-1,0-1 1,0 1-1,0 0 0,0 0 1,0 0-1,0 32 69,0-25-21,-1 16 82,2 23-93,-1-43-20,1 0 0,-1 0-1,1 0 1,0 0 0,0-1 0,1 1-1,-1 0 1,1-1 0,2 5-1,-3-7 3,-1 0 0,1-1-1,0 1 1,0 0 0,-1-1-1,1 1 1,0-1-1,0 1 1,0-1 0,0 1-1,0-1 1,0 1 0,0-1-1,0 0 1,0 0-1,0 0 1,0 1 0,0-1-1,0 0 1,0 0 0,0 0-1,0 0 1,0-1-1,0 1 1,0 0 0,0 0-1,2-1 1,25-12 165,-27 13-152,17-11 33,0-1 0,21-19 0,0 0 46,-15 13-138,-1-2 0,-1 0 1,33-39-1,-42 42 25,0 1-1,-2-2 1,0 0 0,-1 0-1,-1 0 1,9-29 0,-3-3 37,-2-1 1,-3-1-1,-2 0 0,-2 0 1,-1-56-1,-5 97-31,-1-1-1,0 0 0,0 1 0,-4-16 1,0 17-550,2 18 93,-1 3 419,-1 7 4,1 1 0,1-1 0,1 1 0,0 0 0,1 21 0,1-11 43,-6 322 40,6-323-21,2 0 0,1 0 0,1 0 0,10 31 0,-13-54 17,0 0 1,1 0-1,0-1 0,0 1 1,0-1-1,5 7 0,-7-11-25,1 1 0,-1-1 0,0 0 0,0 0-1,1 1 1,-1-1 0,0 0 0,1 0 0,-1 0 0,0 0 0,1 1 0,-1-1 0,0 0-1,1 0 1,-1 0 0,0 0 0,1 0 0,-1 0 0,0 0 0,1 0 0,-1 0-1,0 0 1,1 0 0,-1 0 0,0 0 0,1 0 0,-1-1 0,0 1 0,1 0 0,-1 0-1,0 0 1,1 0 0,-1-1 0,0 1 0,1 0 0,-1 0 0,0-1 0,13-11-19,-11 10-3,13-15 75,13-18-1,-16 19-26,25-24-1,-29 32-2,-1 0 0,0-1 0,10-14 0,-13 18-65,-2 5-57,-3 10-134,1 1 139,0-9 85,0 26-20,4 35 1,-3-55 22,0-1 0,1 0 0,-1 0 0,1 0 0,1 0 0,0 0 0,0 0 0,0 0 0,1-1 0,5 8 0,-8-12 9,0-1 0,1 1 0,-1-1 0,1 0 1,-1 0-1,1 1 0,-1-1 0,1 0 0,0-1 0,-1 1 0,1 0 0,0 0 0,0-1 0,0 1 0,0-1 0,-1 1 0,1-1 0,0 0 0,0 0 0,0 0 0,0 0 0,0 0 0,0 0 0,0-1 0,0 1 0,0-1 0,-1 1 0,1-1 0,0 0 0,3-1 0,5-3 79,-1-1 0,1 0 0,-1-1 0,10-9 0,-7 6-97,14-11 105,6-5-154,36-36 0,-65 60 39,-1-1-1,1 0 0,-1 0 1,0 0-1,0-1 1,0 1-1,0 0 1,-1-1-1,3-5 1,-5 9-7,1 0 0,-1 0 1,0 1-1,1-1 0,-1 0 0,1 0 1,-1 1-1,1-1 0,-1 0 1,1 1-1,-1-1 0,1 1 0,-1-1 1,1 1-1,0-1 0,-1 2 1,1-2 13,-2 1 4,1 0-1,-1 1 1,1-1-1,0 0 1,0 1 0,0 0-1,0-1 1,0 1-1,0 0 1,0-1-1,0 1 1,1 0 0,-1 0-1,1 0 1,-1 0-1,1 0 1,0 0-1,0 0 1,0 2 0,0 0 3,1-1 1,-1 1-1,1-1 1,0 1 0,0-1-1,1 0 1,-1 1-1,1-1 1,-1 0-1,4 4 1,-2-2 10,1-1-1,-1 1 0,1-1 1,0 0-1,1 0 1,-1 0-1,1-1 1,-1 1-1,1-1 1,0 0-1,0-1 1,0 1-1,11 3 1,-12-6 22,0 0 0,0 0 1,0 0-1,0 0 1,0-1-1,0 1 0,0-1 1,0 0-1,0 0 0,0 0 1,-1-1-1,1 1 0,-1-1 1,1 0-1,-1 0 1,1-1-1,4-3 0,3-3 6,0-1-1,-1 0 0,15-19 0,-10 5-106,-12 18 86,0 1 0,1-1 0,0 1 1,5-6-1,23-25-11,-23 28-77,-9 8 68,1 0-1,-1 0 0,0-1 1,0 1-1,0 0 0,0 0 1,0 0-1,0 0 0,0 0 1,1 0-1,-1 0 1,0 0-1,0 0 0,0 0 1,0 0-1,0-1 0,1 1 1,-1 0-1,0 0 0,0 0 1,0 0-1,0 0 1,0 0-1,1 0 0,-1 0 1,0 0-1,0 0 0,0 1 1,0-1-1,0 0 0,1 0 1,-1 0-1,0 0 1,0 0-1,0 0 0,0 0 1,0 0-1,1 0 0,-1 0 1,0 0-1,0 1 0,0 1-19,0 1-1,1-1 1,-1 0 0,1 1-1,0-1 1,0 0-1,1 4 1,-1-3 41,1-1 0,-2 0 0,1 1 0,0-1 0,0 1 0,-1-1 1,1 6-1,-1 34-60,0-41 171,8-2 251,8-8-333,21-16 1,7-4-76,-42 28 17,13-7-34,0-1-1,0 2 1,28-10-1,-43 17 48,0 0-1,1 0 0,-1 0 0,1 0 1,-1 0-1,0 0 0,1 0 0,-1 0 1,1 0-1,-1 0 0,0 0 1,1 0-1,-1 0 0,0 0 0,1 0 1,-1 0-1,0 0 0,1 1 0,-1-1 1,0 0-1,1 0 0,-1 0 0,0 1 1,1-1-1,-1 0 0,0 0 1,0 1-1,1-1 0,-1 0 0,0 1 1,0-1-1,0 0 0,1 1 0,-1-1 1,0 0-1,0 1 0,0-1 0,0 0 1,0 1-1,0-1 0,0 1 1,0-1-1,0 1 0,0 22 128,0-13-6,0-9-21,4-2-74,-1 1 0,1-1-1,0 0 1,-1-1 0,1 1 0,-1-1 0,1 1-1,3-3 1,10-5-17,28-12-232,-27 12 58,22-8 0,-37 16 177,1 0-1,-1 0 0,1 1 1,0-1-1,-1 1 0,1-1 1,0 1-1,-1 1 0,1-1 0,0 0 1,-1 1-1,7 1 0,-9-1-23,0 0-1,0 0 0,0 0 0,0 0 1,0 0-1,0 0 0,0 1 0,-1-1 0,1 0 1,0 0-1,-1 1 0,1-1 0,-1 0 1,1 1-1,-1-1 0,1 3 0,1 4-6,6 8 205,0-1 0,1 0 0,13 16 0,-13-19-103,-7-10-178,0 1 1,0-1-1,0 0 1,0-1-1,0 1 1,1 0-1,-1-1 1,0 1-1,1-1 1,-1 0-1,1 1 1,4 0-1,-2 0-1517,-5 20-7695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8:55.2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51 6720,'-38'-20'3456,"38"15"-2208,3 5-768,2-6 160,8 1-384,0-3-160,0 8-64,0-3-256,4 3 128,-4-4-2208,2 8 1248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8:55.5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1 197 8224,'0'-20'3712,"56"-19"-3200,-25 20 192,0 3-480,3-12 544,7 9-448,2-4-192,-4 7-128,15 4-992,-7 7 544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6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9 3968,'0'-1'87,"0"1"0,-1-1 1,1 1-1,0-1 0,-1 1 0,1-1 1,-1 1-1,1-1 0,-1 1 0,1-1 0,-1 1 1,1 0-1,-1-1 0,1 1 0,-1 0 1,1-1-1,-1 1 0,0 0 0,0 0-46,1 0 0,0 0 0,0 0 0,-1 0-1,1 0 1,0 0 0,-1 0 0,1 0-1,0 0 1,0 0 0,-1 0 0,1 0 0,0 0-1,0 1 1,-1-1 0,1 0 0,0 0 0,0 0-1,-1 0 1,1 1 0,0-1 0,0 0 0,0 0-1,0 0 1,-1 1 0,1-1 0,0 0 0,0 0-1,0 1 1,0-1 0,0 0 0,0 1 0,0-1-1,0 0 1,0 0 0,0 1 0,-1-1 0,1 0-1,1 1 1,-1-1 0,0 0 0,0 0 0,0 1-1,0-1 1,-2 31 2677,-8 48 0,1-14-1397,3-12-345,-5 45-224,6-32-386,-1 22-1617,10-63-2296,-4-20 2017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01.0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 1472,'-5'-5'5205,"27"13"-2997,-17-7-2204,1 0-1,-1-1 1,0 2-1,0-1 0,0 0 1,0 1-1,-1 0 1,1 0-1,0 1 1,-1-1-1,0 1 1,1 0-1,-1 0 1,0 1-1,5 4 1,2 4 37,-1 0-1,0 0 1,15 25 0,29 65 422,-7-11-62,0-21 553,-47-70-935,1 1-1,-1-1 0,0 0 0,0 1 0,1-1 1,-1 1-1,0-1 0,1 0 0,-1 1 0,0-1 1,1 0-1,-1 0 0,0 1 0,1-1 1,-1 0-1,1 0 0,-1 1 0,1-1 0,-1 0 1,0 0-1,1 0 0,-1 0 0,1 0 0,-1 0 1,1 0-1,-1 0 0,1 0 0,-1 0 0,1 0 1,-1 0-1,1 0 0,-1 0 0,0 0 1,1 0-1,-1 0 0,1-1 0,-1 1 0,1 0 1,-1 0-1,0-1 0,1 1 0,14-4-47,-12 3 26,0 1-1,-1-1 1,1 0-1,-1 0 1,1 0-1,-1-1 1,1 1-1,-1 0 1,5-4-1,12-6-158,-1 5 148,1 1 0,0 1 1,0 1-1,1 1 0,29 0 0,12-1 6,13 3 8,-33 1-154,51 3 208,-51-1 68,51-3 0,-57-3-130,49-3 146,154 7-1,-44 26 66,-170-22-229,-14-4 8,1 2 0,14 4 0,4 2 120,0-1 1,1-1 0,44 4-1,62 0 122,18 1-181,-107-7 167,1-2-1,54-3 1,-83-3-58,-1 0-1,35-10 1,11-3-233,85-4 70,-5 0 99,-3 0 165,29-13-214,-19 2 40,-90 23-115,175-30 306,-40 1-312,-127 26 56,0 4 0,93 0 0,-86 6 39,144-20 1,346-53 853,-245 61 113,-240 17-779,-2 2 0,83 18 0,-119-17-2102,-38-6 1475,1 0-1205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02.5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58 2560,'0'-1'29,"0"1"0,0 0 0,0 0 0,0-1-1,0 1 1,0 0 0,0 0 0,0 0 0,0-1 0,-1 1 0,1 0 0,0 0 0,0 0 0,0 0-1,0-1 1,0 1 0,-1 0 0,1 0 0,0 0 0,0 0 0,0 0 0,-1 0 0,1-1 0,0 1 0,0 0-1,0 0 1,-1 0 0,1 0 0,0 0 0,0 0 0,-1 0 0,-2 6 365,2-2-342,-11 22 2385,11-24-2309,0 1 0,0-1 0,0 0 0,1 1 0,-1-1 0,1 0 0,0 1 0,-1-1 0,1 1 0,0 2 0,-1 9 346,1-7-184,-1 1-1,1 0 0,1 0 1,1 13-1,2 17 142,-3-7-137,8 39 1,-2-16 33,6 35 29,-12-85-282,0 2 497,1-15 223,-1 6-695,0-11 108,-1 1 1,0-1 0,-4-22 0,2 5-111,0-7-63,1 12-19,-1 1-1,-1-1 0,-1 1 1,-8-26-1,-37-75-247,41 106 53,7 14 92,1 5 71,0 1 0,-1-1 0,1 0 0,0 1 1,0-1-1,0 1 0,0-1 0,0 0 0,-1 1 0,1-1 0,0 1 0,-1-1 0,1 1 0,0-1 1,-1 1-1,1-1 0,-1 1 0,0-1 0,-1-1-211,4 4 141,7 7 100,8 7 132,0-1-1,1-1 1,1 0-1,20 11 1,30 22 657,-65-44-778,-1-1-1,1 1 1,-1-1-1,1 0 1,0 0 0,0 0-1,0 0 1,0-1-1,1 0 1,-1 0 0,0 0-1,6 1 1,18 4 306,-19-2-266,-9-1-46,0-3-13,1 1 18,-1 1 0,1-1 0,-1 1 0,0 0 0,1-1 0,-1 1 0,0-1 0,0 1 0,0 0-1,0-1 1,-1 1 0,1 0 0,0-1 0,-1 1 0,1-1 0,-1 1 0,1-1 0,-1 1 0,0-1 0,0 2 0,-23 35 81,12-21-131,-6 10 111,12-19-350,0 1 0,0 0-1,-4 12 1,8-19-163,1 1 0,1-1 0,-1 1 0,0 0 0,1 0 0,-1-1 0,1 1 0,0 0 0,0 0 1,0-1-1,0 1 0,0 0 0,1 0 0,-1-1 0,1 1 0,1 5 0,10 12-2713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10.0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172 898 1728,'2'-2'1483,"-1"2"-1352,-1-1 0,1 1 0,0 0 0,-1-1 0,1 1 0,0-1 0,-1 0 0,1 1 1,-1-1-1,1 1 0,-1-1 0,1 0 0,-1 1 0,1-1 0,-1 0 0,0 0 0,1 1 0,-1-1 0,0 0 0,0 0 0,0 1 0,0-1 0,1 0 0,-1 0 0,0-1 0,-17 12 1504,-19 19 0,15-4-1352,-34 53 1,34-46-249,15-25-34,2 1-1,-1 0 0,1-1 1,0 1-1,1 1 0,-3 7 1,5-13 8,1 0 0,-1-1 1,1 1-1,0-1 0,0 1 1,0 0-1,0-1 0,0 1 1,0-1-1,1 1 0,-1 0 1,1-1-1,0 1 1,0-1-1,0 0 0,0 1 1,0-1-1,0 0 0,1 1 1,-1-1-1,1 0 0,-1 0 1,1 0-1,0 0 0,2 1 1,-2-1 20,0 0 1,1-1 0,-1 1 0,0-1 0,1 1-1,-1-1 1,1 0 0,0 0 0,-1 0 0,1 0-1,0-1 1,-1 1 0,1-1 0,0 0 0,0 1-1,-1-1 1,5-1 0,-3 0 27,1 0-1,-1 0 1,0 0 0,1 0-1,-1-1 1,0 0 0,0 0-1,0 0 1,0-1-1,4-2 1,-3 0 22,1 1 0,-1-1-1,0 0 1,-1 0 0,1 0-1,-1-1 1,0 0 0,0 0-1,-1 0 1,0 0 0,0 0-1,0 0 1,-1-1 0,3-9 0,-4 10-43,-1 1 0,0-1 1,0 1-1,0-1 0,0 1 1,-1 0-1,0-1 0,0 1 1,0-1-1,-1 1 0,0 0 1,0 0-1,0 0 0,-1 0 1,-4-6-1,-2-5 204,6 11-205,0 5 28,9 46 171,2 25 122,-7-37-321,7 33-1,-3-27 22,-2-8 12,-1 0-1,-2-1 1,-1 1-1,-1 0 0,-10 46 1,7-54 55,3-13-22,0 0 0,-1 0 1,-8 18-1,10-26-30,-1 2 43,0-1 0,0 0 0,0 0 1,-1 0-1,-5 6 0,7-9-108,1-1 0,-1 1 0,1-1 0,-1 1 0,0-1 0,1 1 1,-1-1-1,0 0 0,0 1 0,1-1 0,-1 0 0,0 1 0,0-1 0,0 0 0,1 0 0,-1 0 0,0 0 0,0 0 0,0 0 0,0 0 0,1 0 0,-1 0 0,0 0 1,0-1-1,0 1 0,1 0 0,-1 0 0,0-1 0,0 1 0,1 0 0,-1-1 0,0 1 0,1-1 0,-1 1 0,0-1 0,1 0 0,-1 1 0,1-1 0,-1-1 0,-1 2-20,2-1 0,-1-1-1,0 1 1,0 0-1,0 0 1,0 0 0,1 0-1,-1-1 1,0 1-1,1 0 1,-1 0-1,1-1 1,0 1 0,-1 0-1,1-1 1,0 1-1,0-1 1,0 1 0,0 0-1,0-1 1,0 1-1,0-1 1,0 1-1,1 0 1,-1-1 0,1-1-1,2-2-52,-1 0 1,1 1-1,0-1 0,0 1 0,5-6 1,0 0 38,11-13-84,2 0 0,1 2 0,46-36 0,-19 17 176,6-6 279,92-61 0,-124 94-257,0-2 0,32-28 0,-48 37-62,-1-1 0,0 1 0,0-1 0,0-1 0,-1 1 0,0-1-1,0 0 1,-1 0 0,0 0 0,0-1 0,3-12 0,-6 15-19,1-1 0,-1 0 0,-1 0 0,1 0 0,-1 0 0,-1-7 0,1 12-15,-1 0-1,1 1 1,0-1 0,-1 0 0,1 1 0,-1-1 0,0 0 0,1 1-1,-1-1 1,0 1 0,0 0 0,0-1 0,-2-1 0,2 2-11,0 0-1,0 1 1,0-1 0,0 1 0,0-1 0,0 1 0,0-1 0,0 1 0,-1 0 0,1-1 0,0 1 0,0 0 0,0 0-1,-1 0 1,1 0 0,0 0 0,0 0 0,0 0 0,-1 0 0,1 1 0,-2 0 0,-5 1-66,0 1 0,0 0 0,1 1 0,-1 0 0,1 0 0,0 1-1,0 0 1,1 0 0,-9 9 0,11-11 94,0 1 0,0 0 0,1 0-1,0 0 1,0 1 0,0-1 0,0 1 0,1 0-1,-1-1 1,1 1 0,1 0 0,-1 0 0,1 0-1,-1 1 1,1 7 0,1-9 6,0-1 1,1 0-1,-1 1 0,1-1 1,0 0-1,0 0 0,0 0 1,0 0-1,1 0 0,0 0 1,-1 0-1,1 0 0,0 0 1,0-1-1,0 1 0,1-1 1,-1 0-1,0 1 0,1-1 1,0 0-1,5 3 0,2 0 76,0 0-1,0 0 1,1-1-1,20 6 0,-26-9-36,1 0-1,-1-1 0,0 1 0,1-1 0,-1 0 0,0-1 0,1 1 1,-1-1-1,0 0 0,0 0 0,1-1 0,-1 1 0,0-1 0,0 0 0,-1-1 1,1 1-1,0-1 0,-1 0 0,5-4 0,0 0-38,-1-1 1,0 1-1,0-2 0,-1 1 1,0-1-1,0 0 0,9-18 1,-7 10 50,1 1 0,0 0 0,1 1 0,15-17 0,-26 32-60,1-1 0,-1 1 0,0 0 0,0-1 0,1 1 0,-1 0 0,0-1 0,0 1 0,1 0 0,-1-1-1,0 1 1,1 0 0,-1 0 0,0-1 0,1 1 0,-1 0 0,1 0 0,-1 0 0,0-1 0,1 1 0,-1 0 0,1 0 0,-1 0 0,0 0 0,1 0 0,-1 0 0,1 0 0,-1 0-1,1 0 1,-1 0 0,0 0 0,1 0 0,-1 0 0,1 0 0,-1 1 0,1-1 0,-1 0 0,0 0 0,1 0 0,-1 1 0,0-1 0,1 0 0,-1 0 0,0 1 0,1-1 0,-1 0-1,0 1 1,1-1 0,-1 0 0,0 1 0,0-1 0,0 0 0,1 1 0,-1-1 0,0 1 0,0-1 0,0 1 0,0-1 0,0 0 0,0 1 0,0 0 0,2 5 58,0 1 1,-1 0 0,0 7 0,0-6-13,-1 26-4,0-27 24,-1 0 0,2 0 0,0 9 0,-1-16-61,0 1-1,0-1 0,0 1 1,0-1-1,0 1 1,0-1-1,0 1 0,0-1 1,1 1-1,-1-1 1,0 0-1,0 1 0,0-1 1,1 1-1,-1-1 1,0 0-1,0 1 1,1-1-1,-1 0 0,0 1 1,1-1-1,-1 0 1,1 1-1,-1-1 0,0 0 1,1 0-1,-1 1 1,1-1-1,-1 0 1,0 0-1,1 0 0,-1 0 1,1 0-1,-1 0 1,1 1-1,-1-1 0,1 0 1,-1 0-1,1 0 1,-1-1-1,0 1 1,1 0-1,-1 0 0,1 0 1,-1 0-1,1 0 1,-1 0-1,1-1 0,-1 1 1,0 0-1,1 0 1,-1-1-1,0 1 1,1 0-1,-1-1 0,0 1 1,1-1-1,5-4 74,0 1 0,-1-2 0,6-5 0,-7 6-166,61-53-127,-29 27 281,-25 20-147,1 1 0,1 1 0,17-11 0,-29 20 62,0 0 0,0 0 1,0 0-1,-1 0 0,1 0 0,0 0 0,0 0 0,0 0 1,0 0-1,-1 0 0,1 0 0,0 1 0,0-1 1,-1 0-1,1 1 0,0-1 0,0 0 0,-1 1 0,1-1 1,0 1-1,-1-1 0,1 1 0,-1 0 0,1-1 0,-1 1 1,1 0-1,0 0 0,13 20-31,-3-1 72,1 1 1,1-2-1,28 33 1,-33-44-10,-1 0 1,1-1 0,1 0-1,-1 0 1,1-1-1,1 0 1,-1 0 0,1-1-1,0-1 1,14 6 0,-18-9 17,1 1 0,0-2 1,0 1-1,0-1 0,0 1 1,0-2-1,0 1 0,0-1 0,0 0 1,0-1-1,0 0 0,12-4 1,-13 3-19,0 1 0,-1-1 1,1 0-1,-1 0 0,1-1 1,-1 0-1,0 0 0,-1 0 0,1 0 1,-1-1-1,1 0 0,-2 0 1,1 0-1,4-7 0,-4 4 8,0 0 1,-1-1-1,0 1 0,0-1 0,1-10 0,-3 14-24,-1 0 0,1 1 0,-1-1 0,0 0 0,-1 0 0,1 0 0,-1 0 0,0 0 0,-1 0 1,1 1-1,-3-6 0,1 0-82,3 8 56,-1 0 1,1 1 0,0-1 0,-1 1 0,0-1-1,1 1 1,-1-1 0,0 1 0,1 0 0,-1-1-1,0 1 1,0 0 0,0-1 0,0 1 0,-1 0 0,1 0-1,0 0 1,0 0 0,-2-1 0,2 2 11,0 1 0,0-1 0,0 1 0,0-1 1,0 1-1,0 0 0,0-1 0,0 1 0,0 0 0,1 0 0,-1-1 1,0 1-1,1 0 0,-1 0 0,0 0 0,1 0 0,-1 0 0,1 0 1,-1 0-1,1 0 0,-1 2 0,-11 29-170,11-24 160,-1 0 1,1 0-1,0 0 0,1 0 1,0 0-1,0 0 0,1 0 1,1 11-1,0-14 26,-1 0-1,1 0 1,0-1 0,0 1 0,0 0 0,0-1-1,1 1 1,0-1 0,0 0 0,0 0-1,1 0 1,-1 0 0,1-1 0,5 5-1,-3-4 19,1 0 0,0 0 0,0-1-1,0 1 1,0-2 0,0 1-1,1-1 1,-1 0 0,1 0-1,0-1 1,-1 0 0,1-1 0,0 1-1,14-3 1,-13 1 24,1 0 0,0-1 1,-1 0-1,1-1 0,-1 0 0,0 0 0,0-1 1,0 0-1,0-1 0,-1 0 0,12-8 0,-14 7-14,0 1-1,0-1 0,0 0 1,-1-1-1,0 1 0,9-15 1,-7 6-63,0-1 1,6-20-1,-13 35 31,6-17-65,1 1 0,16-33 1,-20 45 43,0 0 0,0 0 0,1 0 1,0 1-1,0 0 0,0-1 0,1 1 1,-1 1-1,1-1 0,0 1 0,0 0 1,0 0-1,7-3 0,-9 5 13,0-1-1,1 1 1,-1 0-1,0 0 1,1 1 0,-1-1-1,1 1 1,-1-1-1,1 1 1,-1 0 0,1 0-1,-1 1 1,1-1-1,-1 1 1,1 0 0,4 1-1,-4 0-14,-1 0 0,1 0 0,-1 0-1,0 1 1,0-1 0,0 1 0,0-1 0,0 1 0,-1 0-1,1 0 1,-1 1 0,0-1 0,0 0 0,2 5-1,2 5 59,-1 0-1,-1 0 1,0 1-1,-1-1 1,3 25-1,-3-16 68,7 26 0,-6-32-45,-3-13-42,-1 0-1,1 1 1,0-1 0,0 0 0,0 0 0,0 0-1,0 0 1,1 0 0,-1 0 0,1 0-1,0 0 1,0 0 0,0-1 0,0 1 0,3 2-1,-4-5 7,0 0-1,0 1 0,0-1 0,0 0 0,0 0 1,0 0-1,0 0 0,0 1 0,-1-1 0,1 0 0,0-1 1,0 1-1,0 0 0,0 0 0,0 0 0,0-1 1,0 1-1,0 0 0,0-1 0,1 0 0,18-12 153,-19 13-162,28-29 118,-2 2-156,117-96-128,-122 103 200,-11 11-56,0-1 0,-1-1-1,0 0 1,15-21 0,-20 26-55,-13 18-86,-113 163-10,117-169 169,-2 3 6,0 2-1,1-1 0,0 1 1,0-1-1,1 1 1,1 0-1,0 1 1,-3 15-1,6-26-6,0 1 0,0-1 0,0 0 1,0 0-1,0 0 0,0 1 0,0-1 0,0 0 0,0 0 0,0 0 1,1 0-1,-1 1 0,0-1 0,1 0 0,-1 0 0,1 0 0,0 0 1,-1 0-1,1 0 0,0 0 0,-1 0 0,1 0 0,0 0 0,0-1 1,0 1-1,0 0 0,0 0 0,0-1 0,0 1 0,0-1 0,0 1 1,0-1-1,0 1 0,0-1 0,0 0 0,1 1 0,-1-1 0,0 0 1,0 0-1,0 0 0,1 0 0,-1 0 0,2 0 0,4-1 65,0 1-1,0-1 1,1-1-1,-1 1 1,12-6-1,-11 4-43,0-1-1,0 0 1,-1 0-1,0-1 1,1 0-1,-2 0 1,1-1 0,-1 0-1,0 0 1,0-1-1,0 1 1,-1-1-1,6-9 1,-1-3-73,-1 1 1,0-1-1,-2 0 1,8-28-1,-14 46 11,-1-1 0,1 1 0,-1 0-1,0 0 1,0 0 0,1-1 0,-1 1-1,0 0 1,0 0 0,0-1 0,0-1-1,-1 3 23,1 0 0,0 0-1,-1 0 1,1 0-1,0 0 1,-1 0-1,1 1 1,0-1-1,-1 0 1,1 0 0,0 0-1,0 0 1,-1 1-1,1-1 1,0 0-1,0 0 1,-1 0-1,1 1 1,0-1 0,0 0-1,0 0 1,-1 1-1,1-1 1,0 0-1,0 1 1,0-1-1,-17 30-160,15-25 159,0-1-1,1 1 0,-1 0 0,1 0 0,1 0 0,-1 0 0,1 1 1,-1-1-1,2 0 0,0 8 0,0-9 24,0-1-1,0 0 1,0 0-1,0 0 1,1 0 0,-1-1-1,1 1 1,0 0 0,0-1-1,0 1 1,0-1-1,0 1 1,1-1 0,-1 0-1,1 0 1,-1 0-1,6 3 1,-2-3 12,-1 1 1,0-1-1,1 0 0,-1 0 1,1 0-1,0-1 0,-1 0 0,1 0 1,0-1-1,0 1 0,0-1 1,0-1-1,-1 1 0,1-1 1,0 0-1,0 0 0,-1 0 1,9-4-1,-6 2 7,-1-1 0,0 1 0,0-1 0,0 0-1,-1-1 1,1 0 0,-1 0 0,0 0 0,-1-1 0,1 0 0,-1 0 0,0 0 0,7-13 0,5-12 6,-2 0 1,20-62 0,-25 59-30,-2-1 0,0 1 0,3-55 0,-5-143-628,-6-48 261,-5 185-597,5 94 949,0 1 0,0 0 0,0-1 0,0 1 0,0 0 0,0-1 0,0 1-1,0 0 1,0-1 0,0 1 0,0 0 0,0-1 0,0 1 0,0 0 0,0-1 0,0 1-1,-1 0 1,1-1 0,0 1 0,0 0 0,0-1 0,-1 1 0,1 0 0,0 0-1,0-1 1,-1 1 0,1 0 0,0 0 0,0 0 0,-1-1 0,1 1 0,0 0 0,-1 0-1,1 0 1,0 0 0,-1 0 0,1-1 0,0 1 0,-1 0 0,1 0 0,0 0-1,-1 0 1,0 1-6,0-1 1,0 1-1,0-1 0,1 1 0,-1-1 0,0 1 0,0 0 1,1-1-1,-1 1 0,0 0 0,1-1 0,-1 1 0,1 0 1,-1 1-1,-2 4-7,1 1-1,0-1 1,0 1 0,1-1 0,-1 11 0,0-5 25,-7 51 155,3 1 1,3 112-1,9-65 188,31 175 0,-30-247-377,-4-15 53,11 33 0,-12-51 25,1 1 0,-1-1 0,1 0 0,0-1 0,0 1 0,1 0 0,-1-1 0,1 0-1,0 0 1,6 6 0,-8-10-18,0 1 0,0-1 0,0 0-1,0 1 1,0-1 0,0 0 0,0 0-1,0 0 1,0 0 0,1-1 0,-1 1-1,0-1 1,0 1 0,1-1 0,-1 0-1,0 0 1,1 0 0,-1 0 0,0 0-1,1 0 1,-1-1 0,0 1 0,1-1-1,-1 1 1,0-1 0,0 0 0,0 0-1,0 0 1,3-2 0,4-3 35,-1-1 0,1 1 0,-1-1 0,13-17 0,-20 23-60,60-71-87,68-108-1,-122 170-3,-4 10-76,-1 20-53,-2-19 221,-1 69-56,3 81 266,-2-143-144,1 0-1,0 0 1,0 0 0,1-1-1,0 1 1,1-1 0,4 9-1,-7-15-56,0-1 0,0 0 0,1 1 0,-1-1 0,0 0 0,0 1 0,1-1 0,-1 0 0,0 0 0,1 1 0,-1-1 0,1 0 0,-1 0 0,0 1 0,1-1-1,-1 0 1,1 0 0,-1 0 0,0 0 0,1 0 0,-1 0 0,1 0 0,-1 1 0,1-1 0,-1 0 0,0-1 0,1 1 0,0 0 0,17-7 123,15-16-203,-30 21 49,85-70 40,-85 69-23,1-1 7,-2 5-45,-2 0 12,1 0 0,-1 1 0,0-1 0,1 0 0,-1 0 0,1 0 0,-1 0 0,1 0-1,0 0 1,1 2 0,-1-2 27,0 1-1,0-1 0,0 1 0,0-1 0,0 1 0,-1-1 0,1 1 1,1 3-1,2 20 121,-2-10-189,0 0 0,0 17 0,-2-23 55,1 18 54,-1-25-27,0-1-1,0 0 0,0 0 0,0 0 0,0 0 0,-1 0 0,1 1 0,0-1 0,-1 0 1,1 0-1,0 0 0,-1 0 0,0 0 0,1 0 0,-1 0 0,-1 1 0,-2-1 213,3-1-282,1 0 23,1 7-90,-1-6 162,1 16-282,1-10 235,0-1 0,0 1 0,-1 0 1,0 0-1,0 12 0,0-6 80,-1-12-66,0 0 0,1 1-1,-1-1 1,0 0 0,0 0 0,0 0-1,0 1 1,-1-1 0,1 0 0,0 0-1,0 0 1,-1 1 0,0 0 0,-1 6 63,-2 9 27,4-16-82,0-1 0,0 1 0,0 0 0,-1-1 0,1 0 0,0 1 0,0-1 0,-1 1 0,1-1 0,0 1 0,-1-1 0,1 1 0,0-1 0,-1 0 0,1 1 0,-1-1 0,1 0 0,-1 1 0,1-1 0,0 0 0,-1 0 0,1 0 0,-1 1 0,0-1 0,1 0 0,-1 0 0,1 0-9,0 0 0,-1 0 0,1 0 0,0 0 0,0 0 0,0 0 0,0 0 0,0 0 0,0 0 0,0-1 0,-1 1 0,1 0 0,0 0 0,0 0 0,0 0 0,0 0 0,0 0 0,0 0 0,0-1 0,0 1 0,0 0 0,0 0 0,0 0 0,0 0 0,0 0 0,0-1 0,0 1 0,0 0 0,0 0 0,0 0 0,0 0 0,0 0 0,0 0 0,0-1 0,0 1 0,0 0 1,0 0-1,0 0 0,0 0 0,0 0 0,0 0 0,0-1 0,0 1 0,0 0 0,0 0 0,0 0 0,1 0 0,6-13-37,9-10-56,-12 19 55,1 0 0,-1 0 0,1 0 0,-1 0 0,1 1-1,11-6 1,-15 8 30,0 0 0,0 1-1,1-1 1,-1 1 0,0-1-1,0 1 1,1 0 0,-1-1-1,0 1 1,1 0 0,-1 0-1,1 0 1,-1 0 0,0 0 0,1 0-1,-1 0 1,0 1 0,1-1-1,-1 0 1,0 1 0,1-1-1,-1 1 1,0-1 0,0 1-1,0 0 1,0-1 0,1 1-1,-1 0 1,0 0 0,0 0 0,0 0-1,-1 0 1,1 0 0,0 0-1,0 0 1,0 0 0,0 2-1,1 2-26,0 1 0,0-1 0,0 1-1,-1-1 1,0 1 0,0-1 0,-1 1-1,1 0 1,-1 0 0,0-1 0,-2 9-1,-1 11 36,-10 32 0,8-39 21,2-6-27,-4 18 63,-1 0 1,-1-1-1,-24 51 0,30-73-28,-1 0 0,0 0 0,-1 0 0,0-1 0,0 0 1,0 0-1,0 0 0,-1 0 0,0-1 0,0 0 0,-1 0 0,1-1 0,-1 0 0,0 0 0,0-1 1,-1 1-1,1-2 0,-1 1 0,1-1 0,-9 2 0,11-4-33,1 1 1,-1-1-1,1 0 1,-1 0-1,1-1 0,-1 1 1,1-1-1,-8-2 1,10 2-19,0 1 0,1-1 1,-1 1-1,0-1 0,0 0 0,1 0 1,-1 0-1,1 0 0,-1 0 0,1 0 1,-1 0-1,1-1 0,0 1 1,-1 0-1,1-1 0,0 1 0,0-1 1,0 1-1,0-1 0,-1-1 0,2 0-16,-1 0-1,0 0 0,1 0 1,0 0-1,-1 0 0,1 1 1,0-1-1,0 0 0,1 0 0,-1 0 1,2-5-1,1-2-28,1 1 0,-1 0 0,2-1 0,-1 1 0,1 1 0,9-13 0,11-9 13,1 1-1,2 1 1,0 1-1,2 1 1,36-22-1,167-93 119,-218 133-43,12-7 5,0-1 0,-2-1 1,0-2-1,-1-1 0,22-22 1,-38 33 12,0 0 1,-1 0-1,0 0 1,-1-1-1,0 0 1,-1 0-1,0 0 1,5-15-1,-8 18-44,0-1 0,0 0 0,-1 0 0,0 0 0,0 0 1,-1 0-1,0 0 0,0 1 0,-1-1 0,0 0 0,0 0 0,-4-11 0,4 17-12,1 0-1,-1 0 0,0 0 1,0 1-1,0-1 1,0 0-1,0 0 1,0 1-1,0-1 1,-1 1-1,1-1 1,-1 1-1,1-1 0,-1 1 1,1 0-1,-1 0 1,0 0-1,-2-2 1,1 2-6,0 1 1,0-1-1,1 0 1,-1 1-1,0-1 1,0 1-1,0 0 1,0 0-1,0 0 1,0 1-1,-4 0 1,-1 1-16,0 0-1,1 0 1,0 1 0,-1 0 0,1 1 0,0 0 0,1 0 0,-11 8-1,5-2 59,0 1 0,1 0 0,-11 15 0,19-22 6,-1 1 0,1-1-1,0 1 1,0 0-1,1 0 1,0 0 0,0 1-1,0-1 1,0 0 0,1 1-1,0-1 1,-1 8-1,2-11-17,0 0-1,0-1 1,1 1-1,-1 0 0,1 0 1,-1-1-1,1 1 1,0 0-1,-1 0 0,1-1 1,0 1-1,0-1 1,0 1-1,0-1 0,1 1 1,-1-1-1,0 0 1,1 1-1,-1-1 1,0 0-1,1 0 0,0 0 1,-1 0-1,1 0 1,-1-1-1,1 1 0,0 0 1,2 0-1,4 1 37,0 0-1,0-1 1,0 1 0,0-2-1,11 1 1,-3-2-12,-1 0 1,0-1-1,0-1 1,0 0-1,0-1 1,-1 0-1,1-1 1,-1-1-1,26-15 1,-12 3 26,0 0 0,-2-2-1,37-36 1,9-2-29,-44 37-34,-22 17-8,-5 6-33,-7 10-50,4-9 86,-79 161 263,52-101-178,25-55-83,2-1 0,-1 0 1,-3 16-1,6-21 8,-1 0 0,1 0 0,0 0 0,0 0-1,0 0 1,0 0 0,0 0 0,1 0 0,0 3 0,0-4 6,-1 0 1,0-1-1,1 1 0,-1 0 1,1-1-1,-1 1 0,1 0 1,-1-1-1,1 1 1,-1-1-1,1 1 0,0-1 1,-1 1-1,1-1 0,0 1 1,-1-1-1,1 0 0,0 1 1,0-1-1,-1 0 0,1 0 1,0 1-1,0-1 0,1 0 1,2 0 35,0 0 0,-1 0 0,1 0 0,0-1 1,0 0-1,0 1 0,0-1 0,-1-1 0,1 1 0,0 0 1,-1-1-1,1 0 0,-1 0 0,0 0 0,5-3 0,0-2 30,1-1-1,-1 0 0,14-17 1,-6 3 25,-1-1 0,-1 0 0,-1-1 0,19-51 1,-13 18-35,15-68 0,-25 77-64,-2 0 1,2-85-1,-8 89-88,-2 0 0,-10-70-1,10 113 84,-6-32-130,6 32 98,1-1-1,-1 1 0,0-1 1,1 1-1,-1 0 0,0-1 1,0 1-1,0 0 1,0-1-1,0 1 0,0 0 1,0 0-1,0 0 1,-1 0-1,-1-1 0,3 2 26,-1 0 0,1-1-1,0 1 1,-1 0-1,1 0 1,-1 0 0,1 0-1,0 0 1,-1 0 0,1 0-1,0 0 1,-1 0 0,1 0-1,-1 0 1,1 0-1,0 1 1,-1-1 0,1 0-1,0 0 1,-1 0 0,1 0-1,0 1 1,-1-1-1,1 0 1,0 0 0,-1 0-1,1 1 1,0-1 0,0 0-1,-1 1 1,1-1 0,0 0-1,0 1 1,-1-1-1,1 0 1,0 1 0,-5 6-43,1 0 1,0 0-1,0 0 1,1 1-1,-5 13 1,-10 47-27,11-38 43,-6 26 76,2 1 0,-6 113 0,16-129-366,2-1-1,2 1 1,1 0 0,20 77-1,-22-110-509,1 0 0,-1 1 0,2-1 0,-1-1 0,1 1 0,8 10 0,-4-12-2605,2-3 1142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10.4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154 63 8320,'-79'-36'3744,"35"29"-3232,31 3-384,5 4-160,-2-4-1440,10-1 768,13-1-4416,5 6 2848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14.8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1322 2144,'-5'0'4160,"5"-20"-379,2 2-3571,0 0 1,2 0-1,0 0 1,1 1-1,8-20 0,-7 20-192,17-56-134,15-41 267,-29 92 29,1-1 1,24-38-1,-32 57-144,1 0 1,0 0-1,0 0 0,0 1 1,1-1-1,-1 1 1,1-1-1,0 1 0,0 0 1,5-3-1,-8 6-34,-1 0 1,0 0-1,1 0 1,-1-1-1,1 1 1,-1 0-1,1 0 1,-1 0-1,1 0 1,-1 0-1,1 0 1,-1 0-1,1 0 1,-1 0-1,1 1 1,-1-1-1,1 0 0,-1 0 1,0 0-1,1 0 1,-1 1-1,1-1 1,-1 0-1,1 0 1,-1 1-1,0-1 1,1 0-1,-1 1 1,0-1-1,1 0 1,-1 1-1,0-1 1,0 1-1,1-1 1,-1 1-1,0-1 0,0 0 1,0 1-1,1-1 1,-1 2-1,3 20 167,-3-19-130,0 32 129,-2 1 0,-1-1 0,-14 63 0,13-81-72,-14 62 982,36-106-177,-10 13-805,58-92-27,-49 81-251,2 0 1,22-23 0,-34 41 79,-1 1-1,1 0 0,0 1 0,0 0 1,1 0-1,11-5 0,-17 9 83,0 0 0,0 0 0,0 1 0,-1-1 0,1 1 0,0 0-1,0-1 1,0 1 0,0 0 0,0 0 0,0 0 0,0 0 0,0 1 0,-1-1-1,4 1 1,-3 0 19,-1 0 0,0 0 0,1 0 1,-1 0-1,0 0 0,1 0 0,-1 0 0,0 1 0,0-1 0,0 0 0,0 1 0,0-1 0,0 1 0,-1-1 0,1 1 0,0-1 1,-1 1-1,1 0 0,-1-1 0,0 1 0,1 1 0,1 14 164,-1 0 1,0 0 0,-1-1-1,-1 1 1,-5 31-1,6-47-148,0-1 0,0 1 0,-1 0 0,1-1 0,0 1 0,0 0 0,0-1 0,0 1 0,0 0 0,0-1 0,0 1 0,1 0 0,-1-1 0,0 1 0,0 0 0,0-1 0,1 2 0,-1-2 3,1 0-1,-1 0 1,0 0-1,1 0 1,-1 0-1,0 0 1,0 0 0,1 0-1,-1 0 1,0 0-1,1 0 1,-1 0-1,0 0 1,0 0-1,1 0 1,-1-1-1,0 1 1,0 0-1,1 0 1,-1 0-1,0 0 1,0-1-1,1 1 1,-1 0-1,0 0 1,0-1-1,17-21 488,-1-7-344,14-24-300,-27 48 61,1 0-1,-1 1 0,1-1 0,0 1 1,0 0-1,0 0 0,8-5 0,-11 8 65,-1 1 0,1-1-1,0 1 1,0-1 0,0 1 0,0-1-1,0 1 1,0 0 0,0-1 0,0 1-1,0 0 1,0 0 0,0 0-1,0 0 1,0 0 0,0 0 0,0 0-1,0 0 1,0 0 0,0 1 0,0-1-1,0 0 1,0 1 0,0-1-1,0 0 1,0 1 0,0-1 0,-1 1-1,1 0 1,0-1 0,0 1 0,0-1-1,-1 1 1,1 0 0,0 0 0,-1 0-1,1-1 1,-1 1 0,1 0-1,-1 0 1,1 1 0,2 5 26,0-1 0,0 1 0,-1 0 0,2 11 1,3 20 65,1 46 0,-6-56 65,0-1-1,2 1 1,1-1-1,13 38 1,-17-61-95,0-1 0,0 0 1,1 0-1,0 0 0,0-1 0,2 5 0,-3-7-32,0 1-1,-1 0 0,1 0 0,0-1 0,0 1 0,0 0 0,-1-1 0,1 1 0,0-1 1,0 1-1,0-1 0,0 0 0,0 1 0,0-1 0,0 0 0,0 1 0,0-1 1,0 0-1,0 0 0,1 0 0,-1 0 0,0 0 0,0 0 0,0-1 0,1 1 0,2-1 4,-1-1 0,0 1 0,0-1-1,0 0 1,1 0 0,-2 0-1,1 0 1,5-6 0,21-25-143,-16 17-11,-7 10 100,45-54-502,61-53 0,-110 112 513,2-3-95,1 0 0,0 0 0,0 0-1,7-3 1,-11 7 101,-1-1 0,1 1 0,-1 0 0,1 0-1,-1 0 1,1-1 0,0 1 0,-1 0 0,1 0 0,0 0-1,-1 0 1,1 0 0,0 0 0,-1 0 0,1 0 0,-1 0-1,1 0 1,0 1 0,-1-1 0,2 0 0,-2 1 1,1-1 1,-1 1 0,1 0-1,-1-1 1,1 1 0,-1 0-1,1 0 1,-1-1 0,0 1-1,1 0 1,-1 0 0,0 0-1,0-1 1,0 1 0,1 0-1,-1 0 1,0 0 0,0-1-1,0 1 1,-1 1 0,0 22-43,-5 30 1,-1 4 388,7-54-296,-1-1 0,1 0 0,1 1 0,-1-1 0,0 0 0,1 1 0,0-1 0,0 0 0,0 0 0,0 1 0,0-1 0,2 3 0,-2-4-15,0-1 1,1 1 0,-1-1 0,0 0-1,0 0 1,0 0 0,1 0 0,-1 0 0,0 0-1,1 0 1,-1 0 0,1 0 0,-1-1 0,1 1-1,0-1 1,-1 1 0,1-1 0,0 1 0,-1-1-1,1 0 1,0 0 0,-1 0 0,1 0-1,0 0 1,-1 0 0,4-1 0,3-1 63,1 0 0,-1-1 0,0 0 1,1 0-1,-1-1 0,-1 0 0,1 0 0,-1-1 1,0 0-1,0 0 0,0-1 0,0 0 0,10-12 0,-14 14-68,-1 1 0,1-1-1,0 0 1,-1 0 0,0 0-1,0 0 1,0 0 0,-1 0-1,1-1 1,-1 1 0,0-1-1,0 1 1,0-1-1,-1 1 1,0-1 0,0 0-1,0 1 1,0-1 0,-1 1-1,1-1 1,-1 1 0,-1-1-1,1 1 1,0 0 0,-1-1-1,0 1 1,0 0-1,-4-6 1,3 6-46,1 1-1,-1-1 1,0 1-1,0-1 0,0 1 1,0 0-1,0 0 1,-1 0-1,1 1 1,-1-1-1,0 1 1,0 0-1,0 0 1,0 0-1,0 1 1,0 0-1,-1-1 1,1 1-1,0 1 0,-1-1 1,1 0-1,-8 1 1,3 1 17,-1 1 0,0 0 0,1 1-1,0-1 1,0 2 0,0-1 0,0 1 0,0 1 0,1-1 0,-1 2 0,1-1 0,1 1 0,-11 9 0,50-25 184,97-51-114,-89 39-60,1 2-1,79-25 1,-117 44 18,0 0-1,0 0 1,0 1 0,1-1-1,-1 1 1,0 0 0,0 0-1,0 0 1,1 1 0,-1-1-1,0 1 1,0-1 0,0 1-1,0 0 1,3 2 0,-4-2 20,0 0 0,0 1 0,0-1 0,0 1 0,0 0 0,0 0 0,0-1 1,-1 1-1,1 0 0,-1 0 0,1 0 0,-1 1 0,0-1 0,0 0 1,0 0-1,0 1 0,0-1 0,-1 1 0,1 3 0,2 10 183,-2 1 1,0-1-1,-1 0 0,-4 32 1,0-22 154,-2 0 0,-10 31 0,16-57-365,0 0 1,0 0 0,0 0-1,0 0 1,0 0 0,0-1-1,0 1 1,0 0 0,0 0-1,0 0 1,0 0 0,0 0-1,0 0 1,0 0 0,0 0-1,0 0 1,0 0 0,-1 0 0,1 0-1,0-1 1,0 1 0,0 0-1,0 0 1,0 0 0,0 0-1,0 0 1,0 0 0,0 0-1,0 0 1,-1 0 0,1 0-1,0 0 1,0 0 0,0 0-1,0 0 1,0 0 0,0 0-1,0 0 1,0 0 0,-1 0-1,1 0 1,0 0 0,0 0-1,0 0 1,0 0 0,0 0-1,0 1 1,0-1 0,0 0-1,0 0 1,0 0 0,0 0-1,-1 0 1,1 0 0,0 0-1,0 0 1,2-10 21,0 0 0,0-1 0,1 1 0,0 0 0,1 0 0,5-11 1,-3 8-21,-1 0 0,2-4-118,13-23 0,-17 36 72,0-1 1,0 1-1,0 0 0,0 0 1,1 0-1,-1 0 0,1 1 1,0 0-1,9-6 0,-13 8 30,1 1-1,-1 0 1,1-1 0,0 1-1,-1 0 1,1 0-1,0-1 1,-1 1-1,1 0 1,0 0-1,0 0 1,-1 0-1,1 0 1,0 0-1,-1 0 1,1 0 0,0 0-1,0 0 1,-1 0-1,1 0 1,0 1-1,-1-1 1,1 0-1,0 0 1,-1 1-1,2 0 1,-1 0-2,0 0 0,0 0 0,0 1 0,0-1 0,0 0 0,0 1 0,0-1 0,0 1 0,0-1 0,-1 1 1,1 1-1,1 4 8,0 1 1,0-1 0,0 14 0,-3 12 23,1-26 46,0-1 0,-1 0 0,2 1 0,-1-1 0,2 8 0,-2-14-64,0 0 0,0 1 0,1-1 0,-1 0 0,0 0-1,0 0 1,0 0 0,0 0 0,0 1 0,0-1-1,0 0 1,0 0 0,0 0 0,1 0 0,-1 0 0,0 0-1,0 0 1,0 0 0,0 1 0,0-1 0,0 0 0,1 0-1,-1 0 1,0 0 0,0 0 0,0 0 0,0 0-1,1 0 1,-1 0 0,0 0 0,0 0 0,0 0 0,0 0-1,0 0 1,1 0 0,-1 0 0,0 0 0,0 0 0,0 0-1,0 0 1,1-1 0,-1 1 0,0 0 0,0 0-1,7-6 99,29-51 105,-24 36-293,0 1 1,1 0 0,2 1 0,32-34 0,-44 50 50,-1 1 1,1 0-1,-1 0 0,1 0 0,0 1 0,0-1 1,0 1-1,4-2 0,-5 3 27,-1-1 0,0 1 0,0 0-1,0 0 1,1 0 0,-1 0 0,0 0 0,0 0 0,0 1-1,0-1 1,1 0 0,-1 1 0,0-1 0,0 0-1,0 1 1,0-1 0,0 1 0,0 0 0,0-1-1,0 1 1,0 0 0,0 0 0,0 0 0,0-1 0,0 3-1,3 2 6,0 1-1,0-1 1,-1 1-1,1 0 1,-1 1-1,3 11 1,10 44 5,-12-43-5,1 9 16,5 19 27,-9-44-19,0 1 0,0-1 1,0 0-1,1 0 0,0 1 0,-1-1 0,1 0 0,0 0 1,1-1-1,3 5 0,-5-6-10,0 0 0,0 0 1,1 0-1,-1-1 0,0 1 0,1 0 1,-1-1-1,1 1 0,-1 0 0,1-1 0,0 0 1,-1 1-1,1-1 0,-1 0 0,1 0 0,0 0 1,-1 0-1,1 0 0,-1 0 0,1-1 0,0 1 1,-1 0-1,1-1 0,1 0 0,4-2 16,0-1 0,-1 1-1,0-1 1,7-5 0,-9 6-35,14-9 28,-2-1 0,1 0-1,-2-1 1,0-1 0,0-1-1,-2 0 1,13-18 0,-14 14 6,2-1 26,17-37 0,-28 52-28,-1-1-1,0 1 1,0-1 0,0 0 0,0 1-1,-1-1 1,-1 0 0,1 0 0,-1 0-1,-1-12 1,1 17-42,0 1-1,0 0 1,0 0 0,0 0-1,0 0 1,-1 0 0,1 0 0,0 1-1,-1-1 1,1 0 0,-1 0-1,1 0 1,-1 0 0,1 0-1,-1 0 1,1 0 0,-1 1-1,0-1 1,0 0 0,1 1-1,-2-2 1,1 2 2,1 0 0,-1 0 0,0 0 0,0 0 0,1 0-1,-1 0 1,0 0 0,1 1 0,-1-1 0,0 0 0,1 0 0,-1 1 0,0-1-1,1 0 1,-1 1 0,0-1 0,1 0 0,-1 1 0,1-1 0,-1 1 0,1-1-1,-1 1 1,-4 4-35,1 0-1,0 1 1,0-1-1,-6 13 1,-2 9 35,1 0 0,1 1-1,1 1 1,1 0 0,-4 38 0,11-60 30,0 1 1,1-1-1,0 0 0,0 1 0,0-1 1,1 0-1,3 13 0,-3-19-6,-1 1-1,1-1 0,-1 0 0,1 0 1,-1 0-1,1 1 0,0-1 0,0 0 0,-1 0 1,1 0-1,0 0 0,0 0 0,0 0 1,0-1-1,0 1 0,0 0 0,1 0 1,-1-1-1,2 2 0,-1-2 17,0 0-1,0 0 1,0 0 0,0 0-1,0 0 1,0 0 0,0 0-1,0-1 1,0 1 0,0-1-1,-1 1 1,1-1 0,0 0-1,0 0 1,0 1-1,0-2 1,1 0 0,18-13 7,0-1-1,-2-1 1,27-28 0,17-15 1,-58 56-28,10-10-34,2 0 1,-1 2-1,2 0 1,-1 1 0,27-12-1,-43 22 22,1 0 0,0 1 0,0-1 0,0 0 0,0 1 0,0 0 0,-1-1 0,1 1 0,0 0 0,0 0 0,0 0 0,0 0 0,0 0 1,0 0-1,0 1 0,0-1 0,0 1 0,0-1 0,0 1 0,-1 0 0,1 0 0,0-1 0,0 1 0,-1 1 0,1-1 0,-1 0 0,1 0 0,-1 0 0,1 1 0,-1-1 0,0 1 0,0-1 0,1 1 0,-1 0 0,0-1 0,-1 1 0,1 0 0,0 0 0,0 0 0,-1-1 0,1 1 0,-1 0 0,0 0 0,1 3 0,0 9 24,-1 0 1,0 0 0,-1 0-1,-1 0 1,-3 18 0,-3 18 404,8-33-56,5-24-129,5-7-158,34-45 82,17-22-274,-60 79 94,1 1-1,-1-1 0,0 1 0,1-1 0,-1 1 1,0 0-1,1 0 0,0 0 0,-1 0 0,1 0 1,0 0-1,-1 0 0,1 1 0,0-1 0,0 1 0,0-1 1,3 1-1,-4 0 10,0 0 1,1 0-1,-1 1 0,0-1 1,0 0-1,1 1 0,-1 0 1,0-1-1,0 1 0,0 0 0,0-1 1,0 1-1,0 0 0,0 0 1,0 0-1,0 0 0,0 0 1,-1 0-1,1 0 0,0 0 1,0 0-1,-1 0 0,1 0 1,-1 1-1,1 0 0,3 9-25,-1-1 0,-1 0 0,0 1 0,2 15 0,-4-17 56,1-1-1,1 0 1,-1 1 0,1-1-1,1 0 1,0 0 0,0 0-1,7 13 1,-9-19-12,-1-1 0,1 0-1,0 0 1,0 0 0,0 1 0,0-1 0,0 0-1,0 0 1,0 0 0,0 0 0,0-1-1,0 1 1,0 0 0,1 0 0,-1-1 0,0 1-1,1-1 1,-1 1 0,0-1 0,1 1 0,-1-1-1,1 0 1,-1 0 0,1 0 0,-1 0-1,0 0 1,1 0 0,-1 0 0,1 0 0,-1-1-1,1 1 1,-1 0 0,2-1 0,1-2 7,1 0 0,-1-1 0,0 1 0,0-1 0,0 1 0,-1-1 0,1 0 0,3-6 0,24-42 3,-21 33-17,78-118 190,-23 37-37,-49 72-133,-2-1-1,0 0 1,-2-1 0,-2-1 0,12-54 0,15-162 86,-32 199-102,-1 10-107,-2 0-1,-2-44 1,-4 57-7,4 24 77,0 0 1,-1 0 0,1 0-1,0 0 1,-1 0 0,0 0-1,1 0 1,-1 0 0,0 0-1,1 0 1,-1 0-1,0 0 1,-1-1 0,1 2 21,1 0 0,0 0 0,0-1 1,-1 1-1,1 0 0,0 0 1,-1 0-1,1 0 0,0 0 0,-1-1 1,1 1-1,0 0 0,-1 0 0,1 0 1,0 0-1,-1 0 0,1 0 0,0 0 1,-1 0-1,1 0 0,0 1 0,-1-1 1,1 0-1,0 0 0,-1 0 0,1 0 1,0 0-1,0 0 0,-1 1 1,1-1-1,0 0 0,-1 0 0,1 1 1,0-1-1,-1 0 0,-2 4-23,0-1 0,0 0 0,0 1 0,0 0 0,0 0 0,0-1 0,1 2 0,0-1 0,0 0 0,0 0 0,1 1 0,-3 7 0,-7 32 5,3 0 0,1 1 0,1 0 0,3 0-1,2 0 1,2 1 0,7 47 0,4-14 89,3-2 1,3 0-1,36 95 0,-52-165-52,38 91 90,-35-89-37,0 0 0,0 0 0,1 0 0,0-1 0,1 0 0,0 0-1,14 12 1,-20-19-47,1 1-1,0-1 1,0 0 0,-1 1-1,1-1 1,0 0-1,0 0 1,0 0-1,0 0 1,1 0-1,-1-1 1,0 1 0,0-1-1,0 1 1,1-1-1,-1 0 1,0 0-1,0 0 1,1 0-1,-1 0 1,0 0 0,0-1-1,1 1 1,-1-1-1,0 0 1,0 1-1,0-1 1,0 0-1,0 0 1,0 0 0,0-1-1,0 1 1,0 0-1,-1-1 1,3-2-1,6-7 19,-1-1 0,0-1-1,-1 0 1,0 0-1,-1 0 1,0-1-1,4-15 1,-10 26-31,57-147-56,-55 142 34,-2 6-8,0 0-1,-1-1 0,1 1 1,0 0-1,-1-1 1,1 1-1,-1 0 0,0-1 1,1 1-1,-1 0 1,0-1-1,-1 1 0,0-4 1,1 6 20,0-1 0,0 1 1,0 0-1,0 0 0,0 0 1,0 0-1,0 0 0,0 0 1,0 0-1,0 0 0,-1 0 0,1 0 1,0 0-1,0 0 0,0 0 1,0 0-1,0 0 0,0 0 1,0 0-1,0 0 0,-1 0 1,1 0-1,0 0 0,0 0 1,0 0-1,0 0 0,0 0 1,0 0-1,0 0 0,0 0 0,-1 0 1,1 0-1,0 0 0,0 0 1,0 1-1,0-1 0,0 0 1,0 0-1,0 0 0,0 0 1,0 0-1,0 0 0,0 0 1,0 0-1,0 0 0,0 0 0,0 1 1,0-1-1,0 0 0,-1 0 1,1 0-1,0 0 0,-4 7-81,-3 11 75,0 1 1,1-1-1,0 1 1,2 0-1,0 1 0,1-1 1,2 1-1,-1-1 1,2 1-1,3 28 0,-2-43 42,0 1-1,0-1 1,0 0-1,1 1 1,0-1-1,4 9 1,-6-13-18,1 0 0,-1 0-1,1-1 1,0 1 0,-1 0 0,1 0 0,-1 0 0,1-1 0,0 1 0,0 0-1,-1-1 1,1 1 0,0 0 0,0-1 0,0 1 0,0-1 0,0 0-1,0 1 1,0-1 0,0 0 0,0 1 0,0-1 0,0 0 0,0 0 0,0 0-1,0 0 1,0 0 0,0 0 0,0 0 0,0 0 0,0 0 0,0-1 0,0 1-1,0 0 1,0-1 0,0 1 0,0 0 0,0-1 0,-1 1 0,1-1-1,2-1 1,3-3 28,0 0 0,0 0 0,-1-1 0,0 1-1,0-1 1,0-1 0,4-6 0,27-53 2,-28 50-67,74-135-172,-77 137 52,-10 30-44,-5 33 9,0-6 190,3 0 0,-4 70 0,11-107 22,0 0 1,1 0 0,-1 0 0,1 0-1,3 9 1,-4-14-24,1 0-1,-1 0 1,0 0-1,1 0 1,-1 0-1,1 0 1,-1 0-1,1 0 1,-1-1-1,1 1 1,0 0-1,0 0 1,-1 0-1,1-1 1,0 1-1,0 0 1,0-1-1,-1 1 1,1-1-1,0 1 1,0-1-1,0 1 1,0-1-1,0 0 1,0 1-1,0-1 1,0 0-1,1 0 1,-1 0-1,0 0 1,0 0-1,0 0 1,0 0-1,0 0 1,0 0-1,0 0 1,0-1-1,0 1 1,2-1-1,2-1 23,-1-1 0,1 1-1,-1-1 1,0 0 0,0 0-1,0 0 1,0 0-1,0-1 1,3-4 0,30-41 173,-28 36-127,12-19-18,5-7-145,2 0-1,2 2 0,44-44 0,-54 67-123,-19 14 206,-1 0 0,0 0 1,1 0-1,-1-1 0,0 1 0,1 0 0,-1 0 0,1 0 1,-1 0-1,0 0 0,1 0 0,-1 0 0,0 0 1,1 0-1,-1 0 0,1 0 0,-1 0 0,0 0 1,1 0-1,-1 0 0,1 0 0,-1 0 0,0 0 0,1 0 1,-1 1-1,0-1 0,1 0 0,-1 0 0,0 0 1,1 1-1,-1-1 0,0 0 0,0 1 0,1-1 1,-1 0-1,0 0 0,0 1 0,1-1 0,-1 0 0,0 1 1,0-1-1,0 1 0,0-1 0,1 0 0,-1 1 1,0-1-1,0 0 0,0 1 0,0-1 0,0 1 1,0-1-1,0 0 0,0 1 0,0-1 0,0 1 0,-1-1 1,0 20-72,-1 0 0,-6 24 0,-1 13 144,5 6 177,7-51-34,-3-12-205,0 0 0,0 1 0,0-1 1,0 0-1,0 0 0,1 0 0,-1 0 0,0 0 0,0 1 1,0-1-1,1 0 0,-1 0 0,0 0 0,0 0 0,0 0 1,1 0-1,-1 0 0,0 0 0,0 0 0,1 0 0,-1 0 1,0 0-1,0 0 0,1 0 0,-1 0 0,0 0 0,0 0 1,0 0-1,1 0 0,1-1 15,0 0 0,-1 0 1,1-1-1,0 1 0,-1 0 0,1-1 0,-1 1 1,1-1-1,0-1 0,11-14 55,15-27 0,11-17-37,-35 55-72,1 1-1,0-1 0,0 1 0,1 0 0,-1 0 0,1 0 0,8-4 0,-13 8 21,0 1 0,0-1 0,0 0 0,0 1 0,1-1 0,-1 1 0,0-1 0,0 1 0,0 0 0,0-1 0,0 1 0,1 0 0,-1 0 0,0 0 0,0 0 1,0 0-1,1 0 0,-1 0 0,0 0 0,0 0 0,0 1 0,1-1 0,-1 0 0,0 1 0,0-1 0,0 1 0,0-1 0,0 1 0,0 0 0,0-1 0,0 1 0,0 0 0,0 0 0,0 0 0,-1 0 0,1 0 0,0 0 0,-1 0 0,2 1 0,1 5-23,0-1 0,-1 1 0,1 1 0,-1-1 0,1 10-1,1-1 32,0 4 26,-3-13 1,0 0 0,1-1 0,0 1 0,0-1 0,0 1 0,1-1 0,0 0-1,4 6 1,-7-12-14,1 1 0,-1-1 0,1 1 0,-1-1 0,1 1-1,-1-1 1,1 1 0,0-1 0,-1 0 0,1 0 0,0 1-1,-1-1 1,1 0 0,0 0 0,0 1 0,-1-1 0,1 0-1,0 0 1,-1 0 0,1 0 0,0 0 0,0 0 0,-1 0-1,1-1 1,0 1 0,-1 0 0,1 0 0,0 0 0,0-1-1,-1 1 1,1 0 0,-1-1 0,1 1 0,0-1 0,-1 1 0,2-1-1,3-4 52,0 1 0,0 0 0,5-8-1,-3 5-12,0 0 32,20-20 67,60-47 0,-78 67-186,1 1-1,-1 0 1,1 1 0,1 0-1,-1 0 1,1 1 0,-1 1-1,1 0 1,1 0 0,-1 1-1,15-1 1,-20 3 15,0 0 0,0 0 0,0 1 0,0 0 0,0 0 0,0 0 0,-1 1 1,1 0-1,0 0 0,-1 1 0,0-1 0,1 1 0,-1 0 0,0 1 0,0-1 0,-1 1 0,8 7 0,1 3 43,-1 2-1,-1-1 1,19 34-1,-26-42 6,5 9-158,11 25 0,-18-36-456,0 1 1,-1-1 0,1 0-1,-1 1 1,0-1-1,0 1 1,-1 0 0,0-1-1,0 7 1,0-12 436,0 1 0,0-1 0,0 1 0,0 0 1,0-1-1,0 1 0,0-1 0,0 1 0,0-1 0,-1 1 0,1-1 1,0 1-1,0-1 0,-1 1 0,1-1 0,0 0 0,-1 1 0,1-1 1,0 1-1,-1-1 0,1 0 0,0 1 0,-1-1 0,1 0 0,-1 1 1,1-1-1,-1 0 0,1 0 0,-1 1 0,1-1 0,-1 0 0,1 0 1,-1 0-1,1 0 0,-1 0 0,1 0 0,-1 0 0,1 0 0,-1 0 1,0 0-1,1 0 0,-1 0 0,-3-1-408,0 0-1,1-1 1,0 1-1,-1-1 1,-3-2 0,3 1 458,-34-18-2652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15.1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27 114 6048,'-26'-20'2752,"31"15"-2400,3 2 2016,5 0-1376,27-5 1632,4 0-1504,44-8-129,7 4-607,29 1-288,-6-1-32,-3 4-64,-2 0 0,-7 8-4383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27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26 2080,'0'0'74,"1"-1"0,-1 1 1,1 0-1,-1 0 0,1-1 0,-1 1 0,1-1 1,-1 1-1,0 0 0,1-1 0,-1 1 0,1-1 1,-1 1-1,0-1 0,0 1 0,1-1 1,-1 1-1,0-1 0,0 1 0,1-1 0,-1 0 1,0 1-1,0-1 0,0 1 0,0-1 0,0 0 1,0 1-1,0-1 0,0 1 0,0-1 1,0 1-1,0-1 0,-1 0 0,1 1 0,0-1 1,0 1-1,-1-1 0,1 1 0,0-1 0,0 1 1,-1-1-1,1 1 0,-1-1 0,1 1 0,0-1 1,-1 1-1,1 0 0,-1-1 0,1 1 1,-1 0-1,1-1 0,-1 1 0,1 0 0,-1 0 1,1 0-1,-1-1 0,0 1 0,0 0 0,-3 0 52,-1 1 0,0 0-1,1 0 1,-1 0-1,1 1 1,0-1-1,-1 1 1,-6 4-1,-31 22 404,22-13-345,1 1-1,1 0 1,1 2 0,0 0-1,1 1 1,-19 31-1,33-48-162,-1 4-75,0-1-1,0 1 1,0 0 0,-2 7 0,4-12 56,1 0 1,-1 0-1,1 0 0,0 1 0,0-1 1,-1 0-1,1 0 0,0 0 0,0 0 1,0 0-1,0 0 0,1 0 0,-1 1 1,0-1-1,0 0 0,1 0 0,-1 0 1,0 0-1,1 0 0,-1 0 0,1 0 1,0 0-1,-1 0 0,1 0 0,0 0 1,-1-1-1,1 1 0,0 0 0,0 0 1,0-1-1,0 1 0,1 0 0,4 2 8,0 0-1,0-1 0,0 0 0,1-1 0,-1 1 0,1-1 1,7 0-1,49 0 28,-19-2-30,80 10 13,-104-6 24,-1 1 0,0 1 0,0 0 0,25 11 0,-25-5 420,-18-11-432,-1 1-1,1-1 1,-1 0 0,1 1-1,-1-1 1,1 1 0,-1-1-1,1 1 1,-1-1 0,1 1-1,-1-1 1,0 1 0,1-1-1,-1 1 1,0-1 0,1 1-1,-1 0 1,0-1 0,0 1-1,0 0 1,1-1 0,-1 1-1,0 0 1,0-1 0,0 1-1,0 0 1,0-1 0,0 1-1,0-1 1,-1 1 0,1 0-1,0 0 1,-2 2 56,0-1 0,0 0-1,1 0 1,-1-1 0,-1 1 0,1 0 0,0-1 0,0 1-1,-1-1 1,-2 2 0,-29 11 359,23-9-303,-64 25 172,-9 4 369,-94 51 0,161-79-2031,24-9-1015,6-1 852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27.7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74 117 4064,'-8'-5'3007,"20"3"300,-2 2-3520,-2-2 499,0 1 1,0-1-1,0 0 1,0-1-1,13-5 1,-18 6-205,0 1 0,1-1 1,-1 0-1,0 0 1,0 0-1,0-1 0,0 1 1,-1-1-1,1 1 1,-1-1-1,1 0 0,-1 0 1,0 0-1,2-4 1,-3 4-66,-1 1 1,1-1 0,-1 0-1,1 0 1,-1 1 0,0-1-1,0 0 1,-1 0 0,1 1-1,-1-1 1,1 0 0,-1 0-1,0 1 1,0-1 0,-1-3-1,1 6-29,1-1 0,0 1-1,0 0 1,0 0 0,-1-1-1,1 1 1,0 0 0,0 0 0,-1-1-1,1 1 1,0 0 0,-1 0-1,1 0 1,0-1 0,0 1-1,-1 0 1,1 0 0,0 0 0,-1 0-1,1 0 1,0 0 0,-1 0-1,1 0 1,-1 0 0,1 0-1,0 0 1,-1 0 0,1 0 0,0 0-1,-1 0 1,1 0 0,0 0-1,-1 1 1,-13 6-315,10-4 235,-18 11 35,3-3 326,0 2-1,-33 27 1,48-36-198,0-1 1,0 2-1,0-1 0,1 0 1,-1 1-1,1 0 1,0-1-1,0 1 0,1 0 1,0 1-1,0-1 1,0 0-1,0 1 0,1-1 1,0 1-1,-1 11 1,2-8 56,1 0 1,0 0-1,1 0 1,0 0 0,0 0-1,1 0 1,0-1 0,1 1-1,8 13 1,-9-16-65,0-1 0,1 0 1,-1 0-1,1 0 0,1 0 0,-1 0 1,1-1-1,-1 0 0,1 0 1,0-1-1,1 1 0,-1-1 0,1 0 1,-1 0-1,7 2 0,-9-5-43,0 1 0,0-1 1,0 0-1,0 1 0,1-1 0,-1-1 0,0 1 0,0 0 1,0-1-1,0 0 0,0 1 0,0-1 0,0 0 0,0-1 1,0 1-1,-1 0 0,1-1 0,0 0 0,2-2 0,4-3-705,-1 0 0,0-1-1,13-16 1,-3 6-916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28.1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66 4736,'3'2'4840,"15"-2"-3004,22-2-1094,-31 0-625,-1 1 0,1-1 0,8-3 0,-15 5-58,0-1 0,1 0 0,-1 0-1,0 0 1,0 0 0,0-1 0,0 1-1,0-1 1,0 1 0,-1-1 0,1 1-1,0-1 1,-1 0 0,1 0 0,1-3-1,-3 5-50,1-1-1,-1 0 1,0 0-1,0 1 1,0-1-1,1 0 1,-1 0-1,0 1 1,0-1 0,0 0-1,0 0 1,0 1-1,-1-1 1,1 0-1,0 0 1,0 1-1,0-1 1,-1 0-1,1 1 1,0-1-1,-1 0 1,1 1-1,0-1 1,-1 0-1,1 1 1,-1-1 0,1 1-1,-1-1 1,1 1-1,-1-1 1,1 1-1,-1-1 1,0 1-1,1-1 1,-1 1-1,0 0 1,1 0-1,-2-1 1,-1 0-47,0 0 1,0 0-1,0 0 1,-1 0-1,1 0 1,0 1-1,0 0 0,-6-1 1,-4 3 77,0 1 0,0 0 1,1 1-1,-1 0 0,1 1 1,0 0-1,0 1 0,0 0 0,1 1 1,-19 15-1,26-18 84,-1 0 1,1 0-1,0 0 0,0 0 1,0 1-1,0 0 0,1 0 1,0 0-1,0 0 0,-4 11 1,6-12-42,0 0 0,0 0 0,0 0 0,1 0 0,-1 0 0,1 1 0,0-1 0,1 0 0,-1 0 0,1 0 0,0 0 0,-1 0 1,2 0-1,-1 0 0,0 0 0,4 6 0,-2-5-26,0 1 0,1-1 0,0 0 0,-1 0 0,2-1 0,-1 1 0,0-1 0,1 0 0,0 0 0,0 0 0,0-1 0,0 0 1,10 4-1,-10-5-1,0 0-1,0 0 1,0 0 0,0-1 0,0 0 0,0 0 0,1 0 0,-1-1 0,0 0 0,1 0 0,-1 0 0,0-1 0,1 0 0,-1 0 0,8-2 0,42-22-1590,-5-5-3373,-27 15 2658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29.0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12 3232,'0'-12'3492,"0"25"-1148,0 22-548,1 42-768,0-3-539,-3 0 1,-11 78-1,5-99 228,-3 96 0,9-122-580,1-23-59,0 0 0,1 1 1,0-1-1,-1 0 0,2 0 0,-1 0 1,1 6-1,-1-10-58,0 1 0,0-1-1,0 0 1,0 0 0,0 1 0,0-1 0,0 0 0,0 1 0,0-1-1,0 0 1,0 0 0,1 1 0,-1-1 0,0 0 0,0 0 0,0 1-1,0-1 1,0 0 0,0 0 0,1 1 0,-1-1 0,0 0 0,0 0-1,0 0 1,1 1 0,-1-1 0,0 0 0,0 0 0,1 0 0,-1 0-1,0 0 1,0 1 0,1-1 0,-1 0 0,0 0 0,1 0-1,-1 0 1,0 0 0,0 0 0,1 0 0,-1 0 0,0 0 0,1 0-1,-1 0 1,0 0 0,0 0 0,1 0 0,-1 0 0,0-1 0,0 1-1,1 0 1,-1 0 0,0 0 0,0 0 0,1 0 0,-1-1 0,0 1-1,1 0 1,2-1 3,27-8 295,0 2-1,1 1 0,40-2 0,-38 5-34,-25 2-267,1 0 0,-1 1 0,0 0 0,0 0 0,1 1 0,-1 1 0,0-1 0,15 6 0,6 0 44,-22-6-131,-1 1 1,0-1-1,0 1 1,9 5-1,6 1-2337,-20-8 2057,-1 1 0,1-1 0,0 0 0,0 0 1,0 0-1,0 0 0,0 0 0,-1 0 0,1 0 0,0 0 0,0 0 0,0 0 0,0 0 1,0-1-1,-1 1 0,1 0 0,4-3-1404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7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5 4160,'-36'-4'1685,"27"3"1728,32 6 449,71 2-1420,-17 0-1711,-39-6-719,-5-1-316,-1 2-1,1 1 1,54 12 0,-70-8-544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29.6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 3072,'2'-1'5392,"2"9"-3850,2 15-818,8 195 2647,-23 73-2144,8-186-633,1-63-191,0-41-373,0 0 0,0 0 0,0 0 0,0 0 0,0 0 1,0 0-1,1 0 0,-1 0 0,0 0 0,0 0 0,1-1 0,-1 1 0,1 0 1,-1 0-1,0 0 0,1-1 0,0 2 0,0-1-7,-1-1-1,1 0 1,-1 0-1,1 1 1,-1-1-1,1 0 1,-1 0-1,1 0 1,-1 0 0,1 0-1,0 0 1,-1 0-1,1 0 1,-1 0-1,1 0 1,-1 0-1,1 0 1,-1 0 0,1 0-1,0 0 1,0-1-1,4-1 99,0-1 0,0 1 0,0-1 0,7-7 0,0 2-122,6-2 147,0 1-1,0 2 1,1 0 0,0 0-1,0 2 1,32-5-1,-41 8-132,0 2 1,0-1-1,0 1 0,1 1 1,-1 0-1,0 1 0,0-1 1,0 2-1,14 5 0,-1 4 41,-3 0-1996,-18-12 1316,0 1-1,-1-1 0,1 1 0,0-1 0,0 1 0,0-1 0,-1 0 0,1 0 0,0 0 1,3 0-1,9-1-1741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30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36 140 3232,'-14'-7'1035,"11"3"-614,-4-14 717,5 14-524,0 0 1,1-1-1,-1 1 1,1-1 0,0 0-1,0 1 1,0-1-1,1 0 1,0 0 0,0-7-1,1-1 25,-2 12-591,1 0 0,0 0 0,0 0-1,0 0 1,0 0 0,0 0 0,0-1 0,0 1-1,0 0 1,1 0 0,-1 0 0,0 0 0,1 0 0,-1 0-1,1 0 1,-1 0 0,1 0 0,-1 0 0,1 0 0,0 0-1,-1 0 1,1 0 0,1 0 0,1-1 11,-1 0 1,0 1-1,1-1 0,-1 1 1,1 0-1,0 0 1,-1 0-1,1 0 0,0 0 1,0 0-1,0 1 0,-1 0 1,1-1-1,0 1 1,0 0-1,0 0 0,0 1 1,0-1-1,0 0 0,-1 1 1,1 0-1,0 0 1,0 0-1,-1 0 0,1 0 1,-1 0-1,1 1 0,-1-1 1,5 4-1,4 4 45,0 1 1,-1 0-1,0 0 0,-1 1 1,0 0-1,0 1 0,-1 0 1,-1 0-1,10 22 0,-14-27-46,0 1-1,0 0 0,-1-1 1,0 1-1,-1 0 1,0 1-1,0-1 0,0 0 1,-1 0-1,0 0 0,-1 1 1,0-1-1,0 0 1,-1 0-1,0 0 0,0 0 1,-1-1-1,-5 11 0,-94 172 519,92-169-630,-10 32-1,4-8 148,15-44-132,0 4 408,7-6 37,14-5-170,1 0-1,-1 1 0,1 1 0,0 1 0,30-1 0,-20 4-344,-1 1 1,1 2-1,35 7 0,-60-9-553,0 0 0,0 1-1,0 0 1,0 0-1,-1 0 1,1 1 0,-1-1-1,1 1 1,7 6 0,1 7-1594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42.2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4 992,'0'-4'5893,"-17"8"-2746,21-3-1951,2 1-1051,-1-1 0,0 1 0,10 0 0,14-2 381,0 1 0,31 5 0,-43-5-287,-15-1-196,1 0 0,-1 0 0,0 0-1,1 0 1,-1 1 0,0-1 0,3 2 0,-4-2 117,-1 1-382,0 0 16,0-1 0,0 1-1,-1 0 1,1 0 0,0-1 0,-1 1 0,1 0 0,0-1 0,-1 1 0,1-1 0,-1 1 0,1 0 0,-1-1 0,1 1 0,-1-1 0,0 1 0,0 0 0,-3 2-919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42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18 1824,'-5'3'8613,"10"-6"-7360,0 0-1136,1 0 0,-1 1-1,0 0 1,1 0 0,0 1 0,-1-1-1,1 1 1,0 0 0,0 1 0,-1-1-1,1 1 1,0 0 0,0 1-1,8 1 1,0 1 67,-1 0 1,0 1-1,0 0 0,24 12 0,-11 3 563,-25-19-278,-6-7-3370,5 6 2442,-1 0 0,0-1 0,0 1 0,0 0-1,1 0 1,-1 0 0,1-1 0,-1 1 0,1 0 0,-1-1 0,1-1 0,-1-12-3477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44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356 359 3968,'5'-5'2009,"-11"2"-335,-15 3 219,17 0-1816,-14 1 428,0 0 0,1 1 0,-1 1 0,1 0 0,-1 1 0,1 1 0,-25 11 0,29-10-460,0 1 1,0 0-1,0 1 1,1 1 0,1-1-1,-1 2 1,1 0 0,1 0-1,-14 18 1,20-22-50,0 0 0,0 0-1,1 0 1,0 1 0,0 0 0,1-1 0,0 1 0,0 0-1,0 0 1,1 0 0,-1 13 0,2-15 40,0 1 0,0-1 1,0 0-1,1 0 0,0 0 0,0 0 0,0 0 1,1 0-1,0 0 0,0 0 0,0 0 0,0-1 0,1 1 1,0-1-1,0 1 0,6 6 0,-7-9 4,0 0-1,1-1 0,-1 1 1,1 0-1,0-1 0,-1 0 0,1 1 1,0-1-1,0 0 0,0 0 1,-1-1-1,1 1 0,0-1 1,0 1-1,0-1 0,0 0 1,0 0-1,0 0 0,0-1 1,0 1-1,0-1 0,5-1 1,0-1 41,0 1 0,0-2 0,-1 1 0,1-1 0,-1 0 0,14-10 0,7-10 79,-2 0 0,0-2 0,-1 0 0,-2-2 0,-1-1 0,37-61 0,-55 81-139,0 0-1,0-1 0,-1 1 1,-1-1-1,1 1 1,-1-1-1,-1 0 1,0 0-1,0 0 1,-1 0-1,0 0 1,-1 1-1,0-1 0,0 0 1,-1 0-1,-1 0 1,0 1-1,0 0 1,0-1-1,-7-9 1,2 3-83,-1 1 1,0 0 0,-1 1-1,-1 0 1,-1 0 0,0 1-1,0 1 1,-1 0 0,-1 1-1,-22-15 1,29 21-16,-1 1-1,1 0 1,-1 1 0,0 0 0,-17-5 0,22 7 35,0 1 0,-1-1-1,1 1 1,0 0 0,0 0 0,-1 0 0,1 0 0,0 0-1,-1 1 1,1-1 0,0 1 0,0 0 0,0 0 0,-1 0-1,1 0 1,0 1 0,1 0 0,-4 1 0,2 0-133,0 1 0,1-1 1,0 0-1,0 1 0,0 0 0,0 0 0,1 0 1,-1 0-1,1 0 0,0 1 0,0-1 1,0 0-1,-1 8 0,3-10-123,-1 1-1,1-1 1,0 1-1,-1-1 1,1 1-1,0-1 1,1 1-1,-1-1 1,0 1-1,1-1 0,-1 0 1,1 1-1,0-1 1,0 0-1,0 1 1,0-1-1,0 0 1,0 0-1,1 0 1,-1 0-1,1 0 1,-1 0-1,1 0 1,0-1-1,0 1 1,0 0-1,4 1 1,-2 0-135,0-1 0,1 0 0,-1 0 0,1-1 0,6 2 1,27 2-1195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44.9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1 3328,'0'11'1973,"-4"81"3441,-9 46-3495,7-40-1062,4-47-466,0 75 495,3-75-380,4 5 294,-5-55-771,-1 0-1,1 0 1,0-1-1,0 1 0,1 0 1,-1 0-1,0 0 1,0 0-1,0 0 1,1 0-1,-1 0 1,0 0-1,1 0 1,-1 0-1,1-1 0,0 2 1,-1-1-13,1-1-1,-1 0 1,1 0 0,-1 0-1,0 0 1,1 1 0,-1-1-1,1 0 1,-1 0 0,0 0 0,1 0-1,-1 0 1,1 0 0,-1 0-1,1 0 1,-1 0 0,0 0-1,1 0 1,-1 0 0,1-1-1,-1 1 1,0 0 0,1 0-1,-1 0 1,1-1 0,4-2 95,-1 0 1,0 0 0,1-1-1,5-6 1,-1 2 22,10-7-14,0 2 1,1 0-1,0 1 0,1 1 1,1 1-1,-1 1 0,1 1 0,28-6 1,-40 12-279,33-5-192,-40 7-66,0 0 0,-1 0-1,1 0 1,0 0 0,-1 1-1,1-1 1,0 1 0,-1-1-1,1 1 1,-1 0 0,1 0-1,4 3 1,-7-4 285,1 0 1,1 3-1046,-2-2 1045,0-1 0,0 0 1,0 1-1,0-1 0,0 0 1,1 1-1,-1-1 0,0 1 1,0-1-1,0 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45.5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51 3968,'-8'0'5378,"28"0"517,-6-1-6603,553-37 4660,-463 29-3755,158 6 0,-259 3-313,0 0 0,0 0-1,0 1 1,0-1-1,0 1 1,3 1-1,-6-2 65,1 0-1,-1 0 0,0 1 0,0-1 0,0 0 1,0 0-1,1 0 0,-1 0 0,0 0 0,0 1 1,0-1-1,0 0 0,0 0 0,1 0 0,-1 1 1,0-1-1,0 0 0,0 0 0,0 0 0,0 1 0,0-1 1,0 0-1,0 0 0,0 1 0,0-1 0,0 0 1,0 0-1,0 0 0,0 1 0,-8 10-2657,-5 1-20,-8 6-3126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46.1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238 385 3648,'-36'-8'4282,"21"8"-3460,1 1-1,-1 1 0,0 0 0,1 0 0,-25 9 0,33-9-713,1 0-1,-1 0 0,1 1 0,0-1 1,0 1-1,0 1 0,0-1 1,0 1-1,0 0 0,1 0 1,0 0-1,0 0 0,0 1 1,1-1-1,-1 1 0,1 0 1,-3 7-1,5-11-71,0 1 0,0 0 0,1-1 0,-1 1 0,1 0-1,-1 0 1,1 0 0,0-1 0,-1 1 0,1 0 0,0 0 0,0 0 0,0 0 0,0 0 0,1 0 0,-1-1 0,1 1 0,-1 0 0,1 0-1,-1 0 1,1-1 0,0 1 0,0 0 0,0-1 0,0 1 0,0-1 0,0 1 0,0-1 0,1 1 0,-1-1 0,0 0 0,1 0 0,-1 0-1,1 1 1,0-1 0,2 1 0,0 0 51,1-1-1,-1 1 0,1-1 1,0 0-1,-1 0 0,1 0 1,0 0-1,0-1 1,0 0-1,0 0 0,-1-1 1,1 1-1,6-2 0,0-1 117,-1-1 0,1 0-1,-1 0 1,19-12-1,36-30 337,-58 41-462,0-2-1,1 1 0,-2-1 0,1 0 0,-1 0 1,0-1-1,-1 0 0,6-8 0,-8 9-36,0 0 0,-1 1-1,1-1 1,-1 0 0,0 0 0,-1 0-1,0-1 1,0 1 0,-1 0 0,1 0-1,-2-9 1,-1-2-80,-1 1 1,-1 0-1,0 0 1,-1 0-1,-1 0 0,-1 1 1,0-1-1,-1 2 1,-1-1-1,0 1 0,-1 1 1,0 0-1,-23-23 0,27 32-94,0-1-1,0 2 0,-1-1 0,0 1 0,1 0 1,-2 0-1,1 1 0,-13-5 0,17 7 21,0 0 1,0 1-1,0-1 1,1 1-1,-1-1 0,0 1 1,0 0-1,0 0 1,0 1-1,0-1 0,0 1 1,1-1-1,-1 1 0,0 0 1,0 0-1,1 0 1,-1 0-1,1 0 0,-1 1 1,1-1-1,-1 1 1,1 0-1,0 0 0,0 0 1,0 0-1,0 0 0,-2 3 1,-1 1-468,1 1-1,0 1 1,0-1 0,1 1-1,0-1 1,0 1 0,1 0-1,0 0 1,0 0 0,-1 16-1,3 7-4052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46.9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 4224,'1'-4'7717,"4"14"-7297,-1 0 1,0 0-1,0 1 1,-1-1-1,2 17 1,-2-12-185,1-1 1,7 20-1,-5-17 57,6 24 0,-7-23 32,7 21 1,-3-10 155,-7-23-360,-1 0 1,1-1-1,0 1 1,4 8-1,-5-13 268,12-26 726,-10 13-1038,25-88 343,-22 85-458,0 0 1,1 0-1,0 0 1,14-18-1,-15 24-51,-2 3-54,0 0 1,0 0 0,0 1 0,1-1-1,0 1 1,0 0 0,0 1-1,0-1 1,1 1 0,0 0-1,10-5 1,4-1-1337,-14 6 357,0 1 1,0 1-1,0-1 0,11-2 0,-4 4-632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47.2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17 184 4640,'-16'-6'5344,"24"1"-4064,10-3 1248,-1-7-1472,9-1 384,5-4-833,3 1-191,15 0-256,4-1 96,-1 1-160,2 2-2623,-2 6 1343,-13 3-5216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39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14 211 4576,'-14'-14'9347,"14"13"-9068,0 0-206,0 1 0,0-1-1,0 1 1,1-1 0,-1 1 0,0-1 0,0 1-1,0-1 1,0 1 0,0-1 0,1 1 0,-1 0 0,0-1-1,0 1 1,1-1 0,-1 1 0,0 0 0,1-1 0,-1 1-1,0 0 1,1 0 0,0-1 0,9-2 102,-1 1 1,1 0-1,0 1 1,0 0-1,0 0 1,0 1-1,18 2 1,-14-1-60,755-1 1212,-639-1-1088,40-2-326,-95 2 255,-32 2 110,-42-1-193,-6-7 362,-24-8-399,2-1 0,0-2-1,0 0 1,2-2 0,-37-37 0,57 53-56,-7-8-71,12 12 70,0 0-1,0-1 0,0 1 0,0 0 1,-1 0-1,1 0 0,0 0 0,0 0 1,0 0-1,0 0 0,0-1 0,0 1 1,0 0-1,0 0 0,0 0 0,0 0 1,-1-1-1,1 1 0,0 0 0,0 0 1,0 0-1,0 0 0,0 0 0,0-1 1,0 1-1,0 0 0,0 0 1,0 0-1,0 0 0,1-1 0,-1 1 1,0 0-1,0 0 0,0 0 0,0 0 1,0 0-1,0-1 0,0 1 0,0 0 1,0 0-1,0 0 0,1 0 0,-1 0 1,0 0-1,0-1 0,0 1 0,0 0 1,0 0-1,0 0 0,1 0 0,-1 0 1,0 0-1,0 0 0,0 0 0,0 0 1,1 0-1,-1 0 0,0 0 1,0 0-1,0 0 0,0 0 0,0 0 1,1 0-1,-1 0 0,0 0 0,0 0 1,0 0-1,1 0 0,4 1-48,0 1-1,0-1 1,1 1-1,-1 0 1,0 0 0,-1 1-1,1-1 1,5 5-1,5 2 186,15 7 110,-1 2 0,30 25 0,-48-35-143,-1 1-1,0 0 0,-1 0 1,11 14-1,-18-20-64,0-1 1,0 1-1,0 0 0,0 0 1,-1 0-1,1 0 0,-1 0 0,0 0 1,0 0-1,0 0 0,0 1 0,-1-1 1,1 0-1,-1 0 0,0 1 0,0-1 1,0 0-1,0 1 0,-1-1 1,1 0-1,-1 1 0,-1 2 0,-1 1 22,0-1 0,-1 1-1,1-1 1,-1 0 0,-1-1 0,1 1-1,-1-1 1,-7 7 0,0-3-611,1 0 0,-27 15 1,24-13-472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7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14 128 4640,'-13'-21'6512,"24"29"-6046,-1 1-1,1 0 1,-2 0 0,1 1 0,-1 1 0,12 18 0,20 24 246,8 2 1208,-49-55-1896,0 0 0,0 0 1,0 1-1,0-1 0,0 0 0,0 0 0,1 0 1,-1 1-1,0-1 0,0 0 0,0 0 1,0 0-1,1 0 0,-1 1 0,0-1 1,0 0-1,0 0 0,1 0 0,-1 0 0,0 0 1,0 0-1,0 1 0,1-1 0,-1 0 1,0 0-1,0 0 0,1 0 0,-1 0 1,0 0-1,0 0 0,1 0 0,-1 0 0,0 0 1,0 0-1,0 0 0,1 0 0,-1-1 1,1 1-1,-1-10 1107,1-3-834,6-20-344,1 0 0,2 0 0,15-34-1,3-8-440,-17 49 525,-11 26-33,0-1 0,0 0 0,1 1 0,-1-1-1,0 0 1,1 1 0,-1-1 0,1 0 0,-1 1 0,1-1 0,-1 1 0,1-1-1,-1 1 1,1-1 0,0 1 0,-1-1 0,1 1 0,-1 0 0,1-1 0,0 1 0,0 0-1,-1-1 1,1 1 0,0 0 0,-1 0 0,1 0 0,0 0 0,0 0 0,-1 0-1,1 0 1,0 0 0,1 0 0,12 9 78,0 0-1,0 0 1,23 23 0,3 2-5235,-31-28 3105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50.2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223 1 2240,'0'0'1253,"-5"9"939,3-4-1912,-1 0 0,0-1 0,0 1 0,-5 5 0,-7 11 144,2 0 27,2 1 1,-15 41-1,-9 48 145,2-4-66,13-48-271,-21 96-1,39-143-203,1 1 0,0 0 0,1-1 0,0 1-1,1 0 1,0 0 0,1-1 0,4 15 0,0-6 64,1 0 0,2-1 1,18 36-1,-7-23 518,43 59 1,-48-70-2590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50.8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31 1728,'-1'0'64,"1"-1"-1,0 0 1,-1 0 0,1 0-1,0 0 1,0 0-1,0 0 1,0 0 0,0 0-1,0 0 1,0 0 0,0 0-1,0 0 1,1 0 0,-1 0-1,0 0 1,1-1-1,2-11 5085,-4 33-4438,-5 26 0,-1 9-87,4-2-94,2 0 1,11 101 0,-4-104-181,-4-28 194,7 27 0,-9-46-57,1 1-1734,7-18-3782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51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224 26 2656,'1'-2'191,"0"1"-147,-1 1 1,1 0-1,-1-1 1,1 1-1,-1-1 1,0 1-1,1 0 0,-1-1 1,0 1-1,1-1 1,-1 0-1,0 1 0,0-1 1,0 1-1,1-1 1,-1 1-1,0-1 1,0 1-1,0-1 0,0 0 1,0 1-1,0-1 1,0 1-1,0-1 0,0 1 1,0-1-1,-1 0 1,0-2 1224,1 3-1129,-1-1-1,1 1 1,0 0 0,-1-1 0,1 1-1,-1-1 1,1 1 0,0 0 0,-1-1-1,1 1 1,-1 0 0,1 0-1,-1-1 1,1 1 0,-1 0 0,1 0-1,-1 0 1,1 0 0,-1 0 0,0-1-1,1 1 1,-1 0 0,1 0 0,-1 0-1,1 0 1,-1 1 0,1-1 0,-2 0-1,-19 2 523,14 1-532,0 0-1,0 0 0,0 1 0,0 0 1,1 0-1,-1 1 0,1 0 1,1 0-1,-1 0 0,0 1 0,1 0 1,0 0-1,-7 12 0,-3 7 22,2 1-1,-14 36 1,17-36-90,1 0 1,1 0 0,2 1 0,-5 36 0,10-48 13,1 1 0,1-1-1,0 1 1,4 21 0,19 60 174,-20-82-243,20 53 182,-17-47 3,-6-19-152,0 0 1,-1 0-1,1 0 1,0 0-1,0 0 1,0 0-1,1-1 1,-1 1-1,0 0 1,1 0-1,-1-1 1,1 1-1,-1-1 1,1 0-1,0 1 1,0-1-1,-1 0 1,1 0-1,0 0 1,0 0-1,0 0 1,0-1-1,3 2 1,-2-2-2,0 0 0,-1 0 1,1 0-1,-1-1 0,1 1 0,-1-1 0,1 1 1,-1-1-1,1 0 0,-1 0 0,1 0 0,-1 0 1,0 0-1,0 0 0,1-1 0,-1 1 0,0-1 0,0 0 1,2-2-1,1-2 77,0 0 1,0 0-1,-1-1 1,0 1-1,0-1 1,0 0-1,-1 0 1,5-15 0,-7 18-87,0-1 0,1 0 0,-2 0 0,1 0 0,0 1 0,-1-1 0,0 0 0,0 0 0,-1 0 0,1 0 0,-1 0 0,0 1 0,0-1 0,-1 0 0,-2-5 0,3 7-60,-2 0 1,1 0-1,0 0 1,0 1-1,-1-1 1,1 1-1,-1-1 0,0 1 1,0 0-1,0 0 1,0 0-1,0 0 1,-6-2-1,3 2-92,0 0 0,0 1-1,0-1 1,0 1 0,0 0-1,-11 0 1,14 1 79,1 1 0,-1 0 0,1 0 0,-1 0-1,1 0 1,0 0 0,-1 0 0,1 1 0,0-1 0,0 1-1,0 0 1,0-1 0,0 1 0,-3 4 0,-3 2-83,7-6 113,-1 0 0,1 0 0,0 0 0,0 0 0,0 0 0,0 0 0,0 0 0,0 1 0,0-1 0,1 1 0,-1-1 0,1 0 0,-1 1 0,1-1 0,0 1 0,1 4-1,-1-2 81,0 1 0,1 0-1,0 0 1,1 0-1,3 10 1,-4-13-240,0-1 0,0 1 0,1-1 0,-1 1 0,1-1 0,0 0 0,2 2 0,-2-2-402,0 0 0,1 0 0,-1 0 0,1 0 0,-1-1 0,1 1 0,0-1 0,-1 0 0,1 0 0,0 0 0,4 1 0,18 3-3120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52.4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31 2304,'-9'-2'9696,"4"12"-10347,-3 3 1010,4-7-186,1 0 1,-1 0-1,1 0 1,-4 11 0,5-8 248,5-14 289,4-7-415,9-18-59,-14 24-259,0 1 0,0 0-1,1 0 1,0 0 0,0 0 0,1 1 0,-1-1 0,1 1 0,5-5 0,-7 8 331,-2 2-280,0 0 0,0 1-1,0-1 1,0 0 0,-1 1-1,1-1 1,0 0 0,-1 0 0,1 1-1,-1-1 1,1 0 0,-1 0-1,-1 1 1,-1 6 17,-6 26 626,9-34-785,0 1 0,0-1-1,1 1 1,-1-1 0,0 1-1,0-1 1,0 0 0,0 1 0,1-1-1,-1 1 1,0-1 0,1 0-1,-1 1 1,0-1 0,0 0 0,1 1-1,-1-1 1,1 0 0,-1 1-1,0-1 1,1 0 0,-1 0-1,1 1 1,-1-1 0,0 0 0,1 0-1,-1 0 1,1 0 0,-1 0-1,1 0 1,-1 0 0,1 0 0,-1 0-1,1 0 1,-1 0 0,1 0-1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53.9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23 2720,'0'-4'447,"0"2"-114,0 1 0,0 0 0,1 0 0,-1 0-1,-1 0 1,1 0 0,0 0 0,0 0 0,0 0 0,0 0-1,-1 0 1,1 0 0,-1 0 0,0-2 976,-4 7 163,0 39-790,3 0 25,-12 69-1,5-54-316,8-49 6,0-1 0,1 1 0,1 13 0,17-23 308,2-3-640,6-3-209,1 2-1,-1 2 1,33-2 0,-38 5-8,0 1 1,28 5-1,-42-5 206,0 1 1,1 0-1,-1 0 0,0 0 0,-1 1 0,1 1 1,0-1-1,-1 1 0,0 0 0,8 6 1,-12-8-24,0-1 0,-1 1 1,1 0-1,-1 0 1,1 0-1,-1 0 1,0 0-1,0 0 0,0 0 1,0 0-1,0 1 1,0-1-1,0 0 1,-1 1-1,1-1 1,-1 0-1,0 1 0,0-1 1,0 0-1,0 1 1,0-1-1,-1 4 1,-1 3 61,0 0 0,-1 0 0,0 0 0,-7 12 0,5-10-36,0 1 42,-1 0 1,-1-1 0,1 0 0,-2 0 0,0-1 0,0 0 0,0 0 0,-11 9 0,14-15-59,0-1 0,0 1 0,0-1 1,0 0-1,0 0 0,0 0 1,-1 0-1,0-1 0,1 0 1,-1-1-1,0 1 0,0-1 0,0 0 1,0 0-1,0-1 0,0 0 1,0 0-1,0 0 0,-11-3 0,9 2-37,0-2 0,1 1-1,-1-1 1,0 0 0,1 0-1,0-1 1,0 0 0,0-1-1,0 1 1,0-1 0,1 0-1,0-1 1,-6-7 0,2 3-526,8 7-114,-1 0-1,0 1 0,1-1 0,0 0 0,0 0 0,0-1 0,0 1 0,0 0 1,-2-6-1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54.4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32 144 3808,'-4'-7'849,"3"6"-690,1 0 0,-1 0 1,1 0-1,-1 0 1,1 1-1,-1-1 0,0 0 1,0 0-1,1 1 0,-1-1 1,0 0-1,0 1 0,1-1 1,-1 1-1,0-1 0,0 1 1,-1-1-1,-3-5 1996,5 6-2058,-1 0 0,1-1 0,0 1 0,0 0 0,0 0 1,0-1-1,0 1 0,-1 0 0,1-1 0,0 1 97,0 0-97,-1 0 0,1-1 0,0 1 0,0 0 1,-5-1 1925,5 1-1969,0 0-1,0-1 0,0 1 1,0 0-1,0 0 0,0-1 1,0 1-1,0 0 0,0 0 1,0-1-1,0 1 0,0 0 1,0 0-1,0-1 0,0 1 1,1 0-1,-1 0 0,0 0 1,0-1-1,0 1 0,0 0 1,1 0-1,-1 0 0,0 0 1,0-1-1,0 1 0,0 0 1,1 0-1,-1 0 0,0 0 1,0 0-1,1 0 0,-1 0 1,0 0-1,0-1 0,0 1 1,1 0-1,-1 0 0,0 0 1,0 0-1,1 0 0,14-4 322,-12 3-184,7-2 16,328-91 1756,-333 93-2157,0 0 0,0 0 0,0 1 0,0 0 0,0 0 0,6 1 0,-10-1 11,0 0-1,0 0 1,0 0 0,0 1-1,0-1 1,0 0-1,0 1 1,0-1-1,0 1 1,0-1 0,0 1-1,0-1 1,0 1-1,-1 0 1,1-1-1,0 1 1,0 0 0,-1 0-1,1 0 1,0-1-1,-1 1 1,1 0-1,-1 0 1,1 0 0,-1 0-1,1 0 1,-1 0-1,0 0 1,0 0-1,1 0 1,-1 0 0,0 1-1,0 0 1,0 0-79,0-1 1,-1 0-1,1 1 1,-1-1-1,1 1 1,-1-1 0,1 0-1,-1 1 1,-1 1-1,2-3 237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49:54.9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9 3808,'0'-1'52,"0"1"0,0 0 0,-1 0 0,1 0 0,0-1 0,0 1 0,0 0 0,0 0 0,0-1 1,0 1-1,0 0 0,0 0 0,0 0 0,0-1 0,0 1 0,0 0 0,0 0 0,0-1 0,0 1 0,0 0 0,0 0 0,0 0 0,0-1 0,1 1 0,-1 0 1,0 0-1,0 0 0,0-1 0,0 1 0,0 0 0,0 0 0,1 0 0,-1 0 0,0-1 0,0 1 0,0 0 0,1 0 0,-1 0 0,12-1 1995,-8 2-1768,-1-1 1,1 1-1,-1 0 0,0 1 0,1-1 0,2 2 1,0 1-29,0 1-1,0 0 1,0 0 0,-1 0 0,0 1 0,5 6 0,26 42 523,-32-47-686,25 42 1035,36 84-1,-54-106-810,-1 0 0,-2 0 0,0 1 0,-2 0 0,3 37 1,-9-48-150,0 0 1,-1-1 0,0 1 0,-2-1 0,-4 20 0,-30 77 182,26-80-294,-16 45-163,-22 63 502,37-109-1016,-3-1 0,-21 37 0,10-31-3353,-7 5 1098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07.9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1078 1888,'-18'13'5642,"33"-25"-3535,-7 6-1908,-1 0-1,1 0 1,-1-1 0,0 0 0,-1-1-1,1 1 1,-1-1 0,6-11-1,1-5 55,18-44-1,40-132 427,-24 61 45,33-87 513,-76 210-1188,4-12 40,-7 27-107,-1-1 0,1 1 0,0 0 0,-1-1 1,1 1-1,0-1 0,0 1 0,0 0 0,0 0 0,0 0 1,0 0-1,1-1 0,0 1 0,-1 0 7,-1 1 0,0 0-1,1 0 1,-1 0 0,1 0-1,-1 0 1,0-1 0,1 1 0,-1 0-1,0 0 1,1 0 0,-1 0-1,1 0 1,-1 0 0,0 1 0,1-1-1,-1 0 1,1 0 0,-1 0-1,0 0 1,1 0 0,-1 1 0,0-1-1,1 0 1,-1 0 0,0 0-1,1 1 1,-1-1 0,0 0 0,1 1-1,-1-1 1,0 0 0,0 0-1,1 1 1,8 16-146,-5-7 224,5 7-73,-1 0 0,-1 1 1,0 0-1,-2 0 0,0 0 0,-1 1 0,-1-1 1,1 30-1,-2 11 168,-9 83 0,6-124-9,-1 0 0,-1-1 0,0 1-1,-2-1 1,0 0 0,0 0 0,-2 0 0,-9 17 0,16-32-128,-1-1 1,0 1-1,0 0 1,0 0-1,0-1 0,-1 1 1,1-1-1,0 1 1,-1-1-1,1 0 1,-1 1-1,1-1 1,-1 0-1,0 0 0,1 0 1,-1 0-1,0 0 1,0 0-1,0-1 1,1 1-1,-1-1 0,0 1 1,0-1-1,0 0 1,0 1-1,0-1 1,0 0-1,0 0 0,0-1 1,0 1-1,0 0 1,0-1-1,0 1 1,0-1-1,0 1 1,0-1-1,1 0 0,-3-1 1,-1 0-23,-4-1-193,0-1 0,1 0 0,-1-1-1,1 0 1,0 0 0,-10-9 0,40 22-199,-18-6 399,0-1 0,0 0 0,0 0 0,0-1 0,0 1 1,0-1-1,0 1 0,0-1 0,1-1 0,-1 1 0,0-1 1,0 1-1,0-1 0,0 0 0,0 0 0,0-1 0,4-1 1,5-5 28,-1 1 1,1-1 0,17-16 0,15-10-56,-40 31-12,0 0 1,0 0-1,1 1 0,-1 0 1,1-1-1,9-1 1,-13 4 8,0-1 0,0 1 0,0 0 0,0 0 0,0 0 0,0 0-1,0 0 1,-1 1 0,1-1 0,0 1 0,0-1 0,0 1 0,0 0 0,0-1 0,-1 1 0,1 0 0,0 0 0,-1 0 0,1 0 0,-1 1 0,1-1-1,-1 0 1,1 1 0,-1-1 0,0 1 0,0-1 0,0 1 0,0 0 0,0-1 0,1 5 0,1 1-16,0 0 0,-1 1-1,0 0 1,0 0 0,-1-1 0,1 11 0,-1 9 106,-2 0 1,0-1-1,-2 1 1,-1-1 0,-1 0-1,-13 41 1,4-21 613,-29 60 1,43-105-651,0-1 1,0 1 0,0-1 0,-1 1 0,1-1 0,0 1 0,0-1 0,-1 1 0,1 0 0,0-1 0,-1 0 0,1 1 0,0-1 0,-1 1 0,1-1 0,-1 1 0,1-1 0,-1 0 0,1 1 0,-1-1 0,1 0 0,-2 1 0,2-2 1,0 0 1,0 0-1,0 0 0,0 0 0,1-1 1,-1 1-1,0 0 0,0 0 0,1 0 1,-1 0-1,0 0 0,1 0 1,-1 0-1,2-1 0,91-154 325,-51 90-447,110-203-205,-106 186-108,-44 79 330,1 0 0,0-1 0,0 1 0,0 1-1,0-1 1,8-6 0,-10 9 50,-1 1 0,1-1 1,0 0-1,0 1 0,0-1 0,-1 1 0,1-1 1,0 1-1,0-1 0,0 1 0,0 0 1,0-1-1,0 1 0,0 0 0,0 0 0,0 0 1,0 0-1,0 0 0,0 0 0,0 0 0,0 0 1,0 0-1,0 0 0,0 1 0,0-1 0,0 0 1,0 1-1,0-1 0,0 0 0,0 1 0,-1-1 1,1 1-1,0 0 0,0-1 0,0 1 0,-1 0 1,1-1-1,0 1 0,0 1 0,2 2 5,-1 1 0,0-1 1,0 0-1,0 1 0,0-1 0,-1 1 0,0-1 0,1 6 0,3 39 29,-5-42-22,2 22 17,-2 32 1,0-50 94,-1-1 1,-1 1-1,0-1 0,-1 1 1,0-1-1,-6 14 0,7-20-62,1-1-1,-1 0 1,0 1-1,-1-1 1,1 0-1,-1-1 0,1 1 1,-1 0-1,0-1 1,0 1-1,0-1 1,0 0-1,0 0 0,0 0 1,-1 0-1,1-1 1,-1 1-1,-4 0 1,-4 1-198,0-1 1,0 0 0,0-1-1,-18 0 1,58 10-609,-11-8 743,0 0 0,0-1 0,1 0 0,-1-2 0,25-2 0,-33 1 69,0 0 0,0-1 0,-1 0 0,1-1 1,-1 0-1,1 0 0,-1-1 0,0 0 0,0 0 1,-1-1-1,1 0 0,9-9 0,8-11 70,-1-2 1,27-38-1,-28 35-12,-18 23-86,103-138 512,-80 104-385,36-73 0,-55 94-176,0-1 0,-2 0 1,0 0-1,-2-1 0,0 0 1,-1 0-1,-2 0 0,0 0 1,-2-36-1,-1 51-34,1 1-1,-2-1 1,-1-8-1,2 14 39,1-1 0,-1 1 0,0-1 0,1 1 0,-1-1-1,0 1 1,0 0 0,0-1 0,0 1 0,0 0-1,0 0 1,0-1 0,-1 1 0,1 0 0,0 0-1,-3-1 1,3 2 1,0 0 0,0-1-1,0 1 1,0 0 0,0 0-1,1 0 1,-1 0 0,0 0 0,0 1-1,0-1 1,0 0 0,0 0-1,0 1 1,1-1 0,-1 0 0,0 1-1,0-1 1,0 0 0,1 1-1,-1 0 1,0-1 0,1 1-1,-1-1 1,0 1 0,1 0 0,-1 0-1,0 0 7,-5 6-97,1 1 0,0 0 0,0 0 0,0 0 0,-5 14 0,5-10 60,-24 51-95,-28 91 0,49-130 204,2 2 0,1-1 0,1 1 0,1-1 0,1 1 0,3 52 0,2-50 124,1 0 0,2 0 1,0 0-1,14 34 0,-19-59-130,1 1 1,-1-1-1,1 0 0,0 0 1,0 0-1,0 0 0,4 4 0,-5-6-30,0-1 0,0 1 0,0 0-1,0-1 1,0 1 0,0 0 0,0-1-1,0 1 1,0-1 0,1 0 0,-1 1-1,0-1 1,0 0 0,0 0 0,0 0-1,1 1 1,-1-1 0,0 0 0,0-1-1,0 1 1,1 0 0,-1 0 0,0 0-1,2-1 1,2-2 35,0 1 0,-1-1 0,1 1 0,-1-1 0,0 0 0,0-1 0,0 1 0,6-7 0,26-36 139,-25 30-174,86-105-196,-86 109-335,-9 22-14,-1 8 559,2 44-80,-2-38-62,7 45 1,-7-64 113,1 6 64,1 0-1,6 17 1,-9-26-50,1 0 0,0 0 1,0 0-1,0 0 0,0 0 0,0-1 0,1 1 1,-1 0-1,0-1 0,1 1 0,-1 0 1,1-1-1,0 0 0,-1 1 0,1-1 0,0 0 1,0 0-1,0 0 0,0 0 0,3 1 0,-3-2 9,-1 0-1,1 0 1,-1 0-1,1-1 1,0 1-1,-1-1 1,1 1-1,-1-1 1,0 1-1,1-1 1,-1 0-1,1 1 1,-1-1-1,0 0 1,0 0-1,1 0 1,0-1-1,2-2 39,0 0 0,0 0 0,-1-1 0,4-4 0,8-18 19,-1-1 0,17-49 0,-4 7-104,42-66 54,2-8 211,-60 117-284,-1 0-1,-1-1 1,10-50 0,-18 75-4,-1-1 0,1 0 0,-1 0 0,0 1-1,0-1 1,0 0 0,0 0 0,0 1 0,-2-7 0,2 10 32,0-1 1,0 1-1,0 0 1,0 0-1,0-1 0,0 1 1,0 0-1,0 0 0,0-1 1,0 1-1,-1 0 0,1 0 1,0-1-1,0 1 0,0 0 1,0 0-1,0 0 0,0-1 1,0 1-1,-1 0 1,1 0-1,0 0 0,0 0 1,0-1-1,0 1 0,-1 0 1,1 0-1,0 0 0,0 0 1,-1 0-1,1 0 0,0-1 1,0 1-1,0 0 1,-1 0-1,1 0 0,0 0 1,0 0-1,-1 0 0,1 0 1,0 0-1,0 0 0,-1 0 1,1 0-1,0 0 0,0 0 1,-1 0-1,1 1 0,0-1 1,0 0-1,-1 0 1,1 0-1,0 0 0,0 0 1,0 0-1,-1 1 0,-9 14-331,7-9 288,-17 31-110,2 1 1,2 0 0,-18 66-1,27-76 176,2 0-1,0 1 1,2 0-1,2 0 0,0 0 1,2 0-1,6 38 0,-6-61 7,0 0-1,0-1 0,1 1 1,0-1-1,0 1 1,4 7-1,-5-12-3,0 0-1,-1 0 1,1 0-1,-1 1 1,1-1-1,0 0 1,0 0-1,0 0 0,0 0 1,0-1-1,0 1 1,0 0-1,0 0 1,0 0-1,0-1 1,0 1-1,0-1 1,0 1-1,1-1 1,-1 1-1,0-1 1,0 0-1,1 1 1,-1-1-1,0 0 1,1 0-1,-1 0 1,0 0-1,1 0 1,-1 0-1,0 0 1,0-1-1,1 1 0,-1 0 1,2-2-1,3-1 36,-1 0-1,1-1 0,-1 0 0,0 0 0,0-1 0,0 1 0,7-10 0,28-42 98,-21 28-169,46-51-7,-41 52 50,35-54 0,-40 49-112,-2-1-1,-1-1 0,15-46 1,24-113 20,-53 183 54,1 1-32,0 1 0,-1-1 0,-1 0 0,1 1 0,-2-1 0,1 0 0,-1 0 0,-1-13 0,-2 21-377,-1 7 146,-6 13-10,7-14 227,-65 150-433,22-42 382,23-62 120,2 1 1,-17 68 0,32-94 62,1 1-1,0 0 1,2 1 0,2-1 0,0 1 0,5 42 0,-3-64-11,0 1 0,1-1 1,-1 0-1,1 1 1,0-1-1,1 0 0,0 0 1,0 0-1,4 6 1,-5-10-38,-1-1 0,0 1 1,0-1-1,1 1 0,-1-1 1,0 0-1,1 0 0,0 1 1,-1-1-1,1 0 0,-1 0 1,1-1-1,0 1 0,0 0 1,0-1-1,0 1 0,-1-1 1,1 1-1,0-1 0,0 0 1,0 0-1,0 0 0,0 0 1,0 0-1,0 0 0,0 0 1,0-1-1,-1 1 0,1-1 1,0 1-1,0-1 0,0 0 1,-1 0-1,4-1 0,4-4 14,0 0-1,0 0 0,-1-1 1,0 0-1,13-15 0,30-46 39,-19 25-29,-23 29-123,-8 13 71,-1 1 1,0-1-1,1 0 1,-1 0-1,1 1 1,-1-1-1,0 0 1,1 1-1,0-1 1,-1 1-1,1-1 1,-1 1-1,1-1 1,1 0-1,-2 2 9,1-1 0,-1 1-1,1 0 1,-1 0 0,1-1-1,-1 1 1,1 0 0,-1 0-1,0 0 1,1 0 0,-1 0-1,0-1 1,0 1 0,1 0-1,-1 0 1,0 0 0,0 0-1,0 1 1,2 22 127,-1 0 1,-2 28-1,-1-10 48,2-20-119,-1-8 89,3 28 0,-2-39-106,0 0 0,1 0 1,0-1-1,-1 1 1,1 0-1,0 0 0,0 0 1,1-1-1,-1 1 0,0-1 1,1 1-1,0-1 1,-1 1-1,1-1 0,3 2 1,-5-3-23,1-1 1,-1 0 0,1 0 0,-1 1-1,0-1 1,1 0 0,-1 0-1,1 0 1,-1 0 0,1 0-1,-1 1 1,1-1 0,0 0-1,-1 0 1,1 0 0,-1-1-1,1 1 1,-1 0 0,1 0-1,-1 0 1,1 0 0,0-1 0,14-8 162,-10 4-183,-1 0-1,1 0 1,6-9-1,-2-3 0,0 0 0,10-30 0,2-5-13,-17 44-29,10-19 55,-13 26-17,0-1 0,0 1 0,0 0 0,0-1 0,0 1 0,1 0 0,-1 0 0,0 0 0,1 0 0,-1 0 0,1 0 0,-1 0 0,1 0 0,1 0 0,-3 1 5,1 0 0,-1 0 0,0 0 0,1 0 0,-1 0 0,0 0 0,1 0 0,-1 0 0,0 0-1,1 0 1,-1 0 0,0 0 0,1 0 0,-1 0 0,0 1 0,1-1 0,-1 0 0,0 0 0,1 0 0,-1 1 0,0-1 0,0 0 0,1 0 0,-1 1 0,0-1 0,0 0-1,1 0 1,-1 1 0,0-1 0,0 0 0,0 1 0,0-1 0,0 0 0,0 1 0,1-1 0,-1 0 0,0 1 0,0-1 0,0 1 0,0-1 0,0 1 0,0 22 84,0-11-47,3 136 336,-3-115-131,0-33-237,0 0-1,0 0 1,0 1-1,0-1 1,0 0-1,0 0 1,0 0-1,0 0 1,0 0 0,0 0-1,1 0 1,-1 0-1,0 0 1,0 0-1,0 0 1,0 0-1,0 0 1,0 0 0,0 0-1,0 0 1,1 0-1,-1 0 1,0 0-1,0 0 1,0 0-1,0 0 1,0 0 0,0 0-1,0 0 1,0 0-1,1 0 1,-1 0-1,0 0 1,0 0-1,0 0 1,0 0 0,0 0-1,0 0 1,0 0-1,0 0 1,1 0-1,-1 0 1,0 0-1,0 0 1,0-1-1,0 1 1,0 0 0,0 0-1,0 0 1,0 0-1,0 0 1,0 0-1,0 0 1,0 0-1,0-1 1,10-8 85,1-4-47,0-2-1,14-23 1,-17 25-34,0 1 0,0 0 0,1 0 0,18-18 0,-19 23-53,-5 4 18,1-1 1,-1 1-1,1 0 0,7-4 0,-11 6 21,1 1 0,0 0 0,-1-1 1,1 1-1,0 0 0,-1-1 0,1 1 0,0 0 0,-1 0 1,1 0-1,0 0 0,0 0 0,-1 0 0,1 0 0,0 0 1,0 0-1,-1 0 0,1 0 0,0 0 0,0 0 0,-1 1 1,1-1-1,0 0 0,-1 1 0,1-1 0,0 0 1,-1 1-1,1-1 0,-1 1 0,1-1 0,0 1 0,-1-1 1,1 1-1,-1-1 0,1 2 0,1 1-23,-1 0-1,1-1 1,-1 1-1,0 0 1,0 0-1,0 0 1,-1 0 0,1 0-1,-1 0 1,0 0-1,1 5 1,-5 38 10,0-10 98,4-29-54,0 0 0,1 0-1,0-1 1,2 11 0,-3-16-9,0 1-1,1-1 1,-1 0 0,1 1-1,-1-1 1,1 0-1,0 0 1,-1 1-1,1-1 1,0 0 0,0 0-1,0 0 1,0 0-1,0 0 1,0 0 0,0 0-1,0 0 1,0-1-1,0 1 1,0 0-1,1-1 1,-1 1 0,0 0-1,0-1 1,1 0-1,-1 1 1,1-1 0,-1 0-1,3 1 1,6-2 5,0 0 0,-1-1 0,1 0 0,0 0 0,0-1 0,-1-1 0,0 1 0,1-1 0,-1-1 0,12-8 0,10-8-285,40-34 1,-63 48 175,50-46-201,-36 32 245,1 0 0,37-24-1,-60 45 41,0 0 0,0 0 0,0 0 0,0 0 0,0 0 0,0 0 0,0 0 0,0 0 0,0 0 0,0 0 0,0 0 0,0 0 0,0 0 0,0 0 0,0 0 0,0 0 0,0 0 0,0 0 0,0 0 0,0 0 0,0 1 0,0-1 0,0 0 0,1 0-1,-1 0 1,0 0 0,0 0 0,0 0 0,0 0 0,0 0 0,0 0 0,0 0 0,0 0 0,0 0 0,0 0 0,0 0 0,0 0 0,0 0 0,0 0 0,0 0 0,0 0 0,0 0 0,0 0 0,0 0 0,0 0 0,0 0 0,0 0 0,1 0 0,-1 0 0,0 0 0,0 0-1,0-1 1,0 1 0,0 0 0,0 0 0,0 0 0,0 0 0,0 0 0,0 0 0,0 0 0,0 0 0,-2 4-18,-22 44 11,-12 20-42,24-49 78,-57 97 302,68-115-320,1-1-1,0 1 1,-1-1-1,1 1 1,0 0-1,0-1 1,-1 1-1,1-1 0,0 1 1,0 0-1,0-1 1,0 1-1,0-1 1,0 1-1,0 0 1,0 0-1,0-1 0,0 0-1,0 0 1,1 1 0,-1-1-1,0 0 1,0 0 0,0 0-1,0 0 1,1 1 0,-1-1-1,0 0 1,0 0 0,0 0-1,1 0 1,-1 0 0,0 0 0,0 0-1,0 0 1,1 0 0,-1 0-1,0 0 1,0 0 0,1 0-1,-1 0 1,0 0 0,0 0-1,0 0 1,1 0 0,1 0 17,-1-1 0,1 1 0,0-1 1,-1 1-1,1-1 0,0 0 0,-1 0 1,1 0-1,2-2 0,3-4 16,0 0-1,0 0 1,-1-1-1,0 0 1,7-13 0,20-46-5,-21 41-49,-12 25 2,1 0 0,-1 0-1,1 0 1,-1 0 0,1 0 0,-1 0 0,1 0 0,0 0 0,-1 0 0,1 0 0,2-1-1,-3 2 11,0 0 0,0 0 0,0 0 0,1 0 0,-1 0 0,0 0 0,0 0 0,0 0-1,1 1 1,-1-1 0,0 0 0,0 0 0,0 0 0,0 0 0,1 0 0,-1 0 0,0 1-1,0-1 1,0 0 0,0 0 0,0 0 0,0 0 0,1 1 0,-1-1 0,0 0-1,0 0 1,0 0 0,0 0 0,0 1 0,0-1 0,0 0 0,0 0 0,0 0 0,0 1-1,0-1 1,0 0 0,0 0 0,1 33-92,-1-26 108,-2 32-68,-2-1-1,-1 0 1,-2 0 0,-17 51-1,10-43 132,-27 58 0,29-79 13,0 0 0,-2-1-1,-30 38 1,41-57-60,-1 0 1,0-1 0,0 1 0,-1-1-1,0 0 1,1 0 0,-1 0-1,0-1 1,-1 0 0,1 0 0,-1 0-1,1-1 1,-7 3 0,8-4-15,1 0 1,-1 0-1,1-1 1,-1 1-1,0-1 1,1 0-1,-1 0 1,1 0-1,-1 0 1,1-1-1,-1 1 1,0-1-1,1 0 1,0 0-1,-1 0 1,1 0-1,0-1 1,-1 0-1,1 1 1,0-1-1,0 0 1,0-1-1,1 1 1,-1 0-1,0-1 1,1 1-1,0-1 1,-1 0-1,1 0 1,0 0-1,-2-5 1,1 2-9,0 0 0,1 0 1,0 0-1,0 0 1,0 0-1,1-1 0,0 1 1,0 0-1,1-1 1,-1 1-1,1-1 1,1 1-1,-1-1 0,1 1 1,0 0-1,1-1 1,2-6-1,0 4-23,0 1 0,1-1 0,0 1 0,0 0 1,1 0-1,0 1 0,0-1 0,1 2 0,0-1 0,12-8 0,8-4-68,51-27 0,-66 40 107,123-71-4375,-129 73 3228,12-5-1780,-5 3-2348,-5 5 2794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08.3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44 4896,'0'0'53,"0"0"0,-1 0 1,1 0-1,0 0 0,0-1 1,0 1-1,0 0 0,-1 0 1,1 0-1,0 0 0,0 0 0,0 0 1,0 0-1,0-1 0,-1 1 1,1 0-1,0 0 0,0 0 1,0 0-1,0 0 0,0-1 0,0 1 1,0 0-1,0 0 0,0 0 1,-1-1-1,1 1 0,0 0 1,0 0-1,0 0 0,0 0 0,0-1 1,0 1-1,0 0 0,0 0 1,0 0-1,1-1 0,-1 1 1,0 0-1,0 0 0,0 0 0,0 0 1,0-1-1,0 1 0,0 0 1,0 0-1,0 0 0,1 0 1,-1-1-1,0 1 0,0 0 0,0 0 1,0 0-1,0 0 0,1 0 1,-1 0-1,0 0 0,0 0 1,0-1-1,0 1 0,1 0 0,14 0 1645,-10 0-1282,151-11 4067,-38 1-3483,-5 4-514,75-2-380,-113 13-3183,-61-5 1797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09.0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47 6656,'-8'-16'3008,"8"13"-2624,0-2-64,0 2-256,0-5-160,8 8 32,2-8-1504,3 4 832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 5632,'-10'-11'2560,"15"11"-2208,0 0 1632,8 3-1152,3-3 1216,7 0-1184,3 0 320,4 5-672,1-5-96,5 3-257,-5-3-31,-5 0-64,-5 0 32,1 5-64,-4-5-2335,0 3 1247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11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1 116 3232,'5'-27'1797,"3"9"3046,-9 25-4642,0 1 1,1-1-1,0 0 1,1 1 0,0-1-1,1 8 1,1 11-19,2 43 249,-3-24 390,12 70-1,-13-102-552,-1-10 94,4-14 306,0-3-570,76-226-155,-75 226 43,0 0-1,2 1 1,-1 0 0,2 0-1,0 1 1,0 0 0,19-21-1,-26 32 16,0 0 0,0 0 0,0 0 0,0 0 0,0 1 0,0-1 0,0 0 0,0 1 0,1-1 1,-1 0-1,0 1 0,0-1 0,1 1 0,-1 0 0,0-1 0,0 1 0,1 0 0,1 0 0,-2 0 19,0 1 1,0-1 0,0 1 0,-1-1-1,1 1 1,0-1 0,0 1 0,0 0-1,-1-1 1,1 1 0,0 0-1,0 0 1,-1 0 0,1-1 0,-1 1-1,1 0 1,-1 0 0,1 0 0,-1 0-1,0 0 1,1 0 0,-1 0-1,0 1 1,7 23 332,-2 0 1,2 31-1,-3-27-57,8 106 7,-12-115-390,0-15 137,0-1-1,0 1 0,1 0 1,0 5-1,-1-9-505,1 1-1,-1-1 1,0 0 0,1 0-1,-1 0 1,1 0-1,5 6-2276,2-3 860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18.4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1167 2912,'8'-10'4990,"-6"9"-4633,1-1 125,72-73 2489,132-81-1571,-168 130-1227,136-89 771,-161 104-862,0 0-1,0-1 1,-2 0 0,1-1-1,-2-1 1,0 0 0,0 0-1,9-18 1,6-18 92,26-66 0,-36 75-180,2 0 1,2 1 0,27-40-1,-36 66-14,0 0 0,1 2 1,0-1-1,1 1 0,1 1 0,0 1 0,0 0 0,1 0 0,0 2 0,29-13 1,-7 4-53,1 2 1,74-20 0,-9 23 199,-88 11-175,0 0 0,27 2 0,-6 1 716,-37-1-661,0 0 1,-1 0-1,1 0 0,-1-1 0,0 1 0,1 0 0,-1-1 0,1 1 1,-1-1-1,0 1 0,1-1 0,-1 0 0,0 0 0,0 1 1,-2-2-1,-32-3 190,25 2-191,-52-16-1,42 17-104,-2-1 142,23 2-55,-1 0 1,0-1-1,0 1 0,1 0 1,-1-1-1,0 1 0,1 0 0,-1-1 1,0 1-1,1-1 0,-1 1 1,0-1-1,1 1 0,-1-1 0,1 1 1,-1-1-1,0-1 0,1 2 9,0-1 0,0 1 0,0 0 0,1-1 0,-1 1 0,0 0 0,0 0 0,0-1 0,1 1 0,-1 0 0,0-1-1,0 1 1,1 0 0,-1 0 0,0 0 0,0-1 0,1 1 0,-1 0 0,0 0 0,1 0 0,-1 0 0,0 0 0,1-1 0,-1 1 0,0 0 0,1 0-1,28-5-175,-28 5 152,16-2-42,1-1 0,16-6 0,15-3 64,-36 10-14,-1 1 0,1 1 0,24 2 0,6 1 79,-43-2-78,0 0-1,0 0 1,0 0 0,0 0-1,0 0 1,0 0 0,0 0-1,-1 0 1,1 0-1,0 0 1,-1 0 0,1 0-1,0 0 1,-2 1-1,2-2 7,-9 19 193,-1-2 0,-1 1 0,-1-2 0,-19 23 0,25-32-52,-3 4 40,2-3-43,0 1 0,0 0 0,1 0 0,-6 13 0,3-15 169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25.1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1 734 3072,'30'-8'3706,"7"0"-1924,38-20-401,-65 23-1303,0-1 1,0 1-1,0-2 0,-1 1 0,11-11 0,7-10 45,-2 0 0,41-58-1,-57 70-80,94-146 164,-83 125-47,-1-1 0,22-62 1,-32 75-129,-6 18-3,0-1 0,-1 1 1,0-1-1,0 1 0,-1-1 1,2-9-1,-3 15-39,0 1 1,0 0-1,0 0 1,0-1-1,0 1 1,0 0-1,0-1 1,0 1-1,0 0 1,0 0-1,0-1 1,0 1-1,0 0 1,0-1-1,0 1 1,0 0-1,0 0 1,0-1-1,0 1 1,0 0-1,-1 0 1,1-1-1,0 1 1,0 0-1,0 0 1,0-1-1,-1 1 1,1 0-1,0 0 1,0 0-1,-1 0 1,1-1-1,0 1 1,0 0-1,-1 0 1,1 0-1,0 0 1,0 0-1,-1 0 1,1 0-1,0 0 1,-1 0-1,1 0 1,0 0-1,0 0 1,-1 0-1,1 0 1,-2 0-18,1 1 0,0-1 0,-1 1 0,1 0 0,0 0 1,0 0-1,-1 0 0,1 0 0,0 0 0,-1 1 0,-9 11 72,1 0 0,1 1-1,0 0 1,1 0 0,0 1-1,1 0 1,1 1-1,-9 30 1,8-16 81,1 1 0,2-1 1,0 1-1,2 31 0,2-49 12,0 1-1,1-1 1,1 0-1,4 19 1,-5-29-90,0 0-1,-1 0 1,1 0 0,1 0 0,-1-1-1,0 1 1,1 0 0,-1-1 0,1 1-1,0-1 1,0 0 0,0 1 0,0-1 0,0 0-1,0 0 1,1 0 0,-1-1 0,1 1-1,-1 0 1,1-1 0,-1 0 0,1 1-1,0-1 1,0 0 0,4 0 0,-4 0-14,-1-1 0,0 0 0,0 0 0,0 0 1,1-1-1,-1 1 0,0-1 0,0 1 0,0-1 1,0 1-1,0-1 0,0 0 0,0 0 0,3-2 1,2-2 77,-1 0 1,10-10 0,-1 1-183,21-21-147,-43 55-352,2-7 448,0 0 0,1 0 0,1 0 0,-3 24 0,5-34 152,1 0 0,0-1 0,0 1 0,0 0 0,1 0 0,-1-1 0,1 1 0,-1 0 0,1-1 0,0 1 0,0-1 0,0 1 0,0-1 0,0 1 0,1-1 0,-1 0 0,1 0 0,0 0-1,-1 1 1,1-2 0,0 1 0,0 0 0,0 0 0,1-1 0,-1 1 0,0-1 0,1 1 0,-1-1 0,1 0 0,2 1 0,3 0 74,0 0 0,0 0-1,0-1 1,0 0 0,0-1 0,0 0-1,0 0 1,1-1 0,7-1 0,-9 1 5,0-1 0,0 1 1,0-1-1,0-1 0,0 1 0,-1-1 1,1 0-1,-1-1 0,0 1 1,8-7-1,-11 7-85,0 0 1,-1 0-1,1 0 0,-1 0 1,0 0-1,0 0 1,0-1-1,0 1 0,0-1 1,-1 1-1,0-1 1,1 0-1,-1 1 0,-1-1 1,1 0-1,-1 0 1,1 0-1,-1 0 0,0 0 1,0 1-1,-1-1 0,1 0 1,-1 0-1,0 0 1,-2-6-1,1 6-55,0 0 1,1 0-1,-1 0 0,-1 1 1,1-1-1,0 1 0,-1-1 0,0 1 1,0 0-1,0 0 0,0 0 1,0 1-1,0-1 0,-1 1 1,1-1-1,-1 1 0,0 0 0,0 1 1,0-1-1,0 1 0,0-1 1,0 1-1,0 1 0,-4-2 1,4 2-30,1 0 1,-1 0 0,1 0 0,-1 0 0,1 1-1,-1-1 1,1 1 0,0 0 0,-1 0 0,1 0-1,0 1 1,0-1 0,0 1 0,0-1 0,0 1-1,0 0 1,0 0 0,0 0 0,-3 5 0,5-7 55,1 1 1,-1-1 0,1 1 0,-1-1 0,1 1-1,0-1 1,-1 1 0,1-1 0,0 1 0,-1 0 0,1-1-1,0 1 1,0-1 0,-1 1 0,1 0 0,0-1-1,0 1 1,0 0 0,0-1 0,0 1 0,0 0 0,0-1-1,0 1 1,0 0 0,0-1 0,0 1 0,1 0-1,-1-1 1,0 1 0,0-1 0,1 1 0,-1 0 0,0-1-1,1 1 1,-1-1 0,1 1 0,-1-1 0,0 1-1,1-1 1,-1 1 0,1-1 0,-1 0 0,1 1 0,0-1-1,-1 0 1,1 1 0,-1-1 0,2 0 0,2 2 24,-1 0 1,1-1-1,-1 1 1,1-1-1,0 0 1,0 0-1,4 0 1,15 0 64,0-2 0,0 0 0,0-2 0,35-8 0,-22 2-46,0-2-1,35-17 1,-48 18 102,-1 0 0,0-2-1,-1-1 1,36-28 0,-53 38-231,-8 8-242,-4 5 207,-101 128-457,106-134 601,1 0 1,-1-1-1,0 1 0,1 0 1,0 1-1,0-1 1,0 0-1,1 1 0,-2 6 1,2-9-2,1-1 1,0 0-1,0 1 1,0-1-1,-1 0 1,1 1-1,1-1 0,-1 0 1,0 1-1,0-1 1,0 0-1,1 1 1,-1-1-1,1 0 1,-1 0-1,1 1 1,-1-1-1,1 0 1,0 0-1,0 0 1,-1 0-1,1 0 1,0 0-1,0 0 0,0 0 1,0 0-1,0 0 1,0 0-1,1-1 1,-1 1-1,0 0 1,0-1-1,0 1 1,3 0-1,-1 0 24,1-1 0,-1 1 1,1-1-1,0 0 0,-1 0 0,1 0 0,-1 0 0,1-1 0,-1 1 0,1-1 0,-1 0 0,1 0 1,-1 0-1,0-1 0,1 1 0,-1-1 0,0 0 0,0 0 0,0 0 0,3-3 0,3-2 53,0-1-1,-1 0 0,0-1 0,12-17 0,-16 20-71,-1 0-1,1 0 0,-1-1 1,-1 1-1,1-1 0,-1 0 1,0 0-1,0 0 0,-1 0 0,0 0 1,0 0-1,-1 0 0,0 0 1,0 0-1,-1 0 0,0 0 1,0-1-1,-4-10 0,4 14-65,-2 1 0,1-1 0,0 1 1,-1 0-1,1 0 0,-1-1 0,0 2 0,-4-5 0,4 5-8,1 0-1,0 1 0,-1-1 1,1 1-1,-1-1 1,1 1-1,-1 0 0,1 0 1,-1 0-1,0 0 1,0 0-1,-4 0 0,6 1 43,1 0 0,0 0-1,-1 0 1,1 0 0,0 0-1,0 0 1,-1 0 0,1 0-1,0 0 1,-1 0-1,1 0 1,0 0 0,-1 0-1,1 0 1,0 0 0,0 0-1,-1 1 1,1-1 0,0 0-1,0 0 1,-1 0-1,1 0 1,0 1 0,0-1-1,-1 0 1,1 0 0,0 0-1,0 1 1,0-1 0,-1 0-1,1 0 1,0 1-1,0-1 1,0 0 0,0 1-1,0-1 1,0 0 0,0 0-1,0 1 1,0-1 0,0 0-1,-1 1 1,1-1-1,1 0 1,-1 1 0,0-1-1,0 0 1,0 0 0,0 1-1,0-1 1,0 0-1,0 1 1,0-1 0,0 0-1,1 1 1,0 0-13,-1 1 0,1-1 0,0 0 0,0 1 0,0-1 0,0 0 1,0 0-1,0 0 0,0 0 0,2 1 0,0 0 38,0 0 1,1-1-1,-1 0 1,0 0 0,0 0-1,1 0 1,-1 0-1,1-1 1,-1 0-1,1 1 1,-1-1-1,1 0 1,-1-1 0,1 1-1,-1-1 1,0 1-1,1-1 1,-1 0-1,0 0 1,1-1-1,-1 1 1,3-3-1,9-4 43,-1-1 0,0-1 0,17-15-1,-23 18-29,28-23 42,217-189 666,-202 159-1143,-51 60 397,0 0 1,0 0-1,1 0 1,-1 0-1,0 0 0,0 0 1,0 0-1,0 0 0,0 0 1,0 0-1,0 0 0,0 0 1,0 0-1,0-1 1,0 1-1,0 0 0,0 0 1,1 0-1,-1 0 0,0 0 1,0 0-1,0 0 0,0 0 1,0 0-1,0 0 0,0 0 1,0-1-1,0 1 1,0 0-1,0 0 0,0 0 1,0 0-1,0 0 0,0 0 1,0 0-1,0 0 0,0 0 1,0-1-1,0 1 0,0 0 1,0 0-1,-1 0 1,1 0-1,0 0 0,0 0 1,0 0-1,0 0 0,0 0 1,0 0-1,0 0 0,0 0 1,0 0-1,0-1 0,0 1 1,0 0-1,0 0 1,-1 0-1,1 0 0,0 0 1,0 0-1,0 0 0,0 0 1,0 0-1,-6 1-223,3 1 194,0 1-1,0-1 1,0 1 0,1 0-1,-4 4 1,-7 8-11,1-2 65,1 1-1,0 0 1,1 1-1,0 0 1,2 0-1,-12 28 1,-32 108 113,38-105-125,-6 23 79,-11 34 178,13-60 496,25-50-447,0-1 0,10-14 0,-5 5-326,0 1 0,1 0-1,20-18 1,49-39-47,-63 58 7,0 0 0,1 1 0,1 2 0,0 0 0,24-10 0,-42 21 31,0-1 0,1 1 0,-1 0 0,0 1-1,1-1 1,-1 0 0,1 1 0,-1 0 0,1 0 0,-1 0 0,1 0 0,-1 1 0,5 0 0,-6 0 8,-1-1 0,1 1-1,0 0 1,0 0 0,-1 0 0,1 0 0,-1 1-1,1-1 1,-1 0 0,1 1 0,-1-1 0,0 0 0,1 1-1,-1 0 1,0-1 0,0 1 0,0 0 0,0 0 0,-1-1-1,1 1 1,0 0 0,-1 0 0,0 0 0,1 3-1,0 3 35,0-1 0,-1 0 0,0 1 0,0-1 0,-1 0 0,0 0 0,0 1 1,-1-1-1,0 0 0,0 0 0,0 0 0,-1-1 0,0 1 0,-1 0 0,-5 8 0,4-8 51,0-1 0,0 0 1,-1 0-1,1 0 0,-1 0 0,0-1 1,-1 0-1,1-1 0,-1 1 1,0-1-1,0 0 0,-1-1 1,-14 5-1,14-5-36,-1-1-1,1 0 1,-1-1-1,1 0 1,-1 0 0,0-1-1,1 0 1,-10-1-1,10 0-88,-3-1-123,9 1 44,4 0-33,4 0 162,0 1 1,0 0-1,0 0 1,0 0-1,0 1 1,-1 0-1,1 0 1,0 0-1,8 3 1,12 3 49,7 1-10,43 18 0,-20-7-11,-38-10 92,-17-9-94,0 1 0,0 0-1,1 0 1,-1 0-1,0-1 1,1 1 0,-1-1-1,1 1 1,-1-1 0,1 0-1,-1 1 1,0-1-1,1 0 1,-1 0 0,1 0-1,-1 0 1,1 0 0,-1 0-1,3-1 1,2-1 32,-1 0 0,1-1 0,-1 0 1,0 0-1,0 0 0,0-1 0,0 1 1,-1-1-1,1 0 0,-1-1 0,0 1 0,0-1 1,-1 1-1,1-1 0,-1 0 0,3-6 1,4-11 90,-1 0 1,12-41-1,-12 32-170,56-158-454,-64 186 431,0 1 0,0-1 0,1 0 1,-1 0-1,1 1 0,0-1 0,3-3 1,-5 6 36,0 0 1,0 0 0,1-1-1,-1 1 1,0 0 0,0 0-1,1 0 1,-1 0 0,0-1 0,0 1-1,1 0 1,-1 0 0,0 0-1,1 0 1,-1 0 0,0 0-1,1 0 1,-1 0 0,0 0 0,0 0-1,1 0 1,-1 0 0,0 0-1,1 0 1,-1 0 0,0 0-1,1 0 1,-1 0 0,1 1 0,-1-1-7,1 1 0,0 0 1,0 0-1,-1 0 0,1 0 1,-1 0-1,1 0 1,-1 0-1,1 0 0,-1 0 1,0 0-1,1 0 0,-1 2 1,8 35 30,-2 1 1,-2 0 0,-1-1 0,-2 1-1,-2 0 1,-7 48 0,7-80 30,0 0 0,0 0 0,-1 0 0,0 0 0,-1-1 0,-3 9 0,5-14-23,1 0 0,-1 0 0,0 0 0,1 1 0,-1-1 0,0 0 0,0 0 0,0 0 0,0 0-1,0 0 1,0-1 0,0 1 0,0 0 0,0 0 0,0-1 0,-1 1 0,1 0 0,0-1 0,0 1 0,-1-1-1,1 0 1,0 1 0,-1-1 0,1 0 0,0 0 0,-1 0 0,1 0 0,0 0 0,-1 0 0,1 0-1,0-1 1,-1 1 0,1 0 0,0-1 0,-3 0 0,0-1-8,0 0-1,0-1 1,0 1-1,0-1 1,0 1-1,1-1 1,-1-1-1,1 1 1,0 0 0,0-1-1,0 1 1,0-1-1,0 0 1,1 0-1,0 0 1,-4-9-1,6 13-13,0-1-1,0 0 0,0 1 1,0-1-1,0 1 0,0-1 1,0 0-1,0 1 0,0-1 0,0 1 1,1-1-1,-1 0 0,0 1 1,0-1-1,0 1 0,1-1 1,-1 1-1,0-1 0,1 1 1,-1-1-1,0 1 0,1-1 0,-1 1 1,1-1-1,-1 1 0,1 0 1,-1-1-1,1 1 0,-1 0 1,1-1-1,-1 1 0,1 0 1,-1 0-1,1 0 0,-1-1 0,1 1 1,1 0-1,27-4 132,-29 4-132,142-1 56,-68 2-716,-43 1-1652,-3-1-521,-7-3-2186,-3 1 1608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27.3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0 720 2400,'11'2'1069,"-9"-2"-841,0 1-1,1-1 1,-1 0 0,0 1-1,0-1 1,0 0 0,4 0 0,4-4 365,1 1 0,-1-2 0,0 1 0,0-1 0,0-1 0,-1 0 0,13-10 0,-19 14-516,12-9 189,-1-1 0,0-1 1,18-21-1,30-45 141,-51 63-338,143-198 182,-135 184-137,-1 0 0,-1-2 0,-2 0 0,14-44 1,-20 53-89,-8 20-34,11-32 90,-12 33-118,1-1-1,-1 1 1,1-1-1,-1 1 1,0-1 0,0 1-1,0-1 1,0 1-1,0-1 1,-1 1 0,0-4-1,0 7 1,1-1 0,-1 0 0,1 0 0,-1 1 0,1-1-1,-1 0 1,1 1 0,-1-1 0,1 0 0,0 1 0,-1-1 0,1 1-1,-1-1 1,1 0 0,0 1 0,-1-1 0,1 1 0,0-1 0,0 1-1,-1 0 1,1 0 0,-2 1-54,-21 32 123,0 1-1,-28 61 1,42-73 100,0 0 0,1 1 0,1 0 0,2 0 0,-6 46 0,10-46-7,0 0 0,5 39 0,-3-50 10,2 0 1,-1 0-1,2 0 1,0-1-1,0 1 1,10 17-1,-13-28-81,0 0-1,0 0 0,0 0 1,0-1-1,0 1 0,0-1 1,1 1-1,-1-1 1,1 1-1,-1-1 0,1 0 1,0 0-1,-1 1 0,1-1 1,0 0-1,0-1 1,0 1-1,-1 0 0,1 0 1,0-1-1,0 1 0,0-1 1,0 0-1,0 0 1,0 0-1,0 0 0,0 0 1,0 0-1,1 0 0,-1 0 1,0-1-1,-1 1 1,1-1-1,0 0 0,0 1 1,0-1-1,0 0 0,0 0 1,-1 0-1,4-3 1,0 0 38,0-1 0,0-1 0,0 1 0,0-1 1,-1 0-1,6-11 0,19-44-230,-12 24 22,-8 24-437,-9 13 541,0 0 0,0 0 0,0 0-1,0 0 1,1 0 0,-1 0 0,0 0 0,0 0 0,0 0 0,0 0 0,0 0 0,0 0-1,1 0 1,-1 0 0,0 0 0,0 0 0,0 0 0,0 0 0,0 0 0,0 0 0,0 0 0,1 0-1,-1 0 1,0 0 0,0 0 0,0 0 0,0 0 0,0 0 0,0 1 0,0-1 0,0 0-1,0 0 1,1 0 0,-1 0 0,0 0 0,0 0 0,0 0 0,0 0 0,0 1 0,0-1 0,0 0-1,0 0 1,0 0 0,0 0 0,0 0 0,0 0 0,0 1 0,0-1 0,0 0 0,0 0 0,0 28-655,0-16 775,-1 33-101,0-17 191,4 43-1,-3-67-115,1-1 0,-1 1-1,1-1 1,0 1 0,0-1-1,1 1 1,1 3 0,-2-6-58,-1 0 0,1-1 0,-1 1 0,1 0 1,-1-1-1,1 1 0,0 0 0,-1-1 0,1 1 0,0-1 1,-1 1-1,1-1 0,0 1 0,0-1 0,0 1 1,-1-1-1,1 0 0,0 0 0,0 1 0,0-1 0,0 0 1,0 0-1,-1 0 0,1 0 0,0 0 0,0 0 1,0 0-1,0 0 0,0 0 0,0 0 0,0-1 0,-1 1 1,1 0-1,0-1 0,1 0 0,5-2 61,-1-1-1,1 0 1,-1 0-1,0-1 0,0 0 1,0 0-1,-1 0 1,6-8-1,36-51 117,-36 47-154,190-242 376,-161 211-251,-22 25-197,0 1 0,-2-2 0,20-36 0,-28 39-35,-7 18-3,0-1 1,0 1-1,1 0 0,-1 0 1,1 0-1,3-5 0,-12 12-956,-26 50 725,1-4 473,3 1-1,1 1 1,-30 83 0,-25 52 514,73-171-262,4-14-55,6-2-364,0 0 1,-1 0 0,1 0 0,0-1 0,0 1 0,0 0 0,-1 0 0,1-1 0,0 1 0,0 0 0,0 0 0,0-1 0,0 1 0,0 0 0,0-1 0,0 1 0,-1 0-1,1 0 1,0-1 0,0 1 0,0 0 0,0-1 0,1 1 0,-1-1 0,0-1-12,0 0 0,1 0-1,-1 0 1,1 0 0,0 0 0,-1 0-1,1 0 1,0 0 0,0 1-1,0-1 1,2-2 0,18-21 58,-16 20-45,26-30-56,1 2 0,53-42 0,-77 70 3,-1 0-1,1 0 1,0 1-1,0-1 1,0 2-1,0-1 0,15-3 1,-21 7 21,0-1 0,0 1-1,1-1 1,-1 1 0,0 0 0,0 0 0,0 0 0,1 0-1,-1 1 1,0-1 0,0 0 0,0 1 0,0 0-1,1-1 1,-1 1 0,0 0 0,0 0 0,-1 0 0,1 0-1,0 0 1,0 1 0,0-1 0,-1 1 0,1-1 0,-1 1-1,1-1 1,-1 1 0,1 0 0,-1 0 0,0 0 0,0 0-1,0 0 1,0 0 0,0 0 0,-1 0 0,2 3-1,0 4 50,-1-1-1,0 1 1,0 0-1,0-1 1,-1 1-1,0 0 1,-1 0-1,-2 9 0,-1 3 101,-1 1-1,-9 21 1,-3-12 294,15-29-416,9-1-297,-1 2 296,1 0 0,-1-1 0,1 1 0,-1-1 0,1-1-1,0 1 1,0-1 0,0 0 0,0-1 0,0 0 0,0 0 0,0 0 0,0-1 0,-1 0-1,1 0 1,0-1 0,10-3 0,-7 0 39,0 0 0,0-1 0,0 0 0,-1 0 0,1-1 0,9-10 0,-13 13 3,-1-1-1,0 0 0,0 0 1,-1 0-1,1-1 1,-1 1-1,-1-1 1,1 0-1,-1 0 1,0-1-1,0 1 1,3-12-1,-3 9-32,-2 0 0,1 0 0,-1 0-1,0 0 1,-2-16 0,1 21-59,0 0 1,-1-1-1,0 1 1,0 0-1,0 0 1,0 0-1,0 0 1,-1 1-1,0-1 0,0 0 1,0 1-1,0-1 1,-1 1-1,-5-7 1,8 10 24,-1-1 0,0 1 0,0-1 1,1 1-1,-1-1 0,0 1 0,0-1 0,0 1 1,1 0-1,-1-1 0,0 1 0,0 0 1,0 0-1,0 0 0,0 0 0,0 0 0,0 0 1,1 0-1,-1 0 0,0 0 0,0 0 1,0 0-1,0 1 0,0-1 0,0 0 0,1 1 1,-1-1-1,0 0 0,0 1 0,0-1 1,1 1-1,-1-1 0,0 1 0,0 0 0,-1 1-7,0 0 0,0 0-1,0 0 1,0 1 0,0-1-1,1 0 1,-1 1-1,-2 4 1,2 0 28,0 1 0,1-1 0,-1 0-1,1 0 1,1 1 0,-1-1 0,1 0 0,0 1 0,1-1 0,0 0-1,0 1 1,1-1 0,0 0 0,4 11 0,-3-9 30,1-2 0,0 1 1,0 0-1,1-1 0,0 0 0,0 0 1,1 0-1,0 0 0,0-1 1,1 0-1,12 9 0,-1-4 54,0-1-1,0 0 1,1-2-1,32 11 1,5-6-2601,-49-12 1897,-6-1 307,1 1 1,-1-1-1,1 1 1,0-1-1,-1 0 0,1 0 1,0 0-1,-1 0 1,1 0-1,0 0 1,-1-1-1,1 1 1,0 0-1,-1-1 1,3 0-1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27.7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22 109 5632,'-21'-27'2560,"24"12"-2208,2 4-192,5 6-160,6-11-224,11 9 128,12-9-736,5 5 448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28.4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178 58 3968,'2'-13'1285,"-1"12"-1140,-1 0 0,1 1 1,-1-1-1,1 0 0,-1 1 0,1-1 0,-1 0 0,1 1 0,0-1 1,-1 1-1,1-1 0,0 1 0,-1 0 0,1-1 0,1 0 3,-13 5 3095,7-4-3092,0 1 1,0 0-1,0-1 1,0 2-1,0-1 0,0 0 1,0 1-1,-3 2 1,-32 20 341,30-17-408,0 1 0,0 0 0,1 0 0,-1 1 1,2 0-1,-1 0 0,2 1 0,-1 0 0,1 0 0,-5 11 0,9-15-59,0 0 0,0 0 0,0 1 0,0-1 0,1 0 0,0 1 0,1-1 0,-1 1 0,1-1 1,0 1-1,1-1 0,0 1 0,0-1 0,0 1 0,1-1 0,-1 0 0,2 0 0,-1 0 0,1 0 0,3 6 0,-1-4 56,1-1 1,0 1-1,0-1 1,0-1-1,1 1 1,0-1-1,1 0 1,-1-1-1,1 1 1,0-1-1,0-1 1,15 6 0,-7-4 72,0 0 0,1-2 0,-1 1 1,1-2-1,0-1 0,19 1 1,-30-2-108,1-1 0,0 0 1,-1 0-1,1 0 0,0-1 1,-1 0-1,1-1 1,-1 0-1,0 0 0,1 0 1,-1 0-1,0-1 0,9-6 1,-8 4 51,0-1 1,-1-1 0,0 1 0,0-1-1,-1 0 1,0 0 0,0-1-1,-1 1 1,1-1 0,-2 0-1,1 0 1,2-11 0,0-2 71,-1-1 1,0 1 0,1-43 0,-5 54-187,-1 0-1,0 0 1,-1 0 0,0 0 0,-1 0 0,0 1 0,0-1-1,-8-18 1,8 23-51,-1 0 0,1 0 0,-1 1 0,0-1 0,0 1-1,-1 0 1,0 0 0,1 0 0,-1 0 0,-1 1 0,1-1 0,0 1-1,-1 0 1,0 0 0,1 1 0,-1-1 0,0 1 0,-9-2-1,10 3 46,0 0-1,0 0 0,0 1 0,0-1 1,1 1-1,-1 0 0,0 0 0,0 1 1,0-1-1,0 1 0,-8 2 0,11-3-14,0 1-1,0-1 1,0 1-1,0 0 1,0-1-1,0 1 0,0 0 1,0 0-1,0-1 1,0 1-1,0 0 1,0 0-1,1 0 0,-1 0 1,0 0-1,1 0 1,-1 2-1,0-1-120,1-1 0,-1 1 0,1 0 0,0 0 0,0 0 0,0-1 0,0 1 0,0 0-1,1 0 1,-1-1 0,0 1 0,1 0 0,-1 0 0,1-1 0,1 3 0,26 50-5305,-22-42 4095,11 15-580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28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40 3552,'-1'-1'182,"-14"-37"7707,30 75-6478,18 58 534,8 22-898,-37-103-989,2 4-100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29.7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78 4480,'0'-13'2533,"-3"49"2612,-6 6-3895,-14 41-898,-22 95 1045,45-168-907,0-4 289,1-7-729,-1 1 1,0-1-1,0 0 0,1 1 0,-1-1 0,0 1 0,1-1 1,-1 0-1,0 1 0,1-1 0,-1 1 0,1-1 0,-1 1 1,1-1-1,0 0 0,6-6 139,20-32 51,25-52 0,28-97-173,-48 110 261,-29 72-430,-5 23-159,5 48 490,12 81 1,-12-130-46,0-1 1,0 1-1,2 0 1,7 16-1,-12-31-167,0-1 0,0 1 0,0 0 0,1-1 0,-1 1 0,0-1 1,0 1-1,1-1 0,-1 1 0,1-1 0,-1 1 0,0-1 0,1 1 0,-1-1 0,1 0 0,-1 1 0,1-1 0,-1 0 0,1 1 0,-1-1 0,1 0 0,0 0 0,-1 1 0,1-1 0,-1 0 0,1 0 0,0 0 0,-1 0 0,2 0 0,-1 0 6,0 0 0,0-1 0,0 1 1,0-1-1,0 0 0,0 1 0,0-1 1,0 0-1,0 1 0,0-1 0,0 0 1,-1 0-1,2-2 0,3-3 61,-1-1 1,0 0-1,4-9 1,33-92 170,-27 69-381,2-1 0,23-42 0,-38 81 105,0-1 0,0 0 0,0 1-1,0-1 1,0 1 0,1-1 0,-1 1 0,1 0 0,-1-1 0,3-1-1,-3 3 14,-1 0-1,0 0 0,1 0 0,-1 0 1,0 0-1,1 0 0,-1-1 0,0 1 1,1 0-1,-1 0 0,0 0 0,1 0 1,-1 0-1,0 0 0,1 0 0,-1 1 0,0-1 1,1 0-1,-1 0 0,0 0 0,1 0 1,0 1-1,-1-1 4,1 1 0,-1-1-1,1 1 1,-1 0 0,1-1 0,-1 1 0,1 0-1,-1-1 1,0 1 0,1 0 0,-1 0 0,0-1 0,1 3-1,4 23 106,-1 1-1,0 43 1,5 27 124,30 82 171,-38-173-416,2 5-3777,2-4 1532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0.2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26 5056,'3'-6'2304,"-6"1"-2016,-2 2 1120,10 3-832,-5-5 1312,0 2-1504,0-1-320,0 8-32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0.6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5632,'-5'7'2560,"1"-7"-2208,0 0 864,8 0 544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8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1 4224,'-58'6'1920,"-4"22"-1664,32-4 1536,8-1-1024,-13 32 1120,9 3-1088,0 28 352,13-5-672,3 10 64,10-18-288,13-2-32,5-9-128,26-4-64,4-3 0,19-8-2368,-2-8 1280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1.2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38 2976,'-6'-13'7650,"5"10"-7218,-1 1 0,0-1-1,0 1 1,0 0-1,0 0 1,-3-3 0,4 5-377,0-1 1,1 0-1,-1 1 1,0-1-1,0 1 1,0 0-1,0-1 1,0 1-1,0-1 1,0 1-1,0 0 1,0 0-1,1 0 1,-1 0-1,0 0 1,0 0 0,0 0-1,0 0 1,-1 0-1,1 1-77,0-1 0,0 1-1,0 0 1,0 0 0,1-1-1,-1 1 1,0 0 0,1 0 0,-1 0-1,0 0 1,1 0 0,-1 0-1,1 0 1,0 0 0,-1 0-1,1 0 1,-1 2 0,1 0 55,-1-1-1,1 1 1,0 0 0,0-1 0,0 1-1,0 0 1,0 0 0,2 4 0,3 3-3053,-2-5 1180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1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4 4640,'-3'-3'9152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2.8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8 2496,'-5'-7'6544,"5"7"-6430,-5 19 1356,-2 25-884,3 14 111,3 60 0,2-54 363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3.3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9 106 3392,'-8'-6'7173,"8"5"-7122,0 1-1,0-1 1,1 1-1,-1 0 1,0-1-1,1 1 1,-1 0 0,1-1-1,-1 1 1,0 0-1,1 0 1,-1-1 0,1 1-1,-1 0 1,1 0-1,-1 0 1,1-1-1,-1 1 1,1 0 0,-1 0-1,1 0 1,0 0-1,15-2 178,-15 2-126,155-27 1147,-97 15-1036,-29 6-157,149-26 63,-126 25-108,73 0 0,-31 12-123,-88-4-1403,-2 6 401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4.5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75 2656,'-2'0'178,"2"0"-148,0 0 0,0 0 0,-1 0-1,1 1 1,0-1 0,0 0 0,0 0 0,0 0 0,-1 0-1,1 0 1,0 0 0,0 0 0,0 0 0,-1 0 0,1 0-1,0 0 1,0-1 0,0 1 0,0 0 0,-1 0 0,1 0 0,0 0-1,0 0 1,0 0 0,0 0 0,-1 0 0,1 0 0,0-1-1,0 1 1,0 0 0,0 0 0,0 0 0,0 0 0,0 0-1,-1-1 1,1 1 0,0 0 0,0 0 0,0 0 0,0 0 0,0-1-1,0 0 416,2-17 3319,-1 17-3738,-1 0 1,1 0-1,0 0 0,-1-1 0,1 1 0,0 0 0,0 0 1,-1 0-1,1 0 0,0 0 0,0 0 0,0 1 0,0-1 1,1 0-1,-1 0 0,1 0 0,14-7 108,0 1 1,26-8-1,-36 14-157,0-1 0,-1 1 0,1 0 0,0 1 1,0-1-1,-1 1 0,1 0 0,0 1 0,0-1 0,0 1 0,9 3 0,-13-3 27,0 0-1,1 0 1,-1 0-1,0 0 0,0 1 1,0-1-1,0 1 1,0-1-1,0 1 1,0 0-1,0 0 1,-1 0-1,1 0 1,-1 0-1,1 0 1,-1 0-1,0 0 1,0 1-1,0-1 1,0 0-1,0 1 1,-1-1-1,1 1 1,-1-1-1,0 1 1,1-1-1,-1 1 1,0-1-1,-1 5 0,0 3 48,-1 0 0,0 0-1,0 0 1,-1 0 0,0 0-1,-6 11 1,-7 12 141,-1-2 0,-2 0 0,-1-1 0,-46 51 0,55-69-67,-18 14 1,19-18 18,0 0-1,-14 17 1,18-15 484,18-12 162,-8 1-810,31-9 835,30-7-153,-44 13-527,51-8 344,-62 11-497,0 1 0,0 0 0,0 1 0,0 0 0,13 2 1,-20-2 46,-2 0-27,0-1 1,0 0-1,1 0 1,-1 1-1,0-1 1,1 0-1,-1 0 1,0 0-1,0 0 1,1 0-1,-1 0 1,0-1-1,2 1 1,1-1-115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5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 16 3808,'0'-15'2192,"0"74"2437,0 101-3338,-1-137-1048,-1 0 1,-6 34-1,8-46 318,1-18 190,-1 2-693,1 0-1,0 0 0,0 0 1,1 0-1,3-9 1,3-6-72,-1-2 5,1 1-1,1 0 1,1 0 0,1 1-1,1 0 1,1 1 0,21-26-1,-32 43 25,1 0 1,-1-1-1,0 2 0,1-1 0,-1 0 0,1 0 0,-1 1 1,1-1-1,0 1 0,5-2 0,-7 3-13,0 0 0,0 0 0,0 0 0,0 0 0,0 0 0,0 0 1,0 0-1,0 0 0,-1 0 0,1 0 0,0 0 0,0 0 0,0 1 0,0-1 0,0 0 0,0 1 0,0-1 0,0 1 0,-1-1 0,1 1 0,0-1 1,0 1-1,-1 0 0,1-1 0,0 1 0,-1 0 0,1 0 0,0-1 0,-1 1 0,1 0 0,-1 0 0,0 0 0,1 0 0,-1 0 0,0 0 0,1 0 1,-1 1-1,2 9 80,0 1 1,-1 0 0,-1 0-1,0 0 1,0-1 0,-4 23 0,1-4 4,-3 9 100,3-28 67,2 0 1,-2 14-1,3-24-192,0 0 0,0-1 0,0 1 1,0 0-1,0-1 0,0 1 0,1 0 1,-1-1-1,0 1 0,0 0 1,0-1-1,1 1 0,-1-1 0,0 1 1,1 1-1,-1-2-45,0 0 0,1 0 0,-1 0 0,0 0 0,0 0 0,0 0 0,1 0 0,-1 0 0,0 0 0,0 0 0,1 0 0,-1 0 1,0 0-1,0 0 0,1 0 0,-1 0 0,0 0 0,0 0 0,0 0 0,1 0 0,-1 0 0,0 0 0,0-1 0,0 1 0,1 0 0,-1 0 0,0 0 0,0 0 0,0-1 0,17-18 209,-13 14-210,83-93-599,-73 85 509,0 0-1,1 1 1,0 1 0,32-18-1,-45 28 55,1-1-1,-1 1 1,1 0 0,0 0-1,-1 0 1,1 1 0,0-1-1,0 1 1,-1-1 0,1 1-1,0 0 1,0 0 0,-1 0-1,1 0 1,0 1 0,0-1-1,0 1 1,-1 0-1,1 0 1,-1 0 0,1 0-1,0 0 1,-1 0 0,0 1-1,1-1 1,-1 1 0,0-1-1,0 1 1,0 0 0,0 0-1,0 0 1,0 0 0,0 1-1,-1-1 1,1 0 0,-1 1-1,2 3 1,6 12 196,-2 1 0,0 0 0,5 21 0,-2 39 170,-5-68-218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7.6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383 0 2240,'-22'14'3162,"16"-10"-2746,0 0 0,-1 0 0,-6 3 0,1-2-156,0 1-1,0 0 0,1 1 1,0 0-1,1 1 0,-1 0 1,-9 11-1,6-4-62,1 0 0,1 1-1,0 0 1,-9 18 0,-5 17 37,2 1 0,-21 69 0,43-115-208,-12 36 128,1 0 1,3 1-1,1 0 0,3 0 0,1 1 1,2 0-1,2-1 0,2 1 1,2 0-1,2 0 0,2-1 0,2 0 1,16 51-1,-20-81-38,0 0 1,0 0-1,1 0 1,1-1-1,0 0 1,0 0-1,1-1 1,1 0 0,0-1-1,1 1 1,0-2-1,11 10 1,-20-19-346,0 1 0,0 0 0,0 0 0,0 0-1,0 0 1,0-1 0,1 1 0,-1 0 0,0-1 0,1 1 0,-1-1 0,0 1 0,0-1 0,1 0 0,-1 0 0,1 0 0,-1 1 0,0-1 0,1 0 0,-1-1 0,0 1 0,1 0 0,-1 0 0,1-1 0,-1 1 0,0 0 0,0-1 0,1 0 0,-1 1 0,0-1 0,0 0 0,0 1 0,3-3 0,8-6-2640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8.5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10 275 3072,'-9'3'2938,"14"-5"-2677,0 0 0,0-1 0,0 0 0,0 0 0,0 0 0,-1-1 0,1 1 0,-1-1 0,6-7 0,-2 3-49,16-17-64,-2-1 0,29-44 1,-11 14-226,-39 55 66,0 0-1,-1 0 1,1 0 0,0 0 0,0 1 0,0-1 0,-1 0-1,1 1 1,0-1 0,0 0 0,0 1 0,0-1 0,0 1-1,0 0 1,1-1 0,-1 1 0,0 0 0,2-1-1,-3 1 7,1 0 0,0 1 0,-1-1 0,1 0 0,0 0 0,-1 0 0,1 1 0,0-1 0,-1 0 0,1 0 0,0 1 0,-1-1 0,1 1 0,-1-1 0,1 1 0,-1-1 0,1 1 0,-1-1 0,1 1 0,-1-1 0,0 1 0,1-1 0,-1 1 0,0 0 0,1-1 0,-1 1 0,0 0 0,0-1 0,1 2 0,13 71 494,-3-14 35,-5-27-357,-4-20 11,0-1 0,7 21 0,-8-29-109,0 0-1,0-1 1,1 1-1,-1-1 1,0 1-1,1-1 1,0 0 0,0 0-1,-1 0 1,1 0-1,0 0 1,1 0 0,-1 0-1,0 0 1,0-1-1,5 3 1,-5-4-19,-1 1-1,1 0 1,0-1 0,0 0 0,0 1-1,0-1 1,0 0 0,0 0-1,0 0 1,0 0 0,-1 0-1,1-1 1,0 1 0,0-1 0,0 1-1,0-1 1,2-1 0,3-1 101,-1-1 0,1 0 0,6-5 0,-10 7-103,18-17 0,0 0 0,-1-2 0,-1 0 0,17-24 0,21-24-411,-42 54 193,0 0 1,1 1-1,1 1 1,25-17-1,-40 29 168,0 0 0,0 0-1,0 0 1,0 0 0,0 0 0,0 0 0,0 1-1,1-1 1,-1 1 0,0-1 0,0 1 0,1 0-1,-1 0 1,0 0 0,1 0 0,-1 0 0,0 1 0,0-1-1,1 1 1,-1-1 0,0 1 0,0 0 0,0 0-1,0 0 1,0 0 0,0 0 0,0 0 0,3 3-1,2 3 38,-1 0-1,1 0 0,-1 0 1,-1 1-1,8 11 0,-4-4 16,0-1 99,-1 1-1,0 1 1,-1 0 0,-1 0 0,-1 0-1,0 0 1,-1 1 0,3 20 0,-7-35-130,0 1-348,1 1 0,-1 0 0,0-1 1,0 1-1,0 0 0,-1 4 0,0 7-1132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3:58.9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 2240,'0'0'23,"0"0"0,0 0 0,0 0 0,0 0 1,0 0-1,0-1 0,0 1 0,-1 0 0,1 0 0,0 0 0,0 0 0,0 0 0,0 0 1,0 0-1,0 0 0,0 1 0,-1-1 0,1 0 0,0 0 0,0 0 0,0 0 0,0 0 1,0 0-1,0 0 0,0 0 0,-1 0 0,1 0 0,0 0 0,0 0 0,0 0 0,0 0 1,0 1-1,0-1 0,0 0 0,0 0 0,0 0 0,0 0 0,0 0 0,0 0 1,0 0-1,0 1 0,0-1 0,0 0 0,0 0 0,-1 0 0,1 0 0,0 0 0,1 0 1,-1 0-1,0 1 0,0-1 0,0 0 0,0 0 0,0 0 0,0 0 0,0 0 0,0 0 1,0 0-1,0 1 0,0-1 0,0 0 0,0 0 0,0 16 850,0-9-455,0 53 1090,8 219 3618,-4-210-4518,-2-37-346,6 44-1,3-3 467,0 9-2331,-8-73 30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0.8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 2496,'0'0'61,"0"0"1,0-1-1,0 1 1,0 0-1,0-1 1,0 1-1,0 0 1,0 0-1,0-1 1,0 1-1,0 0 1,0-1-1,0 1 1,0 0-1,0 0 1,1-1-1,-1 1 1,0 0-1,0 0 1,0 0-1,0-1 1,0 1-1,1 0 1,-1 0-1,0-1 1,0 1-1,1 0 1,-1 0-1,0 0 1,0 0-1,0 0 1,1-1-1,-1 1 1,0 0-1,0 0 1,1 0-1,-1 0 1,0 0-1,1 0 1,-1 0-1,0 0 1,0 0-1,1 0 1,-1 0-1,0 0 1,0 0-1,1 0 1,-1 0-1,0 0 1,1 0-1,-1 0 1,0 1-1,0-1 1,1 0-1,-1 0 1,0 0-1,0 0 1,0 0-1,1 1 1,-1-1-1,0 0 1,0 0-1,1 1 1,0 0 147,0 0-1,1 0 1,-1 0 0,0 1 0,1-1 0,-1 0 0,0 1 0,0-1 0,0 1 0,0 0 0,0 1-1,1 6 123,0 0 0,-1 0 0,0 0 0,-1 0 0,-1 15 0,1-4 110,12 256 1575,-11-229-1000,0-27-5013,3-24 2749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49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4736,'3'6'2144,"33"22"-1856,-14-9 1728,0 0-1152,8 28 1056,1 9-1088,0 18 608,0-1-832,-13 5 800,-5-4-801,-18 1 193,-3-13-480,-20 4-32,2-3-192,-13 4-64,8-9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1.2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99 2720,'0'-1'119,"-1"-1"0,1 0 1,-1 0-1,1 0 0,0 0 0,0 0 1,0 0-1,0 0 0,0 0 0,0 0 1,0 0-1,1 1 0,-1-1 1,1 0-1,-1 0 0,1 0 0,0 0 1,0 1-1,-1-1 0,1 0 0,1 1 1,-1-1-1,0 0 0,0 1 0,1 0 1,-1-1-1,0 1 0,1 0 0,-1 0 1,1-1-1,3 0 0,4-3 275,0 0 0,1 0 0,0 1 0,18-4 0,-10 3-59,0 1 0,0 1-1,0 1 1,24 0-1,-29 2-115,0 1 0,0 0 0,0 1 0,0 0 0,-1 1 0,24 8 0,-32-9-100,0-1 1,0 1 0,0 0-1,0 0 1,-1 1 0,1-1-1,-1 1 1,1 0 0,-1 0-1,0 0 1,0 0 0,0 0-1,-1 1 1,1-1 0,3 9-1,-5-11-76,-1 0 0,0 1-1,0-1 1,0 1-1,0-1 1,0 1 0,0-1-1,0 1 1,0-1 0,0 0-1,-1 1 1,1-1-1,0 1 1,-1-1 0,0 0-1,1 1 1,-1-1-1,0 0 1,1 0 0,-1 1-1,0-1 1,0 0 0,0 0-1,0 0 1,0 0-1,-3 1 1,-1 2 76,0 0 1,0 0-1,-1-1 0,1 0 1,-9 4-1,-5-1 71,1-1 1,-1 0 0,-1-2-1,-27 3 1,-10 1-3325,46-3 1630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3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1 227 3968,'18'-24'7215,"-11"15"-6982,0 0-1,-1 0 0,9-16 0,-9 12-220,2-5-97,1-1-1,0 1 0,2 1 1,0 0-1,18-20 0,-28 36 79,0 0-1,0 0 0,0 0 0,0 0 1,0 0-1,0 1 0,0-1 1,0 0-1,1 0 0,-1 1 1,0-1-1,1 1 0,-1-1 0,0 1 1,1 0-1,-1 0 0,1-1 1,-1 1-1,0 0 0,1 0 1,-1 0-1,1 0 0,-1 0 0,0 1 1,1-1-1,-1 0 0,0 1 1,1-1-1,-1 1 0,0-1 1,1 1-1,-1 0 0,0 0 0,0-1 1,0 1-1,0 0 0,0 0 1,0 0-1,2 2 0,1 2 19,1 0 1,-1 1-1,0 0 0,-1 0 0,1 0 1,3 10-1,28 84 608,-21-56-1339,-10-32 32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4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12 4384,'0'-1'81,"-1"1"-1,1 0 1,0-1-1,0 1 1,0-1 0,-1 1-1,1 0 1,0-1 0,0 1-1,0-1 1,0 1 0,0-1-1,0 1 1,0-1 0,0 1-1,0-1 1,0 1 0,0-1-1,0 1 1,0-1 0,8 0 674,-6 1-767,-1 0 112,0 0-1,-1 0 1,1 0-1,0 1 0,0-1 1,0 0-1,0 1 1,-1-1-1,1 1 1,0-1-1,0 1 1,-1-1-1,1 1 1,0 0-1,-1-1 1,1 1-1,-1 0 0,1 0 1,0 0-1,3 4 285,20 25 790,35 52-1,-21-27-565,16 26 112,-41-58-64,-4-6-2096,-4-9 491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4.4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522 17 4224,'-4'-13'1365,"4"12"-1343,0 1 0,0 0-1,0 0 1,0 0 0,0 0-1,0-1 1,-1 1 0,1 0-1,0 0 1,0 0 0,0 0-1,0-1 1,0 1 0,-1 0-1,1 0 1,0 0 0,0 0-1,0 0 1,0 0 0,-1 0 0,1-1-1,0 1 1,0 0 0,0 0-1,0 0 1,-1 0 0,1 0-1,0 0 1,0 0 0,0 0-1,-1 0 1,1 0 0,0 0-1,0 0 1,0 0 0,-1 0-1,1 0 1,0 0 0,0 1 0,0-1-1,0 0 1,-1 0 0,1 0-1,0 0 1,0 0 0,-7 5 916,2 1-497,-1 0-1,0-1 1,0 0-1,-1 0 1,1 0-1,-9 4 1,-7 4 336,-189 118 2279,202-126-2986,-50 31 180,-43 23 380,83-49-426,16-8-510,1 0 0,-1 0 0,0 0 0,0-1 0,0 0 0,0 1 0,0-1 0,-5 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4.8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1 4736,'-15'9'1530,"15"-9"-1506,-1 1 0,1-1 0,0 0 0,-1 0 0,1 1 0,0-1 0,0 0 0,-1 0 0,1 1-1,0-1 1,0 0 0,0 1 0,-1-1 0,1 0 0,0 1 0,0-1 0,0 0 0,0 1-1,0-1 1,0 0 0,0 1 0,0-1 0,0 1 0,0 0 0,-11 60 1642,2 2-1,1 79 1,13-83-1141,-4-46-592,1 0 1,-1 0-1,-1 0 1,-2 21-1,2-33-329,-1 1 1,1 0-1,0 0 0,-1-1 1,0 1-1,1 0 1,-1-1-1,0 1 0,0 0 1,-1 1-1,-4 8-1769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5.1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55 6816,'4'0'3072,"13"-8"-2656,1 0 832,0 8-768,13-6 160,3 1-384,15-7-256,-1 4 0,1 5 64,-2 3-32,-2-5-448,-11 10 224,-11-5-4416,-5 3 2528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5.8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11 220 3488,'-1'0'144,"1"0"1,-1-1-1,0 1 1,1 0-1,-1 0 0,1-1 1,-1 1-1,0 0 1,1 0-1,-1-1 0,1 1 1,-1-1-1,1 1 1,0 0-1,-1-1 0,1 1 1,-1-1-1,0 0 1,8-7 2147,2-2-1883,3-6 156,0 0 0,13-25 0,-18 27-551,1 1 0,1-1 0,1 1 0,19-21 0,-28 33-25,-1 1-1,0 0 0,1-1 1,-1 1-1,0 0 1,1-1-1,-1 1 0,1 0 1,-1 0-1,1-1 1,-1 1-1,1 0 0,-1 0 1,0 0-1,1-1 0,-1 1 1,1 0-1,-1 0 1,1 0-1,-1 0 0,1 0 1,-1 0-1,1 0 1,-1 0-1,1 0 0,-1 0 1,1 1-1,-1-1 1,1 0-1,-1 0 0,1 1 1,0-1 8,0 1 1,0 0 0,0 1-1,0-1 1,0 0-1,0 0 1,0 0 0,-1 0-1,1 1 1,-1-1 0,2 2-1,1 8 109,-1 0 0,3 15 0,-4-17-66,5 23 412,1 0 0,1-1 0,15 36 0,-21-63-370,0 0 0,1 1 0,-1-1-1,1-1 1,0 1 0,0 0 0,0-1 0,1 1 0,-1-1 0,1 0 0,0 0 0,0 0 0,0-1 0,0 0 0,0 1 0,0-1 0,1-1 0,-1 1 0,1-1 0,0 1 0,-1-1 0,1-1 0,0 1 0,-1-1 0,1 1 0,0-1 0,7-1 0,-1-1 17,-1 1 1,1-1 0,-1-1 0,1 0 0,-1 0 0,0-1 0,0 0-1,0-1 1,-1 0 0,0-1 0,10-7 0,-3-1-51,0-1 0,0-1 1,-1 0-1,18-28 0,43-77-658,-55 85 193,-21 35 398,1 0 0,-1 0 0,1 0 0,-1 0 0,1 0 0,0 0 0,-1 0 0,1 1 0,0-1 0,-1 0-1,1 1 1,0-1 0,0 0 0,0 1 0,0-1 0,0 1 0,-1-1 0,1 1 0,0 0 0,0-1 0,2 1 0,-2 0 10,-1 0 0,1 0 1,0 1-1,-1-1 1,1 1-1,0-1 1,-1 1-1,1-1 0,0 1 1,-1-1-1,1 1 1,-1-1-1,1 1 0,-1-1 1,1 1-1,-1 0 1,0 0-1,1-1 0,-1 1 1,0 0-1,1-1 1,-1 1-1,0 0 0,0 0 1,0-1-1,0 3 1,14 59-63,12 50 502,-19-65-1874,-4-31-742,1-1 440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6.3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 4992,'-3'0'2240,"6"50"-1952,-3-19 1696,5 5-1152,-5 14 1152,0 2-1152,0-2 544,0-3-800,0 3 64,4-3-384,1 4-256,-1-1 0,0 5 288,1-5-192,-1-3 287,0-8-255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07.6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 4224,'2'-1'9413,"12"1"-6593,11 2-3715,105 12 1705,-103-13-1348,0-1-1,48-7 1,-59 6-875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1.5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4 219 2720,'-4'-8'3498,"4"-4"-810,3 7-2505,-1 0 0,1 0-1,0 1 1,0 0-1,0-1 1,1 1-1,4-4 1,-7 7-150,28-37 562,-23 29-580,2-1 1,-1 1-1,1 0 0,9-8 1,-8 9-50,0 1 0,0 0 0,0 0 0,1 1 0,0 1 0,0-1 0,1 2 0,-1-1 0,1 2 0,13-4 0,-23 7 36,0 0 0,0-1 0,0 1 0,0 0 0,0 0 0,0 0 0,0 0 0,-1 1 0,1-1 0,0 0 1,0 0-1,0 1 0,0-1 0,0 0 0,-1 1 0,1-1 0,0 0 0,0 1 0,-1-1 0,1 1 0,0 0 0,-1-1 0,1 1 0,0 0 0,-1-1 0,1 1 0,-1 0 0,1-1 0,-1 1 0,0 0 0,1 0 0,-1 0 0,0-1 0,1 1 0,-1 0 0,0 0 0,0 0 0,0 1 0,1 5 54,0 1-1,0-1 1,-2 14 0,0-9-22,2 6 76,-1 0 0,2 0-1,1 0 1,0 0 0,1-1 0,7 19-1,-11-34-65,1 0 0,-1-1-1,1 1 1,0-1-1,-1 1 1,1-1 0,0 0-1,0 1 1,0-1 0,0 0-1,0 1 1,1-1-1,-1 0 1,0 0 0,0 0-1,1 0 1,-1 0-1,1-1 1,-1 1 0,1 0-1,-1 0 1,1-1 0,-1 1-1,1-1 1,0 0-1,-1 1 1,1-1 0,0 0-1,-1 0 1,1 0 0,1 0-1,1-1 24,0 0-1,-1 0 0,1 0 1,0 0-1,-1-1 1,1 1-1,-1-1 0,0 0 1,1 0-1,-1 0 0,0-1 1,0 1-1,2-4 1,3-3 27,0 0 1,-1-1-1,0-1 1,10-21 0,-13 23-228,0 0-1,1 1 1,0-1 0,1 1 0,0 0 0,0 0 0,1 0-1,12-10 1,-18 17 111,0 1 0,0-1 0,0 1 0,0-1 0,0 1 0,0 0 0,0-1 0,0 1 0,0 0 0,0 0 0,0 0 0,0 0 0,0 0 0,0 0 0,0 0 0,0 0 0,0 0 0,0 0 0,0 0 0,0 1 0,0-1 0,0 0 1,0 1-1,0-1 0,0 1 0,-1-1 0,1 1 0,0 0 0,0-1 0,0 1 0,-1 0 0,1-1 0,0 1 0,-1 0 0,2 1 0,2 4 6,1 0 0,-1 0 0,5 12-1,-7-14 15,51 97 647,-40-71-1914,-9-14 421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0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9 3392,'-5'-8'9013,"8"16"-7680,-9 9-271,7 1-674,0 15 77,-30 211 740,-8 40 171,12-157-815,12-66-189,12-55-285,1-5-67,-1-1-1,1 1 1,0-1 0,0 1-1,0-1 1,0 1 0,-1 0-1,1-1 1,0 1 0,0 0-1,0-1 1,0 1 0,0-1-1,1 1 1,-1 0 0,0-1-1,0 1 1,0-1 0,1 2-1,0-1 72,-1-2-77,0 1-1,0 0 1,0-1-1,1 1 1,-1 0 0,0-1-1,1 1 1,-1 0-1,0 0 1,1-1-1,-1 1 1,0 0 0,1 0-1,-1 0 1,0-1-1,1 1 1,-1 0 0,0 0-1,1 0 1,-1 0-1,1 0 1,-1 0-1,1 0 1,5-2 55,27-12-15,1 2 1,0 1 0,56-11-1,230-17 5,-306 38-176,24-1 315,-35 2-505,-1-1 1,1 1-1,-1-1 1,1 1-1,-1-1 1,1 0-1,-1 0 1,0 0-1,1 0 1,2-3-1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2.0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 3136,'0'-6'973,"2"8"-59,0 15 116,3 135 1567,-5-17-591,3 222 250,2-300-2646,-3-43-1956,6-6 618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2.5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15 3232,'0'-1'83,"-1"0"0,1 1 0,0-1 0,0 0 0,0 1 1,0-1-1,1 0 0,-1 1 0,0-1 0,0 0 0,0 1 0,0-1 0,1 1 0,-1-1 0,0 0 1,1 1-1,-1-1 0,0 1 0,1-1 0,0 0 0,-1 1-2,1 0 0,-1 0 0,1 0 0,-1 0 1,0-1-1,1 1 0,-1 1 0,1-1 0,-1 0 0,1 0 0,-1 0 0,1 0 0,-1 0 0,0 0 1,1 0-1,-1 1 0,1-1 0,-1 0 0,0 0 0,1 0 0,-1 1 0,1-1 0,4 5 513,-1-1 0,1 0 0,4 7 0,-6-7-575,12 16 525,-1 0 1,-1 0-1,17 39 0,-12-22-161,66 133 742,-80-158-1418,-4-11 111,0 0-1,1 0 0,-1 1 1,0-1-1,1 0 1,-1 0-1,0 0 1,1 0-1,0 0 1,-1 0-1,1 0 1,0 0-1,-1 0 1,1 0-1,0 0 1,0-1-1,1 2 1,5-1-1482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2.8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496 6 4224,'0'-1'76,"0"1"0,0-1 0,-1 1 1,1 0-1,0-1 0,-1 1 0,1 0 0,0 0 1,-1-1-1,1 1 0,-1 0 0,1 0 0,0-1 1,-1 1-1,1 0 0,-1 0 0,1 0 0,-1 0 1,1 0-1,0 0 0,-1 0 0,1 0 0,-1 0 1,1 0-1,-1 0 0,-15 5 1261,-14 15 293,26-17-1346,-126 99 2841,94-72-2608,-48 36 233,-45 39 127,79-58-1213,43-38-5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3.2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250 16 5152,'1'-15'3397,"3"22"-3007,0 1-1,-1 0 1,0 0 0,0 1 0,2 10-1,5 48 285,-6-41-465,13 67 243,-9-53-151,-1 1 0,2 60 0,-12-81-2098,-2 0 453</inkml:trace>
  <inkml:trace contextRef="#ctx0" brushRef="#br0" timeOffset="1">9 406 5056,'-8'-16'2304,"11"19"-2016,2-6 1280,8 3-928,10-8 800,7 5-832,14-9-128,0 7-288,5-6-128,-6 6-32,-4 2 32,0 3-32,-8 0-2624,-4 3 1408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3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3904,'-1'0'2933,"2"1"-2825,-1-1 0,1 1 0,-1 0 0,1-1 0,-1 1 0,1 0 0,-1 0 0,0-1 0,1 1 0,-1 0 0,0 0 0,0 0 0,1-1 0,-1 1 0,0 1 0,0 56 1698,8 198 1257,-5-192-2811,-3-45-81,1 1-1,1-1 0,1 1 1,6 22-1,-6-28-515,-1-6-2648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4.2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6 171 3648,'-4'-35'1173,"3"33"-1115,1-1 0,0 1-1,-1 0 1,1-1 0,0 1-1,0-1 1,1 1 0,-1 0-1,0-1 1,1 1 0,1-4-1,0-1 158,-1 4-36,0 0-1,0 1 1,0-1 0,0 1 0,1-1-1,-1 1 1,1-1 0,-1 1 0,1 0-1,0 0 1,0-1 0,0 1 0,0 1-1,5-4 1,0-1 249,0 0-199,1 0 1,-1 1-1,1 0 1,0 1-1,0-1 0,1 2 1,-1-1-1,1 1 1,0 0-1,0 1 0,14-2 1,-15 3-138,0 0 0,0 1 0,0 0 0,0 0 0,0 1 1,0 0-1,0 0 0,0 1 0,0 0 0,0 0 0,-1 1 0,1 0 0,8 6 1,-13-8-38,-1 0-1,0 1 1,-1-1 0,1 1 0,0-1 0,0 1 0,-1 0 0,1 0 0,-1 0 0,1 0 0,-1 0 0,0 0 0,0 0 0,0 0 0,0 1 0,0-1 0,1 3 0,-2-1 21,1 1 1,-1-1 0,0 0 0,0 0 0,0 0 0,-1 1 0,1-1 0,-1 0 0,-2 5 0,-2 5 117,0-1 1,-1-1-1,-1 1 1,-15 22-1,17-26-78,-1-1 0,0 0 0,-1-1 0,1 1 0,-1-1 0,-1-1 0,1 1 0,-1-1 0,0 0 0,-1-1 0,-14 8 0,21-13-212,1 1 0,-1-1-1,0 1 1,1-1 0,-1 0 0,1 0-1,-1 1 1,1-1 0,-1 0 0,0 0-1,1-1 1,-1 1 0,1 0-1,-1-1 1,0 1 0,1 0 0,-1-1-1,1 0 1,-1 1 0,-1-2 0,1 0-321,0 0 1,0 0-1,-1 0 1,1 0-1,0 0 1,1-1-1,-1 1 1,0 0 0,1-1-1,-2-3 1,2 5 79,0-1 1,1 0 0,-1 0 0,1 0-1,-1 0 1,1 0 0,0 0-1,-1 0 1,1 0 0,0 0 0,0 0-1,1 0 1,-1-1 0,0 1-1,1 0 1,-1 1 0,2-4 0,6-12-2187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4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12 214 5408,'-1'0'101,"1"0"0,0 0-1,-1 1 1,1-1 0,-1 0 0,1 0 0,0 0 0,-1 0 0,1 0 0,-1 0 0,1 0-1,-1 1 1,1-1 0,-1 0 0,1-1 0,0 1 0,-1 0 0,1 0 0,-1 0-1,1 0 1,-1 0 0,1 0 0,0 0 0,-1-1 0,0 1 0,7-9 3219,1-1-2037,5-10-138,12-28-1,10-17-810,-30 57-331,2 0 0,-1 1-1,1 0 1,0-1 0,12-9 0,-18 17-16,1-1 0,0 0 0,0 1 0,0-1 1,0 0-1,0 1 0,0-1 0,0 1 0,0 0 0,0-1 0,0 1 0,1 0 0,-1 0 0,0-1 0,0 1 0,0 0 0,0 0 0,0 0 0,1 0 0,1 1 1,-1 0-6,0 0 0,0-1 1,0 1-1,0 0 1,-1 1-1,1-1 1,0 0-1,0 0 0,-1 1 1,3 2-1,2 3 3,-1 0-1,1 0 0,-2 1 0,5 8 0,1 6 113,14 39-1,-4-5 191,-12-36-201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5.1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2 198 4736,'-1'-1'156,"1"0"0,0 0 0,0 0-1,0 0 1,0 0 0,0-1 0,0 1 0,0 0 0,0 0 0,0 0 0,0 0 0,1 0-1,-1 0 1,0 0 0,1-1 0,-1 1 0,1 0 0,-1 0 0,1 0 0,0 1-1,-1-1 1,1 0 0,0 0 0,0 0 0,-1 0 0,2 0 0,6-10 557,22-56 370,6-5-235,-36 70-843,2 0 0,-1 1 0,0-1 1,0 0-1,1 0 0,-1 1 0,0-1 0,1 1 0,1-2 0,-2 3-8,-1-1 0,0 1 0,0 0 0,1 0 0,-1 0 0,0 0 0,0 0 0,1 0 0,-1 0 0,0 0 0,0 0 0,1-1 0,-1 1 0,0 0 0,1 0 0,-1 0 0,0 0 0,0 1-1,1-1 1,-1 0 0,0 0 0,0 0 0,1 0 0,-1 0 0,1 0 0,-1 1 1,0-1 0,1 1-1,-1-1 1,1 1 0,-1-1 0,0 1-1,1 0 1,-1-1 0,0 1 0,0-1-1,0 1 1,1 0 0,-1-1 0,0 1-1,0 1 1,11 88 365,-6-43 114,10 47 0,-14-89-305,1 1 0,0 0-1,0-1 1,4 9 0,-5-13-130,-1 0 1,1 1 0,0-1 0,-1 0 0,1 0 0,0 0 0,0 0 0,0 0-1,0-1 1,0 1 0,0 0 0,0 0 0,0 0 0,0-1 0,0 1-1,0-1 1,0 1 0,1-1 0,-1 1 0,0-1 0,0 0 0,1 1 0,-1-1-1,0 0 1,0 0 0,1 0 0,1 0 0,6-3 36,-1 1-1,1-2 1,0 1 0,-1-1 0,0-1 0,1 1-1,-2-1 1,1-1 0,12-10 0,-12 8-202,1 1-1,0 1 1,0 0 0,1 0 0,0 1-1,18-8 1,-24 12 89,-1 1-1,1-1 0,-1 1 1,1 0-1,0 0 1,-1 0-1,1 0 0,-1 1 1,1-1-1,-1 1 1,1 0-1,-1 0 0,1 0 1,-1 0-1,0 1 1,0 0-1,1-1 0,-1 1 1,0 0-1,-1 1 1,1-1-1,0 0 0,3 4 1,4 6 159,0 0 0,0 1 0,15 26 0,-8-5-323,-9-18-20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5.5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5568,'0'8'2528,"5"47"-2208,-5-16 1248,3 0-928,-3 19 704,0 4-768,0 1 128,0-5-416,0-2-32,0-6-160,0-3 288,0-8-192,-3-4 160,3-1-192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16.9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 2560,'2'-6'4828,"-2"6"-4758,5-3 1485,-4 3-1425,-1-1 0,0 1-1,1 0 1,-1-1 0,0 1-1,1 0 1,-1 0 0,1-1 0,-1 1-1,1 0 1,-1 0 0,1 0 0,-1 0-1,1 0 1,-1-1 0,1 1 0,-1 0-1,0 0 1,1 0 0,-1 0 0,1 1-1,-1-1 1,1 0 0,-1 0-1,1 0 1,-1 0 0,1 0 0,-1 0-1,1 1 1,0-1 0,2 2-92,0 1 0,-1-1 0,1 0 0,-1 1 0,1-1-1,-1 1 1,2 3 0,3 5 73,0 0-1,-1 1 1,-1 0-1,0 1 1,0-1-1,3 17 1,-2-8 65,7 24 231,-1 1 1,-3 1 0,-2 0-1,-1 1 1,-3-1 0,-2 1-1,-2-1 1,-10 71 0,-4-32-88,-3-1 0,-44 122 0,47-166-294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1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18 126 6720,'-1'-1'220,"0"1"0,0 0 0,0-1 1,-1 1-1,1-1 0,0 1 0,0-1 1,0 0-1,0 1 0,1-1 0,-1 0 1,0 0-1,0 1 0,0-1 0,1 0 0,-2-1 1,41-11 6104,12-5-5806,0 3 0,76-14 0,-16 5-444,-52 11-4731,-50 12 2795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21.5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 1984,'3'0'6106,"-3"12"-3754,-6 75-1063,0-27-738,-21 304 841,27-330-921,1-14 365,-1-21-818,1 1 1,-1-1-1,1 1 0,-1 0 1,1-1-1,0 1 0,-1-1 1,1 1-1,0 0 0,-1-1 1,1 1-1,0 0 0,-1 0 1,1 0-1,0 0 0,-1 0 1,1-1-1,0 1 0,0 0 1,-1 0-1,3 1 0,-1-1 22,8-1 12,100-8 487,-87 8-508,-1 2-1,44 6 0,7 7 125,-71-13-502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22.0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2 3904,'8'-1'5368,"-8"26"-2171,0-21-3794,-12 160 2593,4-90-1470,5-35-307,-10 166 1418,13-202-1609,1 7 422,5-10 91,3-2-408,11-1 363,23-7-1,-29 6-501,0 0 0,1 1 0,-1 1-1,18-1 1,-16 3-204,-1 1 1,1 0-1,-1 1 0,0 1 0,18 5 0,-12-4-2808,-12-1 1509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22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11 123 3072,'-2'-6'778,"0"0"1,0-1-1,1 1 0,-1 0 1,0-12-1,2 15-517,0 1-1,0-1 0,1 1 0,-1-1 1,0 1-1,1-1 0,0 1 1,0-1-1,-1 1 0,1 0 0,1-1 1,-1 1-1,0 0 0,1 0 0,-1 0 1,1 0-1,-1 0 0,3-2 1,0 1-131,-1 0 1,1 0 0,0 0-1,0 1 1,0-1-1,0 1 1,0 0 0,0 0-1,5-1 1,-6 3-101,0-1 1,0 1-1,-1 0 0,1-1 0,0 1 0,0 1 1,0-1-1,0 0 0,-1 1 0,1-1 1,0 1-1,0 0 0,-1 0 0,1 0 1,0 0-1,-1 0 0,4 3 0,-3-2-11,0 0 0,0 0 0,0 1-1,0-1 1,-1 1 0,1 0 0,-1 0 0,1 0-1,-1 0 1,0 0 0,0 0 0,-1 1 0,1-1 0,-1 1-1,1-1 1,-1 1 0,0 0 0,0 7 0,0 2 59,-1 0 0,0 1 1,-1-1-1,0 1 0,-7 22 1,-24 62 251,19-63-288,11-29-31,1-1-1,-1 0 0,1 0 1,0 1-1,0-1 1,1 0-1,-1 1 0,1-1 1,1 1-1,-1-1 1,1 0-1,0 1 1,0-1-1,0 0 0,1 1 1,-1-1-1,2 0 1,-1 0-1,0 0 0,5 6 1,4 1 218,0 0 0,1-2 1,0 1-1,26 16 0,-33-24-67,0 1 0,0 1 0,0-1 0,0 1 0,-1 0 0,0 0 0,7 10 0,-11-14-129,1 0-1,-1 0 1,0 1 0,0-1-1,0 0 1,0 0-1,0 0 1,0 0-1,0 0 1,0 0-1,0 0 1,0 0-1,-1 0 1,1 1-1,0-1 1,-1 0-1,1 0 1,-1 0-1,1 0 1,-1-1-1,0 1 1,1 0-1,-1 0 1,0 0-1,0 0 1,1-1-1,-1 1 1,-2 1-1,0 0 2,0 1 0,0-1 0,0 0 0,-1 0 0,1-1 0,-1 1 0,1-1 0,-6 2-1,-6-1-70,0 0 0,-1-1 0,1-1-1,-16-2 1,-11 1-2523,39 1 1911,1 0 0,-1 0 0,0 0-1,0 1 1,1-1 0,-4 2 0,-11 23-9372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23.5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211 0 3552,'-6'4'5760,"5"-3"-5558,-14 18 496,0 0 0,0 2 0,2-1-1,1 2 1,-15 36 0,4-6-222,3 0-1,3 2 1,1 0 0,-10 72 0,24-108-282,1 0 1,0 1 0,2 25 0,1-34-24,-1 1 1,2 0-1,-1 0 0,2-1 1,-1 1-1,10 17 0,-4-8 29,2-1 0,0 0 0,1-1 0,1-1 0,29 32 0,-31-42-1395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23.9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34 5312,'0'-5'599,"0"-1"1,1 0-1,0 1 1,1-7-1,-6 30 3416,1 22-2689,-2 3-667,-5 34 350,-23 110 888,21-130-1650,6-27 126,-11 31-1,9-45-597,3-13-1164,4-18-4698,5 7 4189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24.4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22 4320,'0'0'52,"0"0"0,0 0 0,0 0 1,1 0-1,-1 0 0,0 0 0,0 0 0,0 0 0,1 0 1,-1 0-1,0 0 0,0 0 0,0 0 0,0 0 1,1 0-1,-1 0 0,0 0 0,0 0 0,0 0 0,1 0 1,-1 0-1,0 0 0,0 0 0,0 1 0,0-1 0,0 0 1,1 0-1,-1 0 0,0 0 0,0 0 0,0 1 1,0-1-1,0 0 0,0 0 0,1 0 0,-1 1 0,5 10 876,1 15 336,-6-18-866,0 0 0,-1 1-1,1-1 1,-2 1-1,1-1 1,-1 0 0,-1 0-1,1 0 1,-7 13 0,7-17-291,0-1 0,-1 1 0,1 0 0,-1-1 0,1 0 1,-1 1-1,0-1 0,0 0 0,-4 3 0,5-5-47,0 0-1,0 0 0,0 0 0,0 0 0,-1 0 0,1 0 0,0 0 0,0-1 0,0 1 0,-1-1 1,1 0-1,0 0 0,0 0 0,-1 0 0,1 0 0,0 0 0,-5-1 0,5 0-26,-1 0 1,0-1-1,1 1 0,-1 0 0,1-1 1,0 0-1,-1 0 0,1 1 0,0-1 0,0 0 1,0-1-1,1 1 0,-1 0 0,0-1 1,1 1-1,-1 0 0,1-1 0,0 0 1,0 1-1,0-1 0,-1-3 0,0 0-72,1 0 0,-1-1 0,1 1 0,0-1-1,1 1 1,0-1 0,0 0 0,1-6 0,0 7-44,0 0 0,1 0 0,0 0 0,0 0 0,0 0 0,1 0 0,0 1 1,0-1-1,0 1 0,7-8 0,-9 12 72,0-1 1,1 1 0,-1-1-1,1 1 1,-1 0 0,1 0-1,0 0 1,-1-1-1,1 2 1,0-1 0,0 0-1,0 0 1,0 0 0,0 1-1,0-1 1,0 1 0,0 0-1,0-1 1,0 1-1,0 0 1,0 0 0,0 0-1,0 1 1,0-1 0,0 0-1,0 1 1,0-1 0,-1 1-1,1 0 1,0-1-1,0 1 1,0 0 0,0 0-1,-1 0 1,4 3 0,0 1 146,1 0 1,-1 0 0,0 1 0,-1 0 0,1 0 0,-1 0 0,0 0 0,3 9 0,0-2 152,-2 1 0,1 0 1,3 17-1,-6-15-24,0 1-1,-1-1 1,-1 0 0,-1 1-1,0-1 1,-1 0 0,-1 1 0,0-1-1,-1 0 1,-10 30 0,11-42-228,-7 22 238,-17 34-1,9-25-125,0 1-364,2-16-3116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24.8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1 7712,'0'0'3520,"-5"14"-3072,2-5 1728,3-1-1280,-10 3 128,5 5-608,-8-4-1,10 2-255,-11-1-64,10-2-64,-5-2-1535,9-1 831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25.2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7 134 5824,'0'-2'204,"-1"1"0,0 0 0,1 0 0,-1 0 1,0 0-1,1 0 0,-1-1 0,1 1 0,0 0 0,-1 0 1,1-1-1,0 1 0,0 0 0,0-1 0,0 1 0,0-2 1,1-1 392,0 0 1,-1 0 0,1 1 0,1-1 0,2-6 0,0 2 19,1-1 0,0 1 0,0 0 0,9-8 1,-11 11-459,1 1 0,0 0 1,0 1-1,1-1 0,6-4 1,-10 7-157,0 1 0,0-1 1,1 0-1,-1 1 0,0 0 1,0-1-1,1 1 0,-1 0 1,0-1-1,1 1 0,-1 0 1,0 0-1,1 0 0,-1 0 1,0 0-1,1 1 0,-1-1 1,0 0-1,1 1 0,-1-1 1,0 1-1,0-1 0,1 1 1,-1-1-1,0 1 0,0 0 0,0 0 1,0-1-1,2 3 0,0 0-11,0 1 0,0 0-1,-1-1 1,1 1-1,-1 0 1,0 0-1,0 1 1,0-1-1,-1 0 1,0 1-1,1-1 1,-2 1 0,1-1-1,0 9 1,0 1 71,-1 1 1,-1-1 0,-3 21-1,-1-17 6,0 0-1,-1 0 0,-15 29 1,7-14 68,5-14-102,6-14-4,1 0 1,0 0-1,0 0 1,0 1-1,0-1 1,-1 10 0,3-13-21,0-1 1,0 1 0,0 0 0,1-1-1,-1 1 1,0-1 0,1 1 0,-1 0 0,1-1-1,0 1 1,-1-1 0,1 0 0,0 1 0,0-1-1,0 1 1,0-1 0,0 0 0,0 0 0,0 0-1,1 0 1,-1 0 0,0 0 0,1 0-1,-1 0 1,0 0 0,1 0 0,-1-1 0,3 2-1,7 1 35,0 1-1,0-2 0,0 1 1,0-1-1,22 0 0,5 2 126,-19-2 26,0 1-1,-1 1 0,0 0 1,0 1-1,25 12 1,-41-16-143,0 0 1,0 0-1,0 0 1,0 1-1,0-1 0,-1 1 1,1-1-1,0 1 1,1 2-1,-3-3-30,1-1 1,-1 1-1,1 0 0,-1 0 0,0 0 1,0-1-1,1 1 0,-1 0 0,0 0 1,0 0-1,0 0 0,0 0 0,0 0 1,0-1-1,0 1 0,0 0 0,0 0 1,0 0-1,0 0 0,-1 0 0,1 0 1,0-1-1,-1 1 0,1 0 0,0 0 0,-1-1 1,1 1-1,-1 0 0,1 0 0,-2 0 1,-8 8 90,-1 0 1,0 0 0,0-1-1,-14 7 1,11-7-118,-125 75-1438,132-79 867,0-1 1,-1 1-1,1-2 1,-9 3 0,14-4 161,0 0 1,0-1 0,-1 0 0,1 0 0,0 1 0,0-1-1,0 0 1,0-1 0,-1 1 0,1 0 0,0-1-1,0 1 1,0-1 0,0 0 0,0 0 0,0 1-1,0-1 1,-3-2 0,-6-6-2395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25.6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18 6816,'15'-12'2197,"-7"8"-1344,-7 4-901,3-1 332,0 1 0,0-1 0,0 1 0,0 0 0,0 0 0,0 0 0,1 1 0,-1-1 0,0 1 0,0 0 0,7 3 0,-3 0-18,0 1-1,-1 0 1,0 0-1,0 1 0,0 0 1,-1 0-1,0 1 1,0 0-1,0 0 1,-1 0-1,0 0 1,0 1-1,6 16 0,-2-2 184,-1 1-1,0 1 0,7 46 0,-9-31-120,-2 0 0,-1 0 0,-2 0 0,-2 0 0,-1 1 0,-2-1 0,-2-1 0,-2 1 0,-16 51 0,-34 59-25,44-120-584,0-2 0,-2 0 0,-24 31 0,-11-1-4409,50-56 4612,-45 46-3420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2.1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33 3712,'-5'-33'5144,"5"48"-3890,0-12-1242,0 560 5364,1-558-4832,0-5-171,3-9-6,4-18-195,-4 12-170,1 0 0,1 0-1,0 1 1,1-1 0,1 1-1,12-16 1,-15 22-54,1 0 0,0 0 0,1 1 0,0 0 0,0 1-1,1 0 1,-1 0 0,1 0 0,1 1 0,-1 0 0,15-6 0,-13 7-90,0 1 0,0 0 1,0 1-1,0 0 0,1 0 1,19 0-1,-25 2 138,-1 1 0,1-1 0,0 1 0,-1 0 1,1 1-1,-1-1 0,1 1 0,-1 0 0,0 0 0,0 0 0,0 0 1,0 1-1,0 0 0,0 0 0,-1 0 0,1 0 0,4 7 1,-5-7 56,-1 0 0,-1 0 0,1 1 0,-1-1 0,1 1 0,-1 0 1,0-1-1,0 1 0,0 0 0,-1 0 0,1-1 0,-1 1 0,0 0 1,0 0-1,-1 0 0,1 0 0,-2 5 0,0 1 103,0-1 0,-1 1 0,0 0 1,-1-1-1,-8 16 0,6-17-44,1 1 0,-1-1 0,-1 0 0,0-1 0,0 1 0,0-2 0,-17 13 0,9-9 31,-1-1-1,0 0 1,-26 10-1,25-14-169,1-1 0,-1-1 0,1 0 0,-1-1 0,0-1 0,-26-2 0,37 1-82,5 0 80,1 0 0,-1 0 0,1 0 0,-1 0 0,1 0 0,-1 0 0,1 0 0,-1 0 0,1 0 0,-1 0 0,1 0 0,0 0 0,-1 0 0,1 0 0,-1 1 0,1-1 0,-1 0 0,1 0 1,-1 0-1,1 1 0,0-1 0,-1 0 0,1 1 0,-1-1 0,8 7-201,21 5 197,-15-9 27,-1-2-1,1 1 0,0-2 1,0 0-1,0 0 1,16-3-1,-9 1 37,7 0 9,0-2 1,36-8-1,-50 8 33,0 0 1,-1-1-1,1-1 0,-1 0 1,0 0-1,19-15 0,-15 9 7,0 0-1,-1-2 0,-1 0 1,0 0-1,-1-1 1,-1-1-1,0 0 0,-1-1 1,16-32-1,-19 30-329,-8 20 217,-1 0-1,0 0 0,0 0 0,0 0 0,1 0 0,-1 0 0,1 1 0,-1-1 0,1 0 1,0 1-1,-1-1 0,1 0 0,0 1 0,0 1 0,-2 23-70,2-26 99,-3 57-141,1-45 237,1 0-1,0 0 1,1 0-1,1-1 1,-1 1-1,6 22 1,-6-34-71,0 0 0,1 0-1,-1 1 1,0-1 0,1 0 0,-1 0 0,0 0 0,0 0 0,1 0 0,-1 1 0,0-1 0,1 0 0,-1 0-1,0 0 1,1 0 0,-1 0 0,0 0 0,1 0 0,-1 0 0,0 0 0,1 0 0,-1 0 0,0-1 0,0 1-1,1 0 1,-1 0 0,0 0 0,1 0 0,-1 0 0,0-1 0,0 1 0,1 0 0,2-3 35,0 1 0,-1-1 0,1 0 0,-1 0 0,1 0 0,-1-1 0,0 1 1,0 0-1,1-6 0,7-8 23,-1 4-143,0 1 0,1 0 0,1 0 0,-1 1 0,2 1 0,0-1 0,16-9 0,-28 20 57,0-1-1,1 1 0,-1 0 1,0-1-1,1 1 0,-1 0 0,0 0 1,1-1-1,-1 1 0,0 0 1,1 0-1,-1 0 0,1 0 1,-1 0-1,1-1 0,-1 1 0,0 0 1,1 0-1,-1 0 0,1 0 1,-1 0-1,1 0 0,-1 1 0,1-1 1,-1 0-1,0 0 0,2 0 1,-2 1-5,1 0 0,0 0 0,-1 0 0,1 0 0,-1 0 0,1 0 0,-1 0 0,0 0 0,1 0 0,-1 0 0,0 0 0,0 2 0,2 8-32,-2 0-1,0 13 1,0-13 39,0 0 1,0 1 0,4 17 0,-4-27 29,1 1-1,0-1 1,-1 1 0,1-1 0,0 1 0,1-1-1,-1 0 1,0 1 0,1-1 0,-1 0 0,1 0-1,-1 0 1,1 0 0,0 0 0,0-1 0,0 1 0,0 0-1,0-1 1,1 0 0,2 2 0,-3-2-3,1-1 0,-1 0 0,1 0 0,-1 0 0,0 0 0,1 0 0,-1-1 0,0 1 0,1-1 0,-1 1 0,0-1 0,0 0 0,0 0 0,1 0 0,-1 0-1,2-2 1,8-3 46,0 1-7,-1-1 0,0 0 0,0 0 1,-1-1-1,17-15 0,44-49-17,-1 1 212,-56 57-233,-1-1 0,0 1 1,-1-2-1,0 0 0,-1 0 1,14-29-1,-18 27 178,8-32-1,-10 33-152,-3 8-141,0-1 1,-1 0-1,0 0 1,-1-18-1,0 16-200,-5 19-228,1 1 444,1 1 0,0 0 0,1 0 0,0 0 0,0 13-1,0 53 120,2-54-64,4 107 177,0-62-146,1-3 174,0 14-58,-8-49-1011,2-19-1449,-2-35-8023,0 7 8853,-5-11-952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1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42 109 5728,'-42'-30'8112,"88"16"-5443,91-13 1,50 5-2282,25 7-1780,-189 15 624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2.5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20 5568,'-26'-15'2048,"22"19"-1568,8-4-160,5 0 1088,4 0-832,14-4 1472,12 4-1184,0 0 256,10 0-704,4 0-288,-6 0-128,7 0 64,-3-4-32,3 8-3744,-7 3 2016,-7 9-3840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4.1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12 3136,'0'-11'5120,"2"19"-3318,0 10-773,-1-1-1,-2 28 0,0-8-310,2 2-230,-1 28 229,-1 38 9,2-63-521,-6 58 0,4-74 65,1-21-157,0 0 0,-1 1 0,1-1 0,-1 0 0,0 1 0,0-1 0,-3 7-1,3-18 72,0 0-1,0 0 0,1 1 0,0-1 0,0-9 0,2-7-314,1-1 0,1 1 0,1-1 0,1 1 0,1 1 0,0-1 0,2 1 0,22-38 0,-30 56 102,1 1-1,0 0 0,-1-1 1,1 1-1,0 0 0,0 0 1,0 0-1,1 0 0,-1 1 1,0-1-1,1 1 0,-1-1 1,1 1-1,2-1 0,-4 1 31,0 1 0,0 0 0,0 0 0,0 0-1,0 0 1,0 0 0,0 0 0,0 0 0,1 0 0,-1 0 0,0 0 0,0 1-1,0-1 1,0 0 0,-1 1 0,3 0 0,-2 0 11,1 0 0,-1 0 1,1 1-1,-1-1 0,0 0 1,1 1-1,-1-1 0,0 1 1,0 0-1,0-1 0,1 4 1,0 0 61,-1 0 1,1 0-1,-1 0 1,-1 0-1,1 1 1,-1 8-1,2 10 146,7 84 308,-8-93-443,-1-9-32,1-1-1,-1 1 0,1 0 0,1 0 0,-1-1 1,1 1-1,0-1 0,0 0 0,0 1 0,1-1 1,-1 0-1,1 0 0,6 7 0,-8-11-36,1 0 1,-1 0-1,0 0 0,1-1 0,-1 1 0,1 0 1,-1 0-1,1-1 0,-1 1 0,1-1 0,-1 0 1,1 1-1,-1-1 0,1 0 0,0 0 0,-1 0 1,1 0-1,0 0 0,-1 0 0,1 0 0,-1-1 1,1 1-1,-1 0 0,3-2 0,3 0 25,-1-1-1,1 0 1,-1 0 0,7-4-1,0-3 1,0 0 0,0 0-1,-1-1 1,0-1 0,-1 0 0,-1 0-1,0-1 1,0-1 0,-1 0 0,-1 0-1,0 0 1,-1-1 0,9-29 0,-15 38-49,1-1 0,-1 1 0,-1 0 0,1 0 0,-1-1 0,0 1 0,0 0 1,-3-13-1,3 17-27,-1 0 1,0-1-1,1 1 1,-1 0-1,0 0 1,0 0-1,0 0 1,0-1-1,-1 1 1,1 1-1,-1-1 1,1 0-1,-1 0 1,1 0-1,-1 1 1,0-1-1,0 1 1,0 0-1,0-1 1,0 1-1,0 0 1,0 0-1,0 0 1,-1 0-1,1 1 1,-4-2-1,4 2 4,0 0 0,0-1 0,1 1 0,-1 0 0,0 0 1,0 0-1,1 1 0,-1-1 0,0 0 0,0 1 0,1-1 0,-1 1 0,0-1 0,1 1 0,-1 0 0,1 0 0,-1 0 0,1 0 0,-1 0 1,1 0-1,-1 0 0,1 0 0,0 1 0,0-1 0,0 0 0,0 1 0,0-1 0,0 1 0,0-1 0,0 1 0,0 0 0,1-1 0,-1 1 1,1 0-1,-1-1 0,1 4 0,-1-1-10,0 1 1,0 0 0,1 0-1,0 0 1,0-1-1,1 1 1,-1 0 0,1 0-1,0 0 1,0-1 0,1 1-1,2 7 1,4 2 68,0 0-1,0-1 1,2 0 0,0 0 0,15 14-1,-19-21 50,0 0 0,0-1 0,1 1 0,-1-2 0,1 1 1,0-1-1,1 0 0,-1 0 0,1-1 0,0 0 0,0 0 0,8 1 0,-12-4-41,1 0 0,-1 0 0,0 0 0,0-1 0,0 1 1,0-1-1,0 0 0,0 0 0,0-1 0,0 1 0,0-1 0,0 0 0,-1 0 0,1 0 1,-1 0-1,1-1 0,-1 1 0,0-1 0,5-5 0,2-4 28,0 1-1,-1-1 1,0-1-1,7-14 1,38-73-736,-53 98 437,-1 4 59,16 45-271,-11-28 411,12 27 0,-15-41 68,1 0-1,0 0 1,0 0 0,0 0-1,1 0 1,-1-1-1,1 0 1,0 1 0,7 4-1,-8-7 5,-1 0-1,0-1 0,1 0 0,-1 0 0,1 1 0,-1-1 0,1-1 0,0 1 0,-1 0 0,1-1 0,0 1 1,0-1-1,-1 0 0,5 0 0,-3 0 10,1-1 0,0 0 0,-1 0 1,0 0-1,1-1 0,-1 1 0,8-5 0,2-3 97,0-1-1,-1 0 0,21-20 0,-32 28-116,16-14 202,40-42 49,-51 50-274,0 0 1,-1 0-1,0 0 0,0-1 1,6-15-1,-11 23-9,-1 1 0,0-1 0,0 1 0,1 0 1,-1-1-1,0 1 0,0-1 0,0 1 0,0-1 0,0 0 0,0 1 0,1-1 0,-1 1 1,0-1-1,-1 1 0,1-1 0,0 1 0,0-1 0,0 1 0,0-1 0,0 1 0,0-1 1,-1 1-1,1-1 0,0 1 0,0-1 0,-1 1 0,1 0 0,0-1 0,-1 1 1,1-1-1,-1 1 0,1 0 0,0-1 0,-1 1 0,1 0 0,-1-1 0,1 1 0,-1 0 1,1 0-1,-1 0 0,1-1 0,-1 1 0,1 0 0,-1 0 0,1 0 0,-1 0 0,1 0 1,-2 0-1,0 0-45,0 0 0,-1 0 0,1 0 0,-1 0 0,1 0 0,0 1 0,-1-1 0,1 1 0,-3 1 0,3-1 62,-1 0 1,1 0-1,0 1 0,0-1 1,0 1-1,0-1 0,0 1 1,0 0-1,0 0 0,1-1 0,-1 1 1,1 1-1,-1-1 0,1 0 1,0 0-1,0 0 0,0 1 1,0-1-1,0 1 0,0-1 1,1 1-1,-1-1 0,1 1 0,0-1 1,0 1-1,0-1 0,0 1 1,0-1-1,0 1 0,1-1 1,-1 1-1,1-1 0,-1 1 1,1-1-1,2 3 0,-1 2 87,1-1 0,1 0 0,-1 1 0,1-2 1,0 1-1,1 0 0,-1-1 0,1 0 0,0 0 0,0 0 0,11 7 0,-5-5-24,0-2 0,0 1 0,0-1 0,0-1 0,1 0 1,-1-1-1,1 0 0,0-1 0,0 0 0,0-1 0,1 0 0,-1-1 0,0 0 0,0-1 0,0 0 1,15-4-1,-22 3-661,0 1 0,-1-1 0,1 0 0,0 0 0,-1 0 1,0 0-1,0-1 0,7-5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5.5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3 164 2720,'-2'-4'8698,"4"4"-8606,0 1 0,0-1-1,0 1 1,0-1-1,0 0 1,0 0 0,1 0-1,-1 0 1,0 0 0,0-1-1,0 1 1,0-1-1,0 1 1,0-1 0,0 0-1,0 1 1,4-3 0,4-3 150,20-11 0,-26 14-233,18-11 150,-1-1 0,0-1 0,-1-1 1,27-30-1,-46 46-159,0 0 1,0-1-1,-1 1 1,1 0-1,0 0 1,0 0-1,0 0 1,0 0-1,0 0 1,1 1-1,-1-1 1,0 0-1,0 1 1,0-1 0,1 0-1,-1 1 1,0-1-1,1 1 1,-1 0-1,3-1 1,-2 4 143,1 13-7,0 0 0,-1 0-1,1 28 1,-2-21 53,4 28 1,-3-38-162,0-1 151,0-1 0,5 13 0,-7-21-125,1-1 0,0 1-1,0-1 1,0 0 0,0 0 0,1 0-1,-1 1 1,1-1 0,-1 0 0,1-1-1,0 1 1,-1 0 0,1 0-1,0-1 1,4 3 0,-5-4-24,0 1-1,1-1 1,-1 0 0,0 0 0,0 1 0,1-1 0,-1 0-1,0 0 1,1 0 0,-1-1 0,0 1 0,1 0 0,-1 0-1,0-1 1,0 1 0,1-1 0,-1 1 0,2-2-1,21-13 422,-17 10-380,30-23 124,-2-1 0,0-3 0,29-34 0,-12 13-601,-48 48 287,1 0 0,-1 1-1,1 0 1,0 0 0,1 0 0,10-5 0,-16 9 99,1 0 0,0 0 0,0 0 1,0 0-1,-1 0 0,1 0 0,0 0 0,0 0 0,0 0 0,-1 0 0,1 1 1,0-1-1,0 0 0,-1 0 0,1 1 0,0-1 0,0 0 0,-1 1 0,1-1 1,0 1-1,-1-1 0,1 1 0,0 0 0,13 17-92,-11-15 104,18 28 173,-1 1-1,-1 1 0,21 54 1,-33-72-141,5 15-142,13 44 1,-24-71 76,1 3-779,-1 0 1,1-1-1,0 1 0,3 7 1,-2-6-2073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5.9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93 1 3904,'0'0'57,"-1"0"0,1 0 1,-1 1-1,1-1 0,0 0 0,-1 1 1,1-1-1,0 0 0,-1 1 0,1-1 1,0 1-1,0-1 0,-1 1 1,1-1-1,0 0 0,0 1 0,0-1 1,0 1-1,0-1 0,-1 1 0,1-1 1,0 1-1,0-1 0,0 1 0,0-1 1,0 1-1,1-1 0,-1 1 0,0-1 1,0 1-1,3 22 71,-2-18 203,1 15 1015,-1 0-1,-1 1 1,-3 23-1,-13 60 887,9-65-1744,-19 101 483,-16 134-1,42-243-4639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6.8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14 386 3072,'0'0'49,"-1"0"-1,1 0 1,-1 0-1,0 0 1,1 0 0,-1 1-1,0-1 1,1 0 0,-1 0-1,1 1 1,-1-1-1,0 0 1,1 1 0,-1-1-1,1 1 1,-1-1-1,1 1 1,0-1 0,-1 1-1,1-1 1,-1 1 0,1-1-1,0 1 1,-1 0-1,1-1 1,0 1 0,0-1-1,0 1 1,-1 1 0,1-1 62,1 0 1,-1 1-1,0-1 1,0 0-1,1 1 1,-1-1-1,1 0 1,-1 0-1,1 1 1,0-1-1,-1 0 1,1 0-1,0 0 0,0 0 1,1 2-1,1-1 91,-1 1-1,1-1 0,0 0 0,0 0 0,0 0 0,0 0 0,1 0 0,-1-1 0,0 1 0,1-1 0,-1 0 0,1 0 0,-1 0 0,1-1 0,-1 1 0,1-1 1,0 0-1,-1 0 0,1 0 0,-1-1 0,1 1 0,0-1 0,-1 0 0,5-1 0,1-1-38,1 0 1,-1-1-1,-1 0 0,1 0 0,-1-1 1,1-1-1,-1 1 0,9-9 0,3-5 25,-1-1-1,24-33 0,28-50 41,16-20-404,-83 118 135,8-10 304,25-24 0,-37 39-259,0 0-1,0 0 1,0 0-1,0 0 1,0 0 0,0-1-1,0 1 1,1 0-1,-1 0 1,0 0 0,0 0-1,0 0 1,0 0 0,0 0-1,1 0 1,-1 0-1,0 0 1,0 0 0,0 0-1,0 0 1,0 0-1,1 0 1,-1 0 0,0 0-1,0 0 1,0 0 0,0 0-1,0 0 1,0 0-1,1 0 1,-1 0 0,0 0-1,0 1 1,0-1-1,0 0 1,0 0 0,0 0-1,1 0 1,-1 0 0,0 0-1,0 0 1,0 0-1,0 1 1,0-1 0,0 0-1,0 0 1,0 0-1,0 0 1,0 0 0,0 0-1,0 1 1,0-1 0,0 0-1,0 0 1,0 0-1,0 0 1,0 0 0,0 1-1,0-1 1,0 0-1,0 0 1,0 0 0,0 0-1,0 1 1,0 14 168,0-8-136,0 39 208,6 154 962,-3-180-895,1 0 0,10 29 0,-13-47-249,0 1 0,-1-1 0,2 0 0,-1 0-1,0 1 1,0-1 0,1 0 0,-1 0-1,1 0 1,1 1 0,-2-2-38,-1-1-1,1 1 1,-1-1 0,1 0-1,0 1 1,-1-1 0,1 0-1,0 1 1,-1-1 0,1 0-1,0 0 1,-1 0 0,1 0-1,0 0 1,-1 0 0,1 1-1,0-2 1,-1 1 0,1 0-1,0 0 1,0 0 0,-1 0-1,1 0 1,0 0 0,-1-1-1,1 1 1,-1 0-1,1-1 1,0 1 0,-1 0-1,1-1 1,-1 1 0,1-1-1,-1 1 1,1-1 0,-1 1-1,1-2 1,3-3 58,0-1 0,0 0 0,-1-1 0,0 1 0,0 0 1,-1-1-1,0 1 0,0-1 0,1-7 0,1-4-39,12-38-12,36-119-126,-37 134-166,-13 38 150,0-1-1,0 0 1,0 0-1,0 1 1,1-1 0,-1 1-1,6-6 1,-8 9 99,1 0 1,-1-1-1,1 1 0,-1 0 0,0-1 1,1 1-1,-1 0 0,1 0 1,-1-1-1,1 1 0,-1 0 0,1 0 1,-1 0-1,1 0 0,-1 0 0,1 0 1,-1 0-1,1 0 0,-1 0 0,1 0 1,-1 0-1,1 0 0,-1 0 1,1 0-1,-1 0 0,1 0 0,-1 0 1,1 1-1,-1-1 0,0 0 0,1 0 1,-1 1-1,1-1 0,-1 0 0,1 1 1,-1-1-1,0 0 0,1 1 1,-1-1-1,0 1 0,0-1 0,1 0 1,-1 1-1,0-1 0,0 1 0,1-1 1,-1 1-1,0-1 0,0 1 1,0-1-1,0 1 0,0 0 0,2 5-25,0 0 0,-1 0-1,1 9 1,-2-12 8,4 50 283,-3 1 0,-2 0 0,-3 0 0,-14 75-1,18-124-87,-1-1-1,0 0 0,0 0 1,-1 1-1,-2 4 0,4-9-152,0 1 0,0-1 0,0 0 0,-1 0 0,1 0 0,0 0 0,0 1 0,0-1 0,-1 0 0,1 0 0,0 0-1,0 0 1,0 0 0,-1 0 0,1 1 0,0-1 0,0 0 0,-1 0 0,1 0 0,0 0 0,0 0 0,-1 0 0,1 0 0,0 0-1,0 0 1,-1 0 0,1 0 0,0 0 0,0 0 0,-1-1 0,1 1 0,0 0 0,0 0 0,-1 0 0,1 0 0,0 0 0,0 0-1,0 0 1,-1-1 0,1 1 0,0 0 0,0 0 0,0 0 0,0-1 0,0 1 0,-1 0 0,1 0 0,0 0 0,0-1-1,0 1 1,0 0 0,0-1 0,-8-12 182,7 10-235,0-1 0,1 0 0,-1 0-1,1 0 1,0 0 0,-1 0 0,2 0-1,-1 1 1,0-1 0,1 0 0,0 0-1,0 0 1,0 1 0,0-1 0,1 0-1,-1 1 1,1-1 0,3-4 0,-1 2-8,0 0 1,1 0 0,0 0 0,0 0 0,1 1 0,-1 0-1,1 0 1,9-6 0,-10 8 55,1 0 1,-1 0-1,1 1 0,0 0 1,0 0-1,0 0 0,0 1 0,0 0 1,0 0-1,1 0 0,-1 1 1,0 0-1,0 0 0,7 2 0,-7-1-251,-1 0 0,1 0 1,-1 1-1,1 0 0,-1 0 0,9 5 0,-10-4-520,0-1 1,0 1 0,0 0-1,0 1 1,-1-1 0,0 1 0,1-1-1,2 6 1,3 3-1563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7.2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78 6720,'-21'-30'2496,"21"26"-1952,0-4-128,5 0-576,3-3 0,0 3-288,7 4 256,-2 0-544,8 8 416,10 5-4160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8.1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 2560,'0'0'39,"-5"0"621,6 1-180,-1 0-389,1-1 0,-1 1 1,1-1-1,-1 1 0,0-1 0,0 1 1,1-1-1,-1 1 0,0-1 1,0 1-1,1 0 0,-1-1 0,0 1 1,0-1-1,0 1 0,0 1 1,5 61 2499,-18 249 1356,8-241-2779,7-65-744,2-10-157,4-15-110,5-18-70,2-7-166,30-60-1,-39 92 69,0 1-1,1 0 1,1 0-1,0 0 1,0 1-1,1 0 1,0 1-1,0 0 1,22-15-1,-30 23 39,0 0-1,0 1 0,1-1 1,-1 1-1,0-1 0,0 1 1,0-1-1,0 1 0,0-1 1,1 1-1,-1 0 0,0 0 1,0 0-1,1 0 0,-1 0 1,0 0-1,0 0 0,1 0 1,-1 0-1,2 1 0,-1 0 13,-1 0 0,0-1 0,0 1-1,0 0 1,0 0 0,0 1 0,0-1 0,0 0 0,0 0-1,0 0 1,0 1 0,-1-1 0,1 0 0,-1 1 0,1-1-1,-1 1 1,1-1 0,-1 2 0,3 14 206,-1-1 0,-1 1 0,-1 0 0,0-1 0,-6 34 1,3-22-117,-1 7 46,2-22-87,0 0 0,1 0-1,1 0 1,1 17-1,-1-28-208,0-1 1,0 0-1,1 0 0,-1 0 0,0 0 0,1 0 1,-1 0-1,1 0 0,-1 0 0,1 0 1,-1 0-1,1 0 0,0 0 0,0 0 0,-1 0 1,1 0-1,0 0 0,0-1 0,0 1 1,0 0-1,0-1 0,0 1 0,0-1 0,0 1 1,0-1-1,0 1 0,0-1 0,0 0 1,1 0-1,-1 1 0,0-1 0,0 0 0,0 0 1,0 0-1,1 0 0,-1 0 0,0 0 1,0-1-1,0 1 0,2-1 0,3 0-717,-1-1-1,1 0 1,-1 0-1,1 0 1,-1-1 0,10-5-1,15-14-2718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8.4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49 111 5824,'0'-1'66,"0"1"-1,-1 0 1,1 0 0,0 0 0,0 0-1,-1 0 1,1 0 0,0 0 0,-1 0 0,1 0-1,0 0 1,0 0 0,-1 0 0,1 0-1,0 0 1,-1 0 0,1 0 0,0 0-1,-1 0 1,1 0 0,0 0 0,0 0-1,-1 0 1,1 1 0,0-1 0,0 0 0,-1 0-1,1 0 1,0 1 0,0-1 0,0 0-1,-1 0 1,1 0 0,0 1 0,0-1-1,0 0 1,0 0 0,-1 1 0,1-1 0,0 0-1,0 1 1,0-1 0,0 0 0,0 0-1,0 1 1,-7 17 758,7-17-545,-10 26 1253,6-17-976,1 0 1,-5 20-1,8-27-485,0 1 0,-1-1-1,1 1 1,0 0 0,1-1 0,-1 1 0,1-1 0,-1 1 0,1-1 0,0 1-1,0-1 1,3 5 0,-3-4 1,1-1 0,0 0 0,0 0 0,0 1 0,0-2 0,1 1-1,3 4 1,-5-6-47,0-1-1,1 1 1,-1 0-1,0 0 1,0-1-1,1 1 1,-1 0 0,1-1-1,-1 0 1,1 1-1,-1-1 1,0 0-1,1 0 1,-1 1-1,1-1 1,-1 0-1,1-1 1,-1 1-1,1 0 1,-1 0-1,3-1 1,0-1 35,1 0 0,-1 0 0,1 0 0,-1-1 0,0 1 0,0-1 0,0 0 0,-1-1 0,1 1 0,-1 0 0,1-1-1,-1 0 1,0 0 0,2-4 0,5-9 104,-1 0-1,8-19 0,-16 35-160,2-6 50,0-1 0,0 1 1,0-1-1,-1 0 0,0 0 1,0 0-1,-1-1 0,0 1 1,0 0-1,-1 0 0,0-1 1,-1 1-1,0 0 0,0 0 1,-5-15-1,5 21-69,1 0 0,-1 0 0,0 0 0,0 0 0,0 1 0,-1-1 0,1 0 0,0 1 0,-1-1 0,1 1 0,-1 0 0,1-1 0,-1 1 0,0 0 0,1 0 0,-5-2 0,3 2 1,-1 0 0,0 0 1,0 0-1,0 0 0,0 1 0,0-1 1,0 1-1,-5 0 0,-2 1-166,-1 1-1,1 0 1,-1 1 0,-20 7-1,29-9-264,1 0 1,-1 1-1,0-1 0,0 1 0,0-1 1,1 1-1,-5 4 0,7-6 290,-1 1-1,1-1 1,-1 1 0,1-1-1,-1 1 1,1-1-1,0 1 1,-1-1 0,1 1-1,0 0 1,-1-1-1,1 1 1,0 0 0,0-1-1,0 1 1,0 0-1,0-1 1,-1 1 0,1 0-1,0-1 1,1 1-1,-1 0 1,0 0 0,0-1-1,0 1 1,0 0-1,0-1 1,1 1 0,-1-1-1,0 1 1,1 0 0,-1-1-1,0 1 1,1-1-1,-1 1 1,1-1 0,0 2-1,8 8-3480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8.8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 19 6720,'-15'-18'2170,"12"19"-1195,1 5-402,0 11 234,2-15-639,-39 378 5554,4 190-6681,36-561 286,-1-7 266,0-1 0,0 1-1,0-1 1,0 1 0,0-1 0,0 1-1,0-1 1,0 1 0,-1 0 0,0 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49.1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36 8480,'-9'-15'3840,"27"11"-3360,-5 0 1248,13-1-1056,23 2-64,17-2-384,12 5-96,6 5-64,-6-2-64,-6 2 32,-8 3-5408,3 7 2944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2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5 4224,'6'-5'8085,"-8"8"-7932,1-1 0,0 1 0,0-1 0,-1 0 0,1 1 0,-1-1 1,0 0-1,0 0 0,0 0 0,-3 2 0,-24 18 644,24-19-654,-58 37 762,36-24-467,-43 33 0,50-30-279,0 0 1,2 1-1,0 1 0,1 1 1,-27 47-1,26-34 22,1 1 0,1 0 0,-15 56 0,26-73-101,0 0 1,1 0-1,2 1 0,-2 24 0,5-33-43,-1 0 1,1 1-1,1-1 0,0 0 0,0 0 0,1 0 1,1 0-1,8 17 0,3 1-96,1-2-1,1 0 0,2 0 1,1-2-1,34 35 1,-53-58-272,1 0-1,0 0 1,0 0 0,0-1 0,0 1 0,1 0-1,-1-1 1,0 0 0,1 1 0,-1-1-1,0 0 1,1 0 0,0 0 0,-1-1 0,1 1-1,-1-1 1,1 1 0,0-1 0,0 0 0,-1 0-1,1 0 1,0 0 0,-1-1 0,1 1 0,0-1-1,-1 1 1,1-1 0,4-2 0,18-6-2245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50.1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211 67 1728,'3'-20'946,"-2"18"-609,-1 0 1,1 0 0,-1-1 0,1 1-1,-1 0 1,0-1 0,0 1 0,0-1 0,0 1-1,0 0 1,-1-1 0,1 1 0,-1 0-1,1 0 1,-1-1 0,-1-2 0,1 4-253,1 1 1,-1 0 0,1-1-1,0 1 1,-1 0 0,1-1 0,-1 1-1,1 0 1,-1-1 0,1 1-1,-1 0 1,1 0 0,-1 0-1,1 0 1,-1 0 0,0-1-1,1 1 1,-1 0 0,1 0-1,-1 0 1,1 0 0,-1 0-1,1 1 1,-1-1 0,0 0-1,1 0 1,-1 0 0,1 0 0,-1 1-1,-16 8 718,14-7-507,-5 4 14,-1 0 0,1 1 0,0 0 0,-11 13 1,-25 37 275,32-40-424,1-3-14,1 1 1,1 0 0,0 0 0,-9 23 0,16-33-130,0 0 0,1 0 0,-1 0 0,1 0 0,0 0 0,1 0 0,-1 0-1,1 0 1,0 0 0,0 1 0,1-1 0,-1 0 0,1 0 0,0 0 0,1 0 0,-1 0 0,1 0 0,5 9 0,-6-12 20,1 0 0,-1 1 1,1-1-1,0 0 0,0 0 1,0 0-1,0 0 0,0 0 1,0-1-1,0 1 0,1 0 1,-1-1-1,1 0 1,-1 0-1,1 0 0,0 0 1,-1 0-1,1 0 0,0 0 1,-1-1-1,1 0 0,0 1 1,5-1-1,-3-1 22,-1 1-1,0-1 0,1 0 1,-1 0-1,0-1 1,0 1-1,0-1 0,0 0 1,0 0-1,0 0 1,0 0-1,0-1 0,-1 1 1,6-6-1,1-3-42,0-1 0,-1 0 0,0 0 0,-1-1 0,-1 0 0,9-20 0,-4 3-119,16-60 1,-29 108 673,1 0-1,5 36 1,-4-46-451,1 0 0,0-1 1,0 1-1,0 0 0,1-1 1,0 0-1,1 0 1,7 12-1,-9-15-224,1-1 0,0 1 0,0-1 1,0 0-1,1 0 0,-1 0 0,1-1 1,0 1-1,-1-1 0,1 0 0,0 0 0,0 0 1,1 0-1,-1-1 0,0 0 0,7 2 0,-3-2-1034,-1-1 1,1 1-1,0-1 0,0-1 0,8 0 0,11-3-2272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51.1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317 28 3648,'-6'-4'308,"0"1"0,0-1 0,0 1 0,-1 1-1,1-1 1,-1 1 0,0 0 0,1 0 0,-1 1 0,0 0 0,0 1 0,0-1 0,0 1 0,0 0 0,0 1 0,0 0-1,1 0 1,-1 0 0,-11 4 0,10-2-113,-1 1 0,1-1-1,0 2 1,0-1 0,1 1 0,-1 0-1,1 0 1,0 1 0,1 0 0,-1 0 0,1 1-1,0 0 1,1 0 0,0 0 0,-5 8-1,0 7-79,1-1 0,0 1 0,2 1 0,1-1 0,1 1 0,0 0 0,2 1 0,1-1-1,1 1 1,2 34 0,0-48-79,1-1 0,0 0-1,0 1 1,1-1 0,0 0-1,0 0 1,1-1 0,1 1-1,-1-1 1,1 0 0,1 0-1,-1 0 1,1-1 0,1 0 0,-1 0-1,1 0 1,1-1 0,-1 0-1,13 7 1,-5-3 106,2-2 1,-1 0-1,1 0 1,0-2-1,1 0 1,-1-1-1,1-1 1,0 0-1,24 1 1,-31-4-49,0-1 1,0 0-1,0-1 1,0 0-1,0-1 1,0 0-1,0-1 1,-1 0-1,19-8 1,-21 8-34,-1-1 1,0 0 0,-1-1 0,1 0 0,-1 0-1,0 0 1,0-1 0,0 1 0,-1-2 0,0 1 0,0 0-1,0-1 1,-1 0 0,5-10 0,-3 2 14,-1 0 0,0-1 1,-1 1-1,-1-1 1,-1 0-1,0 0 0,0-21 1,-2 17-9,-1-1 0,-1 1 0,-1-1-1,-1 1 1,-8-25 0,9 35-73,-1 1 0,-1 0 0,0-1 0,0 2 0,0-1 0,-2 1 0,1-1 0,-1 2 0,0-1 0,0 1 0,-1 0 0,0 1 0,0-1 0,-1 2 0,1-1 0,-18-7 0,14 7-76,-1 1 0,0 1 0,0 0 0,-1 0 1,1 2-1,-1-1 0,0 2 0,0 0 0,1 0 0,-1 2 0,-27 3 0,36-3-32,0 0 0,1 0 0,-1 0 0,1 1 0,-1 0 0,1 0 0,0 0 0,-1 1 0,1-1-1,0 1 1,1 0 0,-1 0 0,0 1 0,1-1 0,0 1 0,0-1 0,0 1 0,-4 7-1,4-5-387,0 1 0,0 0-1,1 0 1,0 0 0,0 0-1,0 0 1,1 0 0,0 0-1,1 0 1,0 1 0,1 11-1,5 28-1716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51.5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22 6720,'-16'-19'2170,"13"17"-1433,4 6-281,4 6 874,31 53 3325,25 40-3262,-46-76-967,-12-21-791,0 0-1,0-1 1,0 1 0,1-1 0,7 10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52.0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0 117 5408,'1'10'575,"0"0"-1,0 0 1,1 1 0,1-1 0,6 16 0,-5-15 7,-1 0 1,0 0 0,0 0 0,1 16-1,-4-1 885,-4 33 0,0 6-491,4-50-637,1-10-138,-1 0 0,0-1 0,0 1 0,-2 8-1,0-11 307,1-7-95,0-11-61,3-6-488,0 0 0,2 1 0,0-1 1,12-30-1,-4 10 106,29-82-160,-32 100 29,2 0 1,1 0-1,16-22 1,-27 44 136,0 1 1,1-1-1,-1 0 1,0 1 0,1-1-1,-1 1 1,1-1-1,-1 1 1,1 0-1,-1 0 1,5-2 0,-6 3 22,0 0 0,1 0 0,-1-1 1,1 1-1,-1 0 0,1 0 1,-1 0-1,1 0 0,-1 0 1,0 1-1,1-1 0,-1 0 1,1 0-1,-1 0 0,1 0 0,-1 0 1,0 1-1,1-1 0,-1 0 1,1 0-1,0 1 0,0 0 18,0 0 0,-1 0 0,1 0 0,0 1 0,0-1 0,0 0 0,-1 0 0,1 1 0,-1-1 0,1 2 0,5 19 275,0 1 1,-2 0-1,2 35 0,4 25 314,-8-71-445,1 1 0,1-1 0,0 1 1,8 16-1,-12-28-139,1 0 1,-1 0-1,1 0 1,-1 0-1,1 0 1,-1 0-1,1 0 1,-1 0-1,1 0 0,0 0 1,0 0-1,-1-1 1,1 1-1,0 0 1,0 0-1,0-1 1,0 1-1,0-1 1,0 1-1,0-1 1,0 1-1,0-1 1,0 1-1,0-1 1,0 0-1,0 0 1,0 0-1,2 1 1,-1-2-1,0 0 0,1 0 0,-1 0 0,0 0 0,0-1 0,0 1 0,0-1 0,0 1 0,0-1 0,0 0 0,0 1 0,2-4 0,5-7-107,-1 0 0,0 0 0,-1-1 0,0 0 1,-1-1-1,9-27 0,-9 24-78,0 0 1,2 1-1,-1-1 1,14-18-1,-19 32 105,0 0-1,0 1 0,0-1 1,0 1-1,1-1 1,-1 1-1,3-2 1,-4 4 49,0-1 1,0 1 0,-1 0 0,1 0 0,0-1 0,0 1 0,-1 0 0,1 0 0,0 0 0,0 0 0,-1 0 0,1 0-1,0 0 1,0 0 0,-1 0 0,1 0 0,0 1 0,0-1 0,-1 0 0,1 1 0,0-1 0,-1 0 0,1 1-1,0-1 1,-1 1 0,1-1 0,-1 1 0,1-1 0,0 1 0,-1-1 0,1 1 0,-1-1 0,0 1 0,1 1-1,5 5 209,-1 1-1,-1 0 1,0 0-1,0 0 1,0 0-1,-1 1 0,0-1 1,3 18-1,-1 7 391,0 37 0,-2-24-363,-2-33-286,-1-1 1,-1 0-1,-3 16 1,2-8-2114,1-18 1604,1 0 0,0 0 0,0 0-1,0-1 1,1 1 0,-1 0 0,0 0 0,1-1-1,-1 1 1,1 0 0,-1-1 0,1 1 0,0 0-1,0-1 1,0 1 0,0-1 0,0 1 0,0-1-1,0 0 1,4 4-569,8 0-2622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54.0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71 191 2496,'13'-14'879,"-12"13"-383,1-1 0,0 0 0,0 1 0,-1-1 0,1 0 0,-1 1 0,0-1 0,0 0 0,1 0 1,-1 0-1,0-8 1822,-1 10-2275,0 0 0,-1 0 1,1 0-1,0 0 0,0 0 1,0 0-1,0 0 1,-1 0 259,1 0-259,-7 7 1013,-6 10-289,0 4-381,2 0 1,0 1-1,2 1 0,0-1 1,1 2-1,2-1 0,-5 29 0,11-51-340,-1 1-1,1 0 0,0 0 1,0-1-1,0 1 0,0 0 1,1 0-1,-1-1 0,0 1 1,1 0-1,-1 0 0,1-1 1,0 1-1,1 2 0,-2-3-11,1-1-1,-1 1 0,1-1 0,0 1 0,-1-1 1,1 1-1,0-1 0,-1 1 0,1-1 1,0 0-1,0 1 0,0-1 0,-1 0 0,1 0 1,0 1-1,0-1 0,0 0 0,-1 0 0,1 0 1,0 0-1,0 0 0,0 0 0,0 0 1,-1 0-1,1-1 0,0 1 0,0 0 0,0 0 1,-1-1-1,1 1 0,0 0 0,1-2 0,16-8 109,0-1 0,34-27 0,-40 28-227,1 0 0,0 1 0,1 0 0,0 1 0,0 0 0,27-9-1,-39 16 47,-1 1-1,1-1 0,0 1 0,0 0 0,-1-1 1,1 1-1,0 0 0,0 0 0,-1 1 0,1-1 1,0 0-1,-1 0 0,1 1 0,0-1 0,-1 1 1,1 0-1,0-1 0,-1 1 0,1 0 0,-1 0 1,1 0-1,-1 0 0,0 0 0,1 0 0,1 3 1,1 2-11,1 0 1,-1 0-1,0 0 1,5 14-1,6 9 138,-12-24-4,1 0 1,0-1-1,0 1 1,0-1-1,1 1 1,0-1-1,-1-1 0,2 1 1,-1-1-1,0 0 1,0 0-1,1 0 1,0-1-1,-1 0 1,8 2-1,-9-3-23,0 0 0,0-1 0,0 1 0,0-1 0,0 0 0,0 0 0,1-1-1,-1 1 1,0-1 0,0 0 0,0 0 0,0 0 0,0 0 0,0-1 0,-1 0 0,1 0 0,0 0 0,-1 0-1,1 0 1,-1-1 0,0 0 0,0 1 0,3-5 0,-2 2-25,0 0-1,-1-1 1,0 0 0,0 0 0,0 0-1,-1 0 1,0 0 0,3-12-1,2-7 18,-1 5-1,-2-1-1,0 1 1,-1-1 0,-1 0-1,0 0 1,-2 1 0,-2-24-1,0 6-127,2 18-413,-7-40 1,46 113-276,-30-41 758,2 0 1,0 0-1,0-1 0,1-1 0,0 0 1,1-1-1,0 0 0,1-1 0,0 0 1,0-1-1,0-1 0,1 0 0,0-1 1,0-1-1,1 0 0,-1-1 1,27 2-1,-11-3 145,65 4 568,-110 2-511,-11 1-244,0 0-1,0 2 1,1 2 0,0 0-1,1 1 1,1 1 0,-30 26-1,47-36 42,0-1-1,1 1 1,-1 1-1,1-1 0,1 1 1,-1 0-1,-3 7 1,6-10 30,-1 1 0,1 0 1,-1-1-1,1 1 0,0 0 1,1 0-1,-1 0 0,1 0 1,-1 0-1,1 0 0,0 0 1,1 0-1,0 4 0,-1-8-12,0 1 0,0-1 0,0 1 0,1-1 0,-1 1 0,0-1 0,0 0 0,1 1 0,-1-1 0,0 1 0,1-1 0,-1 0 0,0 1 0,1-1 0,-1 0 0,0 1 0,1-1 0,-1 0 0,1 0 0,-1 1 0,1-1 0,-1 0-1,0 0 1,1 0 0,-1 0 0,1 0 0,-1 0 0,1 1 0,-1-1 0,1 0 0,-1 0 0,1-1 0,-1 1 0,1 0 0,-1 0 0,1 0 0,-1 0 0,1 0 0,-1 0 0,1-1 0,-1 1 0,0 0 0,1 0 0,-1-1 0,1 1 0,-1-1 0,23-14 154,-21 13-148,12-11 42,0-1-1,-1-1 0,-1 0 1,-1-1-1,0 0 1,10-20-1,6-9-491,-26 44 416,-1 1 1,0-1-1,1 0 0,-1 1 0,1-1 1,-1 1-1,1-1 0,-1 0 1,1 1-1,-1-1 0,1 1 1,0 0-1,-1-1 0,1 1 0,0-1 1,-1 1-1,1 0 0,0 0 1,-1-1-1,1 1 0,0 0 0,0 0 1,-1 0-1,2 0 0,-1 0-7,0 0-1,0 1 0,-1-1 0,1 0 1,0 1-1,0-1 0,0 1 1,-1-1-1,1 1 0,0 0 0,-1-1 1,1 1-1,0 0 0,-1-1 1,1 1-1,-1 0 0,1 0 1,-1-1-1,0 1 0,1 1 0,5 12-75,1 1 223,1 1 0,0-1 0,1-1 0,11 15 0,-18-26-82,0 0 0,1 0-1,0 0 1,0-1 0,-1 1 0,2-1 0,-1 1 0,0-1 0,0 0 0,1 0-1,-1-1 1,1 1 0,0-1 0,-1 0 0,1 1 0,0-2 0,0 1-1,0 0 1,-1-1 0,1 0 0,0 0 0,0 0 0,6-1 0,-2 0 3,-1-1 1,0-1 0,0 1 0,0-1 0,0 0-1,0-1 1,0 0 0,-1 0 0,0 0-1,0-1 1,0 1 0,0-2 0,5-5 0,4-8-84,0-1 1,21-36 0,-23 34-71,-9 14 73,13-18-93,-16 24 114,0 1 0,0 0 0,0-1-1,0 1 1,1 0 0,-1 0 0,0 0 0,0 0 0,1 0 0,-1 0-1,1 1 1,-1-1 0,1 0 0,-1 1 0,3-1 0,-4 1 3,1 0 1,0 0 0,-1 0 0,1 0 0,0 0 0,-1 1-1,1-1 1,0 0 0,0 0 0,-1 1 0,1-1 0,-1 1-1,1-1 1,0 0 0,-1 1 0,1-1 0,-1 1-1,1-1 1,-1 1 0,1-1 0,-1 1 0,0 0 0,1-1-1,-1 1 1,0 0 0,1-1 0,-1 2 0,8 24-101,-6-19 64,0 3 37,0 0 1,-1 1-1,-1-1 1,0 13-1,0-11 76,1-1 0,2 23-1,-2-33-46,-1 1-1,0-1 0,0 0 1,1 0-1,-1 0 0,1 0 0,-1 0 1,1 0-1,-1 0 0,1 0 1,-1 0-1,3 2 0,-3-3-7,0 0 0,1 1 0,-1-1 0,0 0 0,1 0 0,-1 0 0,0 0 0,1 0 0,-1 0 0,0 0 0,1 1 0,-1-1 0,0 0 0,1 0 0,-1 0 0,0 0 0,1 0 0,-1-1 0,0 1 0,1 0 0,-1 0 0,0 0 0,1 0 0,-1 0 0,0 0 0,1-1 0,-1 1 0,2-2 16,0 1 1,0-1-1,0 0 1,0 0-1,-1 0 1,1 0-1,-1 0 1,0-1-1,1 1 1,0-3-1,25-63-523,12-26-538,-38 91 984,1 0 0,-1 0 1,1 1-1,0-1 1,0 0-1,0 1 0,0-1 1,1 1-1,-1 0 0,5-4 1,-5 6 32,-1-1 1,1 0-1,-1 1 1,1-1 0,0 1-1,-1-1 1,1 1 0,0 0-1,0 0 1,-1 0-1,1 0 1,0 0 0,0 0-1,-1 0 1,1 0-1,0 1 1,-1-1 0,1 1-1,0-1 1,-1 1-1,3 1 1,16 9 60,26 18 0,-36-21-17,0-1 1,0-1-1,1 0 1,0 0-1,0-1 1,0 0-1,1-1 1,0-1-1,13 4 1,-17-6 15,0-1 0,-1 1 0,1-1-1,0-1 1,0 1 0,-1-1 0,1-1 0,-1 1 0,10-4 0,-13 3-16,-1 1 0,1-1 0,0 0 0,-1 0 0,1 0 0,-1-1 1,0 1-1,0-1 0,0 0 0,0 0 0,0 0 0,-1 0 0,1 0 0,-1-1 0,0 1 0,0-1 0,0 1 0,0-1 0,1-4 0,-2 1-4,1 1 0,-1-1-1,0 0 1,0 0-1,-1 0 1,0 0-1,0 1 1,0-1 0,-1 0-1,-2-8 1,2 10-43,0 1 0,-1-1 1,1 1-1,-1-1 1,0 1-1,0 0 0,0 0 1,-1 0-1,0 0 0,1 1 1,-1-1-1,0 0 1,-1 1-1,1 0 0,-1 0 1,-4-3-1,5 4-13,1 1 0,-1 0 1,0 0-1,0 0 0,1 1 0,-1-1 0,0 1 0,0 0 1,0-1-1,0 1 0,0 0 0,1 1 0,-1-1 0,0 0 1,0 1-1,0 0 0,0-1 0,1 1 0,-1 0 0,0 1 1,1-1-1,-5 3 0,0 0-34,0 1 1,1 0-1,0 0 0,-1 1 1,2-1-1,-11 13 1,6-4 144,0 1 0,1 0 0,1 0-1,-7 18 1,11-25 49,1 1-1,0-1 1,1 1-1,0 0 0,1 0 1,-1 0-1,2 0 0,-1 0 1,2 14-1,0-19-72,0 0 0,0 0 0,1 0 0,-1 0 0,1 0 0,0 0 1,0 0-1,0-1 0,1 1 0,-1-1 0,1 0 0,0 1 0,0-1 0,0 0 0,0-1 0,1 1 0,-1-1 0,1 1 0,6 2 0,3 2 55,0-1 1,1-1-1,0 0 0,20 3 0,-19-4-126,1-2 1,0 0 0,-1 0 0,1-2-1,0 0 1,-1-1 0,21-3 0,-28 2-601,0 0 0,0 0 0,0-1-1,0 0 1,-1 0 0,13-8 0,-15 7-434,0 0 0,0 0 0,0 0 0,0-1 0,0 1 0,-1-1 0,0-1 0,0 1 0,4-8 0,11-28-3498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56.9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263 835 5408,'-1'-1'122,"1"1"0,0-1 1,-1 0-1,1 0 0,0 0 1,0 0-1,0 0 0,0 0 1,0 0-1,0 0 0,0 0 0,0 0 1,0 0-1,0 0 0,1 0 1,-1 0-1,0 0 0,1 0 1,0-2-1,14-16 481,-5 8 748,-7 8-1102,10-12 347,0-1 0,0-1 0,-2 0 0,0 0 0,-1-1 0,8-20 0,70-269 882,-67 226-1228,22-47-197,-47 151-69,-88 384 256,14-170 195,55-178-218,-59 107 0,82-166-215,-86 134 606,75-119-388,-1 0 0,0-1 0,-1-1 0,-1 0 0,0-1 0,-22 15 0,34-26-188,0 0 0,0 1 0,0-1 0,0 0 0,-1 0 0,1 0 0,0 0 0,-1-1 0,1 1 0,0-1 0,-5 1 0,5-1-32,1-1 0,0 1 1,0 0-1,0-1 0,0 1 0,0-1 0,0 1 0,0-1 1,1 1-1,-1-1 0,0 1 0,0-1 0,0 0 0,0 0 1,1 0-1,-1 1 0,0-1 0,1 0 0,-1 0 1,1 0-1,-1 0 0,1 0 0,-1 0 0,1 0 0,0 0 1,-1 0-1,1 0 0,0-2 0,-2-6-69,1 1 1,0-1-1,1 0 0,0 0 0,0 1 1,1-1-1,0 0 0,1 1 0,4-16 1,2-2-85,23-46 1,-18 46 46,2 0 0,1 1 0,1 1 0,1 0-1,1 1 1,1 2 0,1 0 0,0 1 0,29-20 0,150-107 31,-171 128-41,0 1-1,32-14 1,16-9 550,-75 40-156,-11 25 58,6-13-311,-1-1 0,-1 1 0,0-1 0,0 0 0,-8 11 0,7-13 34,1-1 0,0 1 1,1 1-1,0-1 0,1 1 0,-1-1 0,2 1 0,-4 12 0,6-20-29,0 0 0,0 0 0,0 0 0,0 0 0,0 0 0,0 0 0,0 0 0,0 0 0,0 0 0,0 0 0,1 0 0,-1 0 0,0 0 0,1-1 0,-1 1 0,0 0 0,1 0 0,-1 0 0,2 1 0,-1-1-5,-1-1-1,1 1 0,0-1 1,0 0-1,-1 1 0,1-1 1,0 0-1,0 0 0,0 1 1,0-1-1,-1 0 0,1 0 1,0 0-1,0 0 0,0 0 1,0 0-1,-1 0 0,2-1 1,5 0 59,0-1 1,-1-1 0,1 1 0,9-6 0,-10 4-94,132-76 124,-11 6-209,-101 63-210,-26 12 296,1 1 0,-1-1-1,1 1 1,-1-1 0,0 1 0,0-1-1,0 1 1,0-1 0,0 1 0,0 2-1,-2 6-51,0 0 0,-7 17 0,6-18 138,1 0 1,-4 16 0,6-22-44,0 1 1,0 0 0,0 0-1,0 0 1,0-1 0,1 1 0,0 0-1,0 0 1,0-1 0,2 5-1,-3-7-11,1 0-1,0 0 0,0 0 0,0 0 0,0 0 0,0 0 0,0 0 0,0 0 0,0-1 1,0 1-1,1 0 0,-1-1 0,0 1 0,0-1 0,1 1 0,-1-1 0,0 0 1,1 0-1,-1 1 0,0-1 0,1 0 0,-1 0 0,0 0 0,1-1 0,-1 1 1,0 0-1,3-1 0,2 0 6,-1 0 0,0 0 0,1-1 0,-1 0 0,8-4 0,1-3-2,0-1 0,0-1 0,-1 0 0,-1-1 0,16-19 0,21-19-173,-40 41 117,-6 6 10,-1 1 0,0 0 0,1 0 0,-1 0 0,1 0 0,0 0 0,3-2-1,-3 13-28,-3-1 136,1 0 0,-1-1-1,0 1 1,-1 0 0,0-1-1,-2 11 1,-2 29 370,3-37-372,1-3 238,1-7-316,1 0-1,-1 0 1,0 1-1,0-1 1,1 0-1,-1 0 1,0 0-1,0 0 1,1 0-1,-1 0 1,0 0-1,0 0 1,0 0-1,1 0 1,-1 0-1,0 0 1,0-1 0,1 1-1,-1 0 1,0 0-1,0 0 1,0 0-1,1 0 1,-1 0-1,0 0 1,0-1-1,0 1 1,1 0-1,-1 0 1,0 0-1,0-1 1,6-3 7,0-1-1,-1 1 1,1-2-1,6-8 1,12-10-115,-12 13 17,1 1-1,0 1 0,26-15 1,-33 21 62,0 0 1,0 0-1,1 1 1,-1 0-1,1 0 0,0 0 1,-1 1-1,1 0 1,0 0-1,0 1 1,13 1-1,-17-1 16,0 0 1,0 1-1,-1 0 1,1 0-1,0 0 1,0 0-1,-1 0 1,1 0-1,0 1 1,-1-1-1,1 1 1,-1 0-1,0 0 1,0 0-1,1 0 1,-1 0-1,0 0 1,-1 1-1,1-1 1,0 1-1,-1-1 1,1 1-1,-1-1 1,0 1-1,0 0 1,0 0-1,0 0 1,-1 0-1,1-1 1,-1 1-1,1 0 1,-1 0-1,0 0 1,0 0-1,-1 0 1,1 0-1,-1 0 1,0 5-1,-3 3 76,-2 12 295,16-22-144,-10-1-198,10 0-21,-1-1 0,0-1-1,0 1 1,0-1 0,0-1 0,11-4 0,51-26 21,-52 24-52,7-6-9,22-9-62,-43 22 79,0 0 1,1 0-1,-1 0 0,1 1 0,-1 0 1,1 0-1,5 0 0,-7 1 13,-1 0-1,0 0 0,0 0 1,0 1-1,1-1 0,-1 1 0,0 0 1,3 1-1,-3-1 5,-1 0 1,0 1-1,0-1 0,-1 1 1,1 0-1,0 0 0,-1 0 1,1-1-1,-1 2 0,1-1 1,-1 0-1,0 0 0,2 3 1,-3-4 311,1-4-304,-3 2-11,0 0 0,0 0 0,0 0 1,0 1-1,0-1 0,0 1 0,0 0 0,0-1 0,0 1 0,-1 0 0,1 0 0,0 0 0,0 1 0,0-1 0,0 0 0,0 1 0,0-1 0,0 1 0,0 0 0,0 0 0,0 0 0,0 0 0,-3 2 0,-6 4-46,1 1-1,-17 15 0,22-19 29,2-2 23,1 0 1,0 0-1,0 0 1,0 0-1,1 1 0,-1-1 1,1 1-1,-1-1 0,1 1 1,0-1-1,-1 1 1,1-1-1,1 1 0,-1 0 1,0 0-1,1 0 1,-1-1-1,1 1 0,0 0 1,0 0-1,0 3 1,1-3 1,0-1 0,0 1 0,-1 0 0,2-1 0,-1 1 0,0-1 0,0 0 0,1 1 0,-1-1 0,1 0 0,0 0 0,0 0 0,0 0 0,0 0 0,0 0 0,0-1 0,0 1 0,0 0 0,1-1 1,-1 0-1,1 0 0,2 2 0,0-2 20,1 1 0,-1-1 1,0 0-1,0-1 1,1 1-1,-1-1 0,0 0 1,1 0-1,-1 0 1,0-1-1,1 0 1,-1 0-1,9-4 0,6-2 34,-1-1 0,21-12 0,-35 17-50,20-9 36,-2-2-1,1 0 1,-2-2 0,0 0-1,-1-1 1,-1-1 0,20-23-1,-16 9-46,-1-1 0,29-56 1,30-81 41,-53 106-65,28-76-57,-40 100-298,-17 39 211,-2 3 55,-6 10 9,-11 20 77,3 4 82,3 0-1,0 1 1,-12 67-1,12-49-28,-2 12-77,2 1 0,4 0 0,-2 112 0,11-180 5,0 0 1,0 1-1,0-1 0,0 0 1,0 0-1,0 1 0,0-1 1,0 0-1,0 0 0,0 1 0,0-1 1,0 0-1,0 0 0,0 1 1,0-1-1,0 0 0,0 0 1,0 1-1,0-1 0,-1 0 1,1 0-1,0 1 0,0-1 1,0 0-1,0 0 0,0 0 1,-1 0-1,1 1 0,0-1 1,0 0-1,0 0 0,-1 0 0,1 0 1,0 1-1,0-1 0,-1 0 1,1 0-1,0 0 0,0 0 1,-1 0-1,1 0 0,0 0 1,0 0-1,-1 0 0,-12-8-1403,-12-20 96,3-1 1359,1-2 0,1 0 1,-25-56-1,44 86 29,1 0 0,-1 0 0,1 0 1,-1 0-1,1-1 0,0 1 0,-1 0 0,1 0 0,0 0 0,0 0 0,0-1 0,0 1 0,0 0 1,0 0-1,0 0 0,0-1 0,0 1 0,1 0 0,-1 0 0,0 0 0,1 0 0,0-2 1,0 2-28,0 0 0,1 0 0,-1 0 0,1 0 0,-1 0 1,1 0-1,-1 1 0,1-1 0,-1 1 0,1-1 1,-1 1-1,1-1 0,0 1 0,-1 0 0,1 0 1,2 0-1,7-1 23,0 1 0,1 1 0,-1 0 1,0 0-1,0 1 0,14 5 0,65 25 330,-72-26-271,-2 1 113,-1 1 1,1 0-1,-1 1 1,-1 1-1,0 0 1,0 1-1,-1 1 1,17 18-1,-26-26-133,-1 0-1,0 0 1,-1 0-1,1 0 1,-1 0-1,0 1 1,0-1 0,0 1-1,0-1 1,1 8-1,-1 0 304,-1 0 0,0 24 0,9-40-70,1-4-335,18-17-1,-8 6-164,-10 10 156,0 1 0,0 0 0,1 0 0,0 1 0,0 0 0,0 1 0,1 1 0,0 0-1,0 1 1,24-5 0,-35 9 37,-1-1 0,0 1-1,0 0 1,1 0 0,-1 0-1,0 0 1,0 0 0,1 1-1,-1-1 1,0 0 0,0 0-1,1 1 1,-1-1-1,0 1 1,0-1 0,0 1-1,0 0 1,0-1 0,0 1-1,0 0 1,0 0 0,2 1-1,-2 1-2,1-1-1,0 1 1,-1 0 0,0 0-1,0 0 1,0 0-1,2 5 1,-2-5 30,0-1 0,0 1 0,1-1 1,0 0-1,-1 1 0,1-1 0,0 0 1,0 0-1,0 0 0,0-1 0,0 1 1,1 0-1,-1-1 0,1 0 0,-1 1 1,1-1-1,-1 0 0,4 1 0,15 2 41,1-1 0,0 0-1,0-2 1,0 0 0,42-5-1,-61 4-32,0-1 0,0 1 0,0-1-1,1 0 1,-1 0 0,0 0-1,0 0 1,-1-1 0,1 1 0,0-1-1,0 0 1,3-2 0,-6 3-11,1 0-1,0 0 1,0 0 0,0 0-1,-1 0 1,1 0 0,-1 0-1,1 0 1,-1 0 0,1 0-1,-1 0 1,1 0 0,-1-1-1,0 1 1,0 0 0,0 0-1,1 0 1,-1-1 0,0 1-1,-1 0 1,1 0 0,0 0-1,0-1 1,0 1 0,-1 0-1,1 0 1,-1 0 0,1 0-1,-1 0 1,1-1 0,-1 1-1,1 0 1,-1 0 0,-1-1-1,-2-2-28,0 0-1,0 0 1,0 1-1,0-1 1,0 1 0,-1 0-1,1 0 1,-1 1-1,0-1 1,0 1-1,0 0 1,0 0-1,-7-1 1,-9-2-168,-41-3 1,55 7 165,-131-7-133,207 7 105,52 0-131,-99 3 196,0 0 1,0 1-1,32 9 0,-50-11-24,25 8 16,36 15 0,-58-21 10,0 1 0,0-1 1,0 1-1,-1 1 0,0-1 0,0 1 0,0 0 0,0 0 0,-1 1 1,7 8-1,-8-7 153,-4-6 197,2-1-208,1 0-157,0 0-1,0 0 1,0 0-1,1 1 1,-1-1-1,0 1 1,0 0-1,0 0 1,0 0-1,0 0 0,0 0 1,-1 1-1,1-1 1,0 1-1,-1 0 1,1 0-1,-1 0 1,1 0-1,-1 0 1,0 0-1,0 1 1,0-1-1,0 1 1,2 5-1,52 80-1511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57.3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 78 11648,'-49'-63'4288,"31"56"-3329,13 3-255,15 4-1728,-5-4 769,3 4 191,0 4-1792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4:57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28 12960,'-52'-28'4799,"42"32"-3711,15-4-320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49.0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9 2656,'0'0'55,"0"0"0,0 0 0,0-1 0,0 1 0,0 0 0,0-1 1,0 1-1,0 0 0,0 0 0,0-1 0,0 1 0,0 0 0,0-1 0,0 1 0,0 0 0,0 0 1,0-1-1,0 1 0,1 0 0,-1 0 0,0-1 0,0 1 0,0 0 0,0 0 0,1-1 0,-1 1 0,0 0 1,0 0-1,1 0 0,-1 0 0,0-1 0,0 1 0,1 0 0,-1 0 0,0 0 0,0 0 0,1 0 0,-1 0 1,0 0-1,1 0 0,-1 0 0,0 0 0,0 0 0,1 0 0,-1 0 0,0 0 0,1 0 0,4 0 2282,-5 13-556,-21 104 389,-12 59-1284,23-130-668,1-5 110,-18 54 1,19-70-91,6-19-163,1 0 0,-2 0 0,1 0 0,-4 6 0,3-9-1337,3-9-440,3-9-1136,4 0 1206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49.4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47 2720,'-18'-4'891,"17"4"-866,1-1 0,-1 1 0,0 0 0,1 0 0,-1 0 0,0 0 0,1 0 0,-1 1 0,0-1 0,1 0 0,-1 0 1,1 0-1,-1 1 0,0-1 0,1 0 0,-1 0 0,1 1 0,-1-1 0,1 1 0,-1-1 0,0 1 0,-2 1 176,1-1-12,-1 1 265,0-1 0,0 0 1,0 0-1,-1 0 0,1 0 0,0-1 0,0 1 1,-6-1-1,0 5 2498,16-3-2315,12 0-108,-1-2-1,1 0 1,26-5 0,-24 3-324,146-18 764,67-6-845,-218 25-4,-11 1-36,1 0-1,0 0 1,-1-1-1,1 0 0,-1 0 1,8-2-1,-13 3-104,0 0 0,0 0 0,0 0 0,0-1-1,0 1 1,1 0 0,-1 0 0,0 0 0,0 0 0,0 0-1,0-1 1,0 1 0,0 0 0,0 0 0,0 0 0,0 0 0,0 0-1,0-1 1,0 1 0,0 0 0,0 0 0,0 0 0,0 0-1,0-1 1,0 1 0,0 0 0,0 0 0,0 0 0,0 0-1,0 0 1,0-1 0,0 1 0,0 0 0,0 0 0,-1 0 0,1 0-1,0 0 1,0 0 0,0-1 0,0 1 0,0 0 0,0 0-1,0 0 1,-1 0 0,1 0 0,0 0 0,0 0 0,0 0 0,-28 7-11321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3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 5824,'-2'-15'2350,"4"35"601,-2-12-2434,2 0 0,-1 1-1,1-1 1,3 10 0,2 7 248,14 45 977,-12-39-865,-7-40 2029,-1-3-2762,5-21 0,-5 29-153,3-10-116,1-1 0,0 1 0,1-1 0,10-16 0,-13 27 132,-1 1 0,1-1 0,0 1-1,-1 0 1,2 0 0,-1 0 0,0 0 0,0 0 0,1 1-1,0-1 1,-1 1 0,1 0 0,0 0 0,0 1 0,0-1-1,0 1 1,1-1 0,-1 1 0,0 1 0,5-1 0,87-1 518,-18 2-1195,-27-5-3356,-39 2 816,0 7 1066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52.4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6 978 2400,'-3'-14'1454,"3"14"-1351,-1-1 1,1 1-1,0-1 1,0 1-1,-1-1 0,1 1 1,0-1-1,0 1 0,0-1 1,0 1-1,0-1 0,0 1 1,0-1-1,0 1 0,0-1 1,0 1-1,0-1 0,0 1 1,0-1-1,0 1 0,1-1 1,0-1 281,-1-1 1,0 1-1,1 0 0,-1 0 1,0-1-1,0 1 1,0 0-1,-1-5 1,1-2 134,0 2-390,1 0 1,0 1-1,1-1 0,-1 0 0,1 1 1,1-1-1,-1 1 0,1 0 0,0-1 1,0 1-1,6-6 0,4-7-38,1 2 1,17-18-1,-27 31-99,0 0-1,1 0 1,0 1-1,-1-1 1,1 1 0,10-5-1,-13 7 2,1 0 0,-1 0 0,1 0 0,-1 1 0,1-1 0,0 1 0,-1-1 0,1 1 0,-1 0 0,1 0 0,0 0 0,-1 0 0,1 0 0,0 1 0,-1-1 0,1 1 0,2 1 0,0 2 77,0-1 1,0 1-1,-1 1 1,0-1-1,1 1 1,-2-1-1,1 1 1,-1 0-1,6 11 1,6 13 236,-12-22-226,0-1 0,0 1 0,0-1 1,1 0-1,0 0 0,1 0 0,-1 0 1,1-1-1,8 8 0,-3-6 135,0 0 0,15 8 1,-21-13-161,0-1 0,-1 1 0,1-1 1,0 0-1,0 0 0,0 0 1,0-1-1,0 1 0,0-1 0,0 0 1,6-1-1,-5 1-23,10-2 76,24-6 0,-34 7-51,1-1-1,-1-1 1,1 1 0,-1-1 0,0 0 0,0 0 0,7-6 0,1-3 5,0 0 0,-1-1 0,-1 0 0,0-1 0,-1-1 0,0 1 0,-2-2 0,1 1 0,-2-1 0,0 0 0,-1-1 0,-1 0 0,0 0 0,4-32 0,-9 46-131,0 0-1,0 0 1,0-1 0,0 1 0,0 0-1,-1-1 1,0-3 0,0 7 37,1 0 0,-1 0 0,1 0 0,-1 0 1,1 0-1,-1 1 0,1-1 0,-1 0 1,1 0-1,-1 0 0,1 1 0,-1-1 1,1 0-1,-1 0 0,1 1 0,-1-1 0,1 0 1,-1 1-1,-3 5-72,-1-1 37,1 1 0,0 0 0,0 0 0,1 0-1,0 1 1,0-1 0,0 1 0,-1 10 0,-4 4-52,2-7 45,1 0-1,1 1 1,0 0-1,0 0 1,2 0 0,-2 23-1,4-35 96,1-1-1,-1 1 1,0 0 0,1 0-1,0 0 1,-1 0-1,1 0 1,0 0 0,1-1-1,-1 1 1,0 0-1,1-1 1,-1 1 0,1-1-1,0 1 1,0-1-1,0 0 1,0 0 0,0 0-1,1 0 1,-1 0-1,1 0 1,-1-1 0,1 1-1,-1-1 1,1 0-1,0 0 1,0 0 0,0 0-1,-1 0 1,1-1-1,0 1 1,0-1-1,0 1 1,0-1 0,0 0-1,5-1 1,6-3 80,1-1 1,-1-1 0,0 0-1,-1-1 1,1 0-1,-2-1 1,19-14-1,13-7 18,-37 24-116,23-13 47,-1-2 0,44-38-1,-4-10 104,-52 48-153,-16 19-30,0 1 1,-1-1-1,1 0 0,-1 1 1,1-1-1,-1 0 0,1 1 1,-1-1-1,1 0 0,-1 0 1,0 1-1,1-1 0,-1 0 1,0 0-1,0 0 0,0 1 1,1-3-1,-4 7-191,-12 12-181,-40 50-74,45-52 478,-36 56 290,41-61-249,0 0 0,1 0 0,0 0 0,1 0 0,0 0 0,-3 15 0,6-22-5,0 1 0,-1-1 1,2 0-1,-1 0 0,0 1 1,0-1-1,2 4 0,-2-5-23,0-1 0,0 1 0,1-1 0,-1 1-1,0 0 1,0-1 0,0 1 0,1-1 0,-1 1 0,0-1 0,1 0-1,-1 1 1,1-1 0,-1 1 0,0-1 0,1 1 0,-1-1-1,1 0 1,-1 1 0,1-1 0,-1 0 0,1 0 0,-1 1 0,1-1-1,-1 0 1,1 0 0,0 0 0,-1 0 0,1 0 0,-1 0-1,1 0 1,-1 0 0,1 0 0,1 0 0,3-2 62,0 0 0,0-1 1,0 1-1,0-1 0,0 0 1,0-1-1,-1 1 0,1-1 0,-1 0 1,0 0-1,-1 0 0,1 0 1,5-9-1,5-8-34,18-36 0,-20 33-158,-8 14-57,0 1-1,1 0 1,9-13-1,-14 22 158,0 0 0,1 0 0,-1-1 1,0 1-1,0 0 0,0 0 0,0 0 0,0 0 0,0 0 0,0 0 0,0 0 0,0 0 0,0-1 0,0 1 1,0 0-1,0 0 0,1 0 0,-1 0 0,0 0 0,0 0 0,0 0 0,0 0 0,0 0 0,0 0 0,0 0 1,1 0-1,-1 0 0,0 0 0,0 0 0,0 0 0,0 0 0,0 0 0,0 0 0,0 0 0,1 0 0,-1 0 1,0 0-1,0 0 0,0 0 0,0 0 0,0 0 0,0 0 0,0 0 0,1 0 0,-1 0 0,0 0 1,0 0-1,0 1 0,0-1 0,0 0 0,0 0 0,0 0 0,3 10-287,-3 18 160,0-23 59,0 2 78,1-1 1,-1 1-1,1-1 0,1 1 1,-1-1-1,1 1 0,0-1 1,0 0-1,1 0 0,0 0 1,0 0-1,1 0 0,5 7 1,-7-11 32,0 1 1,0-1 0,0 0 0,1 0 0,-1 0 0,1 0 0,0 0 0,-1-1 0,1 1 0,0-1 0,0 0 0,0 1 0,0-1 0,0-1 0,0 1-1,0 0 1,0-1 0,0 0 0,0 1 0,1-1 0,-1 0 0,0-1 0,0 1 0,0 0 0,0-1 0,0 0 0,0 0 0,0 0 0,5-2-1,-1 0 30,-1-1-1,0 1 0,0-1 1,0 0-1,-1-1 0,1 1 0,-1-1 1,0 0-1,0 0 0,7-12 0,-1-1 27,0-1 0,9-26 0,2-1-4,33-58 139,20-40-243,-62 116 2,-2-1-1,0-1 1,6-36 0,-14 54-26,4-22-45,3-40 0,-9 66 43,0-1-1,-1 0 0,-1 1 1,1-1-1,-1 0 0,-1 1 1,0-1-1,0 1 0,0 0 1,-5-11-1,6 18 27,1 1 1,0-1-1,0 0 0,0 1 1,-1-1-1,1 1 0,0-1 1,0 1-1,-1-1 0,1 1 1,-1-1-1,1 1 0,0-1 1,-1 1-1,1 0 0,-1-1 1,1 1-1,-1 0 0,1-1 0,-1 1 1,1 0-1,-1 0 0,1-1 1,-1 1-1,0 0 0,1 0 1,-1 0-1,1 0 0,-1 0 1,0 0-1,1 0 0,-1 0 1,1 0-1,-1 0 0,0 0 1,1 0-1,-1 0 0,1 0 0,-1 1 1,1-1-1,-1 0 0,1 0 1,-1 1-1,0-1 0,1 0 1,0 1-1,-1-1 0,1 0 1,-1 1-1,0 0 0,-2 2-66,1 1 0,-1-1 0,0 1 0,1-1 0,0 1 0,-2 5 0,-13 32-54,2 0 0,-15 64 0,24-77 170,1 1-1,1-1 1,2 1-1,2 54 1,2-62 138,7 29 0,-7-41-93,0 0-1,1-1 1,0 1-1,1-1 1,7 14 0,-10-21-35,0 1 1,0-1 0,0 0-1,0 1 1,0-1 0,0 0-1,0 0 1,1 0 0,-1 0-1,0 0 1,0 0 0,1 0 0,-1 0-1,1 0 1,-1-1 0,1 1-1,-1-1 1,1 1 0,0-1-1,-1 0 1,1 1 0,-1-1-1,1 0 1,0 0 0,-1 0-1,1 0 1,0 0 0,-1-1 0,3 1-1,0-2 9,0 0-1,1 1 1,-1-2 0,0 1-1,0 0 1,0-1-1,0 0 1,-1 0 0,4-3-1,-3 3-100,0-2 6,0 2 1,1-1-1,-1 0 0,1 1 0,9-5 0,-13 7 42,0 1-1,0-1 1,1 1 0,-1 0 0,0-1-1,0 1 1,0 0 0,1 0 0,-1 0-1,0 0 1,0 0 0,0 0 0,1 0-1,-1 0 1,0 1 0,0-1 0,0 0-1,0 1 1,0-1 0,1 1 0,-1-1-1,0 1 1,0-1 0,0 1 0,0 0-1,0 0 1,0 0 0,-1-1 0,2 3-1,2 1-22,-1 1 1,-1 0-1,1 0 0,-1 0 0,3 6 0,3 7 22,-7-16 9,2 3 103,-1 1-1,2-1 1,-1 0 0,1 0 0,5 7 0,-8-11-78,1 0 0,-1 0 0,0 0 0,0-1 0,0 1 0,0 0 1,1-1-1,-1 1 0,0-1 0,0 1 0,1-1 0,-1 1 1,1-1-1,-1 0 0,0 0 0,1 0 0,-1 0 0,0 0 0,1 0 1,-1 0-1,1 0 0,-1 0 0,0-1 0,1 1 0,-1-1 1,0 1-1,1-1 0,-1 1 0,1-2 0,9-5 72,0 0 0,0-1 0,-1-1 0,0 0-1,15-18 1,-13 14-32,0 0 1,19-14-1,-28 25-70,2-1-21,0-1 1,0 1-1,-1-1 0,0 0 1,0-1-1,0 1 0,4-7 1,-8 11 16,0 0 0,1-1 1,-1 1-1,0 0 0,0 0 0,0 0 1,0 0-1,0 0 0,0 0 0,0-1 1,0 1-1,0 0 0,0 0 0,0 0 1,0 0-1,1 0 0,-1 0 1,0 0-1,0 0 0,0 0 0,0-1 1,0 1-1,0 0 0,1 0 0,-1 0 1,0 0-1,0 0 0,0 0 0,0 0 1,0 0-1,1 0 0,-1 0 1,0 0-1,0 0 0,0 0 0,0 0 1,1 0-1,1 6-78,0 11 74,-6-1-21,2 0 0,0 0 0,1 1 0,1 27 0,2-27 119,-1 0 0,-2 19 0,0-6 260,3-30-339,-1 0 0,0 0 0,1 0 0,-1 0 0,0 0 0,1 0 0,-1-1 0,0 1 0,1 0 0,-1-1 0,2 0 0,1-3 42,1 0 0,-1 0 1,0-1-1,-1 1 0,1-1 1,-1 0-1,0 0 0,4-7 1,3-4-67,30-56 123,-1 6-278,-45 117-512,3-29 676,0 1 0,1 28 0,-8 51 44,10-99-11,0 0 0,0 0-1,1-1 1,-1 1 0,1 0 0,1 3-1,-2-5-15,0-1-1,0 0 0,0 1 1,1-1-1,-1 0 1,0 0-1,0 1 0,0-1 1,1 0-1,-1 0 0,0 1 1,0-1-1,1 0 1,-1 0-1,0 1 0,0-1 1,1 0-1,-1 0 0,0 0 1,1 0-1,-1 0 1,0 1-1,1-1 0,0 0-5,-1-1-1,1 1 0,0 0 1,-1 0-1,1 0 0,0-1 0,-1 1 1,1 0-1,-1-1 0,1 1 0,-1 0 1,1-1-1,-1 1 0,1-1 1,-1 1-1,1-1 0,0 0 0,16-18 168,14-23 0,-9 14-259,1 0 0,1 1 0,37-31 0,19-6 125,-123 137-842,24-32 803,17-37 21,1 0 1,0-1-1,0 1 0,0 0 1,0-1-1,1 1 1,0 0-1,0 0 0,0 5 1,0-9-14,0 1 0,0-1-1,0 1 1,1-1 0,-1 1 0,0-1 0,0 1 0,1-1 0,-1 1 0,0-1 0,1 1 0,-1-1 0,1 1-1,-1-1 1,0 0 0,1 1 0,-1-1 0,1 1 0,-1-1 0,1 0 0,-1 0 0,1 1 0,0-1-1,-1 0 1,1 0 0,-1 0 0,1 0 0,-1 1 0,1-1 0,0 0 0,-1 0 0,1 0 0,-1 0 0,1 0-1,-1-1 1,1 1 0,0 0 0,-1 0 0,1 0 0,0-1 0,23-8 136,-9-1-78,0 0 0,0-1 0,-1-1 0,-1 0 0,20-22 0,-32 33-87,0-1 0,0 1 1,0 0-1,0 0 1,1 0-1,-1-1 0,0 1 1,4-1-1,-5 2 16,0 0 0,0 0-1,0 0 1,1 0 0,-1 0 0,0 0 0,0 0-1,0 0 1,0 0 0,1 0 0,-1 0 0,0 0-1,0 0 1,0 0 0,0 0 0,1 0 0,-1 0-1,0 0 1,0 0 0,0 1 0,0-1 0,0 0 0,1 0-1,-1 0 1,0 0 0,0 0 0,0 0 0,0 1-1,0-1 1,0 0 0,0 0 0,0 0 0,1 1-1,0 12-194,-1 7 88,-2-1 0,-1 1 1,0-1-1,-12 36 0,-33 72 171,48-127-57,-32 68 81,-79 124-1,107-187-54,-2 4 86,1-1 1,-13 14 0,15-20-50,1 1 1,-1-1 0,1 0 0,-1 0 0,0 0 0,0 0-1,0 0 1,0 0 0,0-1 0,0 0 0,-5 2 0,6-3-39,1 0 1,0 1-1,0-1 0,0 0 1,0 0-1,0 0 1,0 0-1,0 0 1,-1 0-1,1 0 0,0-1 1,0 1-1,0 0 1,0-1-1,0 1 1,0 0-1,0-1 1,0 1-1,0-1 0,0 0 1,0 1-1,0-1 1,0 0-1,1 0 1,-2 0-1,1-1-2,-1-1 1,1 1-1,0 0 0,0 0 1,0-1-1,1 1 1,-1 0-1,0-1 0,1 1 1,0-1-1,-1-2 0,1-3-44,0 0-1,0 0 0,1-1 0,0 1 0,5-15 0,0 5-125,2 0-1,0 1 0,1 0 1,15-23-1,-14 26-953,1 0-1,21-20 1,-2 10-344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52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36 3392,'-17'-27'1536,"25"23"-1312,-3-1-416,4 10 64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53.2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1 223 6816,'21'-8'3072,"66"-20"-2656,-33 9 832,-7 2-768,45-13 64,6 2-320,10-6-64,-6 10-96,-14 1-2176,-14 12 1184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54.1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14 2720,'-1'-12'4709,"1"12"-4622,3 1 224,-1 0 0,1 0 0,0 0 0,-1 0 0,1 0 1,-1 1-1,3 2 0,2 2-27,-1 1 0,0 1 0,0-1 0,0 1 0,-1 0 0,-1 0 0,5 10 0,22 64 783,-19-44-785,40 118 721,-44-127-853,-6-21-78,0 1 0,0-1 0,1 0-1,0 1 1,5 7 0,-8-16-45,0 0 0,0 0 0,0 0-1,0 0 1,0 1 295,0-1-296,1 0 1,-1 0 0,0 0 0,0 0-1,0 0 1,0 0 0,0 0 0,0 0 0,0 0-1,0 0 1,0 0 0,0 0 0,0 0 0,0 0-1,1 0 1,-1 0 0,0 0 0,0 0-1,0 0 1,0 0 0,0 0 0,0 0 0,1 0 348,-1 0-349,0 0 1,0-1 0,0 1 0,0 0 0,0 0-1,0 0 1,0 0 0,0 0 0,3-9 512,0-14-448,-2 21 71,37-187 300,-21 120-567,-9 43-131,1 0 0,1 1 0,16-28 0,-25 51-125,0 0 0,0 0-1,1 1 1,-1-1-1,0 0 1,1 0-1,0 1 1,-1-1 0,1 1-1,2-2 1,-3 2 15,0 1 1,0-1-1,0 1 0,0-1 1,0 1-1,0 0 1,1-1-1,-1 1 1,0 0-1,0 0 0,0 0 1,0 0-1,1 0 1,-1 0-1,0 0 1,0 0-1,0 1 0,1-1 1,-1 0-1,0 1 1,1 0-1,7 5-2107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56.7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 72 4320,'0'-1'178,"-1"0"0,1 0 0,0-1 0,-1 1 0,0 0 0,1 0 0,-1 1 0,0-1 0,1 0 0,-1 0 0,0 0 0,0 0 0,0 1 0,0-1 1,1 0-1,-1 1 0,0-1 0,0 1 0,0-1 0,-1 1 0,1-1 0,-2 0 0,2 1-38,-1 0 0,0 0 0,0 1 0,1-1 0,-1 0 0,0 1 0,1-1 0,-1 1 0,0-1 0,1 1 0,-1 0 0,1 0 0,-3 1 0,-5 4 145,1 1 0,0 0-1,-13 15 1,21-22-279,-7 7 71,1 0 0,0 0 0,1 1 0,0 0 1,0 0-1,1 0 0,-1 0 0,2 1 0,-1 0 0,1-1 1,1 1-1,0 0 0,0 0 0,1 1 0,0-1 0,0 15 1,1-19 22,0 1 1,1-1-1,-1 0 1,1 1 0,1-1-1,-1 0 1,1 1 0,0-1-1,0 0 1,0 0-1,1 0 1,-1 0 0,1-1-1,7 8 1,-10-11-67,1 0 1,-1 0 0,1 0-1,0-1 1,0 1-1,0 0 1,-1-1 0,1 1-1,0-1 1,0 1-1,0-1 1,0 1 0,0-1-1,0 0 1,0 1-1,0-1 1,0 0-1,0 0 1,0 0 0,0 0-1,0 1 1,0-2-1,0 1 1,0 0 0,0 0-1,2-1 1,-1 0 6,0 0 1,0 0-1,-1 0 1,1 0 0,0-1-1,-1 1 1,1-1-1,0 1 1,-1-1-1,0 0 1,1 0 0,0-1-1,4-8 57,-1 0 0,0 0 0,5-17 1,46-151-302,-55 177 131,-1 1-1,0-1 1,1 1 0,-1 0 0,0-1 0,0 1-1,0-1 1,0 1 0,0 0 0,-1-1 0,1-2-1,0 4 54,-1 0 0,1 0 0,0 0 0,0 0 0,0 0 0,0 0 0,0 0 0,0 0 0,0 0 0,0-1 0,0 1 0,0 0 0,0 0 0,0 0 0,0 0 0,0 0 0,0 0 0,0 0 0,0 0 0,0 0 0,-1 0 0,1 0 0,0 0 0,0 0 0,0-1 0,0 1 0,0 0 0,0 0 0,0 0 0,0 0 0,-1 0 0,1 0 0,0 0 0,0 0 0,0 0 0,0 0-1,0 0 1,0 0 0,0 0 0,0 0 0,-1 0 0,1 0 0,0 1 0,0-1 0,0 0 0,-5 9-511,4-4 528,0-1 1,0 1 0,1-1-1,0 1 1,0-1-1,0 1 1,0-1 0,1 1-1,0-1 1,0 0-1,2 9 1,0-6 123,-1-1 0,1 0 0,0 1 0,0-1 0,1-1 1,-1 1-1,7 7 0,-7-10-46,1 0 0,-1 0 0,0 0 1,1 0-1,0 0 0,0-1 0,0 1 0,0-1 0,0 0 1,0 0-1,0-1 0,1 0 0,-1 1 0,1-1 0,-1-1 1,9 2-1,-6-2 15,-1-1-1,1 0 1,0 0 0,-1 0 0,1-1-1,0 0 1,-1 0 0,0 0 0,0-1-1,0 0 1,7-4 0,9-8 110,0-2 1,-2 0-1,33-35 0,-29 27-305,44-34 0,-54 44-226,-4 6-577,-10 9 883,1 0 0,-1 1 0,1-1 0,-1 0 0,0 1 0,1-1 0,-1 0 0,0 1-1,1-1 1,-1 1 0,0-1 0,1 1 0,-1-1 0,0 1 0,0-1 0,0 0 0,0 1-1,1-1 1,-1 1 0,0-1 0,0 1 0,0 0 0,0-1 0,0 1 0,0-1 0,0 1-1,0-1 1,0 1 0,2 29 24,-2 0 0,-2 31 0,-1-15 6,2 1 305,-2 1 0,-18 83 0,20-125-167,1-5-111,0-1-1,0 1 1,0-1 0,0 1-1,0-1 1,0 1 0,0-1-1,0 1 1,-1-1 0,1 1-1,0-1 1,0 1 0,0-1 0,-1 1-1,1-1 1,0 1 0,-1-1-1,1 1 1,0-1 0,-1 0-1,1 1 1,-1-1 0,1 0-1,0 1 1,-1-1 0,1 0-1,-1 0 1,1 1 0,-1-1-1,0 0 1,1 0-12,-1 0-1,1 0 0,0 0 1,-1 0-1,1 0 1,-1 0-1,1 0 1,0 0-1,-1 0 0,1 0 1,0 0-1,-1-1 1,1 1-1,0 0 0,-1 0 1,1 0-1,0-1 1,0 1-1,-1 0 1,1 0-1,0-1 0,0 1 1,-1 0-1,1 0 1,0-1-1,0 1 1,0 0-1,0-1 0,-1 1 1,1-1-1,-3-10 107,3 10-71,-7-30-171,2 1-1,-1-51 0,6 79 127,0 1-1,0-1 1,0 1-1,0-1 1,0 1-1,0-1 1,0 1-1,0-1 1,1 1-1,-1 0 1,1-1-1,-1 1 1,1 0-1,0-1 0,-1 1 1,1 0-1,0-1 1,0 1-1,0 0 1,0 0-1,0 0 1,0 0-1,0 0 1,0 0-1,1 0 1,-1 0-1,0 1 1,0-1-1,1 0 0,-1 1 1,0-1-1,1 1 1,-1-1-1,1 1 1,-1 0-1,1 0 1,-1-1-1,1 1 1,-1 0-1,1 0 1,2 1-1,5 0 119,1 1 0,0 0 0,-1 1 1,19 7-1,-22-8-116,4 2-1317,0 1 0,0 0-1,12 10 1,2 0-2076,-11-7 95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57.7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167 174 3488,'-15'-3'868,"10"2"-522,0 0 0,-1 0 1,1 0-1,-1 0 0,1 1 1,-1 0-1,1 0 1,-1 1-1,1-1 0,0 1 1,-1 0-1,-7 3 0,12-4-333,-7 3 292,0 0 0,-13 8 0,18-9-281,1-1 0,0 1 0,-1 0 0,1 0-1,0 0 1,0 0 0,0 0 0,1 0 0,-1 1-1,1-1 1,-1 0 0,-1 5 0,2-4 7,-1 0 0,1 0 0,0 0 0,0 0 0,0 0 0,1 0 0,-1 0 1,1 1-1,0-1 0,0 0 0,0 0 0,0 1 0,0-1 0,1 0 0,-1 0 0,1 0 1,0 0-1,0 0 0,0 0 0,0 0 0,1 0 0,-1 0 0,3 4 0,1 0 72,0 1-1,1-1 1,0 0-1,0 0 1,0-1-1,1 0 1,-1 0-1,1 0 1,1-1 0,14 8-1,-3-3 60,1-1 0,0-1 0,29 7 0,-39-12-55,1 0 0,0-1-1,0 0 1,0-1 0,0-1-1,0 1 1,1-2 0,-1 0-1,0 0 1,0-1 0,0 0-1,-1 0 1,1-2 0,0 1-1,-1-1 1,0-1 0,11-6-1,-7 3-10,-1-1-1,0-1 1,0 0-1,-1-1 1,0 0-1,-1-1 1,-1 0-1,11-15 1,-17 21-80,0 0 0,-1 0 0,1-1 1,-1 1-1,-1-1 0,1 0 0,-1 0 0,0 0 1,-1 0-1,0 0 0,0 0 0,0 0 0,-1-1 1,0 1-1,0 0 0,-1 0 0,0 0 1,0-1-1,-1 1 0,-4-10 0,3 9-25,-1 0 0,-1 0 1,0 1-1,0 0 0,0 0 0,-1 0 0,0 1 0,-13-11 0,9 10-44,0 0 0,-1 1 0,0 0 1,0 1-1,0 0 0,-1 1 0,0 1 0,0 0 0,0 0 0,0 1 0,0 0 0,-1 1 0,1 1 1,0 0-1,0 1 0,-1 0 0,1 0 0,0 2 0,0-1 0,0 2 0,0-1 0,1 2 0,-1-1 0,-18 12 1,27-14-145,1 0 0,-1 0 0,1 0 1,-1 1-1,1-1 0,-4 5 0,5-6 86,1 1-1,-1-1 0,0 0 1,1 0-1,-1 0 0,1 0 1,-1 1-1,1-1 0,0 0 1,-1 0-1,1 1 0,0-1 1,0 0-1,0 0 0,0 1 1,0-1-1,0 0 0,0 1 1,1 1-1,6 8-1141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58.1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0 3392,'-18'3'1088,"18"-2"-903,1 0 1,-1 0 0,1 0-1,-1-1 1,1 1-1,0 0 1,-1 0 0,1 0-1,0-1 1,-1 1-1,1 0 1,0 0 0,1 0-1,-2-1-197,25 24 2468,38 48 0,-38-37-1996,-1 1 1,-2 0-1,-1 2 1,-2 0-1,14 45 1,-32-81-489,-1-1-68,1 0 1,-1 1-1,1-1 1,-1 0-1,1 1 1,0-1-1,0 0 1,0 0-1,0 1 1,0-1-1,0 0 1,0 0-1,2 1 1,0 2-865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58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62 4800,'-1'110'4746,"-15"141"-932,15-235-3233,1-16-562,0 1 0,0-1-1,0 0 1,0 0 0,0 0 0,0 0-1,0 0 1,0 0 0,0 0 0,0 0 0,0 0-1,-1 0 1,1 0 0,0 0 0,0 0 0,0 1-1,0-1 1,0 0 0,0 0 0,0 0 0,0 0-1,0 0 1,0 0 0,0 0 0,0 0 0,0 0-1,1 0 1,-1 0 0,0 1 0,0-1 0,0 0-1,0 0 1,0 0 0,0 0 0,0 0 0,0 0-1,0 0 1,0 0 0,0 0 0,0 0 0,0 0-1,0 0 1,0 0 0,0 0 0,0 0 0,1 0-1,-1 0 1,0 0 0,0 1 0,0-1 0,0 0-1,0 0 1,0 0 0,0 0 0,0 0 0,0 0-1,0 0 1,0 0 0,0 0 0,1 0-1,-1 0 1,0-1 0,0 1 0,0 0 0,0 0-1,0 0 1,0 0 0,3-4 186,7-50 691,-3 20-832,1 0 0,16-41-1,-21 68-42,45-107-197,-42 102 10,1 0 1,1 0 0,-1 1 0,2 0 0,0 0 0,15-14 0,-23 24 116,-1 1 1,1-1 0,0 0 0,-1 0 0,1 1 0,0-1 0,0 1 0,0-1 0,-1 1 0,1-1 0,0 1 0,0 0 0,0-1 0,0 1 0,0 0 0,1-1 0,-1 2 34,-1 0 0,1-1 1,-1 1-1,0 0 0,1 0 1,-1 0-1,0-1 0,0 1 1,0 0-1,1 0 0,-1 0 1,0 0-1,0 0 0,0-1 1,0 1-1,0 0 0,-1 0 1,1 0-1,0 0 0,-1 0 1,-1 25 128,0-1 1,3 28-1,-1-27 104,-1-21-67,1 1 0,0-1 0,0 0 0,1 0 0,1 9 0,-2-13-123,0-1 1,1 1-1,-1-1 1,0 1-1,0-1 1,1 1-1,-1-1 1,0 1-1,0-1 1,1 1-1,-1-1 1,1 1-1,-1-1 1,0 0-1,1 1 1,-1-1-1,1 0 1,-1 1-1,1-1 1,-1 0-1,1 0 0,-1 1 1,1-1-1,-1 0 1,1 0-1,0 0 1,-1 0-1,1 0 1,-1 0-1,1 0 1,-1 0-1,1 0 1,0 0-1,-1 0 1,1 0-1,-1 0 1,1 0-1,-1 0 1,1-1-1,-1 1 1,1 0-1,-1 0 1,1-1-1,-1 1 1,1 0-1,-1-1 1,1 1-1,0-1 1,4-2 215,-1-1 0,1 0 1,6-6-1,-11 10-239,60-69 561,-39 43-859,37-34 1,-48 51 215,-7 6-46,0-1-1,1 1 1,0 0 0,-1 0-1,1 1 1,5-3-1,-8 4 112,0 1-1,0 0 1,1-1-1,-1 1 1,0 0-1,0 0 1,1 0-1,-1 0 1,0 0-1,1 0 1,-1 0-1,0 0 1,0 0-1,1 0 1,-1 1 0,0-1-1,0 1 1,1-1-1,-1 1 1,0-1-1,0 1 1,0 0-1,0-1 1,0 1-1,0 0 1,2 2-1,0 0 75,0 1-1,0 0 1,0 0 0,0 0-1,-1 1 1,1-1-1,1 8 1,12 36 293,-12-35-338,7 28 233,5 49-1,-8-43-111,-7-35-1355,-1-3 299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59:59.3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85 4640,'-2'-1'161,"1"0"0,0 0 1,0 1-1,-1-1 0,1 0 1,0 0-1,-1 1 0,1-1 0,0 1 1,-1-1-1,1 1 0,-1 0 1,1-1-1,-1 1 0,1 0 0,-1 0 1,1 0-1,-1 0 0,1 0 1,-1 1-1,1-1 0,-1 0 0,1 1 1,-1-1-1,1 1 0,-1-1 1,1 1-1,0 0 0,-1 0 0,1-1 1,0 1-1,-2 2 0,-1 0-60,1 1 0,-1 0 1,1 0-1,0 1 0,0-1 0,1 0 0,-1 1 0,1 0 0,0 0 0,0-1 0,0 1 0,1 0 0,-1 7 0,0-5 39,1 1 1,1-1-1,-1 1 0,1 0 1,1-1-1,-1 1 0,2 0 0,1 9 1,0-10-28,0 1 0,0-1 0,0 0 0,1 0 0,0-1 0,1 1 0,-1-1 0,1 0 0,1 0 0,-1 0 0,1-1 0,0 0 0,0 0 0,0 0 0,12 6 0,-13-8-27,0-1 0,0 1 0,0-1 0,0 0 0,0-1 0,1 1 0,-1-1 0,1 0 0,-1 0 0,1-1 0,-1 1 0,1-1 0,-1-1 0,1 1 0,-1-1 0,1 0 0,-1 0 0,0 0 0,1-1 0,-1 0 0,0 0 0,8-5 0,-8 4-32,-1 0-1,0-1 0,0 0 1,0 0-1,0 0 0,-1 0 1,0-1-1,0 1 0,0-1 1,0 0-1,2-7 0,1-4 113,0 1-1,4-24 0,-8 30-170,0-1 1,-1 0-1,0 1 0,-1-1 0,0 0 1,0 0-1,-1 1 0,0-1 0,-1 0 0,0 1 1,-4-13-1,4 17-52,-1 0 0,1 0 0,-1 0-1,1 1 1,-1-1 0,-1 1 0,1-1 0,-1 1 0,1 1 0,-1-1 0,0 0 0,-1 1 0,1 0-1,0 0 1,-1 0 0,0 0 0,0 1 0,0 0 0,0 0 0,0 0 0,0 1 0,-7-2 0,5 2-96,1 0 0,-1 1 0,-11 0 0,16 0 1,0 0 0,0 1 0,0-1 0,0 0 0,0 1 0,0-1-1,0 1 1,0-1 0,1 1 0,-1 0 0,0 0 0,0 0 0,1 0 0,-1 0 0,1 0-1,-1 0 1,-1 2 0,3-2 69,0-1-1,0 0 1,0 1-1,-1-1 0,1 0 1,0 1-1,0-1 1,0 1-1,0-1 0,0 0 1,0 1-1,0-1 1,0 0-1,0 1 0,0-1 1,0 0-1,0 1 1,1-1-1,-1 1 1,0-1-1,0 0 0,0 1 1,0-1-1,1 0 1,-1 0-1,0 1 0,0-1 1,0 0-1,1 1 1,-1-1-1,0 0 0,1 1 1,10 6-757,-11-7 716,12 6-1105,0-1 0,0 0 0,1-1 1,15 3-1,3 1-435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01.5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69 427 4320,'15'4'1392,"-14"-4"-1358,-1 1 0,1-1 1,-1 1-1,1-1 0,-1 0 0,1 1 1,-1-1-1,0 1 0,1-1 1,-1 1-1,0-1 0,1 1 0,-1 0 1,0-1-1,1 1 0,-1-1 0,0 1 1,0 0-1,0-1 0,0 1 1,0-1-1,0 1 0,0 0 0,0 0 1,0 0 100,4 25 1163,-2 0 0,-1 50 1,-11 50-401,5-87-379,4-29-411,-19 154 1471,14-133-850,-1 0-1,-1 0 1,-15 34 0,23-64-690,-7 11 549,3-9-27,1-10 278,1-2-693,2 0 0,-1 0 0,1 0 0,0 0 0,2-13 0,12-46-243,-9 47 187,-3 10-80,49-192-64,-41 173-71,1-1-1,2 2 0,0-1 1,27-39-1,-32 57 31,1 1 0,0 0 0,13-12 0,-17 18 80,2 0 0,-1 0-1,0 0 1,1 1 0,0 0 0,0 0 0,8-3 0,-13 6-7,0 1-1,-1-1 1,1 1 0,0-1 0,-1 1 0,1 0 0,0-1-1,-1 1 1,1 0 0,0 0 0,0 0 0,-1 0-1,1 1 1,0-1 0,2 1 0,-3 0 14,0-1 0,0 1 0,0 0 0,0-1 0,0 1 0,-1 0 0,1 0 0,0-1 0,0 1 0,-1 0 0,1 0 0,-1 0 0,1 0 0,-1 0 0,1 0 0,-1 0 0,1 0 0,-1 2 0,1 2 10,0 0 0,-1 1-1,0-1 1,0 1 0,0-1 0,-1 0 0,0 1-1,-1 4 1,-5 17 83,-1 0 0,-17 36-1,-29 49 276,30-65-121,23-46-236,1-1 0,0 0-1,-1 1 1,1-1-1,0 1 1,-1-1-1,1 0 1,0 1-1,0-1 1,0 1-1,0-1 1,-1 1-1,1-1 1,0 1 0,0-1-1,0 1 1,0-1-1,0 1 1,0-1-1,0 1 1,0-1-1,0 1 1,0-1-1,1 0 1,-1 1-1,0-1 1,0 1 0,0-1-1,0 1 1,1-1-1,-1 1 1,0-1-1,1 0 1,-1 1-1,0-1 1,1 0-1,-1 1 1,1 0-1,1-1 19,1 1 0,-1-1 0,0 1 0,1-1 0,-1 0 0,1 0 0,2 0 0,12 0 15,0-2 0,0 0 0,0-1-1,0 0 1,0-2 0,-1 0 0,0-1 0,0 0-1,-1-1 1,29-18 0,-20 9 9,-2-1-1,0-1 1,-1-1-1,-1 0 1,33-43-1,-37 42-63,0-1-1,-2-1 0,-1 0 0,-1-1 0,0-1 1,10-32-1,-21 42-386,-1 14 387,0-1-1,0 1 1,0 0-1,0 0 1,-1-1-1,1 1 1,0 0-1,0 0 0,0-1 1,0 1-1,-1 0 1,1 0-1,0-1 1,0 1-1,-1 0 1,1 0-1,0 0 1,0 0-1,-1-1 1,1 1-1,0 0 1,-1 0-1,1 0 0,0 0 1,-1 0-1,0 0-16,-1 0 1,1 0-1,-1 1 0,1-1 0,0 0 0,-1 1 0,1-1 0,-1 1 0,1 0 0,0-1 0,0 1 0,-1 0 1,1 0-1,0 0 0,-1 1 0,-4 4 4,0-1 0,1 1 0,0 1-1,0-1 1,1 1 0,0-1 0,0 1 0,0 1 0,1-1 0,0 0 0,1 1 0,-1-1 0,2 1 0,-2 9 0,0 10 141,1 0 1,4 50 0,-2-75-97,0 7 85,1 0 0,0-1 0,0 1 0,6 16 0,-7-23-69,1-1 1,-1 1 0,1 0 0,0-1 0,0 1-1,0 0 1,-1-1 0,2 1 0,-1-1 0,0 1-1,0-1 1,0 0 0,1 1 0,-1-1 0,0 0-1,1 0 1,-1 0 0,1 0 0,0 0 0,-1 0-1,1-1 1,0 1 0,-1-1 0,1 1 0,0-1-1,0 1 1,0-1 0,-1 0 0,1 0 0,3 0-1,-1-1 5,0 0 0,0 0 0,0-1 0,0 0 0,0 0 0,0 0 0,-1 0 0,1 0 0,-1-1 0,1 1 0,-1-1 0,0 0 0,4-5 0,9-7 24,38-33 43,83-67-101,-10 27-192,-118 80 186,-9 7-13,1 0 0,0 0-1,-1 0 1,1 0-1,0 1 1,0-1 0,0 0-1,-1 0 1,1 1-1,0-1 1,0 1 0,0-1-1,2 0 1,-2 19-467,-1-12 518,-1 7 2,1 0 0,1 0 0,0 1 0,1-1-1,4 14 1,-1-12-10,0 0-1,1 0 1,1-1 0,0 0-1,1 0 1,14 18-1,-19-28 11,0-1-1,0 1 0,1-1 0,0 0 1,0 0-1,0 0 0,0 0 0,0-1 1,1 1-1,6 2 0,-7-4-12,0 0 0,0-1-1,0 1 1,0-1 0,0 1 0,0-1 0,0 0-1,0-1 1,0 1 0,0-1 0,0 0-1,0 0 1,-1 0 0,8-3 0,-5 1 5,1 0 1,-1-1 0,0 0 0,0 0-1,0-1 1,9-9 0,29-35 73,-34 36-99,15-22 30,-23 32-40,0 0 0,-1 0 0,1 0 0,-1 0 0,1 0 0,-1-1 0,0 1 0,-1 0 0,2-7 0,-2 9 4,0 0 0,0 0-1,0 0 1,0 0 0,0 0-1,0 0 1,0 0 0,0 0 0,-1 0-1,1 0 1,0 1 0,-1-1 0,1 0-1,0 0 1,-1 0 0,1 0 0,-1 0-1,1 1 1,-1-1 0,0 0-1,0 0 1,0 0 2,1 1 1,-1 0-1,0 0 0,1 0 1,-1 0-1,0 0 0,0 0 1,1 0-1,-1 0 0,0 0 1,1 0-1,-1 0 0,0 0 1,0 0-1,1 1 0,-1-1 0,0 0 1,1 1-1,-1-1 0,-1 1 1,-4 3-32,0 1 0,1-1 0,-11 12 0,16-16 27,-10 11 0,1 1 0,1-1 0,-1 1-1,2 1 1,0 0 0,1 0-1,0 0 1,0 1 0,2-1 0,-6 29-1,9-38 32,1 0-1,0-1 0,0 1 0,0 0 1,1 0-1,-1 0 0,3 7 0,-3-10-8,0-1-1,0 1 0,1 0 0,-1 0 0,0-1 0,0 1 1,1 0-1,-1-1 0,0 1 0,1 0 0,-1-1 0,1 1 0,-1 0 1,1-1-1,-1 1 0,1-1 0,0 1 0,-1-1 0,1 1 1,0-1-1,-1 0 0,1 1 0,0-1 0,-1 0 0,1 1 1,0-1-1,0 0 0,-1 0 0,1 0 0,0 0 0,0 0 1,-1 0-1,1 0 0,0 0 0,0 0 0,-1 0 0,1 0 1,0 0-1,0 0 0,-1-1 0,1 1 0,0 0 0,0-1 1,-1 1-1,1 0 0,-1-1 0,1 1 0,0-1 0,4-3 35,0 0 0,-1 0 0,1 0 0,-1-1 0,0 1 0,0-1 0,4-7 0,20-40-153,-4 5-226,-23 45 73,-1 3 111,-5 15-22,0 13 130,3-19 41,0 0 1,1-1-1,0 1 1,1 18-1,0-26 7,1 1-1,-1 0 0,1-1 0,-1 1 0,1 0 0,0-1 1,0 1-1,0-1 0,1 1 0,-1-1 0,1 1 1,-1-1-1,1 0 0,0 0 0,0 0 0,0 0 0,0 0 1,0 0-1,0-1 0,0 1 0,5 2 0,-4-3 6,0 0-1,-1 0 0,1 0 1,0 0-1,-1-1 0,1 1 1,0-1-1,0 0 0,0 0 1,0 0-1,-1 0 1,1 0-1,0 0 0,0-1 1,0 0-1,5-1 0,0-2 35,1 1-1,-1-2 0,15-9 1,2-4 73,0-1 1,36-37-1,39-53 19,-63 67-100,-19 22-37,-2-1 1,0 0-1,-1-2 0,-2 1 0,0-2 1,-1 0-1,-2 0 0,0-1 0,8-35 1,-14 47-30,4-18-117,0 1 1,-2-2-1,3-46 0,-9 76 119,0 1 0,0-1 0,0 1 0,0-1 1,0 0-1,-1 1 0,1-1 0,0 1 0,-1-1 1,1 1-1,-2-3 0,2 4 14,-1 0 0,1-1 0,0 1 0,0 0 0,-1 0 1,1 0-1,0-1 0,-1 1 0,1 0 0,0 0 0,0 0 0,-1 0 0,1 0 0,0 0 0,-1 0 0,1 0 0,0 0 0,-1 0 1,1 0-1,0 0 0,-1 0 0,1 0 0,0 0 0,0 0 0,-1 0 0,1 0 0,0 0 0,-1 0 0,1 0 0,0 0 0,-1 1 1,1-1-1,-1 0 0,-2 3-43,-1 1 0,0-1 1,1 1-1,-1 0 0,1 0 1,-3 5-1,-72 121-53,50-80 77,17-31 46,2 0 0,0 0 0,1 1 0,1 0 0,0 1 1,2-1-1,1 1 0,0 0 0,1 1 0,2-1 0,0 0 0,1 1 0,1-1 1,7 38-1,-7-52 33,1 0-1,0 0 1,1 0 0,-1 0 0,1 0 0,1 0-1,-1-1 1,8 10 0,-10-14-32,0-1 0,1 1 0,0 0 0,-1-1 0,1 1 0,0-1 0,0 1 0,0-1 0,0 0 0,0 0 0,0 0 0,0 0 1,1 0-1,-1 0 0,0-1 0,0 1 0,1-1 0,-1 0 0,0 1 0,1-1 0,-1 0 0,0 0 0,1-1 0,-1 1 0,0 0 0,1-1 0,-1 1 0,0-1 0,0 0 0,0 0 0,3-1 0,5-3 10,0-1 1,0 0-1,-1-1 0,13-11 0,34-37-180,-33 29 61,-12 13 74,20-17-1,-23 21-472,-15 22 210,0 1 235,1 1-1,1 0 1,0 0-1,1 1 1,-3 23-1,6-30 88,0-1-1,1 1 1,0-1 0,1 1 0,0-1-1,0 1 1,1-1 0,0 0-1,0 1 1,1-1 0,0 0 0,5 9-1,-6-14-19,0 0-1,1 0 0,-1 0 1,1 0-1,0 0 0,3 3 1,8 0 90,-14-6-105,1 0-1,-1 0 0,0 0 1,1 0-1,-1 0 1,0 0-1,1 0 0,-1 0 1,1 0-1,-1 0 0,0 0 1,1 0-1,-1 0 0,0-1 1,1 1-1,-1 0 0,0 0 1,1 0-1,-1-1 0,0 1 1,1 0-1,-1 0 1,0-1-1,0 1 0,1 0 1,-1-1-1,0 1 0,0 0 1,1-1-1,3-8 73,0-1-1,0 1 0,4-18 1,-6 22-102,-2 0 1,1 0-1,-1 0 0,0-1 1,0 1-1,0 0 0,0 0 1,-1 0-1,-1-6 0,0 8-14,0 0-1,0 0 1,-1 0 0,1 0-1,-1 1 1,1-1-1,-1 1 1,0-1-1,0 1 1,0 0-1,0 0 1,0 1 0,0-1-1,0 1 1,-1-1-1,1 1 1,-5-1-1,17-1 50,-1 1 0,1 0 0,0 1 0,-1-1 0,1 2 0,0-1 0,0 1 0,14 2 0,-12-1-45,-1 1 0,1 0 0,0 1 1,-1 0-1,1 0 0,16 9 0,-11-1 82,0 0 0,0 1 0,-1 1 0,0 0 0,20 26 0,-13-15 301,27 22 0,-31-31-150,1-1 0,0-1-1,23 11 1,-30-18-509,1-1 0,0 1-1,0-2 1,0 0 0,1-1 0,19 3 0,-31-5-120,1-1 1,-1 0-1,0 0 1,0 0-1,0 0 1,0-1-1,1 1 1,-1 0-1,0-1 1,0 0-1,0 1 1,0-1-1,0 0 1,0 0-1,0 0 1,0 0-1,-1-1 1,1 1-1,0 0 1,-1-1-1,1 1 1,-1-1-1,1 1 1,1-4-1,9-10-2761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3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14 114 8480,'-13'-27'3840,"22"19"-3360,-5 1 1664,5 2-1280,12-9-1,5 1-511,18-2-128,1 7-128,7 0-256,2 5 64,-7-2-1215,-3 5 703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01.9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20 8320,'-16'-12'3744,"19"16"-3232,7-4 1248,3 0-1056,25-4 767,11 0-831,21 0-224,4 4-256,6 0-64,-10 4-32,-9-4-3135,-7 4 1663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05.0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0 548 2976,'0'0'971,"8"4"692,-8-4-1611,0 0 0,1 0 0,-1 0 0,0 0-1,0 1 1,0-1 0,0 0 0,0 0-1,0 0 1,0 0 0,0 1 0,0-1-1,0 0 1,1 0 0,-1 0 0,0 0-1,0 1 1,0-1 0,0 0 0,0 0 0,1 0-1,-1 0 1,0 0 0,0 0 0,0 0-1,0 0 1,1 0 0,-1 0 0,0 0-1,0 1 1,0-1 0,1 0 0,-1 0-1,0 0 1,0 0 0,0 0 0,0 0-1,1-1 1,-1 1 0,0 0 0,0 0 0,0 0-1,1 0 1,-1 0 0,0 0 0,0 0-1,0 0 1,0 0 0,1-1 0,10-7 2021,5-17-1458,-1-1 1,-2 0-1,0-1 1,9-30-1,4-9-204,12-13 210,67-104 0,-104 182-601,3-6-60,0 1 1,0 0-1,1 0 1,-1 0-1,11-9 1,-14 14 7,0 0 0,1 0 0,-1 0 1,1 1-1,-1-1 0,1 0 1,0 0-1,-1 1 0,1-1 1,-1 1-1,1 0 0,0-1 1,0 1-1,-1 0 0,1 0 0,0 0 1,0 0-1,-1 0 0,1 0 1,0 1-1,-1-1 0,1 1 1,0-1-1,-1 1 0,1-1 0,-1 1 1,1 0-1,-1 0 0,1 0 1,-1 0-1,2 1 0,3 3 27,0 1-1,0-1 1,-1 1 0,0 1-1,0-1 1,-1 1-1,0-1 1,0 1 0,0 0-1,-1 1 1,0-1-1,0 1 1,-1-1-1,2 11 1,0 7 7,0 0-1,-2 0 1,0 30 0,-2-34 76,-1-1 1,-1 1 0,-1-1-1,0 1 1,-11 31 0,11-44 21,0 0 1,0-1-1,0 1 1,-1-1-1,0 0 1,-1 0-1,0 0 1,0-1-1,0 1 1,-1-1 0,0-1-1,0 1 1,0-1-1,-1 0 1,1 0-1,-13 6 1,12-8-15,0-1 0,-1 0 0,1 0 0,0 0 0,-1-1-1,0 0 1,1 0 0,-1-1 0,1 0 0,-1 0 0,-14-3 0,11 1-207,0-1-1,0 0 0,0-1 1,1 0-1,0-1 1,-1 0-1,-12-8 1,31 11-648,6 2 684,28 5 158,0-2-1,1-2 1,-1-2-1,56-8 1,-80 7 14,0-1 1,-1 0 0,1-1-1,-1 0 1,0-2 0,31-14-1,-33 11 21,0-1 0,0-1-1,-1 0 1,-1-1 0,0 0 0,0-1-1,-1-1 1,-1 0 0,-1 0-1,0-1 1,0-1 0,-1 1 0,-1-1-1,9-28 1,-15 37-99,0 0-1,-1 0 1,1-12-1,-2 17-40,0 0 0,0 0 0,0 1 0,0-1 0,0 0 0,0 0-1,-1 0 1,1 1 0,-1-1 0,1 0 0,-1 0 0,0 1 0,0-1 0,1 1 0,-1-1-1,0 0 1,-1 1 0,-1-2 0,3 2 3,-1 1 0,0-1 0,0 1-1,0-1 1,0 1 0,0-1 0,0 1-1,1 0 1,-1 0 0,0-1 0,0 1 0,0 0-1,0 0 1,0 0 0,0 0 0,0 0 0,0 0-1,0 1 1,0-1 0,0 0 0,0 0 0,0 1-1,0-1 1,0 0 0,0 1 0,1-1 0,-1 1-1,0-1 1,0 1 0,0 0 0,0 0 0,-3 2-24,1 1 1,0-1 0,0 1 0,0-1-1,-3 5 1,-2 7 27,0 0-1,1 1 0,1 0 1,0 0-1,1 0 1,1 1-1,1-1 0,0 1 1,0 24-1,2-33 70,1 0 0,0-1-1,1 1 1,0-1 0,0 1 0,0 0-1,1-1 1,0 0 0,1 1 0,0-1-1,0 0 1,0 0 0,1-1-1,0 1 1,0-1 0,1 0 0,-1 0-1,2 0 1,9 9 0,-12-13 0,1 0 0,0 0 1,0 0-1,0 0 0,0-1 1,0 1-1,0-1 0,0 0 0,0-1 1,0 1-1,1 0 0,-1-1 1,0 0-1,9-1 0,1-1 123,0 0 1,0-1-1,15-6 0,-11 3-85,0-1 0,-1-1-1,0-1 1,-1 0 0,0-1 0,-1-1 0,18-16-1,-14 10-5,-1 0 1,-1-2-1,-1 0 0,26-39 0,-36 48-74,-1 0 1,0 0 0,-1-1-1,0 1 1,4-16 0,-7 24-30,0-1 1,-1 1 0,1-1-1,0 0 1,-1 1 0,0-1-1,0 0 1,0 1 0,0-1-1,0 1 1,0-1 0,-1 0-1,1 1 1,-1-1 0,-1-3-1,2 5 6,0 1-1,-1-1 1,1 0-1,-1 0 1,1 1-1,-1-1 1,1 0-1,-1 1 1,1-1-1,-1 0 1,0 1-1,1-1 1,-1 1-1,0-1 0,1 1 1,-1-1-1,0 1 1,0 0-1,0-1 1,1 1-1,-1 0 1,0 0-1,0-1 1,-1 1-1,0 0-12,-1 0 0,1 0-1,0 1 1,-1-1 0,1 0 0,0 1-1,-1 0 1,1-1 0,-2 2 0,-4 2 0,0 0 0,1 0 0,0 1 0,-8 6 0,5-2 54,0 1 0,0 0 0,1 1 0,0 0 0,1 0 0,-9 16 1,12-19 57,1 1 1,0 0 0,0 0-1,1 1 1,0-1 0,0 1 0,1 0-1,1-1 1,-1 16 0,2-20-18,0-1 1,0 1 0,1 0-1,0 0 1,0-1 0,1 1 0,-1 0-1,1-1 1,0 1 0,0-1-1,0 0 1,1 0 0,-1 0-1,1 0 1,0 0 0,0 0-1,1-1 1,-1 0 0,1 1-1,0-1 1,4 2 0,4 3 72,1-1-1,0 0 1,1-1 0,0-1 0,21 6 0,-20-6-23,1-2 1,0 0-1,0-1 0,0 0 1,0-1-1,0-1 1,32-4-1,-38 2-357,0 0 0,-1-1 0,1 0-1,-1 0 1,18-9 0,-21 8-479,1 0-1,-1 0 1,0-1-1,0 0 1,-1 0 0,1-1-1,-1 1 1,7-10-1,1-5-1876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05.7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38 3072,'0'-1'162,"-1"0"1,1 0-1,0 0 0,0 0 1,0-1-1,0 1 0,0 0 1,0 0-1,0 0 0,0 0 1,1 0-1,-1-1 0,0 1 1,1 0-1,-1 0 0,0 0 0,1 0 1,0 0-1,-1 0 0,1 0 1,-1 0-1,1 0 0,0 1 1,0-1-1,0 0 0,-1 0 1,1 0-1,0 1 0,0-1 1,0 1-1,2-2 0,0 1 82,-3 0-128,0 1 0,1 0 1,-1-1-1,0 1 0,1 0 1,-1-1-1,1 1 0,-1 0 0,1 0 1,-1 0-1,1-1 0,-1 1 1,1 0-1,-1 0 0,1 0 0,-1 0 1,1 0-1,0 0 0,6 12 1024,-6-10-1191,1 3 211,0 0 1,0 1 0,-1-1 0,1 1 0,-1-1 0,-1 1 0,1 7-1,-4 42 549,1-29-507,-28 245 1026,20-204-824,5-32-185,-7 59 570,11-81-775,0-13 62,1 1 0,0 0-1,0 0 1,0-1 0,0 1-1,0 0 1,0 0 0,0-1-1,0 1 1,0 0 0,0 0-1,0-1 1,0 1 0,0 0-1,1 0 1,-1 0 0,1 0-35,0-1 1,0 0-1,0 0 1,0 1-1,0-1 1,-1 0-1,1 0 1,0 0-1,0 0 1,0 0-1,0 0 1,0 0-1,0 0 1,0 0-1,0-1 1,0 1-1,1-1 1,5-1-20,1-1 0,-1 1 1,0-2-1,12-6 0,16-7 133,-16 10-120,1 2-1,-1 0 0,1 1 0,20-1 0,-28 4-62,0 1-1,0 0 1,1 1-1,-1 1 1,14 3-1,-11 0 498,-9 0-1759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06.2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52 6 5408,'9'-6'5857,"-10"18"-4701,0 15-423,-8 42 1,0-2-148,4-5-163,-15 136 824,14-120-834,1-4 91,3-65-409,1-8-54,1 1 0,0-1 1,-1 1-1,1-1 0,0 1 1,0 0-1,0-1 0,0 1 1,0-1-1,0 1 0,0-1 1,0 1-1,1-1 0,0 3 0,0-4 22,-1 0 0,1 0-1,0 1 1,0-1 0,-1 0-1,1 0 1,0 0 0,0 0-1,0 0 1,-1 0-1,1 0 1,0 0 0,0 0-1,0 0 1,-1-1 0,1 1-1,0 0 1,0 0-1,-1-1 1,2 0 0,0 1 152,10-5 37,-1 0-1,0 0 0,0-1 1,10-8-1,-8 6-37,0 0-1,18-8 0,-26 14-209,0 1-1,-1-1 1,1 1 0,0 0-1,0 0 1,0 1 0,0-1 0,-1 1-1,1 0 1,0 0 0,7 2-1,0 1 10,11 1-106,-22-4 104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06.8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57 5568,'-8'-14'1786,"8"14"-1706,-1 0-1,1-1 0,0 1 1,0-1-1,0 1 0,0-1 0,0 1 1,0-1-1,0 1 0,0-1 0,0 1 1,1-1-1,-1 1 0,0-1 0,0 1 1,0-1-1,0 1 0,1-1 1,-1 1-1,0-1 0,0 1 0,1 0 1,-1-1-1,0 1 0,1 0 0,-1-1 1,1 1-1,-1 0 0,0-1 0,1 1 1,-1 0-1,1 0 0,-1-1 0,1 1 1,-1 0-1,1 0 0,-1 0 1,0 0-1,1 0 0,0 0 0,0-1 223,11-4 380,0 0-1,0 1 1,1 0-1,-1 1 1,21-3-1,-30 6-681,1 0 1,-1 0-1,0 0 0,1 0 0,-1 1 0,1-1 0,-1 1 0,0 0 0,1 0 1,-1 0-1,5 2 0,-6-1 20,0-1 0,-1 0 1,1 1-1,0-1 0,-1 1 0,1 0 1,-1-1-1,1 1 0,-1 0 1,0 0-1,0 0 0,0 0 0,0 0 1,0 0-1,0 0 0,-1 0 0,1 0 1,-1 0-1,1 4 0,-1-1 37,0 0 1,0 0-1,-1 0 0,1 0 1,-1 0-1,0 0 0,-1 0 1,1 0-1,-1-1 0,-3 7 1,-27 47 259,28-52-310,-9 15 36,7-13 30,0 1-1,1 0 1,-6 14 0,10-20-61,0 0 0,0 1 1,0-1-1,0 1 0,1-1 0,0 1 0,0-1 1,0 1-1,0-1 0,0 1 0,0-1 1,1 1-1,0-1 0,1 5 0,1-2 5,-1 1 0,2 0 0,-1-1 0,1 0 0,0 1 0,0-1 0,1-1 0,5 6 0,8 7 315,21 15 0,-23-21 162,-1 1 0,18 21 0,-27-27-332,-1-1 1,0 1-1,0 0 0,0 1 1,-1-1-1,-1 1 1,5 11-1,-7-16-113,0 0-1,-1 0 1,1 0 0,-1 0 0,0 0-1,0 0 1,0 1 0,0-1 0,-1 0-1,1 0 1,-1 0 0,0 0 0,1 0-1,-1 0 1,-1 0 0,1-1 0,0 1 0,-1 0-1,1-1 1,-1 1 0,0-1 0,0 1-1,-2 2 1,-1-1-16,1 0 1,0 0-1,-1-1 1,0 1-1,0-1 0,0 0 1,0 0-1,-1-1 1,1 1-1,-9 1 0,3-1-381,0-1-1,0 0 0,-1-1 1,-16 0-1,1-1-686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08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388 12 3648,'1'-2'195,"-1"2"-153,0 0 0,0-1 0,1 1-1,-1 0 1,0 0 0,0 0 0,0-1-1,0 1 1,0 0 0,1 0 0,-1-1-1,0 1 1,0 0 0,0 0-1,0 0 1,0-1 0,0 1 0,0 0-1,0-1 1,0 1 0,0 0 0,0 0-1,0-1 1,0 1 0,0 0 0,0 0-1,0-1 1,0 1 0,0 0 0,-1 0-1,1 0 1,0-1 0,0 1-1,0 0 1,0 0 0,0-1 0,-1 1-1,1 0 1,0 0 0,0 0 0,0 0-1,-1-1 1,1 1 0,-20 19 3890,-26 33-2952,3-3-365,-98 125 979,124-149-1403,1 0 0,1 2 0,1-1 0,1 2-1,-12 38 1,15-30 47,1 1 0,2 0 0,-4 56 0,10-68-125,1-1 0,1 1 0,1 0 1,2 0-1,0-1 0,9 29 0,-9-40-41,0 0 0,1 0-1,1 0 1,0 0 0,1-1-1,0 0 1,1-1 0,16 19 0,-4-11 39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09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5728,'1'-1'2247,"-1"4"-1167,-2 15-55,7 22 749,-1 76-1,-4-109-1683,0 384 1403,1-381-2206,2-8-379,3-11-1940,-3-4 979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09.6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 1 5216,'2'4'697,"-1"-1"0,0 1 1,0 0-1,0-1 0,0 1 0,-1 0 1,1 0-1,-1 4 0,2 44 884,-13 156 660,1 1-1698,13-142-325,-2-60-1487,3-3 288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10.0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 5472,'1'-6'2568,"3"7"-1509,3 10-9,4 28 482,-1 0 0,-3 1 0,3 42 0,0-8-668,-8-62-908,23 190 1203,-22-114-3165,-3-77 700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10.3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28 6304,'4'-5'7414,"0"22"-4087,-4-17-3292,0 0 1,-1 1-1,1-1 1,0 1-1,0-1 1,0 0-1,0 1 1,0-1-1,0 1 1,0-1-1,0 0 1,0 1 0,0-1-1,0 0 1,0 1-1,1-1 1,-1 1-1,0-1 1,0 0-1,0 1 1,0-1-1,1 0 1,-1 1-1,0-1 1,0 0-1,1 0 1,-1 1-1,0-1 1,0 0-1,1 1 1,-1-1-1,15-8 592,-15 7-641,16-11-258,17-17 0,-32 34-322,0-1 0,-1 1 0,0 0 0,0 6 0,0-5-236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42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617 184 3552,'0'-15'483,"1"8"202,-1-1 1,0 1-1,0-1 0,-1 1 0,0-1 1,0 1-1,0-1 0,-5-10 0,1 8-104,0 1-1,0 0 0,-1 1 0,0-1 1,-9-9-1,12 15-521,-1 1 1,1-1-1,-1 0 0,1 1 1,-1 0-1,0 0 0,0 0 1,0 0-1,0 1 0,-1 0 1,1 0-1,0 0 0,0 0 1,-1 0-1,1 1 1,-7 0-1,-3 1 33,0 0 0,0 2 0,-1 0 1,2 0-1,-1 1 0,0 1 0,-18 8 0,7 0 46,0 0 1,-41 30-1,45-26-9,1 1 1,0 0-1,1 2 1,2 0-1,-1 1 1,-16 29-1,17-23-45,2 1-1,1 0 0,1 1 0,-17 61 0,28-84-44,0 0 0,1 1-1,0-1 1,0 0-1,0 1 1,1 0-1,0-1 1,0 1 0,1-1-1,0 1 1,0-1-1,1 0 1,-1 1-1,1-1 1,1 0-1,-1 0 1,1 0 0,0 0-1,0-1 1,1 1-1,0-1 1,0 0-1,0 0 1,1 0 0,5 5-1,2 0 28,2 0 0,-1 0 0,1-1 0,21 9-1,-6-5 141,42 13 0,-54-21-120,0 0-1,0-2 0,0 0 1,1-1-1,26-1 0,-31-1-11,-1-1 0,1-1 0,-1 0 1,0 0-1,0-1 0,0-1 0,0 0 0,18-9 0,-18 7 14,-1-1 0,1-1 0,-1 1 0,12-12 0,-21 17-88,1 0 0,-1-1 0,1 1 0,-1-1 0,0 0 0,0 1 1,0-1-1,-1 0 0,1 0 0,-1 0 0,1-1 0,-1 1 0,0 0 1,0 0-1,0-1 0,-1 1 0,1 0 0,-1-1 0,0 1 0,0 0 1,-1-7-1,1 9-21,0 0 1,0 0 0,0 1-1,-1-1 1,1 0 0,0 0-1,-1 0 1,1 0 0,0 0-1,-1 1 1,1-1 0,-1 0-1,1 0 1,-1 1 0,0-1-1,1 0 1,-1 1 0,0-1-1,0 0 1,1 1 0,-1-1-1,0 1 1,0-1 0,0 1-1,0 0 1,1-1 0,-1 1-1,0 0 1,0 0 0,0 0-1,0-1 1,0 1 0,0 0-1,0 0 1,0 0-1,0 0 1,0 1 0,0-1-1,1 0 1,-1 0 0,0 1-1,-1-1 1,-2 2-59,0-1-1,0 1 1,0 0 0,0 0-1,0 0 1,1 1 0,-5 3-1,6-5 83,1 1-1,-1-1 0,1 0 1,0 0-1,0 1 0,-1-1 1,1 1-1,0-1 0,0 1 0,0-1 1,1 1-1,-1-1 0,0 1 1,1 0-1,-1 0 0,1-1 1,-1 1-1,1 0 0,0 0 1,0-1-1,0 1 0,0 0 0,0 0 1,0 0-1,0-1 0,0 1 1,1 0-1,-1 0 0,1-1 1,0 1-1,-1 0 0,1-1 0,0 1 1,0 0-1,0-1 0,0 1 1,0-1-1,2 3 0,0-1 49,0-1-1,1 1 0,-1 0 1,0-1-1,1 0 1,0 0-1,-1 0 0,1 0 1,0 0-1,0-1 0,0 1 1,0-1-1,0 0 1,0-1-1,8 1 0,3 0 37,0-2-1,0 0 1,0-1-1,0 0 0,-1-2 1,1 1-1,-1-2 1,0 0-1,18-9 0,-30 13-67,0 0 0,-1 1-1,1-2 1,-1 1 0,1 0 0,-1 0-1,0 0 1,1-1 0,-1 1-1,1-3 1,-1 4-10,-1-1-1,0 0 1,1 0-1,-1 1 1,0-1-1,1 0 1,-1 0-1,0 0 1,0 1-1,0-1 1,0 0 0,0 0-1,0 0 1,0 0-1,0 1 1,0-1-1,-1-1 1,0 0-4,0 0-1,0 0 1,0 0 0,-1 0 0,1 0 0,-1 0 0,1 0-1,-1 0 1,0 1 0,0-1 0,0 1 0,0-1 0,0 1 0,-4-2-1,-8-5-118,0 1 0,0 0 0,-1 1 0,0 0 0,0 2 0,-1-1 0,-18-1 0,26 5 78,-17-1-143,23 2 158,1 0 1,0 0-1,-1 0 1,1 0-1,0 0 1,0 1-1,-1-1 1,1 0-1,0 1 1,0-1 0,-1 1-1,1-1 1,0 1-1,-2 1 1,3-1 19,0-1 0,0 0 0,0 0 0,0 1 0,0-1 1,0 0-1,0 1 0,0-1 0,0 0 0,0 1 0,0-1 0,0 0 1,0 0-1,1 1 0,-1-1 0,0 0 0,0 0 0,0 1 1,0-1-1,1 0 0,-1 0 0,0 1 0,0-1 0,0 0 0,1 0 1,-1 0-1,0 1 0,0-1 0,1 0 0,-1 0 0,1 0 0,9 8-26,-10-8 28,6 3 21,0 0-1,1 0 0,-1-1 1,1 0-1,-1 0 1,1 0-1,0-1 0,7 1 1,58 0 122,-53-2-145,22 0 57,253-7 427,-292 7-485,12-1 11,0 0 0,0-1 0,0-1 0,17-5 0,-38 11-114,-3 0 67,1 1-1,-1 0 1,1 1-1,-16 11 1,23-15 41,0 0 1,1 1-1,-1-1 1,1 1-1,-1 0 1,1-1-1,0 1 1,-1 0-1,1 0 1,0 0 0,0 0-1,0 0 1,0 3-1,0-3 1,1-1-1,0 1 0,0 0 1,0-1-1,0 1 1,1 0-1,-1 0 0,0-1 1,1 1-1,-1-1 1,1 1-1,0 0 0,-1-1 1,1 1-1,0-1 1,0 1-1,0-1 0,0 0 1,0 1-1,2 0 1,1 2 40,0 0 0,0 0 0,1-1 0,-1 0 0,1 0 0,0 0 0,0 0 0,0-1 0,0 0 0,1 0 0,-1 0 0,1-1 0,-1 0 0,1 0 0,-1 0 0,1-1 0,0 1 0,-1-1 0,1-1 0,9-1 0,0 0 25,0-1 1,-1-1 0,0 0 0,1-1 0,-1 0 0,21-13 0,-31 16-29,1-1-1,0 0 1,-1 0 0,0 0 0,0 0-1,0-1 1,5-5 0,-8 8-44,-1 0 0,1 0 0,0 0 1,-1-1-1,1 1 0,-1 0 0,1 0 0,-1-1 0,1 1 0,-1 0 1,0-1-1,0 1 0,0 0 0,1-1 0,-1 1 0,-1-1 1,1 1-1,0 0 0,0-1 0,0 1 0,-1 0 0,1-1 1,-1 1-1,1 0 0,-1 0 0,1-1 0,-1 1 0,0 0 1,0 0-1,1 0 0,-1 0 0,0 0 0,-2-1 0,1-1-35,-1 1 0,1 0 0,-1 0 0,0 0 0,1 0 0,-1 0 0,0 1 0,0-1 0,0 1 0,-1 0 0,1 0 0,0 0 0,0 0 0,-1 0 0,-4 1-1,-5-1-89,0 2 0,-23 3 0,-9 0 177,43-4 58,17-3-150,14-5 68,7-1-122,72-10 0,-98 18 42,1 0 1,-1 1 0,1 0-1,-1 1 1,0 0 0,1 1 0,-1 0-1,0 0 1,0 1 0,0 1-1,17 8 1,-25-11 46,0 0 1,-1 0-1,1 1 1,0-1-1,-1 1 0,0-1 1,1 1-1,-1 0 1,0-1-1,0 1 0,0 0 1,0 0-1,0 0 1,0 0-1,0 0 0,-1 0 1,1 0-1,-1 0 1,1 0-1,-1 0 1,0 0-1,0 0 0,0 0 1,0 0-1,0 3 0,-2 6 14,0-1 0,0 1 0,-7 18 0,3-14-19,-29 98 120,-101 213 0,124-303 63,-34 62 1132,38-75-577,8-10-717,0 0 1,0 0 0,0 0 0,-1 0 0,1 0 0,0 0-1,0 0 1,0 0 0,0 0 0,0 0 0,0 0-1,0 0 1,0 0 0,0 0 0,0 0 0,0-1-1,-1 1 1,1 0 0,0 0 0,0 0 0,0 0-1,0 0 1,0 0 0,0 0 0,0 0 0,0 0 0,0-1-1,0 1 1,0 0 0,0 0 0,0 0 0,0 0-1,0 0 1,0 0 0,0 0 0,0-1 0,0 1-1,0 0 1,0 0 0,0 0 0,0 0 0,0 0 0,1 0-1,-1 0 1,0 0 0,0 0 0,0 0 0,0-1-1,0 1 1,0 0 0,0 0 0,11-29 338,18-40-256,3 1 0,72-112-1,110-89-266,-141 178 31,-39 47 50,58-59-1,-90 102 64,-1-1 0,1 1 0,0-1 0,0 1 0,0 0 0,0 0 0,3-2-1,-5 3 25,1 0-1,-1 0 1,0 0-1,0 0 1,1 0-1,-1 0 1,0 0-1,1 0 1,-1 0-1,0 0 1,1 0-1,-1 0 1,0 0-1,1 0 1,-1 0-1,0 0 1,0 0-1,1 0 1,-1 0-1,0 0 1,1 1-1,-1-1 1,0 0-1,1 1 0,-1-1 0,1 1 0,-1 0 0,0-1-1,0 1 1,1 0 0,-1-1 0,0 1 0,0 0-1,0-1 1,0 1 0,1 0 0,-1 0 0,0-1 0,-1 2-1,1 13-16,-1 1-1,0 0 0,-2-1 1,0 0-1,0 1 0,-2-1 1,0-1-1,0 1 0,-1-1 1,-1 0-1,-11 18 0,-58 73 133,64-89-40,-2-1-1,1-1 0,-2 0 0,-24 18 0,33-29-24,0 1-1,0-1 0,0 0 0,0 0 0,0-1 1,-1 1-1,1-2 0,-1 1 0,1-1 0,-1 0 1,0 0-1,-9 0 0,15-1-45,1 0 0,-1 0 0,0-1 0,0 1 0,1 0 0,-1 0 0,0 0 0,1-1 0,-1 1 0,0 0 1,1-1-1,-1 1 0,0 0 0,1-1 0,-1 1 0,1-1 0,-1 1 0,0-1 0,1 1 0,0-1 0,-1 0 0,1 1 0,-1-1 0,1 0 0,0 1 0,-1-1 0,1 0 0,0 1 0,0-1 0,-1 0 1,1 0-1,0 1 0,0-1 0,0 0 0,0 0 0,0 1 0,0-1 0,0 0 0,0 0 0,0 1 0,1-2 0,0-1-12,-1 1 0,1 0-1,0 0 1,0 0 0,0 0 0,0 0-1,0 0 1,0 0 0,1 0 0,-1 0-1,1 0 1,2-2 0,1 1 12,0-1 0,1 1 1,-1 0-1,1 1 0,0-1 0,10-2 0,38-7-139,-39 10 114,72-10 90,32-7-168,-33-1 202,156-42 575,-233 58-659,0 0 0,0 0 1,-1 0-1,1-1 0,-1-1 1,0 1-1,0-1 0,-1-1 1,0 1-1,0-1 0,0-1 0,-1 1 1,7-12-1,-9 12-35,0 0 0,0 0 0,-1-1 0,0 1-1,0-1 1,0 0 0,-1 1 0,-1-1 0,1 0 0,-1 0 0,-1 0 0,1-1-1,-1 1 1,-1 0 0,0 0 0,-2-11 0,3 17-2,-1 1 0,1-1 0,-1 0 0,0 1 0,0-1 1,1 1-1,-1-1 0,0 1 0,0 0 0,0-1 0,-1 1 0,1 0 0,0 0 0,0-1 1,-1 1-1,1 0 0,-1 0 0,1 1 0,-1-1 0,1 0 0,-1 0 0,0 1 0,-2-1 0,0 0-5,0 0-1,0 1 1,0-1-1,0 1 1,0 0-1,-1 0 1,1 1-1,0-1 1,-4 2-1,-4 2 24,1 0 0,0 0-1,0 1 1,1 0 0,-17 11 0,7-1-36,-31 28 1,45-37 28,1-1-1,-1 1 1,2 0-1,-1 1 1,0-1-1,1 1 1,0 0-1,-5 13 1,8-17 21,0 1 1,0-1-1,0 0 1,1 1-1,-1-1 1,1 0-1,0 1 1,0-1-1,0 0 1,0 1-1,0-1 1,1 1-1,-1-1 1,1 0 0,0 1-1,0-1 1,1 0-1,-1 0 1,0 0-1,1 0 1,0 0-1,0 0 1,2 2-1,3 3 56,1-2 0,-1 1 0,1-1 0,1 0 0,-1-1 0,1 1 0,0-2 0,0 1 0,0-2 0,1 1 0,16 3 0,-9-3 83,1-1-1,-1 0 1,0-2 0,1 0 0,34-3 0,-34 0-78,-1 0 0,1-2 0,-1 0 0,0-1 0,0 0 0,-1-2 0,32-16 0,87-65-274,-134 87 206,0 0 0,0 0 0,0 1 0,0-1 0,0 0 0,0 1 0,0-1-1,1 1 1,-1-1 0,0 1 0,0 0 0,0 0 0,1-1 0,-1 1 0,2 0 0,-2 0 2,-1 1 1,1-1-1,0 0 1,-1 0-1,1 1 0,-1-1 1,1 1-1,0-1 0,-1 0 1,1 1-1,-1-1 1,1 1-1,-1-1 0,1 1 1,-1-1-1,0 1 1,1 0-1,-1-1 0,1 1 1,-1 0-1,0-1 1,0 1-1,1 0 0,-1-1 1,0 1-1,0 0 0,0-1 1,0 1-1,0 1 1,1 3 34,-1 0 0,1 0 1,0 0-1,1 0 0,-1 0 1,1 0-1,0-1 0,1 1 1,-1 0-1,1-1 0,-1 0 1,1 0-1,0 0 0,1 0 1,5 6-1,0-4 70,1 0 0,-1 0 1,1-1-1,0-1 0,1 1 0,-1-1 1,1-1-1,0 0 0,-1-1 0,16 2 1,-7-2 56,1-1 0,0-1 0,-1 0 0,38-6 0,-41 2-329,0 1-1,0-2 1,0 0 0,19-9-1,-23 7-939,1 0 1,-2 0-1,1-1 0,-1 0 0,15-15 1,0-7-4398,-2 3 1771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3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6304,'2'0'221,"1"0"0,-1 1 1,1-1-1,-1 1 0,0-1 1,1 1-1,-1 0 0,0 0 1,1 0-1,-1 1 0,0-1 1,0 0-1,0 1 0,0-1 1,0 1-1,3 4 0,2 0 865,2 3-541,-1 0 1,0 1 0,-1 0 0,0 0-1,-1 1 1,0 0 0,7 19 0,-6-16-235,9 23 88,-1 0 0,-2 1 1,-2 1-1,-1 0 0,-2 0 0,-2 1 0,-2 0 1,-1 0-1,-2 0 0,-2 0 0,-1 0 1,-3 0-1,-14 63 0,7-53-573,-23 81 827,29-112-1822,-1-1 0,-1 0 1,-1 0-1,-19 30 0,11-28-3103,3-8 1419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11.6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26 3136,'-8'-11'1029,"8"11"-1011,0 0 0,0 0 0,-1-1 0,1 1 1,0 0-1,0 0 0,0-1 0,0 1 0,0 0 0,0 0 0,0-1 0,0 1 0,0 0 0,0-1 0,0 1 0,0 0 0,0 0 0,0-1 1,0 1-1,0 0 0,0-1 0,1 1 0,-1 0 0,0 0 0,0-1 0,0 1 0,0 0 0,1 0 0,1-7 2050,-2 72 5693,0 141-4829,10-13-1228,-2-40-5680,-7-181-1789,6 9 3424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12.0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 5632,'2'64'6063,"6"0"-4038,-6-50-1845,2 1-1,0-1 1,1 0-1,0 0 1,1-1 0,0 1-1,10 13 1,-10-18-34,1 0 0,1-1 0,-1 1 0,2-1 0,-1-1 0,1 0 0,0 0 0,0 0 0,1-1 0,-1-1 0,1 0 0,22 8 0,-25-10-66,1-1 0,0 0 1,0 0-1,0-1 0,0 0 1,0 0-1,1-1 0,-1 0 1,0-1-1,0 1 0,0-2 1,0 1-1,0-1 0,0 0 1,0-1-1,0 0 0,-1 0 0,11-6 1,-12 4-26,0 1 1,-1-1-1,0-1 0,0 1 1,0-1-1,0 0 0,-1 0 1,0 0-1,0-1 1,-1 1-1,0-1 0,0 0 1,0 0-1,-1 0 0,0 0 1,1-9-1,-1 7-61,-1-1 0,0 1 0,0 0 0,-1-1 0,0 1 0,-1-1 0,0 1 1,0 0-1,-1 0 0,0-1 0,-1 1 0,-6-15 0,6 19-36,0 1 0,0-1 1,-1 1-1,0-1 0,1 1 1,-1 0-1,0 0 0,-9-5 0,3 2-81,0 1-1,0 1 1,-12-5-1,9 5-20,-1 0-1,1 2 0,-1 0 0,0 0 0,0 2 0,0-1 0,0 2 0,0 0 0,0 0 1,0 2-1,0-1 0,1 2 0,-1 0 0,0 0 0,1 2 0,0-1 0,-18 10 1,11-1-2054,4 2 652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0:12.6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8 5888,'-2'-7'2208,"7"8"10,11 11-314,-9-2-1496,1 0 0,-1 1 0,-1 0-1,6 12 1,4 8 140,3 1-85,35 65 1010,-47-80-1245,0 0 0,0 1 1,-2 0-1,4 20 0,-3 5 237,-3 1 1,-1-1-1,-7 71 0,2-82-323,-2 0 0,-1 0-1,-2-1 1,-17 46 0,8-35 21,-3 0 1,-35 56 0,43-79-304,-1-1 0,-1 0 0,-31 30 0,-1-5-276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16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205 963 2656,'4'3'1038,"-7"-6"-615,1 0 234,3 9 1779,-1-6-2268,-1 0-1,1 0 1,-1 0 0,1 0-1,-1 0 1,1-1-1,-1 1 1,1 0-1,-1 0 1,1-1-1,-1 1 1,1 0-1,-1 0 1,1-1-1,0 1 1,-2-1-1,2 1-159,-9-15 420,0-1 0,0 1 0,2-1-1,0 0 1,1-1 0,-8-30 0,-24-202-167,34 187-414,3 0-1,3 0 0,2 0 1,21-100-1,-21 144 149,8-40-164,-10 52 94,0 0 0,0 0 0,1 0 0,-1 1 0,1-1 1,7-8-1,-10 13 70,1 1 1,-1-1 0,1 1 0,-1-1 0,1 1 0,-1-1-1,1 1 1,0 0 0,-1-1 0,1 1 0,-1 0 0,1 0-1,0-1 1,0 1 0,-1 0 0,1 0 0,0 0-1,-1 0 1,1 0 0,0 0 0,-1 0 0,1 0 0,0 0-1,0 0 1,-1 0 0,1 0 0,0 1 0,-1-1 0,1 0-1,0 0 1,-1 1 0,1-1 0,-1 0 0,1 1-1,0 0 1,2 1 20,-1 0 1,0 0-1,0 0 0,1 0 0,-2 0 0,1 0 0,3 5 0,6 16 91,-1 1-1,-2 0 0,0 0 1,9 49-1,-10-40-115,3 12 174,-2 1 1,4 78-1,-10 87 64,-4-157-170,2-4 19,-3 0-1,-1 0 0,-16 66 0,1-52 480,-2-1-1,-55 110 1,70-161-501,0-1 0,0 0 0,-1 0 0,-1 0 1,0-1-1,0 0 0,-1 0 0,-1-1 0,1 0 1,-1-1-1,-1 0 0,-14 8 0,24-15-60,0-1 0,-1 1 0,1-1 0,0 1 0,0-1 0,-1 1 0,1-1 0,-1 0 0,1 1 0,0-1 0,-1 0 0,1 0 0,-3 0 0,4-1-6,-1 1 1,1 0 0,-1 0 0,1-1 0,-1 1 0,1 0 0,-1 0 0,1-1 0,-1 1 0,1-1 0,0 1 0,-1 0 0,1-1 0,-1 1 0,1-1 0,0 1-1,0-1 1,-1 1 0,1-1 0,0 1 0,0-1 0,-1 1 0,1-1 0,0 0 0,0 1 0,0-1 0,0 1 0,0-1 0,0 1 0,0-1 0,0-1 0,1-3-47,-1-1 0,1 0 0,0 0 0,1 1 0,-1-1 0,1 1 0,4-9 0,20-35-132,-23 45 178,7-12-45,1 1 0,0 1 0,19-19 0,44-36 125,-51 48 64,89-64-29,-14 12 110,-61 39-153,0-2 0,-3-2 0,-1-1 0,49-74 0,-34 24 12,-39 69-89,-6 14-23,-7 14-19,-2 7-31,1 0 1,-4 16-1,7-24 67,-20 121-107,21-111 156,0 1 1,0 0-1,2-1 0,0 1 1,4 20-1,-1-21-43,-2-5 137,7 23 0,-8-32-62,1 1 1,-1-1-1,1 0 1,-1 0-1,1 0 1,0 0-1,0 0 1,1-1-1,-1 1 1,0-1-1,4 4 1,-4-6-31,-1 1 1,0 0-1,1-1 0,-1 1 1,1-1-1,-1 0 0,1 1 1,-1-1-1,1 0 0,-1 0 1,1 0-1,-1 0 0,1 0 1,0 0-1,-1-1 0,1 1 1,-1 0-1,0-1 0,1 1 1,-1-1-1,1 0 0,-1 1 1,0-1-1,1 0 0,-1 0 1,1-1-1,3-1 55,-1 0 0,0 0 0,0-1-1,0 0 1,-1 0 0,7-8 0,1-9 58,0-1 0,-2 0 0,-1-1 0,11-43 0,-16 48-207,3-29 0,-2 9-96,-2 25-139,-4 20-213,-4 24-26,6 49 319,1-34 261,0-29-8,1 0 0,1 0 0,0 0 0,1 0-1,11 26 1,-14-40-9,-1-1 1,1 0-1,0 0 0,1 1 1,-1-1-1,0 0 0,1 0 1,-1 0-1,1-1 0,2 4 1,-3-5 10,0 1 0,0 0 0,0-1 0,0 1 0,0-1 0,0 1 0,0-1 0,1 1 0,-1-1 0,0 0 0,0 0 1,0 1-1,1-1 0,-1 0 0,2 0 0,1-1 24,0 0-1,0 0 1,-1-1 0,1 1 0,-1-1 0,1 0-1,-1 0 1,1 0 0,-1 0 0,0 0 0,5-6-1,12-12 31,0-2-1,-2-1 0,0 0 0,23-42 1,27-35-291,-67 98 175,1 0 1,-1 0 0,1 0-1,0 1 1,-1-1-1,1 0 1,0 1 0,0 0-1,0-1 1,1 1-1,-1 0 1,0 0 0,5-1-1,-6 1 18,0 1 0,1 0-1,-1 0 1,1 1-1,-1-1 1,0 0 0,1 0-1,-1 1 1,0-1 0,1 0-1,-1 1 1,0 0 0,0-1-1,1 1 1,-1 0-1,0-1 1,0 1 0,0 0-1,0 0 1,0 0 0,0 0-1,0 0 1,0 0 0,-1 0-1,1 1 1,1 1-1,5 12 30,0 1 0,-1-1-1,-1 1 1,5 23-1,-9-37-11,3 18 176,-4-16-144,0 0-1,1-1 1,0 1 0,0 0-1,0-1 1,0 1 0,0-1-1,1 1 1,-1-1 0,1 1-1,0-1 1,0 0 0,0 0-1,4 4 1,-6-7-26,1 0 1,-1 1-1,1-1 0,-1 0 0,1 0 1,-1 1-1,1-1 0,-1 0 1,1 0-1,-1 0 0,1 1 0,0-1 1,-1 0-1,1 0 0,-1 0 0,1 0 1,-1 0-1,1 0 0,-1 0 0,1 0 1,0 0-1,-1-1 0,1 1 1,-1 0-1,1 0 0,0-1 0,1 0 9,0 0-1,0 0 1,-1 0-1,1-1 1,0 1 0,-1-1-1,3-2 1,1-3 12,1 0 1,-1 0-1,4-10 1,5-10 51,-6 8-128,1 1 0,1 1 1,1-1-1,1 2 1,15-19-1,-26 34 15,0 0 0,0 0 0,0 0 0,0 0 0,0 0 0,0 1-1,0-1 1,0 0 0,0 0 0,0 1 0,1-1 0,-1 1 0,0-1-1,0 1 1,3-1 0,-3 1 7,-1 1 0,1-1 0,0 1 0,0-1 0,-1 1 0,1-1 0,0 1 0,-1-1 0,1 1 0,0 0 0,-1-1 0,1 1 0,-1 0 0,1-1 0,-1 1-1,0 0 1,1 0 0,-1 0 0,0-1 0,1 1 0,-1 0 0,0 0 0,0 0 0,0 1 0,17 78-57,-13-54 171,2-1 0,0 0 0,19 47 0,-25-71-78,1 1-1,0-1 0,-1 0 0,1 1 0,0-1 1,0 0-1,-1 0 0,1 0 0,0 1 1,0-1-1,0 0 0,0 0 0,1 0 0,-1 0 1,0-1-1,0 1 0,1 0 0,-1 0 0,0-1 1,1 1-1,-1-1 0,0 1 0,1-1 0,-1 0 1,1 0-1,-1 1 0,1-1 0,-1 0 1,1 0-1,-1 0 0,1 0 0,-1-1 0,1 1 1,-1 0-1,0-1 0,1 1 0,-1-1 0,3 0 1,0-2 20,1 1 0,-1-1 1,0 0-1,0 0 0,0-1 0,-1 1 1,1-1-1,-1 1 0,0-1 0,0 0 1,3-6-1,9-14 26,2-3-45,16-39-1,-14 25-84,41-67-1,-56 101 36,1 1 1,0 0-1,0 0 0,0 1 1,1-1-1,0 1 0,10-7 1,-13 10 3,0 1-1,0-1 1,0 0 0,0 1 0,0 0 0,0 0 0,1 0-1,-1 0 1,0 1 0,0-1 0,1 1 0,-1 0-1,0 0 1,1 0 0,-1 0 0,0 0 0,1 1 0,-1 0-1,0 0 1,4 1 0,2 2 1,0 2-1,0-1 1,0 1-1,-1 0 1,10 9 0,-1 0-13,-7-7 54,-1 1 0,13 16 1,-14-16 238,17 16 0,-23-23-94,-17-21 544,12 15-721,0 1 1,-1-1-1,0 1 0,0 0 0,0 0 0,0 1 0,0-1 0,0 1 0,-1 0 1,1 0-1,-1 0 0,0 0 0,-8-1 0,10 3-7,0 0 0,0 0 0,0 0 0,0 0 0,-1 0 0,1 1 1,0-1-1,0 1 0,0 0 0,0 0 0,0 0 0,0 0 0,0 0 0,1 1 0,-1 0 0,0-1 0,1 1 0,-1 0 0,1 0 1,0 0-1,-4 5 0,-2 2-18,0 1 0,1 1 1,0 0-1,1 0 0,0 0 0,1 0 1,-6 20-1,9-26 28,1 1-1,-1-1 1,1 1 0,0-1 0,1 1-1,0-1 1,-1 1 0,2-1 0,-1 1-1,1-1 1,0 1 0,0-1 0,0 1 0,1-1-1,-1 0 1,2 0 0,-1 1 0,0-1-1,6 7 1,-3-5 49,1 0 0,0-1 0,0 0 0,1 0 0,0 0 0,0-1 0,0 0 0,0 0 0,1-1 0,13 6 0,-16-8-15,1 0 0,0-1 0,-1 1 0,1-1 0,0-1 0,0 1 0,0-1 0,0 0 0,0 0 0,0 0 0,0-1 0,0 0 0,-1 0 0,1-1 0,0 1 0,7-4 0,-3-1 30,0-1-1,0 1 1,-1-1-1,0-1 1,0 0 0,14-17-1,-8 7-32,-1 0 1,-1-1-1,17-33 1,25-67 188,-21 43-98,22-33 52,13-28-202,-56 106 51,-1 0-1,12-52 1,-22 75 17,22-113-36,-22 101-48,0 0 1,-1 1-1,-1-1 1,-3-24-1,3 43 36,0-1-1,0 1 0,-1-1 1,1 0-1,-1 1 1,1-1-1,-1 1 1,0 0-1,0-1 1,1 1-1,-3-3 0,3 4 15,-1 0 0,1-1 0,0 1 0,-1 0 0,1 0 0,0 0 0,-1-1 0,1 1 0,0 0 0,-1 0 0,1 0 0,0 0 0,-1 0 0,1 0 0,0 0 0,-1 0 0,1 0 0,-1 0 0,1 0 0,0 0 0,-1 0 0,1 0 0,-1 0-1,0 0 0,0 1 0,0-1 0,1 1 0,-1-1 0,0 1 0,0-1 0,1 1 0,-1 0 0,0-1 0,1 1 0,-1 0 0,0 1 0,-5 9-61,0 0 0,1 1 1,0 0-1,-6 24 0,7-23 24,-10 41 27,-6 56-1,8-40 27,4-27-51,1 0 0,3 1 0,2 60 0,4-64 138,10 51-1,-8-72-62,1-1 0,0 0 0,1 0 0,1-1 0,9 18 0,-13-30 25,0 0 0,0-1 0,0 1 0,0-1 0,1 0 0,0 0-1,4 4 1,-6-7-38,-1 0 1,1 0-1,0 0 0,-1 0 0,1 0 0,0 0 1,-1 0-1,1-1 0,0 1 0,0-1 0,0 1 0,-1-1 1,1 0-1,0 1 0,0-1 0,0 0 0,0 0 0,0-1 1,0 1-1,-1 0 0,1-1 0,0 1 0,0-1 1,3-1-1,0-1-6,1 0 1,-1-1-1,0 1 0,0-1 1,-1-1-1,1 1 1,5-7-1,27-40 86,-22 30-39,5-7-40,-7 9-131,1 0 1,1 1-1,19-18 1,-34 35 104,0 1 0,0 0-1,1-1 1,-1 1 0,1 0 0,-1-1-1,0 1 1,1 0 0,-1 0 0,1 0 0,-1-1-1,0 1 1,1 0 0,-1 0 0,1 0-1,-1 0 1,1 0 0,-1 0 0,1-1-1,-1 1 1,1 0 0,-1 1 0,0-1 0,1 0-1,-1 0 1,1 0 0,-1 0 0,1 0-1,-1 0 1,1 0 0,-1 1 0,0-1 0,1 0-1,-1 0 1,1 1 0,-1-1 0,0 0-1,1 1 1,-1-1 0,0 0 0,1 1-1,-1-1 1,0 0 0,0 1 0,1-1 0,-1 1-1,0-1 1,0 1 0,0-1 0,0 0-1,1 1 1,-1-1 0,0 1 0,0 0 0,7 31 54,-6-26-49,2 14-61,-1-2 50,1 0 1,1 0-1,1-1 1,0 0-1,13 26 0,-16-39 42,1 0 0,-1-1-1,1 1 1,0-1 0,1 0-1,-1 0 1,7 5 0,-8-7-26,1 1 1,-1-1 0,0 1 0,1-1 0,-1 0 0,1 0-1,-1 0 1,1 0 0,-1 0 0,1-1 0,0 1-1,-1-1 1,4 1 0,-3-2 16,0 0 0,0 0-1,0 0 1,0 0 0,-1 0 0,1-1 0,0 1 0,-1-1-1,1 0 1,-1 0 0,0 0 0,1 0 0,-1 0-1,0 0 1,2-4 0,5-7 125,14-24 1,-12 18-146,-4 7-15,0-1 0,-1 0 0,0 0 0,-1 0-1,7-27 1,-9 97-342,-3-50 356,0 1-1,1-1 1,1 1-1,-1-1 1,1 1-1,0-1 1,1 0-1,-1 0 1,1 0 0,1 0-1,-1-1 1,1 1-1,1-1 1,-1 0-1,1 0 1,0 0-1,0-1 1,1 0-1,-1 0 1,1 0-1,10 5 1,-14-9 15,0 0 1,-1 0-1,1 0 1,0 0-1,0-1 1,0 1-1,0-1 0,0 1 1,0-1-1,0 0 1,0 0-1,0 0 1,1 0-1,-1 0 0,0 0 1,0-1-1,0 1 1,0-1-1,0 1 1,0-1-1,-1 0 0,1 0 1,0 1-1,0-2 1,0 1-1,-1 0 1,1 0-1,-1 0 1,1-1-1,-1 1 0,1-1 1,-1 1-1,2-3 1,0 0 22,1-1 1,-1 1 0,0-1 0,-1 1 0,1-1-1,-1 0 1,0 0 0,0 0 0,-1-1-1,1 1 1,0-8 0,-1 5-36,-1-1-1,0 1 1,0-1 0,-1 0 0,0 1-1,-1-1 1,0 1 0,0 0-1,-6-14 1,5 16-16,0 0 0,-1 1 0,1-1-1,-1 1 1,-1 0 0,1 0 0,-1 0 0,0 0 0,0 1-1,0 0 1,0 0 0,-1 0 0,-8-3 0,8 3-12,-1 2 0,0-1 0,-1 0 0,1 1 0,0 1 0,-10-2 0,16 3 25,-3 1 4,9-5-21,6-2-43,1 1 0,1 0 0,-1 0 0,16-2 0,-12 2 121,15-3-81,1 2-1,57-5 1,-81 11 52,0 0-1,0 0 1,0 0-1,0 1 1,9 2-1,-12-1-16,-1-1 0,1 1-1,-1 0 1,1 0 0,-1 0-1,0 1 1,0-1 0,0 1-1,6 5 1,-8-6 5,0 0 0,0 0 0,0 1 0,0-1 1,0 0-1,-1 1 0,1-1 0,-1 1 0,1-1 0,-1 1 0,1 3 0,-2-6-10,0 0 0,0 0 0,0 1 0,1-1 0,-1 0 0,0 0 0,0 0 0,0 0 0,1 0 0,-1 1 0,0-1 0,0 0 0,1 0-1,-1 0 1,0 0 0,0 0 0,0 0 0,1 0 0,-1 0 0,0 0 0,0 0 0,1 0 0,-1 0 0,0 0 0,0 0 0,1 0 0,-1 0 0,0 0-1,0 0 1,1 0 0,-1 0 0,0-1 0,0 1 0,0 0 0,1 0 0,-1 0 0,0 0 0,10-6 45,-9 5-10,96-65 62,-91 62-137,0 1-1,1 0 0,-1 0 0,1 1 1,-1-1-1,12-1 0,-16 4 43,0-1 0,0 1-1,0 0 1,0 0 0,0 0 0,0 0 0,-1 0-1,1 1 1,0-1 0,0 0 0,0 1 0,0 0-1,-1-1 1,1 1 0,0 0 0,-1 0-1,1 0 1,0 0 0,-1 0 0,1 0 0,-1 0-1,0 0 1,1 1 0,-1-1 0,0 1 0,0-1-1,0 1 1,0-1 0,1 4 0,8 19 205,-1 0-1,7 32 1,6 20-37,-18-57-1055,-3-18 141,-1 0 367,1 0 1,-1 0-1,0 0 0,0 0 1,0 0-1,0 0 1,0 0-1,0 0 1,0-1-1,0 1 1,0 0-1,0 0 1,-1 1-1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16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63 5728,'-21'-13'2592,"21"10"-2240,0 0 928,5-5-1088,3 0-96,9-4-96,1 7 0,-5-1-448,5 1 256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17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15 114 7040,'-15'-11'3200,"25"6"-2752,-2-2 1408,5 3-1088,27-11 960,4 2-992,31-6-384,-1 7-224,6 1-64,-6 3-32,-4 0-96,-13 8 32,-1 5-256,-12 3 160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19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 3232,'0'-1'5258,"6"8"-4687,0 10-203,-2 1 0,1 0 0,-2 0 0,2 34-1,-5 75 456,-1-102-648,0 14 8,0 23 267,-12 86 0,7-110-25,-8 38 1577,14-76-2023,0 0 0,0 0 1,0 1-1,0-1 1,0 0-1,0 1 1,0-1-1,0 0 0,0 0 1,0 1-1,0-1 1,0 0-1,-1 1 1,1-1-1,0 0 0,0 0 1,0 1-1,0-1 1,0 0-1,-1 0 1,1 1-1,0-1 1,0 0-1,0 0 0,-1 0 1,1 1-1,0-1 1,0 0-1,-1 0 1,1 0-1,0 0 0,-1 0 1,1 0-1,0 1 1,0-1-1,-1 0 1,1 0-1,0 0 0,-1 0 1,1 0-1,0 0 1,-1 0-1,1 0 1,0 0-1,0 0 1,-1-1-1,1 1 0,0 0 1,-1 0-1,1 0 1,-1-1-221,0 0 0,0 0 0,0 0 0,1 1 0,-1-1 0,0 0 1,1 0-1,-1 0 0,1 0 0,-1-1 0,1 1 0,-1 0 0,0-2 0,-6-49-6393,2 27 4842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19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37 157 2912,'-6'-5'550,"2"1"-32,-1 1 0,1-1 0,0 0 0,0-1 0,-5-5 0,9 10-448,0 0-1,0-1 0,0 1 0,0 0 0,0 0 0,0 0 0,0 0 0,2-4 1589,-2 4-1589,0 0 0,0-1 0,1 1 0,10-5 802,12-2-426,97-6 1303,-53 7-1251,130-29-1,-22-12-5,-173 46-701,-1 1 14,0-1 0,0 1-1,0 0 1,0 0-1,-1 0 1,1 0 0,0-1-1,0 1 1,0 0 0,0 1-1,0-1 1,0 0 0,0 0-1,0 0 1,0 0 0,-1 1-1,3 0 1,4 5-1633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21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0 596 2976,'2'-11'956,"0"1"-1,0-1 1,1 0 0,9-19-1,-6 20-251,-4 8-187,-2 20 119,0-15-594,-3 29 590,-7 78 581,10-110-1207,-4 19 110,1 0 1,1 0-1,1 0 1,1 0-1,2 26 0,-1-41-23,0 1 0,0-1-1,0 0 1,1 0 0,0 0-1,3 7 1,-4-10-39,0 1 0,0-1 0,-1 0-1,1 0 1,0 0 0,0 0 0,1 0 0,-1 0 0,0 0-1,0 0 1,0 0 0,1-1 0,-1 1 0,0 0 0,1-1-1,-1 1 1,0-1 0,1 0 0,-1 1 0,1-1 0,-1 0-1,1 0 1,-1 0 0,3 0 0,2-1 53,0 0 0,0 0-1,0-1 1,0 0 0,0 0 0,-1-1 0,1 1-1,-1-1 1,1-1 0,8-6 0,2-4 91,26-27 0,-33 32-148,9-13-40,0-1 0,-2 0 0,0-2 0,20-43 0,24-38-625,-60 105 577,1 0 1,-1 0-1,1 1 1,-1-1 0,1 1-1,-1-1 1,1 0-1,-1 1 1,1-1-1,0 1 1,-1-1-1,1 1 1,0 0-1,0-1 1,0 1 25,-1 0 0,0 0 0,0 0 1,0 0-1,1 0 0,-1 0 0,0 0 0,0 0 0,0 0 1,1 0-1,-1 0 0,0 1 0,0-1 0,0 0 0,1 0 0,-1 0 1,0 0-1,0 1 0,0-1 0,0 0 0,0 0 0,0 0 1,1 0-1,-1 1 0,0-1 0,0 0 0,0 0 0,0 0 1,0 1-1,0-1 0,0 0 0,2 25-377,-2-21 354,-1 28-267,3 50 187,-1-73 146,0 1 1,1-1-1,0 0 0,0 1 1,1-1-1,6 13 0,-5-15 83,0 1 0,1-1 0,-1 0 0,2 0-1,-1 0 1,1-1 0,12 11 0,-17-15-68,1-1 0,0 1 0,0-1-1,1 0 1,-1 1 0,0-1 0,0 0 0,1 0 0,-1-1 0,0 1 0,1 0-1,-1-1 1,1 1 0,-1-1 0,1 0 0,-1 0 0,1 0 0,-1 0 0,1 0-1,-1-1 1,0 1 0,1-1 0,-1 0 0,1 1 0,-1-1 0,0 0-1,0 0 1,1 0 0,-1-1 0,0 1 0,2-2 0,2-3 22,0 1 1,0-1-1,-1 0 0,0-1 1,6-10-1,20-38-51,-26 44-2,8-18-79,-11 24-5,-1 0 1,1 0 0,1 0-1,-1 0 1,1 0 0,0 0 0,0 1-1,0 0 1,1-1 0,5-4 0,-9 9 48,1-1 0,-1 1 0,1 0 0,0-1 0,-1 1 0,1-1 1,0 1-1,0 0 0,-1 0 0,1-1 0,0 1 0,0 0 1,-1 0-1,1 0 0,0 0 0,0 0 0,0 0 0,-1 0 0,1 0 1,0 0-1,0 0 0,-1 0 0,1 0 0,1 1 0,-1 0 4,1 0 0,-1 0 0,0 0 0,0 0-1,0 0 1,1 0 0,-1 0 0,0 0-1,-1 0 1,1 1 0,1 1 0,1 3 11,-1-1 0,1 1 0,-2-1 0,1 1 0,1 7 1,1 30 215,-2 63 1,-2-73 218,0-33-408,0 0 0,0 0 1,1 1-1,-1-1 0,0 0 1,0 0-1,0 0 0,0 1 0,0-1 1,1 0-1,-1 0 0,0 0 1,0 0-1,0 1 0,1-1 1,-1 0-1,0 0 0,0 0 0,1 0 1,-1 0-1,0 0 0,0 0 1,1 0-1,-1 0 0,0 0 0,0 0 1,0 0-1,1 0 0,-1 0 1,0 0-1,0 0 0,1 0 0,-1 0 1,0 0-1,0 0 0,1 0 1,-1 0-1,0-1 0,6-2 68,-1 0-1,-1-1 1,1 0 0,0 0-1,-1-1 1,7-9 0,-2 4-51,49-58-7,-29 32-307,46-42 0,-71 74 238,1 0-1,-1 0 0,1 1 0,0 0 0,9-4 0,-13 6 26,1 0-1,-1 1 1,0 0-1,0-1 1,0 1-1,0 0 1,1-1-1,-1 1 1,0 0-1,0 0 1,1 0-1,-1 0 1,0 0-1,0 0 1,1 0-1,-1 1 1,0-1-1,0 0 1,0 1-1,0-1 1,1 1-1,-1-1 1,0 1-1,0-1 1,0 1-1,0 0 1,0 0-1,0-1 1,0 1-1,0 0 1,-1 0-1,2 2 1,1 2-17,-1-1 0,1 1 0,-2 0 0,1 1 0,0-1 1,-1 0-1,0 0 0,0 1 0,-1-1 0,1 0 0,-1 1 1,-1 6-1,-1 10 101,-8 36-1,7-45 54,3-11-90,-5 29 158,5-29-161,-1 0-1,1 0 1,0 0 0,1 0-1,-1 0 1,0 0 0,1 0-1,-1 0 1,1 0 0,-1 0-1,1 0 1,1 3 0,-2-5-17,1 0 0,-1 1 1,0-1-1,1 0 0,-1 1 0,0-1 0,1 0 1,-1 1-1,0-1 0,1 0 0,-1 0 1,1 0-1,-1 1 0,1-1 0,-1 0 1,0 0-1,1 0 0,-1 0 0,1 0 1,-1 0-1,1 0 0,-1 0 0,1 0 0,-1 0 1,1 0-1,14-6 332,-10 3-267,0-1-1,-1 1 1,8-8-1,15-19-270,35-53 0,-55 74 178,-1 0 3,21-26-143,-25 32 123,0 1 0,0-1 0,1 1 0,-1 0 0,1 0 0,0 0 0,0 0 0,0 0 0,6-2-1,-9 4 19,1-1-1,0 1 0,0 0 0,0 0 0,0 0 1,0 0-1,0 0 0,0 0 0,0 0 0,0 0 1,0 1-1,0-1 0,0 0 0,0 1 0,0-1 0,0 0 1,0 1-1,0-1 0,-1 1 0,1-1 0,0 1 1,0 0-1,0-1 0,-1 1 0,1 0 0,0 0 0,-1-1 1,1 1-1,-1 0 0,1 0 0,-1 0 0,1 1 1,2 4-19,-1 1 0,0-1 0,3 12 0,-3-11 23,20 111 89,-9-38 456,-13-79-528,0-1-1,0 0 0,0 1 1,0-1-1,1 0 0,-1 1 1,0-1-1,0 0 0,0 1 1,0-1-1,0 1 0,1-1 1,-1 0-1,0 0 0,0 1 0,1-1 1,-1 0-1,0 1 0,0-1 1,1 0-1,-1 0 0,0 0 1,1 1-1,-1-1 0,0 0 1,1 0-1,-1 0 0,0 0 1,1 1-1,-1-1 0,1 0 0,-1 0 1,0 0-1,1 0 0,-1 0 1,0 0-1,1 0 0,-1 0 1,1 0-1,-1 0 0,1-1 1,0 1-28,1 3 37,0 0 593,-1-8-205,-1-7-381,1 1 0,1 0 0,0 0 0,0 0 0,1 0 0,5-11 0,2-3-179,17-30-1,-24 49 104,0 1 0,1 0 0,-1 0 0,1 0 0,6-6 0,-9 10 38,-1 0-1,1 1 1,0-1-1,0 0 0,0 0 1,0 1-1,0-1 1,0 1-1,0-1 1,0 1-1,0-1 0,0 1 1,0 0-1,1-1 1,-1 1-1,0 0 1,0 0-1,0 0 0,0 0 1,1 0-1,-1 0 1,0 0-1,0 0 1,0 0-1,0 1 1,0-1-1,1 1 0,-1-1 1,0 0-1,0 1 1,0 0-1,0-1 1,0 1-1,0 0 0,1 0 1,6 8-39,-1 0 0,1 0 0,-2 0 1,1 1-1,-1 0 0,5 12 0,1 5 91,-10-21-34,1 0 0,0 0 1,0 0-1,0-1 0,0 1 0,1-1 0,7 9 0,-7-11 19,-1 0-1,1 0 0,0-1 1,0 0-1,0 1 0,0-1 1,0 0-1,0-1 0,0 1 1,1-1-1,-1 0 0,1 0 1,4 0-1,4 0 91,1-1 1,26-2-1,-16-1-69,-7 1-60,0 0-1,0-2 1,17-6 0,-4 2 49,-18 4-4,22-10 0,-14 6 38,-18 7-55,0-1 0,1 1-1,-1 0 1,0-1 0,0 1 0,-1-1-1,1 1 1,0-1 0,0 0 0,-1 0 0,3-3-1,6-8 86,-8 11-85,0-1 0,-1 0-1,1 0 1,-1 0 0,0 1 0,0-1 0,0 0 0,0-1 0,0 1 0,-1 0 0,1 0-1,-1 0 1,0 0 0,0 0 0,0-1 0,0 1 0,-1 0 0,0-4 0,0-1-16,-1 0 1,0 0 0,-1 0 0,0 0 0,0 1-1,-5-11 1,7 17-7,1 0 1,-1 0-1,1 1 0,0-1 0,-1 0 0,0 0 1,1 1-1,-1-1 0,1 0 0,-1 1 1,0-1-1,0 1 0,1-1 0,-1 1 0,0-1 1,0 1-1,0-1 0,1 1 0,-1 0 1,0-1-1,0 1 0,0 0 0,0 0 0,0 0 1,0 0-1,0 0 0,0 0 0,-1 0 1,1 0-12,0 1 1,0-1 0,0 1 0,-1 0-1,1 0 1,0-1 0,1 1 0,-1 0 0,0 0-1,0 0 1,0 0 0,0 0 0,1 0 0,-1 0-1,0 0 1,1 0 0,-1 0 0,1 1-1,-1-1 1,1 0 0,-1 2 0,-2 10-51,1 0 0,-1 1 0,2-1 0,0 0 0,1 18 0,1-23 68,0 0 1,0 0-1,0 0 0,1-1 1,1 1-1,-1 0 1,1-1-1,0 1 1,1-1-1,5 9 0,-6-12 38,-1-1-1,1 0 0,0 0 0,0 0 0,0 0 1,1 0-1,-1-1 0,1 1 0,-1-1 0,1 0 0,0 0 1,-1 0-1,1-1 0,0 1 0,0-1 0,6 1 1,-4-1-9,0 0 1,0-1 0,0 0 0,0 0 0,0-1 0,0 1 0,0-1 0,0 0 0,0-1 0,0 0 0,6-2 0,3-2 19,0 0 1,-1-1-1,0 0 1,0-2-1,-1 1 1,0-2-1,0 0 1,-1 0-1,0-1 1,10-14-1,3-8 21,-1-1 0,-2-1 0,34-72 0,10-72 225,-57 142-281,0 0 0,-2 0 1,1-38-1,-7 62-48,1-8-59,-1 1-1,-1-1 1,-1 1 0,-4-28 0,4 46 71,1 1 0,0-1 1,-1 0-1,1 0 0,-1 1 0,0-1 1,1 0-1,-1 1 0,0-1 0,0 0 1,0 1-1,0-1 0,-1 1 0,0-2 1,1 3 8,1 0 0,-1-1 0,1 1 0,-1 0 0,1 0 0,-1-1 0,0 1 0,1 0 0,-1 0 0,1 0 0,-1 0 0,0 0 0,1 0 0,-1 0 0,1 0 0,-1 0 0,0 0 0,0 1 0,-1-1-8,0 1 1,1 0-1,-1 0 1,0-1 0,1 1-1,-1 1 1,1-1 0,-3 2-1,-4 5-5,0 1 0,1 1 1,0-1-1,0 1 0,1 0 0,0 1 0,1-1 1,0 1-1,-5 18 0,2-4 60,2 0 0,0 1 1,-2 35-1,6-29 90,1 0 1,2 0-1,0 1 1,3-1-1,0 0 1,12 37-1,-10-49-383,0 0 0,2 0-1,0-1 1,2 0 0,0-1 0,1 0 0,0-1-1,2 0 1,0 0 0,23 22 0,0-7-1680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33.39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143 85 576,'0'-3'4773,"0"19"-3728,2-9-877,-1 0 0,-1-1 0,1 1 0,-1 0 0,0 0 0,-1-1 0,0 1-1,-2 11 1,-2 11 145,3-17-225,0 0-1,-7 18 1,-2 10 97,2 9-9,-4 69 0,13-107-175,-1 99 564,4 34-389,0-83 272,-9 96 0,4-142-396,-2 0 1,-5 19-1,5-20-10,0-1 0,-3 22-1,6-24 62,-1 1-1,0-1 1,0 0-1,-6 14 0,1-4-74,1 0-1,1 0 0,-4 36 1,6-37 1,-4 13-168,5-28 147,1 0 1,-1 0-1,1 0 0,1 0 1,-1 0-1,1 0 0,0 1 1,0 4-1,1 1-1,0 0-1,-2 12 1,1-15 3,-1-1 0,1 0 0,1 0 0,0 0 0,2 10 0,-2-9 31,0-1 0,-1 1 0,0-1 0,-1 14 0,0-8 106,2-8 170,1-11 49,0-5-297,1-4 38,3-25-1,78-458 732,-54 296-966,-21 34 193,-2 22 131,-6 63-343,-1 45 203,1 29-50,0 0 0,1 0 0,0 0 0,0 0 0,5-11 1,1-3-44,-4 15-24,0-1 1,1 1-1,0 0 0,0 1 0,1-1 0,13-13 0,-15 16-19,3 0 6,-7 5 64,1-1 1,0 1-1,-1-1 0,1 1 0,0-1 0,-1 1 1,1-1-1,0 0 0,-1 1 0,1-1 0,-1 0 1,1 1-1,-1-1 0,0 0 0,1 0 0,0-1 1,3-6-109,-3 1 70,-2-1-7,1 0 0,-4-14-1,2 17 36,1 0 0,0 1 0,1-1 0,-1 0 0,1 0 0,0 0 0,0 1 0,1-7 0,0 7-22,-1 0 1,1-1 0,-1 1 0,-1-7-1,1-3-301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6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 2656,'-8'3'7152,"26"-10"-5387,65 6 102,155 15 586,2-1-773,-75-22-1240,-1 1-406,-8 15 6,-93-2 68,117-6 0,130-12 4,-187 21-91,-78-3 70,56-2 0,118-22 250,-163 13-327,0 2-1,69 4 0,-42 2-149,26 6 185,-4 0-18,63-11 102,65 0-84,88-2 126,-158-1-260,23 5 83,45-1 47,-20 1 183,-95 2-19,151 13-310,-223-9 125,-20-3-1364,26 5 0,-46-6 896,12 4-1269,-4 15-6028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42.4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3352 0 1472,'17'4'4549,"-13"-1"-4406,-1 0-1,-1 0 1,1 1 0,0-1 0,-1 0-1,1 1 1,-1 0 0,0 0-1,0-1 1,-1 1 0,1 0-1,-1 0 1,1 6 0,0-2-36,-1 1 0,0 0 0,0-1 0,-1 1 0,-1 14 0,-29 126 823,8-49-687,21-96-234,-46 224 612,-14 31-179,53-216-361,-3 77 1,5-49-138,-11 165 536,17-187-249,1-23 231,-1-25-302,0-7-213,1-2 31,0 0-1,0 0 1,3-12 0,3-9-17,22-90-244,68-180 1,-81 251 385,-3 0 0,14-97 0,-21 25-114,-5 96-54,-2 18 5,1 0 1,1 0-1,-1 0 1,3-8 0,-3 14 55,0 0 1,0 0-1,0 0 1,0 1 0,0-1-1,0 0 1,0 0-1,0 0 1,0 0-1,0 0 1,0 0 0,0 0-1,0 0 1,0 0-1,0 0 1,0 0-1,0 0 1,0 0 0,0 0-1,0 0 1,1 0-1,-1 0 1,0 0-1,0 0 1,0 0 0,0 0-1,0 0 1,0 0-1,0 0 1,0 0 0,0 0-1,0 0 1,0 0-1,0-1 1,0 1-1,0 0 1,0 0 0,0 0-1,0 0 1,0 0-1,0 0 1,0 0-1,0 0 1,0 0 0,0 0-1,0 0 1,0 0-1,0 0 1,1 0-1,-1 0 1,0 0 0,0 0-1,0 0 1,0 0-1,0 0 1,0 0-1,0-1 1,0 1 0,1 8-22,1 10 86,-3 33 36,2 55 334,0-91-399,1 0 0,0 0 0,1 0 0,9 27 0,29 72 384,-33-87-285,0 0-1,-2 0 0,-1 1 1,2 41-1,-6-53-72,0-5 53,-1 0-1,0 1 1,-1-1 0,-2 14 0,3-25-104,0 1 1,0-1-1,0 0 0,0 1 1,0-1-1,0 0 0,0 1 0,0-1 1,0 1-1,0-1 0,0 0 0,0 1 1,0-1-1,-1 0 0,1 1 0,0-1 1,0 0-1,0 0 0,-1 1 0,1-1 1,0 0-1,0 1 0,0-1 0,-1 0 1,1 0-1,0 0 0,-1 1 0,1-1 1,0 0-1,-1 0 0,1 1 0,-7-10-117,-3-18-758,-53-213-1884,26 103 2362,-52-249-650,83 356 980,2 14 72,0 0 0,2-1-1,0 1 1,1-1 0,1-29 0,0 34 110,0-1 0,0 1-1,-1 0 1,-1 0 0,-6-24 0,6 33-51,1 0 1,0-1 0,-1 1 0,1 0 0,-1 0-1,0 1 1,0-1 0,0 0 0,-1 0-1,1 1 1,-1 0 0,1-1 0,-1 1-1,-4-3 1,3 3 30,0 0-1,0 0 0,0 0 1,0 0-1,0 0 1,0 1-1,-1 0 0,1 0 1,0 0-1,-8-1 1,-239 5 2564,240-3-2610,1 1-1,-20 5 1,-18 2 113,41-7-164,-38 3 39,0-2 1,-56-4 0,-70-3-163,120 6 177,44-1-32,0 1 0,1 0 0,-9 2 0,-15 3 20,15-4-61,0 1 0,-19 6 1,-19 5-42,2-8 162,-93-1-1,86-3-186,-63 10 1,-57 18 276,97-20-341,-9 2 304,-52 5-195,62-9 102,10 0-118,-93 9 171,-123-8-19,-56-9-53,327-1-12,0-1 0,0 0 0,0-1 0,0-1 1,1 0-1,0-1 0,-14-7 0,-40-12-69,56 21-44,-1 1-1,0 0 0,0 1 1,0 1-1,0 0 0,0 0 1,0 2-1,-19 3 1,30-4 40,1-1 1,0 0-1,0 1 1,0-1-1,0 1 1,0-1-1,0 1 1,0 0-1,0-1 1,0 1-1,0 0 1,0 0-1,0 0 1,1 0-1,-1 0 1,0 0-1,1 0 1,-1 0-1,0 0 1,1 0-1,-1 0 1,1 0-1,0 0 1,-1 0-1,1 2 1,-1 3-37,1-1 1,0 1 0,0-1 0,1 9-1,0 6 66,1 20-35,9 49 0,-1-8 132,-8-62-110,8 134-31,-9-117 170,-2 0 1,-7 47 0,4-65-62,0-2 1,-1 1-1,-12 28 1,-28 45 411,44-89-460,-1 3-7,0-1-1,0 1 0,0 0 0,0 0 1,1-1-1,0 1 0,-1 0 1,2 0-1,-1 0 0,0 1 0,1-1 1,-1 0-1,2 7 0,0-4-77,0 0 0,-1 0 1,0 11-1,-1-13 82,1 0 0,0 0 0,0 0 0,0 0 0,1 0 0,0 0 0,0 0 0,0-1 0,3 8 0,13 21 25,-7-15-11,6 19 1,-11-26-66,0-1 1,0 1 0,13 18 0,-15-24 59,1-1-1,-1 1 1,1-1 0,1 0-1,-1 0 1,0 0 0,1 0-1,0-1 1,8 5 0,36 8 250,-40-13-263,0-1 0,0 0 0,1-1 0,-1 0 1,1-1-1,17-1 0,-5 1-25,-5-1-13,0-1 1,30-7-1,1 0 134,125-17-205,56-8 127,-195 31-62,0 1 1,58 5 0,65 18 76,-131-18-47,40 8 75,100 1 0,-113-11-32,60-2 80,-65 0-33,-31 1-124,29-3 0,-32 2 65,1 1 0,19 1 0,21-1 59,352-32 33,-393 32-112,0 0 0,1 0 0,-1 2 0,0 0 0,15 4 0,70 24 0,-89-26-14,1 0 0,0-2 0,-1 1 0,13 0 0,98 12 164,10-9-192,7 0 4,-113-6 101,-1 0 0,31-4 1,-30 1 35,48 2 1,-53 1-48,28-2 1,-3-1-14,-35 3 30,0-1 1,0 0-1,0-1 0,0 0 1,15-6-1,-24 8-76,0-1 0,0 1 0,-1-1 0,1 0 0,0 1 0,-1-1 0,1 0 0,-1 0 0,1 1 0,-1-1 1,1 0-1,-1 0 0,0 0 0,1 0 0,-1 0 0,0 0 0,0 0 0,1 1 0,-1-1 0,0 0 0,0 0 0,0 0 0,0 0 0,-1-2 0,-3-25-187,-31-87-159,-13-58 71,35 116 178,2 15-4,-5-51 0,8 29 95,-3-36 16,10 38-161,7-63 1,-6 124 158,2-11 54,-1 1 0,-1-1 1,0 0-1,-3-22 0,3 34-55,0-1-1,0 1 0,0-1 0,0 1 1,0-1-1,0 1 0,-1-1 1,1 1-1,0-1 0,0 1 1,0 0-1,-1-1 0,1 1 1,0-1-1,-1 1 0,1-1 0,0 1 1,-1 0-1,1-1 0,0 1 1,-1 0-1,1-1 0,-1 1 1,1 0-1,-1 0 0,1-1 1,0 1-1,-1 0 0,1 0 1,-1 0-1,1 0 0,-1 0 0,1-1 1,-1 1-1,1 0 0,-1 0 1,0 0-1,1 0 0,-1 1 1,1-1-1,-1 0 0,1 0 1,-1 0-1,1 0 0,0 0 1,-1 1-1,1-1 0,-1 0 0,1 0 1,-1 1-1,1-1 0,-1 0 1,1 1-1,0-1 0,-1 0 1,1 1-1,-1 0 0,-4 4 76,0 0-1,0 0 0,-5 8 0,5-7-21,1-1-40,-11 12 300,-15 22 1,23-29-256,-1 0 0,0-1 0,-1 0 1,0 0-1,0-1 0,-1 0 0,0-1 1,0 0-1,-1-1 0,0 0 1,0 0-1,-21 6 0,-10 2 77,-2-3 1,-51 8-1,69-15-77,-33 5 153,-107 1 0,-66-16 0,93 1-263,-295 21 294,205-4-319,101-1 34,-128 27-1,-57 7 153,-161-13-339,431-31 10,1 3 0,0 1 0,-46 11 0,88-16 199,-1 1-1,1-1 1,-1 0-1,1 0 1,-1 0-1,1 0 0,0 0 1,-1 0-1,1 0 1,-1 1-1,1-1 1,0 0-1,-1 0 0,1 1 1,-1-1-1,1 0 1,0 1-1,-1-1 1,1 0-1,0 1 0,0-1 1,-1 0-1,1 1 1,0-1-1,0 1 1,0-1-1,-1 0 0,1 1 1,0-1-1,0 2 1,0-2-3,0 1 0,1 0 0,-1-1 0,0 1 0,1-1 0,-1 1 0,1 0 1,-1-1-1,1 1 0,-1-1 0,1 1 0,-1-1 0,1 0 0,-1 1 0,1-1 0,-1 1 0,1-1 0,0 0 1,-1 1-1,1-1 0,0 0 0,24 9-22,0-2 0,0 0 1,0-2-1,1-1 0,32 1 1,131-2 148,-180-3-113,303-12 122,165 0 128,-440 12-234,607-4 782,-452-11-441,273-57-1,-350 47-250,-96 20-134,-1 2 0,1 0 0,0 1 0,0 1 0,-1 0 0,23 4 0,-33-2 48,0 1 1,-1 1 0,1-1-1,10 6 1,-18-8-9,1 1 0,-1-1-1,1 0 1,-1 0 0,1 0-1,-1 1 1,0-1 0,1 0 0,-1 1-1,1-1 1,-1 0 0,0 1 0,1-1-1,-1 0 1,0 1 0,1-1-1,-1 1 1,0-1 0,0 0 0,0 1-1,1-1 1,-1 1 0,0-1-1,0 1 1,0-1 0,0 1 0,0-1-1,0 2 1,0-1 1,0 0 0,0 0 0,-1 0 0,1 0 0,-1 0 0,1 0 0,-1 0 0,0 0 0,1-1 0,-1 1 0,0 0 0,-1 1 0,-4 3-38,0 0 0,-13 9 0,17-13 8,-30 16 18,-1-1 0,-63 22 0,54-22 57,-50 25 1,72-31-40,4-2-146,0 1 0,0 0-1,1 1 1,-24 21 0,38-31 114,0 1 0,1 0 1,-1 0-1,0 0 1,0-1-1,1 1 1,-1 0-1,1 0 1,-1 0-1,1 0 0,-1 0 1,1 0-1,-1 2 1,1-3 15,0 0 1,0 1 0,0-1-1,0 0 1,0 1 0,1-1-1,-1 0 1,0 0 0,0 0-1,0 1 1,0-1-1,0 0 1,1 0 0,-1 1-1,0-1 1,0 0 0,1 0-1,-1 0 1,0 0-1,0 0 1,0 1 0,1-1-1,-1 0 1,0 0 0,0 0-1,1 0 1,-1 0-1,0 0 1,1 0 0,-1 0-1,0 0 1,1 0 0,4 0-20,0 0 0,1 0 0,-1-1 0,9-2 0,118-23 189,51-12 472,-124 23-432,62-25 1,-24-6-354,-92 43-70,1-1-1,-1 1 0,0-1 0,6-5 0,5-25-4488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47.7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199 0 1472,'-2'4'5293,"7"11"-3802,-3 12-1267,-4 14 105,-7 42 1,6-58-168,-1-6 123,-9 31 0,-2 9 68,12-35-161,-2 42 0,0 10 248,2-52-288,2 0 0,1 28 0,1 20 121,0 3 206,-1-52-324,0-1 1,-1 1-1,-7 36 1,7-53-154,0-1-7,0 0-1,-1 0 1,0 0 0,0 0 0,0 0 0,-3 4 0,2-3 19,0 0 1,1 0-1,-4 8 0,1 1 27,4-12 17,-1 0 0,1 1 0,0-1 0,0 1 1,0-1-1,0 4 0,4-11 186,0-1 0,-1 1 1,0-1-1,4-9 0,51-336 34,-43 86-278,-18 233-171,3 27 125,0-1 0,0 1 0,1 0 0,0-1 0,0 1 0,0 0 0,1-7 0,1-18-311,1 23 411,5-6 153,-8 11-236,-3-6-81,3 7 102,0 0 0,0 0 0,0 0-15,-1 1-142,0-1 157,1 0 0,0 0 0,0 0 0,0 0 1,0 0-1,0 0 0,0 0 0,0 0 0,0 0 0,0 0 1,-1 7-149,0 1 1,-3 14 0,-1 4-105,-20 323 93,24-322 185,-1 26 13,-9 145 274,1-140-266,2-11 173,-24 206 1025,29-238-1208,0 0-1,-1 0 1,-9 23 0,7-22-21,0 17 4,6-29-7,-1-1 0,1 1 0,-1 0 1,0 0-1,0 0 0,0 0 0,-1 0 0,-3 5 0,5-8 9,-1 0 0,1 0 0,-1 0 0,1 0 1,0 0-1,-1 0 0,1 0 0,0 0 0,0 0 0,0 0 0,-1 2 0,1-2-8,0-1 1,0 1-1,0-1 0,0 1 1,0 0-1,0-1 0,0 1 0,0-1 1,0 1-1,-1 0 0,1-1 1,0 1-1,0-1 0,-1 1 1,1-1-1,0 1 0,-1-1 0,1 1 1,-1-1-1,1 1 0,-1-1 1,1 0-1,-1 1 0,-4 3-43,5-4 51,0 1-1,-1-1 0,1 0 1,0 1-1,0-1 0,-1 0 1,1 1-1,0-1 0,0 0 1,-1 0-1,1 1 0,0-1 1,-1 0-1,1 0 0,0 0 1,-1 0-1,1 1 0,-1-1 1,1 0-1,0 0 0,-1 0 1,1 0-1,0 0 0,-1 0 1,1 0-1,-1 0 0,1 0 0,0 0 1,-1 0-1,1 0 0,-1 0 1,1 0-1,0 0 0,-1-1 1,1 1-1,0 0 0,-1 0 1,1 0-1,0 0 0,-1-1 1,1 1-1,0 0 0,-1 0 1,1-1-1,0 1 0,0 0 1,-1-1-1,1 1 0,0-1 1,-1 0-30,1 0 0,0 0 0,0 0 0,0-1 1,0 1-1,-1 0 0,2 0 0,-1 0 0,0 0 1,0-1-1,0 1 0,0 0 0,1 0 1,-1 0-1,1 0 0,-1 0 0,1 0 0,-1 0 1,1 0-1,-1 0 0,1 0 0,0 0 0,0 0 1,-1 0-1,1 0 0,1 0 0,30-29-192,-20 20-85,2-2 275,29-18 0,5-4 150,-23 14-98,51-32 1,-51 38 28,1 0 0,1 2 0,0 1 0,44-12 0,23 1-26,161-15 0,60 27 34,-2 19-8,-109-5 71,78 4 132,-167 4-41,-52-4-7,-1-3 0,68-3 0,93-5 163,-145 3-276,-38 2-84,48 8 0,0 1 22,23-1 89,-45-3 199,126-4 1,-136-6-266,0-2-1,109-27 1,-129 24 109,-29 6-186,1 1 0,0-1 0,-1 0-1,1 0 1,-1-1 0,1 0 0,-1-1 0,0 0 0,11-7 0,-12 6 56,-5 4-106,1-1 0,0 1 0,0-1 0,-1 1 1,1-1-1,-1 0 0,3-3 0,-4 5 45,0-1 1,1 0-1,-1 0 0,0 1 0,0-1 0,0 0 0,0 0 0,0 1 1,0-1-1,0 0 0,0 0 0,0 1 0,0-1 0,0 0 0,-1 0 1,1 1-1,0-1 0,0 0 0,-1 1 0,1-1 0,-1 0 1,1 1-1,0-1 0,-1 0 0,1 1 0,-1-1 0,1 1 0,-1-1 1,0 0-1,-1 0-9,0 1 0,1-1 0,-1 0 0,0 1 0,1-1 0,-1 1 0,0-1 0,0 1 0,1 0 0,-1 0 0,0 0 0,0 0-1,0 0 1,1 0 0,-1 0 0,0 1 0,-2 0 0,-12 1-106,-24 6-935,39-7 916,1-1 145,0 0 0,-1 0 0,1 1 0,0-1 0,0 0 0,0 0 0,0 0 0,0 0 0,0 1 0,0-1 0,-1 0 0,1 0 0,0 0 0,0 0 0,0 0 0,0 0 0,-1 0-1,1 0 1,0 0 0,0 1 0,0-1 0,-1 0 0,1 0 0,0 0 0,0 0 0,0 0 0,0 0 0,-1 0 0,1 0 0,0 0 0,0 0 0,0 0 0,-1-1 0,1 1 0,0 0 0,0 0 0,-3-1 252,6-4-224,-3 4-99,0 0 0,0 1-1,0-1 1,0 0 0,0 0-1,-1 0 1,1 0 0,0 0-1,-1 0 1,1 1 0,0-1-1,-1 0 1,1 0 0,-2-1-1,2 1 101,-1-1-1,1 0 1,0 0-1,-1 1 1,1-1-1,0 0 1,0 0-1,0 1 1,1-1-1,-1 0 1,0 0-1,1 1 1,-1-1-1,2-2 0,1-12 132,6-202 181,-9 211-324,8-68 107,-4-1-1,-7-82 1,-10 60 212,11 87-367,0-1 1,-1 0 0,0 1 0,-1 0 0,-9-18 0,8 16 27,5 12-6,0 1 0,0-1 0,0 1 0,-1-1 1,1 1-1,0-1 0,0 1 0,0-1 0,-1 1 0,1 0 1,0-1-1,-1 1 0,1-1 0,0 1 0,-1-1 0,1 1 1,0 0-1,-1-1 0,1 1 0,-1 0 0,1 0 0,-1-1 1,1 1-1,-1 0 0,1 0 0,-1 0 0,1-1 0,-1 1 0,1 0 1,-1 0-1,1 0 0,-1 0 0,1 0 0,-1 0 0,1 0 1,-1 0-1,1 0 0,-1 0 0,1 0 0,-1 1 0,0-1 1,-6 5 8,7-5 5,-1 1 0,1-1 0,-1 0 0,1 1 0,-1-1 0,0 1 0,1-1 0,-1 0 0,1 1 0,-1-1 0,0 0-1,1 0 1,-1 1 0,0-1 0,1 0 0,-1 0 0,-1 0 0,-1-9-120,2 5 94,-1-1 1,1 1-1,-1-1 1,0 1-1,0-1 1,-6-7 0,5 9 11,1 1-9,1 0 1,-1 0-1,0 1 0,1-1 0,-1 0 1,0 1-1,0 0 0,0-1 0,0 1 0,0 0 1,-1 0-1,-3-2 0,-11-3-76,11 4 85,0-1 1,0 1-1,0 0 0,0 1 1,-9-1-1,-34 0-297,-53 5 0,-1 1 101,-11 1 217,-14 1 103,97-6 0,-320-8-118,241 6 187,-166 18 0,85-2-121,-53 10 62,-33 1 224,217-24-242,-68 4 222,55-3-178,-79-8-1,116 4-105,-1-2-48,1-2 0,-70-20-1,29 5-83,-38-6-116,108 26 164,1 0 0,-1 0 0,0 1 0,0 0 0,1 0 0,-1 0 1,0 1-1,-10 2 0,13-2 4,0 0 1,0 0-1,0 0 1,0 1 0,1-1-1,-1 1 1,0 0-1,1 0 1,0 0-1,-1 0 1,1 1-1,0 0 1,0-1-1,-4 7 1,-4 10 35,0 0 0,2 1 0,0 0 0,1 1 0,1 0 0,1 0 0,1 0 0,1 1 0,-2 41 1,5-30 95,1 0 0,2-1 1,2 1-1,1-1 1,1 1-1,11 31 1,-16-59-61,1 1 1,0 0-1,1-1 1,0 1 0,0-1-1,0 0 1,0 0-1,8 8 1,-8-10 4,0 0 1,0 0 0,0-1 0,1 0-1,-1 1 1,1-1 0,0 0 0,-1-1-1,1 1 1,0-1 0,0 1 0,0-1-1,8 1 1,5-1 113,1-1-1,-1-1 0,1 0 1,31-7-1,-28 5-91,183-42 480,-26 6-294,200-9-256,5 25 156,-103 7 174,-235 13-298,427-19 491,-185 15-464,-223-1 226,-49 5-263,0 0 1,1 2-1,-1 0 1,31 2-1,-40 0-10,0-1 0,1 0 0,-1 0 0,0-1 1,9-1-1,-9 1-2,0 0-1,-1 0 1,1 1 0,0 0 0,6 0 0,-2 1 33,1 0-1,14-1 1,-5-1 300,-18 1-318,-1 0 0,0 0 1,1 0-1,-1-1 1,0 1-1,1 0 0,-1-1 1,0 1-1,1-1 0,-1 1 1,0-1-1,0 1 1,1-1-1,-1 0 0,0 0 1,0 0-1,1-1 0,1 0-299,-2 3 244,1-1-1,-1 1 0,1 0 1,0-1-1,-1 1 1,0 0-1,1 0 1,-1 0-1,0 0 0,1 1 1,-1-1-1,0 0 1,0 0-1,2 3 1,18 24-99,-16-21 162,-2 0 0,1 0-1,-1 1 1,0-1-1,2 11 1,-4-13 17,-1-1 1,1 0-1,-1 0 0,0 0 1,0 0-1,0 1 1,0-1-1,-1 0 1,1 0-1,-1 0 1,-3 8-1,3-10-33,0 0 1,0-1-1,0 1 0,0 0 1,0-1-1,0 1 0,0-1 1,-1 1-1,1-1 0,0 0 1,-1 0-1,1 0 0,-1 1 1,0-1-1,1-1 0,-3 2 1,0 0-79,0-1 0,0 0 0,1 0 1,-1-1-1,0 1 0,0-1 0,-6 0 1,-2-1-462,0 0 0,1-1 0,-1 0 0,-16-7 1,5 0-1757,1-1 1,-23-14 0,9 5-1103,-5-1 623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48.19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3072,'5'12'4031,"-4"-12"-3961,6 3 221,-1-1-1,1 0 1,0 0 0,0-1-1,0 0 1,0 0 0,0 0-1,0-1 1,8-1 0,5 1 50,97 3 838,173 13-470,-230-9-954,0-3-1,65-3 1,-75-4-256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25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0 121 3136,'6'5'8034,"11"4"-7834,-12-7 520,66 38 0,-46-25-505,-1-1 0,2-2-1,34 13 1,-31-18-79,0-1 0,1-1 0,0-2 0,0 0 0,0-3 0,0 0 0,43-7 0,27-13 166,-5 1-156,-60 13-116,193-24 121,-159 24-23,94 4 0,117 24 83,11 1 90,-36-27 122,-246 4-366,165-15 373,-121 9-369,60-11 93,144-40 0,-88 16-46,180-23-183,-114 47 471,-188 17-418,0 3 1,-1 1-1,48 11 0,-78-11-12,15 2 177,41 15-1,-64-18-78,1-1 0,0 0 0,0 0 0,-1-1 0,1 0 0,0-1 0,0 0 0,0 0 0,0-1 0,0 0 0,-1-1 0,18-5 0,-23 6 28,1-1 0,-1 0 0,0 0 0,0 0 0,3-3 0,2-1 145,-6 0 13,-2 6-249,0 0-1,0 0 1,0 0-1,0 0 1,0 0-1,0 0 1,0 0-1,0 0 1,0 0-1,0 0 1,-1 0 0,1 0-1,0 0 1,0 0-1,0 0 1,0 0-1,0 0 1,0 0-1,0 0 1,0 0-1,0 0 1,0 0-1,0-1 1,0 1-1,0 0 1,0 0-1,0 0 1,0 0-1,0 0 1,0 0-1,0 0 1,-1 0-1,-2 9-103,-1 0-1,1 0 1,0 0-1,1 0 0,-2 19 1,-2 4 191,-11 54-61,-5 18 68,-27 123 369,38-131-437,2 100 0,13-59 47,11 5-74,-5 273 32,-7-301 278,-1-82-179,7 44 1,-3-29-97,-3-31-25,0 27 226,-3-43-71,-2 2-444,-3 2 254,-11-6-108,-4-5-68,-14-2 146,-60-8-169,-381 9 105,452 9 126,-192 8 131,-40 15-170,165-15-34,-125-3 0,182-6 124,-468-24 518,195 10-442,216 12 68,-146 2 462,102 1-432,-110 10-261,179-4-135,-115 30-1,21 13-469,157-50 592,-87 25-2929,71-18-637,-19 9 0,21-6 808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28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4 2816,'9'-3'9089,"-9"9"-8338,8 30 630,-7-14-1026,-2-1-1,0 0 1,-2 0 0,0 0-1,-8 25 1,3-18-110,-7 53 0,11-58-106,0 3-103,2 0 0,0 1 0,3 28 0,1 127 552,1 17-40,-2-89 26,-2-66-209,1-24-257,-2 0 1,0-1-1,-8 31 0,-23 54 131,-40 141 81,47-111-78,18-85-410,7-39 170,0 1 0,1-1 0,1 13 0,0 5 241,-1-27-224,4 5 79,-3-5 110,0-1-189,-1-1 0,0 1 0,0-1 0,1 1 0,-1-1 0,1 1 0,-1-1 0,0 1 0,1 0 0,-1-1 0,1 1-1,-1 0 1,1-1 0,-1 1 0,1 0 0,-1 0 0,1-1 0,-1 1 0,1 0 0,0 0 0,-1 0 0,1 0 0,-1 0 0,1 0 0,-1 0-1,1 0 1,0 0 0,0 0 0,0 0 1,0 0 0,0 0 0,1 0 0,-1-1 0,0 1 0,0 0 0,0-1 0,0 1 0,1-1-1,1-1 1,0 0-8,0-1-1,0 1 1,1 0-1,-1 0 1,1 0-1,0 0 1,0 0-1,-1 1 0,1 0 1,0-1-1,0 2 1,0-1-1,5 0 1,9-1 13,31 3 1,-22-1-30,14-1 132,0-1 0,70-15 0,-72 11-3,76-2 1,-41 4-137,26-2-79,93-10 250,217-30 149,-21 32-266,-169 14 186,-146-4-237,237-1 400,-236 8-386,48 2 4,-14-1 233,202-19-1,289-19 217,-428 33-582,-126 3-283,1 0-4937,-42-2 3764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2:29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1 350 3552,'0'-8'862,"1"0"-1,1 0 1,-1 0 0,2 0-1,4-15 1,-3 13-463,-1 0 1,0 0-1,3-19 1,-4-115 1788,-3 78-1422,1 67-705,0 0-1,0 0 0,0 0 0,0 0 1,1 0-1,-1 0 0,0 0 1,1 0-1,-1 0 0,1 0 0,-1 0 1,1 0-1,-1 0 0,1-1 1,0 1-1,-1 0 0,1 0 0,0-1 1,0 1-1,1 0 0,-1 1 26,1-1 0,0 0 0,0 0 0,0-1 0,0 1 0,0 0 0,0-1 0,1 1 0,-1-1 0,0 0 0,0 1 0,3-1 0,19-2 222,-1 0-1,1-2 0,27-8 1,45-6 371,-6 11-282,120 7 0,93 25-220,-70-10 127,-123-10-96,364-12 987,-330 5-1033,-82 3-100,84 3 277,45-1 292,-92-7-347,89 0-114,314 21 406,-109 13 176,117-15 878,-359-16-1468,-120 0-162,1 1-151,0 0 0,40 7-1,-66-6-317,-1 1 0,1 0 0,-1-1 0,7 5 0,2 4-3035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07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2304,'0'-13'8561,"0"26"-8530,1 60 1510,10 78 0,-8-118-1253,-2 41-1,-1-47-915,0-19 15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08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 62 2144,'0'-2'394,"0"0"-1,0 0 1,-1 1-1,1-1 1,0 0 0,-1 0-1,1 1 1,-1-1-1,1 0 1,-1 1-1,0-1 1,0 0 0,-1-1-1,0 1-216,1 1 0,0-1 0,-1 1 0,1 0 1,-1 0-1,1 0 0,-1 0 0,1 0 0,-1 0 0,0 0 0,-2 0 0,-1 0-42,1 0 0,-1 0 0,0 1 0,1-1 1,-1 1-1,0 0 0,0 0 0,1 1 0,-7 1 0,-12 4 109,1 2 1,0 0-1,0 1 0,1 1 0,0 1 0,1 1 0,0 1 0,-26 22 1,32-24-141,1 0 0,0 1 0,1 0 0,0 1 0,1 1 0,0-1 0,2 2 0,-1 0 0,-7 17 0,6-10 70,1-1 19,-9 28-1,16-42-135,1 1 0,1-1 0,-1 0 0,1 1 0,1-1 0,-1 1 0,1-1 0,1 9 0,2 20 182,-3-26-179,0-1 0,1 1 0,0-1-1,3 11 1,1-5 69,0-1 0,1 1 0,0-1-1,1 0 1,1 0 0,14 21 0,-15-27-107,-1-1 0,1 0 0,1 0 1,-1 0-1,1-1 0,0 0 0,1 0 0,-1-1 1,1 0-1,0-1 0,14 5 0,2-1 10,0-1 0,0-1 0,38 4 1,-45-9 29,0 0 0,0-1 0,0-1 0,0-1 0,34-8 0,-45 9-22,1-2 0,-1 1 0,0-1 0,0 0 0,0-1 0,-1 1 0,1-1 0,-1-1 0,0 1 0,0-1 0,0 0 0,0-1 0,-1 1 0,0-1 0,0 0 0,-1 0 0,4-8 0,51-91 452,-30 51-237,-18 33-119,0 1 0,13-40 0,-21 52-107,-1 0 0,-1 0 0,1 0 1,-1 0-1,-1 0 0,1 0 0,-1-1 0,-1 1 0,0 0 0,0 0 0,-3-10 0,-2 1-7,-1 0 0,-1 1 0,-1 0-1,0 0 1,-14-17 0,7 9-25,-61-86-439,73 103 199,-1 1 0,1 1 1,-1-1-1,-1 1 0,1 0 1,-1 0-1,0 1 0,0-1 1,-11-4-1,17 8 78,-1 1-1,0 0 1,1 0 0,-1 0 0,0-1-1,0 1 1,1 0 0,-1 0-1,0 0 1,0 0 0,1 0-1,-1 1 1,0-1 0,1 0-1,-1 0 1,0 0 0,0 1-1,1-1 1,-1 0 0,0 1-1,1-1 1,-1 0 0,1 1-1,-1 0 1,-5 9-1664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10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21 226 3072,'0'0'42,"-1"-1"0,1 1 0,0 0 1,0 0-1,0 0 0,0-1 0,0 1 0,0 0 0,0 0 1,0 0-1,-1 0 0,1-1 0,0 1 0,0 0 0,0 0 0,0 0 1,-1 0-1,1 0 0,0-1 0,0 1 0,0 0 0,0 0 1,-1 0-1,1 0 0,-5 0 2260,5 0-2256,0-1 183,0-1 0,0 1-1,0 0 1,0 0 0,0-1-1,0 1 1,0 0 0,0 0-1,0-1 1,0 1-1,-1 0 1,1 0 0,-1 0-1,1-1 1,-1 1 0,1 0-1,-1 0 1,0 0-1,0-1 1,-4-11 676,6 8-772,0 1 1,0 0 0,1-1-1,0 1 1,0 0-1,0-1 1,0 1 0,1 0-1,4-5 1,-2 1-20,16-29 494,-17 30-563,-1 0-1,1 0 0,0 0 0,1 0 1,-1 1-1,1-1 0,1 1 0,-1 1 1,13-11-1,-15 14-34,-1 0-1,1 1 1,0-1 0,0 1 0,0-1 0,-1 1-1,1 0 1,0 0 0,1 0 0,-1 1-1,5-1 1,-6 1-3,-1 0 1,0 0-1,0 1 0,1-1 0,-1 0 1,0 1-1,0-1 0,0 1 0,0 0 1,0-1-1,0 1 0,0 0 0,0 0 0,0-1 1,0 1-1,0 0 0,0 0 0,0 0 1,-1 0-1,1 0 0,0 0 0,-1 1 1,1-1-1,-1 0 0,1 0 0,-1 0 0,1 3 1,1 1 29,-1 1 0,0 0 1,0-1-1,-1 11 1,-1 9 23,0-1 0,-9 37 0,-16 47 172,25-105-207,-30 91 246,29-88-223,0 0 0,0-1 0,0 1 0,-1-1 0,0 0 0,0 0 0,0 0 0,-1 0 0,0 0 0,-4 4 0,0 0 145,0 1 101,8-10-293,0 0 0,0 0 1,0 0-1,0 0 1,0 0-1,0 0 0,0 0 1,0 0-1,-1 0 1,1 0-1,0-1 1,0 1-1,0 0 0,0 0 1,0 0-1,0 0 1,0 0-1,0 0 1,0 0-1,0 0 0,0 0 1,0 0-1,-1 0 1,1 0-1,0 0 1,0 0-1,0 0 0,0 0 1,0 0-1,0 0 1,0 0-1,0 0 1,0 0-1,0 0 0,-1 0 1,1 0-1,0 0 1,0 0-1,0 0 0,0 0 1,0 0-1,0 0 1,0 0-1,0 0 1,0 0-1,0 0 0,0 0 1,0 0-1,-1 0 1,1 1-1,0-1 1,0 0-1,0 0 0,0 0 1,0 0-1,0 0 1,0 0-1,0 0 1,0 0-1,0 0 0,0 0 1,0 0-1,0 1 1,0-1-1,0 0 0,0 0 1,0 0-1,0 0 1,1-2-74,-4 7 51,21-11 255,7-1 140,-18 5-286,0 0 0,0 0 1,1 1-1,8 0 0,-9 1-16,-1 1 0,1 0 0,0 1 0,-1 0 0,13 5 0,8 2 44,-8-2-89,-15-6-91,-1 1 0,1-1 0,-1 0 1,1 0-1,-1 0 0,1-1 0,4 1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11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52 2656,'-9'2'1185,"-1"-1"0,0 0-1,1-1 1,-1 1 0,-13-3 0,18 1-1066,1 1-1,-1 0 1,0 0-1,0 0 1,1 1-1,-1-1 1,0 1-1,-8 3 1,-4 0 180,15-3-196,-1 0 1,0-1-1,0 1 1,0 0-1,1 0 1,-4 2 0,-27 17 632,17-12-434,0 2-1,1 0 1,0 1 0,-17 16 0,12-8-41,1 1 1,-26 38-1,28-31-38,2 1 1,-18 44-1,-14 61 278,44-125-472,-4 13 14,-6 35 1,12-45 38,-1-1 1,2 1-1,-1-1 0,1 1 1,3 16-1,-1-20-47,-1 0 0,1-1-1,1 1 1,0-1 0,0 0 0,0 1 0,0-1-1,1-1 1,0 1 0,6 6 0,7 6 129,30 25 1,4 5 104,-35-32-91,0-1-1,1 0 0,0-1 0,31 19 0,-43-31-158,-1 0 0,1 0 1,0 0-1,0-1 1,0 0-1,0 0 0,1 0 1,-1 0-1,6-1 0,51-3 268,-44 1-239,0 0 56,0-1 0,-1 0 0,0-2-1,28-10 1,65-34-24,-98 43-34,6-3-39,99-54 331,-104 55-300,0-1-1,-1-1 1,0 0-1,-1-1 1,0 0-1,14-19 1,-19 22-34,-1-1 1,-1 1-1,1-1 1,-1-1-1,-1 1 1,0 0-1,0-1 1,2-15-1,-1-10-7,1-39 1,-3 31 4,-1 19-3,0 0-1,-2 0 0,-1 0 0,0 0 0,-2 0 1,-1 1-1,-1 0 0,0 0 0,-2 0 1,-1 1-1,-20-37 0,22 47-60,-2 0 1,1 1-1,-1 0 1,-1 1-1,0 0 0,0 0 1,-1 1-1,0 0 0,-1 1 1,0 0-1,0 1 1,0 1-1,-1-1 0,0 2 1,-1 0-1,1 1 0,-27-5 1,33 8-216,0 0 1,0 1 0,0 0-1,0 0 1,0 1 0,0 0-1,0 0 1,-6 3 0,8-3-233,0 1 0,1 0 1,-1 0-1,0 0 1,1 1-1,0-1 1,0 1-1,0 0 1,0 0-1,0 1 0,0-1 1,-3 5-1,-8 19-2061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7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4640,'1'-3'2403,"0"12"-731,2 18 125,-1 22-275,15 82 1,-6-63-915,33 226 1109,-38-240-1298,-1 108-1,-6-156-403,1-1 0,-1 0-1,0 0 1,-3 10-1,3-13-166,1-1 0,-1 1-1,0 0 1,0-1 0,0 1 0,0-1 0,0 1-1,0-1 1,0 1 0,-1-1 0,1 0 0,0 1-1,-1-1 1,1 0 0,-3 1 0,4-2 59,-1 0 1,1 0-1,0 0 1,0 0-1,-1 0 1,1 1-1,0-1 1,-1 0-1,1 0 1,-1 0-1,1 0 1,0-1-1,-1 1 1,1 0-1,0 0 1,0 0-1,-1 0 1,1 0-1,0 0 1,-1 0-1,1-1 0,0 1 1,-1 0-1,1 0 1,0 0-1,0-1 1,-1 1-1,1 0 1,0 0-1,0-1 1,0 1-1,-1 0 1,-5-11-1613,6 9 1194,-7-17-1825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24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0 416 2976,'5'3'7711,"-4"-3"-7518,3-6-76,0-1 0,0 1 1,6-7-1,12-16-256,16-31 230,4 1 0,88-96-1,-118 142-26,1 2 0,1-1 0,0 2 0,23-14 0,-34 22-40,1 0 0,-1 0 0,1 1 0,-1 0 0,1-1 0,-1 1 0,1 0 0,0 1-1,7-1 1,-10 1-4,1 0 0,0 0 0,-1 0 0,1 1 0,-1-1 0,1 1 0,-1-1 0,1 1 0,-1 0 0,1-1 0,-1 1 0,0 0 0,1 0 0,-1 0 0,0 0 0,0 0 0,0 1 0,0-1 0,0 0 0,0 0 0,0 1 0,0-1 0,0 0 0,-1 1 0,1-1 0,0 3 0,5 12 54,-1 1 1,-1 0-1,2 27 0,3 9 34,-2-24-78,1 11 12,17 45 1,-21-72 36,2-1 0,0 1 0,0-1 0,1 0 0,0-1 0,1 0 0,13 15 0,-19-25-40,-1 0 1,0 1-1,0-1 0,1 0 0,-1 0 1,1 0-1,-1 0 0,1 0 1,-1 0-1,1 0 0,-1-1 1,1 1-1,0 0 0,0-1 0,-1 0 1,1 1-1,0-1 0,0 0 1,-1 0-1,4 0 0,-2-1 0,-1 1 0,1-1-1,0 0 1,-1 0 0,1 0-1,-1 0 1,1-1 0,-1 1-1,0-1 1,1 0 0,3-3 0,4-6 21,-1 1 1,0-2-1,-1 1 1,8-15 0,-10 15-38,58-105 51,-42 73-58,49-71 1,-67 108-63,0 1 0,1 0 1,0 0-1,0 0 1,0 0-1,0 1 1,1 0-1,5-4 0,-8 7 56,-1 0 0,0 0 0,1 0 0,-1 0-1,1 1 1,-1-1 0,1 1 0,-1-1-1,1 1 1,0 0 0,-1 0 0,1 0 0,-1 0-1,1 1 1,-1-1 0,1 1 0,-1-1 0,1 1-1,-1 0 1,1 0 0,-1 0 0,0 0 0,1 0-1,3 4 1,1 0 76,0 1-1,-1 0 0,1 1 1,-1-1-1,-1 1 1,1 1-1,6 11 0,28 60 157,-27-49-175,11 18 38,-4-7 90,26 74 1,-44-102-2781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24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 3072,'-1'0'114,"1"0"-1,-1 0 1,1 0 0,-1 0-1,1 0 1,-1 0 0,1 0-1,-1 0 1,1 0 0,-1 0-1,1 0 1,-1 0 0,1-1-1,-1 1 1,1 0 0,-1 0-1,1-1 1,0 1 0,-1 0-1,1-1 1,-1 1 0,1-1 222,1 14 1733,-1 4-1563,9 406 4556,5 79-2075,-14-495-3358,-1-1 1,1 1-1,-3 10 0,2-6-663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25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4800,'2'2'788,"0"1"1,0 0-1,0-1 0,-1 1 1,1 0-1,-1 0 1,0 0-1,0 0 0,1 3 1,12 45 1493,-9-31-1339,-1-1-272,4 33 0,-7-36-516,1 0 0,1 0 0,6 20 0,-4-24-43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27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10 270 2144,'-10'0'4736,"11"-8"-2123,1 4-2405,1 0 0,-1-1 0,0 1 0,-1 0 0,1-1 0,-1 1 0,0-1 0,1-5 0,1 0-113,0-1 1,0 1-1,2 0 1,-1 0-1,1 0 1,0 1-1,1-1 0,0 1 1,10-11-1,-6 8-8,1 0 1,1 1-1,0 0 0,0 1 0,26-16 0,-33 23-51,1-1-21,-1 1 1,1 0-1,0 0 0,0 1 1,12-4-1,-17 5-11,0 1 0,1 0 0,-1 0 0,1 0 0,-1 0 0,0 0 0,1 0 0,-1 0 0,1 1 0,-1-1 0,0 0 0,1 1 0,-1-1 0,0 1 0,0-1 0,1 1 0,-1 0-1,0 0 1,0-1 0,0 1 0,0 0 0,0 0 0,0 0 0,0 0 0,0 0 0,0 0 0,0 1 0,0-1 0,-1 0 0,1 0 0,0 1 0,-1-1 0,0 0 0,1 2 0,3 9 99,-2-1 0,0 1-1,0-1 1,0 13 0,1 6-14,40 169 551,-38-181-582,-1-5 24,0 0 0,1-1 0,0 1 0,1-1 0,0-1 1,12 17-1,-14-23-1,0 0 0,0 0 0,0-1 0,1 1-1,0-1 1,9 6 0,-11-8-32,1 0-1,-1-1 1,1 1-1,-1-1 1,1 0-1,-1 0 0,1 0 1,-1 0-1,1-1 1,0 1-1,-1-1 0,6 0 1,-4-1-14,0 0 1,-1 0-1,1-1 0,-1 1 0,1-1 1,-1 0-1,0 0 0,0 0 1,0-1-1,0 0 0,0 1 1,-1-1-1,1-1 0,-1 1 1,1 0-1,3-7 0,3-4 30,0 0-1,-1 0 1,8-20-1,30-69-33,11-23-220,-44 98 125,2 1-1,25-34 0,-38 58 30,-1 0-1,1 0 1,-1 0-1,1 0 1,0 1-1,0-1 1,5-2-1,-7 4 27,1 1-1,-1-1 1,0 0 0,1 1-1,-1 0 1,1-1-1,-1 1 1,1 0 0,-1 0-1,1 0 1,-1 0 0,1 0-1,-1 0 1,1 0-1,-1 0 1,1 0 0,-1 1-1,1-1 1,-1 1 0,0-1-1,3 2 1,4 3 58,0 1 1,0-1 0,-1 1-1,0 1 1,0-1-1,9 12 1,33 49 221,-41-54-394,0 0 0,0 0-1,-2 0 1,1 1-1,-2 0 1,8 27 0,-13-41-59,0 1 0,0-1 1,0 1-1,1 0 0,-1-1 1,0 1-1,0-1 0,0 1 0,0 0 1,0-1-1,0 1 0,0 0 1,0-1-1,0 1 0,0 0 1,-1-1-1,1 1 0,0 0 1,0-1-1,-1 1 0,1-1 1,0 1-1,0-1 0,-1 1 1,1-1-1,-1 1 0,1-1 1,-1 1-1,1-1 0,-1 1 1,1-1-1,-1 0 0,1 1 1,-1-1-1,1 0 0,-1 1 1,1-1-1,-1 0 0,0 0 1,1 1-1,-1-1 0,0 0 1,1 0-1,-1 0 0,0 0 1,0 0-1,-9 3-2623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27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4736,'5'20'3914,"-4"-8"-3177,0 1 0,3 12 0,-1-8-48,0 22 1,2 76 720,4 213 337,-1-44-152,-1-64-5601,-7-244 214,3 1 1222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3:2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7 154 4320,'-1'-1'193,"0"0"-1,0 0 1,1 0 0,-1-1 0,1 1 0,-1 0-1,1 0 1,-1-1 0,1 1 0,0 0 0,-1 0-1,1-1 1,0 1 0,0 0 0,0-1 0,0 1-1,0 0 1,0 0 0,1-1 0,-1 1 0,0 0-1,1 0 1,-1-1 0,1 1 0,-1 0 0,1 0-1,-1 0 1,1-1 0,0 1 0,1-1-1,2-4 237,0 0-1,1 1 0,0-1 0,7-6 0,1 1-35,0 1 1,0 0-1,1 0 0,21-10 1,-29 17-344,1 0 1,0 1-1,-1-1 1,1 1-1,0 0 1,0 1 0,0 0-1,0 0 1,1 1-1,-1-1 1,0 2-1,14 1 1,-18-1-27,0 0 0,0 0 1,0 0-1,0 1 0,0 0 0,0-1 1,0 1-1,-1 0 0,1 0 0,-1 0 1,1 1-1,-1-1 0,0 1 1,0-1-1,0 1 0,0 0 0,0 0 1,-1 0-1,1 0 0,-1 0 0,0 0 1,0 0-1,1 4 0,0 2 39,0 0-1,0-1 1,-1 1-1,0 0 1,-1 0-1,0 0 1,-2 15 0,0-13 14,0 1 1,-1 0-1,-1-1 1,0 0-1,-1 1 1,0-2-1,-12 20 1,-1-4 140,-38 41-1,51-60-89,-1-1-1,0 0 0,-1 0 1,1 0-1,-1-1 0,0 0 1,-15 8-1,92-34 1569,-44 15-1735,1 1-1,0 1 1,-1 2 0,1 0-1,34 3 1,-18 0-1901,-30-1 490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08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206 197 2496,'5'-21'2405,"-26"91"2598,-19 32-2982,-12 37-1200,-14 132-266,53-209-435,-5 36 379,17-74-69,1-16 22,0-11 31,4-167-536,28-239-33,-23 328 31,7-57 217,-11 107 11,1 1-1,15-42 0,-21 72-171,0-1-1,1 0 1,-1 0-1,0 0 1,1 0-1,-1 1 1,0-1-1,1 0 1,-1 0-1,1 1 1,-1-1-1,1 0 1,0 0-1,-1 1 1,1-1-1,-1 1 1,1-1-1,0 1 1,0-1-1,-1 1 1,3-1-1,-3 1 5,1 0-1,0 0 1,-1 0-1,1 0 0,0 0 1,-1 1-1,1-1 1,0 0-1,-1 1 1,1-1-1,0 0 1,-1 1-1,1-1 0,-1 0 1,1 1-1,-1-1 1,1 1-1,-1-1 1,1 1-1,0 1 0,3 4 66,1 1-1,-2 0 0,6 12 0,-7-15-34,46 110 594,73 148-207,-100-216-345,-1 0 0,22 78 0,11 30 22,-46-139-349,8 25 982,-11-12-4936,-4-24 3031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08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64 5312,'-31'-13'2400,"26"10"-2080,5-1 448,10 8-480,-2-8 1504,5-1-992,13-3 352,5 2-672,9-2-224,-1 3-160,0-2-160,-3 7 32,-1-4-608,-4 8 352,-5-4-2272,-5 4 1408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09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1 205 3968,'5'20'490,"5"37"822,32 142 1622,-35-177-2540,48 166 1506,-42-135-783,9 85 0,-21-134-1051,0 12 465,-1-16-525,0 0 1,0 0-1,0 0 1,0 0 0,0 0-1,0 0 1,0 0-1,0 0 1,0 0-1,0 0 1,0 0 0,0 0-1,-1 0 1,1 0-1,0 0 1,0 0-1,0-1 1,0 1 0,0 0-1,0 0 1,0 0-1,0 0 1,0 0-1,0 0 1,0 0 0,0 0-1,0 0 1,0 0-1,0 0 1,0 0 0,0 0-1,0 0 1,0 0-1,-1 0 1,1 0-1,0 0 1,0 0 0,0 0-1,0 0 1,0 0-1,0 0 1,0 0-1,0 0 1,0 1 0,0-1-1,0 0 1,0 0-1,0 0 1,0 0-1,0 0 1,0 0 0,0 0-1,0 0 1,0 0-1,0 0 1,0 0-1,0 0 1,0 0 0,0 0-1,0 0 1,0 0-1,0 0 1,-1 0-1,1 0 1,0 0 0,0 0-1,0 1 1,-6-13 570,-8-23-410,1 0 0,-16-69 0,20 57-211,-15-89-178,17 78 107,-1-90 0,9 112 147,9-65 0,-7 83 63,0 1 0,2 0 1,0 0-1,1 1 0,15-30 0,-18 41-68,-1 1 0,2 0 1,-1 0-1,0 0 0,1 0 0,-1 1 0,1-1 1,0 1-1,0 0 0,1 0 0,-1 1 1,1-1-1,-1 1 0,1 0 0,0 0 1,0 0-1,0 1 0,0 0 0,0 0 1,0 0-1,0 0 0,0 1 0,0 0 0,0 0 1,1 0-1,-1 1 0,0-1 0,0 1 1,0 1-1,0-1 0,0 1 0,0 0 1,-1 0-1,1 0 0,-1 1 0,1-1 1,-1 1-1,0 0 0,0 0 0,0 1 0,0-1 1,0 1-1,-1 0 0,0 0 0,0 0 1,4 7-1,-2 0 71,0 1 1,-1 0-1,0 0 1,-1 1-1,0-1 1,-1 1-1,0 0 1,-1 0-1,-1-1 1,0 1-1,-1 0 1,0 0-1,-1-1 1,0 1-1,-1 0 1,-8 22-1,9-31-123,1 0-1,-1 0 0,0 0 0,-1-1 0,1 1 0,0-1 0,-1 0 1,0 0-1,0 1 0,0-2 0,0 1 0,0 0 0,0-1 0,-1 1 0,0-1 1,1 0-1,-1 0 0,0-1 0,-7 3 0,10-4-42,0 1 0,0-1 0,-1 0 0,1 0 0,0 0 0,-1 0 0,1 0 0,0 0 0,-1 0 0,1 0 0,0-1 0,0 1 0,-1 0 0,1-1 0,0 1 0,0-1 0,-1 1 0,1-1 0,0 0 0,-2-1 0,2 0-69,-1 1 0,0-1 0,1 0 0,-1 0 0,1 0 0,0 0 0,0-1 0,0 1 0,0 0 0,-1-4 0,0 0-179,1 0 1,0 0-1,0 0 0,0-1 0,1 1 1,0 0-1,1-11 0,0 11 201,0 0 0,1 0 0,0 1 1,0-1-1,0 1 0,0-1 0,1 1 0,0 0 1,0 0-1,1 0 0,0 1 0,-1-1 0,1 1 0,1 0 1,-1 0-1,6-4 0,-8 7 105,0 0 0,-1 1 0,1-1-1,0 1 1,0 0 0,0-1 0,0 1 0,0 0 0,-1 0-1,1 0 1,0 1 0,0-1 0,0 0 0,0 1 0,0-1-1,-1 1 1,1-1 0,0 1 0,0 0 0,-1 0 0,1 0-1,-1 0 1,1 0 0,-1 0 0,3 2 0,5 5 31,-2-1 1,1 1 0,7 11-1,-15-19-19,17 24 251,-1 0 0,-2 0 0,0 2 0,-2 0 0,-1 0 1,0 1-1,-3 0 0,0 1 0,-1 0 0,3 37 0,21 213 1122,-27-200-20,-7 126 0,3-203-1312,0 0-1,0 0 0,0 0 1,-1 0-1,1 0 1,0 0-1,-1 1 1,1-1-1,-1 0 1,1 0-1,-1 0 1,0 1-1,1-2-35,0 0-1,-1 0 1,1 0-1,0 0 1,0 0 0,0 0-1,0 0 1,0 0-1,0 0 1,0 0 0,0 0-1,-1 0 1,1 0-1,0 0 1,0 0 0,0 0-1,0 0 1,0 0-1,0 0 1,-1 0 0,1 0-1,0 0 1,0 0-1,0 0 1,0 0 0,0 0-1,0 0 1,0 0-1,0 0 1,-1 0 0,1 0-1,0 0 1,0 0-1,0 0 1,0-1 0,0 1-1,0 0 1,0 0-1,0 0 1,0 0 0,0 0-1,-1 0 1,-3-13 197,2-7-276,0-22-1,1 28 31,3-191-390,18 40 115,-15 133 256,43-181-41,-36 173 159,1 1 0,2 1-1,2 1 1,32-54-1,-46 85-32,1 1 0,0-1-1,0 1 1,1-1 0,-1 1-1,1 1 1,0-1 0,8-5-1,-12 9-12,0 1-1,-1-1 1,1 1-1,0-1 0,-1 1 1,1 0-1,0-1 0,0 1 1,-1 0-1,1-1 0,0 1 1,0 0-1,0 0 0,0 0 1,-1 0-1,1 0 0,0 0 1,0 0-1,0 0 0,0 0 1,-1 0-1,1 0 0,0 0 1,0 1-1,0-1 0,0 0 1,-1 1-1,1-1 0,0 0 1,0 1-1,-1-1 1,1 1-1,0-1 0,-1 1 1,1 0-1,-1-1 0,1 1 1,-1-1-1,1 1 0,-1 0 1,1 0-1,-1-1 0,1 1 1,-1 0-1,0 0 0,0 0 1,1-1-1,-1 1 0,0 1 1,1 5 79,0-1 1,0 0 0,0 0-1,-1 1 1,-1 7 0,-2 18 60,-1-1 1,-2 1-1,0-1 1,-15 38-1,19-63-233,-1-1 1,1 0-1,-1 0 1,1 0-1,-7 7 0,7-10-128,1-1-1,0 1 0,-1-1 1,1 1-1,-1-1 0,1 0 0,-1 0 1,1 0-1,-1 0 0,0 0 1,0 0-1,0 0 0,1 0 0,-1-1 1,0 1-1,0-1 0,-4 1 1,5-1-115,0 0 0,-1-1 0,1 1 0,0-1 0,0 1 0,0-1 0,0 1 0,0-1 0,0 0 0,0 1 0,0-1 0,0 0 0,0 0 0,0 0 0,0 0 0,0 0 0,1 0 0,-1 0 0,0 0 0,1 0 0,-1 0 0,1 0 0,-1-1 0,1 1 0,0 0 0,-1 0 0,1 0 0,0-1 0,0 0 1,-1-15-2007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12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1238 3648,'0'1'66,"-1"-1"0,1 0 0,0 1 0,0-1 0,0 0 0,-1 1-1,1-1 1,0 0 0,0 1 0,0-1 0,0 0 0,0 1 0,0-1 0,0 0 0,0 1 0,0-1 0,0 1 0,0-1 0,0 0 0,0 1 0,0-1 0,0 0-1,0 1 1,0-1 0,0 0 0,0 1 0,1-1 0,-1 0 0,0 1 0,12 6 2004,17-2 123,-28-5-2200,5 0 166,-1 0-1,1-1 0,0 1 0,-1-1 0,1 0 1,-1-1-1,1 1 0,-1-1 0,6-3 0,4-2 331,28-18 0,-25 12-264,-1-1-1,0-1 0,-1 0 1,-1-1-1,18-24 1,60-96 471,17-62-267,-88 151-330,-3 0 0,19-66-1,28-206 126,-59 261 200,-1-71 0,-6 120-344,0 7-51,1 0 0,-1-1 0,0 1-1,0-1 1,0 1 0,0 0-1,-1-1 1,1 1 0,-1-1 0,1 1-1,-1 0 1,0-1 0,0 1 0,0 0-1,0 0 1,0 0 0,-2-3-1,2 5-33,1 0-1,0 0 1,-1-1-1,1 1 0,0 0 1,-1 0-1,1 0 1,0-1-1,-1 1 0,1 0 1,0 0-1,-1 0 1,1 0-1,-1 0 0,1 0 1,0 0-1,-1 0 0,1 0 1,-1 0-1,1 0 1,0 0-1,-1 0 0,1 0 1,-1 0-1,1 0 1,0 0-1,-1 0 0,1 0 1,0 1-1,-1-1 0,1 0 1,0 0-1,-1 0 1,1 1-1,0-1 0,-1 0 1,1 1-1,0-1 1,0 0-1,-1 1 0,1-1 1,0 0-1,0 1 1,0-1-1,-1 1 0,-8 23-166,7-19 171,-7 24 51,2-1 1,-4 36-1,-1 61 81,9-90-46,-6 197 459,5-85-256,12 62 190,-3-146-198,7 25-61,-11-77-166,0-7 35,0 0 1,0 0-1,0 0 1,1 0-1,3 7 1,-5-11-76,0 1 1,1-1-1,-1 1 1,0-1-1,0 1 1,1-1-1,-1 1 1,0-1-1,1 1 1,-1-1-1,1 1 0,-1-1 1,0 0-1,1 1 1,-1-1-1,1 0 1,-1 1-1,1-1 1,-1 0-1,1 1 1,0-1-1,-1 0 1,1 0-1,-1 0 1,1 0-1,-1 0 1,1 0-1,0 0 1,-1 0-1,1 0 1,-1 0-1,1 0 1,0 0-1,-1 0 1,1 0-1,-1 0 1,1 0-1,-1-1 0,1 1 1,-1 0-1,1 0 1,-1-1-1,1 1 1,-1 0-1,1-1 1,-1 1-1,1-1 1,-1 1-1,0-1 1,1 1-1,0-1 1,11-16 157,0 0 0,-1 0 1,-1-2-1,16-37 0,-14 27-164,18-27-1,-16 32-91,1 2-1,2 0 1,0 0 0,1 2-1,27-24 1,-45 44 74,0 0 0,0 0 1,0 0-1,0 0 0,1-1 0,-1 1 0,0 0 1,0 0-1,0 0 0,0 0 0,0 1 0,0-1 1,0 0-1,1 0 0,-1 0 0,0 0 0,0 0 1,0 0-1,0 0 0,0 0 0,0 0 0,0 0 1,0 0-1,0 0 0,1 0 0,-1 0 0,0 0 1,0 0-1,0 1 0,0-1 0,0 0 0,0 0 1,0 0-1,0 0 0,0 0 0,0 0 0,0 0 0,0 0 1,0 0-1,0 1 0,0-1 0,0 0 0,0 0 1,0 0-1,0 0 0,0 0 0,0 0 0,0 0 1,0 1-1,0-1 0,2 13-191,-2 21 265,0-25-61,0 14 25,2 87 333,0-91-266,1 1 0,0-1 0,10 31 0,-12-47-67,0-1 1,0 1 0,0-1-1,1 1 1,-1 0 0,1-1-1,-1 0 1,1 1 0,0-1-1,0 0 1,2 2 0,-3-3 5,0 0 1,1-1 0,-1 1 0,0 0-1,0-1 1,1 1 0,-1-1-1,0 1 1,1-1 0,-1 0 0,0 0-1,1 1 1,-1-1 0,1 0 0,-1 0-1,0 0 1,1-1 0,-1 1-1,1 0 1,-1 0 0,0-1 0,1 1-1,-1-1 1,0 1 0,0-1 0,2 0-1,2-3 30,0 1-1,0-1 1,0 0-1,-1 0 0,1 0 1,-1-1-1,0 1 1,-1-1-1,1 0 1,4-8-1,3-8 44,10-28 0,-17 41-98,87-189-221,-89 193 224,-1 2-31,-1 1-1,1-1 1,0 1 0,-1-1 0,1 1 0,0 0-1,0-1 1,0 1 0,0 0 0,0 0-1,1 0 1,-1 0 0,1-1 0,-1 1-32,0-3-188,-1 1 30,5 47-702,-4 46 679,-4 135 188,0-179 118,-2 0 0,-21 83 1,19-103 17,-1-1 1,-23 49 0,28-67-14,-1 0 0,0-1 0,0 1 0,-1-1 0,1 0 0,-1 0 0,-1 0 0,1-1 0,-1 0 0,0 0 0,0 0 0,-1-1 0,1 0 0,-14 6 0,14-8-94,0-1-1,-1 0 1,1 0 0,0 0 0,0-1-1,-1 0 1,1 0 0,0 0-1,-1-1 1,1 0 0,0 0 0,-11-4-1,9 2-92,1 0 0,0 0 0,1 0-1,-1-1 1,0 0 0,1 0 0,0 0-1,0-1 1,0 0 0,-7-9 0,10 11 9,0-1 1,0 1-1,1-1 0,-1 0 1,1 0-1,0 0 1,0 0-1,-2-8 1,3 10 78,1 0 1,0 1 0,0-1 0,0 0-1,0 1 1,0-1 0,1 0 0,-1 1 0,0-1-1,1 0 1,0 1 0,-1-1 0,1 1-1,0-1 1,-1 1 0,1-1 0,0 1 0,0-1-1,0 1 1,0 0 0,1-1 0,-1 1-1,0 0 1,1 0 0,-1 0 0,0 0 0,1 0-1,1 0 1,29-17-103,0 2-1,1 2 1,38-12-1,-36 14 153,-1-1 0,0-2 0,35-21-1,-58 28 4,0-1-1,-1 0 0,0 0 1,0 0-1,11-17 0,37-57 154,-52 75-142,44-77 221,5-6 160,41-34 40,-78 102 104,22-35 0,-40 58-574,0 0 0,0 0 0,0 0 0,0 0 0,0 0-1,0 0 1,0 0 0,0 0 0,0 0 0,0 0 0,0 0-1,0 0 1,0 0 0,0 0 0,0 0 0,0 0 0,0 0-1,0 0 1,0 0 0,0 0 0,0 0 0,0 0 0,0 0-1,0 0 1,0 0 0,0 0 0,0 0 0,1 0 0,-1 0-1,0 0 1,0 0 0,0 0 0,0 0 0,0 0 0,0 0-1,0 0 1,0 0 0,0 0 0,0 0 0,0 0 0,0 0-1,0 0 1,0 0 0,0 0 0,0 0 0,0 0 0,0 0-1,0 0 1,0 0 0,0 0 0,0 0 0,0 0 0,0 8-198,-3 16 112,1-11 218,2-3-103,-1 1 0,2-1 0,-1 0-1,1 0 1,1 0 0,5 18-1,-1-9 66,1 0-1,13 25 1,-15-34-6,1-1 0,0 0 0,9 12 0,-14-19-47,1 0-1,0 0 1,0 0 0,-1-1 0,1 1 0,0 0-1,0-1 1,0 1 0,1-1 0,-1 0 0,0 0-1,0 0 1,1 0 0,-1 0 0,1 0-1,-1-1 1,1 1 0,-1-1 0,5 1 0,-5-2-11,1 0 0,-1 1 1,1-1-1,-1 0 0,1-1 1,-1 1-1,0 0 0,0-1 1,0 1-1,1-1 0,-1 1 1,0-1-1,-1 0 0,3-3 1,25-33 157,-22 27-148,15-20-17,-5 5-127,35-39 0,-27 43-246,-24 21 308,1-1-1,0 1 0,0 0 1,0-1-1,0 1 1,0 0-1,1 1 0,-1-1 1,0 0-1,5 0 1,-7 1 36,1 0 0,0 0 0,-1 0 0,1 0 0,0 1 0,-1-1 0,1 0 0,-1 1 0,1-1 0,0 0 0,-1 1 0,1-1 0,-1 1 0,1-1 0,-1 1 0,1-1 0,-1 1 0,1-1 0,-1 1 0,0 0 0,1-1 0,-1 1 0,0-1 0,1 2 0,4 16-16,-4-16 20,1 14 9,0 0 0,0 1 0,-3 27 0,1 2 48,3 57 314,-1-77-249,-2-25-98,0 0 0,1 0 1,-1 1-1,0-1 0,1 0 0,-1 0 0,1 0 0,-1 0 1,1 0-1,0 0 0,-1 0 0,1 0 0,0 0 0,0 0 1,0 0-1,1 1 0,-2-2-12,0 0-1,1 0 1,-1 0 0,0 0-1,0 0 1,0 0-1,0 0 1,1 0 0,-1 0-1,0 0 1,0 0 0,0 0-1,0 0 1,1 0 0,-1 0-1,0 0 1,0 0 0,0 0-1,0 0 1,1 0-1,-1 0 1,0 0 0,0 0-1,0 0 1,0-1 0,0 1-1,1 0 1,-1 0 0,0 0-1,0 0 1,0 0 0,0-1-1,0 1 1,0 0-1,0 0 1,0 0 0,0 0-1,0 0 1,0-1 0,0 1-1,6-11 105,-1 0-1,3-13 0,4-9-141,-8 24 16,27-57-134,-26 58 122,0 0-1,0 0 1,0 0 0,1 1 0,11-11-1,-16 17 27,0 0 0,0 0 0,0 0 0,0 1 0,0-1 1,0 0-1,0 0 0,0 1 0,0-1 0,0 0 0,1 1 0,-1-1 0,0 1 0,0 0 0,1-1 0,-1 1 0,0 0 0,1 0 0,-1 0 0,0 0 0,1 0 0,-1 0 0,0 0 0,1 0 0,-1 1 0,0-1 0,0 0 0,1 1 0,-1-1 0,1 2 0,1-1 13,-1 1 0,0 0-1,0 1 1,0-1 0,0 0-1,0 0 1,-1 1-1,1-1 1,-1 1 0,1 0-1,-1-1 1,1 6 0,2 4 53,-1 0 1,-1 0-1,2 16 1,-3-14 62,7 28 1,-6-38-108,1 10 15,2 0 0,0 0 0,7 13 0,-10-23-13,1 0 0,-1 0 0,1-1 0,0 1 0,0-1 1,0 1-1,1-1 0,-1 0 0,1 0 0,-1 0 0,1-1 1,0 1-1,7 2 0,-8-3-2,0-1-1,0 0 1,0 0 0,1 0 0,-1 0-1,0-1 1,1 1 0,-1-1 0,0 0-1,1 0 1,5 0 0,-5-1-4,0-1 0,1 1 0,-1-1-1,-1 1 1,1-1 0,0 0 0,0-1 0,-1 1 0,5-4 0,-2 1-20,0-1 0,0 0-1,-1 0 1,0-1 0,9-13 0,19-41-165,-25 46 112,8-13-40,2 0-1,1 1 1,2 1-1,0 1 1,31-29-1,-49 52-71,-6 7 87,-10 9 147,5-7-95,0 0-1,0 0 1,1 1 0,0 0 0,0 0-1,1 1 1,0 0 0,-9 18 0,4-2-124,1 1 0,-9 34 1,16-51 145,1 0 1,0 0-1,0 18 1,1-25 28,1 0 0,0-1 1,0 1-1,0 0 0,0 0 1,1 0-1,-1 0 1,1-1-1,-1 1 0,1 0 1,-1 0-1,1-1 1,0 1-1,0 0 0,0-1 1,0 1-1,0-1 1,0 1-1,0-1 0,1 1 1,-1-1-1,0 0 0,1 0 1,-1 0-1,1 0 1,2 2-1,-3-3-8,0 0 0,1 1 0,-1-1 0,0 0 0,1 0 1,-1 0-1,1 0 0,-1 0 0,0 0 0,1 0 0,-1 0 0,1 0 0,-1-1 0,0 1 0,1 0 0,-1-1 0,0 0 1,0 1-1,1-1 0,-1 0 0,0 1 0,0-1 0,0 0 0,0 0 0,0 0 0,1-1 0,3-4-12,0 0 1,0 0-1,5-10 0,-9 14-12,12-22-75,-2 0 1,0 0-1,-2-1 1,9-37-1,-13 46-93,-3 59-176,-33 217 543,15-152-228,10-62 33,-2 27 99,-4 0 0,-27 89 0,35-149 35,0 0 0,-1-1 0,0 0 0,-1 0 0,0 0 0,-12 15 0,15-23-62,0-1 1,0 0 0,0 1-1,0-1 1,0 0-1,0 0 1,-1-1 0,0 1-1,1-1 1,-1 0 0,0 0-1,0 0 1,0 0 0,-5 0-1,6-1-60,0 0-1,0 0 1,0-1-1,0 1 0,0-1 1,0 0-1,0 0 1,0 0-1,0 0 0,0 0 1,0-1-1,0 0 1,0 1-1,0-1 1,1 0-1,-1 0 0,0-1 1,0 1-1,1 0 1,-1-1-1,1 0 0,-4-2 1,1-1-28,0 0 1,0-1-1,1 1 1,0-1-1,0 0 1,0 0-1,1 0 1,-3-8-1,-1-1-15,1-1-1,1 0 1,1 0-1,0 0 1,1-1 0,-1-29-1,4 38-4,-1 1 0,1-1 0,1 0 0,0 0 0,0 0 0,0 0 0,1 0 0,0 1 0,1-1 0,0 1 0,0 0 0,0-1 0,1 1 0,0 1 0,0-1 0,1 1 0,9-11 0,0 5-167,-1 1 1,2 1 0,-1 0 0,1 1 0,22-9 0,85-29-4197,-91 36 1561,14-4-3399,-29 13 3825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7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6 2400,'-10'-6'6666,"5"53"-4388,4-40-2033,-33 153 2508,23-118-2223,-30 74 0,26-87-251,-1 0-1,-1-1 0,-2-1 1,-41 47-1,19-36-27,14-13 373,27-25-617,0 0 0,0 0 0,0 0 0,0 0 0,0 0 0,0 0 0,0 0 1,-1 0-1,1 1 0,0-1 0,0 0 0,0 0 0,0 0 0,0 0 0,0 0 0,0 0 0,0 0 1,0 0-1,0 0 0,0 0 0,0 0 0,0 0 0,0 0 0,0 0 0,0 0 0,0 1 0,0-1 1,0 0-1,0 0 0,0 0 0,0 0 0,0 0 0,0 0 0,0 0 0,0 0 0,0 0 0,0 0 0,0 0 1,0 0-1,0 0 0,0 0 0,0 0 0,1 0 0,-1 1 0,0-1 0,0 0 0,0 0 0,0 0 1,0 0-1,0 0 0,0 0 0,0 0 0,0 0 0,0 0 0,0 0 0,0 0 0,0 0 0,0 0 1,0 0-1,0 0 0,1 0 0,-1 0 0,0 0 0,0 0 0,8 0 254,11-2-52,-17 2-175,121-21 430,-69 11-521,0 2-1,0 2 1,84 2 0,-112 5-845,-2-1 246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12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43 6880,'-26'-31'3136,"18"23"-2720,8 5-576,3 3 0,2 0-1216,5 3 768,-2 10-2976,5 7 1984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17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1165 3808,'-1'5'572,"3"14"421,-2-19-927,0 0-1,0 1 1,0-1 0,0 1 0,0-1 0,0 0 0,1 1-1,-1-1 1,0 0 0,0 1 0,0-1 0,1 0-1,-1 0 1,0 1 0,1-1 0,-1 0 0,0 0-1,0 1 1,1-1 0,-1 0 0,0 0 0,1 0-1,-1 1 1,0-1 0,1 0 0,-1 0 0,1 0-1,-1 0 1,0 0 0,1 0 0,-1 0 0,1 0-1,-1 0 1,0 0 0,1 0 0,-1 0 0,0 0-1,1 0 1,0-1 0,9-1 746,0-2-1,-1 1 1,1-2 0,8-4-1,-9 4-655,-1-1 0,0 0 0,0 0 0,-1-1 0,0 0 0,0 0 1,10-15-1,96-154 1173,-39 58-861,-52 82-190,-2 0 0,-2-1 0,25-70-1,22-122 721,-48 162-750,-12 45-103,-4 14-152,1 0-1,0 0 1,0 0-1,1 0 1,0 1-1,0-1 1,6-8-1,-9 16-1,0-1 0,1 1 0,-1 0 0,0 0 0,0 0 0,0-1-1,0 1 1,1 0 0,-1 0 0,0 0 0,0 0 0,0 0-1,1 0 1,-1 0 0,0-1 0,0 1 0,1 0 0,-1 0 0,0 0-1,0 0 1,1 0 0,-1 0 0,0 0 0,0 0 0,1 0 0,-1 0-1,0 0 1,0 0 0,1 0 0,-1 0 0,0 1 0,0-1-1,0 0 1,1 0 0,-1 0 0,0 0 0,0 0 0,0 0 0,1 1-1,-1-1 1,0 0 0,0 0 0,0 0 0,0 0 0,1 1-1,-1-1 1,0 0 0,0 0 0,0 1 0,0-1 0,0 0 0,8 17-94,-6-12 47,9 29-29,-1 0 1,8 43 0,-5-17 118,3 5 17,28 138 161,-39-170 50,-1 0 0,-2 0 0,-2 0 0,-4 42 0,4-69-138,-1 0-1,-1 0 0,1 0 1,-1 1-1,-4 10 0,5-16-111,0 0 0,1 1 0,-1-1-1,0 0 1,0 1 0,0-1 0,0 0 0,0 0-1,0 0 1,0 0 0,0 0 0,0 0-1,-1 0 1,1 0 0,0 0 0,-1-1 0,1 1-1,0 0 1,-1-1 0,1 0 0,-1 1-1,1-1 1,-1 0 0,1 1 0,-1-1 0,1 0-1,-1 0 1,1 0 0,-4-1 0,-2-1-65,1-1 0,-1 0 1,0 0-1,1 0 0,-1-1 0,1 0 1,0 0-1,0-1 0,-10-10 0,-6-4-91,-9-8-127,-15-13 157,41 36 10,0 1-1,1 0 0,-1 0 0,0 1 0,-1-1 0,1 1 0,0 1 1,-7-3-1,10 4 36,-6 0-640,13 9 340,7 6 405,1-1-1,0 0 1,1-1-1,0 0 1,1-1-1,1-1 1,0 0 0,23 11-1,-35-20 14,1-1 0,0 1 0,-1-1 0,1 0-1,0-1 1,0 1 0,-1-1 0,1 0 0,0 0 0,0 0-1,0-1 1,-1 0 0,1 1 0,0-2 0,0 1 0,8-4-1,3-3 41,0-1 0,0 0 0,17-14 0,1-1-54,59-27 71,-34 20-142,-37 20 27,44-15-1,-46 19-69,0 0 0,30-17 0,-49 24-146,-2 2 84,-7 10 45,-16 18 173,19-23-114,-1 2 53,0 0-1,0 1 0,1 0 1,0 0-1,0 1 0,1-1 1,1 1-1,0 0 0,0 0 1,1 0-1,1 0 0,0 0 0,0 0 1,1 1-1,0-1 0,1 0 1,1 0-1,0 0 0,0 0 1,1 0-1,0 0 0,9 19 0,-9-25 35,0 0 0,0 0 0,0 0-1,1-1 1,-1 1 0,1-1 0,0 0-1,1 0 1,-1-1 0,6 4 0,-8-5-15,0-1 1,1 1 0,-1-1 0,0 0-1,1 0 1,0 0 0,-1 0-1,1-1 1,-1 1 0,1-1-1,0 1 1,-1-1 0,1 0 0,0 0-1,-1 0 1,1 0 0,0-1-1,0 1 1,-1-1 0,1 1 0,-1-1-1,1 0 1,-1 0 0,4-2-1,1-2 17,0 0-1,0-1 0,-1 0 0,0 0 0,8-10 0,25-35 126,-38 49-170,22-33 9,28-56 0,-32 54-69,73-166-465,39-221 412,-131 422 105,11-47-57,-11 45-3,1-1 0,-1 1 0,0 0 0,0-1 0,0 1 0,0-1 0,-1 1 0,-1-5 0,2 9 39,-1 1 0,1 0 1,-1-1-1,0 1 0,1-1 0,-1 1 1,1-1-1,-1 1 0,1 0 0,0-1 1,-1 1-1,1 0 0,-1 0 0,1-1 1,0 1-1,0 0 0,-1 1 0,-9 24-40,-2 18 174,2 0 0,-5 51 1,3-13 46,4-32-55,-12 60 276,-4 125 0,18-145 580,6-90-952,0 0 0,0 0 0,0 0 0,0 0 0,0 0-1,0 0 1,0 0 0,0 0 0,0 0 0,-1 0 0,1 1 0,0-1-1,0 0 1,0 0 0,0 0 0,0 0 0,0 0 0,0 0 0,0 0-1,1 0 1,-1 0 0,0 0 0,0 0 0,0 1 0,0-1-1,0 0 1,0 0 0,0 0 0,0 0 0,0 0 0,0 0 0,0 0-1,0 0 1,0 0 0,0 0 0,0 0 0,0 0 0,0 0 0,0 0-1,0 0 1,1 0 0,-1 1 0,0-1 0,0 0 0,0 0-1,0 0 1,0 0 0,0 0 0,0 0 0,0 0 0,0 0 0,0 0-1,0 0 1,1 0 0,-1 0 0,0 0 0,0 0 0,0 0 0,0-1-1,0 1 1,0 0 0,0 0 0,0 0 0,0 0 0,0 0-1,0 0 1,0 0 0,1 0 0,5-8 293,10-19-227,-11 19-180,6-11-28,18-27-287,-26 43 343,-1-1-1,1 1 1,0 0 0,0 0-1,0 0 1,1 1-1,-1-1 1,1 1 0,6-4-1,-9 5 53,0 1-1,0-1 1,0 1-1,0 0 1,0-1-1,0 1 1,0 0-1,0 0 1,0 0-1,0 0 1,0 0-1,0 0 1,0 0-1,0 0 0,0 0 1,1 0-1,-1 1 1,0-1-1,0 0 1,0 1-1,0-1 1,0 1-1,0-1 1,-1 1-1,1-1 1,0 1-1,0 0 1,0-1-1,0 1 1,-1 0-1,1 0 0,0 0 1,-1-1-1,1 1 1,0 0-1,0 2 1,1 2 30,1 1 1,-1 0-1,-1 0 1,1 0-1,0 8 1,0-7 37,1 11 109,2 1 0,1-1 0,11 26 0,-14-37-60,0 0 0,1-1 0,0 1 0,0-1 0,0 0 0,1 0 0,0 0 0,0-1 0,0 0 0,1 0 0,11 8 0,-14-11-60,0-1 0,-1 0-1,1 0 1,0 0 0,0 0-1,0 0 1,0-1 0,0 1-1,0-1 1,0 0 0,0 0-1,0 0 1,-1 0 0,1 0-1,0-1 1,0 1 0,0-1-1,0 0 1,0 0 0,0 0-1,-1 0 1,1-1 0,0 1-1,-1 0 1,1-1 0,-1 0 0,3-2-1,6-6 47,0-1-1,-1 0 0,-1 0 1,12-17-1,-7 8 49,25-33-72,36-62 0,-61 84-506,-13 34 445,-1 0 0,1-1 0,0 1 0,0 0 0,0 0 0,0-1 0,0 1 0,1 0 0,-1-1 0,1 1 1,2 2-1,6 10 82,2 12-154,-5-13 123,0 1-1,1-1 1,15 21-1,-20-32-27,-1 1-1,2-1 1,-1 0-1,0 0 1,1 0-1,-1 0 1,1-1-1,0 1 1,0-1-1,0 0 1,0 0 0,0 0-1,0-1 1,1 1-1,-1-1 1,0 0-1,8 0 1,-2-1 37,-1 0 0,1-1 1,-1 0-1,1-1 0,-1 1 0,0-2 1,12-4-1,63-30 5,-67 28 86,79-44-15,-99 57-181,0-1-1,0 0 1,0 1 0,0-1-1,0 1 1,1 0-1,0 0 1,0 0-1,0 0 1,-2 6 0,2-3 43,-1 0 1,1 0 0,0 0 0,1 0 0,0 0-1,0 0 1,1 14 0,1-9-23,1 0 1,0 0-1,1-1 0,0 1 0,7 14 1,-7-19 78,0-1 0,0 1 1,1-1-1,0 0 0,0 0 0,1 0 1,0 0-1,0-1 0,11 9 1,-15-12-35,0-1 1,1 0-1,-1 0 0,0-1 1,1 1-1,-1 0 1,1 0-1,-1-1 1,1 1-1,0-1 1,-1 1-1,1-1 0,0 0 1,-1 1-1,1-1 1,0 0-1,-1 0 1,1 0-1,0-1 1,-1 1-1,1 0 0,0-1 1,-1 1-1,1-1 1,-1 1-1,1-1 1,-1 0-1,1 1 1,-1-1-1,1 0 1,-1 0-1,0 0 0,1 0 1,-1 0-1,0-1 1,0 1-1,0 0 1,0 0-1,1-3 1,3-3 38,0-1 1,-1 0-1,0 0 1,0-1-1,3-14 1,-4 14-60,-1 1 1,0-1-1,-1 0 1,0 0-1,0 0 0,-1 0 1,0 0-1,-1 0 1,0 1-1,0-1 1,-1 0-1,0 0 0,-1 1 1,0-1-1,0 1 1,-8-15-1,8 18-34,-1 0-1,0 0 1,0 0-1,0 1 1,0-1-1,-1 1 1,1 0-1,-1 1 1,0-1 0,-10-5-1,10 7-21,1 0 0,-1-1 0,0 1 0,0 1 0,0-1 0,0 1 0,-1 0 0,1 0 0,0 0 0,0 1 0,-1 0 0,-8 1 0,106-1-945,-33-3 1053,-1-2 0,59-15 1,-45 8 202,67-10 94,-123 20-130,-30 6-259,-8 2-12,6 1 9,-1 0 0,1 1 0,1 1 0,-1 0 0,-17 16 0,25-19 15,0 0 0,1 1 0,0 0 0,1 0 0,-1 1 0,1-1 0,1 1 0,0 1 0,0-1 0,0 1 0,-4 11 0,9-16 36,-1-1 0,0 1 1,1 0-1,0-1 0,0 1 0,0-1 0,0 1 0,0 0 0,1-1 0,-1 1 0,3 5 0,-3-8 0,1 1 0,-1 0 0,1-1 1,0 1-1,0-1 0,-1 1 0,1-1 0,0 1 0,0-1 1,0 0-1,1 1 0,-1-1 0,0 0 0,0 0 0,1 0 0,-1 0 1,0 0-1,1 0 0,-1 0 0,1-1 0,0 1 0,-1 0 1,1-1-1,-1 1 0,4 0 0,2-2 12,-1 1 1,1-1-1,-1 0 0,0 0 0,1 0 1,-1-1-1,0 0 0,0 0 0,0-1 0,11-6 1,6-5-42,26-21 0,-36 25 39,12-8-11,-1-2 0,-1-1 0,-1-1 0,33-42 0,-45 50 0,-1-1 0,0-1 0,-1 0 0,-1 0 0,8-23 0,-15 39 0,18-53 4,-2 0-1,14-84 1,-25 111 29,14-106-22,-16 100-10,-1 0 1,-2-35-1,-1 59-17,1 0 0,-2 0 0,1 0 0,-5-12 0,6 19 9,0 0 0,-1 0 0,1 0 0,-1-1 0,1 1 0,-1 0 0,0 1 0,1-1-1,-1 0 1,0 0 0,0 0 0,1 0 0,-1 0 0,0 1 0,0-1 0,0 0 0,0 1 0,0-1 0,0 1 0,0-1 0,0 1 0,0 0 0,0-1 0,0 1 0,-1 0-1,1 0 1,0-1 0,0 1 0,0 0 0,0 0 0,0 0 0,-1 1 0,1-1 0,0 0 0,0 0 0,0 1 0,0-1 0,0 0 0,0 1 0,-2 0 0,0 1 6,-1 0 1,0 0-1,0 0 1,1 1 0,-1-1-1,1 1 1,0 0 0,0 0-1,0 1 1,-3 3 0,-2 6-25,0 0 0,2 0 1,-1 1-1,2 0 1,-8 29-1,-10 79 66,18-77-19,1 0-1,2 0 1,5 46-1,0-56 91,2 0 0,1-1 0,2 1 0,18 50-1,-24-79-73,27 62 221,-25-60-174,1 0 0,0 0 0,0-1 0,1 0-1,-1 0 1,9 7 0,-13-13-57,1 1 1,-1-1-1,1 1 0,0-1 1,0 0-1,0 0 1,-1 0-1,1 0 0,0 0 1,0-1-1,0 1 0,0-1 1,1 1-1,-1-1 0,0 1 1,0-1-1,3 0 1,-3-1-10,1 1 1,0-1 0,0 0 0,-1 0 0,1 0-1,0 0 1,-1 0 0,1 0 0,-1-1 0,1 1-1,-1-1 1,4-3 0,-1-1-54,1 1 0,-1-1 0,0-1-1,7-11 1,3-3-83,-3 3-148,-1-1 0,17-36 0,-28 55 254,0 0-1,0 0 0,0 0 0,0 0 0,0 0 1,0 0-1,0 0 0,0 0 0,0 1 1,0-1-1,0 0 0,0 0 0,0 0 1,0 0-1,0 0 0,0 0 0,0 0 1,0 0-1,0 0 0,0 0 0,0 0 0,1 0 1,-1 0-1,0 0 0,0 0 0,0 0 1,0 0-1,0 1 0,0-1 0,0 0 1,0 0-1,0 0 0,0 0 0,0 0 0,0 0 1,0 0-1,0 0 0,0 0 0,0 0 1,0 0-1,0 0 0,0 0 0,1 0 1,-1 0-1,0 0 0,0 0 0,0 0 0,0 0 1,0 0-1,0 0 0,0 0 0,0 0 1,0 0-1,0 0 0,0 0 0,0 0 1,0 0-1,0 0 0,0 0 0,1 0 0,-1 0 1,1 11-54,1 15 283,-1-17-144,0 1 0,1-1 0,0 0 0,0 1 0,8 16 0,-2-3 10,-7-21-80,1 6 68,0-1 0,1 0 0,0 1 0,1-2 0,6 12-1,-9-17-50,0 0 0,0 1 0,0-1 0,0 0-1,0 0 1,0 0 0,0 0 0,1 0 0,-1-1-1,0 1 1,1 0 0,-1 0 0,0-1 0,1 1-1,-1-1 1,1 1 0,-1-1 0,1 0 0,-1 0-1,1 1 1,0-1 0,-1 0 0,1 0 0,-1-1-1,1 1 1,-1 0 0,1 0 0,-1-1 0,1 1-1,-1-1 1,1 1 0,-1-1 0,0 0 0,1 0 0,0 0-1,16-11 117,-1 0 0,28-26-1,11-9-140,-56 46 3,59-37-109,-52 33 69,1 1 1,-1 1-1,1-1 1,0 1-1,0 1 1,9-3-1,-16 5 37,0 0 1,-1 0-1,1 0 0,0 0 0,-1-1 1,1 1-1,0 0 0,-1 0 1,1 0-1,0 0 0,0 1 1,-1-1-1,1 0 0,0 0 0,-1 0 1,1 0-1,0 1 0,-1-1 1,1 0-1,0 1 0,-1-1 1,1 1-1,-1-1 0,1 0 0,-1 1 1,1-1-1,-1 1 0,1 0 1,-1-1-1,1 1 0,-1-1 0,0 1 1,1 0-1,-1-1 0,0 1 1,0-1-1,1 1 0,-1 0 1,0 1-1,0 2 31,1 0 0,-2 0-1,1 0 1,0 0 0,-2 7 0,1-5 40,-6 25 132,-1 10-19,6-29-123,1-10-36,1 1-1,-1-1 1,1 0-1,0 0 1,0 0 0,0 0-1,0 0 1,0 1 0,0-1-1,0 0 1,1 0-1,0 4 1,0-5-12,0-1-1,-1 0 1,1 0 0,0 0-1,-1 0 1,1 1 0,0-1-1,0 0 1,-1 0 0,1 0 0,0-1-1,-1 1 1,1 0 0,0 0-1,-1 0 1,1 0 0,0-1-1,-1 1 1,1 0 0,0-1-1,-1 1 1,1 0 0,-1-1 0,1 1-1,0-1 1,20-13-38,27-30-770,2-1 486,-43 39 194,0 1 1,0 1-1,1-1 1,-1 1-1,15-5 0,-20 8 117,-1 1-1,0-1 1,0 1-1,0 0 1,0-1-1,1 1 1,-1 0-1,0 0 1,0 0-1,1 0 1,-1 0-1,0 0 0,0 0 1,1 0-1,-1 1 1,0-1-1,0 0 1,0 1-1,0-1 1,1 1-1,-1-1 1,0 1-1,0-1 1,0 1-1,0 0 1,0 0-1,0-1 1,0 1-1,0 0 0,-1 0 1,1 0-1,0 0 1,0 0-1,0 2 1,1 3 64,1 0 0,-2 0-1,1 0 1,-1 0 0,2 11 0,0 5 39,1-5 12,-3-7-96,1-1 0,1 0-1,0 0 1,0 0 0,6 13-1,-8-20-12,0-1 0,0 1 0,1 0 0,-1-1 0,0 1 0,1-1 0,-1 1-1,1-1 1,-1 0 0,1 0 0,-1 0 0,1 0 0,0 0 0,0 0 0,-1 0 0,1 0-1,0-1 1,0 1 0,0-1 0,0 1 0,0-1 0,0 0 0,0 0 0,0 0 0,0 0-1,0 0 1,0 0 0,0 0 0,0-1 0,0 1 0,0-1 0,2 0 0,29-12-231,-2-2 0,1-1 0,40-27-1,-49 28 182,14-6-11,-19 12 164,-1-2 1,0 0 0,30-26-1,-43 33-59,-1 0 1,1 1-1,-1-2 0,0 1 0,3-6 0,-5 9-49,-1 0 1,0 0-1,1 1 0,-1-1 0,0 0 0,0 0 0,0 1 1,1-1-1,-1 0 0,0 0 0,0 0 0,0 0 0,0 1 0,0-1 1,-1 0-1,1 0 0,0 0 0,0 0 0,-1 0-17,0 0-1,1 1 0,-1-1 1,1 0-1,-1 1 1,0-1-1,0 1 1,1-1-1,-1 1 0,0-1 1,0 1-1,0-1 1,1 1-1,-1 0 0,0-1 1,0 1-1,0 0 1,0 0-1,0 0 1,-1 0-1,-6-1-32,-1 1-1,1 0 1,0 1-1,0 0 1,0 0-1,-15 5 1,9-2 80,1 0-1,-1 2 1,-13 7 0,23-11-31,0 0 1,1 1-1,-1 0 1,1-1-1,-1 1 0,1 0 1,0 0-1,0 1 1,1-1-1,-1 1 1,-3 6-1,5-9 9,1 0 0,-1 1 0,1-1 0,0 0 0,-1 0 0,1 1 0,0-1 0,0 0 0,0 1 0,-1-1 0,1 0 0,1 1 0,-1-1 0,0 0 0,0 1 0,0-1 0,1 0 0,-1 1 0,1-1 0,-1 0 0,1 0 0,-1 0 0,1 1 0,0-1 0,0 0 0,-1 0 0,1 0 0,0 0 0,0 0 0,0 0 0,0-1 0,0 1 0,0 0 0,1 0 0,-1-1 0,0 1 0,0-1 0,0 1 0,3 0 0,5 3 86,0-1 0,1 0 0,0-1 1,0 0-1,0-1 0,16 1 0,-6-2 8,0-1 0,29-4 0,-37 2-81,-10 2-33,-1 1 1,1 0-1,-1-1 1,1 1-1,-1 0 1,1 0-1,-1 0 0,1 0 1,3 0-1,-5 0 10,1 1 1,0-1-1,-1 1 0,1-1 0,-1 1 0,1-1 0,-1 1 1,1-1-1,-1 1 0,1 0 0,-1-1 0,1 1 1,-1 0-1,0-1 0,1 1 0,-1 0 0,0 0 0,0-1 1,1 1-1,-1 0 0,0 0 0,0-1 0,0 1 0,0 1 1,1 3-6,-1 0 0,0 0 0,0 0 0,0 0 0,-1 0 0,1 0 0,-1 0 0,-3 8 0,0 1-11,-7 24-30,-1-1 1,-2 0-1,-2-1 1,-38 64-1,5-24 264,-60 70 0,97-131-164,1-1 159,-15 16 0,23-27-173,0 0 0,0 0 0,-1-1 0,1 1 1,0-1-1,-1 0 0,1 0 0,-1 0 0,0-1 0,-7 3 1,9-3-72,1-1 1,-1 0-1,0 0 1,1 0-1,-1 1 1,0-2-1,0 1 1,1 0-1,-1 0 1,0 0-1,1-1 1,-1 1-1,0-1 1,1 1-1,-1-1 1,1 0-1,-1 0 1,-2-1-1,2 0-8,0 0 0,1 0 0,-1 0-1,0 0 1,1 0 0,-1-1 0,1 1-1,0 0 1,0-1 0,0 1 0,-1-3-1,0-3-53,0 1 0,1-1-1,0 1 1,0-1-1,0 0 1,1 1-1,2-11 1,-2 12 55,1-1 1,0 1-1,1 0 1,0 0-1,0 0 0,0 0 1,0 1-1,1-1 0,0 0 1,0 1-1,1 0 1,-1 0-1,1 0 0,0 0 1,1 1-1,-1-1 1,1 1-1,0 0 0,0 0 1,0 1-1,0 0 1,1 0-1,-1 0 0,1 0 1,7-1-1,72-22 239,21-8 121,-80 23-209,0-1 0,0-2 1,-1 0-1,-1-2 0,0 0 0,-2-2 0,0-1 0,-1 0 0,0-2 0,22-29 0,-20 21-60,46-62 206,-56 73-127,-2 0 0,-1 0-1,11-25 1,-20 39-86,1-1-1,-1 0 0,0 0 1,0 1-1,0-1 1,-1 0-1,0 0 0,0 0 1,0 0-1,0 0 1,-2-5-1,2 8-41,0 1-1,-1-1 1,1 1-1,-1 0 1,1-1 0,-1 1-1,0-1 1,1 1 0,-1 0-1,0-1 1,0 1 0,0 0-1,0 0 1,0 0-1,0 0 1,0 0 0,-1 0-1,1 0 1,0 0 0,0 0-1,-1 1 1,1-1-1,-1 0 1,1 1 0,0-1-1,-1 1 1,1 0 0,-1-1-1,1 1 1,-1 0 0,1 0-1,-1 0 1,0 0-1,1 0 1,-1 0 0,1 0-1,-1 1 1,-1 0 0,-1 0-15,0 0-1,0 1 1,0 0 0,1 0 0,-1 0 0,0 0 0,1 0 0,-1 1 0,1 0 0,-4 3 0,1 0 23,-1 1 0,1 1 1,-6 9-1,11-15-8,0-1 0,0 1 0,0 0 0,0 0 0,0-1 0,1 1 0,-1 0 0,1 0 0,-1 0 0,1-1 0,0 1 1,0 3-1,0-4 9,0 0 0,0-1 1,0 1-1,1 0 1,-1 0-1,0 0 0,1 0 1,-1-1-1,0 1 1,1 0-1,-1 0 0,1-1 1,-1 1-1,1 0 1,0-1-1,-1 1 0,1-1 1,0 1-1,-1 0 1,1-1-1,0 0 0,-1 1 1,1-1-1,0 1 1,0-1-1,0 0 0,-1 0 1,1 1-1,2-1 1,5 1 31,0-1 0,0 0 0,0-1 1,1 0-1,-1 0 0,0-1 0,0 0 1,9-3-1,-13 4-33,7-2 25,28-9 6,0 2 0,55-6 0,-81 15 1,0 0 0,0 1 0,0 0 0,0 2 0,0-1 0,0 1 0,0 1 0,0 0 0,0 1-1,-1 1 1,17 8 0,-19-8-9,0 2 0,-1-1 0,1 1 0,-1 1 0,-1-1 0,0 2 0,0-1 0,7 10 0,6 11 75,20 41 0,8 10-1707,-47-78 1015,9 12-1745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18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54 9888,'-61'-31'4480,"43"20"-3904,10 6-512,3-2-1760,10 7 960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24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8 140 3072,'0'0'1365,"-8"4"1846,9-3-3011,-1 0 1,1 0 0,0 0 0,-1 0-1,1 0 1,0 0 0,0-1-1,0 1 1,0 0 0,0 0 0,0-1-1,0 1 1,0 0 0,0-1-1,0 1 1,2 0 0,0 0-97,0 0-1,0 1 1,0-1 0,0-1 0,0 1 0,4 0-1,-1-1 27,0-1 0,-1 0 0,0 0 0,1-1 0,-1 1 0,0-1 0,0 0 1,1-1-1,-2 1 0,10-7 0,-1 1 61,-5 4-89,-1 0 1,0-1 0,0-1 0,0 1-1,0-1 1,7-9 0,-13 13-82,1 1 1,0-1 0,-1 0-1,0 0 1,1 0-1,-1 0 1,0-1-1,0 1 1,0 0-1,-1 0 1,1-1-1,0 1 1,-1 0 0,0-1-1,1 1 1,-1 0-1,0-1 1,0 1-1,0 0 1,-1-1-1,1 1 1,0-1-1,-1 1 1,0 0 0,1 0-1,-1-1 1,-1-1-1,1 2-51,0 0-1,0 1 1,0-1 0,-1 1-1,1-1 1,0 1-1,0 0 1,-1-1 0,1 1-1,-1 0 1,1 0-1,-1 0 1,0 0 0,1 0-1,-1 1 1,0-1-1,0 0 1,1 1 0,-1-1-1,0 1 1,0 0-1,0-1 1,0 1 0,0 0-1,0 0 1,1 0-1,-3 1 1,0-1 7,0 1 0,0 0 0,0 1 0,1-1 0,-1 1 0,0-1 0,1 1 0,0 0 0,-1 0 0,-5 5 0,3 0 64,0-1-1,1 1 0,0 0 0,0 0 1,0 0-1,1 1 0,0-1 0,0 1 1,1 0-1,0 0 0,1 0 0,-1 1 1,2-1-1,-1 1 0,1-1 1,0 16-1,1-6 123,1 0-1,1 0 1,0 0 0,1 0 0,1 0-1,12 32 1,-15-48-133,0 0 1,0 0-1,0 0 0,0 0 1,0 0-1,0 0 0,1-1 1,-1 1-1,1-1 0,-1 1 1,1-1-1,-1 1 0,1-1 0,0 0 1,0 0-1,0 0 0,0 0 1,0 0-1,0 0 0,0 0 1,0-1-1,0 1 0,0-1 0,0 0 1,0 1-1,1-1 0,-1 0 1,0 0-1,0 0 0,4-1 1,6-1 59,-1-1 0,1 0 0,-1-1 0,15-6 0,-23 9-83,142-74 282,-99 48-220,164-94 277,-184 105-332,-2-1 0,35-30 0,-40 30-2,-18 17-28,-1 0 1,0 0-1,1 0 1,-1-1-1,0 1 1,0 0-1,1-1 0,-1 1 1,0 0-1,0 0 1,0-1-1,1 1 1,-1 0-1,0-1 1,0 1-1,0 0 1,0-1-1,0 1 1,0-1-1,0 1 0,0 0 1,1-1-1,-2 0 1,1 1 4,0 0 0,0 0 0,0 0 0,-1 0 0,1-1 0,0 1 0,0 0 0,0 0 0,-1 0 0,1 0 0,0 0 0,-1 0 0,1 0 0,0 0 0,0 0 0,-1 0 0,1-1 0,0 1 0,0 1 0,-1-1 0,1 0 0,0 0 0,0 0 0,-1 0 0,1 0 0,0 0 0,0 0 0,-1 0 0,1 0 0,0 0 0,0 1 0,-1-1 0,1 0 0,0 0 0,-16 9-165,1 0-1,-26 22 1,23-18 39,6-3 101,1-1 0,0 2 0,0 0-1,1 0 1,1 1 0,-10 14 0,13-17 95,1 1 0,0 0 0,0 0 0,1 1 0,0-1-1,0 1 1,2 0 0,-4 18 0,6-27-24,0 1 0,0 0-1,0-1 1,0 1 0,1-1-1,-1 1 1,1-1 0,-1 1-1,1-1 1,0 1 0,0-1-1,0 0 1,2 3 0,-3-4-17,1 0 1,0 0 0,0 0 0,0 0-1,0 0 1,-1 0 0,1 0 0,0 0-1,0-1 1,1 1 0,-1 0 0,0-1 0,0 1-1,0-1 1,0 1 0,0-1 0,1 1-1,-1-1 1,0 0 0,0 0 0,1 0-1,-1 0 1,0 0 0,1 0 0,-1 0-1,3 0 1,0-2 34,0 1-1,1-1 1,-1 1 0,0-1-1,1-1 1,-1 1-1,-1-1 1,1 1 0,0-1-1,0 0 1,5-7 0,2-3 104,19-27 0,-20 25-100,-5 8-38,7-8 14,-1-1 0,-1 0 1,-1 0-1,0-1 0,9-26 0,-15 27-576,-3 16 528,0 0 1,0 0 0,0 0-1,0-1 1,-1 1-1,1 0 1,0 0 0,0 0-1,0 0 1,0 0-1,0 0 1,0 0-1,0 0 1,0 0 0,0 0-1,0 0 1,0 0-1,0 0 1,0 0 0,-1-1-1,1 1 1,0 0-1,0 0 1,0 0-1,0 0 1,0 0 0,0 0-1,0 0 1,0 0-1,0 0 1,-1 0 0,1 0-1,0 0 1,0 0-1,0 0 1,0 0-1,0 0 1,0 0 0,0 1-1,0-1 1,0 0-1,-1 0 1,1 0 0,0 0-1,0 0 1,0 0-1,0 0 1,0 0-1,0 0 1,0 0 0,0 0-1,0 0 1,0 0-1,0 0 1,0 1-1,0-1 1,0 0 0,0 0-1,0 0 1,-1 0-1,1 0 1,-15 25-602,-41 109 509,-46 65 225,16-68 145,-9 15 64,77-115-200,1 1-1,-21 57 1,36-83-17,0 0-1,1 0 0,-1 0 1,1 1-1,0 5 0,1-12-100,0 1 0,0-1 0,0 0 0,0 0 0,0 1 0,0-1 0,0 0 0,0 0 0,0 1 0,0-1 0,0 0 0,0 0 0,0 1 0,0-1 0,0 0 0,0 0 0,0 0 0,0 1 0,0-1 0,0 0 0,0 0 0,1 1 0,-1-1 0,0 0 0,0 0 0,0 0 0,0 0 0,0 1 0,1-1 0,-1 0 0,0 0 0,0 0 0,0 0 0,1 0 0,-1 1 0,0-1 0,0 0 0,1 0 0,-1 0 0,0 0 0,0 0 0,0 0 0,1 0 0,-1 0 0,0 0 0,0 0 0,1 0 0,-1 0 0,0 0 0,0 0 0,1 0 0,-1 0-1,0 0 1,0 0 0,1-1 0,16-10 374,-10 5-335,66-45 169,73-57-235,-121 87 71,-1-1 0,-1-2 0,34-43-1,77-148-2,-91 141-19,82-111 0,-119 178-34,7-9-64,-1 1 0,2 0 0,21-18-1,-32 31 48,29-20-90,-29 20 60,-1 0 1,1 1 0,0 0-1,0 0 1,0 0 0,0 0-1,0 0 1,0 0 0,6 0-1,-8 1 47,-1 1-1,1-1 0,0 0 1,-1 0-1,1 1 0,0-1 1,-1 0-1,1 0 0,-1 1 1,1-1-1,-1 1 0,1-1 1,-1 1-1,1-1 1,-1 1-1,1-1 0,-1 1 1,1-1-1,-1 1 0,0-1 1,1 1-1,-1 0 0,0-1 1,0 1-1,1 0 0,-1-1 1,0 1-1,0 0 0,0-1 1,0 1-1,0 0 0,0-1 1,0 1-1,0 1 0,-2 29 129,1-24-148,-1 10-18,-10 34-1,3-13 82,-21 70 387,24-94-198,20-36 45,0 1 1,1 1-1,1 0 0,26-24 0,-17 20-340,2 1 0,56-38 0,-78 58 18,0 0-1,0 1 0,0 0 0,6-3 1,-11 5 36,1 0 1,0-1 0,-1 1 0,1 0 0,0 0-1,-1 0 1,1-1 0,0 1 0,0 0-1,-1 0 1,1 0 0,0 0 0,0 0 0,-1 0-1,1 1 1,0-1 0,-1 0 0,1 0-1,0 0 1,-1 1 0,1-1 0,0 0-1,-1 1 1,1-1 0,0 0 0,-1 1 0,1-1-1,-1 1 1,1-1 0,-1 1 0,1 0-1,-1-1 1,1 1 0,-1-1 0,1 1-1,-1 0 1,0-1 0,0 1 0,1 0 0,-1 0-1,2 9 148,-1 0 0,0 0 0,-1 0-1,0 0 1,-2 17 0,0-13-8,2 0 1,0 17-1,1-21-32,0 0 0,1 0 0,0-1 0,0 1 0,1-1 0,0 1 0,1-1 0,0 0 0,9 14 0,-12-22-88,-1 0-1,1-1 1,0 1-1,0 0 1,0 0-1,0 0 0,0-1 1,0 1-1,0-1 1,0 1-1,0-1 1,0 1-1,0-1 0,1 1 1,-1-1-1,0 0 1,0 0-1,0 0 1,1 0-1,-1 0 1,0 0-1,0 0 0,0 0 1,1 0-1,-1 0 1,0 0-1,0-1 1,0 1-1,0-1 1,0 1-1,1-1 0,-1 1 1,0-1-1,0 0 1,0 1-1,1-2 1,5-3-497,0-1-1,-1 1 1,11-13 0,-13 14 10,10-10-2262,-1 6 843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26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45 2912,'0'-2'177,"0"-1"0,1 1 1,-1-1-1,0 1 0,1-1 0,0 1 1,0 0-1,-1-1 0,1 1 0,1 0 1,9-17 7712,-12 33-7120,0-1-1,-5 20 1,2-8-242,-17 104 1162,-42 143 1,52-233-1371,-8 71 0,18-103-450,0 4-1073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26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6656,'-8'3'3008,"8"17"-608,0-12 256,0-5-1888,0 5-32,0 0-449,0 0-63,0 0 448,0-12-1376,3 0 385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2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622 38 2976,'0'-1'-77,"0"-2"369,0 0 1,-1 0-1,1 0 1,-1 0-1,0 0 0,0 0 1,-3-4-1,4 6-167,-1 0 0,1 0-1,-1 1 1,0-1 0,1 1-1,-1-1 1,0 1 0,0-1-1,0 1 1,1-1 0,-1 1-1,0-1 1,0 1 0,0 0-1,0 0 1,0-1 0,0 1-1,0 0 1,0 0 0,1 0-1,-1 0 1,0 0 0,0 0-1,0 0 1,0 1 0,0-1-1,0 0 1,0 0 0,0 1-1,0-1 1,1 0 0,-1 1-1,-1 0 1,-23 11 651,-47 30 0,62-35-590,0 1 0,0 0 0,1 0 1,0 1-1,-15 19 0,7-3 261,-17 32 0,18-28-261,-156 293 1676,135-246-1429,3 2 1,-39 141 0,63-178-298,2 1 1,-6 83 0,13-94-54,2 0 0,1 0 1,2-1-1,14 60 0,-4-46 35,2 1-1,2-2 0,44 79 1,-53-108-415,1 1 0,0-1-1,1 0 1,0-1 0,1 0 0,18 14 0,19 14-1004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27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5 3488,'2'-1'206,"0"1"0,0-1 0,1 0 0,-1 1 1,0-1-1,0 1 0,1 0 0,-1 0 0,0 0 0,0 0 0,1 0 1,-1 0-1,0 0 0,0 1 0,1-1 0,3 2 0,35 15 1664,-37-15-1708,3 2 111,1 0 0,-1 1 1,0 0-1,-1 1 1,1-1-1,-1 1 0,8 10 1,-8-10-67,8 11 147,-1 0-1,0 1 1,-1 0 0,-1 1-1,11 27 1,-2 1 273,14 55 0,-23-64-236,-1 1 0,-2 0 1,-1 0-1,-2 1 0,-1 42 0,-5-21 155,-3 0 1,-3-1 0,-16 71-1,14-100-472,0 1 0,-2-1 0,-2-1 0,0 0 0,-2-1 0,-2 0 0,-19 26 0,-55 73 116,-14 21-108,-6 14-3655,65-96 1419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35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31 2080,'0'-1'79,"1"1"1,-1-1-1,0 0 0,0 0 1,1 1-1,-1-1 0,1 0 1,-1 0-1,0 1 1,1-1-1,-1 1 0,1-1 1,0 0-1,-1 1 0,1-1 1,-1 1-1,1-1 0,0 1 1,-1 0-1,1-1 1,0 1-1,0 0 0,18-18 8298,-22 34-7513,-5 3-526,-14 27 0,-3 5-6,20-38-237,-7 14 134,-11 44 0,20-62-196,1-1-1,1 1 0,0-1 0,0 1 0,1 0 0,0-1 0,0 1 1,1 0-1,4 16 0,-4-21 18,1 0-1,0 0 1,0 0 0,0-1 0,0 1-1,1-1 1,0 1 0,-1-1 0,1 0-1,0 0 1,1 0 0,4 3 0,1 0-21,-1 0 1,1-1-1,0-1 1,10 5 0,-9-7-2009,2 0 518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35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23 2720,'-10'-11'1248,"10"3"-1088,0 5-288,5 3 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8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6304,'2'-1'3052,"1"10"-520,3 16 406,-1 36-1909,-2-1-1,-6 82 0,2-134-982,1 98 642,-1-102-795,1-3-79,0 0-1,0 0 0,0 0 1,0 0-1,-1 0 0,2 0 1,-1 0-1,0 0 0,0 0 1,0 0-1,0 0 0,1 0 1,-1 1-1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35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 2496,'1'16'3800,"1"24"-2342,-2 31 529,-18 136 0,-37 170-702,38-261-869,-3 34 304,19-134-636,0-9 56,0-1 0,0 1 0,1 0 0,0 0 0,2 10 0,-2-16-95,0 0 0,0 0 0,1 0 0,-1 0 0,0 0 0,1 0 0,-1 0 0,1 0 0,0 0 0,-1 0 0,1 0 0,0 0 0,-1-1 0,1 1 0,0 0 0,0 0 1,0-1-1,0 1 0,-1-1 0,1 1 0,0 0 0,0-1 0,0 0 0,0 1 0,1-1 0,-1 0 0,0 1 0,0-1 0,0 0 0,0 0 0,0 0 0,0 0 0,0 0 0,0 0 0,0 0 0,1 0 0,-1 0 0,0-1 0,2 0 0,7-2 7,-1 0 0,1 0 0,0-2 0,-1 1 0,0-1 0,0 0 0,0-1 0,-1 0 0,10-9 0,4-5-88,37-44 0,-44 44-50,20-35 1,8-10-624,-43 64 675,1 1 0,-1-1 1,1 1-1,-1-1 0,1 0 0,-1 1 0,1-1 0,-1 1 0,1-1 1,-1 1-1,1 0 0,0-1 0,-1 1 0,1 0 0,0-1 0,-1 1 1,1 0-1,0 0 0,0-1 0,0 1 25,-1 1-1,1-1 1,-1 0-1,0 0 1,1 0 0,-1 0-1,1 1 1,-1-1 0,0 0-1,1 0 1,-1 1 0,0-1-1,1 0 1,-1 1-1,0-1 1,0 0 0,1 1-1,-1-1 1,0 0 0,0 1-1,0-1 1,1 1-1,-1 0 1,1 2 35,0 1 0,0-1 0,-1 1 0,1-1 0,-1 8 0,-2 21 230,-1 0 0,-2 1 0,-12 41 0,16-71-273,-1 22 79,-1 3 376,3-26-555,0-1-1,-1 0 0,1 0 1,0 1-1,-1-1 1,1 0-1,0 0 1,-1 0-1,0 0 0,1 1 1,-1-1-1,0 0 1,1 0-1,-2 1 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36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 11 3552,'-5'-11'1632,"0"18"-1440,2-3 1824,-2 0-1152,-13 1 1056,1 6-1088,-17 8 864,-2 1-960,-21 7 128,4 1-512,-4 6-160,8 2-96,-3-1 256,17-4-160,9-3-256,8-2 32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42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403 500 1248,'0'-11'784,"1"9"-340,0 1 0,1-1 0,-1 0-1,0 1 1,0-1 0,0 0 0,0 0 0,0 0 0,-1 1 0,1-1 0,0 0 0,0-4-1,-2 4-267,1 0 0,-1 0-1,1 0 1,-1 0-1,0 0 1,0 0 0,0 0-1,0 0 1,0 1-1,0-1 1,0 0 0,-1 1-1,1-1 1,0 1 0,-1-1-1,0 1 1,1 0-1,-1 0 1,0 0 0,1 0-1,-1 0 1,0 0-1,-4-1 1,-5-3 162,1 2 0,-20-5 0,29 7-308,-13-2 6,0 1-1,0-1 1,0 2 0,0 0 0,0 1-1,0 0 1,0 1 0,0 1 0,-16 4-1,16-3-33,0 1-1,1 1 1,-1 0-1,1 1 1,1 1-1,-1 0 0,-11 9 1,19-13-11,0 1-1,1 0 1,0 0-1,0 1 1,0-1 0,0 1-1,1 0 1,0 0-1,0 0 1,0 0 0,0 1-1,1-1 1,0 1 0,0 0-1,1-1 1,-1 1-1,1 0 1,1 0 0,-1 11-1,1-11 32,0 0 0,1 0 0,0 0 0,0 0-1,0 0 1,1 0 0,0 0 0,0 0 0,0 0 0,1-1-1,0 1 1,0-1 0,0 0 0,1 0 0,0 0 0,5 6-1,-2-5 17,0 0-1,0-1 1,0 0-1,1 0 1,-1-1-1,1 1 1,0-2 0,0 1-1,1-1 1,-1-1-1,10 3 1,-4-2 26,-1-1 0,1-1 0,0 0 0,0 0 0,-1-1 0,18-3 0,-23 2-4,-1 0 0,0-1 0,0 0 0,0 0 1,0-1-1,0 0 0,0 0 0,-1 0 0,1-1 0,-1 0 1,0-1-1,0 1 0,7-9 0,3-5 93,-2-2 0,0 0 0,-1-1 0,-1 0 0,-1 0 0,-1-2-1,-1 1 1,11-46 0,-16 49-57,-2-1 0,0 0 0,-1 1 0,-1-1 0,-4-34 0,1 34-72,0 1 1,-1 0-1,-1 0 0,-1 1 0,-1-1 1,-1 1-1,0 0 0,-1 1 0,-1 0 1,-19-25-1,24 36-39,0 0 0,-1 0 0,0 1 1,-1-1-1,1 1 0,-1 1 0,0-1 0,0 1 0,0 0 1,0 1-1,-1 0 0,-14-4 0,16 5-16,0 1 0,0 0 0,0 1 0,0-1 0,0 1 0,0 1 0,0-1 0,0 1 0,0 0-1,0 0 1,0 0 0,0 1 0,0 0 0,0 1 0,1-1 0,-1 1 0,-6 4 0,9-5-98,1-1 1,0 1 0,0 0-1,0 0 1,0 0-1,0 0 1,0 0 0,1 0-1,-1 0 1,1 1-1,0-1 1,-2 4 0,2-4-93,1 0 0,-1-1 0,1 1-1,0 0 1,0 0 0,0-1 0,0 1 0,0 0 0,0 0 0,0-1 0,0 1 0,1 0 0,-1-1 0,1 1 0,-1 0 0,1-1 0,0 1-1,0-1 1,1 4 0,12 13-1421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43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53 145 3328,'-46'-4'3493,"46"4"-3429,0 0-1,0 0 1,-1 0 0,1 1-1,0-1 1,0 0 0,0 0 0,-1 0-1,1 0 1,0 0 0,0-1-1,0 1 1,-1 0 0,1 0-1,0 0 1,0 0 0,0 0-1,-1 0 1,1 0 0,0 0-1,0 0 1,0 0 0,-1-1-1,1 1 1,0 0 0,0 0-1,0 0 1,0 0 0,0-1-1,-1 1 1,1 0 0,0 0-1,0 0 1,0 0 0,0-1-1,0 1 1,0 0 0,0 0-1,0 0 1,0-1 0,0 1-1,0 0 1,0 0 0,0-1-1,0 1 1,0 0 0,0 0-1,0 0 1,0-1 0,0 1-1,0 0 1,0 0 0,0 0 0,0-1-1,0 1 1,0 0 0,1 0-1,-1-1 1,7-8 664,68-46 345,-64 48-995,1 0 0,0 1 0,0 0 0,0 1 0,14-4 1,-25 9-64,0-1 0,1 1 1,-1 0-1,0-1 0,1 1 0,-1 0 1,0 0-1,1 0 0,-1 0 1,1 0-1,-1 1 0,0-1 1,1 0-1,-1 1 0,0-1 1,0 0-1,1 1 0,-1 0 0,0-1 1,0 1-1,0 0 0,1-1 1,-1 1-1,0 0 0,0 0 1,0 0-1,-1 0 0,1 0 1,0 0-1,0 0 0,0 1 0,-1-1 1,1 0-1,-1 0 0,1 0 1,-1 1-1,1-1 0,-1 0 1,1 2-1,1 7 93,-1-1 0,0 0 0,0 1 0,-2 14 0,1-12-12,0 4 31,-1-10-84,1 0 0,0 1 0,0-1 1,0 0-1,1 0 0,0 0 0,0 0 0,1 0 0,-1-1 0,1 1 0,1 0 0,-1-1 0,5 8 0,-3-6 100,2 0 0,-1 0-1,7 6 1,-11-12-80,1 1-1,0-1 1,-1 0-1,1 1 1,0-1-1,0 0 1,0 0-1,0 0 1,0 0-1,0 0 1,0-1-1,0 1 1,0-1-1,0 1 1,1-1-1,-1 0 1,3 0-1,-1 0 1,0-1-1,-1 0 0,1 0 1,0 0-1,-1-1 1,1 1-1,-1-1 1,0 0-1,5-3 0,27-23 247,-21 13-264,0-1-1,0 0 1,14-24-1,13-16-398,-41 55 351,16-17-219,20-21-1,-31 35 183,0 0-1,-1 0 1,1 0-1,1 1 1,-1 0-1,0 0 1,1 0-1,0 1 1,11-4-1,-13 5 45,0 1-1,-1-1 0,1 1 1,0 1-1,-1-1 0,1 0 1,0 1-1,-1 0 1,1-1-1,0 2 0,-1-1 1,0 0-1,1 1 0,-1-1 1,5 4-1,4 3 71,-1 1-1,18 16 0,-10-8-32,8 6-21,5 3 55,54 57 0,-83-79-267,10 12-2040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44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2400,'0'1'33,"-1"-1"0,1 0 0,0 0 0,0 0 0,-1 0 0,1 0 0,0 0 1,0 0-1,0 1 0,-1-1 0,1 0 0,0 0 0,0 0 0,0 0 0,-1 1 0,1-1 0,0 0 0,0 0 0,0 1 0,0-1 1,0 0-1,-1 0 0,1 1 0,0-1 0,0 0 0,0 0 0,0 1 0,0-1 0,0 0 0,0 0 0,0 1 0,0-1 0,0 0 1,0 1-1,0-1 0,0 0 0,0 1 0,3 17 676,0-5 599,0 42 1839,-5 76-1,-1-68-1951,-10 172 1120,11 43-1185,2-248-1063,1-13-1882,-3 29 1,-2-33-2261,-1-5 1249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44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14 130 2976,'-13'0'7690,"36"-8"-3978,10 1-3269,0 2-1,0 1 1,47 1-1,-19 1-169,249-23 532,10 11-324,219-20 713,-536 34-1162,56-9 516,-52 8-1107,0-1 0,-1 0 0,1 0 0,-1-1 0,12-5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45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342 574 4064,'0'-8'1032,"1"5"-776,-1 0 0,0 1 0,0-1-1,0 0 1,0 0 0,0 0 0,0 0 0,-1 1-1,0-1 1,1 0 0,-1 0 0,0 1-1,-3-6 1,2 6-61,0 1 0,0-1 0,0 0 0,0 1 0,0-1 0,0 1 0,-1 0 0,1 0 0,0 0 0,-1 0 0,1 0 0,-1 1 0,1-1 0,-1 1 0,0-1 0,1 1 0,-5 0 0,-1 0 69,0 1 1,0 0-1,0 1 0,-12 3 1,9-1-139,-1 1-1,0 0 1,1 1-1,0 0 1,0 1 0,1 0-1,0 1 1,0 0-1,-9 9 1,3 1 9,0-1 1,1 2-1,-22 36 0,32-48-107,1 1-1,-1-1 1,2 1-1,-1 1 1,1-1-1,0 0 1,1 1-1,0-1 1,0 1-1,1 0 1,0 0-1,1 12 1,0-20-11,0 1 1,0-1 0,0 0 0,0 1 0,1-1 0,-1 0 0,1 1 0,-1-1 0,1 0-1,0 1 1,-1-1 0,1 0 0,0 0 0,0 0 0,0 0 0,-1 0 0,1 0 0,0 0-1,1 0 1,-1 0 0,0 0 0,0 0 0,0-1 0,0 1 0,1-1 0,-1 1 0,0-1-1,1 1 1,-1-1 0,0 1 0,1-1 0,-1 0 0,2 0 0,3 0 54,-1 0 0,1 0 0,0 0 0,-1-1 0,0 0 0,1 0 0,6-3-1,3-2 23,-2 0-1,1-1 0,-1 0 1,0-1-1,19-16 0,-5 3-3,-1-1-1,-2-2 0,0 0 0,36-50 0,-28 27 129,-2-1-1,24-52 1,-45 84-176,-2 0 0,0 0 0,-1-1 0,-1 0 0,0 0 1,-1 0-1,-1-1 0,1-28 0,-3 28-7,-1-1 0,-1 0 1,-1 1-1,-6-30 0,7 41-61,-1 0-1,-1 0 1,1 0 0,-1 0-1,0 1 1,-1-1 0,1 1-1,-1 0 1,-1 0 0,1 0-1,-1 1 1,0-1 0,0 1-1,-10-8 1,11 11-36,1 0 0,-1 0 0,0 0 0,1 0 0,-1 1 0,0-1 0,0 1-1,0 0 1,0 0 0,0 1 0,0-1 0,0 1 0,-1 0 0,1 0 0,0 0 0,0 1 0,0-1 0,0 1 0,0 0-1,0 0 1,0 0 0,0 1 0,1-1 0,-5 3 0,2 0-327,0 0 0,0 0 0,1 0 0,-1 1 0,1-1 0,0 1 1,1 1-1,-1-1 0,1 0 0,0 1 0,0 0 0,1 0 0,-4 8 0,-2 17-1424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46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16 5216,'6'-15'5760,"-6"23"-2848,-3 3-2469,0 1 1,0-1-1,-1 1 1,-1-1-1,0 0 1,-10 16-1,-47 60 691,46-67-984,1 0 1,1 2 0,0-1 0,-13 31-1,16-23-95,1 1 0,-9 49-1,16-61-60,0-1-1,2 1 0,0 0 1,1 0-1,1 0 0,3 19 1,-3-31 46,1 1 0,0-1-1,0 0 1,0 0 0,1 0 0,-1 0 0,1-1 0,1 1 0,-1-1-1,1 0 1,0 0 0,1 0 0,-1 0 0,1-1 0,0 1 0,0-1 0,0 0-1,0-1 1,7 4 0,-4-3-2,1 0-1,0-1 1,0 0-1,1 0 1,-1-1-1,0 0 1,1 0-1,0-1 1,-1-1-1,1 0 1,-1 0 0,12-2-1,-11 1-126,0-1 0,0-1-1,0 1 1,-1-2 0,1 1 0,-1-1 0,9-6-1,-5 2-3302,24-18 0,-29 21 1520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46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66 8128,'-13'-12'3680,"39"5"-3168,1 2 1472,-6 2-1184,33-5 96,6 0-544,24 0-257,-5 4-31,-1-4 192,-11 8-128,-11-3-2303,-7 3 1183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48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25 4480,'-11'-9'3708,"20"9"122,-1 2-3310,22-1 551,0 0 1,30-4-1,-13 0-413,262-5 89,-275 8-567,-18 0-646,1-1 1,18-2 0,-22 2-724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8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7040,'-1'0'136,"1"0"0,-1 0-1,1 0 1,0-1 0,-1 1 0,1 0 0,-1 0 0,1 0 0,-1 0 0,1 0 0,0 0-1,-1 0 1,1 0 0,-1 0 0,1 0 0,-1 1 0,1-1 0,0 0 0,-1 0 0,1 0-1,-1 0 1,1 1 0,0-1 0,-1 0 0,1 0 0,-1 1 0,1 0 0,-4 12 3111,3-6-2875,-4 15 1228,0 3-847,0 0 1,-1 44 0,6-53-642,0 20 53,-1-1 1,-9 63-1,9-96-159,-3 17-480,1 0 1,-2 22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49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6880,'9'-4'3136,"35"0"-2720,-23 0 1440,2 0-1088,16-5 256,5 6-608,12-5-192,-2 8-128,-2-3 192,-4 3-160,-4-5-2656,-8 10 1376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50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322 101 2720,'1'0'186,"0"1"1,0-1-1,0 1 0,0 0 1,-1 0-1,1-1 1,0 1-1,0 0 0,-1 0 1,1 0-1,-1 0 0,1 0 1,0 0-1,-1 0 1,0 0-1,1 0 0,-1 0 1,0 0-1,1 0 0,-1 0 1,0 0-1,0 2 1,0-1 32,-1 0 1,1 0 0,-1 0 0,1 0-1,-1 0 1,0 0 0,0 0 0,0 0-1,0 0 1,-2 3 0,-3 3 423,-1 0 0,0-1 1,-14 11-1,21-17-587,-12 8 367,0 0 0,0 0-1,-1-2 1,0 1 0,-23 8 0,31-14-342,0 0-1,0 0 1,0-1-1,-1 1 1,1-1 0,0-1-1,-1 1 1,1-1-1,0 0 1,-1 0 0,1-1-1,0 1 1,-1-1 0,1 0-1,0-1 1,0 1-1,0-1 1,0 0 0,-6-3-1,4 0-51,0 0 0,0 0 0,1 0 0,-1-1 0,1 0 0,0 0 0,-9-13 0,14 16-57,-1 0 1,0 0-1,1 0 0,-1 0 0,1 0 1,0 0-1,0-1 0,0 1 0,0 0 1,1-1-1,-1 1 0,1 0 0,0-1 1,0 1-1,0-1 0,0 1 0,1 0 1,-1-1-1,1 1 0,0 0 0,3-7 1,-1 3-44,1 0 0,0 0 0,1 0 0,0 0 0,0 1 0,0 0 0,1 0 0,0 0 0,0 0 0,0 1 0,1 0 0,-1 1 0,1-1 0,1 1 1,-1 1-1,0-1 0,1 1 0,0 1 0,9-3 0,-3 3 57,0 1 0,0 1 0,0 0 0,27 3 1,-18 3 217,28 9 1,-11-2 4,-26-9-122,0 1 0,-1 1 0,1 0 0,-1 0 0,-1 1 0,1 1 0,-1 0 0,18 16 0,-24-18-24,-1-1 0,1 1 0,-1 1 1,0-1-1,-1 1 0,1 0 0,-1 0 0,-1 0 0,1 0 1,-1 1-1,-1-1 0,1 1 0,-1 0 0,0 0 1,-1 0-1,0 0 0,0 9 0,-3 26 166,-1-1 1,-2 0-1,-3 1 0,-1-2 1,-1 1-1,-32 75 0,30-92-84,0 0 1,-2-1-1,-1-1 0,-30 36 0,17-24-27,2 1 1,1 1-1,2 1 0,-36 80 1,51-101 4,-18 30-1,9-16 97,11-21-79,-1 0 1,-12 17 0,17-25-116,0 1 1,1-1-1,-1 0 0,-1 0 1,1-1-1,0 1 0,0 0 1,-1-1-1,1 1 1,0-1-1,-1 0 0,0 1 1,1-1-1,-1-1 0,0 1 1,-5 1-1,8-2-28,0 0 0,-1 0 0,1-1 0,0 1 1,0 0-1,-1 0 0,1 0 0,0 0 0,0 0 0,0-1 0,-1 1 0,1 0 0,0 0 1,0 0-1,0 0 0,0-1 0,0 1 0,-1 0 0,1 0 0,0-1 0,0 1 0,0 0 0,0 0 1,0-1-1,0 1 0,0 0 0,0 0 0,0-1 0,0 1 0,0 0 0,0 0 0,0-1 1,0 1-1,0 0 0,0-1 0,3-16-2107,9-21-4908,-5 23 4352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54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4 703 2400,'-1'1'100,"-1"1"624,1-5-129,61 3 7495,-40-3-6847,-19 2-1187,1 1 0,0 0 0,0-1 0,0 1 0,-1 0 0,1 0 0,0 0 0,0 0 0,3 1 0,0-1 90,0 1 1,0-1 0,0 0 0,0-1 0,0 1 0,0-1 0,-1 0 0,9-2 0,10-2 77,-20 4-215,1 1 60,0-1 0,1 1-1,-1-1 1,1 1 0,-1 0 0,5 1 0,44 3 208,-24-2 23,38-3-1,-23 0-189,-30 1-13,1-1-1,-1-1 0,0 0 0,0-1 1,-1-1-1,15-5 0,76-39 89,-65 26-27,-1-3 1,41-33-1,8-19-147,-55 47-6,109-128 213,-93 94-42,-41 56-195,-1-1 0,-1 0 0,1 0-1,-2-1 1,1 0 0,-1 1-1,-1-1 1,1-1 0,-2 1 0,1 0-1,-2-1 1,2-20 0,-3 29-12,0-1 0,-1 1 0,1-1 0,0 1 0,-1 0 0,0-1 0,1 1 0,-1-1 0,0 1-1,-3-4 1,4 5 14,-1 0 0,1 0 0,-1 1 0,1-1 0,-1 0 0,0 1 0,1-1 0,-1 1 0,0-1 0,1 0 0,-1 1 0,0 0 0,0-1 0,0 1 0,1-1 0,-1 1 0,0 0 0,0 0 0,0-1 0,0 1 0,0 0 0,0 0 0,1 0 0,-1 0 0,0 0 0,0 0 0,0 0 0,0 1 0,0-1 0,0 0 0,-1 1 0,-19 5-383,15-4 368,0 0 0,0 0 0,1 0 0,-1 0 0,-6 5 0,-57 32-324,-12 9 6,69-40 353,-1 1-1,2 1 1,-1 0 0,-11 14-1,3 0 25,1 2 1,2 0-1,1 1 0,-24 52 0,-34 121 674,62-165-547,2 0 0,2 0 0,1 1 0,1 0-1,0 49 1,7-67 12,1 1 1,7 27-1,-7-33-100,3 7 80,1 0-1,1-1 0,0 0 1,1 0-1,2 0 0,0-1 1,16 23-1,-19-31-41,1-1 1,0 0-1,0 0 1,1 0-1,17 12 0,-20-17-46,-1-1 0,1 0-1,0 0 1,0 0 0,0-1-1,1 1 1,-1-2 0,0 1-1,1-1 1,-1 0 0,1 0-1,6 0 1,-10-1-48,-1 0-1,0 0 1,1-1 0,-1 1 0,0 0-1,1-1 1,2-1 0,-4 2-133,-1 0-1,1-1 1,-1 1-1,1 0 1,0-1 0,-1 1-1,1 0 1,-1-1 0,0 1-1,1-1 1,-1 1-1,1-1 1,-1 1 0,0-1-1,1 0 1,-1 1 0,0-1-1,0 1 1,1-1-1,-1 0 1,0 1 0,0-1-1,0 0 1,0 1 0,0-1-1,0 0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58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1 230 2720,'0'0'2507,"0"-10"1236,0 4-3528,1 1 0,-1-1 0,2 0 0,-1 0 0,0 1 0,1-1 0,0 1 0,0 0 0,1-1 0,0 1 0,4-7 0,-1 4-122,1-1-1,0 1 1,0 0 0,1 0 0,12-9-1,14-10 170,-17 12 98,25-15 0,-40 28-324,0 1 0,1-1 1,-1 1-1,1 0 1,-1 0-1,1 0 0,3 0 1,-6 1-30,1 0 1,-1 0-1,1 0 1,-1 0-1,1 0 1,-1 0-1,1 0 1,0 0-1,-1 0 1,1 0-1,-1 0 1,1 1-1,-1-1 1,1 0-1,-1 0 1,1 0 0,-1 1-1,1-1 1,-1 0-1,1 1 1,-1-1-1,0 1 1,1-1-1,-1 0 1,0 1-1,1-1 1,-1 1-1,0-1 1,1 1-1,-1-1 1,0 1-1,0-1 1,1 1-1,-1-1 1,0 1-1,0-1 1,0 1 0,0 0-1,0 0 1,9 112 741,-7-75-446,1 0 1,1 0-1,15 53 0,-17-85-237,-1-1 1,1 0-1,0 0 0,1 0 0,-1 0 0,1 0 1,0-1-1,1 1 0,-1-1 0,1 0 0,-1 0 1,1 0-1,0 0 0,1-1 0,-1 1 0,1-1 1,-1 0-1,1-1 0,0 1 0,0-1 0,0 0 1,1 0-1,-1 0 0,0-1 0,1 0 1,-1 0-1,1 0 0,7-1 0,0 0 35,-1-1 1,1 0-1,-1-1 0,1-1 1,-1 0-1,0 0 0,0-1 1,0-1-1,0 0 0,-1-1 1,0 0-1,0-1 0,20-15 1,-5 0 42,-1-2-1,25-30 1,41-59-218,-81 99 69,9-10-151,1 0 0,1 2 0,37-31 0,-57 52 126,1-1 1,0 1 0,0 0-1,0-1 1,0 1 0,0 0-1,0 0 1,1 0-1,-1 0 1,0 1 0,0-1-1,1 1 1,-1-1 0,0 1-1,4 0 1,-4 0 21,0 1-1,0-1 1,0 1 0,0 0 0,0-1-1,0 1 1,0 0 0,-1 0-1,1 0 1,0 1 0,0-1 0,-1 0-1,1 1 1,-1-1 0,1 1 0,-1-1-1,2 4 1,7 11 53,0 0-1,-1 1 0,-1 1 1,8 24-1,-11-30-26,3 10-166,30 84 778,-34-89-1035,1-1 1,-2 1-1,0 0 0,0 24 1,-6-25-2241,-2-4 789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4:58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9 3904,'0'0'1253,"0"-8"971,0 40 757,-64 340 2058,51-306-4574,-16 73 548,-8 36-197,-13 124 438,38-245-1884,11-37 166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26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2400,'19'5'9008,"-15"-5"-8315,-2 12 896,-1-6-1429,-1 0-1,0 1 0,0-1 1,-1 1-1,0-1 0,0 0 1,-1 1-1,1-1 0,-1 0 0,-1 0 1,-3 7-1,-4 7 266,-22 33 1,28-47-385,0 0 0,0 0 0,1 1 0,0 0 0,0-1 0,1 1 0,0 0 0,0 0 0,-2 14 0,4-18-9,0 0-1,0 0 1,1 0-1,-1 0 0,0 0 1,1-1-1,0 1 1,0 0-1,0 0 1,0-1-1,0 1 0,0 0 1,1-1-1,-1 1 1,1-1-1,0 0 1,-1 1-1,1-1 1,0 0-1,0 0 0,1 0 1,-1-1-1,0 1 1,1 0-1,-1-1 1,1 0-1,4 3 0,7 1 54,0 0 0,1-1 0,-1-1 0,1 0 0,-1-1 0,25 1 0,-9-3-1142,-1-1 0,40-7 1,-56 7-672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26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16 3808,'-26'-16'1728,"21"19"-1504,1-3-384,8 0 32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27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3392,'0'2'234,"0"-1"0,1 1 0,-1 0-1,1-1 1,-1 1 0,1-1 0,-1 1 0,1-1 0,1 3 0,5 11 1389,-4-2-875,0 1 0,0 0-1,-1-1 1,0 23 0,-6 60 878,2-69-1300,-39 365 2218,28-193-1600,16-133-486,-3-65-433,0-1 0,0 1 0,0-1 0,0 0 0,0 1 0,0-1 0,0 1 0,0-1 0,0 1 0,1-1 0,-1 0 0,0 1 0,0-1 0,0 1 0,0-1 0,1 0 0,-1 1 0,0-1 0,0 0 0,1 1 0,-1-1 0,0 0 0,1 0 0,-1 1 0,0-1 0,1 0 0,-1 0-1,0 1 1,1-1 0,-1 0 0,0 0 0,1 0 0,0 1 0,0-1 3,1 0-1,-1 0 1,1 0-1,-1-1 1,1 1-1,-1 0 1,1-1-1,-1 1 1,0-1-1,2 0 1,4-2-113,-1 0-1,13-9 1,58-49-991,25-18 355,-98 76 658,1 0-1,-1 0 0,1 1 1,-1 0-1,10-4 0,-13 6 82,0 0-1,1-1 0,-1 1 0,1 0 1,-1 0-1,0 0 0,1 0 1,-1 0-1,0 0 0,1 1 1,-1-1-1,1 0 0,-1 1 1,0-1-1,0 1 0,1-1 0,-1 1 1,0 0-1,0-1 0,0 1 1,1 0-1,-1 0 0,0 0 1,0 0-1,0 0 0,1 2 1,1 0 74,-1 1 1,1 0 0,-1 0 0,0 0-1,0 1 1,0-1 0,-1 0 0,0 1 0,0-1-1,0 1 1,0-1 0,0 1 0,-1 5 0,0-1-24,-1 0 1,0 0 0,0 0-1,-1 0 1,-5 14 0,-8 44-60,15-67-188,0 1 0,0-1 0,0 1 0,-1 0-1,1-1 1,0 1 0,0-1 0,-1 1-1,1-1 1,0 1 0,-1-1 0,1 1 0,0-1-1,-1 1 1,1-1 0,-1 0 0,1 1 0,-1 0-1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27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527 2 3904,'-1'0'253,"-1"0"1,0-1 0,0 1-1,0 0 1,1 0-1,-1 0 1,0 0 0,0 0-1,0 0 1,0 0-1,1 1 1,-1-1 0,0 1-1,-2 0 1,-27 15 3417,14-6-3093,-32 16 1482,-60 43 0,47-23-1661,-92 88-1,140-120-437,-41 42-1842,48-43 655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0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428 641 2400,'-2'-9'845,"1"-1"-1,-2 1 1,1 0 0,-8-17 0,6 17-403,0 1 1,0-1-1,-1 1 1,0 0-1,-1 1 1,1 0-1,-2-1 0,-10-9 1,11 12-287,0 1-1,0 0 1,0 0 0,-1 1-1,1-1 1,-1 1 0,0 1-1,0-1 1,0 1 0,0 0 0,-10-1-1,5 2 129,-1 0 0,0 0-1,1 1 1,-25 4 0,31-3-245,-1 0 0,1 1 0,0 0 0,0 0 0,0 1 1,0-1-1,0 1 0,0 1 0,1-1 0,-1 1 0,-7 7 0,2 0-2,1 0 0,0 1 0,0 0 0,2 1 0,-1 0 0,-11 26 0,17-32-27,0 1 0,0 0 0,0 0 0,1 1 1,0-1-1,1 0 0,0 1 0,0-1 0,1 1 0,0-1 0,0 0 0,1 1 0,4 15 0,-5-21 17,1-1 0,0 1-1,0-1 1,0 0 0,1 1-1,-1-1 1,0 0 0,1 0-1,-1 0 1,1 0 0,0 0 0,0-1-1,0 1 1,0 0 0,0-1-1,0 1 1,0-1 0,0 0-1,0 0 1,1 0 0,-1 0 0,1 0-1,-1 0 1,1-1 0,-1 1-1,1-1 1,2 1 0,3-1 58,-1 0 0,1-1 0,0 1 1,-1-1-1,1-1 0,-1 1 0,13-5 1,-4-1 13,0 0 1,-1-1 0,0-1-1,0 0 1,-1-1 0,0-1 0,0 0-1,-1-1 1,22-26 0,-3-3 35,-3 0 0,30-53 0,-48 76-107,-1-1 0,-2 0 0,1 0-1,-2-1 1,6-24 0,-11 34-1,0 0-1,-1 0 1,0 1-1,-1-1 1,0 0-1,0 0 1,-1 0-1,0 1 1,-1-1 0,0 0-1,-1 1 1,0-1-1,-6-13 1,1 8 18,0 1 1,-1 0 0,0 1 0,-1 0-1,-1 0 1,0 1 0,0 1-1,-14-11 1,16 15-55,1 1 0,-1 0 0,-1 0-1,1 1 1,-1 0 0,0 1 0,0 0 0,0 1-1,0 0 1,-1 0 0,1 1 0,-1 0 0,-14 1-1,20 0-90,0 2 0,0-1 0,0 1-1,1-1 1,-1 1 0,0 1-1,1-1 1,-1 1 0,1 0 0,-1 0-1,1 0 1,0 0 0,0 1-1,0-1 1,0 1 0,0 0-1,-4 5 1,6-6-210,0 1 0,0 0 0,0 0 0,1 0 0,-1 0 0,0 0-1,1 0 1,0 0 0,0 1 0,0-1 0,0 0 0,1 1 0,-1-1 0,1 0 0,0 1 0,0-1-1,0 1 1,0-1 0,0 1 0,1-1 0,0 0 0,0 1 0,2 5 0,-2-6-240,0-1 1,0 1 0,1-1-1,-1 0 1,1 1 0,3 3 0,16 13-2022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2:58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56 2144,'-4'0'6496,"35"-5"-830,12-10-2822,-33 10-2498,-1 1-1,1 1 1,18-4 0,-15 5-56,1 1 1,-1 1-1,0 0 1,19 3-1,51 13 1335,-65-12-1340,0-1-1,1-1 1,27 1 0,-36-3-565,0-1 0,0 0 0,0 0 0,0-1 0,0-1 0,0 1 0,-1-1 0,11-6 0,4-4-3485,1 3 1125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5 335 2080,'-4'-4'4967,"4"4"-4846,3-10 1736,10-11-1372,-11 19-214,13-17-6,1 1 1,1 0-1,1 1 0,0 1 0,25-16 0,-17 12 5,13-10-384,53-28-1,-90 56 102,0 1 1,1 0-1,-1 0 1,1 0-1,0 0 1,-1 0-1,1 0 1,0 1-1,-1-1 1,1 1-1,5 0 0,-6 0 28,-1 0 0,1 1 0,0-1 0,-1 1 0,1-1 0,-1 1-1,1 0 1,-1-1 0,1 1 0,-1 0 0,0 0 0,1 0-1,-1 0 1,0 0 0,0 1 0,0-1 0,0 0 0,0 0-1,0 1 1,0-1 0,1 3 0,5 12 385,0-1 0,7 27 1,-10-25-53,2 0 0,13 27 0,-13-34-191,0 1 0,1-1 0,0 0 0,9 9 1,-14-17-94,0 1 0,1-1 1,0 0-1,-1 0 1,1 0-1,0 0 1,0 0-1,0 0 1,0-1-1,1 1 1,-1-1-1,0 0 1,1 0-1,-1 0 1,0-1-1,1 1 1,-1-1-1,6 0 1,-4 0-11,0 0 1,0-1-1,0 0 1,0 0-1,0 0 1,0-1-1,0 1 0,-1-1 1,1 0-1,-1-1 1,1 1-1,-1-1 1,0 1-1,0-1 1,0-1-1,-1 1 1,1-1-1,3-4 0,9-16 93,-1 0-1,-1-2 1,17-42-1,8-15-646,-37 77 407,1 1 0,0 0-1,1 0 1,-1 1 0,1-1 0,0 1 0,4-5 0,-7 8 59,1 0 1,-1 0 0,0 1-1,0-1 1,1 0-1,-1 0 1,0 1 0,1-1-1,-1 1 1,1-1 0,-1 1-1,1 0 1,-1-1-1,1 1 1,-1 0 0,1 0-1,-1 0 1,1 0-1,-1 0 1,1 1 0,-1-1-1,1 0 1,-1 1 0,1-1-1,-1 1 1,0-1-1,1 1 1,-1 0 0,0 0-1,1-1 1,1 3 0,14 12 73,0 1 1,21 27-1,-17-19 20,3 3-148,46 55 529,-60-68-748,0 0-1,-1 1 1,0 0-1,6 17 1,-9-11-1586,-2-2 549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3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 2144,'-9'-2'1060,"13"4"-717,-4-1-249,0-1 0,1 0 0,-1 1 0,0-1 0,0 1 0,0-1 0,1 0 0,-1 1 1,0-1-1,0 1 0,0-1 0,0 0 0,0 1 0,0-1 0,0 1 0,0-1 0,0 1 1,0-1-1,0 0 0,0 1 0,0 0 0,-1 3 331,9 183 5834,0-40-4267,0 72-173,2 196-2214,-10-406-602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3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6400,'2'1'477,"-1"1"1,1-1 0,-1 1-1,0 0 1,0 0 0,0 0-1,0-1 1,0 1 0,0 0-1,0 0 1,-1 0 0,1 0-1,0 3 1,7 42 1903,1 3-1705,2-19-808,-7-21 197,0 1 0,-1-1 0,2 12-1,-4-18-1128,-1 0-1,0 1 0,1-1 1,-2 0-1,1 0 1,0 0-1,-2 5 0,1 1-1729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4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11 199 2144,'0'-1'41,"0"1"0,0 0 0,0 0 1,0-1-1,-1 1 0,1 0 0,0 0 0,0 0 0,0-1 0,0 1 1,0 0-1,0 0 0,0-1 0,-1 1 0,1 0 0,0 0 0,0 0 1,0 0-1,-1-1 0,1 1 0,0 0 0,0 0 0,0 0 1,-1 0-1,1 0 0,0 0 0,0 0 0,-1-1 0,1 1 0,-1 0 1,-1-2 933,1-3 443,-1-11 2155,7-12-645,-5 27-2855,1 0-16,-1 0 1,0 0 0,0 0-1,1 0 1,-1 0 0,1 0-1,-1 0 1,1 0 0,-1 0-1,1 0 1,-1 0 0,1 0-1,0 0 1,-1 1 0,1-1-1,0 0 1,0 1 0,0-1-1,0 0 1,-1 1 0,1-1 0,0 1-1,0-1 1,0 1 0,0 0-1,0-1 1,0 1 0,0 0-1,2 0 1,28-6 285,0 2 0,0 1 1,56 2-1,-61 1-271,341-24 893,-241 6-593,315-35 694,-313 43-476,185 10 1,-279 2-787,0 2 0,0 2-1,0 1 1,47 16 0,-80-22-18,0-1 1,0 0 0,0 1-1,0-1 1,0 1 0,0-1-1,0 1 1,0-1 0,-1 1 0,1 0-1,0-1 1,0 1 0,0 0-1,0 0 1,-1 0 0,1-1-1,0 1 1,-1 0 0,1 2-1,0 5-1908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5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432 492 3072,'-5'-10'551,"1"0"319,-1 1 1,-7-11-1,11 19-649,0 0-1,-1-1 0,1 1 0,0 0 1,-1 0-1,1 0 0,-1 0 0,0 1 1,1-1-1,-1 0 0,1 1 0,-1-1 1,0 1-1,1-1 0,-1 1 0,0 0 1,0 0-1,1 0 0,-3 0 0,-2 0 108,0 0-1,0 1 1,0 0-1,-11 3 1,5 1 13,0 0 0,0 1 0,0 0 0,-17 13 0,-46 38 595,66-50-857,-85 77 591,84-74-592,1 0-1,0 0 1,1 1-1,0 0 1,1 1-1,0-1 1,-8 19 0,15-28-62,-1 0 0,0 0 0,1 0 1,-1 0-1,1 0 0,-1 0 1,1 0-1,0 1 0,0-1 0,0 0 1,0 0-1,0 0 0,1 0 1,-1 0-1,1 0 0,-1 0 1,1 0-1,0 0 0,0 0 0,0 0 1,0 0-1,0 0 0,0-1 1,0 1-1,0 0 0,1-1 1,-1 1-1,1-1 0,-1 1 0,1-1 1,0 0-1,0 0 0,-1 0 1,1 0-1,3 1 0,0 1 56,0-2 0,1 1 0,-1 0 0,1-1 0,-1 0 0,1 0 0,0-1 0,10 0 0,-3-1 78,0 0 0,21-6 1,-23 5-90,-1-1 0,1-1 1,-1 0-1,-1 0 0,1-1 1,0 0-1,-1-1 0,0 0 1,-1 0-1,1-1 0,-1 0 1,0-1-1,9-11 0,-2-1 35,-1-1 0,0-1 1,-2-1-1,17-40 0,-9 10 151,13-59 1,-28 88-243,0-1-1,-2 0 1,0 0-1,-2 0 1,-2-26-1,0 26-154,-1 0-1,-2-1 1,0 1-1,-9-26 1,11 46 83,0 0 0,0 0-1,-1 0 1,1 0 0,-1 0 0,0 0 0,-1 0 0,1 1-1,-7-6 1,9 8 6,0 1 0,-1 0-1,1 0 1,-1-1 0,1 1-1,-1 0 1,0 0 0,1 0-1,-1 0 1,0 1 0,0-1-1,1 0 1,-1 1 0,0-1 0,0 1-1,0 0 1,0 0 0,0-1-1,0 1 1,0 1 0,1-1-1,-1 0 1,0 0 0,0 1 0,0-1-1,0 1 1,0-1 0,1 1-1,-1 0 1,0 0 0,0 0-1,1 0 1,-1 0 0,1 0 0,-1 0-1,-1 2 1,0 0-338,0-1-1,1 1 1,-1 1 0,1-1 0,-1 0-1,1 1 1,0-1 0,0 1 0,1 0-1,-1-1 1,1 1 0,-1 0-1,1 0 1,1 0 0,-1 0 0,0 5-1,4 15-3184,6-1 1206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5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0 5312,'0'2'299,"1"-1"-1,-1 1 1,0-1 0,1 1-1,-1-1 1,0 1 0,0 0-1,0-1 1,0 1 0,0-1-1,0 1 1,0-1 0,-1 1-1,1 0 1,-1-1 0,1 1-1,-1-1 1,0 2 0,-17 31 2313,12-24-1982,-24 47 1233,-30 79 0,50-106-1705,0 1 0,2-1 0,2 1 1,-6 55-1,12-75-107,-1 1 0,2-1 0,-1 0 0,1 0 0,1 1 0,0-1 0,1 0 0,7 18 0,-8-24-28,0-1-1,1 1 1,-1 0-1,1-1 1,0 0 0,1 0-1,-1 0 1,1 0-1,0 0 1,0-1 0,0 1-1,0-1 1,1 0-1,-1 0 1,1-1-1,0 1 1,-1-1 0,1 0-1,0-1 1,6 2-1,3 0-47,0-1 0,0 0 0,27 0-1,-30-3-1180,0 0-1,0-1 0,11-2 1,-5-1-426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6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7552,'0'-12'3424,"39"-4"-2976,-12 8 2240,4 5-1568,8-9 383,5 7-895,4-3-512,1 5-96,-2-5 32,1 5 0,1-5-1343,-5 8 703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8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47 2240,'-18'-4'7973,"23"-10"-4218,31 11-3398,101 4 272,112-11 162,-228 9-739,34 2 191,-43 0-160,0 0 0,0-1 0,0-1 0,0 0 0,0 0 0,0-1 0,14-5-1,-18 1-937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38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44 3328,'-1'0'191,"-4"-4"2108,5 4-2108,-1-1 1,1 1-1,0-1 1,0 1-1,-1-1 1,1 1-1,0-1 1,0 1-1,0-1 1,-1 1-1,1-1 1,0 0-1,0 1 1,0-1-1,0 1 1,0-1 0,0 1-1,1-7 2714,10 8 1087,26-1-3892,-25 0 309,164 8 183,-146-6-508,0 0 0,1-2 0,-1-1 0,1-2 0,-1-1 0,0-1 0,43-13 0,-56 12-548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40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2496,'0'-1'157,"1"0"1,0 0-1,-1 0 0,1 0 1,-1 0-1,0 0 0,1-1 1,-1 1-1,0 0 0,0 0 1,1 0-1,1-6 2670,-1 7-2767,-1 0 0,0 0 0,0 0 0,0 0 0,0 0 1,1 1-1,-1-1 0,0 0 0,0 0 0,0 0 1,0 0-1,0 1 0,0-1 0,1 0 0,-1 0 1,0 0-1,0 0 0,0 1 0,0-1 0,0 0 0,0 0 1,0 0-1,0 1 0,0-1 0,0 0 0,0 0 1,0 0-1,0 1 0,0-1 0,0 0 0,0 0 0,0 0 1,0 1-1,0-1 0,0 14 705,2 0 0,3 15-1,1 15 137,9 270 1313,-5-64-1410,-9-206-606,-2-30-94,1 0-1,1 1 0,1-1 1,4 21-1,-2-28 650,0-10-256,-2 1-531,10-12 96,-1-1 1,-1 0-1,0-1 1,12-28-1,-13 27-49,6-11-200,2 0 1,0 1-1,40-45 0,-55 70 156,0-1-1,0 1 1,1 0-1,-1 0 1,1 0-1,0 0 1,-1 0-1,1 1 0,0-1 1,0 1-1,0 0 1,0 0-1,0 0 1,7-1-1,-9 2 30,1 0 1,0 0-1,0 1 0,-1-1 0,1 0 1,0 1-1,-1-1 0,1 1 1,0-1-1,-1 1 0,1 0 1,0 0-1,-1 0 0,0 0 1,1 0-1,-1 0 0,1 0 0,-1 0 1,0 1-1,0-1 0,0 0 1,0 1-1,0-1 0,0 1 1,0 0-1,0-1 0,-1 1 1,2 2-1,1 4 120,-1 1 0,0-1 0,0 1 1,-1 0-1,0 0 0,0 0 0,-1 12 1,-1-4 168,-1 0 0,-7 32 1,5-32-157,0 3-58,-1-1 0,-1 0 0,-1 0 0,-12 23 0,8-17-3337,10-22 1947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06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44 181 3136,'-1'2'5594,"-6"12"-2511,6-12-2712,0-1 0,0 0 0,0 1 0,-1-1-1,1 0 1,0 1 0,-1-1 0,1 0 0,-1 0 0,1 0 0,-1 0 0,0-1 0,1 1 0,-1 0-1,0-1 1,0 1 0,1-1 0,-1 1 0,0-1 0,0 0 0,-2 0 0,15-2-50,0-1-1,0 0 1,0-1 0,17-9 0,-16 8-176,123-41 222,-81 29-291,231-72-55,-252 80-30,1 1 1,43-5-1,-55 11-40,0 1 0,0 1-1,0 1 1,35 5 0,-50-3-1195,-10 11-3464,0 1 831,-1 1 1264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40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9 2720,'-4'-9'5373,"3"9"-5224,-12 5 3691,10-3-4184,-22 12 1159,1 1 0,0 2 0,2 0 0,-23 22 0,-33 26-42,47-42-580,-128 93 371,37-36-2483,117-73 703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42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8 2400,'-8'-8'9093,"2"20"-6944,-2 7-1671,1 1 0,2 0 0,0 0 0,-3 25 0,-4 173 614,9-140-750,2 46 430,-3 40-35,4-137 237,0-18-2070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5:42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30 3072,'-8'-2'10992,"21"5"-10375,-1 0-309,0-1 0,0 0 0,0 0 0,0-1 0,0-1 0,15-1 0,115-15 916,54-4-507,-131 17-584,0 2 1,81 11-1,-124-9-789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35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23 249 1728,'-7'3'563,"10"-8"351,-5 7 20,-14-4 4989,16 1-5831,8-6 495,0-2 0,0 1-1,0-1 1,8-14 0,11-21-389,-13 21 72,1 0 0,29-33 0,-36 46-202,-7 8-44,0 0 1,0 1-1,0-1 0,0 1 0,0-1 0,0 1 1,1 0-1,-1-1 0,1 1 0,-1 0 1,1 0-1,-1 0 0,1 0 0,3-2 1,-5 4-12,1-1 0,-1 0 1,0 0-1,1 0 0,-1 1 1,0-1-1,1 0 0,-1 0 1,0 1-1,0-1 1,1 0-1,-1 1 0,0-1 1,0 0-1,0 1 0,1-1 1,-1 0-1,0 1 0,0-1 1,0 0-1,0 1 1,0-1-1,0 1 0,0 0 1,2 13 170,-1-13-164,-1 18 222,1-1 0,-4 26 0,1-32-153,1 0 1,0 0-1,1 0 1,0 0-1,1 0 1,1 0-1,0 0 0,4 16 1,-3-19-36,1 0 0,0 0 0,1-1 0,-1 0 0,1 0 0,10 11 0,-13-16-19,1 0 1,0 0-1,0 0 0,0-1 1,1 0-1,-1 1 0,1-1 0,-1-1 1,1 1-1,-1 0 0,1-1 0,0 0 1,0 0-1,0 0 0,0 0 1,0 0-1,7-1 0,3-1 85,0-1 0,0-1 1,0 0-1,-1-1 0,1 0 0,22-12 0,-24 12-145,18-9 175,0-2 1,36-22-1,-49 25-136,0 0 1,-1-2-1,0 1 0,24-29 1,4-17-86,17-19 115,-60 77-27,0 0 0,1 0-1,-1 0 1,0 0 0,0 1 0,1-1 0,-1 0-1,0 0 1,1 1 0,-1-1 0,1 1-1,-1 0 1,1-1 0,-1 1 0,1 0 0,-1 0-1,1 0 1,-1 0 0,1 0 0,-1 0 0,1 0-1,-1 1 1,1-1 0,-1 0 0,2 2-1,5 0-4,-1 2-1,0-1 1,12 8-1,-8-4 88,61 32 399,34 21-36,-72-40-386,-12-7-482,-2 0 1,23 18-1,-40-28-392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36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21 2976,'0'-21'1739,"0"110"3111,0 102 560,-6 258-2583,5-308-1954,-3 64-386,5-156-448,0-37-59,-1 0 1,0 0-1,-1 0 1,-3 17-1,4-29-71,0 1-1,0-1 0,0 0 1,0 1-1,-1-1 0,1 0 1,0 1-1,0-1 0,0 1 1,0-1-1,-1 0 0,1 0 0,0 1 1,0-1-1,-1 0 0,1 1 1,0-1-1,-1 0 0,1 0 1,0 1-1,-1-1 0,1 0 1,0 0-1,-1 0 0,1 0 0,-1 1 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37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92 2656,'-25'2'11969,"32"-10"-12034,-3 4 115,0-1 1,0 1 0,0 0-1,0 0 1,1 1 0,-1-1-1,1 1 1,0 0 0,8-4-1,7-2-64,-3 0 176,30-10-1,-41 17-148,0 1 0,-1-1 0,1 1 0,0 1-1,0-1 1,0 1 0,0 0 0,0 0 0,10 2 0,-14-2 4,0 1 1,0-1 0,0 1 0,0-1 0,0 1-1,0-1 1,-1 1 0,1 0 0,0 0 0,-1 0 0,1 0-1,0 0 1,-1 0 0,1 1 0,-1-1 0,1 0-1,-1 1 1,0-1 0,0 1 0,0-1 0,0 1 0,0 0-1,0 0 1,0-1 0,0 1 0,-1 0 0,1 0-1,-1 0 1,1 0 0,-1 0 0,0 0 0,0-1 0,1 1-1,-2 3 1,1 0 20,-1 0 1,0 0-1,-1 0 0,1 0 0,-1 0 0,0 0 0,0-1 1,-1 1-1,1-1 0,-1 1 0,0-1 0,-4 4 0,-45 54 257,-24 28-8,10-16 214,65-74-461,1 0 0,0 1 0,-1-1 0,1 1 0,-1-1 0,1 0 0,0 1 0,-1-1 0,1 1 0,0-1 0,0 1 0,-1-1 0,1 1 0,0-1 0,0 1 0,0-1 0,-1 1 0,1-1 0,0 1 0,0-1 0,0 1 0,0-1 0,1 2 395,-1-3-376,0 0 0,1 0 0,-1 1 0,0-1 0,1 0 0,-1 0 0,0 1-1,1-1 1,-1 0 0,1 0 0,-1 1 0,1-1 0,0 0 0,-1 1 0,1-1 0,0 1 0,-1-1 0,1 1 0,0-1 0,0 1 0,0-1 0,23-9 347,-15 6-163,7-2-79,0 1 0,0 1 0,0 0 0,1 2 0,-1-1 0,1 2 0,0 0 0,-1 1 0,22 3 0,58 11-542,-3 7-3771,-89-20 3778,8 3-3901,0 3 1355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45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24 2304,'-1'-1'218,"1"0"0,0 0 1,0 0-1,0 0 0,0 0 0,0 0 0,0 0 0,1 1 1,1-13 5103,-2 13-5273,0 0 1,0 0-1,0 0 0,0-1 0,0 1 1,0 0-1,0 0 0,0 0 1,0 0-1,0 0 0,0 0 0,0-1 1,0 1-1,0 0 0,0 0 1,0 0-1,0 0 0,0 0 1,0-1 147,0 1-148,-13 8 1266,-1 0-939,0 4 119,-22 22 0,31-28-438,-1 1-1,2-1 1,-1 1-1,1 0 1,0 0 0,-5 12-1,5-9-35,0 0 0,1 1 0,0 0 0,0-1-1,1 1 1,1 0 0,-1 0 0,2 1 0,0-1 0,1 11 0,0-11 6,1 0 1,1 0 0,-1 0 0,2 0 0,-1 0-1,2-1 1,-1 0 0,2 0 0,-1 0-1,1-1 1,0 1 0,1-1 0,0-1 0,1 1-1,0-1 1,0-1 0,1 1 0,12 7 0,-18-13-361,1 0 1,-1 0-1,0 0 1,1-1-1,-1 0 1,1 0-1,0 0 1,-1 0-1,5 0 1,-6-1-8,0 0 0,0 0 0,-1 0 1,1 0-1,0 0 0,0-1 0,0 1 0,0-1 1,-1 1-1,1-1 0,0 1 0,0-1 0,-1 0 1,1 0-1,-1 0 0,1 0 0,-1 0 0,3-3 1,9-8-2184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45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25 1728,'-17'-16'800,"13"12"-704,4 0-256,9 8 64,-5-4-448,9 4 288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45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3136,'-3'0'1340,"3"6"-217,2 13 534,0-8-951,11 373 4111,-11-216-4050,-2-70-609,2 39 236,0-103 131,1 0 1,9 34-1,-9-60-286,0-7-22,6-15 106,-1 0-233,9-13-161,2 1 0,0 1 0,2 1 0,1 0 0,27-22 0,-43 42-55,-1 0 1,1 0 0,0 0-1,0 1 1,0 0-1,12-4 1,-17 6 116,1 0-1,-1 1 1,0 0-1,1-1 1,-1 1-1,1 0 1,-1 0-1,1 0 1,-1 0-1,1 0 1,-1 0 0,1 0-1,-1 0 1,1 1-1,-1-1 1,0 0-1,1 1 1,-1 0-1,1-1 1,-1 1-1,0 0 1,0-1-1,1 1 1,-1 0 0,0 0-1,0 0 1,0 0-1,0 0 1,0 0-1,0 1 1,0-1-1,0 0 1,-1 0-1,1 1 1,0-1-1,-1 0 1,2 3 0,0 4 62,-1-1 0,0 0 0,0 0 0,0 1 0,-1-1 0,0 10 0,-7 46 346,4-43-337,-31 224 1084,34-226-2169,0-11-29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46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1 5632,'-6'0'407,"1"1"1,-1 0-1,0 0 1,1 0-1,-1 1 1,0-1 0,1 2-1,0-1 1,-9 5-1,-5 5 920,-22 17 1,6-3-181,-120 90 1092,96-69-1993,32-30-171,-7 7 419,31-22-745,0 0 0,1 1 0,-1-1 0,1 1 0,0-1 0,0 1 0,0 0 0,-3 6 0,4-7-133,1-1 0,-1 0 1,1 1-1,0-1 0,0 1 1,0-1-1,-1 1 1,1-1-1,1 0 0,-1 1 1,0-1-1,0 1 0,1-1 1,0 2-1,7 10-2181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07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86 137 4160,'-23'0'1333,"22"0"-1297,0 0 0,1 0-1,-1 0 1,0 0 0,1 0 0,-1 0-1,0 0 1,1 0 0,-1 0-1,0 1 1,1-1 0,-1 0 0,0 0-1,1 1 1,-1-1 0,1 0 0,-1 1-1,0-1 1,1 1 0,-1 0-1,-2 1 180,-1 0 782,-1-1-1,1 0 0,0 0 0,-1 0 0,1 0 0,0-1 0,-1 1 0,-5-1 1,23-7 3028,24-11-3005,1 7-541,1 2-1,45-5 1,-43 8-230,425-51 1041,-382 49-1337,171-8-1173,-158 12-3224,-66 3 2327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47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285 513 2656,'-1'-4'500,"0"0"0,0 0 1,0 0-1,0-9 0,1 13-408,0-1-1,0 1 1,0-1-1,0 1 1,0 0-1,0-1 1,0 1-1,0 0 1,0-1-1,0 1 1,-1 0-1,1-1 1,0 1-1,0 0 1,0-1-1,-1 1 1,1 0-1,0-1 1,0 1-1,-1 0 1,1-1-1,0 1 1,-1 0-1,1 0 1,0 0-1,0-1 1,-1 1-1,1 0 1,-1 0-1,1 0 1,0 0-1,-1 0 1,1 0-1,0-1 1,-1 1-1,1 0 1,-1 0-1,1 0 1,-1 1-1,-17 3 1545,5 2-1112,0 2 1,0 0-1,1 0 1,-20 18-1,1-1-170,10-9-285,0 1 0,-20 21 0,35-31-107,0 0 0,0 0 0,0 0 1,1 1-1,0 0 0,1 0 0,0 0 1,0 0-1,-3 13 0,6-18 44,1 0 0,0 0 0,-1-1 0,1 1 0,0 0 0,0 0 0,1 0 0,-1 0 0,1-1 0,-1 1-1,1 0 1,0 0 0,0-1 0,0 1 0,0-1 0,1 1 0,-1-1 0,1 1 0,-1-1 0,1 0 0,0 1 0,0-1 0,0 0 0,0 0 0,0-1-1,1 1 1,2 2 0,5 2 77,1 0-1,0 0 1,-1-1-1,2-1 1,11 4 0,-15-6-3,0 1 0,1-2 1,-1 1-1,0-1 1,1 0-1,-1-1 0,1 0 1,0-1-1,-1 1 1,11-3-1,-15 1-16,1 1-1,0-1 1,0 1-1,-1-1 1,1-1-1,-1 1 1,0-1-1,0 1 1,0-1-1,0 0 1,0-1-1,0 1 1,-1-1-1,0 0 1,1 1-1,-1-1 1,-1-1-1,1 1 1,2-6-1,0-3 33,0 0 0,-1 0-1,-1-1 1,0 1-1,-1-1 1,-1 1 0,1-20-1,-10-98 209,6 112-274,1 2-8,-1-8-9,-1 0-1,-1-1 1,-1 2 0,-14-42-1,10 40-34,-2 0 0,-1 1-1,-1 0 1,0 1 0,-32-40 0,23 40-21,-2 2 1,-34-27-1,25 26-3077,53 34 384,9 7 811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4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41 160 2720,'-27'0'1339,"14"-1"3607,16-1-4506,3-1-173,52-27 930,16-7-635,-64 33-584,1 0 0,0 0-1,-1 1 1,1 1 0,14-2 0,-22 4 45,0 0 0,1 1-1,-1-1 1,0 1 0,0-1 0,1 1-1,-1 0 1,0 0 0,0 1-1,0-1 1,0 0 0,0 1-1,-1 0 1,1 0 0,0 0 0,-1 0-1,1 0 1,-1 0 0,0 1-1,0-1 1,0 1 0,0-1 0,0 1-1,2 4 1,2 5 106,0 0-1,-1 0 1,0 0-1,4 21 1,-6-22-67,3 14 278,1-1 0,17 41 1,-22-62-261,-1 0 0,1 0 0,0 0 0,0-1 0,4 5 0,-6-6-39,1-1 0,0 1 0,0 0 1,-1-1-1,1 1 0,0-1 0,0 1 0,-1-1 0,1 1 0,0-1 0,0 1 0,0-1 0,0 0 0,0 0 0,0 1 0,0-1 0,0 0 0,-1 0 0,1 0 0,0 0 1,0 0-1,0 0 0,0 0 0,0 0 0,0 0 0,1-1 0,4-3 93,-1 0 0,0 0 0,1-1 0,-2 1 0,1-1 0,0 0 0,-1-1 0,5-8 0,3-1 68,47-53-72,79-71 1,-132 133-161,3-3-164,1 0 0,0 1 0,0-1 0,22-11 0,-29 18 181,0 1 0,0 0 0,0 0 0,0 0 0,1 0 0,-1 0 0,0 1-1,0-1 1,0 1 0,1 0 0,-1 0 0,0 0 0,0 1 0,1-1-1,-1 1 1,0-1 0,0 1 0,0 0 0,0 0 0,0 1 0,0-1 0,0 1-1,0-1 1,3 4 0,9 6 63,0 2 0,-1-1 1,16 20-1,32 47 597,-50-62-1248,15 29 1,-4-3-4902,-18-33 3395,-1-1 107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48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18 3072,'-3'-17'3699,"3"23"-2300,12 175 3091,-10-119-3358,-5 204 1349,-1-14-1795,5-77-381,-1-104 884,1-74-1766,0 1 1,1-1-1,-1 1 1,1-1-1,0 1 1,-1 0-1,1 0 1,0 0-1,3-2 0,-1 0-132,9-11-2875,4 3 1174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48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12 110 4992,'-2'-6'823,"-1"-1"1,1 1-1,1 0 1,-2-12-1,4 14-457,1 1 0,0-1 0,0 0 0,0 1-1,0-1 1,0 1 0,1-1 0,5-4 0,-7 6-283,1 0-38,1-1-1,-1 1 1,1 0 0,-1 0 0,1 0-1,0 0 1,0 0 0,0 0 0,0 1-1,0-1 1,1 1 0,-1 0 0,0 0-1,1 0 1,3 0 0,-4 1-27,-1 0 0,0 0 0,0 0-1,0 0 1,0 0 0,0 1 0,0-1 0,0 1 0,0-1 0,0 1 0,0 0 0,0 0 0,-1 0 0,1 0 0,0 0 0,0 0 0,-1 0 0,1 1-1,-1-1 1,1 1 0,-1-1 0,1 1 0,-1-1 0,0 1 0,0 0 0,1 2 0,1 2 102,-1 0 0,0 0-1,-1 0 1,1 0 0,-1 0 0,0 0 0,-1 0-1,0 1 1,0-1 0,0 0 0,0 0 0,-1 1-1,-2 6 1,-2 9 365,-1-1-1,-13 29 0,10-31-95,7-15-319,-1 0 0,1 0 0,1 0 0,-1 0 0,1 0 0,-1 1 0,1-1 0,0 6 0,1-9-48,0 0 0,0-1 0,0 1 1,0 0-1,0 0 0,0-1 0,0 1 0,1 0 0,-1-1 0,0 1 0,1 0 0,-1-1 0,0 1 0,1-1 1,-1 1-1,1 0 0,-1-1 0,1 1 0,-1-1 0,1 1 0,-1-1 0,1 1 0,-1-1 0,1 0 1,0 1-1,-1-1 0,1 0 0,0 1 0,-1-1 0,1 0 0,0 0 0,0 0 0,-1 0 0,1 0 0,0 0 1,-1 0-1,2 0 0,3 0-9,1 0 0,-1 0 1,0-1-1,6-1 1,-5 0-30,37-7-133,29-5-1871,-63 13 860,1 0 0,-1 1-1,1 0 1,-1 0 0,13 3-1,5 4-1649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49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62 103 2976,'-37'6'2175,"12"-4"4466,48 4-5377,21-2-960,-1-2 0,1-2 0,56-6 0,144-27 388,-120 15-542,298-31 74,-156 33-76,-210 16-87,-1 1 0,102 18 0,-122-13 138,-26-5-239,0 0 1,0 1 0,0 0-1,0 0 1,17 8 0,-7 1-265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50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444 441 3808,'-3'-3'323,"0"0"-1,0 1 1,0-1 0,-1 1-1,1 0 1,-1 0-1,0 0 1,0 0 0,0 0-1,0 1 1,0 0 0,0 0-1,-4-1 1,-13 0 721,0 2 0,0 0-1,-25 3 1,33 0-799,0-1-1,0 2 1,0 0 0,0 0 0,1 1-1,-16 9 1,0 1 204,-39 29 0,58-38-409,1 0 1,0 1 0,1 1-1,0-1 1,0 1 0,0 0 0,1 1-1,-9 16 1,14-24-44,0 1 0,1 0 0,-1 0 0,0-1 0,1 1 0,-1 0 0,1 0 0,0 0 1,0-1-1,-1 1 0,1 0 0,1 0 0,-1 0 0,0 0 0,0 0 0,1-1 0,0 4 0,0-3 13,-1-1 1,1 0-1,0 0 0,0 0 0,0 0 1,0 0-1,0 0 0,0 0 0,0 0 0,0 0 1,1-1-1,-1 1 0,0 0 0,0-1 1,1 1-1,-1-1 0,0 1 0,1-1 1,-1 1-1,0-1 0,1 0 0,-1 0 0,1 0 1,-1 0-1,2 0 0,10-1 63,0-1 0,-1-1 0,0 0 0,0-1 0,1 0 0,-2 0 0,14-8 0,1 1 42,3-1 23,-1-1-1,-1-1 1,0-1 0,-1-2-1,44-36 1,-58 43-63,-1-1 1,0 0-1,-1-1 1,-1 0-1,0-1 1,0 0-1,-1 0 1,-1-1-1,0 0 1,-1 0-1,-1-1 1,0 1-1,5-25 0,-8 26-2,-1-1 0,0 1-1,0 0 1,-2 0 0,1 0-1,-4-16 1,2 20-60,0 1 0,0-1 0,-1 1 0,0 0 0,-1 0 0,0 0-1,0 1 1,-1-1 0,1 1 0,-12-13 0,9 13-46,-1 1 1,1 0-1,-1 1 0,0-1 1,0 2-1,-1-1 0,0 1 0,1 0 1,-1 1-1,-1 0 0,1 0 1,0 1-1,-1 0 0,-10 0 0,8 1-50,1 1-1,-1 0 0,0 1 1,0 0-1,0 1 0,0 0 1,0 1-1,-14 5 0,21-6-192,-1 1 0,0 0-1,1 0 1,-1 0-1,1 0 1,0 1 0,0 0-1,0 0 1,1 0 0,-1 1-1,1-1 1,0 1-1,0 0 1,1 0 0,-1 1-1,1-1 1,-2 7 0,3-9-38,1 0 0,1 0 0,-1 0 0,0 1 0,1-1 0,-1 0 0,1 0 0,0 1 0,0-1 0,0 0 0,1 0 0,-1 0 0,1 1 0,0-1 0,1 3 0,9 14-1670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50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2 5632,'-2'-2'8518,"-3"7"-6825,-5 9-1819,8-11 201,-74 126 1343,-30 130-660,61-142-561,42-109-169,1-1 1,-1 0-1,1 1 1,0 0-1,1-1 1,0 1-1,0 9 1,1-14-4,0 0 1,1 0 0,-1 0 0,1 0-1,-1 0 1,1 0 0,0 0 0,0-1-1,1 1 1,-1 0 0,0-1 0,1 1 0,-1 0-1,1-1 1,0 0 0,0 1 0,0-1-1,0 0 1,1 0 0,-1 0 0,5 2-1,2 1 28,0 0-1,1-1 0,0 0 0,0 0 0,0-1 0,1-1 0,-1 0 0,11 1 0,88 1 23,-95-4-85,44 0-181,33 0 564,-30 0-6384,-56 0 4251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50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50 192 4736,'-6'-2'898,"0"0"0,1-1 0,-1 1 0,-9-6 1,14 8-755,1-1 1,-1 1-1,0 0 1,1-1-1,-1 1 1,0-1-1,1 1 1,-1-1-1,1 1 1,-1-1-1,1 1 1,-1-1-1,1 0 1,-1 1-1,1-1 1,0 0-1,-1 1 0,1-1 1,0 0-1,0 1 1,-1-1-1,1 0 1,0 0-1,0 1 1,0-1-1,0 0 1,0 0-1,0 1 1,0-1-1,0 0 1,0 0-1,0 1 1,0-1-1,1 0 1,-1 0-1,0 1 1,0-1-1,1 0 1,-1 1-1,1-1 1,-1 0-1,0 1 1,1-1-1,-1 1 1,1-1-1,0 1 1,-1-1-1,1 1 1,-1-1-1,1 1 1,0-1-1,0 0 1,16-11 262,0 0 0,0 1 0,1 1 0,1 0 0,32-11 0,124-29 224,-147 45-647,1 0 0,1 2-1,-1 1 1,40 2 0,-60 1-77,1 1 0,-1 0 1,0 0-1,16 6 0,13 11-3464,-11 0 1173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53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 1664,'-13'-11'11861,"15"10"-11900,0 1 16,1 0 0,-1 0 1,0 0-1,1 0 0,-1 0 0,3 0 0,1 1 35,297 1 1539,-164-1-1924,-12-1-4447,-132 0 2868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54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59 1824,'-3'-3'750,"-1"0"0,1 0 0,-1 0 0,-8-4 0,10 6-339,0 0 1,0 0-1,1 0 0,-1 1 1,0-1-1,0 1 0,0-1 1,0 1-1,0 0 1,0 0-1,0 0 0,0 0 1,-4 0-1,-6 0 887,7 0-216,10 5-641,-3-3-374,1-1-1,0 0 1,0 1 0,0-1-1,0 0 1,0-1 0,0 1-1,0 0 1,6-1-1,0 2 36,16 0 149,0 0 1,48-4-1,-39 0 25,88-6 419,142-30 1,-261 38-721,30-4 357,-31 4-435,0-1 1,0 1-1,0 1 1,0-1-1,-1 0 1,1 0-1,0 1 0,0-1 1,0 1-1,0-1 1,-1 1-1,1 0 1,0 0-1,1 1 1,3 5-746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10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42 4064,'-1'-26'2306,"2"11"2113,1 37-3418,1 1 0,6 23 0,-1-4-825,11 73 295,27 135 642,-44-242-1085,27 110 1287,-29-117-1257,0 0-1,1 0 0,-1-1 1,0 1-1,0 0 0,1 0 0,-1-1 1,0 1-1,1 0 0,-1 0 0,1-1 1,-1 1-1,1 0 0,-1-1 0,1 1 1,-1-1-1,1 1 0,0-1 1,-1 1-1,2 0 0,-1-1-30,-1 0-1,1 0 1,-1 0-1,1 0 1,-1 0-1,1-1 1,-1 1-1,1 0 1,-1 0-1,1 0 1,-1-1-1,1 1 1,-1 0-1,0-1 1,1 1-1,-1 0 1,1-1-1,-1 1 1,0 0-1,1-1 1,-1 1-1,1-2 1,3-4 40,0-1 1,-1 1-1,4-10 1,-5 10-49,9-23 28,-2 0 0,0-1 0,4-33 1,1-5-285,0 8 115,15-63 167,-24 105-194,1 1 0,1-1 0,1 2 0,16-28 0,-23 43 157,1-3-167,1 0 0,0 0 0,0 0 0,0 1 0,4-4 0,-6 6 136,-1 1 0,1-1 0,-1 1 0,1 0-1,-1-1 1,1 1 0,0 0 0,-1-1-1,1 1 1,0 0 0,-1 0 0,1 0 0,0-1-1,-1 1 1,1 0 0,0 0 0,-1 0-1,1 0 1,0 0 0,-1 0 0,1 0-1,0 1 1,-1-1 0,1 0 0,0 0 0,-1 0-1,1 1 1,0-1 0,-1 0 0,1 1-1,-1-1 1,1 0 0,-1 1 0,1-1 0,-1 1-1,1-1 1,-1 1 0,1-1 0,-1 1-1,1-1 1,-1 1 0,0 0 0,1 0 0,3 6 86,-1 0 0,1 0 0,-1 0 0,-1 1 0,4 12 0,5 44 295,-10-56-332,24 227 854,-13-105-453,-6-103-216,-5-21-404,1 0 0,-1 1 1,1 9-1,-2-12-421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57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1408,'0'-16'3491,"0"25"-700,26 505 2495,-18-340-4423,-4-65-404,-3-56-23,3 27 174,-3-50-40,-1-30-561,0 0 0,0 0-1,0 0 1,0 0 0,0 0 0,0 0 0,0 1-1,0-1 1,0 0 0,0 0 0,0 0-1,0 0 1,0 0 0,0 0 0,0 0-1,0 0 1,0 0 0,1 0 0,-1 0-1,0 1 1,0-1 0,0 0 0,0 0-1,0 0 1,0 0 0,0 0 0,0 0 0,0 0-1,0 0 1,1 0 0,-1 0 0,0 0-1,0 0 1,0 0 0,0 0 0,0 0-1,0 0 1,0 0 0,0 0 0,1 0-1,-1 0 1,0 0 0,0 0 0,0 0-1,0 0 1,0 0 0,0 0 0,0 0-1,0 0 1,0 0 0,1-1 0,-1 1 0,0 0-1,0 0 1,0 0 0,0 0 0,0 0-1,0 0 1,0 0 0,0 0 0,0 0-1,0 0 1,0-1 0,0 1 0,0 0-1,0 0 1,0 0 0,0 0 0,0 0-1,21-37 359,78-128-430,-75 136-170,1 0-1,45-38 1,-69 66 224,3-3-81,1 0 0,0 1 0,-1-1-1,1 1 1,1 0 0,-1 1 0,6-3-1,-10 4 91,0 1 0,1-1 0,-1 1 0,0 0 0,0-1 0,0 1 0,1 0 0,-1 0 0,0 0 0,0 0-1,0 0 1,1 0 0,-1 0 0,0 1 0,0-1 0,0 0 0,1 1 0,-1-1 0,0 0 0,0 1 0,0 0 0,0-1-1,0 1 1,0 0 0,0-1 0,0 1 0,0 0 0,0 0 0,-1 0 0,1 0 0,0 0 0,0 0 0,-1 0 0,1 0-1,-1 0 1,1 0 0,-1 0 0,1 0 0,-1 0 0,0 1 0,1 1 0,1 12 193,0 1 0,-1 0 0,0 1 1,-1-1-1,-4 25 0,1-4 13,-25 188 419,27-216-658,-2 4-576,0-7-880,-4-26-5250,6 1 4174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57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14 2912,'-7'-14'923,"-1"27"865,-1 0 0,-11 11 1,2-3-881,-2-2 1,0 0-1,-38 26 1,-74 40 223,126-81-1093,-92 48 180,82-40-299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58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29 2976,'0'-22'2084,"0"15"785,0 17 684,-6 261 666,3-55-2822,2-126-1194,-3 25 21,4-65 69,1-22-2735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6:59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36 120 5472,'-35'-3'3104,"97"0"3131,-23-1-5362,-1-2-1,48-13 1,37-10-196,137-15 0,-126 33-807,-124 11 159,22-1 40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00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7 394 2976,'-7'5'4451,"20"-9"-2022,-8 1-2211,1-2 1,-1 1 0,0 0 0,0-1-1,0 0 1,-1 0 0,1-1 0,-1 1 0,4-8-1,11-14 133,12-12 233,49-47 0,4 13-431,-69 62-199,0 0 0,1 1 0,29-15-1,-41 24 26,0-1-1,0 1 1,-1 0-1,1 0 1,0 0-1,0 0 1,0 1-1,6-1 0,-8 1 34,-1 0 0,1 1 1,0-1-1,0 0 0,0 1 0,-1-1 0,1 1 0,0 0 0,-1 0 0,1 0 0,-1 0 0,1 0 0,-1 0 0,1 0 0,-1 0 0,1 0 0,-1 1 0,0-1 0,0 0 0,2 3 0,3 7 66,-1 1-1,-1 0 1,0-1 0,0 1-1,-1 0 1,2 16 0,-4-23-35,4 23 89,4 17 338,17 53 0,-25-93-399,1-1 0,0 0 0,0 1 0,0-1 0,1 0 1,-1 0-1,1 0 0,0 0 0,0 0 0,1-1 1,6 7-1,-8-9-41,0 0-1,0 0 1,0 0 0,0 0 0,0 0 0,0-1 0,0 1-1,0-1 1,0 1 0,1-1 0,-1 0 0,0 1 0,0-1-1,0 0 1,1-1 0,-1 1 0,0 0 0,0-1 0,0 1-1,0-1 1,1 0 0,-1 1 0,0-1 0,0 0 0,0 0-1,-1-1 1,1 1 0,0 0 0,2-2 0,10-9 93,-1 0 1,1 0 0,15-21-1,33-49 417,-20 25-524,-18 26-145,1 2-1,49-47 0,-64 67 73,-3 3-76,0 0-1,0 0 1,1 1-1,9-5 1,-16 9 116,1 0 0,0 0 1,0 0-1,0 1 0,0-1 1,0 1-1,0-1 0,0 1 1,0 0-1,0-1 0,0 1 1,0 0-1,0 1 0,0-1 1,0 0-1,0 0 0,0 1 1,0-1-1,0 1 0,-1 0 1,1 0-1,0 0 0,0 0 1,2 1-1,3 4 17,0 1 0,0 0 0,-1 0 1,0 0-1,0 0 0,-1 1 0,0 0 0,-1 0 0,7 15 1,1 7 94,11 45 0,0 25-1300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0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4224,'-3'1'2047,"3"-1"-2013,0 10 1474,3 15 188,20 158 3141,-15-95-4117,8 78 553,17 133-151,-7-66 136,-22-200-570,-4-30-599,-1-4-217,-1-7-620,-2-13-1611,4 15 1075,0 0 0,1 0 0,2-11 0,5 4-849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01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4800,'4'-16'1557,"-4"15"-1501,0 1-1,0 0 1,0-1-1,0 1 1,0 0 0,1-1-1,-1 1 1,0-1-1,0 1 1,0 0-1,0-1 1,0 1 0,-1-1-1,1 1 1,0 0-1,0-1 1,0 1-1,0-1 1,0 1 0,0 0-1,-1-1 1,1 1-1,0 0 1,0-1-1,-1 1 1,0-1 195,1 1-211,0 0-1,0 0 0,0 0 0,0-1 0,0 1 0,0 0 1,0 0-1,0 0 0,0 0 0,0 0 0,0 0 0,0 0 1,0-1-1,0 1 0,0 0 0,0 0 0,0 0 0,0 0 1,0 0-1,0 0 0,0 0 0,0-1 0,0 1 0,0 0 1,0 0-1,1-1 352,-1 1-351,0 0-1,0 0 0,0 0 0,0 0 0,0 0 1,0 0-1,0 0 0,1 0 0,-1 0 0,0 0 0,0 0 1,0 0-1,0 0 0,0 0 0,0 0 0,0 0 0,1 0 1,-1 0-1,1 15 4378,-1-8-3933,8 185 3212,-3 19-4608,-5-187 170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17.4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1984,'3'-1'1797,"-3"1"-1767,5 9 2970,5 11-1411,-7-9-1441,0 1-1,-1-1 1,-1 0 0,1 1 0,-2 11-1,1 0-20,5 137 559,3 36 431,-7-174-748,2 1 0,0 0 1,9 22-1,-13-45-281,0 1 0,1-1-1,-1 0 1,1 1 0,-1-1 0,1 0-1,-1 1 1,1-1 0,-1 0 0,1 0 0,-1 0-1,1 0 1,0 0 0,-1 1 0,1-1-1,-1 0 1,1 0 0,-1 0 0,1 0 0,0-1-1,-1 1 1,1 0 0,0 0 0,24-4-287,-6 1 99,8 1-132,40 3 0,-10 1 157,314 0 65,-13-11 154,-242 5-54,-107 3-81,503-5 286,248 63 51,-563-37-180,98 10 357,-281-28-930,0-2 0,25-1 0,-17 0-425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18.7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181 71 2912,'-2'-1'3433,"-2"6"-2288,-7 13-1431,9-13 703,-60 89 1311,31-38-1176,-23 63 0,42-94 141,12-25-682,0 0 0,0 0 0,0 0 0,0 0 1,0 0-1,0 0 0,0 0 0,0 0 0,0 0 0,-1-1 0,1 1 0,0 0 0,0 0 0,0 0 0,0 0 0,0 0 0,0 0 0,0 0 0,0 0 0,0 0 0,0 0 0,0 0 0,0 0 0,0 0 0,0 0 0,0 0 0,0 0 0,0 0 0,0 0 0,0 0 0,0 0 0,0 0 0,0 0 0,-1 0 0,1 0 0,0 0 0,0 0 0,0 0 0,0 0 0,0 0 0,0 0 0,0 0 0,0 0 0,0 0 0,0 0 0,0 0 0,0 0 0,0 0 0,0 0 0,0 0 0,-1 0 0,1 0 0,0 0 0,0 0 0,0 0 0,0 0 0,0 0 0,0 0 0,0 0 0,0 0 0,0 0 0,2-15 325,14-60 165,32-88 0,-48 161-490,6-17 179,-1-1 0,-1 0 0,-1 0 0,1-34 0,-4 52-318,2 3-32,4 2 100,0 0 0,-1 1 0,1 0 0,-1 0 1,0 0-1,8 10 0,1-1 9,37 29 160,-34-29-86,0 1-1,25 26 0,-27-22 76,-1 0 1,0 0-1,-2 2 0,19 37 0,-30-56-75,-1 0 0,1 0-1,-1-1 1,1 1 0,-1 0 0,0 0 0,0 0 0,1-1 0,-1 1 0,0 0-1,0 0 1,0 0 0,0 0 0,0-1 0,0 1 0,0 0 0,0 0-1,0 0 1,0 0 0,-1 0 0,1-1 0,0 1 0,-1 0 0,1 0-1,0-1 1,-1 1 0,1 0 0,-1 0 0,1-1 0,-1 1 0,1 0-1,-1-1 1,0 1 0,1-1 0,-1 1 0,0-1 0,1 1 0,-1-1-1,0 1 1,0-1 0,-1 1 0,-2 0 57,1 0 0,-1-1 0,0 1 0,0-1 0,1 0 0,-1 0 0,-5-1 0,-29-4 211,1-3 0,-44-14 0,1 0-2151,65 20 746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23.8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156 54 2496,'-1'0'144,"1"-1"0,0 0 0,-1 0-1,1 0 1,0 0 0,0 0 0,0-1 0,0 1 0,0 0 0,0 0-1,0 0 1,0 0 0,0 0 0,0 0 0,1 0 0,-1 0 0,0 0 0,1 0-1,-1 1 1,1-1 0,0-2 0,5-14 2109,-6 16-2190,-1 1-1,1 0 1,0-1-1,0 1 1,0 0-1,0-1 1,0 1-1,0 0 1,0-1-1,0 1 1,0 0-1,0-1 1,0 1-1,0-1 1,0 1-1,0 0 1,0-1-1,1 1 1,-1 0-1,0-1 1,0 1-1,0 0 1,0 0-1,1-1 1,-1 1-1,0 0 1,0-1-1,1 1 1,-1 0-1,0 0 1,0-1-1,1 1 1,-1 0-1,0 0 1,1 0-1,-1-1 1,5-1 702,-7 9-504,0 0 0,1 0 0,-1 12 0,-2 14-441,-7 30 119,-3 1 1,-37 103-1,39-133 217,2 1-1,-6 38 1,-3 15 108,14-69-184,0-1 0,-2 31 0,6-40-111,-1 16 73,-6 29 0,8-53-18,0-1 0,0 1 0,-1 0 0,1-1 0,0 1 0,0 0 0,0-1 0,0 1-1,0-1 1,0 1 0,0 0 0,1-1 0,-1 1 0,0-1 0,0 1 0,0 0 0,1-1 0,-1 1 0,0-1-1,1 1 1,-1-1 0,0 1 0,1-1 0,-1 1 0,1-1 0,-1 1 0,0-1 0,1 0 0,0 1 0,1 0 20,0 0 0,0-1 0,0 1 0,-1-1 1,1 1-1,0-1 0,0 0 0,0 1 1,4-2-1,1 1 82,1-1 1,0 0-1,0-1 1,8-2-1,17-7-59,0 1 1,1 2-1,0 1 0,46-3 0,35 9 184,-68 1-43,-34-2-137,-13 2-105,0 0 1,0 0 0,1 0 0,-1 0-1,0-1 1,0 1 0,0 0-1,0 0 1,0 0 0,0 0 0,0 0-1,1 0 1,-1-1 0,0 1 0,0 0-1,0 0 1,0 0 0,0 0 0,0 0-1,0-1 1,0 1 0,0 0 0,0 0-1,0 0 1,0 0 0,0-1-1,0 1 1,0 0 0,0 0 0,0 0-1,0 0 1,0-1 0,0 1 0,0 0-1,0 0 1,-13-14-3517,8 10 2760,-4-5-580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45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192 377 3712,'-3'-23'2138,"3"32"1347,-2 13-1903,-12 42 407,-10 63-605,-40 125 0,38-171-688,-21 65 1173,46-142-1717,-1 1 108,0 1-1,0-1 0,1 0 0,-1 1 0,1 7 0,2-14 384,4-6-272,6-16 2,24-45-101,42-124-147,-6 10 80,21-29 89,-84 190-291,137-311 271,-143 328-273,2-4 31,0 1-1,10-13 1,-13 18-47,1 0 0,0 0-1,0 0 1,0 1 0,0-1 0,0 0-1,1 1 1,-1-1 0,0 1 0,1 0-1,-1 0 1,1 0 0,2-1 0,-4 2 3,0 0 1,0-1 0,0 1 0,0 0-1,0 0 1,0 0 0,0 0 0,0 0-1,0 1 1,0-1 0,0 0-1,0 0 1,0 1 0,0-1 0,0 0-1,0 1 1,0-1 0,-1 1 0,1-1-1,0 1 1,1 0 0,0 1-5,-1 0 0,1 0 0,-1 0 0,1 0 0,-1 0 0,0 0 0,0 1 0,2 2 0,0 7-4,0-1 0,3 24 0,-4-27 34,1 16-36,0 1-1,-2-1 0,-1 0 0,0 1 1,-2-1-1,-9 45 0,8-55 114,-1 1 0,-1-1 0,0 0 0,-1 0 0,-1 0 0,0-1 0,-1 0 0,0-1 0,-1 1 0,0-1 0,-1-1 0,-13 12 0,20-20-47,1-1-21,0 0 0,1 0 0,-1 0 0,0-1 0,0 1 0,0-1 0,0 1 0,-1-1 0,1 0 0,0 0 0,0 0 0,-1 0 0,1 0 0,-1-1 0,1 1 0,-1-1 0,1 1 0,-1-1 0,1 0 0,-1 0 0,-2 0 0,1-1 19,1 0-1,-1-1 1,1 1 0,0 0 0,-1-1 0,1 0 0,0 0 0,0 0 0,0 0 0,0-1 0,0 1 0,-2-4 0,-5-5 49,-14-21 0,12 16-226,11 15 101,0-1 0,0 1 0,0 0 0,1-1 0,-1 1 0,0-1 0,1 1 0,-1-1 0,1 1 0,-1-1 0,1 1 1,0-3-1,0 4 27,0-1 0,0 1 0,0-1 0,0 1 0,0-1 0,0 1 0,0-1 1,1 1-1,-1-1 0,0 1 0,0 0 0,0-1 0,1 1 0,-1-1 0,0 1 1,1 0-1,-1-1 0,0 1 0,1 0 0,-1-1 0,0 1 0,1 0 0,-1 0 1,1-1-1,-1 1 0,0 0 0,1 0 0,-1 0 0,1 0 0,-1 0 0,1-1 0,-1 1 1,1 0-1,-1 0 0,1 0 0,-1 0 0,1 0 0,0 0 0,109 8-478,-67-6 494,150 6 221,-138-9-110,82-10 1,-106 5-91,0 0-1,-1-2 1,0-2-1,-1 0 1,0-2 0,0-2-1,-1 0 1,29-21 0,-28 12 111,-27 21-127,0 0-1,0 0 0,-1 0 1,1 0-1,-1-1 0,0 1 0,0 0 1,0 0-1,0-1 0,0 1 1,0-1-1,1-4 0,-2 3-32,0 1 1,0-1-1,-1 0 0,1 1 0,-1-1 0,1 0 0,-1 1 0,-1-1 0,1 1 1,0-1-1,-1 1 0,1 0 0,-4-5 0,4 6-3,0 1 0,0 0-1,0-1 1,0 1 0,0 0 0,-1-1-1,1 1 1,0 0 0,-1 0 0,1 0-1,-1 0 1,1 0 0,-1 1 0,1-1-1,-1 0 1,0 1 0,1-1 0,-1 1-1,0-1 1,0 1 0,1 0 0,-1 0-1,0 0 1,0 0 0,1 0 0,-1 0 0,0 0-1,0 1 1,1-1 0,-1 0 0,-3 2-1,-3 3-33,-1 0 0,1 0 0,0 1 0,0-1 0,0 2 0,-10 10 0,-38 49-90,43-51 157,1 2 0,1 0 0,0 0 1,-8 20-1,17-32 26,0-1 1,1 1 0,-1-1-1,1 1 1,0 0 0,0 0-1,0-1 1,1 1 0,0 0-1,0 0 1,0 0 0,0 0 0,1 0-1,0-1 1,0 1 0,0 0-1,0 0 1,1-1 0,0 1-1,0-1 1,0 0 0,5 7-1,-6-9-4,0-1 1,0 0-1,0 1 0,0-1 0,1 0 0,-1 0 0,0 0 0,1 0 0,-1 0 1,1-1-1,-1 1 0,1 0 0,-1 0 0,1-1 0,-1 1 0,1-1 0,0 0 1,-1 1-1,1-1 0,2 0 0,0 0 1,0-1 0,0 0-1,0 1 1,-1-1 0,1 0 0,0-1 0,-1 1 0,7-4-1,3-3 20,0 0 0,-1-1-1,17-15 1,-5 0-14,-1 0 1,-1-1-1,-1-2 1,28-47-1,-42 62-97,0-1 0,7-17 0,-12 24 7,0 0-1,0 0 1,-1 0-1,0 0 0,0 0 1,0 0-1,0-12 1,-1 18 41,0-1 0,0 1 1,0 0-1,0-1 0,0 1 1,0-1-1,0 1 1,0-1-1,0 1 0,-1-1 1,1 1-1,0 0 0,0-1 1,0 1-1,0-1 1,-1 1-1,1 0 0,0-1 1,0 1-1,-1 0 0,1-1 1,0 1-1,-1 0 1,1-1-1,0 1 0,-1 0 1,1-1-1,0 1 0,-1 0 1,1 0-1,-1 0 1,1 0-1,0-1 0,-1 1 1,1 0-1,-1 0 0,1 0 1,-1 0-1,1 0 1,0 0-1,-1 0 0,1 0 1,-1 0-1,1 0 0,-1 0 1,1 0-1,0 0 1,-1 1-1,1-1 0,-1 0 1,1 0-1,0 0 0,-1 0 1,1 1-1,-1-1 1,1 0-1,0 1 0,-1-1 1,1 0-1,-1 1 0,-4 3-77,0 0-1,0 1 0,-5 5 0,2 1 48,0 1 1,0-1-1,1 1 0,1 0 0,0 1 1,0 0-1,1 0 0,-4 21 1,8-30 61,0 0 1,0 0 0,1 0-1,-1 1 1,1-1 0,0 0-1,1 0 1,-1 0 0,1 0-1,-1 1 1,1-1 0,1 0-1,-1 0 1,0 0 0,1-1-1,0 1 1,0 0 0,0-1-1,0 1 1,1-1 0,-1 1-1,1-1 1,0 0 0,0 0-1,0 0 1,1-1 0,-1 1-1,7 3 1,-1-1 83,-1-1-1,1 0 1,0 0 0,0 0-1,0-2 1,1 1 0,-1-1-1,1 0 1,0-1 0,-1 0-1,14-1 1,-7-1-48,-1 0 0,0-1 0,0-1 0,0-1 0,0 0 1,0-1-1,-1 0 0,0-1 0,0-1 0,0 0 0,-1-1 0,0-1 0,-1 0 0,1 0 0,-2-1 1,0-1-1,0 0 0,17-23 0,6-19-387,-31 48 294,-1 0 1,1-1-1,-1 1 1,0-1-1,0 0 1,-1 0-1,1 1 0,0-9 1,-2 14 23,0 0 0,0 0 1,-1 0-1,1 0 0,0 0 0,0 0 1,0 0-1,0 0 0,0 0 0,0 0 1,0 0-1,0 0 0,0 0 0,-1 0 1,1 0-1,0 0 0,0 0 0,0 0 1,0 0-1,0 0 0,0 0 0,0 0 1,0 0-1,-1 0 0,1 0 0,0 0 1,0 0-1,0 0 0,0 0 0,0 0 1,0 0-1,0 0 0,0 0 0,-1 0 1,1 0-1,0 0 0,0 0 0,0 0 1,0 0-1,0 0 0,0-1 0,0 1 1,0 0-1,0 0 0,0 0 0,0 0 1,-7 13-214,6-10 196,-2 5 20,0 0 0,1 1 0,0-1 0,0 1 0,1 0 1,0-1-1,0 1 0,1 0 0,1 0 0,-1-1 1,1 1-1,1 0 0,0-1 0,3 12 0,-3-17 54,-1-1 0,0 1 0,1 0 0,-1 0-1,1-1 1,0 1 0,0-1 0,0 1 0,0-1 0,1 0 0,-1 0-1,1 0 1,-1 0 0,5 3 0,-3-4 8,-1 0-1,0 0 1,1 0 0,-1-1 0,1 1-1,-1-1 1,1 0 0,-1 0 0,0 0-1,1 0 1,-1-1 0,1 0-1,5-1 1,4-3 24,0 0 0,0-1-1,-1 0 1,0-1 0,13-9-1,15-8 12,112-78-77,-38 23-536,-114 79 520,0 0-1,0 0 1,0 0 0,0 0 0,0 0 0,0 0-1,1 0 1,-1 0 0,0 0 0,0 0-1,0 0 1,0 0 0,0 0 0,1 0-1,-1 0 1,0 0 0,0 0 0,0 0 0,0 0-1,0 0 1,1 0 0,-1 0 0,0 0-1,0 0 1,0 0 0,0 0 0,0 1 0,0-1-1,1 0 1,-1 0 0,0 0 0,0 0-1,0 0 1,0 0 0,0 0 0,0 1 0,0-1-1,0 0 1,0 0 0,0 0 0,0 0-1,0 0 1,0 1 0,0-1 0,0 0-1,0 0 1,0 0 0,0 0 0,0 0 0,0 1-1,0-1 1,0 0 0,0 0 0,0 0-1,0 0 1,0 0 0,0 1 0,-1 9-72,1-9 66,-5 35-209,1-19 187,2 0 0,0 0 0,1 29 0,1-41 33,1 0 0,0-1 0,-1 1 1,2 0-1,-1-1 0,0 0 0,1 1 0,0-1 0,0 0 0,0 0 1,1 0-1,-1 0 0,1 0 0,0 0 0,0-1 0,0 1 1,0-1-1,6 4 0,-5-4 53,0 0 0,0 0 0,1 0 1,-1-1-1,1 0 0,-1 0 0,1 0 0,0 0 0,-1-1 1,1 0-1,0 0 0,0 0 0,0-1 0,0 1 0,0-1 1,0-1-1,0 1 0,0 0 0,0-1 0,0 0 0,0 0 1,0-1-1,-1 0 0,1 1 0,0-1 0,-1-1 0,0 1 1,1-1-1,-1 0 0,0 0 0,4-4 0,2-3-7,0 0 0,-1-1 0,-1 0 0,13-21 0,23-54 49,9-54-171,-52 136 28,1 0-1,0 0 1,0 0-1,1 0 1,-1 0-1,1 1 1,-1-1-1,1 1 1,5-5 0,-6 12-225,0 8 147,-1 0 0,-1 0 0,0 1 1,-1-1-1,-3 17 0,1-3 191,-1 5-63,-2-1 1,-1 0 0,-1 0-1,-2-1 1,-16 34-1,23-55 70,-1-1 1,0 1-1,0-1 0,-9 12 0,11-17-52,1-1 0,-1 1 0,1-1 0,-1 1 0,0-1 0,1 0 0,-1 0 0,0 1 0,0-1 0,0 0 0,0-1 0,0 1-1,0 0 1,0 0 0,0-1 0,0 0 0,-1 1 0,1-1 0,0 0 0,0 0 0,-4 0 0,5 0-1,0-1-1,-1 1 1,1 0 0,0-1-1,0 1 1,0-1 0,-1 0-1,1 1 1,0-1 0,0 0 0,0 1-1,0-1 1,0 0 0,0 0-1,0 0 1,1 0 0,-1 0-1,0 0 1,0 0 0,1 0 0,-1 0-1,1-1 1,-1 1 0,1 0-1,-1 0 1,1 0 0,0-1-1,-1-1 1,1 1-8,0 0 1,0 0-1,-1 0 0,2 0 0,-1 0 1,0 1-1,0-1 0,1 0 0,-1 0 0,0 0 1,1 1-1,0-1 0,0 0 0,-1 0 1,1 1-1,0-1 0,0 1 0,0-1 1,2-2-1,2 1-16,0-1-1,1 1 1,-1-1 0,1 1 0,-1 1 0,1-1-1,0 1 1,0 0 0,0 1 0,0-1-1,0 1 1,11-1 0,9 1-107,45 3 0,-39 0-167,98 4-4832,-92-4 1356,-7 1 1371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11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97 6048,'3'-13'1952,"-4"12"-1832,1 1 1,-1 0-1,1-1 1,0 1-1,-1 0 1,1 0-1,-1-1 1,1 1-1,-1 0 1,1 0-1,-1 0 1,1 0-1,0 0 0,-1 0 1,1 0-1,-1 0 1,1 0-1,-1 0 1,1 0-1,-1 0 1,0 0-1,8 22 2270,-3 25-1590,-3 70 0,-2-58-374,-2-21-141,2-30-94,0 0 0,0 0-1,1-1 1,0 1 0,2 13 0,-1-8 495,-1-9-106,0-6 121,2-39-612,10-55-1,-5 50-169,-4 26 51,0 1-1,2-1 1,0 0-1,1 1 1,12-25-1,-15 37 70,1 0 1,0 0-1,0 0 0,1 1 1,0-1-1,0 1 0,1 1 1,-1-1-1,1 1 0,1-1 1,-1 2-1,1-1 0,0 1 1,0 0-1,0 0 0,10-3 1,-4 3-23,0 0 0,0 1-1,1 1 1,-1 0 0,1 1 0,-1 0 0,1 1 0,0 1 0,-1 0 0,1 0 0,-1 2-1,0-1 1,0 2 0,0 0 0,0 1 0,0 0 0,20 11 0,-23-11-150,-6-3-45,-1 0 1,1 0-1,0 0 1,-1 1-1,1-1 1,-1 1-1,1-1 1,-1 1-1,0 0 1,5 7-1,-5-2-1053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24.4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 2400,'-14'-1'7282,"24"2"-5306,187 7 568,-192-8-2523,11 1 97,-1 0 1,1-1-1,-1 0 1,30-6 0,-37 5 119,-4-1-1500,-1 1 430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28.1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32 772 2976,'7'-17'4179,"-1"18"-3222,-11 15 797,-11 33-494,11-35-1140,1 0 1,0 0-1,1 0 0,-3 20 1,5-20-19,1 1 1,0 0-1,5 25 1,-5-37-56,1 1 1,-1-1 0,1 0 0,0 1 0,0-1-1,1 0 1,-1 1 0,1-1 0,0 0-1,-1 0 1,1 0 0,1-1 0,-1 1 0,0 0-1,1-1 1,-1 1 0,1-1 0,0 0 0,0 0-1,0 0 1,3 1 0,-4-2-9,-1-1 0,1 1 0,0-1 0,-1 0 0,1 0-1,0 0 1,-1 0 0,1 0 0,-1 0 0,1-1 0,0 1 0,-1 0 0,1-1 0,0 1 0,-1-1 0,1 0 0,-1 1 0,1-1 0,-1 0-1,0 0 1,2-1 0,3-3 131,1-1 0,9-10-1,4-5-60,-1-1 0,-1-1 0,-1-1-1,14-25 1,-15 25-108,-13 20-28,0 0 0,-1 0 1,1 0-1,-1 0 0,1-1 0,2-8 1,-5 13 9,0 0 0,0 0 1,0 0-1,0 0 0,0-1 1,0 1-1,1 0 0,-1 0 1,0 0-1,0 0 0,0-1 1,0 1-1,0 0 0,0 0 1,0 0-1,0-1 0,0 1 1,0 0-1,0 0 0,0 0 1,0-1-1,0 1 0,0 0 1,0 0-1,0 0 0,-1-1 1,1 1-1,0 0 0,0 0 1,0 0-1,0 0 0,0-1 1,0 1-1,0 0 0,-1 0 1,1 0-1,0 0 0,0 0 1,-7 5-353,-8 15 113,13-15 235,0 0 0,1 0 0,-1 0-1,1 0 1,0 1 0,0 7 0,-1 34 15,2-41 21,0 6 10,1 0 0,0 0-1,1 0 1,1 0 0,4 15-1,-5-21 13,1 1 0,-1 0 0,2-1 0,-1 1 0,1-1 0,0 0 0,0 0 0,0-1 0,1 1 0,6 5 0,-9-9 0,0-1 0,0 0 0,0 1 0,0-1 1,0 0-1,0 0 0,0 0 0,1 0 0,-1 0 0,0-1 0,0 1 0,1-1 0,-1 1 1,1-1-1,-1 0 0,0 0 0,1 0 0,-1 0 0,0-1 0,1 1 0,-1 0 1,1-1-1,-1 0 0,0 0 0,0 1 0,0-1 0,1 0 0,2-3 0,6-3 84,-1 0 0,-1-1 0,1 0 0,11-14 0,-5 5-175,76-74 80,-74 73-159,2 1 0,0 1-1,28-18 1,-46 33 96,1-1 1,-1 1 0,0 0-1,1 0 1,-1 0-1,1 0 1,-1 1-1,1-1 1,3 0 0,-5 1 33,-1 0 1,1 0-1,0 0 1,0 0-1,0 0 1,0 1-1,0-1 1,0 0 0,-1 0-1,1 1 1,0-1-1,0 0 1,0 1-1,-1-1 1,1 1-1,0-1 1,0 1-1,-1-1 1,1 1 0,0 0-1,-1-1 1,1 1-1,-1 0 1,1 0-1,-1-1 1,1 1-1,-1 0 1,0 0 0,1 0-1,-1-1 1,1 3-1,2 11 17,-1 0 0,0 0 0,-1 1 0,-1 16-1,2 17 201,-1-31-144,0 16 221,2-23 18,-3-10-300,0 1 0,0-1 0,0 0 0,0 0 0,0 0 0,1 0 1,-1 0-1,0 0 0,0 0 0,0 0 0,0 0 0,0 0 0,0 0 1,0 0-1,1 0 0,-1 0 0,0 0 0,0 0 0,0 1 0,0-1 1,0 0-1,0 0 0,0-1 0,1 1 0,-1 0 0,0 0 0,0 0 1,0 0-1,0 0 0,0 0 0,0 0 0,1 0 0,-1 0 0,0 0 1,0 0-1,0 0 0,0 0 0,0 0 0,0 0 0,0 0 0,0-1 1,0 1-1,1 0 0,-1 0 0,0 0 0,0 0 0,0 0 0,0 0 1,0 0-1,0-1 0,53-77 725,-11 15-722,-27 39-7,7-11-186,-21 33 148,1 0-1,-1 0 1,1 1 0,0-1 0,-1 0 0,1 1 0,0-1-1,0 1 1,0 0 0,1 0 0,-1-1 0,4 0 0,-5 2 27,-1 0 1,0 0-1,1 0 1,-1-1 0,0 1-1,1 0 1,-1 0 0,1 0-1,-1 0 1,0 1 0,1-1-1,-1 0 1,0 0 0,1 0-1,-1 0 1,0 0 0,1 0-1,-1 0 1,0 1 0,0-1-1,1 0 1,-1 0 0,0 0-1,0 1 1,1-1 0,-1 0-1,0 0 1,0 1-1,1-1 1,-1 0 0,0 1-1,0-1 1,0 0 0,0 1-1,0-1 1,1 0 0,-1 1-1,0-1 1,0 0 0,0 1-1,0 0 1,0 18-91,0-11 65,-1 25 47,1 7 376,6 57-1,-6-96-383,0 0 0,0 0 0,0 0 0,0 0 0,1 0-1,-1 0 1,0 0 0,1 0 0,-1 0 0,0 0 0,1 0-1,-1 0 1,1 0 0,-1 0 0,1-1 0,0 1-1,-1 0 1,1 0 0,0 0 0,0-1 0,-1 1 0,2 0-1,-1-1 6,0 0-1,0 1 0,0-1 1,0 0-1,0 0 0,0-1 1,0 1-1,0 0 1,0 0-1,0 0 0,-1-1 1,1 1-1,0 0 0,0-1 1,0 1-1,0-1 0,0 1 1,-1-1-1,2 0 0,5-5 75,0 0 1,0-1-1,10-12 0,-11 12-95,23-27 95,-12 13-122,33-30-1,-39 41 16,1 1 0,0 0-1,24-13 1,-31 20-13,1-1 1,0 1 0,-1 0-1,1 0 1,0 1 0,0 0 0,1 0-1,-1 0 1,0 0 0,0 1-1,10 1 1,-14-1 27,0 1 1,0-1-1,0 1 0,0-1 0,0 1 1,0 0-1,0 0 0,0 0 0,-1 0 0,1 0 1,0 0-1,-1 0 0,1 1 0,-1-1 1,3 3-1,-2-1-2,0 0 0,0 0 0,0 0 0,0 1 0,-1-1 0,1 1 0,-1-1 0,1 5 0,1 5 28,-1 1-1,-1-1 0,0 23 1,-1-32-1,0 89 470,4-96-382,-1 0-1,1 0 1,0-1-1,-1 0 1,0 1-1,4-6 0,24-36-118,50-54-1,-68 85 78,-3 3-218,1 1 0,1 0 0,21-15 0,-24 70-72,-9 129 741,0-172-512,0 0-1,0 0 1,0 0-1,0 0 0,1 0 1,-1 0-1,0 0 0,1 0 1,0 0-1,-1 0 0,1 0 1,0 0-1,0 0 0,0 0 1,0-1-1,0 1 1,1 0-1,-1-1 0,0 1 1,1-1-1,-1 1 0,1-1 1,0 0-1,-1 1 0,1-1 1,0 0-1,3 1 0,0 0 37,0-1 0,0 0 0,0-1 0,0 1-1,0-1 1,0 0 0,0 0 0,0 0 0,0-1-1,8-1 1,21-7 5,0-1 0,-1-1 0,-1-2 0,0-2 0,-1 0 0,0-2 0,33-26 0,-61 41-31,19-13 16,19-19 1,-36 30-38,0-1-1,0-1 1,0 1 0,-1-1 0,0 1-1,0-1 1,0-1 0,5-11-1,-9 16 5,1 1-1,-1 0 0,1-1 1,-1 1-1,0-1 0,1 1 0,-1 0 1,0-1-1,0 1 0,0-1 1,0 1-1,0-1 0,-1 1 0,1-1 1,0 1-1,-1 0 0,0-3 1,0 3-13,1 0 0,-1 0 1,0 0-1,0 1 0,1-1 1,-1 0-1,0 0 1,0 0-1,0 1 0,0-1 1,0 1-1,0-1 1,0 1-1,0-1 0,-1 1 1,1-1-1,-1 1 0,-2-1-9,-1 1 0,1-1 0,-1 1 0,1 0 0,0 0 0,-1 1 0,1 0 0,0-1 0,-1 1 0,-4 2 0,4-1 7,0 0-1,0 0 0,0 0 1,0 1-1,0-1 0,1 1 1,0 0-1,-1 1 0,1-1 1,0 1-1,0 0 0,1 0 1,-1 0-1,1 0 0,0 0 1,0 1-1,0 0 0,1-1 1,0 1-1,0 0 0,0 0 1,0 0-1,1 1 0,0-1 1,0 0-1,0 0 0,1 1 1,-1-1-1,1 1 0,1-1 1,1 10-1,-1-5 42,2 1 0,-1-1 0,1 0 1,1 0-1,0 0 0,0-1 0,1 1 0,0-1 0,8 11 0,-11-17-4,1 1-1,-1-1 1,1-1-1,-1 1 0,1 0 1,0-1-1,0 1 1,0-1-1,1 0 1,-1 0-1,0 0 1,1-1-1,-1 1 1,1-1-1,-1 0 0,1 0 1,0 0-1,0 0 1,-1-1-1,1 1 1,0-1-1,0 0 1,0 0-1,0-1 1,-1 1-1,1-1 1,0 1-1,4-3 0,0 0 17,-1 0 1,1-1-1,-1 0 0,0 0 0,0-1 0,-1 0 0,1 0 0,10-12 0,3-5 5,18-27 0,-22 27-74,107-166 342,-97 145-283,80-142 65,14-25-277,-80 140 95,-18 30 80,-2-2 1,17-51-1,-28 71-51,-6 17 32,-1 0 1,0 0-1,0-1 1,0 1-1,-1-1 0,0 1 1,1-8-1,-2 13 21,0-1 0,0 1-1,0 0 1,0-1 0,0 1-1,0-1 1,0 1 0,0-1-1,0 1 1,0-1-1,-1 1 1,1-1 0,0 1-1,0-1 1,0 1 0,0-1-1,-1 1 1,1 0 0,0-1-1,-1 1 1,1 0 0,0-1-1,-1 1 1,1 0-1,0-1 1,-1 1 0,1 0-1,0-1 1,-1 1 0,0 0-1,0 0-8,0 0-1,0 0 0,0 0 0,0 0 1,0 0-1,0 0 0,0 0 0,1 1 0,-1-1 1,0 0-1,0 1 0,0-1 0,-2 2 1,-2 1-76,-1 1 0,1 0 0,-8 8 0,-6 6-38,1 2 0,0 0 0,-22 36 0,19-20 146,2 1 0,2 0 0,1 2 0,-16 61 0,30-94-17,-50 201 236,43-161-280,2 0 1,-1 76-1,8-114 55,0 0 0,1 1 0,0-1 0,0 0 0,1 0-1,3 10 1,-3-14 27,-1-1 0,1 1-1,0 0 1,0-1 0,0 1 0,1-1-1,-1 0 1,1 0 0,0 1 0,0-2-1,0 1 1,0 0 0,0-1 0,5 3-1,-5-4-2,1 1-1,-1-1 0,1 0 0,-1 0 1,1-1-1,0 1 0,0-1 0,-1 1 0,1-1 1,0-1-1,-1 1 0,1 0 0,0-1 1,7-2-1,1 0 44,1-2 0,23-10 0,148-93 26,-177 104-85,11-4-313,-7 5 87,-11 3 208,0 0-1,0 0 1,1 0-1,-1 0 1,0 0-1,0 0 1,1 0-1,-1 0 1,0 0-1,0 0 0,0 1 1,1-1-1,-1 0 1,0 0-1,0 0 1,0 0-1,1 0 1,-1 1-1,0-1 1,0 0-1,0 0 1,0 0-1,0 1 0,0-1 1,1 0-1,-1 0 1,0 0-1,0 1 1,0-1-1,0 0 1,0 0-1,0 1 1,0-1-1,2 10-17,-1-2 10,-1-1 0,0 1 0,-1 0 1,1 0-1,-2 0 0,-1 9 0,-3 16 73,-2 19-112,5-37 174,0 0 0,0 20 0,3-35-112,1 0 0,-1 0 0,0 0 0,0 0 0,1 0 0,-1 0-1,0 0 1,1 0 0,-1 0 0,0 0 0,0 0 0,1 0 0,-1 0 0,0 0 0,1 0 0,-1 0 0,0 0 0,0-1 0,1 1 0,-1 0 0,0 0 0,0 0 0,1 0 0,-1 0 0,0-1 0,0 1 0,0 0 0,1 0 0,-1-1 0,0 1-1,0 0 1,1-1 0,11-9 168,71-80 59,-81 88-249,10-11-57,21-15 0,-30 26 36,0-1 0,0 1-1,1 0 1,-1 0 0,1 0 0,0 1 0,-1-1-1,1 1 1,0 0 0,0 0 0,0 0 0,5 0-1,-4 25-177,-4 6 288,-1-19-21,0-10 90,2-1-112,1 0 0,-1-1 0,1 0 0,-1 1 0,0-1 0,4-2 0,-3 1-62,0 1 0,0 0 0,0 0 0,0 0 1,6-1-1,-8 2 17,0 0 1,0 0 0,0 0-1,0 0 1,0 0-1,0 1 1,0-1 0,0 0-1,0 0 1,0 1 0,0-1-1,-1 1 1,1-1 0,0 1-1,0-1 1,0 1 0,-1-1-1,1 1 1,0 0 0,0 0-1,-1-1 1,1 1-1,-1 0 1,1 1 0,1 1-23,0-1 1,-1 1-1,0 1 1,0-1-1,0 0 1,0 0 0,0 0-1,-1 1 1,1 4-1,-1 34 66,-1-20-33,0-12 9,1-6-11,0-1 0,-1 1 0,1-1 0,1 1 0,-1 0 0,0-1 0,1 1 0,0-1 0,0 0 0,0 1 0,0-1 0,0 0 0,3 5 0,-3-7 10,0-1 0,-1 1-1,1-1 1,0 1 0,0-1-1,0 1 1,0-1-1,0 1 1,0-1 0,1 0-1,-1 0 1,0 1-1,0-1 1,0 0 0,0 0-1,0 0 1,0 0 0,0 0-1,0 0 1,0-1-1,0 1 1,1 0 0,-1-1-1,1 0 1,30-13 141,-30 13-164,124-71 229,24-12-221,-118 68 9,50-34 1,-78 47-22,1-1 1,-1 1 0,1-1-1,-1 0 1,0 0 0,0 0-1,6-9 1,-21 21-159,1 0 0,-10 12-1,8-5 159,0 2-1,2 0 1,0 0-1,1 1 0,0 0 1,2 0-1,0 1 1,-7 34-1,12-45 28,1 1-1,0 0 1,1-1 0,0 11-1,0-18-2,0 0 0,0 0 0,0 0-1,0 0 1,0 0 0,0-1 0,0 1-1,0 0 1,1 0 0,-1 0 0,0-1-1,0 1 1,1 0 0,-1 0 0,1 0-1,-1-1 1,1 1 0,-1 0-1,1-1 1,-1 1 0,1-1 0,-1 1-1,1 0 1,1 0 0,-1-1 5,-1 0 0,1 0 0,0 0 0,0 0 0,0 0 0,-1-1 0,1 1 0,0 0 0,0 0 0,0-1 1,-1 1-1,1 0 0,0-1 0,0 1 0,-1-1 0,1 1 0,0-1 0,-1 1 0,2-2 0,2-2 50,0 0-1,1-1 1,-2 0 0,7-10-1,2-9-58,9-26-1,-7 14 22,-11 26-200,-1 4-40,-2 18 29,-12 93 68,-4 1-1,-5-2 0,-42 126 1,54-207 230,0 0 0,-17 29 0,24-48-64,0 0 1,0 0-1,0 0 0,-1-1 1,0 1-1,0-1 0,0 1 1,0-1-1,0 0 1,-1 0-1,1 0 0,-1-1 1,-7 4-1,9-5-18,0 0 1,0 0-1,0 0 1,0-1-1,-1 1 0,1-1 1,0 1-1,0-1 1,0 0-1,-1 0 0,1 0 1,0 0-1,0 0 1,-1-1-1,1 1 0,0-1 1,0 1-1,-3-2 1,1 0 6,1 0 1,-1-1 0,1 1-1,0 0 1,0-1 0,0 0 0,0 0-1,0 0 1,-3-5 0,-1-2 36,1 0-1,1 0 1,0-1 0,0 1 0,1-1 0,-3-12 0,5 16-69,0 1-1,1-1 1,0 0 0,1 0 0,0 0-1,0 0 1,0 0 0,1 0-1,0 0 1,0 0 0,0 1 0,1-1-1,5-11 1,-3 10-37,0 0 1,1 1-1,0 0 0,0 0 1,0 0-1,1 0 0,0 1 0,0 0 1,1 0-1,11-7 0,0 2-360,0 0-1,1 2 1,21-9-1,61-13-5855,-79 26 3011,-4 4 1093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28.4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65 118 6656,'-47'-78'3008,"42"53"-2624,0 19-416,5 1-64,-8 2-1152,16 3 672,2 8-3616,3 3 2336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32.5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88 879 3136,'0'0'1029,"5"-8"1979,-3 2-2611,0 1 0,0 0 0,1 0 0,0 0 1,0 0-1,0 0 0,4-4 0,8-14 255,21-30 172,52-59 0,-7 10 46,75-125-385,-80 97-234,-51 86-97,-14 24-28,0-1-1,-1 1 0,10-32 1,-19 51-151,-1 0 0,0 0 0,1 0 0,-1 0 0,0-1 1,0 1-1,0 0 0,0 0 0,0 0 0,0 0 1,0 0-1,0 0 0,-1 0 0,1-1 0,-1 1 6,1 1-1,0 0 1,0-1 0,-1 1-1,1 0 1,0 0-1,0-1 1,-1 1-1,1 0 1,0 0 0,-1 0-1,1-1 1,0 1-1,-1 0 1,1 0 0,0 0-1,-1 0 1,1 0-1,0 0 1,-1 0-1,1-1 1,-1 1 0,1 0-1,0 1 1,-1-1-1,0 0 1,-1 0-16,-1 1 1,0 0-1,1 0 1,-1 0-1,1 0 0,-1 1 1,1-1-1,-1 1 1,-2 2-1,-6 6 53,0 0 0,0 1-1,1 1 1,-12 17 0,-31 55 25,44-69-47,-126 225 239,95-160-11,-30 90 0,-88 306 688,151-458-822,-21 58 77,23-66 47,0 0 0,0 0 0,-1-1 0,-13 18 0,14-23 205,8-10-40,9-11-147,4-4-197,-1-1 0,-1 0 0,16-31 0,-10 16-31,11-15-56,2 1 0,2 1 0,3 3 0,2 0 0,1 3 0,2 1 0,63-46 0,-55 47-13,-32 25 64,1 1 0,1 0 0,32-17-1,-44 26-17,-8 7 7,-1-1 1,1 0-1,-1 1 1,1-1-1,0 1 1,0-1-1,-1 1 1,1-1-1,0 1 1,0-1-1,-1 1 1,1 0-1,0-1 1,1 1-1,2 2-78,0 1 79,0 0 0,0 0 0,0 1 0,0 0 0,0 0 0,-1 0 0,0 0 0,0 1 0,0-1 0,0 1 1,-1 0-1,0 0 0,2 5 0,1 7-35,-1 0 1,4 29-1,-6-27 60,8 26 0,-7-35 18,0 0 0,1 0 0,0-1 0,9 16 0,-11-22-21,-1-1 0,1 1 0,0-1 0,0 0 0,0 0 0,0 0 0,0 0 0,0 0 0,0 0-1,1-1 1,-1 1 0,1-1 0,-1 1 0,1-1 0,0 0 0,-1 0 0,1 0 0,0-1 0,0 1 0,0-1 0,4 1-1,1-2 6,0 1-1,-1-1 0,1-1 0,0 1 1,13-6-1,38-19 298,-28 12-131,42-21-123,-2-2-1,94-66 1,-161 100-30,1 0 0,-1-1 1,0 1-1,0-1 0,4-6 0,-7 9-32,0-1 0,0 1 0,0-1-1,0 1 1,0 0 0,-1-1 0,1 1 0,-1-1 0,1 0 0,-1 1-1,0-1 1,1 1 0,-1-1 0,0 0 0,0 1 0,0-1 0,0 0-1,0 1 1,-1-4 0,0 4-14,0 1 1,1-1-1,-1 0 0,0 0 0,1 1 0,-1-1 1,0 0-1,0 1 0,0-1 0,0 1 0,0-1 1,0 1-1,0-1 0,0 1 0,0 0 1,0 0-1,0-1 0,0 1 0,0 0 0,0 0 1,0 0-1,0 0 0,0 0 0,-1 0 0,-27 3-96,16-2 78,0 2 0,0 0 0,0 0 0,1 1 0,0 1 0,-1 0 0,2 1 0,-17 10 0,26-15 30,1 0 0,-1 1 0,1-1 1,-1 1-1,1 0 0,0 0 0,-1-1 0,1 1 0,0 0 0,0 0 0,0 0 0,1 0 0,-1 0 1,0 0-1,1 0 0,-1 0 0,1 0 0,0 0 0,0 1 0,0-1 0,0 0 0,0 0 0,0 0 1,0 0-1,1 0 0,-1 0 0,1 0 0,0 1 0,-1-1 0,1-1 0,0 1 0,0 0 0,0 0 1,1 0-1,-1 0 0,2 1 0,0 1 37,1 0 0,1 0 0,-1-1 0,0 1 0,1-1 0,0 0 0,-1 0 0,1-1 0,0 0 0,10 4 0,2-1 27,0-1-1,19 2 1,-21-4-27,-1 0 1,1-1 0,-1-1-1,1-1 1,-1 0-1,1 0 1,-1-2 0,25-6-1,93-44 427,-37 14-502,-19 6 217,23-7 345,-93 37-578,-20 5-90,-4 3 111,1 1 0,0 1 0,0 1 0,0 0 0,1 1 0,0 0-1,1 2 1,0 0 0,1 0 0,0 1 0,1 1 0,-18 21-1,14-13 60,2 1-1,0 0 1,1 1-1,1 1 1,-13 33-1,16-33 41,6-17-6,1-1 0,1 2 0,-1-1 0,-1 8 0,4-15-53,1 0 1,-1 0-1,0 0 0,0 0 0,0 0 0,0 0 1,0 0-1,0 0 0,0 0 0,0 0 1,1 0-1,-1 0 0,0 0 0,0 0 1,0 0-1,0 0 0,0 0 0,0 0 1,0 0-1,1 0 0,-1 0 0,0 0 0,0 0 1,0 0-1,0 1 0,0-1 0,0 0 1,0 0-1,0 0 0,0 0 0,0 0 1,1 0-1,-1 0 0,0 0 0,0 0 1,0 0-1,0 1 0,0-1 0,0 0 0,0 0 1,0 0-1,0 0 0,0 0 0,0 0 1,0 0-1,0 1 0,0-1 0,0 0 1,0 0-1,10-13 47,-7 9-23,4-6 61,124-156 311,-112 144-437,2 2 0,0 0 0,2 1 0,0 1 0,33-19-1,-39 29-110,-17 8 147,0-1 0,0 1 0,0 0 0,0 0 0,0 0 0,0 0 0,0 0 0,0 0 0,0 0 0,0 0 0,0 0 0,0 0 0,0 0 0,1 0 0,-1 0 0,0 0 0,0 0 0,0 0 0,0 0 0,0 0 0,0 0 0,0 0 0,0 0 0,0 0 0,0 0 0,1 0 0,-1 0 0,0 0 0,0 0 0,0 0 0,0 0 0,0 0 0,0 0 0,0 0 0,0 0 0,0 0 0,0 0 0,0 0 0,0 0 0,1 0 0,-1 0 0,0 0 0,0 0 0,0 0 0,0 0 0,0 1 0,0-1 0,0 0 0,0 0 0,0 0 0,0 0 0,0 0 0,0 0 0,0 0 0,0 0 0,0 0 0,0 0 0,0 0 0,0 1 0,0-1 0,0 0 0,0 0 0,0 0 0,0 0 0,0 0 0,0 0 0,-16 21-348,0-3 328,-138 227-32,-6 7 25,149-237 63,-22 31 393,-60 62 0,137-154 139,43-40-596,-22 20 14,137-124-95,-86 83 166,76-75-102,-171 162-29,-12 13-20,-7 7 29,-4 3-16,-3 9 52,-1 0 0,1 0 0,1 0-1,0 1 1,-2 13 0,-4 12 44,2-6 65,1 0 0,1 1-1,2 0 1,0 45 0,4-77-63,0 0 0,-1 1-1,2-1 1,-1 1 0,0-1 0,0 1-1,0-1 1,1 0 0,-1 1 0,0-1 0,1 0-1,0 1 1,-1-1 0,2 3 0,-1-4-5,-1 0 1,1 1-1,-1-1 1,0 0-1,1 0 1,-1 0-1,1 1 1,-1-1-1,1 0 1,-1 0-1,1 0 1,-1 0-1,1 0 1,-1 0-1,1 0 1,-1 0-1,0 0 1,1 0-1,-1 0 1,1 0-1,-1 0 1,1 0-1,-1-1 1,1 1-1,-1 0 1,1 0-1,-1 0 1,1-1-1,2-1 23,0-1 1,0 1-1,0-1 1,0 0-1,0 1 0,-1-1 1,1-1-1,2-3 0,40-74 68,-29 48-48,38-53-1,-38 65-38,1-2-55,24-27 0,-35 45-10,0-1 0,0 1 0,0 0 0,0 0 0,1 1-1,0 0 1,0 0 0,0 0 0,10-3 0,-16 7 37,0 0 0,0-1 0,0 1-1,0 0 1,0 0 0,0 0 0,0 0 0,0 0 0,0 0-1,0 0 1,0 0 0,0 1 0,0-1 0,0 0 0,0 1 0,0-1-1,0 0 1,0 1 0,0-1 0,0 1 0,0-1 0,1 2-1,1 1-35,0 0-1,-1 0 1,1 1-1,3 5 1,2 3 17,5 5 68,2 4 53,2 0 0,0-1 0,23 20 0,-34-35-69,1 0 1,-1 0-1,1 0 0,0-1 0,1 0 1,-1-1-1,1 1 0,-1-1 1,1-1-1,0 0 0,0 0 0,0 0 1,0-1-1,14 0 0,-15-1 14,1-1-1,0 0 0,0-1 1,-1 0-1,1 0 1,-1-1-1,1 0 1,-1 0-1,0-1 1,0 1-1,-1-2 1,1 1-1,-1-1 1,0 0-1,0 0 0,6-7 1,-5 4-33,1 0 1,-1-1-1,0 0 0,-1-1 1,0 1-1,-1-1 1,0 0-1,0-1 0,-1 1 1,4-18-1,-8 25-31,1-1 0,-1 0 0,0 0-1,0 0 1,0 1 0,0-1 0,-2-5 0,2 8 22,0 1 0,0-1 0,0 0 0,0 1 0,0-1 0,-1 1 0,1-1 0,0 1 0,0-1 0,-1 0 0,1 1 0,0-1 0,-1 1 0,1 0 0,0-1 0,-1 1 1,1-1-1,-1 1 0,1-1 0,-1 1 0,1 0 0,-1-1 0,1 1 0,-1 0 0,1 0 0,-1-1 0,0 1 0,1 0 0,-1 0 0,1 0 0,-1 0 0,0 0 0,1 0 0,-1 0 0,1 0 1,-1 0-1,0 0 0,1 0 0,-1 0 0,1 0 0,-1 0 0,0 0 0,1 1 0,-1-1 0,1 0 0,-1 1 0,1-1 0,-1 0 0,1 1 0,-1-1 0,1 0 0,-1 1 0,0 0 0,-4 3-10,1 0-1,-1 1 0,0 0 0,1 0 0,0 0 0,0 0 0,1 0 1,0 1-1,0 0 0,0 0 0,0 0 0,-2 9 0,1 0 25,0 0 1,1 0-1,0 1 0,1 16 0,1-24 14,0 4 41,1-1-1,0 0 1,2 16 0,-1-25-40,-1 0 1,0 0-1,1 1 0,0-1 1,-1 0-1,1 0 1,0 0-1,0 0 0,0 0 1,0 0-1,0 0 0,1 0 1,-1 0-1,1 0 0,-1 0 1,1-1-1,0 1 1,-1-1-1,1 1 0,0-1 1,0 0-1,4 2 0,-4-3 0,-1 1 0,1-1 0,0 0 0,0 0 0,0 0 0,-1 0 0,1 0 0,0 0-1,0-1 1,0 1 0,0-1 0,-1 1 0,1-1 0,0 0 0,-1 1 0,1-1 0,0 0-1,-1 0 1,1 0 0,1-2 0,5-3 31,0-1 1,10-11-1,-11 10-96,18-16-16,55-42 0,-63 55 43,-1 0 0,1 2 0,1 0 0,36-13 0,-52 21 16,-1 1 1,0-1-1,1 1 1,-1-1-1,1 1 0,-1 0 1,1-1-1,-1 1 1,1 0-1,0 0 0,-1 0 1,1 0-1,-1 1 1,1-1-1,2 1 0,-3 0 2,-1 0 0,1-1 0,-1 1 0,1 0 0,-1-1 0,1 1 0,-1 0 0,1 0 0,-1 0 0,0 0 0,1-1 0,-1 1 0,0 0 0,0 0 0,0 0 0,0 0 0,0 0 0,0 0 0,0 0 0,0-1 0,0 1 0,0 0 0,0 0 0,0 0 0,-1 0 0,0 1 0,-2 11 45,-2 0 1,0-1-1,-1 0 1,0 1-1,0-2 1,-12 16-1,-12 22 141,79-96 716,-34 33-905,1 1 1,0 0-1,1 1 0,21-12 1,-29 19-25,-1 1 1,1 0 0,0 0-1,0 1 1,0 1-1,0-1 1,1 1 0,-1 1-1,1 0 1,-1 0 0,12 1-1,-19 0 29,0 1 0,1-1 0,-1 0 0,0 1 0,0 0 0,0-1 0,1 1 0,-1 0 0,0 0 0,0 0 0,0 1 0,0-1 0,-1 0 0,1 1 0,0-1 0,-1 1 0,1 0 0,0-1 0,0 3 0,2 3 15,0 0 1,-1-1 0,1 1-1,2 11 1,-5-13 5,1 1 0,0 0 0,1-1-1,0 0 1,-1 0 0,8 9 0,-9-13 0,-1 0 0,1 0-1,1-1 1,-1 1 0,0 0-1,0-1 1,0 1 0,0-1-1,0 1 1,0-1 0,1 1-1,-1-1 1,0 0 0,0 0-1,1 0 1,-1 1 0,0-1-1,1 0 1,-1-1 0,0 1-1,0 0 1,1 0 0,-1 0-1,0-1 1,0 1 0,2-2-1,3 0-28,0-1-1,0 0 1,9-7-1,-10 6 29,26-17-21,1 2 0,54-26 0,23 7 51,-69 25-64,-39 13 7,3-1 13,-1 0 1,1-1 0,0 1 0,0-1-1,-1 0 1,1 1 0,-1-2 0,7-3 0,-10 5-6,0 1 0,0 0 1,0-1-1,0 1 0,0 0 1,0-1-1,0 1 0,0 0 1,1-1-1,-1 1 0,0 0 1,-1 0-1,1-1 0,0 1 1,0 0-1,0-1 0,0 1 1,0 0-1,0-1 1,0 1-1,0 0 0,0-1 1,-1 1-1,1 0 0,0 0 1,0-1-1,0 1 0,-1 0 1,1 0-1,0 0 0,-1-1 1,-12-4-13,-21 3-123,33 2 126,-7 0-26,0 1 0,0-1-1,0 2 1,0-1 0,0 1 0,1 0-1,-1 0 1,1 1 0,-1 0 0,1 1-1,0 0 1,-12 8 0,11-6 44,1 0 0,0 1 0,1 0 1,0 0-1,0 1 0,0-1 0,1 1 0,0 0 0,0 1 1,-6 16-1,8-17-13,1 1 0,-1 1 0,1-1 0,1 0 0,-1 0 0,2 1 0,-1-1 0,3 18 0,-2-23 8,0 0 1,1 0-1,0 0 0,0 0 1,0 0-1,0-1 0,1 1 0,-1 0 1,1-1-1,0 1 0,0-1 1,0 1-1,1-1 0,-1 0 0,1 0 1,0 0-1,0 0 0,0-1 1,0 1-1,0-1 0,0 0 0,1 0 1,4 2-1,-2-2 7,-1 0 0,1 0 0,0-1 0,0 0 0,0 0-1,0-1 1,12 0 0,2-2-4,20-5 0,-34 6-7,31-7 76,1-3 0,-1-1 0,-1-1 1,0-3-1,-2 0 0,1-3 0,-2 0 0,57-45 1,10-22-63,-60 50-182,-46 43 108,0 1-1,1-1 1,-1 1-1,2 0 1,-1 0-1,1 0 1,0 1-1,-3 11 1,-25 88-89,29-97 159,1-4 20,0 0 0,0 0 0,1 0 0,0 1 0,1-1 0,-1 0 0,1 1 0,2 8 0,-2-16-24,0 1-1,0-1 1,0 0-1,0 1 1,0-1-1,0 1 1,0-1-1,0 0 1,0 1-1,0-1 1,1 0-1,-1 1 1,0-1-1,0 0 1,0 1-1,1-1 1,-1 0-1,0 1 1,0-1-1,1 0 1,-1 0 0,0 1-1,1-1 1,-1 0-1,0 0 1,1 0-1,-1 1 1,0-1-1,1 0 1,-1 0-1,1 0 1,-1 0-1,0 0 1,1 0-1,-1 0 1,1 0-1,-1 0 1,0 0-1,1 0 1,-1 0 0,0 0-1,1 0 1,0 0-1,1-1 26,0 0 1,1 0-1,-1 0 0,0-1 0,0 1 1,0 0-1,2-3 0,113-86 179,-91 73-242,0 0 1,52-22-1,-63 32-2,-4 2-17,0 0 0,0 1 0,1 0 1,-1 1-1,19-3 0,-28 5 37,1 1 1,-1 0-1,0 0 1,0 1-1,0-1 1,1 0-1,-1 1 0,0-1 1,0 1-1,0-1 1,0 1-1,0 0 1,0 0-1,0 0 0,3 2 1,-4-1 1,1 0 0,0 0-1,-1 0 1,1 0 0,-1 0 0,0 0 0,0 1 0,0-1 0,0 0-1,0 1 1,0-1 0,-1 0 0,1 1 0,-1-1 0,1 1-1,-1 4 1,0 3 24,-1 0 0,1-1 0,-2 1 0,1 0 0,-2 0 0,1-1 0,-5 11 0,-30 64 93,-70 96 79,80-139-143,-118 197 683,129-208-586,-2 0 0,-1-1 0,-41 47 0,57-73-109,-1 1 0,1-1 1,-1 0-1,0 0 1,-1 0-1,1-1 0,0 1 1,-1-1-1,1 0 1,-9 2-1,11-3-22,0-1 0,0 0 0,0 1 0,-1-1 1,1 0-1,0 0 0,0 0 0,0-1 0,-1 1 0,1 0 0,0-1 1,0 0-1,0 1 0,0-1 0,0 0 0,0 0 0,0 0 0,0 0 1,0 0-1,0-1 0,1 1 0,-1-1 0,0 1 0,1-1 0,-1 1 0,-1-3 1,0-1-5,1 0 0,-1 0 0,1 0 0,-1 0 0,1 0 0,1 0 0,-1-1 0,1 1 0,0-1 1,0 1-1,1-1 0,-1 1 0,1-1 0,1 1 0,-1-1 0,1 0 0,1-7 0,0 4 5,1 0 0,0 1-1,0 0 1,0-1-1,1 1 1,0 0 0,1 1-1,0-1 1,0 1-1,12-13 1,-2 6 59,1 0 0,1 1-1,0 1 1,1 1 0,0 0 0,36-15 0,1 6-6,67-17 0,71-7-203,-110 34-3411,-57 9 794,-7 1-2565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38.8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1 377 1248,'0'0'89,"0"0"0,0-1 1,0 1-1,0 0 0,0 0 1,0-1-1,0 1 0,0 0 0,0 0 1,0-1-1,0 1 0,0 0 0,0 0 1,0-1-1,0 1 0,0 0 0,0 0 1,0-1-1,0 1 0,2-3 1161,-2 3-1161,0 0 0,0 0 1,1 0-1,-1 0 0,0-1 0,0 1 1,1 0-1,-1 0 0,0 0 0,0 0 1,1 0-1,-1 0 0,0 0 0,1 0 1,-1 0-17,1 0 1,0 0 0,-1 0 0,1 0 0,0 0 0,-1-1 0,1 1-1,-1 0 1,1 0 0,-1 0 0,1-1 0,0 1 0,-1 0-1,1-1 1,-1 1 0,1-1 0,-1 1 0,1 0 0,0-2-1,3-3 139,0 0 0,-1-1-1,0 1 1,0-1 0,4-10-1,9-16 82,-6 16-251,49-74 217,-49 77-74,1 0 0,1 1 0,0 0 1,19-15-1,-29 26-174,22-18 625,1 2 0,51-28 1,-75 45-633,4-3 130,0 1 0,0 0 0,0 0 0,0 1 0,0-1 1,1 1-1,6-1 0,4-1 35,-15 2-156,0 1 0,0-1 0,0 1 0,0 0 0,0-1 1,0 1-1,0 0 0,0 0 0,1 0 0,-1 0 0,0 0 0,0 0 1,0 0-1,0 0 0,0 0 0,0 0 0,2 1 0,33 11-18,-19-5 41,-1 1 0,-1 1 0,21 14 0,0-1 116,-11-8-75,-18-11-35,0 1 0,1-1-1,-1 0 1,1 0 0,0-1 0,0 0-1,15 2 1,57-1 301,-77-3-342,9-1 106,1 0 0,-1-1 1,22-7-1,-19 5-35,-13 4-59,-1-1 0,0 0 1,0 1-1,0-1 0,1 0 0,-1 0 1,0 0-1,0 0 0,0 0 0,0 0 0,-1 0 1,1-1-1,0 1 0,0 0 0,-1 0 1,1-1-1,0 0 0,8-12 256,-6 12-235,-2 1-44,-1 1 0,1-1 0,0 1 0,0-1 0,-1 0 0,1 1-1,-1-1 1,1 0 0,0 1 0,-1-1 0,1 0 0,-1 0 0,0 0 0,1 1 0,-1-1 0,0 0 0,1 0 0,-1 0 0,0 0-1,0 0 1,0 0 0,0 0 0,3-3-200,-5 6 63,2 0 140,-1 0 1,1 0-1,0-1 0,-1 1 1,1 0-1,0 0 0,0-1 1,0 1-1,1 3 0,-1 0 5,-1 20 45,0-19-26,0-1-1,1 0 1,0 1-1,0-1 1,0 1-1,1-1 1,1 9 0,4 8-36,-5-17 72,0 1-1,0-1 1,1 1 0,4 9 0,1 1 67,-5-12-79,0 1 0,0-1-1,1 1 1,-1-1 0,5 6 0,-6-9-24,0 0-1,0-1 1,0 1 0,0 0-1,0 0 1,0 0 0,0-1 0,0 1-1,0 0 1,0-1 0,1 1 0,-1-1-1,0 0 1,1 1 0,-1-1 0,0 0-1,0 0 1,1 0 0,-1 1-1,0-2 1,1 1 0,-1 0 0,0 0-1,1 0 1,0-1 0,1 0-3,0-1-1,-1 0 1,1 0 0,-1 0 0,1 0 0,-1 0-1,0 0 1,0-1 0,0 1 0,0-1-1,2-3 1,3-3 24,6-7-47,2 0 1,0 1 0,1 1-1,0 0 1,1 1 0,0 1-1,1 1 1,37-17 0,-46 24 21,-1 1 0,1 1 0,0-1 0,0 1 0,0 1 0,0 0 0,0 0 0,1 1 0,-1 0 0,0 1 0,0 0 0,0 0 0,0 1 0,0 0 0,0 0 0,0 1 0,-1 0 0,1 1 0,-1 0 0,0 0 0,0 1 0,0 0 0,-1 0 0,0 1 0,0 0 0,0 0 0,-1 1 0,0 0 0,0 0 0,0 0 0,5 11 0,-1 1 58,-1 1 1,-1 0 0,0 1-1,-2-1 1,7 37 0,-6-24 26,-5-27-393,-1-1 0,-1 1 1,1 11-1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41.5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1 546 2912,'0'-1'115,"0"1"0,-1-1 0,1 1 0,0 0 0,0-1 0,0 1 0,0-1 0,0 1 0,0-1 0,0 1 0,0 0 0,0-1 0,1 1 0,-1-1 0,0 1 0,0 0 0,0-1 0,0 1 0,1-1 0,-1 1 0,0 0 0,0-1 0,1 1 0,-1 0 0,0-1 0,0 1 0,1 0 0,-1 0 0,0-1 0,1 1 0,0 0 0,22-28 175,-2-1 1,0-1 0,20-39-1,90-156-50,-108 191 30,30-33-1,-23 31 206,-29 34-463,0 1 0,0 0 0,0 0 0,0 0 0,0 0 1,0 0-1,0 0 0,1 0 0,-1 0 0,0 1 0,1-1 0,-1 0 1,0 1-1,1-1 0,-1 1 0,4-1 0,-2 1-41,1 0 0,-1 0-1,1 1 1,0-1 0,5 2-1,6 1 64,41 12-82,-6-2 208,166 15 329,-78-13-322,551 102 414,14-9 480,-464-86-479,62 8-318,-7 24 330,-150-12-278,-115-32-744,-28-10 240,0 0-1,0 0 1,1 1 0,-1-1-1,0 1 1,0-1-1,0 1 1,0-1-1,0 1 1,0 0-1,0 0 1,0-1 0,0 1-1,0 0 1,0 0-1,0 0 1,-1 0-1,1 0 1,0 0 0,-1 0-1,1 0 1,-1 0-1,1 2 1,3 12-2212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46.9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7 975 2720,'-6'3'1075,"12"-6"130,16-10 499,6-5-612,42-22-1,-42 26-905,-2-1 0,28-21 0,-21 11-118,-13 10 98,-1 0 0,23-24-1,-21 17 401,32-46-1,-43 46-329,-10 22-238,0 0-1,0 0 1,0 0 0,0 0 0,0 0-1,0 0 1,0 0 0,0 0-1,0 0 1,0 0 0,0 0 0,1 0-1,-1 0 1,0-1 0,0 1 0,0 0-1,0 0 1,0 0 0,0 0-1,0 0 1,0 0 0,0 0 0,0 0-1,0 0 1,0 0 0,0-1 0,0 1-1,0 0 1,0 0 0,0 0-1,0 0 1,0 0 0,0 0 0,0 0-1,0 0 1,0 0 0,-1 0 0,1 0-1,0-1 1,0 1 0,0 0-1,0 0 1,0 0 0,0 0 0,0 0-1,0 0 1,0 0 0,0 0 0,0 0-1,0 0 1,0 0 0,0 0-1,-1 0 1,1 0 0,0 0 0,0 0-1,0 0 1,0 0 0,-9 11-303,5-3 276,1 1 0,-1-1 0,1 1-1,1 0 1,-2 10 0,0-1 18,1-10 19,1 0 0,1 0 1,-1 0-1,1 0 1,1 0-1,-1 0 0,2 0 1,-1 0-1,1 0 0,0 0 1,0 0-1,1 0 1,5 14-1,-6-20 42,0 0 0,0 0 0,0 0 0,1 0 0,-1 0 1,0 0-1,1 0 0,-1-1 0,1 1 0,0 0 0,0-1 0,-1 0 0,1 1 0,0-1 0,0 0 0,0 0 0,0 0 1,0 0-1,1 0 0,-1 0 0,0-1 0,0 1 0,4 0 0,-3-1 24,1 0 0,0 0 1,-1 0-1,1 0 0,-1-1 0,1 0 0,-1 1 0,1-1 1,-1 0-1,1-1 0,-1 1 0,0-1 0,1 1 0,4-5 1,94-72 389,-39 29-448,46-44-251,-108 92 230,-1 1 0,0-1 0,1 0 0,-1 1 0,1-1 0,-1 1 0,1 0 0,-1-1 0,1 1 0,0-1 0,-1 1 0,1 0 0,-1-1 0,1 1 0,0 0 0,-1 0 0,1 0 0,0-1 0,-1 1 0,1 0 0,0 0 0,-1 0 0,1 0 0,0 0 0,-1 0 0,1 0 0,0 1 0,0-1 0,-1 0 0,1 0 0,-1 0 0,1 1 0,0-1 0,-1 0 0,1 1 0,-1-1 0,1 0 0,0 1 0,-1-1 0,1 1 0,-1-1 0,1 1 0,-1-1 0,0 1 0,1-1 0,-1 1 0,0 0 0,1-1 0,-1 1 0,1 0 0,0 3-25,1 0 0,-1 0 0,0 0 0,0 0-1,0 0 1,-1 0 0,1 7 0,-2 18 42,0-19 37,0-1 0,1 1 1,0 0-1,1-1 1,0 1-1,4 15 0,-5-24-17,1-1 0,-1 1-1,0 0 1,1-1-1,-1 1 1,1-1 0,-1 1-1,1-1 1,-1 0-1,1 1 1,-1-1 0,1 1-1,0-1 1,-1 0 0,1 0-1,0 1 1,-1-1-1,1 0 1,0 0 0,-1 0-1,1 0 1,0 1 0,-1-1-1,1 0 1,0 0-1,-1-1 1,1 1 0,0 0-1,-1 0 1,1 0 0,0-1-1,24-6 472,-10-1-434,0 0 0,23-18 1,-15 10-129,7-6-96,-19 13 78,22-13 0,-32 21 55,-1 1 1,1-1-1,0 1 1,0-1-1,0 1 0,-1 0 1,1-1-1,0 1 1,0 0-1,0 0 1,0 0-1,0-1 0,0 1 1,-1 0-1,1 0 1,0 0-1,0 0 1,0 1-1,0-1 0,0 0 1,0 0-1,0 0 1,-1 1-1,1-1 1,0 1-1,0-1 0,0 0 1,-1 1-1,1-1 1,0 1-1,0 0 1,-1-1-1,2 2 0,0 1-38,0 0 0,-1 0 0,1 1 0,-1-1 0,1 1-1,0 6 1,3 3-49,0 4 66,7 28 1,-11-43 36,-1 0 1,1 0-1,0 0 1,0 0 0,0 0-1,0-1 1,0 1-1,3 2 1,1 4 320,9-20 699,-4 4-934,-1-1 0,0 0 0,-1 0 0,0-1 0,8-14 0,28-57 141,-29 51-122,138-299 493,-140 295-714,-2-1 0,-2 0 0,-1-1 0,-1 1 0,-3-1 0,1-42 0,-7 67-271,2 11 378,0 0 1,0-1-1,0 1 0,0 0 1,0 0-1,0 0 1,0 0-1,0 0 0,-1 0 1,1 0-1,0 0 0,0 0 1,0 0-1,0 0 0,0 0 1,0 0-1,-1 0 0,1 0 1,0-1-1,0 1 1,0 0-1,0 0 0,0 0 1,0 0-1,-1 0 0,1 1 1,0-1-1,0 0 0,0 0 1,0 0-1,0 0 0,0 0 1,0 0-1,-1 0 1,1 0-1,0 0 0,0 0 1,0 0-1,0 0 0,0 0 1,-2 2-55,1-1-1,0 1 1,-1 0 0,1-1 0,0 1 0,0 0 0,-1 3 0,-9 19-24,1 1 0,2 1 0,0-1 0,2 1 0,1 0 0,-4 47 0,8-34 164,1 0 0,2 0 0,1 0 0,11 46 0,-9-63-38,0 0 0,2-1 0,1 0 0,1 0-1,0-1 1,2 0 0,0 0 0,24 30 0,-27-42 34,-1 0 1,2 0-1,-1-1 1,1 0-1,0 0 1,0-1-1,1 0 1,0-1 0,0 0-1,0-1 1,0 0-1,1 0 1,0-1-1,0-1 1,0 0-1,0 0 1,12 0 0,-18-3-22,0 1 0,-1 0 0,1-1 0,-1 0 0,1 0 0,-1 0 0,0 0 0,1-1 0,-1 0 0,0 0 0,0 0 0,0 0 1,0-1-1,-1 1 0,1-1 0,-1 0 0,1 0 0,-1-1 0,0 1 0,0-1 0,0 1 0,-1-1 0,1 0 0,-1 0 0,0 0 1,0 0-1,1-6 0,1-1 1,0-2 1,-1 1-1,-1 0 1,0-1-1,0 1 0,-2-1 1,1 0-1,-3-17 1,1 20-76,0 1 1,-4-13 0,4 20-24,1 0-1,-1-1 1,0 1 0,0 0-1,0 0 1,0 0 0,-1 0 0,1 0-1,-1 0 1,1 0 0,-1 0-1,1 0 1,-3-1 0,3 3 23,0-1 1,1 1 0,-1-1-1,0 1 1,0-1 0,1 1-1,-1 0 1,0-1 0,0 1-1,0 0 1,0 0-1,1-1 1,-1 1 0,0 0-1,0 0 1,0 0 0,0 0-1,0 0 1,0 0 0,1 1-1,-1-1 1,0 0-1,0 0 1,-1 1 0,0 0-6,1 0 0,-1 1 1,1-1-1,-1 0 0,1 0 1,0 1-1,0-1 0,-1 1 0,1-1 1,0 1-1,-1 2 0,0 1-33,-1 1-1,1 1 0,0-1 0,0 0 0,-1 13 1,2-8 67,1 1 1,0-1 0,1 1 0,0-1 0,1 1 0,0-1 0,1 0 0,1 0 0,-1 0 0,2 0 0,-1 0-1,2-1 1,11 19 0,-14-25 46,0-1 1,0 0-1,0 0 0,0 0 0,1 0 0,-1 0 1,1 0-1,0-1 0,0 0 0,0 0 0,0 0 1,0 0-1,0 0 0,0-1 0,1 0 0,-1 0 1,0 0-1,1 0 0,-1-1 0,1 0 1,-1 0-1,1 0 0,-1 0 0,1-1 0,7-2 1,2-1 24,0-1 1,0-1 0,-1 0 0,0-1 0,0 0-1,0-1 1,-1 0 0,-1-1 0,12-11 0,-5 3-65,-1-1 0,-1-1 0,-1-1 0,22-35 1,-34 49 9,1 0 0,0 0 0,0 1 0,6-7 1,-9 11-47,0 0 1,0-1 0,0 1 0,0 0 0,-1 0-1,1-1 1,0 1 0,-1-1 0,1 1 0,-1-1-1,1-2 1,-1 3-19,0 0-1,1-1 1,-1 1 0,0 0-1,1 0 1,-1-1 0,1 1-1,0 0 1,-1 0 0,1 0-1,1-2 1,-2 3 35,1 0 1,-1 0-1,0 0 0,0-1 0,1 1 1,-1 0-1,0 0 0,0 0 1,1 0-1,-1 0 0,0 0 1,0 0-1,1-1 0,-1 1 1,0 0-1,1 0 0,-1 0 1,0 0-1,1 0 0,-1 0 1,0 1-1,0-1 0,1 0 1,-1 0-1,0 0 0,1 0 1,-1 0-1,0 0 0,0 0 1,1 1-1,-1-1 0,0 0 1,11 11-82,7 19 53,-16-28 1,5 14 51,0-1 0,6 25 0,3 7-56,-7-22 14,-6-16-1,-1-1 1,2 0-1,-1 0 0,8 12 1,-7-14 30,0 0 58,0 0 0,0 0 1,0-1-1,1 1 0,0-1 0,6 5 0,-10-9-26,1 0-1,0 0 1,0 0 0,0 0-1,0 0 1,0 0 0,0-1-1,1 1 1,-1-1-1,0 1 1,0-1 0,0 0-1,0 0 1,1 0 0,-1 0-1,0 0 1,0 0-1,0-1 1,0 1 0,1-1-1,-1 1 1,0-1 0,0 0-1,3-2 1,7-4 13,0-1 1,-1 0 0,0-1-1,17-18 1,-6 7-35,19-17-31,97-82 9,-121 104-68,-16 14 73,-1 1 0,1 0 0,-1-1 0,1 1 0,-1 0 0,0-1 0,1 1 1,-1 0-1,0-1 0,1 1 0,-1-1 0,0 1 0,0-1 0,0 1 0,1-1 0,-1 1 0,0-1 0,0 1 0,0-1 1,0 1-1,0-1 0,0 1 0,0-1 0,0 1 0,0-1 0,0 1 0,0-1 0,-1 1 5,1 0 0,-1 0 0,0 0 0,0 0 0,0 0 0,1 0 0,-1 1 0,0-1-1,0 0 1,1 0 0,-1 1 0,0-1 0,1 0 0,-1 1 0,-1 0 0,2-1 0,-11 8-2,1 0-1,0 1 0,0 0 1,-11 14-1,9-10 69,0-1-59,1 1-1,1 0 1,1 0 0,-1 1-1,2 0 1,0 0 0,1 1-1,-10 29 1,16-41 20,1 1-1,-1-1 1,1 1-1,0-1 1,0 0-1,0 1 1,0-1 0,1 6-1,0-8-11,-1 0 0,0 1 0,1-1 1,-1 0-1,1 0 0,-1 1 0,1-1 0,-1 0 0,1 0 0,0 0 0,0 0 0,0 0 1,0 0-1,-1 0 0,1 0 0,0 0 0,1 0 0,-1-1 0,0 1 0,0 0 0,0 0 1,0-1-1,3 1 0,-1 0 12,1 0 1,-1-1-1,1 1 1,-1-1 0,1 0-1,-1 0 1,1 0-1,-1-1 1,1 1-1,-1-1 1,0 0-1,1 0 1,5-2-1,-4 0 9,0 0 0,0 0 0,-1 0-1,0 0 1,1-1 0,-1 0-1,0 0 1,3-4 0,3-6 1,0 0 1,-1-1-1,-1 0 1,11-27-1,-16 36-57,0-1-92,1-1-1,-2 0 1,1 0-1,-1 0 1,1-8-1,-21 48-234,17-27 345,-1 1 0,1-1 0,1 1 0,-1 0-1,1 0 1,0-1 0,0 1 0,0 0 0,1 0 0,0-1 0,0 1 0,0 0 0,1-1 0,4 10 0,-4-11 18,0 0 1,0-1-1,1 1 1,-1-1-1,1 1 1,0-1-1,0 0 1,0 0-1,0 0 1,1-1-1,-1 1 1,1-1 0,-1 0-1,1 0 1,0 0-1,0 0 1,0-1-1,0 1 1,0-1-1,8 1 1,4 0 42,0-1 0,0-1 0,-1-1 0,1 0 1,29-6-1,-5-2-17,40-17 1,-49 14-55,55-32 1,-56 27 92,47-18 1,-41 19-382,-45 22 253,0 1 0,1 1 0,0 0 0,0 0 0,-13 18 0,17-20 53,0 0 0,0 0 0,1 0 0,-1 1 0,2 0 0,-1-1 0,1 1 0,0 0 0,0 0 0,0 0 0,0 12 0,2-18 1,0 1 0,0 0 0,1-1 0,-1 1 0,0-1-1,1 1 1,-1-1 0,1 1 0,-1-1 0,1 1 0,0-1 0,0 0 0,-1 1 0,1-1-1,0 0 1,0 0 0,0 0 0,1 1 0,-1-1 0,0 0 0,0 0 0,0-1 0,1 1 0,-1 0-1,1 0 1,-1-1 0,0 1 0,1-1 0,-1 1 0,1-1 0,-1 1 0,1-1 0,-1 0-1,1 0 1,1 0 0,6 1 76,0-1 0,-1 0 0,1-1 0,15-3 0,8-2 91,43-14 0,-60 15-154,1-2-1,-2 0 1,1 0 0,25-18-1,-22 11 38,0 0 0,-1-2 0,-1 0 0,0 0 0,-2-2 0,18-24 0,-2-10 0,35-81 1,-47 88-72,-2 0 0,-3-1 1,-1 0-1,8-67 0,-19 101-127,0 0 1,-1 1-1,-1-1 0,-2-19 0,3 30 118,0 1 0,0-1 0,-1 0-1,1 0 1,0 0 0,0 1 0,0-1-1,-1 0 1,1 0 0,0 1 0,-1-1-1,1 0 1,0 1 0,-1-1 0,1 0-1,-1 1 1,-1-2 0,2 2 14,0 0 0,-1 0 1,1 0-1,-1 0 0,1 0 0,0 0 1,-1 0-1,1 0 0,0 0 0,-1 0 1,1 0-1,-1 0 0,1 0 0,0 0 1,-1 1-1,1-1 0,0 0 0,-1 0 1,1 0-1,0 1 0,-1-1 0,1 0 1,0 0-1,0 1 0,-1-1 0,-3 5-9,1-1 1,-1 1-1,-4 8 0,6-10 20,-18 31-63,2 1 1,1 1-1,1 1 1,2 0-1,-13 56 0,19-50 32,1 0-1,2 0 0,2 0 0,3 72 0,1-110 34,1 16 61,7 30 0,-8-46-7,0 0 0,0-1-1,1 1 1,0 0 0,0-1 0,0 0 0,0 1 0,1-1-1,-1 0 1,1 0 0,1 0 0,4 5 0,-6-8-24,0 1-1,0-1 1,1 1 0,-1-1 0,0 0 0,0 0-1,1 0 1,-1 0 0,1 0 0,-1-1-1,1 1 1,-1-1 0,1 1 0,-1-1 0,1 0-1,-1 0 1,5-1 0,-3 0-11,0 0 0,0 0 0,0-1 0,0 1 0,0-1 0,0 0 0,-1 0 0,1 0 0,5-6 0,4-4-3,-1 0 1,-1-1 0,0 0-1,9-17 1,-17 26-4,11-15 19,3-4-108,-2-1 0,23-45 0,-57 140-879,2 34 950,17-100 26,-1 0 0,1 0 0,0 0-1,0 0 1,1 0 0,1 10-1,-1-14-4,-1 0-1,1 1 1,-1-1-1,1 0 1,-1 1-1,1-1 1,0 0 0,0 0-1,0 0 1,-1 1-1,1-1 1,0 0-1,1 0 1,-1 0-1,0-1 1,0 1-1,0 0 1,0 0-1,1-1 1,-1 1-1,0 0 1,1-1-1,-1 1 1,0-1-1,1 0 1,-1 1-1,1-1 1,-1 0-1,1 0 1,1 0-1,6-1 31,1 0 0,-1 0-1,1-1 1,-1 0 0,0-1-1,0 0 1,0 0 0,14-9-1,1-1-54,38-29 0,-39 26-2,-16 11-23,0 1 0,0-1-1,0 0 1,-1-1 0,0 0 0,0 0 0,6-8-1,-12 15-27,-5 6-69,0 1 0,1 0 1,1 0-1,-4 10 0,6-15 125,0-1 0,0 1 0,1 0 0,-1 0 0,1 0 0,0-1 0,0 1 0,0 0 0,0 0-1,0 0 1,1-1 0,-1 1 0,1 0 0,0 0 0,-1-1 0,1 1 0,1-1 0,-1 1 0,0-1 0,1 1 0,1 2 0,0-2 30,0 1 1,1-1-1,-1 0 0,1 0 1,0 0-1,0 0 0,0-1 1,0 0-1,1 1 0,-1-2 1,0 1-1,8 2 0,-3-2 11,-1-1-1,1 0 1,0 0 0,0-1-1,16-1 1,-21 0-13,0 1 0,-1-1 1,1 0-1,0 0 0,-1-1 1,1 1-1,-1-1 1,0 0-1,1 0 0,-1 0 1,0 0-1,0-1 0,3-2 1,-4 3-21,0 0 1,-1 1-1,1-1 0,-1 0 1,1 0-1,-1 0 1,0 0-1,0-1 1,0 1-1,0 0 1,0 0-1,0-1 1,-1 1-1,1-1 1,-1 1-1,1 0 1,-1-1-1,0 1 1,0-1-1,0 1 0,-1-1 1,0-3-1,0 3-35,0 0 0,0-1 0,-1 1 0,0 0-1,1 0 1,-1 0 0,0 0 0,0 0-1,-1 1 1,1-1 0,-1 1 0,1-1 0,-1 1-1,0 0 1,0 0 0,0 0 0,0 0-1,-4-1 1,-2-1 13,0 0-1,-1 1 1,1 1-1,-1-1 1,-14 0-1,15 3 72,-7-2 11,16 2-68,0 0-1,0 0 1,0 0 0,0 0 0,0-1-1,0 1 1,0 0 0,0 0 0,0 0 0,0 0-1,0 0 1,0 0 0,0 0 0,0 0 0,-1 0-1,1 0 1,0 0 0,0 0 0,0 0-1,0 0 1,0 0 0,0 0 0,0-1 0,0 1-1,0 0 1,0 0 0,0 0 0,0 0 0,0 0-1,0 0 1,0 0 0,0 0 0,0 0 0,0 0-1,0 0 1,0 0 0,0 0 0,1 0-1,-1 0 1,0-1 0,0 1 0,0 0 0,0 0-1,0 0 1,0 0 0,0 0 0,0 0 0,0 0-1,0 0 1,0 0 0,0 0 0,0 0-1,0 0 1,0 0 0,0 0 0,0 0 0,7-3-26,8 0 22,-15 3 4,122-31 3,-77 18 16,55-9 0,-98 22-34,0 0 1,0-1-1,0 1 1,0 0-1,0 0 1,0 0-1,0 1 0,0-1 1,0 0-1,0 1 1,0-1-1,0 1 1,-1 0-1,1-1 1,0 1-1,0 0 1,0 0-1,-1 0 1,3 3-1,-2-2 40,0 0-1,-1 0 1,1 0-1,-1 0 1,1 1-1,-1-1 1,0 1-1,0-1 1,0 1-1,-1-1 1,1 1-1,0 4 1,0 3 4,-1 0 0,0 0 0,0-1 0,-1 1 0,0 0 0,-1-1-1,-3 10 1,-4 14 111,13-38 6,0 1 0,1 0-1,0 0 1,0 0 0,0 1 0,10-6 0,22-16-28,55-42-395,-78 58 234,1 1 1,0 0-1,0 2 0,30-10 1,-40 14 37,0 1-1,0 0 1,0 1 0,1-1 0,-1 1-1,0 0 1,0 0 0,1 1 0,-1 0 0,0 0-1,0 0 1,0 0 0,0 1 0,7 3 0,-6-2 18,0 0 1,0 1 0,-1 0 0,1 0 0,-1 1 0,0 0-1,0 0 1,-1 0 0,1 0 0,5 9 0,8 13 47,-10-17-101,-1 0 1,0 0-1,-1 1 1,0 0-1,0 0 0,4 15 1,-10-25-424,1 0 233,-1-1-1,0 1 0,0-1 1,1 1-1,-1 0 0,0-1 1,0 1-1,0-1 0,0 1 1,0 0-1,0-1 1,0 1-1,0 0 0,0-1 1,0 1-1,0-1 0,-1 1 1,1 0-1,0-1 0,0 1 1,-1-1-1,1 1 0,-10 4-4100,9-5 3738,-1 0-1,0 0 1,1 0-1,-1 0 1,1 0-1,-1-1 1,-2 0-1,-14-3-2210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47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91 24 4480,'-62'-16'2016,"46"13"-1728,7-2 384,9 10-416,-4-5 864,8 0-1088,5 0-32,4 0 96,8 3-32,-3 0-928,0 10 448,-5 7-5344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47.6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36 6464,'-34'-24'2944,"60"21"-2560,-5-2 160,10 5-384,22-3 896,4 6-576,10-3-128,-6 0-224,9 0 96,-5 0-128,14 0-1376,-9 8 704,-17 0-3584,-9 3 2304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47.9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39 5984,'0'-23'2208,"-5"18"-1728,26 5-128,-3 0 672,8-3-640,15 0 352,11-2-448,4 5-352,6 5 0,4-2 224,-4 8-96,-5 1 64,-5 1-64,-9 1-2080,-7 3 1088,-13-1-3712,-10 3 2592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13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16 3136,'-11'0'5719,"10"0"-5490,-1 1 82,1 0 0,-1 0 0,0-1 0,0 1 0,0-1 0,0 0-1,0 1 1,-3-1 0,-3 0 2927,11-4-1971,5 0-631,32-2-163,1 2-1,0 1 1,60 4-1,-42 5-532,103 21 1,-153-25-1091,0 0 0,17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48.3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23 6048,'-53'-23'2240,"50"27"-1728,6 0-160,7-4-1792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7:51.4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7 335 1984,'-7'-7'682,"12"3"353,18 3 982,-12 1-1586,-1-2-198,0 1 0,0-2 0,0 1 1,0-2-1,0 1 0,-1-1 0,1 0 0,-1-1 0,0-1 0,0 1 0,-1-1 0,0 0 0,14-15 0,-12 12-133,-2-1 0,1 0 0,-1-1 0,-1 0 0,0 0 0,-1 0 0,0-1 0,0 0 0,-1 0 0,5-21 0,-9 27-91,0-1 0,0 0 0,-1 1 0,1-1 0,-1 0 0,-1 1 0,1-1 0,-4-12 0,4 17-22,-1 1 1,1-1 0,-1 0 0,1 0 0,-1 0 0,0 1 0,0-1 0,0 0 0,0 1 0,0-1 0,0 1 0,0-1 0,0 1 0,-1 0 0,1-1 0,-1 1 0,1 0 0,-1 0 0,1 0 0,-1 0 0,0 0 0,1 0 0,-1 1 0,0-1 0,0 1 0,1-1 0,-1 1 0,0-1 0,0 1 0,0 0 0,0 0 0,0 0 0,0 0 0,1 0 0,-4 1 0,1 0-2,-1 1 1,0 0-1,1 0 0,0 0 1,-1 1-1,1-1 1,0 1-1,0 0 0,0 0 1,1 1-1,-1-1 1,1 1-1,-1-1 0,-4 9 1,-3 5 100,0 0 1,-10 23-1,14-27 5,1 1 0,1-1 0,0 1 0,1 1 0,1-1 0,-3 23 0,5-28-5,1 0 0,0-1 0,0 1 0,1 0 0,1 0 0,-1-1 1,1 1-1,1-1 0,-1 0 0,1 0 0,1 1 0,6 9 0,-8-15-20,-1 0 0,1 0-1,0-1 1,0 1-1,1-1 1,-1 1 0,1-1-1,-1 0 1,1 0-1,0 0 1,-1 0 0,1-1-1,0 1 1,0-1-1,0 1 1,1-1 0,-1 0-1,0 0 1,6 0-1,-4-1 16,-1 1-1,1-2 1,-1 1-1,0 0 1,1-1-1,-1 0 1,1 0-1,-1 0 1,0-1-1,0 1 1,0-1-1,0 0 1,0 0-1,5-4 1,27-22 118,45-45 0,-54 46-271,2 1 0,50-34 0,-75 58 35,0-1 1,-1 1 0,1 1-1,0-1 1,8-2 0,-12 4 32,1 0 0,0 0 0,0 0 0,-1-1 0,1 1 0,0 0 0,-1 0-1,1 0 1,0 0 0,0 0 0,-1 0 0,1 1 0,0-1 0,-1 0 0,1 0 0,0 0 0,-1 1 0,1-1 0,0 0 0,-1 1 0,1-1 0,-1 1 0,1-1 0,-1 0 0,1 1 0,-1-1 0,1 1 0,-1 0 0,1-1 0,-1 1 0,1-1 0,-1 1 0,0 0 0,1-1 0,-1 1 0,0 0 0,0-1 0,0 1 0,1 0 0,-1-1 0,0 1 0,0 1 0,0 3 32,0 0 0,0 1 0,-1-1-1,1 0 1,-1 1 0,-3 9 0,-14 33 116,-47 90 506,78-141 37,4-6-569,-1-1 0,0-2 0,21-18 0,-14 12-46,38-33 67,-24 19-455,52-34-1,-84 63 255,0 0-1,0 0 0,0 1 1,1-1-1,-1 1 1,7-2-1,-10 4 52,-1 0 0,0-1 0,1 1 1,-1 0-1,0 0 0,1 0 0,-1 1 0,0-1 0,1 0 0,-1 0 0,0 1 0,0-1 1,1 1-1,-1-1 0,0 1 0,0-1 0,0 1 0,0 0 0,1 0 0,-1 0 1,0-1-1,0 1 0,0 0 0,-1 0 0,1 0 0,0 0 0,0 1 0,-1-1 0,1 0 1,0 0-1,-1 0 0,1 2 0,3 9-7,0 0-1,-1 0 1,0 0 0,-1 0 0,0 1 0,0 15 0,-2-13 87,2 0 0,0-1 0,7 26 0,-8-36-31,0-1 1,1 0-1,-1 0 1,1 1-1,0-1 0,0 0 1,0-1-1,0 1 1,3 3-1,-4-5-12,1 0 0,-1 0 0,1 0 0,-1 0 0,1 0 0,0 0 0,-1 0 0,1 0 0,0-1 0,-1 1 0,1 0 0,0-1 0,0 0-1,0 1 1,-1-1 0,1 0 0,0 0 0,0 0 0,3-1 0,3 0 8,-1-2 1,1 1-1,-1-1 0,1 0 0,-1-1 0,0 1 0,0-1 1,-1-1-1,1 1 0,10-11 0,4-6 52,28-33-1,-47 51-70,5-5 20,0-2 0,-1 1 0,0-1 0,0 1 0,-1-2 0,6-14-1,-10 20-48,1 0 0,-1 1 0,0-1 0,0 0-1,0 0 1,-1 0 0,0 1 0,1-1 0,-2 0-1,1 0 1,-1 0 0,1 0 0,-1 0-1,-1 1 1,1-1 0,-4-8 0,4 12-3,1 0 0,-1 0 0,0-1 0,1 1 0,-1 0 0,0 0 0,0 0 0,0 0 0,0 0 0,0 0 0,0 0 0,0 0 0,0 0 0,0 0 0,0 0 0,-1 1 0,1-1 0,0 0-1,0 1 1,-1-1 0,1 1 0,0 0 0,-1-1 0,1 1 0,-1 0 0,-2 0 0,2 0-6,0 1 0,-1 0 0,1 0 0,-1 0 0,1 0 0,0 0 0,0 1 0,-1-1 0,1 0 0,0 1 0,0 0 0,1 0 0,-4 3 0,-6 7 6,2 0 0,-1 1 0,2 0 0,-1 1 0,2 0 0,0 0 0,1 0 0,0 1 0,1 0 0,1 0 0,0 1 0,-3 29 0,7-42 25,0 0 1,0 0 0,0 0-1,0 0 1,0-1 0,1 1-1,-1 0 1,1 0 0,0-1-1,0 1 1,0 0 0,0-1-1,0 1 1,1-1 0,-1 1-1,1-1 1,-1 1 0,1-1-1,0 0 1,0 0 0,0 0 0,4 3-1,-1-3 24,-1 1 1,0-1-1,1-1 0,-1 1 0,1 0 1,0-1-1,0 0 0,-1 0 0,1-1 1,0 1-1,0-1 0,0 0 0,5-1 0,17-2 78,1-2 0,0-1-1,31-11 1,-36 8-56,-1 0 0,0-1 0,0-1 0,-1-1 0,-1-1 0,35-28 0,-19 9-133,-2-2-1,43-54 0,-49 54-6,-28 34 84,0 0 0,0 0 0,0 0 0,0 0-1,0 0 1,0 0 0,0 0 0,0 0 0,0 0 0,0 0 0,0-1-1,0 1 1,1 0 0,-1 0 0,0 0 0,0 0 0,0 0 0,0 0-1,0 0 1,0 0 0,0 0 0,0 0 0,0 0 0,0 0 0,0 0-1,0 0 1,1 0 0,-1 0 0,0 0 0,0 0 0,0 0 0,0 0-1,0 0 1,0 0 0,0 0 0,0 0 0,0 1 0,0-1 0,0 0-1,0 0 1,0 0 0,0 0 0,0 0 0,1 0 0,-1 0-1,0 0 1,0 0 0,0 0 0,0 0 0,0 0 0,0 0 0,0 0-1,0 0 1,0 1 0,0-1 0,0 0 0,1 7-45,-1 9-14,-5 18 7,3 0-1,1 38 0,1-60 87,1-1 1,1 0 0,0 1-1,0-1 1,1 0-1,1 0 1,-1 0 0,2-1-1,0 1 1,8 13-1,-11-22 12,0 0-1,0 0 0,0 0 0,0 0 1,1 0-1,-1 0 0,1-1 0,-1 1 1,1-1-1,0 0 0,-1 1 0,1-1 0,0-1 1,0 1-1,0 0 0,0-1 0,5 1 1,3 0 17,0-1 0,0-1 0,20-2 1,3-3-38,-1-2 0,1-2-1,-2-1 1,1-1 0,-2-2 0,1-1 0,-2-1 0,0-2 0,-1-1 0,-1-1 0,44-42-1,-56 46-52,0 0 0,24-37-1,-37 49 44,-3 4-19,1-1 0,-1 1 0,0 0 0,0 0 0,0 0 0,1 0 0,-1-1 0,0 1 0,0 0 0,0 0 0,0-1 1,1 1-1,-1 0 0,0 0 0,0-1 0,0 1 0,0 0 0,0 0 0,0-1 0,0 1 0,0 0 0,0-1 0,0 1 0,0 0 0,0 0 1,0-1-1,0 1 0,0 0 0,0 0 0,0-1 0,0 1 0,0 0 0,0-1 0,-1 1 0,1 0 0,0 0 0,0-1 0,0 1 0,-1 0-7,0 0 0,0 1 0,0-1 0,0 0 0,0 1 0,0-1 0,1 1 0,-1-1 0,0 1 0,0 0 0,1-1 0,-1 1 0,0 0 0,0 1 0,-42 50-226,-55 89-1,95-136 242,0 0 0,0 0 0,0 1-1,1-1 1,0 1 0,0 0-1,-1 8 1,2-13 11,1 1 0,0 0-1,0 0 1,0 0 0,0-1 0,0 1 0,1 0-1,-1 0 1,1-1 0,-1 1 0,1 0 0,-1-1-1,1 1 1,0 0 0,0-1 0,0 1 0,0-1-1,0 1 1,0-1 0,0 0 0,0 1 0,1-1-1,-1 0 1,0 0 0,1 0 0,-1 0 0,1 0-1,3 1 1,-4-1-3,1-1 0,0 1-1,-1-1 1,1 0 0,0 1 0,0-1 0,-1 0-1,1 0 1,0 0 0,0-1 0,-1 1-1,1 0 1,0-1 0,-1 1 0,1-1 0,0 0-1,-1 1 1,1-1 0,-1 0 0,1 0-1,2-2 1,0 1 38,0 0-29,-1-1-1,0 1 1,0 0-1,0-1 1,0 0-1,-1 0 0,1 0 1,-1 0-1,0 0 1,1 0-1,2-6 1,0-4 58,9-25 0,-11 27-35,11-31-332,11-57 0,-24 90 152,-3 13-68,-2 20-64,-14 110 36,-53 198 0,63-304 284,0 0 0,-2-1-1,-1-1 1,-20 37-1,22-48 23,-1-1-1,0 1 0,-1-2 0,-1 1 1,0-2-1,-1 1 0,0-2 1,-22 16-1,28-23-26,0 0 0,1-1 0,-2 1-1,1-1 1,0-1 0,-1 1 0,1-2 0,-1 1 0,0-1 0,1 0 0,-12 0 0,15-1-29,-1 0 0,1 0 0,-1-1 0,1 0 0,-1 0 0,1 0 0,-1 0 0,1-1 0,0 1 0,0-1 0,-1 0 0,1-1 0,1 1 0,-1-1 0,0 0-1,1 1 1,-1-2 0,1 1 0,-6-7 0,5 5-35,1-1 0,0 1 0,0-1 0,0 1 0,1-1 0,0 0 0,-2-8 0,3 10 7,1 1-1,-1-1 0,1 1 0,0-1 0,0 0 0,0 1 0,1-1 1,-1 1-1,1-1 0,0 1 0,0-1 0,0 1 0,0-1 1,3-4-1,4-5 22,0 1 0,1 0 0,0 0 1,1 1-1,0 0 0,1 0 0,0 1 0,1 1 1,0 0-1,0 1 0,26-14 0,7 2-43,2 2 0,60-16-1,28-11 166,-113 36-76,-1-2 0,0-1-1,0 0 1,32-27-1,-16 8 70,43-49-1,-38 31 8,47-74 0,-33 31 139,-68 179-960,11-73 695,0 7 35,0 0-1,4 28 0,-2-43-16,0 0-1,0 0 1,1 0-1,0 0 0,0 0 1,0 0-1,1 0 0,-1-1 1,2 1-1,-1-1 1,0 0-1,7 7 0,-9-11-3,0 1 0,1-1 0,-1 0 0,0 0 0,1 0 0,-1 0 0,1 0 0,-1-1 0,1 1 0,-1 0 0,1-1 0,-1 1 0,1-1 0,0 1 0,-1-1 0,1 0 0,0 0 0,0 0 0,-1 0 0,1 0 0,0 0 0,-1 0 0,1 0 0,2-2 0,1 1 27,-1-1 0,1 0-1,-1 0 1,1-1 0,-1 1-1,7-7 1,-1 1-37,-1-1 1,0 0-1,0-1 0,-1 0 1,13-21-1,-5 7-20,15-26 4,-23 35-5,1 0 1,0 1-1,22-25 1,-30 38-7,0 0 0,-1 0-1,1 0 1,0 0 0,0 0 0,0 0-1,0 0 1,1 1 0,-1-1 0,0 0-1,0 1 1,0-1 0,1 1 0,-1-1-1,0 1 1,0 0 0,1-1 0,-1 1-1,0 0 1,2 0 0,-2 0-3,0 1 0,0-1 0,-1 0-1,1 1 1,0-1 0,-1 1 0,1 0 0,0-1 0,-1 1-1,1-1 1,0 1 0,-1 0 0,1 0 0,-1-1 0,0 1-1,1 0 1,-1 0 0,1 0 0,-1-1 0,0 1 0,1 2-1,0 5-41,1 0-1,-2 1 0,1-1 0,-1 14 0,-6 45 58,-2 1 0,-4-1 0,-33 111 0,32-136 43,-2 0-1,-1-2 1,-36 63 0,40-84 43,-1-1 1,0 0 0,-1 0-1,-1-2 1,0 0 0,-2 0-1,-19 13 1,29-23-26,0-1 1,-1-1-1,0 1 0,1-1 0,-2-1 1,1 1-1,0-1 0,-1-1 0,1 1 1,-1-2-1,1 1 0,-1-1 0,0 0 1,0-1-1,0 0 0,0-1 0,1 1 1,-18-5-1,21 3-15,0 0 0,1 0 0,-1 0 0,1-1 0,-1 0 0,1 0 1,0 0-1,0 0 0,0-1 0,0 1 0,1-1 0,0 0 0,-1 0 0,1-1 0,-3-6 0,0 0 51,1 0-1,0-1 0,1 1 0,0-1 0,-2-13 1,4 16-54,1-1 0,0 1 1,0 0-1,1 0 0,1 0 1,-1-1-1,1 1 0,1 0 0,0 0 1,0 0-1,1 0 0,0 0 1,0 1-1,1-1 0,0 1 1,1 0-1,0 0 0,6-7 1,-1 2 24,1 1 1,0 0-1,1 0 1,1 2-1,0-1 1,0 2-1,1 0 1,0 0-1,16-6 1,28-11-18,1 3 1,1 2 0,1 3 0,97-15 0,20 16-4186,-108 18 1,-23 6-2744,-5 4 1761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05.0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40 6976,'-18'-39'2592,"10"39"-576,11 6-2336,2 7-1728,0 2 1120,0 16-3712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05.3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53 7232,'-16'-34'2656,"6"34"-2048,10-4-192,0 0 0,0-1-320,0 2 192,0 0-192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0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1197 2816,'-1'6'1841,"1"-7"-1762,0 1-1,0 0 0,0-1 1,0 1-1,0 0 0,0 0 1,0-1-1,1 1 1,-1 0-1,0 0 0,0-1 1,0 1-1,1 0 0,-1 0 1,0 0-1,0-1 0,1 1 1,-1 0-1,0 0 1,0 0-1,1 0 0,-1 0 1,0 0-1,0-1 0,1 1 1,0 0-1,3-2 78,1-1 0,0 0 0,0 0 0,-1 0 0,0 0 0,1-1 0,-1 0 0,-1 0 0,1 0 0,0 0 0,-1-1 0,0 0 0,0 1 0,3-8 0,3-9 86,0 0 0,6-24 0,-14 42-220,43-179 568,-40 167-503,17-102 831,-19 95-593,-1 18-269,-1-1 0,1 0 0,0 0 0,0 1 0,3-9 0,-4 12-25,0 0 1,1 0-1,-1 0 0,1-1 1,0 1-1,-1 0 0,1 0 1,0 0-1,0 0 0,-1 1 1,1-1-1,0 0 0,2-1 0,-3 2-8,1 0 0,-1 0 0,0 0 0,1 0 0,-1 0 0,1 0-1,-1 0 1,0 0 0,1 0 0,-1 1 0,0-1 0,1 0-1,-1 0 1,1 0 0,-1 1 0,0-1 0,1 0 0,-1 0 0,0 1-1,0-1 1,1 0 0,-1 1 0,0-1 0,0 0 0,1 1-1,-1-1 1,0 0 0,0 1 0,0-1 0,0 0 0,0 1 0,1-1-1,-1 1 1,0-1 0,0 0 0,0 1 0,0 0 0,1 5 17,0 1 0,-1 0 1,1-1-1,-1 1 0,-2 9 0,1 5 7,-2 49 170,1-44-81,1-1-1,3 44 1,0-63-115,-1 0 1,1 0 0,0 0 0,0-1 0,1 1 0,-1-1 0,1 0 0,0 0 0,1 0 0,-1 0-1,1 0 1,0-1 0,0 1 0,1-1 0,-1 0 0,1-1 0,0 1 0,0-1 0,0 0-1,0 0 1,1 0 0,-1-1 0,1 0 0,0 0 0,-1 0 0,1-1 0,0 0 0,0 0-1,0 0 1,0-1 0,0 0 0,0 0 0,0-1 0,0 1 0,0-1 0,0-1 0,7-1 0,6-7 67,1 0-1,-2-1 1,1-1 0,27-23 0,-23 16-85,113-101-74,-114 98 113,22-27 0,-15 22-43,-28 26 42,-3 2-38,-1 0 1,1 0-1,-1 0 0,1 0 0,0 0 0,0 0 1,-1 1-1,1-1 0,0 1 0,0-1 1,0 1-1,0 0 0,1 0 0,-3 3 0,-1 0 3,-110 117 356,64-65-342,42-47-55,-1 2 1,2-1 0,-10 16-1,16-23 20,-1 0 0,1 0 1,0 0-1,1 0 0,-1 1 0,1-1 0,0 0 0,0 1 0,0-1 1,1 1-1,-1-1 0,1 1 0,0-1 0,1 8 0,0-11 31,-1 1-1,0 0 1,1-1 0,0 1-1,-1-1 1,1 1 0,0-1-1,0 0 1,0 1-1,0-1 1,0 0 0,0 1-1,0-1 1,0 0 0,1 0-1,-1 0 1,0 0-1,3 1 1,-1-1 24,0 0 0,-1 0 0,1 0 1,0 0-1,0-1 0,0 0 0,-1 1 0,1-1 0,0 0 1,4-1-1,-1 1 3,0-1 0,0 0 0,0-1 1,0 0-1,0 0 0,0 0 0,-1-1 0,1 1 1,8-7-1,-5 1-20,0 0 0,0 0 0,-1-1 0,-1-1-1,1 1 1,-2-1 0,9-15 0,34-80-25,-43 89-29,20-56-2,-30 85-108,2-1 0,-1 0 0,-1 26 0,4-33 127,0 25-188,5 35 1,-4-56 201,1 0 1,0 0-1,0 0 1,1 0 0,0-1-1,1 1 1,0-1-1,6 11 1,-9-18 15,-1 0 0,1 0 0,-1 0 0,1 0 0,0 0 0,-1-1 0,1 1-1,0 0 1,0 0 0,0-1 0,-1 1 0,1-1 0,0 1 0,0-1 0,0 1 0,0-1 0,0 1 0,0-1 0,0 0 0,0 1 0,0-1 0,0 0 0,1 0 0,-1 0 0,0 0 0,0 0 0,0 0 0,0 0 0,0 0-1,0-1 1,0 1 0,0 0 0,0 0 0,0-1 0,0 1 0,1-1 0,3-3-14,0 1 0,0-1 0,0 0-1,-1 0 1,6-6 0,-8 8 14,22-26 205,42-62-1,-26 30-125,-13 25-93,62-93 128,-74 104-38,-1-1 0,-2 0 0,15-43 0,4-41-210,-5-1 0,15-136-1,-40 241 91,2-32-28,-3 34 36,0 1 0,-1-1-1,1 1 1,0-1-1,-1 0 1,0 1 0,1-1-1,-1 1 1,0-1 0,0 1-1,-2-3 1,3 5 13,0 0-1,0-1 1,-1 1 0,1-1 0,0 1-1,-1 0 1,1 0 0,0-1 0,-1 1-1,1 0 1,0-1 0,-1 1 0,1 0-1,-1 0 1,1 0 0,0 0 0,-1-1-1,1 1 1,-1 0 0,1 0 0,-1 0-1,1 0 1,-1 0 0,1 0 0,0 0-1,-1 0 1,1 0 0,-1 0 0,1 0-1,-1 0 1,1 1 0,0-1 0,-1 0-1,1 0 1,-1 0 0,1 1-1,0-1 1,-1 0 0,1 0 0,0 1-1,-1-1 1,1 0 0,0 1 0,-1-1-1,1 0 1,-1 1 0,-12 20-154,2 4 23,2 1-1,1 0 0,-7 44 1,10-47 80,-43 246 89,23-82-76,20-142 82,0 118 459,5-118-189,1-39-290,0 0 0,0-1 0,0 1 0,1 0 0,0 0 0,0-1 0,0 1 0,1-1 0,-1 0 0,6 8 0,-6-12 10,0 1-1,0-1 1,0 1 0,0-1 0,0 0-1,0 0 1,0 0 0,0 0 0,1 0-1,-1 0 1,3 0 0,4 2 55,-2 0-89,0-1 1,0 0-1,1 0 0,0-1 1,-1 0-1,1 0 1,-1-1-1,1 0 1,0 0-1,-1-1 0,12-2 1,-8 1 92,-1-1 0,1 0 0,-1 0 0,0-1 0,0 0 0,-1-1 0,16-10 0,-17 9-29,0-1 0,-1 0 0,0 0 0,0 0 0,-1-1 0,0 0 0,0 0 0,-1-1 0,0 0-1,0 0 1,-1 0 0,-1 0 0,1-1 0,-1 1 0,-1-1 0,0 0 0,0 0 0,-1 0 0,0 0 0,-1 0 0,-1-15 0,0 22-63,1 0 0,-1 0 0,0 1 1,0-1-1,-1 0 0,1 0 0,0 0 1,-1 1-1,0-1 0,1 1 0,-1-1 0,0 1 1,-5-4-1,7 5-15,-1 0 0,0 0-1,0 1 1,0-1 0,0 0 0,0 0 0,0 1 0,0-1 0,0 1-1,0-1 1,0 1 0,0-1 0,0 1 0,-1 0 0,1 0 0,0-1 0,0 1-1,0 0 1,-1 0 0,1 0 0,0 0 0,0 0 0,0 1 0,0-1-1,-1 0 1,1 1 0,0-1 0,0 0 0,0 1 0,0-1 0,0 1 0,0 0-1,0-1 1,0 1 0,0 0 0,0-1 0,-1 2 0,-1 3-37,0-1 0,0 1 0,0-1 0,1 1 0,-1 0 0,1 0 1,1 0-1,-1 0 0,1 0 0,-1 1 0,1-1 0,1 0 0,-1 1 0,1-1 1,0 0-1,0 1 0,1-1 0,-1 1 0,4 8 0,-1 1 128,2 0 1,0 0-1,0 0 1,2-1-1,12 22 0,-15-29-8,1 0 0,0 0 0,1-1 0,-1 0 0,2 0 0,-1 0-1,0-1 1,1 1 0,0-2 0,0 1 0,1-1 0,13 6-1,-15-7-267,0-1-1,0 0 0,1-1 0,-1 1 0,1-1 0,-1-1 0,1 1 1,-1-1-1,1 0 0,-1 0 0,1-1 0,-1 0 0,1 0 0,-1 0 1,0-1-1,12-5 0,0-5-3367,-4-3 1125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0.3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20 6720,'-9'-8'2496,"13"13"-1952,18-5-128,0 0 960,17-5-832,15 1 288,15 0-512,6 0-128,-9 4-96,-6 4 128,-1 0-128,-7 0-4256,-9 4 2272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2.0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1 262 2496,'10'-9'6402,"-9"8"-6025,11-6-330,14-8 496,35-29 0,-4 3-71,-52 38-471,49-30 84,-48 30-69,-1 0-1,0 1 0,1 0 0,-1 0 1,1 1-1,0-1 0,0 1 0,7 0 1,-11 1 14,0 0 0,0 1 0,1-1 0,-2 1 0,1-1 0,0 1 0,0 0 0,0 0 0,0 0 1,0 0-1,-1 0 0,1 0 0,0 1 0,-1-1 0,1 0 0,-1 1 0,1-1 0,-1 1 0,0 0 0,0-1 1,2 5-1,2 3 132,0 1 0,6 20 0,-7-21-41,3 10 145,1-1 1,20 34-1,-22-43-115,0 1 0,1-1 0,1 0 0,0-1 0,0 0 0,16 12 0,-22-18-93,1 0-1,-1 0 1,1 0-1,0-1 1,0 0 0,0 1-1,0-1 1,0 0 0,0 0-1,1-1 1,-1 1-1,0-1 1,0 0 0,0 1-1,1-1 1,-1-1 0,0 1-1,0 0 1,0-1-1,1 0 1,-1 1 0,0-1-1,0-1 1,0 1 0,0 0-1,0-1 1,-1 1-1,1-1 1,0 0 0,4-4-1,4-4 35,0-2-1,-1 1 1,0-1 0,-1-1-1,8-13 1,-15 24-92,42-71 39,-24 39-263,1 0-1,45-53 0,-65 86 195,1-1 0,0 0 0,-1 0 0,1 1 0,0-1 0,0 1 0,0-1 0,0 1 0,1 0 0,-1 0 0,0 0 0,0 0 1,1 0-1,-1 0 0,0 1 0,3-1 0,-2 1 15,-1 0 0,0 1 0,0-1 0,1 1 0,-1-1 0,0 1 0,0 0 1,1 0-1,-1 0 0,0 0 0,0 0 0,0 0 0,0 0 0,-1 1 0,1-1 0,2 3 1,16 17 48,-1 0 1,18 28-1,-22-28-20,5 8 231,-1 1 1,18 39-1,-36-68-229,0 2-313,0-1-1,0 0 0,0 1 0,0-1 1,0 1-1,0-1 0,-1 1 0,1-1 1,-1 1-1,1 3 0,-1 10-1552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2.4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3328,'0'0'30,"0"-1"0,0 1 1,0 0-1,0 0 0,0 0 0,0-1 0,1 1 1,-1 0-1,0 0 0,0 0 0,0-1 1,0 1-1,0 0 0,1 0 0,-1 0 0,0 0 1,0 0-1,0-1 0,0 1 0,1 0 0,-1 0 1,0 0-1,0 0 0,1 0 0,-1 0 1,0 0-1,0 0 0,0 0 0,1 0 0,-1 0 1,0 0-1,0 0 0,1 0 0,-1 0 1,0 0-1,0 0 0,0 0 0,1 0 0,-1 0 1,0 0-1,7 11 436,1 20 768,-7-29-1000,7 53 2045,-2 0 0,-3 87 0,-16 232 665,6-305-2619,-2 60-1738,10-118-1659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2.8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6 4992,'-5'-5'2240,"14"10"-192,0 9-1312,-5 2 1248,-4 4-1120,0-1 320,0 1-672,-4-4-320,4 3-96,0-4 96,0 1-96,0-4-864,0-4 384,-4 14-7392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6.1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6 958 1984,'-5'-2'407,"6"0"37,13-2 502,3 0 57,-1-3-558,0-2 0,-1 0 1,-1 0-1,1-2 0,-1 0 1,-1 0-1,20-23 0,35-44 491,14-14-512,-22 34-285,45-44-29,-87 82-88,-1-1 0,0-1 0,18-33-1,-15 18 99,21-55 0,-34 71-78,0 1-1,-2-2 1,0 1 0,3-34-1,-8 46-23,0 0 0,0 0-1,-1 0 1,0 0-1,-1 0 1,0 0 0,-5-14-1,6 20-17,0 0 0,-1 0 0,1 0 0,-1 0 0,0 0 0,0 1 0,0-1 0,0 1 0,0-1 0,-5-3 0,5 5-21,0 0 1,0 0-1,0 0 1,0 0-1,0 0 1,-1 0-1,1 1 1,0-1-1,0 1 1,-1-1-1,1 1 1,0 0-1,-1 0 1,1 0-1,0 0 1,-5 1-1,3 0 24,0 1 1,1-1-1,-1 0 0,0 1 0,1 0 0,-1 0 0,1 0 0,-1 0 0,1 1 0,0-1 0,0 1 1,-4 4-1,0 1 67,0 1-1,1-1 1,-8 15 0,-6 19 245,2 0-1,1 2 0,-12 52 1,17-56-191,-6 26 121,-15 106 0,32-157-200,1-1-1,0 1 1,1 0-1,1 0 1,1 0-1,0-1 1,5 16-1,-4-16 22,-2-6-15,0-1 0,1 1 1,0-1-1,0 0 0,1 0 1,0 0-1,0 0 0,6 7 1,-7-11-23,-1 0 0,1 0 0,0-1 0,0 1 0,0-1 0,0 0 0,0 1 0,1-2 0,-1 1 0,1 0 0,-1-1 0,1 1 0,0-1 0,0 0 0,-1 0 0,1-1 0,0 1 0,6 0 0,1-2 7,1 0 1,-1-1-1,1 0 1,-1 0-1,19-8 1,53-25 123,-81 34-150,9-4-8,14-7 33,28-17 1,-46 25 2,-1 0 0,1-1 0,-1 0 1,0-1-1,0 1 0,-1-1 0,0 0 0,9-13 0,-13 17-17,0 0 0,0 0 0,-1-1 0,1 1 0,0-1 0,-1 1 0,0-1-1,1 1 1,-1-1 0,0 1 0,0-1 0,0 1 0,-1-1 0,1 1 0,0 0 0,-1-1 0,0 1 0,0-1 0,0 1-1,0 0 1,0 0 0,0-1 0,0 1 0,-1 0 0,1 0 0,-3-2 0,1 0-54,0 1 0,0-1 1,-1 1-1,1 0 0,-1 0 1,0 0-1,0 1 0,0-1 0,0 1 1,0 0-1,0 0 0,-1 1 1,-5-2-1,2 1-26,0 2 1,1-1-1,-1 1 0,0 0 1,0 1-1,1 0 0,-1 0 1,0 0-1,1 1 0,-1 0 1,1 1-1,0 0 0,0 0 1,0 0-1,0 1 0,0 0 1,1 0-1,-1 1 0,-10 10 1,15-12 56,0 0 0,0-1 1,0 1-1,0 0 1,1 0-1,-1 1 1,1-1-1,0 0 0,0 0 1,0 1-1,0-1 1,0 1-1,1 5 0,0-3-7,0 0 0,1 0 0,-1 0 0,1-1-1,1 1 1,-1 0 0,5 9 0,-1-4 19,1 0 1,0 0 0,0-1-1,2 0 1,-1 0 0,1 0-1,11 9 1,-10-10 40,0-1 0,0-1 0,1 1 1,0-2-1,1 1 0,0-1 0,0-1 0,13 5 0,-17-8 1,0 0-1,0-1 1,0 1-1,0-1 1,0-1 0,0 0-1,0 0 1,0 0-1,0-1 1,0 0-1,0 0 1,0 0 0,0-1-1,-1 0 1,12-6-1,-5 2-12,-1-1-1,0-1 1,-1 0-1,18-16 1,37-43 90,-37 36-35,-23 25-69,3-3 60,-1 0-1,0 0 0,13-20 1,-21 28-67,1-1 1,-1 1-1,1 0 1,-1-1-1,0 1 0,1-1 1,-1 1-1,0-1 1,0 1-1,0-1 1,0 1-1,-1-1 0,1 1 1,0 0-1,-1-3 1,1 3-19,-1 1 0,1-1 0,0 0 1,-1 1-1,1-1 0,0 1 0,-1-1 0,1 1 1,0 0-1,-1-1 0,1 1 0,-1-1 0,1 1 1,-1 0-1,1-1 0,-1 1 0,1 0 0,-1-1 1,1 1-1,-1 0 0,1 0 0,-1 0 0,0-1 1,1 1-1,-1 0 0,1 0 0,-1 0 1,0 0-1,1 0 0,-1 0 0,1 0 0,-1 0 1,0 1-1,1-1 0,-1 0 0,1 0 0,-1 0 1,0 1-1,1-1 0,-1 0 0,1 1 0,-1-1 1,0 1-1,-5 2 4,0 0 1,1 1 0,-1 0-1,0 1 1,1-1-1,0 1 1,0 0-1,1 0 1,-1 0 0,1 1-1,0 0 1,0 0-1,-4 11 1,-2 4 71,2 0 1,0 1-1,2 0 1,0 0-1,-4 37 0,9-55-34,1 0 0,0 0-1,0 0 1,1 0 0,-1 0-1,1 0 1,0 0 0,0 0-1,0-1 1,0 1 0,1 0-1,-1-1 1,1 1 0,0-1-1,3 5 1,-5-8-30,1 0 0,-1 1 0,0-1 0,1 0 0,-1 0 0,1 1 0,-1-1 0,0 0 0,1 0 0,-1 0 0,1 0 0,-1 1 0,1-1 0,-1 0 0,1 0 0,-1 0 0,1 0 0,-1 0 0,1 0 0,-1 0 1,0 0-1,1 0 0,-1 0 0,1-1 0,-1 1 0,1 0 0,-1 0 0,1 0 0,-1-1 0,0 1 0,1 0 0,-1 0 0,1-1 0,-1 1 0,0 0 0,1-1 0,-1 1 0,0 0 0,1-1 0,-1 1 0,0 0 0,0-1 0,1 0 0,12-19 156,-13 20-166,39-73 416,22-43-244,-56 103-269,-5 13 84,0 0 0,0 0 1,0 0-1,0 0 1,0 0-1,0 0 0,0 0 1,-1 0-1,1 0 0,0 0 1,0 0-1,0 0 0,0 0 1,0 0-1,0 0 0,0 0 1,0 0-1,0 0 0,0 0 1,0 0-1,0 0 1,0 0-1,0 0 0,0 0 1,0 0-1,0 0 0,0 0 1,0 0-1,0 0 0,0 0 1,0 0-1,0 0 0,0 0 1,-8 21-424,6-9 332,0 0 1,1 0-1,2 24 0,-1-11 72,0-18 39,1 1 0,-1-1 1,2 1-1,-1-1 0,1 0 0,0 1 1,5 10-1,-7-16 8,1 0 0,0 0 1,0 0-1,0 0 0,1 0 0,-1 0 1,0-1-1,1 1 0,-1 0 1,1-1-1,-1 1 0,1-1 0,0 1 1,0-1-1,0 0 0,0 0 0,0 0 1,0 0-1,0 0 0,0 0 0,0-1 1,0 1-1,0-1 0,0 1 0,1-1 1,-1 0-1,0 0 0,0 0 1,5 0-1,-2-1-10,-1-1 0,1 1 0,0-1 0,0 0 0,-1 0 1,1 0-1,-1-1 0,8-5 0,31-30 121,-22 18-91,21-17 85,67-79-1,-94 97-129,-1 0-1,-1-1 1,-1 0 0,-1-1-1,-1 0 1,0-1-1,7-28 1,54-293-488,-67 321 397,-2 11 65,0 1 0,-1-1 0,0 0 1,-1 0-1,0 0 0,-2-11 0,2 22 31,0-1 0,1 1 0,-1 0 0,0 0 0,0 0 1,0 0-1,0-1 0,0 1 0,0 0 0,-1 0 0,1 0 0,0 0 0,0 0 0,0-1 0,0 1 0,0 0 0,0 0 0,0 0 0,0 0 1,0 0-1,0-1 0,0 1 0,0 0 0,-1 0 0,1 0 0,0 0 0,0 0 0,0 0 0,0 0 0,0 0 0,0 0 0,-1-1 0,1 1 1,0 0-1,0 0 0,0 0 0,0 0 0,-1 0 0,1 0 0,0 0 0,0 0 0,-5 7-152,-3 16-42,-1 12 8,2 1 0,-4 53 0,3-19 26,-63 424 1203,71-492-1035,-1 7 190,0 0 1,-1 0-1,0 0 0,-4 11 0,7-42 498,6-8-633,15-52-128,-18 73-30,-1 0 0,2 0 0,-1 1 1,1-1-1,0 1 0,13-15 0,-15 19 24,3-3-51,1 0 1,-1 0 0,1 1 0,1 0 0,-1 0-1,15-8 1,-21 13 115,0 1 0,0 0 0,0-1 0,0 1 0,0 0 0,0-1 0,0 1 0,1 0 0,-1 0 0,0 0 0,0 0 0,0 0 0,0 0 0,0 1 0,0-1 0,0 0 0,0 0 0,0 1 1,0-1-1,0 1 0,0-1 0,0 1 0,0-1 0,0 1 0,0-1 0,0 1 0,0 0 0,0 0 0,-1-1 0,1 1 0,0 0 0,-1 0 0,1 0 0,0 0 0,-1 0 0,1 0 0,-1 1 0,2 2 32,-1-1 0,0 1 1,1-1-1,-2 1 0,1-1 0,0 1 1,-1 0-1,0 0 0,0-1 1,0 5-1,-2 8 197,-1 0-1,-6 21 1,8-32-120,-1 1 0,0 0 0,-1-1 0,1 1 0,-1-1 0,0 0 0,-1 0 0,1 0 0,-7 6-1,9-10-70,1 0 0,-1-1-1,0 1 1,1 0 0,-1-1 0,0 1-1,0-1 1,0 1 0,0-1-1,0 1 1,1-1 0,-1 0-1,0 1 1,0-1 0,0 0-1,0 0 1,0 0 0,0 1 0,0-1-1,0 0 1,0 0 0,0-1-1,0 1 1,0 0 0,0 0-1,0 0 1,0-1 0,0 1-1,0 0 1,0-1 0,-1 0-1,1 0-52,-1 0-1,1-1 0,0 1 0,-1 0 0,1-1 0,0 0 1,0 1-1,0-1 0,0 1 0,0-1 0,0 0 0,1 0 1,-1 0-1,0-3 0,0 4-28,1-1 0,0 1 0,0 0 0,-1-1 0,1 1 0,0-1 0,0 1 0,0-1-1,1 1 1,-1 0 0,0-1 0,0 1 0,1-1 0,-1 1 0,1 0 0,-1-1 0,1 1 0,1-2 0,-1 2 21,-1 1 1,1-1-1,0 1 1,-1-1-1,1 1 0,-1-1 1,1 1-1,0 0 0,-1-1 1,1 1-1,0 0 1,0 0-1,-1 0 0,1 0 1,0-1-1,1 1 1,0 0-15,0 1 1,0-1 0,0 0 0,0 1 0,0-1 0,-1 1 0,1-1 0,0 1 0,2 1 0,36 24 24,-33-21 27,0 1 1,1-1 0,0-1 0,0 0-1,10 4 1,-15-7 36,0 0 0,1 0-1,-1-1 1,0 1 0,1-1 0,-1 0-1,1 0 1,-1 0 0,0-1 0,1 1 0,-1-1-1,0 0 1,1 1 0,-1-2 0,0 1-1,0 0 1,0-1 0,4-2 0,9-7 155,-1 0 1,0-2 0,-1 0-1,0 0 1,16-22 0,-16 18-329,0 2 0,1-1 1,1 2-1,17-13 1,-32 26-63,2 13-176,-1 21 370,-2 0 1,-1 0 0,-8 50-1,8-72 118,0 0 0,-1 0 0,-1 0-1,1 0 1,-2 0 0,0 0-1,0-1 1,-11 19 0,15-28-86,-1 0 1,0 0 0,0 0-1,0 0 1,0 0 0,0 0-1,0 0 1,0 0 0,0 0-1,0 0 1,0-1-1,-1 1 1,1 0 0,0-1-1,-1 1 1,1-1 0,0 1-1,-1-1 1,1 0 0,0 0-1,-1 1 1,-1-1-1,1-1-10,0 1 0,0-1-1,0 1 1,0-1 0,0 0-1,0 1 1,1-1-1,-1 0 1,0 0 0,1-1-1,-1 1 1,0 0-1,1 0 1,-2-3 0,0 2-63,1-1 1,-1 0-1,1 0 1,0 0-1,0 0 1,0-1-1,1 1 0,-1 0 1,1-1-1,-1 1 1,1-1-1,0 0 1,1 1-1,-1-1 1,1 0-1,-1-6 1,2 9 21,-1 0 0,0 0 0,1 0 0,-1 0 0,0 0 0,1 0 0,-1 0 0,1 0 0,0 0 0,-1 0 1,1 0-1,0 0 0,0 1 0,-1-1 0,1 0 0,0 0 0,0 1 0,0-1 0,0 1 0,0-1 0,0 1 0,0-1 0,0 1 1,0 0-1,0-1 0,0 1 0,0 0 0,0 0 0,0 0 0,0-1 0,0 1 0,1 0 0,-1 1 0,0-1 0,0 0 0,0 0 1,2 1-1,4 0-37,0 1 0,1 0 0,-1 1 1,8 3-1,12 7-9,-5-3-174,0-1 0,31 9 0,-29-10-608,25 6-5326,-46-13 5621,0 0 0,-1-1 1,1 0-1,0 0 0,-1 1 0,1-1 0,0-1 1,0 1-1,-1 0 0,1-1 0,0 1 0,-1-1 1,1 0-1,3-2 0,12-10-1386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14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 3808,'-3'1'265,"0"0"1,0 1 0,1-1-1,-1 1 1,0 0-1,1 0 1,-1 0 0,1 0-1,0 1 1,0-1-1,0 0 1,0 1-1,-3 4 1,-6 7 837,4-6-784,-29 30 913,2 2 1,-49 76-1,9 27-60,62-114-952,1 0 1,1 0-1,-7 41 0,15-58-171,1-1-1,0 1 1,1-1 0,0 1-1,1-1 1,0 1-1,1-1 1,0 1 0,1-1-1,0 0 1,0 0-1,1 0 1,1-1-1,0 1 1,1-1 0,-1 0-1,12 13 1,1-2-626,0-2 0,2 0 0,0-2 0,37 26 0,-8-11-1071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7.1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1 2144,'-9'-1'9814,"8"2"-9487,-13 9 1860,-10 17-1987,19-20-83,1 1 0,0 0 0,1 1 0,0-1 0,0 0 0,1 1 0,-1 0 0,2 0 0,0-1 0,0 1 0,0 12 0,1-15-79,1 0 0,-1 0 0,1-1 0,0 1 0,0-1 0,1 1 0,-1-1 1,1 1-1,0-1 0,1 0 0,0 0 0,-1 0 0,2 0 0,-1 0 0,0-1 0,1 0 0,0 1 0,7 5 0,-9-9 7,0 1 0,0-1 0,0 0-1,0-1 1,1 1 0,-1 0 0,0-1-1,0 1 1,0-1 0,1 1-1,-1-1 1,0 0 0,0 0 0,1 0-1,-1-1 1,0 1 0,0 0-1,1-1 1,-1 1 0,0-1 0,0 0-1,0 0 1,0 0 0,0 0 0,4-2-1,4-4 22,1-1-1,-1 0 1,12-13-1,-11 12-140,41-45 260,-36 36-283,1 1 1,28-22 0,-45 39 76,1-1 0,0 0 1,-1 1-1,1 0 0,0-1 0,0 1 0,0-1 0,-1 1 0,1 0 1,0-1-1,0 1 0,0 0 0,0 0 0,1 0 0,-2 0 18,0 0-1,1 0 0,-1 0 0,0 0 1,0 0-1,1 1 0,-1-1 1,0 0-1,1 0 0,-1 0 1,0 0-1,0 1 0,1-1 0,-1 0 1,0 0-1,0 1 0,0-1 1,1 0-1,-1 0 0,0 1 1,0-1-1,0 0 0,0 1 0,0-1 1,1 1-1,-1 2 14,1 1 0,-1 0 0,0-1 0,0 1 0,-1 5 0,1 3-40,-4 51 129,2-43 77,1 0-1,1-1 0,3 31 0,-3-49-141,0 1-1,0-1 1,0 0 0,0 0-1,1 0 1,-1 0-1,0 0 1,1 0-1,-1 0 1,1 0-1,-1 0 1,1 0-1,-1 0 1,1 0-1,1 1 1,-2-2-22,0 0 0,1 0 0,-1 0 0,0 0 0,1 0 0,-1 0 0,0 0-1,1 0 1,-1 0 0,0 0 0,1 0 0,-1 0 0,0 0 0,1 0 0,-1 0 0,0 0 0,1-1 0,-1 1 0,0 0 0,1 0 0,-1 0 0,0 0 0,0-1 0,1 1 0,-1 0 0,0 0-1,0-1 1,1 1 0,-1 0 0,0-1 0,4-5 52,0 0 1,0 0-1,4-10 0,-5 9-97,15-32 89,8-18-89,-23 51-1,1 1 0,-1-1-1,1 1 1,0 0 0,1 0 0,-1 1 0,8-7-1,-11 11 25,-1-1 0,1 0-1,0 1 1,0-1 0,0 1-1,-1-1 1,1 1-1,0-1 1,0 1 0,0 0-1,0 0 1,0-1 0,0 1-1,0 0 1,0 0 0,0 0-1,-1 0 1,1 0-1,0 0 1,1 0 0,-1 0 3,0 1 0,-1-1 1,1 1-1,0-1 1,-1 0-1,1 1 0,-1 0 1,1-1-1,-1 1 1,1-1-1,-1 1 0,0 0 1,1-1-1,-1 1 0,0 0 1,1-1-1,-1 1 1,0 0-1,1 1 0,0 5-1,0 1-1,-1-1 1,1 1-1,-2 8 1,1-5 43,0 2 83,-1 0 3,1-1 1,3 17-1,-3-26-94,1 0 0,-1-1 1,1 1-1,0-1 0,0 1 0,-1-1 0,2 1 0,-1-1 0,0 1 1,0-1-1,1 0 0,-1 0 0,1 0 0,0 0 0,0 0 0,0 0 1,2 2-1,-2-4 7,0 1-1,0 0 1,0 0 0,0-1 0,0 1 0,0-1 0,0 0 0,1 0 0,-1 0 0,0 0-1,0 0 1,0 0 0,0 0 0,0-1 0,0 1 0,0-1 0,0 1 0,0-1-1,0 0 1,3-2 0,6-2-157,-1-1 0,14-10 0,-17 11-22,4-3-252,0 1-809,-1 0-1,1-1 1,-1 0-1,-1-1 1,1 0-1,8-12 1,-8 2-4826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7.5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20 6048,'-35'-19'2240,"30"19"-1280,10 3-992,3 5-32,5 0 0,5 4-96,4-1 96,-1 5-2368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7.8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3 3904,'-1'-2'1092,"4"2"54,-2 1-1062,-1-1-1,0 0 1,1 1 0,-1-1 0,1 0 0,-1 1 0,0-1 0,1 1 0,-1-1 0,0 1 0,1-1 0,-1 1 0,0-1 0,0 1-1,0-1 1,1 1 0,-1-1 0,0 1 0,0-1 0,0 1 0,0 0 0,0-1 0,0 1 0,0 0 0,0 4 279,-1 1-1,0-1 1,0 1 0,0-1 0,0 0 0,-1 0-1,0 0 1,0 0 0,0 0 0,-5 8 0,-4 3 442,-22 25 1,2-3-46,21-23-678,0 1 0,1 0-1,1 0 1,1 0 0,0 1-1,1 0 1,-6 35 0,10-42-28,1 0-1,0 1 1,1-1 0,0 0 0,1 0 0,3 18-1,-3-22-1,1 1 0,0 0 0,1-1 0,-1 0-1,1 1 1,1-1 0,-1 0 0,1 0 0,0-1-1,8 10 1,-8-12-5,0 0-1,1 1 1,-1-1-1,1 0 1,-1-1-1,1 1 1,0-1-1,0 0 1,0-1 0,0 1-1,1-1 1,-1 0-1,0 0 1,0 0-1,1-1 1,10 0-1,-6-1-251,1 0 1,-1 0-1,1-1 0,-1 0 0,0-1 0,0 0 0,17-8 0,-23 8-368,0 1 0,0 0 0,0-1 0,-1 0 1,1 0-1,3-4 0,3-5-2835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8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17 6400,'-5'-5'2368,"10"5"-1856,3-3-128,2-2 1696,3 2-1216,0 3 288,9 0-704,-1 0-128,5 0-192,10 0-96,0 0 0,-5 3-256,-2 5 128,-2-8-3424,-1 8 1952,5 3-3744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8.6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70 102 4736,'-1'2'169,"0"0"0,0 0 0,0 0 0,0 0 0,0 1 0,0-1 0,1 1 1,-1-1-1,1 0 0,-1 1 0,1-1 0,0 1 0,0-1 0,0 1 0,1 2 0,-1-1 62,1 0 0,0 0 0,0 0 0,1 0 1,-1 0-1,1 0 0,0 0 0,4 6 0,-3-7-60,-1 0 1,0 0 0,1 0-1,-1-1 1,1 1 0,0-1-1,-1 1 1,1-1 0,1 0-1,3 2 1,-5-3-54,0 0 1,1-1-1,-1 1 1,0-1-1,0 1 1,0-1-1,0 0 1,1 1-1,-1-1 0,0 0 1,0-1-1,1 1 1,-1 0-1,0-1 1,0 1-1,0-1 0,4-1 1,-4 1 6,1 0 1,0-1-1,-1 1 0,1-1 1,-1 1-1,0-1 0,1 0 1,-1 0-1,0 0 0,0 0 1,0-1-1,-1 1 0,1 0 1,-1-1-1,1 0 0,-1 1 1,0-1-1,1 0 0,-2 1 1,3-7-1,-2 1 185,-1 1 1,1-1-1,-1 0 1,0 0-1,-1 0 1,-2-12-1,2 16-274,-1-1-1,1 1 0,-1 0 1,0 0-1,0 0 1,0 0-1,-1 0 1,1 0-1,-1 1 1,0-1-1,0 1 1,-1 0-1,1 0 0,0 0 1,-1 0-1,0 0 1,0 1-1,-4-2 1,-1-1-211,0 0 0,0 1 0,-1 1 0,1 0 0,-1 0 1,0 1-1,-12-2 0,-5 4-1419,26 0 1363,0 1-1,0-1 1,0 0 0,0 0-1,0 1 1,0-1 0,0 0-1,0 1 1,0-1 0,0 1 0,0-1-1,0 1 1,0 0 0,0-1-1,0 1 1,0 0 0,1 0 0,-1 0-1,0-1 1,1 1 0,-2 1-1,1 12-5618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19.5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18 284 4224,'-4'-8'2108,"4"7"-2033,0 1 1,0 0 0,-1 0 0,1-1-1,0 1 1,0 0 0,-1 0 0,1-1-1,0 1 1,0 0 0,0-1 0,0 1-1,0 0 1,0-1 0,-1 1 0,1 0 0,0-1-1,0 1 1,0 0 0,0-1 0,0 1-1,0 0 1,0-1 0,0 1 0,0 0-1,0-1 1,1 1 0,-1 0 0,0-1-1,0 1 1,0 0 0,0 0 0,0-1-1,1 1 1,-1 0 0,0-1 0,1 1-1,35-64 3769,-21 35-3026,2-1 0,25-30 1,-36 52-736,0 1 0,0 1 0,0-1 1,1 1-1,0 0 0,0 1 1,1-1-1,0 2 0,0-1 1,0 1-1,0 0 0,17-5 0,-21 8-69,1 0-1,0 0 0,0 1 0,0-1 0,0 1 0,0 0 0,0 1 0,0-1 0,0 1 0,6 1 0,-8-1-5,-1 0-1,0 0 1,0-1-1,0 1 1,0 0-1,0 1 1,0-1-1,0 0 1,0 1-1,-1-1 1,1 1-1,0-1 0,-1 1 1,1 0-1,-1 0 1,0 0-1,0 0 1,1 0-1,-1 0 1,-1 0-1,1 0 1,0 0-1,0 0 1,0 4-1,0 7 10,0 0-1,0 0 1,-1 0 0,-1 0-1,-1 0 1,1 0 0,-7 20-1,1-10 62,0-1-1,-2 0 0,-14 28 1,1-13 206,-2-1 1,-49 58-1,53-72 65,-45 37-1,22-23-202,42-34-120,-1-1 0,1 1 1,-1-1-1,0 1 0,0-1 0,1 0 1,-1 0-1,0 0 0,0 0 1,0 0-1,0 0 0,0-1 0,-5 2 1,6-2-22,3-1-72,-1 0 63,0 0 0,1 1 1,-1-1-1,0 1 1,1-1-1,-1 1 1,1 0-1,-1 0 1,1-1-1,-1 1 0,3 0 1,-2 0-10,16-2 77,0 0-1,0 2 0,0 0 0,0 1 0,20 3 0,83 20 321,-111-22-261,28 4-3409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08:21.2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760 43 2656,'0'0'837,"-17"0"1792,-21-3 106,25 2-2208,1 1-1,-26 1 1,16 4 110,18-4-495,-1 1 1,1-1-1,0-1 1,-10 2-1,-5-1 226,1 1-1,-1 2 1,0 0-1,-33 11 1,38-10-275,-14 5-88,-30 16 1,41-17 87,0 1 1,2 1 0,-23 19 0,18-13 0,-3 1-5,1 2 0,1 0 0,1 1-1,1 1 1,0 1 0,2 1 0,1 0 0,1 1 0,1 1 0,1 0 0,-15 44 0,21-48-37,1 0 1,2 1 0,0-1-1,1 1 1,1 0 0,1 0 0,1 0-1,5 39 1,1-22-93,1 4 187,12 44-1,-15-74-83,1 0 0,0-1 0,1 0 0,0 0 0,1-1 0,1 1 0,12 15 0,-11-17-20,2-1-1,-1 0 0,1 0 0,1-1 0,0-1 0,0 0 0,21 10 0,-6-5 9,0-2 1,50 12-1,-40-16-34,-26-5-7,23 6 0,-13-1 22,1-1 0,-1 0 0,29 3 0,-28-7-15,-10 0 18,1-1 1,-1 0-1,1-1 1,-1-1-1,14-1 1,119-33 177,-119 27-180,0-2 0,0-1 0,-1 0 0,0-2 0,-1-1 0,-1-1 0,0-1 0,-1-1 0,-1-1 0,36-38 0,10-32-45,-42 53 221,-15 19-194,1 1 0,-2-2 0,0 1 0,-1-1 0,-1-1 0,-1 1 0,0-1 0,-1 0 0,4-32-1,-7 12-167,-1 1-1,-2 0 1,-2-1-1,-9-47 0,1-26 162,-1-4-101,11 106 93,-2-8 93,0 1-1,-8-23 1,9 34-74,0 0 0,-1 0 1,1 0-1,-1 1 0,1 0 0,-1-1 1,-1 1-1,1 0 0,-1 0 0,1 1 1,-1-1-1,-4-2 0,-8-4 45,0 0-1,-1 2 1,0 0 0,0 1-1,-1 1 1,0 0-1,0 1 1,-32-3 0,-9 1-97,-81 3 0,118 5-96,0 1-1,0 1 1,-40 10 0,10 3-3205,30-7 636,0 9-3542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8:55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6 233 2496,'-6'-2'5280,"18"-8"-4603,2-7-550,1 0 1,1 1-1,1 1 0,0 0 0,1 2 0,34-21 1,-30 19-162,-17 11 24,1 0 0,-1 1 0,1 0 0,-1 0 0,1 0 0,0 0 0,0 1 0,0 0 0,7-1 0,-11 3 17,-1 0 0,1 0 0,0 0 0,-1 0 0,1 0 0,-1 1 0,1-1-1,-1 1 1,1-1 0,-1 1 0,0-1 0,1 1 0,-1 0 0,0 0 0,1 0 0,-1 0 0,0 0-1,0 0 1,0 0 0,0 0 0,0 0 0,0 0 0,0 1 0,0-1 0,0 0 0,-1 1-1,1-1 1,0 1 0,-1-1 0,1 2 0,2 7 70,0 1 0,0-1 0,1 16 0,-1-10 25,3 15 200,-4-15-246,1 0 0,1-1 0,1 1 0,9 20 0,-12-32-40,1 5 12,2 0 0,-1-1 0,1 0 0,1 0-1,7 8 1,-12-14 2,0-1-1,0 1 1,1-1-1,-1 0 1,1 0-1,-1 0 1,1 0-1,0 0 1,-1 0-1,1 0 1,0 0-1,0-1 1,0 1-1,-1-1 1,1 1-1,0-1 1,0 0-1,0 0 1,0 1-1,0-2 1,0 1-1,0 0 1,0 0-1,-1 0 1,1-1-1,0 1 1,0-1-1,0 0 1,0 1-1,-1-1 1,1 0-1,3-2 1,1-2 67,0-1-1,0 1 1,0-1-1,-1 0 1,0 0-1,0-1 1,-1 0-1,7-12 1,2-1-38,44-78-16,9 11-54,-57 78-112,0 0-1,0 0 1,1 1-1,0 0 1,0 1-1,17-9 1,-23 14 144,0 0 0,0 1 0,0-1 0,1 1 0,-1 0 0,0 0 0,1 1 0,-1 0 0,1-1 0,-1 1 0,1 1 0,-1-1 0,0 0 0,1 1 0,-1 0 0,0 0 0,1 1 1,5 2-1,5 3 175,-1 1 1,0 0 0,22 19-1,1-1-17,107 58 1091,-134-78-2688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8:5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3232,'0'0'1035,"0"3"-614,0 4 14,1 0 1,0-1-1,4 12 1,2 9 472,59 527 3572,-42-319-3434,-24-197-2497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8:56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4160,'14'6'1856,"6"1"-1600,-15-2 1280,4 7-896,1 6 704,-1-3-768,1 3 64,-1 3-384,-4-4-96,4 4-96,-4-5 384,1 1-256,-3-4 64,2 4-160,-5-10-1600,6 7 800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14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4800,'22'19'2934,"8"10"-866,-8-6-653,-12-13-1017,-1 0 0,0 1 0,-1 0 0,0 1 0,10 19 0,-1 11 86,-2 0 0,-2 0-1,-2 2 1,-1-1 0,-3 1 0,3 48-1,-9-57-173,-2 0-1,-1-1 0,-1 1 0,-2 0 1,-15 52-1,-5-5-626,-37 81 0,42-114-329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8:57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16 2400,'0'0'80,"-1"1"0,1-1 0,-1 0 0,1 0 1,-1 0-1,0 1 0,1-1 0,-1 0 0,1 0 0,-1 0 0,0 0 1,1 0-1,-1 0 0,1 0 0,-1-1 0,0 1 0,1 0 0,-1 0 0,1 0 1,-1-1-1,1 1 0,-1 0 0,0 0 0,1-1 0,0 1 0,-1 0 1,1-1-1,-1 1 0,0-1 0,1 1 10,0-1-1,-1 1 270,1-1-269,0 1-1,0 0 1,-1 0 0,1 0-1,0 0 1,0-1 0,-1 1-1,1 0 1,0 0 0,-1 0-1,1 0 1,0 0 0,-4 0 1473,4 0-1508,1 0-1,-1-1 1,0 1-1,0 0 1,0-1 0,0 1-1,1 0 1,-1 0-1,0-1 1,0 1-1,1 0 1,-1 0 0,0 0-1,0-1 1,1 1-1,-1 0 1,0 0 0,0 0-1,1 0 1,-1-1-1,0 1 1,1 0-1,-1 0 1,0 0 0,1 0-1,-1 0 1,0 0-1,1 0 1,-1 0 0,0 0-1,1 0 1,-1 0-1,0 0 1,1 0-1,-1 1 1,0-1 0,1 0-1,-1 0 1,0 0-1,1 1 1,2-1 17,0 1 0,-1-1 0,1 1 1,0-1-1,0 0 0,0 0 0,3-1 0,9 1 258,231 8 2070,-234-8-2150,-1 0 1,1-1 0,19-4-1,-30 5-293,-1 0-1,1 0 1,-1 0-1,1 0 1,-1-1 0,0 1-1,1 0 1,-1 0-1,1-1 1,-1 1-1,1 0 1,-1-1-1,0 1 1,1 0 0,-1-1-1,0 1 1,1-1-1,-1 1 1,0-1-1,0 1 1,1 0-1,-1-1 1,0 1 0,0-1-1,0 0 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8:57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4800,'-9'4'1051,"8"-1"-117,14 4 592,-7-5-1085,-1 0 6,0 0 0,0 0 0,0-1 0,0 0 0,0 0 0,1-1 0,6 1 0,40-5 1021,-11 2-1035,-31 2-469,0-1 0,1 1-1,-1-2 1,0 1 0,0-2 0,0 1 0,0-1 0,10-5 0,-2 0-460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8:59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5 601 2400,'-5'-6'7127,"15"-2"-6996,42-45 1688,-47 49-1779,-1 0 0,0-1 1,0 0-1,0 0 0,0 0 0,-1 0 1,0-1-1,0 1 0,0-1 0,2-7 1,-5 12-41,0 1 0,0-1 1,0 1-1,0-1 0,0 1 0,0 0 1,0-1-1,0 1 0,1-1 1,-1 1-1,0 0 0,0-1 1,0 1-1,1 0 0,-1-1 1,0 1-1,0 0 0,1-1 0,-1 1 1,0 0-1,1-1 0,-1 1 1,1 0-1,3 12-113,-3-9 133,53 155 114,-27-82-17,-11-32-16,2 0 1,1-1-1,3-1 0,30 45 1,-18-44 187,-30-39-193,0 0 0,0 0 0,0 0-1,1-1 1,-1 0 0,1 1 0,7 2 0,-10-5-57,-1-1 1,0 1-1,1-1 1,-1 0 0,1 1-1,-1-1 1,1 0-1,-1 0 1,1 0 0,-1 0-1,1 0 1,-1-1-1,1 1 1,-1 0 0,1-1-1,-1 1 1,0-1-1,1 1 1,-1-1 0,0 0-1,1 0 1,-1 1-1,0-1 1,0 0 0,0 0-1,0 0 1,2-2-1,0-1 45,0 0 0,0 0 0,0 0 0,-1 0 0,1-1 0,2-6 0,2-7 24,-1-1 1,-1 0 0,5-35 0,-2 11-59,4-32-33,-2-1 0,-5 0 0,-2 0 0,-13-138 0,0 147-94,4 34-356,-1-59-1,7 90 389,0 1 0,0-1-1,0 1 1,0-1 0,1 1-1,-1-1 1,0 1 0,1 0-1,-1-1 1,1 1 0,0-1-1,-1 1 1,1 0 0,0 0-1,0 0 1,0-1 0,0 1-1,0 0 1,0 0 0,0 0-1,0 0 1,0 0-1,0 1 1,0-1 0,1 0-1,-1 0 1,0 1 0,1-1-1,1 0 1,4-1 88,1 1-1,0-1 0,0 1 1,12 1-1,8-2 45,108-23 440,63-6-361,-108 23 69,115 6 0,-183 3-7,0-1 0,-1-1 0,1 0 1,23-6-1,-27-1 211,-18 8-590,0-1 0,-1 1 0,1 0 0,0-1 0,-1 1 0,1-1 0,-1 1 0,1-1 0,-1 1 0,1-1 0,-1 0 0,1 1 0,-1-1 0,0 0 0,1 1 0,-1-1 0,0 0 0,1 1 0,-1-2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00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3328,'3'5'5199,"-1"-2"-4973,-1 1 0,1 0 0,-1 0 0,1 0-1,0 7 1,0 145 1986,-3-83-1581,2 18 1353,9-134-1823,19-48 0,-17 54-238,-5 19 59,0 0-1,1 0 0,0 1 1,2 0-1,0 1 0,1 0 1,13-15-1,-18 23-84,1 1 1,0 1-1,0-1 1,1 1-1,7-5 1,-12 9 113,0 0 0,0 1 0,0-1 0,0 1 0,0 0 0,0 0 0,1 0 0,-1 0 0,0 0 0,1 1 1,-1-1-1,0 1 0,1 0 0,-1 0 0,1 1 0,-1-1 0,7 2 0,-8-1 57,1 0 0,-1 1 0,0-1 0,1 1 0,-1-1 0,0 1 0,0 0 0,0 0 0,0 0 0,0 0 0,0 0 0,-1 0 0,1 1 0,-1-1 0,2 4 0,2 4 179,-1 0 0,5 16 0,-5-8-143,-1 0 1,0 0-1,-1 19 0,0-12-14,0 75 500,-3-57-930,1-42 73,0 0 0,0 0 0,0 0 0,0 0 0,0 0 0,0 0 0,0 0 0,0 0 0,0-1 0,1 1 0,-1 0 0,0 0 0,1 0 0,-1 0-1,1 0 1,-1-1 0,1 1 0,-1 0 0,1 0 0,-1-1 0,1 1 0,0 0 0,-1-1 0,1 1 0,1 0 0,7 3-1829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00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4384,'0'9'2016,"5"15"-1760,1-6 1824,-3-3-1184,-3 12 1280,0 2-1280,-3 1 384,3-2-736,-6-2-320,1-1-128,0-4 32,10-4-64,-5-5 256,0 1-192,0-8-2016,0-2 1024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01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3712,'9'9'4717,"2"3"-2517,-9-11-2066,0 0 1,0 0-1,1 0 1,-1 0-1,0 0 1,1-1-1,-1 1 1,1-1-1,-1 1 1,1-1-1,-1 0 1,1 0-1,-1 0 1,3-1-1,-1 1-40,0 0 0,0 0 0,0 0 0,0 0 0,4 2 0,-8-3-75,0 1-1,1-1 0,-1 0 1,0 1-1,0-1 0,1 1 1,-1-1-1,0 1 0,1-1 1,-1 1-1,0-1 0,1 1 1,-1 0-1,1-1 0,-1 1 1,1 0-1,-1-1 0,1 1 1,0-1-1,-1 1-1,7-6 56,2-3-84,-9 9 4,0 0 0,0 0 0,0 0 0,0 0 0,0 0 0,0 0 0,0 0 0,0 0 0,0-1 0,0 1 0,0 0 0,0 0 0,0 0 0,0 0 0,0 0 0,1 0 0,-1 0 0,0 0 0,0 0 0,0 0 0,0 0 0,0 0 0,0 0 0,0-1 1,0 1-1,0 0 0,1 0 0,-1 0 0,0 0 0,0 0 0,0 0 0,0 0 0,0 0 0,0 0 0,0 0 0,0 0 0,1 0 0,-1 0 0,0 0 0,0 0 0,0 0 0,0 0 0,0 1 0,0-1 0,0 0 0,0 0 0,1 0 0,-1 0 0,0 0 0,0 0 0,0 0 1,0 0-1,0 0 0,1 5 132,0-1 0,0 0 0,0 1 0,1-1 0,3 8 0,3 9 127,6 51 394,-11-65-492,-2 0 1,1 1 0,-1-1-1,1 12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08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66 218 2976,'-6'-6'764,"6"5"-675,0 1-1,0 0 1,0-1-1,0 1 1,-1 0-1,1-1 1,0 1-1,0 0 1,0-1 0,-1 1-1,1 0 1,0 0-1,0-1 1,-1 1-1,1 0 1,0 0-1,-1-1 1,1 1 0,0 0-1,-1 0 1,1 0-1,0 0 1,-1 0-1,-7 3 3436,4 2-2753,3-2-672,0 0 1,0 0-1,0 0 1,0 0-1,1 0 1,-1 0-1,1 0 1,0 0-1,0 0 1,0 0-1,1 0 1,-1 0-1,0 0 1,1 0-1,0 0 1,0 0-1,0 0 1,0 0-1,1 0 1,-1 0-1,1-1 1,-1 1-1,1 0 1,0-1-1,0 1 1,0-1-1,0 0 1,1 0-1,-1 0 1,0 0-1,1 0 1,0-1-1,-1 1 1,1-1-1,0 1 1,0-1-1,6 2 1,1-1 2,0 0 0,0 0 0,1-1 0,-1 0 1,0-1-1,1 0 0,-1-1 0,0 0 0,1-1 0,-1 0 0,0 0 1,0-1-1,0 0 0,-1-1 0,1 0 0,-1-1 0,13-8 0,-15 9-55,-1-1 0,1 0 0,-1 0 0,0 0 0,-1-1 0,1 0 0,-1 0 0,0-1 0,-1 1 0,1-1 0,-1 0 0,-1 0 0,1 0 0,-1-1 0,-1 1 0,1-1-1,-1 0 1,0 0 0,-1 0 0,0 0 0,0 0 0,-1 0 0,-1-10 0,1 13-40,0 1 1,-1-1-1,0 1 0,0-1 0,0 1 0,0-1 0,-1 1 1,1 0-1,-1 0 0,0 0 0,-1 0 0,1 0 1,-1 0-1,0 0 0,1 1 0,-2-1 0,1 1 1,0 0-1,-1 0 0,1 0 0,-1 1 0,-5-4 0,3 3-67,0 1-1,0-1 0,0 1 0,0 1 0,0-1 0,-1 1 0,1 0 0,0 0 0,-1 1 0,1 0 0,-1 0 0,1 0 0,0 1 0,-1 0 0,1 1 0,-13 3 0,11-2-14,-1 1 0,1 0 0,-1 1 0,1 0 0,1 0 0,-1 1 0,1-1 0,0 2 0,0-1 0,-11 15 0,5-3 172,1 0 1,1 0-1,1 2 0,0-1 0,2 1 1,0 1-1,1-1 0,2 1 0,0 0 0,1 1 1,1-1-1,-1 36 0,4-49-38,0-1-1,0 1 1,1-1-1,0 0 1,0 0-1,1 0 0,0 0 1,0 0-1,1 0 1,0 0-1,0 0 1,1-1-1,-1 0 1,1 1-1,1-1 1,-1-1-1,1 1 1,0-1-1,0 0 1,1 0-1,-1 0 0,1-1 1,0 0-1,1 0 1,-1 0-1,9 3 1,2-1 66,-1 0 0,1-1-1,1-1 1,-1-1 0,1 0 0,-1-1 0,1-1 0,18-1 0,-14-1-333,1-2 0,21-4-1,-21 2-1902,39-16 0,-55 18 1041,0-1-1,0 1 0,9-7 1,-4 1-872,17-4-628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08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25 4224,'5'-14'1365,"-5"13"-1287,0 1 0,-1-1 0,1 1 0,0-1 0,0 1 0,0-1 0,0 1 0,0-1 0,-1 1 0,1 0 0,0-1 0,0 1 0,-1-1 0,1 1 0,0 0 0,-1-1 0,1 1 0,0 0 0,-1-1 0,1 1 0,0 0 0,-1 0 0,0-1 325,-2 21 4605,2-5-4342,-1 0 0,-4 20 0,3-20-349,1 1 0,-2 21 1,4-27-233,1-1 1,-1 1 0,2-1 0,-1 0-1,1 0 1,0 1 0,1-1 0,0 0 0,1-1-1,0 1 1,8 14 0,-11-22-154,0 0 0,0 0 0,-1 0 0,1 0 0,0 0 0,0 0 0,0-1 0,0 1 0,0 0 0,0 0 0,1-1 0,-1 1 0,0-1 0,0 1 0,0-1 0,1 1 0,-1-1 0,0 0 0,1 0 1,-1 1-1,0-1 0,3 0 0,0-1-816,0 1 0,0-1 1,0 0-1,0 0 0,-1 0 0,7-3 1,4-2-1101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09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34 5152,'-14'-13'2336,"8"5"-2048,1 4 64,10 4-256,-5-5-256,0 1-672,0 8 512,20 1-3648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09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0 3808,'-15'0'2154,"12"2"-1562,-1 0 0,1 0 1,0 0-1,0 1 0,0-1 0,0 1 0,0 0 0,0 0 0,-4 6 0,-1 1-169,-1 1 0,-8 17 0,4-3-91,2 1 1,1 1 0,1 0 0,-6 31 0,11-35-259,0-1-1,2 1 1,0 0 0,2 0 0,3 36-1,-1-47-47,1 0-1,0 0 1,0-1-1,1 1 1,1-1-1,-1 0 1,2 0-1,0 0 1,9 12-1,-10-16 48,0 0 1,1 0-1,0-1 0,0 0 0,1 0 0,-1-1 1,1 0-1,0 0 0,1 0 0,-1-1 1,1 0-1,0-1 0,15 5 0,-18-7-24,0 0-1,0 0 0,0-1 1,0 0-1,0 0 1,0-1-1,0 1 1,0-1-1,0 0 0,0 0 1,0-1-1,0 0 1,0 0-1,-1 0 1,1 0-1,-1 0 0,1-1 1,5-5-1,2-1 77,-1-1-1,0-1 0,0 0 0,16-22 0,-16 18-72,-2-1 0,0 0 0,-1 0 0,-1-1 0,0 0 0,-1 0 0,-1 0 0,-1-1 0,0 0 0,-1 0-1,-1 0 1,-1 0 0,0 0 0,-4-30 0,1 36-91,0 1-1,-1 0 1,0 0 0,-1 1-1,0-1 1,0 1 0,-2 0-1,1 0 1,-9-11 0,10 15 13,0 1 0,0 0 0,0 0 0,-1 1 1,0-1-1,0 1 0,0 0 0,-1 1 0,1-1 0,-1 1 0,0 0 1,0 0-1,0 1 0,0 0 0,0 0 0,-1 0 0,-7 0 0,8 1-44,0 0 0,0 0 0,0 1 0,0 0 0,0 1 0,0-1 0,1 1 0,-1 0 0,0 0 0,0 1 0,1 0 0,-1 0 0,1 0 0,-1 0 0,-5 5 0,6-4 44,0 1-1,0 0 0,1 1 1,-1-1-1,1 1 0,0 0 0,0 0 1,0 1-1,1-1 0,0 1 1,0-1-1,0 1 0,1 0 0,0 0 1,0 0-1,0 1 0,1-1 0,0 0 1,0 11-1,0 4 79,1 1 1,1 0-1,1 0 1,7 28-1,-8-46-6,0 0 0,0 0 0,0 0 0,0 0 0,1 0 0,0-1 0,-1 1-1,2-1 1,-1 1 0,0-1 0,0 0 0,1 0 0,0 0 0,0 0-1,0 0 1,0 0 0,4 2 0,-3-3 23,0 0 1,0 0-1,0 0 1,1-1-1,-1 1 0,1-1 1,-1 0-1,1 0 1,-1-1-1,1 1 0,0-1 1,-1 0-1,1-1 1,6 0-1,-2-1-49,1-1-1,0 1 1,-1-2 0,0 0-1,0 0 1,10-6 0,-9 4-1033,0 1-1,0 1 1,0 0 0,17-5 0,-5 8-885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19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36 2656,'0'-1'116,"0"0"0,0 0 0,0 0 1,0 0-1,1 0 0,-1 1 0,0-1 0,0 0 0,1 0 1,-1 0-1,1 0 0,-1 0 0,1 1 0,-1-1 0,1 0 1,-1 0-1,1 1 0,-1-1 0,1 0 0,1 0 0,-2 1 116,1-1 1,-1 1-1,1-1 0,0 1 0,-1-1 0,1 0 0,-1 1 1,0-1-1,1 0 0,-1 1 0,1-1 0,-1 0 0,0 0 0,0 1 1,1-1-1,-1 0 0,0 0 0,0 0 0,0-1 0,0 2-197,0 0-1,0 0 1,0 0-1,0 0 1,0 0-1,0-1 1,0 1-1,0 0 1,0 0-1,0 0 1,0 0-1,0 0 1,0 0-1,-1 0 0,1 0 1,0 0-1,0-1 1,0 1-1,0 0 1,0 0-1,0 0 1,0 0-1,0 0 1,-1 0-1,1 0 1,0 0-1,0 0 1,0 0-1,0 0 1,0 0-1,0 0 1,-1 0-1,1 0 0,0 0 1,0 0-1,0 0 1,0 0-1,0 0 1,0 0-1,0 0 1,-1 0-1,1 0 1,0 0-1,0 0 1,0 0-1,0 1 1,-10 3 537,7-2-496,0 0-1,1-1 0,-1 1 1,1 0-1,-4 5 1,2-1 36,0 1 1,0 0 0,1 0 0,0 1 0,1-1 0,-3 11-1,-5 49 342,8-47-343,-37 446 1505,35-82-509,4-280-625,7 114 121,-7-203-539,1 5 1081,-1-20-1131,0 0 0,0 0-1,0 0 1,0 1 0,0-1-1,0 0 1,0 0 0,0 0-1,0 0 1,0 0 0,0 0-1,0 0 1,0 0 0,0 0 0,0 0-1,1 1 1,-1-1 0,0 0-1,0 0 1,0 0 0,0 0-1,0 0 1,0 0 0,0 0-1,0 0 1,0 0 0,0 0-1,0 0 1,1 0 0,-1 0-1,0 0 1,0 0 0,0 0-1,0 0 1,0 0 0,0 0-1,0 0 1,0 0 0,0 0-1,1 0 1,-1 0 0,0 0-1,0 0 1,0 0 0,0 0-1,0 0 1,7-8 433,3-11-197,-7 13-233,1 0 0,-1 0 0,1 0 0,0 0 0,7-7 0,160-143-492,-49 60-112,-119 94 536,-1 0-1,1 0 1,0 1-1,-1-1 1,1 1-1,0 0 0,0-1 1,0 1-1,0 0 1,0 1-1,0-1 1,0 0-1,4 1 0,-5 0 35,0 0-1,0 1 0,-1-1 0,1 1 0,0-1 0,-1 1 1,1 0-1,-1 0 0,1 0 0,-1 0 0,1 0 0,-1 0 1,1 0-1,-1 0 0,0 0 0,0 1 0,0-1 0,0 1 1,0-1-1,0 1 0,0-1 0,0 1 0,0-1 0,0 3 0,2 3 59,-1-1 0,0 1-1,-1 0 1,1 0 0,-1 0-1,-1 0 1,1 8 0,-5 51 253,3-49-215,-2 6-298,0-1-1,-2 1 1,0-1-1,-2 0 1,0 0 0,-11 21-1,13-27-1006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11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4480,'5'-5'3749,"-5"6"-3551,0 0-1,0-1 0,0 1 1,0 0-1,0-1 1,0 1-1,0 0 1,0-1-1,1 1 1,-1 0-1,0-1 0,0 1 1,1 0-1,-1-1 1,1 1-1,0 3 313,1 7 60,-1-1 0,0 1 0,0 0-1,-1 0 1,-1 0 0,0 0 0,0 0-1,-4 11 1,3-11-423,1-5-74,1 0 0,0 0-1,1 11 1,0 3-2759,-1-16 1188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13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1 424 1888,'0'0'35,"0"1"-1,0-1 1,1 0 0,-1 0-1,0 0 1,0 0-1,0 0 1,0 0 0,0 0-1,1 0 140,-1 0-140,0 0 1,0 0 0,0 1-1,0-1 1,0 0-1,0 0 1,0 0 0,0 0-1,0 0 1,0 0 0,0 0-1,0 0 1,0 1 0,0-1-1,0 0 1,0 0 0,0 0-1,0 0 1,0 0 0,0 0-1,0 0 1,0 1-1,0-1 1,0 0 0,0 0-1,0 0 1,0 0 0,0 0-1,0 0 1,0 0 0,-1 1 138,1-1-138,0 0-1,0 0 1,0 0-1,0 0 1,0 0 0,0 0-1,0 0 1,0 0 0,-1 0-1,1 0 1,0 0 0,0 0-1,0 0 1,0 0 0,8-2 3267,-4-2-2969,-1-1 1,0 0-1,-1 0 1,1 0-1,-1 0 0,0 0 1,-1-1-1,3-10 0,7-18 187,35-92 331,-16 39-134,-20 58-482,-7 21-193,-1 0 1,1-1 0,0 1-1,1 0 1,0 1 0,0-1-1,1 1 1,0 0 0,8-10-1,-12 17-35,-1-1 0,1 1-1,-1-1 1,1 1 0,-1-1-1,1 1 1,-1-1-1,1 1 1,0-1 0,-1 1-1,1 0 1,-1-1 0,1 1-1,0 0 1,0-1 0,-1 1-1,1 0 1,0 0 0,-1 0-1,1 0 1,0 0 0,0 0-1,-1 0 1,1 0 0,0 0-1,0 0 1,-1 0 0,1 0-1,0 1 1,-1-1 0,1 0-1,0 0 1,-1 1-1,1-1 1,0 0 0,-1 1-1,1-1 1,-1 1 0,1-1-1,0 1 1,-1-1 0,1 1-1,-1-1 1,0 1 0,1 0-1,-1-1 1,1 2 0,2 3 63,-1 1 1,0-1 0,0 1 0,2 10-1,-4-14-71,28 162 380,1 6 0,-27-161-295,0-1 0,1 1 0,0 0 1,1-1-1,-1 0 0,11 15 0,-13-21-43,1 0 0,-1 0-1,1 0 1,-1 0-1,1 0 1,0 0 0,0 0-1,0-1 1,0 1-1,0-1 1,0 0 0,1 0-1,-1 1 1,0-1-1,1-1 1,-1 1 0,0 0-1,1-1 1,-1 1-1,1-1 1,0 1 0,-1-1-1,1 0 1,-1 0-1,1-1 1,-1 1 0,1 0-1,-1-1 1,4-1-1,3-1 16,1-1-1,-1-1 1,0 0-1,0 0 1,-1-1-1,0 0 1,0 0-1,0-1 0,-1 0 1,8-9-1,7-12-36,30-48-1,-33 46-9,13-20-108,65-91-521,-95 138 564,1 0 0,0 0 0,0 0 0,0 1 0,4-4 0,-7 6 33,1-1 1,0 1-1,-1-1 0,1 1 0,0 0 1,-1-1-1,1 1 0,0 0 0,0-1 0,0 1 1,0 0-1,-1 0 0,1 0 0,0 0 1,0-1-1,0 1 0,0 0 0,-1 1 0,1-1 1,0 0-1,0 0 0,0 0 0,0 0 1,-1 1-1,1-1 0,0 0 0,0 1 0,-1-1 1,2 1-1,1 2 28,0 0 1,-1 0-1,0 1 0,0-1 1,0 0-1,0 1 0,0 0 1,1 4-1,9 32 392,-11-36-335,36 189 652,-13-89-1498,-19-80-2874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14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3072,'-5'6'3294,"5"-5"-3101,0-1 1,-1 0 0,1 1 0,0-1-1,0 1 1,0-1 0,0 1-1,0-1 1,0 1 0,0-1 0,0 1-1,1 22 307,-1-13 198,9 234 3576,1 4-2879,-5-105-532,1-3-2494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14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3968,'10'-13'6546,"22"-17"-4266,-29 28-2091,0-1 0,1 1 0,-1 0 0,9-2-1,-12 3-181,1 1-1,-1 0 1,1 0-1,0-1 0,-1 1 1,1 0-1,0 0 1,-1 0-1,1 0 1,0 0-1,-1 0 0,1 0 1,0 0-1,-1 1 1,1-1-1,0 0 1,-1 0-1,1 0 0,0 1 1,-1-1-1,1 0 1,-1 1-1,1-1 1,-1 0-1,1 1 0,0-1 1,-1 1-1,0-1 1,1 1-1,-1-1 1,1 1-1,-1-1 0,0 1 1,1 0-1,-1-1 1,0 1-1,1-1 0,-1 2 1,2 5 94,-1 0 1,0 1-1,-1-1 1,0 0-1,0 0 0,0 0 1,-1 1-1,-3 12 1,1-1 126,-9 41 317,8-41-265,0 0 0,1 0-1,0 23 1,2-40-224,1 0 0,1 1 1,-1-1-1,0 0 0,0 0 0,1 0 0,0 0 0,-1 0 1,3 4-1,-3-5-26,1 0 0,-1-1 0,1 1 0,-1 0 0,1-1 0,0 1 0,-1-1 0,1 1 0,0-1 0,-1 1 0,1-1 0,0 1 0,0-1 0,-1 0 0,1 1 0,0-1 0,0 0 0,0 0 0,0 0 0,-1 0 1,1 1-1,0-1 0,0 0 0,0-1 0,0 1 0,-1 0 0,3 0 0,36-5 655,20-4-421,-9 1-329,14-5-73,-52 10-344,-1 1-1,1 0 0,20-1 1,-8 7-595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15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16 153 5312,'-12'-10'1701,"12"9"-1416,-1 0 0,1 0 1,0 0-1,-1 0 0,1 0 0,0 0 0,-1 0 0,1 0 1,0 0-1,0 0 0,0 0 0,0 0 0,0 0 1,0 0-1,0 0 0,0 0 0,1-6 2259,1 5-2243,0 0 0,0 1 0,0-1-1,0 1 1,0-1 0,0 1 0,0 0 0,5-1 0,0-2-28,33-15-80,1 2 0,1 1 0,1 3 0,0 1 0,49-6-1,-80 15-816,-8 2 174,0 1 0,0-1-1,0 0 1,0 1 0,-1 0-1,1 0 1,0 0 0,6 2-1,5 2-1255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15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34 6144,'-5'9'2784,"19"-4"-2432,-4-10 1728,8 1-1216,11-8 704,5 7-896,8-4-384,0 5-192,1-4 32,-1 16-64,-3-4-736,-6 1 384,-5-1-4288,0 4 2528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17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20 433 3072,'-1'1'80,"1"-1"1,-1 1-1,1-1 1,-1 1-1,0-1 1,1 1-1,-1-1 1,1 0-1,-1 1 1,0-1 0,1 0-1,-1 0 1,0 0-1,0 1 1,-8-2 4221,10-7-2420,5 5-1691,0 0 1,0-1-1,-1 1 1,0-1-1,1-1 1,-2 1-1,1-1 1,0 0-1,5-8 0,21-19 364,-17 18-374,-11 11-146,0 0 0,0 0 1,0 0-1,0 1 0,1-1 0,-1 1 0,1 0 0,-1 0 0,1 0 0,0 0 0,6-1 1,-9 3-20,0-1 0,0 1 0,1 0 0,-1 1 0,0-1 1,0 0-1,1 0 0,-1 1 0,0-1 0,0 0 0,0 1 1,0-1-1,1 1 0,-1-1 0,0 1 0,0 0 0,0 0 1,0-1-1,0 1 0,-1 0 0,1 0 0,0 0 0,0 0 1,0 0-1,-1 0 0,1 0 0,-1 0 0,1 1 0,2 4 42,-1 0 0,1 0 0,-1 0-1,1 9 1,7 51 662,4 113-1,-4-20-30,-6-118-529,14 96 200,-14-112-124,2 0-1,1 0 0,12 29 0,-16-53 275,0-7-121,3-12 43,-3 10-382,13-34 195,-2-1 0,17-88 0,0-94-540,-21 141 111,19-368-1880,-28 451 2046,-1 1 0,0 0 0,0-1-1,0 1 1,0-1 0,1 1-1,-1 0 1,0-1 0,1 1-1,-1 0 1,0 0 0,0-1 0,1 1-1,-1 0 1,1 0 0,-1-1-1,0 1 1,1 0 0,-1 0-1,0 0 1,1 0 0,-1 0 0,1-1-1,-1 1 1,0 0 0,1 0-1,-1 0 1,1 0 0,-1 0-1,1 0 1,0 1 0,20 0 104,-11-1-88,26-2 55,57-10-1,-33 3 88,374-26 703,-189 39-96,-232-4-1435,22 3 2309,-23-1-3684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1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54 104 4064,'-12'-10'1307,"12"9"-1275,0 1 0,-1 0 1,1 0-1,0 0 0,0 0 1,0 0-1,0-1 0,-1 1 1,1 0-1,0 0 1,0 0-1,0 0 0,-1 0 1,1 0-1,0 0 0,0 0 1,0 0-1,-1 0 1,1 0-1,0 0 0,0 0 1,0 0-1,-1 0 0,1 0 1,0 0-1,0 0 0,-1 0 1,1 0-1,0 0 1,0 0-1,0 0 0,-1 0 1,1 0-1,0 1 0,0-1 1,0 0-1,0 0 1,-1 0-1,1 0 0,0 0 1,0 1-1,0-1 0,0 0 1,0 0-1,0 0 1,-1 1-1,-2 8 933,3-9-929,-15 81 2636,9-48-1880,1 1-1,2 0 1,3 64 0,0-50 617,1-48-1326,1-1 0,-1 1-1,0-1 1,0 0 0,0 1 0,0-1 0,0 0 0,0 0 0,0 0 0,0 1-1,0-1 1,1-2 0,12-13-72,-2 0 0,0-1 0,-1-1 0,11-22 0,2-1-87,31-60-11,18-28-349,-69 123 437,-1 1-63,0 0 0,0 1 1,0 0-1,1 0 1,6-6-1,-10 9 72,1 1-1,0-1 0,-1 1 1,1-1-1,0 1 0,0 0 1,-1-1-1,1 1 0,0 0 1,0 0-1,0-1 0,0 1 0,-1 0 1,1 0-1,0 0 0,0 0 1,0 0-1,0 0 0,-1 0 1,1 1-1,0-1 0,0 0 1,0 0-1,0 0 0,-1 1 1,1-1-1,0 1 0,0-1 1,-1 0-1,1 1 0,0-1 1,-1 1-1,1 0 0,0-1 1,-1 1-1,1-1 0,-1 1 1,1 0-1,-1 0 0,1-1 1,-1 1-1,1 1 0,4 10 241,1 0 0,-2 0 0,0 0 0,0 1 0,-1 0 0,-1-1 0,2 15 0,2 73 386,-3-38-371,-3-9-29,0-40-189,0 1 0,0-1-1,1 1 1,3 14 0,-3 1-4042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19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14 104 5056,'-11'-12'1642,"10"12"-1502,1 0-1,0-1 0,0 1 1,-1-1-1,1 1 0,0-1 0,0 1 1,0-1-1,-1 1 0,1-1 1,0 1-1,0-1 0,0 1 0,0-1 1,0 1-1,0-1 0,0 1 1,0-1-1,0 1 0,0-1 0,1 1 1,-1-1-1,0 1 0,0-1 1,1 0-1,5-11 970,-4 11-746,1-5-60,0 0 1,1 1-1,0 0 1,0 0-1,1 0 1,0 0-1,-1 1 1,9-6 0,-10 8-246,0 0 0,0 0 1,0 1-1,0 0 0,0-1 0,0 1 1,1 0-1,-1 1 0,0-1 1,1 0-1,-1 1 0,0 0 1,1 0-1,-1 0 0,0 0 1,1 0-1,-1 1 0,7 1 1,-8-1-43,1 0 1,-1 0 0,0 1-1,0-1 1,0 0 0,1 1 0,-1-1-1,0 1 1,-1 0 0,1 0 0,0 0-1,0 0 1,-1 0 0,1 0-1,-1 0 1,0 0 0,0 1 0,0-1-1,0 1 1,0-1 0,0 0 0,-1 1-1,1 0 1,-1-1 0,1 5 0,-1 4 42,1-1 0,-2 0 0,1 0 0,-2 0 0,-2 13 0,-1 0 88,-2 0 1,0-1-1,-1 0 1,-1 0 0,-1 0-1,-1-1 1,-1-1-1,-18 23 1,19-25 61,9-14-7,0-1-1,0 1 1,-1-1 0,1 1 0,-1-1-1,-5 5 1,28-10 673,117-39-81,-98 33-746,0 2 0,0 1 0,41 0 0,-39 8-1216,-37-3 522,0 1-1,0 0 1,-1 0 0,1 0-1,-1 0 1,1 0 0,-1 1-1,1 0 1,2 2 0,8 7-2074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21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136 205 3712,'-30'0'2283,"9"0"4138,48 2-5628,-1 1 0,42 9 0,14 3 54,44-7 289,-123-8-1077,0 0 0,0 0 0,1-1-1,-1 1 1,0-1 0,0 0 0,0 0 0,0 0 0,0-1-1,0 1 1,-1-1 0,1 1 0,0-1 0,-1 0 0,1 0-1,2-3 1,-4 5-35,2-3 25,-1 1 0,1 0 0,-1-1 0,0 0 0,0 1 1,0-1-1,0 0 0,0 0 0,-1 0 0,1 0 0,-1 0 0,0-1 0,0 1 0,0 0 0,0-1 0,0 1 0,-1-1 0,0 1 0,1 0 0,-1-1 0,-1 1 1,1-1-1,0 1 0,-2-6 0,-2 0-78,0 0 1,-1-1 0,0 1-1,-1 1 1,1-1 0,-2 1-1,1 0 1,-1 0 0,-15-12-1,17 16-19,0-1 0,0 1 0,-1 0-1,0 1 1,1 0 0,-1 0 0,0 0-1,-1 0 1,1 1 0,0 0-1,-1 0 1,1 1 0,-1 0 0,1 0-1,-1 0 1,-11 1 0,7 3-60,0 0 1,0 0-1,0 1 1,0 0 0,0 1-1,1 0 1,-12 8-1,-4 4-35,-35 30-1,47-35 243,1 0-1,0 1 1,1 1 0,0 0-1,1 1 1,0 0-1,-8 17 1,15-25-37,1 0 0,1-1 0,0 1-1,0 0 1,0 0 0,0 1 0,1-1 0,0 14 0,1-15-2,1 0-1,0-1 1,0 1 0,0 0 0,1-1-1,-1 0 1,2 1 0,-1-1 0,0 0-1,1 0 1,0 0 0,6 8 0,-1-4 14,1 0 1,0 0 0,1-1-1,-1 0 1,1-1 0,1 0-1,0 0 1,0-1-1,0-1 1,0 0 0,1 0-1,0-1 1,22 4 0,-8-3 111,0-2 1,0 0 0,0-2 0,0-1-1,43-5 1,-49 2-89,0-2 0,0-1 0,-1 0 0,29-14 0,-19 7-113,-25 12-292,0-1 0,0 0 1,0-1-1,0 1 0,5-5 1,4 2-772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20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607 10 4576,'13'-9'2271,"-8"8"-970,-7 7-447,-2 0-354,-1-1-1,1 0 0,-1 0 0,-10 7 0,2-2-45,-27 23 1080,-79 46 1,95-63-1196,-48 25 235,-1-3 0,-138 51 0,190-81-1710,5-1 262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2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18 3136,'-11'-18'6269,"-3"18"-3925,8 2-2032,0 0 0,0 0 0,0 1-1,0-1 1,1 1 0,-1 0 0,1 1 0,0-1 0,0 1 0,0 0 0,1 1-1,-1-1 1,1 1 0,-7 10 0,2-3-133,1 2-1,0-1 1,1 1-1,0 1 1,-5 16-1,10-23-159,0 0-1,0 0 0,1 0 1,0 0-1,1 0 0,0 0 1,0 0-1,1 0 0,0 0 1,0 0-1,0-1 1,1 1-1,1 0 0,-1-1 1,1 1-1,0-1 0,7 11 1,-9-16-167,1 0 0,-1 1 0,1-1 0,0 0 1,-1 0-1,1 0 0,0 0 0,0-1 0,0 1 0,0-1 1,1 1-1,-1-1 0,0 1 0,1-1 0,-1 0 0,1 0 1,-1 0-1,1-1 0,0 1 0,-1-1 0,1 1 0,4-1 1,-2 0-475,-1 0 1,0 0-1,0-1 1,0 1-1,0-1 1,0 0-1,0 0 1,0-1-1,0 1 1,-1-1-1,1 0 1,0 0-1,4-3 1,11-8-1747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22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48 4480,'-33'-9'2016,"14"-3"-1728,8 3 896,8 6-704,-11-6 160,8 9-384,1-5-512,10 14-640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23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56 3232,'-1'-11'1625,"0"-1"0,0-11-1,1 23-1565,0-1 0,0 1 0,0 0 0,0-1 0,0 1 0,0 0 0,0-1 0,0 1 0,0 0 0,0 0 0,0-1 0,0 1 0,0 0 0,0-1 0,0 1 0,-1 0 0,1-1 0,0 1 0,0 0 0,0 0 0,0-1 0,-1 1 0,1 0 0,0 0 0,0-1 0,0 1 0,-1 0 0,1 0 0,0 0 0,0 0 0,-1-1 0,1 1 0,0 0 0,-1 0 0,1 0 0,0 0 0,-1 0 0,1 0 0,-1 0 10,0 0-1,0 0 1,0 0-1,1 1 0,-1-1 1,0 0-1,0 1 1,0-1-1,1 1 0,-1-1 1,0 1-1,1-1 1,-2 2-1,-4 4 137,0 0 0,1 1 0,0-1 0,0 1 1,-6 12-1,-17 43 504,24-53-622,-99 295 2174,96-280-2158,1 0 0,1 1 1,1 0-1,2-1 0,0 1 0,2 0 1,0 0-1,2 0 0,1 0 1,6 26-1,-8-46-64,1 0 0,-1-1 1,1 0-1,0 1 0,0-1 0,1 0 1,-1 0-1,1 0 0,0 0 1,0 0-1,0-1 0,1 0 0,-1 1 1,1-1-1,-1 0 0,1-1 0,0 1 1,1-1-1,-1 1 0,0-1 1,0-1-1,1 1 0,0 0 0,-1-1 1,1 0-1,0 0 0,-1-1 0,1 1 1,0-1-1,0 0 0,-1 0 1,7-1-1,5-2 53,-1 0 1,1-1 0,0 0 0,-1-1-1,0-1 1,0-1 0,20-12-1,-10 4 6,-1-2-1,0-1 0,27-28 0,-22 19 196,31-39-1,-52 56-249,0-1 0,-1 0 0,0 0 0,0-1 0,-2 0 0,1 0-1,6-26 1,-8 21-47,-1-1-1,-1 0 0,-1 1 0,0-1 0,-4-27 0,2 33-17,0 0 0,-2 0 0,1 1 0,-1-1 0,-1 1-1,0 0 1,-1 0 0,0 0 0,-10-14 0,13 21-11,-1 0 1,0 1 0,-1-1 0,1 1-1,0 0 1,-1 0 0,0 0 0,1 1-1,-1-1 1,0 1 0,0 0 0,-1 0-1,-7-3 1,6 4-29,-1 0-1,1 0 0,-1 0 1,1 1-1,-1 0 1,1 0-1,-1 0 0,-11 3 1,0 2-54,1 0-1,0 2 1,0 0-1,1 0 1,0 2 0,-16 9-1,28-15-215,0 0 0,0 0 0,0 1 0,0-1 0,1 1-1,-1-1 1,-4 7 0,7-8-40,0 0-1,0 0 1,0 0-1,0 0 1,0-1-1,1 1 1,-1 0 0,0 1-1,1-1 1,-1 0-1,1 0 1,0 0-1,0 0 1,0 0 0,0 0-1,0 0 1,0 0-1,1 1 1,-1-1-1,1 0 1,0 2-1,7 13-2150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24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 4896,'-23'3'9888,"100"-9"-7096,-7-1-2049,160 5-652,-221 2-236,5-1-1244,24 2 0,-34-1 575,0 1-1,0-1 1,-1 1-1,1 0 1,0 0-1,0 1 1,-1-1-1,1 1 1,-1 0-1,7 4 1,5 10-2610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24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57 4160,'-24'-22'7984,"24"21"-7859,1 0 0,0 0 1,0 0-1,0-1 0,0 1 1,0 0-1,0 0 0,0 1 1,0-1-1,0 0 0,1 0 1,-1 0-1,0 1 0,0-1 1,2 0-1,26-12 840,-29 13-938,4-1 17,-1-1 0,0 1 0,1 0 0,-1 1 0,1-1 0,0 1-1,-1-1 1,1 1 0,-1 0 0,1 0 0,0 1 0,-1-1 0,1 1 0,-1-1 0,6 3 0,-7-2-38,0 0 0,-1 0 0,1 0 1,-1 0-1,1 0 0,-1 0 0,0 0 0,1 0 0,-1 0 1,0 1-1,0-1 0,0 0 0,0 1 0,0-1 0,0 1 1,0 0-1,-1-1 0,1 1 0,0-1 0,-1 1 0,1 0 1,-1 0-1,0-1 0,0 1 0,0 0 0,0 0 0,0-1 1,0 1-1,0 0 0,0 0 0,0-1 0,-1 3 1,-9 32 468,-20 53 1,8-28 103,5-21 79,12-28-234,0 0 0,-5 20 1,10-31-377,-1-1 0,1 1 0,0 0 0,0-1 0,0 1 0,0 0 0,0-1 0,0 1 0,0 0 0,0-1 0,0 1 0,0-1 0,0 1 0,0 0 0,1-1 0,-1 1 0,0 0 0,1 0 0,-1-1-25,0 0 0,1 0-1,-1 1 1,0-1 0,1 0 0,-1 0-1,0 0 1,1 0 0,-1 1 0,0-1-1,1 0 1,-1 0 0,0 0 0,1 0-1,-1 0 1,1 0 0,-1 0 0,0 0-1,1 0 1,-1 0 0,0 0 0,1-1-1,4 0 60,-1-1-1,0 0 1,0 0-1,5-3 1,-4 2-21,34-19 11,98-54-488,-42 31-4328,-90 43 3875,1-1 1,0 2-1,-1-1 0,1 0 1,0 1-1,0 0 0,6 0 1,9 4-2012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25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10 3552,'-5'-10'3710,"6"20"-124,0 13-2545,-2 0 0,-1-1 1,-7 32-1,3-16-385,1 1 0,-1 68 0,10 2-144,-3-105-2308,4-19-3907,-1 1 2461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39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403 524 1824,'0'0'587,"14"-5"2509,-15 12-1188,1-7-1841,0-1 0,0 1 0,0 0 0,0 0 1,0 0-1,1-3 1343,-1 2-1343,1 0 38,-3 4 255,1-3-293,1-1 1,-1 1 0,0 0-1,1 0 1,-1 0 0,0-1-1,1 1 1,-1 0 0,0-1-1,1 1 1,-1 0 0,0-1-1,1 1 1,-1-1-1,1 1 1,-1-1 0,1 1-1,-1-2 76,-12-9 664,1 0 57,-24-17 1,31 25-793,0 0 0,-1 0 0,1 0 0,-1 1 0,0-1 0,0 2 0,0-1 0,-8-1 0,8 2-12,1 0-35,0 0-1,0 1 1,0-1 0,0 1 0,0 0 0,0 0 0,0 1 0,0 0 0,0-1 0,0 1 0,0 1 0,-6 2 0,-1 2-77,0 0 1,0 1 0,0 1 0,1 0 0,-13 12-1,19-15 25,1-1 0,-1 1 0,1 0 0,1 0-1,-1 0 1,1 0 0,0 1 0,0 0 0,0-1-1,1 1 1,0 0 0,0 0 0,-2 12 0,4-14 12,-1 0 0,2 0 0,-1 0 1,0-1-1,1 1 0,0 0 0,0 0 1,0-1-1,0 1 0,0-1 0,1 1 0,0-1 1,0 1-1,3 3 0,3 5 99,1-2 0,16 16 0,-22-22-56,2 0 32,0 1-1,0-1 0,1-1 1,-1 1-1,1-1 1,0 0-1,0 0 1,0-1-1,0 0 0,0 0 1,1 0-1,-1-1 1,1 0-1,-1 0 1,1 0-1,-1-1 0,1 0 1,7-1-1,-8 0 31,0 0-1,1 0 0,-1 0 1,0-1-1,-1 0 1,1 0-1,0-1 1,-1 1-1,1-1 0,-1 0 1,0-1-1,0 1 1,0-1-1,0 0 0,-1 0 1,1-1-1,-1 1 1,0-1-1,4-6 0,-3 0-23,0-1-1,0 1 1,-1-1-1,0 0 0,-1 0 1,0 0-1,-1-1 0,0-21 1,-1-11 39,-5-45 0,2 65 14,-7-64 167,6 74-208,-1 0-1,0 0 1,-11-25 0,8 25-1,-1-1 0,-1 1 0,0 1 1,-21-25-1,22 30-79,0 0 0,-1 1 0,0 0 0,0 1 0,0 0 0,-1 0 0,0 1 0,-11-5 0,3 4-154,0 0 0,-1 0 0,0 2 0,1 1 0,-2 0 0,1 1 0,-23 0 0,41 3 7,-21 2-1171,22-2 1236,-1 0 0,1 0 0,-1 0 0,1 0 0,-1 1 0,1-1 0,-1 0 0,1 0 0,0 0 0,-1 1 0,1-1 0,-1 0 1,1 0-1,0 1 0,-1-1 0,1 0 0,0 1 0,-1-1 0,1 0 0,0 1 0,0-1 0,-1 0 0,1 1 0,0-1 0,0 1 0,0-1 0,-1 0 0,1 1 1,0-1-1,0 1 0,0-1 0,0 1 0,0-1 0,0 1 0,0-1 0,0 1 0,0-1 0,0 0 0,0 1 0,0-1 0,0 1 0,1-1 0,-1 1 0,0-1 0,0 0 1,0 1-1,1 0 0,11 15-1596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40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20 244 4736,'-6'-4'703,"5"3"-545,0 1 0,0 0 0,1-1 0,-1 1 0,0-1-1,0 1 1,1-1 0,-1 1 0,0-1 0,1 0 0,-1 1-1,1-1 1,-1 0 0,1 1 0,-1-1 0,1 0 0,-1 0-1,1 1 1,0-1 0,-1 0 0,1 0 0,0 0 0,0 0 0,0 1-1,0-1 1,-1-1 0,3-5 140,0 0 0,0 0-1,1 1 1,-1-1 0,2 1 0,-1 0 0,7-10 0,36-42 230,-38 49-426,4-5-11,1 0 0,0 2-1,1-1 1,28-17 0,-41 29-82,1 0 0,-1 0 1,1 0-1,0 0 1,0 0-1,-1 1 1,1-1-1,0 1 1,0-1-1,0 1 0,0 0 1,0 0-1,-1 0 1,1 0-1,0 0 1,0 0-1,0 0 0,0 1 1,0-1-1,0 1 1,-1-1-1,1 1 1,0 0-1,0-1 1,-1 1-1,1 0 0,-1 0 1,1 0-1,0 1 1,-1-1-1,0 0 1,1 1-1,-1-1 0,2 2 1,2 4 40,0 1 1,0-1-1,-1 1 0,0 0 1,0 0-1,2 8 0,1 8 209,0 0 1,4 42-1,-6-35 125,9 33 1,-12-55-296,1 0 1,1 0-1,0 0 1,0 0-1,8 11 1,-11-18-48,0 0 1,1-1 0,-1 1-1,1 0 1,-1-1-1,1 1 1,0-1-1,0 0 1,-1 0-1,1 0 1,0 1-1,4 0 1,-5-2-8,1 1 0,-1-1 0,1 0 1,0 0-1,-1 0 0,1 0 0,-1 0 0,1-1 1,-1 1-1,1 0 0,-1-1 0,1 1 1,-1-1-1,0 1 0,1-1 0,-1 0 0,0 1 1,1-1-1,-1 0 0,2-2 0,3-2 70,-1 0 1,1-1-1,-1 0 0,0 0 0,0 0 0,4-8 0,20-44 189,-24 47-289,13-28-176,1 2 0,2 0 1,28-36-1,-47 71 114,0-1 0,0 1-1,0-1 1,0 1 0,1 0 0,-1 0 0,1 0-1,-1 0 1,1 1 0,5-4 0,-7 5 32,1 0 0,-1-1 1,1 1-1,-1 0 1,1 0-1,-1 0 0,0 0 1,1 0-1,-1 0 1,1 0-1,-1 1 0,1-1 1,-1 0-1,0 1 0,1-1 1,-1 1-1,0 0 1,0-1-1,1 1 0,-1 0 1,0 0-1,0 0 1,0-1-1,0 1 0,2 2 1,1 2 52,1 0 0,-1 1 1,0 0-1,-1-1 0,1 1 0,4 12 1,12 42 258,-9-26-287,14 28-31,-17-44-664,0-1 0,-2 1 0,8 31 1,-12-42-54,0 3-3320,-2-5 2068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40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3328,'0'1'81,"-1"-1"1,1 0 0,0 0-1,-1 1 1,1-1-1,0 0 1,0 1-1,-1-1 1,1 0-1,0 1 1,0-1 0,-1 0-1,1 1 1,0-1-1,0 1 1,0-1-1,0 0 1,0 1-1,0-1 1,0 1 0,0-1-1,0 1 1,0-1-1,0 0 1,0 1-1,0-1 1,0 1-1,0-1 1,0 1 0,0-1-1,0 0 1,1 1-1,2 16 1260,-1-10-773,2 4 87,-1 0 1,-1 0-1,0 0 1,1 18-1,-15 528 4179,9-498-4601,-3 10-85,0 9-1367,7-28-2553,2-31-265,4-6 1285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41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5728,'0'0'2592,"14"18"-2240,-14-11 2048,4 7-1376,-4 7 992,5 3-1152,-5 9-64,0 6-480,0 3-224,0 0-32,0-4 191,5-1-127,-5-7-1599,4-4 799,-4-10-3552,5-4 2368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21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208 227 2720,'6'-16'8698,"-12"17"-8414,0-1-1,1 1 0,-1 0 1,1 1-1,-1 0 1,1 0-1,-1 0 0,1 0 1,0 1-1,0 0 0,0 0 1,-6 5-1,-4 4 176,0 1 0,-15 18 0,20-20-356,1 0 0,0 0-1,1 1 1,0 0 0,-7 16-1,12-21-41,0 1-1,0-1 0,1 1 1,0 0-1,0-1 1,1 1-1,0 0 0,0 0 1,1 0-1,1 12 0,-1-19-18,0 0-1,0 0 0,0 0 0,0 0 1,0 0-1,0 0 0,1 0 0,-1 0 1,0 0-1,1 0 0,-1 0 0,0 0 1,1-1-1,-1 1 0,1 0 0,0 0 1,-1-1-1,1 1 0,0 1 0,1-2 26,0 1 0,-1-1 0,1 0 0,0 1-1,-1-1 1,1 0 0,-1 0 0,1 0 0,0 0-1,-1 0 1,3-1 0,11-1 39,0-1-1,0 0 1,0-1 0,-1 0-1,1-2 1,-1 0-1,15-8 1,2-4-182,54-42 0,-83 59 33,-1-1-1,1 1 1,0 0-1,-1 0 1,1 0-1,0 0 1,-1 0-1,1 1 0,0-1 1,0 0-1,0 1 1,0-1-1,0 1 1,2 0-1,-2 0 24,-1 0 0,0 1 0,0-1 1,0 1-1,1-1 0,-1 1 0,0-1 0,0 1 0,0 0 0,0-1 0,0 1 0,0 0 1,0 0-1,0 0 0,-1 0 0,1 0 0,0 0 0,0 0 0,-1 0 0,1 0 0,-1 0 1,1 1-1,0 0 0,7 16-78,-3-6 211,0-1-1,1 0 1,12 18-1,-16-26-20,0-1-1,1 1 1,-1-1-1,1 1 1,-1-1-1,1 0 1,0 0 0,0 0-1,0 0 1,0 0-1,0-1 1,0 1-1,1-1 1,-1 0-1,1 0 1,-1 0-1,7 0 1,-5-1-12,0 0 0,-1 0 0,1-1 1,0 1-1,-1-1 0,1 0 0,-1-1 1,1 1-1,-1-1 0,1 0 0,-1 0 1,0 0-1,0-1 0,6-4 0,2-3 29,0-1 0,19-22 0,-19 18-93,0 0-1,-2 0 0,0-2 1,0 1-1,-1-1 1,-2-1-1,7-18 0,-3-1-1,-1 0 1,6-57-1,-14 85-157,-2 1 1,1-1 0,-1 0 0,0 1-1,-2-10 1,1 16-144,1 0-1,0 0 1,-1 0-1,1-1 1,-1 1 0,0 0-1,0 0 1,0 0-1,0 0 1,0 0-1,0 0 1,0 1 0,-1-1-1,1 0 1,-1 1-1,1-1 1,-1 1-1,0-1 1,0 1 0,1 0-1,-1-1 1,0 1-1,-4-1 1,-4 0-1959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41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61 102 3648,'-10'0'-62,"2"0"1851,1 0 1,-1 0-1,1-1 0,-9-1 1,15 2-1756,1 0-1,0 0 1,0 0 0,0 0 0,0 0-1,0 0 1,-1 0 0,1 0-1,0 0 1,0 0 0,0 0-1,0 0 1,0 0 0,-1 0 0,1 0-1,0 0 1,0-1 0,0 1-1,0 0 1,0 0 0,0 0 0,0 0-1,-1 0 1,1 0 0,0 0-1,0 0 1,0 0 0,0 0 0,0-1-1,0 1 1,0 0 0,0 0-1,0 0 1,0 0 0,-1 0 0,1 0-1,0-1 1,0 1 0,0 0-1,0 0 1,0 0 0,0 0-1,0 0 1,0-1 0,0 1 0,0 0-1,0 0 1,0 0 0,0 0-1,0 0 1,1-1 0,-1 1 0,0 0-1,0 0 1,0 0 0,0 0-1,0 0 1,0 0 0,0-1 0,8-2 620,22 5-264,1 1 0,48 11 0,-44-6-263,59 3 0,147-23 335,-179 7-316,343-36 425,-5 2-145,-260 29-173,81-5 236,-155 12-328,46 0-3303,-109 3 2489,4 1-701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42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296 454 3136,'-17'-24'1931,"16"22"-1650,0 1 0,0 0 0,0-1 0,0 1 0,-1 0 0,1 0 0,0 0 0,0 0 0,-1 0 0,1 1 0,0-1 0,-1 0 0,1 0 0,-1 1 0,-2-1 0,-26-5 1967,22 4-1675,3 2-362,0-1 1,-1 1 0,1 0-1,0 1 1,0-1 0,0 1 0,0 0-1,0 0 1,0 1 0,0-1-1,1 1 1,-1 0 0,1 1-1,-8 4 1,3-1-27,0 0-1,1 0 1,0 1-1,0 1 1,-11 13-1,9-8-135,1 1 0,0-1 0,1 1 0,1 1 0,0 0 1,-6 19-1,10-24-32,0 1 1,1-1 0,0 1 0,1 0-1,0 0 1,0-1 0,1 1 0,1 0-1,0 0 1,2 11 0,-2-19 7,0 1 0,0-1 0,0 0 0,1 0 0,-1 0 0,1 1 0,0-1 0,0 0 0,0-1 0,0 1 0,0 0-1,4 2 1,-5-4 1,0 0-1,1 0 0,-1 0 0,1 0 0,-1 0 0,1 0 0,-1-1 0,1 1 0,0 0 0,-1-1 0,1 1 0,0-1 0,0 0 0,-1 0 0,1 1 0,0-1 0,0 0 0,0-1 0,-1 1 0,1 0 1,0 0-1,0-1 0,-1 1 0,1-1 0,2 0 0,2-3 62,1 0 0,-1 0 1,0-1-1,0 1 0,0-1 0,-1-1 1,0 1-1,7-10 0,36-55 333,-24 27 4,33-86 0,-48 106-363,-1-1 0,-1 1 0,5-34 0,-10 40-44,0 1 1,-2-1 0,0 1 0,-1-1-1,0 1 1,-5-18 0,2 16-42,-2-1-1,1 2 1,-2-1 0,-16-29-1,18 37-102,-1 0 0,-1 0 0,0 1 0,0 0 0,0 0 0,-2 1 0,1 0 0,-1 0 0,-10-7 0,18 14-7,0 1 0,0-1 1,0 0-1,0 1 0,0-1 0,0 1 1,-1-1-1,1 1 0,0-1 0,0 1 0,0 0 1,0 0-1,-1-1 0,1 1 0,0 0 0,0 0 1,0 0-1,0 0 0,-1 1 0,1-1 0,0 0 1,0 0-1,0 1 0,0-1 0,-1 0 1,1 1-1,0 0 0,0-1 0,-1 1 0,1 0-65,1 0 0,-1 0 0,0 0 0,1 0-1,-1 1 1,1-1 0,-1 0 0,1 0 0,-1 0 0,1 0-1,0 0 1,0 1 0,0-1 0,-1 0 0,1 0-1,0 0 1,0 1 0,1-1 0,-1 0 0,0 0-1,0 0 1,1 1 0,-1-1 0,0 0 0,1 0 0,0 2-1,13 18-3400,4 0 1190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43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5 3712,'-3'-5'6602,"4"6"-6214,-1 0 0,1 0-1,-1 0 1,0 0 0,0 0-1,1 0 1,-1 0 0,0 0-1,0 0 1,0 1 0,0-1 0,-1 1-1,-7 24 1474,3-9-1242,-13 31 0,6-23-393,2 1-1,-6 26 1,0-1 9,4-11-75,3 1 0,1 0 0,-3 45 0,9-58-46,1 0 1,1 0 0,7 47-1,-6-70-78,0 0 0,0 0 0,1 0 0,-1 0 0,1 0 0,0 0 0,1-1 0,-1 1 0,6 6 0,-6-8-11,0-1 1,0 0 0,1 0-1,-1 0 1,0 0 0,1 0-1,0 0 1,-1-1 0,1 1-1,0-1 1,0 0 0,0 1-1,0-1 1,0-1 0,0 1-1,0 0 1,5-1 0,8 1 5,1-1 0,-1-1 0,0-1 0,29-7 0,63-23 83,-82 24-10,33-15-1213,-22 5-2513,-36 17 3258,1 0 0,-1 0 0,0 0 0,1 0 0,-1 0 0,0 0 0,0 0 0,1 0 0,-1 0 0,2-3 0,0 0-858,6-1-879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43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91 7552,'-27'-3'3424,"35"-9"-288,8 15-2016,1-6 1855,8-3-1695,8-6 192,0 9-864,15-10-160,-1 8-288,9-7-32,1 3-64,-1 0 32,2 6-64,-5-1-3200,-12 4 1760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54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57 3808,'-8'-5'4808,"8"4"-4741,0 1 0,0 0 0,0 0 0,0 0 0,0 0 0,0-1 0,0 1 0,0 0 0,1 0 0,-1 0 0,0-1 0,0 1 0,0 0 0,0 0 0,0 0 0,0 0 0,0-1-1,0 1 1,0 0 0,-1 0 0,1 0 0,-1-3 871,1 3-871,0 0 0,-1 0 0,1 0 0,0 0 0,0 0 0,0 0 0,0 0 0,-1 0 0,1 0 0,-10-3 1078,9 3-1116,1 0 1,0 0-1,0 0 0,-1 0 0,1 0 0,0 1 0,0-1 0,0 0 0,0 0 1,-1 0-1,1 0 0,0 1 0,0-1 0,0 0 0,0 0 0,-1 0 0,1 1 1,0-1-1,0 0 0,0 0 0,0 1 0,0-1 0,0 0 0,0 0 0,0 1 1,0-1-1,0 0 0,0 0 0,0 1 0,0-1 0,0 0 0,0 0 0,0 1 1,0-1-1,0 0 0,0 0 0,0 0 0,0 1 0,1-1 0,-1 0 0,0 0 1,0 1-1,0-1 0,0 0 0,0 0 0,1 0 0,-1 0 0,0 1 0,0-1 1,0 0-1,1 0 0,-1 0 0,0 0 0,0 0 0,0 0 0,1 1 1,-1-1-1,0 0 0,0 0 0,1 0 0,-1 0 0,0 0 0,0 0 0,1 0 1,3 1 84,1 0 1,0-1-1,-1 0 1,1 1-1,-1-1 1,1-1-1,4 0 1,8 0 41,181 5 468,-33 1-310,-79-5 59,-85 0-349,0 0 0,0 0 0,0 0 0,1 0 0,-1 0 0,0 0-1,0 0 1,0-1 0,1 1 0,-1-1 0,0 1 0,0 0 0,0-1-1,0 0 1,0 1 0,0-1 0,0 0 0,0 0 0,0 1-1,0-1 1,0 0 0,-1 0 0,1 0 0,0 0 0,1-2 0,-1 0-285,0-1 0,0 1 0,0-1 0,-1 1 0,1-1 1,-1 1-1,0-7 0,0 9 111,0 1 0,0-1 0,0 0 0,0 1-1,0-1 1,0 1 0,0-1 0,-1 1 0,1-1 0,0 0 0,0 1 0,0-1 0,-1 1 0,1-1 0,0 1-1,-1-1 1,1 0 0,-2 0-519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19:55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 3712,'0'0'89,"0"0"1,1-1-1,-1 1 0,0 0 1,1-1-1,-1 1 0,0-1 1,0 1-1,1-1 1,-1 1-1,0 0 0,0-1 1,0 1-1,1-1 0,-1 1 1,0-1-1,0 1 0,0-1 1,0 1-1,0-1 1,0 1-1,0-1 0,0 1 1,0-1-1,0 1 0,-1-1 1,1 1-1,0-1 1,0 1-1,0 0 0,-1-1 1,1 1-1,0-1 0,0 1 1,-1 0-1,1-1 0,-1 0-20,1 1 0,0 0 0,0 0-1,0-1 1,0 1 0,0 0-1,-1-1 1,1 1 0,0 0-1,0 0 1,0-1 0,0 1 0,0 0-1,0-1 1,0 1 0,0 0-1,0-1 1,0 1 0,0 0-1,0-1 1,1 1 0,-1 0 0,0 0-1,0-1 1,0 1 0,0 0-1,0-1 1,1 1 0,-1 0-1,0 0 1,0 0 0,0-1 0,1 1-1,-1 0 1,0 0 0,0 0-1,1-1 1,-1 1 0,0 0 0,0 0-1,1 0 1,-1 0 0,0 0-1,1 0 1,-1-1 0,0 1-1,1 0 1,7-7 1540,-6 5-1445,0 0 0,-1-1 0,2 1-1,-1 0 1,0 0 0,0 0 0,1 1 0,-1-1 0,0 1 0,1-1 0,0 1-1,-1 0 1,1 0 0,0 0 0,0 0 0,0 0 0,4 0 0,11-2 346,30-1 0,-38 3-325,28-1 129,225-6 193,-216 10-675,58-6 0,-99 4-43,-4 0-2,-1 0-1,0-1 1,1 1-1,-1 0 1,0 0-1,0 0 1,1-1-1,-1 1 0,0-1 1,0 1-1,1-1 1,1-1-1,5-1-1364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02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2560,'1'-1'146,"-1"0"1,0 1 0,1-1-1,-1 0 1,1 0-1,-1 0 1,1-11 4955,-1 28-3550,-3 32-780,1-29-489,2 30 0,5 65 675,-5-67-460,2-1 1,14 74 0,-12-100-299,-1 1 0,0-1 0,-2 28 0,-1-39-62,1 0 1,0-1 0,0 1-1,4 15 1,-4-17-935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03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9 115 3808,'-6'3'1176,"3"-5"-499,5-12 876,0 0 2017,37 20-1106,49-4-1614,45-1-202,118-14-381,0-19 64,-2-7-86,-157 31-162,0 4-1,1 3 1,142 19 0,-187-9 38,48 16 0,-56-14-401,-31-10-2506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04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57 193 2400,'-1'0'44,"1"-1"1,0 1-1,0 0 1,-1-1 0,1 1-1,0-1 1,0 1-1,-1 0 1,1-1-1,0 1 1,0-1-1,0 1 1,0-1-1,0 1 1,0 0-1,0-1 1,0 1-1,0-1 1,0 1-1,0-1 1,0 1-1,0 0 1,0-1-1,0 1 1,0-1-1,0 1 1,1-1-1,-1 1 1,0 0-1,0-1 1,0 1-1,1-1 1,3-3 1345,2-24 2887,-2 20-3980,-1 0 1,1 0-1,1 0 1,-1 1-1,2 0 1,6-8-1,2-1-106,23-20 0,-32 31-181,1 1 1,0 1 0,0-1-1,0 1 1,0 0 0,1 1-1,-1-1 1,1 1 0,8-1-1,-13 2 15,0 1-1,0 0 1,-1-1-1,1 1 1,0 0 0,0 0-1,0 0 1,-1 0-1,1 1 1,0-1-1,0 0 1,-1 1-1,1-1 1,0 1 0,2 1-1,-2 0-21,-1-1 0,0 0-1,0 1 1,0-1 0,0 1 0,0-1 0,0 1-1,0-1 1,-1 1 0,1 0 0,-1-1-1,1 1 1,-1 0 0,1 0 0,-1 2 0,3 16 73,0 1 0,-2-1 0,0 1 0,-1-1 0,-1 1 0,-8 39 0,6-45-39,-1-1 0,-1 1 0,0-1 0,-1 0 0,-1 0-1,0-1 1,-1 0 0,0 0 0,-1 0 0,-11 10 0,-128 131 465,133-138-307,14-13-145,-1-1-1,0 0 1,0 0-1,0 1 1,-1-1-1,1 0 1,-5 3 0,105-31 1795,-84 24-1771,0 1 0,0 1 0,0 0 0,20 2 0,54 14 239,-82-15-292,20 8 82,-23-8-77,-1 0-1,1 1 1,0-1 0,0 0-1,1 0 1,-1-1 0,0 1 0,0-1-1,0 0 1,0 1 0,0-1-1,7-1 1,-7 0 11,-3 1-187,1 0 0,0-1 0,0 1 0,0 0 0,-1 0 0,1-1 0,0 1 0,0 0 0,-1-1 0,1 1-1,0-1 1,-1 1 0,1-1 0,0 1 0,-1-1 0,1 0 0,-1 1 0,1-1 0,-1 0 0,1 1 0,-1-1-1,0 0 1,1 1 0,-1-1 0,0 0 0,1 0 0,-1-1 0,1-1-718,0 1 0,0-1 0,1 0 0,-1 0 0,1 1 0,-1-1 0,4-2 0,8-4-2161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05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7 567 3488,'-7'2'5093,"9"-1"-4951,0 0-1,0 0 0,0 0 1,-1 0-1,1-1 1,1 1-1,-1-1 1,0 1-1,0-1 1,0 1-1,0-1 1,0 0-1,0 0 1,0 0-1,0 0 1,1-1-1,-1 1 1,2-1-1,41-11 1218,-43 12-1267,4-2 1,0-1 1,-1 0-1,1 0 1,0 0-1,-1 0 1,0-1-1,0 0 1,0 0-1,0-1 0,-1 1 1,1-1-1,-1 0 1,6-9-1,2-6 54,-2 0 0,14-33 0,-11 22 2,-1 3-69,11-39 0,-23 67-80,3-15-116,1 1 0,1 0 0,10-20 0,-17 38 2,1 0-1,-1 0 1,1 0 0,0 0-1,0 0 1,1 0-1,-1 0 1,1 1-1,0 5 1,3 49 503,0-26-284,-1 99 295,5 58 42,13-84-7,-7-43-192,20 81 905,-24-107-809,-4-23-142,-5-14-182,0-1 0,0 1 1,0 0-1,0 0 0,0 0 0,1-1 0,-1 1 1,0 0-1,0 0 0,0 0 0,0 0 0,0-1 1,0 1-1,0 0 0,1 0 0,-1 0 0,0 0 1,0 0-1,0 0 0,0-1 0,1 1 0,-1 0 0,0 0 1,0 0-1,0 0 0,0 0 0,1 0 0,-1 0 1,0 0-1,0 0 0,0 0 0,1 0 0,-1 0 1,0 0-1,0 0 0,0 0 0,1 0 0,-1 0 0,0 0 1,0 0-1,0 0 0,1 0 0,-1 0 0,0 0 1,0 0-1,0 0 0,0 1 0,1-1 0,-1 0 1,0 0-1,0 0 0,0 0 0,0 0 0,0 1 1,0-1-1,1 0 0,-1 0 0,0 0 0,0 0 0,0 1 1,0-1-1,0 0 0,0 0 0,0 1 0,6-25 649,6-46 0,-6 22-557,3-18-183,-3-1-1,-3-78 1,3-178-756,-6 110 165,0 210 613,0 0-1,0 1 1,0-1-1,0 0 1,1 1 0,-1-1-1,1 0 1,0 1-1,0-1 1,0 1-1,0-1 1,0 1-1,2-3 1,-2 3 42,1 1 0,-1 0 0,0 0 0,1 0 0,-1 0 0,0 0-1,1 0 1,0 1 0,-1-1 0,1 0 0,-1 1 0,1-1 0,0 1 0,-1-1 0,1 1 0,0 0 0,0 0 0,-1 0-1,1 0 1,0 0 0,0 0 0,1 1 0,106 9 371,0-4-1,1-5 1,152-18 0,74-6 297,-247 25-624,-55 4-1446,-55 18-8042,4-6 5905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2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0 271 1728,'3'-13'8650,"5"62"-7300,-5-23-886,-2-23-404,0 0 1,0 0 0,0 0 0,1 0 0,-1 0-1,1 0 1,0 0 0,0-1 0,0 1 0,0-1-1,1 1 1,-1-1 0,4 3 0,7 6 223,18 10 0,-30-21-279,3 3 29,-1-1 0,1 0 1,0 0-1,0 0 1,0-1-1,0 1 0,0-1 1,0 0-1,0 0 1,0 0-1,0-1 0,1 0 1,-1 1-1,0-2 1,0 1-1,1 0 0,-1-1 1,0 0-1,7-2 1,51-21 541,-52 19-622,-4 2 123,0 0-1,0 0 1,0 0-1,0-1 1,-1 0 0,7-6-1,40-33 15,-43 36-142,2 1 0,-1 0 0,0 0 0,13-3 0,10-7-51,-28 13 179,-1 1 1,1 0-1,0 0 1,0 0-1,1 0 1,-1 1 0,0 0-1,0 0 1,1 0-1,5 1 1,-9 0-39,0 0 0,-1 0-1,1-1 1,0 1 0,0 0 0,-1-1 0,1 1 0,0-1 0,1-1-1,0 1-54,0 0-1,0 0 1,0 0 0,0 0-1,-1 1 1,1-1-1,0 1 1,0 0-1,4 0 1,-4 0 34,1 0-1,-1 1 1,0-1 0,0 1 0,0 0-1,0 0 1,-1 0 0,1 1 0,0-1 0,0 1-1,-1-1 1,1 1 0,-1 0 0,3 2-1,-1 1-5,0-1-8,-1 0 1,0 0-1,1 1 1,-2-1-1,1 1 1,3 8-1,-1 0 113,-4-12-105,0 0 1,-1 0-1,1 1 1,-1-1-1,1 0 1,-1 0-1,1 1 1,-1-1-1,0 0 1,0 0-1,0 4 614,2-6-550,0 1 0,0-1 0,-1 1 0,1-1 0,0 1 0,-1-1 0,1 0 0,-1 0 0,1 0 0,-1 0 0,1 0 0,-1 0 0,2-1 0,18-22-62,-8 9-25,-7 9 73,1-2-151,2 0 0,-1 0-1,1 1 1,18-11 0,-24 16 47,0 1 1,-1-1-1,1 1 0,0 0 0,0 0 1,0 1-1,1-1 0,-1 1 0,0-1 1,0 1-1,0 0 0,0 0 0,0 0 1,1 1-1,-1-1 0,0 1 0,0 0 1,0-1-1,0 1 0,0 1 0,0-1 1,4 3-1,37 24-52,-34-20 233,0-2 0,0 1 0,1-1 0,0-1 0,0 0 0,0 0 0,0-1 0,17 4 0,-18-7 2,0 0 0,0 0 0,0-1 0,0-1 0,0 0 1,0 0-1,0 0 0,0-1 0,-1-1 0,1 0 0,-1 0 0,1-1 0,-1 0 0,0-1 0,-1 0 0,10-6 0,-5 1-96,-1-1-1,0 0 1,-1 0-1,0-1 1,-1-1-1,0 0 0,-1 0 1,0-1-1,8-17 1,-11 18-89,1 1-66,-1 0 1,0-1 0,-1 0 0,-1-1 0,5-17 0,-9 30-49,0 0 0,0 0-1,1 0 1,-1 0 0,0 0 0,0 0 0,0 0-1,0 0 1,-1 0 0,1 0 0,0 0 0,0 0-1,0 0 1,-1 0 0,1 0 0,-1 0-1,1 0 1,0 1 0,-1-1 0,0-1 0,-18 12-6552,4 12 4092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06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2 116 4064,'0'0'68,"0"1"-1,0-1 1,-1 0 0,1 0 0,0 0-1,0 0 1,0 1 0,0-1 0,0 0-1,0 0 1,0 0 0,0 1-1,0-1 1,0 0 0,0 0 0,0 1-1,0-1 1,0 0 0,0 0 0,0 0-1,0 1 1,0-1 0,0 0 0,0 0-1,0 0 1,0 1 0,0-1-1,0 0 1,0 0 0,1 0 0,-1 0-1,0 1 137,0-1-137,8 15 1261,-1-1-465,4 14 180,0 1-1,-2 1 1,10 59 0,-17-66-451,-2 37 1,-1-22 734,7-46-750,0 0 0,-1-1 0,7-14 1,24-45-609,-14 30-162,23-34 1,-29 48 131,16-30-1,-24 36 49,27-48-249,-31 59 207,1 1 0,-1-1 0,1 1 0,1 0-1,-1 0 1,12-9 0,-16 14 31,0 0 1,0 0-1,0 1 1,1-1-1,-1 0 1,0 1-1,0-1 1,1 1 0,-1-1-1,0 1 1,2-1-1,-2 1 14,0 0 0,-1 1 0,1-1 0,0 0 1,-1 0-1,1 1 0,-1-1 0,1 0 0,-1 0 0,1 1 0,-1-1 0,1 1 0,-1-1 0,1 0 0,-1 1 1,1-1-1,-1 1 0,1-1 0,-1 1 0,0-1 0,1 1 0,-1 0 0,0-1 0,0 1 0,0-1 0,1 2 1,16 34 346,-11-23-246,1 0 1,-2 1 0,7 23-1,3 25 198,-9-41-106,0 0 1,-2 1-1,-1-1 0,1 25 1,1 35 66,-5-44 28,0-37-369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07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5152,'3'5'4094,"-1"-1"-3332,1 1 0,-1 0 0,0-1 0,0 1 0,1 6 0,-2 4-88,-1 0 0,0-1 1,-1 1-1,-6 27 0,4-23-456,-3 37 1,6-42-227,1-1-81,-4 25-1,1-28-1701,5-4 479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2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87 158 3136,'-8'4'4896,"8"-3"-4775,0-1 0,0 1 0,0 0 1,0-1-1,1 1 0,-1-1 0,0 1 1,1 0-1,-1-1 0,0 1 0,1-1 1,-1 1-1,1-1 0,0 1 0,10 4 269,1 1-1,-1 0 1,0 0-1,10 8 1,-7-4 44,28 14 0,-25-18-176,0 0 0,0 0 0,1-2 0,-1 0 0,1-1 0,0-1 0,20-1 0,-34 0-211,1-2 0,-1 1 0,0 0 0,1-1 0,-1 0 0,0 0 0,1 0 0,-1-1 0,0 1 0,0-1 0,0 0 0,0 0 0,0 0 0,-1-1 0,5-3 0,-4 2 49,-2 2-40,1-1 1,-1 1-1,1-1 0,-1 1 0,0-1 0,0 0 0,0 0 0,-1 0 1,1 0-1,-1 0 0,0 0 0,1 0 0,-1-1 0,-1 1 1,1 0-1,0-7 0,0 2-38,-2 1-1,1-1 1,-1 1 0,0-1 0,-1 1-1,1-1 1,-1 1 0,-1 0 0,0 0 0,0 0-1,-4-7 1,0 4-60,-1 0 0,0 0 0,0 1 0,-1 0-1,-19-15 1,24 21-20,0 1 0,-1-1 0,1 1 0,-1 0 0,1 0 0,-1 0 0,0 0 0,1 1-1,-1 0 1,0 0 0,0 0 0,0 1 0,0 0 0,0 0 0,0 0 0,0 0 0,-9 2 0,0 3-28,0-1 0,1 2 1,0-1-1,0 2 0,0 0 1,1 0-1,0 1 1,0 1-1,1 0 0,-13 13 1,8-5 126,1 1 0,0 0 0,1 1 1,1 0-1,-16 32 0,24-40 68,0 0 1,1 1-1,0-1 1,1 1-1,-4 24 1,7-29-56,-1 1 1,1-1 0,0 1 0,0-1 0,1 1 0,0-1-1,1 0 1,-1 0 0,1 1 0,1-1 0,2 7 0,-2-10 6,0 0 1,-1 0 0,1-1-1,1 1 1,-1-1 0,0 1-1,1-1 1,0 0 0,-1 0 0,1-1-1,0 1 1,1-1 0,-1 0-1,0 0 1,6 2 0,9 2 139,0-1 0,25 3-1,-29-5-174,33 4 124,0-3-1,1-1 0,94-8 1,-125 3-313,-1 0 0,27-7 1,-38 7-340,1 0 1,-1-1 0,1 0 0,-1 0 0,0 0 0,0-1-1,-1 1 1,1-2 0,7-6 0,8-12-3303,2 2 1243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3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14 2912,'1'-7'780,"-2"0"1692,-8 14-220,3-1-1854,1 1 1,0 1-1,0-1 0,0 1 1,1 0-1,0 0 1,1 0-1,-3 10 0,4-13-223,-4 13 113,1 0 0,0 0 0,2 0 0,0 0 0,-1 38 0,4-51-253,1 0 1,0 0 0,0 0-1,0 1 1,1-1 0,-1-1 0,1 1-1,0 0 1,1 0 0,-1-1-1,1 1 1,0-1 0,0 0 0,0 0-1,1 0 1,-1 0 0,1-1-1,0 1 1,0-1 0,0 0 0,1 0-1,6 3 1,-7-4-386,1 0 1,-1 0-1,1 0 0,0-1 1,0 0-1,0 0 1,-1 0-1,11 0 0,4-1-892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3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16 3328,'-28'-7'1504,"14"2"-1312,9 1-32,5 8-128,-5-4-384,15 9-1440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4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 4224,'-1'0'170,"0"0"1,-1 0-1,1 0 0,0 0 0,0 0 1,0 0-1,0 1 0,0-1 1,0 0-1,0 1 0,0-1 1,0 1-1,0-1 0,0 1 1,0 0-1,0-1 0,-2 3 1,-8 17 1887,3-5-1262,-2 4-387,0 1 0,2 0 0,0 0 1,2 1-1,-8 38 0,8-18-278,1-1 0,2 50 0,3-67-67,1-1 1,2 0 0,0 1 0,7 22-1,-6-31 28,0 0-1,1-1 1,1 0-1,0 0 1,1 0 0,0-1-1,14 18 1,-17-26-31,-1 0 1,1-1 0,0 1-1,0-1 1,1 0 0,-1 0 0,1-1-1,-1 1 1,1-1 0,0 0-1,8 2 1,-6-2 60,0 0 0,0-1 0,0 0 0,1 0 1,-1-1-1,0 0 0,14-1 0,-13-1-50,0 0-1,-1 0 1,1-1 0,-1 0-1,1 0 1,-1 0 0,0-1-1,0 0 1,-1-1 0,1 1 0,-1-1-1,0-1 1,0 1 0,-1-1-1,1 0 1,-1 0 0,8-14-1,-3-2-15,-1-2-1,0 1 1,-2-1-1,8-49 1,-9 34 54,2-49 1,-7 68-96,-2 0 1,0-1-1,-1 1 1,-5-20-1,4 29-66,0 0 0,0 0 0,-6-12 0,6 17 0,0 1 1,0 0 0,-1 0 0,1 1 0,-1-1 0,0 1 0,0 0 0,-6-4-1,2 1-35,0 1-1,-1 1 0,0-1 1,0 1-1,-1 1 0,1 0 0,-1 0 1,-20-4-1,26 7 7,0 0 1,0 0-1,-1 1 1,1-1-1,0 1 1,-1 0-1,1 0 1,0 1-1,-1 0 1,1-1-1,0 1 1,0 0-1,0 1 1,0-1-1,0 1 1,0 0-1,0 0 1,0 0 0,1 1-1,-1-1 1,1 1-1,0 0 1,0 0-1,-4 3 1,6-3-261,0-1 1,-1 0 0,1 1-1,0-1 1,0 1 0,1-1 0,-1 1-1,0-1 1,1 1 0,-1 2-1,1-4 318,0 19-1727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4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5888,'-13'4'5923,"33"-1"-3999,20 3-1,-9-5-1706,49 9 0,-45-4-123,46 11-2584,-58-9 954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4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4992,'-1'1'174,"0"-1"1,1 1 0,-1-1-1,0 1 1,1-1 0,-1 1-1,1 0 1,-1-1-1,1 1 1,-1 0 0,1-1-1,-1 1 1,1 0-1,0-1 1,-1 1 0,1 0-1,0 0 1,-1 1-1,-2 18 3302,1-8-2003,1-5-1108,0 0-1,1 0 1,0 0-1,1 11 1,1 8-140,-2-2-432,1 37 831,4-21-6497,-2-31 3287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6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503 769 2976,'0'-7'399,"1"3"167,-1 1-1,0 0 1,-1-1 0,1 1 0,-1 0-1,0-5 1,0 6-386,0 1 1,0 0-1,1-1 0,-1 1 1,0 0-1,0-1 0,0 1 1,0 0-1,-1 0 0,1 0 1,0 0-1,0 0 0,-1 0 1,1 1-1,0-1 0,-1 0 1,-1 0-1,-4-1 49,0 0-1,0 0 1,0 1-1,-1 0 1,1 0 0,0 0-1,0 1 1,-1 1 0,1-1-1,0 1 1,-14 4-1,-2 0 173,1 2 0,-29 13 1,23-7-150,0 2 1,1 1 0,1 1 0,-42 36 0,47-36-152,1 2 0,-22 26 1,40-42-95,-1 0 0,1 0 0,0 0 0,0 0 1,0 1-1,0-1 0,1 1 0,-1 0 0,1-1 1,0 1-1,0 0 0,0 0 0,1 0 1,-1 0-1,1 0 0,0 0 0,0-1 0,1 1 1,-1 0-1,1 0 0,-1 0 0,1 0 0,0 0 1,1-1-1,-1 1 0,1-1 0,0 1 1,-1-1-1,2 1 0,-1-1 0,0 0 0,1 0 1,2 3-1,1 0 48,1 0 1,0-1 0,0 0-1,0 0 1,1-1 0,-1 0-1,1 0 1,0 0-1,0-1 1,1-1 0,-1 1-1,1-1 1,-1-1-1,1 0 1,0 0 0,-1 0-1,1-1 1,0-1 0,8 0-1,-6-1 33,0 1-1,0-2 1,-1 0-1,1 0 1,-1 0-1,0-2 0,0 1 1,0-1-1,-1 0 1,1-1-1,-1 0 1,-1-1-1,1 0 1,-1 0-1,8-10 1,12-20 161,-2-1 0,32-62-1,-45 72-196,0-1-1,-2 0 0,-2-1 1,0 0-1,-2 0 0,-1 0 1,3-44-1,-9 49-68,0 0 0,-1 1 0,-2-1 0,-6-28 0,2 17-51,-2 0 0,-1 1 0,-2 0 1,-1 0-1,-1 2 0,-30-50 0,32 64-114,-1 2 0,-18-21 0,25 31 74,-1 0 0,0 1 0,-1 0 0,0 0 1,0 0-1,-14-7 0,20 12 61,0 0-1,-1 0 1,1 0 0,0 0 0,0 1 0,-1-1-1,1 1 1,0-1 0,-1 1 0,1 0 0,-1 0-1,1 0 1,0 0 0,-1 0 0,1 0 0,0 1-1,-5 1 1,5-1-129,0 0 0,0 0 1,0 1-1,0 0 0,0-1 0,0 1 0,1 0 0,-1 0 0,1 0 0,-1 0 0,1 0 0,0 0 1,0 0-1,0 0 0,0 0 0,-1 3 0,-2 9-1004,0-1 0,1 1 1,0-1-1,0 22 0,1 19-1246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7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8 128 4224,'-7'-3'6992,"10"30"-6142,0-7-314,0 100 1085,-3-30-927,1-59-260,-1-22-199,0 0 1,0 0-1,1 0 0,2 12 1,-3-22-225,0 1 1,0 0 0,0 0 0,0 0 0,0 0 0,0 0 0,0-1 0,0 1-1,0 0 1,1 0 0,-1 0 0,0 0 0,0 0 0,0 0 0,0-1 0,0 1-1,0 0 1,0 0 0,0 0 0,0 0 0,0 0 0,0 0 0,1 0 0,-1 0-1,0-1 1,0 1 0,0 0 0,0 0 0,0 0 0,0 0 0,1 0 0,-1 0-1,0 0 1,0 0 0,0 0 0,0 0 0,0 0 0,0 0 0,1 0 0,-1 0 0,0 0-1,0 0 1,0 0 0,0 0 0,0 0 0,1 0 0,-1 0 0,0 0 0,0 0-1,0 0 1,0 0 0,0 0 0,0 1 0,0-1 0,1 0 0,-1 0 0,0 0-1,0 0 1,0 0 0,0 0 0,0 0 0,0 0 0,0 1 0,0-1 0,1 0-1,8-28 470,8-38 0,4-11-451,-5 30-206,2 1 0,3 0 0,32-53 0,-50 95 147,0-2 14,0 1 1,0-1 0,1 1 0,0 0 0,0 1 0,0-1 0,0 1 0,1 0 0,6-5 0,-11 9 23,1-1 0,0 1 0,-1 0 0,1 0 0,0 0 0,-1 0-1,1 0 1,0 0 0,-1 0 0,1 0 0,0 0 0,0 0 0,-1 0 0,1 0 0,0 0 0,-1 1 0,1-1 0,0 0 0,-1 0 0,1 1 0,0-1 0,-1 1 0,1-1 0,-1 0 0,1 1 0,-1-1 0,1 1 0,-1-1 0,1 1 0,-1 0-1,1-1 1,-1 1 0,0-1 0,1 1 0,-1 0 0,0-1 0,1 2 0,1 4 56,0-1 1,0 1-1,1 9 0,-1-9-64,4 18 103,2 9 112,-1-1 0,4 40 0,-11-63-239,9 173 329,-8-177-883,-1 1 0,0-1 0,1 0 1,0 1-1,3 7 0,0-4-1076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29.7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18 548 2720,'-5'-8'5344,"10"13"-4118,-3 1-1032,1 0 0,-1 0 0,0 0-1,-1 0 1,1 1 0,-1-1 0,-1 0-1,1 1 1,-1-1 0,-1 12 0,1-7 10,0 38 215,-9 351 2320,0-325-2073,9-72-528,0 0-1,-1 0 1,1-1 0,-1 1-1,0 0 1,1 0-1,-1-1 1,0 1 0,-3 3-1,4-6-116,0 0 0,0 0 0,0 0-1,0 0 1,-1 0 0,1 0 0,0 0-1,0 0 1,0 0 0,0 0 0,-1 0 0,1 0-1,0-1 1,0 1 0,0 0 0,0 0-1,0 0 1,-1 0 0,1 0 0,0 0 0,0-1-1,0 1 1,0 0 0,0 0 0,0 0 0,0 0-1,-1 0 1,1-1 0,0 1 0,0 0-1,0 0 1,0 0 0,0-1 0,0 1 0,0 0-1,0 0 1,0 0 0,0 0 0,0-1-1,0 1 1,0 0 0,0 0 0,0 0 0,0 0-1,0-1 1,1 1 0,-2-14 345,1 11-322,1-11 77,3-23-1,1 4-25,1-13-104,2 0 0,1 1 0,3 0 0,2 0 0,25-55 0,-29 79-81,1 0 0,1 1 0,0 0 0,1 1 0,2 1 0,0 0 0,19-18 0,-22 25-36,-8 6 49,1 0 1,1 0-1,-1 1 0,12-7 0,-16 10 69,1 0-1,-1 1 1,1-1-1,0 0 1,0 1-1,-1 0 1,1-1-1,0 1 1,0 0-1,-1 0 1,1 0-1,0 0 1,0 0-1,0 0 1,-1 0-1,1 1 0,0-1 1,-1 1-1,1-1 1,0 1-1,-1 0 1,1 0-1,2 1 1,-3 0 1,1-1-1,-1 1 1,1 0 0,-1-1-1,0 1 1,0 0 0,0 0 0,0 0-1,0 0 1,-1 0 0,1 0-1,-1 0 1,1 0 0,-1 1 0,1-1-1,-1 4 1,0 2-1,0 0 1,0 1-1,-2 10 0,1-12 22,-1 0 1,0 0-1,-1-1 0,1 1 0,-1-1 1,-1 0-1,1 1 0,-8 7 1,5-5 41,-2 0 0,0 0 1,0-1-1,-14 11 1,19-17-2,0-1 0,-1 1-1,1-1 1,0 1 0,-1-1 0,1 0 0,-1 0 0,1-1 0,-1 1 0,1-1-1,-1 0 1,0 0 0,-4 0 0,2 0-66,17-1 19,0 0-1,1-1 1,10-4-1,7 0-58,-5 0 115,0-2 1,0 0-1,-1-2 0,0 0 1,23-16-1,14-4 147,-18 10-89,-1-2 1,-1-2-1,51-40 1,-76 52-132,0-1 1,-1 0 0,-1-1-1,-1-1 1,0 0 0,0 0-1,-2-1 1,0-1-1,-1 0 1,0 0 0,6-19-1,24-96 68,-36 110-157,-3 19 53,0-1 1,1 1 0,-1 0-1,1 0 1,0-1 0,0 1-1,1-3 1,3-7-587,-9 26 248,-1 26 402,-9 53-22,4-55 110,-1 0 0,-2-1-1,-2-1 1,-32 59 0,-114 193 714,152-272-416,7-14 30,6-8-214,7-10-71,9-5-115,0 0 1,37-28 0,-42 38-101,0 1 0,1 1 0,0 0 0,1 2 0,20-9 0,-34 16 35,0 0 0,0 0 1,-1 1-1,1-1 0,0 0 0,0 1 0,0 0 0,0 0 0,0-1 1,0 2-1,0-1 0,0 0 0,0 1 0,4 0 0,-5 0 25,0 0-1,0 0 0,-1 0 1,1 0-1,0 1 1,-1-1-1,1 0 0,-1 1 1,1-1-1,-1 1 1,0-1-1,0 1 1,1 0-1,-1-1 0,0 1 1,0 0-1,-1 0 1,1 0-1,0 0 0,0 3 1,5 23 165,-1 1 1,1 30 0,-5-45-73,-1-12-65,0-1 0,1 1-1,-1-1 1,0 1 0,0-1-1,1 1 1,-1-1-1,1 1 1,-1-1 0,1 1-1,0-1 1,0 0 0,0 1-1,-1-1 1,1 0-1,0 0 1,0 0 0,1 1-1,-1-1 1,0 0 0,3 1-1,-3-1-9,0-1 1,1 0-1,-1 1 0,1-1 1,-1 0-1,1 0 0,-1 0 0,0 0 1,1 0-1,-1 0 0,1 0 0,-1-1 1,1 1-1,-1 0 0,0-1 0,1 1 1,-1-1-1,0 1 0,1-1 0,-1 0 1,0 0-1,0 0 0,2-1 0,16-14 103,27-29-1,-2 2-95,13-12-457,-56 54 266,-2 4 125,0-1 0,-1 0 0,1 0 0,0 0-1,-1 0 1,1 0 0,-1 0 0,0 0 0,0 0 0,-3 2 0,-1 2 20,1 1 24,0 0 0,0 0 0,1 0 0,0 0 0,1 1 0,0-1 0,0 1 0,0 0 0,1 0 0,-1 9 0,3-16 8,-1 0-1,1 0 0,0 1 0,0-1 1,0 0-1,0 0 0,0 1 0,0-1 0,0 0 1,0 1-1,0-1 0,1 0 0,-1 0 1,0 1-1,1-1 0,-1 0 0,1 0 1,-1 0-1,1 0 0,0 0 0,0 0 1,-1 0-1,1 0 0,0 0 0,0 0 0,0 0 1,0 0-1,0 0 0,2 1 0,-1-2 18,-1 0 0,1 1-1,0-1 1,0 0 0,-1 0-1,1 0 1,0 0 0,0 0 0,-1 0-1,1 0 1,0 0 0,-1-1-1,1 1 1,0-1 0,-1 0-1,1 1 1,-1-1 0,1 0-1,-1 0 1,1 0 0,2-2-1,0 0 10,1-1 0,-1-1 0,0 1 0,0 0 0,-1-1 0,1 0 0,-1 0 0,0 0 0,0 0 0,-1-1 0,1 1 0,-1-1 0,0 0 0,-1 1 0,1-1 0,0-11 0,-2 14-66,1-1 1,-1 0-1,-1 0 1,1 0-1,0 1 1,-1-1-1,0 0 1,0 0-1,0 1 1,0-1-1,0 1 1,-1-1-1,0 1 1,1-1-1,-1 1 1,-1 0-1,1 0 1,0 0-1,-1 0 1,1 0-1,-1 1 1,0-1-1,0 1 1,0 0-1,0 0 1,-1 0-1,-4-2 1,6 3 30,-1-1-58,-1 0-1,1 1 0,-1-1 1,1 1-1,-1 0 0,0 1 0,-7-2 1,11 2 109,1 1-139,5 0 107,1 0 0,-1 0 1,1 0-1,-1-1 0,1 0 0,12-1 0,-8 0 63,22-1 28,0-2-1,0-1 1,0-1-1,-1-2 0,34-13 1,-49 14-76,-1 0-1,0-1 1,0 0 0,-1-1 0,0-1-1,-1-1 1,0 0 0,0-1 0,-1 0 0,-1-1-1,13-16 1,-11 8-3,0-1 1,-2 0-1,0-1 1,-2 0-1,9-28 1,-7 16-125,18-62 45,-27 85-13,-1 1 1,0-1-1,-1 0 0,-1 0 1,1 0-1,-3-16 1,1 26 1,1 0 1,0 1 0,-1-1-1,1 0 1,-1 0 0,1 0-1,-1 1 1,-1-3 0,2 3 45,0 1 1,-1 0 0,1 0 0,0-1 0,0 1 0,0 0 0,-1 0 0,1 0 0,0-1 0,0 1 0,-1 0 0,1 0 0,0 0-1,0 0 1,-1 0 0,1 0 0,0 0 0,0-1 0,-1 1 0,1 0 0,0 0 0,0 0 0,-1 0 0,1 0 0,0 0 0,-1 0-1,1 0 1,0 0 0,0 1 0,-1-1 0,1 0 0,0 0 0,-1 0 0,-1 2-17,0 0 1,0-1-1,1 1 0,-1 0 0,0 0 1,1 1-1,-1-1 0,1 0 1,0 1-1,-1-1 0,0 4 0,-7 18 6,1 1-1,-10 47 1,5-14 9,-30 79-63,1-1 338,35-106-154,0 0 1,-3 49-1,10-64-3,-1-1 1,4 22-1,-3-33-60,1 1 0,0 0-1,-1 0 1,2 0 0,-1 0 0,0-1-1,1 1 1,-1 0 0,1-1 0,0 0-1,0 1 1,1-1 0,3 5 0,-4-7-22,-1 0 1,1 0-1,-1-1 0,1 1 1,0 0-1,-1 0 1,1-1-1,0 1 0,0-1 1,-1 0-1,1 0 1,0 1-1,0-1 1,0 0-1,-1 0 0,1 0 1,0-1-1,0 1 1,0 0-1,-1-1 0,1 1 1,0-1-1,-1 0 1,1 0-1,0 1 1,2-3-1,5-3 64,1 0-1,-1 0 1,10-9 0,-11 7-48,85-69 29,-77 66-244,-10 8-150,-6 3 323,0 0-1,0 0 0,0 0 0,0 0 1,0 0-1,0 0 0,0 1 0,0-1 1,0 0-1,0 0 0,0 0 0,0 0 0,0 0 1,0 0-1,0 0 0,0 0 0,0 0 1,0 0-1,0 0 0,0 0 0,0 0 0,0 0 1,0 0-1,0 0 0,0 0 0,0 0 1,0 0-1,0 0 0,0 0 0,0 0 0,0 1 1,0-1-1,0 0 0,0 0 0,0 0 1,0 0-1,0 0 0,0 0 0,0 0 0,0 0 1,0 0-1,0 0 0,0 0 0,0 0 1,0 0-1,0 0 0,0 0 0,0 0 0,0 0 1,0 0-1,0 0 0,0 0 0,0 0 1,0 0-1,0 0 0,0 0 0,0 1 0,0-1 1,1 0-1,-1 0 0,0 0 0,-2 2-3,0 1-1,0-1 0,1 1 0,-1 0 0,1-1 1,0 1-1,0 0 0,0 0 0,0 0 0,1 0 1,-1 0-1,1 0 0,-1 5 0,2-6 20,-1 0-1,0 0 1,1-1-1,-1 1 1,1 0-1,0-1 0,-1 1 1,1 0-1,0-1 1,0 1-1,0-1 1,0 1-1,0-1 1,1 1-1,-1-1 1,0 0-1,1 0 0,-1 0 1,1 1-1,-1-2 1,1 1-1,-1 0 1,1 0-1,2 1 1,0-1 25,0 0 1,0 1-1,1-1 1,-1-1-1,0 1 1,0 0 0,1-1-1,-1 0 1,0 0-1,1-1 1,-1 1-1,0-1 1,7-2-1,-7 3-10,-1-1-1,0-1 0,0 1 0,0 0 0,0-1 0,0 0 0,0 1 1,-1-1-1,1 0 0,0-1 0,-1 1 0,0 0 0,1-1 1,-1 1-1,0-1 0,0 0 0,-1 1 0,3-5 0,-4 6-24,1-1 0,-1 0 0,1 1 0,-1-1-1,0 0 1,0 0 0,1 0 0,-1 1 0,-1-1-1,1 0 1,0 0 0,0 0 0,-1 1 0,1-1-1,-1 0 1,1 0 0,-1 1 0,0-1 0,1 0-1,-1 1 1,0-1 0,0 1 0,0-1-1,-1 1 1,1 0 0,0-1 0,0 1 0,-1 0-1,1 0 1,-2-1 0,-2-2-63,0 1-1,0 0 1,1 1 0,-2-1 0,1 1-1,0 0 1,0 0 0,-8-1-1,-2 0-65,0 0 159,0 1 0,-23-1-1,38 2-25,0 1 0,0 0 0,0 0 0,0 0 0,1 0 0,-1 0 0,0 0 0,0 0 0,0 0-1,0 0 1,0-1 0,0 1 0,0 0 0,0 0 0,0 0 0,0 0 0,0 0 0,0 0 0,0 0-1,0 0 1,0 0 0,0-1 0,-1 1 0,1 0 0,0 0 0,0 0 0,0 0 0,0 0 0,0 0 0,0 0-1,0 0 1,0 0 0,0 0 0,0 0 0,0-1 0,0 1 0,0 0 0,0 0 0,-1 0 0,1 0-1,0 0 1,0 0 0,0 0 0,0 0 0,0 0 0,0 0 0,0 0 0,0 0 0,0 0 0,-1 0-1,1 0 1,0 0 0,0 0 0,0 0 0,0 0 0,0 0 0,0 0 0,0 0 0,-1 0 0,10-4 6,18-2 60,0 1 0,-1 2 0,41-1 0,-44 3-41,37 0-9,69 9 1,-123-7-30,5-1 90,0 2 0,0-1 0,1 2 0,14 4 0,-24-6-47,0 0 0,0 0 0,0 0 0,0 0 1,0 0-1,0 1 0,0-1 0,0 1 0,-1-1 0,1 1 0,0-1 0,1 4 0,-2-4-9,-1 0 0,1 1 0,0-1 0,-1 1 0,0 0 1,1-1-1,-1 1 0,0-1 0,0 1 0,1-1 0,-1 1 1,0 0-1,-1-1 0,1 1 0,0 0 0,0-1 1,-1 1-1,1-1 0,-2 3 0,-2 6 41,-1-1 0,-1 0 0,0 0 0,0-1-1,0 0 1,-14 13 0,4-3 129,4-10-22,7-6-32,6-4 68,19-17-186,0 1 1,2 1-1,0 0 0,42-22 0,-48 29-41,-8 5-15,1 1 1,-1 0-1,0 1 1,1 0-1,14-4 1,-21 6 18,1 1 0,-1-1 1,0 1-1,1 0 0,-1-1 1,1 1-1,-1 0 1,1 0-1,-1 1 0,1-1 1,-1 0-1,1 1 0,-1 0 1,0-1-1,1 1 1,-1 0-1,0 0 0,0 0 1,0 1-1,1-1 0,-1 0 1,0 1-1,-1-1 1,1 1-1,3 4 0,-4-4 1,0 0-1,0 0 0,0 1 1,0-1-1,-1 1 0,1-1 0,-1 1 1,0-1-1,1 1 0,-1-1 1,0 1-1,-1-1 0,1 4 1,-8 33 50,6-33-37,-2 12 69,-4 28 1,7-40-21,1 0 0,0 0 0,0 0 0,0-1 1,1 1-1,0 0 0,0-1 0,4 11 1,-5-15-44,1-1 0,-1 1 1,1-1-1,-1 1 1,1-1-1,-1 0 1,1 1-1,-1-1 1,1 0-1,0 1 0,-1-1 1,1 0-1,-1 0 1,1 1-1,0-1 1,-1 0-1,1 0 0,0 0 1,-1 0-1,1 0 1,0 0-1,-1 0 1,1 0-1,0-1 1,16-2-1140,-15 2 826,-1 1 0,0-1 0,0 0 0,0 0 0,0 1 0,0-1 0,0 0 0,0 0 0,0 0 0,0 0 0,-1 0 0,1 0 0,0 0 0,-1 0 0,1-1 0,-1 1-1,2-2 1,-2 1-525,1-1-1,-1 0 0,0 1 1,0-1-1,0 1 0,0-1 1,0 1-1,0-1 0,-2-2 1,-2-7-3678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7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 4640,'-10'-5'2112,"10"17"608,5-3-1664,-10 3 1120,5 6-1248,-4 3 704,4 3-960,-5 2 63,5-1-415,-5 1-128,0-1-128,1-4 32,4-4-64,-5-5-512,5 1 256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8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30 4224,'-5'-9'4379,"18"8"686,-3 2-5875,131 4 2381,59-2-315,200-20 303,-273 12-1353,240-1 237,0 29-417,-343-19-13,142 10 150,-157-14-711,0-1 0,0 1 0,12-4 1,-1 0-861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9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499 341 3968,'-2'-1'313,"0"-1"-1,-1 0 1,1 1-1,-1-1 1,1 1 0,-1 0-1,0 0 1,0 0 0,1 0-1,-1 1 1,0-1-1,0 1 1,-4-1 0,-40 2 2433,45-1-2701,-16 2 384,0 0 0,0 2 1,0 0-1,1 1 0,0 1 1,0 1-1,0 0 1,1 1-1,0 1 0,-17 12 1,10-4-257,1 0 1,0 2 0,1 1-1,1 0 1,-30 40 0,44-51-137,0 0 1,0 1 0,1-1 0,0 1-1,1 0 1,-5 14 0,8-19-5,0 1 0,0-1 0,0 0 0,0 0 0,1 1 1,0-1-1,0 0 0,1 0 0,-1 1 0,1-1 1,0 0-1,1 0 0,-1 0 0,1 0 0,4 8 0,-5-11 0,0 0-1,0 0 1,1 0-1,-1-1 1,1 1-1,-1-1 1,1 1-1,-1-1 1,1 1-1,0-1 1,0 0-1,0 0 1,-1 0-1,1 0 1,0 0-1,1 0 1,-1 0-1,0-1 1,0 1-1,0-1 1,0 1-1,0-1 1,5 0-1,-4 0 18,1-1 0,0 1-1,0-1 1,-1 0 0,1 0 0,-1 0-1,1 0 1,-1-1 0,1 1-1,-1-1 1,0 0 0,1 0-1,-1 0 1,3-4 0,2-2 25,0-1-1,-1 0 1,0 0 0,-1 0 0,8-15 0,22-54 169,49-116 49,-74 169-233,-1-1 0,11-41-1,-18 54-63,0 0 0,-1 0-1,-1 0 1,0-1 0,-1 1-1,0 0 1,-3-19-1,0 19-54,0-1-1,0 0 1,-2 1-1,-9-21 1,12 29-24,0 1 0,0 0 0,-1 0 0,1 0 0,-1 0 0,0 1 1,-1-1-1,1 1 0,-1 0 0,1 0 0,-1 0 0,0 0 0,0 1 0,0-1 1,0 1-1,-7-3 0,9 5-65,1-1 0,-1 1 0,0 0 0,0-1 0,1 1 0,-1 0 0,0 0 0,0 0 0,1 0 1,-1 0-1,0 1 0,1-1 0,-1 0 0,0 1 0,1-1 0,-1 1 0,0 0 0,1-1 0,-1 1 0,1 0 0,-1 0 1,1 0-1,-1 0 0,1 0 0,0 1 0,0-1 0,0 0 0,-1 1 0,1-1 0,0 0 0,0 1 0,1-1 0,-1 1 1,0 0-1,0 2 0,-2 2-574,2-1 1,-1 1-1,0 1 1,1-1-1,0 0 1,1 0-1,-1 0 1,2 10-1,3 14-1496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9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4384,'-3'38'10155,"-2"-15"-9400,0 0 1,-15 40-1,8-30-531,1 1 1,2 0-1,2 0 1,1 1-1,1 0 1,2 0 0,2 0-1,1 0 1,5 41-1,-2-60-137,1-1 0,0 0 0,1 0 1,1 0-1,0 0 0,1-1 0,1 0 0,10 14 0,-17-25-78,1-1-1,0 1 1,0 0-1,0-1 1,0 1-1,1-1 1,-1 0-1,1 1 1,-1-1-1,1-1 0,0 1 1,0 0-1,0-1 1,0 1-1,0-1 1,0 0-1,0 0 1,1 0-1,-1 0 1,0-1-1,1 1 1,-1-1-1,0 0 1,1 0-1,-1 0 1,4-1-1,11 0-68,1 0-1446,0-1 0,1 0 0,18-6-1,-16 2-311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19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63 7808,'-20'-9'3520,"34"2"-3040,-3 2 2208,3 10-1568,9-10 863,6 2-1151,8-6 32,1 0-512,4 0-288,6 6-64,4-1-224,1 4 128,-6-5-2496,0 10 1409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22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45 3968,'-15'-42'7976,"12"40"-6781,6 4-1364,-3-2 243,0 1-1,1 0 1,-1-1 0,0 1-1,0 0 1,0-1-1,0 1 1,0 0-1,0-1 1,0 1 0,0 0-1,0-1 1,0 1-1,0 1 1,0 0 81,22 505 2933,-22-507-3086,0 10 77,1 0 1,0-1 0,1 1-1,4 15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2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55 5728,'-21'-3'1840,"21"3"-1774,0 0 1,0 0 0,-1 0-1,1 0 1,0 0 0,0 0-1,-1 0 1,1 0 0,0 0-1,0 0 1,0 0 0,-1 0-1,1-1 1,0 1 0,0 0-1,0 0 1,0 0 0,-1 0-1,1 0 1,0-1 0,0 1-1,0 0 1,0 0 0,0 0-1,0-1 1,-1 1 0,1 0-1,0 0 1,0 0 0,0-1-1,0 1 1,0 0 0,0 0-1,0 0 1,0-1 0,0 1-1,0 0 1,0 0 0,0-1-1,0 1 1,0 0 0,0 0-1,0 0 1,0-1 0,1 1-1,-1 0 1,0 0 0,0 0-1,0-1 1,11 0 3330,5-4-2203,-1 1-1,25-2 1,-8 1-594,190-18 253,-221 23-852,112 0 210,-65 5-2940,-34 0 1082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25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9 3072,'4'-9'13534,"-12"9"-14039,6 0 548,1 1 0,0-1 0,-1 0 0,1 1 0,0-1 0,-1 1 0,1-1 0,0 1 0,0 0 0,0-1 0,-1 1 0,1 0 0,0 0 0,0 0 0,0 0 0,-1 1 0,-16 22 9,7-9 167,0-2-150,1 0-1,1 1 0,0 0 0,-7 16 0,3-6-78,2-3 139,1 0 0,1 0 0,1 0 0,1 1 0,-7 41-1,13-56-77,0 1 0,1-1 0,0 0-1,1 1 1,-1-1 0,1 1-1,1-1 1,-1 0 0,1 0 0,5 11-1,-5-13-19,0 0-1,1 0 0,0-1 0,0 1 0,0-1 0,0 0 0,1 0 0,-1 0 1,1 0-1,0-1 0,1 0 0,-1 1 0,0-2 0,1 1 0,5 2 0,1 1-178,1-1 0,0-1 0,0 0 0,0-1 0,1 0 0,-1-1 0,0-1 0,1 1 0,0-2 0,-1 0 0,14-2 0,-6-4-2475,-1-2 799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25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99 182 7136,'-14'-38'3232,"0"1"-2816,5 19 2048,4 6-1440,-9-9 160,5 4-736,-7-1-416,13 11-64,-8-1-416,8 2 224,12 20-5152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27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13 285 2720,'0'0'138,"-1"0"1,1 0-1,-1 0 0,1 0 1,-1 0-1,1 0 0,-1 0 1,1 0-1,0 0 0,-1 0 1,1 0-1,-1 0 1,1 0-1,-1-1 0,1 1 1,0 0-1,-1 0 0,1-1 1,-1 1-1,1 0 0,0 0 1,-1-1-1,1 1 0,0 0 1,0-1-1,-1 1 0,1-1 1,0 1-1,0 0 1,-1-1-1,1 1 0,0-1 1,0 1-1,0-1 0,0 1 1,0 0-1,-1-1 0,1 1 1,0-1-1,0 1 0,0-1 1,1 0-1,-1-1 129,0 0-1,1 0 0,-1 0 1,1 0-1,0 1 0,0-1 1,-1 0-1,3-2 0,13-18 650,2 1 0,34-33-1,22-25-339,-63 65-342,19-19 1,-27 30-238,1-1-1,-1 1 1,1 1 0,0-1 0,0 0 0,0 1 0,0 0 0,0 0 0,0 0 0,1 0 0,5-1 0,-9 3 10,1 0 0,-1 0 0,0 0 0,0 0 0,0 1 0,0-1 0,0 0 0,0 0 0,1 1 0,-1-1 0,0 0 0,0 1 0,0-1 0,0 1 0,0-1 0,0 1 0,0 0 0,-1 0 0,1-1 0,0 1 0,0 0 0,0 0 0,-1 0 0,1 0 0,0 0 0,0 1 0,2 3 16,-1-1 0,0 1 0,0 0 0,1 7 0,4 19 192,-1 1 1,-2 0-1,0 56 1,-3-48 281,11 76 0,-10-110-421,-1 0 0,1 0 0,0 0 1,0 0-1,0 0 0,1-1 0,0 1 1,4 6-1,-6-11-44,0 1 1,1-1 0,-1 0-1,0 0 1,1 1 0,-1-1 0,1 0-1,-1 0 1,1 0 0,0-1-1,-1 1 1,1 0 0,0 0-1,-1-1 1,1 1 0,0-1-1,0 0 1,0 0 0,-1 1-1,1-1 1,0 0 0,0 0 0,0-1-1,-1 1 1,1 0 0,0-1-1,0 1 1,0-1 0,-1 1-1,1-1 1,0 0 0,-1 0-1,3-1 1,13-8 164,-1-2-1,23-18 1,1-2-35,8-2-109,-1-3 1,66-67-1,-54 36-221,23-24-405,-80 90 554,1-1 0,-1 1 0,1 0 0,-1 0 0,1 0 1,0 0-1,0 1 0,-1-1 0,1 1 0,0 0 0,5-2 0,-7 3 8,1 0-1,-1 0 0,1 0 0,-1 0 0,1 1 0,0-1 0,-1 0 1,0 1-1,1-1 0,-1 1 0,1-1 0,-1 1 0,1 0 0,-1-1 1,0 1-1,0 0 0,1 0 0,-1 0 0,0 0 0,0 0 1,0 0-1,0 1 0,0-1 0,1 2 0,6 9-15,0 1-1,-1 1 1,10 27 0,-5-14 125,40 104-2823,-44-111 11,-1-5-2193,-2-7 2918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30.1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23 156 8896,'-23'-8'3296,"28"8"-2560,16-3-224,2-2 1632,21-3-1281,21-4 577,14-7-864,5-1-384,12-2-160,14 2-1440,-1 4 768,-7 13-4831,-10-5 3039,-9-4-2688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28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19 3072,'-1'0'70,"1"-1"-1,0 1 1,0-1 0,-1 1-1,1-1 1,0 1 0,0-1 0,0 1-1,0-1 1,0 1 0,0-1-1,0 1 1,0-1 0,0 1 0,0-1-1,0 1 1,0-1 0,0 1-1,0-1 1,0 1 0,0-1 0,1 1-1,-1-1 1,0 1 0,0-1-1,1 1 1,-1-1 0,0 1 0,1 0-1,-1-1 1,0 1 0,1-1-1,-1 1 1,0 0 0,1 0 0,-1-1-1,1 1 1,-1 0 0,1 0-1,-1-1 1,1 1 0,-1 0 0,1 0-1,-1 0 1,1 0 0,-1 0-1,1 0 1,-1 0 0,1 0 0,-1 0-1,1 0 1,-1 0 0,1 0-1,-1 0 1,2 0 0,-1 1 103,1 0 0,-1-1 1,0 1-1,1 0 0,-1 0 0,0 0 1,1 0-1,-1 0 0,0 1 1,0-1-1,0 0 0,0 0 0,0 1 1,0-1-1,-1 1 0,1-1 0,0 1 1,-1-1-1,1 1 0,-1-1 1,1 3-1,1 3 96,-1 0 1,0 1 0,-1 13-1,-12 286 3065,-18 52-1244,25-274-1897,-6 144 334,12-192-513,0-22-413,-1 1-1,0-1 1,-3 16-1,2-18-634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29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59 3328,'0'-6'986,"0"0"0,1 0 0,0 1-1,0-1 1,0 0 0,2-17 3988,-3 23-4860,-1 0-59,1 0 0,0 0 1,0 0-1,-1 0 1,1 0-1,0 0 1,0 0-1,-1 1 1,1-1-1,0 0 1,0 0-1,0 0 0,-1 0 1,1 1-1,0-1 1,0 0-1,0 0 1,0 0-1,-1 1 1,1-1-1,0 0 1,0 0-1,0 1 1,0-1-1,0 0 0,0 0 1,0 1-1,0-1 1,0 0-1,-1 0 1,1 1-1,0-1 1,0 0-1,0 0 1,1 1-1,-1-1 0,0 0 1,0 0-1,0 1 1,-2 33 777,1-18-239,1 29 0,1-30-337,-1 0 0,-2 24-1,0-25-146,1 1-1,2 20 1,0-24-5,0-1 0,6 20-1,-7-20-69,9-15-3478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32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493 632 2976,'0'-37'4474,"0"36"-4382,-1 0 0,1 0 0,0 0 0,-1 0 0,1 0 0,-1 0 1,1 0-1,-1 1 0,0-1 0,1 0 0,-1 0 0,0 1 0,1-1 0,-1 0 0,0 1 0,0-1 0,0 1 0,1-1 0,-1 1 0,0-1 0,-2 0 0,-1-1 198,-10-10 629,-10-6 93,-1 3-556,15 9-349,1 0 0,-1 1 0,0 0 0,-1 0 0,1 1-1,-1 1 1,1 0 0,-13-2 0,8 3-24,1 0 0,0 2-1,-1-1 1,1 2 0,-1 0-1,1 1 1,-16 4 0,27-6-70,-16 5 108,-30 12 0,43-14-125,0 0 0,0 0 1,0 1-1,1-1 0,-1 1 1,1 0-1,0 1 0,1-1 1,-6 7-1,4-3-19,1 0-1,0 0 0,0 0 0,1 1 1,1 0-1,-1 0 0,1 0 1,1 0-1,-1 0 0,2 1 1,-1-1-1,1 16 0,1-19 52,0 1 1,0-1-1,0 0 0,1 1 0,0-1 0,1 0 1,0 0-1,0 0 0,0 0 0,0 0 0,1 0 1,0-1-1,0 1 0,1-1 0,-1 1 0,1-1 1,0-1-1,1 1 0,7 7 0,-5-7 26,1 0 0,0-1-1,-1 0 1,1 0-1,1-1 1,-1 0 0,0 0-1,1-1 1,-1 0 0,15 1-1,-7-2 20,0-1 0,0 0 0,0-2 0,29-4 0,-31 2-9,1 0 0,-1-1 0,0 0 0,0-1 0,-1-1 0,0 0 0,0-1 0,0-1 0,-1 1 0,0-2 0,-1 0 0,0 0 0,-1-1 0,0 0 0,-1-1 0,0 0 0,9-17 0,11-28 272,24-65 0,-47 104-277,0-1 0,-1 0 0,-1 0 0,0 0 0,-2-1 0,0 1 0,-1-1 0,-2 0 0,1 1 0,-2-1 0,-4-19 0,3 25-90,-1 0 0,0 0 0,0 0 0,-1 1 0,-1 0 0,-1 0 0,1 0 0,-2 1 1,0 0-1,0 0 0,-1 1 0,-1 0 0,0 0 0,0 1 0,-16-11 0,19 16-8,-1 0-1,1 1 0,-1 0 1,0 1-1,0 0 0,0 0 1,0 0-1,-1 1 0,-12-2 1,15 4-82,1-1 1,0 1 0,0 1-1,-1-1 1,1 0 0,0 1-1,0 0 1,0 1-1,0-1 1,0 1 0,0 0-1,0 0 1,1 0 0,-1 1-1,0-1 1,-6 6 0,10-6-71,0-1 1,-1 1-1,1-1 0,0 1 1,0-1-1,0 1 1,0-1-1,0 1 1,0 0-1,0 0 1,1 0-1,-1-1 1,1 1-1,-1 0 1,1 0-1,0 0 1,0 3-1,3 15-1323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33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90 3904,'-1'-1'139,"0"0"0,0 0 0,-1 1-1,1-1 1,0 0 0,0 0 0,-1 1 0,1-1 0,0 1 0,-1 0 0,1-1-1,0 1 1,-1 0 0,1 0 0,-1-1 0,1 1 0,-1 1 0,1-1-1,0 0 1,-3 0 0,-1 2 313,0 0 0,1 0 0,-1 0 0,-7 5 0,-9 4 350,9-5-592,1 1-1,0 0 0,0 0 0,0 1 1,1 1-1,0-1 0,1 2 0,0-1 1,-14 20-1,15-17-72,0 0-1,1 0 1,0 1 0,1 0-1,0 0 1,1 1 0,1 0-1,-6 27 1,7-21-3,1 1 1,1-1-1,1 1 1,1 0 0,5 28-1,-4-40-71,0 1 0,0-1-1,1 0 1,0 0 0,1 0-1,0 0 1,1-1 0,-1 0 0,1 0-1,1 0 1,0 0 0,0-1-1,14 13 1,-13-14 19,1 0-1,1 0 1,-1-1-1,1 0 1,0-1-1,0 0 1,0 0-1,0-1 1,1 0-1,-1-1 0,1 0 1,0 0-1,0-1 1,0 0-1,0-1 1,0 0-1,11-2 1,-10 0-10,0-2 1,0 1 0,0-2-1,0 1 1,-1-2-1,1 1 1,-1-1 0,-1-1-1,1 0 1,-1 0-1,0-1 1,10-11-1,7-11 83,-1-1 0,27-44 0,-42 60-101,0 0 1,-1 0-1,-1-1 0,-1 0 1,0 0-1,-1-1 1,-1 0-1,0 0 0,3-24 1,-6 13-27,-3-50 0,0 64-146,-1-1 0,0 1 1,-1 0-1,-1-1 0,-7-16 0,10 27 62,-2-1-1,1 1 1,0-1-1,-1 1 1,0 0-1,0 0 1,0 0-1,0 0 1,-1 1-1,0-1 1,0 1-1,1 0 1,-2 0 0,1 0-1,-9-3 1,7 3 1,0 1 1,0 1-1,-1-1 1,1 1-1,-1 0 1,1 0-1,-1 1 1,0 0-1,1 0 1,-1 1-1,-11 2 1,-10 3 11,0 1 1,1 2-1,0 0 0,0 2 1,1 1-1,0 1 0,1 2 1,1 0-1,-30 25 0,43-31 87,-16 20 1,24-27-29,1 1-1,0-1 1,0 1 0,1 0 0,-1 0-1,1 0 1,-1 0 0,1 0 0,0 0-1,0 0 1,0 0 0,1 0 0,-2 6 0,3-8 7,-1 1 1,0 0 0,1-1 0,-1 1 0,0 0 0,1-1 0,0 1 0,-1 0 0,1-1 0,0 1 0,0-1 0,0 1-1,0-1 1,0 0 0,0 1 0,1-1 0,-1 0 0,0 0 0,1 0 0,-1 0 0,1 0 0,-1 0 0,3 1 0,4 2 136,0-1 0,0 0 0,12 3 0,-17-5-132,20 4 123,0 0 0,0-2 0,0-1 0,32 0 0,-9-4 207,56-9 1,-97 10-431,66-12-65,-60 10-956,-1-1 0,12-4 0,-5 2-1142,-5 4-2692,1 5 1775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33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 4736,'-5'-16'6521,"5"24"-3938,-10 217 456,10-216-3045,-1-1 0,2 15-1,0 2-5035,-1-16 2728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34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4 162 2912,'0'-1'202,"-1"0"1,1 0-1,-1 0 1,1 0-1,-1 0 1,1 0-1,0-1 1,0 1-1,-1 0 1,1 0-1,0 0 1,0 0-1,0 0 1,0 0-1,0 0 0,1-1 1,-1 1-1,0 0 1,0 0-1,1 0 1,-1 0-1,1 0 1,0-2-1,1 1 433,0-1-1,0 0 1,0 0-1,1 1 1,-1-1-1,5-2 1,-4 3-481,2 0 1,-1 0-1,0 0 1,0 1-1,0-1 1,1 1-1,-1 0 1,1 1-1,-1-1 1,1 1-1,7 0 1,8-2 18,172-11 391,12-1-46,476-33 677,-510 43-1086,106-9-2335,-242 9-174,-5 3 736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37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222 307 2720,'-1'-1'178,"0"1"-1,-1 0 1,1-1-1,0 1 1,0-1-1,0 1 1,0-1 0,0 1-1,0-1 1,0 0-1,0 0 1,0 1 0,0-1-1,0 0 1,-8-3 3690,3 4-3460,1 1-1,-1 0 0,0 0 1,1 0-1,0 1 1,-1-1-1,-9 6 1,4 2-140,0 0 0,1 1 1,0 0-1,1 1 0,0 0 1,0 0-1,-12 23 0,12-17-84,0 1 0,1 1 0,1-1 0,-9 38 0,15-49-90,0-1 1,0 1-1,1 0 0,0 0 0,0 0 0,1-1 1,-1 1-1,3 9 0,-2-14-47,-1 0 1,1 1-1,0-1 1,0 0-1,0 0 0,0 1 1,0-1-1,0 0 1,1 0-1,-1 0 1,0-1-1,1 1 0,0 0 1,-1 0-1,1-1 1,0 1-1,0-1 0,0 0 1,0 1-1,0-1 1,0 0-1,0 0 0,1 0 1,-1-1-1,0 1 1,4 0-1,-3-1-15,-1 1-1,0-2 0,0 1 1,1 0-1,-1 0 0,0-1 1,0 1-1,0-1 0,1 1 1,-1-1-1,0 0 1,0 0-1,3-2 0,0 0 26,-1-1 0,0 1 0,0-1 0,0 1 0,4-7 0,3-5 71,-1 0 0,11-23 0,-19 33-114,20-41 242,30-96 1,-44 117-162,-5 16-65,2-3-35,-1-2 0,0 1 0,-1 0 0,0-1-1,-1 0 1,-1 1 0,1-17 0,-4 15-57,0 0-1,0 0 0,-1 0 1,-10-25-1,11 32-19,-2 0-1,1 1 1,-1-1-1,0 1 0,-1 0 1,0 0-1,0 1 1,0-1-1,-1 1 0,-9-8 1,12 12-91,0 0 0,1 1 0,-1-1 1,0 0-1,-1 1 0,1 0 0,0 0 1,0 0-1,0 0 0,-1 0 0,1 1 0,0-1 1,-1 1-1,1 0 0,-1 0 0,1 0 1,-4 1-1,5 0-13,0-1 0,0 1 0,1-1 1,-1 1-1,0 0 0,0 0 0,1 0 0,-1 0 1,1 0-1,-1 0 0,1 0 0,-1 0 0,1 1 1,0-1-1,-1 0 0,1 1 0,0-1 0,0 1 1,0 0-1,0-1 0,0 1 0,1 0 0,-1 0 0,0-1 1,1 1-1,0 0 0,-1 0 0,1 0 0,0 0 1,0 0-1,0 3 0,0-3-185,0 1 1,0-1-1,1 1 0,-1-1 1,1 1-1,0-1 0,1 3 1,10 21-1582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38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10 4480,'20'-10'6484,"-20"10"-6409,2 10 1619,-2-7-1505,1-1 0,-1 1 0,0 0 0,0-1 0,-1 1 0,1-1 0,-2 5 0,-2 2 173,-1-1 0,0 0-1,0 0 1,-1 0 0,0-1 0,0 0 0,-10 8 0,-6 9 199,22-24-554,-63 73 919,54-60-864,1 0 0,0 0 0,0 1 0,-7 20-1,5-9 42,2 0 0,1 0 0,0 1 0,2-1 0,2 2 0,-2 27 0,5-43-59,1 0 0,0 0 0,0 0-1,1-1 1,0 1 0,1-1 0,7 16 0,-7-19-13,1 1 1,0-1 0,0-1-1,1 1 1,0 0-1,0-1 1,1 0 0,0-1-1,0 1 1,0-1-1,8 5 1,-5-4-76,1-1-1,-1 0 1,1 0 0,0-1 0,0-1-1,1 0 1,-1 0 0,0-1 0,1 0-1,21 1 1,-23-3-763,0-1 0,0 1 0,0-2 0,-1 1 1,1-1-1,0 0 0,-1-1 0,12-5 0,-17 7 84,-1-1 1,1 0-1,0 0 0,0 0 1,-1 0-1,5-5 0,-2 2-933,9-5-1138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38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72 6976,'-28'-16'3168,"37"7"-384,1 9-1792,8-5 1088,11 1-1217,13-4-191,6 4-416,4-4 128,0 8-256,-1-9 32,2 9-96,-11-9-2367,1 9 1247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39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55 3136,'-10'0'88,"-2"1"2145,0-2-1,0 1 1,-14-4-1,11 5 1080,122-13-519,-22 1-2733,187-8 362,-194 14-422,52 0 181,-83 6-382,-25-1 222,-1 1 0,36 6-1,-41-7 554,-11 0-2050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45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70 6048,'-54'-36'2752,"33"22"-2400,11 6-160,5 3-192,-3-2-640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33.0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0 272 3328,'1'1'140,"-1"0"1,0 0-1,0 0 1,1 1-1,-1-1 0,0 0 1,1 0-1,-1 0 1,1 0-1,-1 0 0,1 0 1,0 0-1,-1 0 1,1 0-1,0-1 1,0 1-1,1 1 0,1 1 270,0-1-1,1 0 1,-1 0-1,1 0 1,5 2 0,-3-1-83,0-1 1,0 0-1,0-1 1,1 1-1,-1-1 1,1-1-1,11 1 1,3-3 65,1-2 1,0 0-1,37-14 0,59-31 306,-105 43-635,58-32 307,-64 34-316,0 0 1,-1-1 0,1-1-1,-1 1 1,0-1 0,0 0-1,6-9 1,-10 12-53,0 0 0,0 0 0,-1 0 0,1-1 0,-1 1 0,0 0 0,0-1 0,0 1 0,-1-1 0,1 1 0,-1-1-1,1 1 1,-1-1 0,-1 0 0,1 1 0,0-1 0,-1 1 0,0-1 0,1 1 0,-1-1 0,-1 1 0,1 0 0,0-1 0,-1 1 0,0 0 0,0 0 0,0 0 0,0 0 0,0 0 0,-4-3 0,3 3-35,-1-1 0,0 0 0,0 1 0,0 0 0,-1 0-1,1 0 1,-1 1 0,1-1 0,-1 1 0,0 0 0,0 0 0,0 1 0,0-1 0,0 1 0,0 1 0,-1-1 0,1 0 0,0 1 0,0 0 0,-8 1 0,4 2 149,-1-1 1,1 2 0,0-1-1,0 1 1,1 0 0,-1 1 0,1 0-1,0 0 1,0 1 0,0 0-1,1 1 1,0-1 0,0 1 0,1 1-1,0-1 1,0 1 0,0 0-1,1 1 1,1-1 0,-1 1 0,1 0-1,1 0 1,0 0 0,0 0-1,1 1 1,0-1 0,-1 20-1,2-10 38,2 1 0,0-1 0,2 0 0,6 30-1,-6-39-97,0 1 0,1 0 0,0-1 0,1 1 0,0-1 0,0 0 0,1-1 0,0 1 0,9 9 0,-12-16 3,0 0-1,1 0 0,-1 0 0,0 0 0,1-1 0,0 1 0,0-1 0,0 0 0,0 0 0,0 0 0,0-1 0,0 0 0,0 1 0,1-1 0,4 0 0,-3-1 4,0 0-1,0 0 0,1-1 1,-1 1-1,0-2 0,0 1 1,0 0-1,-1-1 0,11-5 1,3-3 25,-1-1 0,0-1 0,0-1 0,-2 0-1,18-18 1,7-7-10,159-136-294,-183 159 186,7-5-322,-23 19 307,1 0 1,0 0-1,-1 0 1,1 0-1,0 0 0,-1 0 1,1 1-1,0-1 0,0 1 1,0-1-1,2 0 0,-3 4-51,-32 117 374,16-73-182,3-13 125,-12 66 0,15-63 195,18-44 219,6-15-524,13-28 1,-17 29-165,1 1 0,19-25 0,-16 26-26,2 2 1,0 0-1,1 1 1,0 0-1,1 2 1,1 0-1,1 2 1,0 0-1,0 1 1,31-11-1,-48 20 19,0 1-1,-1 0 1,2 0 0,-1 0-1,0 0 1,5 0-1,-8 1 52,0 0-1,0 0 0,0 1 0,0-1 1,0 0-1,0 0 0,0 1 0,0-1 1,0 0-1,0 1 0,0-1 0,0 1 0,0-1 1,-1 1-1,1 0 0,0-1 0,0 1 1,0 0-1,-1-1 0,1 1 0,-1 0 1,1 0-1,0 0 0,-1 0 0,1 0 1,-1-1-1,0 1 0,1 0 0,-1 0 1,1 2-1,-1 2 63,0-1 0,1 1 0,-1 0 0,-1-1 1,1 1-1,-1 0 0,0-1 0,0 1 0,-3 7 0,0 6 88,-2 8 208,-4 51 0,10-69-325,0 0 1,0 0-1,0 0 0,1 0 0,0 0 1,1 0-1,0-1 0,0 1 1,0-1-1,8 15 0,-9-20-1,1 1-1,-1-1 1,1 0 0,0 1-1,0-1 1,0 0 0,0 0-1,0 0 1,0-1 0,0 1-1,1-1 1,-1 1-1,1-1 1,-1 0 0,1 1-1,-1-1 1,1-1 0,0 1-1,0 0 1,-1-1 0,1 1-1,0-1 1,0 0 0,0 0-1,0 0 1,-1 0 0,1 0-1,0-1 1,0 0 0,-1 1-1,1-1 1,4-2 0,3-1-8,1-1 0,-1 0 0,0-1 0,0 0 0,0-1 0,15-14 0,-8 5 46,-1-1-1,-1-1 1,24-35-1,-29 38-53,-1-1 0,0 0 0,-1 0-1,-1-1 1,7-25 0,-13 40-35,-1 1-1,1-1 1,-1 0 0,0 0 0,1 1-1,-1-1 1,0 0 0,0 0 0,0 1-1,-1-1 1,1 0 0,0 0 0,-1 1-1,1-1 1,-1 0 0,1 1-1,-1-1 1,0 0 0,0 1 0,0-1-1,0 1 1,0-1 0,0 1 0,0 0-1,0-1 1,-3-1 0,2 2-4,0 0 0,0 0 0,0 0 0,0 0 0,0 0 0,-1 1 0,1-1 0,0 1 0,-1-1 0,1 1 0,0 0 0,0 0 0,-1 0 0,1 0 0,0 0 0,-1 1 0,1-1 0,-5 2 0,4-1 28,0 0-1,-1 1 0,1-1 1,0 1-1,0 0 1,0 0-1,0 0 0,1 0 1,-1 0-1,0 0 0,1 1 1,0 0-1,-1-1 0,-2 7 1,2-4-12,0 0 0,1 0-1,0 1 1,0-1 0,1 1 0,0-1 0,0 1 0,-1 9 0,2-5 47,0 1 0,0 0 0,1-1 0,1 1 0,-1-1 0,2 1 0,0-1 0,0 0 0,7 14 0,-7-18 12,0 0 0,1 0 1,0-1-1,0 1 0,0-1 0,1 0 0,4 4 0,-6-6-27,0-1 1,0 0-1,0 1 1,1-2-1,-1 1 1,0 0-1,1-1 1,-1 1-1,1-1 1,0 0-1,-1 0 1,1 0-1,0-1 1,5 1-1,0-2 49,1 1 0,-1-2 0,0 1-1,0-1 1,1-1 0,11-4-1,52-28-16,-44 21-31,-8 3 37,55-25-10,-2-4 0,74-53 0,-146 92-68,0 0 1,0 0-1,0-1 0,0 1 0,-1-1 0,1 1 0,-1-1 0,1 1 1,-1-1-1,1 0 0,-1 0 0,0 0 0,0 0 0,0 0 0,0 0 1,0 0-1,0 0 0,0-3 0,-1 4-24,0 50-373,-13 119 576,4-80-108,9-88-46,-1 36 51,1-33-21,0-1 0,1 1-1,-1-1 1,1 1 0,-1-1-1,1 1 1,0-1 0,0 0 0,0 1-1,0-1 1,3 4 0,-4-6-24,1 1 1,-1-1 0,1 0 0,-1 1 0,1-1 0,-1 0-1,1 1 1,-1-1 0,1 0 0,-1 0 0,1 1-1,0-1 1,-1 0 0,1 0 0,0 0 0,-1 0-1,1 0 1,-1 0 0,1 0 0,0 0 0,-1 0 0,1 0-1,0 0 1,-1 0 0,1-1 0,0 1 0,18-9 90,-15 7-77,10-8 18,-1 0-1,0-1 1,0 0-1,-1-1 1,-1 0-1,14-18 1,-9 10-46,33-30 0,-18 23-71,117-109 87,-148 135-19,1 1 1,-1-1-1,1 1 0,-1-1 0,1 1 1,-1-1-1,0 0 0,1 1 1,-1-1-1,0 0 0,1 1 0,-1-1 1,0 0-1,0 1 0,0-1 1,1 0-1,-1 0 0,0 1 2,0-1 1,-1 1-1,1 0 0,0 0 0,0-1 1,0 1-1,0 0 0,-1 0 0,1 0 0,0 0 1,0-1-1,-1 1 0,1 0 0,0 0 0,0 0 1,-1 0-1,1 0 0,0-1 0,0 1 1,-1 0-1,1 0 0,0 0 0,0 0 0,-1 0 1,1 0-1,0 0 0,-1 0 0,-2 0-36,-1 1-1,1-1 0,-1 1 0,1-1 0,-5 3 1,-4 1 19,0 2 0,0-1 1,1 1-1,0 1 1,0 0-1,0 1 0,1 0 1,0 0-1,1 1 1,0 1-1,-14 17 0,13-12 32,-1 1-1,2 0 0,0 1 0,1 0 1,1 0-1,1 1 0,-7 27 0,12-38 35,-1-1-1,1 1 1,1-1-1,-1 1 1,1 8-1,1-13-23,-1 0-1,0 0 0,1 1 1,-1-1-1,1 0 1,-1 0-1,1-1 0,0 1 1,0 0-1,0 0 0,0 0 1,0 0-1,0-1 1,1 1-1,-1-1 0,1 1 1,-1-1-1,1 1 1,2 1-1,-3-3-3,0 1-1,-1-1 1,1 1 0,0-1 0,0 0-1,-1 0 1,1 1 0,0-1 0,0 0-1,0 0 1,0 0 0,-1 0 0,1 0-1,0 0 1,0 0 0,0 0 0,-1 0-1,1 0 1,0-1 0,0 1 0,1-1-1,0 0 7,0 0-1,0 0 0,0-1 1,0 1-1,-1-1 0,1 1 0,0-1 1,0-2-1,4-3 36,0-1 0,7-17 0,-12 24-48,10-21-17,-1 0-1,-2-1 1,0 0 0,-1 0-1,-1-1 1,5-40-1,-11 60-23,0-1 0,0 1 0,0-1 0,-1 1 0,1-1 0,-1 1 1,0-1-1,-1 1 0,1 0 0,-3-6 0,3 9 15,1 0 1,-1 0 0,0-1 0,1 1-1,-1 1 1,0-1 0,0 0 0,0 0-1,0 0 1,0 0 0,0 0 0,0 1-1,0-1 1,0 1 0,0-1 0,-3 0-1,3 0 4,-1 1-1,1 0 1,-1 0-1,0 0 1,1 0 0,-1 1-1,1-1 1,-1 0-1,0 1 1,1-1-1,-1 0 1,1 1-1,0 0 1,-1-1-1,1 1 1,-3 2-1,0 0-9,0 0 0,0 0 0,0 1 0,1 0 0,0 0 0,-1 0-1,1 0 1,1 0 0,-1 0 0,1 1 0,-3 5 0,-3 10-13,-7 28 0,12-37 36,-32 127 0,-13 41 80,29-116-140,-63 177 809,77-230-714,0 0-1,-1 0 1,-11 16 0,15-23-22,-1 0 0,0 0 1,1 0-1,-1 0 1,0 0-1,0-1 0,0 0 1,-1 1-1,1-1 0,-1 0 1,1-1-1,-1 1 1,-6 1-1,9-2 5,-1-1 0,0 0 0,1 0 0,-1 0 0,1 0 0,-1-1 0,1 1 0,-1 0 0,0-1 0,1 1 0,-1-1-1,1 1 1,0-1 0,-1 0 0,1 0 0,-1 0 0,1 1 0,0-1 0,0 0 0,-1-1 0,1 1 0,0 0 0,0 0 0,0 0 0,0-1 0,1 1 0,-1 0 0,-1-4 0,-1 0 1,1 0 1,0 0-1,0 0 1,1 0-1,0-1 0,-1 1 1,1-6-1,1 4-52,0 0-1,0 0 0,1 0 1,0 0-1,1 0 0,-1 0 1,1 1-1,1-1 1,-1 1-1,1-1 0,0 1 1,0 0-1,1 0 0,0 0 1,0 1-1,9-10 0,8-6-113,0 1-1,44-30 0,-8 6 176,-35 27-97,0 1-1,39-22 1,53-19 270,40-25 372,-138 72-510,0-2 0,0 0 0,-1 0 0,-1-2-1,0 1 1,22-31 0,42-82 109,-55 85-87,-15 23-21,3-3 35,-8 18-233,-3 11-235,-26 122 292,13-72 187,-2 0 227,7-27 27,-8 55 0,16-84-326,0 0 1,0 0 0,0 0 0,0 1 0,0-1 0,1 0 0,-1 0 0,1 0 0,-1 0 0,1 1-1,0-1 1,0 0 0,-1 0 0,3 2 0,-2-3-14,-1-1 0,1 1-1,-1-1 1,1 1 0,-1-1 0,1 1-1,-1-1 1,1 1 0,0-1 0,-1 0-1,1 1 1,0-1 0,-1 0 0,1 0-1,0 0 1,0 1 0,-1-1 0,2 0 0,-1 0 2,1 0 0,-1-1 0,1 1 0,-1 0 0,0 0 0,1-1 0,-1 1 0,0-1 0,1 0 0,-1 1 0,0-1 0,2-1 0,7-6 23,-1 0 0,-1 0 0,1-1 1,-1-1-1,-1 1 0,10-16 1,1-1 5,0 0-39,24-30-99,-36 49 34,-1 1-1,1 0 1,0 0 0,1 1-1,13-9 1,-19 13 42,1 0-1,-1 0 1,1 0 0,-1 0 0,1 1-1,-1-1 1,1 1 0,0-1 0,-1 1-1,1 0 1,0-1 0,-1 1 0,1 0-1,0 0 1,-1 0 0,1 0-1,0 0 1,-1 1 0,1-1 0,0 0-1,2 2 1,-2-1-2,-1 0 0,1 1-1,0-1 1,-1 0 0,0 1 0,1-1-1,-1 1 1,0 0 0,0-1 0,1 1-1,-2 0 1,1 0 0,0 0-1,0 0 1,0 2 0,2 5-24,-1 1 0,-1-1 0,0 1 0,0-1 0,-1 1 0,-1 14 0,-3 3 29,-1 0 1,-1 0 0,-1-1-1,-17 39 1,-54 97 144,56-121-86,-1-2 0,-3-1 1,-54 63-1,71-91 40,-21 17 0,27-24-63,-1-1 0,0 1 1,-1 0-1,1-1 0,0 0 1,-1 0-1,1-1 0,-6 2 1,8-2-3,1-1 1,-1 0 0,0 1 0,0-1 0,0 0 0,1 0 0,-1 0 0,0 0 0,0-1 0,0 1-1,1 0 1,-1-1 0,0 0 0,0 1 0,1-1 0,-1 0 0,0 0 0,1 1 0,-3-3-1,2 1 7,0 0 0,1 0 0,-1 0 0,0 0-1,1 0 1,0 0 0,-1-1 0,1 1 0,0-1-1,0 1 1,-1-6 0,0 1 14,1-1 1,0 0-1,0 0 1,1 0-1,0 0 0,1 1 1,-1-1-1,3-8 1,-1 7-39,1 1 0,-1 0 1,2 0-1,-1 1 1,1-1-1,0 1 1,1-1-1,6-7 1,-2 5-23,0 0 0,0 0-1,1 1 1,19-13 0,-5 6-51,0 2 1,2 0-1,0 2 0,38-13 0,-21 12-156,76-13-1,48 5-4485,-94 19 1366,1 5-4502,-63-2 6210,1-1-1,21-2 1,-26 1 777,0-1 0,0 0-1,11-5 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40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0 1824,'-3'1'626,"0"0"1,0 0-1,0 0 0,0 0 1,0 0-1,1 1 0,-1-1 1,0 1-1,1 0 1,0 0-1,-1 0 0,-2 3 1,-5 3-77,5-4-94,1-1 84,-1 1 1,1-1-1,0-1 1,-1 1 0,0-1-1,-5 3 1,7-4-302,-1 0 167,1 1-1,0-1 1,0-1-1,-1 1 0,-6 0 1,55-12 1690,49-3-1590,170-2-1,-207 15-375,108 1 199,-75 0-5474,-75 2 1417,-1 5 1206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42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13 3328,'-42'4'10293,"156"-3"-6332,222-5-2744,-320 3-1174,3 0 64,33 1-1,-46 1-55,1-1 1,-1 0-1,0 0 0,0-1 0,0 0 0,11-2 0,-11 1-305,-5 2 81,0 0-1,0 0 0,1-1 0,-1 1 0,0 0 0,0-1 0,0 1 0,0-1 0,0 1 0,0-1 0,2-1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42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2 3552,'-1'0'242,"0"-1"0,0 1 0,-1 0 1,1 0-1,0 0 0,0 0 0,0 0 0,0 0 1,-1 0-1,1 0 0,0 0 0,0 0 0,0 0 1,0 1-1,0-1 0,0 1 0,0-1 0,0 1 0,0-1 1,0 1-1,-2 1 0,-21 21 3105,6-5-2145,15-15-991,-61 53 2362,57-49-2410,0 0 0,1 0 0,0 1 0,0 0 0,1 0 0,-7 15 0,11-21-145,0 1 0,0-1 0,0 1 1,1-1-1,-1 1 0,1-1 0,0 1 0,0 0 0,0-1 0,0 1 0,0-1 0,0 1 0,1 0 0,-1-1 1,1 1-1,1 2 0,-1-2 66,1 1 0,0 0 0,0-1 0,0 0 0,1 1 1,-1-1-1,1 0 0,0 0 0,6 4 0,-4-3-229,1 0-1,-1 0 1,1-1-1,0 0 1,0 0 0,1 0-1,-1-1 1,1 0-1,-1 0 1,1-1 0,-1 1-1,11-1 1,-12-1-645,0 0-1,-1 0 1,1-1 0,-1 1 0,6-3 0,4-2-1162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43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81 5408,'-19'-38'2432,"13"20"-2112,6 10-160,6 8-160,-1-7-224,4 7 128,5-9-1312,0 9 800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43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3552,'-8'7'10922,"7"-1"-11396,-6 18 1517,2-7-472,-3 25 1,-2 31 89,4-1 1,3 102-1,5 40 588,-3-116-3767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44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3904,'1'5'9445,"83"-9"-5590,42-12-2462,224-23 287,-219 36-1635,-107 4-38,-1 1 1,0 2-1,37 9 0,-37-5-1056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46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96 1888,'-13'13'10053,"17"-13"-9829,0 1-1,0-1 1,0 0 0,0 0-1,0 0 1,0 0-1,-1-1 1,1 1 0,5-3-1,2 1 42,12-3-128,-1-1 1,-1-2-1,1 0 0,22-12 0,12-5 143,-33 15-150,-16 6-52,0 1 0,0 0 1,1 0-1,-1 1 0,1 0 0,14-2 0,-20 4-86,-1 0-1,1 0 1,-1 0 0,0 0 0,1 1-1,-1-1 1,0 0 0,1 1-1,-1-1 1,0 1 0,0 0 0,0-1-1,1 1 1,-1 0 0,0 0 0,0 0-1,0 0 1,0 0 0,0 0 0,0 0-1,-1 0 1,1 0 0,0 0 0,0 0-1,-1 1 1,1-1 0,-1 0-1,1 1 1,-1-1 0,1 3 0,0 3 34,0 1 0,0 0 0,0 0 1,-1 9-1,-1-8 62,1 18 192,1 0 1,7 39 0,-6-52-235,0-4 77,0 0 1,0 0 0,0-1-1,2 1 1,-1-1 0,1 1-1,9 15 1,-11-24-83,-1 1 0,0-1 0,1 0 0,-1 1 0,1-1 0,-1 0 0,1 0-1,-1 0 1,1 0 0,0-1 0,-1 1 0,1 0 0,0-1 0,0 1 0,0-1 0,0 0 0,-1 1 0,1-1 0,0 0 0,0 0 0,0 0 0,0-1 0,0 1 0,0 0 0,-1-1 0,1 1 0,0-1 0,0 1 0,0-1 0,-1 0 0,3-1 0,6-3 84,0-1-1,0 0 1,17-14 0,-19 13-79,37-28 148,-4 2-123,47-28 0,65-28-631,-144 83 478,1 0 1,0 1 0,0 1-1,14-5 1,-21 8 68,-1 0 0,1 0 0,0 1-1,0-1 1,0 1 0,0 0 0,0-1 0,0 1 0,0 1 0,-1-1-1,1 0 1,0 1 0,0-1 0,0 1 0,0 0 0,-1 0 0,1 0 0,0 0-1,-1 1 1,6 2 0,-3 2 45,1-1 1,-1 1-1,0 0 1,-1 0-1,0 0 0,0 1 1,5 10-1,18 52 307,-20-49-190,-3-6-162,0 0 0,3 19 0,-3 10-6076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47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 2496,'-1'0'257,"-1"0"0,0 1 0,1-1 0,-1 1 0,1-1 0,-1 1 0,1 0 0,-1 0 0,1-1 0,-1 1 0,1 0 0,0 0 0,-1 0 0,1 1 0,0-1 0,0 0 0,0 0 0,0 1 0,0-1 0,0 1 0,-1 2 0,-4 6 605,1 1-1,-4 14 0,1-5-235,-8 17 407,2 1-1,-12 54 1,-12 154 836,18 4-174,8-71-507,12-130-663,1-20-3258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49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2976,'4'-4'12715,"10"-2"-10290,2-1-2419,-5 1 165,1 1 1,0 0-1,0 1 0,0 0 1,0 0-1,0 2 0,18-3 1,-27 5-151,0-1 0,1 1 1,-1 0-1,0 0 0,1 0 1,-1 0-1,0 1 0,1-1 1,-1 1-1,0 0 0,1 0 1,2 1-1,-5-1-33,-1 0 0,1-1-1,-1 1 1,1-1 0,-1 1 0,1 0-1,-1-1 1,1 1 0,-1 0 0,1 0-1,-1 0 1,0-1 0,1 1 0,-1 0-1,0 0 1,0 0 0,0-1 0,0 1-1,0 0 1,0 2 0,-2 14 24,0-11-31,0 0 0,-1 0-1,0 0 1,0 0 0,0-1 0,-5 6 0,-7 14 78,-19 51 141,18-41 175,-31 55-1,36-75-218,8-12-34,1 0 0,-1 0 0,1 0 0,0 0 0,0 1 0,0-1 0,1 1 0,-3 5 0,19-10 787,-11 0-693,14-1 71,9-2-77,-1 2 0,31 0 0,-48 3-378,119 7 425,-86-3-2694,-1 2-3422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3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319 639 2720,'-7'-16'1831,"6"13"-1592,0 1-1,1 1 1,-1-1-1,0 0 1,0 0-1,0 0 1,0 0-1,-1 1 0,1-1 1,0 0-1,-1 1 1,1-1-1,-1 1 1,1 0-1,-1-1 0,0 1 1,0 0-1,1 0 1,-1 0-1,0 0 1,-3-1-1,-4 0 36,1 0 0,-1 1-1,0 0 1,0 0 0,0 1 0,0 0 0,0 1-1,0 0 1,0 0 0,-10 3 0,1 1-68,0 1 0,1 0 0,0 1 0,-18 11 1,29-15-183,1 1 1,0-1 0,0 1 0,0-1 0,0 2-1,0-1 1,1 0 0,0 1 0,0 0-1,-5 7 1,8-10-10,0 1 0,0 0-1,0-1 1,0 1 0,0 0-1,0-1 1,1 1 0,-1 0-1,1 0 1,0-1 0,0 1 0,0 0-1,0 0 1,0 0 0,0 0-1,1-1 1,0 1 0,-1 0-1,1-1 1,0 1 0,0 0-1,1-1 1,-1 1 0,2 2 0,0-1 40,0-1 0,0 1 0,0-1 0,0 0 0,1 0 0,0 0 0,-1 0 0,1 0 0,0-1 0,0 0 0,0 0 0,1 0 0,-1 0 0,0-1 0,1 1 0,-1-1 0,1 0 0,-1-1 0,1 1 0,8-1 0,5 0 160,1-1 0,-1-1 0,33-8 0,-38 7-142,0-1-1,0 0 0,0 0 0,-1-2 1,0 1-1,0-1 0,0-1 0,-1-1 0,0 1 1,0-2-1,-1 1 0,17-19 0,-17 13-16,-1 0 1,0-1-1,-1-1 0,0 1 1,-2-1-1,1 0 0,-2-1 0,5-23 1,-4 12-2,-1 0 0,-2 0 0,0-1 0,-2 1 0,-3-39 0,0 47 6,-1 1 0,0 1-1,-1-1 1,-1 0 0,-9-20-1,10 29-46,-1 0 0,0 1 0,0 0 0,-1 0 0,0 0 0,0 1 0,-1 0 0,0 0 0,-1 0 0,-16-12 0,12 12-54,-2 0 0,1 0 0,-1 2 0,1-1 0,-2 2 0,1 0 0,-21-4 0,11 3-118,-32-2 0,47 7 63,0 0 1,0 1-1,0 0 1,0 1-1,0 0 1,0 0-1,-11 4 1,19-5-23,0 1 0,-1-1 0,1 1 0,0-1 0,-1 1 0,1 0 0,0 0 0,0 0 0,0-1 0,0 1 0,-2 2 0,3-2 38,0-1-1,-1 0 1,1 1-1,0-1 1,0 1 0,0-1-1,0 0 1,0 1 0,0-1-1,0 1 1,0-1 0,0 1-1,0-1 1,0 0 0,0 1-1,0-1 1,0 1 0,0-1-1,0 1 1,0-1 0,1 0-1,-1 1 1,0-1 0,0 0-1,0 1 1,1-1-1,-1 1 1,0-1 0,0 0-1,1 0 1,-1 1 0,0-1-1,1 0 1,-1 0 0,1 1-1,-1-1 1,0 0 0,1 0-1,-1 0 1,0 1 0,1-1-1,0 0 1,22 8-3302,9 0 1093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35.2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98 2144,'6'4'5518,"1"6"-3574,5 12-1338,-11-19 104,9 15 127,0 0 0,19 26 0,-22-35-721,1 0 0,1 0 0,-1-1 0,1 0 0,0-1 0,12 8 0,-5-5 22,1 1 1,1-2-1,0-1 1,0 0 0,38 10-1,-50-16-79,1-1 0,0 0 0,0 0 0,0 0 0,0-1 0,0-1 0,0 1 0,0-1 0,0 0 0,0 0 0,0-1 0,0 0 0,-1 0-1,1-1 1,-1 0 0,1 0 0,-1 0 0,0-1 0,-1 0 0,8-6 0,2-2 139,-8 6-151,1-1-1,-1 1 1,0-1 0,9-13 0,3-14-124,-7 10 154,-11 21-65,1 1 1,-1-1-1,0 1 0,-1-1 0,1 1 1,0-1-1,0-4 0,-1 4-26,1 0 1,-1 0-1,1 0 0,0 0 1,2-5-1,3-4-36,-5 8 68,1 0 1,0 0-1,0 1 0,1-1 1,4-6-1,-5 9-18,-1-1 1,1 1-1,-1 0 0,1 0 0,0 0 1,-1 0-1,1 0 0,0 1 0,0-1 0,0 0 1,0 1-1,-1-1 0,1 1 0,0 0 1,0 0-1,4 0 0,51 0 69,14 12-138,-65-11 56,1 0 1,-1 1-1,0 0 0,1 0 0,-1 1 0,0 0 1,0 0-1,-1 0 0,9 6 0,-13-8 232,3-1-149,0-1 0,0 0 0,1 0 1,-1 0-1,0 0 0,0 0 0,0-1 0,0 0 0,0 0 1,0 0-1,5-5 0,16-6-208,-10 6 103,1 1-1,0 1 1,1 0 0,28-4 0,-39 9 26,-1 0-1,1 0 1,0 1 0,0 0 0,-1 0 0,1 0-1,0 0 1,-1 1 0,1 0 0,-1 0 0,0 1-1,0 0 1,0 0 0,0 0 0,0 0-1,-1 1 1,7 5 0,6 8 49,0 1 0,26 36 0,-25-31 102,-13-15-192,6 6 128,0-1 1,1 0 0,19 18-1,-27-28-7,0 0 0,0-1-1,0 1 1,0-1 0,0 1-1,0-1 1,1-1-1,-1 1 1,1-1 0,-1 1-1,1-1 1,0-1 0,-1 1-1,1-1 1,0 1-1,-1-1 1,10-2 0,4-1 166,-1-2 1,0 0-1,31-15 0,48-30 408,-60 30-463,56-35 75,-79 46-336,0-1 0,-1-1-1,0 0 1,18-21 0,-23 23-4,14-18-1486,-20 25 1141,0 0 0,1-1 1,-1 1-1,0 0 0,0 0 1,0-1-1,-1 1 0,1-1 0,-1 1 1,1-5-1,-22-9-7786,15 15 7367,-27-10-2401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3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5 361 4576,'-5'2'2603,"16"-11"-454,0-8-1277,2-3-164,30-36 0,-28 40-537,95-95 1087,-99 101-1166,1 1 1,0 0-1,1 1 1,-1 0-1,1 1 0,1 0 1,0 1-1,17-5 1,-29 10-86,0 1 0,0-1 0,0 1 1,0 0-1,0-1 0,1 1 0,-1 0 0,0 0 1,0 0-1,0 1 0,0-1 0,0 0 0,0 1 1,0 0-1,0-1 0,0 1 0,2 1 0,-2 0 17,0-1 0,0 1-1,1 0 1,-2 0 0,1 1-1,0-1 1,0 0 0,-1 1-1,1-1 1,-1 0 0,0 1 0,1 3-1,8 21 324,-1 1 0,5 33 0,-8-34-72,1 1 0,14 37 1,-17-58-168,-1 0 0,1 1 0,1-2 0,-1 1 0,1 0 0,0-1 0,11 10 0,-15-15-75,1 1-1,-1-1 1,1 1 0,0-1 0,-1 0 0,1 0 0,0 0-1,0 0 1,0 0 0,0 0 0,0-1 0,0 1-1,0 0 1,0-1 0,0 0 0,1 1 0,-1-1-1,0 0 1,0 0 0,0 0 0,0-1 0,1 1-1,-1 0 1,0-1 0,0 1 0,0-1 0,0 0-1,0 0 1,0 0 0,0 0 0,0 0 0,2-2-1,2-2 39,-1-1 0,0 1 0,0-1 0,0 0 0,6-11 0,17-34 75,-27 48-136,3-4 3,110-198 187,-105 193-203,-1 0 1,2 0-1,-1 1 0,2 1 1,14-13-1,-24 22 3,0 0 1,0 1-1,0-1 1,1 0-1,-1 1 0,0-1 1,1 1-1,-1-1 1,0 1-1,1 0 0,-1-1 1,0 1-1,1 0 0,-1 0 1,1 0-1,-1 0 1,0 0-1,1 0 0,-1 1 1,0-1-1,1 0 0,-1 1 1,0-1-1,1 1 1,-1-1-1,0 1 0,0 0 1,1-1-1,-1 1 0,0 0 1,0 0-1,0 0 1,0 0-1,2 2 0,2 3-19,0 0-1,-1 0 0,1 1 0,6 13 1,12 23-257,40 87 708,-55-110-1529,-1 0 0,0 0 0,-2 1 1,5 36-1,-6-20-4748,-4-25 3477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4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 3328,'-7'-6'862,"9"9"56,8 13 1520,-6-3-1630,-1-1-1,0 1 0,-1-1 0,-1 1 0,0 0 0,-1 15 0,1-6-169,-2 148 1791,1-4-1338,-2-33-587,-1-40-272,6-29-11,-1-1-2762,-2-50 1075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4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72 5312,'-40'-15'7284,"41"15"-7179,5-12 1866,-3 8-1784,-1 1 1,1 0 0,0 0 0,6-5-1,-3 5-111,0 0 0,0 0 0,0 0 0,0 1 1,1-1-1,-1 1 0,1 1 0,0 0 0,-1 0 0,1 0 0,0 0 0,0 1 0,-1 1 0,1-1 0,0 1 0,0 0 0,-1 0 0,12 4 0,-14-3-88,1 0-6,1 0-1,-1 1 0,0 0 1,7 5-1,-10-7 24,0 0-1,-1 1 0,0-1 1,1 1-1,-1-1 0,0 1 0,0 0 1,1-1-1,-2 1 0,1 0 1,0 0-1,0 0 0,0 0 1,-1 0-1,1 0 0,-1 4 0,1 3 50,-1-1 0,0 1 0,-1 0 0,1 0 0,-2-1 0,0 1 0,-2 9 0,-26 58 455,9-24 60,19-46-518,-1 2 108,0-1 0,1 1 0,0-1 0,0 1 1,-1 14-1,3-20-125,0 0 1,1 0-1,-1 0 0,0 1 1,1-1-1,-1 0 1,1 0-1,0 0 1,-1 0-1,1 0 1,0 0-1,0 0 0,0-1 1,1 1-1,-1 0 1,0 0-1,1-1 1,-1 1-1,1-1 1,0 1-1,-1-1 0,1 0 1,0 0-1,0 0 1,0 0-1,3 2 1,6 1 3,-1-1 0,1 0 1,-1 0-1,1-1 1,0 0-1,20 0 0,18-3-1663,-1-4-3317,-28 5 2548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5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4384,'0'6'10369,"13"-4"-7453,24-4-4473,-31 2 2543,128-13-534,35-1-56,195-9 489,85 4-399,239 29-252,-341 1-74,-308-14-1760,-25 3 640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6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381 596 3968,'-2'-3'254,"1"1"0,0 0 0,-1-1 0,1 1 0,-1 0 0,0-1 0,0 1 0,0 0 0,0 1 0,0-1 1,0 0-1,0 0 0,-1 1 0,1 0 0,-1-1 0,1 1 0,-1 0 0,1 0 0,-1 0 0,0 0 0,0 1 0,1-1 0,-1 1 0,0 0 0,0 0 0,1 0 1,-1 0-1,0 0 0,-4 1 0,-5 1 55,1 1 0,0 0 0,-1 0 1,1 1-1,0 1 0,-12 6 0,1 1 144,0 1-1,1 1 0,-36 30 0,47-34-356,-1 0 0,1 1 0,1 0 0,0 1 0,0 0 0,1 1-1,1 0 1,-7 15 0,12-24-72,1 0 1,0-1-1,0 1 0,0 0 0,0 0 0,1 0 1,-1 0-1,1 0 0,0 0 0,0 0 0,1-1 1,-1 1-1,1 0 0,1 6 0,-1-7 6,1 0 0,-1-1 1,0 1-1,1 0 0,-1-1 0,1 0 0,0 1 0,0-1 0,0 0 0,0 0 0,0 0 1,1 0-1,-1 0 0,0 0 0,1-1 0,0 1 0,-1-1 0,1 0 0,5 2 0,-1-1 20,-1-1 0,1 0 0,0 0 0,0-1 0,-1 0 0,1 0 0,0 0 0,0-1 0,-1 0 0,1 0 0,0-1 0,-1 0 0,1 0 0,-1 0 0,0-1 0,0 0 0,0 0 0,0-1 0,7-5 0,1-1 15,-1-1 0,-1-1 0,0 0 1,-1 0-1,0-1 0,17-26 0,-12 14 69,-2-2 0,0 1 0,18-55 0,-26 60-93,0-1 0,-1 0 0,-2 0-1,0 0 1,-2-1 0,0-24 0,-12-81-54,7 104-66,0 0-1,-2 1 1,-13-35-1,12 39-82,-1 1 0,-1 1-1,-1-1 1,0 1 0,-1 1-1,-22-26 1,32 42 118,-1-2-125,1 0-1,-1 0 1,1 1 0,-1-1 0,0 1 0,0-1 0,0 1 0,0 0 0,0 0-1,0 0 1,0 0 0,0 0 0,0 0 0,-3 0 0,5 1 87,0 0 0,-1 0 1,1 0-1,0 0 0,0 0 0,-1 1 1,1-1-1,0 0 0,0 0 0,0 0 1,-1 0-1,1 0 0,-1 1-326,1 0 326,0-1 0,0 0 0,0 0 1,0 0-1,0 1 0,0-1 0,-1 0 1,1 0-1,0 1 0,0-1 0,0 0 1,0 0-1,0 1 0,0-1 0,0 0 1,0 0-1,0 1 0,0-1 1,0 0-1,0 0 0,1 1 0,-1-1 1,0 0-1,0 0 0,0 1 0,5 12-1244,12 15-2114,7 5 1174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6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0 5216,'4'1'5120,"-4"-1"-5038,1 11 2347,-4 18-908,2-24-935,-1 8-32,-1 1-1,-1-1 1,0 0-1,-5 14 0,-28 49 623,21-43-756,-6 10-170,3-6 8,-15 43 0,29-67-222,1 0-1,1 1 1,0-1-1,1 1 1,0 0-1,1 0 1,1 17-1,2-17 24,-1 0-1,2-1 0,0 1 1,0-1-1,2 0 0,7 18 1,-8-23-18,0 1 1,0-2-1,1 1 1,0-1-1,1 1 1,0-1-1,0-1 1,0 1-1,1-1 1,0 0-1,8 5 1,-12-9-45,1 0 0,0-1 0,-1 1 0,1-1 0,0 0 1,0 0-1,0 0 0,0 0 0,0 0 0,0-1 0,0 0 0,0 0 0,0 0 0,8-2 0,2-1-933,0-1-1,26-10 1,-19 6-1267,-16 6 1338,0-1-1,0 1 0,0-1 1,0 0-1,-1-1 1,1 1-1,-1-1 1,0 0-1,6-7 0,5-3-1512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6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15 7232,'-35'-15'2314,"25"18"838,18-1-2278,1-1 0,0 0-1,0 0 1,-1-1 0,17-1-1,1 0-3,97 1 120,80 1-262,-67-5-8392,-98 3 4528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8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 2496,'-42'3'1488,"24"3"1925,15-5-2686,1 0 0,-1 0 0,1 0 0,-1 0 1,0-1-1,1 1 0,-1-1 0,-3 1 0,128-4 4486,154 6-4954,-251-1-173,188 10 750,-213-12-836,0 0 0,0 0 0,0 0 0,0 0 0,0 0-1,1 0 1,-1 0 0,0 0 0,0 0 0,0 0 0,0 0 0,0 0-1,0 0 1,0 0 0,1 0 0,-1 0 0,0-1 0,0 1-1,0 0 1,0 0 0,0 0 0,0 0 0,0 0 0,1 0 0,-1 0-1,0 0 1,0 0 0,0 0 0,0 0 0,0-1 0,0 1-1,0 0 1,0 0 0,0 0 0,0 0 0,0 0 0,0 0 0,0 0-1,0-1 1,0 1 0,-2-6-1937,-11-3-3302,12 9 4840,0 0 0,0-1 0,0 1 0,0 0-1,0 0 1,0 0 0,-1 0 0,1 1 0,0-1-1,0 0 1,0 0 0,-2 1 0,2 0 88,-9 6-2222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0:58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48 6656,'-12'4'3004,"36"-6"1771,-13 1-3306,88-15 2090,-25 3-2687,-51 10-698,117-12 291,-104 13-336,69 6-1,-95-3-156,1 1-1,-1 1 0,1 0 0,15 6 0,1 5-3656,-25-13 3097,0 0 0,-1 0-1,1 0 1,-1 1 0,1-1-1,-1 0 1,0 1 0,1-1 0,-1 1-1,0-1 1,0 1 0,1 3-1,8 7-2541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3392,'4'1'7642,"-5"3"-7329,0 0 0,0 0 0,1 0-1,-1-1 1,1 1 0,0 0 0,0 0 0,1 0-1,-1 0 1,2 5 0,-1-2 28,18 132 2301,14 145-255,-28-190-1657,-5-94-751,0 1-1,0 0 1,0-1-1,0 1 1,0-1-1,0 1 1,0 0-1,0-1 1,0 1-1,0 0 1,0-1-1,0 1 1,0 0-1,-1-1 1,1 1-1,0-1 1,-1 1-1,1 0 1,0-1-1,-1 1 1,1-1-1,0 1 1,-1-1-1,1 1 1,-1-1-1,1 1 1,-1-1-1,1 0 1,-1 1-1,0-1 1,1 0-1,-1 1 1,0-1-1,-1 0-503,0 0-1,0 0 1,0 0-1,1-1 1,-1 1-1,0-1 1,0 1-1,0-1 1,1 0-1,-3-1 1,-3-3-1731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37.8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21 2144,'0'-1'170,"0"0"0,1 0 1,-1 0-1,0 0 0,1 0 0,-1 0 0,1 0 1,-1 0-1,1 0 0,0 1 0,-1-1 1,1 0-1,0 0 0,0 0 0,-1 1 0,1-1 1,0 0-1,0 1 0,0-1 0,0 1 0,0-1 1,0 1-1,0-1 0,0 1 0,0 0 1,0-1-1,0 1 0,0 0 0,0 0 0,0 0 1,0 0-1,0 0 0,5 1 2031,-7 0-2123,0 0-1,1 0 1,-1 0-1,0 0 1,1 1-1,-1-1 0,1 0 1,0 0-1,-1 0 1,1 3-1,-1-1 42,-19 76 996,-20 153 1,22-109-664,-18 127 808,24-165-904,7-47-187,2-1 0,1 1 1,5 51-1,-2-80-73,0 0-1,1 0 1,0 0 0,6 14-1,-6-19-58,0 0 0,-1-1 0,1 1 0,0-1 1,1 1-1,-1-1 0,1 0 0,-1 0 0,1 0 0,0-1 0,0 1 0,0-1 0,5 3 0,7 3 6,0-2 0,0 0 0,1-1 1,29 6-1,69 5 218,-47-8-93,80 13 188,135 21 222,-212-31-573,-41-8 26,-1 2 0,0 1 0,0 1 0,39 15 0,-65-21-154,0 0-1,-1 0 1,1 0 0,0 0-1,-1 1 1,1-1 0,2 3 0,-3-3-458,-1-1 485,0 0-1,0 1 0,0-1 0,0 0 1,1 1-1,-1-1 0,0 0 0,0 0 1,0 1-1,0-1 0,0 0 1,0 1-1,0-1 0,0 0 0,0 0 1,0 1-1,0-1 0,0 0 0,0 1 1,0-1-1,-1 0 0,1 0 1,0 1-1,0-1 0,0 0 0,0 1 1,0-1-1,-1 0 0,1 0 0,-1 1-483,1 0 483,-1-1 1,1 0-1,0 0 0,0 0 0,-1 0 1,1 0-1,0 0 0,-1 0 0,1 0 1,0 0-1,0 1 0,-1-1 1,1 0-1,0 0 0,-1-1 0,1 1 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1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19 130 2496,'-18'18'6717,"18"-17"-6583,13 9 3511,-11-9-3436,0-1 0,1 0 1,-1 1-1,0-1 0,1 0 1,-1 0-1,1 0 1,-1-1-1,0 1 0,1 0 1,-1-1-1,4-1 0,4 0 168,78-16 728,-11 2-658,214-33 598,54 16-486,-328 31-542,482-7 706,-356 10-406,-133-1-290,47 0 349,70-9 0,-118 8-589,1-1-1,-1 0 1,10-4 0,-18 5 128,0 1 0,0-1 0,0 1 0,0 0 0,0-1 0,0 0 0,0 1 0,0-1 0,0 0 1,0 1-1,0-2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2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90 2400,'-3'-1'293,"0"-1"-1,0 1 1,0 0 0,-1 0 0,1 0-1,0 1 1,0-1 0,-12-5 4802,15 5-4969,2-9 979,-1 6-291,0 2-700,-1 1-1,1-1 0,-1 0 1,1 0-1,-1 1 1,1-1-1,0 0 0,0 1 1,0-1-1,0 1 0,0-1 1,1 1-1,-1-1 1,0 1-1,0 0 0,1 0 1,-1 0-1,1 0 0,-1 0 1,3-1-1,33-17 717,-31 17-778,-1 0 0,1 0-1,0 1 1,-1 0 0,1 0 0,0 0 0,0 1-1,0 0 1,-1 0 0,1 0 0,9 2 0,-13-2-36,0 1 0,1 0-1,-1-1 1,0 1 0,0 0 0,1 0 0,-1 0 0,0 0 0,0 1 0,0-1-1,0 1 1,-1-1 0,1 1 0,0 0 0,0-1 0,-1 1 0,1 0 0,-1 0 0,0 0-1,0 0 1,1 0 0,-1 1 0,-1-1 0,1 0 0,0 0 0,0 1 0,0 4 0,-1 3 69,1 0 1,-2 0 0,1 0 0,-1 0 0,-3 11 0,-15 49 204,19-68-285,-54 152 288,45-134-176,0 0 0,-1-1-1,-1 0 1,-1 0-1,-1-1 1,-25 28-1,34-42-16,0-1 0,1 1 0,-1 1 0,1-1-1,0 0 1,-4 9 0,7-13-84,0 0 0,-1 1-1,1-1 1,0 0 0,0 0 0,0 1-1,0-1 1,0 0 0,0 0-1,0 1 1,0-1 0,0 0 0,0 0-1,0 1 1,1-1 0,-1 0 0,0 0-1,0 1 1,0-1 0,0 0 0,0 0-1,0 1 1,1-1 0,-1 0-1,0 0 1,0 0 0,0 1 0,0-1-1,1 0 1,-1 0 0,0 0 0,0 0-1,1 1 1,-1-1 0,0 0 0,0 0-1,1 0 1,-1 0 0,13 2 242,-10-1-138,5-1 13,0-1 1,1 1-1,-1-1 1,1-1-1,13-3 0,15-3 48,-3 5-10,-1 2 0,1 2-1,-1 1 1,37 6 0,-19 4-65,-41-8-137,-10 0-980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3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42 278 3904,'-21'-10'1253,"20"10"-861,-1 0 1,0 0-1,1 0 0,-1 0 1,0 0-1,1 0 0,-8 3 3400,11-4-3066,63-28 3925,-41 20-4230,-1-1 0,41-26 0,-52 29-423,1 0-1,0 1 0,19-7 1,-28 11-94,-2 10-262,0-5 358,0 1 0,-1 0-1,1 0 1,-1 1-1,0-1 1,0 0-1,0 0 1,-1 1-1,1 4 1,-3 46 40,0-29-33,1 134 121,3-71 53,-2-84-161,4 134 281,-2-117-136,1 0 0,1 0 1,1 0-1,10 26 0,-13-43-68,0 0 0,0 0 0,1 0 0,0 0 1,3 5-1,-5-9-63,0 0 0,0 0 0,0 1 1,0-1-1,1 0 0,-1 0 1,0 0-1,0-1 0,0 1 0,1 0 1,-1 0-1,1-1 0,-1 1 0,0-1 1,1 1-1,-1-1 0,1 1 0,-1-1 1,1 0-1,0 0 0,-1 0 0,3 0 1,0-1 16,-1 1 0,0-1 1,0-1-1,0 1 0,0 0 0,0-1 1,0 1-1,0-1 0,0 0 0,0 0 1,-1 0-1,1 0 0,-1-1 0,4-4 1,1-2 27,-1 0 1,0-1 0,7-16 0,-3 4 36,-2-1 1,0 0-1,7-38 0,6-77-43,-21 137-73,5-38-92,-2 0 0,-4-68 0,-1 87 21,0-1 0,-2 1 1,0 0-1,-2 0 0,0 1 0,-1-1 0,-11-21 1,13 31 13,-4-6-126,-9-25 1,18 40 175,0 1-1,0-1 1,0 1-1,0-1 0,0 1 1,0-1-1,0 0 1,0 1-1,1-1 0,-1 1 1,0-1-1,0 1 1,0-1-1,1 1 0,-1 0 1,0-1-1,1 1 1,-1-1-1,0 1 1,1 0-1,-1-1 0,1 1 1,-1-1-1,0 1 1,1 0-1,-1 0 0,1-1 1,0 1-1,16-8-129,3 3 122,0 1-1,1 1 1,36-1-1,4-2-23,245-26 723,0 27 136,-255 6-675,-14 0-92,37 6-1,-70-7-311,0 1-1,0-1 0,0 0 0,0 0 0,1-1 1,6-1-1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2 260 4064,'-1'-7'469,"1"5"-366,0 0 1,-1 1-1,1-1 0,0 1 1,0-1-1,0 1 1,0-1-1,1 1 1,-1-1-1,0 1 0,1-1 1,0-2-1,2-3 840,1 0 1,-1 0-1,1 0 0,0 0 0,0 1 0,7-8 1,-11 14-893,1 1 1,-1-1 0,0 0-1,1 0 1,-1 0 0,0 0-1,0 1 1,1-1 0,-1 0-1,0 0 1,0 1-1,1-1 1,-1 0 0,0 0-1,0 1 1,0-1 0,1 0-1,-1 0 1,0 1 0,0-1-1,0 0 1,0 1 0,0-1-1,0 0 1,0 1 0,0-1-1,0 0 1,0 1 0,0-1-1,0 0 1,0 1 0,0-1-1,0 1 1,2 17 549,0 21 67,-3 1 1,-8 64-1,1-59-441,4-27 156,1-1 0,-1 27 0,5-39 193,1-6-266,4-7-85,-4 5-109,10-16-47,0 0 0,-1 0 0,10-29 0,-8 19-159,26-67-19,-12 23 122,19-25-148,-37 81 218,1 0 0,1 1 0,22-24 1,-32 38-62,-1 1-1,1 0 1,1 0 0,-1 0 0,0 0 0,0 0 0,0 0 0,0 0-1,1 1 1,1-2 0,-3 2-13,1 0 0,-1 1 1,1-1-1,0 0 0,-1 0 0,1 1 0,-1-1 1,1 0-1,-1 1 0,1-1 0,-1 0 0,0 1 0,1-1 1,-1 1-1,1-1 0,-1 1 0,0-1 0,1 1 1,-1-1-1,0 1 0,0-1 0,1 1 0,-1-1 0,0 1 1,0-1-1,0 1 0,0 0 0,0 0 0,4 12 139,-2 0 0,1 0 0,-2 0 1,0 0-1,0 0 0,-3 21 0,1 0 223,-4 166 440,4-106-730,2-45 147,-4-42-2859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4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19 3904,'-23'0'1253,"22"0"-1174,-9 6 4215,13-7-3737,0-1 0,0 1 0,-1 0 0,1 0 0,0 0 0,5 0 0,6-3 19,-5 1-182,0 0 1,1 1-1,-1 1 0,0-1 1,0 1-1,13 1 0,-16 0-295,0 0 0,-1 1 0,1-1 0,-1 2-1,1-1 1,-1 0 0,1 1 0,-1 0 0,0 0 0,0 1 0,9 5-1,-13-7-80,1 0 0,-1 0-1,0 0 1,1 0 0,-1 0-1,0 1 1,0-1-1,0 0 1,0 1 0,0-1-1,0 1 1,0-1 0,-1 1-1,1 0 1,0-1-1,-1 1 1,0-1 0,1 1-1,-1 2 1,0-1 12,0-1 0,0 0 0,-1 1-1,1-1 1,-1 0 0,0 0 0,1 0 0,-1 0 0,0 0 0,0 0 0,-1 0 0,1 0-1,-2 2 1,-3 4 49,-1-1 0,0 0-1,-1-1 1,1 0-1,-16 10 1,8-8 97,0-1 1,-27 10-1,26-12 355,1 1 0,-19 10 1,73-19 625,5 1-853,1 1 0,43 6 1,29 1-4125,-99-6 1820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5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98 3072,'-4'4'9323,"9"6"-6706,9 9-1517,-10-14-891,1 0 1,0-1 0,0 1 0,1-1 0,-1-1 0,1 1 0,0-1 0,0 0 0,0 0 0,0 0 0,0-1 0,1 0-1,-1 0 1,1-1 0,7 1 0,-9-2-153,0 0 1,0 0-1,1 0 0,-1-1 0,0 0 0,0 0 1,0 0-1,0 0 0,-1-1 0,1 0 0,0 0 1,-1-1-1,1 1 0,-1-1 0,0 0 0,0 0 1,0 0-1,0-1 0,0 1 0,3-6 0,-4 6-43,0-1 0,0 0 0,0 0 0,-1 0 0,0 0 0,0 0-1,0 0 1,0-1 0,-1 1 0,1-1 0,0-8 0,-2 10-36,0 0 0,0 0 0,0 1-1,0-1 1,-1 0 0,1 0 0,-1 1 0,0-1 0,0 0 0,0 1 0,0-1 0,0 0-1,0 1 1,-1 0 0,1-1 0,-1 1 0,0 0 0,0 0 0,1 0 0,-1 0 0,-3-2-1,1 1-44,0 0-1,0 1 0,-1-1 0,1 1 0,-1 0 0,1 1 0,-1-1 0,0 1 1,1 0-1,-1 0 0,0 0 0,0 1 0,0-1 0,-5 2 0,2-1 4,-1 1 0,1 0 0,-1 0 0,1 1 0,-1 0 0,1 1 0,-12 5 0,10-3 128,1 0 0,-1 0 0,1 1 0,0 1 0,0 0 0,0 0 0,1 0 0,0 1-1,1 0 1,-11 15 0,13-15 37,1-1 0,0 1-1,0 0 1,1 1-1,0-1 1,0 0 0,1 1-1,0 0 1,1-1-1,0 1 1,0 0 0,1 0-1,1 16 1,1-11 1,0-1 1,1 1 0,0-1-1,1 1 1,1-1 0,0-1 0,1 1-1,0-1 1,1 0 0,0 0-1,1 0 1,16 16 0,-17-20-58,0-1 0,1 1 0,0-2 1,0 1-1,1-1 0,0-1 0,0 1 1,0-2-1,1 1 0,-1-1 0,1 0 1,0-1-1,0-1 0,1 1 0,-1-2 0,0 1 1,13-1-1,-17-1-488,1 0 0,-1-1 0,0 0 0,11-3 0,-6 0-1131,-1 0 0,1-1 1,-1-1-1,0 1 0,0-1 0,13-12 0,14-12-2132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5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7 4576,'-1'-1'268,"0"0"-1,0 0 1,0 1 0,-1-1 0,1 0-1,0 1 1,-1-1 0,1 1-1,0 0 1,-1 0 0,1-1 0,-1 1-1,1 0 1,0 0 0,-4 0 0,3 1 142,0 0 0,-1 0 0,1 0 0,0 0 0,0 0 0,0 1 0,0-1 0,0 1 0,-3 2 0,2-2-209,0 1 0,0 0 0,1 0 0,-1 0 0,1 1 0,0-1 0,0 1 0,0-1 1,0 1-1,1-1 0,-1 1 0,1 0 0,-1 4 0,1-1-56,0 0 0,0 0 0,1 0 0,0 0 0,0 0 0,3 13 0,0-4-77,1-1 0,1 0 1,1 0-1,0 0 0,15 26 0,-12-26-88,0-2 0,1 1 0,23 23 0,-13-19-204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6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30 4320,'-23'-12'1952,"18"-2"-1696,1 11-224,8 6-64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6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83 5408,'-6'2'420,"1"1"1,-1-1 0,1 1-1,-1 0 1,1 0-1,-7 7 1,2-2 344,0 1 1,-9 12 0,0-1 243,6-7-699,1 0 0,0 1 0,1 0-1,1 1 1,0 0 0,1 1-1,0 0 1,2 0 0,0 0 0,1 1-1,0 0 1,-5 28 0,8-25-196,0 0 0,1 0 0,1 0 0,1 0 0,0 0 0,2 0 0,0 0-1,6 21 1,-5-30-55,0-1 0,1 1-1,0-1 1,1 0-1,0 0 1,0-1-1,1 1 1,0-1 0,1 0-1,0-1 1,1 0-1,-1 0 1,1 0-1,1-1 1,0 0 0,10 6-1,-13-10 3,1 1 0,-1-1 0,0 0-1,1 0 1,-1-1 0,1 0 0,0 0 0,0-1-1,0 0 1,0 0 0,0-1 0,0 1 0,0-1-1,12-2 1,-10-1-2,-1 0 0,0 0 0,1-1 0,-1 0 0,-1 0 0,1-1 0,-1 0 0,0-1 0,0 1 0,0-1 0,-1-1 0,9-9 0,0-3-27,-1-1 0,-1 0 1,14-29-1,-12 21 5,-1-1 1,-2-1-1,12-42 0,-15 35-44,-3-1 0,4-58 0,-10 92 12,3-92-282,-4 79 131,0 0-1,-1 1 0,-7-25 0,8 36 96,0 1 0,0 0 0,-1 0 0,0 0 0,0 0 0,0 0 0,0 0 0,-1 0 0,1 1 0,-1-1 0,0 1 0,0-1-1,-1 1 1,1 0 0,0 1 0,-1-1 0,-5-3 0,5 5 8,0-1 0,0 1 1,0 0-1,0 0 0,0 0 0,0 0 0,0 1 0,0-1 1,0 1-1,0 0 0,0 1 0,-1-1 0,1 1 0,0-1 0,0 1 1,0 1-1,0-1 0,-4 3 0,-7 2-12,1 2-1,0 0 1,1 0-1,0 1 0,0 1 1,1 0-1,-12 13 1,8-5 93,1 0-1,1 0 1,1 1 0,-13 25-1,22-37 4,0 0 1,1 1-1,0-1 0,0 1 1,1 0-1,0 0 0,0 0 0,0 12 1,2-17 13,0 1 1,0 0 0,0 0 0,1-1-1,-1 1 1,1 0 0,0-1-1,0 1 1,0 0 0,1-1-1,-1 0 1,1 1 0,0-1 0,0 0-1,0 0 1,0 0 0,1 0-1,-1 0 1,1 0 0,5 3-1,-1 0 119,1-2-1,0 1 0,0-1 1,1 0-1,-1-1 0,1 0 1,0 0-1,0-1 0,0 0 1,10 0-1,9 0 267,-1-1 0,30-2 0,-48 0-427,0 0 0,-1 0-1,1-1 1,-1 0 0,0 0 0,1-1 0,12-6-1,6-9-6546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7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51 6144,'0'0'74,"0"0"0,0 1 0,-1-1 0,1 0 0,0 0-1,0 0 1,-1 0 0,1 0 0,0 0 0,0 0 0,0 0 0,-1 0 0,1 0 0,0 0 0,0 0 0,-1 0 0,1 0 0,0 0 0,0 0 0,-1-1 0,1 1 0,0 0 0,0 0-1,0 0 1,-1 0 0,1-1 296,-1 1-296,1 0 0,0 0 0,0-1 0,0 1 0,0 0 0,0 0 0,0 0 0,0-1 0,-1 1-1,8-10 3172,-6 9-3057,4-4 200,1 1 0,-1 0 0,1 0 0,0 1 0,0-1 0,0 1 1,0 0-1,9-2 0,-13 5-364,-1-1 0,0 1-1,0 0 1,0-1 0,0 1 0,1 0 0,-1 0 0,0 0 0,0 0-1,1 0 1,-1 0 0,0 1 0,0-1 0,0 0 0,1 1 0,-1-1-1,0 1 1,0-1 0,0 1 0,0-1 0,0 1 0,0 0 0,0-1-1,0 1 1,0 0 0,0 0 0,0 0 0,-1 0 0,1 0-1,0 0 1,0 0 0,-1 0 0,1 0 0,0 2 0,1 2-10,-1-1 0,1 1 1,-1 0-1,0 0 0,0-1 1,-1 1-1,1 8 0,-2 5 117,-1 1 0,0-1 1,-2 0-1,0 0 0,-12 33 0,-43 81 1893,41-101 280,18-31-2283,0 0 1,0 0 0,0 0 0,0 0-1,0 0 1,0 0 0,-1 0-1,1 0 1,0 0 0,0 1 0,0-1-1,0 0 1,0 0 0,0 0-1,0 0 1,0 0 0,0 0 0,0 0-1,0 1 1,0-1 0,0 0 0,0 0-1,0 0 1,0 0 0,0 0-1,0 0 1,0 0 0,0 0 0,0 1-1,0-1 1,0 0 0,1 0-1,-1 0 1,0 0 0,0 0 0,0 0-1,0 0 1,0 0 0,0 0 0,0 0-1,0 0 1,0 1 0,0-1-1,0 0 1,1 0 0,-1 0 0,0 0-1,8 0 543,10-4-198,-17 4-338,79-28-2,-69 25-58,6-2-1509,30-3 0,-15 7-3475,-25 2 2859,-1 0 1,0 1-1,9 2 0,4 4-2013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38.8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288 28 3808,'-1'0'44,"1"0"1,0 0-1,0 0 1,0 0-1,0 0 1,-1 0-1,1 0 1,0 0-1,0 0 1,0-1-1,0 1 1,-1 0-1,1 0 1,0 0-1,0 0 1,0 0-1,0 0 0,0 0 1,0-1-1,-1 1 1,1 0-1,0 0 1,0 0-1,0 0 1,0-1-1,0-5 2578,0 6-2592,-29 14 3004,7 1-2416,1 1-1,1 0 1,0 1 0,-26 31-1,20-17-263,2 1 0,-26 45 0,31-48 389,13-21 78,12-19-354,-2 0-425,1 1 0,-1-1-1,2-12 1,-2 9 59,9-23-1,12-11-54,23-56 596,-44 94-167,0 0 0,11-17-1,-15 26-478,0 1 0,0 0 0,0-1 0,1 1 0,-1 0 0,0 0 0,0-1 0,0 1 0,1 0-1,-1 0 1,0-1 0,0 1 0,1 0 0,-1 0 0,0-1 0,1 1 0,-1 0 0,0 0 0,1 0 0,-1 0-1,0 0 1,1 0 0,-1-1 0,0 1 0,1 0 0,-1 0 0,1 0 0,-1 0 0,0 0 0,1 0 0,-1 0-1,0 0 1,1 1 0,-1-1 0,0 0 0,1 0 0,-1 0 0,0 0 0,1 0 0,-1 1 0,0-1-1,1 0 1,-1 1 0,13 14-178,-8-8 182,-1-3-4,11 11 10,0 2 0,0 0 0,-2 1 0,0 0 0,16 32 0,-21-34 106,-3-6-28,0 0 1,3 13-1,-7-22-37,0 1 0,-1 0 0,1 0 0,-1 0 0,0 0 0,0 0 0,0 1 0,1-1 0,-2 0 0,1 0 0,0 0 0,0 0 0,-1 0 0,1 0 0,-1 0 0,0-1-1,-1 5 1,1-5-11,0 0 1,0 0-1,0-1 0,0 1 0,1 0 0,-2-1 0,1 1 0,0 0 0,0-1 0,0 1 0,0-1 0,0 0 0,0 1 0,0-1 1,-1 0-1,0 1 0,-22-1 182,14-3-179,1 0-1,-1 0 0,1 0 0,0-1 0,1-1 1,-1 1-1,-10-9 0,7 6-720,0 0 1,0 0-1,-16-5 0,13 8-3094,4 4 1110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8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624 650 3904,'-24'-26'3429,"24"26"-3287,-1-1 0,0 1 0,0-1 0,0 1 1,0-1-1,0 1 0,0 0 0,0-1 0,0 1 0,0 0 0,0 0 0,0 0 0,0 0 0,0 0 0,0 0 1,-1 0-1,-7-1 589,-17 0 145,0 1 1,0 1 0,0 2 0,-41 8 0,13 0-105,-66 22 0,89-22-519,1 1-1,0 1 1,-40 26-1,62-34-234,1 0-1,-1 1 1,1 0-1,0 1 1,-9 11-1,14-15-1,0-1 0,0 1 0,1-1 0,0 1 0,-1-1 0,1 1 0,0 0 0,0 0 0,-1 5 0,2-7 5,0 1-1,0 0 1,0-1-1,0 1 1,0-1 0,1 1-1,-1 0 1,0-1 0,1 1-1,-1-1 1,1 1-1,0-1 1,-1 1 0,1-1-1,0 0 1,0 1 0,0-1-1,0 0 1,1 2-1,0-1 18,1 0 0,-1 0 0,1 0 0,-1-1-1,1 1 1,0-1 0,-1 1 0,1-1 0,0 0 0,0 0-1,0 0 1,0 0 0,6 0 0,2 0 47,0-1-1,17-1 1,-15 0-15,16 0 48,0-2 1,0-1-1,0-1 0,-1-2 1,1 0-1,35-16 0,-50 16-78,1 0 0,-1 0 0,-1-2 0,0 1 0,0-2 0,-1 0-1,0 0 1,0-1 0,-2-1 0,1 0 0,-1 0 0,-1-1 0,11-19-1,-7 5-24,0-1-1,-2-1 0,-1 1 1,-2-2-1,-1 1 1,-1-1-1,-1-1 0,-2 1 1,-1 0-1,-1-1 0,-2 1 1,-5-40-1,3 56-69,0-1 0,0 0 0,-1 1 0,-1 0 0,-1 0 0,0 0 1,0 1-1,-1-1 0,-11-13 0,12 20 17,0-1 1,0 1 0,-1 1-1,0-1 1,0 1 0,0 0-1,-1 0 1,0 1 0,0 0-1,-1 1 1,1 0 0,-1 0-1,0 1 1,0 0 0,-13-3-1,5 4-8,1 0 0,-1 0-1,-1 2 1,-25 2-1,34-1-93,1 0-1,0 1 0,0 0 1,0 0-1,-8 5 0,12-6-81,1 1-1,0 0 1,-1 0 0,1 0-1,0 0 1,0 0-1,0 1 1,1-1-1,-1 1 1,1 0-1,-1 0 1,-1 3 0,3-5 38,1 0 0,-1 0 0,1 0 0,-1 0 0,1 0 1,0 0-1,-1 1 0,1-1 0,0 0 0,0 0 1,0 0-1,0 0 0,0 0 0,0 2 0,7 13-1682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9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86 104 6048,'-11'5'1952,"10"-5"-1929,1 0-1,0 0 1,0 0 0,0 0-1,-1 0 1,1 0 0,0 0 0,0 1-1,0-1 1,0 0 0,0 0 0,-1 0-1,1 0 1,0 0 0,0 1 0,0-1-1,0 0 1,0 0 0,0 0 0,0 0-1,0 1 1,-1-1 0,1 0 0,0 0-1,0 0 1,0 1 0,0-1 0,0 0-1,0 0 1,0 0 0,0 1 0,0-1-1,0 0 1,-44 279 5748,34-232-5260,5-28-248,1 0-1,1 0 1,-1 24 0,3-42-198,1 0 0,0 1 0,0-1-1,0 0 1,0 1 0,1-1 0,-1 1-1,0-1 1,1 0 0,-1 1 0,1-1 0,-1 0-1,1 0 1,1 2 0,-2-2-38,0-1 0,1 0 0,-1 0 0,0 0 0,1 1 0,-1-1 0,0 0 0,1 0 0,-1 0 0,1 0 0,-1 0 0,0 0 0,1 0 0,-1 0 0,1 0 0,-1 0 0,0 0 0,1 0 0,-1 0 1,0 0-1,1-1 0,-1 1 0,1 0 0,-1 0 0,0 0 0,1 0 0,-1-1 0,0 1 0,0 0 0,1-1 0,3-2 88,0-1 0,-1 0 1,1 0-1,-1 0 0,5-8 0,20-39-80,28-66 0,-13 21-169,-20 48 37,26-50-215,-38 78 166,1 1 0,25-31-1,-33 46 244,-1 0 0,1 0 0,0 1-1,0-1 1,4-2 0,-7 5-73,0 1-1,0-1 1,-1 1 0,1-1 0,0 1 0,0 0-1,0-1 1,0 1 0,0 0 0,-1 0 0,1-1-1,0 1 1,0 0 0,0 0 0,0 0 0,0 0-1,0 0 1,0 0 0,0 0 0,0 1 0,0-1 0,-1 0-1,1 1 1,0-1 0,0 0 0,0 1 0,0-1-1,-1 1 1,1-1 0,0 1 0,0-1 0,-1 1-1,1 0 1,0-1 0,-1 1 0,1 1 0,2 1 33,-1 1 0,0 0 1,0 0-1,-1 0 0,1 0 1,-1 0-1,0 0 0,0 0 1,-1 0-1,1 6 0,0 7 189,-2 22 0,0-23-94,-1 56 243,-15 251 458,16-312-663,0-4-1054,1 0 1,-1 1-1,1-1 1,2 13-1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09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10 5056,'-16'-5'1642,"7"13"2156,10-9-3451,0 0 0,1 0 1,-1 1-1,0-1 1,0 0-1,1 1 0,-1-1 1,0 1-1,1 0 0,1-1 1,30-3 777,-24 4-807,-5-1-256,0 1 1,0 0 0,-1 0 0,1 0 0,0 1 0,-1 0-1,1-1 1,0 1 0,-1 0 0,1 1 0,-1-1 0,0 1 0,5 2-1,-7-3-50,0-1-1,0 1 0,0 0 0,0 0 0,0 0 1,0 0-1,0 0 0,0 0 0,-1 0 0,1 1 0,-1-1 1,1 0-1,-1 0 0,1 0 0,-1 1 0,1 1 1,-1-1-2,0 0 0,0 0 0,0 0 0,0 0 0,-1 0 0,1 0 0,-1 0 0,1 0 0,-1 0 0,0 0 0,1-1 1,-1 1-1,0 0 0,-2 1 0,-4 7 161,-1-1 1,0 0-1,0 0 0,-1-1 1,0-1-1,-19 13 1,-11 9 964,36-26-1064,0-1 1,1 1 0,-1-1 0,1 1-1,0 0 1,-3 4 0,5-6-58,-1-1 0,1 1-1,0-1 1,0 1 0,-1-1 0,1 1 0,0-1 0,0 1-1,0-1 1,0 1 0,0-1 0,-1 1 0,1-1 0,0 1 0,0 0-1,1-1 1,-1 1 0,0-1 0,0 1 0,0-1 0,0 1-1,0-1 1,0 1 0,1-1 0,-1 1 0,0-1 0,0 1 0,1-1-1,-1 0 1,0 1 0,1-1 0,-1 1 0,1-1 0,-1 0-1,0 1 1,1-1 0,-1 0 0,1 0 0,-1 1 0,1-1 0,-1 0-1,1 0 1,-1 1 0,1-1 0,-1 0 0,1 0 0,-1 0-1,1 0 1,-1 0 0,1 0 0,-1 0 0,2 0 0,34 5 17,64 1 0,-75-5-3840,40 7 0,-37-4 987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0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12 232 3072,'-12'2'8422,"21"-3"-6860,67-19 1558,186-44-363,142-26-971,-81 40-1300,-261 44-491,0 3-1,0 3 1,79 10-1,-117-7-25,31 9 1,-47-10-73,0 1 1,0 0 0,0 0-1,-1 1 1,1 0 0,-1 0 0,9 7-1,-10-2-474,-26 0-8205,10-6 6286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0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525 496 3648,'-3'-17'1173,"3"16"-1145,0 1 0,-1 0 0,1-1 0,0 1 0,0-1 0,0 1 0,-1 0 0,1-1 1,0 1-1,0 0 0,-1-1 0,1 1 0,0 0 0,-1 0 0,1-1 0,-1 1 0,1 0 0,0 0 0,-1 0 0,1-1 0,0 1 0,-1 0 0,1 0 0,-1 0 0,1 0 0,-1 0 0,0 0 0,0 0 174,-4-3 691,0 1 1,-1 0-1,1 1 1,-8-2-1,7 2-578,0 1 0,0 0 0,0 0 0,0 0 0,0 1 0,-8 2 0,-18 4 118,-1 2 1,1 1 0,1 2 0,0 0-1,0 3 1,2 0 0,0 2 0,0 1 0,2 2-1,0 0 1,-29 30 0,50-43-324,-1-1-1,1 1 1,-8 13 0,13-18-80,0-1-1,1 0 1,-1 1 0,0-1-1,1 1 1,-1 0 0,1-1 0,-1 1-1,1-1 1,0 1 0,0 0-1,0 1 1,0-2-5,0 0 0,0 0 1,1 0-1,-1 0 0,0-1 0,1 1 1,-1 0-1,1 0 0,-1 0 0,1-1 1,-1 1-1,1 0 0,-1-1 0,1 1 0,0-1 1,-1 1-1,1-1 0,0 1 0,0-1 1,-1 1-1,1-1 0,0 0 0,0 1 1,1-1-1,2 2 37,1-2 0,-1 1 0,0 0 0,0-1 0,1 0 0,-1 0 1,0 0-1,1-1 0,-1 1 0,6-3 0,3 1 65,14-2-55,-1-2 0,0 0 0,0-2 0,0-1 0,-1-1 0,-1-1 0,39-24 0,-46 24-26,-2-1 0,0-1 0,0 0 0,-1-1 0,-1-1 0,-1 0 0,0 0 0,0-2-1,-2 1 1,12-25 0,-9 12-14,-1 0-1,-1-1 0,-2 0 1,-1-1-1,6-46 1,-11 56-75,-1 1 1,-1-1-1,-2-29 1,0 41-30,0 1 1,-1 0 0,0-1 0,0 1 0,-1 0 0,0 0 0,0 0-1,-1 1 1,0-1 0,0 1 0,-6-7 0,7 11-17,0 0 0,0 0 0,0 1 1,0-1-1,0 1 0,0 0 0,-1 0 0,1 0 1,-1 0-1,1 0 0,-1 1 0,0 0 0,-7-2 1,6 2-364,0 0 0,-1 1 0,1-1 0,-1 1 0,1 0 0,-1 1 0,1-1 0,0 1 0,-9 2 0,13-3 318,0 1-1,0-1 0,1 0 1,-1 0-1,0 0 0,0 1 1,1-1-1,-1 0 1,0 1-1,0-1 0,1 1 1,-1-1-1,0 1 0,1-1 1,-1 1-1,1-1 1,-1 1-1,1-1 0,-1 1 1,1 0-1,-1 0 0,1-1 1,-1 1-1,1 0 1,0-1-1,-1 1 0,1 0 1,0 0-1,0 0 0,0-1 1,0 1-1,0 0 1,-1 0-1,1 0 0,1 1 1,5 18-1707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1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3 4992,'-1'-1'194,"0"1"1,0 0 0,0-1-1,0 1 1,0 0 0,0 0-1,0 0 1,0 0 0,0 0-1,0 0 1,0 0-1,0 0 1,0 1 0,0-1-1,0 0 1,0 0 0,0 1-1,0-1 1,0 1 0,0-1-1,0 1 1,0-1-1,0 1 1,1 0 0,-1-1-1,0 1 1,0 0 0,0 1-1,-6 5 1401,0 0 0,-6 11 0,4-7-1443,-12 17 646,1 0 1,1 1 0,-19 39-1,-5 23-54,-40 130 0,79-208-709,-3 9 150,-8 43-1,14-59-144,1 1 1,-1 0-1,1-1 1,1 1-1,-1 0 0,1 0 1,0-1-1,0 1 1,1-1-1,5 13 0,-5-15 6,0 1 0,0-1-1,1 0 1,0 0-1,0 0 1,0 0 0,0-1-1,1 1 1,-1-1 0,1 0-1,7 5 1,-5-4 1,1-1-1,-1 0 1,1 0 0,0-1 0,0 0-1,0 0 1,8 1 0,1-1-597,0-1 1,23 0-1,30-6-4972,-45 2 1782,-4 3 1362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1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6 189 10048,'-5'-3'4544,"52"-6"-3936,-8 4 1791,-1 1-1439,32-13 800,2 5-1024,17-13-544,-14 8-160,2-8-1824,-11 4 992,9-9-5183,-3 9 3327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3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1888,'0'-2'233,"1"1"1,-1 0-1,0 0 0,1-1 1,-1 1-1,1 0 0,-1 0 1,1 0-1,0 0 1,0 0-1,-1 0 0,1 0 1,0 0-1,0 0 0,1-1 1,-1 1 52,0 0 1,0 1 0,0-1-1,0 0 1,0 0-1,0 0 1,-1-1 0,1 1-1,0 0 1,-1 0 0,3-17 7310,-3 58-5159,-3 9-1781,1-30-281,2 34-1,1-26-56,-4 48 0,-1-5-184,-1 9-455,5-78-96,0 0-1,-1 0 0,1 0 0,0 0 0,-1 0 1,1 0-1,-1 0 0,-2 4-1667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4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6048,'8'-17'7588,"-6"16"-7166,0-1 256,1 0 0,0 0 0,-1 0 0,1 1 0,0 0 0,4-2 0,5 0 145,0 0 1,20-3-1,236-10 264,2 24-926,-234-5-3,-5-1-1970,-10-1-5360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4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53 2304,'1'-1'320,"0"1"1,0-1 0,0 0-1,0 0 1,0 0-1,-1 0 1,1 1-1,0-1 1,0-1-1,-1 1 1,1 0 0,0 0-1,-1 0 1,1 0-1,-1 0 1,1-1-1,-1 1 1,5-11 4742,-12 2-969,6 9-3968,1 0 0,-1 0 0,1 0-1,-1 1 1,0-1 0,1 0 0,-1 1-1,0-1 1,1 0 0,-1 1 0,0-1-1,0 1 1,0-1 0,1 1 0,-1-1-1,0 1 1,0 0 0,0-1 0,0 1 0,0 0-1,0 0 1,0 0 0,0 0 0,0 0-1,0 0 1,0 0 0,1 0 0,-1 0-1,0 0 1,-2 1 0,-4 1 31,0 0 0,0 1 1,0 0-1,0 1 0,0-1 0,1 1 0,-1 0 0,-9 9 1,5-3-24,0 0 0,0 1 1,-15 19-1,24-27-119,0 1 0,-1 0 1,1-1-1,0 1 0,1 0 0,-1 0 1,1 0-1,-1 0 0,1 0 0,0 1 1,1-1-1,-1 0 0,1 0 0,0 1 0,0-1 1,0 0-1,1 1 0,-1-1 0,1 0 1,1 4-1,1 0-3,0-1 1,0 0 0,1 0-1,0 0 1,0-1 0,0 0-1,1 1 1,0-1-1,1-1 1,6 7 0,-8-9-176,-1 0 0,1 0-1,0 0 1,0-1 0,0 0 0,0 0 0,0 0 0,0 0 0,1-1 0,-1 1 0,6 0 0,-6-2-552,0 1-1,1-1 0,-1 0 1,0 0-1,1 0 1,-1-1-1,0 0 1,0 1-1,0-2 1,0 1-1,0 0 1,6-4-1,7-3-1742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42.5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297 486 3136,'-5'-9'2918,"1"18"-850,-8 13-1248,0 0 0,1 1 0,-11 33 0,-37 161 748,18-62-778,35-133-665,-2 0 0,0 0 1,-1-1-1,-1 1 0,-22 32 1,13-24 166,16-23-140,-1-1 0,0 0 0,0 0 0,-1 0 1,-5 6-1,10-12-135,0 0 0,0 0 1,0 0-1,0 1 0,-1-1 0,1 0 0,0 0 1,0 0-1,0 0 0,0 0 0,-1 0 1,1 1-1,0-1 0,0 0 0,0 0 0,0 0 1,-1 0-1,1 0 0,0 0 0,0 0 1,0 0-1,-1 0 0,1 0 0,0 0 1,0 0-1,0 0 0,-1 0 0,1 0 0,0 0 1,0 0-1,0 0 0,-1 0 0,1 0 1,0 0-1,0 0 0,0-1 0,0 1 0,-1 0 1,1 0-1,0 0 0,0 0 0,0 0 1,0 0-1,0-1 0,-1 1 0,1 0 0,0 0 1,0 0-1,0 0 0,0-1 0,0 1 1,0 0-1,0 0 0,0 0 0,0-1 1,0 1-1,-1-13 345,44-120-53,37-152-405,-69 255 50,2 1-1,1 1 1,1 0-1,1 0 0,2 2 1,0 0-1,2 1 1,1 1-1,1 1 1,42-35-1,-56 52 43,0 0-1,0 0 1,0 0 0,1 1-1,13-6 1,-20 10 11,0 0-1,0 1 1,0-1 0,1 1 0,-1-1 0,0 1-1,0 0 1,0 0 0,0 0 0,0 0 0,1 0 0,-1 0-1,0 1 1,0-1 0,0 1 0,0-1 0,0 1 0,0 0-1,0 0 1,0 0 0,0 0 0,0 0 0,-1 0 0,1 0-1,0 1 1,-1-1 0,1 1 0,-1-1 0,1 1 0,-1 0-1,2 2 1,0 2 16,0-1 0,0 1 0,-1 0 0,1 0 0,-1 0 0,-1 0 0,1 1 0,-1-1 0,0 0 0,-1 1 0,0-1 0,0 11 0,-2 3 22,-1 0-1,-8 34 0,4-31 89,0 0-1,-2-1 1,0 1 0,-2-2-1,0 1 1,-1-2 0,-18 23-1,27-38-105,-1-1 0,1-1-1,-1 1 1,1 0 0,-1-1-1,0 0 1,0 0 0,-1 0-1,1 0 1,-1-1 0,1 0-1,-1 0 1,0 0 0,0 0-1,0-1 1,0 0 0,0 0-1,0 0 1,0 0 0,0-1-1,0 0 1,0 0 0,-1 0-1,1-1 1,0 0 0,0 0-1,0 0 1,0-1 0,0 1-1,1-1 1,-1 0 0,0-1-1,1 1 1,-1-1 0,1 0-1,0 0 1,0 0 0,0 0-1,0-1 1,-4-5 0,4 4-30,1 0 0,-1 0 0,1 0 0,-1 0 0,1-1 1,1 0-1,-1 1 0,1-1 0,0 0 0,1 0 0,-1 0 0,0-10 0,2 15-6,0 0 0,0 0-1,0 0 1,0 0-1,0 0 1,1 1 0,-1-1-1,0 0 1,0 0-1,1 0 1,-1 1 0,1-1-1,-1 0 1,1 0-1,-1 1 1,1-1 0,-1 0-1,1 1 1,0-1-1,-1 1 1,1-1 0,0 1-1,-1-1 1,1 1 0,0-1-1,0 1 1,-1 0-1,1-1 1,0 1 0,0 0-1,0 0 1,0-1-1,-1 1 1,1 0 0,0 0-1,0 0 1,0 0-1,0 0 1,0 0 0,1 1-1,6 0-35,-1 0 0,1 0 0,12 5 0,-13-3-8,16 3 89,-1-1 0,1 0 0,1-2 0,-1-1 0,0-1 0,0 0 0,1-2 1,-1-1-1,0-1 0,0 0 0,0-2 0,25-9 0,-19 5 20,54-28 0,-70 30-17,0 0-1,-1-2 1,0 1 0,0-1 0,-1-1 0,14-14 0,7-8 93,-25 25-105,1 0 0,-1 0 0,0 0 0,-1-1-1,0 0 1,8-15 0,13-38 97,26-88-1,-6 15-338,-44 127 97,-1 1 0,0-1 0,0 0 0,0 1 0,-1-1 0,0 0 0,0-8 0,-6 23-170,-13 31 62,-17 62 0,10-27 134,-20 46 62,-50 147 764,37-68 370,57-191-549,6-16-360,9-20-60,-2 2-80,34-71-50,-39 85-42,0-1 1,1 1-1,1 1 1,0 0-1,15-14 0,-22 23 16,-1 1 0,1-1 0,-1 1 0,1 0 0,0 0 0,0 0 0,0 0 0,-1 0-1,1 0 1,0 1 0,0-1 0,0 0 0,0 1 0,0 0 0,3-1 0,-4 1 9,0 1 0,0-1 0,0 0 0,0 1-1,0-1 1,0 0 0,0 1 0,0 0 0,0-1 0,0 1 0,0-1 0,0 1 0,-1 0 0,1 0 0,0-1 0,-1 1 0,1 0-1,0 0 1,-1 0 0,1 0 0,-1 0 0,1 0 0,-1 0 0,0 0 0,1 0 0,-1 0 0,0 0 0,0 0 0,1 0 0,-1 0 0,0 0-1,0 2 1,1 16-19,-1 0 0,-4 35 0,1-32 109,2 0-1,1 22 0,0-42-66,0-1 0,0 1-1,0 0 1,1-1 0,-1 1 0,0 0 0,1-1-1,-1 1 1,1-1 0,0 1 0,0-1 0,-1 1-1,1-1 1,0 1 0,0-1 0,0 0 0,0 0-1,2 2 1,-1-2 11,-1 0 0,1-1 0,-1 1 0,1-1 0,0 1 0,-1-1 0,1 0 0,-1 1 0,1-1 0,0 0 0,-1 0 0,1 0 0,-1 0 0,1 0 0,0-1 0,-1 1 0,1 0 0,-1-1 0,3 0 0,11-5 53,0 0-1,-1-1 0,0 0 0,17-13 1,50-42-47,-53 39-188,55-36 0,-56 48-80,-28 27-96,-6 9 304,-1 0 0,-14 31-1,-10 31 2,30-81 35,1 0 0,0 1 0,0-1 0,0 1 0,1-1 0,0 1 0,1-1 0,0 7 0,-1-10 5,1-1 0,-1 0-1,1 1 1,0-1 0,0 0 0,-1 1-1,2-1 1,-1 0 0,0 0-1,0 0 1,1 0 0,-1 0 0,1 0-1,-1 0 1,1 0 0,0 0 0,0-1-1,0 1 1,0-1 0,0 1 0,0-1-1,0 0 1,5 2 0,-6-3 17,1 1 1,0-1-1,-1 1 1,1-1-1,0 0 1,0 0 0,-1 0-1,1 0 1,0 0-1,0 0 1,-1-1-1,1 1 1,0 0-1,0-1 1,-1 1-1,1-1 1,0 0 0,-1 0-1,2 0 1,0-1-10,-1 0 1,0 0-1,1-1 1,-1 1-1,0 0 1,0-1-1,0 1 1,-1-1 0,4-5-1,-1-1 0,-1 0 0,0 0 1,0 0-1,-1 0 0,0 0 0,0-12 0,-1 2-72,0 0-1,-2 1 0,0-1 0,-2 1 0,-7-33 0,7 39-24,-1 1 0,0-1 0,-1 1 0,0 0 0,-1 1 0,0-1 0,-1 1 0,0 0-1,-15-16 1,22 26 74,0 0-1,0 0 1,1 0-1,-1 0 1,0 0-1,0 0 0,0 0 1,0 0-1,0 0 1,1 0-1,-1 0 1,0-1-1,0 1 0,0 0 1,0 0-1,0 0 1,1 0-1,-1 0 1,0 0-1,0 0 0,0 0 1,0-1-1,0 1 1,0 0-1,0 0 1,1 0-1,-1 0 0,0 0 1,0-1-1,0 1 1,0 0-1,0 0 1,0 0-1,0 0 0,0-1 1,0 1-1,0 0 1,0 0-1,0 0 1,0 0-1,0-1 1,0 1-1,0 0 0,0 0 1,0 0-1,0 0 1,0 0-1,-1-1 1,1 1-1,0 0 0,0 0 1,0 0-1,0 0 1,0-1-1,19 6 118,-15-4-138,5 2 49,0-1 0,1 0 0,-1-1 0,1 0 0,-1-1 0,1 0 0,-1 0 0,1-1 0,-1 0 1,0 0-1,1-1 0,-1-1 0,0 1 0,10-6 0,243-111 479,-232 103-510,-1 0-1,42-33 1,-54 35 19,-1 0 0,-1 0 0,0-2 0,-1 0 0,14-20 0,3-16 27,-1-1 1,23-60-1,-48 103-173,-1 0 0,-1 0 0,0-1 0,0 1 0,-1-1 0,0 1 0,0-19 0,-2 28 125,0 1-1,0 0 1,0 0 0,0-1 0,0 1-1,0 0 1,0 0 0,0-1-1,0 1 1,0 0 0,0 0-1,0-1 1,0 1 0,0 0-1,0 0 1,0-1 0,0 1-1,0 0 1,-1 0 0,1-1 0,0 1-1,0 0 1,0 0 0,0 0-1,-1-1 1,1 1 0,0 0-1,-6 4-109,-4 12 52,-26 77-155,6-12 91,-25 32 19,-16 36 73,39-71 47,4 0-1,-30 136 0,54-192 84,1 1 0,0 26-1,2-42-44,1-1-1,1 0 1,-1 0-1,1 0 1,0 0 0,1 1-1,0-2 1,0 1-1,0 0 1,0 0-1,1 0 1,5 8-1,-6-12-12,1 1-1,-1-1 0,0 0 1,0-1-1,1 1 0,-1 0 1,1-1-1,0 1 0,-1-1 0,1 0 1,0 0-1,0 0 0,0 0 1,-1 0-1,1-1 0,0 1 1,0-1-1,0 0 0,0 0 0,0 0 1,5-1-1,2 0-20,0-1 0,0 0-1,-1 0 1,1-1 0,12-6 0,-10 3 2,0-1 0,0 0 0,0-1 0,-1 0 0,0 0 0,17-19 0,49-67-360,-50 58 190,-6 9-610,-22 30 722,-1-1 0,1 0 0,0 0 0,0 0 0,0 1 0,1-1 0,-1 1-1,0-1 1,1 5 0,-4 8-42,-8 21 83,7-23 11,0 1 0,1 0 0,1 0 0,0 0 0,0 0 0,2 0 0,-1 22 0,3-33 19,-1-1 0,0 1 0,1-1 0,-1 1 0,1-1 0,0 1 0,0-1 0,0 1 0,0-1 0,0 0 0,1 0 0,-1 1 0,1-1 0,-1 0 0,1 0 0,0-1 0,0 1 0,2 2 0,-3-3-2,1-1 0,-1 1 0,0 0-1,1-1 1,-1 1 0,0-1 0,1 0 0,-1 1 0,1-1 0,-1 0 0,1 0 0,-1 0-1,0 0 1,1 0 0,-1 0 0,1 0 0,-1-1 0,1 1 0,-1-1 0,0 1 0,1 0-1,-1-1 1,0 0 0,1 1 0,-1-1 0,0 0 0,0 0 0,0 0 0,0 0 0,0 0-1,0 0 1,0 0 0,1-1 0,1-1 8,-1 0-1,0 0 1,0-1-1,-1 1 1,1 0-1,-1 0 1,1-1-1,-1 1 1,0-1-1,0 0 1,-1 1-1,1-1 1,-1 1-1,0-1 1,0-5-1,-1-6-49,-1 0-1,-4-21 1,4 29 16,-1-4-51,0 0 0,0 0 0,-1 0 0,-1 1 1,0 0-1,0-1 0,-1 2 0,-1-1 0,1 1 1,-15-15-1,12 11-238,9 12 299,-1 1 0,1-1 0,0 1 1,0 0-1,0-1 0,0 1 0,0-1 1,0 1-1,0 0 0,0-1 0,0 1 0,0-1 1,0 1-1,0-1 0,0 1 0,0 0 1,0-1-1,0 1 0,1-1 0,0-1 23,1 1-1,-1-1 0,1 1 1,0 0-1,-1 0 0,1-1 0,0 1 1,0 1-1,0-1 0,3-1 1,-4 2-40,13-5-1,0 1 0,0 0-1,1 1 1,-1 1 0,1 0 0,0 1-1,0 1 1,21 2 0,-28-2 31,-1 1 1,0 0-1,0 1 1,0 0-1,0 0 1,0 0-1,0 1 1,-1 0-1,1 0 1,-1 1-1,0 0 1,0 0-1,8 7 1,-10-8 14,-1 1-1,1 0 1,-1 0 0,0 0 0,0 0 0,-1 1 0,1-1-1,-1 1 1,0-1 0,0 1 0,-1 0 0,1 0 0,-1 0-1,0 0 1,-1 0 0,1 0 0,-1 0 0,0 0 0,0 0 0,-1 6-1,-2 3 104,0 0-1,-1 0 0,0 0 0,-2 0 0,1-1 1,-2 1-1,0-2 0,0 1 0,-1-1 0,-13 16 1,111-102-46,-74 63-105,0 1 0,1 0 0,0 1-1,18-7 1,-30 14-2,-1 1-1,0 0 0,1 1 1,-1-1-1,1 1 0,-1-1 1,1 1-1,-1 1 1,1-1-1,-1 1 0,1-1 1,-1 1-1,1 1 0,-1-1 1,0 0-1,0 1 0,0 0 1,0 0-1,0 0 0,0 1 1,0 0-1,-1-1 1,1 1-1,-1 0 0,0 0 1,0 1-1,0-1 0,0 1 1,3 5-1,14 28 179,-16-28-50,0 0 0,1 0 0,0 0 0,1-1-1,0 0 1,0 0 0,1-1 0,9 9 0,-4-6 125,21 13 296,-30-21-502,0-1 0,-1 0 0,1 0 1,0 0-1,0 0 0,0 0 0,0-1 0,1 1 0,-1-1 0,0 0 0,3 0 0,8-1-9,-1-1 1,0-1-1,0 0 0,0 0 0,0-2 1,18-8-1,-19 7-761,0-1 0,0 0 0,15-12 0,-23 16 76,0 0 0,-1-1 0,1 1 0,-1-1 0,0 0 0,0 0 0,0 0 0,0 0 0,-1 0 0,0 0 0,0-1 0,0 1 0,0-1 1,-1 1-1,0-1 0,2-9 0,-2-13-2378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5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27 6240,'-11'-12'2816,"11"3"-2464,6 4-320,-1 10-96,-2-5-1024,11 0 608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6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0 412 3648,'4'-10'7567,"9"-4"-5937,0 1-555,24-40 925,-3 2-1051,73-78 1456,-97 115-2179,2 2 0,0-1-1,0 1 1,2 1 0,26-18 0,-39 29-203,-1-1 0,1 0 1,0 1-1,0-1 1,0 1-1,0-1 0,0 1 1,0 0-1,0-1 0,0 1 1,0 0-1,0 0 0,0 0 1,0 0-1,0 0 1,0 0-1,0 0 0,0 0 1,0 0-1,0 0 0,0 1 1,1-1-1,0 1 0,-1 0 0,0 0-1,0 0 1,0 0 0,0 0 0,0 0-1,0 0 1,-1 0 0,1 0 0,0 0 0,0 0-1,-1 1 1,1-1 0,0 3 0,2 5 63,-1 0 1,0 1 0,0 19-1,-1-18-15,3 33 74,3 0 0,1-1 1,21 67-1,-26-102-87,0-1 0,1 1 0,0-1 1,1 0-1,-1 0 0,11 12 0,-12-16-33,-1 0 1,2 0-1,-1-1 0,0 1 0,1 0 0,-1-1 1,1 0-1,-1 0 0,1 0 0,0 0 1,0-1-1,0 0 0,0 1 0,0-1 0,6 0 1,-3-1-10,1-1 1,0 1-1,0-2 1,0 1 0,0-1-1,-1 0 1,1-1-1,-1 1 1,1-1 0,-1-1-1,0 0 1,0 0-1,-1 0 1,1-1 0,6-6-1,9-9 66,0-1 0,29-37 1,45-73-72,3-3-316,-90 124 271,0 0-1,0 1 0,21-17 1,-29 26 30,0-1 0,-1 1 1,1-1-1,0 1 0,0 0 1,0 0-1,0-1 0,0 1 0,0 0 1,0 0-1,0 0 0,0 0 1,1 0-1,-1 0 0,0 0 1,0 0-1,0 1 0,0-1 1,0 0-1,0 0 0,-1 1 1,1-1-1,0 1 0,0-1 0,0 1 1,0-1-1,0 1 0,0 0 1,-1-1-1,2 3 0,3 1 50,-1 1 0,0 0 0,6 9 0,22 39 73,-3 2 0,27 72 1,-37-82-105,6 20-1261,-2-4-4318,-13-44 3511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7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 4480,'-6'-2'4062,"13"19"-130,13 142 2396,-9 79-3487,-11-228-2725,1 259 1146,-26-1-764,8-179-3538,15-76 1581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7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87 6880,'-13'-7'2229,"12"7"-2135,1 0 0,0-1-1,0 1 1,0 0 0,-1 0-1,1-1 1,0 1 0,0 0 0,0 0-1,0-1 1,-1 1 0,1 0 0,0-1-1,0 1 1,0 0 0,0 0 0,0-1-1,0 1 1,0 0 0,0-1-1,0 1 1,0 0 0,0-1 0,0 1-1,0 0 1,0-1 0,0 1 0,0 0-1,0-1 1,1 1 0,-1 0 0,0 0-1,0-1 1,0 1 0,0 0-1,1 0 1,-1-1 0,9-10 1629,-3 6-1372,-1 0 0,1 0-1,0 0 1,0 1 0,1 0 0,-1 0-1,1 1 1,0 0 0,13-5 0,-10 5-177,0 0 0,1 1 0,-1 1 0,1-1-1,-1 1 1,17 2 0,-24-1-165,-1 0 0,1 0 0,-1 0 0,0 1 0,1 0 0,-1-1 0,0 1-1,1 0 1,-1 0 0,0 0 0,0 0 0,0 1 0,0-1 0,0 0 0,2 3-1,-2-2 10,-1-1 0,0 1 0,0-1 0,0 1 0,0 0 0,-1 0 0,1-1 0,0 1 0,-1 0 0,1 0 0,-1 0 0,0 0 0,1 0 0,-1 0 0,0 0 0,0 0 0,0 0 0,-1 0 0,1 2 0,-4 12 97,0-1 1,0 1 0,-1-1-1,-14 28 1,-39 56 97,18-32 249,27-48-323,10-15-49,0 0 0,1 0 0,-1 0 0,1 1 1,0-1-1,0 0 0,0 1 0,0 0 0,1-1 0,-1 6 1,2-9-55,0 0 0,0 0 1,0-1-1,0 1 0,1 0 1,-1 0-1,0 0 0,0 0 1,1-1-1,-1 1 0,1 0 0,-1 0 1,1-1-1,-1 1 0,1 0 1,0-1-1,-1 1 0,1-1 1,0 1-1,-1 0 0,1-1 1,0 0-1,0 1 0,-1-1 1,1 1-1,0-1 0,0 0 0,0 0 1,0 1-1,1-1 0,5 1 110,-1 0 0,1 0 0,8-1-1,-1 0-51,20 2 167,48-5 1,-38 1-305,30-5-2152,-25-1-2504,-34 6 2479,13 1-729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8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321 581 5152,'0'-2'339,"-1"0"1,0 1-1,0-1 0,0 1 1,0-1-1,-1 1 1,1 0-1,0 0 0,-1-1 1,1 1-1,0 0 0,-1 0 1,1 0-1,-1 0 1,0 0-1,1 1 0,-1-1 1,0 0-1,-3 0 1,-2 0 457,0 0 1,0 0-1,-12 1 1,14 0-830,-8 1 405,0 0 0,1 2 0,-1-1 1,0 2-1,1-1 0,-1 2 0,-18 9 0,24-11-211,-1 0-134,1 0 1,0 1 0,0 0 0,0 0-1,0 1 1,1 0 0,0 0 0,0 0-1,0 1 1,1 0 0,0 0-1,0 0 1,0 1 0,1 0 0,0-1-1,0 2 1,1-1 0,0 0-1,0 1 1,0-1 0,1 1 0,0 0-1,1 0 1,0 0 0,0 14-1,1-9-14,1-1 0,0 1-1,1 0 1,1-1 0,0 0-1,0 1 1,2-1 0,9 20-1,-11-26 22,0-1-1,0 1 0,0-1 1,1 0-1,0 0 1,0 0-1,0-1 0,1 1 1,0-1-1,-1 0 1,2-1-1,-1 1 0,0-1 1,1 0-1,-1 0 0,1 0 1,0-1-1,0 0 1,10 2-1,-12-3-12,-1-1 0,1 0 0,-1 0 0,1 0 0,0-1 0,-1 1 0,1-1 0,-1 0 0,1 1 0,-1-2 0,0 1-1,1 0 1,-1-1 0,0 1 0,0-1 0,0 0 0,0 0 0,4-4 0,-1 0 28,1-1-1,-1 0 1,0 0 0,0 0-1,8-17 1,2-7 91,-2-1 0,20-66 1,-33 92-129,8-25 67,-1-1-1,-2 0 1,-2-1 0,1-49-1,-5 13-75,-12-79-1,7 111-75,-18-66 0,18 84-89,-2 1 0,0 0 0,-1 0 1,0 1-1,-17-24 0,23 38 82,-1-1 1,1 1-1,-1 0 0,0 0 0,0 0 1,-6-4-1,8 6 36,0 0 1,0 1-1,-1-1 0,1 0 1,0 1-1,-1-1 1,1 1-1,0 0 1,-1-1-1,1 1 0,-1 0 1,1 0-1,0 0 1,-1 0-1,1 0 1,-1 0-1,1 1 0,-1-1 1,1 0-1,0 1 1,-1-1-1,-1 2 0,-1 0-206,1 0 0,-1 1 0,1-1 0,0 1 0,0 0 0,1 0 0,-1 0 0,0 0 0,1 0 0,0 1 0,-3 3 0,-1 5-940,0 0 0,-4 15 1,-2 15-865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9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207 223 4992,'-1'-2'197,"-9"-2"3185,1 11-1319,-24 16 1044,-49 43-1,75-60-3014,1 0-1,0 1 0,0 0 0,0 0 0,1 0 0,0 1 0,1-1 1,0 1-1,0 0 0,0 1 0,1-1 0,0 1 0,1-1 0,0 1 0,0 0 1,1 0-1,0-1 0,1 1 0,0 0 0,0 0 0,1 0 0,3 17 0,0-9-20,0 0-1,1 0 0,1-1 0,1 0 0,0 0 0,1 0 0,1-1 0,0 0 0,1-1 0,0 0 0,1-1 1,1 0-1,20 18 0,-29-29-48,0 0 1,-1 1 0,1-1 0,0 0-1,1-1 1,-1 1 0,0 0-1,0-1 1,1 0 0,-1 0 0,1 0-1,-1 0 1,1-1 0,-1 1-1,1-1 1,0 0 0,-1 0 0,1 0-1,-1 0 1,1-1 0,-1 1-1,1-1 1,-1 0 0,1 0 0,-1 0-1,5-3 1,2-2 44,-1 0 0,0 0 0,0-1 0,11-12 0,29-34 227,-44 47-251,25-28 95,-5 7 49,40-59 0,-55 69-139,0 0 0,-2-1 0,0 0 0,-1 0 0,-1-1 0,-1 0 0,4-24 0,-7 26-51,0 0 1,-1 0-1,-1 0 1,-1 0-1,0 0 1,-2 0-1,-7-33 1,6 38-55,-1 1 1,1-1-1,-2 0 1,0 1-1,0 0 1,-1 1-1,0-1 0,-1 1 1,0 1-1,0-1 1,-11-7-1,16 13 37,-1 1-1,0 0 1,0 0-1,0 0 0,-1 0 1,1 1-1,-1 0 1,1 0-1,-1 0 0,0 0 1,0 1-1,0 0 1,0 0-1,0 0 0,0 1 1,0-1-1,0 1 1,0 0-1,0 1 1,0-1-1,0 1 0,0 0 1,0 0-1,0 1 1,1-1-1,-1 1 0,0 0 1,1 1-1,-1-1 1,1 1-1,0-1 0,0 1 1,0 1-1,0-1 1,-6 7-1,2 0 66,-1 0 0,1 1 0,1 0 0,0 1 0,1-1 1,-10 24-1,9-14 69,0 0 0,1 1 1,-3 26-1,8-39-52,0 1-1,1-1 1,0 1-1,0-1 0,1 1 1,1-1-1,0 0 1,5 17-1,-6-22 0,1 1 0,0-1 1,-1 0-1,2 0 0,-1 0 0,0 0 0,1 0 0,0 0 1,0-1-1,0 1 0,0-1 0,0 0 0,1 0 0,0 0 1,-1 0-1,1-1 0,0 1 0,0-1 0,7 3 0,2-2 77,-1-1-1,0 0 1,0-1-1,1 0 0,-1-1 1,0 0-1,14-2 1,-3-2-597,-1 0 0,42-14 0,-40 8-1326,3-2-2515,-11 9-2612,-7 6 3147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19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19 135 9152,'-16'-14'2928,"16"14"-2907,-1 0 0,1 0 0,0 0 0,0 0 0,0 0 0,0 0 1,0 0-1,-1 0 0,1-1 0,0 1 0,0 0 0,0 0 0,0 0 1,0 0-1,0 0 0,0-1 0,0 1 0,0 0 0,0 0 0,-1 0 1,1 0-1,0-1 0,0 1 0,0 0 0,0 0 0,0 0 0,0 0 1,0-1-1,0 1 0,0 0 0,0 0 0,1 0 0,-1 0 0,0-1 0,0 1 1,0 0-1,0 0 0,0 0 0,0 0 0,0-1 0,0 1 0,0 0 1,0 0-1,1 0 0,-1 0 0,0 0 0,0 0 0,0-1 0,0 1 1,0 0-1,1 0 0,-1 0 0,0 0 0,0 0 0,11-11 360,-1 0 0,1 1 0,1 0 0,0 1 0,0 0 0,1 1 0,0 1 0,0 0 0,1 0 0,0 2 0,0-1 0,0 2-1,23-5 1,-33 9-360,1-1 0,0 1 0,0 0 0,0 0 0,0 1 0,-1-1 0,1 1 0,0 0 0,0 1-1,4 1 1,-7-2-20,0 0 0,0 0 1,0 0-1,0 0 0,0 0 0,0 1 0,0-1 0,0 0 0,-1 1 0,1 0 0,0-1 0,-1 1 0,0 0 1,1 0-1,-1 0 0,0 0 0,0 0 0,0 0 0,0 0 0,0 1 0,-1-1 0,1 0 0,0 4 0,-1 2 26,0-1-1,0 1 0,0-1 1,-1 1-1,0-1 0,-1 1 0,-3 10 1,-3 4 330,-12 23 0,14-32-79,-1 1 0,2 0 0,0 0-1,0 1 1,-3 20 0,8-32-191,0 0-1,0 0 0,0 0 1,0 0-1,0 0 0,0 0 1,1 0-1,-1 0 0,1 0 1,0 0-1,0 0 0,0 0 1,1 0-1,-1 0 0,0-1 1,1 1-1,0-1 1,0 1-1,0-1 0,0 1 1,0-1-1,4 3 0,-3-3-154,1 1 0,0-1 0,0 0 0,-1-1 0,1 1 0,0-1-1,1 0 1,-1 0 0,0 0 0,0 0 0,0-1 0,1 1 0,-1-1 0,0 0-1,8-2 1,8-2-2454,2 1 740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0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29 123 4896,'-23'0'1584,"23"0"-1545,0 0 1,0-1-1,-1 1 0,1 0 1,0 0-1,0 0 0,0 0 1,-1 0-1,1 1 1,0-1-1,0 0 0,0 0 1,0 0-1,-1 0 1,1 0-1,0 0 0,0 0 1,0 0-1,0 0 0,-1 0 1,1 0-1,0 1 1,0-1-1,0 0 0,0 0 1,0 0-1,-1 0 1,1 0-1,0 1 0,0-1 1,0 0-1,0 0 0,0 0 1,0 0-1,0 1 1,0-1-1,0 0 0,0 0 1,0 0-1,0 1 1,0-1-1,0 0 0,0 0 1,0 0-1,0 0 0,0 1 1,0-1-1,0 0 1,0 0-1,0 0 0,0 1 1,0-1-1,0 0 1,0 0-1,0 0 0,1 0 1,-1 0-1,0 1 0,0-1 1,0 0-1,0 0 1,0 0-1,1 0 0,-1 0 1,3 2 381,1-1 0,-1 0 0,1 0 0,-1 0 0,1 0 0,-1 0 0,1-1 0,0 0 0,5 0 0,36-3 1849,-42 3-2126,171-27 3728,-22 4-2065,232-21 284,-10 11-1803,-123 25-3835,-198 10 678,-12 5 923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0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397 345 4992,'0'0'20,"-8"-5"813,1 0 1,-1 0-1,-11-5 0,16 9-521,0 0 1,0 0-1,0 0 0,0 0 0,-1 1 0,1-1 0,0 1 0,0 0 0,-1 0 0,1 0 0,0 1 0,0-1 0,-7 2 0,-1 2 162,1 0 0,0 1 0,0 0 0,0 0-1,-9 8 1,-47 40 774,38-27-601,-38 44 0,56-57-604,0 0 1,1 1 0,0 0 0,1 0-1,0 1 1,-6 18 0,13-30-16,0 0 0,0 0-1,0 1 1,0-1 0,1 0 0,-1 1 0,1-1 0,0 0 0,0 1 0,0-1-1,1 1 1,-1-1 0,1 0 0,0 1 0,0-1 0,0 0 0,0 0 0,0 0-1,1 0 1,-1 0 0,1 0 0,0 0 0,0 0 0,0-1 0,0 1 0,1-1-1,-1 1 1,1-1 0,-1 0 0,1 0 0,0 0 0,0 0 0,0-1 0,0 1 0,0-1-1,0 1 1,0-1 0,0 0 0,1-1 0,-1 1 0,0 0 0,1-1 0,3 0-1,-2 0 14,0 0-1,0-1 0,0 0 1,0 0-1,0 0 1,0-1-1,0 1 0,0-1 1,-1 0-1,1-1 0,-1 1 1,1-1-1,-1 0 0,0 0 1,0 0-1,0-1 0,-1 1 1,1-1-1,2-4 0,4-6 27,-1 0 0,0-1 0,-1 1 0,8-21 0,-1-2 85,-1 0 1,-2-1-1,11-56 1,-19 72-92,-1-1 1,-1 1 0,-2 0 0,0-1-1,-1 1 1,-1 0 0,-9-38 0,8 49-100,-1 1 0,0-1 1,-1 1-1,0-1 0,-1 1 1,0 1-1,-10-14 0,10 16-455,0 0-1,-1 0 1,1 1-1,-1-1 0,0 2 1,-1-1-1,1 1 1,-1 0-1,-16-7 0,24 12 366,0 0-1,-1 0 0,1 0 0,0-1 1,-1 1-1,1 0 0,0 0 0,-1 0 0,1 0 1,0 0-1,-1 0 0,1 0 0,-1 0 0,1 0 1,0 0-1,-1 0 0,1 0 0,0 0 0,-1 0 1,1 0-1,0 0 0,-1 0 0,1 0 0,-1 1 1,1-1-1,0 0 0,-1 0 0,1 0 0,0 1 1,-3 2-1160,7 8-888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1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0 6816,'-2'11'12177,"-2"2"-11573,0 0 0,-12 24 0,-5 8-6,3 0 1,1 1 0,-13 56-1,17-54-346,2 0 0,3 1 0,-5 91 0,13-131-210,0-1-1,1 1 1,0-1-1,0 1 1,1-1-1,0 1 0,1-1 1,0 0-1,0 0 1,8 14-1,-8-18-104,0 1 0,1 0 1,0-1-1,0 0 0,0 0 0,0 0 0,1-1 0,-1 1 0,1-1 0,0 0 0,0 0 0,0-1 1,0 1-1,1-1 0,-1 0 0,11 2 0,-1-2-932,0 0 0,0-1 0,0-1 0,0 0 1,0-1-1,25-4 0,-23 1-1674,1 0 0,29-12 1,-13 3-292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42.9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19 133 7456,'-13'-27'2784,"8"27"-2176,10-4-160,13 0 544,12-4-640,22-4 1536,36-4-1056,22-7-64,4 7-512,-4 1-161,3 11-63,6 0-2431,-4 8 1311,-15 4-5280,-7-8 3552,-24-12 352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1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11808,'4'-12'5343,"73"0"-4639,-44 3 512,0 9-800,4-12 832,7 3-736,3-8-448,0 4-64,14-4-3232,-5 5 1792,11-1-5343,-6 10 3807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2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13 148 3488,'-13'-6'15873,"52"-1"-15784,118-11 151,235-40 1187,-271 37-1185,-18 6-68,16-2-204,-105 17 28,-11 0-17,0 0 0,-1 0 0,1 0 0,0-1 0,-1 1 0,1 0 0,0-1 0,-1 0 0,5-1 0,-55 18-9495,1 5 2517,22-9 4117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2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3 119 5312,'-2'-3'7237,"13"-1"-3256,-3 2-4570,33-7 2435,65-7-1,-63 11-1366,148-13 461,-45 5-813,38-18-2974,-145 23 1081,18-1-15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3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46 4064,'-34'0'10229,"61"-5"-4479,8-3-4572,225-25-165,-226 33-1611,-11 1-4447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3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8 6304,'-10'-2'1193,"6"1"-705,1 0-1,-1 0 1,0 0 0,0 0-1,0 1 1,0 0 0,0-1-1,0 2 1,0-1 0,1 0-1,-9 2 1,-15 6 2485,16-5-1940,1 0 1,-20 9 0,27-11-937,0 1 1,1 0-1,-1-1 1,0 1-1,1 0 0,-1 0 1,1 0-1,0 1 1,0-1-1,0 0 1,0 1-1,0 0 1,1-1-1,-4 6 1,5-6-83,0-1 0,-1 1 0,1-1 0,0 1 0,0 0 0,0-1 0,0 1 0,0-1 0,0 1 1,0-1-1,1 1 0,-1-1 0,0 1 0,1-1 0,-1 1 0,1-1 0,0 1 0,0-1 0,-1 0 0,1 1 0,0-1 1,2 2-1,2 3-11,0-1-1,0 0 1,10 7 0,2 1-233,2-1 0,26 13 0,-27-17-1379,22 8-1,-33-14 464,0 0 0,0-1-1,0 0 1,0 0-1,1 0 1,-1-1-1,0 0 1,14-3-1,7 0-1856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4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 6304,'-18'-16'2848,"36"16"-2464,-8 0-1472,4 0 512,0 0-1376,6 3 1088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4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 6816,'0'-2'9114,"-2"55"-4365,-3 26-3482,1-36-723,-25 360 1253,24-350-1745,-1 25-840,7-64-391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4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11 178 6880,'-4'-2'970,"-2"-14"5271,6 16-6147,0-1 1,0 1-1,1 0 1,10-4 936,1 0 0,-1 0 1,1 2-1,16-3 0,-11 2-321,220-49 4286,-18 3-4114,-47 20-2006,-85 23-2386,0 8-4208,-45 5 4065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6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41 269 3808,'-41'-2'12120,"46"-5"-11605,1 1-1,10-11 0,27-13 120,1 2-1,53-24 1,-23 12-215,44-21 509,-112 57-865,1 0-1,-1 1 0,1 0 0,0 1 0,-1-1 1,1 1-1,0 1 0,11-2 0,-16 3-30,-1 0 0,1 1 0,-1-1 0,1 0 0,-1 1 0,1 0 0,-1-1 0,1 1 0,-1 0 0,0 0 0,1 0 0,-1 0 0,0 0 0,0 0 0,0 0 0,1 0 0,-1 0 0,0 0 0,-1 1 0,1-1 0,0 0 0,0 1 0,0-1 0,-1 1 0,1-1 0,0 2 0,2 6 86,-1 0 1,1 0 0,0 11 0,-2-14-76,2 15 45,6 32 260,27 94 0,-34-141-296,0 0 1,1 0-1,0 0 1,0 0-1,0-1 1,7 9-1,-8-12-27,-1-1 1,1 1-1,-1-1 1,1 1-1,-1-1 0,1 0 1,0 1-1,0-1 1,-1 0-1,1 0 1,0 0-1,0-1 0,0 1 1,0 0-1,0-1 1,0 1-1,0-1 0,1 0 1,-1 0-1,0 0 1,0 0-1,0 0 0,0 0 1,2-1-1,9-3 27,0 0-1,-1-1 1,0 0-1,0-2 1,21-13-1,-8 4-29,30-17-58,119-66-131,-131 80 116,46-24-170,-79 37 185,0 1 0,1 1 0,0-1 0,13-2 0,-21 6 17,0 0 0,0 1-1,1-1 1,-1 1 0,0-1 0,1 1 0,-1 1 0,1-1 0,-1 0 0,0 1-1,1-1 1,-1 1 0,0 0 0,0 0 0,0 0 0,0 1 0,0-1-1,6 4 1,25 26 365,48 52 0,-27-25-312,-32-32-1619,-11-6-3870,-9-15 3466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6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21 6240,'-23'-18'2005,"22"18"-1957,1 0 1,0 0-1,-1-1 1,1 1-1,-1 0 0,1 0 1,-1-1-1,1 1 0,-1 0 1,1 0-1,-1 0 1,1 0-1,-1 0 0,1 0 1,-1 0-1,1 0 0,0 0 1,-1 0-1,1 0 0,-1 0 1,1 0-1,-1 0 1,1 1-1,-1-1 0,1 0 1,-1 0-1,1 0 0,-1 1 1,1-1-1,0 0 1,-1 1-1,1-1 0,0 0 1,-1 1-1,1-1 0,0 0 1,-1 1-1,1-1 1,0 1-1,0-1 0,-1 0 1,1 2-1,-7 36 2740,3-7-1123,-23 154 4266,1 99-3326,0-10-1722,7-113-1406,19-153 178,-2 17-1427,2-16-849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46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409 787 3232,'-3'0'348,"1"-1"0,-1-1 1,1 1-1,0 0 0,-1 0 0,1-1 1,-3-2-1,3 2-96,1 1-1,-1 0 1,0-1 0,0 1-1,0 0 1,0 0 0,0 0 0,0 0-1,0 0 1,0 1 0,0-1 0,0 1-1,-1-1 1,1 1 0,0 0 0,0-1-1,-4 2 1,-4 0-105,-1 2 1,1-1-1,0 1 0,0 1 0,0 0 1,1 0-1,0 1 0,-1 0 0,-10 9 1,-11 10 345,-33 32 0,32-26-29,28-27-415,-19 17 175,1 1-1,-33 40 1,55-60-211,-1-1 1,0 1-1,1 0 1,-1 0 0,1 0-1,-1-1 1,1 1 0,-1 0-1,1 0 1,0 0 0,0 0-1,-1 0 1,1 0-1,0 0 1,0 0 0,0 0-1,0 0 1,0 0 0,0 0-1,0 0 1,0-1 0,0 1-1,0 0 1,1 0-1,-1 0 1,0 0 0,1 0-1,-1 0 1,1 0 0,0 1-1,0-1 26,0 0-1,1 0 1,-1 0 0,1 0-1,-1-1 1,0 1-1,1 0 1,-1-1 0,1 1-1,0-1 1,-1 1-1,1-1 1,-1 0 0,1 1-1,0-1 1,-1 0-1,1 0 1,0 0 0,2-1-1,7 0 85,1-2 0,0 1 1,0-2-1,-1 1 0,0-2 0,15-7 0,63-41 157,-59 32-241,-1-2 0,-1-1 0,-1-1-1,44-54 1,81-131 42,-135 185-58,9-13-68,-3-1-1,-1-2 1,-1 0 0,-3-1-1,-1 0 1,-2-2 0,18-88 0,-31 118-25,0 1 0,-1-1 0,0 1 0,-1-1 0,0 0 0,-1 1 0,-4-16 0,5 28 48,0-1 1,0 1-1,0 0 1,-1 0-1,1 0 1,0 0-1,-1 0 1,1-1-1,-1 1 1,1 0-1,-1 0 1,1 0 0,-1 0-1,0 1 1,0-1-1,1 0 1,-1 0-1,0 0 1,0 0-1,0 1 1,0-1-1,0 0 1,0 1 0,0-1-1,0 1 1,0-1-1,0 1 1,-1 0-1,0-1 1,0 1 15,0 1-1,0-1 1,1 1 0,-1 0-1,0-1 1,0 1 0,1 0 0,-1 0-1,1 0 1,-1 0 0,1 0 0,-1 0-1,1 1 1,0-1 0,-1 0 0,1 1-1,0-1 1,-2 4 0,-20 32 170,1 2 1,-21 52-1,1-3 52,25-51-170,2 0-1,1 1 0,2 1 1,2 0-1,1 0 0,2 1 1,2 0-1,2 0 0,4 78 1,0-94 6,2 0 0,1 0 1,1 0-1,10 32 1,-11-44 2,1 1 1,1-1-1,0 0 0,0 0 1,1-1-1,1 1 0,0-2 1,0 1-1,14 12 0,-17-19 16,-1 0-1,1-1 1,0 0-1,0 0 1,0 0 0,0 0-1,0-1 1,1 0-1,-1 0 1,1 0-1,-1-1 1,10 1-1,-7-1 6,0-1 0,-1 0 0,1-1 0,0 1 1,0-1-1,0-1 0,-1 0 0,13-4 0,-10 2-35,-1 0-1,1-1 1,-1 0 0,0-1 0,-1 0 0,1 0-1,-1 0 1,0-1 0,-1-1 0,0 1 0,0-1-1,-1 0 1,1-1 0,5-11 0,-6 8-96,-1 0 0,-1-1 0,0 0-1,0 0 1,-1-1 0,1-13 0,-3 18-33,0 0-1,-1-1 1,0 1 0,-1 0-1,1 0 1,-2 0 0,1 0-1,-2 0 1,-5-15-1,8 22 57,-1 0-1,1 1 1,-1-1-1,0 1 0,0-1 1,0 0-1,0 1 0,0 0 1,0-1-1,-1 1 1,1 0-1,0 0 0,-1-1 1,1 1-1,-1 0 0,1 0 1,-1 1-1,1-1 1,-1 0-1,0 0 0,-1 0 1,0 1-2,1 0 0,0 0 1,0 0-1,0 1 0,0-1 0,0 0 1,0 1-1,0-1 0,0 1 1,0 0-1,0 0 0,0 0 0,0 0 1,0 0-1,-2 2 0,-2 2 8,-1 1 0,1-1 0,0 1 0,1 1-1,-1-1 1,1 1 0,-7 12 0,6-6 83,0 0 1,0 0-1,1 1 1,1 0-1,-3 16 0,6-20 27,-1-1-1,1 1 0,1 0 0,0 0 0,0 0 1,1 0-1,1 0 0,2 11 0,-3-18-34,0 0 0,0-1 0,0 1 0,0 0 0,0-1 0,1 1-1,-1-1 1,1 1 0,0-1 0,0 0 0,0 0 0,0 0 0,0 0 0,0 0 0,0 0 0,1-1 0,-1 1-1,1-1 1,-1 1 0,1-1 0,-1 0 0,1 0 0,0 0 0,0 0 0,0-1 0,4 1 0,6 0 11,0 0 1,1-2 0,-1 1 0,21-5 0,-26 4-49,21-5 130,28-9-1,-3 1-18,102-30-235,-151 43 59,1-1 1,0 1-1,-1 0 1,1 0-1,9 1 0,-14 0 53,0 0-1,0 0 0,0 0 1,0 0-1,0 1 0,0-1 1,0 0-1,0 0 0,0 1 1,0-1-1,0 1 0,0-1 1,0 1-1,0-1 0,-1 1 0,1 0 1,0 0-1,0-1 0,0 1 1,-1 0-1,1 0 0,0 0 1,-1-1-1,1 1 0,-1 0 1,1 0-1,-1 0 0,0 0 1,1 0-1,-1 0 0,0 0 1,0 0-1,1 0 0,-1 0 1,0 1-1,0-1 0,0 1 0,0 2 2,-1 0 0,1 1 0,-1-1 0,0 0 0,0 0-1,0 0 1,0 0 0,-1 0 0,1 0 0,-1 0 0,-4 6-1,-2 0 399,0 0-1,-16 15 1,39-39-382,0 0 0,0 1 0,1 1 0,18-11 0,-32 22-29,-1 1 1,0-1-1,0 1 1,0-1-1,1 1 0,-1-1 1,0 1-1,0 0 0,1-1 1,-1 1-1,0 0 1,1 0-1,-1 0 0,0 0 1,0 0-1,1 1 0,-1-1 1,0 0-1,1 0 1,-1 1-1,0-1 0,0 1 1,0-1-1,0 1 0,1 0 1,-1-1-1,0 1 0,0 0 1,0 0-1,0 0 1,0 0-1,-1 0 0,1 0 1,0 0-1,0 0 0,0 0 1,0 2-1,3 5-62,0-1-1,0 2 0,-1-1 1,3 12-1,-4-11 42,3 8-6,-3-10 65,0 0 1,0 0-1,0 0 0,1 0 0,4 6 1,-6-12-6,0 1 1,0-1 0,0 1-1,0-1 1,0 0 0,0 0 0,1 1-1,-1-1 1,0 0 0,1 0-1,-1 0 1,1-1 0,-1 1-1,1 0 1,0 0 0,-1-1-1,1 1 1,0-1 0,-1 0-1,1 1 1,0-1 0,0 0-1,-1 0 1,1 0 0,0 0-1,2-1 1,8-2 90,0 0 0,0-1-1,0 0 1,-1-1 0,12-7 0,0 0-36,1 1-104,0-2 0,-1-1 1,-1-1-1,0 0 1,-1-2-1,-1-1 0,-1 0 1,0-1-1,-1-1 0,19-30 1,-34 47-64,2-5-83,-5 7 167,-2 3 108,0 0-145,1 0-1,-1 1 1,1 0-1,0-1 1,0 1-1,0 0 1,0-1-1,1 1 1,-1 0-1,1 0 1,0 4-1,-2 6-45,-46 169 373,44-164-85,3-14-133,0 0-1,-1 1 1,1-1 0,-1 0-1,1 1 1,-5 6-1,5-11-51,1 1 0,0-1 0,0 0-1,-1 0 1,1 1 0,0-1 0,-1 0-1,1 0 1,0 0 0,0 0-1,-1 1 1,1-1 0,0 0 0,-1 0-1,1 0 1,-1 0 0,1 0 0,0 0-1,-1 0 1,1 0 0,0 0 0,-1 0-1,1 0 1,0 0 0,-1 0 0,1 0-1,0 0 1,-1 0 0,1 0 0,0 0-1,-1-1 1,1 1 0,0 0-1,-1 0 1,1 0 0,0-1 0,-1 1-1,1 0 1,0-1 0,-14-13 71,10 9-48,-4-3-101,0 0 0,-1 1 1,1 0-1,-2 0 0,1 1 1,-1 0-1,-15-7 0,24 13 58,1 0 0,-1 0 0,1 0 1,-1 0-1,1 0 0,-1 0 0,1 0 0,-1 0 0,1 0 0,0 1 0,-1-1 0,1 0 0,-1 0 0,1 0 0,-1 1 0,1-1 0,-1 0 0,1 1 0,0-1 0,-1 0 0,1 1 0,0-1 0,-1 0 0,1 1 0,0-1 0,-1 1 1,1-1-1,0 0 0,0 1 0,0-1 0,-1 1 0,1-1 0,0 1 0,0-1 0,0 1 0,0-1 0,0 1 0,0-1 0,0 1 0,0-1 0,0 1 0,0-1 0,0 1 0,0-1 0,1 1 0,0 1 8,1 0 0,0 0 0,-1 0 0,1 0 0,0-1-1,0 1 1,0-1 0,0 0 0,1 1 0,-1-1 0,0 0-1,4 1 1,30 8 164,-7-6 71,0 0 0,0-3 0,-1 0-1,58-6 1,-60 0-144,0-1 0,-1-1-1,41-18 1,-33 13-86,-23 7-6,1 1 0,10-9 0,19-7 0,-39 19-8,-1 1 0,1-1 0,0 1 0,-1 0 0,1 0 0,0-1 0,-1 1 0,1 0 0,0 0 0,0 0 0,-1 0 0,1 0 0,0 0-1,0 0 1,0 0 0,-1 8-174,-4 6 296,-3 25 2,5-33-69,0 1 1,0-1 0,1 1-1,0-1 1,1 1 0,-1 0-1,1-1 1,1 1 0,-1 0 0,1 0-1,2 6 1,-3-12-34,1-1 1,-1 1-1,1 0 0,-1 0 1,1 0-1,-1-1 1,1 1-1,0 0 0,-1-1 1,1 1-1,0-1 0,-1 1 1,1-1-1,0 1 0,0-1 1,0 1-1,0-1 1,-1 0-1,1 1 0,0-1 1,0 0-1,0 0 0,0 0 1,0 1-1,0-1 1,0 0-1,0 0 0,0-1 1,0 1-1,-1 0 0,1 0 1,0 0-1,1-1 0,5-1 25,-1 0-1,1 0 0,7-4 0,-13 6-34,10-5 2,170-85 340,-162 79-316,-1-1 1,0 0 0,-1-2 0,-1 0-1,0-1 1,-1-1 0,17-21 0,-23 22-57,0 0 1,-2-1 0,0 1 0,-1-1 0,8-30 0,-8 25 42,2-8-54,-1-1 0,-2 0-1,-1 0 1,-1 0 0,-2 0-1,-5-60 1,-1 39-326,4 45 350,-1 8-72,-3 10-181,5-10 225,-51 176-266,1 3 150,46-171 103,-29 94 77,30-92 20,1 0-1,0 1 1,1 0-1,0-1 1,1 1-1,2 17 1,-2-27-35,0-1-1,1 0 1,-1 0 0,1 0 0,0 0 0,-1 0 0,1 0 0,0 0 0,0 0 0,0 0-1,1 0 1,-1 0 0,0-1 0,1 1 0,-1-1 0,1 1 0,2 1 0,-2-1 15,1 0 0,0-1 0,0 0 0,0 0 1,0 1-1,0-2 0,0 1 0,0 0 0,1-1 0,4 1 1,6-1 52,-1-1 0,1 0-1,-1-1 1,19-5 0,-28 6-74,16-3 20,-9 2 11,0 0 1,-1-1-1,1 0 1,-1 0-1,0-2 1,17-8-1,-20 10-339,-8 11 61,-1-1 343,-7 29-117,6-30 62,1 1 0,0-1 0,0 1 0,1 0 0,0-1 0,0 1 0,0 0 0,1 0 0,1 12 0,-1-18-34,0-1 0,1 1 0,-1 0 0,0-1 1,0 1-1,0-1 0,0 1 0,0-1 1,1 1-1,-1-1 0,0 0 0,0 1 0,1-1 1,-1 1-1,0-1 0,1 1 0,-1-1 1,1 0-1,-1 1 0,0-1 0,1 0 0,-1 0 1,1 1-1,-1-1 0,1 0 0,-1 0 1,1 1-1,-1-1 0,1 0 0,-1 0 0,1 0 1,-1 0-1,1 0 0,-1 0 0,1 0 0,-1 0 1,1 0-1,-1 0 0,1 0 0,-1 0 1,1 0-1,-1 0 0,1-1 0,-1 1 0,1 0 1,-1 0-1,1-1 0,-1 1 0,1-1 0,4-2 57,-1 0 0,1 0 0,-1 0-1,4-5 1,0 1-29,2-1-11,0 1 0,1 0 0,0 1 0,18-8 0,-24 12-63,1 0-1,0 0 1,0 0-1,0 1 1,0-1-1,0 2 1,1-1-1,-1 1 1,0 0-1,0 0 1,8 1-1,-13 0 24,1-1-1,-1 0 0,1 1 1,-1-1-1,1 1 0,-1-1 0,0 1 1,1 0-1,-1-1 0,0 1 1,1 0-1,-1 0 0,0 0 1,0 0-1,0 0 0,0 0 1,0 1-1,0-1 0,0 0 1,0 0-1,-1 1 0,1-1 1,0 0-1,-1 1 0,1-1 0,-1 1 1,0-1-1,1 1 0,-1-1 1,0 3-1,0 3 8,0-1 1,-1 1-1,0 0 1,0-1-1,0 0 1,-3 8-1,-15 37 77,-2 0-1,-28 47 1,34-67-135,2-6 167,-2-1 0,0 0 0,-1 0 0,-2-2 0,0 0 0,-22 19 1,32-35 215,8-10-36,8-14 24,1 4-295,0 1 0,1-1 1,1 1-1,20-18 0,-3 6-98,33-23 1,14 0 148,128-62 0,-21 14-7055,-177 93 5961,0 1 1,0-1 0,0-1 0,-1 1-1,0-1 1,1 1 0,5-8-1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1:27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4 8896,'0'-4'4032,"0"16"-3520,0-3 2464,0 3-1729,-5 18 2049,0 3-1888,-4 15-32,0 1-800,-1 1-480,5-3-64,-4-5-672,9-8 352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12.9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1 480,'-10'12'192,"20"5"-160,-6 41 0,-8-32-352</inkml:trace>
  <inkml:trace contextRef="#ctx0" brushRef="#br0" timeOffset="1">86 522 6656,'-43'-25'2464,"29"29"-1920,0 13-160,8-1-1696,3 1 640,-2 4-2112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2.7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 1 4160,'-6'21'1536,"6"-4"-1216,-8 16-64,2-12 1120,3 9-800,-8 3-96,3 9-288,-3-3-96,3-1-32,-1-1-1472,-2 1 800,3 1-3296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3.1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 0 3808,'-56'18'1408,"42"-1"-1088,-11-1-96,17-4-1440,-6 5 608,3 13-1600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08.2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18 4160,'-6'-14'1536,"1"14"-1216,21-4-64,-7 8-544,5 1-704,-4 4 544,4-2-1504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08.6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0 3488,'-22'0'1568,"16"4"-1152,6 4-608,6 5 96,-1-1-1440,-5 5 832,0 1-960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0 2496,'-17'4'896,"12"1"-672,-4-1-96,4 1 96,0 2-160,-1 2-32,6-1 0,0 5-832,0 4 448,0-5-1248</inkml:trace>
  <inkml:trace contextRef="#ctx0" brushRef="#br0" timeOffset="1">56 273 2720,'-14'-12'1024,"9"24"-800,1-7 288,4 4-384,0-2-192,0 2 32,0 0-704</inkml:trace>
  <inkml:trace contextRef="#ctx0" brushRef="#br0" timeOffset="2">9 497 2720,'-9'0'1248,"9"3"-1088,0 6-480,4 0-1024,1 3 736,0 0-448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09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0 2240,'-10'12'832,"10"-8"-672,0 5 0,0-1-32,0 1-96,0 3-1856,0 1 992,5 4 288</inkml:trace>
  <inkml:trace contextRef="#ctx0" brushRef="#br0" timeOffset="1">42 282 4160,'-31'-9'1536,"26"18"-1216,-1-6 64,12 6-384,-1 0-1152,-5-1 640,3-1-2112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09.6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0 2400,'-5'9'896,"5"-5"-704,0 13-64,0-5-32,0 4-96,8 5-352,3 5 192,-6-1-1568</inkml:trace>
  <inkml:trace contextRef="#ctx0" brushRef="#br0" timeOffset="1">48 530 4736,'-47'-12'1760,"47"28"-1376,0-8-96,0 1-512,8 0-2496,3-1 1568,12 8-672</inkml:trace>
  <inkml:trace contextRef="#ctx0" brushRef="#br0" timeOffset="2">128 871 3392,'-38'12'1248,"38"9"-960,-4 12-64,8-15-928,1 3 352,9 3-1888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10.0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6144,'-14'9'2272,"28"-9"-1760,11 3-160,-6 1-1504,9 1 544,10-5-3072</inkml:trace>
  <inkml:trace contextRef="#ctx0" brushRef="#br0" timeOffset="1">441 126 3808,'5'30'1408,"4"-15"-1088,5 15-96,-4-9-320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46.4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536 283 9568,'8'-28'3520,"20"20"-2720,32-8-256,-25 5-256,1-1-288,-2 4-352,2 5 192,-1 6-2560</inkml:trace>
  <inkml:trace contextRef="#ctx0" brushRef="#br0" timeOffset="1">32 87 5312,'-18'-67'1952,"8"53"-1504,7 9-128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5.1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146 3 1728,'2'-2'568,"-6"4"-119,-9 11 1553,10-9-1771,0-1 1,0 0 0,-1 0 0,1 0-1,-1 0 1,0-1 0,0 1 0,0-1 0,0 0-1,0 0 1,-8 2 0,-21 12 133,31-15-288,-25 18-658,25-18 390,1 0 0,0 1 0,0-1 0,-1 0 0,1 0 0,0 1 1,0-1-1,0 1 0,0-1 0,1 1 0,-1-1 0,0 1 0,1-1 0,-1 1 1,1 0-1,-1 2 0,4 12-2065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5.5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156 9 2080,'-10'-3'768,"10"-3"-608,-4 6 800,-1 6-608,-4 2 352,-1 4-416,1 1 544,-5 4-448,4-1 224,1 1-352,-5 4-64,0 4-128,3 1 96,3 4-96,-3 0-224,2-2 64,1 1-2272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5.9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1 2240,'-14'7'832,"14"1"-672,0 5 0,0-5 1152,6 5-736,-6 1 416,0 1-608,0 6 0,0 6-224,-6 2-32,1-1-64,5 2 96,0 0-96,0-1-1216,5 1 608,1 0-2240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6.3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0 2560,'-11'4'960,"11"8"-768,-9 2-32,9-2 1344,0 4-864,6 10 640,-3 4-736,-3 3 0,0 6-352,0-3 96,5 6-160,-5 0 64,6 0-96,-1-3-1536,-5-1 768,3-1-2880,11-2 1984,-3-2 256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6.7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4160,'5'7'1536,"3"2"-1216,1 3-64,2-3 1120,-3 3-800,-2 2 352,-1 2-576,4 5 224,-1 8-320,3 10-64,-2-2-128,1 5-416,-1-4 224,0 0-2016,1-4 1184,-5 4-2496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7.0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4896,'6'3'1824,"2"6"-1440,6-9-96,-3 5 832,3-1-672,5-4-160,0 9-192,4-6-32,5 2-32,2 8-3616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12.5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39 5888,'-23'-38'2176,"23"43"-1664,9 7-160,1 1-3360,-6 4 1568,12 4-1184</inkml:trace>
  <inkml:trace contextRef="#ctx0" brushRef="#br0" timeOffset="1">20 440 1984,'-19'7'736,"19"7"-576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11.9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90 7040,'-14'-77'2624,"14"70"-2048,0 1-128,4 15-832,1 3 256,-5 1-64,0 8 96,0 5-1472,5 4 832,-5-1-3136,5 4 2176,4 4 384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12.2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27 5632,'-5'-21'2560,"10"16"-2048,4 14-1888,-4 3 832,1 9-3200</inkml:trace>
  <inkml:trace contextRef="#ctx0" brushRef="#br0" timeOffset="1">186 426 7040,'-16'-100'2624,"16"86"-2048,10 2-128,4 8-832,5 4 128,4 4-3200</inkml:trace>
  <inkml:trace contextRef="#ctx0" brushRef="#br0" timeOffset="2">502 644 4640,'-14'-16'1728,"17"20"-1344,-3 17-96,11-9-2080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1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18 2560,'0'-1'52,"0"1"0,-1-1 0,1 1 0,0 0 0,0-1 0,0 1 0,0-1 0,0 1 0,0-1 0,-1 1-1,1 0 1,0-1 0,0 1 0,0 0 0,-1-1 0,1 1 0,0 0 0,-1-1 0,1 1 0,-1-1 0,1 1-33,-1 0 1,1-1-1,0 1 1,-1 0-1,1-1 1,0 1-1,0 0 0,-1 0 1,0-7 2714,3 7-2461,-1 1 1,1-1 0,0 1 0,-1-1-1,1 1 1,0 0 0,-1-1-1,1 1 1,-1 0 0,1 0-1,-1 0 1,1 0 0,-1 0-1,0 1 1,1-1 0,0 2-1,22 30 290,-14-19 350,3 5-409,13 27 0,-23-42-898,1 0 1,-1 0-1,1-1 1,0 1 0,0-1-1,0 0 1,5 3 0,-7-4-215,13 7-2677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56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3508 6 1728,'0'-5'507,"3"6"-216,2 3 1743,-5-3-1762,1 1 0,0-1 0,-1 0 0,1 1 0,-1-1 0,0 1 0,0-1 0,1 0 0,-1 3 0,-2-3-172,1 1 0,-1 0 0,0-1 1,0 1-1,0-1 0,0 1 0,0-1 0,0 0 0,0 0 1,0 0-1,0 0 0,-1 0 0,1 0 0,0-1 1,-1 1-1,-2 0 0,-7 2 261,-23 7 156,-71 12 0,-43-5-104,132-15-367,-1158 42 4242,971-48-3967,-74-1 211,265 7-482,13-2-51,0 0 0,0 0 0,0 0 1,0 0-1,0 0 0,0 0 0,-1 0 0,1 0 0,0 1 1,0-1-1,0 0 0,0 0 0,0 0 0,0 0 0,0 0 1,0 0-1,0 0 0,0 1 0,0-1 0,-1 0 0,1 0 1,0 0-1,0 0 0,0 0 0,0 0 0,0 1 1,0-1-1,0 0 0,0 0 0,0 0 0,0 0 0,0 0 1,0 0-1,0 1 0,1-1 0,-1 0 0,0 0 0,0 0 1,0 0-1,15 14-73,-13-12 83,14 9 15,0 2-1,-1 0 1,-1 0-1,0 2 1,-1-1-1,-1 2 0,0 0 1,-1 0-1,17 34 1,-26-45-22,0 0 1,-1 0-1,1 0 1,-1 0-1,0 0 1,0 0-1,-1 0 0,1 0 1,-2 10-1,1-12 11,-1 1-1,0-1 0,0 0 1,0 0-1,0 1 0,-1-1 1,1 0-1,-1 0 1,0 0-1,0-1 0,0 1 1,0 0-1,0-1 0,0 1 1,-1-1-1,-4 4 1,-3 1 73,0-1 1,0-1 0,-1 1 0,-15 4 0,-49 14 294,13-8 300,-113 12 0,-64-11-104,148-13-372,-477 6 590,410-11-752,18-1-978,102 1-1932,14 0-3678,70 2 1239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1.5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 3392,'0'-4'3776,"6"11"-2144,-3 7-928,2 2 224,1 5-576,-3 9-64,8 3-160,-8 5-224,8-4 32,-6-5 320,-2 5-160,3-5-1920,-6 5 992,0-5-2848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1.9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 3072,'-4'0'1120,"-1"14"-864,5 7-64,0-6 864,5 6-608,4 9 1184,0 3-960,-9 6-96,10-6-352,-10 2-160,5-2-32,-1 0 96,1-3-64,-5-5-1792,0 1 960,0 4-3168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22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0 1824,'-14'21'672,"19"-9"-512,-10 9-64,-1-3 736,6 3-480,-5 7 0,2 7-224,-3 7-96,1 0 0,2 0-1664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41.8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9 2144,'-10'-9'800,"15"18"-608,-5 0 2656,5-1-800,-5 1-1184,4 7 672,6 1-864,-5 1 128,-1-2-480,1 4 32,0 1-224,-1 0 0,1 0-64,0 6-1536,-5-3 800,0 6-3040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42.1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6 2240,'-3'-5'832,"6"10"-672,8 2 0,-2 2 1024,1 8-672,4 4 224,0 9-448,0 0-256,0 3-32,0-3-64,0 3 0,5 0-928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42.5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180 1 5408,'6'16'1984,"-1"-8"-1536,-2 5-128,-3 1 384,6 1-448,-6 3-96,5 3-96,-5 3-640,0 11 320,0 2-3200</inkml:trace>
  <inkml:trace contextRef="#ctx0" brushRef="#br0" timeOffset="1">175 623 4384,'-9'13'1632,"9"-1"-1248,0 0-128,0-3 0,-5 3-192,5 2-2144</inkml:trace>
  <inkml:trace contextRef="#ctx0" brushRef="#br0" timeOffset="2">44 1317 5216,'-33'4'1952,"33"-1"-1536,-6 3-96,1-3-1216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42.8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0 4992,'-34'42'1824,"34"-33"-1408,-5-6-128,30-10-5568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44.5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 18 3392,'-10'-18'1248,"15"18"-960,-5 4 448,0 5-544,-5 3 128,1 5-192,-1 1-64,0-2-32,2 5-256,-3-1 128,1 7-2432,2-3 1408,-3 2-352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44.8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345 0 3552,'-19'5'1312,"19"-1"-992,-4 4-128,-1-4 1344,0 1-896,-4-1 288,-2 4-544,3 1-224,-3 3-96,-3 9-2272,0 9 1216,11 12-2336</inkml:trace>
  <inkml:trace contextRef="#ctx0" brushRef="#br0" timeOffset="1">48 573 6144,'-30'0'2272,"26"4"-1760,-1-1-160,5 6-160,-5 0-192,5 8-928,-4-1 512,4 5-2432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45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95 0 6240,'-25'39'2304,"22"-31"-1792,-3 13-160,1-8-256,0-1-128,1 5-2080,4 4 1152,0 0-2656</inkml:trace>
  <inkml:trace contextRef="#ctx0" brushRef="#br0" timeOffset="1">23 610 6560,'-19'39'2432,"15"-18"-1888,4 0-160,0-6 992,0 6-832,4-3-160,1-2-224,4-2-1408,-4-2 672,9-3-4288,16 3 2720,1 9-64</inkml:trace>
  <inkml:trace contextRef="#ctx0" brushRef="#br0" timeOffset="2">269 1110 9152,'-10'18'3360,"20"-2"-2592,13 18-224,-4-13-96,6 4-352,-2 1-2368,1-1 1248,-1-4-3840,6 0 2752,-15-18-384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57.4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417 73 1888,'-5'5'9664,"5"-5"-9483,-13 0 954,-61 3 1666,64-3-2618,0 0 1,0 0 0,0-1-1,0-1 1,-10-2-1,-6 0 278,15 1-337,1 1 0,-1-2-1,1 0 1,-13-5-1,-17-8 433,-79-13 366,115 29-779,13 5 59,19 3 99,81 2-69,30 5-342,-87-8 121,118 20 176,-167-25-194,2 0-12,0 0 1,0 0-1,0 1 1,0-1-1,0 1 1,-1 0-1,1 1 1,-1-1-1,7 5 1,-11-6 25,1-1 0,-1 1 1,0-1-1,1 1 0,-1-1 1,0 1-1,1-1 0,-1 1 0,0-1 1,0 1-1,0-1 0,0 1 1,0 0-1,1-1 0,-1 1 1,0-1-1,0 1 0,0-1 1,0 1-1,-1 0 0,1-1 1,0 1-1,0-1 0,0 1 0,0-1 1,-1 1-1,1 0 0,0-1 1,0 1-1,-1-1 0,1 1 1,-1-1-1,1 0 0,0 1 1,-1-1-1,1 1 0,-1-1 0,1 0 1,-2 1-1,-23 18 242,20-16-209,-22 14 116,-49 36 547,-7 5-885,66-48-2738,-25 11 1,19-12 71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0.1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171 52 1728,'1'0'103,"-1"0"-1,1 0 1,0 0 0,-1 0 0,1 0 0,-1 0-1,1 0 1,-1 0 0,1-1 0,0 1-1,-1 0 1,1 0 0,-1 0 0,1-1-1,-1 1 1,1 0 0,-1-1 0,1 1 0,-1 0-1,1-1 1,-1 1 0,1-1 0,0 0-1,15-13 1821,-8-3-11,6 3 3985,-14 14-5832,-4 15-132,4-12 372,-71 226 3481,60-200-3396,-2-1-1,-1-1 0,-2 0 1,-30 40-1,44-63-373,-1 0 1,0-1-1,0 0 1,-5 4-1,-5 0-1866,-2-6-4270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0.4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 4480,'-9'0'4389,"10"0"-4112,0 0 0,0 1 0,0-1 0,0 1 0,0-1 0,0 1 0,0 0 0,0-1 1,0 1-1,0 0 0,-1 0 0,2 0 0,3 4 430,27 17 1787,60 44 905,-20-16-2025,-50-35-1078,-1 0 1,0 1 0,22 22-1,-34-30-224,0 0 1,0-1-1,12 8 0,-8-7 71,-11-6-107,-1-1 0,1 1 0,0 0 0,-1-1 0,1 1 0,-1 0 0,2 2 0,-2-2-356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0.8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516 6 4064,'0'-1'61,"0"1"0,0 0 1,0 0-1,0-1 0,-1 1 0,1 0 1,0 0-1,0-1 0,0 1 0,-1 0 1,1 0-1,0-1 0,0 1 0,-1 0 1,1 0-1,0 0 0,0 0 1,-1-1-1,1 1 0,0 0 0,-1 0 1,1 0-1,0 0 0,-1 0 0,1 0 1,0 0-1,-1 0 0,-12 3 2222,-16 15 1754,16-10-3427,-5 1 262,-1 0 0,1-2 0,-1 0 0,-22 4-1,-80 12 1202,104-21-2020,-171 27-405,176-29-3092,24-4-72,9 0-1710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5.5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8 259 2304,'-7'2'9999,"11"3"-8149,14 3-2169,-14-8 435,0 0-1,0 0 0,0 0 0,0 0 1,0-1-1,0 0 0,0 0 0,0 0 1,0 0-1,4-2 0,39-20 342,-43 21-422,40-24 91,-23 13-118,1 1 0,28-11 0,-39 18-4,-6 3 4,1-1 0,0 1-1,0 0 1,1 1 0,-1-1-1,8 1 1,-13 1 62,-6 72 783,-1-11-523,-3 55-79,0 42-331,9-108 363,2 1-1,3-1 1,2 0 0,25 94-1,-17-87-75,-11-40-139,0-1-1,0 1 1,2-1-1,14 29 0,-11-27 23,-7-14-53,-1-1 0,0 0-1,1 0 1,-1 0-1,1 0 1,0 0-1,0 0 1,0 0-1,1-1 1,-1 1 0,1-1-1,3 4 1,-5-6-29,0 0 1,0 0-1,-1 0 0,1 0 1,0 1-1,0-1 1,0-1-1,-1 1 1,1 0-1,0 0 0,0 0 1,-1 0-1,1 0 1,0-1-1,0 1 1,-1 0-1,1-1 1,0 1-1,-1-1 0,1 1 1,0 0-1,-1-1 1,1 0-1,-1 1 1,1-1-1,-1 1 0,1-2 1,13-17 85,-7 6-50,0-1 0,-1 0 0,7-28 0,8-50-452,-15 62 80,5-30-429,4-98 0,-12-60-217,-3 156 524,-1 14 174,-2 0 1,-11-55-1,9 75 275,3 9-75,-2 1 0,-8-27 0,-16-25-180,28 70 275,0-1 0,0 1 1,0 0-1,0-1 0,1 1 1,-1 0-1,0-1 0,0 1 1,0 0-1,1 0 0,-1-1 0,0 1 1,0 0-1,1 0 0,-1 0 1,0-1-1,1 1 0,-1 0 0,0 0 1,1 0-1,-1 0 0,0 0 1,0 0-1,1 0 0,-1-1 1,0 1-1,1 0 0,-1 0 0,1 0 1,-1 0-1,0 0 0,1 1 1,-1-1-1,0 0 0,1 0 1,20 0 309,-15 0-175,173-9 1329,38 5 42,-136 5-607,9 7-588,-83-9-304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6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95 2144,'-1'-2'99,"1"1"0,-1-1 0,1 1 0,0-1 1,0 1-1,0-1 0,0 1 0,0-1 0,0 1 0,0 0 0,0-1 0,0 1 1,1-3-1,9-10 4934,-9 16-4190,2 1-677,-1 1 0,0-1 1,0 1-1,0 0 0,-1-1 0,1 1 1,-1 0-1,0 0 0,1 4 1,4 42 925,-3-26-615,28 131 1672,-29-146-1989,-2-7-87,1 1 0,-1 0 0,1-1 0,0 1 0,0-1 0,0 1 1,0-1-1,0 1 0,0-1 0,1 0 0,-1 1 0,1-1 0,0 0 0,0 0 0,0 0 0,2 2 1,-4-5-57,1 1 1,-1 0 0,1 0-1,-1 0 1,1-1 0,0 1-1,-1 0 1,1-1 0,-1 1-1,0 0 1,1-1 0,-1 1 0,1-1-1,-1 1 1,0-1 0,1 1-1,-1-1 1,0 1 0,1-1-1,-1 0 1,0 1 5,13-22-276,-2 0 0,0-1 0,-2 0 0,10-32-1,-9 22-99,18-35-1,-15 43 434,1 1 0,29-38 0,-42 61-65,0 0 0,-1 0 0,1 0 0,0 0 0,0 0 0,-1 0 0,1 1 0,0-1 0,0 0 0,0 0 1,0 1-1,0-1 0,0 1 0,0-1 0,1 1 0,-1-1 0,0 1 0,0-1 0,0 1 0,0 0 0,1 0 0,-1 0 0,2 0 0,-2 0 46,1 1 0,-1-1 1,1 1-1,-1 0 0,0 0 0,1 0 0,-1 0 0,0 0 0,0 0 0,0 0 0,1 0 1,-1 0-1,0 0 0,0 1 0,-1-1 0,1 0 0,1 3 0,2 3 203,-1 0 0,0 1 0,-1-1 0,1 1-1,1 12 1,3 43 1010,-5-51-1064,0 13 69,-1 0-1,-1-1 1,-1 1 0,-1 0 0,-2-1 0,-6 26 0,1-25-535,0-12-2875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6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 6976,'0'0'84,"0"0"-1,0 0 1,0-1 0,0 1 0,0 0-1,0 0 1,1-1 0,-1 1 0,0 0-1,0 0 1,0-1 0,0 1 0,0 0 0,1 0 83,-1-1-83,0 1 0,0 0-1,1 0 1,-1 0 0,0 0 0,0 0 0,1-1-1,-1 1 1,0 0 0,0 0 0,1 0-1,-1 0 1,0 0 0,0 0 0,1 0-1,-1 0 1,0 0 0,0 0 0,1 0 0,-1 0-1,0 0 1,0 0 0,1 0 0,9 10 4119,-7-6-3406,-1 0 1,0 0 0,0 0 0,0 0 0,1 5 0,-1-1-345,-2 0 0,1 0 1,-1 0-1,0 0 0,-3 16 1,-10 38-1815,12-58 1047,-4 8-3873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8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4 193 4064,'0'0'34,"0"0"0,-1 0-1,1 0 1,0 0 0,0 0 0,0 0 0,0 0 0,0 0 0,-1-1 0,1 1-1,0 0 1,0 0 0,0 0 0,0 0 0,0 0 0,0 0 0,-1-1 0,1 1-1,0 0 1,0 0 0,0 0 0,0 0 0,0-1 0,0 1 0,0 0-1,0 0 1,0 0 0,0-1 0,0 1 0,0 0 0,0 0 0,0 0 0,0 0-1,0-1 1,0 1 0,0 0 0,0 0 0,0 0 0,0 0 0,0-1 0,1 1-1,-1 0 1,0 0 0,0 0 0,0 0 0,0-1 0,0 1 0,0 0-1,0 0 1,1 0 0,-1 0 0,4-5 1906,26 9 2439,13 11-2365,-1 0-1047,-18-9-623,3 2 78,1-2 0,-1 0 0,55 2 0,-79-8-400,0 0 1,0 0-1,0 0 1,0 0-1,0-1 1,0 1-1,0-1 1,0 0-1,0 0 0,0 0 1,0 0-1,0-1 1,-1 1-1,1-1 1,-1 1-1,1-1 1,-1 0-1,0 0 1,1 0-1,-1-1 1,0 1-1,0 0 0,-1-1 1,1 1-1,0-1 1,-1 0-1,0 1 1,1-1-1,-1 0 1,0 0-1,-1 0 1,2-5-1,-1 2-60,0-1 0,-1 1 1,0-1-1,0 1 0,-1 0 0,0-1 0,0 1 0,0 0 1,-1-1-1,1 1 0,-5-8 0,2 6-69,0-1 0,0 1-1,-1 0 1,-1 1 0,1-1 0,-1 1-1,-9-9 1,11 12 110,-1 1-1,0-1 0,0 1 1,0 0-1,-1 0 0,1 1 1,-1 0-1,1 0 0,-1 0 1,0 0-1,0 1 0,0 0 1,0 0-1,0 1 0,0 0 1,0 0-1,0 0 1,0 0-1,1 1 0,-1 0 1,0 1-1,0-1 0,0 1 1,1 0-1,-1 0 0,1 1 1,-1 0-1,1 0 0,0 0 1,0 1-1,0-1 0,1 1 1,-5 5-1,1 1 268,1 0 0,0 1 0,1 0 0,0 1 0,1-1 0,0 1 0,1 0 0,0 0 0,-3 19 0,2-3 219,2-1 0,1 1 0,2 37 0,1-49-382,0-1 0,1 1 0,1-1 0,0 0-1,1 0 1,1 0 0,0-1 0,1 0 0,10 17 0,-12-24-58,1 1 0,0-1 0,1 0 0,-1 0 0,1-1 0,1 1 0,-1-2 0,1 1 0,0-1 0,0 1 1,1-2-1,-1 1 0,1-1 0,0-1 0,0 1 0,1-1 0,11 2 0,-6-2-195,1-1 0,-1-1 1,0 0-1,29-3 0,-12-2-3369,36-10-1,-34 7 994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8.6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35 5728,'3'-34'8064,"-2"49"-5270,-1 2-2296,2 0 0,0 0-1,1 0 1,10 32 0,-2-17-2153,24 48 0,-25-67-3892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8.9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13 2976,'-9'-9'1120,"14"6"-704,4 6-448,0 3-1376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9.4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 1 3552,'0'0'195,"-1"1"0,1-1 0,-1 1 0,1 0 0,-1-1 0,1 1 0,-1 0 0,1-1 0,0 1 0,-1 0 0,1 0 0,0 0 0,-1-1 0,1 1 0,0 0 0,0 0 0,0 0 0,-7 27 3021,6-22-2598,-8 40 847,2 0 0,2 0 1,2 60-1,3-103-1443,6 149 902,-3-136-841,0 1 0,0 0 0,2-1 0,0 0 0,1 0 0,0 0 0,9 15 0,-13-27-48,0-1 0,0 1 0,1-1 0,-1 0-1,1 0 1,-1 0 0,1 0 0,0 0 0,0-1 0,1 1-1,-1-1 1,0 0 0,1 0 0,-1 0 0,1 0-1,0 0 1,0-1 0,0 0 0,-1 0 0,1 0-1,0 0 1,0-1 0,0 1 0,0-1 0,1 0-1,-1 0 1,0 0 0,0-1 0,0 0 0,0 0-1,0 0 1,-1 0 0,1 0 0,0-1 0,0 1-1,-1-1 1,6-4 0,-1 1-38,0-1 1,-1-1-1,0 1 0,0-1 0,0 0 1,-1-1-1,0 0 0,-1 0 0,0 0 1,0 0-1,0-1 0,-1 0 0,-1 0 1,1 0-1,-1 0 0,2-16 0,-1 1-17,-1 0-1,-1 0 0,-1 0 1,-2 0-1,-4-38 0,3 50-26,1-1-1,-2 1 1,0 0-1,0 0 0,-1 0 1,0 0-1,-1 1 1,-1-1-1,0 1 1,0 1-1,-1-1 0,-9-10 1,11 14-31,-1 1 0,0 0 1,0 0-1,-1 1 0,0 0 1,1 0-1,-2 0 0,-12-6 1,17 10 39,-1 0 1,0 0-1,0 0 1,0 0-1,1 0 0,-1 1 1,0 0-1,0 0 1,0 0-1,0 0 1,0 1-1,0-1 0,0 1 1,1 0-1,-1 0 1,0 0-1,0 1 1,1-1-1,-1 1 0,-5 4 1,4-2 19,-1 0-1,1 0 1,0 1 0,0 0 0,1 0-1,0 0 1,-1 0 0,2 1-1,-1-1 1,1 1 0,-1 0 0,-3 11-1,4-7 54,0-1-1,0 1 0,1 0 1,1 0-1,-1 0 0,2 0 1,0 19-1,0-25 90,0 0 1,1 0-1,-1 0 0,1-1 0,0 1 0,0 0 1,1-1-1,-1 1 0,1-1 0,0 1 0,0-1 1,0 0-1,0 0 0,0 0 0,1 0 0,-1 0 1,1 0-1,4 3 0,-3-4-17,0 1 0,0-1 0,0 0-1,0-1 1,0 1 0,1-1 0,-1 0 0,0 0 0,1 0-1,-1 0 1,1-1 0,-1 0 0,1 0 0,8-1 0,1-1-26,-1-1 0,16-5 0,-15 3-257,0 1-1,16-1 1,-26 4-459,0 1 1,0 0-1,0 0 1,1 0 0,-1 0-1,0 1 1,0-1 0,0 1-1,0 0 1,0 1 0,7 2-1,31 19-9578,-26-14 7872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19:46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20 531 2976,'-15'-9'1342,"15"9"-1271,-1 0 0,1-1 0,0 1 1,0 0-1,-1 0 0,1 0 0,0 0 1,0-1-1,-1 1 0,1 0 0,0 0 1,0-1-1,0 1 0,-1 0 0,1 0 1,0-1-1,0 1 0,0 0 1,0-1-1,0 1 0,0 0 0,0-1 1,2-21 9490,-1 22-9348,12 1 614,13 0-264,35-9 518,-40 5-956,977-97 3135,-980 98-3237,297-21 417,-7-17-325,-305 39-109,9 0 37,0-1 0,0-1 0,-1 0 0,1-1 0,-1 0 0,22-11 0,-32 15-42,0-1-1,-1 1 1,1-1-1,0 1 1,0-1-1,0 0 1,-1 1-1,1-1 1,-1 0 0,1 0-1,0 1 1,-1-1-1,1 0 1,-1 0-1,0 0 1,1 0 0,-1 0-1,0 0 1,1 0-1,-1 0 1,0 0-1,0 0 1,0 1-1,0-2 1,0 0-3,-1 0 0,1 0 0,-1 0 0,1 1-1,-1-1 1,0 0 0,0 1 0,0-1 0,0 1 0,0-1 0,0 1 0,0-1 0,-1 1 0,1 0-1,-2-1 1,-9-9-25,-1 2 1,0 0-1,-16-8 0,-52-23 17,8 3 9,-64-44 240,135 80-222,-18-13 13,19 14-36,0 0 0,1-1-1,-1 1 1,1-1 0,-1 1 0,1-1 0,-1 1 0,1-1-1,-1 1 1,1-1 0,-1 1 0,1-1 0,0 0 0,-1 1 0,1-1-1,0 1 1,0-1 0,-1 0 0,1 0 0,0 1 0,0-1 0,0 0-1,0 1 1,0-1 0,0-1 0,0 2 0,0-1 0,1 1 0,-1-1 0,0 1 0,1 0-1,-1-1 1,0 1 0,1 0 0,-1 0 0,0-1 0,1 1 0,-1 0 0,1 0 0,-1-1 0,1 1 0,-1 0 0,0 0-1,1 0 1,-1 0 0,1 0 0,-1 0 0,1 0 0,-1 0 0,1 0 0,-1 0 0,1 0 0,-1 0 0,1 0-1,0 0 1,15 5-53,-14-4 50,41 17-56,-1 1 0,74 48 0,-90-50 63,-2 1-1,29 28 1,-40-34 11,-1 1 1,0 0-1,-1 1 1,-1 0-1,12 21 1,-19-30-5,0 1 1,-1-1-1,0 1 0,0-1 0,0 1 1,0 0-1,-1 0 0,0-1 1,-1 1-1,1 0 0,-1 0 0,0 0 1,0 0-1,-1 0 0,0 0 1,0 0-1,0-1 0,-1 1 0,0 0 1,0-1-1,0 1 0,-1-1 1,0 0-1,0 1 0,0-2 0,0 1 1,-9 9-1,-74 61 195,59-55-719,2 2-1,-28 31 0,52-52 392,0 0 0,0 0 0,0 0 0,0 0 0,1 0 0,-1 0 0,0 0 0,1 0 0,-1 0 0,0 2 0,1-2-53,0-1 1,1 1 0,-1-1-1,0 1 1,0-1 0,0 1-1,0 0 1,0-1 0,1 1-1,-1-1 1,0 1 0,0-1 0,1 1-1,-1-1 1,0 1 0,1-1-1,-1 0 1,1 1 0,-1-1-1,0 1 1,1-1 0,-1 0 0,2 1-1,13 10-2598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3:59.0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716 303 3552,'-5'-4'836,"1"0"0,-1 0 1,1-1-1,-1 0 0,1 1 1,1-1-1,-5-7 0,-23-44 901,20 34-804,3 7-605,0 1 1,-1 0 0,-1 1-1,0-1 1,-1 2 0,0 0-1,-1 0 1,-15-10 0,18 15-240,0 1-1,0 0 1,-1 1 0,0 0 0,-1 0 0,1 1 0,-1 0 0,1 1 0,-1 1 0,0-1-1,0 2 1,0 0 0,-12 0 0,8 1-71,-1 2 0,0 0 0,1 1 0,0 0 0,0 1 0,0 1 0,0 0 0,1 1-1,0 1 1,0 0 0,0 1 0,1 0 0,1 1 0,-1 1 0,1 0 0,1 1 0,0 0 0,0 0 0,1 1 0,1 1-1,0-1 1,0 2 0,2-1 0,-8 17 0,5-7 50,1-1 1,1 2-1,1-1 0,1 1 0,1 0 1,1 1-1,2-1 0,0 1 1,2 35-1,3-31-23,0 0 0,3 0 1,15 53-1,-16-69-6,0 0 1,1-1-1,0 1 0,1-1 0,0-1 1,1 1-1,0-1 0,1-1 1,0 0-1,15 13 0,-11-13 41,0 0 0,1-1 0,0 0-1,0-1 1,1-1 0,0 0 0,18 5 0,-22-9-28,-1 0 0,1-1 0,1 0 0,-1-1 0,0 0 0,0-1 1,0 0-1,1 0 0,-1-2 0,0 1 0,11-4 0,-17 4-29,-1-1-1,0 1 1,0-1 0,0 0-1,0 0 1,0 0 0,0 0-1,0-1 1,-1 0 0,1 0 0,-1 0-1,0 0 1,0 0 0,0-1-1,0 1 1,0-1 0,-1 0-1,0 1 1,0-1 0,0 0-1,0-1 1,-1 1 0,1 0-1,-1 0 1,0-1 0,0 1-1,-1-1 1,1 1 0,-1-6-1,0 3-37,0-1-1,-1 1 1,0-1-1,-1 1 1,1-1-1,-1 1 1,-1 0-1,1 0 0,-1 0 1,-1 0-1,1 0 1,-1 1-1,0 0 1,-1-1-1,1 1 1,-9-7-1,1 1-48,-2 2 0,1 0 0,-2 0 1,-26-13-1,-66-21 560,82 34-86,15 4-116,10 6-287,0 0 0,0-1 0,0 1 0,0 0 0,0 0 0,1 0 1,-1-1-1,0 1 0,0 0 0,0 0 0,0 0 0,1 0 0,-1-1 0,0 1 0,0 0 0,0 0 0,1 0 1,-1 0-1,0 0 0,0 0 0,0 0 0,1 0 0,-1 0 0,0 0 0,0 0 0,1 0 0,-1 0 0,0 0 1,0 0-1,27-2 150,-25 2-160,44 1 177,1 1 0,90 18 1,-104-13-22,0-2-1,62 2 1,-90-6-130,-1-1-1,1 0 0,-1-1 1,0 1-1,1-1 0,-1 0 0,0 0 1,0 0-1,0-1 0,7-2 1,-10 2-87,20 65-21893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39.8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 1 7040,'10'0'9950,"-10"1"-9810,-3 7 685,0 1 0,0-1 1,-1 0-1,-8 14 0,7-14-543,0 0 0,1 0 0,0 1 0,-4 13 0,3-2-221,1 0 1,1 0-1,1 1 0,1-1 1,2 33-1,-1-50-408,1 0 0,-1 0 0,1 0 1,0 0-1,0 0 0,0 0 0,3 5 0,-3-7 82,-1 0-1,1 0 1,0 0 0,0 0-1,-1 0 1,1 0-1,0-1 1,0 1-1,0 0 1,0-1-1,0 1 1,0 0 0,0-1-1,0 1 1,0-1-1,0 1 1,0-1-1,1 0 1,-1 1 0,0-1-1,0 0 1,2 0-1,0 0-823,0-1-1,-1 1 1,1-1-1,0 0 1,0 0-1,2-1 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16.6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 3328,'0'-7'3541,"17"0"107,-17 8-3616,1-1 0,0 1 1,-1 0-1,1-1 0,0 1 0,0-1 0,0 1 1,-1-1-1,1 1 0,0-1 0,0 1 0,0-1 1,0 0-1,0 0 0,0 1 0,0-1 0,0 0 1,0 0-1,0 0 0,1 0 0,30 0 518,-18-1-533,169-4 1007,-182 5-656,-11 0 208,-24 0-459,-82-3 283,84 2-1122,46 1-5100,9 0 1641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48.9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361 10 736,'3'3'206,"-3"-3"-157,0 0-1,0 0 1,1 0 0,-1 1 0,0-1 0,0 0 0,0 0 0,0 0 0,0 1-1,1-1 1,-1 0 0,0 0 0,0 0 0,0 0 0,1 0 0,-1 0 0,0 1-1,0-1 1,1 0 0,-1 0 0,0 0 0,0 0 0,0 0 0,1 0 0,-1 0-1,0 0 1,0 0 0,1 0 0,-1 0 0,0 0 0,0 0 0,1 0 0,33-15 10647,-37 17-10865,-58 57 3620,-81 132-1092,10-13-1694,70-94-676,57-80-308,11-44-15577,-2 17 14229,0 2 579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49.3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52 2656,'0'-1'140,"-7"-25"480,7 25-353,0 0 0,0 0 0,0 0 1,0 0-1,0 0 0,0 0 0,7-16 7145,-1 26-5138,-3-5-1774,51 96 3738,-17-28-3229,-8-23-665,27 52 304,-55-98-748,0 0 0,0 0 0,-1 0-1,1 0 1,0 0 0,-1 6 0,0 19-4856,-1-11-1034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51.9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2560,'0'0'9509,"2"2"-8762,2 1-559,0-1 0,0 1 1,0-1-1,1 0 1,-1 0-1,1 0 0,7 2 1,39 5 451,-35-6-489,13 0-208,1-1 0,32-2 0,12 0-3505,-44 3-1067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54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1018 2144,'0'0'3376,"10"-8"-75,5-3-2638,0 0 0,-1-1 0,0 0 0,-1-1 1,14-17-1,-19 19-584,-1 0 0,-1 0 0,0-1 0,8-19 1,-3 3-7,2 9-47,-12 17-33,0 1 0,0-1 1,0 0-1,1 0 0,-2 1 0,1-1 0,0 0 0,0 0 0,0-3 0,-3 138 221,2 100 639,0-220-801,2 0 0,0 0-1,0 0 1,1 0 0,1 0 0,9 22 0,-12-34-40,-1-1 0,0 1 1,0-1-1,0 1 1,1 0-1,-1-1 1,0 1-1,1-1 0,-1 1 1,0-1-1,1 1 1,-1-1-1,1 1 1,-1-1-1,1 1 0,-1-1 1,1 0-1,-1 1 1,1-1-1,-1 0 0,1 1 1,0-1-1,-1 0 1,1 0-1,-1 0 1,1 1-1,0-1 0,-1 0 1,1 0-1,0 0 1,-1 0-1,1 0 1,0 0-1,-1 0 0,1 0 1,-1-1-1,1 1 1,0 0-1,-1 0 1,1 0-1,-1-1 0,1 1 1,0 0-1,-1-1 1,1 1-1,-1 0 1,1-1-1,0 0 0,2-3 6,1 0 0,-1 0 0,0 0-1,5-9 1,-7 11-43,7-12 7,-1-1 1,-1 0-1,0 0 0,-1 0 1,-1 0-1,4-28 1,3-96-349,-10 112 295,3-403-1065,-32 198 1191,2 34 1351,26 193-1340,-1-4 100,0 1 0,1-1 0,2-12 1,-2 20-132,1 0 0,-1 0 0,0 0 1,1 1-1,-1-1 0,1 0 1,-1 0-1,1 0 0,0 1 0,-1-1 1,1 0-1,0 1 0,-1-1 1,1 0-1,0 1 0,0-1 1,0 1-1,0-1 0,-1 1 0,1 0 1,0-1-1,0 1 0,0 0 1,0 0-1,2-1 0,27-1 707,-29 2-711,532-3 4513,-515 3-4446,-1 0 1,26 5-1,-37-3-70,1-1 0,0 1 0,-1 0 0,1 1 0,-1 0 1,0 0-1,0 0 0,0 0 0,7 7 0,-11-9-153,-1 1 0,1 0 0,-1-1 0,0 1 0,0 0 0,0 0 0,0 0 0,0 0 0,0 0 0,0 0 1,0 0-1,-1 0 0,1 1 0,-1-1 0,0 0 0,0 0 0,0 0 0,0 1 0,0 2 0,-1 8-2232,-1 0 1,-5 16-1,2-5-1210,2 8 485,4-28 2351,0 0 1,0 0-1,0 0 0,3 7 1,-4-11 719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54.8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91 3328,'-6'-33'1061,"5"32"-1031,1-1 0,0 1 0,0 0 0,0 0 0,0 0 0,0 0 0,0-1 0,1 1 0,-1 0 0,0 0 0,1 0 0,-1 0 0,1 0 0,-1 0 0,1 0-1,-1 0 1,1 0 0,0 0 0,-1 0 0,1 0 0,1-1 0,0-1 197,9-2 3987,-11 5-4164,0 20 2796,-1-10-2986,-7 362 5708,7-302-4944,10-74-240,-4 1-369,-1-2 1,0 1 0,-1 0 0,1-1-1,-1 0 1,0 0 0,4-7 0,15-41-299,-14 33 210,137-303-972,-143 320 1046,2-4 54,-1 0 0,1 0 0,1 1 0,0 0 0,6-7 0,-11 12-13,1 1-1,-1 0 1,1-1 0,-1 1 0,1 0 0,-1-1-1,1 1 1,0 0 0,-1 0 0,1-1 0,0 1 0,-1 0-1,1 0 1,-1 0 0,1 0 0,0 0 0,-1 0-1,1 0 1,0 0 0,-1 0 0,1 0 0,-1 0 0,1 1-1,0-1 1,-1 0 0,1 0 0,-1 1 0,1-1-1,0 0 1,-1 1 0,1-1 0,-1 0 0,1 1 0,-1-1-1,1 1 1,-1-1 0,0 1 0,1 0 0,1 2 104,0-1 0,0 1 1,0 0-1,0 0 1,-1 0-1,3 6 1,-1 2 65,-1 1 1,0-1-1,0 1 1,-1-1 0,-1 19-1,1 4 235,11 217 1164,-12-197-1305,-1-38-337,1-1-1,0 1 1,1 0 0,4 18-1,-4-26-745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55.2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55 3648,'5'-7'2910,"-4"7"-2619,0-1 0,-1 1 0,1 0 0,0-1 0,0 1 0,-1 0 0,1-1 0,1 1 0,18-11 3348,-15 7-3110,1 0 0,-1 0 1,1 1-1,0 0 0,0 0 1,0 0-1,0 1 0,1 0 0,-1 0 1,1 1-1,6-1 0,-12 2-507,0 0-1,0 0 0,0-1 0,0 1 0,0 0 0,0 0 0,-1 1 0,1-1 0,0 0 1,0 0-1,0 0 0,0 1 0,0-1 0,0 0 0,-1 1 0,1-1 0,0 1 0,0-1 1,-1 1-1,1-1 0,0 1 0,-1-1 0,1 1 0,0 0 0,-1-1 0,1 1 1,-1 0-1,1 0 0,-1-1 0,1 1 0,-1 0 0,0 0 0,1 0 0,-1 0 0,0 0 1,1 2 36,-1-1 0,1 1 1,-1-1-1,0 1 1,0 0-1,0-1 1,0 1-1,-1-1 0,1 1 1,-1-1-1,0 4 1,-7 11 140,-1 1 1,0-1-1,-1 0 1,-14 19-1,-1 8 996,24-43-801,10-1-183,0-2 0,-1 1 1,0-1-1,0-1 0,1 0 0,11-5 0,14-5-99,-23 9-204,-1 1 0,1 1 0,0 0 0,0 0 0,0 1 0,0 1 1,0 0-1,16 2 0,-12 2-3702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55.8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21 181 6880,'0'0'281,"-1"-1"-211,1 1 0,0 0 1,0 0-1,0 0 0,0 0 1,0-1-1,0 1 0,0 0 0,0 0 1,0 0-1,0-1 0,0 1 0,0 0 1,0 0-1,0 0 0,0-1 1,0 1-1,2-3 1195,-2 3-1195,0 0 0,0 0 1,0 0-1,1 0 0,13-4 2499,18 4 532,-23 1-2548,15 2 610,-1 0 0,1-2 0,31-2 0,-52 1-1089,0-1-1,0 0 1,0 0 0,0 0 0,-1 0 0,1-1 0,0 1 0,-1-1-1,1 1 1,-1-1 0,1 0 0,-1 0 0,4-4 0,-4 4-55,-1 0 0,1 1 1,-1-1-1,1 0 0,-1-1 1,0 1-1,0 0 0,0 0 0,0 0 1,0-1-1,0 1 0,-1 0 1,1-1-1,-1 1 0,0 0 0,1-1 1,-2-4-1,1 1-140,-1 0 0,-1 0-1,1 0 1,-1 0 0,0 1 0,-1-1 0,1 0-1,-1 1 1,0 0 0,0 0 0,-1 0 0,0 0-1,-5-6 1,6 8 77,0 1 0,-1-1 0,0 1 0,1-1 0,-1 1 0,0 0 0,0 0 1,0 1-1,0-1 0,0 1 0,-1 0 0,1 0 0,0 1 0,0-1 0,-1 1 0,1 0 0,0 0 0,-1 0 0,-6 2 0,5-1 85,0 0 0,0 1 0,0 0-1,1 1 1,-1-1 0,1 1 0,-1 0 0,1 0-1,0 1 1,0 0 0,1 0 0,-1 0 0,1 0-1,0 1 1,0-1 0,-4 7 0,2-2 218,0 0 0,1 1 0,0 0 0,0 0-1,1 0 1,1 0 0,0 0 0,-3 14 0,5-14-119,1 0-1,-1 0 1,2 0 0,-1 0-1,1-1 1,1 1 0,-1 0-1,2-1 1,-1 1 0,2-1-1,-1 0 1,1 0-1,0 0 1,9 13 0,-5-10-51,1 1 1,1-1 0,0-1-1,0 0 1,1 0-1,1-1 1,0 0 0,21 13-1,-13-11-515,-9-5 591,0 0 0,0-1 0,1 0 0,14 5 0,-22-10-574,0 0-1,0 0 1,0-1 0,0 1 0,0-1 0,0 0-1,6 0 1,-7-1-539,1 0 1,-1 0-1,1 0 0,-1 0 1,0 0-1,1 0 1,-1-1-1,0 0 0,4-2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56.3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16 6560,'0'-16'7781,"-3"43"-3282,0 5-2876,4-13-1472,1 0-1,1 0 1,0 0-1,2 0 1,0-1-1,1 0 1,0 0-1,16 28 1,-22-45-183,3 4-874,-1 0-1,1-1 0,7 9 1,5-4-5903,-14-9 6499,0 0 1,0 0-1,0-1 1,-1 1-1,1 0 1,0 0-1,0 0 1,0-1-1,-1 1 1,2-1-1,17-14-2692,4-14 74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01.7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337 97 4064,'-10'-3'372,"2"1"-11,-1 0-1,1 0 0,-15-1 0,-16-1 1281,16 1 1085,-24 0 0,36 2-2145,0 2 0,0-1 0,0 2 0,0-1 0,-13 5 0,19-5-481,1 1 1,-1 0-1,1 0 1,0 0-1,0 1 1,0 0-1,1-1 1,-1 1-1,0 0 1,1 1-1,0-1 1,0 1-1,0-1 0,0 1 1,-2 5-1,0 1-47,0 1 0,1 1 0,0-1 0,1 1 0,0-1 0,1 1-1,0 0 1,1 0 0,0 0 0,2 15 0,-1-19-16,2-1 0,-1 0 0,1 0 1,0 0-1,0 0 0,1 0 0,0 0 0,0-1 1,0 1-1,1-1 0,0 0 0,0 0 1,1 0-1,0-1 0,0 1 0,10 7 0,-11-10 4,0 0 0,0 0 0,0 0-1,0-1 1,1 0 0,-1 0-1,0 0 1,1 0 0,0-1-1,-1 1 1,1-1 0,0-1-1,0 1 1,0-1 0,0 1-1,-1-1 1,1-1 0,0 1 0,0-1-1,0 0 1,-1 0 0,1 0-1,0-1 1,-1 1 0,9-5-1,-7 2-105,1-1-1,-1 0 1,0 0-1,0 0 0,0-1 1,-1 1-1,0-2 1,0 1-1,0 0 0,-1-1 1,0 0-1,5-12 0,1-6-106,-1 0-1,8-37 1,-14 46 70,0-1 0,2-31 0,-5 40 51,0 0 0,0 1 1,-1-1-1,0 1 0,-1 0 0,0-1 1,0 1-1,-5-13 0,7 20 53,0 0-1,0-1 0,-1 1 1,1 0-1,0-1 1,0 1-1,0 0 1,0 0-1,0-1 1,-1 1-1,1 0 1,0 0-1,0-1 1,0 1-1,-1 0 0,1 0 1,0-1-1,0 1 1,-1 0-1,1 0 1,0 0-1,-1 0 1,1 0-1,0-1 1,0 1-1,-1 0 1,1 0-1,0 0 0,-1 0 1,1 0-1,0 0 1,-1 0-1,1 0 1,0 0-1,-1 0 1,1 0-1,0 0 1,-1 1-1,1-1 1,0 0-1,0 0 0,-1 0 1,1 0-1,0 0 1,-1 0-1,1 1 1,-1 0 2,0 0-1,0 0 1,0 0 0,0 0 0,1 0 0,-1 0-1,0 0 1,1 0 0,-2 3 0,-1 6 58,1 0 0,0 0 0,0 0 0,1 1 1,0-1-1,1 0 0,0 1 0,1-1 0,0 0 0,0 0 1,4 12-1,-1-6 10,1 0 1,1 0-1,0-1 1,1 1-1,1-2 1,11 17-1,-16-26-3,0 0 1,1 0-1,0-1 0,0 0 0,0 0 1,1 0-1,7 6 0,-10-9-42,-1 0 0,1-1 0,0 1 0,-1 0 0,1 0-1,0-1 1,0 1 0,0-1 0,0 1 0,-1-1 0,1 0 0,0 0 0,0 0-1,0 0 1,0 0 0,0 0 0,0 0 0,0-1 0,-1 1 0,1-1 0,0 1-1,0-1 1,0 0 0,-1 0 0,1 0 0,0 0 0,2-2 0,2-2 22,-1-1 0,1 0 0,-1 0 1,0 0-1,-1 0 0,1-1 0,5-11 0,21-54 58,-29 66-106,41-118-497,-43 124 484,0 0 0,0 0 0,0 0 0,0 0 0,0 0-1,0 0 1,0 0 0,0 0 0,0 0 0,0 0 0,0 0 0,0 0 0,0 0 0,0 1-1,0-1 1,0 0 0,0 0 0,0 0 0,0 0 0,0 0 0,0 0 0,0 0 0,1 0 0,-1 0-1,0 0 1,0 0 0,0 0 0,0 0 0,0 0 0,0 0 0,0 0 0,0 0 0,0 0 0,0 0-1,0 0 1,0 0 0,0 0 0,0 0 0,0 0 0,0 0 0,0 0 0,0 0 0,0 0-1,0 0 1,0 0 0,1 0 0,-1 0 0,0 0 0,0 0 0,0 0 0,0 0 0,0 0 0,0 0-1,0 0 1,0 0 0,0 0 0,0 0 0,0 0 0,0 0 0,0 0 0,0 0 0,0 0 0,0-1-1,3 9-144,1 11 188,3 16 2,-4-13 49,0 0-1,2 0 1,1-1-1,1 0 1,15 33-1,-22-53-61,1 0 0,0 1 0,-1-1 0,1 1-1,0-1 1,0 0 0,0 0 0,0 0 0,0 1-1,0-1 1,0 0 0,0 0 0,1 0 0,-1-1 0,0 1-1,1 0 1,-1 0 0,0-1 0,1 1 0,-1-1-1,1 1 1,-1-1 0,1 1 0,-1-1 0,1 0-1,-1 0 1,1 0 0,-1 0 0,1 0 0,0 0 0,-1 0-1,1-1 1,-1 1 0,1 0 0,-1-1 0,1 1-1,2-2 1,1-1 40,0 0 0,-1-1-1,1 1 1,-1-1 0,1 0 0,-1 0-1,0 0 1,6-10 0,6-9 170,34-50-151,-44 63-190,0-1 0,1 1 0,1 0-1,-1 1 1,2-1 0,9-8 0,-17 18 95,0-1 0,0 0 0,0 1 1,-1-1-1,1 1 0,0-1 0,0 1 1,0 0-1,0-1 0,0 1 0,0 0 1,0 0-1,0-1 0,0 1 0,0 0 1,0 0-1,0 0 0,0 0 0,0 0 0,0 1 1,0-1-1,0 0 0,0 0 0,0 1 1,0-1-1,0 1 0,0-1 0,0 1 1,0-1-1,0 1 0,0-1 0,0 1 1,-1 0-1,1-1 0,0 1 0,-1 0 1,1 0-1,0 0 0,0 1 0,3 4-10,0 1-1,0 1 0,0-1 1,2 10-1,0-3-25,-4-11 44,0 3 55,1 0 0,0 0 0,0-1 0,1 1 1,5 6-1,-8-11-32,0 0 1,-1 0-1,1 0 1,0-1-1,0 1 1,0 0-1,0-1 1,0 1-1,0 0 1,0-1-1,0 1 1,1-1-1,-1 0 1,0 1-1,0-1 1,0 0-1,0 0 1,1 0-1,-1 0 1,0 0-1,0 0 0,0 0 1,1 0-1,-1 0 1,0 0-1,0-1 1,0 1-1,0 0 1,1-1-1,-1 1 1,0-1-1,0 0 1,0 1-1,0-1 1,0 0-1,1 0 1,6-7 79,0-1 1,0 1 0,0-1 0,-1 0-1,-1-1 1,8-14 0,-8 15-46,13-24-224,20-50 1,-33 65-285,-4 14-39,-2 19 389,0-13 126,0 38-51,-4 116 103,2-121 12,2-26-52,0-1 0,-1 1 0,0-1 0,0 1 0,-1-1 0,0 0 0,0 0 0,-4 9 0,5-16-25,0-1 1,0 1-1,1 0 0,-1-1 1,0 1-1,0-1 0,0 1 1,0-1-1,0 1 0,0-1 1,0 0-1,1 1 1,-1-1-1,0 0 0,0 0 1,0 0-1,0 1 0,-1-1 1,1 0-1,0 0 0,0-1 1,0 1-1,-1 0 0,-23-6 224,21 5-242,1-1-4,0 0 0,-1 1 0,1 0-1,-1-1 1,1 1 0,-8 0 0,8 0-52,4 0 11,6 0 73,22 7 11,-20-4 18,0 0 0,0 0 0,0-1 0,11 0-1,-17-1-20,0-1 0,0 1-1,0-1 1,0 1-1,0-1 1,0 0 0,0 0-1,0 0 1,-1-1-1,1 1 1,0-1-1,-1 1 1,1-1 0,-1 0-1,1 0 1,3-4-1,1-2-8,-1-1-1,1 0 0,-1 0 0,-1 0 0,5-11 0,20-54 284,-19 46-251,37-101-569,-48 129 513,0 0 0,0 0 0,0 0 0,0 0 0,0 0 0,0 0 0,0-1 0,0 1 0,0 0 0,0 0 0,0 0 0,1 0 0,-1 0 0,0 0 0,0 0 0,0-1 0,0 1 0,0 0 0,0 0 0,0 0 0,0 0 0,0 0 0,0 0 0,1 0 0,-1 0 0,0 0 0,0 0 0,0 0 0,0 0 0,0 0 0,0 0 0,1 0 0,-1 0 0,0 0 0,0 0 0,0 0 0,0 0 0,0 0 0,0 0 0,0 0 0,1 0 0,-1 0 0,0 0 0,0 0-1,0 0 1,0 0 0,0 0 0,0 0 0,0 0 0,1 0 0,-1 0 0,0 0 0,0 1 0,0-1 0,6 10-184,6 24 268,-8-23-107,-1 0 61,0-1 0,0 0 0,-1 1 0,1 21 0,-3 45 15,-1-34-103,1-30 51,-1 0 0,-3 22 1,3-30 31,0-1 0,-1 1 0,1 0 0,-1-1 1,0 1-1,0-1 0,-1 0 0,1 0 1,-1 0-1,-4 5 0,7-8-13,-1-1 1,0 1-1,1 0 1,-1-1-1,0 1 0,1-1 1,-1 1-1,0-1 1,0 1-1,0-1 0,1 0 1,-1 1-1,0-1 1,0 0-1,0 1 1,0-1-1,0 0 0,0 0 1,0 0-1,1 0 1,-1 0-1,-2 0 0,1-1 0,1 0-1,-1 1 0,0-1 0,0 0 1,1 0-1,-1 0 0,0 0 0,1 0 1,-1 0-1,-1-2 0,-2-2-23,1 0 0,0 0 0,0 0-1,0-1 1,-4-8 0,4 6-22,-5-10-290,-14-36 0,23 54 310,0-1 0,0 1 0,0 0 0,0 0 0,0-1 0,-1 1 0,1 0 0,0-1 0,0 1 0,0 0 0,0 0 0,0-1 0,0 1 0,0 0-1,0-1 1,0 1 0,0 0 0,0-1 0,0 1 0,0 0 0,0 0 0,0-1 0,1 1 0,-1 0 0,0-1 0,0 1 0,7 4-151,12 17 191,-14-15-35,6 6 49,0-1 0,1-1 0,0 0-1,0 0 1,1-2 0,1 1 0,-1-2-1,1 0 1,26 10 0,-32-15 7,-1 0 1,1 0-1,0 0 1,0-1 0,0 0-1,0 0 1,0-1-1,0 0 1,0-1-1,0 1 1,0-2-1,0 1 1,0-1-1,-1 0 1,1-1-1,-1 0 1,1 0-1,-1 0 1,0-1-1,11-8 1,-6 3 22,-2-1 0,1-1 1,-1 0-1,-1 0 0,10-15 1,37-68 116,-26 43-178,12-31-263,-23 41-197,-19 32 226,-2 7 85,0 6 74,-2 13 74,0-1 1,2 1-1,0 0 1,1 0-1,1 27 1,3-8 171,13 56-1,-14-82-118,0 0-1,7 16 1,-8-24-33,-1 0-1,1 0 1,0 0 0,1 0 0,-1 0 0,0 0-1,1 0 1,-1-1 0,1 1 0,-1 0 0,1-1 0,0 1-1,-1-1 1,1 0 0,0 1 0,0-1 0,4 2-1,-5-3-8,1 0 0,0 0 0,-1 0-1,1 0 1,0 0 0,-1 0 0,1 0 0,0 0-1,-1-1 1,1 1 0,0-1 0,-1 1-1,1-1 1,-1 0 0,1 1 0,-1-1 0,0 0-1,1 0 1,-1 0 0,0 0 0,1 0-1,0-2 1,5-3 25,-1-1 1,10-14-1,-11 14-48,20-26-173,2 0 0,1 2-1,2 1 1,48-38 0,-72 65 169,-1-1 0,-1 0 0,1 0 0,-1-1 0,1 1 0,-1-1-1,0 0 1,3-7 0,-7 12 6,0 0 0,0 0 0,1-1 0,-1 1 0,0 0 0,0 0-1,0 0 1,0-1 0,0 1 0,0 0 0,0 0 0,0 0 0,0 0 0,0-1-1,0 1 1,0 0 0,0 0 0,0 0 0,0-1 0,-1 1 0,1 0 0,0 0-1,0 0 1,0 0 0,0-1 0,0 1 0,0 0 0,0 0 0,0 0-1,-1 0 1,1 0 0,0-1 0,0 1 0,0 0 0,0 0 0,0 0 0,-1 0-1,1 0 1,0 0 0,0 0 0,0 0 0,-1 0 0,1 0 0,0 0 0,0 0-1,0 0 1,0 0 0,-1 0 0,1 0 0,0 0 0,0 0 0,0 0 0,-1 0-1,1 0 1,0 0 0,0 0 0,0 0 0,-1 0 0,-10 3-46,4 1 59,-1 0 0,1 0 0,0 1 0,1 0-1,-1 1 1,1-1 0,0 1 0,0 0 0,1 1 0,-7 9 0,6-7 16,0 0 0,1 1 0,0 0 0,1 0 0,0 0 0,0 0 1,-3 17-1,6-18-20,-2 4 74,1 0 0,0 0 1,1 0-1,0 1 0,2 15 0,-1-28-62,0 0 1,0 0 0,0 0 0,1 0-1,-1 0 1,0 0 0,1 0-1,-1 0 1,0 0 0,1 0 0,-1-1-1,1 1 1,0 0 0,-1 0 0,1 0-1,0 0 1,-1-1 0,1 1-1,1 0 1,-1 0 2,-1-1-1,1 0 1,0 0 0,0 1-1,0-1 1,0 0-1,-1 0 1,1 0 0,0 0-1,0 0 1,0 0-1,0 0 1,-1-1 0,1 1-1,0 0 1,0 0-1,0 0 1,0-1 0,3-1 16,-1 0 1,0 0-1,0 0 1,0-1-1,0 1 1,0-1-1,0 1 1,3-6 0,10-16-158,22-48 1,-26 48-79,1-1 0,17-22 0,-28 44 157,0 0 0,0 0 0,1 0 0,0 1 0,-1-1 0,1 1 0,0-1 0,5-2 0,-8 5 41,1 0 1,0-1-1,0 1 0,0 0 1,0-1-1,0 1 1,0 0-1,-1 0 0,1 0 1,0 0-1,0 0 1,0 0-1,0 0 0,0 0 1,0 0-1,0 0 1,0 1-1,0-1 0,-1 0 1,1 1-1,0-1 1,0 0-1,0 1 0,0-1 1,-1 1-1,1-1 1,0 1-1,-1 0 0,1-1 1,0 1-1,-1 0 1,1-1-1,-1 1 0,1 0 1,0 1-1,12 19 405,13 35 0,-7-17-134,-18-36-249,0-1 0,0 0 1,0 0-1,0 0 1,0 0-1,1-1 1,-1 1-1,0 0 0,1 0 1,0-1-1,-1 1 1,1-1-1,3 3 0,-4-4-3,1 0-1,-1 0 1,0 0-1,1 0 0,-1 0 1,0 0-1,0 0 1,1 0-1,-1-1 0,0 1 1,0 0-1,1-1 1,-1 1-1,0-1 0,0 1 1,0-1-1,0 0 0,1 1 1,-1-1-1,0 0 1,-1 0-1,1 0 0,0 0 1,0 0-1,1-1 1,30-33 149,-22 23-232,0 1 0,0 0 0,1 1 0,0 0 0,1 1 0,18-11 0,-28 19 46,0-1 1,0 1-1,1 1 1,-1-1 0,0 0-1,0 0 1,1 1-1,-1-1 1,0 1 0,1 0-1,-1 0 1,0 0-1,1 0 1,-1 0 0,1 0-1,-1 1 1,0-1-1,1 1 1,-1 0 0,0 0-1,0-1 1,0 1 0,0 1-1,4 1 1,-2 1 4,0-1 1,-1 1-1,1 0 1,-1-1-1,0 2 1,0-1-1,-1 0 1,1 0 0,-1 1-1,3 8 1,17 49 51,-13-32 144,2-1 1,1 0-1,19 33 1,-30-59-169,1 0 0,0 0 0,0 0 0,0-1 0,0 1 0,1 0 0,-1-1 0,1 1 0,-1-1 0,1 0 0,0 0 0,0 0 0,0 0 0,0-1 0,0 1 0,1-1 0,-1 0 0,0 0 0,1 0 1,-1 0-1,0 0 0,1-1 0,-1 0 0,1 1 0,-1-1 0,1-1 0,-1 1 0,1 0 0,4-2 0,8-3-493,1 0 0,-1-2 0,0 0 0,-1-1 0,0 0 0,0-1 1,-1-1-1,0 0 0,22-21 0,-33 27-86,1 0 1,0 0 0,-1 0-1,5-9 1,-7 12 421,-1 1 1,0-1 0,1 0-1,-1 1 1,0-1 0,0 0-1,0 1 1,0-1 0,1 0-1,-1 0 1,0 1 0,0-1-1,0 0 1,0 1 0,0-1-1,-1 0 1,1 1 0,0-2-1,-1 1-23,1 1 0,-1-1 1,1 1-1,-1-1 0,1 1 0,-1-1 0,0 1 0,1-1 0,-1 1 0,0 0 0,1 0 0,-1-1 0,0 1 0,0 0 0,1 0 0,-1 0 0,0-1 0,1 1 0,-1 0 0,0 0 0,0 0 0,-1 1 0,-21 2-1967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56.6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34 5408,'-33'-13'1984,"33"10"-1536,0-6 96,5 6-512,3-3-224,3 6-896,3 0 608,0 6-2080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57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 0 5312,'-3'1'295,"0"0"0,1 0 1,-1 0-1,0 1 0,1-1 1,-1 1-1,1-1 0,-1 1 1,1 0-1,0 0 0,0 0 1,0 0-1,0 1 0,0-1 0,0 0 1,1 1-1,-1 0 0,1-1 1,-1 1-1,1 0 0,0-1 1,0 1-1,0 5 0,-2 4 312,1 1 0,0 0 0,1 0 0,1 13 0,1 2-121,1 0 0,1 0 0,2 0 0,0 0 0,2 0 0,1-1 0,18 41 0,-20-56-388,1 0-1,0 0 0,1 0 1,0-1-1,1 0 1,0-1-1,1 0 0,0 0 1,1-1-1,0 0 1,0-1-1,1 0 1,0-1-1,18 8 0,-27-14-75,0 0-1,0 0 1,0 0-1,0 0 0,0-1 1,0 1-1,0-1 1,0 0-1,0 0 1,0 0-1,0-1 0,0 1 1,0-1-1,0 1 1,0-1-1,0 0 0,0 0 1,3-2-1,-2 1-1,-1 0 0,1 0-1,-1-1 1,0 0 0,0 1-1,0-1 1,0 0 0,-1 0 0,1-1-1,-1 1 1,1 0 0,-1-1-1,2-5 1,1-4 5,-1 0 0,0 1 0,-1-2 0,0 1 0,-1 0 0,-1 0 0,0-19 0,-2-4 11,-9-55 0,7 71-64,-1 0-1,0 1 1,-2-1 0,0 1-1,-11-22 1,15 35 0,-1 1-1,0 0 1,0 0-1,0 1 1,-1-1-1,1 1 1,-1-1-1,0 1 1,0 0-1,-1 1 1,1-1-1,-1 1 1,0 0-1,0 0 1,0 0-1,0 1 1,-1 0-1,1 0 1,0 0 0,-1 0-1,0 1 1,1 0-1,-7 0 1,-2 0-51,0 1 1,0 0 0,-1 1 0,1 0 0,-24 7-1,34-7 113,1 0 0,-1 1-1,0 0 1,1 0 0,-1 0 0,1 1-1,-1-1 1,-2 4 0,5-5 9,0 0 1,0 0-1,0 0 1,0 0-1,0 0 1,0 1-1,0-1 1,0 0 0,1 1-1,-1-1 1,1 0-1,-1 1 1,1-1-1,-1 1 1,1-1-1,0 1 1,0-1 0,-1 1-1,1 0 1,0-1-1,1 1 1,-1-1-1,0 1 1,1 1-1,3 7 97,2 0-1,-1-1 0,1 1 0,0-1 1,1 0-1,0-1 0,1 0 0,8 8 1,1 0 43,0-2 0,0 1 0,1-2 0,27 15 0,-36-23-115,-1-1-1,1-1 1,1 1-1,-1-2 1,14 4-1,-18-5-54,1-1-1,0 1 1,0-1-1,0 0 0,0-1 1,0 1-1,-1-1 1,1 0-1,10-4 1,5-6-903,-18 9-241,0 0-1,0 1 1,0-1-1,0 1 1,1-1-1,4 0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2:57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51 3552,'15'-15'11347,"-6"8"-7815,2 2-3215,1 0 0,-1 1 0,1 1 0,0-1-1,0 2 1,0 0 0,0 0 0,0 1 0,15 1-1,-25 0-296,0 0-1,0 0 1,0 0-1,0 1 1,0-1-1,0 1 1,0 0-1,0-1 1,0 1-1,0 0 1,0 0-1,0 0 1,-1 1-1,1-1 1,0 0-1,-1 0 0,1 1 1,-1-1-1,0 1 1,1 0-1,-1-1 1,0 1-1,0 0 1,0 0-1,0 0 1,0 0-1,0 0 1,-1 0-1,1 0 1,-1 0-1,1 0 1,-1 0-1,0 0 1,0 0-1,0 0 1,0 0-1,0 0 1,0 0-1,-1 0 0,1 0 1,-1 0-1,1 0 1,-1 0-1,0 0 1,-1 3-1,-5 7 64,-1-1 1,-14 18-1,8-11 3,-38 39 701,25-29 85,26-28-842,1 0 0,-1 1 0,1-1 0,-1 1-1,1-1 1,0 1 0,-1-1 0,1 1 0,-1 0 0,1-1 0,0 1 0,0-1 0,-1 1 0,1 0 0,0-1-1,0 1 1,0 0 0,-1-1 0,1 1 0,0 0 0,0 0 0,1 0-8,-1-1 0,0 1-1,1-1 1,-1 0 0,1 1 0,-1-1 0,0 0-1,1 0 1,-1 1 0,1-1 0,-1 0 0,1 0-1,-1 0 1,1 1 0,-1-1 0,1 0 0,-1 0-1,1 0 1,-1 0 0,1 0 0,0 0 0,6 0 108,1-1 0,13-3 0,-17 4-143,115-16 656,-97 15-1819,1 0 1,-1 2-1,30 5 1,-42-5-10,-1 2 0,0-1-1,0 1 1,0 0 0,8 5 0,-12-5 318,0-1 0,-1 1 0,1 0 0,-1 1 0,0-1 0,0 1 0,0 0 0,-1-1 0,6 9 0,-6-7-106,0 0 0,0 1-1,2 8 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18.2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34 2080,'-1'-3'2343,"-9"5"-1246,10-2-1005,-12 4 1392,12-4-1433,0 1-1,0-1 1,0 0 0,-1 0 0,1 0 0,-6-4 2729,16 3-2288,0 1 0,17-5 0,-16 3-275,-1 0 1,19 0-1,-9 2-180,-18 0 390,-9 4-70,1-1-323,-1 1-1,0-2 0,1 1 1,-1-1-1,0 0 0,0 0 1,-1-1-1,1 0 0,0 0 1,0-1-1,0 1 0,-1-2 1,1 1-1,0-1 0,-13-3 1,20 4-43,-1 0 0,1-1 0,0 1 0,-1 0 0,1 0 0,0 0 0,0 0 0,-1-1 0,1 1 0,0 0 0,0 0 0,-1 0 1,1-1-1,0 1 0,0 0 0,0-1 0,-1 1 0,1 0 0,0 0 0,0-1 0,0 1 0,0 0 0,0-1 0,0 1 0,0 0 0,0-1 1,0 1-1,-1 0 0,1-1 0,1 1 0,-1 0 0,0-1 0,0 1 0,0 0 0,0-1 0,0 1 0,0 0 0,0 0 0,0-1 1,0 1-1,1 0 0,-1-1 0,0 1 0,0 0 0,0 0 0,1-1 0,-1 1 0,0 0 0,13-12-817,0 4-1500,1 0 636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3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70 2656,'-12'-25'2123,"13"27"-1481,0-7 1199,1-10 1318,-3 13-2935,1 1 1,-1-1-1,0 1 1,0 0-1,1-1 1,-1 1-1,0 0 1,0 0-1,0 0 1,0-1-1,-1 1 1,-1-1-1,2 1-157,0 0-1,1 1 1,-1-1-1,0 0 1,0 1-1,0-1 1,1 1-1,-1-1 1,0 1-1,0 0 1,0-1-1,0 1 1,0 0-1,0-1 1,0 1-1,0 0 1,0 0-1,0 0 1,0 0-1,-1 0 1,1 1 48,-1 3-112,1 0 0,-1 0 0,1 0 0,0 0 0,-2 5 0,-5 36 88,5-33-65,0 1 1,1 0 0,1 0-1,0 0 1,2 22 0,4 70 218,-3-78-67,-1-16-131,0 0 1,1-1 0,0 1-1,3 11 1,-2-13-1,-1-1 0,-1 0 0,1 9 0,1 5 42,-2-16 39,0 1 0,-1-1 0,1 10 0,-1-14-261,-1-1 1,1 1-1,0 0 0,0-1 1,-1 1-1,1 0 0,-1-1 1,1 1-1,-1-1 0,0 1 0,0-1 1,1 1-1,-1-1 0,0 0 1,0 1-1,-2 1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39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14 129 2560,'-14'-3'10757,"47"-10"-9952,12 2-584,42-15 0,-49 13-44,21-9-224,-39 14-95,39-11 0,-39 14 207,-1 2 1,1 0-1,0 2 0,0 0 0,0 1 0,0 1 1,0 0-1,29 7 0,-29-3 150,0-2-1,1 0 1,40-1 0,-8 4 520,-46-10-870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40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2 125 2400,'-1'-9'3261,"2"9"-3017,0-1 1,0 1 0,0-1-1,0 0 1,0 1 0,0-1-1,0 0 1,0 0-1,0 1 1,1-3 0,4-5 415,1 1-1,0-1 1,1 1 0,-1 1 0,1-1 0,15-8 0,0-1-31,-17 12-603,0 0 1,0 0 0,1 1-1,-1 0 1,1 0 0,0 0-1,0 1 1,0 0 0,0 0-1,14-1 1,-20 3-29,1 0-1,0 0 1,0 1 0,-1-1-1,1 0 1,0 1 0,0-1-1,-1 1 1,1-1-1,0 1 1,-1 0 0,1 0-1,-1-1 1,1 1 0,-1 0-1,1 1 1,-1-1 0,2 1-1,-2 1 29,1-1 0,-1 0-1,1 0 1,-1 1-1,0-1 1,0 1-1,0-1 1,0 1-1,0 0 1,0 4-1,0 6 112,-1-1 0,0 0 0,0 1 0,-4 14 0,3-16-98,-4 24 166,-2 0 1,-1 0-1,-2-1 0,-1-1 1,-23 47-1,18-50 280,-25 34 1,28-44-279,9-13-96,10-10-127,10-4-121,19-1 278,-26 5-50,0 1 0,1 0 1,-1 0-1,13 1 0,3 2-112,0 2-1,1 1 1,40 12 0,-51-13-38,-1-1 48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41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450 701 3328,'2'-11'7524,"-3"11"-7057,-2 0 1,-22-6 326,-1 4-428,0 1-1,0 1 1,0 1 0,0 1-1,0 2 1,-44 11 0,43-8-286,1 1 0,-1 2 0,-44 23 0,66-31-78,1 1 0,0 0 0,0 0 0,0 0-1,0 0 1,0 1 0,1 0 0,-4 4 0,6-7-2,0 1 1,1-1-1,-1 0 0,0 1 1,1-1-1,-1 0 0,1 1 1,-1-1-1,1 1 0,0-1 1,0 1-1,0-1 0,0 1 0,0-1 1,0 1-1,0-1 0,0 1 1,0-1-1,1 0 0,-1 1 1,0-1-1,1 1 0,0-1 0,-1 0 1,1 1-1,0-1 0,-1 0 1,1 0-1,0 1 0,2 1 1,2 2 31,1 0 1,0 1 0,0-2 0,0 1 0,1-1 0,-1 0 0,1 0-1,0-1 1,0 0 0,0 0 0,1-1 0,-1 0 0,14 3 0,-9-4 47,0 0 1,0 0-1,1-1 1,-1 0-1,0-1 0,0-1 1,23-6-1,-22 4 15,0-1 0,-1-1-1,0 0 1,0 0 0,0-1-1,-1-1 1,0 0-1,-1-1 1,1 0 0,-2 0-1,1-1 1,-2 0-1,1-1 1,8-14 0,-3 3 14,-2-1-1,0-1 1,-1 0 0,-2 0 0,0-1 0,8-41 0,-8 19-86,-2 0-1,-3-1 1,-1 1 0,-3-1 0,-2 0 0,-14-88 0,14 126-103,-1 0 1,0 1-1,-1-1 1,0 0 0,0 1-1,-7-11 1,9 17 32,0 0 0,-1-1 1,1 1-1,0 0 1,-1 0-1,0 1 0,0-1 1,0 0-1,0 1 1,0 0-1,0 0 1,0 0-1,-1 0 0,1 0 1,-1 1-1,0-1 1,1 1-1,-1 0 0,-4 0 1,5 1 27,1 0 0,-1 1 0,1-1 1,-1 1-1,1-1 0,0 1 0,-1 0 0,1 0 0,0 0 1,0 1-1,-1-1 0,1 0 0,0 1 0,0-1 1,0 1-1,1 0 0,-1 0 0,0 0 0,-2 3 0,2-3-4,-4 6-236,1-1 0,0 1 0,0 0 0,1 0 1,0 1-1,0-1 0,1 1 0,0 0 0,1 0 0,-3 14 0,0 12-2321,0 47 1,5-68 1722,-1 56-1948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42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9 159 4064,'-8'6'2199,"8"-1"-859,3 11-239,2 85 1955,-6-75-2440,0-17-423,1 1 0,0 0 0,0-1 0,1 1-1,0-1 1,1 1 0,0-1 0,5 14 0,-7-23-160,0 1 1,0-1-1,0 1 1,1-1 0,-1 1-1,0-1 1,0 1 0,1-1-1,-1 1 1,0-1-1,1 1 1,-1-1 0,0 0-1,1 1 1,-1-1 0,1 0-1,-1 1 1,0-1-1,1 0 1,-1 0 0,1 1-1,-1-1 1,1 0-1,-1 0 1,1 0 0,-1 0-1,1 1 1,-1-1 0,1 0-1,-1 0 1,1 0-1,0 0 1,-1 0 0,1 0-1,-1 0 1,1-1 0,-1 1-1,1 0 1,-1 0-1,1 0 1,-1 0 0,1-1-1,-1 1 1,0 0 0,1-1-1,-1 1 1,1-1-1,3-2 171,-1 0 0,0 0 0,0-1-1,5-5 1,-2 0-175,69-82-72,94-150 0,-163 232-34,0 0 0,0 0 0,13-12-1,-19 20 70,1 1 0,-1-1 1,1 1-1,-1-1 0,1 1 0,-1-1 0,1 1 0,0 0 0,-1-1 0,1 1 1,-1 0-1,1 0 0,0-1 0,-1 1 0,1 0 0,0 0 0,-1 0 1,1 0-1,0 0 0,-1 0 0,1 0 0,0 0 0,-1 0 0,1 0 0,0 0 1,-1 0-1,1 0 0,0 1 0,-1-1 0,1 0 0,-1 0 0,1 1 0,0-1 1,-1 0-1,1 1 0,-1-1 0,1 1 0,-1-1 0,1 1 0,-1-1 1,1 1-1,-1-1 0,0 1 0,1-1 0,0 2 0,1 3 44,0-1-1,0 1 1,0 0-1,2 9 0,-4-13-31,6 28 266,3 53 0,-6-50 132,8 41 0,-4-26-303,-3-13-2138,5-1-4405,-1-15 3527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42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7296,'-11'0'3328,"11"17"-2912,0-8 1216,0 3-992,-3 4 448,3 10-640,-11 4 224,11 3-384,-3 0-288,3 0-32,-11-3 576,11 0-321,-3-9-1950,6 0 895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02.1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20 8960,'-39'-19'4064,"52"19"-3520,-8 0-1920,3 8 640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43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4 123 3136,'-3'-5'2906,"5"4"-2346,0-1-1,0 1 0,1 0 0,-1 0 0,1 0 0,4-1 1,0 0 128,6-3-88,1 1 1,0 0-1,0 1 0,27-2 1,7-1-99,314-49 1291,5 31-1730,-78 40-138,-165-7-4538,-91-4 2608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43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251 481 4896,'0'-2'217,"-1"1"0,0 0 0,0-1 0,0 1 0,0 0 0,0 0 0,0 0 0,0 0 0,-1 0 0,1 0 0,0 0 0,-3-1 0,3 2-86,0-1 1,0 1-1,0 0 1,0 0 0,0 0-1,0 0 1,0 0-1,0 0 1,0 0-1,0 0 1,0 0 0,0 1-1,0-1 1,0 0-1,0 1 1,0-1-1,-2 2 1,-95 56 2431,44-24-1729,52-32-795,-32 20 303,31-20-309,1 0 0,-1 0 1,1 0-1,0 1 0,0-1 0,0 0 1,0 1-1,1-1 0,-1 1 1,-1 3-1,2-5-11,1 0 1,0-1-1,0 1 1,-1 0-1,1-1 1,0 1-1,0 0 1,0-1-1,0 1 1,0 0-1,0-1 1,0 1-1,0 0 0,0-1 1,0 1-1,0 0 1,1-1-1,-1 1 1,0 0-1,0-1 1,1 1-1,-1 0 1,0-1-1,1 1 1,-1-1-1,0 1 1,1-1-1,-1 1 0,1-1 1,-1 1-1,1-1 1,-1 1-1,1-1 1,0 0-1,-1 1 1,2 0-1,1 0 36,0 0 0,0-1 0,0 1 0,0-1 0,0 1-1,3-1 1,-6 0-51,9 1 74,0-2 0,0 1 0,-1-1 0,1 0 0,0-1 0,-1 0 0,1 0 0,-1-1 0,0 0 0,1-1 1,-1 0-1,-1 0 0,1 0 0,-1-1 0,12-10 0,-10 7-32,-1 0 0,0 0 1,-1 0-1,0-1 0,0-1 0,-1 1 0,0-1 1,-1 0-1,0 0 0,0-1 0,5-18 0,-5 6 47,0-1 0,-1 0 0,-2-1 0,-1 1 0,-2-35 0,0 35-59,-2-1 0,-1 1-1,-7-27 1,7 38-125,0 0-1,-1 1 1,0-1 0,-1 1-1,0 0 1,-1 0 0,-10-13-1,14 21 36,-1 0 0,0 0 0,0 0 0,-1 1-1,1 0 1,-1 0 0,-8-4 0,9 4 4,1 2 13,1-1 1,-1 1-1,0 0 1,0 0 0,0 0-1,0 0 1,0 0-1,0 1 1,0-1-1,0 1 1,-5 0-1,7 0-74,0 0-1,-1 1 0,1-1 0,0 0 0,0 1 0,-1-1 0,1 1 1,0-1-1,0 1 0,-1-1 0,1 1 0,0 0 0,0 0 0,0 0 1,0 0-1,0 0 0,0 0 0,0 0 0,1 0 0,-1 0 0,0 0 1,0 0-1,1 0 0,-1 0 0,1 1 0,-1 1 0,0 0-339,0 1 0,0 0 0,1 0-1,-1 0 1,1 0 0,0 1 0,0-1 0,1 0-1,-1 0 1,1 0 0,2 6 0,10 19-1774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44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38 3552,'2'-3'180,"15"-20"1598,-17 22-1433,1 0 0,0 0 0,1 0 0,-1 1 0,0-1 0,0 0 0,0 0 0,0 1 0,1-1 0,-1 0 0,0 1 1,0-1-1,1 1 0,-1 0 0,1-1 0,1 1 0,-3 0-260,0 0 0,1 0 0,-1 0 0,0 0 0,1 0 0,-1 0 0,0 1 0,1-1 0,-1 0 0,0 0 1,0 0-1,1 0 0,-1 1 0,0-1 0,0 0 0,0 0 0,1 0 0,-1 1 0,0-1 0,0 0 0,0 1 0,0-1 1,1 0-1,-1 0 0,0 1 0,0-1 0,0 0 0,0 1 0,0-1 0,0 0 0,0 0 0,0 1 0,0-1 0,0 1 1,-1 12 499,1-11-506,-10 51 1114,-16 54 0,1-9-571,22-85-546,-5 18 47,2 0-1,1 0 0,0 44 0,5-65-95,0-1 1,1 0-1,0 1 0,1-1 1,0 0-1,0 0 0,1 0 0,0 0 1,0-1-1,1 1 0,1-1 1,-1 0-1,1 0 0,1 0 1,-1-1-1,9 9 0,5 1 116,1-1-1,36 22 0,-49-34-326,-1-1 1,1 0-1,0 0 0,0 0 0,0-1 1,0 0-1,1 0 0,-1-1 0,1 0 1,11 0-1,0-1-1085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44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90 7040,'-38'-9'3200,"29"9"-2752,4 0 1408,10 0-1088,9-5 832,5 5-928,18-4 255,15 1-543,4-6-128,-3 9-160,-1-9-96,1 9 32,-6-9-736,0 1 385,-5-8-4385,2-2 2592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53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2080,'-10'13'8869,"11"1"-6138,1-14-2582,19 0 343,0 0 1,20 5-1,-25-4-413,-1 0 0,1-1 0,-1 0 0,17-3 0,12-1 188,-41 4-255,131-1 445,-76 1-409,-31 0-35,34 3 1,80 19 711,-99-10-512,-33-9-2743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53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21 3552,'3'-8'780,"4"-5"3238,-7 23-624,-11 187 1032,-7 27-3098,18-83-703,1-66-322,-1-75-336,0 0-1,0 0 1,0 0-1,0 0 1,0 0-1,0 0 0,0 0 1,0 0-1,0 1 1,0-1-1,0 0 1,0 0-1,0 0 1,0 0-1,0 0 1,-1 0-1,1 0 1,0 1-1,0-1 1,1 0-1,-1 0 1,0 0-1,0 0 1,0 0-1,0 0 1,0 0-1,0 1 1,0-1-1,0 0 1,0 0-1,0 0 1,0 0-1,0 0 1,0 0-1,0 0 1,0 0-1,0 0 0,0 0 1,1 1-1,-1-1 1,0 0-1,0 0 1,0 0-1,0 0 1,0 0-1,0 0 1,0 0-1,0 0 1,1 0-1,-1 0 1,0 0-1,0 0 1,0 0-1,0 0 1,0 0-1,0 0 1,0 0-1,1 0 1,-1 0-1,0 0 1,0 0-1,0 0 1,0 0-1,5-6-2393,5-3-707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55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10 3648,'5'-7'3043,"-5"7"-2853,0-1 1,1 1-1,-1 0 0,1 0 0,-1-1 0,1 1 1,-1 0-1,1 0 0,-1 0 0,1 0 1,1 0-1,-2 0 16,1 1-1,-1-1 1,1 0 0,0 1 0,-1-1 0,1 1 0,-1-1 0,1 1-1,-1 0 1,1-1 0,-1 1 0,1-1 0,-1 1 0,0 0-1,1-1 1,-1 3 0,2 1 337,-1 1-1,1-1 0,-1 1 1,-1 0-1,2 7 1,-4 8-50,0 0 0,-2-1 0,0 1 0,-10 28 0,-3 13-4,13-42-358,-3 25 0,6-37-97,1 0 0,0 0 0,1 0 0,-1 0 0,1 0 0,1 0 0,2 8-1,0-1-14,1-1 0,1 0 0,0 0 0,12 18 0,-15-27 17,-1-1-1,1 1 0,0 0 1,0-1-1,0 0 0,1 0 0,-1 0 1,1 0-1,0 0 0,-1-1 1,1 0-1,0 0 0,0 0 1,1 0-1,-1 0 0,0-1 1,9 2-1,-10-3-155,-1 0-1,1 0 1,-1 0 0,0 0-1,1 0 1,-1 0 0,1-1-1,-1 0 1,0 1 0,1-1-1,-1 0 1,0 0 0,1 0-1,-1 0 1,0 0 0,0-1-1,0 1 1,2-3 0,0 0-929,1-1 1,-1 0 0,0-1 0,-1 1 0,4-7-1,7-5-1521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55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56 6304,'-19'-21'2848,"0"0"-2464,10 13 192,4 2-992,5 12 224,10 2-2240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56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36 2496,'0'-1'176,"-1"1"0,1-1 0,0 0 0,0 1 1,-1-1-1,1 0 0,0 0 0,0 0 0,0 1 0,0-1 0,0 0 1,0 0-1,0 0 0,0 1 0,7-14 5800,2 145-1965,4 241-1931,-13-351-1829,0-18-158,0 1 1,-1-1-1,1 0 0,1 1 1,-1-1-1,0 0 0,1 0 0,0 0 1,-1 1-1,1-1 0,2 4 0,-3-7-81,0 0 0,0 1 0,0-1 0,0 0 0,0 0 0,1 0 0,-1 1 0,0-1 0,0 0-1,0 0 1,0 0 0,0 0 0,0 0 0,0 1 0,0-1 0,0 0 0,0 0 0,0 0 0,1 0-1,-1 0 1,0 1 0,0-1 0,0 0 0,0 0 0,0 0 0,1 0 0,-1 0 0,0 0 0,0 0-1,0 0 1,0 0 0,1 0 0,-1 0 0,0 0 0,0 0 0,0 1 0,0-1 0,1 0 0,-1-1 0,0 1-1,0 0 1,0 0 0,0 0 0,1 0 0,-1 0 0,0 0 0,0 0 0,0 0 0,0 0 0,1 0-1,-1 0 1,0 0 0,0 0 0,0-1 0,0 1 0,0 0 0,1 0 0,-1 0 0,0 0 0,0 0-1,0 0 1,0-1 0,0 1 0,0 0 0,0 0 0,0-1 0,6-21 399,-5 20-398,15-70 16,7-39-489,49-137 0,-66 231 382,-1 4-38,0 0 1,0 0-1,1 0 1,15-22-1,-20 33 64,1 1 0,-1-1 0,0 1 1,0-1-1,1 1 0,-1 0 0,0 0 0,1 0 0,-1 0 0,1 0 0,0 0 0,-1 0 1,1 0-1,0 1 0,0-1 0,-1 1 0,3-1 0,-3 1 62,0 0 1,0 0-1,1 0 0,-1 1 1,0-1-1,0 0 0,0 0 0,0 1 1,0-1-1,0 1 0,0-1 1,0 1-1,0 0 0,0-1 1,0 1-1,0 0 0,0 0 0,0 0 1,-1-1-1,1 1 0,0 0 1,-1 0-1,1 0 0,0 0 1,-1 0-1,1 3 0,1 0 103,5 10 161,0-1 0,-2 2 0,0-1 0,6 26 0,7 140 446,-13-120-646,1 24-916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4:57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6720,'4'9'9045,"-5"20"-7003,-8 43 1,4 3-1771,6-24-1557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04.3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27 544 3136,'0'-2'341,"0"1"1,1-1-1,-1 0 1,0 0-1,1 1 1,-1-1-1,1 1 1,8-18 7580,-13 26-7270,-7 32 1099,5-20-1355,1 0 1,1 0-1,1 1 1,-2 26-1,5-43-373,0 9 82,0-1-1,0 1 1,1 0-1,1-1 1,0 1-1,0-1 1,6 14-1,-8-23-76,1-1 1,0 1-1,0-1 0,0 1 1,0-1-1,0 1 1,0-1-1,0 0 0,0 0 1,1 0-1,-1 0 0,0 0 1,1 0-1,-1 0 0,1 0 1,-1 0-1,1 0 0,-1-1 1,1 1-1,0-1 0,-1 1 1,1-1-1,0 0 0,-1 0 1,1 1-1,0-1 1,-1 0-1,1 0 0,0-1 1,-1 1-1,1 0 0,0-1 1,-1 1-1,1-1 0,0 1 1,-1-1-1,3-1 0,7-4-124,0-1 0,-1 0-1,0-1 1,0 0-1,9-10 1,43-50-636,-48 51 640,-3 5 25,-2 0-1,0-1 1,0-1 0,12-25 0,-20 42 351,1 10 101,-1 15 332,-1-20-574,0-1 0,0 1 0,1-1 0,0 1-1,1-1 1,0 0 0,4 12 0,-5-17-118,0-1-1,0 1 1,0 0 0,0 0 0,0 0 0,0-1 0,1 1 0,-1-1-1,0 1 1,1-1 0,0 0 0,-1 1 0,1-1 0,0 0 0,0 0-1,-1 0 1,1 0 0,0 0 0,0-1 0,0 1 0,0-1 0,0 1-1,0-1 1,0 0 0,0 1 0,0-1 0,0 0 0,1 0 0,-1-1-1,0 1 1,0 0 0,2-1 0,13-4 70,0 1 1,-1-2-1,0 0 0,25-14 1,-13 3-137,41-30 0,-57 36-54,-7 7 39,0-1 0,-1 1 0,1 0 0,6-3 0,-10 7 40,0-1-1,-1 1 1,1 0-1,0-1 1,0 1 0,0 0-1,0-1 1,-1 1-1,1 0 1,0 0-1,0 0 1,0 0 0,0 0-1,0 0 1,0 0-1,0 0 1,0 0-1,-1 0 1,1 0-1,0 0 1,0 1 0,0-1-1,0 0 1,0 1-1,-1-1 1,1 1-1,0-1 1,0 1 0,-1-1-1,1 1 1,0 0-1,-1-1 1,2 2-1,0 2 54,1 0 0,-1 0-1,1 0 1,-1 0 0,-1 1-1,1-1 1,-1 1-1,1-1 1,-1 1 0,0 0-1,-1-1 1,1 1 0,-1 0-1,0 0 1,-1 4 0,1 1 162,1 0 0,2 14 0,-3-24-185,0 1 1,0-1-1,0 1 0,0-1 0,0 0 0,0 1 0,0-1 0,0 0 0,0 1 0,0-1 0,1 1 1,-1-1-1,0 0 0,0 1 0,1-1 0,-1 0 0,0 0 0,0 1 0,1-1 0,-1 0 0,0 1 1,1-1-1,-1 0 0,0 0 0,1 0 0,-1 1 0,0-1 0,1 0 0,-1 0 0,0 0 1,1 0-1,-1 0 0,1 0 0,-1 0 0,0 0 0,1 0 0,-1 0 0,1 0 0,-1 0 0,0 0 1,1 0-1,-1 0 0,0 0 0,1 0 0,-1 0 0,1 0 0,-1-1 0,0 1 0,1 0 0,-1 0 1,0-1-1,1 1 0,-1 0 0,0 0 0,0-1 0,1 1 0,22-22 34,-19 17-57,27-32-483,16-17-30,-42 48 446,0 2 0,1-1 0,0 1 0,0 0 0,0 0 1,0 0-1,11-4 0,-16 8 60,1-1 1,-1 1-1,0-1 1,1 1-1,-1-1 1,0 1-1,1 0 1,-1 0-1,0 0 1,1 0-1,-1 0 1,1 0-1,-1 0 1,0 0-1,1 0 1,-1 1-1,1-1 1,1 2-1,-1-1 23,-1 0-1,0 0 1,1 0-1,-1 1 1,0-1-1,0 1 1,0-1 0,0 1-1,0-1 1,0 1-1,0 0 1,-1-1-1,2 4 1,2 8 310,4 24-1,-6-24-104,7 23-1,-8-33-169,1 1-1,0 0 1,-1 0-1,1-1 1,0 1 0,1-1-1,-1 0 1,1 0-1,5 6 1,-6-7-8,1-1 0,-1 0 1,0 1-1,1-1 0,-1 0 0,1 0 0,-1 0 0,1 0 1,-1-1-1,1 1 0,0-1 0,-1 0 0,1 1 0,0-1 1,-1 0-1,5-1 0,3 0 31,-1-1 1,0 0-1,13-5 1,-1-2-50,0-1 1,0 0 0,35-26-1,-1 1-290,-54 34 258,1 0 1,-1 0 0,0 1 0,0-1 0,1 1-1,-1-1 1,0 1 0,1 0 0,-1 0 0,1-1-1,-1 1 1,0 0 0,1 0 0,-1 0 0,1 1-1,-1-1 1,0 0 0,1 0 0,-1 1 0,0-1-1,1 1 1,-1-1 0,0 1 0,0-1 0,1 1-1,-1 0 1,0 0 0,0 0 0,0-1 0,0 1-1,0 0 1,0 0 0,0 1 0,0-1 0,0 0-1,-1 0 1,1 0 0,0 0 0,0 3 0,2 2-13,0 1 1,0 0-1,-1 0 0,2 8 1,-3-11 61,-1 0 1,1 0 0,1 1-1,-1-2 1,0 1 0,1 0-1,0 0 1,0 0-1,0-1 1,0 1 0,1-1-1,-1 0 1,1 1-1,0-1 1,4 3 0,-5-5-20,-1 0 0,0-1 1,1 1-1,-1-1 0,1 0 1,0 1-1,-1-1 0,1 0 1,-1 0-1,1 0 0,-1 0 1,1 0-1,-1 0 0,1 0 1,-1-1-1,1 1 0,-1-1 1,1 1-1,-1-1 0,1 1 1,-1-1-1,3-1 0,4-3 52,1 0-1,10-9 1,-12 8-6,19-13-30,-1-1 0,-2-2 0,0 0 0,27-35 0,-42 46-45,0-2 0,-1 1-1,0-1 1,-2-1 0,1 1 0,3-15 0,16-86-335,-20 87 290,1-5-4,16-111-138,-21 129 84,0-1 0,-1 0 0,-1 0 0,0 0 0,-1 1 0,-1-1 0,-6-21 0,9 36 107,0 0 1,0-1-1,0 1 1,0 0-1,0-1 1,0 1-1,0 0 1,-1-1-1,1 1 1,0 0-1,0 0 1,0-1-1,0 1 1,0 0-1,-1-1 1,1 1-1,0 0 1,0 0-1,-1-1 1,1 1-1,0 0 1,0 0-1,-1-1 1,1 1-1,0 0 0,0 0 1,-1 0-1,1 0 1,0 0-1,-1-1 1,1 1-1,0 0 1,-1 0-1,1 0 1,0 0-1,-1 0 1,1 0-1,0 0 1,-1 0-1,1 0 1,0 0-1,-1 0 1,1 0-1,0 1 1,-1-1-1,1 0 1,0 0-1,-1 0 1,1 0-1,0 0 1,-1 1-1,1-1 0,0 0 1,0 0-1,-1 1 1,1-1-1,0 0 1,0 0-1,0 1 1,-1-1-1,1 0 1,0 1-1,0-1 1,0 0-1,0 1 1,-12 22-35,8-12 121,1 1 0,1 0-1,0 0 1,0 15 0,-2 28 142,3-1 1,6 64-1,-2-87-90,2 0 1,1-1-1,1 0 1,2 0-1,18 43 1,-22-63-76,0 0 1,1-1 0,1 1 0,0-1 0,0 0 0,1-1 0,0 0-1,0 0 1,1-1 0,0 0 0,0 0 0,1-1 0,15 7 0,-22-11-39,0 0 1,1 0 0,0 0-1,-1-1 1,1 1 0,0-1-1,0 0 1,0 0 0,0-1-1,0 1 1,0-1 0,0 0 0,0 0-1,0 0 1,0 0 0,0-1-1,0 0 1,0 1 0,0-2-1,-1 1 1,1 0 0,0-1-1,-1 1 1,1-1 0,-1 0-1,1-1 1,-1 1 0,0 0 0,0-1-1,3-3 1,3-3 10,-5 6-28,-1 0 1,0 0-1,0-1 0,0 1 1,-1 0-1,1-1 1,-1 0-1,3-7 0,-4 10-31,0-1 0,-1 1 0,1 0 1,0-1-1,0 1 0,0 0 0,-1-1 0,2 1 0,0-1 0,2 2-313,-6 10 220,-3-1 175,1 0 0,-1 0 0,0-1 0,-1 1 1,0-1-1,-1 0 0,0-1 0,0 0 0,-10 8 0,16-13-11,-5 5 9,6-6-44,1-1 1,-1 1 0,1-1-1,-1 1 1,1-1 0,-1 1-1,1-1 1,-1 1-1,1-1 1,0 0 0,-1 1-1,1-1 1,0 0 0,-1 0-1,1 1 1,1-1 0,7 4-42,7 2-121,-1 0 0,1 0 1,0-2-1,1 0 0,-1 0 0,32 1 0,-32-5-1474,9-1-1008,-74 2-15839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02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302 655 3072,'2'-14'7894,"-7"10"-7326,0 1-1,-1 0 1,-9-4 0,3 4-411,0 1 0,0 0 0,-1 0 1,1 1-1,0 1 0,0 0 0,-1 1 0,1 0 1,0 1-1,0 0 0,0 1 0,0 0 0,1 1 1,-1 0-1,1 1 0,0 0 0,0 1 0,-11 8 1,19-12-150,0 1 0,0 0 0,0 0 0,0 1 0,1-1 0,-1 1 1,1-1-1,0 1 0,0 0 0,0-1 0,1 1 0,-1 0 1,1 0-1,0 0 0,0 1 0,0-1 0,0 0 0,1 0 0,0 0 1,0 1-1,0-1 0,0 0 0,1 0 0,0 1 0,0-1 1,0 0-1,0 0 0,0 0 0,1 0 0,0 0 0,0-1 1,0 1-1,3 4 0,-2-4 17,0-1 1,1 1 0,-1-1-1,1 0 1,-1 0 0,1 0-1,0-1 1,0 0 0,0 1-1,0-1 1,0 0 0,9 2-1,-6-3 59,-1 0-1,1 0 1,0 0-1,0-1 1,0 0-1,0 0 1,13-3-1,-4 0 79,0-2 1,-1 0-1,1-1 1,-1 0-1,0-1 1,21-14-1,-23 13-82,0-1 0,-1 0 0,0-1 0,0 0 0,-1-1 0,-1 0 0,0 0 0,0-1 0,-1-1 0,11-20 0,-12 13-43,0 1 0,-1-1 0,4-24 0,7-65 178,-14 72-186,-1-70 0,-5 85-9,0-1 1,-2 1-1,0 1 1,-9-28-1,10 41-8,0 0 0,-1 0-1,0 0 1,0 1 0,0-1 0,-1 1-1,0 0 1,0 0 0,-1 1 0,-7-7-1,5 6-56,-1 0 1,0 1-1,0 1 0,0-1 0,-1 1 0,0 1 1,-18-6-1,14 5 6,-1 2 0,-20-4 0,28 6 4,1 1-1,-1-1 0,0 2 1,1-1-1,-1 1 0,1 0 1,-1 0-1,-8 3 0,9-2-175,0 0 0,0 1 0,-9 5 0,14-7-14,-1 0 0,0 1 0,0-1 0,0 1 0,1 0 0,-1-1 0,1 1 0,-1 0 0,1 0 0,0 0 0,0 0 0,0 0 0,-2 3 0,1 16-1588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03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11 2560,'-9'-10'5744,"-1"13"-3979,5 0-1470,0 0-1,0 0 1,0 1-1,1 0 1,-1 0-1,1 0 1,0 0-1,0 1 1,0 0-1,-2 5 1,-2 1-25,2 0 0,0 0 0,-7 19 0,2 4 32,2-1 0,1 2 1,2-1-1,2 1 0,-2 62 0,6-66-235,1 0 0,6 33-1,-6-56-26,1 0 0,0 0 0,0 0 0,1-1-1,0 1 1,0-1 0,0 0 0,1 0 0,0 0-1,1 0 1,-1 0 0,1-1 0,8 8-1,-8-10 59,0-1 0,0 0 0,0 0-1,0 0 1,1 0 0,-1-1 0,1 0-1,-1 0 1,1 0 0,0-1 0,11 2-1,-4-2 84,0-1-1,0 0 0,0-1 1,16-2-1,-19 1-133,0-1 0,0 1 0,0-1 0,0-1 0,0 0 0,-1-1 0,0 1 0,0-2 0,0 1 0,13-12 0,-12 7 6,1 0 0,-1-1 0,-1 0 0,0 0-1,-1-1 1,13-25 0,-8 8 38,-1 0 1,-2-1-1,-1 0 0,-1 0 0,-2-1 0,4-44 0,-9 60-86,0 0-1,-2 0 0,1 0 0,-5-21 1,4 28-27,-1 0 0,0 1 0,0-1 1,-1 0-1,1 1 0,-2 0 0,1 0 0,-6-8 1,6 11-3,0 0 0,0 0 0,-1 0 0,1 1 0,-1 0 0,0 0 0,0 0 0,0 0 0,0 1 1,0-1-1,-1 1 0,1 0 0,-1 0 0,-6-1 0,-4-1-17,0 1 0,0 1-1,0 1 1,0 0 0,-1 0 0,1 2 0,-19 2-1,13 1-31,1 0-1,-1 1 0,1 1 0,-36 16 0,49-18 47,-1 1 0,1-1-1,0 1 1,0 1-1,0-1 1,1 1-1,-1 0 1,2 1 0,-1-1-1,1 1 1,0 1-1,0-1 1,1 0-1,0 1 1,0 0 0,1 0-1,0 0 1,0 1-1,1-1 1,0 1-1,1-1 1,-1 1 0,2 0-1,-1-1 1,1 1-1,1 0 1,1 12-1,-1-15 84,1 0-1,-1 0 1,1-1-1,0 1 1,1-1-1,-1 1 0,1-1 1,0 0-1,0 0 1,0 0-1,1-1 1,0 1-1,0-1 0,0 0 1,0 0-1,1 0 1,0 0-1,0-1 1,0 0-1,0 0 0,0 0 1,0-1-1,1 1 1,0-1-1,-1-1 1,1 1-1,6 0 0,15 1-21,1-1 0,0-2 0,-1-1 0,1-1 0,-1-1 0,1-2 0,33-9 0,-41 8-2002,-1 4 512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03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 5824,'-2'-5'5670,"9"20"-2060,-6-2-3136,0 0 0,-1 0 1,0 0-1,-1 0 0,-1 0 0,0 0 1,-4 14-1,4-17-397,0 13 144,3-15-2607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04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1 136 3968,'3'0'7439,"9"-1"-4378,45-4-3247,-50 4 757,453-56 1189,-450 56-1734,337-47 219,8 26 6,-339 22-355,0 0-1,0 1 1,0 1-1,30 7 1,-32-2-2405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04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302 342 3808,'0'0'86,"-1"-1"1,1 1-1,0-1 0,-1 0 1,1 1-1,0-1 0,0 1 0,0-1 1,-1 0-1,1 1 0,0-1 1,0 0-1,0 1 0,0-1 1,0 0-1,0 1 0,0-1 1,0 1-1,0-1 0,0 0 1,1 1-1,-1-1 0,0 0 1,1 0-1,0-8 1153,-1 9-1149,0-1 0,0 1 0,0-1 0,0 1 1,-1-1-1,1 1 0,0-1 0,0 0 0,0 1 0,-1 0 0,1-1 0,0 1 0,-1-1 0,1 1 0,-1-1 0,1 1 0,0 0 1,-1-1-1,1 1 0,-1 0 0,1-1 0,-1 1 0,1 0 0,-1 0 0,1-1 0,-1 1 0,1 0 0,-1 0 0,1 0 1,-1 0-1,0 0 0,1 0 0,-1 0 0,1 0 0,-1 0 0,1 0 0,-1 0 0,1 0 0,-1 0 0,0 0 0,-3 1 117,0 0 0,0-1-1,1 2 1,-1-1 0,-4 2-1,-3 3 210,1 0-1,0 1 0,0 0 0,-16 16 1,-35 42 502,41-43-729,6-8-56,-4 5 235,-28 39 0,42-52-312,0 0 1,0 0-1,1 1 1,0-1-1,0 1 1,1-1-1,0 1 1,0 0-1,1 0 1,0 0-1,-1 11 1,2-16-34,0-1-1,0 0 1,1 1 0,-1-1 0,0 1-1,1-1 1,-1 1 0,1-1 0,0 0-1,-1 0 1,1 1 0,0-1 0,0 0 0,-1 0-1,1 0 1,0 0 0,0 0 0,1 0-1,-1 0 1,0 0 0,0 0 0,0 0-1,1 0 1,-1-1 0,0 1 0,1-1-1,-1 1 1,0-1 0,1 1 0,-1-1 0,2 0-1,5 2 109,0-1-1,0-1 1,-1 1 0,12-2-1,-9 1-67,-1-1 1,1-1-1,0 0 0,-1 0 0,0-1 1,1 0-1,-1 0 0,0-1 1,0-1-1,-1 1 0,1-1 0,-1-1 1,0 1-1,-1-1 0,1-1 0,-1 0 1,0 0-1,-1 0 0,0-1 1,0 1-1,7-14 0,2-8 0,-1-1-1,-1 0 1,-2-1-1,-1 0 1,-2-1-1,0 0 1,-3 0-1,0-1 1,-2 0-1,-2-36 1,-1 57-48,-1 1 0,-1-1-1,0 1 1,-4-15 0,4 20-38,0 1 1,0 0-1,0 0 1,-1 0-1,0 0 0,0 0 1,0 1-1,0-1 1,-1 1-1,0 0 0,-6-5 1,4 4-35,0 1 1,-1 0-1,1 1 1,-1-1-1,-13-4 1,16 7-77,0-1 0,0 1 0,0 0 0,-1 1-1,1-1 1,0 1 0,-1-1 0,1 1 0,0 0 0,-1 1 0,-6 1 0,10-2 30,0 0 0,0 0 0,1 1 0,-1-1 0,0 0 0,0 1 0,0-1 0,1 1 0,-1-1 0,0 1 0,1-1 0,-1 1 0,0 0 0,1-1 0,-2 2 0,2-1 2,0-1 0,0 1-1,-1-1 1,1 0 0,0 1 0,0-1-1,0 1 1,0-1 0,0 1 0,0-1-1,0 1 1,0-1 0,0 1 0,0-1-1,1 0 1,-1 1 0,0-1-1,0 1 1,0-1 0,0 1 0,1 0-1,1 1-316,-1-1 0,1 1-1,0 0 1,-1 0 0,1-1 0,0 1-1,0-1 1,0 0 0,3 2-1,18 10-1495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05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0 5216,'-3'11'8015,"-4"3"-4012,-15 15-3163,-3 7-616,8 2 93,1 0 0,-15 57 0,20-56-281,9-33-33,-78 272 815,75-258-718,2-7-80,0 0 0,0 1 1,0 20-1,3-31 11,-1 0 0,2 0 0,-1 1 0,0-1 0,1 0 0,-1-1 0,1 1 0,0 0 0,0 0 0,0 0 0,0 0 0,1-1 0,-1 1 1,1 0-1,-1-1 0,1 1 0,0-1 0,0 0 0,0 0 0,0 0 0,4 3 0,2 0 1,0-1 1,1 0-1,-1 0 1,1-1-1,0 0 0,0 0 1,0-1-1,0-1 0,1 1 1,10-1-1,15 0-74,48-6 1,-40 2-56,37-5-2277,-66 5-1652,23-7 0,-25 4-492,1 4 1484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05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33 105 7456,'-33'-9'4256,"42"9"-4160,1-3 1952,4 3-1152,20-9 704,2 0-929,27-8-479,2 10-128,7-7 64,-6 7-64,-5-7 320,-3 10-192,-7-5-2207,-8 6 1087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09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34 2720,'-14'-1'5374,"3"11"-2386,-15 3 1055,26-13-4034,0 0 1,0 0-1,0 0 1,0 0-1,-1 0 0,1 0 1,0 0-1,0 0 1,0 0-1,0 0 0,0 0 1,0 0-1,-1 0 1,1 0-1,0 0 0,0 0 1,0 0-1,0 0 1,0 0-1,0 1 1,0-1-1,0 0 0,-1 0 1,1 0-1,0 0 1,0 0-1,0 0 0,0 0 1,0 0-1,0 1 1,0-1-1,0 0 1,0 0-1,0 0 0,0 0 1,0 0-1,0 0 1,0 1-1,0-1 0,0 0 1,0 0-1,0 0 1,0 0-1,0 0 0,0 0 1,0 1-1,0-1 1,0 0-1,0 0 1,0 0-1,0 0 0,0 0 1,1 3 510,-1-2-334,49 7 854,-8-7-850,67-8 0,-36 2 145,58-6 376,-52 3 55,-28-1-356,-24 3-175,-22 6-226,0-1-1,0 0 1,0 0-1,0 0 0,0-1 1,0 1-1,0-1 0,-1 0 1,1 0-1,-1 0 1,0-1-1,1 1 0,3-5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10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9 138 2144,'-8'-8'7952,"11"6"-6933,-2 2-888,0 0 0,-1-1 0,1 1 0,-1 0 0,1 0 0,-1-1 0,0 1 0,1 0 0,-1 0 0,1-1 0,-1 1 0,1-1 0,-1 1 0,0 0 0,1-1 0,-1 1 0,0-1 0,1 1 0,-1-1 0,0 1 0,0-1 0,0 1 0,1-1 0,-1 1 0,0-1 0,0 1 1,0-2-1,0 2-70,0-1 0,0 1 0,1-1 0,-1 1 0,0 0 0,0-1 0,0 1 0,0-1 0,1 1 0,-1 0 0,0-1 0,1 1 0,-1-1 0,0 1 0,1 0 0,-1 0 0,0-1 0,1 1 0,-1 0 0,0 0 0,1-1 0,-1 1 0,1 0 0,-1 0 0,0 0 0,1 0 0,-1-1 0,1 1 0,-1 0 1,1 0-1,-1 0 0,1 0 0,0 0 0,22 1 187,-11-1-118,39-3 330,-1-1 1,78-19 0,-25 3-99,-3 4-299,58-10 96,-52 14-3373,-92 9 1582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14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2976,'20'-8'12391,"-10"7"-12540,-6 1 792,248-13 2077,-221 10-2547,31-4 407,99 1 0,-28 9-31,-133-3-546,0 0-1,0 0 0,1 0 0,-1 0 0,0 0 1,0 0-1,1 0 0,-1 0 0,0 0 0,0 0 1,1 0-1,-1 0 0,0 0 0,0 0 0,1 0 1,-1 0-1,0 0 0,0-1 0,1 1 0,-1 0 0,0 0 1,0 0-1,0 0 0,1 0 0,-1-1 0,0 1 1,0 0-1,0 0 0,0 0 0,1-1 0,-1 1 1,0 0-1,-3-7-1478,0 2-571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04.6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571 422 10816,'-35'-39'4000,"35"31"-3136,4 0-224,9 5-544,13-5-192,10-1 447,11 6-159,6 3-160,4 8-32,0-1 0,-4 6 0,-14 1-1983,-3 3 1087,-10-3-3712,-8 6 2560,-18-7-2240</inkml:trace>
  <inkml:trace contextRef="#ctx0" brushRef="#br0" timeOffset="1">83 28 11040,'-82'-27'5024,"95"31"-4385,-1-4-5406,6 7 2463,21 9-3296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1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13 3136,'0'0'1029,"8"-6"1611,-7 6-2373,-1-1 0,1 0 1,0 1-1,16-4 7075,-18 4-7262,0 0 1,0 1 0,0-1 0,0 0 0,0 1-1,0-1 1,0 1 0,0-1 0,0 1 0,1-1-1,-1 1 1,0 0 0,0-1 0,1 1 0,-1 0-1,0 0 1,0 1 0,-4 3 86,-35 24 660,33-24-734,0 0-1,-1 0 1,2 1-1,-1-1 1,1 2 0,-1-1-1,-6 10 1,7-6-55,1 1 0,0-1 1,0 0-1,1 1 0,1 0 1,0 0-1,0 0 0,1 1 1,1-1-1,-1 0 0,2 1 1,0-1-1,0 1 0,1-1 1,3 14-1,-3-21-1,0 1 0,0-1-1,0 1 1,1-1 0,0 0-1,-1 0 1,2 1 0,-1-1 0,0-1-1,1 1 1,0 0 0,0-1 0,0 1-1,0-1 1,1 0 0,-1 0-1,1 0 1,0 0 0,5 2 0,-2-1-219,1-1 1,1 0 0,-1 0 0,0-1 0,1 0 0,-1 0-1,1-1 1,-1 0 0,14 0 0,8-3-1926,2 1 609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16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90 7136,'-20'-51'3232,"17"34"-2816,-2 8 288,10 6-480,-5-6-224,9 9-32,-1 0-64,3 5 32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18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3712,'9'-25'7274,"-9"38"-4863,-2 53-594,0 28-647,3-70-936,21 519 3275,-27-380-3167,3-127-335,2-26-1154,3-22-1543,1-5 803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19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84 2912,'-1'-2'328,"-1"0"0,0 0 0,0 1 0,0-1 0,0 1 0,0-1 0,-1 1 0,1 0 0,0 0 0,-1 0 0,1 0 0,-1 0 0,-3 0 0,4 1 389,0-1 0,0 1 0,0-1 0,0 1 0,1-1 0,-1 0 0,0 0 0,-2-1 0,10 1-149,-1 0 0,0 0 0,0 0 0,0 1 0,8-1 0,140-13 1032,74-4-561,164-3-2809,-343 24 655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20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3 904 3488,'-3'3'1406,"12"-6"1945,3 2-2376,1 0-1,0 0 1,0-2-1,-1 1 1,20-8-1,57-29-709,-70 30-228,122-65 262,-126 67-254,-15 7-42,1 0 0,-1 0 0,1 0 1,-1 0-1,1 0 0,-1 0 0,0 0 0,1 0 1,-1 1-1,1-1 0,-1 0 0,1 0 0,-1 0 1,0 0-1,1 1 0,-1-1 0,1 0 0,-1 0 1,0 1-1,1-1 0,0 2 0,0 0 0,0-1 0,-1 1 0,1 0 0,-1 0 0,1-1 0,-1 1 0,1 0 0,-1 0 0,0 0 0,0 0 0,0 0 1,0 1-1,-1 76 139,2 102 768,2-126-682,12 67 1,-13-106-177,30 133 204,-26-130-45,0-1 0,1 0 0,1-1-1,0 0 1,22 32 0,-29-48-164,0 0-1,0 0 1,0 0 0,0 0-1,0 0 1,0 0 0,0 0-1,1 0 1,-1 0 0,0-1-1,0 1 1,1 0 0,-1-1-1,0 1 1,1-1 0,2 1-1,-3-1-12,0 0-1,0 0 1,0 0 0,0 0-1,0-1 1,0 1-1,0 0 1,0 0-1,0-1 1,0 1 0,0-1-1,0 1 1,0-1-1,0 1 1,0-1-1,-1 0 1,1 1 0,0-1-1,0 0 1,-1 0-1,1 0 1,0 1 0,-1-1-1,1 0 1,-1 0-1,1 0 1,0-2-1,1-5 55,1 0-1,-1-1 0,0 1 0,0-1 0,-1-8 0,2-6-28,18-140 195,5-28-156,3 32-327,12-60 52,-22 125 83,-4-1 0,4-158 0,-19 168-1912,2 86 1982,-1 0-1,0-1 1,1 1-1,-1 0 1,0-1-1,1 1 0,-1-1 1,1 0-1,-1 1 1,1-1-1,-1 0 1,1 0-1,1 0 0,3 1 7,62 7 69,-1-2 0,77-4 0,-135-2-66,471-29 207,-206 8-8,37-3-245,103-4 225,-141 12 680,-170 10-606,59-6-67,-115 7 3,66-17 0,-108 21-142,-4 1-137,1 0 0,-1-1 0,0 1 0,0 0 0,1-1 0,-1 1 0,0-1 0,0 1 0,1-1 0,-1 0 0,0 1 0,0-1-1,0 0 1,0 0 0,0 0 0,0 0 0,0 0 0,0 0 0,0-1 0,0 1 0,-1 1 1,0 0-1,0-1 0,0 1 1,0 0-1,1 0 0,-1-1 1,0 1-1,0 0 0,0-1 1,0 1-1,0 0 0,0-1 1,0 1-1,0 0 0,0-1 0,0 1 1,0 0-1,0-1 0,0 1 1,0 0-1,0-1 0,0 1 1,-1 0-1,1-1 0,0 1 1,0 0-1,0 0 0,0-1 1,-1 1-1,1 0 0,0-1 0,-11-5-2718,8 5 1816,-19-9-2518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21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2496,'5'-18'784,"-5"18"-761,0-1 0,1 0 0,-1 1 0,0-1 0,0 1 0,1-1 0,-1 1 0,1-1 0,-1 0-1,1 1 1,-1-1 0,1 1 0,-1 0 0,1-1 0,-1 1 0,1-1 0,-1 1 0,1 0 0,0-1 0,-1 1 0,1 0 0,-1 0 0,2-1 0,-1 1 130,1-1 160,1-1 0,-1 1 0,0 0 0,1 0-1,-1 0 1,1 0 0,-1 1 0,1-1 0,-1 1 0,1-1 0,-1 1 0,6 0 0,-7 0-185,0 1 1,1-1-1,-1 0 1,0 0-1,0 1 0,1-1 1,-1 1-1,0-1 1,0 1-1,0 0 1,0-1-1,0 1 1,0 0-1,0 0 0,0-1 1,0 1-1,0 0 1,0 0-1,-1 0 1,1 0-1,0 0 0,-1 0 1,1 1-1,0-1 1,-1 0-1,1 2 1,4 12 213,-1-1 0,-1 1 0,0 0 0,-1-1 0,-1 1 0,0 1 0,-2 14 0,0-21-197,-7 112 920,3-101-157,4-13 81,12-18-475,2-5-203,17-29 0,-1 3-437,2 1-191,104-127-577,-134 167 889,0-1-3,1 0 1,0 0-1,0 0 1,0 1-1,0-1 1,0 0-1,4-1 1,-6 3 14,1 0-1,-1 0 1,1 0 0,-1 0 0,1 0 0,0 0 0,-1 0 0,1 0 0,-1 0-1,1 0 1,0 0 0,-1 0 0,1 1 0,-1-1 0,1 0 0,-1 0 0,1 1-1,-1-1 1,1 0 0,-1 0 0,1 1 0,-1-1 0,1 1 0,-1-1 0,0 1-1,1-1 1,-1 0 0,0 1 0,1-1 0,-1 1 0,0-1 0,1 1 0,-1 0-1,0-1 1,0 1 0,0-1 0,0 1 0,1 0 0,11 26 260,-8-21-185,-1 1 0,0 0 0,0-1 1,0 1-1,-1 0 0,1 10 0,0 16 359,-1 41-1,-2-52-265,5 49 97,-4-64-1369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2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5216,'3'4'2368,"2"8"576,0-3-1824,-5 3 736,4 2-1088,-8 2 256,4 5-576,-5 0 96,5 5-321,-5-5 1,2 0-128,-3-6 352,6-1-224,-5-10-1535,10 1 735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22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0 186 5728,'5'8'4806,"-4"-6"-4463,1 22 476,-2-16-281,19 117 2396,-18-108-2666,-1-14-146,-1-1-1,1 1 1,0-1 0,0 0 0,1 1-1,-1-1 1,0 0 0,1 1-1,0-1 1,-1 0 0,1 0-1,2 4 1,-2-6-69,0 0 0,-1-1 0,1 1 0,-1-1 0,1 1-1,-1-1 1,1 0 0,-1 1 0,1-1 0,-1 1 0,1-1 0,-1 0 0,0 1 0,1-1-1,-1 0 1,0 0 0,1 0 0,10-24-59,-9 21-12,38-107-942,-13 30 635,-20 60 174,1 0 0,1 1 0,1 0-1,1 1 1,21-28 0,-31 45 174,1 0-1,0 0 1,-1 0 0,1 1-1,0-1 1,0 0 0,0 1-1,0 0 1,1-1 0,-1 1-1,0 0 1,1 0 0,-1 0-1,0 1 1,1-1 0,2 0-1,-3 1 14,0 0 0,1 0 0,-1 0 0,0 1 0,0-1-1,1 1 1,-1-1 0,0 1 0,0 0 0,0 0 0,0 0 0,0 0 0,0 0-1,3 3 1,1 1 79,-1 1-1,1-1 0,-1 1 1,0 0-1,-1 1 0,1-1 0,-1 1 1,5 14-1,34 89 648,-36-89-575,-2 0 0,0 0 0,2 31-1,-4 53 630,-3-104-592,0-1-255,0 0-1,0 0 1,0 0-1,-1 0 0,1-1 1,0 1-1,0 0 1,0 0-1,0 0 0,0 0 1,0 0-1,0 0 0,0-1 1,0 1-1,0 0 1,0 0-1,0 0 0,0 0 1,0 0-1,1 0 1,-1-1-1,0 1 0,0 0 1,0 0-1,0 0 1,0 0-1,0 0 0,0 0 1,0 0-1,0 0 1,0-1-1,0 1 0,0 0 1,1 0-1,-1 0 0,0 0 1,0 0-1,0 0 1,0 0-1,0 0 0,9-1-816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23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38 2656,'-6'-8'9530,"8"7"-9118,0-1-1,-1 1 1,1 0-1,0 0 0,0 1 1,0-1-1,0 0 1,-1 1-1,4-1 1,7-4 33,-8 3-389,1-1 0,0 1 0,-1 0 1,1 1-1,0-1 0,0 1 0,6-1 0,-9 2-53,-1-1 0,1 1-1,0 0 1,0 0 0,0 0-1,0 1 1,0-1 0,0 0 0,0 1-1,0-1 1,0 1 0,0 0 0,-1 0-1,1 0 1,0-1 0,0 2 0,-1-1-1,1 0 1,-1 0 0,1 0 0,-1 1-1,2 1 1,-2-2 19,1 1 1,-1 0-1,0-1 0,0 1 0,1 0 0,-1 0 1,0 0-1,-1 0 0,1 0 0,0 0 1,-1 0-1,1 0 0,-1 0 0,1 0 0,-1 1 1,0-1-1,0 0 0,0 0 0,0 0 1,0 0-1,-1 1 0,1-1 0,-1 0 0,1 0 1,-1 0-1,0 0 0,0 0 0,0 0 1,-2 3-1,-7 11 243,-1-1 0,0-1 1,-1 1-1,-1-2 0,-1 0 1,1 0-1,-29 19 0,31-26-25,5-2 319,18-2-291,23 0-231,1 1 0,50 13 0,-13-3-9396,-54-9 6453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23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 4224,'-1'0'47,"1"0"1,0 0-1,0 0 1,-1 1-1,1-1 1,0 0-1,-1 0 1,1 0-1,0 0 1,0 0-1,-1 0 1,1 0-1,0 0 1,0 0-1,-1-1 1,1 1-1,0 0 1,-1 0-1,1 0 1,0 0-1,0 0 1,-1 0-1,1 0 1,0-1-1,0 1 1,0 0-1,-1 0 1,1 0-1,0-1 1,0 1-1,0 0 1,-1 0-1,1 0 1,0-1-1,0 1 1,0 0-1,0 0 1,0-1-1,0 1 1,0 0-1,0-1 1,-1 1-1,1 0 1,0 0-1,0-1 1,0 1-1,0 0 1,0-1-1,0 1 1,1 0-1,-1 0 1,0-1-1,0 18 6560,-1 6-3492,-4 53-773,3-21-1873,0 1-298,1-32-97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07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7 3328,'-3'-2'446,"3"1"-375,-1 1 1,1 0 0,-1-1-1,1 1 1,-1 0 0,1-1-1,-1 1 1,1 0 0,-1 0 0,1 0-1,-1-1 1,1 1 0,-1 0-1,1 0 1,-1 0 0,-1 0 687,4 0-456,-1-1 1,1 1-1,-1 0 1,1 0-1,-1 0 1,1 1-1,-1-1 1,0 0 0,1 0-1,-1 1 1,1-1-1,-1 1 1,0-1-1,1 1 1,-1 0-1,0 0 1,0-1-1,1 1 1,-1 0-1,0 0 1,0 0-1,1 2 1,5 9 15,0 1 0,-1 0 0,-1 0 0,0 0 0,3 16 1,61 168 1593,-63-183-1763,7 22-27,2-1 0,1 0-1,2-1 1,31 44 0,-29-53-146,2 0 0,48 41 0,61 35 166,-55-46 4,136 128 0,78 120-46,-254-264-56,-2 1 0,-1 2 0,-2 2 0,-2 0 0,-3 2 0,26 58 0,21 99 373,-17 6-52,3 69 46,-18-73-110,-23-124-238,23 97-1893,-29-141 602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25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283 201 1664,'-5'0'246,"4"0"-139,0 0 1,-1 0-1,1 0 0,0 0 1,-1 0-1,-21 15 9675,32-8-8033,11 4-1069,1-2 1,44 15-1,-53-21-460,0 0-1,0-1 1,1 0-1,-1-1 1,0 0-1,1-1 1,16-2-1,-26 2-174,0-1-1,0 1 1,-1-1 0,1 0 0,0 0-1,-1 0 1,1 0 0,-1-1-1,1 1 1,-1-1 0,0 1-1,1-1 1,-1 0 0,0 0-1,0 0 1,0 0 0,-1 0 0,1-1-1,0 1 1,-1 0 0,0-1-1,1 1 1,-1-1 0,0 1-1,1-5 1,0 0 29,-1 0-1,0 0 1,0 0-1,0-1 1,-1 1-1,0 0 1,-1 0-1,-1-13 1,0 10-101,-1 0 1,1-1-1,-2 1 1,1 1-1,-1-1 1,-1 0-1,0 1 0,0 0 1,-8-10-1,10 15 3,0 1 0,0-1 0,-1 1 0,1 0-1,-1 0 1,0 0 0,0 0 0,0 0 0,0 1 0,0 0 0,-1 0-1,1 0 1,-1 0 0,0 1 0,1 0 0,-1 0 0,0 0 0,0 0-1,1 1 1,-1 0 0,0 0 0,-5 1 0,-4 1-69,0 1 0,1 1 1,-1 0-1,1 0 0,0 2 1,0-1-1,0 2 0,1 0 1,-19 14-1,3 1 318,1 1 1,-41 44-1,54-51 31,0 1 1,1 0-1,1 1 0,-19 36 0,26-43-149,0 0 0,1 1 1,0 0-1,1 0 0,0 0 0,1 0 0,0 0 0,1 0 0,0 1 0,2 12 0,-1-17-35,2 0 0,-1 0 0,1 0 0,0-1 0,1 1 0,-1 0 0,2-1 0,-1 0 0,1 0 0,8 12 0,-5-10 21,1-1 1,-1 1-1,2-2 0,-1 1 0,1-1 1,0 0-1,10 5 0,1-2 3,-1 0 0,1-1-1,1-1 1,0-2 0,0 0-1,0 0 1,31 2 0,-26-6 2,-1-1 0,1-1 1,36-4-1,75-23-977,-20 2-5366,-60 20-1173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28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15 2560,'14'-15'5870,"-12"22"-4092,-3-2-1375,1-1 0,-1 0 1,0 0-1,0 0 0,-1 0 1,1 0-1,-4 7 1,-4 9 523,-37 92 1510,41-99-2359,0-1 63,-5 23 1,9-31-82,0 0-1,0 0 0,1 0 1,0 1-1,0-1 1,0 0-1,1 0 0,-1 0 1,3 8-1,-2-8 2,1 0 0,-1 0 0,1 0 0,0 0 0,0-1 0,0 1 0,0-1 0,1 0 0,4 6 0,-5-8-68,0 1 0,-1-1-1,1 0 1,0 1 0,0-1-1,0 0 1,1 0 0,-1 0-1,0-1 1,0 1 0,0 0 0,1-1-1,-1 1 1,0-1 0,1 0-1,-1 0 1,0 0 0,1 0-1,3-1 1,27-8-4713,-15 1-234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28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30 6976,'-14'-12'3168,"4"3"-2752,10 6-320,0-2-128,10 10-1056,-1 2 960,10 2-3584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30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270 679 1728,'-3'-4'1280,"0"-1"506,0 0 1,-1-1 0,-7-7-1,10 11-1559,-1 1-1,0-1 0,0 1 0,0-1 1,0 1-1,-1 0 0,1-1 1,0 1-1,0 0 0,-1 1 0,1-1 1,-1 0-1,-2 0 0,-6 0 63,1 0 0,0 1 0,-1 0 0,1 0 0,0 1 0,-1 1 0,1 0 0,0 0 0,0 1 0,0 0 0,-18 9 0,24-10-269,-1 1 0,0 0-1,0 0 1,1 0 0,0 1 0,0-1 0,0 1-1,0 0 1,0 0 0,1 1 0,0-1 0,0 1-1,0 0 1,0-1 0,1 1 0,0 0-1,0 1 1,0-1 0,0 0 0,1 0 0,0 1-1,0-1 1,1 1 0,-1 5 0,1-7-2,1 0 0,-1 1 0,1-1 1,-1 0-1,1 0 0,0 0 0,1 0 1,-1 0-1,1 0 0,0 0 0,-1-1 0,2 1 1,-1 0-1,0-1 0,5 5 0,2 1 139,1 0-1,0-1 1,20 12-1,-19-12-83,1-1-1,0 0 1,0-1-1,1-1 0,0 0 1,0-1-1,0 0 1,14 2-1,-18-5-8,1 0-1,-1 0 1,0-1-1,0-1 1,1 1-1,-1-2 1,0 1-1,0-1 1,0 0-1,0-1 0,0 0 1,14-8-1,-21 10-41,0 0 0,0 0-1,-1 0 1,1 0-1,0 0 1,-1 0-1,1-1 1,-1 1 0,1 0-1,-1-1 1,1 0-1,-1 1 1,0-1 0,0 0-1,0 1 1,0-1-1,0 0 1,0 0-1,-1 0 1,1 0 0,0 0-1,-1 0 1,0 0-1,1 0 1,-1 0 0,0 0-1,0 0 1,0 0-1,-1-1 1,1 1-1,0 0 1,-1 0 0,0-2-1,-3-6 41,0 0 1,-1 0-1,-1 0 0,1 1 1,-10-11-1,0-4 30,-77-139 716,-9-16-453,11 17-3,88 157-339,0-1 0,0 1 0,0-1 1,1 0-1,-1 0 0,1 1 0,1-1 0,-1 0 0,1 0 0,0 0 1,1 0-1,-1 0 0,1 0 0,0 1 0,1-1 0,2-7 0,-2 6-19,1 1 0,1-1 0,-1 0 0,1 1 0,0 0 0,1 0 0,-1 0 0,1 0-1,0 1 1,1-1 0,-1 1 0,11-7 0,-2 4 2,0 0 0,1 0 1,0 1-1,0 1 0,1 0 0,-1 1 0,1 1 1,0 1-1,0 0 0,1 1 0,-1 1 0,1 0 0,17 2 1,46 7 51,142 33 1,-195-35-66,-11-2-1666,25 8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38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1 444 2912,'8'1'6285,"-7"-2"-6083,9-9 2503,10-22-2226,-16 24-17,18-39 168,-17 35-474,0 1 0,0-1-1,10-12 1,65-97 1215,-51 87-1366,-27 33-11,-1 0-1,1 0 0,-1 1 1,1-1-1,0 0 1,-1 1-1,1-1 1,0 1-1,0 0 0,-1-1 1,1 1-1,0 0 1,0 0-1,-1 0 0,4 1 1,16-3 154,152-60 91,-57 19-105,-102 38-135,1 1 0,0 1 0,1 0 1,-1 1-1,0 0 0,1 1 0,-1 1 0,28 3 0,-21 1 18,0 1-1,-1 0 0,0 2 1,0 0-1,29 15 1,-26-10 148,-3-3 163,29 19 0,-49-27-397,-7-2-1510,-19-6-3333,4-1-602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39.9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68 265 1408,'-6'12'3020,"6"-10"-2684,-1-1 1,1 1-1,-1-1 0,0 1 1,1-1-1,-1 1 0,0-1 1,0 0-1,0 0 0,-1 2 1,0-1 551,2-2-761,-1 1 0,1-1 0,0 0 0,-1 0 0,1 0-1,0 1 1,-1-1 0,1 0 0,0 0 0,-1 0 0,1 0 0,-1 0 0,1 0 0,0 0 0,-1 0-1,1 0 1,0 0 0,-1 0 0,1 0 0,-1 0 0,1 0 0,0 0 0,-1 0 0,1 0 0,-1-1 0,0 1-18,0-1 0,1 0 1,-1 0-1,0 0 1,1 0-1,-1 1 1,1-1-1,-1 0 1,1 0-1,0 0 1,-1 0-1,1-1 1,-2-4 95,1 0 0,0 0 0,0-10 1,1-4 105,1 1 0,1-1 0,1 1 0,0-1 0,7-20 0,3-23 94,-12 58-429,0 0 0,-1 0 0,0 0 0,0-6-1,-1-3 237,4 10-369,-6 8-102,1 0 216,-1 0-1,1 0 0,0 0 1,0 0-1,0 1 1,1-1-1,-3 8 0,-1 4-49,-8 36 266,2-6-480,8-35 327,1 0-1,0 0 1,0 12 0,-2 12 24,3 2 616,1-25-371,0-10-406,6-6 362,91-68-130,-72 56 63,-18 10-185,-3 5 81,-1-1 0,1-1 0,-1 1 0,0 0 0,0-1 0,0 1 0,0-1 0,-1 0 0,1 0 0,-1 0-1,4-6 1,-6 8-59,0 0-1,0 0 0,0 0 1,0 0-1,0 1 0,0-1 1,-1 0-1,1 0 0,0 0 0,0 1 1,-1-1-1,1 0 0,0 0 1,-1 1-1,1-1 0,-1 0 0,1 1 1,-1-1-1,1 1 0,-1-1 1,0 0-1,1 1 0,-1-1 1,0 1-1,1 0 0,-1-1 0,0 1 1,0-1-1,1 1 0,-2 0 1,-25-10 112,10 6-371,-42-12-221,51 13-2035,0 0 1,-13-8-1,15 6 26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41.5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53 4064,'0'-1'128,"0"1"1,0-1-1,0 1 1,0 0 0,0-1-1,0 1 1,0-1-1,0 1 1,0 0-1,0-1 1,-1 1-1,1-1 1,0 1-1,0 0 1,0-1-1,0 1 1,-1 0 0,1-1-1,0 1 1,-1-1 256,1 1-256,0 0-1,-1-1 1,1 1-1,0 0 1,-1 0-1,1 0 1,-1-1 0,1 1-1,0 0 1,-1 0-1,0 0 1,0 0 40,-1 0 0,1 0-1,-1 0 1,0 0 0,1 1 0,-1-1 0,1 0 0,0 1 0,-1 0 0,-1 0 0,-4 2 214,1 1-1,-1 0 1,-9 8 0,9-5-267,1 0-1,-1 1 1,2-1 0,-1 1 0,1 0 0,0 1 0,1-1 0,-1 1 0,2 0 0,-6 18-1,0 9 52,-6 53 0,13-78-85,-6 47 297,3 0 0,4 104-1,2-153-316,0 0-1,1-1 0,0 1 1,0-1-1,1 0 0,0 1 1,0-1-1,1 0 0,0-1 1,1 1-1,7 10 0,-9-15-22,-1-1-1,1 1 1,0-1-1,0 1 1,0-1-1,0 0 1,0 0-1,0 0 1,0-1-1,1 1 1,-1-1-1,6 2 1,-2-1 78,0-1 0,0 0 0,1-1 0,-1 1 0,14-2 0,-1-2 98,1-1 1,-2 0-1,31-12 0,-32 10-165,-1-1 1,0 0-1,0-2 1,-1 0-1,0 0 0,-1-2 1,0 0-1,-1-1 0,0 0 1,-1-1-1,0 0 1,-1-1-1,0-1 0,-1 0 1,-1-1-1,-1 1 0,12-27 1,-6 6 57,-2 0 1,-2-1-1,-1-1 1,-2 0-1,5-61 0,-12 90-84,-1 0-1,0 0 0,0 0 0,-1 1 0,-1-1 0,1 0 0,-1 1 0,-1-1 0,-6-16 0,6 20-47,0 0-1,0 1 0,0-1 0,0 1 0,-1-1 0,0 1 0,0 0 0,0 0 0,0 1 1,-1-1-1,0 1 0,1 0 0,-1 0 0,0 1 0,-1-1 0,-6-1 0,-2 0-46,1 1 0,-1 0 0,0 1 1,1 1-1,-1 0 0,0 1 0,0 0 0,0 1 0,-18 4 0,7 0 0,1 1 1,0 1 0,0 1-1,-29 15 1,45-19 38,1 0 0,0 0 0,0 1 0,0 0 0,1 0 0,-1 0 0,1 1 0,0 0 0,1 0 0,0 1 0,0 0 0,0 0 0,1 0 0,0 0 0,0 1 0,-3 9 0,-4 8 132,4-7-185,-10 35 0,15-48 133,1 1 0,0-1 0,1 0 0,0 0 0,-1 0 0,1 1 0,1-1 1,-1 0-1,1 0 0,0 0 0,3 10 0,-2-12-6,-1 0 1,1-1-1,-1 1 1,1-1 0,0 1-1,0-1 1,0 0-1,0 0 1,1 0-1,-1 0 1,0 0-1,1 0 1,0 0 0,-1-1-1,1 1 1,0-1-1,0 0 1,0 0-1,0 0 1,-1 0-1,5 0 1,7 1 47,0 0 0,1-1 0,18-1 0,-18-1 11,111 1 60,-72 0-3260,-26 0 1291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47.4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85 3392,'-4'-8'7162,"3"8"-7060,7-4 392,0 0 1,0 1 0,0 0-1,0 0 1,0 0 0,1 1-1,7-2 1,-12 4-480,0-1 0,1 0 0,-1 0 0,0 0-1,0 0 1,4-2 0,13-5 46,108-22 499,-116 28-522,1 1 0,0 0 0,14 1 0,-11 0-8,-15 0-23,1 0 1,-1 0-1,1 0 1,-1 0-1,1 0 1,-1 0-1,1 0 1,-1 0-1,1 0 1,-1 0-1,1 0 1,-1 0-1,0 1 1,1-1-1,-1 0 1,1 0-1,-1 1 1,1-1-1,-1 0 1,0 0-1,1 1 1,-1-1-1,0 0 1,1 1 0,-1-1-1,0 0 1,0 1-1,1-1 1,-1 1-1,0-1 1,0 0-1,1 1 1,-1-1-1,0 1 1,0-1-1,0 1 1,0-1-1,0 1 1,0-1-1,0 1 1,0-1-1,0 1 1,0-1-1,0 1 1,0-1-1,0 0 1,0 1-1,0-1 1,-1 1 0,0 2 9,0-1 0,0 1 1,0-1-1,0 0 1,0 1-1,-1-1 1,1 0-1,-3 3 1,-66 59 424,48-40-415,2 0 0,0 2-1,-18 33 1,30-47-13,-18 22-1,-5 7 1043,98-71 1402,-48 24-2476,0 0 0,1 1-1,0 1 1,0 1 0,0 1-1,0 0 1,0 2-1,24 1 1,-12 6-6643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47.9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64 2976,'-17'-4'13269,"39"5"-11690,-13 0-1242,-1-1 0,0 0 0,0 0 0,11-2 0,5-1-128,1 0-1,46 3 1,-31 1-281,-29-3-474,22-27-13403,-16 6 10653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48.6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 61 5152,'-1'0'223,"0"1"1,0 0-1,0-1 1,0 1-1,0 0 1,0 0-1,0 0 1,0 0-1,0 0 1,0 0-1,0 0 1,0 0-1,1 0 1,-1 0-1,0 0 1,1 1-1,-1 1 1,-16 34 2257,8-16-1620,-9 19 300,-22 72 0,33-87-942,1 0 1,1 1-1,2 0 0,-1 33 1,4-51-183,0 0 1,1 0 0,0 0 0,1 1 0,0-2 0,0 1 0,1 0 0,7 15 0,0-5 94,2 1-1,14 17 0,-18-27 9,0 1-1,1-2 0,0 1 0,1-1 0,-1-1 1,1 1-1,1-2 0,0 0 0,12 6 0,-20-10-79,1-1-1,0 0 1,-1 1-1,1-2 1,0 1-1,-1 0 0,1-1 1,0 1-1,0-1 1,0 0-1,-1-1 0,1 1 1,0 0-1,0-1 1,-1 0-1,1 0 0,0 0 1,-1-1-1,1 1 1,3-3-1,4-2 22,-2-1 0,1 0 0,-1 0 0,0-1 0,10-11 0,-8 6-36,0 0 0,-2-1 0,1 0 0,-2 0 0,0-1 0,-1 0 0,0 0 0,6-24 0,-4 8 51,-2 0 0,0-1 0,1-46 0,-7 60-99,0-1 1,-2 1-1,-1-1 0,0 1 1,-1-1-1,-1 1 0,0 0 1,-2 0-1,0 1 0,-1-1 1,-10-16-1,14 28-51,-1 0-1,-1 1 1,1-1-1,-1 1 1,0 0-1,0 0 1,0 1-1,-1-1 1,0 1-1,0 1 1,0-1-1,0 1 1,0 0-1,-1 0 1,1 1-1,-1 0 1,0 0-1,1 0 1,-1 1-1,0 0 1,0 0-1,-13 1 1,4 0-13,-1 0 0,0 1 0,1 1 0,-1 0 0,1 1 0,0 1 0,-1 1 0,-21 9 0,35-13 75,1 1 0,-1-1-1,0 1 1,1 0 0,0 0 0,-1 0 0,1 1-1,0-1 1,0 0 0,0 1 0,0-1-1,0 1 1,1 0 0,-1 0 0,1 0 0,0-1-1,0 1 1,0 0 0,-1 5 0,1-2 15,1-1 1,-1 0 0,1 1-1,0-1 1,1 1 0,-1-1-1,1 1 1,0-1 0,0 0-1,3 7 1,2 3 144,1 1 0,0-1 0,2 0 0,-1 0 0,2-1 0,0-1 0,0 1 0,2-1 0,-1-1 0,2 0 0,13 10 0,-16-16-54,0 0 0,0 0 0,0-1 0,14 5 1,-18-8-75,1 0 1,-1 0-1,0-1 1,1 0-1,-1 0 1,1-1-1,-1 1 1,1-1-1,6-1 1,-11 0-118,0 1-1,0-1 1,0 1 0,0-1 0,-1 0-1,1 0 1,0 0 0,0 0 0,0 0-1,-1 0 1,1 0 0,0-1-1,-1 1 1,3-3 0,-3 2-510,1 0 0,-1 0 0,1-1 0,-1 1 0,0 0 0,0-1 0,0 1 0,0-1 0,0 1 0,0-4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08.8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140 208 736,'-1'-5'370,"0"0"0,1 0 1,0 0-1,0 0 0,0 0 0,0 0 1,1 0-1,-1 0 0,1 0 1,1 0-1,-1 1 0,1-1 0,0 0 1,3-6-1,0-2 1377,-11 28 1997,-25 51-1989,-40 47-518,64-103-1115,-3 3 827,9-14-466,3-8-208,9-21 99,2-10-172,-1-15-128,-6 22-235,2-1-1,24-62 0,-31 94 170,0-1-1,0 1 1,0 0-1,1 0 1,-1 0-1,1 0 1,-1 0-1,1 0 1,0 0-1,0 0 1,0 0-1,0 1 1,0-1-1,4-1 1,-5 2 4,1 1 1,-1-1 0,1 1 0,-1 0-1,0 0 1,1 0 0,-1 0 0,1 0-1,-1 0 1,1 0 0,-1 0 0,0 0-1,1 1 1,-1-1 0,0 1 0,1-1-1,-1 1 1,0-1 0,1 1 0,-1 0-1,0 0 1,0-1 0,0 1 0,0 0 0,0 0-1,0 0 1,2 2 0,2 3-5,0 1 0,0 0 0,-1 0 0,1 0 1,3 11-1,15 40 129,-22-53-105,4 9-4,47 157 1176,-51-168-1154,-1 0-1,1 0 0,-1 0 0,0 0 0,1 0 0,-2 0 0,1 0 0,0 0 0,0 0 0,-2 4 0,1-5-15,1-1-1,-1 0 1,0 0-1,1 0 0,-1 0 1,0 0-1,0 0 1,0 0-1,1 0 1,-1 0-1,0 0 0,-1 0 1,1 0-1,0-1 1,0 1-1,0 0 1,0-1-1,0 1 0,-1-1 1,1 0-1,0 1 1,0-1-1,-1 0 1,1 0-1,0 1 0,-1-1 1,1 0-1,-2-1 1,-10 0-207,0 0 1,-1-1 0,2-1-1,-19-6 1,-4-1-1036,24 8 719,-5-2-2100,-25-3 0,36 6 1618,0 1 1,0 0 0,0 0 0,0 0-1,-1 1 1,1-1 0,0 1 0,0 1-1,-6 1 1,-7 6-1019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49.0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0 5056,'26'2'5461,"-23"1"-5040,-1-1-1,1 0 1,-1 1-1,0 0 1,0-1 0,0 1-1,0 0 1,0 0 0,-1 0-1,1 0 1,-1 1-1,0-1 1,0 0 0,0 1-1,-1-1 1,1 0-1,-1 1 1,1 5 0,-2 1 64,-1 0-1,1 0 1,-1 0 0,-1 0 0,-5 14 0,-39 122-2453,45-123-146,-1 1-2495,3-23 4182,-1 0 0,1 1 0,0-1 0,-1 0 0,1 0 0,-8 8-3845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2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48 3712,'-1'-1'130,"1"0"1,-1 0 0,1 0-1,-1 0 1,1 0-1,0 0 1,-1 1 0,1-1-1,0 0 1,-1 0-1,1 0 1,0-1 0,0 1-1,0 0 1,0 0-1,0 0 1,0 0 0,0 0-1,0 0 1,1 0-1,-1 0 1,0 0 0,1-1-1,2-11 4528,-3 12-4597,0 1 1,0 0 0,0-1-1,0 1 1,0 0-1,0-1 1,0 1 0,0 0-1,0-1 1,0 1-1,0 0 1,0 0 0,0-1-1,0 1 1,0 0 0,0-1-1,0 1 1,1 0-1,-1-1 1,0 1 0,0 0-1,0 0 1,1-1 0,-1 1-1,0 0 1,0 0-1,0 0 1,1-1 0,-1 1-1,0 0 1,1 0 0,-1 0-1,0 0 1,0-1-1,1 1 1,-1 0 0,0 0-1,1 0 1,-1 0 0,0 0-1,1 0 1,-1 0-1,0 0 1,0 0 0,1 0-1,-1 0 1,0 0 0,1 0-1,0 1 23,0-1 0,0 1-1,0-1 1,0 1 0,0 0-1,0-1 1,0 1 0,-1 0 0,1 0-1,0 0 1,-1-1 0,1 1-1,0 0 1,-1 0 0,1 0-1,0 2 1,20 43 837,10 28 302,-27-64-1105,-1 1-1,-1 0 0,0 0 1,0 0-1,-1 16 0,-3 11 31,-12 70 1,3-36-67,7-51-263,0 9-4721,6-25 2972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3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1 211 5216,'2'-11'5395,"-2"11"-5287,0 0 0,0 0 0,1 0 0,11-7 2241,-11 6-2232,51-35 4057,-30 22-3368,43-20 0,-11 11-356,110-30-1,-123 43-364,0 2-1,1 2 1,67-1 0,-97 7-55,0 1 0,0 0 0,0 1 0,12 3 0,-17-3-73,0 0-1,-1 1 1,1 0 0,-1 0-1,0 0 1,0 0-1,0 1 1,7 5 0,-12-7-176,0-1 0,1 1 0,-1-1 0,0 1 0,0-1 0,0 1 0,0 0 1,0 0-1,0-1 0,-1 1 0,1 0 0,0 0 0,-1 0 0,0 0 0,1 0 0,-1-1 0,0 1 1,0 0-1,0 0 0,0 0 0,0 0 0,-1 0 0,0 2 0,1 1-532,-1 16-1313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39 6240,'-2'-1'883,"2"1"-828,0 0 1,0 0-1,0-1 0,0 1 0,0 0 1,0 0-1,0 0 0,0 0 0,0 0 0,0-1 1,0 1-1,0 0 0,0 0 0,0 0 0,0 0 1,0-1-1,0 1 0,1-1 663,-1 0-663,10-4 1410,16-2 964,-2 2-1150,1 0-552,0 1 0,42-2 1,-45 6-561,1 1 0,22 4 0,-37-4-145,-1 1 0,0 0 1,1 0-1,-1 0 0,0 1 1,0 0-1,-1 1 0,1-1 1,-1 1-1,8 6 0,-12-9-8,-1 1-1,1-1 0,-1 1 0,1-1 0,-1 1 0,0 0 0,0-1 0,0 1 0,0 0 0,0 0 0,0 0 0,0 0 0,0 0 0,-1 0 0,1 0 0,-1 0 0,1 0 0,-1 0 0,0 0 0,0 0 0,0 0 0,0 0 0,0 0 0,-1 0 0,1 0 0,0 0 0,-1 0 0,0 0 0,1 0 0,-1 0 0,0 0 0,0 0 0,-2 2 0,-7 13 67,0-1 0,-1-1 0,-1 0 0,-1 0 1,-15 13-1,-76 62 282,87-77-268,-1 2 68,-1 0-1,-1-1 0,0-1 1,-27 13-1,43-24-95,-8 2 252,12-4-302,-1 0 0,1 0 0,0 0-1,-1 0 1,1 0 0,0 0 0,0 0 0,-1 0 0,1 0-1,0 0 1,0-1 0,-1 1 0,1 0 0,0 0 0,0 0-1,-1 0 1,1 0 0,0-1 0,0 1 0,-1 0 0,1 0-1,0 0 1,0-1 0,0 1 0,-1 0 0,1 0 0,0-1-1,0 1 1,0 0 0,0 0 0,0-1 0,0 0-1,0 1 0,0 0 0,0-1 0,0 1 0,0 0 0,0-1 0,0 1 0,0 0 0,0-1 0,0 1 0,0 0 0,0-1 0,1 1 0,-1 0 0,0-1 0,0 1 0,0 0 0,1-1 0,-1 1 0,0 0 0,1 0 0,-1-1 0,0 1 0,0 0 0,1 0 0,0-1 0,13-11 242,2-1-1,0 2 1,0 0 0,22-10-1,-1 3-25,40-12-1,-38 16-198,1 3 0,74-11 0,-108 21-131,-1 0 0,1 1 0,0 0-1,0 0 1,0 0 0,-1 1 0,7 1 0,-8-1-482,0 0 0,-1 1 1,1-1-1,0 1 0,-1 0 0,6 4 0,4 2-1354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4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356 519 3648,'-4'-3'546,"1"1"1,-1 1 0,0-1-1,0 1 1,0-1-1,0 1 1,0 0 0,0 0-1,-7 0 1,3 1 375,-1 0-1,1 1 1,-1 0 0,-11 3-1,3 1-417,0 1-1,0 1 0,1 1 1,0 0-1,0 1 0,1 1 0,-22 17 1,25-17-391,1-2-75,0 0-1,1 1 1,0 0 0,1 1 0,0 0 0,0 0 0,-7 13 0,14-21-22,1 0 1,0 1-1,1-1 1,-1 0-1,0 1 1,1-1-1,-1 0 1,1 1-1,0-1 1,0 0-1,0 1 1,0-1-1,0 1 1,0-1-1,0 0 1,1 1-1,0-1 1,-1 0-1,1 1 1,0-1-1,0 0 1,0 0-1,0 0 1,0 0-1,1 0 1,-1 0-1,1 0 1,-1 0-1,1-1 1,0 1-1,0 0 1,3 2 0,-1-1 50,1 0 1,-1-1 0,1 1 0,0-1-1,0 0 1,0 0 0,0 0 0,0 0-1,0-1 1,1 0 0,-1 0 0,0-1-1,10 0 1,-9 0-22,1-2-1,-1 1 1,0-1-1,1 0 1,-1 0-1,0-1 1,0 1-1,8-6 1,3-4 129,19-15 0,-33 24-119,8-5-3,-1-1 1,0 0-1,-1-1 0,0 0 1,0-1-1,-1 1 0,-1-2 1,0 1-1,0-1 0,-1 0 1,-1 0-1,9-27 0,-7 13 23,-1-2 0,-1 1-1,-2-1 1,0 1 0,-3-53-1,-1 66-65,-1-1-1,0 1 1,-1 0-1,0 0 1,-2 0-1,1 1 1,-1-1-1,-1 1 1,-1 0-1,0 1 1,0 0-1,-1 0 1,-14-15-1,5 9-48,-1 0 0,-27-19 0,33 28-98,0 1 0,-1 0 0,0 1 0,0 1 0,-21-8 0,18 8-341,14 5 172,0 0 1,0 0-1,-1 0 0,1 0 1,0 1-1,-1-1 1,1 1-1,-1-1 0,1 1 1,0 0-1,-1 0 0,1 0 1,-4 1-1,6-1 164,0 0-1,-1 0 1,0 3-856,0-3 856,1 0-1,0 1 1,0-1-1,0 1 1,0-1-1,-1 0 1,1 1-1,0-1 1,0 1-1,0-1 1,0 1-1,0-1 1,0 0-1,0 1 1,0-1 0,0 1-1,0-1 1,1 1-1,-1-1 1,0 0-1,0 1 1,0-1-1,0 1 1,1-1-1,-1 0 1,0 1-1,0-1 1,2 1-286,-2 1-114,9 13-2252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5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87 5888,'-7'-17'1898,"8"8"-311,-1 9-1557,0 0 1,0 0 0,1 2 617,-1-2-618,0 0 1,0 0 0,0 0 0,0 0 0,0 0 0,0 0-1,0 0 1,0 0 0,0 0 0,0 0 0,1 0 0,-1 0-1,0 0 1,0 0 0,1-1 617,-1 1-618,0 0 1,0 0 0,0 0 0,1 0 0,-1 0 0,13 28 1617,2 20-796,12 65 1,1 54 743,-24-149-943,5 21 0,-9-42-563,0 0-1,0 0 0,0 0 1,0 0-1,1 0 0,-1 0 1,1 1-1,0-1 0,0 0 1,0 0-1,1-2 0,2-7-67,2-12-89,4-41-1,-3 17-11,6-19-259,27-84-1,-39 146 359,1 0 1,0 0-1,0 0 0,1 0 0,-1 0 0,1 1 0,0-1 1,1 1-1,-1 0 0,1 0 0,-1 0 0,1 0 1,7-5-1,-10 9 1,0-1 0,0 1 1,0 0-1,0-1 0,1 1 1,-1 0-1,0-1 0,0 1 0,0 0 1,0 0-1,0 0 0,1 0 1,-1 0-1,0 0 0,0 1 0,0-1 1,0 0-1,0 1 0,0-1 1,0 0-1,0 1 0,1-1 0,-1 1 1,-1 0-1,1-1 0,0 1 1,0 0-1,0 0 0,0-1 0,0 1 1,-1 0-1,1 0 0,0 0 1,0 2-1,3 2 52,0 0 0,-1 1-1,0-1 1,4 13 0,-2 1 125,0 0 0,-1 0 0,1 39-1,-1-15 89,1 23 154,-4 68 0,-2-71-322,1-61-337,20-44-17087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5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60 6816,'-1'0'95,"1"0"0,0-1 0,0 1 0,0-1 1,-1 1-1,1-1 0,0 1 0,0-1 0,0 1 0,0-1 0,0 1 1,0-1-1,0 1 0,0-1 0,0 1 0,0-1 0,0 1 1,0-1-1,1 1 0,-1-1 0,0 1 0,0-1 0,0 1 0,1-1 1,-1 0-1,14-11 2060,-8 9-1139,1-1 0,-1 1 0,9-3 0,-1 2-618,-1 0 0,1 1-1,0 0 1,0 1 0,18 0 0,-27 2-363,-1 0 0,1 0 0,0 0 0,-1 1 0,1 0 0,0 0 0,-1 0 0,1 0 0,-1 1 0,1 0 0,-1 0 0,0 0 0,0 0 0,0 1 1,0 0-1,0 0 0,0 0 0,-1 0 0,7 7 0,-9-9-10,0 1 1,0 0 0,0-1-1,0 1 1,0 0 0,-1 0-1,1 0 1,-1 0 0,1-1-1,-1 1 1,1 0-1,-1 0 1,0 0 0,0 0-1,0 0 1,0 0 0,-1 2-1,0 0 34,0-1 0,0 1 0,0-1 0,0 0 0,-1 1-1,0-1 1,0 0 0,-3 5 0,-4 2 195,0-1 0,0 0 0,-1 0 0,-11 8 0,12-12-24,7-5-178,1 0 0,0 1 0,0-1 0,0 1 0,0-1 0,0 1 0,0 0-1,0-1 1,0 1 0,0 0 0,0 0 0,0 0 0,0 0 0,0 0 0,1 0 0,-1 0 0,0 0 0,1 0 0,-1 1 0,11-1 428,19 3-14,-1-1 0,30-1-1,-7-3-2253,-13 1-3101,-35 31-8420,-5-30 12901,1 1-1,-1-1 1,0 1 0,0-1-1,-4 3 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6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21 231 7296,'-20'2'7256,"28"-1"-4817,8-2-1623,0-1 0,0 0-1,29-9 1,-7 2-351,60-14 215,414-87 1095,6 38-1712,-295 68-1797,-191 8-106,-30-3 1559,-1-1-1,1 1 0,-1-1 0,1 1 1,-1-1-1,1 1 0,-1 0 1,1 0-1,-1 0 0,0 0 0,1 0 1,-1 0-1,0 0 0,0 0 1,0 0-1,1 2 0,-1-2 120,-1-1 1,0 1-1,0-1 0,0 0 0,0 1 1,0-1-1,0 1 0,0-1 0,0 1 0,0-1 1,0 0-1,0 1 0,0-1 0,0 1 0,0-1 1,0 1-1,0-1 0,0 0 0,0 1 1,-1-1-1,1 1 0,0-1 0,-14 11-2975,-12-3-1295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6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279 391 5408,'-13'-5'1620,"12"4"-1336,0 1 0,-1-1 0,1 1 0,-1-1 0,1 1 0,-1-1 0,0 1 0,1 0 0,-1 0 0,1 0 0,-1 0 0,1 0 0,-1 0 0,0 0 0,1 0 0,-3 1 0,-8 4 462,0 0 1,1 0 0,0 1-1,0 0 1,0 1 0,1 0-1,-15 14 1,5-2-139,1 0 0,-23 32 0,35-41-464,0 0 0,-6 13 1,11-19-114,0 0 0,0 0 1,0 1-1,1-1 0,0 1 0,0-1 1,0 1-1,0 6 0,1-10-15,0 0-1,-1 0 0,1 0 0,0 0 0,1 0 1,-1 0-1,0 0 0,0 0 0,0 0 1,1 0-1,-1 0 0,0 0 0,1 0 1,-1 0-1,1 0 0,-1 0 0,1-1 0,-1 1 1,1 0-1,0 0 0,0 0 0,-1-1 1,1 1-1,0 0 0,0-1 0,0 1 0,-1-1 1,1 1-1,0-1 0,0 1 0,0-1 1,0 0-1,0 0 0,0 1 0,0-1 0,0 0 1,0 0-1,0 0 0,0 0 0,2 0 1,4-1 38,0 0 1,0 0-1,0-1 1,13-4-1,-8 2 95,5-1-76,0-1-1,0-1 1,-1 0 0,-1-2 0,1 1 0,-1-2 0,0 0-1,17-16 1,-21 16 4,-1-1 1,0 0-1,0-1 0,-1 0 0,-1 0 0,0-1 0,0 0 0,-2 0 0,1-1 1,4-17-1,-5 12 87,-1-1 0,4-28 0,-8 38-115,0 1 0,-1-1 1,0 0-1,-1 0 0,0 0 1,-5-19-1,4 19-57,-1 1 0,0-1 0,-1 1 1,0 0-1,0 0 0,-1 0 0,-1 0 0,1 1 0,-1 0 0,0 0 1,-1 0-1,0 1 0,0 0 0,-1 1 0,0-1 0,0 2 0,0-1 0,-13-6 1,-14-4-190,-44-15-1,67 27-236,0 1 0,0 0 0,-1 1 0,1 0 0,-1 0 0,0 2 0,-21 0 0,34 0 282,-1 0 0,1 0 0,-1 0 0,0 1 0,1-1 0,-1 0 0,1 0 0,-1 0 1,0 0-1,1 1 0,-1-1 0,1 0 0,-1 1 0,1-1 0,-1 0 0,1 1 0,-1-1 0,1 0 0,-1 1 0,1-1 0,0 1 0,-1-1 0,1 1 0,0-1 0,-1 1 0,1-1 0,0 1 1,0-1-1,-1 1 0,1 0 0,0-1 0,0 2 0,0-1-79,0 0 1,0 0-1,0-1 1,0 1 0,1 0-1,-1 0 1,0 0-1,1-1 1,-1 1-1,0 0 1,1-1 0,-1 1-1,1 0 1,-1-1-1,1 1 1,-1 0-1,1-1 1,0 1-1,-1-1 1,1 1 0,0-1-1,1 1 1,15 7-4842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7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 4480,'-3'-1'1754,"3"1"-1715,0 0 0,1 0 0,-1 1 0,0-1 0,1 0 0,-1 0 0,0 0 0,1 0 1,-1 1-1,0-1 0,1 0 0,-1 0 0,1 0 0,-1 0 0,0 0 0,1 0 0,-1 0 0,1 0 0,-1 0 0,0 0 0,14 4 6100,-13-4-5979,-1 0 1,0 1-1,0-1 1,0 1-1,0-1 1,0 0-1,0 1 1,0-1-1,0 1 1,0-1-1,0 0 1,0 1-1,0-1 1,0 1-1,0-1 1,0 0-1,0 1 1,0-1-1,-1 0 1,1 1-1,-11 28 1248,9-24-1241,-20 47 258,2 2 0,3 0 1,2 1-1,3 1 0,2 0 0,-3 79 0,12-124-364,1 0 0,0 0-1,1 0 1,1 0 0,-1 0 0,2 0-1,5 18 1,-6-24-31,0 0 0,1 0-1,-1 0 1,1 0 0,0 0 0,1 0-1,-1-1 1,1 0 0,0 1 0,0-1-1,0-1 1,0 1 0,1 0 0,-1-1-1,1 0 1,10 5 0,-2-4-143,0 1 0,0-2-1,1 0 1,-1 0 0,1-1 0,0-1 0,16 0-1,9-3-3291,49-9-1,-81 10 2946,22-5-2492,-28 6 2771,0 0 0,0-1 0,0 1 0,0-1 1,0 1-1,0-1 0,0 1 0,-1-1 0,1 1 0,0-1 0,0 0 0,0 0 0,-1 1 0,1-1 0,0 0 0,-1 0 0,1 0 0,-1 0 0,1 0 0,-1 0 0,1 1 0,-1-1 0,0 0 0,1-2 0,-4-17-3392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12.9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1185 4064,'-2'-2'155,"1"0"-44,0 1 1,-1-1 0,1 1 0,-1 0-1,1-1 1,-1 1 0,0 0-1,1 0 1,-1 0 0,0 0-1,0 0 1,1 0 0,-1 1 0,0-1-1,0 0 1,0 1 0,0 0-1,-4-1 1,-15-12 9028,29 12-8365,-1 3-725,-1 0 0,1 0 0,-1 0 1,1 1-1,-1 0 0,6 4 1,15 7-25,-14-9 23,0 0-1,1-1 1,-1 0-1,1-1 1,0-1-1,0 0 1,18-1-1,-25-1 18,0 0-1,-1 0 0,1-1 0,-1 0 1,1 0-1,-1-1 0,1 0 0,-1 0 1,0 0-1,0-1 0,0 0 0,0 0 1,0-1-1,-1 1 0,1-1 0,-1-1 1,8-7-1,0-5 26,-1-2 0,-1 1 1,0-1-1,-1-1 0,-1 0 1,-1 0-1,5-24 0,-10 36-95,-1-1-1,0 0 0,-1 0 1,0 0-1,0 0 0,-1-11 1,0 16-37,-1 1 1,1-1-1,-1 0 1,0 1-1,0-1 1,0 1 0,0-1-1,-2-2 1,2 4-10,0 1 0,0-1-1,0 1 1,-1-1 0,1 1 0,0-1 0,-1 1 0,1 0 0,0 0 0,-1 0 0,0 0 0,1 0 0,-1 0 0,1 0 0,-1 0 0,-3 0-1,-2-1-31,-1 1-1,0 0 0,1 1 0,-1-1 0,0 1 0,0 1 1,1 0-1,-1 0 0,0 0 0,1 1 0,-1 0 0,1 0 0,0 1 1,0 0-1,-8 5 0,-2 1 24,1 1 0,0 1 0,1 0 0,1 1 0,-15 15 0,11-8 82,0 2 1,1 0-1,1 0 1,1 1 0,1 1-1,-20 45 1,32-62 12,0 0 0,0-1 0,0 1 0,1 0 0,0 0 0,0 0 0,0 0 0,1 0 0,0 0 0,0 7 0,1-9-6,0 0 0,0 1 0,0-1 0,1 0 0,-1 0 0,1-1 0,0 1-1,0 0 1,0 0 0,1-1 0,-1 1 0,1-1 0,0 0 0,0 0 0,3 3-1,5 2 39,0 0-1,0 0 0,1-1 0,0-1 1,0 0-1,0 0 0,1-1 0,0-1 1,19 4-1,-21-6 6,0 0 0,1-1-1,-1 0 1,1 0 0,-1-2 0,1 1 0,-1-2 0,0 1 0,1-2-1,-1 1 1,18-8 0,-7 0 36,-1-1 1,1-2-1,24-18 0,57-52 91,-62 49-117,44-34 5,86-75 102,-149 121-160,-1 0 0,-1-1 1,-1-1-1,-1-1 0,19-35 0,-10 2-233,-3-1 0,25-87 1,-34 94-246,14-87 0,-26 109 278,0-1 1,-2 1-1,-1 0 0,-6-44 1,4 62 116,-8-42-247,9 49 209,-1 1-1,1-1 1,-1 1 0,0-1 0,0 1 0,-1 0 0,1 0 0,-7-8 0,8 11 71,1 1 1,-1-1-1,1 1 1,-1-1-1,1 1 1,-1-1 0,0 1-1,1-1 1,-1 1-1,0 0 1,1-1 0,-1 1-1,0 0 1,1-1-1,-1 1 1,0 0 0,0 0-1,0 0 1,1 0-1,-1 0 1,0 0 0,0 0-1,1 0 1,-1 0-1,0 0 1,0 0 0,1 0-1,-1 1 1,0-1-1,0 0 1,1 1 0,-1-1-1,0 0 1,1 1-1,-1-1 1,0 1 0,1-1-1,-1 1 1,1-1-1,-2 2 1,-1 2-14,-1 1-1,1-1 1,-1 1 0,-3 8-1,5-9 26,-12 21 55,2-1 0,0 2 0,2-1 0,-11 44 0,6 6 102,3 0 0,3 1 1,2 135-1,10-143 35,22 111 0,-20-149-17,13 52 108,-14-74-192,0 0 0,0 0 0,0 0 0,1 0 0,7 9-1,-10-15-45,2 3-14,0-1 0,0 1 1,0-1-1,1 0 0,-1-1 1,1 1-1,0-1 0,0 0 1,0 0-1,1 0 0,-1-1 1,1 0-1,-1 0 0,1 0 0,0 0 1,0-1-1,-1 0 0,1-1 1,0 1-1,0-1 0,0 0 1,0-1-1,0 1 0,0-1 1,0 0-1,9-4 0,-6 3-4,0-2 0,-1 1 0,1-1 1,-1 0-1,0-1 0,-1 0 0,1 0 0,-1-1 0,0 1 0,0-2 0,11-12 0,6-12-247,14-18 166,-35 43 52,0 1 1,0 0-1,0-1 0,-1 1 1,0-1-1,0 0 0,2-10 0,-4 13-9,0 0 0,0-1 0,0 1-1,0 0 1,0 0 0,-1 0 0,0 0-1,1 0 1,-1 1 0,0-1 0,0 0-1,-1 0 1,1 0 0,-1 1 0,1-1-1,-1 1 1,0-1 0,0 1 0,0 0-1,0-1 1,0 1 0,0 0 0,-1 1-1,-2-3 1,1 1-39,0 1 0,0 0-1,0 0 1,-1 0 0,1 0 0,0 1-1,-1 0 1,1 0 0,-1 0 0,1 0-1,-1 1 1,0-1 0,1 1 0,-1 0-1,-5 1 1,2 2 65,-1-1 0,1 1 0,1 0 0,-1 1 0,0-1 0,1 2 0,0-1 0,0 1 0,0 0 0,1 0 0,0 1 0,0 0 0,0 0 0,0 1 0,-7 10 0,7-7 40,0-1 0,1 1 1,0 0-1,0 0 0,1 0 0,0 0 0,1 1 0,1 0 0,-1 0 0,1 0 0,0 16 0,2-13 18,1-1-1,0 0 0,1 1 0,0-1 0,1 0 0,8 23 1,-8-30-32,-1 0 1,1 0 0,0-1 0,1 0 0,-1 1-1,1-1 1,0-1 0,0 1 0,0 0 0,1-1 0,0 0-1,0 0 1,0 0 0,0-1 0,0 0 0,10 4-1,-3-3 19,-1 0 0,1-1 0,0-1 0,0 0 0,0 0-1,0-1 1,0-1 0,0 0 0,20-3 0,4-3 147,66-21 1,-78 19-179,0-1 0,0-2 1,-1 0-1,-1-2 0,0 0 1,32-26-1,-47 33 19,13-9-158,0-1 0,20-22-1,-32 26 334,-8 11-227,0 1 1,0 0-1,1-1 0,-1 1 0,0 0 1,0-1-1,0 1 0,0 0 1,0-1-1,0 1 0,0 0 1,0-1-1,0 1 0,0 0 0,0-1 1,0 1-1,0 0 0,0-1 1,0 1-1,0 0 0,0-1 0,-1 1 1,1 0-1,0-1 0,0 1 1,0 0-1,-1 0 0,1-1 1,0 1-1,0 0 0,-1-1 0,1 1-18,-1 0-1,0 0 0,1 0 0,-1 0 1,1 0-1,-1 0 0,0 0 0,1 0 1,-1 0-1,0 1 0,1-1 0,-1 0 1,1 0-1,-1 1 0,1-1 0,-1 0 1,1 0-1,-1 1 0,0 0 0,-10 7-138,-11 16-66,2 0-1,-33 49 1,35-47 269,14-21-28,1 1-1,-1-1 0,1 1 1,0 0-1,1 0 0,0 0 1,0 0-1,0 0 0,0 0 1,1 0-1,0 1 0,0-1 1,1 1-1,0-1 0,0 1 1,0-1-1,3 12 0,-2-16 15,-1 0 0,1 0 0,-1 0 0,1 0 0,0 0-1,0 0 1,0 0 0,0 0 0,0 0 0,1-1 0,-1 1 0,0 0-1,1-1 1,-1 1 0,1-1 0,0 1 0,0-1 0,-1 0-1,1 0 1,0 0 0,0 0 0,0 0 0,0 0 0,0 0-1,0-1 1,0 1 0,0-1 0,1 0 0,-1 1 0,0-1-1,0 0 1,0 0 0,4-1 0,1 1 43,0-2-1,0 1 1,0-1 0,0 0-1,0 0 1,0-1 0,0 0-1,-1 0 1,7-5 0,6-6 23,0 0 0,-2-2 0,30-32 0,-26 25-164,179-207-402,-181 204 451,-1-1 0,-2 0-1,-1-1 1,-1-1-1,-1-1 1,-2 0 0,9-37-1,0-22-92,10-110-1,-26 172 86,-2-1 0,0 0-1,-5-50 1,1 66 63,2 7-32,0 0 0,-1 0 0,1-1 0,-1 1 0,-1 0 0,1 0 0,-1 0 0,0 0 0,0 1-1,0-1 1,0 0 0,-1 1 0,-3-5 0,5 8-7,1 0 1,-1 1-1,0-1 0,1 0 0,-1 1 0,0-1 0,0 1 0,1-1 0,-1 1 0,0-1 0,0 1 0,0-1 0,1 1 0,-1 0 0,0 0 0,0-1 0,0 1 0,0 0 0,0 0 0,0 0 0,0 0 0,1 0 0,-1 0 0,-2 0 0,2 1 0,0-1 0,-1 1 0,1 0 0,0 0 0,-1 0 0,1-1 0,0 1 0,0 0 0,0 1 0,0-1 0,0 0 0,0 0 0,-1 2 0,-2 4 3,0 0 0,0 0 1,1 0-1,0 0 0,-2 10 0,-36 219 36,31-166-47,-10 102 240,19-133-78,0-1-1,8 57 0,-1-48 216,2-1 0,27 89-1,-31-125-248,1 1-1,0-1 0,0-1 1,12 16-1,-14-20-30,1-1 0,-1 0-1,1 0 1,1 0 0,-1 0 0,0 0-1,1-1 1,0 0 0,0 0 0,9 4-1,-12-6-52,0-1 0,1 1-1,-1-1 1,0 0-1,1 0 1,-1 0 0,0 0-1,1 0 1,-1 0-1,0-1 1,0 1 0,1-1-1,-1 0 1,0 1-1,0-1 1,0 0-1,0 0 1,0-1 0,0 1-1,0 0 1,0-1-1,0 1 1,0-1 0,1-1-1,4-4 21,-1 0 0,0-1 0,0 0-1,6-11 1,43-74 224,-49 82-285,-1-1 0,0 0 1,-1-1-1,0 1 0,-1-1 0,2-14 1,0 2-115,-7 11 68,1 13 30,1 0 0,0 0 1,-1 1-1,1-1 1,0 0-1,0 0 1,-1 0-1,1 0 1,0 0-1,0 0 0,0 0 1,0 0-1,0 0 1,1 0-1,-1 0 1,1-1-1,-1 1 31,0 1-1,0 0 1,0-1 0,1 1-1,-1 0 1,0-1 0,0 1-1,1 0 1,-1 0 0,0-1-1,1 1 1,-1 0-1,0 0 1,1-1 0,-1 1-1,0 0 1,1 0 0,-1 0-1,1 0 1,-1-1 0,0 1-1,1 0 1,-1 0 0,1 0-1,-1 0 1,0 0 0,1 0-1,-1 0 1,1 0 0,-1 0-1,0 0 1,1 1-1,0-1 1,0 0-11,1 0 0,1 0 1,0 0-1,0 0 0,0 0 0,0 1 1,0-1-1,0 1 0,-1 0 0,1 0 1,0 0-1,-1 0 0,1 0 0,0 1 1,-1-1-1,0 1 0,1-1 0,-1 1 1,0 0-1,0 0 0,0 0 0,0 0 1,0 1-1,0-1 0,-1 0 0,3 4 1,-1 1-10,0 0-1,-1 1 1,0-1 0,0 0 0,-1 1 0,0-1-1,0 1 1,0 12 0,-3 7-29,-4 28 0,2-18 39,-3 17 44,2-28-27,0 40-1,5-64 17,0 0-1,1 1 1,-1-1 0,1 1 0,-1-1 0,1 0 0,0 1-1,-1-1 1,1 0 0,0 0 0,2 4 0,-2-6-13,0 1 1,-1 0-1,1 0 1,0 0-1,0-1 1,-1 1-1,1 0 1,0-1 0,0 1-1,0 0 1,0-1-1,0 1 1,0-1-1,0 0 1,0 1-1,0-1 1,0 0-1,0 1 1,0-1-1,0 0 1,0 0-1,0 0 1,1 0-1,-1 0 1,0 0 0,0 0-1,0-1 1,0 1-1,1-1 1,8-2 64,-1-1 1,0-1 0,0 1 0,0-1-1,-1-1 1,0 0 0,9-8 0,50-53 10,-46 46-39,34-41-30,20-19-289,-36 38-141,-38 44 395,-1-1 1,1 1-1,-1 0 1,1 0-1,-1 0 1,1 0 0,-1 0-1,0 0 1,1 0-1,-1 0 1,0 1-1,2 20-34,0-1 0,-3 29 0,-1-31 110,2 1 0,1-1-1,4 27 1,-4-37 15,2 0 0,-1 0 1,1 0-1,1 0 0,-1-1 1,8 12-1,-10-18-47,0 0 0,0 0 0,0-1 0,0 1-1,1 0 1,-1-1 0,0 1 0,1-1 0,0 1 0,-1-1-1,1 0 1,0 0 0,0 0 0,0 0 0,0 0 0,0 0 0,0 0-1,0 0 1,0-1 0,0 1 0,0-1 0,0 0 0,0 0 0,0 1-1,0-1 1,0-1 0,1 1 0,-1 0 0,0 0 0,0-1-1,0 1 1,0-1 0,2-1 0,2 0 0,-1-1-1,0 0 1,0 0-1,0-1 1,0 1-1,-1-1 1,0 0-1,1-1 1,-1 1-1,-1-1 1,1 1 0,-1-1-1,3-6 1,4-7 34,-1-1 1,8-27 0,-8 21 61,1-1-44,21-50-246,-10 21-426,-20 54 378,-5 21-53,3-11 269,0 0 1,0 0-1,2 13 1,0 0 1,-1-18 28,0-1 0,1 1-1,-1 0 1,1 0 0,0 0-1,0-1 1,1 1 0,1 3-1,-2-5 86,0-3-64,1 0-1,-1 1 0,1-1 1,-1 0-1,1 0 0,-1 0 1,1 0-1,-1 0 0,2-2 1,-3 3-59,1-1 1,0 1-1,-1-1 0,1 1 1,-1-1-1,1 1 1,0-1-1,-1 1 0,1-1 1,-1 0-1,0 1 1,1-1-1,-1 0 0,0 0 1,1 1-1,-1-1 1,0 0-1,1-1 0,-2 2-6,1 0 0,-1 1 0,1-1-1,-1 0 1,1 0 0,-1 0 0,1 1-1,-1-1 1,1 0 0,-1 0-1,1 1 1,-1-1 0,1 0 0,0 1-1,-1-1 1,1 1 0,-1-1 0,1 0-1,0 1 1,0-1 0,-1 2 0,-10 13-133,10-14 130,-13 20 33,1 1-1,1 1 1,1-1 0,1 2-1,0-1 1,2 2 0,-9 47-1,17-71 3,-1 1 0,1-1 0,0 1 0,0-1-1,0 1 1,0-1 0,0 1 0,0-1 0,0 1 0,1-1-1,-1 1 1,0-1 0,1 1 0,-1-1 0,1 1-1,0-1 1,-1 0 0,1 1 0,0-1 0,0 0 0,0 0-1,0 0 1,0 1 0,0-1 0,0 0 0,0 0-1,1 0 1,-1-1 0,0 1 0,3 1 0,0-1 25,-1 0 1,1 0-1,0 0 0,-1 0 1,1-1-1,0 0 0,-1 1 1,1-1-1,0-1 1,-1 1-1,7-2 0,146-44 557,-130 38-698,-6 2-546,-11 3-169,0 0-1,0 0 0,0-1 0,10-5 1,-19 9 609,1 0 0,-1-1-1,1 1 1,0 0 0,-1-1 0,1 1 0,-1 0 0,1-1 0,0 0-414,-1 0 413,1 1 1,-1-1 0,0 0 0,1 1 0,-1-1 0,0 1 0,0-1 0,1 0 0,-1 1-1,0-1 1,0 1 0,0-1 0,0 0 0,0 1 0,0-1 0,0 0 0,0-1 0,-3-8-2401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7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85 9888,'-8'-4'3648,"11"4"-2816,16-5-256,-10 2 2303,7-6-1695,7 0 512,5-3-1024,15 0-96,13-1-384,5 5-384,11 4 96,-6-1-2176,-10 5 1248,2 9-4063,-11 3 2847,-8 5-4192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5:59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25 3968,'-17'-18'10146,"17"17"-9918,-1 1 0,1 0 0,-1 0-1,0-1 1,-4-1 1356,4 2-1501,1 0 0,0-1-1,0 1 1,0 0 0,-1 0 0,1 0 0,0 0 0,-1-1 0,1 1 0,0 0 0,0 0-1,-1 0 1,1 0 0,0 0 0,-1 0 0,1 0 0,0 0 0,-1 0 0,1 0-1,0 0 1,0 0 0,-1 0 0,1 0 0,0 0 0,-1 0 0,1 0 0,0 1 0,0-1-1,-1 0 1,1 0 0,0 0 0,-1 1 0,-3 10 562,4 18-633,42 357 1337,-31-155-597,-14-214-1763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00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12 288 4896,'-1'0'54,"-10"-6"1379,11 5-1396,0 1 1,0 0-1,0 0 0,0-1 1,0 1-1,0 0 0,0-1 1,0 1-1,0 0 0,0-1 1,0 1-1,0 0 0,1 0 1,-1-1-1,0 1 1,0 0-1,0 0 0,0-1 1,0 1-1,0 0 0,1 0 1,-1-1-1,0 1 0,0 0 1,0 0-1,1 0 0,-1-1 1,0 1-1,0 0 1,1 0-1,-1 0 0,0 0 1,0-1-1,1 1 0,-1 0 1,3-2 821,-3 2-585,1-1 0,-1 0 0,1 1 0,-1-1-1,0 0 1,1 0 0,-1 1 0,0-1 0,1 0 0,-1 0 0,0 0 0,0 0 0,0 1 0,1-3 0,2-9 1638,0 8-1536,1 0 0,-1 1 0,0 0 0,1-1 0,0 1 0,0 1 0,0-1 0,5-2 0,39-18 1066,-42 20-1309,147-49 1782,-97 36-1371,-3-1-192,265-74-11,-304 87-1099,1 1 0,-1 1 0,0 0 0,1 1-1,15 0 1,-28 2 341,0-1 0,0 0 0,0 0 0,0 1 0,-1-1-1,1 1 1,0 0 0,0 0 0,-1-1 0,1 1 0,0 0 0,-1 0 0,1 1-1,-1-1 1,1 0 0,-1 0 0,0 1 0,2 2 0,-1-3 140,12 12-5243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05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3 3552,'3'-3'11349,"-10"11"-10694,0-1 0,1 1 1,0 1-1,0-1 0,1 1 0,-5 11 1,3-2-557,0 0 1,-6 28-1,3-3 272,-6 53 0,15-79-269,0 1 0,0-1 0,2 1 0,0-1 1,8 35-1,-8-46-76,1 0 0,0-1 0,0 1 0,0 0 0,1-1 0,-1 0 0,1 0 0,1 0 0,5 7 0,-8-10-118,1-1-1,0 1 1,0-1 0,-1 0 0,1 1 0,0-1-1,0 0 1,0 0 0,0 0 0,1 0 0,-1-1-1,0 1 1,0 0 0,0-1 0,1 0 0,-1 1-1,0-1 1,1 0 0,-1 0 0,0 0 0,0-1-1,1 1 1,-1 0 0,0-1 0,0 0 0,3-1-1,0 0-702,0 0 0,0-1-1,0 0 1,0 0 0,-1 0-1,1-1 1,-1 1 0,0-1 0,6-7-1,0-2-905,0-1 1,8-15-1,9-23-1723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06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27 5152,'-20'-21'2336,"20"15"-1984,9 12-1248,2 1 512,6 10-3136,13 4 1920,3 0 640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07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0 181 4320,'0'-25'11424,"3"34"-11046,-1 16 508,-2-21-765,0 0 1,0 1-1,1-1 1,1 8-1,-1-1 64,-1-10-168,-1 0 0,1 0 1,0 0-1,0 0 1,0 0-1,1 0 1,-1 0-1,0 1 0,0-1 1,0-1-1,1 1 1,0 2-1,0-1 9,0-1-22,0 0 0,-1 0 0,1 0 0,0 0 0,-1 1 0,1-1 0,0 0 0,-1 1 0,0-1 0,1 0 0,-1 1 0,0-1 0,0 0-1,1 3 1,7 61 338,-7-13-98,-3 63-99,0-93-89,1-1 0,1 1 0,3 23 0,-2-35 115,0-1-1,-2 18 1,14-40 394,-12 10-557,0 1 0,-1 0 0,1-1-1,-1 1 1,0-1 0,0-4-1,0 4-21,0 1-1,0-1 1,0 1-1,0-1 1,1 1-1,1-5 0,-2 4 18,1 1 0,-1-1 0,1 1 0,-1-1 0,0 1 0,0-1 0,0 1 0,-1-4-1,1-11 79,16-112 364,4-19-357,-16 123-86,-1 10-51,0 1 1,7-21-1,-1 10-102,-3 6 94,1 1 0,1 0 0,1 0-1,14-22 1,-21 36 40,1 0-1,0 0 0,0 1 1,1-1-1,-1 1 1,1 0-1,0 0 1,-1 0-1,1 0 1,1 1-1,-1-1 0,0 1 1,0 0-1,1 0 1,-1 1-1,1-1 1,0 1-1,-1 0 1,1 1-1,0-1 0,0 1 1,0 0-1,6 0 1,-4 1 49,0 0-1,0 1 1,1 0 0,-1 0 0,0 0 0,-1 1 0,1 0-1,0 1 1,-1-1 0,0 1 0,1 0 0,-2 1 0,1 0-1,0 0 1,-1 0 0,0 0 0,0 1 0,-1 0 0,1 0-1,-1 0 1,-1 0 0,1 1 0,-1 0 0,0 0 0,-1-1-1,1 2 1,-1-1 0,-1 0 0,1 0 0,-1 1 0,0 6-1,-1 14 83,-5 183 199,0-111 28,5-77-344,1-21-108,-1 1 0,0 0 0,0-1 0,0 1 0,0 0 0,0 0 0,0 0 0,-1-1 0,1 1 0,-1 0 0,0-1 0,0 1 0,-1 3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0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13 127 4224,'-1'0'107,"0"-1"0,0 1 0,0-1 0,0 1 1,1-1-1,-1 0 0,0 1 0,1-1 0,-1 0 0,0 1 0,1-1 1,-1 0-1,1 0 0,-1 0 0,1 1 0,-1-1 0,1 0 0,0 0 1,0 0-1,-1-1 0,1-1 384,0 1-1,1-1 1,-1 1 0,1 0-1,-1-1 1,1 1 0,1-3 0,0 0 117,0 1 0,0-1 1,0 1-1,1-1 1,0 1-1,4-5 0,1 1-59,0 0 0,0 0-1,15-11 1,-22 18-535,0 0 0,1 0 0,-1 0 0,0 1 0,0-1 1,0 0-1,1 1 0,-1-1 0,0 0 0,1 1 0,-1 0 0,1-1 0,-1 1 1,1 0-1,-1 0 0,0 0 0,1 0 0,-1 0 0,1 0 0,-1 0 0,1 0 0,-1 1 1,3 0-1,-2 0-10,0 1 0,0-1 1,0 1-1,0 0 1,-1-1-1,1 1 0,0 0 1,-1 0-1,0 0 0,1 0 1,-1 1-1,0-1 0,1 3 1,1 3 49,-1-1 0,0 1 0,0 0 0,-1 0 0,0 0 0,-1 0 0,1 0 0,-2 10 0,0 0 51,-1 0-1,-7 27 1,4-29 18,-1-1 1,-1 1 0,0-1-1,-1-1 1,-1 1-1,-14 18 1,-1 3 328,7-12 423,16-23-625,14-2 108,1 0-1,19-5 0,-22 4-266,0 0 0,0 0-1,0 1 1,16 1 0,27 9-272,-27-4 100,-20-2 178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10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390 677 2080,'-13'-9'5596,"12"7"-5222,0 1-31,0-1 1,0 1 0,0 0 0,0 0 0,-1 0-1,1 0 1,0 0 0,-1 0 0,0-1 0,-13-3 1026,0 1 0,-20-4 0,24 7-1189,0-1 0,0 2-1,0-1 1,0 1 0,0 1 0,0 0 0,-13 3 0,17-1-102,1 0 0,-1 0 1,1 0-1,0 1 0,0 0 1,0 0-1,1 0 0,-1 1 1,-6 7-1,-3 2-30,11-11-57,1 0-1,1 0 0,-1 0 0,0 0 0,1 0 0,0 1 1,-1-1-1,1 1 0,1 0 0,-1 0 0,0-1 0,1 1 0,0 0 1,0 0-1,0 0 0,0 0 0,1 7 0,0-4 31,0 0 1,1 0-1,0 0 0,1 0 0,0 0 1,0 0-1,0 0 0,1-1 0,0 1 1,4 5-1,-3-3 64,1-1 0,0 0 0,1 0 1,9 10-1,-14-17-62,0 1 0,1-1 1,0 1-1,-1-1 0,1 0 0,0 1 0,0-1 1,0 0-1,-1 0 0,1 0 0,0-1 1,0 1-1,0 0 0,1-1 0,-1 1 1,0-1-1,0 0 0,0 0 0,0 0 1,0 0-1,1 0 0,-1 0 0,0 0 1,0-1-1,3 0 0,5-4 94,0 0 0,0-1-1,-1 0 1,1 0 0,-2-1 0,9-8 0,-1 2-36,23-19 191,48-50 1,-74 67-225,-1 0 0,0 0 0,-1-1 0,-1 0 0,0-1 0,12-32 0,-14 27-15,-1 0-1,-2 0 0,0-1 0,-1 1 0,-1-1 0,-2 0 0,0 0 1,-1 0-1,-5-34 0,3 43-43,-1 0 0,0 0 1,-1 0-1,0 1 0,-1-1 0,-1 1 0,0 0 1,-1 0-1,0 1 0,-1 0 0,-1 0 1,0 1-1,0 0 0,-1 1 0,0 0 0,-15-11 1,6 7-80,-2 0 1,0 1 0,-1 2 0,0 0 0,0 1-1,-1 2 1,-1 0 0,1 1 0,-1 1 0,0 2-1,0 0 1,-41 0 0,48 3-185,-14 1-854,13 4-2657,53 7-6743,-1-13 7956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11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0 3808,'-10'0'1132,"15"0"-110,-8 3-214,0-1-1,1 1 1,-1-1-1,-4 7 1,-1 3-408,0 0 1,2 0-1,-1 1 0,2 0 1,-1 0-1,-5 27 1,-10 86 727,12-62-558,4-28-321,1 0 0,2 44 0,2-65-138,1 0-1,1 0 1,0 0 0,1 0-1,1 0 1,0 0-1,12 26 1,-14-37-49,1 1 1,-1-1-1,1 0 1,0 0-1,1 0 1,-1 0-1,0-1 1,1 1-1,0-1 0,0 0 1,9 5-1,-10-6 10,0-1 0,0 0 0,1 1 0,-1-1 0,1 0-1,-1 0 1,1-1 0,-1 1 0,1-1 0,-1 0 0,1 0-1,0 0 1,-1 0 0,1-1 0,-1 1 0,1-1 0,5-2-1,-1-1 37,0 0 0,-1 0 0,1 0 0,-1-1 0,0 0-1,0-1 1,11-11 0,-6 3 42,0 0 0,18-28-1,-23 29-121,0 0-1,-1-1 1,0 0-1,-1 0 1,-1 0-1,0-1 1,-1 0-1,-1 1 1,1-25-1,-2 14 2,-2 0 0,-1 0 0,0 0 0,-2 1-1,-7-25 1,7 36-20,0 0-1,0 0 0,-2 0 1,0 1-1,0 0 0,-1 0 0,-13-17 1,17 24-56,-1 1 0,0 0 1,0 0-1,0 0 1,0 1-1,0 0 0,-1-1 1,0 1-1,1 1 0,-1-1 1,0 1-1,0 0 0,-1 0 1,1 0-1,0 1 0,-1 0 1,1 0-1,-1 0 0,1 0 1,-1 1-1,-8 1 0,9 0 34,1-1 0,-1 2 0,0-1 0,1 0-1,-1 1 1,1 0 0,-1 0 0,1 0 0,0 1-1,0-1 1,0 1 0,0 0 0,1 0 0,-1 1 0,1-1-1,0 1 1,0-1 0,0 1 0,0 0 0,1 0-1,-1 0 1,-3 9 0,0 4 77,1-1 0,0 1 0,1 0 0,-3 33-1,5-37 69,2 0-1,-1 1 0,2-1 0,0 0 0,0 0 0,1 0 0,1 0 0,8 24 0,-9-31-38,0 0 0,1-1 0,0 1 0,0 0 0,1-1 0,-1 0-1,1 0 1,0 0 0,0 0 0,1 0 0,0-1 0,0 0 0,0 0 0,0 0 0,0-1 0,1 1-1,-1-1 1,1-1 0,0 1 0,7 1 0,-2-2-32,0 0-1,0 0 1,0-2-1,0 1 1,0-1 0,1-1-1,-1 0 1,0-1-1,0 0 1,19-6 0,-25 6-157,20-8-175,-23 9-87,-1 0 0,0 0 0,1 0 1,-1 0-1,0-1 0,0 1 0,0 0 1,0 0-1,0-1 0,0 1 0,-1-1 1,1 1-1,0-1 0,0-2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11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39 6816,'-15'-2'2359,"13"-1"-1340,9 0 851,32-10 1048,-24 8-2152,22-5 0,-32 9-713,0 0-1,1 1 1,-1 0-1,0 0 0,0 0 1,1 0-1,-1 1 1,7 1-1,-10-1-46,-1-1 1,1 1-1,-1-1 0,1 1 0,-1 0 0,1-1 0,-1 1 1,0 0-1,1 0 0,-1 0 0,0 0 0,0 0 0,0 0 1,1 1-1,-1-1 0,0 0 0,-1 0 0,1 1 1,0-1-1,0 1 0,-1-1 0,1 1 0,0-1 0,-1 1 1,0-1-1,1 1 0,-1 0 0,0-1 0,0 1 0,0-1 1,0 1-1,0 0 0,0-1 0,-1 3 0,0 2 85,0 0-1,-1 0 0,1-1 1,-1 1-1,-1-1 0,1 0 1,-1 1-1,-5 6 0,-26 28 651,26-32-499,0 1 0,0 0 1,1 1-1,-11 18 0,17-27-211,0 0-1,1 0 0,-1 0 1,1 1-1,-1-1 0,1 0 1,0 0-1,0 0 0,-1 1 1,1-1-1,0 0 0,0 0 1,0 1-1,0-1 0,0 0 1,1 0-1,-1 1 0,0-1 1,1 2-1,0-2-7,-1 0 1,1 0 0,0-1-1,0 1 1,0 0-1,-1 0 1,1-1-1,0 1 1,0 0 0,0-1-1,0 1 1,0-1-1,0 1 1,0-1-1,0 0 1,1 1 0,0-1-1,6 1 37,1 0 0,-1-1 0,0 0 0,15-2 0,-15 1-89,43 0-3411,-50 1 3241,0 0 1,-1 0-1,1 0 0,0 0 1,-1 0-1,1 0 1,-1 1-1,1-1 0,0 0 1,-1 0-1,1 0 1,-1 1-1,1-1 0,-1 0 1,1 0-1,-1 1 0,1-1 1,-1 1-1,3 1-992,-3-1 992,0-1 0,1 1 1,-1 0-1,0-1 1,0 1-1,0-1 0,1 1 1,-1-1-1,0 1 1,0 0-1,0-1 0,0 1 1,0-1-1,0 1 1,0 0-1,0-1 0,0 1 1,0 0-1,-1-1 0,1 1 1,0-1-1,0 1 1,-1-1-1,1 1 0,-7 15-4243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13.2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37 9056,'-35'-28'4640,"39"25"-4608,-4-2-1664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12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4480,'1'-6'5872,"0"4"-5556,0 0 0,0 1 0,1-1 0,-1 1 1,1 0-1,-1-1 0,1 1 0,-1 0 0,1 0 0,-1 0 0,1 0 1,0 0-1,0 0 0,0 1 0,0-1 0,-1 1 0,1-1 1,0 1-1,0-1 0,0 1 0,2 0 0,7 0 58,-1 1 0,0 0 0,12 2 0,13 1 236,34-3 88,102-13 1,72-26-43,206-9-633,-336 39-9,-88 5-457,-1 2-1,0 1 0,1 0 0,39 8 1,-60-8-82,0 1 0,-1 0-1,0 1 1,1-1 0,-1 1 0,0-1 0,6 4 0,-9-4 309,1-1 1,0 1 0,-1-1-1,1 1 1,-1-1-1,1 1 1,-1-1-1,1 1 1,-1-1-1,1 1 1,-1 0 0,0-1-1,1 1 1,-1 0-1,0-1 1,1 1-1,-1 0 1,0 0-1,0-1 1,0 1-1,0 0 1,0 0 0,0-1-1,0 1 1,0 0-1,0 0 1,0-1-1,0 1 1,0 0-1,0 0 1,-1-1 0,1 1-1,0 0 1,-1-1-1,1 1 1,0 0-1,-1-1 1,1 1-1,-1 0 1,0 0-1,0 1-114,-1-1-1,1 0 1,-1 1-1,0-1 0,1 0 1,-1 0-1,0 0 0,0 0 1,-2 1-1,-27 6-1717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12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387 364 4736,'-2'-3'319,"1"-1"1,0 1 0,-1 0-1,0 0 1,0 0 0,0 1-1,-3-5 1,4 6-104,0 0 0,-1 1 0,1-1-1,0 0 1,0 0 0,0 1 0,-1-1 0,1 0 0,0 1 0,-1-1 0,1 1-1,0 0 1,-1 0 0,1-1 0,-1 1 0,1 0 0,-1 0 0,1 0 0,0 0 0,-1 0-1,-1 1 1,-5 1 304,0 1 0,1 0 0,-1 0 0,1 0 0,-12 8 0,2 1 168,-18 14 0,14-9-368,-63 56 1023,68-58-1128,2 1 0,0 0 0,-14 22 0,20-27-151,-22 37 131,28-44-157,0 1-1,0-1 1,0 1 0,0 0-1,1-1 1,0 1-1,0 0 1,-1 7-1,2-10-10,1 0 0,-1 0-1,0 0 1,1-1 0,-1 1 0,1 0 0,-1 0-1,1-1 1,0 1 0,0 0 0,0-1 0,0 1-1,0-1 1,0 1 0,0-1 0,0 0 0,1 1-1,-1-1 1,0 0 0,1 0 0,-1 0 0,3 1-1,0 0 23,-1 0 0,0-1 0,1 1-1,0-1 1,-1 0 0,1 0 0,0 0 0,-1-1-1,8 1 1,3-2 12,-1 0 0,1-1 1,-1-1-1,1 0 0,-1-1 0,0 0 0,0-1 1,-1-1-1,1 0 0,-1-1 0,0 0 0,-1 0 1,0-1-1,0-1 0,-1 0 0,0-1 0,0 1 0,15-23 1,-12 12-17,-2-1 0,0-1 1,-1 0-1,-2 0 0,0-1 1,-1 0-1,-1 0 0,-1-1 1,-2 1-1,0-1 0,-1 0 1,-2 0-1,-2-31 0,0 45-68,0 0 0,0 0-1,-1 0 1,-1 0 0,1 0-1,-2 1 1,1-1 0,-1 1 0,-1 0-1,0 1 1,0-1 0,0 1-1,-1 0 1,0 1 0,-13-11-1,9 9-59,-1 1 0,0 0 1,-1 0-1,0 2 0,0-1 0,0 1 0,-1 1 0,0 1 0,0 0 0,-22-4 0,17 5-178,4 1-109,-1-1 0,-17 1 1,30 2-19,0 0 1,0 0-1,0 0 1,0 1-1,-1-1 1,1 1-1,0 0 1,0 0 0,0 0-1,0 0 1,1 0-1,-1 1 1,0-1-1,0 1 1,1 0-1,-5 3 1,7-4 174,-1-1-1,1 1 1,-1 0-1,1 0 1,-1 0-1,1-1 1,-1 1 0,1 0-1,0 0 1,0 0-1,-1 0 1,1 0 0,0 0-1,0 0 1,0-1-1,0 1 1,0 0-1,0 0 1,0 0 0,0 0-1,1 0 1,-1 0-1,0 0 1,1 0 0,-1-1-1,0 1 1,1 0-1,-1 0 1,1 0-1,0 0 1,2 3-505,0 1-1,0-1 1,1-1-1,4 5 1,-5-5 596,24 23-1841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13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9 3808,'6'-4'7608,"4"0"-4379,-10 4-3144,0 0 0,1 0 0,-1 0 0,0 0 1,0 0-1,1 0 0,-1 0 0,0 0 0,1 0 0,-1 0 0,0 1 1,1-1-1,-1 0 0,0 0 0,0 0 0,1 1 0,-1-1 0,0 0 0,0 0 1,0 1-1,1-1 0,-1 0 0,0 0 0,0 1 0,0-1 0,0 0 1,0 1-1,1-1 0,-1 0 0,0 1 0,1 15 985,-9 23-871,5-27 111,-39 169 947,-5 19-908,39-162-291,2-10-24,1 0 0,-3 55 0,7-81-10,1 1 0,0-1 0,0 1 1,1-1-1,-1 1 0,0-1 0,1 1 1,0-1-1,-1 1 0,1-1 1,0 0-1,0 1 0,0-1 0,1 0 1,-1 0-1,0 0 0,1 0 0,0 0 1,-1 0-1,1 0 0,0-1 0,0 1 1,0 0-1,0-1 0,0 0 0,0 1 1,0-1-1,1 0 0,-1 0 0,5 1 1,3 0 13,1 0 0,-1-1 1,1 0-1,0-1 1,-1 0-1,1-1 0,0 0 1,10-3-1,4 1-37,69-10-1078,-32 1-4421,-53 11 2255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14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9792,'0'-5'3648,"10"1"-2848,9 1-224,-5-3 2239,5 3-1663,15-6 320,22 0-896,15 1-288,4 4-192,1 1-288,-10 3 96,-13 0-2560,-11 7 1440,-9 1-4415,-14-8 3167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21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15 156 2400,'-14'-37'16341,"29"23"-14917,6 2-1202,0 0 1,2 1 0,34-12-1,-24 13 10,0 2 0,0 1-1,60-5 1,103 7 475,-169 5-597,89-5 612,-103 5-3089,-59 28-14844,38-20 16489,-19 16-1283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22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80 4064,'-5'-9'5221,"27"1"-222,-11 4-3907,22-6 724,0 3 1,37-5-1,68 0-1346,-96 10-123,15-3-502,60-3 514,-40 6-3587,-76 2 2721,1 0-1,0 0 1,0 1 0,-1-1 0,1 1-1,0-1 1,-1 1 0,4 1-1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25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36 137 3328,'-2'-1'195,"2"1"-163,0 0 0,0 0 0,-1 0 0,1 0-1,0 0 1,0 0 0,0-1 0,-1 1 0,1 0 0,0 0-1,0 0 1,0 0 0,0 0 0,-1 0 0,1 0 0,0 0-1,0 0 1,0-1 0,0 1 0,0 0 0,-1 0 0,1 0-1,0 0 1,0 0 0,0-1 0,0 1 0,0 0-1,0 0 1,0 0 0,0-1 0,0 1 0,0 0 0,-1 0-1,1 0 1,0 0 0,0-1 0,0 1 0,0 0 0,0 0-1,0 0 1,1-1 0,0-1 969,-28-36 9953,26 37-10901,1 1-1,0 0 0,0-1 0,-1 1 0,1-1 0,0 1 0,0-1 0,0 1 1,-1 0-1,1-1 0,0 1 0,0-1 0,0 1 0,0-1 0,0 1 0,0-1 0,0 1 1,0-1-1,0 1 0,0 0 0,0-1 0,0 1 0,0-1 0,0 1 0,1-1 1,-1 1-1,0-1 0,0 1 0,0 0 0,1-1 0,-1 1 0,0-1 0,0 1 0,1 0 1,-1-1-1,0 1 0,1 0 0,-1 0 0,1-1 0,-1 1 0,0 0 0,1 0 1,-1-1-1,1 1 0,21-7 332,-20 6-319,31-5 276,2 1 0,50-2 0,67 9 449,-83 2-619,24 0-6,-73-3-37,-14-1-96,0 1-1,0-1 1,1 0-1,-1-1 1,0 1-1,0-1 1,0-1-1,0 1 1,9-4-1,-14 4-67,0 1-1,-1-1 1,1 0-1,0 1 1,-1-1-1,1 0 1,0 1-1,-1-1 1,1 0 0,-1 0-1,1 1 1,-1-1-1,0 0 1,1 0-1,-1 0 1,0 0 0,1 0-1,-1 1 1,0-1-1,0 0 1,0 0-1,0 0 1,0 0-1,0 0 1,0 0 0,0 0-1,0 0 1,0 0-1,-1 1 1,1-1-1,0 0 1,-1 0 0,0-1-1,-1-13-3653,2 14 3498,0 1-1,0-1 1,0 1 0,0-1-1,0 1 1,1 0 0,-1-1-1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26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39 4064,'1'-2'135,"-1"1"0,1 0 0,0 0-1,-1 0 1,1 0 0,0 0 0,0 0 0,0 0 0,0 0 0,0 0-1,0 0 1,0 0 0,0 1 0,0-1 0,1 1 0,-1-1 0,0 0 0,0 1-1,1 0 1,-1-1 0,0 1 0,2 0 0,0-1 518,22-19 9772,-41 24-8878,9 0-1443,-1-1-1,1 1 0,0 1 0,1-1 1,-1 1-1,1 0 0,0 1 0,0-1 1,1 1-1,-1 0 0,1 1 0,1-1 1,-1 1-1,1 0 0,-4 10 0,5-10-89,0-1 0,1 1 0,0-1-1,0 1 1,1 0 0,0 0-1,0 0 1,1 0 0,0 0-1,0 0 1,0 0 0,1 0 0,0 0-1,0-1 1,1 1 0,0 0-1,5 12 1,-4-13-56,0 0 0,1-1 0,-1 1 0,1 0 0,0-1-1,1 0 1,-1 0 0,1-1 0,0 1 0,0-1 0,7 5 0,-9-7-280,1-1 0,-1 1 0,1 0 0,0-1-1,-1 0 1,1 0 0,0 0 0,0 0 0,-1-1 0,1 0 0,0 1 0,0-1 0,0-1 0,0 1 0,0 0-1,0-1 1,-1 0 0,1 0 0,0 0 0,5-3 0,-3 1-536,0 0 0,-1 0 0,1-1 0,-1 0 0,0 0 0,-1 0 0,1-1 0,5-5-1,8-16-2991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26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76 3808,'-18'-46'1408,"13"43"-1088,10-11-96,4 7-2656,0 2 608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27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 3968,'-5'-7'10736,"15"25"-8822,-5 1-1642,-1 0 0,-1 0 0,-1 0 0,-1 0 0,-2 29 0,1-27-112,9 309 891,-2-210-513,-3-78-214,-2 1-1,-4 42 1,2-76-228,0-8-108,0 0 0,0 0-1,0 1 1,0-1-1,0 0 1,0 1-1,0-1 1,-1 0-1,1 1 1,0-1-1,-1 0 1,1 0-1,-1 1 1,-1 0-1,-4-10-3016,-3-22-2592,4 10 3280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9:24:13.6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82 8960,'-28'-23'3328,"25"23"-2592,6 0-192,7 4-224,11-4-288,19 0 832,38-4-480,37-4 128,12-3-320,1-5-1568,29 4 704,5 1-6976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27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98 4800,'-27'-9'5914,"41"5"-2399,33-4-880,27-4-1062,9 3-649,231-28 568,-247 28-2703,98 0 0,-128 10-3210,-12 6 1259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30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6 931 2656,'0'0'27,"-1"-1"0,1 1-1,0 0 1,0 0 0,-1 0 0,1 0-1,0 0 1,0 0 0,-1 0 0,1 0 0,0-1-1,0 1 1,0 0 0,-1 0 0,1 0 0,0 0-1,0-1 1,0 1 0,0 0 0,-1 0 0,1-1-1,0 1 1,0 0 0,0 0 0,0 0 0,0-1-1,0 1 1,0 0 0,0 0 0,0-1 0,0 1-1,0 0 1,0 0 0,0-1 0,0 1 0,8-5 541,-7 5-512,5-10 3507,0 3-2780,-1 0-1,0 0 1,0-1 0,-1 1 0,0-1 0,4-11 0,11-19 99,-9 18-466,0-1 0,-2-1 0,0 1 0,8-37 0,-14 49-123,-3 14-338,0 4 85,-4 45 51,3-1 0,7 93 0,-1-95-17,-1-14 47,15 69 0,21 36-42,-15-56 101,11 27 279,-27-93-211,1 0 0,1-1 0,17 27 0,-26-45-193,0 1 1,0 0-1,0-1 0,1 1 1,-1-1-1,0 1 0,1-1 1,-1 0-1,1 0 1,0 0-1,0 1 0,-1-2 1,1 1-1,3 1 0,-4-1-27,1-1-1,-1 0 0,0 0 0,0 0 0,0 0 0,1 0 0,-1-1 1,0 1-1,0 0 0,0-1 0,0 1 0,1 0 0,-1-1 0,0 1 1,0-1-1,0 0 0,0 1 0,0-1 0,0 0 0,0 0 0,0 1 1,-1-1-1,1 0 0,1-2 0,4-4 101,0-2 0,-1 1 0,0-1 0,8-17 0,10-41 270,-16 43-321,14-42-220,-3-1 0,-4-1 1,9-94-1,-8-255-582,-16 356 554,-12-102 0,10 136-240,0-48-1,3 59-93,2 15 50,-1 1 427,1 0-1,0 0 1,-1 1 0,1-1-1,-1 0 1,1 0-1,-1 1 1,1-1-1,-1 1 1,2 0-1,1 0 2,0 1-1,0-2 0,1 1 0,-1 0 0,0-1 1,5 0-1,14 2 169,-4 0-16,-1 0 1,1 0-1,26-3 0,58-10 197,-25 3 98,334-49 288,-15 2-467,62 19 254,80-6-57,-226-14 127,-205 33-282,-64 11-263,-32 8-219,0 1 0,-1 1 0,1-1 0,14 1-1,-31 2-698,0 1-1,0 1 1,0-1-1,0 1 0,0-1 1,1 2-1,-1-1 1,0 0-1,1 1 1,0 0-1,-5 4 0,-23 12-3725,0-6 1312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31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6 187 4480,'-1'-1'-86,"-3"-13"2960,4 14-2802,0-1 0,0 1 0,0 0 0,0 0 0,0-1 0,0 1 0,0 0 0,0 0 0,0-1 0,0 1 0,0 0 0,0 0 0,0 0 0,0-1 0,0 1 0,0 0 0,1 0 0,-1 0 0,0-1 0,0 1 0,0 0 0,0 0 0,1 0 0,-1 0 0,0-1 0,0 1 0,0 0 0,1 0 0,-1 0 0,0 0 0,0 0 0,0 0 0,1 0 0,-1 0 1,0 0-1,0 0 0,1 0 0,-1 0 0,0 0 0,0 0 0,1 0 0,-1 0 0,0 0 0,0 0 0,0 0 0,1 0 0,-1 0 0,0 0 0,0 0 0,1 0 0,-1 0 0,0 1 0,0-1 0,2 1 62,0-1-1,-1 1 1,1 0-1,0 0 1,-1 0-1,0 0 1,1 0-1,-1 0 1,1 0-1,-1 1 1,0-1-1,0 1 1,0-1-1,0 1 1,0-1 0,0 1-1,0-1 1,0 1-1,0 2 1,2 5 251,-1-1 0,3 16 0,-2-13-94,1 20 433,0 0 1,-2-1-1,-2 32 0,0-39 246,0-24-917,1 0 1,-1 0-1,0 0 1,1 0-1,-1 1 1,0-1-1,1 0 1,-1 0-1,1 0 0,0 0 1,-1 1-1,1-1 1,0 0-1,-1 1 1,2-2-1,3-3 9,4-7-112,11-22 1,8-11-97,73-78-52,-51 63-58,-30 37 87,2 1 0,0 1-1,35-26 1,-54 45 163,-1 0 0,1 0-1,0 0 1,0 1 0,0-1 0,0 1-1,0 0 1,1 0 0,5-2 0,-8 3 14,1 0 0,-1 0 1,0 0-1,1 0 0,-1 1 1,0-1-1,1 0 0,-1 1 1,0-1-1,1 0 0,-1 1 1,0 0-1,1-1 1,-1 1-1,0 0 0,0-1 1,0 1-1,0 0 0,0 0 1,0 0-1,0 0 0,0 0 1,0 0-1,0 0 0,0 2 1,3 4 44,0 0-1,-1 0 1,0 1 0,0-1 0,-1 1 0,0-1 0,0 1-1,1 15 1,-2 7 288,-1 32 0,-2-19-208,2-26-4,1 15 196,-6 41 0,4-52-183,2-18-124,-1 0 0,0-1-1,0 1 1,0 0 0,-1 0 0,1-1 0,-1 1-1,0 0 1,-1 4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31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 6400,'-2'-7'2113,"6"9"-1409,-3-1-491,0 0-1,0 0 1,0 0 0,0 0 0,0 0 0,0 1 0,-1-1-1,1 0 1,0 0 0,-1 1 0,1-1 0,0 2 0,2 30 3549,-4 18-2266,0-13-1224,1-22-211,1-10-139,-1 0 0,0 0 0,0-1 0,-1 1 0,1 0 0,-3 8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32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1 251 6464,'7'-7'2138,"-7"7"-2086,0 0-1,1 0 1,-1 0-1,0 0 1,0 0-1,0 0 1,1 0 0,-1 0-1,0 0 1,0 0-1,0 0 1,1 0-1,-1 0 1,0 1-1,0-1 1,0 0 0,0 0-1,1 0 1,-1 0-1,0 0 1,0 0-1,0 1 1,0-1-1,0 0 1,0 0 0,0 0-1,1 1 1,-1-1-1,0 0 1,5 22 1879,-3-13-1265,1 6-82,-1 0 0,-1 1 0,0-1 0,-2 16 0,0-3-80,-4 102 1560,2-115-1708,1-3 151,3-12-122,4-6 122,1-7-534,0 0 0,-1 0 0,-1-1 0,0 1 0,-1-1 1,2-14-1,4-20-196,11-44 121,12-50-107,-26 124 253,0 1 0,1-1 0,1 1-1,0 0 1,18-24 0,-24 38-12,0 1 1,0-1-1,0 1 0,0 0 1,0 0-1,0 0 1,1 0-1,-1 0 0,1 0 1,0 1-1,-1-1 0,1 1 1,5-2-1,-6 2-6,0 1-1,0 0 1,-1 0 0,1 0-1,0 0 1,0 0 0,-1 0-1,1 0 1,0 1 0,0-1-1,-1 1 1,1-1 0,0 1-1,-1 0 1,1-1 0,-1 1-1,1 0 1,-1 0-1,1 0 1,-1 0 0,0 0-1,1 1 1,-1-1 0,0 0-1,1 3 1,4 3 67,-1 1 1,0 0-1,-1 1 1,0-1-1,0 1 0,5 17 1,9 58 332,-15-70-306,2 25 62,-2-1 1,-2 56-1,-1-54-25,-1-22-171,0 1 0,-7 30-1,7-43-1056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32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5056,'5'2'1107,"1"-1"0,-1 0 1,1 0-1,-1-1 0,1 1 1,0-1-1,6-1 0,1-1-41,-4 0-178,-1 0 0,15 1 0,-21 1-813,1 0-1,-1 0 1,0 0-1,1 1 1,-1-1 0,0 1-1,1-1 1,-1 1-1,0 0 1,0 0-1,0 0 1,0 0-1,0 1 1,3 1-1,-4-2-42,0 0-1,0 1 1,-1-1 0,1 0-1,-1 1 1,1-1 0,-1 0-1,1 1 1,-1-1-1,0 1 1,0-1 0,1 0-1,-1 1 1,0-1 0,0 1-1,-1 2 1,1-1 71,-1 1 0,1 0 1,-1-1-1,0 1 0,-2 6 0,-3 0 106,0-1-1,0 0 0,-1-1 0,-10 12 1,-7 7 200,-2-2-74,22-21-247,0-1 1,0 1 0,0 0-1,0 0 1,1 0 0,0 0-1,0 1 1,0-1 0,-3 7-1,6-10-75,-1 0-1,1 0 1,0 0-1,0 0 1,0 0 0,0 0-1,0 0 1,0 0-1,0 0 1,1 1-1,-1-1 1,0 0-1,1 0 1,-1 0-1,0 0 1,1 0 0,-1-1-1,1 1 1,0 0-1,-1 0 1,1 0-1,0 0 1,-1 0-1,1-1 1,0 1-1,0 0 1,0-1-1,-1 1 1,1-1 0,0 1-1,0-1 1,2 1-1,2 2 32,0-1 1,1 1-1,-1-2 0,9 3 0,-2-2-48,1 0 0,-1-1 0,0-1 0,1 0-1,15-2 1,-2-1-2837,36-10 0,-53 10 337,0 0 0,12-7 0,-2 2-1093,0-1-157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33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6 7296,'-5'-5'3328,"5"10"-2912,0 4 1984,-5 12-1408,0 7 1151,1 10-1247,-1 9-64,5 2-480,-5-5-32,5-2-192,0-5 224,-4-4-224,-6-3-2496,4-1 1281,-2 1-7425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39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116 100 4224,'17'14'8449,"5"2"-4169,-9-8-4105,1 1 1,0-2-1,1 0 1,-1 0-1,2-2 1,-1 0-1,20 4 1,-31-8-115,9 1 156,-1-1 1,1 0 0,19-1-1,-28 0-161,0-1 0,0 0 0,0 0-1,0 0 1,0 0 0,0 0 0,0-1-1,-1 0 1,1 0 0,-1 0 0,1 0 0,-1 0-1,0-1 1,0 1 0,4-5 0,-4 4-32,-1-1 0,1 1 0,-1-1 0,0 1 0,0-1 0,0 0 0,-1 0 0,1 0 0,-1 0 1,0-1-1,0 1 0,0 0 0,-1 0 0,1-1 0,-1 1 0,0 0 0,0-1 0,-1 1 0,1 0 0,-1 0 0,0-1 0,0 1 1,-1 0-1,1 0 0,-1 0 0,0 0 0,0 1 0,0-1 0,0 0 0,-1 1 0,1-1 0,-5-3 0,4 4-48,-1 0-1,0 0 0,0 1 1,0-1-1,0 1 0,0 0 1,-1 0-1,1 1 0,-1-1 1,1 1-1,-1 0 0,1 0 1,-1 0-1,0 1 0,1-1 1,-1 1-1,0 0 0,1 1 0,-7 0 1,-7 2-1,0 1 1,0 0-1,-28 11 0,34-10-26,-90 36-12,87-34 142,1 0-1,0 2 0,0 0 0,-21 18 1,33-26-74,0 1-1,1-1 1,-1 1 0,0 0 0,1 0 0,-1-1 0,1 1 0,-1 1-1,1-1 1,0 0 0,0 0 0,0 0 0,0 1 0,0-1 0,1 0-1,-1 1 1,1-1 0,-1 0 0,1 1 0,0-1 0,0 1-1,0 2 1,1-1 15,1 0 1,-1 0-1,1-1 0,0 1 0,-1-1 0,2 1 0,-1-1 0,0 0 0,1 1 1,-1-1-1,1 0 0,5 4 0,3 2 37,0-1 1,0 0-1,0 0 1,1-1-1,1-1 1,-1 0-1,25 8 0,-10-6 113,0-2-1,0-1 0,27 2 0,-32-5-153,0-2 0,42-4 0,44-15 291,18-1-6715,-120 20 5300,0-1 0,0 2 0,0-1 0,0 1 0,1-1 0,-1 2 0,0-1 0,0 1 0,-1 0 0,1 0 0,8 4 0,5 3-977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40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6 2976,'0'-1'103,"-4"-4"741,3 11-63,-19 3 4968,-1 8-1386,19-16-3944,1 0 1,0 0 0,-1-1 0,0 1 0,1 0 0,-1-1 0,1 1-1,-1-1 1,0 1 0,-2 0 768,4-2-1160,0 1-1,0 0 1,0-1-1,0 1 1,0 0-1,0-1 1,1 1-1,-1 0 1,0-1-1,0 1 1,0 0-1,0-1 1,1 1-1,-1 0 1,0 0-1,0-1 1,1 1-1,-1 0 1,0 0-1,1 0 1,-1-1 0,0 1-1,0 0 1,1 0-1,-1 0 1,0 0-1,1 0 1,-1 0-1,0 0 1,1 0-1,-1 0 1,1 0-1,14-1-104,-9 2 137,121-10 388,10 4-107,-94 4-155,18-2 97,9 0 77,-50 3-7327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20:26:40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9 3552,'-4'-4'716,"-11"-1"5528,8 14-3263,-14 15-514,-23 31-1,38-46-2342,1-1 0,0 1 0,0 0 0,1 0-1,0 1 1,0 0 0,1-1 0,-2 12 0,5-18-103,0 0 1,0 1-1,0-1 1,1 1-1,-1-1 1,1 0-1,0 1 1,-1-1 0,2 0-1,-1 0 1,0 0-1,1 0 1,-1 0-1,1 0 1,0 0-1,0 0 1,0-1-1,0 1 1,1-1-1,-1 1 1,1-1-1,-1 0 1,5 3 0,-4-3-246,-1-1 0,1 0 0,-1 0 0,1 0 0,0 0 0,-1 0 0,1 0 0,0 0 0,0-1 0,5 1 0,3-1-624,26-2-3744,-16-5 2294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C93C-0870-940A-C257-DFC5C67F2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13FF2-96FA-CE45-5874-0F38E075E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36F3B-7B39-3DA9-4B58-84EC5C03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21888-29C4-3A0B-72D0-4BC35A58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BAAC8-3B4E-B2B2-A6CD-E7B46911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4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0694-E722-0FAE-783F-9F5747AB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7A066-1EB7-D27E-CEAB-C4719AEA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A196C-8302-0104-E0C6-9DCAA034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8EABE-8EAB-2A1E-EE82-AC1C9F37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AB2E-7170-026F-78BB-702C8F4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76FAA-571F-1F6F-0120-D140C93A1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81177-2C8C-0981-A6D0-F1DCA9E85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C2FB5-E57C-8FBB-2FD3-405C9800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1DA83-7044-1443-AD27-71D97E4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10C54-124F-1D1E-3DBA-086BF165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CABB-D410-7A39-B9D5-168B2563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F04FA-5303-BAFA-D961-CF696BC4D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3ACB5-F63A-4A82-104C-50D57195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9575-72D5-3AD4-1938-288793A5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F1110-7E16-0030-525F-5D885D71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0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0AE8-D82C-633D-E9EE-0C292466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8D527-97E7-1F69-8304-BC45E46CB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A65E-23FC-1AA5-7CDD-4C5299D7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FB8FB-17BF-069B-3A39-74185D35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8EA28-BCC3-5B83-3328-4CB1FE3B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FDDF-EE13-2B8C-0A66-18796E2C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F99D-93B4-D2C3-2A30-20A86BB94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DAD4C-4138-D474-74BF-E576D35FF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EE9D0-D5B9-648F-309F-9AF26C7B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B9859-8575-EFD7-2540-48188022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796B5-E1A1-1A01-C3AB-8FEFB0C3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B938-AFBE-49EF-51D3-4B7FE0F8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E417B-22AC-E92B-1EAE-29E63D814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9FDAD-5D45-524B-0B23-FE8E8345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614D5-6D2B-D4AD-51AD-3E174DCBF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65341-57FE-0CC1-06D9-B869646F4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9F0CF-5369-5FB0-CB93-11B2DF0E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95FF3-11AD-EF03-4101-5AC72052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A43B0-AC37-C1FC-93D4-ED19B612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387F-999A-E3C1-8B37-7F225392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B4766-56E6-DCF3-3724-1486A658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C93C4-8ECA-84DA-D6D5-648EBBEA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E2603-9F65-A620-B3BB-9675A9E5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6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F9465-EAF4-6CD2-3F29-90E8B111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244B7-4AAD-1061-9B95-E4F48BA2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8FF7B-FB2E-75B4-5A14-E7464873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36E2-7294-AE50-C65F-F2833814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B86A0-FE8C-ADE0-B518-F42D5E53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42492-918B-9B1D-F546-8AE08A153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B3426-59D4-E46B-31F5-11C3AD71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CDBBB-225E-B0CE-C0FE-EE04A030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3A018-7AAB-55D9-37C9-7D99C397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5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3979-ADEE-60EA-DF7B-06640E30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6A712-E9F4-3445-DF31-E2D4BCD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65EEA-F486-4418-6156-04714A4AD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9186F-397D-D24F-459C-4E0E4335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6E807-B7D7-A2EB-1FE0-814E17DD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0A71F-B696-14CC-9696-58AEAB30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8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7D2FF-6109-3C82-11C4-8F31792E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F5FF3-9CE8-BE64-69A3-A52BCD371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2227-7ACD-1FB2-95C3-105C02E9F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7CF5A-D0F6-4302-9811-D54B784FEC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D28A6-3DCB-A9D9-3EF3-B9FF66656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9F0C-4758-4594-80A8-6FED3D37B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A5FA-412C-4276-BA79-AD30C7CB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3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65" Type="http://schemas.openxmlformats.org/officeDocument/2006/relationships/image" Target="../media/image132.png"/><Relationship Id="rId281" Type="http://schemas.openxmlformats.org/officeDocument/2006/relationships/image" Target="../media/image140.png"/><Relationship Id="rId286" Type="http://schemas.openxmlformats.org/officeDocument/2006/relationships/customXml" Target="../ink/ink143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71" Type="http://schemas.openxmlformats.org/officeDocument/2006/relationships/image" Target="../media/image135.png"/><Relationship Id="rId276" Type="http://schemas.openxmlformats.org/officeDocument/2006/relationships/customXml" Target="../ink/ink138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1.png"/><Relationship Id="rId299" Type="http://schemas.openxmlformats.org/officeDocument/2006/relationships/image" Target="../media/image292.png"/><Relationship Id="rId303" Type="http://schemas.openxmlformats.org/officeDocument/2006/relationships/image" Target="../media/image294.png"/><Relationship Id="rId21" Type="http://schemas.openxmlformats.org/officeDocument/2006/relationships/image" Target="../media/image153.png"/><Relationship Id="rId42" Type="http://schemas.openxmlformats.org/officeDocument/2006/relationships/customXml" Target="../ink/ink164.xml"/><Relationship Id="rId63" Type="http://schemas.openxmlformats.org/officeDocument/2006/relationships/image" Target="../media/image174.png"/><Relationship Id="rId84" Type="http://schemas.openxmlformats.org/officeDocument/2006/relationships/customXml" Target="../ink/ink185.xml"/><Relationship Id="rId138" Type="http://schemas.openxmlformats.org/officeDocument/2006/relationships/customXml" Target="../ink/ink212.xml"/><Relationship Id="rId159" Type="http://schemas.openxmlformats.org/officeDocument/2006/relationships/image" Target="../media/image222.png"/><Relationship Id="rId170" Type="http://schemas.openxmlformats.org/officeDocument/2006/relationships/customXml" Target="../ink/ink228.xml"/><Relationship Id="rId191" Type="http://schemas.openxmlformats.org/officeDocument/2006/relationships/image" Target="../media/image238.png"/><Relationship Id="rId205" Type="http://schemas.openxmlformats.org/officeDocument/2006/relationships/image" Target="../media/image245.png"/><Relationship Id="rId226" Type="http://schemas.openxmlformats.org/officeDocument/2006/relationships/customXml" Target="../ink/ink256.xml"/><Relationship Id="rId247" Type="http://schemas.openxmlformats.org/officeDocument/2006/relationships/image" Target="../media/image266.png"/><Relationship Id="rId107" Type="http://schemas.openxmlformats.org/officeDocument/2006/relationships/image" Target="../media/image196.png"/><Relationship Id="rId268" Type="http://schemas.openxmlformats.org/officeDocument/2006/relationships/customXml" Target="../ink/ink277.xml"/><Relationship Id="rId289" Type="http://schemas.openxmlformats.org/officeDocument/2006/relationships/image" Target="../media/image287.png"/><Relationship Id="rId11" Type="http://schemas.openxmlformats.org/officeDocument/2006/relationships/image" Target="../media/image148.png"/><Relationship Id="rId32" Type="http://schemas.openxmlformats.org/officeDocument/2006/relationships/customXml" Target="../ink/ink159.xml"/><Relationship Id="rId53" Type="http://schemas.openxmlformats.org/officeDocument/2006/relationships/image" Target="../media/image169.png"/><Relationship Id="rId74" Type="http://schemas.openxmlformats.org/officeDocument/2006/relationships/customXml" Target="../ink/ink180.xml"/><Relationship Id="rId128" Type="http://schemas.openxmlformats.org/officeDocument/2006/relationships/customXml" Target="../ink/ink207.xml"/><Relationship Id="rId149" Type="http://schemas.openxmlformats.org/officeDocument/2006/relationships/image" Target="../media/image217.png"/><Relationship Id="rId314" Type="http://schemas.openxmlformats.org/officeDocument/2006/relationships/customXml" Target="../ink/ink300.xml"/><Relationship Id="rId5" Type="http://schemas.openxmlformats.org/officeDocument/2006/relationships/image" Target="../media/image145.png"/><Relationship Id="rId95" Type="http://schemas.openxmlformats.org/officeDocument/2006/relationships/image" Target="../media/image190.png"/><Relationship Id="rId160" Type="http://schemas.openxmlformats.org/officeDocument/2006/relationships/customXml" Target="../ink/ink223.xml"/><Relationship Id="rId181" Type="http://schemas.openxmlformats.org/officeDocument/2006/relationships/image" Target="../media/image233.png"/><Relationship Id="rId216" Type="http://schemas.openxmlformats.org/officeDocument/2006/relationships/customXml" Target="../ink/ink251.xml"/><Relationship Id="rId237" Type="http://schemas.openxmlformats.org/officeDocument/2006/relationships/image" Target="../media/image261.png"/><Relationship Id="rId258" Type="http://schemas.openxmlformats.org/officeDocument/2006/relationships/customXml" Target="../ink/ink272.xml"/><Relationship Id="rId279" Type="http://schemas.openxmlformats.org/officeDocument/2006/relationships/image" Target="../media/image282.png"/><Relationship Id="rId22" Type="http://schemas.openxmlformats.org/officeDocument/2006/relationships/customXml" Target="../ink/ink154.xml"/><Relationship Id="rId43" Type="http://schemas.openxmlformats.org/officeDocument/2006/relationships/image" Target="../media/image164.png"/><Relationship Id="rId64" Type="http://schemas.openxmlformats.org/officeDocument/2006/relationships/customXml" Target="../ink/ink175.xml"/><Relationship Id="rId118" Type="http://schemas.openxmlformats.org/officeDocument/2006/relationships/customXml" Target="../ink/ink202.xml"/><Relationship Id="rId139" Type="http://schemas.openxmlformats.org/officeDocument/2006/relationships/image" Target="../media/image212.png"/><Relationship Id="rId290" Type="http://schemas.openxmlformats.org/officeDocument/2006/relationships/customXml" Target="../ink/ink288.xml"/><Relationship Id="rId304" Type="http://schemas.openxmlformats.org/officeDocument/2006/relationships/customXml" Target="../ink/ink295.xml"/><Relationship Id="rId85" Type="http://schemas.openxmlformats.org/officeDocument/2006/relationships/image" Target="../media/image185.png"/><Relationship Id="rId150" Type="http://schemas.openxmlformats.org/officeDocument/2006/relationships/customXml" Target="../ink/ink218.xml"/><Relationship Id="rId171" Type="http://schemas.openxmlformats.org/officeDocument/2006/relationships/image" Target="../media/image228.png"/><Relationship Id="rId192" Type="http://schemas.openxmlformats.org/officeDocument/2006/relationships/customXml" Target="../ink/ink239.xml"/><Relationship Id="rId206" Type="http://schemas.openxmlformats.org/officeDocument/2006/relationships/customXml" Target="../ink/ink246.xml"/><Relationship Id="rId227" Type="http://schemas.openxmlformats.org/officeDocument/2006/relationships/image" Target="../media/image256.png"/><Relationship Id="rId248" Type="http://schemas.openxmlformats.org/officeDocument/2006/relationships/customXml" Target="../ink/ink267.xml"/><Relationship Id="rId269" Type="http://schemas.openxmlformats.org/officeDocument/2006/relationships/image" Target="../media/image277.png"/><Relationship Id="rId12" Type="http://schemas.openxmlformats.org/officeDocument/2006/relationships/customXml" Target="../ink/ink149.xml"/><Relationship Id="rId33" Type="http://schemas.openxmlformats.org/officeDocument/2006/relationships/image" Target="../media/image159.png"/><Relationship Id="rId108" Type="http://schemas.openxmlformats.org/officeDocument/2006/relationships/customXml" Target="../ink/ink197.xml"/><Relationship Id="rId129" Type="http://schemas.openxmlformats.org/officeDocument/2006/relationships/image" Target="../media/image207.png"/><Relationship Id="rId280" Type="http://schemas.openxmlformats.org/officeDocument/2006/relationships/customXml" Target="../ink/ink283.xml"/><Relationship Id="rId315" Type="http://schemas.openxmlformats.org/officeDocument/2006/relationships/image" Target="../media/image300.png"/><Relationship Id="rId54" Type="http://schemas.openxmlformats.org/officeDocument/2006/relationships/customXml" Target="../ink/ink170.xml"/><Relationship Id="rId75" Type="http://schemas.openxmlformats.org/officeDocument/2006/relationships/image" Target="../media/image180.png"/><Relationship Id="rId96" Type="http://schemas.openxmlformats.org/officeDocument/2006/relationships/customXml" Target="../ink/ink191.xml"/><Relationship Id="rId140" Type="http://schemas.openxmlformats.org/officeDocument/2006/relationships/customXml" Target="../ink/ink213.xml"/><Relationship Id="rId161" Type="http://schemas.openxmlformats.org/officeDocument/2006/relationships/image" Target="../media/image223.png"/><Relationship Id="rId182" Type="http://schemas.openxmlformats.org/officeDocument/2006/relationships/customXml" Target="../ink/ink234.xml"/><Relationship Id="rId217" Type="http://schemas.openxmlformats.org/officeDocument/2006/relationships/image" Target="../media/image251.png"/><Relationship Id="rId6" Type="http://schemas.openxmlformats.org/officeDocument/2006/relationships/customXml" Target="../ink/ink146.xml"/><Relationship Id="rId238" Type="http://schemas.openxmlformats.org/officeDocument/2006/relationships/customXml" Target="../ink/ink262.xml"/><Relationship Id="rId259" Type="http://schemas.openxmlformats.org/officeDocument/2006/relationships/image" Target="../media/image272.png"/><Relationship Id="rId23" Type="http://schemas.openxmlformats.org/officeDocument/2006/relationships/image" Target="../media/image154.png"/><Relationship Id="rId119" Type="http://schemas.openxmlformats.org/officeDocument/2006/relationships/image" Target="../media/image202.png"/><Relationship Id="rId270" Type="http://schemas.openxmlformats.org/officeDocument/2006/relationships/customXml" Target="../ink/ink278.xml"/><Relationship Id="rId291" Type="http://schemas.openxmlformats.org/officeDocument/2006/relationships/image" Target="../media/image288.png"/><Relationship Id="rId305" Type="http://schemas.openxmlformats.org/officeDocument/2006/relationships/image" Target="../media/image295.png"/><Relationship Id="rId44" Type="http://schemas.openxmlformats.org/officeDocument/2006/relationships/customXml" Target="../ink/ink165.xml"/><Relationship Id="rId65" Type="http://schemas.openxmlformats.org/officeDocument/2006/relationships/image" Target="../media/image175.png"/><Relationship Id="rId86" Type="http://schemas.openxmlformats.org/officeDocument/2006/relationships/customXml" Target="../ink/ink186.xml"/><Relationship Id="rId130" Type="http://schemas.openxmlformats.org/officeDocument/2006/relationships/customXml" Target="../ink/ink208.xml"/><Relationship Id="rId151" Type="http://schemas.openxmlformats.org/officeDocument/2006/relationships/image" Target="../media/image218.png"/><Relationship Id="rId172" Type="http://schemas.openxmlformats.org/officeDocument/2006/relationships/customXml" Target="../ink/ink229.xml"/><Relationship Id="rId193" Type="http://schemas.openxmlformats.org/officeDocument/2006/relationships/image" Target="../media/image239.png"/><Relationship Id="rId207" Type="http://schemas.openxmlformats.org/officeDocument/2006/relationships/image" Target="../media/image246.png"/><Relationship Id="rId228" Type="http://schemas.openxmlformats.org/officeDocument/2006/relationships/customXml" Target="../ink/ink257.xml"/><Relationship Id="rId249" Type="http://schemas.openxmlformats.org/officeDocument/2006/relationships/image" Target="../media/image267.png"/><Relationship Id="rId13" Type="http://schemas.openxmlformats.org/officeDocument/2006/relationships/image" Target="../media/image149.png"/><Relationship Id="rId109" Type="http://schemas.openxmlformats.org/officeDocument/2006/relationships/image" Target="../media/image197.png"/><Relationship Id="rId260" Type="http://schemas.openxmlformats.org/officeDocument/2006/relationships/customXml" Target="../ink/ink273.xml"/><Relationship Id="rId281" Type="http://schemas.openxmlformats.org/officeDocument/2006/relationships/image" Target="../media/image283.png"/><Relationship Id="rId316" Type="http://schemas.openxmlformats.org/officeDocument/2006/relationships/customXml" Target="../ink/ink301.xml"/><Relationship Id="rId34" Type="http://schemas.openxmlformats.org/officeDocument/2006/relationships/customXml" Target="../ink/ink160.xml"/><Relationship Id="rId55" Type="http://schemas.openxmlformats.org/officeDocument/2006/relationships/image" Target="../media/image170.png"/><Relationship Id="rId76" Type="http://schemas.openxmlformats.org/officeDocument/2006/relationships/customXml" Target="../ink/ink181.xml"/><Relationship Id="rId97" Type="http://schemas.openxmlformats.org/officeDocument/2006/relationships/image" Target="../media/image191.png"/><Relationship Id="rId120" Type="http://schemas.openxmlformats.org/officeDocument/2006/relationships/customXml" Target="../ink/ink203.xml"/><Relationship Id="rId141" Type="http://schemas.openxmlformats.org/officeDocument/2006/relationships/image" Target="../media/image213.png"/><Relationship Id="rId7" Type="http://schemas.openxmlformats.org/officeDocument/2006/relationships/image" Target="../media/image146.png"/><Relationship Id="rId162" Type="http://schemas.openxmlformats.org/officeDocument/2006/relationships/customXml" Target="../ink/ink224.xml"/><Relationship Id="rId183" Type="http://schemas.openxmlformats.org/officeDocument/2006/relationships/image" Target="../media/image234.png"/><Relationship Id="rId218" Type="http://schemas.openxmlformats.org/officeDocument/2006/relationships/customXml" Target="../ink/ink252.xml"/><Relationship Id="rId239" Type="http://schemas.openxmlformats.org/officeDocument/2006/relationships/image" Target="../media/image262.png"/><Relationship Id="rId250" Type="http://schemas.openxmlformats.org/officeDocument/2006/relationships/customXml" Target="../ink/ink268.xml"/><Relationship Id="rId271" Type="http://schemas.openxmlformats.org/officeDocument/2006/relationships/image" Target="../media/image278.png"/><Relationship Id="rId292" Type="http://schemas.openxmlformats.org/officeDocument/2006/relationships/customXml" Target="../ink/ink289.xml"/><Relationship Id="rId306" Type="http://schemas.openxmlformats.org/officeDocument/2006/relationships/customXml" Target="../ink/ink296.xml"/><Relationship Id="rId24" Type="http://schemas.openxmlformats.org/officeDocument/2006/relationships/customXml" Target="../ink/ink155.xml"/><Relationship Id="rId45" Type="http://schemas.openxmlformats.org/officeDocument/2006/relationships/image" Target="../media/image165.png"/><Relationship Id="rId66" Type="http://schemas.openxmlformats.org/officeDocument/2006/relationships/customXml" Target="../ink/ink176.xml"/><Relationship Id="rId87" Type="http://schemas.openxmlformats.org/officeDocument/2006/relationships/image" Target="../media/image186.png"/><Relationship Id="rId110" Type="http://schemas.openxmlformats.org/officeDocument/2006/relationships/customXml" Target="../ink/ink198.xml"/><Relationship Id="rId131" Type="http://schemas.openxmlformats.org/officeDocument/2006/relationships/image" Target="../media/image208.png"/><Relationship Id="rId61" Type="http://schemas.openxmlformats.org/officeDocument/2006/relationships/image" Target="../media/image173.png"/><Relationship Id="rId82" Type="http://schemas.openxmlformats.org/officeDocument/2006/relationships/customXml" Target="../ink/ink184.xml"/><Relationship Id="rId152" Type="http://schemas.openxmlformats.org/officeDocument/2006/relationships/customXml" Target="../ink/ink219.xml"/><Relationship Id="rId173" Type="http://schemas.openxmlformats.org/officeDocument/2006/relationships/image" Target="../media/image229.png"/><Relationship Id="rId194" Type="http://schemas.openxmlformats.org/officeDocument/2006/relationships/customXml" Target="../ink/ink240.xml"/><Relationship Id="rId199" Type="http://schemas.openxmlformats.org/officeDocument/2006/relationships/image" Target="../media/image242.png"/><Relationship Id="rId203" Type="http://schemas.openxmlformats.org/officeDocument/2006/relationships/image" Target="../media/image244.png"/><Relationship Id="rId208" Type="http://schemas.openxmlformats.org/officeDocument/2006/relationships/customXml" Target="../ink/ink247.xml"/><Relationship Id="rId229" Type="http://schemas.openxmlformats.org/officeDocument/2006/relationships/image" Target="../media/image257.png"/><Relationship Id="rId19" Type="http://schemas.openxmlformats.org/officeDocument/2006/relationships/image" Target="../media/image152.png"/><Relationship Id="rId224" Type="http://schemas.openxmlformats.org/officeDocument/2006/relationships/customXml" Target="../ink/ink255.xml"/><Relationship Id="rId240" Type="http://schemas.openxmlformats.org/officeDocument/2006/relationships/customXml" Target="../ink/ink263.xml"/><Relationship Id="rId245" Type="http://schemas.openxmlformats.org/officeDocument/2006/relationships/image" Target="../media/image265.png"/><Relationship Id="rId261" Type="http://schemas.openxmlformats.org/officeDocument/2006/relationships/image" Target="../media/image273.png"/><Relationship Id="rId266" Type="http://schemas.openxmlformats.org/officeDocument/2006/relationships/customXml" Target="../ink/ink276.xml"/><Relationship Id="rId287" Type="http://schemas.openxmlformats.org/officeDocument/2006/relationships/image" Target="../media/image286.png"/><Relationship Id="rId14" Type="http://schemas.openxmlformats.org/officeDocument/2006/relationships/customXml" Target="../ink/ink150.xml"/><Relationship Id="rId30" Type="http://schemas.openxmlformats.org/officeDocument/2006/relationships/customXml" Target="../ink/ink158.xml"/><Relationship Id="rId35" Type="http://schemas.openxmlformats.org/officeDocument/2006/relationships/image" Target="../media/image160.png"/><Relationship Id="rId56" Type="http://schemas.openxmlformats.org/officeDocument/2006/relationships/customXml" Target="../ink/ink171.xml"/><Relationship Id="rId77" Type="http://schemas.openxmlformats.org/officeDocument/2006/relationships/image" Target="../media/image181.png"/><Relationship Id="rId100" Type="http://schemas.openxmlformats.org/officeDocument/2006/relationships/customXml" Target="../ink/ink193.xml"/><Relationship Id="rId105" Type="http://schemas.openxmlformats.org/officeDocument/2006/relationships/image" Target="../media/image195.png"/><Relationship Id="rId126" Type="http://schemas.openxmlformats.org/officeDocument/2006/relationships/customXml" Target="../ink/ink206.xml"/><Relationship Id="rId147" Type="http://schemas.openxmlformats.org/officeDocument/2006/relationships/image" Target="../media/image216.png"/><Relationship Id="rId168" Type="http://schemas.openxmlformats.org/officeDocument/2006/relationships/customXml" Target="../ink/ink227.xml"/><Relationship Id="rId282" Type="http://schemas.openxmlformats.org/officeDocument/2006/relationships/customXml" Target="../ink/ink284.xml"/><Relationship Id="rId312" Type="http://schemas.openxmlformats.org/officeDocument/2006/relationships/customXml" Target="../ink/ink299.xml"/><Relationship Id="rId317" Type="http://schemas.openxmlformats.org/officeDocument/2006/relationships/image" Target="../media/image301.png"/><Relationship Id="rId8" Type="http://schemas.openxmlformats.org/officeDocument/2006/relationships/customXml" Target="../ink/ink147.xml"/><Relationship Id="rId51" Type="http://schemas.openxmlformats.org/officeDocument/2006/relationships/image" Target="../media/image168.png"/><Relationship Id="rId72" Type="http://schemas.openxmlformats.org/officeDocument/2006/relationships/customXml" Target="../ink/ink179.xml"/><Relationship Id="rId93" Type="http://schemas.openxmlformats.org/officeDocument/2006/relationships/image" Target="../media/image189.png"/><Relationship Id="rId98" Type="http://schemas.openxmlformats.org/officeDocument/2006/relationships/customXml" Target="../ink/ink192.xml"/><Relationship Id="rId121" Type="http://schemas.openxmlformats.org/officeDocument/2006/relationships/image" Target="../media/image203.png"/><Relationship Id="rId142" Type="http://schemas.openxmlformats.org/officeDocument/2006/relationships/customXml" Target="../ink/ink214.xml"/><Relationship Id="rId163" Type="http://schemas.openxmlformats.org/officeDocument/2006/relationships/image" Target="../media/image224.png"/><Relationship Id="rId184" Type="http://schemas.openxmlformats.org/officeDocument/2006/relationships/customXml" Target="../ink/ink235.xml"/><Relationship Id="rId189" Type="http://schemas.openxmlformats.org/officeDocument/2006/relationships/image" Target="../media/image237.png"/><Relationship Id="rId219" Type="http://schemas.openxmlformats.org/officeDocument/2006/relationships/image" Target="../media/image252.png"/><Relationship Id="rId3" Type="http://schemas.openxmlformats.org/officeDocument/2006/relationships/image" Target="../media/image144.png"/><Relationship Id="rId214" Type="http://schemas.openxmlformats.org/officeDocument/2006/relationships/customXml" Target="../ink/ink250.xml"/><Relationship Id="rId230" Type="http://schemas.openxmlformats.org/officeDocument/2006/relationships/customXml" Target="../ink/ink258.xml"/><Relationship Id="rId235" Type="http://schemas.openxmlformats.org/officeDocument/2006/relationships/image" Target="../media/image260.png"/><Relationship Id="rId251" Type="http://schemas.openxmlformats.org/officeDocument/2006/relationships/image" Target="../media/image268.png"/><Relationship Id="rId256" Type="http://schemas.openxmlformats.org/officeDocument/2006/relationships/customXml" Target="../ink/ink271.xml"/><Relationship Id="rId277" Type="http://schemas.openxmlformats.org/officeDocument/2006/relationships/image" Target="../media/image281.png"/><Relationship Id="rId298" Type="http://schemas.openxmlformats.org/officeDocument/2006/relationships/customXml" Target="../ink/ink292.xml"/><Relationship Id="rId25" Type="http://schemas.openxmlformats.org/officeDocument/2006/relationships/image" Target="../media/image155.png"/><Relationship Id="rId46" Type="http://schemas.openxmlformats.org/officeDocument/2006/relationships/customXml" Target="../ink/ink166.xml"/><Relationship Id="rId67" Type="http://schemas.openxmlformats.org/officeDocument/2006/relationships/image" Target="../media/image176.png"/><Relationship Id="rId116" Type="http://schemas.openxmlformats.org/officeDocument/2006/relationships/customXml" Target="../ink/ink201.xml"/><Relationship Id="rId137" Type="http://schemas.openxmlformats.org/officeDocument/2006/relationships/image" Target="../media/image211.png"/><Relationship Id="rId158" Type="http://schemas.openxmlformats.org/officeDocument/2006/relationships/customXml" Target="../ink/ink222.xml"/><Relationship Id="rId272" Type="http://schemas.openxmlformats.org/officeDocument/2006/relationships/customXml" Target="../ink/ink279.xml"/><Relationship Id="rId293" Type="http://schemas.openxmlformats.org/officeDocument/2006/relationships/image" Target="../media/image289.png"/><Relationship Id="rId302" Type="http://schemas.openxmlformats.org/officeDocument/2006/relationships/customXml" Target="../ink/ink294.xml"/><Relationship Id="rId307" Type="http://schemas.openxmlformats.org/officeDocument/2006/relationships/image" Target="../media/image296.png"/><Relationship Id="rId20" Type="http://schemas.openxmlformats.org/officeDocument/2006/relationships/customXml" Target="../ink/ink153.xml"/><Relationship Id="rId41" Type="http://schemas.openxmlformats.org/officeDocument/2006/relationships/image" Target="../media/image163.png"/><Relationship Id="rId62" Type="http://schemas.openxmlformats.org/officeDocument/2006/relationships/customXml" Target="../ink/ink174.xml"/><Relationship Id="rId83" Type="http://schemas.openxmlformats.org/officeDocument/2006/relationships/image" Target="../media/image184.png"/><Relationship Id="rId88" Type="http://schemas.openxmlformats.org/officeDocument/2006/relationships/customXml" Target="../ink/ink187.xml"/><Relationship Id="rId111" Type="http://schemas.openxmlformats.org/officeDocument/2006/relationships/image" Target="../media/image198.png"/><Relationship Id="rId132" Type="http://schemas.openxmlformats.org/officeDocument/2006/relationships/customXml" Target="../ink/ink209.xml"/><Relationship Id="rId153" Type="http://schemas.openxmlformats.org/officeDocument/2006/relationships/image" Target="../media/image219.png"/><Relationship Id="rId174" Type="http://schemas.openxmlformats.org/officeDocument/2006/relationships/customXml" Target="../ink/ink230.xml"/><Relationship Id="rId179" Type="http://schemas.openxmlformats.org/officeDocument/2006/relationships/image" Target="../media/image232.png"/><Relationship Id="rId195" Type="http://schemas.openxmlformats.org/officeDocument/2006/relationships/image" Target="../media/image240.png"/><Relationship Id="rId209" Type="http://schemas.openxmlformats.org/officeDocument/2006/relationships/image" Target="../media/image247.png"/><Relationship Id="rId190" Type="http://schemas.openxmlformats.org/officeDocument/2006/relationships/customXml" Target="../ink/ink238.xml"/><Relationship Id="rId204" Type="http://schemas.openxmlformats.org/officeDocument/2006/relationships/customXml" Target="../ink/ink245.xml"/><Relationship Id="rId220" Type="http://schemas.openxmlformats.org/officeDocument/2006/relationships/customXml" Target="../ink/ink253.xml"/><Relationship Id="rId225" Type="http://schemas.openxmlformats.org/officeDocument/2006/relationships/image" Target="../media/image255.png"/><Relationship Id="rId241" Type="http://schemas.openxmlformats.org/officeDocument/2006/relationships/image" Target="../media/image263.png"/><Relationship Id="rId246" Type="http://schemas.openxmlformats.org/officeDocument/2006/relationships/customXml" Target="../ink/ink266.xml"/><Relationship Id="rId267" Type="http://schemas.openxmlformats.org/officeDocument/2006/relationships/image" Target="../media/image276.png"/><Relationship Id="rId288" Type="http://schemas.openxmlformats.org/officeDocument/2006/relationships/customXml" Target="../ink/ink287.xml"/><Relationship Id="rId15" Type="http://schemas.openxmlformats.org/officeDocument/2006/relationships/image" Target="../media/image150.png"/><Relationship Id="rId36" Type="http://schemas.openxmlformats.org/officeDocument/2006/relationships/customXml" Target="../ink/ink161.xml"/><Relationship Id="rId57" Type="http://schemas.openxmlformats.org/officeDocument/2006/relationships/image" Target="../media/image171.png"/><Relationship Id="rId106" Type="http://schemas.openxmlformats.org/officeDocument/2006/relationships/customXml" Target="../ink/ink196.xml"/><Relationship Id="rId127" Type="http://schemas.openxmlformats.org/officeDocument/2006/relationships/image" Target="../media/image206.png"/><Relationship Id="rId262" Type="http://schemas.openxmlformats.org/officeDocument/2006/relationships/customXml" Target="../ink/ink274.xml"/><Relationship Id="rId283" Type="http://schemas.openxmlformats.org/officeDocument/2006/relationships/image" Target="../media/image284.png"/><Relationship Id="rId313" Type="http://schemas.openxmlformats.org/officeDocument/2006/relationships/image" Target="../media/image299.png"/><Relationship Id="rId10" Type="http://schemas.openxmlformats.org/officeDocument/2006/relationships/customXml" Target="../ink/ink148.xml"/><Relationship Id="rId31" Type="http://schemas.openxmlformats.org/officeDocument/2006/relationships/image" Target="../media/image158.png"/><Relationship Id="rId52" Type="http://schemas.openxmlformats.org/officeDocument/2006/relationships/customXml" Target="../ink/ink169.xml"/><Relationship Id="rId73" Type="http://schemas.openxmlformats.org/officeDocument/2006/relationships/image" Target="../media/image179.png"/><Relationship Id="rId78" Type="http://schemas.openxmlformats.org/officeDocument/2006/relationships/customXml" Target="../ink/ink182.xml"/><Relationship Id="rId94" Type="http://schemas.openxmlformats.org/officeDocument/2006/relationships/customXml" Target="../ink/ink190.xml"/><Relationship Id="rId99" Type="http://schemas.openxmlformats.org/officeDocument/2006/relationships/image" Target="../media/image192.png"/><Relationship Id="rId101" Type="http://schemas.openxmlformats.org/officeDocument/2006/relationships/image" Target="../media/image193.png"/><Relationship Id="rId122" Type="http://schemas.openxmlformats.org/officeDocument/2006/relationships/customXml" Target="../ink/ink204.xml"/><Relationship Id="rId143" Type="http://schemas.openxmlformats.org/officeDocument/2006/relationships/image" Target="../media/image214.png"/><Relationship Id="rId148" Type="http://schemas.openxmlformats.org/officeDocument/2006/relationships/customXml" Target="../ink/ink217.xml"/><Relationship Id="rId164" Type="http://schemas.openxmlformats.org/officeDocument/2006/relationships/customXml" Target="../ink/ink225.xml"/><Relationship Id="rId169" Type="http://schemas.openxmlformats.org/officeDocument/2006/relationships/image" Target="../media/image227.png"/><Relationship Id="rId185" Type="http://schemas.openxmlformats.org/officeDocument/2006/relationships/image" Target="../media/image235.png"/><Relationship Id="rId4" Type="http://schemas.openxmlformats.org/officeDocument/2006/relationships/customXml" Target="../ink/ink145.xml"/><Relationship Id="rId9" Type="http://schemas.openxmlformats.org/officeDocument/2006/relationships/image" Target="../media/image147.png"/><Relationship Id="rId180" Type="http://schemas.openxmlformats.org/officeDocument/2006/relationships/customXml" Target="../ink/ink233.xml"/><Relationship Id="rId210" Type="http://schemas.openxmlformats.org/officeDocument/2006/relationships/customXml" Target="../ink/ink248.xml"/><Relationship Id="rId215" Type="http://schemas.openxmlformats.org/officeDocument/2006/relationships/image" Target="../media/image250.png"/><Relationship Id="rId236" Type="http://schemas.openxmlformats.org/officeDocument/2006/relationships/customXml" Target="../ink/ink261.xml"/><Relationship Id="rId257" Type="http://schemas.openxmlformats.org/officeDocument/2006/relationships/image" Target="../media/image271.png"/><Relationship Id="rId278" Type="http://schemas.openxmlformats.org/officeDocument/2006/relationships/customXml" Target="../ink/ink282.xml"/><Relationship Id="rId26" Type="http://schemas.openxmlformats.org/officeDocument/2006/relationships/customXml" Target="../ink/ink156.xml"/><Relationship Id="rId231" Type="http://schemas.openxmlformats.org/officeDocument/2006/relationships/image" Target="../media/image258.png"/><Relationship Id="rId252" Type="http://schemas.openxmlformats.org/officeDocument/2006/relationships/customXml" Target="../ink/ink269.xml"/><Relationship Id="rId273" Type="http://schemas.openxmlformats.org/officeDocument/2006/relationships/image" Target="../media/image279.png"/><Relationship Id="rId294" Type="http://schemas.openxmlformats.org/officeDocument/2006/relationships/customXml" Target="../ink/ink290.xml"/><Relationship Id="rId308" Type="http://schemas.openxmlformats.org/officeDocument/2006/relationships/customXml" Target="../ink/ink297.xml"/><Relationship Id="rId47" Type="http://schemas.openxmlformats.org/officeDocument/2006/relationships/image" Target="../media/image166.png"/><Relationship Id="rId68" Type="http://schemas.openxmlformats.org/officeDocument/2006/relationships/customXml" Target="../ink/ink177.xml"/><Relationship Id="rId89" Type="http://schemas.openxmlformats.org/officeDocument/2006/relationships/image" Target="../media/image187.png"/><Relationship Id="rId112" Type="http://schemas.openxmlformats.org/officeDocument/2006/relationships/customXml" Target="../ink/ink199.xml"/><Relationship Id="rId133" Type="http://schemas.openxmlformats.org/officeDocument/2006/relationships/image" Target="../media/image209.png"/><Relationship Id="rId154" Type="http://schemas.openxmlformats.org/officeDocument/2006/relationships/customXml" Target="../ink/ink220.xml"/><Relationship Id="rId175" Type="http://schemas.openxmlformats.org/officeDocument/2006/relationships/image" Target="../media/image230.png"/><Relationship Id="rId196" Type="http://schemas.openxmlformats.org/officeDocument/2006/relationships/customXml" Target="../ink/ink241.xml"/><Relationship Id="rId200" Type="http://schemas.openxmlformats.org/officeDocument/2006/relationships/customXml" Target="../ink/ink243.xml"/><Relationship Id="rId16" Type="http://schemas.openxmlformats.org/officeDocument/2006/relationships/customXml" Target="../ink/ink151.xml"/><Relationship Id="rId221" Type="http://schemas.openxmlformats.org/officeDocument/2006/relationships/image" Target="../media/image253.png"/><Relationship Id="rId242" Type="http://schemas.openxmlformats.org/officeDocument/2006/relationships/customXml" Target="../ink/ink264.xml"/><Relationship Id="rId263" Type="http://schemas.openxmlformats.org/officeDocument/2006/relationships/image" Target="../media/image274.png"/><Relationship Id="rId284" Type="http://schemas.openxmlformats.org/officeDocument/2006/relationships/customXml" Target="../ink/ink285.xml"/><Relationship Id="rId37" Type="http://schemas.openxmlformats.org/officeDocument/2006/relationships/image" Target="../media/image161.png"/><Relationship Id="rId58" Type="http://schemas.openxmlformats.org/officeDocument/2006/relationships/customXml" Target="../ink/ink172.xml"/><Relationship Id="rId79" Type="http://schemas.openxmlformats.org/officeDocument/2006/relationships/image" Target="../media/image182.png"/><Relationship Id="rId102" Type="http://schemas.openxmlformats.org/officeDocument/2006/relationships/customXml" Target="../ink/ink194.xml"/><Relationship Id="rId123" Type="http://schemas.openxmlformats.org/officeDocument/2006/relationships/image" Target="../media/image204.png"/><Relationship Id="rId144" Type="http://schemas.openxmlformats.org/officeDocument/2006/relationships/customXml" Target="../ink/ink215.xml"/><Relationship Id="rId90" Type="http://schemas.openxmlformats.org/officeDocument/2006/relationships/customXml" Target="../ink/ink188.xml"/><Relationship Id="rId165" Type="http://schemas.openxmlformats.org/officeDocument/2006/relationships/image" Target="../media/image225.png"/><Relationship Id="rId186" Type="http://schemas.openxmlformats.org/officeDocument/2006/relationships/customXml" Target="../ink/ink236.xml"/><Relationship Id="rId211" Type="http://schemas.openxmlformats.org/officeDocument/2006/relationships/image" Target="../media/image248.png"/><Relationship Id="rId232" Type="http://schemas.openxmlformats.org/officeDocument/2006/relationships/customXml" Target="../ink/ink259.xml"/><Relationship Id="rId253" Type="http://schemas.openxmlformats.org/officeDocument/2006/relationships/image" Target="../media/image269.png"/><Relationship Id="rId274" Type="http://schemas.openxmlformats.org/officeDocument/2006/relationships/customXml" Target="../ink/ink280.xml"/><Relationship Id="rId295" Type="http://schemas.openxmlformats.org/officeDocument/2006/relationships/image" Target="../media/image290.png"/><Relationship Id="rId309" Type="http://schemas.openxmlformats.org/officeDocument/2006/relationships/image" Target="../media/image297.png"/><Relationship Id="rId27" Type="http://schemas.openxmlformats.org/officeDocument/2006/relationships/image" Target="../media/image156.png"/><Relationship Id="rId48" Type="http://schemas.openxmlformats.org/officeDocument/2006/relationships/customXml" Target="../ink/ink167.xml"/><Relationship Id="rId69" Type="http://schemas.openxmlformats.org/officeDocument/2006/relationships/image" Target="../media/image177.png"/><Relationship Id="rId113" Type="http://schemas.openxmlformats.org/officeDocument/2006/relationships/image" Target="../media/image199.png"/><Relationship Id="rId134" Type="http://schemas.openxmlformats.org/officeDocument/2006/relationships/customXml" Target="../ink/ink210.xml"/><Relationship Id="rId80" Type="http://schemas.openxmlformats.org/officeDocument/2006/relationships/customXml" Target="../ink/ink183.xml"/><Relationship Id="rId155" Type="http://schemas.openxmlformats.org/officeDocument/2006/relationships/image" Target="../media/image220.png"/><Relationship Id="rId176" Type="http://schemas.openxmlformats.org/officeDocument/2006/relationships/customXml" Target="../ink/ink231.xml"/><Relationship Id="rId197" Type="http://schemas.openxmlformats.org/officeDocument/2006/relationships/image" Target="../media/image241.png"/><Relationship Id="rId201" Type="http://schemas.openxmlformats.org/officeDocument/2006/relationships/image" Target="../media/image243.png"/><Relationship Id="rId222" Type="http://schemas.openxmlformats.org/officeDocument/2006/relationships/customXml" Target="../ink/ink254.xml"/><Relationship Id="rId243" Type="http://schemas.openxmlformats.org/officeDocument/2006/relationships/image" Target="../media/image264.png"/><Relationship Id="rId264" Type="http://schemas.openxmlformats.org/officeDocument/2006/relationships/customXml" Target="../ink/ink275.xml"/><Relationship Id="rId285" Type="http://schemas.openxmlformats.org/officeDocument/2006/relationships/image" Target="../media/image285.png"/><Relationship Id="rId17" Type="http://schemas.openxmlformats.org/officeDocument/2006/relationships/image" Target="../media/image151.png"/><Relationship Id="rId38" Type="http://schemas.openxmlformats.org/officeDocument/2006/relationships/customXml" Target="../ink/ink162.xml"/><Relationship Id="rId59" Type="http://schemas.openxmlformats.org/officeDocument/2006/relationships/image" Target="../media/image172.png"/><Relationship Id="rId103" Type="http://schemas.openxmlformats.org/officeDocument/2006/relationships/image" Target="../media/image194.png"/><Relationship Id="rId124" Type="http://schemas.openxmlformats.org/officeDocument/2006/relationships/customXml" Target="../ink/ink205.xml"/><Relationship Id="rId310" Type="http://schemas.openxmlformats.org/officeDocument/2006/relationships/customXml" Target="../ink/ink298.xml"/><Relationship Id="rId70" Type="http://schemas.openxmlformats.org/officeDocument/2006/relationships/customXml" Target="../ink/ink178.xml"/><Relationship Id="rId91" Type="http://schemas.openxmlformats.org/officeDocument/2006/relationships/image" Target="../media/image188.png"/><Relationship Id="rId145" Type="http://schemas.openxmlformats.org/officeDocument/2006/relationships/image" Target="../media/image215.png"/><Relationship Id="rId166" Type="http://schemas.openxmlformats.org/officeDocument/2006/relationships/customXml" Target="../ink/ink226.xml"/><Relationship Id="rId187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9.xml"/><Relationship Id="rId233" Type="http://schemas.openxmlformats.org/officeDocument/2006/relationships/image" Target="../media/image259.png"/><Relationship Id="rId254" Type="http://schemas.openxmlformats.org/officeDocument/2006/relationships/customXml" Target="../ink/ink270.xml"/><Relationship Id="rId28" Type="http://schemas.openxmlformats.org/officeDocument/2006/relationships/customXml" Target="../ink/ink157.xml"/><Relationship Id="rId49" Type="http://schemas.openxmlformats.org/officeDocument/2006/relationships/image" Target="../media/image167.png"/><Relationship Id="rId114" Type="http://schemas.openxmlformats.org/officeDocument/2006/relationships/customXml" Target="../ink/ink200.xml"/><Relationship Id="rId275" Type="http://schemas.openxmlformats.org/officeDocument/2006/relationships/image" Target="../media/image280.png"/><Relationship Id="rId296" Type="http://schemas.openxmlformats.org/officeDocument/2006/relationships/customXml" Target="../ink/ink291.xml"/><Relationship Id="rId300" Type="http://schemas.openxmlformats.org/officeDocument/2006/relationships/customXml" Target="../ink/ink293.xml"/><Relationship Id="rId60" Type="http://schemas.openxmlformats.org/officeDocument/2006/relationships/customXml" Target="../ink/ink173.xml"/><Relationship Id="rId81" Type="http://schemas.openxmlformats.org/officeDocument/2006/relationships/image" Target="../media/image183.png"/><Relationship Id="rId135" Type="http://schemas.openxmlformats.org/officeDocument/2006/relationships/image" Target="../media/image210.png"/><Relationship Id="rId156" Type="http://schemas.openxmlformats.org/officeDocument/2006/relationships/customXml" Target="../ink/ink221.xml"/><Relationship Id="rId177" Type="http://schemas.openxmlformats.org/officeDocument/2006/relationships/image" Target="../media/image231.png"/><Relationship Id="rId198" Type="http://schemas.openxmlformats.org/officeDocument/2006/relationships/customXml" Target="../ink/ink242.xml"/><Relationship Id="rId202" Type="http://schemas.openxmlformats.org/officeDocument/2006/relationships/customXml" Target="../ink/ink244.xml"/><Relationship Id="rId223" Type="http://schemas.openxmlformats.org/officeDocument/2006/relationships/image" Target="../media/image254.png"/><Relationship Id="rId244" Type="http://schemas.openxmlformats.org/officeDocument/2006/relationships/customXml" Target="../ink/ink265.xml"/><Relationship Id="rId18" Type="http://schemas.openxmlformats.org/officeDocument/2006/relationships/customXml" Target="../ink/ink152.xml"/><Relationship Id="rId39" Type="http://schemas.openxmlformats.org/officeDocument/2006/relationships/image" Target="../media/image162.png"/><Relationship Id="rId265" Type="http://schemas.openxmlformats.org/officeDocument/2006/relationships/image" Target="../media/image275.png"/><Relationship Id="rId286" Type="http://schemas.openxmlformats.org/officeDocument/2006/relationships/customXml" Target="../ink/ink286.xml"/><Relationship Id="rId50" Type="http://schemas.openxmlformats.org/officeDocument/2006/relationships/customXml" Target="../ink/ink168.xml"/><Relationship Id="rId104" Type="http://schemas.openxmlformats.org/officeDocument/2006/relationships/customXml" Target="../ink/ink195.xml"/><Relationship Id="rId125" Type="http://schemas.openxmlformats.org/officeDocument/2006/relationships/image" Target="../media/image205.png"/><Relationship Id="rId146" Type="http://schemas.openxmlformats.org/officeDocument/2006/relationships/customXml" Target="../ink/ink216.xml"/><Relationship Id="rId167" Type="http://schemas.openxmlformats.org/officeDocument/2006/relationships/image" Target="../media/image226.png"/><Relationship Id="rId188" Type="http://schemas.openxmlformats.org/officeDocument/2006/relationships/customXml" Target="../ink/ink237.xml"/><Relationship Id="rId311" Type="http://schemas.openxmlformats.org/officeDocument/2006/relationships/image" Target="../media/image298.png"/><Relationship Id="rId71" Type="http://schemas.openxmlformats.org/officeDocument/2006/relationships/image" Target="../media/image178.png"/><Relationship Id="rId92" Type="http://schemas.openxmlformats.org/officeDocument/2006/relationships/customXml" Target="../ink/ink189.xml"/><Relationship Id="rId213" Type="http://schemas.openxmlformats.org/officeDocument/2006/relationships/image" Target="../media/image249.png"/><Relationship Id="rId234" Type="http://schemas.openxmlformats.org/officeDocument/2006/relationships/customXml" Target="../ink/ink260.xml"/><Relationship Id="rId2" Type="http://schemas.openxmlformats.org/officeDocument/2006/relationships/customXml" Target="../ink/ink144.xml"/><Relationship Id="rId29" Type="http://schemas.openxmlformats.org/officeDocument/2006/relationships/image" Target="../media/image157.png"/><Relationship Id="rId255" Type="http://schemas.openxmlformats.org/officeDocument/2006/relationships/image" Target="../media/image270.png"/><Relationship Id="rId276" Type="http://schemas.openxmlformats.org/officeDocument/2006/relationships/customXml" Target="../ink/ink281.xml"/><Relationship Id="rId297" Type="http://schemas.openxmlformats.org/officeDocument/2006/relationships/image" Target="../media/image291.png"/><Relationship Id="rId40" Type="http://schemas.openxmlformats.org/officeDocument/2006/relationships/customXml" Target="../ink/ink163.xml"/><Relationship Id="rId115" Type="http://schemas.openxmlformats.org/officeDocument/2006/relationships/image" Target="../media/image200.png"/><Relationship Id="rId136" Type="http://schemas.openxmlformats.org/officeDocument/2006/relationships/customXml" Target="../ink/ink211.xml"/><Relationship Id="rId157" Type="http://schemas.openxmlformats.org/officeDocument/2006/relationships/image" Target="../media/image221.png"/><Relationship Id="rId178" Type="http://schemas.openxmlformats.org/officeDocument/2006/relationships/customXml" Target="../ink/ink232.xml"/><Relationship Id="rId301" Type="http://schemas.openxmlformats.org/officeDocument/2006/relationships/image" Target="../media/image29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8.png"/><Relationship Id="rId299" Type="http://schemas.openxmlformats.org/officeDocument/2006/relationships/image" Target="../media/image449.png"/><Relationship Id="rId21" Type="http://schemas.openxmlformats.org/officeDocument/2006/relationships/image" Target="../media/image310.png"/><Relationship Id="rId63" Type="http://schemas.openxmlformats.org/officeDocument/2006/relationships/image" Target="../media/image331.png"/><Relationship Id="rId159" Type="http://schemas.openxmlformats.org/officeDocument/2006/relationships/image" Target="../media/image379.png"/><Relationship Id="rId324" Type="http://schemas.openxmlformats.org/officeDocument/2006/relationships/customXml" Target="../ink/ink463.xml"/><Relationship Id="rId366" Type="http://schemas.openxmlformats.org/officeDocument/2006/relationships/customXml" Target="../ink/ink484.xml"/><Relationship Id="rId531" Type="http://schemas.openxmlformats.org/officeDocument/2006/relationships/image" Target="../media/image565.png"/><Relationship Id="rId573" Type="http://schemas.openxmlformats.org/officeDocument/2006/relationships/image" Target="../media/image586.png"/><Relationship Id="rId170" Type="http://schemas.openxmlformats.org/officeDocument/2006/relationships/customXml" Target="../ink/ink386.xml"/><Relationship Id="rId226" Type="http://schemas.openxmlformats.org/officeDocument/2006/relationships/customXml" Target="../ink/ink414.xml"/><Relationship Id="rId433" Type="http://schemas.openxmlformats.org/officeDocument/2006/relationships/image" Target="../media/image516.png"/><Relationship Id="rId268" Type="http://schemas.openxmlformats.org/officeDocument/2006/relationships/customXml" Target="../ink/ink435.xml"/><Relationship Id="rId475" Type="http://schemas.openxmlformats.org/officeDocument/2006/relationships/image" Target="../media/image537.png"/><Relationship Id="rId32" Type="http://schemas.openxmlformats.org/officeDocument/2006/relationships/customXml" Target="../ink/ink317.xml"/><Relationship Id="rId74" Type="http://schemas.openxmlformats.org/officeDocument/2006/relationships/customXml" Target="../ink/ink338.xml"/><Relationship Id="rId128" Type="http://schemas.openxmlformats.org/officeDocument/2006/relationships/customXml" Target="../ink/ink365.xml"/><Relationship Id="rId335" Type="http://schemas.openxmlformats.org/officeDocument/2006/relationships/image" Target="../media/image467.png"/><Relationship Id="rId377" Type="http://schemas.openxmlformats.org/officeDocument/2006/relationships/image" Target="../media/image488.png"/><Relationship Id="rId500" Type="http://schemas.openxmlformats.org/officeDocument/2006/relationships/customXml" Target="../ink/ink551.xml"/><Relationship Id="rId542" Type="http://schemas.openxmlformats.org/officeDocument/2006/relationships/customXml" Target="../ink/ink572.xml"/><Relationship Id="rId584" Type="http://schemas.openxmlformats.org/officeDocument/2006/relationships/customXml" Target="../ink/ink593.xml"/><Relationship Id="rId5" Type="http://schemas.openxmlformats.org/officeDocument/2006/relationships/image" Target="../media/image303.png"/><Relationship Id="rId181" Type="http://schemas.openxmlformats.org/officeDocument/2006/relationships/image" Target="../media/image390.png"/><Relationship Id="rId237" Type="http://schemas.openxmlformats.org/officeDocument/2006/relationships/image" Target="../media/image418.png"/><Relationship Id="rId402" Type="http://schemas.openxmlformats.org/officeDocument/2006/relationships/customXml" Target="../ink/ink502.xml"/><Relationship Id="rId279" Type="http://schemas.openxmlformats.org/officeDocument/2006/relationships/image" Target="../media/image439.png"/><Relationship Id="rId444" Type="http://schemas.openxmlformats.org/officeDocument/2006/relationships/customXml" Target="../ink/ink523.xml"/><Relationship Id="rId486" Type="http://schemas.openxmlformats.org/officeDocument/2006/relationships/customXml" Target="../ink/ink544.xml"/><Relationship Id="rId43" Type="http://schemas.openxmlformats.org/officeDocument/2006/relationships/image" Target="../media/image321.png"/><Relationship Id="rId139" Type="http://schemas.openxmlformats.org/officeDocument/2006/relationships/image" Target="../media/image369.png"/><Relationship Id="rId290" Type="http://schemas.openxmlformats.org/officeDocument/2006/relationships/customXml" Target="../ink/ink446.xml"/><Relationship Id="rId304" Type="http://schemas.openxmlformats.org/officeDocument/2006/relationships/customXml" Target="../ink/ink453.xml"/><Relationship Id="rId346" Type="http://schemas.openxmlformats.org/officeDocument/2006/relationships/customXml" Target="../ink/ink474.xml"/><Relationship Id="rId388" Type="http://schemas.openxmlformats.org/officeDocument/2006/relationships/customXml" Target="../ink/ink495.xml"/><Relationship Id="rId511" Type="http://schemas.openxmlformats.org/officeDocument/2006/relationships/image" Target="../media/image555.png"/><Relationship Id="rId553" Type="http://schemas.openxmlformats.org/officeDocument/2006/relationships/image" Target="../media/image576.png"/><Relationship Id="rId85" Type="http://schemas.openxmlformats.org/officeDocument/2006/relationships/image" Target="../media/image342.png"/><Relationship Id="rId150" Type="http://schemas.openxmlformats.org/officeDocument/2006/relationships/customXml" Target="../ink/ink376.xml"/><Relationship Id="rId192" Type="http://schemas.openxmlformats.org/officeDocument/2006/relationships/customXml" Target="../ink/ink397.xml"/><Relationship Id="rId206" Type="http://schemas.openxmlformats.org/officeDocument/2006/relationships/customXml" Target="../ink/ink404.xml"/><Relationship Id="rId413" Type="http://schemas.openxmlformats.org/officeDocument/2006/relationships/image" Target="../media/image506.png"/><Relationship Id="rId595" Type="http://schemas.openxmlformats.org/officeDocument/2006/relationships/image" Target="../media/image597.png"/><Relationship Id="rId248" Type="http://schemas.openxmlformats.org/officeDocument/2006/relationships/customXml" Target="../ink/ink425.xml"/><Relationship Id="rId455" Type="http://schemas.openxmlformats.org/officeDocument/2006/relationships/image" Target="../media/image527.png"/><Relationship Id="rId497" Type="http://schemas.openxmlformats.org/officeDocument/2006/relationships/image" Target="../media/image548.png"/><Relationship Id="rId12" Type="http://schemas.openxmlformats.org/officeDocument/2006/relationships/customXml" Target="../ink/ink307.xml"/><Relationship Id="rId108" Type="http://schemas.openxmlformats.org/officeDocument/2006/relationships/customXml" Target="../ink/ink355.xml"/><Relationship Id="rId315" Type="http://schemas.openxmlformats.org/officeDocument/2006/relationships/image" Target="../media/image457.png"/><Relationship Id="rId357" Type="http://schemas.openxmlformats.org/officeDocument/2006/relationships/image" Target="../media/image478.png"/><Relationship Id="rId522" Type="http://schemas.openxmlformats.org/officeDocument/2006/relationships/customXml" Target="../ink/ink562.xml"/><Relationship Id="rId54" Type="http://schemas.openxmlformats.org/officeDocument/2006/relationships/customXml" Target="../ink/ink328.xml"/><Relationship Id="rId96" Type="http://schemas.openxmlformats.org/officeDocument/2006/relationships/customXml" Target="../ink/ink349.xml"/><Relationship Id="rId161" Type="http://schemas.openxmlformats.org/officeDocument/2006/relationships/image" Target="../media/image380.png"/><Relationship Id="rId217" Type="http://schemas.openxmlformats.org/officeDocument/2006/relationships/image" Target="../media/image408.png"/><Relationship Id="rId399" Type="http://schemas.openxmlformats.org/officeDocument/2006/relationships/image" Target="../media/image499.png"/><Relationship Id="rId564" Type="http://schemas.openxmlformats.org/officeDocument/2006/relationships/customXml" Target="../ink/ink583.xml"/><Relationship Id="rId259" Type="http://schemas.openxmlformats.org/officeDocument/2006/relationships/image" Target="../media/image429.png"/><Relationship Id="rId424" Type="http://schemas.openxmlformats.org/officeDocument/2006/relationships/customXml" Target="../ink/ink513.xml"/><Relationship Id="rId466" Type="http://schemas.openxmlformats.org/officeDocument/2006/relationships/customXml" Target="../ink/ink534.xml"/><Relationship Id="rId23" Type="http://schemas.openxmlformats.org/officeDocument/2006/relationships/image" Target="../media/image311.png"/><Relationship Id="rId119" Type="http://schemas.openxmlformats.org/officeDocument/2006/relationships/image" Target="../media/image359.png"/><Relationship Id="rId270" Type="http://schemas.openxmlformats.org/officeDocument/2006/relationships/customXml" Target="../ink/ink436.xml"/><Relationship Id="rId326" Type="http://schemas.openxmlformats.org/officeDocument/2006/relationships/customXml" Target="../ink/ink464.xml"/><Relationship Id="rId533" Type="http://schemas.openxmlformats.org/officeDocument/2006/relationships/image" Target="../media/image566.png"/><Relationship Id="rId65" Type="http://schemas.openxmlformats.org/officeDocument/2006/relationships/image" Target="../media/image332.png"/><Relationship Id="rId130" Type="http://schemas.openxmlformats.org/officeDocument/2006/relationships/customXml" Target="../ink/ink366.xml"/><Relationship Id="rId368" Type="http://schemas.openxmlformats.org/officeDocument/2006/relationships/customXml" Target="../ink/ink485.xml"/><Relationship Id="rId575" Type="http://schemas.openxmlformats.org/officeDocument/2006/relationships/image" Target="../media/image587.png"/><Relationship Id="rId172" Type="http://schemas.openxmlformats.org/officeDocument/2006/relationships/customXml" Target="../ink/ink387.xml"/><Relationship Id="rId228" Type="http://schemas.openxmlformats.org/officeDocument/2006/relationships/customXml" Target="../ink/ink415.xml"/><Relationship Id="rId435" Type="http://schemas.openxmlformats.org/officeDocument/2006/relationships/image" Target="../media/image517.png"/><Relationship Id="rId477" Type="http://schemas.openxmlformats.org/officeDocument/2006/relationships/image" Target="../media/image538.png"/><Relationship Id="rId600" Type="http://schemas.openxmlformats.org/officeDocument/2006/relationships/customXml" Target="../ink/ink601.xml"/><Relationship Id="rId281" Type="http://schemas.openxmlformats.org/officeDocument/2006/relationships/image" Target="../media/image440.png"/><Relationship Id="rId337" Type="http://schemas.openxmlformats.org/officeDocument/2006/relationships/image" Target="../media/image468.png"/><Relationship Id="rId502" Type="http://schemas.openxmlformats.org/officeDocument/2006/relationships/customXml" Target="../ink/ink552.xml"/><Relationship Id="rId34" Type="http://schemas.openxmlformats.org/officeDocument/2006/relationships/customXml" Target="../ink/ink318.xml"/><Relationship Id="rId76" Type="http://schemas.openxmlformats.org/officeDocument/2006/relationships/customXml" Target="../ink/ink339.xml"/><Relationship Id="rId141" Type="http://schemas.openxmlformats.org/officeDocument/2006/relationships/image" Target="../media/image370.png"/><Relationship Id="rId379" Type="http://schemas.openxmlformats.org/officeDocument/2006/relationships/image" Target="../media/image489.png"/><Relationship Id="rId544" Type="http://schemas.openxmlformats.org/officeDocument/2006/relationships/customXml" Target="../ink/ink573.xml"/><Relationship Id="rId586" Type="http://schemas.openxmlformats.org/officeDocument/2006/relationships/customXml" Target="../ink/ink594.xml"/><Relationship Id="rId7" Type="http://schemas.openxmlformats.org/officeDocument/2006/relationships/image" Target="../media/image186.png"/><Relationship Id="rId183" Type="http://schemas.openxmlformats.org/officeDocument/2006/relationships/image" Target="../media/image391.png"/><Relationship Id="rId239" Type="http://schemas.openxmlformats.org/officeDocument/2006/relationships/image" Target="../media/image419.png"/><Relationship Id="rId390" Type="http://schemas.openxmlformats.org/officeDocument/2006/relationships/customXml" Target="../ink/ink496.xml"/><Relationship Id="rId404" Type="http://schemas.openxmlformats.org/officeDocument/2006/relationships/customXml" Target="../ink/ink503.xml"/><Relationship Id="rId446" Type="http://schemas.openxmlformats.org/officeDocument/2006/relationships/customXml" Target="../ink/ink524.xml"/><Relationship Id="rId250" Type="http://schemas.openxmlformats.org/officeDocument/2006/relationships/customXml" Target="../ink/ink426.xml"/><Relationship Id="rId292" Type="http://schemas.openxmlformats.org/officeDocument/2006/relationships/customXml" Target="../ink/ink447.xml"/><Relationship Id="rId306" Type="http://schemas.openxmlformats.org/officeDocument/2006/relationships/customXml" Target="../ink/ink454.xml"/><Relationship Id="rId488" Type="http://schemas.openxmlformats.org/officeDocument/2006/relationships/customXml" Target="../ink/ink545.xml"/><Relationship Id="rId45" Type="http://schemas.openxmlformats.org/officeDocument/2006/relationships/image" Target="../media/image322.png"/><Relationship Id="rId87" Type="http://schemas.openxmlformats.org/officeDocument/2006/relationships/image" Target="../media/image343.png"/><Relationship Id="rId110" Type="http://schemas.openxmlformats.org/officeDocument/2006/relationships/customXml" Target="../ink/ink356.xml"/><Relationship Id="rId348" Type="http://schemas.openxmlformats.org/officeDocument/2006/relationships/customXml" Target="../ink/ink475.xml"/><Relationship Id="rId513" Type="http://schemas.openxmlformats.org/officeDocument/2006/relationships/image" Target="../media/image556.png"/><Relationship Id="rId555" Type="http://schemas.openxmlformats.org/officeDocument/2006/relationships/image" Target="../media/image577.png"/><Relationship Id="rId597" Type="http://schemas.openxmlformats.org/officeDocument/2006/relationships/image" Target="../media/image598.png"/><Relationship Id="rId152" Type="http://schemas.openxmlformats.org/officeDocument/2006/relationships/customXml" Target="../ink/ink377.xml"/><Relationship Id="rId194" Type="http://schemas.openxmlformats.org/officeDocument/2006/relationships/customXml" Target="../ink/ink398.xml"/><Relationship Id="rId208" Type="http://schemas.openxmlformats.org/officeDocument/2006/relationships/customXml" Target="../ink/ink405.xml"/><Relationship Id="rId415" Type="http://schemas.openxmlformats.org/officeDocument/2006/relationships/image" Target="../media/image507.png"/><Relationship Id="rId457" Type="http://schemas.openxmlformats.org/officeDocument/2006/relationships/image" Target="../media/image528.png"/><Relationship Id="rId261" Type="http://schemas.openxmlformats.org/officeDocument/2006/relationships/image" Target="../media/image430.png"/><Relationship Id="rId499" Type="http://schemas.openxmlformats.org/officeDocument/2006/relationships/image" Target="../media/image549.png"/><Relationship Id="rId14" Type="http://schemas.openxmlformats.org/officeDocument/2006/relationships/customXml" Target="../ink/ink308.xml"/><Relationship Id="rId56" Type="http://schemas.openxmlformats.org/officeDocument/2006/relationships/customXml" Target="../ink/ink329.xml"/><Relationship Id="rId317" Type="http://schemas.openxmlformats.org/officeDocument/2006/relationships/image" Target="../media/image458.png"/><Relationship Id="rId359" Type="http://schemas.openxmlformats.org/officeDocument/2006/relationships/image" Target="../media/image479.png"/><Relationship Id="rId524" Type="http://schemas.openxmlformats.org/officeDocument/2006/relationships/customXml" Target="../ink/ink563.xml"/><Relationship Id="rId566" Type="http://schemas.openxmlformats.org/officeDocument/2006/relationships/customXml" Target="../ink/ink584.xml"/><Relationship Id="rId98" Type="http://schemas.openxmlformats.org/officeDocument/2006/relationships/customXml" Target="../ink/ink350.xml"/><Relationship Id="rId121" Type="http://schemas.openxmlformats.org/officeDocument/2006/relationships/image" Target="../media/image360.png"/><Relationship Id="rId163" Type="http://schemas.openxmlformats.org/officeDocument/2006/relationships/image" Target="../media/image381.png"/><Relationship Id="rId219" Type="http://schemas.openxmlformats.org/officeDocument/2006/relationships/image" Target="../media/image409.png"/><Relationship Id="rId370" Type="http://schemas.openxmlformats.org/officeDocument/2006/relationships/customXml" Target="../ink/ink486.xml"/><Relationship Id="rId426" Type="http://schemas.openxmlformats.org/officeDocument/2006/relationships/customXml" Target="../ink/ink514.xml"/><Relationship Id="rId230" Type="http://schemas.openxmlformats.org/officeDocument/2006/relationships/customXml" Target="../ink/ink416.xml"/><Relationship Id="rId468" Type="http://schemas.openxmlformats.org/officeDocument/2006/relationships/customXml" Target="../ink/ink535.xml"/><Relationship Id="rId25" Type="http://schemas.openxmlformats.org/officeDocument/2006/relationships/image" Target="../media/image312.png"/><Relationship Id="rId67" Type="http://schemas.openxmlformats.org/officeDocument/2006/relationships/image" Target="../media/image333.png"/><Relationship Id="rId272" Type="http://schemas.openxmlformats.org/officeDocument/2006/relationships/customXml" Target="../ink/ink437.xml"/><Relationship Id="rId328" Type="http://schemas.openxmlformats.org/officeDocument/2006/relationships/customXml" Target="../ink/ink465.xml"/><Relationship Id="rId535" Type="http://schemas.openxmlformats.org/officeDocument/2006/relationships/image" Target="../media/image567.png"/><Relationship Id="rId577" Type="http://schemas.openxmlformats.org/officeDocument/2006/relationships/image" Target="../media/image588.png"/><Relationship Id="rId132" Type="http://schemas.openxmlformats.org/officeDocument/2006/relationships/customXml" Target="../ink/ink367.xml"/><Relationship Id="rId174" Type="http://schemas.openxmlformats.org/officeDocument/2006/relationships/customXml" Target="../ink/ink388.xml"/><Relationship Id="rId381" Type="http://schemas.openxmlformats.org/officeDocument/2006/relationships/image" Target="../media/image490.png"/><Relationship Id="rId602" Type="http://schemas.openxmlformats.org/officeDocument/2006/relationships/customXml" Target="../ink/ink602.xml"/><Relationship Id="rId241" Type="http://schemas.openxmlformats.org/officeDocument/2006/relationships/image" Target="../media/image420.png"/><Relationship Id="rId437" Type="http://schemas.openxmlformats.org/officeDocument/2006/relationships/image" Target="../media/image518.png"/><Relationship Id="rId479" Type="http://schemas.openxmlformats.org/officeDocument/2006/relationships/image" Target="../media/image539.png"/><Relationship Id="rId36" Type="http://schemas.openxmlformats.org/officeDocument/2006/relationships/customXml" Target="../ink/ink319.xml"/><Relationship Id="rId283" Type="http://schemas.openxmlformats.org/officeDocument/2006/relationships/image" Target="../media/image441.png"/><Relationship Id="rId339" Type="http://schemas.openxmlformats.org/officeDocument/2006/relationships/image" Target="../media/image469.png"/><Relationship Id="rId490" Type="http://schemas.openxmlformats.org/officeDocument/2006/relationships/customXml" Target="../ink/ink546.xml"/><Relationship Id="rId504" Type="http://schemas.openxmlformats.org/officeDocument/2006/relationships/customXml" Target="../ink/ink553.xml"/><Relationship Id="rId546" Type="http://schemas.openxmlformats.org/officeDocument/2006/relationships/customXml" Target="../ink/ink574.xml"/><Relationship Id="rId78" Type="http://schemas.openxmlformats.org/officeDocument/2006/relationships/customXml" Target="../ink/ink340.xml"/><Relationship Id="rId101" Type="http://schemas.openxmlformats.org/officeDocument/2006/relationships/image" Target="../media/image350.png"/><Relationship Id="rId143" Type="http://schemas.openxmlformats.org/officeDocument/2006/relationships/image" Target="../media/image371.png"/><Relationship Id="rId185" Type="http://schemas.openxmlformats.org/officeDocument/2006/relationships/image" Target="../media/image392.png"/><Relationship Id="rId350" Type="http://schemas.openxmlformats.org/officeDocument/2006/relationships/customXml" Target="../ink/ink476.xml"/><Relationship Id="rId406" Type="http://schemas.openxmlformats.org/officeDocument/2006/relationships/customXml" Target="../ink/ink504.xml"/><Relationship Id="rId588" Type="http://schemas.openxmlformats.org/officeDocument/2006/relationships/customXml" Target="../ink/ink595.xml"/><Relationship Id="rId9" Type="http://schemas.openxmlformats.org/officeDocument/2006/relationships/image" Target="../media/image304.png"/><Relationship Id="rId210" Type="http://schemas.openxmlformats.org/officeDocument/2006/relationships/customXml" Target="../ink/ink406.xml"/><Relationship Id="rId392" Type="http://schemas.openxmlformats.org/officeDocument/2006/relationships/customXml" Target="../ink/ink497.xml"/><Relationship Id="rId448" Type="http://schemas.openxmlformats.org/officeDocument/2006/relationships/customXml" Target="../ink/ink525.xml"/><Relationship Id="rId252" Type="http://schemas.openxmlformats.org/officeDocument/2006/relationships/customXml" Target="../ink/ink427.xml"/><Relationship Id="rId294" Type="http://schemas.openxmlformats.org/officeDocument/2006/relationships/customXml" Target="../ink/ink448.xml"/><Relationship Id="rId308" Type="http://schemas.openxmlformats.org/officeDocument/2006/relationships/customXml" Target="../ink/ink455.xml"/><Relationship Id="rId515" Type="http://schemas.openxmlformats.org/officeDocument/2006/relationships/image" Target="../media/image557.png"/><Relationship Id="rId47" Type="http://schemas.openxmlformats.org/officeDocument/2006/relationships/image" Target="../media/image323.png"/><Relationship Id="rId89" Type="http://schemas.openxmlformats.org/officeDocument/2006/relationships/image" Target="../media/image344.png"/><Relationship Id="rId112" Type="http://schemas.openxmlformats.org/officeDocument/2006/relationships/customXml" Target="../ink/ink357.xml"/><Relationship Id="rId154" Type="http://schemas.openxmlformats.org/officeDocument/2006/relationships/customXml" Target="../ink/ink378.xml"/><Relationship Id="rId361" Type="http://schemas.openxmlformats.org/officeDocument/2006/relationships/image" Target="../media/image480.png"/><Relationship Id="rId557" Type="http://schemas.openxmlformats.org/officeDocument/2006/relationships/image" Target="../media/image578.png"/><Relationship Id="rId599" Type="http://schemas.openxmlformats.org/officeDocument/2006/relationships/image" Target="../media/image599.png"/><Relationship Id="rId196" Type="http://schemas.openxmlformats.org/officeDocument/2006/relationships/customXml" Target="../ink/ink399.xml"/><Relationship Id="rId417" Type="http://schemas.openxmlformats.org/officeDocument/2006/relationships/image" Target="../media/image508.png"/><Relationship Id="rId459" Type="http://schemas.openxmlformats.org/officeDocument/2006/relationships/image" Target="../media/image529.png"/><Relationship Id="rId16" Type="http://schemas.openxmlformats.org/officeDocument/2006/relationships/customXml" Target="../ink/ink309.xml"/><Relationship Id="rId221" Type="http://schemas.openxmlformats.org/officeDocument/2006/relationships/image" Target="../media/image410.png"/><Relationship Id="rId263" Type="http://schemas.openxmlformats.org/officeDocument/2006/relationships/image" Target="../media/image431.png"/><Relationship Id="rId319" Type="http://schemas.openxmlformats.org/officeDocument/2006/relationships/image" Target="../media/image459.png"/><Relationship Id="rId470" Type="http://schemas.openxmlformats.org/officeDocument/2006/relationships/customXml" Target="../ink/ink536.xml"/><Relationship Id="rId526" Type="http://schemas.openxmlformats.org/officeDocument/2006/relationships/customXml" Target="../ink/ink564.xml"/><Relationship Id="rId58" Type="http://schemas.openxmlformats.org/officeDocument/2006/relationships/customXml" Target="../ink/ink330.xml"/><Relationship Id="rId123" Type="http://schemas.openxmlformats.org/officeDocument/2006/relationships/image" Target="../media/image361.png"/><Relationship Id="rId330" Type="http://schemas.openxmlformats.org/officeDocument/2006/relationships/customXml" Target="../ink/ink466.xml"/><Relationship Id="rId568" Type="http://schemas.openxmlformats.org/officeDocument/2006/relationships/customXml" Target="../ink/ink585.xml"/><Relationship Id="rId90" Type="http://schemas.openxmlformats.org/officeDocument/2006/relationships/customXml" Target="../ink/ink346.xml"/><Relationship Id="rId165" Type="http://schemas.openxmlformats.org/officeDocument/2006/relationships/image" Target="../media/image382.png"/><Relationship Id="rId186" Type="http://schemas.openxmlformats.org/officeDocument/2006/relationships/customXml" Target="../ink/ink394.xml"/><Relationship Id="rId351" Type="http://schemas.openxmlformats.org/officeDocument/2006/relationships/image" Target="../media/image475.png"/><Relationship Id="rId372" Type="http://schemas.openxmlformats.org/officeDocument/2006/relationships/customXml" Target="../ink/ink487.xml"/><Relationship Id="rId393" Type="http://schemas.openxmlformats.org/officeDocument/2006/relationships/image" Target="../media/image496.png"/><Relationship Id="rId407" Type="http://schemas.openxmlformats.org/officeDocument/2006/relationships/image" Target="../media/image503.png"/><Relationship Id="rId428" Type="http://schemas.openxmlformats.org/officeDocument/2006/relationships/customXml" Target="../ink/ink515.xml"/><Relationship Id="rId449" Type="http://schemas.openxmlformats.org/officeDocument/2006/relationships/image" Target="../media/image524.png"/><Relationship Id="rId211" Type="http://schemas.openxmlformats.org/officeDocument/2006/relationships/image" Target="../media/image405.png"/><Relationship Id="rId232" Type="http://schemas.openxmlformats.org/officeDocument/2006/relationships/customXml" Target="../ink/ink417.xml"/><Relationship Id="rId253" Type="http://schemas.openxmlformats.org/officeDocument/2006/relationships/image" Target="../media/image426.png"/><Relationship Id="rId274" Type="http://schemas.openxmlformats.org/officeDocument/2006/relationships/customXml" Target="../ink/ink438.xml"/><Relationship Id="rId295" Type="http://schemas.openxmlformats.org/officeDocument/2006/relationships/image" Target="../media/image447.png"/><Relationship Id="rId309" Type="http://schemas.openxmlformats.org/officeDocument/2006/relationships/image" Target="../media/image454.png"/><Relationship Id="rId460" Type="http://schemas.openxmlformats.org/officeDocument/2006/relationships/customXml" Target="../ink/ink531.xml"/><Relationship Id="rId481" Type="http://schemas.openxmlformats.org/officeDocument/2006/relationships/image" Target="../media/image540.png"/><Relationship Id="rId516" Type="http://schemas.openxmlformats.org/officeDocument/2006/relationships/customXml" Target="../ink/ink559.xml"/><Relationship Id="rId27" Type="http://schemas.openxmlformats.org/officeDocument/2006/relationships/image" Target="../media/image313.png"/><Relationship Id="rId48" Type="http://schemas.openxmlformats.org/officeDocument/2006/relationships/customXml" Target="../ink/ink325.xml"/><Relationship Id="rId69" Type="http://schemas.openxmlformats.org/officeDocument/2006/relationships/image" Target="../media/image334.png"/><Relationship Id="rId113" Type="http://schemas.openxmlformats.org/officeDocument/2006/relationships/image" Target="../media/image356.png"/><Relationship Id="rId134" Type="http://schemas.openxmlformats.org/officeDocument/2006/relationships/customXml" Target="../ink/ink368.xml"/><Relationship Id="rId320" Type="http://schemas.openxmlformats.org/officeDocument/2006/relationships/customXml" Target="../ink/ink461.xml"/><Relationship Id="rId537" Type="http://schemas.openxmlformats.org/officeDocument/2006/relationships/image" Target="../media/image568.png"/><Relationship Id="rId558" Type="http://schemas.openxmlformats.org/officeDocument/2006/relationships/customXml" Target="../ink/ink580.xml"/><Relationship Id="rId579" Type="http://schemas.openxmlformats.org/officeDocument/2006/relationships/image" Target="../media/image589.png"/><Relationship Id="rId80" Type="http://schemas.openxmlformats.org/officeDocument/2006/relationships/customXml" Target="../ink/ink341.xml"/><Relationship Id="rId155" Type="http://schemas.openxmlformats.org/officeDocument/2006/relationships/image" Target="../media/image377.png"/><Relationship Id="rId176" Type="http://schemas.openxmlformats.org/officeDocument/2006/relationships/customXml" Target="../ink/ink389.xml"/><Relationship Id="rId197" Type="http://schemas.openxmlformats.org/officeDocument/2006/relationships/image" Target="../media/image398.png"/><Relationship Id="rId341" Type="http://schemas.openxmlformats.org/officeDocument/2006/relationships/image" Target="../media/image470.png"/><Relationship Id="rId362" Type="http://schemas.openxmlformats.org/officeDocument/2006/relationships/customXml" Target="../ink/ink482.xml"/><Relationship Id="rId383" Type="http://schemas.openxmlformats.org/officeDocument/2006/relationships/image" Target="../media/image491.png"/><Relationship Id="rId418" Type="http://schemas.openxmlformats.org/officeDocument/2006/relationships/customXml" Target="../ink/ink510.xml"/><Relationship Id="rId439" Type="http://schemas.openxmlformats.org/officeDocument/2006/relationships/image" Target="../media/image519.png"/><Relationship Id="rId590" Type="http://schemas.openxmlformats.org/officeDocument/2006/relationships/customXml" Target="../ink/ink596.xml"/><Relationship Id="rId201" Type="http://schemas.openxmlformats.org/officeDocument/2006/relationships/image" Target="../media/image400.png"/><Relationship Id="rId222" Type="http://schemas.openxmlformats.org/officeDocument/2006/relationships/customXml" Target="../ink/ink412.xml"/><Relationship Id="rId243" Type="http://schemas.openxmlformats.org/officeDocument/2006/relationships/image" Target="../media/image421.png"/><Relationship Id="rId264" Type="http://schemas.openxmlformats.org/officeDocument/2006/relationships/customXml" Target="../ink/ink433.xml"/><Relationship Id="rId285" Type="http://schemas.openxmlformats.org/officeDocument/2006/relationships/image" Target="../media/image442.png"/><Relationship Id="rId450" Type="http://schemas.openxmlformats.org/officeDocument/2006/relationships/customXml" Target="../ink/ink526.xml"/><Relationship Id="rId471" Type="http://schemas.openxmlformats.org/officeDocument/2006/relationships/image" Target="../media/image535.png"/><Relationship Id="rId506" Type="http://schemas.openxmlformats.org/officeDocument/2006/relationships/customXml" Target="../ink/ink554.xml"/><Relationship Id="rId17" Type="http://schemas.openxmlformats.org/officeDocument/2006/relationships/image" Target="../media/image308.png"/><Relationship Id="rId38" Type="http://schemas.openxmlformats.org/officeDocument/2006/relationships/customXml" Target="../ink/ink320.xml"/><Relationship Id="rId59" Type="http://schemas.openxmlformats.org/officeDocument/2006/relationships/image" Target="../media/image329.png"/><Relationship Id="rId103" Type="http://schemas.openxmlformats.org/officeDocument/2006/relationships/image" Target="../media/image351.png"/><Relationship Id="rId124" Type="http://schemas.openxmlformats.org/officeDocument/2006/relationships/customXml" Target="../ink/ink363.xml"/><Relationship Id="rId310" Type="http://schemas.openxmlformats.org/officeDocument/2006/relationships/customXml" Target="../ink/ink456.xml"/><Relationship Id="rId492" Type="http://schemas.openxmlformats.org/officeDocument/2006/relationships/customXml" Target="../ink/ink547.xml"/><Relationship Id="rId527" Type="http://schemas.openxmlformats.org/officeDocument/2006/relationships/image" Target="../media/image563.png"/><Relationship Id="rId548" Type="http://schemas.openxmlformats.org/officeDocument/2006/relationships/customXml" Target="../ink/ink575.xml"/><Relationship Id="rId569" Type="http://schemas.openxmlformats.org/officeDocument/2006/relationships/image" Target="../media/image584.png"/><Relationship Id="rId70" Type="http://schemas.openxmlformats.org/officeDocument/2006/relationships/customXml" Target="../ink/ink336.xml"/><Relationship Id="rId91" Type="http://schemas.openxmlformats.org/officeDocument/2006/relationships/image" Target="../media/image345.png"/><Relationship Id="rId145" Type="http://schemas.openxmlformats.org/officeDocument/2006/relationships/image" Target="../media/image372.png"/><Relationship Id="rId166" Type="http://schemas.openxmlformats.org/officeDocument/2006/relationships/customXml" Target="../ink/ink384.xml"/><Relationship Id="rId187" Type="http://schemas.openxmlformats.org/officeDocument/2006/relationships/image" Target="../media/image393.png"/><Relationship Id="rId331" Type="http://schemas.openxmlformats.org/officeDocument/2006/relationships/image" Target="../media/image465.png"/><Relationship Id="rId352" Type="http://schemas.openxmlformats.org/officeDocument/2006/relationships/customXml" Target="../ink/ink477.xml"/><Relationship Id="rId373" Type="http://schemas.openxmlformats.org/officeDocument/2006/relationships/image" Target="../media/image486.png"/><Relationship Id="rId394" Type="http://schemas.openxmlformats.org/officeDocument/2006/relationships/customXml" Target="../ink/ink498.xml"/><Relationship Id="rId408" Type="http://schemas.openxmlformats.org/officeDocument/2006/relationships/customXml" Target="../ink/ink505.xml"/><Relationship Id="rId429" Type="http://schemas.openxmlformats.org/officeDocument/2006/relationships/image" Target="../media/image514.png"/><Relationship Id="rId580" Type="http://schemas.openxmlformats.org/officeDocument/2006/relationships/customXml" Target="../ink/ink59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07.xml"/><Relationship Id="rId233" Type="http://schemas.openxmlformats.org/officeDocument/2006/relationships/image" Target="../media/image416.png"/><Relationship Id="rId254" Type="http://schemas.openxmlformats.org/officeDocument/2006/relationships/customXml" Target="../ink/ink428.xml"/><Relationship Id="rId440" Type="http://schemas.openxmlformats.org/officeDocument/2006/relationships/customXml" Target="../ink/ink521.xml"/><Relationship Id="rId28" Type="http://schemas.openxmlformats.org/officeDocument/2006/relationships/customXml" Target="../ink/ink315.xml"/><Relationship Id="rId49" Type="http://schemas.openxmlformats.org/officeDocument/2006/relationships/image" Target="../media/image324.png"/><Relationship Id="rId114" Type="http://schemas.openxmlformats.org/officeDocument/2006/relationships/customXml" Target="../ink/ink358.xml"/><Relationship Id="rId275" Type="http://schemas.openxmlformats.org/officeDocument/2006/relationships/image" Target="../media/image437.png"/><Relationship Id="rId296" Type="http://schemas.openxmlformats.org/officeDocument/2006/relationships/customXml" Target="../ink/ink449.xml"/><Relationship Id="rId300" Type="http://schemas.openxmlformats.org/officeDocument/2006/relationships/customXml" Target="../ink/ink451.xml"/><Relationship Id="rId461" Type="http://schemas.openxmlformats.org/officeDocument/2006/relationships/image" Target="../media/image530.png"/><Relationship Id="rId482" Type="http://schemas.openxmlformats.org/officeDocument/2006/relationships/customXml" Target="../ink/ink542.xml"/><Relationship Id="rId517" Type="http://schemas.openxmlformats.org/officeDocument/2006/relationships/image" Target="../media/image558.png"/><Relationship Id="rId538" Type="http://schemas.openxmlformats.org/officeDocument/2006/relationships/customXml" Target="../ink/ink570.xml"/><Relationship Id="rId559" Type="http://schemas.openxmlformats.org/officeDocument/2006/relationships/image" Target="../media/image579.png"/><Relationship Id="rId60" Type="http://schemas.openxmlformats.org/officeDocument/2006/relationships/customXml" Target="../ink/ink331.xml"/><Relationship Id="rId81" Type="http://schemas.openxmlformats.org/officeDocument/2006/relationships/image" Target="../media/image340.png"/><Relationship Id="rId135" Type="http://schemas.openxmlformats.org/officeDocument/2006/relationships/image" Target="../media/image367.png"/><Relationship Id="rId156" Type="http://schemas.openxmlformats.org/officeDocument/2006/relationships/customXml" Target="../ink/ink379.xml"/><Relationship Id="rId177" Type="http://schemas.openxmlformats.org/officeDocument/2006/relationships/image" Target="../media/image388.png"/><Relationship Id="rId198" Type="http://schemas.openxmlformats.org/officeDocument/2006/relationships/customXml" Target="../ink/ink400.xml"/><Relationship Id="rId321" Type="http://schemas.openxmlformats.org/officeDocument/2006/relationships/image" Target="../media/image460.png"/><Relationship Id="rId342" Type="http://schemas.openxmlformats.org/officeDocument/2006/relationships/customXml" Target="../ink/ink472.xml"/><Relationship Id="rId363" Type="http://schemas.openxmlformats.org/officeDocument/2006/relationships/image" Target="../media/image481.png"/><Relationship Id="rId384" Type="http://schemas.openxmlformats.org/officeDocument/2006/relationships/customXml" Target="../ink/ink493.xml"/><Relationship Id="rId419" Type="http://schemas.openxmlformats.org/officeDocument/2006/relationships/image" Target="../media/image509.png"/><Relationship Id="rId570" Type="http://schemas.openxmlformats.org/officeDocument/2006/relationships/customXml" Target="../ink/ink586.xml"/><Relationship Id="rId591" Type="http://schemas.openxmlformats.org/officeDocument/2006/relationships/image" Target="../media/image595.png"/><Relationship Id="rId202" Type="http://schemas.openxmlformats.org/officeDocument/2006/relationships/customXml" Target="../ink/ink402.xml"/><Relationship Id="rId223" Type="http://schemas.openxmlformats.org/officeDocument/2006/relationships/image" Target="../media/image411.png"/><Relationship Id="rId244" Type="http://schemas.openxmlformats.org/officeDocument/2006/relationships/customXml" Target="../ink/ink423.xml"/><Relationship Id="rId430" Type="http://schemas.openxmlformats.org/officeDocument/2006/relationships/customXml" Target="../ink/ink516.xml"/><Relationship Id="rId18" Type="http://schemas.openxmlformats.org/officeDocument/2006/relationships/customXml" Target="../ink/ink310.xml"/><Relationship Id="rId39" Type="http://schemas.openxmlformats.org/officeDocument/2006/relationships/image" Target="../media/image319.png"/><Relationship Id="rId265" Type="http://schemas.openxmlformats.org/officeDocument/2006/relationships/image" Target="../media/image432.png"/><Relationship Id="rId286" Type="http://schemas.openxmlformats.org/officeDocument/2006/relationships/customXml" Target="../ink/ink444.xml"/><Relationship Id="rId451" Type="http://schemas.openxmlformats.org/officeDocument/2006/relationships/image" Target="../media/image525.png"/><Relationship Id="rId472" Type="http://schemas.openxmlformats.org/officeDocument/2006/relationships/customXml" Target="../ink/ink537.xml"/><Relationship Id="rId493" Type="http://schemas.openxmlformats.org/officeDocument/2006/relationships/image" Target="../media/image546.png"/><Relationship Id="rId507" Type="http://schemas.openxmlformats.org/officeDocument/2006/relationships/image" Target="../media/image553.png"/><Relationship Id="rId528" Type="http://schemas.openxmlformats.org/officeDocument/2006/relationships/customXml" Target="../ink/ink565.xml"/><Relationship Id="rId549" Type="http://schemas.openxmlformats.org/officeDocument/2006/relationships/image" Target="../media/image574.png"/><Relationship Id="rId50" Type="http://schemas.openxmlformats.org/officeDocument/2006/relationships/customXml" Target="../ink/ink326.xml"/><Relationship Id="rId104" Type="http://schemas.openxmlformats.org/officeDocument/2006/relationships/customXml" Target="../ink/ink353.xml"/><Relationship Id="rId125" Type="http://schemas.openxmlformats.org/officeDocument/2006/relationships/image" Target="../media/image362.png"/><Relationship Id="rId146" Type="http://schemas.openxmlformats.org/officeDocument/2006/relationships/customXml" Target="../ink/ink374.xml"/><Relationship Id="rId167" Type="http://schemas.openxmlformats.org/officeDocument/2006/relationships/image" Target="../media/image383.png"/><Relationship Id="rId188" Type="http://schemas.openxmlformats.org/officeDocument/2006/relationships/customXml" Target="../ink/ink395.xml"/><Relationship Id="rId311" Type="http://schemas.openxmlformats.org/officeDocument/2006/relationships/image" Target="../media/image455.png"/><Relationship Id="rId332" Type="http://schemas.openxmlformats.org/officeDocument/2006/relationships/customXml" Target="../ink/ink467.xml"/><Relationship Id="rId353" Type="http://schemas.openxmlformats.org/officeDocument/2006/relationships/image" Target="../media/image476.png"/><Relationship Id="rId374" Type="http://schemas.openxmlformats.org/officeDocument/2006/relationships/customXml" Target="../ink/ink488.xml"/><Relationship Id="rId395" Type="http://schemas.openxmlformats.org/officeDocument/2006/relationships/image" Target="../media/image497.png"/><Relationship Id="rId409" Type="http://schemas.openxmlformats.org/officeDocument/2006/relationships/image" Target="../media/image504.png"/><Relationship Id="rId560" Type="http://schemas.openxmlformats.org/officeDocument/2006/relationships/customXml" Target="../ink/ink581.xml"/><Relationship Id="rId581" Type="http://schemas.openxmlformats.org/officeDocument/2006/relationships/image" Target="../media/image590.png"/><Relationship Id="rId71" Type="http://schemas.openxmlformats.org/officeDocument/2006/relationships/image" Target="../media/image335.png"/><Relationship Id="rId92" Type="http://schemas.openxmlformats.org/officeDocument/2006/relationships/customXml" Target="../ink/ink347.xml"/><Relationship Id="rId213" Type="http://schemas.openxmlformats.org/officeDocument/2006/relationships/image" Target="../media/image406.png"/><Relationship Id="rId234" Type="http://schemas.openxmlformats.org/officeDocument/2006/relationships/customXml" Target="../ink/ink418.xml"/><Relationship Id="rId420" Type="http://schemas.openxmlformats.org/officeDocument/2006/relationships/customXml" Target="../ink/ink511.xml"/><Relationship Id="rId2" Type="http://schemas.openxmlformats.org/officeDocument/2006/relationships/customXml" Target="../ink/ink302.xml"/><Relationship Id="rId29" Type="http://schemas.openxmlformats.org/officeDocument/2006/relationships/image" Target="../media/image314.png"/><Relationship Id="rId255" Type="http://schemas.openxmlformats.org/officeDocument/2006/relationships/image" Target="../media/image427.png"/><Relationship Id="rId276" Type="http://schemas.openxmlformats.org/officeDocument/2006/relationships/customXml" Target="../ink/ink439.xml"/><Relationship Id="rId297" Type="http://schemas.openxmlformats.org/officeDocument/2006/relationships/image" Target="../media/image448.png"/><Relationship Id="rId441" Type="http://schemas.openxmlformats.org/officeDocument/2006/relationships/image" Target="../media/image520.png"/><Relationship Id="rId462" Type="http://schemas.openxmlformats.org/officeDocument/2006/relationships/customXml" Target="../ink/ink532.xml"/><Relationship Id="rId483" Type="http://schemas.openxmlformats.org/officeDocument/2006/relationships/image" Target="../media/image541.png"/><Relationship Id="rId518" Type="http://schemas.openxmlformats.org/officeDocument/2006/relationships/customXml" Target="../ink/ink560.xml"/><Relationship Id="rId539" Type="http://schemas.openxmlformats.org/officeDocument/2006/relationships/image" Target="../media/image569.png"/><Relationship Id="rId40" Type="http://schemas.openxmlformats.org/officeDocument/2006/relationships/customXml" Target="../ink/ink321.xml"/><Relationship Id="rId115" Type="http://schemas.openxmlformats.org/officeDocument/2006/relationships/image" Target="../media/image357.png"/><Relationship Id="rId136" Type="http://schemas.openxmlformats.org/officeDocument/2006/relationships/customXml" Target="../ink/ink369.xml"/><Relationship Id="rId157" Type="http://schemas.openxmlformats.org/officeDocument/2006/relationships/image" Target="../media/image378.png"/><Relationship Id="rId178" Type="http://schemas.openxmlformats.org/officeDocument/2006/relationships/customXml" Target="../ink/ink390.xml"/><Relationship Id="rId301" Type="http://schemas.openxmlformats.org/officeDocument/2006/relationships/image" Target="../media/image450.png"/><Relationship Id="rId322" Type="http://schemas.openxmlformats.org/officeDocument/2006/relationships/customXml" Target="../ink/ink462.xml"/><Relationship Id="rId343" Type="http://schemas.openxmlformats.org/officeDocument/2006/relationships/image" Target="../media/image471.png"/><Relationship Id="rId364" Type="http://schemas.openxmlformats.org/officeDocument/2006/relationships/customXml" Target="../ink/ink483.xml"/><Relationship Id="rId550" Type="http://schemas.openxmlformats.org/officeDocument/2006/relationships/customXml" Target="../ink/ink576.xml"/><Relationship Id="rId61" Type="http://schemas.openxmlformats.org/officeDocument/2006/relationships/image" Target="../media/image330.png"/><Relationship Id="rId82" Type="http://schemas.openxmlformats.org/officeDocument/2006/relationships/customXml" Target="../ink/ink342.xml"/><Relationship Id="rId199" Type="http://schemas.openxmlformats.org/officeDocument/2006/relationships/image" Target="../media/image399.png"/><Relationship Id="rId203" Type="http://schemas.openxmlformats.org/officeDocument/2006/relationships/image" Target="../media/image401.png"/><Relationship Id="rId385" Type="http://schemas.openxmlformats.org/officeDocument/2006/relationships/image" Target="../media/image492.png"/><Relationship Id="rId571" Type="http://schemas.openxmlformats.org/officeDocument/2006/relationships/image" Target="../media/image585.png"/><Relationship Id="rId592" Type="http://schemas.openxmlformats.org/officeDocument/2006/relationships/customXml" Target="../ink/ink597.xml"/><Relationship Id="rId19" Type="http://schemas.openxmlformats.org/officeDocument/2006/relationships/image" Target="../media/image309.png"/><Relationship Id="rId224" Type="http://schemas.openxmlformats.org/officeDocument/2006/relationships/customXml" Target="../ink/ink413.xml"/><Relationship Id="rId245" Type="http://schemas.openxmlformats.org/officeDocument/2006/relationships/image" Target="../media/image422.png"/><Relationship Id="rId266" Type="http://schemas.openxmlformats.org/officeDocument/2006/relationships/customXml" Target="../ink/ink434.xml"/><Relationship Id="rId287" Type="http://schemas.openxmlformats.org/officeDocument/2006/relationships/image" Target="../media/image443.png"/><Relationship Id="rId410" Type="http://schemas.openxmlformats.org/officeDocument/2006/relationships/customXml" Target="../ink/ink506.xml"/><Relationship Id="rId431" Type="http://schemas.openxmlformats.org/officeDocument/2006/relationships/image" Target="../media/image515.png"/><Relationship Id="rId452" Type="http://schemas.openxmlformats.org/officeDocument/2006/relationships/customXml" Target="../ink/ink527.xml"/><Relationship Id="rId473" Type="http://schemas.openxmlformats.org/officeDocument/2006/relationships/image" Target="../media/image536.png"/><Relationship Id="rId494" Type="http://schemas.openxmlformats.org/officeDocument/2006/relationships/customXml" Target="../ink/ink548.xml"/><Relationship Id="rId508" Type="http://schemas.openxmlformats.org/officeDocument/2006/relationships/customXml" Target="../ink/ink555.xml"/><Relationship Id="rId529" Type="http://schemas.openxmlformats.org/officeDocument/2006/relationships/image" Target="../media/image564.png"/><Relationship Id="rId30" Type="http://schemas.openxmlformats.org/officeDocument/2006/relationships/customXml" Target="../ink/ink316.xml"/><Relationship Id="rId105" Type="http://schemas.openxmlformats.org/officeDocument/2006/relationships/image" Target="../media/image352.png"/><Relationship Id="rId126" Type="http://schemas.openxmlformats.org/officeDocument/2006/relationships/customXml" Target="../ink/ink364.xml"/><Relationship Id="rId147" Type="http://schemas.openxmlformats.org/officeDocument/2006/relationships/image" Target="../media/image373.png"/><Relationship Id="rId168" Type="http://schemas.openxmlformats.org/officeDocument/2006/relationships/customXml" Target="../ink/ink385.xml"/><Relationship Id="rId312" Type="http://schemas.openxmlformats.org/officeDocument/2006/relationships/customXml" Target="../ink/ink457.xml"/><Relationship Id="rId333" Type="http://schemas.openxmlformats.org/officeDocument/2006/relationships/image" Target="../media/image466.png"/><Relationship Id="rId354" Type="http://schemas.openxmlformats.org/officeDocument/2006/relationships/customXml" Target="../ink/ink478.xml"/><Relationship Id="rId540" Type="http://schemas.openxmlformats.org/officeDocument/2006/relationships/customXml" Target="../ink/ink571.xml"/><Relationship Id="rId51" Type="http://schemas.openxmlformats.org/officeDocument/2006/relationships/image" Target="../media/image325.png"/><Relationship Id="rId72" Type="http://schemas.openxmlformats.org/officeDocument/2006/relationships/customXml" Target="../ink/ink337.xml"/><Relationship Id="rId93" Type="http://schemas.openxmlformats.org/officeDocument/2006/relationships/image" Target="../media/image346.png"/><Relationship Id="rId189" Type="http://schemas.openxmlformats.org/officeDocument/2006/relationships/image" Target="../media/image394.png"/><Relationship Id="rId375" Type="http://schemas.openxmlformats.org/officeDocument/2006/relationships/image" Target="../media/image487.png"/><Relationship Id="rId396" Type="http://schemas.openxmlformats.org/officeDocument/2006/relationships/customXml" Target="../ink/ink499.xml"/><Relationship Id="rId561" Type="http://schemas.openxmlformats.org/officeDocument/2006/relationships/image" Target="../media/image580.png"/><Relationship Id="rId582" Type="http://schemas.openxmlformats.org/officeDocument/2006/relationships/customXml" Target="../ink/ink592.xml"/><Relationship Id="rId3" Type="http://schemas.openxmlformats.org/officeDocument/2006/relationships/image" Target="../media/image302.png"/><Relationship Id="rId214" Type="http://schemas.openxmlformats.org/officeDocument/2006/relationships/customXml" Target="../ink/ink408.xml"/><Relationship Id="rId235" Type="http://schemas.openxmlformats.org/officeDocument/2006/relationships/image" Target="../media/image417.png"/><Relationship Id="rId256" Type="http://schemas.openxmlformats.org/officeDocument/2006/relationships/customXml" Target="../ink/ink429.xml"/><Relationship Id="rId277" Type="http://schemas.openxmlformats.org/officeDocument/2006/relationships/image" Target="../media/image438.png"/><Relationship Id="rId298" Type="http://schemas.openxmlformats.org/officeDocument/2006/relationships/customXml" Target="../ink/ink450.xml"/><Relationship Id="rId400" Type="http://schemas.openxmlformats.org/officeDocument/2006/relationships/customXml" Target="../ink/ink501.xml"/><Relationship Id="rId421" Type="http://schemas.openxmlformats.org/officeDocument/2006/relationships/image" Target="../media/image510.png"/><Relationship Id="rId442" Type="http://schemas.openxmlformats.org/officeDocument/2006/relationships/customXml" Target="../ink/ink522.xml"/><Relationship Id="rId463" Type="http://schemas.openxmlformats.org/officeDocument/2006/relationships/image" Target="../media/image531.png"/><Relationship Id="rId484" Type="http://schemas.openxmlformats.org/officeDocument/2006/relationships/customXml" Target="../ink/ink543.xml"/><Relationship Id="rId519" Type="http://schemas.openxmlformats.org/officeDocument/2006/relationships/image" Target="../media/image559.png"/><Relationship Id="rId116" Type="http://schemas.openxmlformats.org/officeDocument/2006/relationships/customXml" Target="../ink/ink359.xml"/><Relationship Id="rId137" Type="http://schemas.openxmlformats.org/officeDocument/2006/relationships/image" Target="../media/image368.png"/><Relationship Id="rId158" Type="http://schemas.openxmlformats.org/officeDocument/2006/relationships/customXml" Target="../ink/ink380.xml"/><Relationship Id="rId302" Type="http://schemas.openxmlformats.org/officeDocument/2006/relationships/customXml" Target="../ink/ink452.xml"/><Relationship Id="rId323" Type="http://schemas.openxmlformats.org/officeDocument/2006/relationships/image" Target="../media/image461.png"/><Relationship Id="rId344" Type="http://schemas.openxmlformats.org/officeDocument/2006/relationships/customXml" Target="../ink/ink473.xml"/><Relationship Id="rId530" Type="http://schemas.openxmlformats.org/officeDocument/2006/relationships/customXml" Target="../ink/ink566.xml"/><Relationship Id="rId20" Type="http://schemas.openxmlformats.org/officeDocument/2006/relationships/customXml" Target="../ink/ink311.xml"/><Relationship Id="rId41" Type="http://schemas.openxmlformats.org/officeDocument/2006/relationships/image" Target="../media/image320.png"/><Relationship Id="rId62" Type="http://schemas.openxmlformats.org/officeDocument/2006/relationships/customXml" Target="../ink/ink332.xml"/><Relationship Id="rId83" Type="http://schemas.openxmlformats.org/officeDocument/2006/relationships/image" Target="../media/image341.png"/><Relationship Id="rId179" Type="http://schemas.openxmlformats.org/officeDocument/2006/relationships/image" Target="../media/image389.png"/><Relationship Id="rId365" Type="http://schemas.openxmlformats.org/officeDocument/2006/relationships/image" Target="../media/image482.png"/><Relationship Id="rId386" Type="http://schemas.openxmlformats.org/officeDocument/2006/relationships/customXml" Target="../ink/ink494.xml"/><Relationship Id="rId551" Type="http://schemas.openxmlformats.org/officeDocument/2006/relationships/image" Target="../media/image575.png"/><Relationship Id="rId572" Type="http://schemas.openxmlformats.org/officeDocument/2006/relationships/customXml" Target="../ink/ink587.xml"/><Relationship Id="rId593" Type="http://schemas.openxmlformats.org/officeDocument/2006/relationships/image" Target="../media/image596.png"/><Relationship Id="rId190" Type="http://schemas.openxmlformats.org/officeDocument/2006/relationships/customXml" Target="../ink/ink396.xml"/><Relationship Id="rId204" Type="http://schemas.openxmlformats.org/officeDocument/2006/relationships/customXml" Target="../ink/ink403.xml"/><Relationship Id="rId225" Type="http://schemas.openxmlformats.org/officeDocument/2006/relationships/image" Target="../media/image412.png"/><Relationship Id="rId246" Type="http://schemas.openxmlformats.org/officeDocument/2006/relationships/customXml" Target="../ink/ink424.xml"/><Relationship Id="rId267" Type="http://schemas.openxmlformats.org/officeDocument/2006/relationships/image" Target="../media/image433.png"/><Relationship Id="rId288" Type="http://schemas.openxmlformats.org/officeDocument/2006/relationships/customXml" Target="../ink/ink445.xml"/><Relationship Id="rId411" Type="http://schemas.openxmlformats.org/officeDocument/2006/relationships/image" Target="../media/image505.png"/><Relationship Id="rId432" Type="http://schemas.openxmlformats.org/officeDocument/2006/relationships/customXml" Target="../ink/ink517.xml"/><Relationship Id="rId453" Type="http://schemas.openxmlformats.org/officeDocument/2006/relationships/image" Target="../media/image526.png"/><Relationship Id="rId474" Type="http://schemas.openxmlformats.org/officeDocument/2006/relationships/customXml" Target="../ink/ink538.xml"/><Relationship Id="rId509" Type="http://schemas.openxmlformats.org/officeDocument/2006/relationships/image" Target="../media/image554.png"/><Relationship Id="rId106" Type="http://schemas.openxmlformats.org/officeDocument/2006/relationships/customXml" Target="../ink/ink354.xml"/><Relationship Id="rId127" Type="http://schemas.openxmlformats.org/officeDocument/2006/relationships/image" Target="../media/image363.png"/><Relationship Id="rId313" Type="http://schemas.openxmlformats.org/officeDocument/2006/relationships/image" Target="../media/image456.png"/><Relationship Id="rId495" Type="http://schemas.openxmlformats.org/officeDocument/2006/relationships/image" Target="../media/image547.png"/><Relationship Id="rId10" Type="http://schemas.openxmlformats.org/officeDocument/2006/relationships/customXml" Target="../ink/ink306.xml"/><Relationship Id="rId31" Type="http://schemas.openxmlformats.org/officeDocument/2006/relationships/image" Target="../media/image315.png"/><Relationship Id="rId52" Type="http://schemas.openxmlformats.org/officeDocument/2006/relationships/customXml" Target="../ink/ink327.xml"/><Relationship Id="rId73" Type="http://schemas.openxmlformats.org/officeDocument/2006/relationships/image" Target="../media/image336.png"/><Relationship Id="rId94" Type="http://schemas.openxmlformats.org/officeDocument/2006/relationships/customXml" Target="../ink/ink348.xml"/><Relationship Id="rId148" Type="http://schemas.openxmlformats.org/officeDocument/2006/relationships/customXml" Target="../ink/ink375.xml"/><Relationship Id="rId169" Type="http://schemas.openxmlformats.org/officeDocument/2006/relationships/image" Target="../media/image384.png"/><Relationship Id="rId334" Type="http://schemas.openxmlformats.org/officeDocument/2006/relationships/customXml" Target="../ink/ink468.xml"/><Relationship Id="rId355" Type="http://schemas.openxmlformats.org/officeDocument/2006/relationships/image" Target="../media/image477.png"/><Relationship Id="rId376" Type="http://schemas.openxmlformats.org/officeDocument/2006/relationships/customXml" Target="../ink/ink489.xml"/><Relationship Id="rId397" Type="http://schemas.openxmlformats.org/officeDocument/2006/relationships/image" Target="../media/image498.png"/><Relationship Id="rId520" Type="http://schemas.openxmlformats.org/officeDocument/2006/relationships/customXml" Target="../ink/ink561.xml"/><Relationship Id="rId541" Type="http://schemas.openxmlformats.org/officeDocument/2006/relationships/image" Target="../media/image570.png"/><Relationship Id="rId562" Type="http://schemas.openxmlformats.org/officeDocument/2006/relationships/customXml" Target="../ink/ink582.xml"/><Relationship Id="rId583" Type="http://schemas.openxmlformats.org/officeDocument/2006/relationships/image" Target="../media/image591.png"/><Relationship Id="rId4" Type="http://schemas.openxmlformats.org/officeDocument/2006/relationships/customXml" Target="../ink/ink303.xml"/><Relationship Id="rId180" Type="http://schemas.openxmlformats.org/officeDocument/2006/relationships/customXml" Target="../ink/ink391.xml"/><Relationship Id="rId215" Type="http://schemas.openxmlformats.org/officeDocument/2006/relationships/image" Target="../media/image407.png"/><Relationship Id="rId236" Type="http://schemas.openxmlformats.org/officeDocument/2006/relationships/customXml" Target="../ink/ink419.xml"/><Relationship Id="rId257" Type="http://schemas.openxmlformats.org/officeDocument/2006/relationships/image" Target="../media/image428.png"/><Relationship Id="rId278" Type="http://schemas.openxmlformats.org/officeDocument/2006/relationships/customXml" Target="../ink/ink440.xml"/><Relationship Id="rId401" Type="http://schemas.openxmlformats.org/officeDocument/2006/relationships/image" Target="../media/image500.png"/><Relationship Id="rId422" Type="http://schemas.openxmlformats.org/officeDocument/2006/relationships/customXml" Target="../ink/ink512.xml"/><Relationship Id="rId443" Type="http://schemas.openxmlformats.org/officeDocument/2006/relationships/image" Target="../media/image521.png"/><Relationship Id="rId464" Type="http://schemas.openxmlformats.org/officeDocument/2006/relationships/customXml" Target="../ink/ink533.xml"/><Relationship Id="rId303" Type="http://schemas.openxmlformats.org/officeDocument/2006/relationships/image" Target="../media/image451.png"/><Relationship Id="rId485" Type="http://schemas.openxmlformats.org/officeDocument/2006/relationships/image" Target="../media/image542.png"/><Relationship Id="rId42" Type="http://schemas.openxmlformats.org/officeDocument/2006/relationships/customXml" Target="../ink/ink322.xml"/><Relationship Id="rId84" Type="http://schemas.openxmlformats.org/officeDocument/2006/relationships/customXml" Target="../ink/ink343.xml"/><Relationship Id="rId138" Type="http://schemas.openxmlformats.org/officeDocument/2006/relationships/customXml" Target="../ink/ink370.xml"/><Relationship Id="rId345" Type="http://schemas.openxmlformats.org/officeDocument/2006/relationships/image" Target="../media/image472.png"/><Relationship Id="rId387" Type="http://schemas.openxmlformats.org/officeDocument/2006/relationships/image" Target="../media/image493.png"/><Relationship Id="rId510" Type="http://schemas.openxmlformats.org/officeDocument/2006/relationships/customXml" Target="../ink/ink556.xml"/><Relationship Id="rId552" Type="http://schemas.openxmlformats.org/officeDocument/2006/relationships/customXml" Target="../ink/ink577.xml"/><Relationship Id="rId594" Type="http://schemas.openxmlformats.org/officeDocument/2006/relationships/customXml" Target="../ink/ink598.xml"/><Relationship Id="rId191" Type="http://schemas.openxmlformats.org/officeDocument/2006/relationships/image" Target="../media/image395.png"/><Relationship Id="rId205" Type="http://schemas.openxmlformats.org/officeDocument/2006/relationships/image" Target="../media/image402.png"/><Relationship Id="rId247" Type="http://schemas.openxmlformats.org/officeDocument/2006/relationships/image" Target="../media/image423.png"/><Relationship Id="rId412" Type="http://schemas.openxmlformats.org/officeDocument/2006/relationships/customXml" Target="../ink/ink507.xml"/><Relationship Id="rId107" Type="http://schemas.openxmlformats.org/officeDocument/2006/relationships/image" Target="../media/image353.png"/><Relationship Id="rId289" Type="http://schemas.openxmlformats.org/officeDocument/2006/relationships/image" Target="../media/image444.png"/><Relationship Id="rId454" Type="http://schemas.openxmlformats.org/officeDocument/2006/relationships/customXml" Target="../ink/ink528.xml"/><Relationship Id="rId496" Type="http://schemas.openxmlformats.org/officeDocument/2006/relationships/customXml" Target="../ink/ink549.xml"/><Relationship Id="rId11" Type="http://schemas.openxmlformats.org/officeDocument/2006/relationships/image" Target="../media/image305.png"/><Relationship Id="rId53" Type="http://schemas.openxmlformats.org/officeDocument/2006/relationships/image" Target="../media/image326.png"/><Relationship Id="rId149" Type="http://schemas.openxmlformats.org/officeDocument/2006/relationships/image" Target="../media/image374.png"/><Relationship Id="rId314" Type="http://schemas.openxmlformats.org/officeDocument/2006/relationships/customXml" Target="../ink/ink458.xml"/><Relationship Id="rId356" Type="http://schemas.openxmlformats.org/officeDocument/2006/relationships/customXml" Target="../ink/ink479.xml"/><Relationship Id="rId398" Type="http://schemas.openxmlformats.org/officeDocument/2006/relationships/customXml" Target="../ink/ink500.xml"/><Relationship Id="rId521" Type="http://schemas.openxmlformats.org/officeDocument/2006/relationships/image" Target="../media/image560.png"/><Relationship Id="rId563" Type="http://schemas.openxmlformats.org/officeDocument/2006/relationships/image" Target="../media/image581.png"/><Relationship Id="rId95" Type="http://schemas.openxmlformats.org/officeDocument/2006/relationships/image" Target="../media/image347.png"/><Relationship Id="rId160" Type="http://schemas.openxmlformats.org/officeDocument/2006/relationships/customXml" Target="../ink/ink381.xml"/><Relationship Id="rId216" Type="http://schemas.openxmlformats.org/officeDocument/2006/relationships/customXml" Target="../ink/ink409.xml"/><Relationship Id="rId423" Type="http://schemas.openxmlformats.org/officeDocument/2006/relationships/image" Target="../media/image511.png"/><Relationship Id="rId258" Type="http://schemas.openxmlformats.org/officeDocument/2006/relationships/customXml" Target="../ink/ink430.xml"/><Relationship Id="rId465" Type="http://schemas.openxmlformats.org/officeDocument/2006/relationships/image" Target="../media/image532.png"/><Relationship Id="rId22" Type="http://schemas.openxmlformats.org/officeDocument/2006/relationships/customXml" Target="../ink/ink312.xml"/><Relationship Id="rId64" Type="http://schemas.openxmlformats.org/officeDocument/2006/relationships/customXml" Target="../ink/ink333.xml"/><Relationship Id="rId118" Type="http://schemas.openxmlformats.org/officeDocument/2006/relationships/customXml" Target="../ink/ink360.xml"/><Relationship Id="rId325" Type="http://schemas.openxmlformats.org/officeDocument/2006/relationships/image" Target="../media/image462.png"/><Relationship Id="rId367" Type="http://schemas.openxmlformats.org/officeDocument/2006/relationships/image" Target="../media/image483.png"/><Relationship Id="rId532" Type="http://schemas.openxmlformats.org/officeDocument/2006/relationships/customXml" Target="../ink/ink567.xml"/><Relationship Id="rId574" Type="http://schemas.openxmlformats.org/officeDocument/2006/relationships/customXml" Target="../ink/ink588.xml"/><Relationship Id="rId171" Type="http://schemas.openxmlformats.org/officeDocument/2006/relationships/image" Target="../media/image385.png"/><Relationship Id="rId227" Type="http://schemas.openxmlformats.org/officeDocument/2006/relationships/image" Target="../media/image413.png"/><Relationship Id="rId269" Type="http://schemas.openxmlformats.org/officeDocument/2006/relationships/image" Target="../media/image434.png"/><Relationship Id="rId434" Type="http://schemas.openxmlformats.org/officeDocument/2006/relationships/customXml" Target="../ink/ink518.xml"/><Relationship Id="rId476" Type="http://schemas.openxmlformats.org/officeDocument/2006/relationships/customXml" Target="../ink/ink539.xml"/><Relationship Id="rId33" Type="http://schemas.openxmlformats.org/officeDocument/2006/relationships/image" Target="../media/image316.png"/><Relationship Id="rId129" Type="http://schemas.openxmlformats.org/officeDocument/2006/relationships/image" Target="../media/image364.png"/><Relationship Id="rId280" Type="http://schemas.openxmlformats.org/officeDocument/2006/relationships/customXml" Target="../ink/ink441.xml"/><Relationship Id="rId336" Type="http://schemas.openxmlformats.org/officeDocument/2006/relationships/customXml" Target="../ink/ink469.xml"/><Relationship Id="rId501" Type="http://schemas.openxmlformats.org/officeDocument/2006/relationships/image" Target="../media/image550.png"/><Relationship Id="rId543" Type="http://schemas.openxmlformats.org/officeDocument/2006/relationships/image" Target="../media/image571.png"/><Relationship Id="rId75" Type="http://schemas.openxmlformats.org/officeDocument/2006/relationships/image" Target="../media/image337.png"/><Relationship Id="rId140" Type="http://schemas.openxmlformats.org/officeDocument/2006/relationships/customXml" Target="../ink/ink371.xml"/><Relationship Id="rId182" Type="http://schemas.openxmlformats.org/officeDocument/2006/relationships/customXml" Target="../ink/ink392.xml"/><Relationship Id="rId378" Type="http://schemas.openxmlformats.org/officeDocument/2006/relationships/customXml" Target="../ink/ink490.xml"/><Relationship Id="rId403" Type="http://schemas.openxmlformats.org/officeDocument/2006/relationships/image" Target="../media/image501.png"/><Relationship Id="rId585" Type="http://schemas.openxmlformats.org/officeDocument/2006/relationships/image" Target="../media/image592.png"/><Relationship Id="rId6" Type="http://schemas.openxmlformats.org/officeDocument/2006/relationships/customXml" Target="../ink/ink304.xml"/><Relationship Id="rId238" Type="http://schemas.openxmlformats.org/officeDocument/2006/relationships/customXml" Target="../ink/ink420.xml"/><Relationship Id="rId445" Type="http://schemas.openxmlformats.org/officeDocument/2006/relationships/image" Target="../media/image522.png"/><Relationship Id="rId487" Type="http://schemas.openxmlformats.org/officeDocument/2006/relationships/image" Target="../media/image543.png"/><Relationship Id="rId291" Type="http://schemas.openxmlformats.org/officeDocument/2006/relationships/image" Target="../media/image445.png"/><Relationship Id="rId305" Type="http://schemas.openxmlformats.org/officeDocument/2006/relationships/image" Target="../media/image452.png"/><Relationship Id="rId347" Type="http://schemas.openxmlformats.org/officeDocument/2006/relationships/image" Target="../media/image473.png"/><Relationship Id="rId512" Type="http://schemas.openxmlformats.org/officeDocument/2006/relationships/customXml" Target="../ink/ink557.xml"/><Relationship Id="rId44" Type="http://schemas.openxmlformats.org/officeDocument/2006/relationships/customXml" Target="../ink/ink323.xml"/><Relationship Id="rId86" Type="http://schemas.openxmlformats.org/officeDocument/2006/relationships/customXml" Target="../ink/ink344.xml"/><Relationship Id="rId151" Type="http://schemas.openxmlformats.org/officeDocument/2006/relationships/image" Target="../media/image375.png"/><Relationship Id="rId389" Type="http://schemas.openxmlformats.org/officeDocument/2006/relationships/image" Target="../media/image494.png"/><Relationship Id="rId554" Type="http://schemas.openxmlformats.org/officeDocument/2006/relationships/customXml" Target="../ink/ink578.xml"/><Relationship Id="rId596" Type="http://schemas.openxmlformats.org/officeDocument/2006/relationships/customXml" Target="../ink/ink599.xml"/><Relationship Id="rId193" Type="http://schemas.openxmlformats.org/officeDocument/2006/relationships/image" Target="../media/image396.png"/><Relationship Id="rId207" Type="http://schemas.openxmlformats.org/officeDocument/2006/relationships/image" Target="../media/image403.png"/><Relationship Id="rId249" Type="http://schemas.openxmlformats.org/officeDocument/2006/relationships/image" Target="../media/image424.png"/><Relationship Id="rId414" Type="http://schemas.openxmlformats.org/officeDocument/2006/relationships/customXml" Target="../ink/ink508.xml"/><Relationship Id="rId456" Type="http://schemas.openxmlformats.org/officeDocument/2006/relationships/customXml" Target="../ink/ink529.xml"/><Relationship Id="rId498" Type="http://schemas.openxmlformats.org/officeDocument/2006/relationships/customXml" Target="../ink/ink550.xml"/><Relationship Id="rId13" Type="http://schemas.openxmlformats.org/officeDocument/2006/relationships/image" Target="../media/image306.png"/><Relationship Id="rId109" Type="http://schemas.openxmlformats.org/officeDocument/2006/relationships/image" Target="../media/image354.png"/><Relationship Id="rId260" Type="http://schemas.openxmlformats.org/officeDocument/2006/relationships/customXml" Target="../ink/ink431.xml"/><Relationship Id="rId316" Type="http://schemas.openxmlformats.org/officeDocument/2006/relationships/customXml" Target="../ink/ink459.xml"/><Relationship Id="rId523" Type="http://schemas.openxmlformats.org/officeDocument/2006/relationships/image" Target="../media/image561.png"/><Relationship Id="rId55" Type="http://schemas.openxmlformats.org/officeDocument/2006/relationships/image" Target="../media/image327.png"/><Relationship Id="rId97" Type="http://schemas.openxmlformats.org/officeDocument/2006/relationships/image" Target="../media/image348.png"/><Relationship Id="rId120" Type="http://schemas.openxmlformats.org/officeDocument/2006/relationships/customXml" Target="../ink/ink361.xml"/><Relationship Id="rId358" Type="http://schemas.openxmlformats.org/officeDocument/2006/relationships/customXml" Target="../ink/ink480.xml"/><Relationship Id="rId565" Type="http://schemas.openxmlformats.org/officeDocument/2006/relationships/image" Target="../media/image582.png"/><Relationship Id="rId162" Type="http://schemas.openxmlformats.org/officeDocument/2006/relationships/customXml" Target="../ink/ink382.xml"/><Relationship Id="rId218" Type="http://schemas.openxmlformats.org/officeDocument/2006/relationships/customXml" Target="../ink/ink410.xml"/><Relationship Id="rId425" Type="http://schemas.openxmlformats.org/officeDocument/2006/relationships/image" Target="../media/image512.png"/><Relationship Id="rId467" Type="http://schemas.openxmlformats.org/officeDocument/2006/relationships/image" Target="../media/image533.png"/><Relationship Id="rId271" Type="http://schemas.openxmlformats.org/officeDocument/2006/relationships/image" Target="../media/image435.png"/><Relationship Id="rId24" Type="http://schemas.openxmlformats.org/officeDocument/2006/relationships/customXml" Target="../ink/ink313.xml"/><Relationship Id="rId66" Type="http://schemas.openxmlformats.org/officeDocument/2006/relationships/customXml" Target="../ink/ink334.xml"/><Relationship Id="rId131" Type="http://schemas.openxmlformats.org/officeDocument/2006/relationships/image" Target="../media/image365.png"/><Relationship Id="rId327" Type="http://schemas.openxmlformats.org/officeDocument/2006/relationships/image" Target="../media/image463.png"/><Relationship Id="rId369" Type="http://schemas.openxmlformats.org/officeDocument/2006/relationships/image" Target="../media/image484.png"/><Relationship Id="rId534" Type="http://schemas.openxmlformats.org/officeDocument/2006/relationships/customXml" Target="../ink/ink568.xml"/><Relationship Id="rId576" Type="http://schemas.openxmlformats.org/officeDocument/2006/relationships/customXml" Target="../ink/ink589.xml"/><Relationship Id="rId173" Type="http://schemas.openxmlformats.org/officeDocument/2006/relationships/image" Target="../media/image386.png"/><Relationship Id="rId229" Type="http://schemas.openxmlformats.org/officeDocument/2006/relationships/image" Target="../media/image414.png"/><Relationship Id="rId380" Type="http://schemas.openxmlformats.org/officeDocument/2006/relationships/customXml" Target="../ink/ink491.xml"/><Relationship Id="rId436" Type="http://schemas.openxmlformats.org/officeDocument/2006/relationships/customXml" Target="../ink/ink519.xml"/><Relationship Id="rId601" Type="http://schemas.openxmlformats.org/officeDocument/2006/relationships/image" Target="../media/image600.png"/><Relationship Id="rId240" Type="http://schemas.openxmlformats.org/officeDocument/2006/relationships/customXml" Target="../ink/ink421.xml"/><Relationship Id="rId478" Type="http://schemas.openxmlformats.org/officeDocument/2006/relationships/customXml" Target="../ink/ink540.xml"/><Relationship Id="rId35" Type="http://schemas.openxmlformats.org/officeDocument/2006/relationships/image" Target="../media/image317.png"/><Relationship Id="rId77" Type="http://schemas.openxmlformats.org/officeDocument/2006/relationships/image" Target="../media/image338.png"/><Relationship Id="rId100" Type="http://schemas.openxmlformats.org/officeDocument/2006/relationships/customXml" Target="../ink/ink351.xml"/><Relationship Id="rId282" Type="http://schemas.openxmlformats.org/officeDocument/2006/relationships/customXml" Target="../ink/ink442.xml"/><Relationship Id="rId338" Type="http://schemas.openxmlformats.org/officeDocument/2006/relationships/customXml" Target="../ink/ink470.xml"/><Relationship Id="rId503" Type="http://schemas.openxmlformats.org/officeDocument/2006/relationships/image" Target="../media/image551.png"/><Relationship Id="rId545" Type="http://schemas.openxmlformats.org/officeDocument/2006/relationships/image" Target="../media/image572.png"/><Relationship Id="rId587" Type="http://schemas.openxmlformats.org/officeDocument/2006/relationships/image" Target="../media/image593.png"/><Relationship Id="rId8" Type="http://schemas.openxmlformats.org/officeDocument/2006/relationships/customXml" Target="../ink/ink305.xml"/><Relationship Id="rId142" Type="http://schemas.openxmlformats.org/officeDocument/2006/relationships/customXml" Target="../ink/ink372.xml"/><Relationship Id="rId184" Type="http://schemas.openxmlformats.org/officeDocument/2006/relationships/customXml" Target="../ink/ink393.xml"/><Relationship Id="rId391" Type="http://schemas.openxmlformats.org/officeDocument/2006/relationships/image" Target="../media/image495.png"/><Relationship Id="rId405" Type="http://schemas.openxmlformats.org/officeDocument/2006/relationships/image" Target="../media/image502.png"/><Relationship Id="rId447" Type="http://schemas.openxmlformats.org/officeDocument/2006/relationships/image" Target="../media/image523.png"/><Relationship Id="rId251" Type="http://schemas.openxmlformats.org/officeDocument/2006/relationships/image" Target="../media/image425.png"/><Relationship Id="rId489" Type="http://schemas.openxmlformats.org/officeDocument/2006/relationships/image" Target="../media/image544.png"/><Relationship Id="rId46" Type="http://schemas.openxmlformats.org/officeDocument/2006/relationships/customXml" Target="../ink/ink324.xml"/><Relationship Id="rId293" Type="http://schemas.openxmlformats.org/officeDocument/2006/relationships/image" Target="../media/image446.png"/><Relationship Id="rId307" Type="http://schemas.openxmlformats.org/officeDocument/2006/relationships/image" Target="../media/image453.png"/><Relationship Id="rId349" Type="http://schemas.openxmlformats.org/officeDocument/2006/relationships/image" Target="../media/image474.png"/><Relationship Id="rId514" Type="http://schemas.openxmlformats.org/officeDocument/2006/relationships/customXml" Target="../ink/ink558.xml"/><Relationship Id="rId556" Type="http://schemas.openxmlformats.org/officeDocument/2006/relationships/customXml" Target="../ink/ink579.xml"/><Relationship Id="rId88" Type="http://schemas.openxmlformats.org/officeDocument/2006/relationships/customXml" Target="../ink/ink345.xml"/><Relationship Id="rId111" Type="http://schemas.openxmlformats.org/officeDocument/2006/relationships/image" Target="../media/image355.png"/><Relationship Id="rId153" Type="http://schemas.openxmlformats.org/officeDocument/2006/relationships/image" Target="../media/image376.png"/><Relationship Id="rId195" Type="http://schemas.openxmlformats.org/officeDocument/2006/relationships/image" Target="../media/image397.png"/><Relationship Id="rId209" Type="http://schemas.openxmlformats.org/officeDocument/2006/relationships/image" Target="../media/image404.png"/><Relationship Id="rId360" Type="http://schemas.openxmlformats.org/officeDocument/2006/relationships/customXml" Target="../ink/ink481.xml"/><Relationship Id="rId416" Type="http://schemas.openxmlformats.org/officeDocument/2006/relationships/customXml" Target="../ink/ink509.xml"/><Relationship Id="rId598" Type="http://schemas.openxmlformats.org/officeDocument/2006/relationships/customXml" Target="../ink/ink600.xml"/><Relationship Id="rId220" Type="http://schemas.openxmlformats.org/officeDocument/2006/relationships/customXml" Target="../ink/ink411.xml"/><Relationship Id="rId458" Type="http://schemas.openxmlformats.org/officeDocument/2006/relationships/customXml" Target="../ink/ink530.xml"/><Relationship Id="rId15" Type="http://schemas.openxmlformats.org/officeDocument/2006/relationships/image" Target="../media/image307.png"/><Relationship Id="rId57" Type="http://schemas.openxmlformats.org/officeDocument/2006/relationships/image" Target="../media/image328.png"/><Relationship Id="rId262" Type="http://schemas.openxmlformats.org/officeDocument/2006/relationships/customXml" Target="../ink/ink432.xml"/><Relationship Id="rId318" Type="http://schemas.openxmlformats.org/officeDocument/2006/relationships/customXml" Target="../ink/ink460.xml"/><Relationship Id="rId525" Type="http://schemas.openxmlformats.org/officeDocument/2006/relationships/image" Target="../media/image562.png"/><Relationship Id="rId567" Type="http://schemas.openxmlformats.org/officeDocument/2006/relationships/image" Target="../media/image583.png"/><Relationship Id="rId99" Type="http://schemas.openxmlformats.org/officeDocument/2006/relationships/image" Target="../media/image349.png"/><Relationship Id="rId122" Type="http://schemas.openxmlformats.org/officeDocument/2006/relationships/customXml" Target="../ink/ink362.xml"/><Relationship Id="rId164" Type="http://schemas.openxmlformats.org/officeDocument/2006/relationships/customXml" Target="../ink/ink383.xml"/><Relationship Id="rId371" Type="http://schemas.openxmlformats.org/officeDocument/2006/relationships/image" Target="../media/image485.png"/><Relationship Id="rId427" Type="http://schemas.openxmlformats.org/officeDocument/2006/relationships/image" Target="../media/image513.png"/><Relationship Id="rId469" Type="http://schemas.openxmlformats.org/officeDocument/2006/relationships/image" Target="../media/image534.png"/><Relationship Id="rId26" Type="http://schemas.openxmlformats.org/officeDocument/2006/relationships/customXml" Target="../ink/ink314.xml"/><Relationship Id="rId231" Type="http://schemas.openxmlformats.org/officeDocument/2006/relationships/image" Target="../media/image415.png"/><Relationship Id="rId273" Type="http://schemas.openxmlformats.org/officeDocument/2006/relationships/image" Target="../media/image436.png"/><Relationship Id="rId329" Type="http://schemas.openxmlformats.org/officeDocument/2006/relationships/image" Target="../media/image464.png"/><Relationship Id="rId480" Type="http://schemas.openxmlformats.org/officeDocument/2006/relationships/customXml" Target="../ink/ink541.xml"/><Relationship Id="rId536" Type="http://schemas.openxmlformats.org/officeDocument/2006/relationships/customXml" Target="../ink/ink569.xml"/><Relationship Id="rId68" Type="http://schemas.openxmlformats.org/officeDocument/2006/relationships/customXml" Target="../ink/ink335.xml"/><Relationship Id="rId133" Type="http://schemas.openxmlformats.org/officeDocument/2006/relationships/image" Target="../media/image366.png"/><Relationship Id="rId175" Type="http://schemas.openxmlformats.org/officeDocument/2006/relationships/image" Target="../media/image387.png"/><Relationship Id="rId340" Type="http://schemas.openxmlformats.org/officeDocument/2006/relationships/customXml" Target="../ink/ink471.xml"/><Relationship Id="rId578" Type="http://schemas.openxmlformats.org/officeDocument/2006/relationships/customXml" Target="../ink/ink590.xml"/><Relationship Id="rId200" Type="http://schemas.openxmlformats.org/officeDocument/2006/relationships/customXml" Target="../ink/ink401.xml"/><Relationship Id="rId382" Type="http://schemas.openxmlformats.org/officeDocument/2006/relationships/customXml" Target="../ink/ink492.xml"/><Relationship Id="rId438" Type="http://schemas.openxmlformats.org/officeDocument/2006/relationships/customXml" Target="../ink/ink520.xml"/><Relationship Id="rId603" Type="http://schemas.openxmlformats.org/officeDocument/2006/relationships/image" Target="../media/image601.png"/><Relationship Id="rId242" Type="http://schemas.openxmlformats.org/officeDocument/2006/relationships/customXml" Target="../ink/ink422.xml"/><Relationship Id="rId284" Type="http://schemas.openxmlformats.org/officeDocument/2006/relationships/customXml" Target="../ink/ink443.xml"/><Relationship Id="rId491" Type="http://schemas.openxmlformats.org/officeDocument/2006/relationships/image" Target="../media/image545.png"/><Relationship Id="rId505" Type="http://schemas.openxmlformats.org/officeDocument/2006/relationships/image" Target="../media/image552.png"/><Relationship Id="rId37" Type="http://schemas.openxmlformats.org/officeDocument/2006/relationships/image" Target="../media/image318.png"/><Relationship Id="rId79" Type="http://schemas.openxmlformats.org/officeDocument/2006/relationships/image" Target="../media/image339.png"/><Relationship Id="rId102" Type="http://schemas.openxmlformats.org/officeDocument/2006/relationships/customXml" Target="../ink/ink352.xml"/><Relationship Id="rId144" Type="http://schemas.openxmlformats.org/officeDocument/2006/relationships/customXml" Target="../ink/ink373.xml"/><Relationship Id="rId547" Type="http://schemas.openxmlformats.org/officeDocument/2006/relationships/image" Target="../media/image573.png"/><Relationship Id="rId589" Type="http://schemas.openxmlformats.org/officeDocument/2006/relationships/image" Target="../media/image59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7.png"/><Relationship Id="rId21" Type="http://schemas.openxmlformats.org/officeDocument/2006/relationships/image" Target="../media/image611.png"/><Relationship Id="rId42" Type="http://schemas.openxmlformats.org/officeDocument/2006/relationships/customXml" Target="../ink/ink623.xml"/><Relationship Id="rId63" Type="http://schemas.openxmlformats.org/officeDocument/2006/relationships/image" Target="../media/image631.png"/><Relationship Id="rId84" Type="http://schemas.openxmlformats.org/officeDocument/2006/relationships/customXml" Target="../ink/ink644.xml"/><Relationship Id="rId138" Type="http://schemas.openxmlformats.org/officeDocument/2006/relationships/customXml" Target="../ink/ink671.xml"/><Relationship Id="rId159" Type="http://schemas.openxmlformats.org/officeDocument/2006/relationships/image" Target="../media/image678.png"/><Relationship Id="rId170" Type="http://schemas.openxmlformats.org/officeDocument/2006/relationships/customXml" Target="../ink/ink687.xml"/><Relationship Id="rId191" Type="http://schemas.openxmlformats.org/officeDocument/2006/relationships/image" Target="../media/image694.png"/><Relationship Id="rId205" Type="http://schemas.openxmlformats.org/officeDocument/2006/relationships/image" Target="../media/image701.png"/><Relationship Id="rId226" Type="http://schemas.openxmlformats.org/officeDocument/2006/relationships/customXml" Target="../ink/ink715.xml"/><Relationship Id="rId247" Type="http://schemas.openxmlformats.org/officeDocument/2006/relationships/image" Target="../media/image722.png"/><Relationship Id="rId107" Type="http://schemas.openxmlformats.org/officeDocument/2006/relationships/image" Target="../media/image653.png"/><Relationship Id="rId11" Type="http://schemas.openxmlformats.org/officeDocument/2006/relationships/image" Target="../media/image606.png"/><Relationship Id="rId32" Type="http://schemas.openxmlformats.org/officeDocument/2006/relationships/customXml" Target="../ink/ink618.xml"/><Relationship Id="rId53" Type="http://schemas.openxmlformats.org/officeDocument/2006/relationships/image" Target="../media/image627.png"/><Relationship Id="rId74" Type="http://schemas.openxmlformats.org/officeDocument/2006/relationships/customXml" Target="../ink/ink639.xml"/><Relationship Id="rId128" Type="http://schemas.openxmlformats.org/officeDocument/2006/relationships/customXml" Target="../ink/ink666.xml"/><Relationship Id="rId149" Type="http://schemas.openxmlformats.org/officeDocument/2006/relationships/image" Target="../media/image673.png"/><Relationship Id="rId5" Type="http://schemas.openxmlformats.org/officeDocument/2006/relationships/image" Target="../media/image603.png"/><Relationship Id="rId95" Type="http://schemas.openxmlformats.org/officeDocument/2006/relationships/image" Target="../media/image647.png"/><Relationship Id="rId160" Type="http://schemas.openxmlformats.org/officeDocument/2006/relationships/customXml" Target="../ink/ink682.xml"/><Relationship Id="rId181" Type="http://schemas.openxmlformats.org/officeDocument/2006/relationships/image" Target="../media/image689.png"/><Relationship Id="rId216" Type="http://schemas.openxmlformats.org/officeDocument/2006/relationships/customXml" Target="../ink/ink710.xml"/><Relationship Id="rId237" Type="http://schemas.openxmlformats.org/officeDocument/2006/relationships/image" Target="../media/image717.png"/><Relationship Id="rId22" Type="http://schemas.openxmlformats.org/officeDocument/2006/relationships/customXml" Target="../ink/ink613.xml"/><Relationship Id="rId43" Type="http://schemas.openxmlformats.org/officeDocument/2006/relationships/image" Target="../media/image622.png"/><Relationship Id="rId64" Type="http://schemas.openxmlformats.org/officeDocument/2006/relationships/customXml" Target="../ink/ink634.xml"/><Relationship Id="rId118" Type="http://schemas.openxmlformats.org/officeDocument/2006/relationships/customXml" Target="../ink/ink661.xml"/><Relationship Id="rId139" Type="http://schemas.openxmlformats.org/officeDocument/2006/relationships/image" Target="../media/image668.png"/><Relationship Id="rId85" Type="http://schemas.openxmlformats.org/officeDocument/2006/relationships/image" Target="../media/image642.png"/><Relationship Id="rId150" Type="http://schemas.openxmlformats.org/officeDocument/2006/relationships/customXml" Target="../ink/ink677.xml"/><Relationship Id="rId171" Type="http://schemas.openxmlformats.org/officeDocument/2006/relationships/image" Target="../media/image684.png"/><Relationship Id="rId192" Type="http://schemas.openxmlformats.org/officeDocument/2006/relationships/customXml" Target="../ink/ink698.xml"/><Relationship Id="rId206" Type="http://schemas.openxmlformats.org/officeDocument/2006/relationships/customXml" Target="../ink/ink705.xml"/><Relationship Id="rId227" Type="http://schemas.openxmlformats.org/officeDocument/2006/relationships/image" Target="../media/image712.png"/><Relationship Id="rId248" Type="http://schemas.openxmlformats.org/officeDocument/2006/relationships/customXml" Target="../ink/ink726.xml"/><Relationship Id="rId12" Type="http://schemas.openxmlformats.org/officeDocument/2006/relationships/customXml" Target="../ink/ink608.xml"/><Relationship Id="rId17" Type="http://schemas.openxmlformats.org/officeDocument/2006/relationships/image" Target="../media/image609.png"/><Relationship Id="rId33" Type="http://schemas.openxmlformats.org/officeDocument/2006/relationships/image" Target="../media/image617.png"/><Relationship Id="rId38" Type="http://schemas.openxmlformats.org/officeDocument/2006/relationships/customXml" Target="../ink/ink621.xml"/><Relationship Id="rId59" Type="http://schemas.openxmlformats.org/officeDocument/2006/relationships/image" Target="../media/image629.png"/><Relationship Id="rId103" Type="http://schemas.openxmlformats.org/officeDocument/2006/relationships/image" Target="../media/image651.png"/><Relationship Id="rId108" Type="http://schemas.openxmlformats.org/officeDocument/2006/relationships/customXml" Target="../ink/ink656.xml"/><Relationship Id="rId124" Type="http://schemas.openxmlformats.org/officeDocument/2006/relationships/customXml" Target="../ink/ink664.xml"/><Relationship Id="rId129" Type="http://schemas.openxmlformats.org/officeDocument/2006/relationships/image" Target="../media/image663.png"/><Relationship Id="rId54" Type="http://schemas.openxmlformats.org/officeDocument/2006/relationships/customXml" Target="../ink/ink629.xml"/><Relationship Id="rId70" Type="http://schemas.openxmlformats.org/officeDocument/2006/relationships/customXml" Target="../ink/ink637.xml"/><Relationship Id="rId75" Type="http://schemas.openxmlformats.org/officeDocument/2006/relationships/image" Target="../media/image637.png"/><Relationship Id="rId91" Type="http://schemas.openxmlformats.org/officeDocument/2006/relationships/image" Target="../media/image645.png"/><Relationship Id="rId96" Type="http://schemas.openxmlformats.org/officeDocument/2006/relationships/customXml" Target="../ink/ink650.xml"/><Relationship Id="rId140" Type="http://schemas.openxmlformats.org/officeDocument/2006/relationships/customXml" Target="../ink/ink672.xml"/><Relationship Id="rId145" Type="http://schemas.openxmlformats.org/officeDocument/2006/relationships/image" Target="../media/image671.png"/><Relationship Id="rId161" Type="http://schemas.openxmlformats.org/officeDocument/2006/relationships/image" Target="../media/image679.png"/><Relationship Id="rId166" Type="http://schemas.openxmlformats.org/officeDocument/2006/relationships/customXml" Target="../ink/ink685.xml"/><Relationship Id="rId182" Type="http://schemas.openxmlformats.org/officeDocument/2006/relationships/customXml" Target="../ink/ink693.xml"/><Relationship Id="rId187" Type="http://schemas.openxmlformats.org/officeDocument/2006/relationships/image" Target="../media/image692.png"/><Relationship Id="rId217" Type="http://schemas.openxmlformats.org/officeDocument/2006/relationships/image" Target="../media/image70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5.xml"/><Relationship Id="rId212" Type="http://schemas.openxmlformats.org/officeDocument/2006/relationships/customXml" Target="../ink/ink708.xml"/><Relationship Id="rId233" Type="http://schemas.openxmlformats.org/officeDocument/2006/relationships/image" Target="../media/image715.png"/><Relationship Id="rId238" Type="http://schemas.openxmlformats.org/officeDocument/2006/relationships/customXml" Target="../ink/ink721.xml"/><Relationship Id="rId23" Type="http://schemas.openxmlformats.org/officeDocument/2006/relationships/image" Target="../media/image612.png"/><Relationship Id="rId28" Type="http://schemas.openxmlformats.org/officeDocument/2006/relationships/customXml" Target="../ink/ink616.xml"/><Relationship Id="rId49" Type="http://schemas.openxmlformats.org/officeDocument/2006/relationships/image" Target="../media/image625.png"/><Relationship Id="rId114" Type="http://schemas.openxmlformats.org/officeDocument/2006/relationships/customXml" Target="../ink/ink659.xml"/><Relationship Id="rId119" Type="http://schemas.openxmlformats.org/officeDocument/2006/relationships/image" Target="../media/image658.png"/><Relationship Id="rId44" Type="http://schemas.openxmlformats.org/officeDocument/2006/relationships/customXml" Target="../ink/ink624.xml"/><Relationship Id="rId60" Type="http://schemas.openxmlformats.org/officeDocument/2006/relationships/customXml" Target="../ink/ink632.xml"/><Relationship Id="rId65" Type="http://schemas.openxmlformats.org/officeDocument/2006/relationships/image" Target="../media/image632.png"/><Relationship Id="rId81" Type="http://schemas.openxmlformats.org/officeDocument/2006/relationships/image" Target="../media/image640.png"/><Relationship Id="rId86" Type="http://schemas.openxmlformats.org/officeDocument/2006/relationships/customXml" Target="../ink/ink645.xml"/><Relationship Id="rId130" Type="http://schemas.openxmlformats.org/officeDocument/2006/relationships/customXml" Target="../ink/ink667.xml"/><Relationship Id="rId135" Type="http://schemas.openxmlformats.org/officeDocument/2006/relationships/image" Target="../media/image666.png"/><Relationship Id="rId151" Type="http://schemas.openxmlformats.org/officeDocument/2006/relationships/image" Target="../media/image674.png"/><Relationship Id="rId156" Type="http://schemas.openxmlformats.org/officeDocument/2006/relationships/customXml" Target="../ink/ink680.xml"/><Relationship Id="rId177" Type="http://schemas.openxmlformats.org/officeDocument/2006/relationships/image" Target="../media/image687.png"/><Relationship Id="rId198" Type="http://schemas.openxmlformats.org/officeDocument/2006/relationships/customXml" Target="../ink/ink701.xml"/><Relationship Id="rId172" Type="http://schemas.openxmlformats.org/officeDocument/2006/relationships/customXml" Target="../ink/ink688.xml"/><Relationship Id="rId193" Type="http://schemas.openxmlformats.org/officeDocument/2006/relationships/image" Target="../media/image695.png"/><Relationship Id="rId202" Type="http://schemas.openxmlformats.org/officeDocument/2006/relationships/customXml" Target="../ink/ink703.xml"/><Relationship Id="rId207" Type="http://schemas.openxmlformats.org/officeDocument/2006/relationships/image" Target="../media/image702.png"/><Relationship Id="rId223" Type="http://schemas.openxmlformats.org/officeDocument/2006/relationships/image" Target="../media/image710.png"/><Relationship Id="rId228" Type="http://schemas.openxmlformats.org/officeDocument/2006/relationships/customXml" Target="../ink/ink716.xml"/><Relationship Id="rId244" Type="http://schemas.openxmlformats.org/officeDocument/2006/relationships/customXml" Target="../ink/ink724.xml"/><Relationship Id="rId249" Type="http://schemas.openxmlformats.org/officeDocument/2006/relationships/image" Target="../media/image723.png"/><Relationship Id="rId13" Type="http://schemas.openxmlformats.org/officeDocument/2006/relationships/image" Target="../media/image607.png"/><Relationship Id="rId18" Type="http://schemas.openxmlformats.org/officeDocument/2006/relationships/customXml" Target="../ink/ink611.xml"/><Relationship Id="rId39" Type="http://schemas.openxmlformats.org/officeDocument/2006/relationships/image" Target="../media/image620.png"/><Relationship Id="rId109" Type="http://schemas.openxmlformats.org/officeDocument/2006/relationships/image" Target="../media/image186.png"/><Relationship Id="rId34" Type="http://schemas.openxmlformats.org/officeDocument/2006/relationships/customXml" Target="../ink/ink619.xml"/><Relationship Id="rId50" Type="http://schemas.openxmlformats.org/officeDocument/2006/relationships/customXml" Target="../ink/ink627.xml"/><Relationship Id="rId55" Type="http://schemas.openxmlformats.org/officeDocument/2006/relationships/image" Target="../media/image628.png"/><Relationship Id="rId76" Type="http://schemas.openxmlformats.org/officeDocument/2006/relationships/customXml" Target="../ink/ink640.xml"/><Relationship Id="rId97" Type="http://schemas.openxmlformats.org/officeDocument/2006/relationships/image" Target="../media/image648.png"/><Relationship Id="rId104" Type="http://schemas.openxmlformats.org/officeDocument/2006/relationships/customXml" Target="../ink/ink654.xml"/><Relationship Id="rId120" Type="http://schemas.openxmlformats.org/officeDocument/2006/relationships/customXml" Target="../ink/ink662.xml"/><Relationship Id="rId125" Type="http://schemas.openxmlformats.org/officeDocument/2006/relationships/image" Target="../media/image661.png"/><Relationship Id="rId141" Type="http://schemas.openxmlformats.org/officeDocument/2006/relationships/image" Target="../media/image669.png"/><Relationship Id="rId146" Type="http://schemas.openxmlformats.org/officeDocument/2006/relationships/customXml" Target="../ink/ink675.xml"/><Relationship Id="rId167" Type="http://schemas.openxmlformats.org/officeDocument/2006/relationships/image" Target="../media/image682.png"/><Relationship Id="rId188" Type="http://schemas.openxmlformats.org/officeDocument/2006/relationships/customXml" Target="../ink/ink696.xml"/><Relationship Id="rId7" Type="http://schemas.openxmlformats.org/officeDocument/2006/relationships/image" Target="../media/image604.png"/><Relationship Id="rId71" Type="http://schemas.openxmlformats.org/officeDocument/2006/relationships/image" Target="../media/image635.png"/><Relationship Id="rId92" Type="http://schemas.openxmlformats.org/officeDocument/2006/relationships/customXml" Target="../ink/ink648.xml"/><Relationship Id="rId162" Type="http://schemas.openxmlformats.org/officeDocument/2006/relationships/customXml" Target="../ink/ink683.xml"/><Relationship Id="rId183" Type="http://schemas.openxmlformats.org/officeDocument/2006/relationships/image" Target="../media/image690.png"/><Relationship Id="rId213" Type="http://schemas.openxmlformats.org/officeDocument/2006/relationships/image" Target="../media/image705.png"/><Relationship Id="rId218" Type="http://schemas.openxmlformats.org/officeDocument/2006/relationships/customXml" Target="../ink/ink711.xml"/><Relationship Id="rId234" Type="http://schemas.openxmlformats.org/officeDocument/2006/relationships/customXml" Target="../ink/ink719.xml"/><Relationship Id="rId239" Type="http://schemas.openxmlformats.org/officeDocument/2006/relationships/image" Target="../media/image718.png"/><Relationship Id="rId2" Type="http://schemas.openxmlformats.org/officeDocument/2006/relationships/customXml" Target="../ink/ink603.xml"/><Relationship Id="rId29" Type="http://schemas.openxmlformats.org/officeDocument/2006/relationships/image" Target="../media/image615.png"/><Relationship Id="rId24" Type="http://schemas.openxmlformats.org/officeDocument/2006/relationships/customXml" Target="../ink/ink614.xml"/><Relationship Id="rId40" Type="http://schemas.openxmlformats.org/officeDocument/2006/relationships/customXml" Target="../ink/ink622.xml"/><Relationship Id="rId45" Type="http://schemas.openxmlformats.org/officeDocument/2006/relationships/image" Target="../media/image623.png"/><Relationship Id="rId66" Type="http://schemas.openxmlformats.org/officeDocument/2006/relationships/customXml" Target="../ink/ink635.xml"/><Relationship Id="rId87" Type="http://schemas.openxmlformats.org/officeDocument/2006/relationships/image" Target="../media/image643.png"/><Relationship Id="rId110" Type="http://schemas.openxmlformats.org/officeDocument/2006/relationships/customXml" Target="../ink/ink657.xml"/><Relationship Id="rId115" Type="http://schemas.openxmlformats.org/officeDocument/2006/relationships/image" Target="../media/image656.png"/><Relationship Id="rId131" Type="http://schemas.openxmlformats.org/officeDocument/2006/relationships/image" Target="../media/image664.png"/><Relationship Id="rId136" Type="http://schemas.openxmlformats.org/officeDocument/2006/relationships/customXml" Target="../ink/ink670.xml"/><Relationship Id="rId157" Type="http://schemas.openxmlformats.org/officeDocument/2006/relationships/image" Target="../media/image677.png"/><Relationship Id="rId178" Type="http://schemas.openxmlformats.org/officeDocument/2006/relationships/customXml" Target="../ink/ink691.xml"/><Relationship Id="rId61" Type="http://schemas.openxmlformats.org/officeDocument/2006/relationships/image" Target="../media/image630.png"/><Relationship Id="rId82" Type="http://schemas.openxmlformats.org/officeDocument/2006/relationships/customXml" Target="../ink/ink643.xml"/><Relationship Id="rId152" Type="http://schemas.openxmlformats.org/officeDocument/2006/relationships/customXml" Target="../ink/ink678.xml"/><Relationship Id="rId173" Type="http://schemas.openxmlformats.org/officeDocument/2006/relationships/image" Target="../media/image685.png"/><Relationship Id="rId194" Type="http://schemas.openxmlformats.org/officeDocument/2006/relationships/customXml" Target="../ink/ink699.xml"/><Relationship Id="rId199" Type="http://schemas.openxmlformats.org/officeDocument/2006/relationships/image" Target="../media/image698.png"/><Relationship Id="rId203" Type="http://schemas.openxmlformats.org/officeDocument/2006/relationships/image" Target="../media/image700.png"/><Relationship Id="rId208" Type="http://schemas.openxmlformats.org/officeDocument/2006/relationships/customXml" Target="../ink/ink706.xml"/><Relationship Id="rId229" Type="http://schemas.openxmlformats.org/officeDocument/2006/relationships/image" Target="../media/image713.png"/><Relationship Id="rId19" Type="http://schemas.openxmlformats.org/officeDocument/2006/relationships/image" Target="../media/image610.png"/><Relationship Id="rId224" Type="http://schemas.openxmlformats.org/officeDocument/2006/relationships/customXml" Target="../ink/ink714.xml"/><Relationship Id="rId240" Type="http://schemas.openxmlformats.org/officeDocument/2006/relationships/customXml" Target="../ink/ink722.xml"/><Relationship Id="rId245" Type="http://schemas.openxmlformats.org/officeDocument/2006/relationships/image" Target="../media/image721.png"/><Relationship Id="rId14" Type="http://schemas.openxmlformats.org/officeDocument/2006/relationships/customXml" Target="../ink/ink609.xml"/><Relationship Id="rId30" Type="http://schemas.openxmlformats.org/officeDocument/2006/relationships/customXml" Target="../ink/ink617.xml"/><Relationship Id="rId35" Type="http://schemas.openxmlformats.org/officeDocument/2006/relationships/image" Target="../media/image618.png"/><Relationship Id="rId56" Type="http://schemas.openxmlformats.org/officeDocument/2006/relationships/customXml" Target="../ink/ink630.xml"/><Relationship Id="rId77" Type="http://schemas.openxmlformats.org/officeDocument/2006/relationships/image" Target="../media/image638.png"/><Relationship Id="rId100" Type="http://schemas.openxmlformats.org/officeDocument/2006/relationships/customXml" Target="../ink/ink652.xml"/><Relationship Id="rId105" Type="http://schemas.openxmlformats.org/officeDocument/2006/relationships/image" Target="../media/image652.png"/><Relationship Id="rId126" Type="http://schemas.openxmlformats.org/officeDocument/2006/relationships/customXml" Target="../ink/ink665.xml"/><Relationship Id="rId147" Type="http://schemas.openxmlformats.org/officeDocument/2006/relationships/image" Target="../media/image672.png"/><Relationship Id="rId168" Type="http://schemas.openxmlformats.org/officeDocument/2006/relationships/customXml" Target="../ink/ink686.xml"/><Relationship Id="rId8" Type="http://schemas.openxmlformats.org/officeDocument/2006/relationships/customXml" Target="../ink/ink606.xml"/><Relationship Id="rId51" Type="http://schemas.openxmlformats.org/officeDocument/2006/relationships/image" Target="../media/image626.png"/><Relationship Id="rId72" Type="http://schemas.openxmlformats.org/officeDocument/2006/relationships/customXml" Target="../ink/ink638.xml"/><Relationship Id="rId93" Type="http://schemas.openxmlformats.org/officeDocument/2006/relationships/image" Target="../media/image646.png"/><Relationship Id="rId98" Type="http://schemas.openxmlformats.org/officeDocument/2006/relationships/customXml" Target="../ink/ink651.xml"/><Relationship Id="rId121" Type="http://schemas.openxmlformats.org/officeDocument/2006/relationships/image" Target="../media/image659.png"/><Relationship Id="rId142" Type="http://schemas.openxmlformats.org/officeDocument/2006/relationships/customXml" Target="../ink/ink673.xml"/><Relationship Id="rId163" Type="http://schemas.openxmlformats.org/officeDocument/2006/relationships/image" Target="../media/image680.png"/><Relationship Id="rId184" Type="http://schemas.openxmlformats.org/officeDocument/2006/relationships/customXml" Target="../ink/ink694.xml"/><Relationship Id="rId189" Type="http://schemas.openxmlformats.org/officeDocument/2006/relationships/image" Target="../media/image693.png"/><Relationship Id="rId219" Type="http://schemas.openxmlformats.org/officeDocument/2006/relationships/image" Target="../media/image708.png"/><Relationship Id="rId3" Type="http://schemas.openxmlformats.org/officeDocument/2006/relationships/image" Target="../media/image602.png"/><Relationship Id="rId214" Type="http://schemas.openxmlformats.org/officeDocument/2006/relationships/customXml" Target="../ink/ink709.xml"/><Relationship Id="rId230" Type="http://schemas.openxmlformats.org/officeDocument/2006/relationships/customXml" Target="../ink/ink717.xml"/><Relationship Id="rId235" Type="http://schemas.openxmlformats.org/officeDocument/2006/relationships/image" Target="../media/image716.png"/><Relationship Id="rId25" Type="http://schemas.openxmlformats.org/officeDocument/2006/relationships/image" Target="../media/image613.png"/><Relationship Id="rId46" Type="http://schemas.openxmlformats.org/officeDocument/2006/relationships/customXml" Target="../ink/ink625.xml"/><Relationship Id="rId67" Type="http://schemas.openxmlformats.org/officeDocument/2006/relationships/image" Target="../media/image633.png"/><Relationship Id="rId116" Type="http://schemas.openxmlformats.org/officeDocument/2006/relationships/customXml" Target="../ink/ink660.xml"/><Relationship Id="rId137" Type="http://schemas.openxmlformats.org/officeDocument/2006/relationships/image" Target="../media/image667.png"/><Relationship Id="rId158" Type="http://schemas.openxmlformats.org/officeDocument/2006/relationships/customXml" Target="../ink/ink681.xml"/><Relationship Id="rId20" Type="http://schemas.openxmlformats.org/officeDocument/2006/relationships/customXml" Target="../ink/ink612.xml"/><Relationship Id="rId41" Type="http://schemas.openxmlformats.org/officeDocument/2006/relationships/image" Target="../media/image621.png"/><Relationship Id="rId62" Type="http://schemas.openxmlformats.org/officeDocument/2006/relationships/customXml" Target="../ink/ink633.xml"/><Relationship Id="rId83" Type="http://schemas.openxmlformats.org/officeDocument/2006/relationships/image" Target="../media/image641.png"/><Relationship Id="rId88" Type="http://schemas.openxmlformats.org/officeDocument/2006/relationships/customXml" Target="../ink/ink646.xml"/><Relationship Id="rId111" Type="http://schemas.openxmlformats.org/officeDocument/2006/relationships/image" Target="../media/image654.png"/><Relationship Id="rId132" Type="http://schemas.openxmlformats.org/officeDocument/2006/relationships/customXml" Target="../ink/ink668.xml"/><Relationship Id="rId153" Type="http://schemas.openxmlformats.org/officeDocument/2006/relationships/image" Target="../media/image675.png"/><Relationship Id="rId174" Type="http://schemas.openxmlformats.org/officeDocument/2006/relationships/customXml" Target="../ink/ink689.xml"/><Relationship Id="rId179" Type="http://schemas.openxmlformats.org/officeDocument/2006/relationships/image" Target="../media/image688.png"/><Relationship Id="rId195" Type="http://schemas.openxmlformats.org/officeDocument/2006/relationships/image" Target="../media/image696.png"/><Relationship Id="rId209" Type="http://schemas.openxmlformats.org/officeDocument/2006/relationships/image" Target="../media/image703.png"/><Relationship Id="rId190" Type="http://schemas.openxmlformats.org/officeDocument/2006/relationships/customXml" Target="../ink/ink697.xml"/><Relationship Id="rId204" Type="http://schemas.openxmlformats.org/officeDocument/2006/relationships/customXml" Target="../ink/ink704.xml"/><Relationship Id="rId220" Type="http://schemas.openxmlformats.org/officeDocument/2006/relationships/customXml" Target="../ink/ink712.xml"/><Relationship Id="rId225" Type="http://schemas.openxmlformats.org/officeDocument/2006/relationships/image" Target="../media/image711.png"/><Relationship Id="rId241" Type="http://schemas.openxmlformats.org/officeDocument/2006/relationships/image" Target="../media/image719.png"/><Relationship Id="rId246" Type="http://schemas.openxmlformats.org/officeDocument/2006/relationships/customXml" Target="../ink/ink725.xml"/><Relationship Id="rId15" Type="http://schemas.openxmlformats.org/officeDocument/2006/relationships/image" Target="../media/image608.png"/><Relationship Id="rId36" Type="http://schemas.openxmlformats.org/officeDocument/2006/relationships/customXml" Target="../ink/ink620.xml"/><Relationship Id="rId57" Type="http://schemas.openxmlformats.org/officeDocument/2006/relationships/image" Target="../media/image28.png"/><Relationship Id="rId106" Type="http://schemas.openxmlformats.org/officeDocument/2006/relationships/customXml" Target="../ink/ink655.xml"/><Relationship Id="rId127" Type="http://schemas.openxmlformats.org/officeDocument/2006/relationships/image" Target="../media/image662.png"/><Relationship Id="rId10" Type="http://schemas.openxmlformats.org/officeDocument/2006/relationships/customXml" Target="../ink/ink607.xml"/><Relationship Id="rId31" Type="http://schemas.openxmlformats.org/officeDocument/2006/relationships/image" Target="../media/image616.png"/><Relationship Id="rId52" Type="http://schemas.openxmlformats.org/officeDocument/2006/relationships/customXml" Target="../ink/ink628.xml"/><Relationship Id="rId73" Type="http://schemas.openxmlformats.org/officeDocument/2006/relationships/image" Target="../media/image636.png"/><Relationship Id="rId78" Type="http://schemas.openxmlformats.org/officeDocument/2006/relationships/customXml" Target="../ink/ink641.xml"/><Relationship Id="rId94" Type="http://schemas.openxmlformats.org/officeDocument/2006/relationships/customXml" Target="../ink/ink649.xml"/><Relationship Id="rId99" Type="http://schemas.openxmlformats.org/officeDocument/2006/relationships/image" Target="../media/image649.png"/><Relationship Id="rId101" Type="http://schemas.openxmlformats.org/officeDocument/2006/relationships/image" Target="../media/image650.png"/><Relationship Id="rId122" Type="http://schemas.openxmlformats.org/officeDocument/2006/relationships/customXml" Target="../ink/ink663.xml"/><Relationship Id="rId143" Type="http://schemas.openxmlformats.org/officeDocument/2006/relationships/image" Target="../media/image670.png"/><Relationship Id="rId148" Type="http://schemas.openxmlformats.org/officeDocument/2006/relationships/customXml" Target="../ink/ink676.xml"/><Relationship Id="rId164" Type="http://schemas.openxmlformats.org/officeDocument/2006/relationships/customXml" Target="../ink/ink684.xml"/><Relationship Id="rId169" Type="http://schemas.openxmlformats.org/officeDocument/2006/relationships/image" Target="../media/image683.png"/><Relationship Id="rId185" Type="http://schemas.openxmlformats.org/officeDocument/2006/relationships/image" Target="../media/image691.png"/><Relationship Id="rId4" Type="http://schemas.openxmlformats.org/officeDocument/2006/relationships/customXml" Target="../ink/ink604.xml"/><Relationship Id="rId9" Type="http://schemas.openxmlformats.org/officeDocument/2006/relationships/image" Target="../media/image605.png"/><Relationship Id="rId180" Type="http://schemas.openxmlformats.org/officeDocument/2006/relationships/customXml" Target="../ink/ink692.xml"/><Relationship Id="rId210" Type="http://schemas.openxmlformats.org/officeDocument/2006/relationships/customXml" Target="../ink/ink707.xml"/><Relationship Id="rId215" Type="http://schemas.openxmlformats.org/officeDocument/2006/relationships/image" Target="../media/image706.png"/><Relationship Id="rId236" Type="http://schemas.openxmlformats.org/officeDocument/2006/relationships/customXml" Target="../ink/ink720.xml"/><Relationship Id="rId26" Type="http://schemas.openxmlformats.org/officeDocument/2006/relationships/customXml" Target="../ink/ink615.xml"/><Relationship Id="rId231" Type="http://schemas.openxmlformats.org/officeDocument/2006/relationships/image" Target="../media/image714.png"/><Relationship Id="rId47" Type="http://schemas.openxmlformats.org/officeDocument/2006/relationships/image" Target="../media/image624.png"/><Relationship Id="rId68" Type="http://schemas.openxmlformats.org/officeDocument/2006/relationships/customXml" Target="../ink/ink636.xml"/><Relationship Id="rId89" Type="http://schemas.openxmlformats.org/officeDocument/2006/relationships/image" Target="../media/image644.png"/><Relationship Id="rId112" Type="http://schemas.openxmlformats.org/officeDocument/2006/relationships/customXml" Target="../ink/ink658.xml"/><Relationship Id="rId133" Type="http://schemas.openxmlformats.org/officeDocument/2006/relationships/image" Target="../media/image665.png"/><Relationship Id="rId154" Type="http://schemas.openxmlformats.org/officeDocument/2006/relationships/customXml" Target="../ink/ink679.xml"/><Relationship Id="rId175" Type="http://schemas.openxmlformats.org/officeDocument/2006/relationships/image" Target="../media/image686.png"/><Relationship Id="rId196" Type="http://schemas.openxmlformats.org/officeDocument/2006/relationships/customXml" Target="../ink/ink700.xml"/><Relationship Id="rId200" Type="http://schemas.openxmlformats.org/officeDocument/2006/relationships/customXml" Target="../ink/ink702.xml"/><Relationship Id="rId16" Type="http://schemas.openxmlformats.org/officeDocument/2006/relationships/customXml" Target="../ink/ink610.xml"/><Relationship Id="rId221" Type="http://schemas.openxmlformats.org/officeDocument/2006/relationships/image" Target="../media/image709.png"/><Relationship Id="rId242" Type="http://schemas.openxmlformats.org/officeDocument/2006/relationships/customXml" Target="../ink/ink723.xml"/><Relationship Id="rId37" Type="http://schemas.openxmlformats.org/officeDocument/2006/relationships/image" Target="../media/image619.png"/><Relationship Id="rId58" Type="http://schemas.openxmlformats.org/officeDocument/2006/relationships/customXml" Target="../ink/ink631.xml"/><Relationship Id="rId79" Type="http://schemas.openxmlformats.org/officeDocument/2006/relationships/image" Target="../media/image639.png"/><Relationship Id="rId102" Type="http://schemas.openxmlformats.org/officeDocument/2006/relationships/customXml" Target="../ink/ink653.xml"/><Relationship Id="rId123" Type="http://schemas.openxmlformats.org/officeDocument/2006/relationships/image" Target="../media/image660.png"/><Relationship Id="rId144" Type="http://schemas.openxmlformats.org/officeDocument/2006/relationships/customXml" Target="../ink/ink674.xml"/><Relationship Id="rId90" Type="http://schemas.openxmlformats.org/officeDocument/2006/relationships/customXml" Target="../ink/ink647.xml"/><Relationship Id="rId165" Type="http://schemas.openxmlformats.org/officeDocument/2006/relationships/image" Target="../media/image681.png"/><Relationship Id="rId186" Type="http://schemas.openxmlformats.org/officeDocument/2006/relationships/customXml" Target="../ink/ink695.xml"/><Relationship Id="rId211" Type="http://schemas.openxmlformats.org/officeDocument/2006/relationships/image" Target="../media/image704.png"/><Relationship Id="rId232" Type="http://schemas.openxmlformats.org/officeDocument/2006/relationships/customXml" Target="../ink/ink718.xml"/><Relationship Id="rId27" Type="http://schemas.openxmlformats.org/officeDocument/2006/relationships/image" Target="../media/image614.png"/><Relationship Id="rId48" Type="http://schemas.openxmlformats.org/officeDocument/2006/relationships/customXml" Target="../ink/ink626.xml"/><Relationship Id="rId69" Type="http://schemas.openxmlformats.org/officeDocument/2006/relationships/image" Target="../media/image634.png"/><Relationship Id="rId113" Type="http://schemas.openxmlformats.org/officeDocument/2006/relationships/image" Target="../media/image655.png"/><Relationship Id="rId134" Type="http://schemas.openxmlformats.org/officeDocument/2006/relationships/customXml" Target="../ink/ink669.xml"/><Relationship Id="rId80" Type="http://schemas.openxmlformats.org/officeDocument/2006/relationships/customXml" Target="../ink/ink642.xml"/><Relationship Id="rId155" Type="http://schemas.openxmlformats.org/officeDocument/2006/relationships/image" Target="../media/image676.png"/><Relationship Id="rId176" Type="http://schemas.openxmlformats.org/officeDocument/2006/relationships/customXml" Target="../ink/ink690.xml"/><Relationship Id="rId197" Type="http://schemas.openxmlformats.org/officeDocument/2006/relationships/image" Target="../media/image697.png"/><Relationship Id="rId201" Type="http://schemas.openxmlformats.org/officeDocument/2006/relationships/image" Target="../media/image699.png"/><Relationship Id="rId222" Type="http://schemas.openxmlformats.org/officeDocument/2006/relationships/customXml" Target="../ink/ink713.xml"/><Relationship Id="rId243" Type="http://schemas.openxmlformats.org/officeDocument/2006/relationships/image" Target="../media/image72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1.png"/><Relationship Id="rId299" Type="http://schemas.openxmlformats.org/officeDocument/2006/relationships/image" Target="../media/image872.png"/><Relationship Id="rId21" Type="http://schemas.openxmlformats.org/officeDocument/2006/relationships/image" Target="../media/image733.png"/><Relationship Id="rId63" Type="http://schemas.openxmlformats.org/officeDocument/2006/relationships/image" Target="../media/image754.png"/><Relationship Id="rId159" Type="http://schemas.openxmlformats.org/officeDocument/2006/relationships/image" Target="../media/image802.png"/><Relationship Id="rId324" Type="http://schemas.openxmlformats.org/officeDocument/2006/relationships/customXml" Target="../ink/ink888.xml"/><Relationship Id="rId366" Type="http://schemas.openxmlformats.org/officeDocument/2006/relationships/customXml" Target="../ink/ink909.xml"/><Relationship Id="rId531" Type="http://schemas.openxmlformats.org/officeDocument/2006/relationships/image" Target="../media/image987.png"/><Relationship Id="rId170" Type="http://schemas.openxmlformats.org/officeDocument/2006/relationships/customXml" Target="../ink/ink811.xml"/><Relationship Id="rId226" Type="http://schemas.openxmlformats.org/officeDocument/2006/relationships/customXml" Target="../ink/ink839.xml"/><Relationship Id="rId433" Type="http://schemas.openxmlformats.org/officeDocument/2006/relationships/image" Target="../media/image939.png"/><Relationship Id="rId268" Type="http://schemas.openxmlformats.org/officeDocument/2006/relationships/customXml" Target="../ink/ink860.xml"/><Relationship Id="rId475" Type="http://schemas.openxmlformats.org/officeDocument/2006/relationships/image" Target="../media/image959.png"/><Relationship Id="rId32" Type="http://schemas.openxmlformats.org/officeDocument/2006/relationships/customXml" Target="../ink/ink742.xml"/><Relationship Id="rId74" Type="http://schemas.openxmlformats.org/officeDocument/2006/relationships/customXml" Target="../ink/ink763.xml"/><Relationship Id="rId128" Type="http://schemas.openxmlformats.org/officeDocument/2006/relationships/customXml" Target="../ink/ink790.xml"/><Relationship Id="rId335" Type="http://schemas.openxmlformats.org/officeDocument/2006/relationships/image" Target="../media/image890.png"/><Relationship Id="rId377" Type="http://schemas.openxmlformats.org/officeDocument/2006/relationships/image" Target="../media/image911.png"/><Relationship Id="rId500" Type="http://schemas.openxmlformats.org/officeDocument/2006/relationships/customXml" Target="../ink/ink976.xml"/><Relationship Id="rId542" Type="http://schemas.openxmlformats.org/officeDocument/2006/relationships/customXml" Target="../ink/ink997.xml"/><Relationship Id="rId5" Type="http://schemas.openxmlformats.org/officeDocument/2006/relationships/image" Target="../media/image725.png"/><Relationship Id="rId181" Type="http://schemas.openxmlformats.org/officeDocument/2006/relationships/image" Target="../media/image813.png"/><Relationship Id="rId237" Type="http://schemas.openxmlformats.org/officeDocument/2006/relationships/image" Target="../media/image841.png"/><Relationship Id="rId402" Type="http://schemas.openxmlformats.org/officeDocument/2006/relationships/customXml" Target="../ink/ink927.xml"/><Relationship Id="rId279" Type="http://schemas.openxmlformats.org/officeDocument/2006/relationships/image" Target="../media/image862.png"/><Relationship Id="rId444" Type="http://schemas.openxmlformats.org/officeDocument/2006/relationships/customXml" Target="../ink/ink948.xml"/><Relationship Id="rId486" Type="http://schemas.openxmlformats.org/officeDocument/2006/relationships/customXml" Target="../ink/ink969.xml"/><Relationship Id="rId43" Type="http://schemas.openxmlformats.org/officeDocument/2006/relationships/image" Target="../media/image744.png"/><Relationship Id="rId139" Type="http://schemas.openxmlformats.org/officeDocument/2006/relationships/image" Target="../media/image792.png"/><Relationship Id="rId290" Type="http://schemas.openxmlformats.org/officeDocument/2006/relationships/customXml" Target="../ink/ink871.xml"/><Relationship Id="rId304" Type="http://schemas.openxmlformats.org/officeDocument/2006/relationships/customXml" Target="../ink/ink878.xml"/><Relationship Id="rId346" Type="http://schemas.openxmlformats.org/officeDocument/2006/relationships/customXml" Target="../ink/ink899.xml"/><Relationship Id="rId388" Type="http://schemas.openxmlformats.org/officeDocument/2006/relationships/customXml" Target="../ink/ink920.xml"/><Relationship Id="rId511" Type="http://schemas.openxmlformats.org/officeDocument/2006/relationships/image" Target="../media/image977.png"/><Relationship Id="rId85" Type="http://schemas.openxmlformats.org/officeDocument/2006/relationships/image" Target="../media/image765.png"/><Relationship Id="rId150" Type="http://schemas.openxmlformats.org/officeDocument/2006/relationships/customXml" Target="../ink/ink801.xml"/><Relationship Id="rId192" Type="http://schemas.openxmlformats.org/officeDocument/2006/relationships/customXml" Target="../ink/ink822.xml"/><Relationship Id="rId206" Type="http://schemas.openxmlformats.org/officeDocument/2006/relationships/customXml" Target="../ink/ink829.xml"/><Relationship Id="rId413" Type="http://schemas.openxmlformats.org/officeDocument/2006/relationships/image" Target="../media/image929.png"/><Relationship Id="rId248" Type="http://schemas.openxmlformats.org/officeDocument/2006/relationships/customXml" Target="../ink/ink850.xml"/><Relationship Id="rId455" Type="http://schemas.openxmlformats.org/officeDocument/2006/relationships/image" Target="../media/image949.png"/><Relationship Id="rId497" Type="http://schemas.openxmlformats.org/officeDocument/2006/relationships/image" Target="../media/image970.png"/><Relationship Id="rId12" Type="http://schemas.openxmlformats.org/officeDocument/2006/relationships/customXml" Target="../ink/ink732.xml"/><Relationship Id="rId108" Type="http://schemas.openxmlformats.org/officeDocument/2006/relationships/customXml" Target="../ink/ink780.xml"/><Relationship Id="rId315" Type="http://schemas.openxmlformats.org/officeDocument/2006/relationships/image" Target="../media/image880.png"/><Relationship Id="rId357" Type="http://schemas.openxmlformats.org/officeDocument/2006/relationships/image" Target="../media/image901.png"/><Relationship Id="rId522" Type="http://schemas.openxmlformats.org/officeDocument/2006/relationships/customXml" Target="../ink/ink987.xml"/><Relationship Id="rId54" Type="http://schemas.openxmlformats.org/officeDocument/2006/relationships/customXml" Target="../ink/ink753.xml"/><Relationship Id="rId96" Type="http://schemas.openxmlformats.org/officeDocument/2006/relationships/customXml" Target="../ink/ink774.xml"/><Relationship Id="rId161" Type="http://schemas.openxmlformats.org/officeDocument/2006/relationships/image" Target="../media/image803.png"/><Relationship Id="rId217" Type="http://schemas.openxmlformats.org/officeDocument/2006/relationships/image" Target="../media/image831.png"/><Relationship Id="rId399" Type="http://schemas.openxmlformats.org/officeDocument/2006/relationships/image" Target="../media/image922.png"/><Relationship Id="rId259" Type="http://schemas.openxmlformats.org/officeDocument/2006/relationships/image" Target="../media/image852.png"/><Relationship Id="rId424" Type="http://schemas.openxmlformats.org/officeDocument/2006/relationships/customXml" Target="../ink/ink938.xml"/><Relationship Id="rId466" Type="http://schemas.openxmlformats.org/officeDocument/2006/relationships/customXml" Target="../ink/ink959.xml"/><Relationship Id="rId23" Type="http://schemas.openxmlformats.org/officeDocument/2006/relationships/image" Target="../media/image734.png"/><Relationship Id="rId119" Type="http://schemas.openxmlformats.org/officeDocument/2006/relationships/image" Target="../media/image782.png"/><Relationship Id="rId270" Type="http://schemas.openxmlformats.org/officeDocument/2006/relationships/customXml" Target="../ink/ink861.xml"/><Relationship Id="rId326" Type="http://schemas.openxmlformats.org/officeDocument/2006/relationships/customXml" Target="../ink/ink889.xml"/><Relationship Id="rId533" Type="http://schemas.openxmlformats.org/officeDocument/2006/relationships/image" Target="../media/image988.png"/><Relationship Id="rId65" Type="http://schemas.openxmlformats.org/officeDocument/2006/relationships/image" Target="../media/image755.png"/><Relationship Id="rId130" Type="http://schemas.openxmlformats.org/officeDocument/2006/relationships/customXml" Target="../ink/ink791.xml"/><Relationship Id="rId368" Type="http://schemas.openxmlformats.org/officeDocument/2006/relationships/customXml" Target="../ink/ink910.xml"/><Relationship Id="rId172" Type="http://schemas.openxmlformats.org/officeDocument/2006/relationships/customXml" Target="../ink/ink812.xml"/><Relationship Id="rId228" Type="http://schemas.openxmlformats.org/officeDocument/2006/relationships/customXml" Target="../ink/ink840.xml"/><Relationship Id="rId435" Type="http://schemas.openxmlformats.org/officeDocument/2006/relationships/image" Target="../media/image940.png"/><Relationship Id="rId477" Type="http://schemas.openxmlformats.org/officeDocument/2006/relationships/image" Target="../media/image960.png"/><Relationship Id="rId281" Type="http://schemas.openxmlformats.org/officeDocument/2006/relationships/image" Target="../media/image863.png"/><Relationship Id="rId337" Type="http://schemas.openxmlformats.org/officeDocument/2006/relationships/image" Target="../media/image891.png"/><Relationship Id="rId502" Type="http://schemas.openxmlformats.org/officeDocument/2006/relationships/customXml" Target="../ink/ink977.xml"/><Relationship Id="rId34" Type="http://schemas.openxmlformats.org/officeDocument/2006/relationships/customXml" Target="../ink/ink743.xml"/><Relationship Id="rId76" Type="http://schemas.openxmlformats.org/officeDocument/2006/relationships/customXml" Target="../ink/ink764.xml"/><Relationship Id="rId141" Type="http://schemas.openxmlformats.org/officeDocument/2006/relationships/image" Target="../media/image793.png"/><Relationship Id="rId379" Type="http://schemas.openxmlformats.org/officeDocument/2006/relationships/image" Target="../media/image912.png"/><Relationship Id="rId544" Type="http://schemas.openxmlformats.org/officeDocument/2006/relationships/customXml" Target="../ink/ink998.xml"/><Relationship Id="rId7" Type="http://schemas.openxmlformats.org/officeDocument/2006/relationships/image" Target="../media/image726.png"/><Relationship Id="rId183" Type="http://schemas.openxmlformats.org/officeDocument/2006/relationships/image" Target="../media/image814.png"/><Relationship Id="rId239" Type="http://schemas.openxmlformats.org/officeDocument/2006/relationships/image" Target="../media/image842.png"/><Relationship Id="rId390" Type="http://schemas.openxmlformats.org/officeDocument/2006/relationships/customXml" Target="../ink/ink921.xml"/><Relationship Id="rId404" Type="http://schemas.openxmlformats.org/officeDocument/2006/relationships/customXml" Target="../ink/ink928.xml"/><Relationship Id="rId446" Type="http://schemas.openxmlformats.org/officeDocument/2006/relationships/customXml" Target="../ink/ink949.xml"/><Relationship Id="rId250" Type="http://schemas.openxmlformats.org/officeDocument/2006/relationships/customXml" Target="../ink/ink851.xml"/><Relationship Id="rId292" Type="http://schemas.openxmlformats.org/officeDocument/2006/relationships/customXml" Target="../ink/ink872.xml"/><Relationship Id="rId306" Type="http://schemas.openxmlformats.org/officeDocument/2006/relationships/customXml" Target="../ink/ink879.xml"/><Relationship Id="rId488" Type="http://schemas.openxmlformats.org/officeDocument/2006/relationships/customXml" Target="../ink/ink970.xml"/><Relationship Id="rId45" Type="http://schemas.openxmlformats.org/officeDocument/2006/relationships/image" Target="../media/image745.png"/><Relationship Id="rId87" Type="http://schemas.openxmlformats.org/officeDocument/2006/relationships/image" Target="../media/image766.png"/><Relationship Id="rId110" Type="http://schemas.openxmlformats.org/officeDocument/2006/relationships/customXml" Target="../ink/ink781.xml"/><Relationship Id="rId348" Type="http://schemas.openxmlformats.org/officeDocument/2006/relationships/customXml" Target="../ink/ink900.xml"/><Relationship Id="rId513" Type="http://schemas.openxmlformats.org/officeDocument/2006/relationships/image" Target="../media/image978.png"/><Relationship Id="rId152" Type="http://schemas.openxmlformats.org/officeDocument/2006/relationships/customXml" Target="../ink/ink802.xml"/><Relationship Id="rId194" Type="http://schemas.openxmlformats.org/officeDocument/2006/relationships/customXml" Target="../ink/ink823.xml"/><Relationship Id="rId208" Type="http://schemas.openxmlformats.org/officeDocument/2006/relationships/customXml" Target="../ink/ink830.xml"/><Relationship Id="rId415" Type="http://schemas.openxmlformats.org/officeDocument/2006/relationships/image" Target="../media/image930.png"/><Relationship Id="rId457" Type="http://schemas.openxmlformats.org/officeDocument/2006/relationships/image" Target="../media/image950.png"/><Relationship Id="rId261" Type="http://schemas.openxmlformats.org/officeDocument/2006/relationships/image" Target="../media/image853.png"/><Relationship Id="rId499" Type="http://schemas.openxmlformats.org/officeDocument/2006/relationships/image" Target="../media/image971.png"/><Relationship Id="rId14" Type="http://schemas.openxmlformats.org/officeDocument/2006/relationships/customXml" Target="../ink/ink733.xml"/><Relationship Id="rId56" Type="http://schemas.openxmlformats.org/officeDocument/2006/relationships/customXml" Target="../ink/ink754.xml"/><Relationship Id="rId317" Type="http://schemas.openxmlformats.org/officeDocument/2006/relationships/image" Target="../media/image881.png"/><Relationship Id="rId359" Type="http://schemas.openxmlformats.org/officeDocument/2006/relationships/image" Target="../media/image902.png"/><Relationship Id="rId524" Type="http://schemas.openxmlformats.org/officeDocument/2006/relationships/customXml" Target="../ink/ink988.xml"/><Relationship Id="rId98" Type="http://schemas.openxmlformats.org/officeDocument/2006/relationships/customXml" Target="../ink/ink775.xml"/><Relationship Id="rId121" Type="http://schemas.openxmlformats.org/officeDocument/2006/relationships/image" Target="../media/image783.png"/><Relationship Id="rId163" Type="http://schemas.openxmlformats.org/officeDocument/2006/relationships/image" Target="../media/image804.png"/><Relationship Id="rId219" Type="http://schemas.openxmlformats.org/officeDocument/2006/relationships/image" Target="../media/image832.png"/><Relationship Id="rId370" Type="http://schemas.openxmlformats.org/officeDocument/2006/relationships/customXml" Target="../ink/ink911.xml"/><Relationship Id="rId426" Type="http://schemas.openxmlformats.org/officeDocument/2006/relationships/customXml" Target="../ink/ink939.xml"/><Relationship Id="rId230" Type="http://schemas.openxmlformats.org/officeDocument/2006/relationships/customXml" Target="../ink/ink841.xml"/><Relationship Id="rId468" Type="http://schemas.openxmlformats.org/officeDocument/2006/relationships/customXml" Target="../ink/ink960.xml"/><Relationship Id="rId25" Type="http://schemas.openxmlformats.org/officeDocument/2006/relationships/image" Target="../media/image735.png"/><Relationship Id="rId67" Type="http://schemas.openxmlformats.org/officeDocument/2006/relationships/image" Target="../media/image756.png"/><Relationship Id="rId272" Type="http://schemas.openxmlformats.org/officeDocument/2006/relationships/customXml" Target="../ink/ink862.xml"/><Relationship Id="rId328" Type="http://schemas.openxmlformats.org/officeDocument/2006/relationships/customXml" Target="../ink/ink890.xml"/><Relationship Id="rId535" Type="http://schemas.openxmlformats.org/officeDocument/2006/relationships/image" Target="../media/image989.png"/><Relationship Id="rId132" Type="http://schemas.openxmlformats.org/officeDocument/2006/relationships/customXml" Target="../ink/ink792.xml"/><Relationship Id="rId174" Type="http://schemas.openxmlformats.org/officeDocument/2006/relationships/customXml" Target="../ink/ink813.xml"/><Relationship Id="rId381" Type="http://schemas.openxmlformats.org/officeDocument/2006/relationships/image" Target="../media/image913.png"/><Relationship Id="rId220" Type="http://schemas.openxmlformats.org/officeDocument/2006/relationships/customXml" Target="../ink/ink836.xml"/><Relationship Id="rId241" Type="http://schemas.openxmlformats.org/officeDocument/2006/relationships/image" Target="../media/image843.png"/><Relationship Id="rId437" Type="http://schemas.openxmlformats.org/officeDocument/2006/relationships/image" Target="../media/image941.png"/><Relationship Id="rId458" Type="http://schemas.openxmlformats.org/officeDocument/2006/relationships/customXml" Target="../ink/ink955.xml"/><Relationship Id="rId479" Type="http://schemas.openxmlformats.org/officeDocument/2006/relationships/image" Target="../media/image961.png"/><Relationship Id="rId15" Type="http://schemas.openxmlformats.org/officeDocument/2006/relationships/image" Target="../media/image730.png"/><Relationship Id="rId36" Type="http://schemas.openxmlformats.org/officeDocument/2006/relationships/customXml" Target="../ink/ink744.xml"/><Relationship Id="rId57" Type="http://schemas.openxmlformats.org/officeDocument/2006/relationships/image" Target="../media/image751.png"/><Relationship Id="rId262" Type="http://schemas.openxmlformats.org/officeDocument/2006/relationships/customXml" Target="../ink/ink857.xml"/><Relationship Id="rId283" Type="http://schemas.openxmlformats.org/officeDocument/2006/relationships/image" Target="../media/image864.png"/><Relationship Id="rId318" Type="http://schemas.openxmlformats.org/officeDocument/2006/relationships/customXml" Target="../ink/ink885.xml"/><Relationship Id="rId339" Type="http://schemas.openxmlformats.org/officeDocument/2006/relationships/image" Target="../media/image892.png"/><Relationship Id="rId490" Type="http://schemas.openxmlformats.org/officeDocument/2006/relationships/customXml" Target="../ink/ink971.xml"/><Relationship Id="rId504" Type="http://schemas.openxmlformats.org/officeDocument/2006/relationships/customXml" Target="../ink/ink978.xml"/><Relationship Id="rId525" Type="http://schemas.openxmlformats.org/officeDocument/2006/relationships/image" Target="../media/image984.png"/><Relationship Id="rId546" Type="http://schemas.openxmlformats.org/officeDocument/2006/relationships/customXml" Target="../ink/ink999.xml"/><Relationship Id="rId78" Type="http://schemas.openxmlformats.org/officeDocument/2006/relationships/customXml" Target="../ink/ink765.xml"/><Relationship Id="rId99" Type="http://schemas.openxmlformats.org/officeDocument/2006/relationships/image" Target="../media/image772.png"/><Relationship Id="rId101" Type="http://schemas.openxmlformats.org/officeDocument/2006/relationships/image" Target="../media/image773.png"/><Relationship Id="rId122" Type="http://schemas.openxmlformats.org/officeDocument/2006/relationships/customXml" Target="../ink/ink787.xml"/><Relationship Id="rId143" Type="http://schemas.openxmlformats.org/officeDocument/2006/relationships/image" Target="../media/image794.png"/><Relationship Id="rId164" Type="http://schemas.openxmlformats.org/officeDocument/2006/relationships/customXml" Target="../ink/ink808.xml"/><Relationship Id="rId185" Type="http://schemas.openxmlformats.org/officeDocument/2006/relationships/image" Target="../media/image815.png"/><Relationship Id="rId350" Type="http://schemas.openxmlformats.org/officeDocument/2006/relationships/customXml" Target="../ink/ink901.xml"/><Relationship Id="rId371" Type="http://schemas.openxmlformats.org/officeDocument/2006/relationships/image" Target="../media/image908.png"/><Relationship Id="rId406" Type="http://schemas.openxmlformats.org/officeDocument/2006/relationships/customXml" Target="../ink/ink929.xml"/><Relationship Id="rId9" Type="http://schemas.openxmlformats.org/officeDocument/2006/relationships/image" Target="../media/image727.png"/><Relationship Id="rId210" Type="http://schemas.openxmlformats.org/officeDocument/2006/relationships/customXml" Target="../ink/ink831.xml"/><Relationship Id="rId392" Type="http://schemas.openxmlformats.org/officeDocument/2006/relationships/customXml" Target="../ink/ink922.xml"/><Relationship Id="rId427" Type="http://schemas.openxmlformats.org/officeDocument/2006/relationships/image" Target="../media/image936.png"/><Relationship Id="rId448" Type="http://schemas.openxmlformats.org/officeDocument/2006/relationships/customXml" Target="../ink/ink950.xml"/><Relationship Id="rId469" Type="http://schemas.openxmlformats.org/officeDocument/2006/relationships/image" Target="../media/image956.png"/><Relationship Id="rId26" Type="http://schemas.openxmlformats.org/officeDocument/2006/relationships/customXml" Target="../ink/ink739.xml"/><Relationship Id="rId231" Type="http://schemas.openxmlformats.org/officeDocument/2006/relationships/image" Target="../media/image838.png"/><Relationship Id="rId252" Type="http://schemas.openxmlformats.org/officeDocument/2006/relationships/customXml" Target="../ink/ink852.xml"/><Relationship Id="rId273" Type="http://schemas.openxmlformats.org/officeDocument/2006/relationships/image" Target="../media/image859.png"/><Relationship Id="rId294" Type="http://schemas.openxmlformats.org/officeDocument/2006/relationships/customXml" Target="../ink/ink873.xml"/><Relationship Id="rId308" Type="http://schemas.openxmlformats.org/officeDocument/2006/relationships/customXml" Target="../ink/ink880.xml"/><Relationship Id="rId329" Type="http://schemas.openxmlformats.org/officeDocument/2006/relationships/image" Target="../media/image887.png"/><Relationship Id="rId480" Type="http://schemas.openxmlformats.org/officeDocument/2006/relationships/customXml" Target="../ink/ink966.xml"/><Relationship Id="rId515" Type="http://schemas.openxmlformats.org/officeDocument/2006/relationships/image" Target="../media/image979.png"/><Relationship Id="rId536" Type="http://schemas.openxmlformats.org/officeDocument/2006/relationships/customXml" Target="../ink/ink994.xml"/><Relationship Id="rId47" Type="http://schemas.openxmlformats.org/officeDocument/2006/relationships/image" Target="../media/image746.png"/><Relationship Id="rId68" Type="http://schemas.openxmlformats.org/officeDocument/2006/relationships/customXml" Target="../ink/ink760.xml"/><Relationship Id="rId89" Type="http://schemas.openxmlformats.org/officeDocument/2006/relationships/image" Target="../media/image767.png"/><Relationship Id="rId112" Type="http://schemas.openxmlformats.org/officeDocument/2006/relationships/customXml" Target="../ink/ink782.xml"/><Relationship Id="rId133" Type="http://schemas.openxmlformats.org/officeDocument/2006/relationships/image" Target="../media/image789.png"/><Relationship Id="rId154" Type="http://schemas.openxmlformats.org/officeDocument/2006/relationships/customXml" Target="../ink/ink803.xml"/><Relationship Id="rId175" Type="http://schemas.openxmlformats.org/officeDocument/2006/relationships/image" Target="../media/image810.png"/><Relationship Id="rId340" Type="http://schemas.openxmlformats.org/officeDocument/2006/relationships/customXml" Target="../ink/ink896.xml"/><Relationship Id="rId361" Type="http://schemas.openxmlformats.org/officeDocument/2006/relationships/image" Target="../media/image903.png"/><Relationship Id="rId196" Type="http://schemas.openxmlformats.org/officeDocument/2006/relationships/customXml" Target="../ink/ink824.xml"/><Relationship Id="rId200" Type="http://schemas.openxmlformats.org/officeDocument/2006/relationships/customXml" Target="../ink/ink826.xml"/><Relationship Id="rId382" Type="http://schemas.openxmlformats.org/officeDocument/2006/relationships/customXml" Target="../ink/ink917.xml"/><Relationship Id="rId417" Type="http://schemas.openxmlformats.org/officeDocument/2006/relationships/image" Target="../media/image931.png"/><Relationship Id="rId438" Type="http://schemas.openxmlformats.org/officeDocument/2006/relationships/customXml" Target="../ink/ink945.xml"/><Relationship Id="rId459" Type="http://schemas.openxmlformats.org/officeDocument/2006/relationships/image" Target="../media/image951.png"/><Relationship Id="rId16" Type="http://schemas.openxmlformats.org/officeDocument/2006/relationships/customXml" Target="../ink/ink734.xml"/><Relationship Id="rId221" Type="http://schemas.openxmlformats.org/officeDocument/2006/relationships/image" Target="../media/image833.png"/><Relationship Id="rId242" Type="http://schemas.openxmlformats.org/officeDocument/2006/relationships/customXml" Target="../ink/ink847.xml"/><Relationship Id="rId263" Type="http://schemas.openxmlformats.org/officeDocument/2006/relationships/image" Target="../media/image854.png"/><Relationship Id="rId284" Type="http://schemas.openxmlformats.org/officeDocument/2006/relationships/customXml" Target="../ink/ink868.xml"/><Relationship Id="rId319" Type="http://schemas.openxmlformats.org/officeDocument/2006/relationships/image" Target="../media/image882.png"/><Relationship Id="rId470" Type="http://schemas.openxmlformats.org/officeDocument/2006/relationships/customXml" Target="../ink/ink961.xml"/><Relationship Id="rId491" Type="http://schemas.openxmlformats.org/officeDocument/2006/relationships/image" Target="../media/image967.png"/><Relationship Id="rId505" Type="http://schemas.openxmlformats.org/officeDocument/2006/relationships/image" Target="../media/image974.png"/><Relationship Id="rId526" Type="http://schemas.openxmlformats.org/officeDocument/2006/relationships/customXml" Target="../ink/ink989.xml"/><Relationship Id="rId37" Type="http://schemas.openxmlformats.org/officeDocument/2006/relationships/image" Target="../media/image741.png"/><Relationship Id="rId58" Type="http://schemas.openxmlformats.org/officeDocument/2006/relationships/customXml" Target="../ink/ink755.xml"/><Relationship Id="rId79" Type="http://schemas.openxmlformats.org/officeDocument/2006/relationships/image" Target="../media/image762.png"/><Relationship Id="rId102" Type="http://schemas.openxmlformats.org/officeDocument/2006/relationships/customXml" Target="../ink/ink777.xml"/><Relationship Id="rId123" Type="http://schemas.openxmlformats.org/officeDocument/2006/relationships/image" Target="../media/image784.png"/><Relationship Id="rId144" Type="http://schemas.openxmlformats.org/officeDocument/2006/relationships/customXml" Target="../ink/ink798.xml"/><Relationship Id="rId330" Type="http://schemas.openxmlformats.org/officeDocument/2006/relationships/customXml" Target="../ink/ink891.xml"/><Relationship Id="rId547" Type="http://schemas.openxmlformats.org/officeDocument/2006/relationships/image" Target="../media/image995.png"/><Relationship Id="rId90" Type="http://schemas.openxmlformats.org/officeDocument/2006/relationships/customXml" Target="../ink/ink771.xml"/><Relationship Id="rId165" Type="http://schemas.openxmlformats.org/officeDocument/2006/relationships/image" Target="../media/image805.png"/><Relationship Id="rId186" Type="http://schemas.openxmlformats.org/officeDocument/2006/relationships/customXml" Target="../ink/ink819.xml"/><Relationship Id="rId351" Type="http://schemas.openxmlformats.org/officeDocument/2006/relationships/image" Target="../media/image898.png"/><Relationship Id="rId372" Type="http://schemas.openxmlformats.org/officeDocument/2006/relationships/customXml" Target="../ink/ink912.xml"/><Relationship Id="rId393" Type="http://schemas.openxmlformats.org/officeDocument/2006/relationships/image" Target="../media/image919.png"/><Relationship Id="rId407" Type="http://schemas.openxmlformats.org/officeDocument/2006/relationships/image" Target="../media/image926.png"/><Relationship Id="rId428" Type="http://schemas.openxmlformats.org/officeDocument/2006/relationships/customXml" Target="../ink/ink940.xml"/><Relationship Id="rId449" Type="http://schemas.openxmlformats.org/officeDocument/2006/relationships/image" Target="../media/image947.png"/><Relationship Id="rId211" Type="http://schemas.openxmlformats.org/officeDocument/2006/relationships/image" Target="../media/image828.png"/><Relationship Id="rId232" Type="http://schemas.openxmlformats.org/officeDocument/2006/relationships/customXml" Target="../ink/ink842.xml"/><Relationship Id="rId253" Type="http://schemas.openxmlformats.org/officeDocument/2006/relationships/image" Target="../media/image849.png"/><Relationship Id="rId274" Type="http://schemas.openxmlformats.org/officeDocument/2006/relationships/customXml" Target="../ink/ink863.xml"/><Relationship Id="rId295" Type="http://schemas.openxmlformats.org/officeDocument/2006/relationships/image" Target="../media/image870.png"/><Relationship Id="rId309" Type="http://schemas.openxmlformats.org/officeDocument/2006/relationships/image" Target="../media/image877.png"/><Relationship Id="rId460" Type="http://schemas.openxmlformats.org/officeDocument/2006/relationships/customXml" Target="../ink/ink956.xml"/><Relationship Id="rId481" Type="http://schemas.openxmlformats.org/officeDocument/2006/relationships/image" Target="../media/image962.png"/><Relationship Id="rId516" Type="http://schemas.openxmlformats.org/officeDocument/2006/relationships/customXml" Target="../ink/ink984.xml"/><Relationship Id="rId27" Type="http://schemas.openxmlformats.org/officeDocument/2006/relationships/image" Target="../media/image736.png"/><Relationship Id="rId48" Type="http://schemas.openxmlformats.org/officeDocument/2006/relationships/customXml" Target="../ink/ink750.xml"/><Relationship Id="rId69" Type="http://schemas.openxmlformats.org/officeDocument/2006/relationships/image" Target="../media/image757.png"/><Relationship Id="rId113" Type="http://schemas.openxmlformats.org/officeDocument/2006/relationships/image" Target="../media/image779.png"/><Relationship Id="rId134" Type="http://schemas.openxmlformats.org/officeDocument/2006/relationships/customXml" Target="../ink/ink793.xml"/><Relationship Id="rId320" Type="http://schemas.openxmlformats.org/officeDocument/2006/relationships/customXml" Target="../ink/ink886.xml"/><Relationship Id="rId537" Type="http://schemas.openxmlformats.org/officeDocument/2006/relationships/image" Target="../media/image990.png"/><Relationship Id="rId80" Type="http://schemas.openxmlformats.org/officeDocument/2006/relationships/customXml" Target="../ink/ink766.xml"/><Relationship Id="rId155" Type="http://schemas.openxmlformats.org/officeDocument/2006/relationships/image" Target="../media/image800.png"/><Relationship Id="rId176" Type="http://schemas.openxmlformats.org/officeDocument/2006/relationships/customXml" Target="../ink/ink814.xml"/><Relationship Id="rId197" Type="http://schemas.openxmlformats.org/officeDocument/2006/relationships/image" Target="../media/image821.png"/><Relationship Id="rId341" Type="http://schemas.openxmlformats.org/officeDocument/2006/relationships/image" Target="../media/image893.png"/><Relationship Id="rId362" Type="http://schemas.openxmlformats.org/officeDocument/2006/relationships/customXml" Target="../ink/ink907.xml"/><Relationship Id="rId383" Type="http://schemas.openxmlformats.org/officeDocument/2006/relationships/image" Target="../media/image914.png"/><Relationship Id="rId418" Type="http://schemas.openxmlformats.org/officeDocument/2006/relationships/customXml" Target="../ink/ink935.xml"/><Relationship Id="rId439" Type="http://schemas.openxmlformats.org/officeDocument/2006/relationships/image" Target="../media/image942.png"/><Relationship Id="rId201" Type="http://schemas.openxmlformats.org/officeDocument/2006/relationships/image" Target="../media/image823.png"/><Relationship Id="rId222" Type="http://schemas.openxmlformats.org/officeDocument/2006/relationships/customXml" Target="../ink/ink837.xml"/><Relationship Id="rId243" Type="http://schemas.openxmlformats.org/officeDocument/2006/relationships/image" Target="../media/image844.png"/><Relationship Id="rId264" Type="http://schemas.openxmlformats.org/officeDocument/2006/relationships/customXml" Target="../ink/ink858.xml"/><Relationship Id="rId285" Type="http://schemas.openxmlformats.org/officeDocument/2006/relationships/image" Target="../media/image865.png"/><Relationship Id="rId450" Type="http://schemas.openxmlformats.org/officeDocument/2006/relationships/customXml" Target="../ink/ink951.xml"/><Relationship Id="rId471" Type="http://schemas.openxmlformats.org/officeDocument/2006/relationships/image" Target="../media/image957.png"/><Relationship Id="rId506" Type="http://schemas.openxmlformats.org/officeDocument/2006/relationships/customXml" Target="../ink/ink979.xml"/><Relationship Id="rId17" Type="http://schemas.openxmlformats.org/officeDocument/2006/relationships/image" Target="../media/image731.png"/><Relationship Id="rId38" Type="http://schemas.openxmlformats.org/officeDocument/2006/relationships/customXml" Target="../ink/ink745.xml"/><Relationship Id="rId59" Type="http://schemas.openxmlformats.org/officeDocument/2006/relationships/image" Target="../media/image752.png"/><Relationship Id="rId103" Type="http://schemas.openxmlformats.org/officeDocument/2006/relationships/image" Target="../media/image774.png"/><Relationship Id="rId124" Type="http://schemas.openxmlformats.org/officeDocument/2006/relationships/customXml" Target="../ink/ink788.xml"/><Relationship Id="rId310" Type="http://schemas.openxmlformats.org/officeDocument/2006/relationships/customXml" Target="../ink/ink881.xml"/><Relationship Id="rId492" Type="http://schemas.openxmlformats.org/officeDocument/2006/relationships/customXml" Target="../ink/ink972.xml"/><Relationship Id="rId527" Type="http://schemas.openxmlformats.org/officeDocument/2006/relationships/image" Target="../media/image985.png"/><Relationship Id="rId548" Type="http://schemas.openxmlformats.org/officeDocument/2006/relationships/customXml" Target="../ink/ink1000.xml"/><Relationship Id="rId70" Type="http://schemas.openxmlformats.org/officeDocument/2006/relationships/customXml" Target="../ink/ink761.xml"/><Relationship Id="rId91" Type="http://schemas.openxmlformats.org/officeDocument/2006/relationships/image" Target="../media/image768.png"/><Relationship Id="rId145" Type="http://schemas.openxmlformats.org/officeDocument/2006/relationships/image" Target="../media/image795.png"/><Relationship Id="rId166" Type="http://schemas.openxmlformats.org/officeDocument/2006/relationships/customXml" Target="../ink/ink809.xml"/><Relationship Id="rId187" Type="http://schemas.openxmlformats.org/officeDocument/2006/relationships/image" Target="../media/image816.png"/><Relationship Id="rId331" Type="http://schemas.openxmlformats.org/officeDocument/2006/relationships/image" Target="../media/image888.png"/><Relationship Id="rId352" Type="http://schemas.openxmlformats.org/officeDocument/2006/relationships/customXml" Target="../ink/ink902.xml"/><Relationship Id="rId373" Type="http://schemas.openxmlformats.org/officeDocument/2006/relationships/image" Target="../media/image909.png"/><Relationship Id="rId394" Type="http://schemas.openxmlformats.org/officeDocument/2006/relationships/customXml" Target="../ink/ink923.xml"/><Relationship Id="rId408" Type="http://schemas.openxmlformats.org/officeDocument/2006/relationships/customXml" Target="../ink/ink930.xml"/><Relationship Id="rId429" Type="http://schemas.openxmlformats.org/officeDocument/2006/relationships/image" Target="../media/image93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32.xml"/><Relationship Id="rId233" Type="http://schemas.openxmlformats.org/officeDocument/2006/relationships/image" Target="../media/image839.png"/><Relationship Id="rId254" Type="http://schemas.openxmlformats.org/officeDocument/2006/relationships/customXml" Target="../ink/ink853.xml"/><Relationship Id="rId440" Type="http://schemas.openxmlformats.org/officeDocument/2006/relationships/customXml" Target="../ink/ink946.xml"/><Relationship Id="rId28" Type="http://schemas.openxmlformats.org/officeDocument/2006/relationships/customXml" Target="../ink/ink740.xml"/><Relationship Id="rId49" Type="http://schemas.openxmlformats.org/officeDocument/2006/relationships/image" Target="../media/image747.png"/><Relationship Id="rId114" Type="http://schemas.openxmlformats.org/officeDocument/2006/relationships/customXml" Target="../ink/ink783.xml"/><Relationship Id="rId275" Type="http://schemas.openxmlformats.org/officeDocument/2006/relationships/image" Target="../media/image860.png"/><Relationship Id="rId296" Type="http://schemas.openxmlformats.org/officeDocument/2006/relationships/customXml" Target="../ink/ink874.xml"/><Relationship Id="rId300" Type="http://schemas.openxmlformats.org/officeDocument/2006/relationships/customXml" Target="../ink/ink876.xml"/><Relationship Id="rId461" Type="http://schemas.openxmlformats.org/officeDocument/2006/relationships/image" Target="../media/image952.png"/><Relationship Id="rId482" Type="http://schemas.openxmlformats.org/officeDocument/2006/relationships/customXml" Target="../ink/ink967.xml"/><Relationship Id="rId517" Type="http://schemas.openxmlformats.org/officeDocument/2006/relationships/image" Target="../media/image980.png"/><Relationship Id="rId538" Type="http://schemas.openxmlformats.org/officeDocument/2006/relationships/customXml" Target="../ink/ink995.xml"/><Relationship Id="rId60" Type="http://schemas.openxmlformats.org/officeDocument/2006/relationships/customXml" Target="../ink/ink756.xml"/><Relationship Id="rId81" Type="http://schemas.openxmlformats.org/officeDocument/2006/relationships/image" Target="../media/image763.png"/><Relationship Id="rId135" Type="http://schemas.openxmlformats.org/officeDocument/2006/relationships/image" Target="../media/image790.png"/><Relationship Id="rId156" Type="http://schemas.openxmlformats.org/officeDocument/2006/relationships/customXml" Target="../ink/ink804.xml"/><Relationship Id="rId177" Type="http://schemas.openxmlformats.org/officeDocument/2006/relationships/image" Target="../media/image811.png"/><Relationship Id="rId198" Type="http://schemas.openxmlformats.org/officeDocument/2006/relationships/customXml" Target="../ink/ink825.xml"/><Relationship Id="rId321" Type="http://schemas.openxmlformats.org/officeDocument/2006/relationships/image" Target="../media/image883.png"/><Relationship Id="rId342" Type="http://schemas.openxmlformats.org/officeDocument/2006/relationships/customXml" Target="../ink/ink897.xml"/><Relationship Id="rId363" Type="http://schemas.openxmlformats.org/officeDocument/2006/relationships/image" Target="../media/image904.png"/><Relationship Id="rId384" Type="http://schemas.openxmlformats.org/officeDocument/2006/relationships/customXml" Target="../ink/ink918.xml"/><Relationship Id="rId419" Type="http://schemas.openxmlformats.org/officeDocument/2006/relationships/image" Target="../media/image932.png"/><Relationship Id="rId202" Type="http://schemas.openxmlformats.org/officeDocument/2006/relationships/customXml" Target="../ink/ink827.xml"/><Relationship Id="rId223" Type="http://schemas.openxmlformats.org/officeDocument/2006/relationships/image" Target="../media/image834.png"/><Relationship Id="rId244" Type="http://schemas.openxmlformats.org/officeDocument/2006/relationships/customXml" Target="../ink/ink848.xml"/><Relationship Id="rId430" Type="http://schemas.openxmlformats.org/officeDocument/2006/relationships/customXml" Target="../ink/ink941.xml"/><Relationship Id="rId18" Type="http://schemas.openxmlformats.org/officeDocument/2006/relationships/customXml" Target="../ink/ink735.xml"/><Relationship Id="rId39" Type="http://schemas.openxmlformats.org/officeDocument/2006/relationships/image" Target="../media/image742.png"/><Relationship Id="rId265" Type="http://schemas.openxmlformats.org/officeDocument/2006/relationships/image" Target="../media/image855.png"/><Relationship Id="rId286" Type="http://schemas.openxmlformats.org/officeDocument/2006/relationships/customXml" Target="../ink/ink869.xml"/><Relationship Id="rId451" Type="http://schemas.openxmlformats.org/officeDocument/2006/relationships/image" Target="../media/image948.png"/><Relationship Id="rId472" Type="http://schemas.openxmlformats.org/officeDocument/2006/relationships/customXml" Target="../ink/ink962.xml"/><Relationship Id="rId493" Type="http://schemas.openxmlformats.org/officeDocument/2006/relationships/image" Target="../media/image968.png"/><Relationship Id="rId507" Type="http://schemas.openxmlformats.org/officeDocument/2006/relationships/image" Target="../media/image975.png"/><Relationship Id="rId528" Type="http://schemas.openxmlformats.org/officeDocument/2006/relationships/customXml" Target="../ink/ink990.xml"/><Relationship Id="rId549" Type="http://schemas.openxmlformats.org/officeDocument/2006/relationships/image" Target="../media/image996.png"/><Relationship Id="rId50" Type="http://schemas.openxmlformats.org/officeDocument/2006/relationships/customXml" Target="../ink/ink751.xml"/><Relationship Id="rId104" Type="http://schemas.openxmlformats.org/officeDocument/2006/relationships/customXml" Target="../ink/ink778.xml"/><Relationship Id="rId125" Type="http://schemas.openxmlformats.org/officeDocument/2006/relationships/image" Target="../media/image785.png"/><Relationship Id="rId146" Type="http://schemas.openxmlformats.org/officeDocument/2006/relationships/customXml" Target="../ink/ink799.xml"/><Relationship Id="rId167" Type="http://schemas.openxmlformats.org/officeDocument/2006/relationships/image" Target="../media/image806.png"/><Relationship Id="rId188" Type="http://schemas.openxmlformats.org/officeDocument/2006/relationships/customXml" Target="../ink/ink820.xml"/><Relationship Id="rId311" Type="http://schemas.openxmlformats.org/officeDocument/2006/relationships/image" Target="../media/image878.png"/><Relationship Id="rId332" Type="http://schemas.openxmlformats.org/officeDocument/2006/relationships/customXml" Target="../ink/ink892.xml"/><Relationship Id="rId353" Type="http://schemas.openxmlformats.org/officeDocument/2006/relationships/image" Target="../media/image899.png"/><Relationship Id="rId374" Type="http://schemas.openxmlformats.org/officeDocument/2006/relationships/customXml" Target="../ink/ink913.xml"/><Relationship Id="rId395" Type="http://schemas.openxmlformats.org/officeDocument/2006/relationships/image" Target="../media/image920.png"/><Relationship Id="rId409" Type="http://schemas.openxmlformats.org/officeDocument/2006/relationships/image" Target="../media/image927.png"/><Relationship Id="rId71" Type="http://schemas.openxmlformats.org/officeDocument/2006/relationships/image" Target="../media/image758.png"/><Relationship Id="rId92" Type="http://schemas.openxmlformats.org/officeDocument/2006/relationships/customXml" Target="../ink/ink772.xml"/><Relationship Id="rId213" Type="http://schemas.openxmlformats.org/officeDocument/2006/relationships/image" Target="../media/image829.png"/><Relationship Id="rId234" Type="http://schemas.openxmlformats.org/officeDocument/2006/relationships/customXml" Target="../ink/ink843.xml"/><Relationship Id="rId420" Type="http://schemas.openxmlformats.org/officeDocument/2006/relationships/customXml" Target="../ink/ink936.xml"/><Relationship Id="rId2" Type="http://schemas.openxmlformats.org/officeDocument/2006/relationships/customXml" Target="../ink/ink727.xml"/><Relationship Id="rId29" Type="http://schemas.openxmlformats.org/officeDocument/2006/relationships/image" Target="../media/image737.png"/><Relationship Id="rId255" Type="http://schemas.openxmlformats.org/officeDocument/2006/relationships/image" Target="../media/image850.png"/><Relationship Id="rId276" Type="http://schemas.openxmlformats.org/officeDocument/2006/relationships/customXml" Target="../ink/ink864.xml"/><Relationship Id="rId297" Type="http://schemas.openxmlformats.org/officeDocument/2006/relationships/image" Target="../media/image871.png"/><Relationship Id="rId441" Type="http://schemas.openxmlformats.org/officeDocument/2006/relationships/image" Target="../media/image943.png"/><Relationship Id="rId462" Type="http://schemas.openxmlformats.org/officeDocument/2006/relationships/customXml" Target="../ink/ink957.xml"/><Relationship Id="rId483" Type="http://schemas.openxmlformats.org/officeDocument/2006/relationships/image" Target="../media/image963.png"/><Relationship Id="rId518" Type="http://schemas.openxmlformats.org/officeDocument/2006/relationships/customXml" Target="../ink/ink985.xml"/><Relationship Id="rId539" Type="http://schemas.openxmlformats.org/officeDocument/2006/relationships/image" Target="../media/image991.png"/><Relationship Id="rId40" Type="http://schemas.openxmlformats.org/officeDocument/2006/relationships/customXml" Target="../ink/ink746.xml"/><Relationship Id="rId115" Type="http://schemas.openxmlformats.org/officeDocument/2006/relationships/image" Target="../media/image780.png"/><Relationship Id="rId136" Type="http://schemas.openxmlformats.org/officeDocument/2006/relationships/customXml" Target="../ink/ink794.xml"/><Relationship Id="rId157" Type="http://schemas.openxmlformats.org/officeDocument/2006/relationships/image" Target="../media/image801.png"/><Relationship Id="rId178" Type="http://schemas.openxmlformats.org/officeDocument/2006/relationships/customXml" Target="../ink/ink815.xml"/><Relationship Id="rId301" Type="http://schemas.openxmlformats.org/officeDocument/2006/relationships/image" Target="../media/image873.png"/><Relationship Id="rId322" Type="http://schemas.openxmlformats.org/officeDocument/2006/relationships/customXml" Target="../ink/ink887.xml"/><Relationship Id="rId343" Type="http://schemas.openxmlformats.org/officeDocument/2006/relationships/image" Target="../media/image894.png"/><Relationship Id="rId364" Type="http://schemas.openxmlformats.org/officeDocument/2006/relationships/customXml" Target="../ink/ink908.xml"/><Relationship Id="rId550" Type="http://schemas.openxmlformats.org/officeDocument/2006/relationships/customXml" Target="../ink/ink1001.xml"/><Relationship Id="rId61" Type="http://schemas.openxmlformats.org/officeDocument/2006/relationships/image" Target="../media/image753.png"/><Relationship Id="rId82" Type="http://schemas.openxmlformats.org/officeDocument/2006/relationships/customXml" Target="../ink/ink767.xml"/><Relationship Id="rId199" Type="http://schemas.openxmlformats.org/officeDocument/2006/relationships/image" Target="../media/image822.png"/><Relationship Id="rId203" Type="http://schemas.openxmlformats.org/officeDocument/2006/relationships/image" Target="../media/image824.png"/><Relationship Id="rId385" Type="http://schemas.openxmlformats.org/officeDocument/2006/relationships/image" Target="../media/image915.png"/><Relationship Id="rId19" Type="http://schemas.openxmlformats.org/officeDocument/2006/relationships/image" Target="../media/image732.png"/><Relationship Id="rId224" Type="http://schemas.openxmlformats.org/officeDocument/2006/relationships/customXml" Target="../ink/ink838.xml"/><Relationship Id="rId245" Type="http://schemas.openxmlformats.org/officeDocument/2006/relationships/image" Target="../media/image845.png"/><Relationship Id="rId266" Type="http://schemas.openxmlformats.org/officeDocument/2006/relationships/customXml" Target="../ink/ink859.xml"/><Relationship Id="rId287" Type="http://schemas.openxmlformats.org/officeDocument/2006/relationships/image" Target="../media/image866.png"/><Relationship Id="rId410" Type="http://schemas.openxmlformats.org/officeDocument/2006/relationships/customXml" Target="../ink/ink931.xml"/><Relationship Id="rId431" Type="http://schemas.openxmlformats.org/officeDocument/2006/relationships/image" Target="../media/image938.png"/><Relationship Id="rId452" Type="http://schemas.openxmlformats.org/officeDocument/2006/relationships/customXml" Target="../ink/ink952.xml"/><Relationship Id="rId473" Type="http://schemas.openxmlformats.org/officeDocument/2006/relationships/image" Target="../media/image958.png"/><Relationship Id="rId494" Type="http://schemas.openxmlformats.org/officeDocument/2006/relationships/customXml" Target="../ink/ink973.xml"/><Relationship Id="rId508" Type="http://schemas.openxmlformats.org/officeDocument/2006/relationships/customXml" Target="../ink/ink980.xml"/><Relationship Id="rId529" Type="http://schemas.openxmlformats.org/officeDocument/2006/relationships/image" Target="../media/image986.png"/><Relationship Id="rId30" Type="http://schemas.openxmlformats.org/officeDocument/2006/relationships/customXml" Target="../ink/ink741.xml"/><Relationship Id="rId105" Type="http://schemas.openxmlformats.org/officeDocument/2006/relationships/image" Target="../media/image775.png"/><Relationship Id="rId126" Type="http://schemas.openxmlformats.org/officeDocument/2006/relationships/customXml" Target="../ink/ink789.xml"/><Relationship Id="rId147" Type="http://schemas.openxmlformats.org/officeDocument/2006/relationships/image" Target="../media/image796.png"/><Relationship Id="rId168" Type="http://schemas.openxmlformats.org/officeDocument/2006/relationships/customXml" Target="../ink/ink810.xml"/><Relationship Id="rId312" Type="http://schemas.openxmlformats.org/officeDocument/2006/relationships/customXml" Target="../ink/ink882.xml"/><Relationship Id="rId333" Type="http://schemas.openxmlformats.org/officeDocument/2006/relationships/image" Target="../media/image889.png"/><Relationship Id="rId354" Type="http://schemas.openxmlformats.org/officeDocument/2006/relationships/customXml" Target="../ink/ink903.xml"/><Relationship Id="rId540" Type="http://schemas.openxmlformats.org/officeDocument/2006/relationships/customXml" Target="../ink/ink996.xml"/><Relationship Id="rId51" Type="http://schemas.openxmlformats.org/officeDocument/2006/relationships/image" Target="../media/image748.png"/><Relationship Id="rId72" Type="http://schemas.openxmlformats.org/officeDocument/2006/relationships/customXml" Target="../ink/ink762.xml"/><Relationship Id="rId93" Type="http://schemas.openxmlformats.org/officeDocument/2006/relationships/image" Target="../media/image769.png"/><Relationship Id="rId189" Type="http://schemas.openxmlformats.org/officeDocument/2006/relationships/image" Target="../media/image817.png"/><Relationship Id="rId375" Type="http://schemas.openxmlformats.org/officeDocument/2006/relationships/image" Target="../media/image910.png"/><Relationship Id="rId396" Type="http://schemas.openxmlformats.org/officeDocument/2006/relationships/customXml" Target="../ink/ink924.xml"/><Relationship Id="rId3" Type="http://schemas.openxmlformats.org/officeDocument/2006/relationships/image" Target="../media/image724.png"/><Relationship Id="rId214" Type="http://schemas.openxmlformats.org/officeDocument/2006/relationships/customXml" Target="../ink/ink833.xml"/><Relationship Id="rId235" Type="http://schemas.openxmlformats.org/officeDocument/2006/relationships/image" Target="../media/image840.png"/><Relationship Id="rId256" Type="http://schemas.openxmlformats.org/officeDocument/2006/relationships/customXml" Target="../ink/ink854.xml"/><Relationship Id="rId277" Type="http://schemas.openxmlformats.org/officeDocument/2006/relationships/image" Target="../media/image861.png"/><Relationship Id="rId298" Type="http://schemas.openxmlformats.org/officeDocument/2006/relationships/customXml" Target="../ink/ink875.xml"/><Relationship Id="rId400" Type="http://schemas.openxmlformats.org/officeDocument/2006/relationships/customXml" Target="../ink/ink926.xml"/><Relationship Id="rId421" Type="http://schemas.openxmlformats.org/officeDocument/2006/relationships/image" Target="../media/image933.png"/><Relationship Id="rId442" Type="http://schemas.openxmlformats.org/officeDocument/2006/relationships/customXml" Target="../ink/ink947.xml"/><Relationship Id="rId463" Type="http://schemas.openxmlformats.org/officeDocument/2006/relationships/image" Target="../media/image953.png"/><Relationship Id="rId484" Type="http://schemas.openxmlformats.org/officeDocument/2006/relationships/customXml" Target="../ink/ink968.xml"/><Relationship Id="rId519" Type="http://schemas.openxmlformats.org/officeDocument/2006/relationships/image" Target="../media/image981.png"/><Relationship Id="rId116" Type="http://schemas.openxmlformats.org/officeDocument/2006/relationships/customXml" Target="../ink/ink784.xml"/><Relationship Id="rId137" Type="http://schemas.openxmlformats.org/officeDocument/2006/relationships/image" Target="../media/image791.png"/><Relationship Id="rId158" Type="http://schemas.openxmlformats.org/officeDocument/2006/relationships/customXml" Target="../ink/ink805.xml"/><Relationship Id="rId302" Type="http://schemas.openxmlformats.org/officeDocument/2006/relationships/customXml" Target="../ink/ink877.xml"/><Relationship Id="rId323" Type="http://schemas.openxmlformats.org/officeDocument/2006/relationships/image" Target="../media/image884.png"/><Relationship Id="rId344" Type="http://schemas.openxmlformats.org/officeDocument/2006/relationships/customXml" Target="../ink/ink898.xml"/><Relationship Id="rId530" Type="http://schemas.openxmlformats.org/officeDocument/2006/relationships/customXml" Target="../ink/ink991.xml"/><Relationship Id="rId20" Type="http://schemas.openxmlformats.org/officeDocument/2006/relationships/customXml" Target="../ink/ink736.xml"/><Relationship Id="rId41" Type="http://schemas.openxmlformats.org/officeDocument/2006/relationships/image" Target="../media/image743.png"/><Relationship Id="rId62" Type="http://schemas.openxmlformats.org/officeDocument/2006/relationships/customXml" Target="../ink/ink757.xml"/><Relationship Id="rId83" Type="http://schemas.openxmlformats.org/officeDocument/2006/relationships/image" Target="../media/image764.png"/><Relationship Id="rId179" Type="http://schemas.openxmlformats.org/officeDocument/2006/relationships/image" Target="../media/image812.png"/><Relationship Id="rId365" Type="http://schemas.openxmlformats.org/officeDocument/2006/relationships/image" Target="../media/image905.png"/><Relationship Id="rId386" Type="http://schemas.openxmlformats.org/officeDocument/2006/relationships/customXml" Target="../ink/ink919.xml"/><Relationship Id="rId551" Type="http://schemas.openxmlformats.org/officeDocument/2006/relationships/image" Target="../media/image997.png"/><Relationship Id="rId190" Type="http://schemas.openxmlformats.org/officeDocument/2006/relationships/customXml" Target="../ink/ink821.xml"/><Relationship Id="rId204" Type="http://schemas.openxmlformats.org/officeDocument/2006/relationships/customXml" Target="../ink/ink828.xml"/><Relationship Id="rId225" Type="http://schemas.openxmlformats.org/officeDocument/2006/relationships/image" Target="../media/image835.png"/><Relationship Id="rId246" Type="http://schemas.openxmlformats.org/officeDocument/2006/relationships/customXml" Target="../ink/ink849.xml"/><Relationship Id="rId267" Type="http://schemas.openxmlformats.org/officeDocument/2006/relationships/image" Target="../media/image856.png"/><Relationship Id="rId288" Type="http://schemas.openxmlformats.org/officeDocument/2006/relationships/customXml" Target="../ink/ink870.xml"/><Relationship Id="rId411" Type="http://schemas.openxmlformats.org/officeDocument/2006/relationships/image" Target="../media/image928.png"/><Relationship Id="rId432" Type="http://schemas.openxmlformats.org/officeDocument/2006/relationships/customXml" Target="../ink/ink942.xml"/><Relationship Id="rId453" Type="http://schemas.openxmlformats.org/officeDocument/2006/relationships/image" Target="../media/image28.png"/><Relationship Id="rId474" Type="http://schemas.openxmlformats.org/officeDocument/2006/relationships/customXml" Target="../ink/ink963.xml"/><Relationship Id="rId509" Type="http://schemas.openxmlformats.org/officeDocument/2006/relationships/image" Target="../media/image976.png"/><Relationship Id="rId106" Type="http://schemas.openxmlformats.org/officeDocument/2006/relationships/customXml" Target="../ink/ink779.xml"/><Relationship Id="rId127" Type="http://schemas.openxmlformats.org/officeDocument/2006/relationships/image" Target="../media/image786.png"/><Relationship Id="rId313" Type="http://schemas.openxmlformats.org/officeDocument/2006/relationships/image" Target="../media/image879.png"/><Relationship Id="rId495" Type="http://schemas.openxmlformats.org/officeDocument/2006/relationships/image" Target="../media/image969.png"/><Relationship Id="rId10" Type="http://schemas.openxmlformats.org/officeDocument/2006/relationships/customXml" Target="../ink/ink731.xml"/><Relationship Id="rId31" Type="http://schemas.openxmlformats.org/officeDocument/2006/relationships/image" Target="../media/image738.png"/><Relationship Id="rId52" Type="http://schemas.openxmlformats.org/officeDocument/2006/relationships/customXml" Target="../ink/ink752.xml"/><Relationship Id="rId73" Type="http://schemas.openxmlformats.org/officeDocument/2006/relationships/image" Target="../media/image759.png"/><Relationship Id="rId94" Type="http://schemas.openxmlformats.org/officeDocument/2006/relationships/customXml" Target="../ink/ink773.xml"/><Relationship Id="rId148" Type="http://schemas.openxmlformats.org/officeDocument/2006/relationships/customXml" Target="../ink/ink800.xml"/><Relationship Id="rId169" Type="http://schemas.openxmlformats.org/officeDocument/2006/relationships/image" Target="../media/image807.png"/><Relationship Id="rId334" Type="http://schemas.openxmlformats.org/officeDocument/2006/relationships/customXml" Target="../ink/ink893.xml"/><Relationship Id="rId355" Type="http://schemas.openxmlformats.org/officeDocument/2006/relationships/image" Target="../media/image900.png"/><Relationship Id="rId376" Type="http://schemas.openxmlformats.org/officeDocument/2006/relationships/customXml" Target="../ink/ink914.xml"/><Relationship Id="rId397" Type="http://schemas.openxmlformats.org/officeDocument/2006/relationships/image" Target="../media/image921.png"/><Relationship Id="rId520" Type="http://schemas.openxmlformats.org/officeDocument/2006/relationships/customXml" Target="../ink/ink986.xml"/><Relationship Id="rId541" Type="http://schemas.openxmlformats.org/officeDocument/2006/relationships/image" Target="../media/image992.png"/><Relationship Id="rId4" Type="http://schemas.openxmlformats.org/officeDocument/2006/relationships/customXml" Target="../ink/ink728.xml"/><Relationship Id="rId180" Type="http://schemas.openxmlformats.org/officeDocument/2006/relationships/customXml" Target="../ink/ink816.xml"/><Relationship Id="rId215" Type="http://schemas.openxmlformats.org/officeDocument/2006/relationships/image" Target="../media/image830.png"/><Relationship Id="rId236" Type="http://schemas.openxmlformats.org/officeDocument/2006/relationships/customXml" Target="../ink/ink844.xml"/><Relationship Id="rId257" Type="http://schemas.openxmlformats.org/officeDocument/2006/relationships/image" Target="../media/image851.png"/><Relationship Id="rId278" Type="http://schemas.openxmlformats.org/officeDocument/2006/relationships/customXml" Target="../ink/ink865.xml"/><Relationship Id="rId401" Type="http://schemas.openxmlformats.org/officeDocument/2006/relationships/image" Target="../media/image923.png"/><Relationship Id="rId422" Type="http://schemas.openxmlformats.org/officeDocument/2006/relationships/customXml" Target="../ink/ink937.xml"/><Relationship Id="rId443" Type="http://schemas.openxmlformats.org/officeDocument/2006/relationships/image" Target="../media/image944.png"/><Relationship Id="rId464" Type="http://schemas.openxmlformats.org/officeDocument/2006/relationships/customXml" Target="../ink/ink958.xml"/><Relationship Id="rId303" Type="http://schemas.openxmlformats.org/officeDocument/2006/relationships/image" Target="../media/image874.png"/><Relationship Id="rId485" Type="http://schemas.openxmlformats.org/officeDocument/2006/relationships/image" Target="../media/image964.png"/><Relationship Id="rId42" Type="http://schemas.openxmlformats.org/officeDocument/2006/relationships/customXml" Target="../ink/ink747.xml"/><Relationship Id="rId84" Type="http://schemas.openxmlformats.org/officeDocument/2006/relationships/customXml" Target="../ink/ink768.xml"/><Relationship Id="rId138" Type="http://schemas.openxmlformats.org/officeDocument/2006/relationships/customXml" Target="../ink/ink795.xml"/><Relationship Id="rId345" Type="http://schemas.openxmlformats.org/officeDocument/2006/relationships/image" Target="../media/image895.png"/><Relationship Id="rId387" Type="http://schemas.openxmlformats.org/officeDocument/2006/relationships/image" Target="../media/image916.png"/><Relationship Id="rId510" Type="http://schemas.openxmlformats.org/officeDocument/2006/relationships/customXml" Target="../ink/ink981.xml"/><Relationship Id="rId191" Type="http://schemas.openxmlformats.org/officeDocument/2006/relationships/image" Target="../media/image818.png"/><Relationship Id="rId205" Type="http://schemas.openxmlformats.org/officeDocument/2006/relationships/image" Target="../media/image825.png"/><Relationship Id="rId247" Type="http://schemas.openxmlformats.org/officeDocument/2006/relationships/image" Target="../media/image846.png"/><Relationship Id="rId412" Type="http://schemas.openxmlformats.org/officeDocument/2006/relationships/customXml" Target="../ink/ink932.xml"/><Relationship Id="rId107" Type="http://schemas.openxmlformats.org/officeDocument/2006/relationships/image" Target="../media/image776.png"/><Relationship Id="rId289" Type="http://schemas.openxmlformats.org/officeDocument/2006/relationships/image" Target="../media/image867.png"/><Relationship Id="rId454" Type="http://schemas.openxmlformats.org/officeDocument/2006/relationships/customXml" Target="../ink/ink953.xml"/><Relationship Id="rId496" Type="http://schemas.openxmlformats.org/officeDocument/2006/relationships/customXml" Target="../ink/ink974.xml"/><Relationship Id="rId11" Type="http://schemas.openxmlformats.org/officeDocument/2006/relationships/image" Target="../media/image728.png"/><Relationship Id="rId53" Type="http://schemas.openxmlformats.org/officeDocument/2006/relationships/image" Target="../media/image749.png"/><Relationship Id="rId149" Type="http://schemas.openxmlformats.org/officeDocument/2006/relationships/image" Target="../media/image797.png"/><Relationship Id="rId314" Type="http://schemas.openxmlformats.org/officeDocument/2006/relationships/customXml" Target="../ink/ink883.xml"/><Relationship Id="rId356" Type="http://schemas.openxmlformats.org/officeDocument/2006/relationships/customXml" Target="../ink/ink904.xml"/><Relationship Id="rId398" Type="http://schemas.openxmlformats.org/officeDocument/2006/relationships/customXml" Target="../ink/ink925.xml"/><Relationship Id="rId521" Type="http://schemas.openxmlformats.org/officeDocument/2006/relationships/image" Target="../media/image982.png"/><Relationship Id="rId95" Type="http://schemas.openxmlformats.org/officeDocument/2006/relationships/image" Target="../media/image770.png"/><Relationship Id="rId160" Type="http://schemas.openxmlformats.org/officeDocument/2006/relationships/customXml" Target="../ink/ink806.xml"/><Relationship Id="rId216" Type="http://schemas.openxmlformats.org/officeDocument/2006/relationships/customXml" Target="../ink/ink834.xml"/><Relationship Id="rId423" Type="http://schemas.openxmlformats.org/officeDocument/2006/relationships/image" Target="../media/image934.png"/><Relationship Id="rId258" Type="http://schemas.openxmlformats.org/officeDocument/2006/relationships/customXml" Target="../ink/ink855.xml"/><Relationship Id="rId465" Type="http://schemas.openxmlformats.org/officeDocument/2006/relationships/image" Target="../media/image954.png"/><Relationship Id="rId22" Type="http://schemas.openxmlformats.org/officeDocument/2006/relationships/customXml" Target="../ink/ink737.xml"/><Relationship Id="rId64" Type="http://schemas.openxmlformats.org/officeDocument/2006/relationships/customXml" Target="../ink/ink758.xml"/><Relationship Id="rId118" Type="http://schemas.openxmlformats.org/officeDocument/2006/relationships/customXml" Target="../ink/ink785.xml"/><Relationship Id="rId325" Type="http://schemas.openxmlformats.org/officeDocument/2006/relationships/image" Target="../media/image885.png"/><Relationship Id="rId367" Type="http://schemas.openxmlformats.org/officeDocument/2006/relationships/image" Target="../media/image906.png"/><Relationship Id="rId532" Type="http://schemas.openxmlformats.org/officeDocument/2006/relationships/customXml" Target="../ink/ink992.xml"/><Relationship Id="rId171" Type="http://schemas.openxmlformats.org/officeDocument/2006/relationships/image" Target="../media/image808.png"/><Relationship Id="rId227" Type="http://schemas.openxmlformats.org/officeDocument/2006/relationships/image" Target="../media/image836.png"/><Relationship Id="rId269" Type="http://schemas.openxmlformats.org/officeDocument/2006/relationships/image" Target="../media/image857.png"/><Relationship Id="rId434" Type="http://schemas.openxmlformats.org/officeDocument/2006/relationships/customXml" Target="../ink/ink943.xml"/><Relationship Id="rId476" Type="http://schemas.openxmlformats.org/officeDocument/2006/relationships/customXml" Target="../ink/ink964.xml"/><Relationship Id="rId33" Type="http://schemas.openxmlformats.org/officeDocument/2006/relationships/image" Target="../media/image739.png"/><Relationship Id="rId129" Type="http://schemas.openxmlformats.org/officeDocument/2006/relationships/image" Target="../media/image787.png"/><Relationship Id="rId280" Type="http://schemas.openxmlformats.org/officeDocument/2006/relationships/customXml" Target="../ink/ink866.xml"/><Relationship Id="rId336" Type="http://schemas.openxmlformats.org/officeDocument/2006/relationships/customXml" Target="../ink/ink894.xml"/><Relationship Id="rId501" Type="http://schemas.openxmlformats.org/officeDocument/2006/relationships/image" Target="../media/image972.png"/><Relationship Id="rId543" Type="http://schemas.openxmlformats.org/officeDocument/2006/relationships/image" Target="../media/image993.png"/><Relationship Id="rId75" Type="http://schemas.openxmlformats.org/officeDocument/2006/relationships/image" Target="../media/image760.png"/><Relationship Id="rId140" Type="http://schemas.openxmlformats.org/officeDocument/2006/relationships/customXml" Target="../ink/ink796.xml"/><Relationship Id="rId182" Type="http://schemas.openxmlformats.org/officeDocument/2006/relationships/customXml" Target="../ink/ink817.xml"/><Relationship Id="rId378" Type="http://schemas.openxmlformats.org/officeDocument/2006/relationships/customXml" Target="../ink/ink915.xml"/><Relationship Id="rId403" Type="http://schemas.openxmlformats.org/officeDocument/2006/relationships/image" Target="../media/image924.png"/><Relationship Id="rId6" Type="http://schemas.openxmlformats.org/officeDocument/2006/relationships/customXml" Target="../ink/ink729.xml"/><Relationship Id="rId238" Type="http://schemas.openxmlformats.org/officeDocument/2006/relationships/customXml" Target="../ink/ink845.xml"/><Relationship Id="rId445" Type="http://schemas.openxmlformats.org/officeDocument/2006/relationships/image" Target="../media/image945.png"/><Relationship Id="rId487" Type="http://schemas.openxmlformats.org/officeDocument/2006/relationships/image" Target="../media/image965.png"/><Relationship Id="rId291" Type="http://schemas.openxmlformats.org/officeDocument/2006/relationships/image" Target="../media/image868.png"/><Relationship Id="rId305" Type="http://schemas.openxmlformats.org/officeDocument/2006/relationships/image" Target="../media/image875.png"/><Relationship Id="rId347" Type="http://schemas.openxmlformats.org/officeDocument/2006/relationships/image" Target="../media/image896.png"/><Relationship Id="rId512" Type="http://schemas.openxmlformats.org/officeDocument/2006/relationships/customXml" Target="../ink/ink982.xml"/><Relationship Id="rId44" Type="http://schemas.openxmlformats.org/officeDocument/2006/relationships/customXml" Target="../ink/ink748.xml"/><Relationship Id="rId86" Type="http://schemas.openxmlformats.org/officeDocument/2006/relationships/customXml" Target="../ink/ink769.xml"/><Relationship Id="rId151" Type="http://schemas.openxmlformats.org/officeDocument/2006/relationships/image" Target="../media/image798.png"/><Relationship Id="rId389" Type="http://schemas.openxmlformats.org/officeDocument/2006/relationships/image" Target="../media/image917.png"/><Relationship Id="rId193" Type="http://schemas.openxmlformats.org/officeDocument/2006/relationships/image" Target="../media/image819.png"/><Relationship Id="rId207" Type="http://schemas.openxmlformats.org/officeDocument/2006/relationships/image" Target="../media/image826.png"/><Relationship Id="rId249" Type="http://schemas.openxmlformats.org/officeDocument/2006/relationships/image" Target="../media/image847.png"/><Relationship Id="rId414" Type="http://schemas.openxmlformats.org/officeDocument/2006/relationships/customXml" Target="../ink/ink933.xml"/><Relationship Id="rId456" Type="http://schemas.openxmlformats.org/officeDocument/2006/relationships/customXml" Target="../ink/ink954.xml"/><Relationship Id="rId498" Type="http://schemas.openxmlformats.org/officeDocument/2006/relationships/customXml" Target="../ink/ink975.xml"/><Relationship Id="rId13" Type="http://schemas.openxmlformats.org/officeDocument/2006/relationships/image" Target="../media/image729.png"/><Relationship Id="rId109" Type="http://schemas.openxmlformats.org/officeDocument/2006/relationships/image" Target="../media/image777.png"/><Relationship Id="rId260" Type="http://schemas.openxmlformats.org/officeDocument/2006/relationships/customXml" Target="../ink/ink856.xml"/><Relationship Id="rId316" Type="http://schemas.openxmlformats.org/officeDocument/2006/relationships/customXml" Target="../ink/ink884.xml"/><Relationship Id="rId523" Type="http://schemas.openxmlformats.org/officeDocument/2006/relationships/image" Target="../media/image983.png"/><Relationship Id="rId55" Type="http://schemas.openxmlformats.org/officeDocument/2006/relationships/image" Target="../media/image750.png"/><Relationship Id="rId97" Type="http://schemas.openxmlformats.org/officeDocument/2006/relationships/image" Target="../media/image771.png"/><Relationship Id="rId120" Type="http://schemas.openxmlformats.org/officeDocument/2006/relationships/customXml" Target="../ink/ink786.xml"/><Relationship Id="rId358" Type="http://schemas.openxmlformats.org/officeDocument/2006/relationships/customXml" Target="../ink/ink905.xml"/><Relationship Id="rId162" Type="http://schemas.openxmlformats.org/officeDocument/2006/relationships/customXml" Target="../ink/ink807.xml"/><Relationship Id="rId218" Type="http://schemas.openxmlformats.org/officeDocument/2006/relationships/customXml" Target="../ink/ink835.xml"/><Relationship Id="rId425" Type="http://schemas.openxmlformats.org/officeDocument/2006/relationships/image" Target="../media/image935.png"/><Relationship Id="rId467" Type="http://schemas.openxmlformats.org/officeDocument/2006/relationships/image" Target="../media/image955.png"/><Relationship Id="rId271" Type="http://schemas.openxmlformats.org/officeDocument/2006/relationships/image" Target="../media/image858.png"/><Relationship Id="rId24" Type="http://schemas.openxmlformats.org/officeDocument/2006/relationships/customXml" Target="../ink/ink738.xml"/><Relationship Id="rId66" Type="http://schemas.openxmlformats.org/officeDocument/2006/relationships/customXml" Target="../ink/ink759.xml"/><Relationship Id="rId131" Type="http://schemas.openxmlformats.org/officeDocument/2006/relationships/image" Target="../media/image788.png"/><Relationship Id="rId327" Type="http://schemas.openxmlformats.org/officeDocument/2006/relationships/image" Target="../media/image886.png"/><Relationship Id="rId369" Type="http://schemas.openxmlformats.org/officeDocument/2006/relationships/image" Target="../media/image907.png"/><Relationship Id="rId534" Type="http://schemas.openxmlformats.org/officeDocument/2006/relationships/customXml" Target="../ink/ink993.xml"/><Relationship Id="rId173" Type="http://schemas.openxmlformats.org/officeDocument/2006/relationships/image" Target="../media/image809.png"/><Relationship Id="rId229" Type="http://schemas.openxmlformats.org/officeDocument/2006/relationships/image" Target="../media/image837.png"/><Relationship Id="rId380" Type="http://schemas.openxmlformats.org/officeDocument/2006/relationships/customXml" Target="../ink/ink916.xml"/><Relationship Id="rId436" Type="http://schemas.openxmlformats.org/officeDocument/2006/relationships/customXml" Target="../ink/ink944.xml"/><Relationship Id="rId240" Type="http://schemas.openxmlformats.org/officeDocument/2006/relationships/customXml" Target="../ink/ink846.xml"/><Relationship Id="rId478" Type="http://schemas.openxmlformats.org/officeDocument/2006/relationships/customXml" Target="../ink/ink965.xml"/><Relationship Id="rId35" Type="http://schemas.openxmlformats.org/officeDocument/2006/relationships/image" Target="../media/image740.png"/><Relationship Id="rId77" Type="http://schemas.openxmlformats.org/officeDocument/2006/relationships/image" Target="../media/image761.png"/><Relationship Id="rId100" Type="http://schemas.openxmlformats.org/officeDocument/2006/relationships/customXml" Target="../ink/ink776.xml"/><Relationship Id="rId282" Type="http://schemas.openxmlformats.org/officeDocument/2006/relationships/customXml" Target="../ink/ink867.xml"/><Relationship Id="rId338" Type="http://schemas.openxmlformats.org/officeDocument/2006/relationships/customXml" Target="../ink/ink895.xml"/><Relationship Id="rId503" Type="http://schemas.openxmlformats.org/officeDocument/2006/relationships/image" Target="../media/image973.png"/><Relationship Id="rId545" Type="http://schemas.openxmlformats.org/officeDocument/2006/relationships/image" Target="../media/image994.png"/><Relationship Id="rId8" Type="http://schemas.openxmlformats.org/officeDocument/2006/relationships/customXml" Target="../ink/ink730.xml"/><Relationship Id="rId142" Type="http://schemas.openxmlformats.org/officeDocument/2006/relationships/customXml" Target="../ink/ink797.xml"/><Relationship Id="rId184" Type="http://schemas.openxmlformats.org/officeDocument/2006/relationships/customXml" Target="../ink/ink818.xml"/><Relationship Id="rId391" Type="http://schemas.openxmlformats.org/officeDocument/2006/relationships/image" Target="../media/image918.png"/><Relationship Id="rId405" Type="http://schemas.openxmlformats.org/officeDocument/2006/relationships/image" Target="../media/image925.png"/><Relationship Id="rId447" Type="http://schemas.openxmlformats.org/officeDocument/2006/relationships/image" Target="../media/image946.png"/><Relationship Id="rId251" Type="http://schemas.openxmlformats.org/officeDocument/2006/relationships/image" Target="../media/image848.png"/><Relationship Id="rId489" Type="http://schemas.openxmlformats.org/officeDocument/2006/relationships/image" Target="../media/image966.png"/><Relationship Id="rId46" Type="http://schemas.openxmlformats.org/officeDocument/2006/relationships/customXml" Target="../ink/ink749.xml"/><Relationship Id="rId293" Type="http://schemas.openxmlformats.org/officeDocument/2006/relationships/image" Target="../media/image869.png"/><Relationship Id="rId307" Type="http://schemas.openxmlformats.org/officeDocument/2006/relationships/image" Target="../media/image876.png"/><Relationship Id="rId349" Type="http://schemas.openxmlformats.org/officeDocument/2006/relationships/image" Target="../media/image897.png"/><Relationship Id="rId514" Type="http://schemas.openxmlformats.org/officeDocument/2006/relationships/customXml" Target="../ink/ink983.xml"/><Relationship Id="rId88" Type="http://schemas.openxmlformats.org/officeDocument/2006/relationships/customXml" Target="../ink/ink770.xml"/><Relationship Id="rId111" Type="http://schemas.openxmlformats.org/officeDocument/2006/relationships/image" Target="../media/image778.png"/><Relationship Id="rId153" Type="http://schemas.openxmlformats.org/officeDocument/2006/relationships/image" Target="../media/image799.png"/><Relationship Id="rId195" Type="http://schemas.openxmlformats.org/officeDocument/2006/relationships/image" Target="../media/image820.png"/><Relationship Id="rId209" Type="http://schemas.openxmlformats.org/officeDocument/2006/relationships/image" Target="../media/image827.png"/><Relationship Id="rId360" Type="http://schemas.openxmlformats.org/officeDocument/2006/relationships/customXml" Target="../ink/ink906.xml"/><Relationship Id="rId416" Type="http://schemas.openxmlformats.org/officeDocument/2006/relationships/customXml" Target="../ink/ink93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5.png"/><Relationship Id="rId299" Type="http://schemas.openxmlformats.org/officeDocument/2006/relationships/image" Target="../media/image1145.png"/><Relationship Id="rId303" Type="http://schemas.openxmlformats.org/officeDocument/2006/relationships/image" Target="../media/image1147.png"/><Relationship Id="rId21" Type="http://schemas.openxmlformats.org/officeDocument/2006/relationships/image" Target="../media/image1007.png"/><Relationship Id="rId42" Type="http://schemas.openxmlformats.org/officeDocument/2006/relationships/customXml" Target="../ink/ink1022.xml"/><Relationship Id="rId63" Type="http://schemas.openxmlformats.org/officeDocument/2006/relationships/image" Target="../media/image1028.png"/><Relationship Id="rId84" Type="http://schemas.openxmlformats.org/officeDocument/2006/relationships/customXml" Target="../ink/ink1043.xml"/><Relationship Id="rId138" Type="http://schemas.openxmlformats.org/officeDocument/2006/relationships/customXml" Target="../ink/ink1070.xml"/><Relationship Id="rId159" Type="http://schemas.openxmlformats.org/officeDocument/2006/relationships/image" Target="../media/image1076.png"/><Relationship Id="rId324" Type="http://schemas.openxmlformats.org/officeDocument/2006/relationships/customXml" Target="../ink/ink1163.xml"/><Relationship Id="rId345" Type="http://schemas.openxmlformats.org/officeDocument/2006/relationships/image" Target="../media/image1168.png"/><Relationship Id="rId366" Type="http://schemas.openxmlformats.org/officeDocument/2006/relationships/customXml" Target="../ink/ink1184.xml"/><Relationship Id="rId170" Type="http://schemas.openxmlformats.org/officeDocument/2006/relationships/customXml" Target="../ink/ink1086.xml"/><Relationship Id="rId191" Type="http://schemas.openxmlformats.org/officeDocument/2006/relationships/image" Target="../media/image1092.png"/><Relationship Id="rId205" Type="http://schemas.openxmlformats.org/officeDocument/2006/relationships/image" Target="../media/image1099.png"/><Relationship Id="rId226" Type="http://schemas.openxmlformats.org/officeDocument/2006/relationships/customXml" Target="../ink/ink1114.xml"/><Relationship Id="rId247" Type="http://schemas.openxmlformats.org/officeDocument/2006/relationships/image" Target="../media/image1119.png"/><Relationship Id="rId107" Type="http://schemas.openxmlformats.org/officeDocument/2006/relationships/image" Target="../media/image1050.png"/><Relationship Id="rId268" Type="http://schemas.openxmlformats.org/officeDocument/2006/relationships/customXml" Target="../ink/ink1135.xml"/><Relationship Id="rId289" Type="http://schemas.openxmlformats.org/officeDocument/2006/relationships/image" Target="../media/image1140.png"/><Relationship Id="rId11" Type="http://schemas.openxmlformats.org/officeDocument/2006/relationships/image" Target="../media/image1002.png"/><Relationship Id="rId32" Type="http://schemas.openxmlformats.org/officeDocument/2006/relationships/customXml" Target="../ink/ink1017.xml"/><Relationship Id="rId53" Type="http://schemas.openxmlformats.org/officeDocument/2006/relationships/image" Target="../media/image1023.png"/><Relationship Id="rId74" Type="http://schemas.openxmlformats.org/officeDocument/2006/relationships/customXml" Target="../ink/ink1038.xml"/><Relationship Id="rId128" Type="http://schemas.openxmlformats.org/officeDocument/2006/relationships/customXml" Target="../ink/ink1065.xml"/><Relationship Id="rId149" Type="http://schemas.openxmlformats.org/officeDocument/2006/relationships/image" Target="../media/image1071.png"/><Relationship Id="rId314" Type="http://schemas.openxmlformats.org/officeDocument/2006/relationships/customXml" Target="../ink/ink1158.xml"/><Relationship Id="rId335" Type="http://schemas.openxmlformats.org/officeDocument/2006/relationships/image" Target="../media/image1163.png"/><Relationship Id="rId356" Type="http://schemas.openxmlformats.org/officeDocument/2006/relationships/customXml" Target="../ink/ink1179.xml"/><Relationship Id="rId377" Type="http://schemas.openxmlformats.org/officeDocument/2006/relationships/image" Target="../media/image1184.png"/><Relationship Id="rId5" Type="http://schemas.openxmlformats.org/officeDocument/2006/relationships/image" Target="../media/image999.png"/><Relationship Id="rId95" Type="http://schemas.openxmlformats.org/officeDocument/2006/relationships/image" Target="../media/image1044.png"/><Relationship Id="rId160" Type="http://schemas.openxmlformats.org/officeDocument/2006/relationships/customXml" Target="../ink/ink1081.xml"/><Relationship Id="rId181" Type="http://schemas.openxmlformats.org/officeDocument/2006/relationships/image" Target="../media/image1087.png"/><Relationship Id="rId216" Type="http://schemas.openxmlformats.org/officeDocument/2006/relationships/customXml" Target="../ink/ink1109.xml"/><Relationship Id="rId237" Type="http://schemas.openxmlformats.org/officeDocument/2006/relationships/image" Target="../media/image1114.png"/><Relationship Id="rId258" Type="http://schemas.openxmlformats.org/officeDocument/2006/relationships/customXml" Target="../ink/ink1130.xml"/><Relationship Id="rId279" Type="http://schemas.openxmlformats.org/officeDocument/2006/relationships/image" Target="../media/image1135.png"/><Relationship Id="rId22" Type="http://schemas.openxmlformats.org/officeDocument/2006/relationships/customXml" Target="../ink/ink1012.xml"/><Relationship Id="rId43" Type="http://schemas.openxmlformats.org/officeDocument/2006/relationships/image" Target="../media/image1018.png"/><Relationship Id="rId64" Type="http://schemas.openxmlformats.org/officeDocument/2006/relationships/customXml" Target="../ink/ink1033.xml"/><Relationship Id="rId118" Type="http://schemas.openxmlformats.org/officeDocument/2006/relationships/customXml" Target="../ink/ink1060.xml"/><Relationship Id="rId139" Type="http://schemas.openxmlformats.org/officeDocument/2006/relationships/image" Target="../media/image1066.png"/><Relationship Id="rId290" Type="http://schemas.openxmlformats.org/officeDocument/2006/relationships/customXml" Target="../ink/ink1146.xml"/><Relationship Id="rId304" Type="http://schemas.openxmlformats.org/officeDocument/2006/relationships/customXml" Target="../ink/ink1153.xml"/><Relationship Id="rId325" Type="http://schemas.openxmlformats.org/officeDocument/2006/relationships/image" Target="../media/image1158.png"/><Relationship Id="rId346" Type="http://schemas.openxmlformats.org/officeDocument/2006/relationships/customXml" Target="../ink/ink1174.xml"/><Relationship Id="rId367" Type="http://schemas.openxmlformats.org/officeDocument/2006/relationships/image" Target="../media/image1179.png"/><Relationship Id="rId85" Type="http://schemas.openxmlformats.org/officeDocument/2006/relationships/image" Target="../media/image1039.png"/><Relationship Id="rId150" Type="http://schemas.openxmlformats.org/officeDocument/2006/relationships/customXml" Target="../ink/ink1076.xml"/><Relationship Id="rId171" Type="http://schemas.openxmlformats.org/officeDocument/2006/relationships/image" Target="../media/image1082.png"/><Relationship Id="rId192" Type="http://schemas.openxmlformats.org/officeDocument/2006/relationships/customXml" Target="../ink/ink1097.xml"/><Relationship Id="rId206" Type="http://schemas.openxmlformats.org/officeDocument/2006/relationships/customXml" Target="../ink/ink1104.xml"/><Relationship Id="rId227" Type="http://schemas.openxmlformats.org/officeDocument/2006/relationships/image" Target="../media/image1109.png"/><Relationship Id="rId248" Type="http://schemas.openxmlformats.org/officeDocument/2006/relationships/customXml" Target="../ink/ink1125.xml"/><Relationship Id="rId269" Type="http://schemas.openxmlformats.org/officeDocument/2006/relationships/image" Target="../media/image1130.png"/><Relationship Id="rId12" Type="http://schemas.openxmlformats.org/officeDocument/2006/relationships/customXml" Target="../ink/ink1007.xml"/><Relationship Id="rId33" Type="http://schemas.openxmlformats.org/officeDocument/2006/relationships/image" Target="../media/image1013.png"/><Relationship Id="rId108" Type="http://schemas.openxmlformats.org/officeDocument/2006/relationships/customXml" Target="../ink/ink1055.xml"/><Relationship Id="rId129" Type="http://schemas.openxmlformats.org/officeDocument/2006/relationships/image" Target="../media/image1061.png"/><Relationship Id="rId280" Type="http://schemas.openxmlformats.org/officeDocument/2006/relationships/customXml" Target="../ink/ink1141.xml"/><Relationship Id="rId315" Type="http://schemas.openxmlformats.org/officeDocument/2006/relationships/image" Target="../media/image1153.png"/><Relationship Id="rId336" Type="http://schemas.openxmlformats.org/officeDocument/2006/relationships/customXml" Target="../ink/ink1169.xml"/><Relationship Id="rId357" Type="http://schemas.openxmlformats.org/officeDocument/2006/relationships/image" Target="../media/image1174.png"/><Relationship Id="rId54" Type="http://schemas.openxmlformats.org/officeDocument/2006/relationships/customXml" Target="../ink/ink1028.xml"/><Relationship Id="rId75" Type="http://schemas.openxmlformats.org/officeDocument/2006/relationships/image" Target="../media/image1034.png"/><Relationship Id="rId96" Type="http://schemas.openxmlformats.org/officeDocument/2006/relationships/customXml" Target="../ink/ink1049.xml"/><Relationship Id="rId140" Type="http://schemas.openxmlformats.org/officeDocument/2006/relationships/customXml" Target="../ink/ink1071.xml"/><Relationship Id="rId161" Type="http://schemas.openxmlformats.org/officeDocument/2006/relationships/image" Target="../media/image1077.png"/><Relationship Id="rId182" Type="http://schemas.openxmlformats.org/officeDocument/2006/relationships/customXml" Target="../ink/ink1092.xml"/><Relationship Id="rId217" Type="http://schemas.openxmlformats.org/officeDocument/2006/relationships/image" Target="../media/image1105.png"/><Relationship Id="rId6" Type="http://schemas.openxmlformats.org/officeDocument/2006/relationships/customXml" Target="../ink/ink1004.xml"/><Relationship Id="rId238" Type="http://schemas.openxmlformats.org/officeDocument/2006/relationships/customXml" Target="../ink/ink1120.xml"/><Relationship Id="rId259" Type="http://schemas.openxmlformats.org/officeDocument/2006/relationships/image" Target="../media/image1125.png"/><Relationship Id="rId23" Type="http://schemas.openxmlformats.org/officeDocument/2006/relationships/image" Target="../media/image1008.png"/><Relationship Id="rId119" Type="http://schemas.openxmlformats.org/officeDocument/2006/relationships/image" Target="../media/image1056.png"/><Relationship Id="rId270" Type="http://schemas.openxmlformats.org/officeDocument/2006/relationships/customXml" Target="../ink/ink1136.xml"/><Relationship Id="rId291" Type="http://schemas.openxmlformats.org/officeDocument/2006/relationships/image" Target="../media/image1141.png"/><Relationship Id="rId305" Type="http://schemas.openxmlformats.org/officeDocument/2006/relationships/image" Target="../media/image1148.png"/><Relationship Id="rId326" Type="http://schemas.openxmlformats.org/officeDocument/2006/relationships/customXml" Target="../ink/ink1164.xml"/><Relationship Id="rId347" Type="http://schemas.openxmlformats.org/officeDocument/2006/relationships/image" Target="../media/image1169.png"/><Relationship Id="rId44" Type="http://schemas.openxmlformats.org/officeDocument/2006/relationships/customXml" Target="../ink/ink1023.xml"/><Relationship Id="rId65" Type="http://schemas.openxmlformats.org/officeDocument/2006/relationships/image" Target="../media/image1029.png"/><Relationship Id="rId86" Type="http://schemas.openxmlformats.org/officeDocument/2006/relationships/customXml" Target="../ink/ink1044.xml"/><Relationship Id="rId130" Type="http://schemas.openxmlformats.org/officeDocument/2006/relationships/customXml" Target="../ink/ink1066.xml"/><Relationship Id="rId151" Type="http://schemas.openxmlformats.org/officeDocument/2006/relationships/image" Target="../media/image1072.png"/><Relationship Id="rId368" Type="http://schemas.openxmlformats.org/officeDocument/2006/relationships/customXml" Target="../ink/ink1185.xml"/><Relationship Id="rId172" Type="http://schemas.openxmlformats.org/officeDocument/2006/relationships/customXml" Target="../ink/ink1087.xml"/><Relationship Id="rId193" Type="http://schemas.openxmlformats.org/officeDocument/2006/relationships/image" Target="../media/image1093.png"/><Relationship Id="rId207" Type="http://schemas.openxmlformats.org/officeDocument/2006/relationships/image" Target="../media/image1100.png"/><Relationship Id="rId228" Type="http://schemas.openxmlformats.org/officeDocument/2006/relationships/customXml" Target="../ink/ink1115.xml"/><Relationship Id="rId249" Type="http://schemas.openxmlformats.org/officeDocument/2006/relationships/image" Target="../media/image1120.png"/><Relationship Id="rId13" Type="http://schemas.openxmlformats.org/officeDocument/2006/relationships/image" Target="../media/image1003.png"/><Relationship Id="rId109" Type="http://schemas.openxmlformats.org/officeDocument/2006/relationships/image" Target="../media/image1051.png"/><Relationship Id="rId260" Type="http://schemas.openxmlformats.org/officeDocument/2006/relationships/customXml" Target="../ink/ink1131.xml"/><Relationship Id="rId281" Type="http://schemas.openxmlformats.org/officeDocument/2006/relationships/image" Target="../media/image1136.png"/><Relationship Id="rId316" Type="http://schemas.openxmlformats.org/officeDocument/2006/relationships/customXml" Target="../ink/ink1159.xml"/><Relationship Id="rId337" Type="http://schemas.openxmlformats.org/officeDocument/2006/relationships/image" Target="../media/image1164.png"/><Relationship Id="rId34" Type="http://schemas.openxmlformats.org/officeDocument/2006/relationships/customXml" Target="../ink/ink1018.xml"/><Relationship Id="rId55" Type="http://schemas.openxmlformats.org/officeDocument/2006/relationships/image" Target="../media/image1024.png"/><Relationship Id="rId76" Type="http://schemas.openxmlformats.org/officeDocument/2006/relationships/customXml" Target="../ink/ink1039.xml"/><Relationship Id="rId97" Type="http://schemas.openxmlformats.org/officeDocument/2006/relationships/image" Target="../media/image1045.png"/><Relationship Id="rId120" Type="http://schemas.openxmlformats.org/officeDocument/2006/relationships/customXml" Target="../ink/ink1061.xml"/><Relationship Id="rId141" Type="http://schemas.openxmlformats.org/officeDocument/2006/relationships/image" Target="../media/image1067.png"/><Relationship Id="rId358" Type="http://schemas.openxmlformats.org/officeDocument/2006/relationships/customXml" Target="../ink/ink1180.xml"/><Relationship Id="rId7" Type="http://schemas.openxmlformats.org/officeDocument/2006/relationships/image" Target="../media/image1000.png"/><Relationship Id="rId162" Type="http://schemas.openxmlformats.org/officeDocument/2006/relationships/customXml" Target="../ink/ink1082.xml"/><Relationship Id="rId183" Type="http://schemas.openxmlformats.org/officeDocument/2006/relationships/image" Target="../media/image1088.png"/><Relationship Id="rId218" Type="http://schemas.openxmlformats.org/officeDocument/2006/relationships/customXml" Target="../ink/ink1110.xml"/><Relationship Id="rId239" Type="http://schemas.openxmlformats.org/officeDocument/2006/relationships/image" Target="../media/image1115.png"/><Relationship Id="rId250" Type="http://schemas.openxmlformats.org/officeDocument/2006/relationships/customXml" Target="../ink/ink1126.xml"/><Relationship Id="rId271" Type="http://schemas.openxmlformats.org/officeDocument/2006/relationships/image" Target="../media/image1131.png"/><Relationship Id="rId292" Type="http://schemas.openxmlformats.org/officeDocument/2006/relationships/customXml" Target="../ink/ink1147.xml"/><Relationship Id="rId306" Type="http://schemas.openxmlformats.org/officeDocument/2006/relationships/customXml" Target="../ink/ink1154.xml"/><Relationship Id="rId24" Type="http://schemas.openxmlformats.org/officeDocument/2006/relationships/customXml" Target="../ink/ink1013.xml"/><Relationship Id="rId45" Type="http://schemas.openxmlformats.org/officeDocument/2006/relationships/image" Target="../media/image1019.png"/><Relationship Id="rId66" Type="http://schemas.openxmlformats.org/officeDocument/2006/relationships/customXml" Target="../ink/ink1034.xml"/><Relationship Id="rId87" Type="http://schemas.openxmlformats.org/officeDocument/2006/relationships/image" Target="../media/image1040.png"/><Relationship Id="rId110" Type="http://schemas.openxmlformats.org/officeDocument/2006/relationships/customXml" Target="../ink/ink1056.xml"/><Relationship Id="rId131" Type="http://schemas.openxmlformats.org/officeDocument/2006/relationships/image" Target="../media/image1062.png"/><Relationship Id="rId327" Type="http://schemas.openxmlformats.org/officeDocument/2006/relationships/image" Target="../media/image1159.png"/><Relationship Id="rId348" Type="http://schemas.openxmlformats.org/officeDocument/2006/relationships/customXml" Target="../ink/ink1175.xml"/><Relationship Id="rId369" Type="http://schemas.openxmlformats.org/officeDocument/2006/relationships/image" Target="../media/image1180.png"/><Relationship Id="rId152" Type="http://schemas.openxmlformats.org/officeDocument/2006/relationships/customXml" Target="../ink/ink1077.xml"/><Relationship Id="rId173" Type="http://schemas.openxmlformats.org/officeDocument/2006/relationships/image" Target="../media/image1083.png"/><Relationship Id="rId194" Type="http://schemas.openxmlformats.org/officeDocument/2006/relationships/customXml" Target="../ink/ink1098.xml"/><Relationship Id="rId208" Type="http://schemas.openxmlformats.org/officeDocument/2006/relationships/customXml" Target="../ink/ink1105.xml"/><Relationship Id="rId229" Type="http://schemas.openxmlformats.org/officeDocument/2006/relationships/image" Target="../media/image1110.png"/><Relationship Id="rId240" Type="http://schemas.openxmlformats.org/officeDocument/2006/relationships/customXml" Target="../ink/ink1121.xml"/><Relationship Id="rId261" Type="http://schemas.openxmlformats.org/officeDocument/2006/relationships/image" Target="../media/image1126.png"/><Relationship Id="rId14" Type="http://schemas.openxmlformats.org/officeDocument/2006/relationships/customXml" Target="../ink/ink1008.xml"/><Relationship Id="rId35" Type="http://schemas.openxmlformats.org/officeDocument/2006/relationships/image" Target="../media/image1014.png"/><Relationship Id="rId56" Type="http://schemas.openxmlformats.org/officeDocument/2006/relationships/customXml" Target="../ink/ink1029.xml"/><Relationship Id="rId77" Type="http://schemas.openxmlformats.org/officeDocument/2006/relationships/image" Target="../media/image1035.png"/><Relationship Id="rId100" Type="http://schemas.openxmlformats.org/officeDocument/2006/relationships/customXml" Target="../ink/ink1051.xml"/><Relationship Id="rId282" Type="http://schemas.openxmlformats.org/officeDocument/2006/relationships/customXml" Target="../ink/ink1142.xml"/><Relationship Id="rId317" Type="http://schemas.openxmlformats.org/officeDocument/2006/relationships/image" Target="../media/image1154.png"/><Relationship Id="rId338" Type="http://schemas.openxmlformats.org/officeDocument/2006/relationships/customXml" Target="../ink/ink1170.xml"/><Relationship Id="rId359" Type="http://schemas.openxmlformats.org/officeDocument/2006/relationships/image" Target="../media/image1175.png"/><Relationship Id="rId8" Type="http://schemas.openxmlformats.org/officeDocument/2006/relationships/customXml" Target="../ink/ink1005.xml"/><Relationship Id="rId98" Type="http://schemas.openxmlformats.org/officeDocument/2006/relationships/customXml" Target="../ink/ink1050.xml"/><Relationship Id="rId121" Type="http://schemas.openxmlformats.org/officeDocument/2006/relationships/image" Target="../media/image1057.png"/><Relationship Id="rId142" Type="http://schemas.openxmlformats.org/officeDocument/2006/relationships/customXml" Target="../ink/ink1072.xml"/><Relationship Id="rId163" Type="http://schemas.openxmlformats.org/officeDocument/2006/relationships/image" Target="../media/image1078.png"/><Relationship Id="rId184" Type="http://schemas.openxmlformats.org/officeDocument/2006/relationships/customXml" Target="../ink/ink1093.xml"/><Relationship Id="rId219" Type="http://schemas.openxmlformats.org/officeDocument/2006/relationships/image" Target="../media/image1106.png"/><Relationship Id="rId370" Type="http://schemas.openxmlformats.org/officeDocument/2006/relationships/customXml" Target="../ink/ink1186.xml"/><Relationship Id="rId230" Type="http://schemas.openxmlformats.org/officeDocument/2006/relationships/customXml" Target="../ink/ink1116.xml"/><Relationship Id="rId251" Type="http://schemas.openxmlformats.org/officeDocument/2006/relationships/image" Target="../media/image1121.png"/><Relationship Id="rId25" Type="http://schemas.openxmlformats.org/officeDocument/2006/relationships/image" Target="../media/image1009.png"/><Relationship Id="rId46" Type="http://schemas.openxmlformats.org/officeDocument/2006/relationships/customXml" Target="../ink/ink1024.xml"/><Relationship Id="rId67" Type="http://schemas.openxmlformats.org/officeDocument/2006/relationships/image" Target="../media/image1030.png"/><Relationship Id="rId272" Type="http://schemas.openxmlformats.org/officeDocument/2006/relationships/customXml" Target="../ink/ink1137.xml"/><Relationship Id="rId293" Type="http://schemas.openxmlformats.org/officeDocument/2006/relationships/image" Target="../media/image1142.png"/><Relationship Id="rId307" Type="http://schemas.openxmlformats.org/officeDocument/2006/relationships/image" Target="../media/image1149.png"/><Relationship Id="rId328" Type="http://schemas.openxmlformats.org/officeDocument/2006/relationships/customXml" Target="../ink/ink1165.xml"/><Relationship Id="rId349" Type="http://schemas.openxmlformats.org/officeDocument/2006/relationships/image" Target="../media/image1170.png"/><Relationship Id="rId88" Type="http://schemas.openxmlformats.org/officeDocument/2006/relationships/customXml" Target="../ink/ink1045.xml"/><Relationship Id="rId111" Type="http://schemas.openxmlformats.org/officeDocument/2006/relationships/image" Target="../media/image1052.png"/><Relationship Id="rId132" Type="http://schemas.openxmlformats.org/officeDocument/2006/relationships/customXml" Target="../ink/ink1067.xml"/><Relationship Id="rId153" Type="http://schemas.openxmlformats.org/officeDocument/2006/relationships/image" Target="../media/image1073.png"/><Relationship Id="rId174" Type="http://schemas.openxmlformats.org/officeDocument/2006/relationships/customXml" Target="../ink/ink1088.xml"/><Relationship Id="rId195" Type="http://schemas.openxmlformats.org/officeDocument/2006/relationships/image" Target="../media/image1094.png"/><Relationship Id="rId209" Type="http://schemas.openxmlformats.org/officeDocument/2006/relationships/image" Target="../media/image1101.png"/><Relationship Id="rId360" Type="http://schemas.openxmlformats.org/officeDocument/2006/relationships/customXml" Target="../ink/ink1181.xml"/><Relationship Id="rId220" Type="http://schemas.openxmlformats.org/officeDocument/2006/relationships/customXml" Target="../ink/ink1111.xml"/><Relationship Id="rId241" Type="http://schemas.openxmlformats.org/officeDocument/2006/relationships/image" Target="../media/image1116.png"/><Relationship Id="rId15" Type="http://schemas.openxmlformats.org/officeDocument/2006/relationships/image" Target="../media/image1004.png"/><Relationship Id="rId36" Type="http://schemas.openxmlformats.org/officeDocument/2006/relationships/customXml" Target="../ink/ink1019.xml"/><Relationship Id="rId57" Type="http://schemas.openxmlformats.org/officeDocument/2006/relationships/image" Target="../media/image1025.png"/><Relationship Id="rId262" Type="http://schemas.openxmlformats.org/officeDocument/2006/relationships/customXml" Target="../ink/ink1132.xml"/><Relationship Id="rId283" Type="http://schemas.openxmlformats.org/officeDocument/2006/relationships/image" Target="../media/image1137.png"/><Relationship Id="rId318" Type="http://schemas.openxmlformats.org/officeDocument/2006/relationships/customXml" Target="../ink/ink1160.xml"/><Relationship Id="rId339" Type="http://schemas.openxmlformats.org/officeDocument/2006/relationships/image" Target="../media/image1165.png"/><Relationship Id="rId78" Type="http://schemas.openxmlformats.org/officeDocument/2006/relationships/customXml" Target="../ink/ink1040.xml"/><Relationship Id="rId99" Type="http://schemas.openxmlformats.org/officeDocument/2006/relationships/image" Target="../media/image1046.png"/><Relationship Id="rId101" Type="http://schemas.openxmlformats.org/officeDocument/2006/relationships/image" Target="../media/image1047.png"/><Relationship Id="rId122" Type="http://schemas.openxmlformats.org/officeDocument/2006/relationships/customXml" Target="../ink/ink1062.xml"/><Relationship Id="rId143" Type="http://schemas.openxmlformats.org/officeDocument/2006/relationships/image" Target="../media/image1068.png"/><Relationship Id="rId164" Type="http://schemas.openxmlformats.org/officeDocument/2006/relationships/customXml" Target="../ink/ink1083.xml"/><Relationship Id="rId185" Type="http://schemas.openxmlformats.org/officeDocument/2006/relationships/image" Target="../media/image1089.png"/><Relationship Id="rId350" Type="http://schemas.openxmlformats.org/officeDocument/2006/relationships/customXml" Target="../ink/ink1176.xml"/><Relationship Id="rId371" Type="http://schemas.openxmlformats.org/officeDocument/2006/relationships/image" Target="../media/image1181.png"/><Relationship Id="rId4" Type="http://schemas.openxmlformats.org/officeDocument/2006/relationships/customXml" Target="../ink/ink1003.xml"/><Relationship Id="rId9" Type="http://schemas.openxmlformats.org/officeDocument/2006/relationships/image" Target="../media/image1001.png"/><Relationship Id="rId180" Type="http://schemas.openxmlformats.org/officeDocument/2006/relationships/customXml" Target="../ink/ink1091.xml"/><Relationship Id="rId210" Type="http://schemas.openxmlformats.org/officeDocument/2006/relationships/customXml" Target="../ink/ink1106.xml"/><Relationship Id="rId215" Type="http://schemas.openxmlformats.org/officeDocument/2006/relationships/image" Target="../media/image1104.png"/><Relationship Id="rId236" Type="http://schemas.openxmlformats.org/officeDocument/2006/relationships/customXml" Target="../ink/ink1119.xml"/><Relationship Id="rId257" Type="http://schemas.openxmlformats.org/officeDocument/2006/relationships/image" Target="../media/image1124.png"/><Relationship Id="rId278" Type="http://schemas.openxmlformats.org/officeDocument/2006/relationships/customXml" Target="../ink/ink1140.xml"/><Relationship Id="rId26" Type="http://schemas.openxmlformats.org/officeDocument/2006/relationships/customXml" Target="../ink/ink1014.xml"/><Relationship Id="rId231" Type="http://schemas.openxmlformats.org/officeDocument/2006/relationships/image" Target="../media/image1111.png"/><Relationship Id="rId252" Type="http://schemas.openxmlformats.org/officeDocument/2006/relationships/customXml" Target="../ink/ink1127.xml"/><Relationship Id="rId273" Type="http://schemas.openxmlformats.org/officeDocument/2006/relationships/image" Target="../media/image1132.png"/><Relationship Id="rId294" Type="http://schemas.openxmlformats.org/officeDocument/2006/relationships/customXml" Target="../ink/ink1148.xml"/><Relationship Id="rId308" Type="http://schemas.openxmlformats.org/officeDocument/2006/relationships/customXml" Target="../ink/ink1155.xml"/><Relationship Id="rId329" Type="http://schemas.openxmlformats.org/officeDocument/2006/relationships/image" Target="../media/image1160.png"/><Relationship Id="rId47" Type="http://schemas.openxmlformats.org/officeDocument/2006/relationships/image" Target="../media/image1020.png"/><Relationship Id="rId68" Type="http://schemas.openxmlformats.org/officeDocument/2006/relationships/customXml" Target="../ink/ink1035.xml"/><Relationship Id="rId89" Type="http://schemas.openxmlformats.org/officeDocument/2006/relationships/image" Target="../media/image1041.png"/><Relationship Id="rId112" Type="http://schemas.openxmlformats.org/officeDocument/2006/relationships/customXml" Target="../ink/ink1057.xml"/><Relationship Id="rId133" Type="http://schemas.openxmlformats.org/officeDocument/2006/relationships/image" Target="../media/image1063.png"/><Relationship Id="rId154" Type="http://schemas.openxmlformats.org/officeDocument/2006/relationships/customXml" Target="../ink/ink1078.xml"/><Relationship Id="rId175" Type="http://schemas.openxmlformats.org/officeDocument/2006/relationships/image" Target="../media/image1084.png"/><Relationship Id="rId340" Type="http://schemas.openxmlformats.org/officeDocument/2006/relationships/customXml" Target="../ink/ink1171.xml"/><Relationship Id="rId361" Type="http://schemas.openxmlformats.org/officeDocument/2006/relationships/image" Target="../media/image1176.png"/><Relationship Id="rId196" Type="http://schemas.openxmlformats.org/officeDocument/2006/relationships/customXml" Target="../ink/ink1099.xml"/><Relationship Id="rId200" Type="http://schemas.openxmlformats.org/officeDocument/2006/relationships/customXml" Target="../ink/ink1101.xml"/><Relationship Id="rId16" Type="http://schemas.openxmlformats.org/officeDocument/2006/relationships/customXml" Target="../ink/ink1009.xml"/><Relationship Id="rId221" Type="http://schemas.openxmlformats.org/officeDocument/2006/relationships/image" Target="../media/image291.png"/><Relationship Id="rId242" Type="http://schemas.openxmlformats.org/officeDocument/2006/relationships/customXml" Target="../ink/ink1122.xml"/><Relationship Id="rId263" Type="http://schemas.openxmlformats.org/officeDocument/2006/relationships/image" Target="../media/image1127.png"/><Relationship Id="rId284" Type="http://schemas.openxmlformats.org/officeDocument/2006/relationships/customXml" Target="../ink/ink1143.xml"/><Relationship Id="rId319" Type="http://schemas.openxmlformats.org/officeDocument/2006/relationships/image" Target="../media/image1155.png"/><Relationship Id="rId37" Type="http://schemas.openxmlformats.org/officeDocument/2006/relationships/image" Target="../media/image1015.png"/><Relationship Id="rId58" Type="http://schemas.openxmlformats.org/officeDocument/2006/relationships/customXml" Target="../ink/ink1030.xml"/><Relationship Id="rId79" Type="http://schemas.openxmlformats.org/officeDocument/2006/relationships/image" Target="../media/image1036.png"/><Relationship Id="rId102" Type="http://schemas.openxmlformats.org/officeDocument/2006/relationships/customXml" Target="../ink/ink1052.xml"/><Relationship Id="rId123" Type="http://schemas.openxmlformats.org/officeDocument/2006/relationships/image" Target="../media/image1058.png"/><Relationship Id="rId144" Type="http://schemas.openxmlformats.org/officeDocument/2006/relationships/customXml" Target="../ink/ink1073.xml"/><Relationship Id="rId330" Type="http://schemas.openxmlformats.org/officeDocument/2006/relationships/customXml" Target="../ink/ink1166.xml"/><Relationship Id="rId90" Type="http://schemas.openxmlformats.org/officeDocument/2006/relationships/customXml" Target="../ink/ink1046.xml"/><Relationship Id="rId165" Type="http://schemas.openxmlformats.org/officeDocument/2006/relationships/image" Target="../media/image1079.png"/><Relationship Id="rId186" Type="http://schemas.openxmlformats.org/officeDocument/2006/relationships/customXml" Target="../ink/ink1094.xml"/><Relationship Id="rId351" Type="http://schemas.openxmlformats.org/officeDocument/2006/relationships/image" Target="../media/image1171.png"/><Relationship Id="rId372" Type="http://schemas.openxmlformats.org/officeDocument/2006/relationships/customXml" Target="../ink/ink1187.xml"/><Relationship Id="rId211" Type="http://schemas.openxmlformats.org/officeDocument/2006/relationships/image" Target="../media/image1102.png"/><Relationship Id="rId232" Type="http://schemas.openxmlformats.org/officeDocument/2006/relationships/customXml" Target="../ink/ink1117.xml"/><Relationship Id="rId253" Type="http://schemas.openxmlformats.org/officeDocument/2006/relationships/image" Target="../media/image1122.png"/><Relationship Id="rId274" Type="http://schemas.openxmlformats.org/officeDocument/2006/relationships/customXml" Target="../ink/ink1138.xml"/><Relationship Id="rId295" Type="http://schemas.openxmlformats.org/officeDocument/2006/relationships/image" Target="../media/image1143.png"/><Relationship Id="rId309" Type="http://schemas.openxmlformats.org/officeDocument/2006/relationships/image" Target="../media/image1150.png"/><Relationship Id="rId27" Type="http://schemas.openxmlformats.org/officeDocument/2006/relationships/image" Target="../media/image1010.png"/><Relationship Id="rId48" Type="http://schemas.openxmlformats.org/officeDocument/2006/relationships/customXml" Target="../ink/ink1025.xml"/><Relationship Id="rId69" Type="http://schemas.openxmlformats.org/officeDocument/2006/relationships/image" Target="../media/image1031.png"/><Relationship Id="rId113" Type="http://schemas.openxmlformats.org/officeDocument/2006/relationships/image" Target="../media/image1053.png"/><Relationship Id="rId134" Type="http://schemas.openxmlformats.org/officeDocument/2006/relationships/customXml" Target="../ink/ink1068.xml"/><Relationship Id="rId320" Type="http://schemas.openxmlformats.org/officeDocument/2006/relationships/customXml" Target="../ink/ink1161.xml"/><Relationship Id="rId80" Type="http://schemas.openxmlformats.org/officeDocument/2006/relationships/customXml" Target="../ink/ink1041.xml"/><Relationship Id="rId155" Type="http://schemas.openxmlformats.org/officeDocument/2006/relationships/image" Target="../media/image1074.png"/><Relationship Id="rId176" Type="http://schemas.openxmlformats.org/officeDocument/2006/relationships/customXml" Target="../ink/ink1089.xml"/><Relationship Id="rId197" Type="http://schemas.openxmlformats.org/officeDocument/2006/relationships/image" Target="../media/image1095.png"/><Relationship Id="rId341" Type="http://schemas.openxmlformats.org/officeDocument/2006/relationships/image" Target="../media/image1166.png"/><Relationship Id="rId362" Type="http://schemas.openxmlformats.org/officeDocument/2006/relationships/customXml" Target="../ink/ink1182.xml"/><Relationship Id="rId201" Type="http://schemas.openxmlformats.org/officeDocument/2006/relationships/image" Target="../media/image1097.png"/><Relationship Id="rId222" Type="http://schemas.openxmlformats.org/officeDocument/2006/relationships/customXml" Target="../ink/ink1112.xml"/><Relationship Id="rId243" Type="http://schemas.openxmlformats.org/officeDocument/2006/relationships/image" Target="../media/image1117.png"/><Relationship Id="rId264" Type="http://schemas.openxmlformats.org/officeDocument/2006/relationships/customXml" Target="../ink/ink1133.xml"/><Relationship Id="rId285" Type="http://schemas.openxmlformats.org/officeDocument/2006/relationships/image" Target="../media/image1138.png"/><Relationship Id="rId17" Type="http://schemas.openxmlformats.org/officeDocument/2006/relationships/image" Target="../media/image1005.png"/><Relationship Id="rId38" Type="http://schemas.openxmlformats.org/officeDocument/2006/relationships/customXml" Target="../ink/ink1020.xml"/><Relationship Id="rId59" Type="http://schemas.openxmlformats.org/officeDocument/2006/relationships/image" Target="../media/image1026.png"/><Relationship Id="rId103" Type="http://schemas.openxmlformats.org/officeDocument/2006/relationships/image" Target="../media/image1048.png"/><Relationship Id="rId124" Type="http://schemas.openxmlformats.org/officeDocument/2006/relationships/customXml" Target="../ink/ink1063.xml"/><Relationship Id="rId310" Type="http://schemas.openxmlformats.org/officeDocument/2006/relationships/customXml" Target="../ink/ink1156.xml"/><Relationship Id="rId70" Type="http://schemas.openxmlformats.org/officeDocument/2006/relationships/customXml" Target="../ink/ink1036.xml"/><Relationship Id="rId91" Type="http://schemas.openxmlformats.org/officeDocument/2006/relationships/image" Target="../media/image1042.png"/><Relationship Id="rId145" Type="http://schemas.openxmlformats.org/officeDocument/2006/relationships/image" Target="../media/image1069.png"/><Relationship Id="rId166" Type="http://schemas.openxmlformats.org/officeDocument/2006/relationships/customXml" Target="../ink/ink1084.xml"/><Relationship Id="rId187" Type="http://schemas.openxmlformats.org/officeDocument/2006/relationships/image" Target="../media/image1090.png"/><Relationship Id="rId331" Type="http://schemas.openxmlformats.org/officeDocument/2006/relationships/image" Target="../media/image1161.png"/><Relationship Id="rId352" Type="http://schemas.openxmlformats.org/officeDocument/2006/relationships/customXml" Target="../ink/ink1177.xml"/><Relationship Id="rId373" Type="http://schemas.openxmlformats.org/officeDocument/2006/relationships/image" Target="../media/image11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07.xml"/><Relationship Id="rId233" Type="http://schemas.openxmlformats.org/officeDocument/2006/relationships/image" Target="../media/image1112.png"/><Relationship Id="rId254" Type="http://schemas.openxmlformats.org/officeDocument/2006/relationships/customXml" Target="../ink/ink1128.xml"/><Relationship Id="rId28" Type="http://schemas.openxmlformats.org/officeDocument/2006/relationships/customXml" Target="../ink/ink1015.xml"/><Relationship Id="rId49" Type="http://schemas.openxmlformats.org/officeDocument/2006/relationships/image" Target="../media/image1021.png"/><Relationship Id="rId114" Type="http://schemas.openxmlformats.org/officeDocument/2006/relationships/customXml" Target="../ink/ink1058.xml"/><Relationship Id="rId275" Type="http://schemas.openxmlformats.org/officeDocument/2006/relationships/image" Target="../media/image1133.png"/><Relationship Id="rId296" Type="http://schemas.openxmlformats.org/officeDocument/2006/relationships/customXml" Target="../ink/ink1149.xml"/><Relationship Id="rId300" Type="http://schemas.openxmlformats.org/officeDocument/2006/relationships/customXml" Target="../ink/ink1151.xml"/><Relationship Id="rId60" Type="http://schemas.openxmlformats.org/officeDocument/2006/relationships/customXml" Target="../ink/ink1031.xml"/><Relationship Id="rId81" Type="http://schemas.openxmlformats.org/officeDocument/2006/relationships/image" Target="../media/image1037.png"/><Relationship Id="rId135" Type="http://schemas.openxmlformats.org/officeDocument/2006/relationships/image" Target="../media/image1064.png"/><Relationship Id="rId156" Type="http://schemas.openxmlformats.org/officeDocument/2006/relationships/customXml" Target="../ink/ink1079.xml"/><Relationship Id="rId177" Type="http://schemas.openxmlformats.org/officeDocument/2006/relationships/image" Target="../media/image1085.png"/><Relationship Id="rId198" Type="http://schemas.openxmlformats.org/officeDocument/2006/relationships/customXml" Target="../ink/ink1100.xml"/><Relationship Id="rId321" Type="http://schemas.openxmlformats.org/officeDocument/2006/relationships/image" Target="../media/image1156.png"/><Relationship Id="rId342" Type="http://schemas.openxmlformats.org/officeDocument/2006/relationships/customXml" Target="../ink/ink1172.xml"/><Relationship Id="rId363" Type="http://schemas.openxmlformats.org/officeDocument/2006/relationships/image" Target="../media/image1177.png"/><Relationship Id="rId202" Type="http://schemas.openxmlformats.org/officeDocument/2006/relationships/customXml" Target="../ink/ink1102.xml"/><Relationship Id="rId223" Type="http://schemas.openxmlformats.org/officeDocument/2006/relationships/image" Target="../media/image1107.png"/><Relationship Id="rId244" Type="http://schemas.openxmlformats.org/officeDocument/2006/relationships/customXml" Target="../ink/ink1123.xml"/><Relationship Id="rId18" Type="http://schemas.openxmlformats.org/officeDocument/2006/relationships/customXml" Target="../ink/ink1010.xml"/><Relationship Id="rId39" Type="http://schemas.openxmlformats.org/officeDocument/2006/relationships/image" Target="../media/image1016.png"/><Relationship Id="rId265" Type="http://schemas.openxmlformats.org/officeDocument/2006/relationships/image" Target="../media/image1128.png"/><Relationship Id="rId286" Type="http://schemas.openxmlformats.org/officeDocument/2006/relationships/customXml" Target="../ink/ink1144.xml"/><Relationship Id="rId50" Type="http://schemas.openxmlformats.org/officeDocument/2006/relationships/customXml" Target="../ink/ink1026.xml"/><Relationship Id="rId104" Type="http://schemas.openxmlformats.org/officeDocument/2006/relationships/customXml" Target="../ink/ink1053.xml"/><Relationship Id="rId125" Type="http://schemas.openxmlformats.org/officeDocument/2006/relationships/image" Target="../media/image1059.png"/><Relationship Id="rId146" Type="http://schemas.openxmlformats.org/officeDocument/2006/relationships/customXml" Target="../ink/ink1074.xml"/><Relationship Id="rId167" Type="http://schemas.openxmlformats.org/officeDocument/2006/relationships/image" Target="../media/image1080.png"/><Relationship Id="rId188" Type="http://schemas.openxmlformats.org/officeDocument/2006/relationships/customXml" Target="../ink/ink1095.xml"/><Relationship Id="rId311" Type="http://schemas.openxmlformats.org/officeDocument/2006/relationships/image" Target="../media/image1151.png"/><Relationship Id="rId332" Type="http://schemas.openxmlformats.org/officeDocument/2006/relationships/customXml" Target="../ink/ink1167.xml"/><Relationship Id="rId353" Type="http://schemas.openxmlformats.org/officeDocument/2006/relationships/image" Target="../media/image1172.png"/><Relationship Id="rId374" Type="http://schemas.openxmlformats.org/officeDocument/2006/relationships/customXml" Target="../ink/ink1188.xml"/><Relationship Id="rId71" Type="http://schemas.openxmlformats.org/officeDocument/2006/relationships/image" Target="../media/image1032.png"/><Relationship Id="rId92" Type="http://schemas.openxmlformats.org/officeDocument/2006/relationships/customXml" Target="../ink/ink1047.xml"/><Relationship Id="rId213" Type="http://schemas.openxmlformats.org/officeDocument/2006/relationships/image" Target="../media/image1103.png"/><Relationship Id="rId234" Type="http://schemas.openxmlformats.org/officeDocument/2006/relationships/customXml" Target="../ink/ink1118.xml"/><Relationship Id="rId2" Type="http://schemas.openxmlformats.org/officeDocument/2006/relationships/customXml" Target="../ink/ink1002.xml"/><Relationship Id="rId29" Type="http://schemas.openxmlformats.org/officeDocument/2006/relationships/image" Target="../media/image1011.png"/><Relationship Id="rId255" Type="http://schemas.openxmlformats.org/officeDocument/2006/relationships/image" Target="../media/image1123.png"/><Relationship Id="rId276" Type="http://schemas.openxmlformats.org/officeDocument/2006/relationships/customXml" Target="../ink/ink1139.xml"/><Relationship Id="rId297" Type="http://schemas.openxmlformats.org/officeDocument/2006/relationships/image" Target="../media/image1144.png"/><Relationship Id="rId40" Type="http://schemas.openxmlformats.org/officeDocument/2006/relationships/customXml" Target="../ink/ink1021.xml"/><Relationship Id="rId115" Type="http://schemas.openxmlformats.org/officeDocument/2006/relationships/image" Target="../media/image1054.png"/><Relationship Id="rId136" Type="http://schemas.openxmlformats.org/officeDocument/2006/relationships/customXml" Target="../ink/ink1069.xml"/><Relationship Id="rId157" Type="http://schemas.openxmlformats.org/officeDocument/2006/relationships/image" Target="../media/image1075.png"/><Relationship Id="rId178" Type="http://schemas.openxmlformats.org/officeDocument/2006/relationships/customXml" Target="../ink/ink1090.xml"/><Relationship Id="rId301" Type="http://schemas.openxmlformats.org/officeDocument/2006/relationships/image" Target="../media/image1146.png"/><Relationship Id="rId322" Type="http://schemas.openxmlformats.org/officeDocument/2006/relationships/customXml" Target="../ink/ink1162.xml"/><Relationship Id="rId343" Type="http://schemas.openxmlformats.org/officeDocument/2006/relationships/image" Target="../media/image1167.png"/><Relationship Id="rId364" Type="http://schemas.openxmlformats.org/officeDocument/2006/relationships/customXml" Target="../ink/ink1183.xml"/><Relationship Id="rId61" Type="http://schemas.openxmlformats.org/officeDocument/2006/relationships/image" Target="../media/image1027.png"/><Relationship Id="rId82" Type="http://schemas.openxmlformats.org/officeDocument/2006/relationships/customXml" Target="../ink/ink1042.xml"/><Relationship Id="rId199" Type="http://schemas.openxmlformats.org/officeDocument/2006/relationships/image" Target="../media/image1096.png"/><Relationship Id="rId203" Type="http://schemas.openxmlformats.org/officeDocument/2006/relationships/image" Target="../media/image1098.png"/><Relationship Id="rId19" Type="http://schemas.openxmlformats.org/officeDocument/2006/relationships/image" Target="../media/image1006.png"/><Relationship Id="rId224" Type="http://schemas.openxmlformats.org/officeDocument/2006/relationships/customXml" Target="../ink/ink1113.xml"/><Relationship Id="rId245" Type="http://schemas.openxmlformats.org/officeDocument/2006/relationships/image" Target="../media/image1118.png"/><Relationship Id="rId266" Type="http://schemas.openxmlformats.org/officeDocument/2006/relationships/customXml" Target="../ink/ink1134.xml"/><Relationship Id="rId287" Type="http://schemas.openxmlformats.org/officeDocument/2006/relationships/image" Target="../media/image1139.png"/><Relationship Id="rId30" Type="http://schemas.openxmlformats.org/officeDocument/2006/relationships/customXml" Target="../ink/ink1016.xml"/><Relationship Id="rId105" Type="http://schemas.openxmlformats.org/officeDocument/2006/relationships/image" Target="../media/image1049.png"/><Relationship Id="rId126" Type="http://schemas.openxmlformats.org/officeDocument/2006/relationships/customXml" Target="../ink/ink1064.xml"/><Relationship Id="rId147" Type="http://schemas.openxmlformats.org/officeDocument/2006/relationships/image" Target="../media/image1070.png"/><Relationship Id="rId168" Type="http://schemas.openxmlformats.org/officeDocument/2006/relationships/customXml" Target="../ink/ink1085.xml"/><Relationship Id="rId312" Type="http://schemas.openxmlformats.org/officeDocument/2006/relationships/customXml" Target="../ink/ink1157.xml"/><Relationship Id="rId333" Type="http://schemas.openxmlformats.org/officeDocument/2006/relationships/image" Target="../media/image1162.png"/><Relationship Id="rId354" Type="http://schemas.openxmlformats.org/officeDocument/2006/relationships/customXml" Target="../ink/ink1178.xml"/><Relationship Id="rId51" Type="http://schemas.openxmlformats.org/officeDocument/2006/relationships/image" Target="../media/image1022.png"/><Relationship Id="rId72" Type="http://schemas.openxmlformats.org/officeDocument/2006/relationships/customXml" Target="../ink/ink1037.xml"/><Relationship Id="rId93" Type="http://schemas.openxmlformats.org/officeDocument/2006/relationships/image" Target="../media/image1043.png"/><Relationship Id="rId189" Type="http://schemas.openxmlformats.org/officeDocument/2006/relationships/image" Target="../media/image1091.png"/><Relationship Id="rId375" Type="http://schemas.openxmlformats.org/officeDocument/2006/relationships/image" Target="../media/image1183.png"/><Relationship Id="rId3" Type="http://schemas.openxmlformats.org/officeDocument/2006/relationships/image" Target="../media/image998.png"/><Relationship Id="rId214" Type="http://schemas.openxmlformats.org/officeDocument/2006/relationships/customXml" Target="../ink/ink1108.xml"/><Relationship Id="rId235" Type="http://schemas.openxmlformats.org/officeDocument/2006/relationships/image" Target="../media/image1113.png"/><Relationship Id="rId256" Type="http://schemas.openxmlformats.org/officeDocument/2006/relationships/customXml" Target="../ink/ink1129.xml"/><Relationship Id="rId277" Type="http://schemas.openxmlformats.org/officeDocument/2006/relationships/image" Target="../media/image1134.png"/><Relationship Id="rId298" Type="http://schemas.openxmlformats.org/officeDocument/2006/relationships/customXml" Target="../ink/ink1150.xml"/><Relationship Id="rId116" Type="http://schemas.openxmlformats.org/officeDocument/2006/relationships/customXml" Target="../ink/ink1059.xml"/><Relationship Id="rId137" Type="http://schemas.openxmlformats.org/officeDocument/2006/relationships/image" Target="../media/image1065.png"/><Relationship Id="rId158" Type="http://schemas.openxmlformats.org/officeDocument/2006/relationships/customXml" Target="../ink/ink1080.xml"/><Relationship Id="rId302" Type="http://schemas.openxmlformats.org/officeDocument/2006/relationships/customXml" Target="../ink/ink1152.xml"/><Relationship Id="rId323" Type="http://schemas.openxmlformats.org/officeDocument/2006/relationships/image" Target="../media/image1157.png"/><Relationship Id="rId344" Type="http://schemas.openxmlformats.org/officeDocument/2006/relationships/customXml" Target="../ink/ink1173.xml"/><Relationship Id="rId20" Type="http://schemas.openxmlformats.org/officeDocument/2006/relationships/customXml" Target="../ink/ink1011.xml"/><Relationship Id="rId41" Type="http://schemas.openxmlformats.org/officeDocument/2006/relationships/image" Target="../media/image1017.png"/><Relationship Id="rId62" Type="http://schemas.openxmlformats.org/officeDocument/2006/relationships/customXml" Target="../ink/ink1032.xml"/><Relationship Id="rId83" Type="http://schemas.openxmlformats.org/officeDocument/2006/relationships/image" Target="../media/image1038.png"/><Relationship Id="rId179" Type="http://schemas.openxmlformats.org/officeDocument/2006/relationships/image" Target="../media/image1086.png"/><Relationship Id="rId365" Type="http://schemas.openxmlformats.org/officeDocument/2006/relationships/image" Target="../media/image1178.png"/><Relationship Id="rId190" Type="http://schemas.openxmlformats.org/officeDocument/2006/relationships/customXml" Target="../ink/ink1096.xml"/><Relationship Id="rId204" Type="http://schemas.openxmlformats.org/officeDocument/2006/relationships/customXml" Target="../ink/ink1103.xml"/><Relationship Id="rId225" Type="http://schemas.openxmlformats.org/officeDocument/2006/relationships/image" Target="../media/image1108.png"/><Relationship Id="rId246" Type="http://schemas.openxmlformats.org/officeDocument/2006/relationships/customXml" Target="../ink/ink1124.xml"/><Relationship Id="rId267" Type="http://schemas.openxmlformats.org/officeDocument/2006/relationships/image" Target="../media/image1129.png"/><Relationship Id="rId288" Type="http://schemas.openxmlformats.org/officeDocument/2006/relationships/customXml" Target="../ink/ink1145.xml"/><Relationship Id="rId106" Type="http://schemas.openxmlformats.org/officeDocument/2006/relationships/customXml" Target="../ink/ink1054.xml"/><Relationship Id="rId127" Type="http://schemas.openxmlformats.org/officeDocument/2006/relationships/image" Target="../media/image1060.png"/><Relationship Id="rId313" Type="http://schemas.openxmlformats.org/officeDocument/2006/relationships/image" Target="../media/image1152.png"/><Relationship Id="rId10" Type="http://schemas.openxmlformats.org/officeDocument/2006/relationships/customXml" Target="../ink/ink1006.xml"/><Relationship Id="rId31" Type="http://schemas.openxmlformats.org/officeDocument/2006/relationships/image" Target="../media/image1012.png"/><Relationship Id="rId52" Type="http://schemas.openxmlformats.org/officeDocument/2006/relationships/customXml" Target="../ink/ink1027.xml"/><Relationship Id="rId73" Type="http://schemas.openxmlformats.org/officeDocument/2006/relationships/image" Target="../media/image1033.png"/><Relationship Id="rId94" Type="http://schemas.openxmlformats.org/officeDocument/2006/relationships/customXml" Target="../ink/ink1048.xml"/><Relationship Id="rId148" Type="http://schemas.openxmlformats.org/officeDocument/2006/relationships/customXml" Target="../ink/ink1075.xml"/><Relationship Id="rId169" Type="http://schemas.openxmlformats.org/officeDocument/2006/relationships/image" Target="../media/image1081.png"/><Relationship Id="rId334" Type="http://schemas.openxmlformats.org/officeDocument/2006/relationships/customXml" Target="../ink/ink1168.xml"/><Relationship Id="rId355" Type="http://schemas.openxmlformats.org/officeDocument/2006/relationships/image" Target="../media/image1173.png"/><Relationship Id="rId376" Type="http://schemas.openxmlformats.org/officeDocument/2006/relationships/customXml" Target="../ink/ink118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2.png"/><Relationship Id="rId299" Type="http://schemas.openxmlformats.org/officeDocument/2006/relationships/image" Target="../media/image1333.png"/><Relationship Id="rId303" Type="http://schemas.openxmlformats.org/officeDocument/2006/relationships/image" Target="../media/image1335.png"/><Relationship Id="rId21" Type="http://schemas.openxmlformats.org/officeDocument/2006/relationships/image" Target="../media/image1194.png"/><Relationship Id="rId42" Type="http://schemas.openxmlformats.org/officeDocument/2006/relationships/customXml" Target="../ink/ink1210.xml"/><Relationship Id="rId63" Type="http://schemas.openxmlformats.org/officeDocument/2006/relationships/image" Target="../media/image1215.png"/><Relationship Id="rId84" Type="http://schemas.openxmlformats.org/officeDocument/2006/relationships/customXml" Target="../ink/ink1231.xml"/><Relationship Id="rId138" Type="http://schemas.openxmlformats.org/officeDocument/2006/relationships/customXml" Target="../ink/ink1258.xml"/><Relationship Id="rId159" Type="http://schemas.openxmlformats.org/officeDocument/2006/relationships/image" Target="../media/image1263.png"/><Relationship Id="rId324" Type="http://schemas.openxmlformats.org/officeDocument/2006/relationships/customXml" Target="../ink/ink1351.xml"/><Relationship Id="rId170" Type="http://schemas.openxmlformats.org/officeDocument/2006/relationships/customXml" Target="../ink/ink1274.xml"/><Relationship Id="rId191" Type="http://schemas.openxmlformats.org/officeDocument/2006/relationships/image" Target="../media/image1279.png"/><Relationship Id="rId205" Type="http://schemas.openxmlformats.org/officeDocument/2006/relationships/image" Target="../media/image1286.png"/><Relationship Id="rId226" Type="http://schemas.openxmlformats.org/officeDocument/2006/relationships/customXml" Target="../ink/ink1302.xml"/><Relationship Id="rId247" Type="http://schemas.openxmlformats.org/officeDocument/2006/relationships/image" Target="../media/image1307.png"/><Relationship Id="rId107" Type="http://schemas.openxmlformats.org/officeDocument/2006/relationships/image" Target="../media/image1237.png"/><Relationship Id="rId268" Type="http://schemas.openxmlformats.org/officeDocument/2006/relationships/customXml" Target="../ink/ink1323.xml"/><Relationship Id="rId289" Type="http://schemas.openxmlformats.org/officeDocument/2006/relationships/image" Target="../media/image1328.png"/><Relationship Id="rId11" Type="http://schemas.openxmlformats.org/officeDocument/2006/relationships/image" Target="../media/image1189.png"/><Relationship Id="rId32" Type="http://schemas.openxmlformats.org/officeDocument/2006/relationships/customXml" Target="../ink/ink1205.xml"/><Relationship Id="rId53" Type="http://schemas.openxmlformats.org/officeDocument/2006/relationships/image" Target="../media/image1210.png"/><Relationship Id="rId74" Type="http://schemas.openxmlformats.org/officeDocument/2006/relationships/customXml" Target="../ink/ink1226.xml"/><Relationship Id="rId128" Type="http://schemas.openxmlformats.org/officeDocument/2006/relationships/customXml" Target="../ink/ink1253.xml"/><Relationship Id="rId149" Type="http://schemas.openxmlformats.org/officeDocument/2006/relationships/image" Target="../media/image1258.png"/><Relationship Id="rId314" Type="http://schemas.openxmlformats.org/officeDocument/2006/relationships/customXml" Target="../ink/ink1346.xml"/><Relationship Id="rId5" Type="http://schemas.openxmlformats.org/officeDocument/2006/relationships/image" Target="../media/image1186.png"/><Relationship Id="rId95" Type="http://schemas.openxmlformats.org/officeDocument/2006/relationships/image" Target="../media/image1231.png"/><Relationship Id="rId160" Type="http://schemas.openxmlformats.org/officeDocument/2006/relationships/customXml" Target="../ink/ink1269.xml"/><Relationship Id="rId181" Type="http://schemas.openxmlformats.org/officeDocument/2006/relationships/image" Target="../media/image1274.png"/><Relationship Id="rId216" Type="http://schemas.openxmlformats.org/officeDocument/2006/relationships/customXml" Target="../ink/ink1297.xml"/><Relationship Id="rId237" Type="http://schemas.openxmlformats.org/officeDocument/2006/relationships/image" Target="../media/image1302.png"/><Relationship Id="rId258" Type="http://schemas.openxmlformats.org/officeDocument/2006/relationships/customXml" Target="../ink/ink1318.xml"/><Relationship Id="rId279" Type="http://schemas.openxmlformats.org/officeDocument/2006/relationships/image" Target="../media/image1323.png"/><Relationship Id="rId22" Type="http://schemas.openxmlformats.org/officeDocument/2006/relationships/customXml" Target="../ink/ink1200.xml"/><Relationship Id="rId43" Type="http://schemas.openxmlformats.org/officeDocument/2006/relationships/image" Target="../media/image1205.png"/><Relationship Id="rId64" Type="http://schemas.openxmlformats.org/officeDocument/2006/relationships/customXml" Target="../ink/ink1221.xml"/><Relationship Id="rId118" Type="http://schemas.openxmlformats.org/officeDocument/2006/relationships/customXml" Target="../ink/ink1248.xml"/><Relationship Id="rId139" Type="http://schemas.openxmlformats.org/officeDocument/2006/relationships/image" Target="../media/image1253.png"/><Relationship Id="rId290" Type="http://schemas.openxmlformats.org/officeDocument/2006/relationships/customXml" Target="../ink/ink1334.xml"/><Relationship Id="rId304" Type="http://schemas.openxmlformats.org/officeDocument/2006/relationships/customXml" Target="../ink/ink1341.xml"/><Relationship Id="rId325" Type="http://schemas.openxmlformats.org/officeDocument/2006/relationships/image" Target="../media/image1346.png"/><Relationship Id="rId85" Type="http://schemas.openxmlformats.org/officeDocument/2006/relationships/image" Target="../media/image1226.png"/><Relationship Id="rId150" Type="http://schemas.openxmlformats.org/officeDocument/2006/relationships/customXml" Target="../ink/ink1264.xml"/><Relationship Id="rId171" Type="http://schemas.openxmlformats.org/officeDocument/2006/relationships/image" Target="../media/image1269.png"/><Relationship Id="rId192" Type="http://schemas.openxmlformats.org/officeDocument/2006/relationships/customXml" Target="../ink/ink1285.xml"/><Relationship Id="rId206" Type="http://schemas.openxmlformats.org/officeDocument/2006/relationships/customXml" Target="../ink/ink1292.xml"/><Relationship Id="rId227" Type="http://schemas.openxmlformats.org/officeDocument/2006/relationships/image" Target="../media/image1297.png"/><Relationship Id="rId248" Type="http://schemas.openxmlformats.org/officeDocument/2006/relationships/customXml" Target="../ink/ink1313.xml"/><Relationship Id="rId269" Type="http://schemas.openxmlformats.org/officeDocument/2006/relationships/image" Target="../media/image1318.png"/><Relationship Id="rId12" Type="http://schemas.openxmlformats.org/officeDocument/2006/relationships/customXml" Target="../ink/ink1195.xml"/><Relationship Id="rId33" Type="http://schemas.openxmlformats.org/officeDocument/2006/relationships/image" Target="../media/image1200.png"/><Relationship Id="rId108" Type="http://schemas.openxmlformats.org/officeDocument/2006/relationships/customXml" Target="../ink/ink1243.xml"/><Relationship Id="rId129" Type="http://schemas.openxmlformats.org/officeDocument/2006/relationships/image" Target="../media/image1248.png"/><Relationship Id="rId280" Type="http://schemas.openxmlformats.org/officeDocument/2006/relationships/customXml" Target="../ink/ink1329.xml"/><Relationship Id="rId315" Type="http://schemas.openxmlformats.org/officeDocument/2006/relationships/image" Target="../media/image1341.png"/><Relationship Id="rId54" Type="http://schemas.openxmlformats.org/officeDocument/2006/relationships/customXml" Target="../ink/ink1216.xml"/><Relationship Id="rId75" Type="http://schemas.openxmlformats.org/officeDocument/2006/relationships/image" Target="../media/image1221.png"/><Relationship Id="rId96" Type="http://schemas.openxmlformats.org/officeDocument/2006/relationships/customXml" Target="../ink/ink1237.xml"/><Relationship Id="rId140" Type="http://schemas.openxmlformats.org/officeDocument/2006/relationships/customXml" Target="../ink/ink1259.xml"/><Relationship Id="rId161" Type="http://schemas.openxmlformats.org/officeDocument/2006/relationships/image" Target="../media/image1264.png"/><Relationship Id="rId182" Type="http://schemas.openxmlformats.org/officeDocument/2006/relationships/customXml" Target="../ink/ink1280.xml"/><Relationship Id="rId217" Type="http://schemas.openxmlformats.org/officeDocument/2006/relationships/image" Target="../media/image1292.png"/><Relationship Id="rId6" Type="http://schemas.openxmlformats.org/officeDocument/2006/relationships/customXml" Target="../ink/ink1192.xml"/><Relationship Id="rId238" Type="http://schemas.openxmlformats.org/officeDocument/2006/relationships/customXml" Target="../ink/ink1308.xml"/><Relationship Id="rId259" Type="http://schemas.openxmlformats.org/officeDocument/2006/relationships/image" Target="../media/image1313.png"/><Relationship Id="rId23" Type="http://schemas.openxmlformats.org/officeDocument/2006/relationships/image" Target="../media/image1195.png"/><Relationship Id="rId119" Type="http://schemas.openxmlformats.org/officeDocument/2006/relationships/image" Target="../media/image1243.png"/><Relationship Id="rId270" Type="http://schemas.openxmlformats.org/officeDocument/2006/relationships/customXml" Target="../ink/ink1324.xml"/><Relationship Id="rId291" Type="http://schemas.openxmlformats.org/officeDocument/2006/relationships/image" Target="../media/image1329.png"/><Relationship Id="rId305" Type="http://schemas.openxmlformats.org/officeDocument/2006/relationships/image" Target="../media/image1336.png"/><Relationship Id="rId326" Type="http://schemas.openxmlformats.org/officeDocument/2006/relationships/customXml" Target="../ink/ink1352.xml"/><Relationship Id="rId44" Type="http://schemas.openxmlformats.org/officeDocument/2006/relationships/customXml" Target="../ink/ink1211.xml"/><Relationship Id="rId65" Type="http://schemas.openxmlformats.org/officeDocument/2006/relationships/image" Target="../media/image1216.png"/><Relationship Id="rId86" Type="http://schemas.openxmlformats.org/officeDocument/2006/relationships/customXml" Target="../ink/ink1232.xml"/><Relationship Id="rId130" Type="http://schemas.openxmlformats.org/officeDocument/2006/relationships/customXml" Target="../ink/ink1254.xml"/><Relationship Id="rId151" Type="http://schemas.openxmlformats.org/officeDocument/2006/relationships/image" Target="../media/image1259.png"/><Relationship Id="rId172" Type="http://schemas.openxmlformats.org/officeDocument/2006/relationships/customXml" Target="../ink/ink1275.xml"/><Relationship Id="rId193" Type="http://schemas.openxmlformats.org/officeDocument/2006/relationships/image" Target="../media/image1280.png"/><Relationship Id="rId207" Type="http://schemas.openxmlformats.org/officeDocument/2006/relationships/image" Target="../media/image1287.png"/><Relationship Id="rId228" Type="http://schemas.openxmlformats.org/officeDocument/2006/relationships/customXml" Target="../ink/ink1303.xml"/><Relationship Id="rId249" Type="http://schemas.openxmlformats.org/officeDocument/2006/relationships/image" Target="../media/image1308.png"/><Relationship Id="rId13" Type="http://schemas.openxmlformats.org/officeDocument/2006/relationships/image" Target="../media/image1190.png"/><Relationship Id="rId109" Type="http://schemas.openxmlformats.org/officeDocument/2006/relationships/image" Target="../media/image1238.png"/><Relationship Id="rId260" Type="http://schemas.openxmlformats.org/officeDocument/2006/relationships/customXml" Target="../ink/ink1319.xml"/><Relationship Id="rId281" Type="http://schemas.openxmlformats.org/officeDocument/2006/relationships/image" Target="../media/image1324.png"/><Relationship Id="rId316" Type="http://schemas.openxmlformats.org/officeDocument/2006/relationships/customXml" Target="../ink/ink1347.xml"/><Relationship Id="rId34" Type="http://schemas.openxmlformats.org/officeDocument/2006/relationships/customXml" Target="../ink/ink1206.xml"/><Relationship Id="rId55" Type="http://schemas.openxmlformats.org/officeDocument/2006/relationships/image" Target="../media/image1211.png"/><Relationship Id="rId76" Type="http://schemas.openxmlformats.org/officeDocument/2006/relationships/customXml" Target="../ink/ink1227.xml"/><Relationship Id="rId97" Type="http://schemas.openxmlformats.org/officeDocument/2006/relationships/image" Target="../media/image1232.png"/><Relationship Id="rId120" Type="http://schemas.openxmlformats.org/officeDocument/2006/relationships/customXml" Target="../ink/ink1249.xml"/><Relationship Id="rId141" Type="http://schemas.openxmlformats.org/officeDocument/2006/relationships/image" Target="../media/image1254.png"/><Relationship Id="rId7" Type="http://schemas.openxmlformats.org/officeDocument/2006/relationships/image" Target="../media/image1187.png"/><Relationship Id="rId162" Type="http://schemas.openxmlformats.org/officeDocument/2006/relationships/customXml" Target="../ink/ink1270.xml"/><Relationship Id="rId183" Type="http://schemas.openxmlformats.org/officeDocument/2006/relationships/image" Target="../media/image1275.png"/><Relationship Id="rId218" Type="http://schemas.openxmlformats.org/officeDocument/2006/relationships/customXml" Target="../ink/ink1298.xml"/><Relationship Id="rId239" Type="http://schemas.openxmlformats.org/officeDocument/2006/relationships/image" Target="../media/image1303.png"/><Relationship Id="rId250" Type="http://schemas.openxmlformats.org/officeDocument/2006/relationships/customXml" Target="../ink/ink1314.xml"/><Relationship Id="rId271" Type="http://schemas.openxmlformats.org/officeDocument/2006/relationships/image" Target="../media/image1319.png"/><Relationship Id="rId292" Type="http://schemas.openxmlformats.org/officeDocument/2006/relationships/customXml" Target="../ink/ink1335.xml"/><Relationship Id="rId306" Type="http://schemas.openxmlformats.org/officeDocument/2006/relationships/customXml" Target="../ink/ink1342.xml"/><Relationship Id="rId24" Type="http://schemas.openxmlformats.org/officeDocument/2006/relationships/customXml" Target="../ink/ink1201.xml"/><Relationship Id="rId45" Type="http://schemas.openxmlformats.org/officeDocument/2006/relationships/image" Target="../media/image1206.png"/><Relationship Id="rId66" Type="http://schemas.openxmlformats.org/officeDocument/2006/relationships/customXml" Target="../ink/ink1222.xml"/><Relationship Id="rId87" Type="http://schemas.openxmlformats.org/officeDocument/2006/relationships/image" Target="../media/image1227.png"/><Relationship Id="rId110" Type="http://schemas.openxmlformats.org/officeDocument/2006/relationships/customXml" Target="../ink/ink1244.xml"/><Relationship Id="rId131" Type="http://schemas.openxmlformats.org/officeDocument/2006/relationships/image" Target="../media/image1249.png"/><Relationship Id="rId327" Type="http://schemas.openxmlformats.org/officeDocument/2006/relationships/image" Target="../media/image1347.png"/><Relationship Id="rId152" Type="http://schemas.openxmlformats.org/officeDocument/2006/relationships/customXml" Target="../ink/ink1265.xml"/><Relationship Id="rId173" Type="http://schemas.openxmlformats.org/officeDocument/2006/relationships/image" Target="../media/image1270.png"/><Relationship Id="rId194" Type="http://schemas.openxmlformats.org/officeDocument/2006/relationships/customXml" Target="../ink/ink1286.xml"/><Relationship Id="rId208" Type="http://schemas.openxmlformats.org/officeDocument/2006/relationships/customXml" Target="../ink/ink1293.xml"/><Relationship Id="rId229" Type="http://schemas.openxmlformats.org/officeDocument/2006/relationships/image" Target="../media/image1298.png"/><Relationship Id="rId240" Type="http://schemas.openxmlformats.org/officeDocument/2006/relationships/customXml" Target="../ink/ink1309.xml"/><Relationship Id="rId261" Type="http://schemas.openxmlformats.org/officeDocument/2006/relationships/image" Target="../media/image1314.png"/><Relationship Id="rId14" Type="http://schemas.openxmlformats.org/officeDocument/2006/relationships/customXml" Target="../ink/ink1196.xml"/><Relationship Id="rId35" Type="http://schemas.openxmlformats.org/officeDocument/2006/relationships/image" Target="../media/image1201.png"/><Relationship Id="rId56" Type="http://schemas.openxmlformats.org/officeDocument/2006/relationships/customXml" Target="../ink/ink1217.xml"/><Relationship Id="rId77" Type="http://schemas.openxmlformats.org/officeDocument/2006/relationships/image" Target="../media/image1222.png"/><Relationship Id="rId100" Type="http://schemas.openxmlformats.org/officeDocument/2006/relationships/customXml" Target="../ink/ink1239.xml"/><Relationship Id="rId282" Type="http://schemas.openxmlformats.org/officeDocument/2006/relationships/customXml" Target="../ink/ink1330.xml"/><Relationship Id="rId317" Type="http://schemas.openxmlformats.org/officeDocument/2006/relationships/image" Target="../media/image1342.png"/><Relationship Id="rId8" Type="http://schemas.openxmlformats.org/officeDocument/2006/relationships/customXml" Target="../ink/ink1193.xml"/><Relationship Id="rId51" Type="http://schemas.openxmlformats.org/officeDocument/2006/relationships/image" Target="../media/image1209.png"/><Relationship Id="rId72" Type="http://schemas.openxmlformats.org/officeDocument/2006/relationships/customXml" Target="../ink/ink1225.xml"/><Relationship Id="rId93" Type="http://schemas.openxmlformats.org/officeDocument/2006/relationships/image" Target="../media/image1230.png"/><Relationship Id="rId98" Type="http://schemas.openxmlformats.org/officeDocument/2006/relationships/customXml" Target="../ink/ink1238.xml"/><Relationship Id="rId121" Type="http://schemas.openxmlformats.org/officeDocument/2006/relationships/image" Target="../media/image1244.png"/><Relationship Id="rId142" Type="http://schemas.openxmlformats.org/officeDocument/2006/relationships/customXml" Target="../ink/ink1260.xml"/><Relationship Id="rId163" Type="http://schemas.openxmlformats.org/officeDocument/2006/relationships/image" Target="../media/image1265.png"/><Relationship Id="rId184" Type="http://schemas.openxmlformats.org/officeDocument/2006/relationships/customXml" Target="../ink/ink1281.xml"/><Relationship Id="rId189" Type="http://schemas.openxmlformats.org/officeDocument/2006/relationships/image" Target="../media/image1278.png"/><Relationship Id="rId219" Type="http://schemas.openxmlformats.org/officeDocument/2006/relationships/image" Target="../media/image1293.png"/><Relationship Id="rId3" Type="http://schemas.openxmlformats.org/officeDocument/2006/relationships/image" Target="../media/image1185.png"/><Relationship Id="rId214" Type="http://schemas.openxmlformats.org/officeDocument/2006/relationships/customXml" Target="../ink/ink1296.xml"/><Relationship Id="rId230" Type="http://schemas.openxmlformats.org/officeDocument/2006/relationships/customXml" Target="../ink/ink1304.xml"/><Relationship Id="rId235" Type="http://schemas.openxmlformats.org/officeDocument/2006/relationships/image" Target="../media/image1301.png"/><Relationship Id="rId251" Type="http://schemas.openxmlformats.org/officeDocument/2006/relationships/image" Target="../media/image1309.png"/><Relationship Id="rId256" Type="http://schemas.openxmlformats.org/officeDocument/2006/relationships/customXml" Target="../ink/ink1317.xml"/><Relationship Id="rId277" Type="http://schemas.openxmlformats.org/officeDocument/2006/relationships/image" Target="../media/image1322.png"/><Relationship Id="rId298" Type="http://schemas.openxmlformats.org/officeDocument/2006/relationships/customXml" Target="../ink/ink1338.xml"/><Relationship Id="rId25" Type="http://schemas.openxmlformats.org/officeDocument/2006/relationships/image" Target="../media/image1196.png"/><Relationship Id="rId46" Type="http://schemas.openxmlformats.org/officeDocument/2006/relationships/customXml" Target="../ink/ink1212.xml"/><Relationship Id="rId67" Type="http://schemas.openxmlformats.org/officeDocument/2006/relationships/image" Target="../media/image1217.png"/><Relationship Id="rId116" Type="http://schemas.openxmlformats.org/officeDocument/2006/relationships/customXml" Target="../ink/ink1247.xml"/><Relationship Id="rId137" Type="http://schemas.openxmlformats.org/officeDocument/2006/relationships/image" Target="../media/image1252.png"/><Relationship Id="rId158" Type="http://schemas.openxmlformats.org/officeDocument/2006/relationships/customXml" Target="../ink/ink1268.xml"/><Relationship Id="rId272" Type="http://schemas.openxmlformats.org/officeDocument/2006/relationships/customXml" Target="../ink/ink1325.xml"/><Relationship Id="rId293" Type="http://schemas.openxmlformats.org/officeDocument/2006/relationships/image" Target="../media/image1330.png"/><Relationship Id="rId302" Type="http://schemas.openxmlformats.org/officeDocument/2006/relationships/customXml" Target="../ink/ink1340.xml"/><Relationship Id="rId307" Type="http://schemas.openxmlformats.org/officeDocument/2006/relationships/image" Target="../media/image1337.png"/><Relationship Id="rId323" Type="http://schemas.openxmlformats.org/officeDocument/2006/relationships/image" Target="../media/image1345.png"/><Relationship Id="rId328" Type="http://schemas.openxmlformats.org/officeDocument/2006/relationships/customXml" Target="../ink/ink1353.xml"/><Relationship Id="rId20" Type="http://schemas.openxmlformats.org/officeDocument/2006/relationships/customXml" Target="../ink/ink1199.xml"/><Relationship Id="rId41" Type="http://schemas.openxmlformats.org/officeDocument/2006/relationships/image" Target="../media/image1204.png"/><Relationship Id="rId62" Type="http://schemas.openxmlformats.org/officeDocument/2006/relationships/customXml" Target="../ink/ink1220.xml"/><Relationship Id="rId83" Type="http://schemas.openxmlformats.org/officeDocument/2006/relationships/image" Target="../media/image1225.png"/><Relationship Id="rId88" Type="http://schemas.openxmlformats.org/officeDocument/2006/relationships/customXml" Target="../ink/ink1233.xml"/><Relationship Id="rId111" Type="http://schemas.openxmlformats.org/officeDocument/2006/relationships/image" Target="../media/image1239.png"/><Relationship Id="rId132" Type="http://schemas.openxmlformats.org/officeDocument/2006/relationships/customXml" Target="../ink/ink1255.xml"/><Relationship Id="rId153" Type="http://schemas.openxmlformats.org/officeDocument/2006/relationships/image" Target="../media/image1260.png"/><Relationship Id="rId174" Type="http://schemas.openxmlformats.org/officeDocument/2006/relationships/customXml" Target="../ink/ink1276.xml"/><Relationship Id="rId179" Type="http://schemas.openxmlformats.org/officeDocument/2006/relationships/image" Target="../media/image1273.png"/><Relationship Id="rId195" Type="http://schemas.openxmlformats.org/officeDocument/2006/relationships/image" Target="../media/image1281.png"/><Relationship Id="rId209" Type="http://schemas.openxmlformats.org/officeDocument/2006/relationships/image" Target="../media/image1288.png"/><Relationship Id="rId190" Type="http://schemas.openxmlformats.org/officeDocument/2006/relationships/customXml" Target="../ink/ink1284.xml"/><Relationship Id="rId204" Type="http://schemas.openxmlformats.org/officeDocument/2006/relationships/customXml" Target="../ink/ink1291.xml"/><Relationship Id="rId220" Type="http://schemas.openxmlformats.org/officeDocument/2006/relationships/customXml" Target="../ink/ink1299.xml"/><Relationship Id="rId225" Type="http://schemas.openxmlformats.org/officeDocument/2006/relationships/image" Target="../media/image1296.png"/><Relationship Id="rId241" Type="http://schemas.openxmlformats.org/officeDocument/2006/relationships/image" Target="../media/image1304.png"/><Relationship Id="rId246" Type="http://schemas.openxmlformats.org/officeDocument/2006/relationships/customXml" Target="../ink/ink1312.xml"/><Relationship Id="rId267" Type="http://schemas.openxmlformats.org/officeDocument/2006/relationships/image" Target="../media/image1317.png"/><Relationship Id="rId288" Type="http://schemas.openxmlformats.org/officeDocument/2006/relationships/customXml" Target="../ink/ink1333.xml"/><Relationship Id="rId15" Type="http://schemas.openxmlformats.org/officeDocument/2006/relationships/image" Target="../media/image1191.png"/><Relationship Id="rId36" Type="http://schemas.openxmlformats.org/officeDocument/2006/relationships/customXml" Target="../ink/ink1207.xml"/><Relationship Id="rId57" Type="http://schemas.openxmlformats.org/officeDocument/2006/relationships/image" Target="../media/image1212.png"/><Relationship Id="rId106" Type="http://schemas.openxmlformats.org/officeDocument/2006/relationships/customXml" Target="../ink/ink1242.xml"/><Relationship Id="rId127" Type="http://schemas.openxmlformats.org/officeDocument/2006/relationships/image" Target="../media/image1247.png"/><Relationship Id="rId262" Type="http://schemas.openxmlformats.org/officeDocument/2006/relationships/customXml" Target="../ink/ink1320.xml"/><Relationship Id="rId283" Type="http://schemas.openxmlformats.org/officeDocument/2006/relationships/image" Target="../media/image1325.png"/><Relationship Id="rId313" Type="http://schemas.openxmlformats.org/officeDocument/2006/relationships/image" Target="../media/image1340.png"/><Relationship Id="rId318" Type="http://schemas.openxmlformats.org/officeDocument/2006/relationships/customXml" Target="../ink/ink1348.xml"/><Relationship Id="rId10" Type="http://schemas.openxmlformats.org/officeDocument/2006/relationships/customXml" Target="../ink/ink1194.xml"/><Relationship Id="rId31" Type="http://schemas.openxmlformats.org/officeDocument/2006/relationships/image" Target="../media/image1199.png"/><Relationship Id="rId52" Type="http://schemas.openxmlformats.org/officeDocument/2006/relationships/customXml" Target="../ink/ink1215.xml"/><Relationship Id="rId73" Type="http://schemas.openxmlformats.org/officeDocument/2006/relationships/image" Target="../media/image1220.png"/><Relationship Id="rId78" Type="http://schemas.openxmlformats.org/officeDocument/2006/relationships/customXml" Target="../ink/ink1228.xml"/><Relationship Id="rId94" Type="http://schemas.openxmlformats.org/officeDocument/2006/relationships/customXml" Target="../ink/ink1236.xml"/><Relationship Id="rId99" Type="http://schemas.openxmlformats.org/officeDocument/2006/relationships/image" Target="../media/image1233.png"/><Relationship Id="rId101" Type="http://schemas.openxmlformats.org/officeDocument/2006/relationships/image" Target="../media/image1234.png"/><Relationship Id="rId122" Type="http://schemas.openxmlformats.org/officeDocument/2006/relationships/customXml" Target="../ink/ink1250.xml"/><Relationship Id="rId143" Type="http://schemas.openxmlformats.org/officeDocument/2006/relationships/image" Target="../media/image1255.png"/><Relationship Id="rId148" Type="http://schemas.openxmlformats.org/officeDocument/2006/relationships/customXml" Target="../ink/ink1263.xml"/><Relationship Id="rId164" Type="http://schemas.openxmlformats.org/officeDocument/2006/relationships/customXml" Target="../ink/ink1271.xml"/><Relationship Id="rId169" Type="http://schemas.openxmlformats.org/officeDocument/2006/relationships/image" Target="../media/image1268.png"/><Relationship Id="rId185" Type="http://schemas.openxmlformats.org/officeDocument/2006/relationships/image" Target="../media/image1276.png"/><Relationship Id="rId4" Type="http://schemas.openxmlformats.org/officeDocument/2006/relationships/customXml" Target="../ink/ink1191.xml"/><Relationship Id="rId9" Type="http://schemas.openxmlformats.org/officeDocument/2006/relationships/image" Target="../media/image1188.png"/><Relationship Id="rId180" Type="http://schemas.openxmlformats.org/officeDocument/2006/relationships/customXml" Target="../ink/ink1279.xml"/><Relationship Id="rId210" Type="http://schemas.openxmlformats.org/officeDocument/2006/relationships/customXml" Target="../ink/ink1294.xml"/><Relationship Id="rId215" Type="http://schemas.openxmlformats.org/officeDocument/2006/relationships/image" Target="../media/image1291.png"/><Relationship Id="rId236" Type="http://schemas.openxmlformats.org/officeDocument/2006/relationships/customXml" Target="../ink/ink1307.xml"/><Relationship Id="rId257" Type="http://schemas.openxmlformats.org/officeDocument/2006/relationships/image" Target="../media/image1312.png"/><Relationship Id="rId278" Type="http://schemas.openxmlformats.org/officeDocument/2006/relationships/customXml" Target="../ink/ink1328.xml"/><Relationship Id="rId26" Type="http://schemas.openxmlformats.org/officeDocument/2006/relationships/customXml" Target="../ink/ink1202.xml"/><Relationship Id="rId231" Type="http://schemas.openxmlformats.org/officeDocument/2006/relationships/image" Target="../media/image1299.png"/><Relationship Id="rId252" Type="http://schemas.openxmlformats.org/officeDocument/2006/relationships/customXml" Target="../ink/ink1315.xml"/><Relationship Id="rId273" Type="http://schemas.openxmlformats.org/officeDocument/2006/relationships/image" Target="../media/image1320.png"/><Relationship Id="rId294" Type="http://schemas.openxmlformats.org/officeDocument/2006/relationships/customXml" Target="../ink/ink1336.xml"/><Relationship Id="rId308" Type="http://schemas.openxmlformats.org/officeDocument/2006/relationships/customXml" Target="../ink/ink1343.xml"/><Relationship Id="rId329" Type="http://schemas.openxmlformats.org/officeDocument/2006/relationships/image" Target="../media/image1348.png"/><Relationship Id="rId47" Type="http://schemas.openxmlformats.org/officeDocument/2006/relationships/image" Target="../media/image1207.png"/><Relationship Id="rId68" Type="http://schemas.openxmlformats.org/officeDocument/2006/relationships/customXml" Target="../ink/ink1223.xml"/><Relationship Id="rId89" Type="http://schemas.openxmlformats.org/officeDocument/2006/relationships/image" Target="../media/image1228.png"/><Relationship Id="rId112" Type="http://schemas.openxmlformats.org/officeDocument/2006/relationships/customXml" Target="../ink/ink1245.xml"/><Relationship Id="rId133" Type="http://schemas.openxmlformats.org/officeDocument/2006/relationships/image" Target="../media/image1250.png"/><Relationship Id="rId154" Type="http://schemas.openxmlformats.org/officeDocument/2006/relationships/customXml" Target="../ink/ink1266.xml"/><Relationship Id="rId175" Type="http://schemas.openxmlformats.org/officeDocument/2006/relationships/image" Target="../media/image1271.png"/><Relationship Id="rId196" Type="http://schemas.openxmlformats.org/officeDocument/2006/relationships/customXml" Target="../ink/ink1287.xml"/><Relationship Id="rId200" Type="http://schemas.openxmlformats.org/officeDocument/2006/relationships/customXml" Target="../ink/ink1289.xml"/><Relationship Id="rId16" Type="http://schemas.openxmlformats.org/officeDocument/2006/relationships/customXml" Target="../ink/ink1197.xml"/><Relationship Id="rId221" Type="http://schemas.openxmlformats.org/officeDocument/2006/relationships/image" Target="../media/image1294.png"/><Relationship Id="rId242" Type="http://schemas.openxmlformats.org/officeDocument/2006/relationships/customXml" Target="../ink/ink1310.xml"/><Relationship Id="rId263" Type="http://schemas.openxmlformats.org/officeDocument/2006/relationships/image" Target="../media/image1315.png"/><Relationship Id="rId284" Type="http://schemas.openxmlformats.org/officeDocument/2006/relationships/customXml" Target="../ink/ink1331.xml"/><Relationship Id="rId319" Type="http://schemas.openxmlformats.org/officeDocument/2006/relationships/image" Target="../media/image1343.png"/><Relationship Id="rId37" Type="http://schemas.openxmlformats.org/officeDocument/2006/relationships/image" Target="../media/image1202.png"/><Relationship Id="rId58" Type="http://schemas.openxmlformats.org/officeDocument/2006/relationships/customXml" Target="../ink/ink1218.xml"/><Relationship Id="rId79" Type="http://schemas.openxmlformats.org/officeDocument/2006/relationships/image" Target="../media/image1223.png"/><Relationship Id="rId102" Type="http://schemas.openxmlformats.org/officeDocument/2006/relationships/customXml" Target="../ink/ink1240.xml"/><Relationship Id="rId123" Type="http://schemas.openxmlformats.org/officeDocument/2006/relationships/image" Target="../media/image1245.png"/><Relationship Id="rId144" Type="http://schemas.openxmlformats.org/officeDocument/2006/relationships/customXml" Target="../ink/ink1261.xml"/><Relationship Id="rId330" Type="http://schemas.openxmlformats.org/officeDocument/2006/relationships/customXml" Target="../ink/ink1354.xml"/><Relationship Id="rId90" Type="http://schemas.openxmlformats.org/officeDocument/2006/relationships/customXml" Target="../ink/ink1234.xml"/><Relationship Id="rId165" Type="http://schemas.openxmlformats.org/officeDocument/2006/relationships/image" Target="../media/image1266.png"/><Relationship Id="rId186" Type="http://schemas.openxmlformats.org/officeDocument/2006/relationships/customXml" Target="../ink/ink1282.xml"/><Relationship Id="rId211" Type="http://schemas.openxmlformats.org/officeDocument/2006/relationships/image" Target="../media/image1289.png"/><Relationship Id="rId232" Type="http://schemas.openxmlformats.org/officeDocument/2006/relationships/customXml" Target="../ink/ink1305.xml"/><Relationship Id="rId253" Type="http://schemas.openxmlformats.org/officeDocument/2006/relationships/image" Target="../media/image1310.png"/><Relationship Id="rId274" Type="http://schemas.openxmlformats.org/officeDocument/2006/relationships/customXml" Target="../ink/ink1326.xml"/><Relationship Id="rId295" Type="http://schemas.openxmlformats.org/officeDocument/2006/relationships/image" Target="../media/image1331.png"/><Relationship Id="rId309" Type="http://schemas.openxmlformats.org/officeDocument/2006/relationships/image" Target="../media/image1338.png"/><Relationship Id="rId27" Type="http://schemas.openxmlformats.org/officeDocument/2006/relationships/image" Target="../media/image1197.png"/><Relationship Id="rId48" Type="http://schemas.openxmlformats.org/officeDocument/2006/relationships/customXml" Target="../ink/ink1213.xml"/><Relationship Id="rId69" Type="http://schemas.openxmlformats.org/officeDocument/2006/relationships/image" Target="../media/image1218.png"/><Relationship Id="rId113" Type="http://schemas.openxmlformats.org/officeDocument/2006/relationships/image" Target="../media/image1240.png"/><Relationship Id="rId134" Type="http://schemas.openxmlformats.org/officeDocument/2006/relationships/customXml" Target="../ink/ink1256.xml"/><Relationship Id="rId320" Type="http://schemas.openxmlformats.org/officeDocument/2006/relationships/customXml" Target="../ink/ink1349.xml"/><Relationship Id="rId80" Type="http://schemas.openxmlformats.org/officeDocument/2006/relationships/customXml" Target="../ink/ink1229.xml"/><Relationship Id="rId155" Type="http://schemas.openxmlformats.org/officeDocument/2006/relationships/image" Target="../media/image1261.png"/><Relationship Id="rId176" Type="http://schemas.openxmlformats.org/officeDocument/2006/relationships/customXml" Target="../ink/ink1277.xml"/><Relationship Id="rId197" Type="http://schemas.openxmlformats.org/officeDocument/2006/relationships/image" Target="../media/image1282.png"/><Relationship Id="rId201" Type="http://schemas.openxmlformats.org/officeDocument/2006/relationships/image" Target="../media/image1284.png"/><Relationship Id="rId222" Type="http://schemas.openxmlformats.org/officeDocument/2006/relationships/customXml" Target="../ink/ink1300.xml"/><Relationship Id="rId243" Type="http://schemas.openxmlformats.org/officeDocument/2006/relationships/image" Target="../media/image1305.png"/><Relationship Id="rId264" Type="http://schemas.openxmlformats.org/officeDocument/2006/relationships/customXml" Target="../ink/ink1321.xml"/><Relationship Id="rId285" Type="http://schemas.openxmlformats.org/officeDocument/2006/relationships/image" Target="../media/image1326.png"/><Relationship Id="rId17" Type="http://schemas.openxmlformats.org/officeDocument/2006/relationships/image" Target="../media/image1192.png"/><Relationship Id="rId38" Type="http://schemas.openxmlformats.org/officeDocument/2006/relationships/customXml" Target="../ink/ink1208.xml"/><Relationship Id="rId59" Type="http://schemas.openxmlformats.org/officeDocument/2006/relationships/image" Target="../media/image1213.png"/><Relationship Id="rId103" Type="http://schemas.openxmlformats.org/officeDocument/2006/relationships/image" Target="../media/image1235.png"/><Relationship Id="rId124" Type="http://schemas.openxmlformats.org/officeDocument/2006/relationships/customXml" Target="../ink/ink1251.xml"/><Relationship Id="rId310" Type="http://schemas.openxmlformats.org/officeDocument/2006/relationships/customXml" Target="../ink/ink1344.xml"/><Relationship Id="rId70" Type="http://schemas.openxmlformats.org/officeDocument/2006/relationships/customXml" Target="../ink/ink1224.xml"/><Relationship Id="rId91" Type="http://schemas.openxmlformats.org/officeDocument/2006/relationships/image" Target="../media/image1229.png"/><Relationship Id="rId145" Type="http://schemas.openxmlformats.org/officeDocument/2006/relationships/image" Target="../media/image1256.png"/><Relationship Id="rId166" Type="http://schemas.openxmlformats.org/officeDocument/2006/relationships/customXml" Target="../ink/ink1272.xml"/><Relationship Id="rId187" Type="http://schemas.openxmlformats.org/officeDocument/2006/relationships/image" Target="../media/image1277.png"/><Relationship Id="rId331" Type="http://schemas.openxmlformats.org/officeDocument/2006/relationships/image" Target="../media/image134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95.xml"/><Relationship Id="rId233" Type="http://schemas.openxmlformats.org/officeDocument/2006/relationships/image" Target="../media/image1300.png"/><Relationship Id="rId254" Type="http://schemas.openxmlformats.org/officeDocument/2006/relationships/customXml" Target="../ink/ink1316.xml"/><Relationship Id="rId28" Type="http://schemas.openxmlformats.org/officeDocument/2006/relationships/customXml" Target="../ink/ink1203.xml"/><Relationship Id="rId49" Type="http://schemas.openxmlformats.org/officeDocument/2006/relationships/image" Target="../media/image1208.png"/><Relationship Id="rId114" Type="http://schemas.openxmlformats.org/officeDocument/2006/relationships/customXml" Target="../ink/ink1246.xml"/><Relationship Id="rId275" Type="http://schemas.openxmlformats.org/officeDocument/2006/relationships/image" Target="../media/image1321.png"/><Relationship Id="rId296" Type="http://schemas.openxmlformats.org/officeDocument/2006/relationships/customXml" Target="../ink/ink1337.xml"/><Relationship Id="rId300" Type="http://schemas.openxmlformats.org/officeDocument/2006/relationships/customXml" Target="../ink/ink1339.xml"/><Relationship Id="rId60" Type="http://schemas.openxmlformats.org/officeDocument/2006/relationships/customXml" Target="../ink/ink1219.xml"/><Relationship Id="rId81" Type="http://schemas.openxmlformats.org/officeDocument/2006/relationships/image" Target="../media/image1224.png"/><Relationship Id="rId135" Type="http://schemas.openxmlformats.org/officeDocument/2006/relationships/image" Target="../media/image1251.png"/><Relationship Id="rId156" Type="http://schemas.openxmlformats.org/officeDocument/2006/relationships/customXml" Target="../ink/ink1267.xml"/><Relationship Id="rId177" Type="http://schemas.openxmlformats.org/officeDocument/2006/relationships/image" Target="../media/image1272.png"/><Relationship Id="rId198" Type="http://schemas.openxmlformats.org/officeDocument/2006/relationships/customXml" Target="../ink/ink1288.xml"/><Relationship Id="rId321" Type="http://schemas.openxmlformats.org/officeDocument/2006/relationships/image" Target="../media/image1344.png"/><Relationship Id="rId202" Type="http://schemas.openxmlformats.org/officeDocument/2006/relationships/customXml" Target="../ink/ink1290.xml"/><Relationship Id="rId223" Type="http://schemas.openxmlformats.org/officeDocument/2006/relationships/image" Target="../media/image1295.png"/><Relationship Id="rId244" Type="http://schemas.openxmlformats.org/officeDocument/2006/relationships/customXml" Target="../ink/ink1311.xml"/><Relationship Id="rId18" Type="http://schemas.openxmlformats.org/officeDocument/2006/relationships/customXml" Target="../ink/ink1198.xml"/><Relationship Id="rId39" Type="http://schemas.openxmlformats.org/officeDocument/2006/relationships/image" Target="../media/image1203.png"/><Relationship Id="rId265" Type="http://schemas.openxmlformats.org/officeDocument/2006/relationships/image" Target="../media/image1316.png"/><Relationship Id="rId286" Type="http://schemas.openxmlformats.org/officeDocument/2006/relationships/customXml" Target="../ink/ink1332.xml"/><Relationship Id="rId50" Type="http://schemas.openxmlformats.org/officeDocument/2006/relationships/customXml" Target="../ink/ink1214.xml"/><Relationship Id="rId104" Type="http://schemas.openxmlformats.org/officeDocument/2006/relationships/customXml" Target="../ink/ink1241.xml"/><Relationship Id="rId125" Type="http://schemas.openxmlformats.org/officeDocument/2006/relationships/image" Target="../media/image1246.png"/><Relationship Id="rId146" Type="http://schemas.openxmlformats.org/officeDocument/2006/relationships/customXml" Target="../ink/ink1262.xml"/><Relationship Id="rId167" Type="http://schemas.openxmlformats.org/officeDocument/2006/relationships/image" Target="../media/image1267.png"/><Relationship Id="rId188" Type="http://schemas.openxmlformats.org/officeDocument/2006/relationships/customXml" Target="../ink/ink1283.xml"/><Relationship Id="rId311" Type="http://schemas.openxmlformats.org/officeDocument/2006/relationships/image" Target="../media/image1339.png"/><Relationship Id="rId71" Type="http://schemas.openxmlformats.org/officeDocument/2006/relationships/image" Target="../media/image1219.png"/><Relationship Id="rId92" Type="http://schemas.openxmlformats.org/officeDocument/2006/relationships/customXml" Target="../ink/ink1235.xml"/><Relationship Id="rId213" Type="http://schemas.openxmlformats.org/officeDocument/2006/relationships/image" Target="../media/image1290.png"/><Relationship Id="rId234" Type="http://schemas.openxmlformats.org/officeDocument/2006/relationships/customXml" Target="../ink/ink1306.xml"/><Relationship Id="rId2" Type="http://schemas.openxmlformats.org/officeDocument/2006/relationships/customXml" Target="../ink/ink1190.xml"/><Relationship Id="rId29" Type="http://schemas.openxmlformats.org/officeDocument/2006/relationships/image" Target="../media/image1198.png"/><Relationship Id="rId255" Type="http://schemas.openxmlformats.org/officeDocument/2006/relationships/image" Target="../media/image1311.png"/><Relationship Id="rId276" Type="http://schemas.openxmlformats.org/officeDocument/2006/relationships/customXml" Target="../ink/ink1327.xml"/><Relationship Id="rId297" Type="http://schemas.openxmlformats.org/officeDocument/2006/relationships/image" Target="../media/image1332.png"/><Relationship Id="rId40" Type="http://schemas.openxmlformats.org/officeDocument/2006/relationships/customXml" Target="../ink/ink1209.xml"/><Relationship Id="rId115" Type="http://schemas.openxmlformats.org/officeDocument/2006/relationships/image" Target="../media/image1241.png"/><Relationship Id="rId136" Type="http://schemas.openxmlformats.org/officeDocument/2006/relationships/customXml" Target="../ink/ink1257.xml"/><Relationship Id="rId157" Type="http://schemas.openxmlformats.org/officeDocument/2006/relationships/image" Target="../media/image1262.png"/><Relationship Id="rId178" Type="http://schemas.openxmlformats.org/officeDocument/2006/relationships/customXml" Target="../ink/ink1278.xml"/><Relationship Id="rId301" Type="http://schemas.openxmlformats.org/officeDocument/2006/relationships/image" Target="../media/image1334.png"/><Relationship Id="rId322" Type="http://schemas.openxmlformats.org/officeDocument/2006/relationships/customXml" Target="../ink/ink1350.xml"/><Relationship Id="rId61" Type="http://schemas.openxmlformats.org/officeDocument/2006/relationships/image" Target="../media/image1214.png"/><Relationship Id="rId82" Type="http://schemas.openxmlformats.org/officeDocument/2006/relationships/customXml" Target="../ink/ink1230.xml"/><Relationship Id="rId199" Type="http://schemas.openxmlformats.org/officeDocument/2006/relationships/image" Target="../media/image1283.png"/><Relationship Id="rId203" Type="http://schemas.openxmlformats.org/officeDocument/2006/relationships/image" Target="../media/image1285.png"/><Relationship Id="rId19" Type="http://schemas.openxmlformats.org/officeDocument/2006/relationships/image" Target="../media/image1193.png"/><Relationship Id="rId224" Type="http://schemas.openxmlformats.org/officeDocument/2006/relationships/customXml" Target="../ink/ink1301.xml"/><Relationship Id="rId245" Type="http://schemas.openxmlformats.org/officeDocument/2006/relationships/image" Target="../media/image1306.png"/><Relationship Id="rId266" Type="http://schemas.openxmlformats.org/officeDocument/2006/relationships/customXml" Target="../ink/ink1322.xml"/><Relationship Id="rId287" Type="http://schemas.openxmlformats.org/officeDocument/2006/relationships/image" Target="../media/image1327.png"/><Relationship Id="rId30" Type="http://schemas.openxmlformats.org/officeDocument/2006/relationships/customXml" Target="../ink/ink1204.xml"/><Relationship Id="rId105" Type="http://schemas.openxmlformats.org/officeDocument/2006/relationships/image" Target="../media/image1236.png"/><Relationship Id="rId126" Type="http://schemas.openxmlformats.org/officeDocument/2006/relationships/customXml" Target="../ink/ink1252.xml"/><Relationship Id="rId147" Type="http://schemas.openxmlformats.org/officeDocument/2006/relationships/image" Target="../media/image1257.png"/><Relationship Id="rId168" Type="http://schemas.openxmlformats.org/officeDocument/2006/relationships/customXml" Target="../ink/ink1273.xml"/><Relationship Id="rId312" Type="http://schemas.openxmlformats.org/officeDocument/2006/relationships/customXml" Target="../ink/ink134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7.png"/><Relationship Id="rId299" Type="http://schemas.openxmlformats.org/officeDocument/2006/relationships/image" Target="../media/image1497.png"/><Relationship Id="rId303" Type="http://schemas.openxmlformats.org/officeDocument/2006/relationships/image" Target="../media/image1499.png"/><Relationship Id="rId21" Type="http://schemas.openxmlformats.org/officeDocument/2006/relationships/image" Target="../media/image1359.png"/><Relationship Id="rId42" Type="http://schemas.openxmlformats.org/officeDocument/2006/relationships/customXml" Target="../ink/ink1375.xml"/><Relationship Id="rId63" Type="http://schemas.openxmlformats.org/officeDocument/2006/relationships/image" Target="../media/image1380.png"/><Relationship Id="rId84" Type="http://schemas.openxmlformats.org/officeDocument/2006/relationships/customXml" Target="../ink/ink1396.xml"/><Relationship Id="rId138" Type="http://schemas.openxmlformats.org/officeDocument/2006/relationships/customXml" Target="../ink/ink1423.xml"/><Relationship Id="rId159" Type="http://schemas.openxmlformats.org/officeDocument/2006/relationships/image" Target="../media/image1428.png"/><Relationship Id="rId324" Type="http://schemas.openxmlformats.org/officeDocument/2006/relationships/customXml" Target="../ink/ink1516.xml"/><Relationship Id="rId170" Type="http://schemas.openxmlformats.org/officeDocument/2006/relationships/customXml" Target="../ink/ink1439.xml"/><Relationship Id="rId191" Type="http://schemas.openxmlformats.org/officeDocument/2006/relationships/image" Target="../media/image1444.png"/><Relationship Id="rId205" Type="http://schemas.openxmlformats.org/officeDocument/2006/relationships/image" Target="../media/image1451.png"/><Relationship Id="rId226" Type="http://schemas.openxmlformats.org/officeDocument/2006/relationships/customXml" Target="../ink/ink1467.xml"/><Relationship Id="rId247" Type="http://schemas.openxmlformats.org/officeDocument/2006/relationships/image" Target="../media/image1472.png"/><Relationship Id="rId107" Type="http://schemas.openxmlformats.org/officeDocument/2006/relationships/image" Target="../media/image1402.png"/><Relationship Id="rId268" Type="http://schemas.openxmlformats.org/officeDocument/2006/relationships/customXml" Target="../ink/ink1488.xml"/><Relationship Id="rId289" Type="http://schemas.openxmlformats.org/officeDocument/2006/relationships/image" Target="../media/image1493.png"/><Relationship Id="rId11" Type="http://schemas.openxmlformats.org/officeDocument/2006/relationships/image" Target="../media/image1354.png"/><Relationship Id="rId32" Type="http://schemas.openxmlformats.org/officeDocument/2006/relationships/customXml" Target="../ink/ink1370.xml"/><Relationship Id="rId53" Type="http://schemas.openxmlformats.org/officeDocument/2006/relationships/image" Target="../media/image1375.png"/><Relationship Id="rId74" Type="http://schemas.openxmlformats.org/officeDocument/2006/relationships/customXml" Target="../ink/ink1391.xml"/><Relationship Id="rId128" Type="http://schemas.openxmlformats.org/officeDocument/2006/relationships/customXml" Target="../ink/ink1418.xml"/><Relationship Id="rId149" Type="http://schemas.openxmlformats.org/officeDocument/2006/relationships/image" Target="../media/image1423.png"/><Relationship Id="rId314" Type="http://schemas.openxmlformats.org/officeDocument/2006/relationships/customXml" Target="../ink/ink1511.xml"/><Relationship Id="rId5" Type="http://schemas.openxmlformats.org/officeDocument/2006/relationships/image" Target="../media/image1351.png"/><Relationship Id="rId95" Type="http://schemas.openxmlformats.org/officeDocument/2006/relationships/image" Target="../media/image1396.png"/><Relationship Id="rId160" Type="http://schemas.openxmlformats.org/officeDocument/2006/relationships/customXml" Target="../ink/ink1434.xml"/><Relationship Id="rId181" Type="http://schemas.openxmlformats.org/officeDocument/2006/relationships/image" Target="../media/image1439.png"/><Relationship Id="rId216" Type="http://schemas.openxmlformats.org/officeDocument/2006/relationships/customXml" Target="../ink/ink1462.xml"/><Relationship Id="rId237" Type="http://schemas.openxmlformats.org/officeDocument/2006/relationships/image" Target="../media/image1467.png"/><Relationship Id="rId258" Type="http://schemas.openxmlformats.org/officeDocument/2006/relationships/customXml" Target="../ink/ink1483.xml"/><Relationship Id="rId279" Type="http://schemas.openxmlformats.org/officeDocument/2006/relationships/image" Target="../media/image1488.png"/><Relationship Id="rId22" Type="http://schemas.openxmlformats.org/officeDocument/2006/relationships/customXml" Target="../ink/ink1365.xml"/><Relationship Id="rId43" Type="http://schemas.openxmlformats.org/officeDocument/2006/relationships/image" Target="../media/image1370.png"/><Relationship Id="rId64" Type="http://schemas.openxmlformats.org/officeDocument/2006/relationships/customXml" Target="../ink/ink1386.xml"/><Relationship Id="rId118" Type="http://schemas.openxmlformats.org/officeDocument/2006/relationships/customXml" Target="../ink/ink1413.xml"/><Relationship Id="rId139" Type="http://schemas.openxmlformats.org/officeDocument/2006/relationships/image" Target="../media/image1418.png"/><Relationship Id="rId290" Type="http://schemas.openxmlformats.org/officeDocument/2006/relationships/customXml" Target="../ink/ink1499.xml"/><Relationship Id="rId304" Type="http://schemas.openxmlformats.org/officeDocument/2006/relationships/customXml" Target="../ink/ink1506.xml"/><Relationship Id="rId325" Type="http://schemas.openxmlformats.org/officeDocument/2006/relationships/image" Target="../media/image1510.png"/><Relationship Id="rId85" Type="http://schemas.openxmlformats.org/officeDocument/2006/relationships/image" Target="../media/image1391.png"/><Relationship Id="rId150" Type="http://schemas.openxmlformats.org/officeDocument/2006/relationships/customXml" Target="../ink/ink1429.xml"/><Relationship Id="rId171" Type="http://schemas.openxmlformats.org/officeDocument/2006/relationships/image" Target="../media/image1434.png"/><Relationship Id="rId192" Type="http://schemas.openxmlformats.org/officeDocument/2006/relationships/customXml" Target="../ink/ink1450.xml"/><Relationship Id="rId206" Type="http://schemas.openxmlformats.org/officeDocument/2006/relationships/customXml" Target="../ink/ink1457.xml"/><Relationship Id="rId227" Type="http://schemas.openxmlformats.org/officeDocument/2006/relationships/image" Target="../media/image1462.png"/><Relationship Id="rId248" Type="http://schemas.openxmlformats.org/officeDocument/2006/relationships/customXml" Target="../ink/ink1478.xml"/><Relationship Id="rId269" Type="http://schemas.openxmlformats.org/officeDocument/2006/relationships/image" Target="../media/image1483.png"/><Relationship Id="rId12" Type="http://schemas.openxmlformats.org/officeDocument/2006/relationships/customXml" Target="../ink/ink1360.xml"/><Relationship Id="rId33" Type="http://schemas.openxmlformats.org/officeDocument/2006/relationships/image" Target="../media/image1365.png"/><Relationship Id="rId108" Type="http://schemas.openxmlformats.org/officeDocument/2006/relationships/customXml" Target="../ink/ink1408.xml"/><Relationship Id="rId129" Type="http://schemas.openxmlformats.org/officeDocument/2006/relationships/image" Target="../media/image1413.png"/><Relationship Id="rId280" Type="http://schemas.openxmlformats.org/officeDocument/2006/relationships/customXml" Target="../ink/ink1494.xml"/><Relationship Id="rId315" Type="http://schemas.openxmlformats.org/officeDocument/2006/relationships/image" Target="../media/image1505.png"/><Relationship Id="rId54" Type="http://schemas.openxmlformats.org/officeDocument/2006/relationships/customXml" Target="../ink/ink1381.xml"/><Relationship Id="rId75" Type="http://schemas.openxmlformats.org/officeDocument/2006/relationships/image" Target="../media/image1386.png"/><Relationship Id="rId96" Type="http://schemas.openxmlformats.org/officeDocument/2006/relationships/customXml" Target="../ink/ink1402.xml"/><Relationship Id="rId140" Type="http://schemas.openxmlformats.org/officeDocument/2006/relationships/customXml" Target="../ink/ink1424.xml"/><Relationship Id="rId161" Type="http://schemas.openxmlformats.org/officeDocument/2006/relationships/image" Target="../media/image1429.png"/><Relationship Id="rId182" Type="http://schemas.openxmlformats.org/officeDocument/2006/relationships/customXml" Target="../ink/ink1445.xml"/><Relationship Id="rId217" Type="http://schemas.openxmlformats.org/officeDocument/2006/relationships/image" Target="../media/image1457.png"/><Relationship Id="rId6" Type="http://schemas.openxmlformats.org/officeDocument/2006/relationships/customXml" Target="../ink/ink1357.xml"/><Relationship Id="rId238" Type="http://schemas.openxmlformats.org/officeDocument/2006/relationships/customXml" Target="../ink/ink1473.xml"/><Relationship Id="rId259" Type="http://schemas.openxmlformats.org/officeDocument/2006/relationships/image" Target="../media/image1478.png"/><Relationship Id="rId23" Type="http://schemas.openxmlformats.org/officeDocument/2006/relationships/image" Target="../media/image1360.png"/><Relationship Id="rId119" Type="http://schemas.openxmlformats.org/officeDocument/2006/relationships/image" Target="../media/image1408.png"/><Relationship Id="rId270" Type="http://schemas.openxmlformats.org/officeDocument/2006/relationships/customXml" Target="../ink/ink1489.xml"/><Relationship Id="rId291" Type="http://schemas.openxmlformats.org/officeDocument/2006/relationships/image" Target="../media/image1494.png"/><Relationship Id="rId305" Type="http://schemas.openxmlformats.org/officeDocument/2006/relationships/image" Target="../media/image1500.png"/><Relationship Id="rId326" Type="http://schemas.openxmlformats.org/officeDocument/2006/relationships/customXml" Target="../ink/ink1517.xml"/><Relationship Id="rId44" Type="http://schemas.openxmlformats.org/officeDocument/2006/relationships/customXml" Target="../ink/ink1376.xml"/><Relationship Id="rId65" Type="http://schemas.openxmlformats.org/officeDocument/2006/relationships/image" Target="../media/image1381.png"/><Relationship Id="rId86" Type="http://schemas.openxmlformats.org/officeDocument/2006/relationships/customXml" Target="../ink/ink1397.xml"/><Relationship Id="rId130" Type="http://schemas.openxmlformats.org/officeDocument/2006/relationships/customXml" Target="../ink/ink1419.xml"/><Relationship Id="rId151" Type="http://schemas.openxmlformats.org/officeDocument/2006/relationships/image" Target="../media/image1424.png"/><Relationship Id="rId172" Type="http://schemas.openxmlformats.org/officeDocument/2006/relationships/customXml" Target="../ink/ink1440.xml"/><Relationship Id="rId193" Type="http://schemas.openxmlformats.org/officeDocument/2006/relationships/image" Target="../media/image1445.png"/><Relationship Id="rId207" Type="http://schemas.openxmlformats.org/officeDocument/2006/relationships/image" Target="../media/image1452.png"/><Relationship Id="rId228" Type="http://schemas.openxmlformats.org/officeDocument/2006/relationships/customXml" Target="../ink/ink1468.xml"/><Relationship Id="rId249" Type="http://schemas.openxmlformats.org/officeDocument/2006/relationships/image" Target="../media/image1473.png"/><Relationship Id="rId13" Type="http://schemas.openxmlformats.org/officeDocument/2006/relationships/image" Target="../media/image1355.png"/><Relationship Id="rId109" Type="http://schemas.openxmlformats.org/officeDocument/2006/relationships/image" Target="../media/image1403.png"/><Relationship Id="rId260" Type="http://schemas.openxmlformats.org/officeDocument/2006/relationships/customXml" Target="../ink/ink1484.xml"/><Relationship Id="rId281" Type="http://schemas.openxmlformats.org/officeDocument/2006/relationships/image" Target="../media/image1489.png"/><Relationship Id="rId316" Type="http://schemas.openxmlformats.org/officeDocument/2006/relationships/customXml" Target="../ink/ink1512.xml"/><Relationship Id="rId34" Type="http://schemas.openxmlformats.org/officeDocument/2006/relationships/customXml" Target="../ink/ink1371.xml"/><Relationship Id="rId55" Type="http://schemas.openxmlformats.org/officeDocument/2006/relationships/image" Target="../media/image1376.png"/><Relationship Id="rId76" Type="http://schemas.openxmlformats.org/officeDocument/2006/relationships/customXml" Target="../ink/ink1392.xml"/><Relationship Id="rId97" Type="http://schemas.openxmlformats.org/officeDocument/2006/relationships/image" Target="../media/image1397.png"/><Relationship Id="rId120" Type="http://schemas.openxmlformats.org/officeDocument/2006/relationships/customXml" Target="../ink/ink1414.xml"/><Relationship Id="rId141" Type="http://schemas.openxmlformats.org/officeDocument/2006/relationships/image" Target="../media/image1419.png"/><Relationship Id="rId7" Type="http://schemas.openxmlformats.org/officeDocument/2006/relationships/image" Target="../media/image1352.png"/><Relationship Id="rId162" Type="http://schemas.openxmlformats.org/officeDocument/2006/relationships/customXml" Target="../ink/ink1435.xml"/><Relationship Id="rId183" Type="http://schemas.openxmlformats.org/officeDocument/2006/relationships/image" Target="../media/image1440.png"/><Relationship Id="rId218" Type="http://schemas.openxmlformats.org/officeDocument/2006/relationships/customXml" Target="../ink/ink1463.xml"/><Relationship Id="rId239" Type="http://schemas.openxmlformats.org/officeDocument/2006/relationships/image" Target="../media/image1468.png"/><Relationship Id="rId250" Type="http://schemas.openxmlformats.org/officeDocument/2006/relationships/customXml" Target="../ink/ink1479.xml"/><Relationship Id="rId271" Type="http://schemas.openxmlformats.org/officeDocument/2006/relationships/image" Target="../media/image1484.png"/><Relationship Id="rId292" Type="http://schemas.openxmlformats.org/officeDocument/2006/relationships/customXml" Target="../ink/ink1500.xml"/><Relationship Id="rId306" Type="http://schemas.openxmlformats.org/officeDocument/2006/relationships/customXml" Target="../ink/ink1507.xml"/><Relationship Id="rId24" Type="http://schemas.openxmlformats.org/officeDocument/2006/relationships/customXml" Target="../ink/ink1366.xml"/><Relationship Id="rId45" Type="http://schemas.openxmlformats.org/officeDocument/2006/relationships/image" Target="../media/image1371.png"/><Relationship Id="rId66" Type="http://schemas.openxmlformats.org/officeDocument/2006/relationships/customXml" Target="../ink/ink1387.xml"/><Relationship Id="rId87" Type="http://schemas.openxmlformats.org/officeDocument/2006/relationships/image" Target="../media/image1392.png"/><Relationship Id="rId110" Type="http://schemas.openxmlformats.org/officeDocument/2006/relationships/customXml" Target="../ink/ink1409.xml"/><Relationship Id="rId131" Type="http://schemas.openxmlformats.org/officeDocument/2006/relationships/image" Target="../media/image1414.png"/><Relationship Id="rId327" Type="http://schemas.openxmlformats.org/officeDocument/2006/relationships/image" Target="../media/image1511.png"/><Relationship Id="rId152" Type="http://schemas.openxmlformats.org/officeDocument/2006/relationships/customXml" Target="../ink/ink1430.xml"/><Relationship Id="rId173" Type="http://schemas.openxmlformats.org/officeDocument/2006/relationships/image" Target="../media/image1435.png"/><Relationship Id="rId194" Type="http://schemas.openxmlformats.org/officeDocument/2006/relationships/customXml" Target="../ink/ink1451.xml"/><Relationship Id="rId208" Type="http://schemas.openxmlformats.org/officeDocument/2006/relationships/customXml" Target="../ink/ink1458.xml"/><Relationship Id="rId229" Type="http://schemas.openxmlformats.org/officeDocument/2006/relationships/image" Target="../media/image1463.png"/><Relationship Id="rId240" Type="http://schemas.openxmlformats.org/officeDocument/2006/relationships/customXml" Target="../ink/ink1474.xml"/><Relationship Id="rId261" Type="http://schemas.openxmlformats.org/officeDocument/2006/relationships/image" Target="../media/image1479.png"/><Relationship Id="rId14" Type="http://schemas.openxmlformats.org/officeDocument/2006/relationships/customXml" Target="../ink/ink1361.xml"/><Relationship Id="rId30" Type="http://schemas.openxmlformats.org/officeDocument/2006/relationships/customXml" Target="../ink/ink1369.xml"/><Relationship Id="rId35" Type="http://schemas.openxmlformats.org/officeDocument/2006/relationships/image" Target="../media/image1366.png"/><Relationship Id="rId56" Type="http://schemas.openxmlformats.org/officeDocument/2006/relationships/customXml" Target="../ink/ink1382.xml"/><Relationship Id="rId77" Type="http://schemas.openxmlformats.org/officeDocument/2006/relationships/image" Target="../media/image1387.png"/><Relationship Id="rId100" Type="http://schemas.openxmlformats.org/officeDocument/2006/relationships/customXml" Target="../ink/ink1404.xml"/><Relationship Id="rId105" Type="http://schemas.openxmlformats.org/officeDocument/2006/relationships/image" Target="../media/image1401.png"/><Relationship Id="rId126" Type="http://schemas.openxmlformats.org/officeDocument/2006/relationships/customXml" Target="../ink/ink1417.xml"/><Relationship Id="rId147" Type="http://schemas.openxmlformats.org/officeDocument/2006/relationships/image" Target="../media/image1422.png"/><Relationship Id="rId168" Type="http://schemas.openxmlformats.org/officeDocument/2006/relationships/customXml" Target="../ink/ink1438.xml"/><Relationship Id="rId282" Type="http://schemas.openxmlformats.org/officeDocument/2006/relationships/customXml" Target="../ink/ink1495.xml"/><Relationship Id="rId312" Type="http://schemas.openxmlformats.org/officeDocument/2006/relationships/customXml" Target="../ink/ink1510.xml"/><Relationship Id="rId317" Type="http://schemas.openxmlformats.org/officeDocument/2006/relationships/image" Target="../media/image1506.png"/><Relationship Id="rId8" Type="http://schemas.openxmlformats.org/officeDocument/2006/relationships/customXml" Target="../ink/ink1358.xml"/><Relationship Id="rId51" Type="http://schemas.openxmlformats.org/officeDocument/2006/relationships/image" Target="../media/image1374.png"/><Relationship Id="rId72" Type="http://schemas.openxmlformats.org/officeDocument/2006/relationships/customXml" Target="../ink/ink1390.xml"/><Relationship Id="rId93" Type="http://schemas.openxmlformats.org/officeDocument/2006/relationships/image" Target="../media/image1395.png"/><Relationship Id="rId98" Type="http://schemas.openxmlformats.org/officeDocument/2006/relationships/customXml" Target="../ink/ink1403.xml"/><Relationship Id="rId121" Type="http://schemas.openxmlformats.org/officeDocument/2006/relationships/image" Target="../media/image1409.png"/><Relationship Id="rId142" Type="http://schemas.openxmlformats.org/officeDocument/2006/relationships/customXml" Target="../ink/ink1425.xml"/><Relationship Id="rId163" Type="http://schemas.openxmlformats.org/officeDocument/2006/relationships/image" Target="../media/image1430.png"/><Relationship Id="rId184" Type="http://schemas.openxmlformats.org/officeDocument/2006/relationships/customXml" Target="../ink/ink1446.xml"/><Relationship Id="rId189" Type="http://schemas.openxmlformats.org/officeDocument/2006/relationships/image" Target="../media/image1443.png"/><Relationship Id="rId219" Type="http://schemas.openxmlformats.org/officeDocument/2006/relationships/image" Target="../media/image1458.png"/><Relationship Id="rId3" Type="http://schemas.openxmlformats.org/officeDocument/2006/relationships/image" Target="../media/image1350.png"/><Relationship Id="rId214" Type="http://schemas.openxmlformats.org/officeDocument/2006/relationships/customXml" Target="../ink/ink1461.xml"/><Relationship Id="rId230" Type="http://schemas.openxmlformats.org/officeDocument/2006/relationships/customXml" Target="../ink/ink1469.xml"/><Relationship Id="rId235" Type="http://schemas.openxmlformats.org/officeDocument/2006/relationships/image" Target="../media/image1466.png"/><Relationship Id="rId251" Type="http://schemas.openxmlformats.org/officeDocument/2006/relationships/image" Target="../media/image1474.png"/><Relationship Id="rId256" Type="http://schemas.openxmlformats.org/officeDocument/2006/relationships/customXml" Target="../ink/ink1482.xml"/><Relationship Id="rId277" Type="http://schemas.openxmlformats.org/officeDocument/2006/relationships/image" Target="../media/image1487.png"/><Relationship Id="rId298" Type="http://schemas.openxmlformats.org/officeDocument/2006/relationships/customXml" Target="../ink/ink1503.xml"/><Relationship Id="rId25" Type="http://schemas.openxmlformats.org/officeDocument/2006/relationships/image" Target="../media/image1361.png"/><Relationship Id="rId46" Type="http://schemas.openxmlformats.org/officeDocument/2006/relationships/customXml" Target="../ink/ink1377.xml"/><Relationship Id="rId67" Type="http://schemas.openxmlformats.org/officeDocument/2006/relationships/image" Target="../media/image1382.png"/><Relationship Id="rId116" Type="http://schemas.openxmlformats.org/officeDocument/2006/relationships/customXml" Target="../ink/ink1412.xml"/><Relationship Id="rId137" Type="http://schemas.openxmlformats.org/officeDocument/2006/relationships/image" Target="../media/image1417.png"/><Relationship Id="rId158" Type="http://schemas.openxmlformats.org/officeDocument/2006/relationships/customXml" Target="../ink/ink1433.xml"/><Relationship Id="rId272" Type="http://schemas.openxmlformats.org/officeDocument/2006/relationships/customXml" Target="../ink/ink1490.xml"/><Relationship Id="rId293" Type="http://schemas.openxmlformats.org/officeDocument/2006/relationships/image" Target="../media/image150.png"/><Relationship Id="rId302" Type="http://schemas.openxmlformats.org/officeDocument/2006/relationships/customXml" Target="../ink/ink1505.xml"/><Relationship Id="rId307" Type="http://schemas.openxmlformats.org/officeDocument/2006/relationships/image" Target="../media/image1501.png"/><Relationship Id="rId323" Type="http://schemas.openxmlformats.org/officeDocument/2006/relationships/image" Target="../media/image1509.png"/><Relationship Id="rId328" Type="http://schemas.openxmlformats.org/officeDocument/2006/relationships/customXml" Target="../ink/ink1518.xml"/><Relationship Id="rId20" Type="http://schemas.openxmlformats.org/officeDocument/2006/relationships/customXml" Target="../ink/ink1364.xml"/><Relationship Id="rId41" Type="http://schemas.openxmlformats.org/officeDocument/2006/relationships/image" Target="../media/image1369.png"/><Relationship Id="rId62" Type="http://schemas.openxmlformats.org/officeDocument/2006/relationships/customXml" Target="../ink/ink1385.xml"/><Relationship Id="rId83" Type="http://schemas.openxmlformats.org/officeDocument/2006/relationships/image" Target="../media/image1390.png"/><Relationship Id="rId88" Type="http://schemas.openxmlformats.org/officeDocument/2006/relationships/customXml" Target="../ink/ink1398.xml"/><Relationship Id="rId111" Type="http://schemas.openxmlformats.org/officeDocument/2006/relationships/image" Target="../media/image1404.png"/><Relationship Id="rId132" Type="http://schemas.openxmlformats.org/officeDocument/2006/relationships/customXml" Target="../ink/ink1420.xml"/><Relationship Id="rId153" Type="http://schemas.openxmlformats.org/officeDocument/2006/relationships/image" Target="../media/image1425.png"/><Relationship Id="rId174" Type="http://schemas.openxmlformats.org/officeDocument/2006/relationships/customXml" Target="../ink/ink1441.xml"/><Relationship Id="rId179" Type="http://schemas.openxmlformats.org/officeDocument/2006/relationships/image" Target="../media/image1438.png"/><Relationship Id="rId195" Type="http://schemas.openxmlformats.org/officeDocument/2006/relationships/image" Target="../media/image1446.png"/><Relationship Id="rId209" Type="http://schemas.openxmlformats.org/officeDocument/2006/relationships/image" Target="../media/image1453.png"/><Relationship Id="rId190" Type="http://schemas.openxmlformats.org/officeDocument/2006/relationships/customXml" Target="../ink/ink1449.xml"/><Relationship Id="rId204" Type="http://schemas.openxmlformats.org/officeDocument/2006/relationships/customXml" Target="../ink/ink1456.xml"/><Relationship Id="rId220" Type="http://schemas.openxmlformats.org/officeDocument/2006/relationships/customXml" Target="../ink/ink1464.xml"/><Relationship Id="rId225" Type="http://schemas.openxmlformats.org/officeDocument/2006/relationships/image" Target="../media/image1461.png"/><Relationship Id="rId241" Type="http://schemas.openxmlformats.org/officeDocument/2006/relationships/image" Target="../media/image1469.png"/><Relationship Id="rId246" Type="http://schemas.openxmlformats.org/officeDocument/2006/relationships/customXml" Target="../ink/ink1477.xml"/><Relationship Id="rId267" Type="http://schemas.openxmlformats.org/officeDocument/2006/relationships/image" Target="../media/image1482.png"/><Relationship Id="rId288" Type="http://schemas.openxmlformats.org/officeDocument/2006/relationships/customXml" Target="../ink/ink1498.xml"/><Relationship Id="rId15" Type="http://schemas.openxmlformats.org/officeDocument/2006/relationships/image" Target="../media/image1356.png"/><Relationship Id="rId36" Type="http://schemas.openxmlformats.org/officeDocument/2006/relationships/customXml" Target="../ink/ink1372.xml"/><Relationship Id="rId57" Type="http://schemas.openxmlformats.org/officeDocument/2006/relationships/image" Target="../media/image1377.png"/><Relationship Id="rId106" Type="http://schemas.openxmlformats.org/officeDocument/2006/relationships/customXml" Target="../ink/ink1407.xml"/><Relationship Id="rId127" Type="http://schemas.openxmlformats.org/officeDocument/2006/relationships/image" Target="../media/image1412.png"/><Relationship Id="rId262" Type="http://schemas.openxmlformats.org/officeDocument/2006/relationships/customXml" Target="../ink/ink1485.xml"/><Relationship Id="rId283" Type="http://schemas.openxmlformats.org/officeDocument/2006/relationships/image" Target="../media/image1490.png"/><Relationship Id="rId313" Type="http://schemas.openxmlformats.org/officeDocument/2006/relationships/image" Target="../media/image1504.png"/><Relationship Id="rId318" Type="http://schemas.openxmlformats.org/officeDocument/2006/relationships/customXml" Target="../ink/ink1513.xml"/><Relationship Id="rId10" Type="http://schemas.openxmlformats.org/officeDocument/2006/relationships/customXml" Target="../ink/ink1359.xml"/><Relationship Id="rId31" Type="http://schemas.openxmlformats.org/officeDocument/2006/relationships/image" Target="../media/image1364.png"/><Relationship Id="rId52" Type="http://schemas.openxmlformats.org/officeDocument/2006/relationships/customXml" Target="../ink/ink1380.xml"/><Relationship Id="rId73" Type="http://schemas.openxmlformats.org/officeDocument/2006/relationships/image" Target="../media/image1385.png"/><Relationship Id="rId78" Type="http://schemas.openxmlformats.org/officeDocument/2006/relationships/customXml" Target="../ink/ink1393.xml"/><Relationship Id="rId94" Type="http://schemas.openxmlformats.org/officeDocument/2006/relationships/customXml" Target="../ink/ink1401.xml"/><Relationship Id="rId99" Type="http://schemas.openxmlformats.org/officeDocument/2006/relationships/image" Target="../media/image1398.png"/><Relationship Id="rId101" Type="http://schemas.openxmlformats.org/officeDocument/2006/relationships/image" Target="../media/image1399.png"/><Relationship Id="rId122" Type="http://schemas.openxmlformats.org/officeDocument/2006/relationships/customXml" Target="../ink/ink1415.xml"/><Relationship Id="rId143" Type="http://schemas.openxmlformats.org/officeDocument/2006/relationships/image" Target="../media/image1420.png"/><Relationship Id="rId148" Type="http://schemas.openxmlformats.org/officeDocument/2006/relationships/customXml" Target="../ink/ink1428.xml"/><Relationship Id="rId164" Type="http://schemas.openxmlformats.org/officeDocument/2006/relationships/customXml" Target="../ink/ink1436.xml"/><Relationship Id="rId169" Type="http://schemas.openxmlformats.org/officeDocument/2006/relationships/image" Target="../media/image1433.png"/><Relationship Id="rId185" Type="http://schemas.openxmlformats.org/officeDocument/2006/relationships/image" Target="../media/image1441.png"/><Relationship Id="rId4" Type="http://schemas.openxmlformats.org/officeDocument/2006/relationships/customXml" Target="../ink/ink1356.xml"/><Relationship Id="rId9" Type="http://schemas.openxmlformats.org/officeDocument/2006/relationships/image" Target="../media/image1353.png"/><Relationship Id="rId180" Type="http://schemas.openxmlformats.org/officeDocument/2006/relationships/customXml" Target="../ink/ink1444.xml"/><Relationship Id="rId210" Type="http://schemas.openxmlformats.org/officeDocument/2006/relationships/customXml" Target="../ink/ink1459.xml"/><Relationship Id="rId215" Type="http://schemas.openxmlformats.org/officeDocument/2006/relationships/image" Target="../media/image1456.png"/><Relationship Id="rId236" Type="http://schemas.openxmlformats.org/officeDocument/2006/relationships/customXml" Target="../ink/ink1472.xml"/><Relationship Id="rId257" Type="http://schemas.openxmlformats.org/officeDocument/2006/relationships/image" Target="../media/image1477.png"/><Relationship Id="rId278" Type="http://schemas.openxmlformats.org/officeDocument/2006/relationships/customXml" Target="../ink/ink1493.xml"/><Relationship Id="rId26" Type="http://schemas.openxmlformats.org/officeDocument/2006/relationships/customXml" Target="../ink/ink1367.xml"/><Relationship Id="rId231" Type="http://schemas.openxmlformats.org/officeDocument/2006/relationships/image" Target="../media/image1464.png"/><Relationship Id="rId252" Type="http://schemas.openxmlformats.org/officeDocument/2006/relationships/customXml" Target="../ink/ink1480.xml"/><Relationship Id="rId273" Type="http://schemas.openxmlformats.org/officeDocument/2006/relationships/image" Target="../media/image1485.png"/><Relationship Id="rId294" Type="http://schemas.openxmlformats.org/officeDocument/2006/relationships/customXml" Target="../ink/ink1501.xml"/><Relationship Id="rId308" Type="http://schemas.openxmlformats.org/officeDocument/2006/relationships/customXml" Target="../ink/ink1508.xml"/><Relationship Id="rId329" Type="http://schemas.openxmlformats.org/officeDocument/2006/relationships/image" Target="../media/image1512.png"/><Relationship Id="rId47" Type="http://schemas.openxmlformats.org/officeDocument/2006/relationships/image" Target="../media/image1372.png"/><Relationship Id="rId68" Type="http://schemas.openxmlformats.org/officeDocument/2006/relationships/customXml" Target="../ink/ink1388.xml"/><Relationship Id="rId89" Type="http://schemas.openxmlformats.org/officeDocument/2006/relationships/image" Target="../media/image1393.png"/><Relationship Id="rId112" Type="http://schemas.openxmlformats.org/officeDocument/2006/relationships/customXml" Target="../ink/ink1410.xml"/><Relationship Id="rId133" Type="http://schemas.openxmlformats.org/officeDocument/2006/relationships/image" Target="../media/image1415.png"/><Relationship Id="rId154" Type="http://schemas.openxmlformats.org/officeDocument/2006/relationships/customXml" Target="../ink/ink1431.xml"/><Relationship Id="rId175" Type="http://schemas.openxmlformats.org/officeDocument/2006/relationships/image" Target="../media/image1436.png"/><Relationship Id="rId196" Type="http://schemas.openxmlformats.org/officeDocument/2006/relationships/customXml" Target="../ink/ink1452.xml"/><Relationship Id="rId200" Type="http://schemas.openxmlformats.org/officeDocument/2006/relationships/customXml" Target="../ink/ink1454.xml"/><Relationship Id="rId16" Type="http://schemas.openxmlformats.org/officeDocument/2006/relationships/customXml" Target="../ink/ink1362.xml"/><Relationship Id="rId221" Type="http://schemas.openxmlformats.org/officeDocument/2006/relationships/image" Target="../media/image1459.png"/><Relationship Id="rId242" Type="http://schemas.openxmlformats.org/officeDocument/2006/relationships/customXml" Target="../ink/ink1475.xml"/><Relationship Id="rId263" Type="http://schemas.openxmlformats.org/officeDocument/2006/relationships/image" Target="../media/image1480.png"/><Relationship Id="rId284" Type="http://schemas.openxmlformats.org/officeDocument/2006/relationships/customXml" Target="../ink/ink1496.xml"/><Relationship Id="rId319" Type="http://schemas.openxmlformats.org/officeDocument/2006/relationships/image" Target="../media/image1507.png"/><Relationship Id="rId37" Type="http://schemas.openxmlformats.org/officeDocument/2006/relationships/image" Target="../media/image1367.png"/><Relationship Id="rId58" Type="http://schemas.openxmlformats.org/officeDocument/2006/relationships/customXml" Target="../ink/ink1383.xml"/><Relationship Id="rId79" Type="http://schemas.openxmlformats.org/officeDocument/2006/relationships/image" Target="../media/image1388.png"/><Relationship Id="rId102" Type="http://schemas.openxmlformats.org/officeDocument/2006/relationships/customXml" Target="../ink/ink1405.xml"/><Relationship Id="rId123" Type="http://schemas.openxmlformats.org/officeDocument/2006/relationships/image" Target="../media/image1410.png"/><Relationship Id="rId144" Type="http://schemas.openxmlformats.org/officeDocument/2006/relationships/customXml" Target="../ink/ink1426.xml"/><Relationship Id="rId90" Type="http://schemas.openxmlformats.org/officeDocument/2006/relationships/customXml" Target="../ink/ink1399.xml"/><Relationship Id="rId165" Type="http://schemas.openxmlformats.org/officeDocument/2006/relationships/image" Target="../media/image1431.png"/><Relationship Id="rId186" Type="http://schemas.openxmlformats.org/officeDocument/2006/relationships/customXml" Target="../ink/ink1447.xml"/><Relationship Id="rId211" Type="http://schemas.openxmlformats.org/officeDocument/2006/relationships/image" Target="../media/image1454.png"/><Relationship Id="rId232" Type="http://schemas.openxmlformats.org/officeDocument/2006/relationships/customXml" Target="../ink/ink1470.xml"/><Relationship Id="rId253" Type="http://schemas.openxmlformats.org/officeDocument/2006/relationships/image" Target="../media/image1475.png"/><Relationship Id="rId274" Type="http://schemas.openxmlformats.org/officeDocument/2006/relationships/customXml" Target="../ink/ink1491.xml"/><Relationship Id="rId295" Type="http://schemas.openxmlformats.org/officeDocument/2006/relationships/image" Target="../media/image1495.png"/><Relationship Id="rId309" Type="http://schemas.openxmlformats.org/officeDocument/2006/relationships/image" Target="../media/image1502.png"/><Relationship Id="rId27" Type="http://schemas.openxmlformats.org/officeDocument/2006/relationships/image" Target="../media/image1362.png"/><Relationship Id="rId48" Type="http://schemas.openxmlformats.org/officeDocument/2006/relationships/customXml" Target="../ink/ink1378.xml"/><Relationship Id="rId69" Type="http://schemas.openxmlformats.org/officeDocument/2006/relationships/image" Target="../media/image1383.png"/><Relationship Id="rId113" Type="http://schemas.openxmlformats.org/officeDocument/2006/relationships/image" Target="../media/image1405.png"/><Relationship Id="rId134" Type="http://schemas.openxmlformats.org/officeDocument/2006/relationships/customXml" Target="../ink/ink1421.xml"/><Relationship Id="rId320" Type="http://schemas.openxmlformats.org/officeDocument/2006/relationships/customXml" Target="../ink/ink1514.xml"/><Relationship Id="rId80" Type="http://schemas.openxmlformats.org/officeDocument/2006/relationships/customXml" Target="../ink/ink1394.xml"/><Relationship Id="rId155" Type="http://schemas.openxmlformats.org/officeDocument/2006/relationships/image" Target="../media/image1426.png"/><Relationship Id="rId176" Type="http://schemas.openxmlformats.org/officeDocument/2006/relationships/customXml" Target="../ink/ink1442.xml"/><Relationship Id="rId197" Type="http://schemas.openxmlformats.org/officeDocument/2006/relationships/image" Target="../media/image1447.png"/><Relationship Id="rId201" Type="http://schemas.openxmlformats.org/officeDocument/2006/relationships/image" Target="../media/image1449.png"/><Relationship Id="rId222" Type="http://schemas.openxmlformats.org/officeDocument/2006/relationships/customXml" Target="../ink/ink1465.xml"/><Relationship Id="rId243" Type="http://schemas.openxmlformats.org/officeDocument/2006/relationships/image" Target="../media/image1470.png"/><Relationship Id="rId264" Type="http://schemas.openxmlformats.org/officeDocument/2006/relationships/customXml" Target="../ink/ink1486.xml"/><Relationship Id="rId285" Type="http://schemas.openxmlformats.org/officeDocument/2006/relationships/image" Target="../media/image1491.png"/><Relationship Id="rId17" Type="http://schemas.openxmlformats.org/officeDocument/2006/relationships/image" Target="../media/image1357.png"/><Relationship Id="rId38" Type="http://schemas.openxmlformats.org/officeDocument/2006/relationships/customXml" Target="../ink/ink1373.xml"/><Relationship Id="rId59" Type="http://schemas.openxmlformats.org/officeDocument/2006/relationships/image" Target="../media/image1378.png"/><Relationship Id="rId103" Type="http://schemas.openxmlformats.org/officeDocument/2006/relationships/image" Target="../media/image1400.png"/><Relationship Id="rId124" Type="http://schemas.openxmlformats.org/officeDocument/2006/relationships/customXml" Target="../ink/ink1416.xml"/><Relationship Id="rId310" Type="http://schemas.openxmlformats.org/officeDocument/2006/relationships/customXml" Target="../ink/ink1509.xml"/><Relationship Id="rId70" Type="http://schemas.openxmlformats.org/officeDocument/2006/relationships/customXml" Target="../ink/ink1389.xml"/><Relationship Id="rId91" Type="http://schemas.openxmlformats.org/officeDocument/2006/relationships/image" Target="../media/image1394.png"/><Relationship Id="rId145" Type="http://schemas.openxmlformats.org/officeDocument/2006/relationships/image" Target="../media/image1421.png"/><Relationship Id="rId166" Type="http://schemas.openxmlformats.org/officeDocument/2006/relationships/customXml" Target="../ink/ink1437.xml"/><Relationship Id="rId187" Type="http://schemas.openxmlformats.org/officeDocument/2006/relationships/image" Target="../media/image14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60.xml"/><Relationship Id="rId233" Type="http://schemas.openxmlformats.org/officeDocument/2006/relationships/image" Target="../media/image1465.png"/><Relationship Id="rId254" Type="http://schemas.openxmlformats.org/officeDocument/2006/relationships/customXml" Target="../ink/ink1481.xml"/><Relationship Id="rId28" Type="http://schemas.openxmlformats.org/officeDocument/2006/relationships/customXml" Target="../ink/ink1368.xml"/><Relationship Id="rId49" Type="http://schemas.openxmlformats.org/officeDocument/2006/relationships/image" Target="../media/image1373.png"/><Relationship Id="rId114" Type="http://schemas.openxmlformats.org/officeDocument/2006/relationships/customXml" Target="../ink/ink1411.xml"/><Relationship Id="rId275" Type="http://schemas.openxmlformats.org/officeDocument/2006/relationships/image" Target="../media/image1486.png"/><Relationship Id="rId296" Type="http://schemas.openxmlformats.org/officeDocument/2006/relationships/customXml" Target="../ink/ink1502.xml"/><Relationship Id="rId300" Type="http://schemas.openxmlformats.org/officeDocument/2006/relationships/customXml" Target="../ink/ink1504.xml"/><Relationship Id="rId60" Type="http://schemas.openxmlformats.org/officeDocument/2006/relationships/customXml" Target="../ink/ink1384.xml"/><Relationship Id="rId81" Type="http://schemas.openxmlformats.org/officeDocument/2006/relationships/image" Target="../media/image1389.png"/><Relationship Id="rId135" Type="http://schemas.openxmlformats.org/officeDocument/2006/relationships/image" Target="../media/image1416.png"/><Relationship Id="rId156" Type="http://schemas.openxmlformats.org/officeDocument/2006/relationships/customXml" Target="../ink/ink1432.xml"/><Relationship Id="rId177" Type="http://schemas.openxmlformats.org/officeDocument/2006/relationships/image" Target="../media/image1437.png"/><Relationship Id="rId198" Type="http://schemas.openxmlformats.org/officeDocument/2006/relationships/customXml" Target="../ink/ink1453.xml"/><Relationship Id="rId321" Type="http://schemas.openxmlformats.org/officeDocument/2006/relationships/image" Target="../media/image1508.png"/><Relationship Id="rId202" Type="http://schemas.openxmlformats.org/officeDocument/2006/relationships/customXml" Target="../ink/ink1455.xml"/><Relationship Id="rId223" Type="http://schemas.openxmlformats.org/officeDocument/2006/relationships/image" Target="../media/image1460.png"/><Relationship Id="rId244" Type="http://schemas.openxmlformats.org/officeDocument/2006/relationships/customXml" Target="../ink/ink1476.xml"/><Relationship Id="rId18" Type="http://schemas.openxmlformats.org/officeDocument/2006/relationships/customXml" Target="../ink/ink1363.xml"/><Relationship Id="rId39" Type="http://schemas.openxmlformats.org/officeDocument/2006/relationships/image" Target="../media/image1368.png"/><Relationship Id="rId265" Type="http://schemas.openxmlformats.org/officeDocument/2006/relationships/image" Target="../media/image1481.png"/><Relationship Id="rId286" Type="http://schemas.openxmlformats.org/officeDocument/2006/relationships/customXml" Target="../ink/ink1497.xml"/><Relationship Id="rId50" Type="http://schemas.openxmlformats.org/officeDocument/2006/relationships/customXml" Target="../ink/ink1379.xml"/><Relationship Id="rId104" Type="http://schemas.openxmlformats.org/officeDocument/2006/relationships/customXml" Target="../ink/ink1406.xml"/><Relationship Id="rId125" Type="http://schemas.openxmlformats.org/officeDocument/2006/relationships/image" Target="../media/image1411.png"/><Relationship Id="rId146" Type="http://schemas.openxmlformats.org/officeDocument/2006/relationships/customXml" Target="../ink/ink1427.xml"/><Relationship Id="rId167" Type="http://schemas.openxmlformats.org/officeDocument/2006/relationships/image" Target="../media/image1432.png"/><Relationship Id="rId188" Type="http://schemas.openxmlformats.org/officeDocument/2006/relationships/customXml" Target="../ink/ink1448.xml"/><Relationship Id="rId311" Type="http://schemas.openxmlformats.org/officeDocument/2006/relationships/image" Target="../media/image1503.png"/><Relationship Id="rId71" Type="http://schemas.openxmlformats.org/officeDocument/2006/relationships/image" Target="../media/image1384.png"/><Relationship Id="rId92" Type="http://schemas.openxmlformats.org/officeDocument/2006/relationships/customXml" Target="../ink/ink1400.xml"/><Relationship Id="rId213" Type="http://schemas.openxmlformats.org/officeDocument/2006/relationships/image" Target="../media/image1455.png"/><Relationship Id="rId234" Type="http://schemas.openxmlformats.org/officeDocument/2006/relationships/customXml" Target="../ink/ink1471.xml"/><Relationship Id="rId2" Type="http://schemas.openxmlformats.org/officeDocument/2006/relationships/customXml" Target="../ink/ink1355.xml"/><Relationship Id="rId29" Type="http://schemas.openxmlformats.org/officeDocument/2006/relationships/image" Target="../media/image1363.png"/><Relationship Id="rId255" Type="http://schemas.openxmlformats.org/officeDocument/2006/relationships/image" Target="../media/image1476.png"/><Relationship Id="rId276" Type="http://schemas.openxmlformats.org/officeDocument/2006/relationships/customXml" Target="../ink/ink1492.xml"/><Relationship Id="rId297" Type="http://schemas.openxmlformats.org/officeDocument/2006/relationships/image" Target="../media/image1496.png"/><Relationship Id="rId40" Type="http://schemas.openxmlformats.org/officeDocument/2006/relationships/customXml" Target="../ink/ink1374.xml"/><Relationship Id="rId115" Type="http://schemas.openxmlformats.org/officeDocument/2006/relationships/image" Target="../media/image1406.png"/><Relationship Id="rId136" Type="http://schemas.openxmlformats.org/officeDocument/2006/relationships/customXml" Target="../ink/ink1422.xml"/><Relationship Id="rId157" Type="http://schemas.openxmlformats.org/officeDocument/2006/relationships/image" Target="../media/image1427.png"/><Relationship Id="rId178" Type="http://schemas.openxmlformats.org/officeDocument/2006/relationships/customXml" Target="../ink/ink1443.xml"/><Relationship Id="rId301" Type="http://schemas.openxmlformats.org/officeDocument/2006/relationships/image" Target="../media/image1498.png"/><Relationship Id="rId322" Type="http://schemas.openxmlformats.org/officeDocument/2006/relationships/customXml" Target="../ink/ink1515.xml"/><Relationship Id="rId61" Type="http://schemas.openxmlformats.org/officeDocument/2006/relationships/image" Target="../media/image1379.png"/><Relationship Id="rId82" Type="http://schemas.openxmlformats.org/officeDocument/2006/relationships/customXml" Target="../ink/ink1395.xml"/><Relationship Id="rId199" Type="http://schemas.openxmlformats.org/officeDocument/2006/relationships/image" Target="../media/image1448.png"/><Relationship Id="rId203" Type="http://schemas.openxmlformats.org/officeDocument/2006/relationships/image" Target="../media/image1450.png"/><Relationship Id="rId19" Type="http://schemas.openxmlformats.org/officeDocument/2006/relationships/image" Target="../media/image1358.png"/><Relationship Id="rId224" Type="http://schemas.openxmlformats.org/officeDocument/2006/relationships/customXml" Target="../ink/ink1466.xml"/><Relationship Id="rId245" Type="http://schemas.openxmlformats.org/officeDocument/2006/relationships/image" Target="../media/image1471.png"/><Relationship Id="rId266" Type="http://schemas.openxmlformats.org/officeDocument/2006/relationships/customXml" Target="../ink/ink1487.xml"/><Relationship Id="rId287" Type="http://schemas.openxmlformats.org/officeDocument/2006/relationships/image" Target="../media/image14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5CE1-0A9A-A653-55A1-C0FF3C18E1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Josephson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58B48-20BC-1D29-3C17-4F6EA767E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Kittel 5</a:t>
            </a:r>
            <a:r>
              <a:rPr lang="en-US" baseline="30000" dirty="0"/>
              <a:t>th</a:t>
            </a:r>
            <a:r>
              <a:rPr lang="en-US" dirty="0"/>
              <a:t> ed. Ch. 12</a:t>
            </a:r>
          </a:p>
        </p:txBody>
      </p:sp>
    </p:spTree>
    <p:extLst>
      <p:ext uri="{BB962C8B-B14F-4D97-AF65-F5344CB8AC3E}">
        <p14:creationId xmlns:p14="http://schemas.microsoft.com/office/powerpoint/2010/main" val="274329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879EA-ABC5-ACDF-A07A-05D8674A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" y="190194"/>
            <a:ext cx="5128734" cy="4863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E4611F-2908-0A82-D356-5669A210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43" y="230629"/>
            <a:ext cx="5056565" cy="48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4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440EA-6EC6-A217-C300-3F566AB3A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1" y="270928"/>
            <a:ext cx="4965469" cy="4127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AA352-F55E-1205-EF8D-EFDFC7045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698" y="270928"/>
            <a:ext cx="5868163" cy="41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995573E-145C-F5FA-E259-907CB716B0E7}"/>
              </a:ext>
            </a:extLst>
          </p:cNvPr>
          <p:cNvGrpSpPr/>
          <p:nvPr/>
        </p:nvGrpSpPr>
        <p:grpSpPr>
          <a:xfrm>
            <a:off x="705131" y="144775"/>
            <a:ext cx="9198000" cy="710640"/>
            <a:chOff x="705131" y="144775"/>
            <a:chExt cx="919800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78A8A17-1A28-AB38-24E3-F187D6C112A8}"/>
                    </a:ext>
                  </a:extLst>
                </p14:cNvPr>
                <p14:cNvContentPartPr/>
                <p14:nvPr/>
              </p14:nvContentPartPr>
              <p14:xfrm>
                <a:off x="705131" y="144775"/>
                <a:ext cx="3324600" cy="710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78A8A17-1A28-AB38-24E3-F187D6C112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491" y="127135"/>
                  <a:ext cx="336024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CD4E74-47A8-98F3-05B2-30B0E98402F1}"/>
                    </a:ext>
                  </a:extLst>
                </p14:cNvPr>
                <p14:cNvContentPartPr/>
                <p14:nvPr/>
              </p14:nvContentPartPr>
              <p14:xfrm>
                <a:off x="3701051" y="397855"/>
                <a:ext cx="112320" cy="21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CD4E74-47A8-98F3-05B2-30B0E98402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83051" y="380215"/>
                  <a:ext cx="147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E757C0-0E4B-B4F5-2D9F-4E235E96A512}"/>
                    </a:ext>
                  </a:extLst>
                </p14:cNvPr>
                <p14:cNvContentPartPr/>
                <p14:nvPr/>
              </p14:nvContentPartPr>
              <p14:xfrm>
                <a:off x="3550931" y="428815"/>
                <a:ext cx="6840" cy="11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E757C0-0E4B-B4F5-2D9F-4E235E96A5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33291" y="410815"/>
                  <a:ext cx="42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D33EAB-41E7-8C27-CC8C-C3345FBF58C5}"/>
                    </a:ext>
                  </a:extLst>
                </p14:cNvPr>
                <p14:cNvContentPartPr/>
                <p14:nvPr/>
              </p14:nvContentPartPr>
              <p14:xfrm>
                <a:off x="3213251" y="392095"/>
                <a:ext cx="304920" cy="49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D33EAB-41E7-8C27-CC8C-C3345FBF58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5251" y="374095"/>
                  <a:ext cx="340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2138B69-1AB3-FB88-BFA2-9F2676D26350}"/>
                    </a:ext>
                  </a:extLst>
                </p14:cNvPr>
                <p14:cNvContentPartPr/>
                <p14:nvPr/>
              </p14:nvContentPartPr>
              <p14:xfrm>
                <a:off x="4382891" y="482095"/>
                <a:ext cx="487080" cy="127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2138B69-1AB3-FB88-BFA2-9F2676D263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64891" y="464455"/>
                  <a:ext cx="522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47AEAC-3774-4ED2-7B8C-5535774DA7F0}"/>
                    </a:ext>
                  </a:extLst>
                </p14:cNvPr>
                <p14:cNvContentPartPr/>
                <p14:nvPr/>
              </p14:nvContentPartPr>
              <p14:xfrm>
                <a:off x="5072291" y="351055"/>
                <a:ext cx="1165320" cy="446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47AEAC-3774-4ED2-7B8C-5535774DA7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54291" y="333415"/>
                  <a:ext cx="12009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AA4A87-6BE7-4B75-454C-7C7BA6ED4DB6}"/>
                    </a:ext>
                  </a:extLst>
                </p14:cNvPr>
                <p14:cNvContentPartPr/>
                <p14:nvPr/>
              </p14:nvContentPartPr>
              <p14:xfrm>
                <a:off x="6343451" y="430255"/>
                <a:ext cx="985320" cy="39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AA4A87-6BE7-4B75-454C-7C7BA6ED4DB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25811" y="412255"/>
                  <a:ext cx="10209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F2A706-C506-A712-93CD-D01FE36F150A}"/>
                    </a:ext>
                  </a:extLst>
                </p14:cNvPr>
                <p14:cNvContentPartPr/>
                <p14:nvPr/>
              </p14:nvContentPartPr>
              <p14:xfrm>
                <a:off x="7004771" y="301015"/>
                <a:ext cx="35280" cy="2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F2A706-C506-A712-93CD-D01FE36F15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86771" y="283015"/>
                  <a:ext cx="70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6CC229-2FD3-A5C7-C9BD-5BE27701DE38}"/>
                    </a:ext>
                  </a:extLst>
                </p14:cNvPr>
                <p14:cNvContentPartPr/>
                <p14:nvPr/>
              </p14:nvContentPartPr>
              <p14:xfrm>
                <a:off x="7616771" y="367975"/>
                <a:ext cx="688320" cy="239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6CC229-2FD3-A5C7-C9BD-5BE27701DE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99131" y="350335"/>
                  <a:ext cx="723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4B084A-A0F0-EEE5-61E6-D240C9DA3E3B}"/>
                    </a:ext>
                  </a:extLst>
                </p14:cNvPr>
                <p14:cNvContentPartPr/>
                <p14:nvPr/>
              </p14:nvContentPartPr>
              <p14:xfrm>
                <a:off x="8558891" y="206695"/>
                <a:ext cx="253080" cy="397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4B084A-A0F0-EEE5-61E6-D240C9DA3E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40891" y="189055"/>
                  <a:ext cx="2887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2E2C2E-F233-324A-C83C-BD3F2A48343E}"/>
                    </a:ext>
                  </a:extLst>
                </p14:cNvPr>
                <p14:cNvContentPartPr/>
                <p14:nvPr/>
              </p14:nvContentPartPr>
              <p14:xfrm>
                <a:off x="8841131" y="388855"/>
                <a:ext cx="1062000" cy="22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2E2C2E-F233-324A-C83C-BD3F2A4834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23131" y="370855"/>
                  <a:ext cx="109764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06FD6A-A7FD-CF5C-5574-EB6386CD9DC1}"/>
              </a:ext>
            </a:extLst>
          </p:cNvPr>
          <p:cNvGrpSpPr/>
          <p:nvPr/>
        </p:nvGrpSpPr>
        <p:grpSpPr>
          <a:xfrm>
            <a:off x="869291" y="1021375"/>
            <a:ext cx="3268080" cy="717840"/>
            <a:chOff x="869291" y="1021375"/>
            <a:chExt cx="326808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2A85C5-E367-1ACE-BF49-299541BE7909}"/>
                    </a:ext>
                  </a:extLst>
                </p14:cNvPr>
                <p14:cNvContentPartPr/>
                <p14:nvPr/>
              </p14:nvContentPartPr>
              <p14:xfrm>
                <a:off x="869291" y="1021375"/>
                <a:ext cx="1536840" cy="71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2A85C5-E367-1ACE-BF49-299541BE79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1651" y="1003735"/>
                  <a:ext cx="157248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F7EAE9-E384-2FC7-6475-CAE73823A5E2}"/>
                    </a:ext>
                  </a:extLst>
                </p14:cNvPr>
                <p14:cNvContentPartPr/>
                <p14:nvPr/>
              </p14:nvContentPartPr>
              <p14:xfrm>
                <a:off x="2653811" y="1217575"/>
                <a:ext cx="434520" cy="30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F7EAE9-E384-2FC7-6475-CAE73823A5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36171" y="1199935"/>
                  <a:ext cx="470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0A901E-CC9E-7E49-81F0-6F670D6F6B47}"/>
                    </a:ext>
                  </a:extLst>
                </p14:cNvPr>
                <p14:cNvContentPartPr/>
                <p14:nvPr/>
              </p14:nvContentPartPr>
              <p14:xfrm>
                <a:off x="2694851" y="1280935"/>
                <a:ext cx="223200" cy="4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0A901E-CC9E-7E49-81F0-6F670D6F6B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76851" y="1262935"/>
                  <a:ext cx="258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E15993-CFE2-DED5-CECF-14BEFC5A26E5}"/>
                    </a:ext>
                  </a:extLst>
                </p14:cNvPr>
                <p14:cNvContentPartPr/>
                <p14:nvPr/>
              </p14:nvContentPartPr>
              <p14:xfrm>
                <a:off x="3380651" y="1096615"/>
                <a:ext cx="756720" cy="409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E15993-CFE2-DED5-CECF-14BEFC5A26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62651" y="1078615"/>
                  <a:ext cx="7923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B6A3BC-BA12-A782-CF6E-03105812779C}"/>
                    </a:ext>
                  </a:extLst>
                </p14:cNvPr>
                <p14:cNvContentPartPr/>
                <p14:nvPr/>
              </p14:nvContentPartPr>
              <p14:xfrm>
                <a:off x="3531851" y="1248175"/>
                <a:ext cx="26604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B6A3BC-BA12-A782-CF6E-0310581277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13851" y="1230175"/>
                  <a:ext cx="3016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A8D103-9B7C-1AD8-DE8C-7E8805681752}"/>
              </a:ext>
            </a:extLst>
          </p:cNvPr>
          <p:cNvGrpSpPr/>
          <p:nvPr/>
        </p:nvGrpSpPr>
        <p:grpSpPr>
          <a:xfrm>
            <a:off x="4482611" y="1016335"/>
            <a:ext cx="3148200" cy="576360"/>
            <a:chOff x="4482611" y="1016335"/>
            <a:chExt cx="314820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6F1D626-8587-294A-7BCE-C536B4D92EC0}"/>
                    </a:ext>
                  </a:extLst>
                </p14:cNvPr>
                <p14:cNvContentPartPr/>
                <p14:nvPr/>
              </p14:nvContentPartPr>
              <p14:xfrm>
                <a:off x="4482611" y="1133335"/>
                <a:ext cx="1095120" cy="361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6F1D626-8587-294A-7BCE-C536B4D92E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64611" y="1115695"/>
                  <a:ext cx="1130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44868E-1096-08DA-29C1-4083C0274C5C}"/>
                    </a:ext>
                  </a:extLst>
                </p14:cNvPr>
                <p14:cNvContentPartPr/>
                <p14:nvPr/>
              </p14:nvContentPartPr>
              <p14:xfrm>
                <a:off x="5781131" y="1272655"/>
                <a:ext cx="19080" cy="1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44868E-1096-08DA-29C1-4083C0274C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63131" y="1255015"/>
                  <a:ext cx="54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7907CB-FDF5-09B2-C38B-6629C04D96F3}"/>
                    </a:ext>
                  </a:extLst>
                </p14:cNvPr>
                <p14:cNvContentPartPr/>
                <p14:nvPr/>
              </p14:nvContentPartPr>
              <p14:xfrm>
                <a:off x="5745851" y="1408015"/>
                <a:ext cx="24480" cy="3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7907CB-FDF5-09B2-C38B-6629C04D96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27851" y="1390375"/>
                  <a:ext cx="60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1008A4-80E5-4A1F-990A-6B9BD4393FB3}"/>
                    </a:ext>
                  </a:extLst>
                </p14:cNvPr>
                <p14:cNvContentPartPr/>
                <p14:nvPr/>
              </p14:nvContentPartPr>
              <p14:xfrm>
                <a:off x="6284051" y="1262935"/>
                <a:ext cx="194400" cy="32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1008A4-80E5-4A1F-990A-6B9BD4393F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66411" y="1244935"/>
                  <a:ext cx="2300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023806-E5FC-30C6-9C33-374C6E3DA1E1}"/>
                    </a:ext>
                  </a:extLst>
                </p14:cNvPr>
                <p14:cNvContentPartPr/>
                <p14:nvPr/>
              </p14:nvContentPartPr>
              <p14:xfrm>
                <a:off x="6534611" y="1016335"/>
                <a:ext cx="1096200" cy="42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023806-E5FC-30C6-9C33-374C6E3DA1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16611" y="998695"/>
                  <a:ext cx="11318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F9B8FD-7CBA-C54B-6679-1E246F1887B2}"/>
                    </a:ext>
                  </a:extLst>
                </p14:cNvPr>
                <p14:cNvContentPartPr/>
                <p14:nvPr/>
              </p14:nvContentPartPr>
              <p14:xfrm>
                <a:off x="6770771" y="1130095"/>
                <a:ext cx="349920" cy="74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F9B8FD-7CBA-C54B-6679-1E246F1887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52771" y="1112455"/>
                  <a:ext cx="38556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98149E-3303-89D5-4175-A344A9A6C307}"/>
                  </a:ext>
                </a:extLst>
              </p14:cNvPr>
              <p14:cNvContentPartPr/>
              <p14:nvPr/>
            </p14:nvContentPartPr>
            <p14:xfrm>
              <a:off x="4507451" y="2000215"/>
              <a:ext cx="1286280" cy="611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98149E-3303-89D5-4175-A344A9A6C30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89451" y="1982215"/>
                <a:ext cx="1321920" cy="64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88317D9-25DF-160B-336E-F547F138A627}"/>
              </a:ext>
            </a:extLst>
          </p:cNvPr>
          <p:cNvGrpSpPr/>
          <p:nvPr/>
        </p:nvGrpSpPr>
        <p:grpSpPr>
          <a:xfrm>
            <a:off x="6018011" y="1864135"/>
            <a:ext cx="1157040" cy="581400"/>
            <a:chOff x="6018011" y="1864135"/>
            <a:chExt cx="115704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532DD1-C45F-4FFB-8031-57B4015363E0}"/>
                    </a:ext>
                  </a:extLst>
                </p14:cNvPr>
                <p14:cNvContentPartPr/>
                <p14:nvPr/>
              </p14:nvContentPartPr>
              <p14:xfrm>
                <a:off x="6018011" y="1864135"/>
                <a:ext cx="1157040" cy="581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532DD1-C45F-4FFB-8031-57B4015363E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00371" y="1846135"/>
                  <a:ext cx="119268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C6C513-9B11-A553-1936-6E98866FF688}"/>
                    </a:ext>
                  </a:extLst>
                </p14:cNvPr>
                <p14:cNvContentPartPr/>
                <p14:nvPr/>
              </p14:nvContentPartPr>
              <p14:xfrm>
                <a:off x="6911171" y="2008135"/>
                <a:ext cx="84240" cy="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C6C513-9B11-A553-1936-6E98866FF6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93531" y="1990135"/>
                  <a:ext cx="11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0490C9-C535-011C-CD9E-E10217B52BE3}"/>
                    </a:ext>
                  </a:extLst>
                </p14:cNvPr>
                <p14:cNvContentPartPr/>
                <p14:nvPr/>
              </p14:nvContentPartPr>
              <p14:xfrm>
                <a:off x="6684371" y="1998055"/>
                <a:ext cx="7920" cy="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0490C9-C535-011C-CD9E-E10217B52B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66371" y="1980415"/>
                  <a:ext cx="435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E6FB15-65DD-A9D6-72A8-08FC36DE426D}"/>
              </a:ext>
            </a:extLst>
          </p:cNvPr>
          <p:cNvGrpSpPr/>
          <p:nvPr/>
        </p:nvGrpSpPr>
        <p:grpSpPr>
          <a:xfrm>
            <a:off x="2102651" y="2736775"/>
            <a:ext cx="1330200" cy="446760"/>
            <a:chOff x="2102651" y="2736775"/>
            <a:chExt cx="133020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9B550A-4302-C0F8-6DA1-2C5C594267ED}"/>
                    </a:ext>
                  </a:extLst>
                </p14:cNvPr>
                <p14:cNvContentPartPr/>
                <p14:nvPr/>
              </p14:nvContentPartPr>
              <p14:xfrm>
                <a:off x="2102651" y="2736775"/>
                <a:ext cx="804960" cy="446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9B550A-4302-C0F8-6DA1-2C5C594267E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85011" y="2719135"/>
                  <a:ext cx="8406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7995E3-B88D-6B5A-8312-9DDA866BD77D}"/>
                    </a:ext>
                  </a:extLst>
                </p14:cNvPr>
                <p14:cNvContentPartPr/>
                <p14:nvPr/>
              </p14:nvContentPartPr>
              <p14:xfrm>
                <a:off x="2855771" y="2932975"/>
                <a:ext cx="1440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7995E3-B88D-6B5A-8312-9DDA866BD7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38131" y="2914975"/>
                  <a:ext cx="50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FE7630-6CF2-C68C-9434-16FCAAF02E88}"/>
                    </a:ext>
                  </a:extLst>
                </p14:cNvPr>
                <p14:cNvContentPartPr/>
                <p14:nvPr/>
              </p14:nvContentPartPr>
              <p14:xfrm>
                <a:off x="3003371" y="2772055"/>
                <a:ext cx="429480" cy="374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FE7630-6CF2-C68C-9434-16FCAAF02E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85731" y="2754415"/>
                  <a:ext cx="465120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5B6057-9BA8-517E-36F5-E9BD71AB79EF}"/>
              </a:ext>
            </a:extLst>
          </p:cNvPr>
          <p:cNvGrpSpPr/>
          <p:nvPr/>
        </p:nvGrpSpPr>
        <p:grpSpPr>
          <a:xfrm>
            <a:off x="3642731" y="2791855"/>
            <a:ext cx="842040" cy="551160"/>
            <a:chOff x="3642731" y="2791855"/>
            <a:chExt cx="84204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8E2226-BB6E-7767-D940-6EBD76FB4930}"/>
                    </a:ext>
                  </a:extLst>
                </p14:cNvPr>
                <p14:cNvContentPartPr/>
                <p14:nvPr/>
              </p14:nvContentPartPr>
              <p14:xfrm>
                <a:off x="3642731" y="2792215"/>
                <a:ext cx="173520" cy="396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8E2226-BB6E-7767-D940-6EBD76FB493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24731" y="2774575"/>
                  <a:ext cx="2091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615F7D-4348-476D-A6E3-3598936B6742}"/>
                    </a:ext>
                  </a:extLst>
                </p14:cNvPr>
                <p14:cNvContentPartPr/>
                <p14:nvPr/>
              </p14:nvContentPartPr>
              <p14:xfrm>
                <a:off x="3761171" y="2791855"/>
                <a:ext cx="723600" cy="55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615F7D-4348-476D-A6E3-3598936B67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43171" y="2774215"/>
                  <a:ext cx="759240" cy="58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FBE9DC-BBC1-72FC-2E6B-F7D455260CBA}"/>
              </a:ext>
            </a:extLst>
          </p:cNvPr>
          <p:cNvGrpSpPr/>
          <p:nvPr/>
        </p:nvGrpSpPr>
        <p:grpSpPr>
          <a:xfrm>
            <a:off x="4620131" y="2704375"/>
            <a:ext cx="2333880" cy="609480"/>
            <a:chOff x="4620131" y="2704375"/>
            <a:chExt cx="233388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430080-2F05-9300-3CC6-77355DE41E77}"/>
                    </a:ext>
                  </a:extLst>
                </p14:cNvPr>
                <p14:cNvContentPartPr/>
                <p14:nvPr/>
              </p14:nvContentPartPr>
              <p14:xfrm>
                <a:off x="4620131" y="2754055"/>
                <a:ext cx="887040" cy="54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430080-2F05-9300-3CC6-77355DE41E7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02131" y="2736055"/>
                  <a:ext cx="92268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3218EF-1438-D5B6-DD59-E4E3E1ADFC87}"/>
                    </a:ext>
                  </a:extLst>
                </p14:cNvPr>
                <p14:cNvContentPartPr/>
                <p14:nvPr/>
              </p14:nvContentPartPr>
              <p14:xfrm>
                <a:off x="5049611" y="2881135"/>
                <a:ext cx="280080" cy="4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3218EF-1438-D5B6-DD59-E4E3E1ADFC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31971" y="2863135"/>
                  <a:ext cx="315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D29D2CF-D0A8-41FF-90A9-1B34472B3CE0}"/>
                    </a:ext>
                  </a:extLst>
                </p14:cNvPr>
                <p14:cNvContentPartPr/>
                <p14:nvPr/>
              </p14:nvContentPartPr>
              <p14:xfrm>
                <a:off x="5620931" y="2761255"/>
                <a:ext cx="1234080" cy="38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D29D2CF-D0A8-41FF-90A9-1B34472B3C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02931" y="2743255"/>
                  <a:ext cx="12697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0366F12-49DC-B8FF-FF1F-A891CE799799}"/>
                    </a:ext>
                  </a:extLst>
                </p14:cNvPr>
                <p14:cNvContentPartPr/>
                <p14:nvPr/>
              </p14:nvContentPartPr>
              <p14:xfrm>
                <a:off x="6787691" y="2704375"/>
                <a:ext cx="166320" cy="609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0366F12-49DC-B8FF-FF1F-A891CE7997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70051" y="2686735"/>
                  <a:ext cx="201960" cy="64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ED2E08-DC11-1559-F591-0CA4D82D6BD4}"/>
              </a:ext>
            </a:extLst>
          </p:cNvPr>
          <p:cNvGrpSpPr/>
          <p:nvPr/>
        </p:nvGrpSpPr>
        <p:grpSpPr>
          <a:xfrm>
            <a:off x="8361611" y="2441575"/>
            <a:ext cx="3717000" cy="867600"/>
            <a:chOff x="8361611" y="2441575"/>
            <a:chExt cx="371700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48E194-49A6-4796-1B68-F751968CA8A7}"/>
                    </a:ext>
                  </a:extLst>
                </p14:cNvPr>
                <p14:cNvContentPartPr/>
                <p14:nvPr/>
              </p14:nvContentPartPr>
              <p14:xfrm>
                <a:off x="8361611" y="2646775"/>
                <a:ext cx="1366560" cy="651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48E194-49A6-4796-1B68-F751968CA8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43971" y="2628775"/>
                  <a:ext cx="140220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892D55-4C5D-D00C-D0E5-F7D826386F2B}"/>
                    </a:ext>
                  </a:extLst>
                </p14:cNvPr>
                <p14:cNvContentPartPr/>
                <p14:nvPr/>
              </p14:nvContentPartPr>
              <p14:xfrm>
                <a:off x="9165131" y="2768455"/>
                <a:ext cx="208800" cy="2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892D55-4C5D-D00C-D0E5-F7D826386F2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47491" y="2750455"/>
                  <a:ext cx="244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639178-4947-B4F4-9148-CC1CD891AAC0}"/>
                    </a:ext>
                  </a:extLst>
                </p14:cNvPr>
                <p14:cNvContentPartPr/>
                <p14:nvPr/>
              </p14:nvContentPartPr>
              <p14:xfrm>
                <a:off x="9954971" y="2685655"/>
                <a:ext cx="143640" cy="427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639178-4947-B4F4-9148-CC1CD891AA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37331" y="2667655"/>
                  <a:ext cx="1792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20810E-A6F0-664D-68D9-903ED2B3333B}"/>
                    </a:ext>
                  </a:extLst>
                </p14:cNvPr>
                <p14:cNvContentPartPr/>
                <p14:nvPr/>
              </p14:nvContentPartPr>
              <p14:xfrm>
                <a:off x="10082771" y="2689255"/>
                <a:ext cx="733320" cy="446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20810E-A6F0-664D-68D9-903ED2B333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64771" y="2671615"/>
                  <a:ext cx="7689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3F5DD1-E12E-11C6-10A3-ABE05A38902C}"/>
                    </a:ext>
                  </a:extLst>
                </p14:cNvPr>
                <p14:cNvContentPartPr/>
                <p14:nvPr/>
              </p14:nvContentPartPr>
              <p14:xfrm>
                <a:off x="10823291" y="2553175"/>
                <a:ext cx="1191240" cy="694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3F5DD1-E12E-11C6-10A3-ABE05A3890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05651" y="2535535"/>
                  <a:ext cx="122688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5A363D-368C-357E-60A4-6C1C963A6ADB}"/>
                    </a:ext>
                  </a:extLst>
                </p14:cNvPr>
                <p14:cNvContentPartPr/>
                <p14:nvPr/>
              </p14:nvContentPartPr>
              <p14:xfrm>
                <a:off x="11322251" y="2687095"/>
                <a:ext cx="494640" cy="11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5A363D-368C-357E-60A4-6C1C963A6A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04251" y="2669455"/>
                  <a:ext cx="530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356327-5435-27E6-1DD0-67389D1F0CD9}"/>
                    </a:ext>
                  </a:extLst>
                </p14:cNvPr>
                <p14:cNvContentPartPr/>
                <p14:nvPr/>
              </p14:nvContentPartPr>
              <p14:xfrm>
                <a:off x="11891051" y="2441575"/>
                <a:ext cx="187560" cy="867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356327-5435-27E6-1DD0-67389D1F0C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873411" y="2423935"/>
                  <a:ext cx="223200" cy="90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668C99-1E5B-A037-6E5A-640A8F91254E}"/>
              </a:ext>
            </a:extLst>
          </p:cNvPr>
          <p:cNvGrpSpPr/>
          <p:nvPr/>
        </p:nvGrpSpPr>
        <p:grpSpPr>
          <a:xfrm>
            <a:off x="3336371" y="3775015"/>
            <a:ext cx="1737000" cy="963000"/>
            <a:chOff x="3336371" y="3775015"/>
            <a:chExt cx="1737000" cy="9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C1863F-3147-3D26-CD03-5F252CE68C7E}"/>
                    </a:ext>
                  </a:extLst>
                </p14:cNvPr>
                <p14:cNvContentPartPr/>
                <p14:nvPr/>
              </p14:nvContentPartPr>
              <p14:xfrm>
                <a:off x="3415931" y="3852055"/>
                <a:ext cx="192600" cy="244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C1863F-3147-3D26-CD03-5F252CE68C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98291" y="3834415"/>
                  <a:ext cx="228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65D29F-16CF-88FC-6C7F-1162BBFD2F14}"/>
                    </a:ext>
                  </a:extLst>
                </p14:cNvPr>
                <p14:cNvContentPartPr/>
                <p14:nvPr/>
              </p14:nvContentPartPr>
              <p14:xfrm>
                <a:off x="3478571" y="3979135"/>
                <a:ext cx="145800" cy="33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65D29F-16CF-88FC-6C7F-1162BBFD2F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60931" y="3961495"/>
                  <a:ext cx="181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092B6E-8CB5-509B-2EBE-76F3D4557505}"/>
                    </a:ext>
                  </a:extLst>
                </p14:cNvPr>
                <p14:cNvContentPartPr/>
                <p14:nvPr/>
              </p14:nvContentPartPr>
              <p14:xfrm>
                <a:off x="3485771" y="3879775"/>
                <a:ext cx="178920" cy="6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092B6E-8CB5-509B-2EBE-76F3D455750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68131" y="3862135"/>
                  <a:ext cx="214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EC57A3-446A-53C7-6301-E660E8E939FA}"/>
                    </a:ext>
                  </a:extLst>
                </p14:cNvPr>
                <p14:cNvContentPartPr/>
                <p14:nvPr/>
              </p14:nvContentPartPr>
              <p14:xfrm>
                <a:off x="3773411" y="3780775"/>
                <a:ext cx="75240" cy="119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EC57A3-446A-53C7-6301-E660E8E939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55411" y="3762775"/>
                  <a:ext cx="110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8B5112-3EFF-7D86-25BA-0934D1433726}"/>
                    </a:ext>
                  </a:extLst>
                </p14:cNvPr>
                <p14:cNvContentPartPr/>
                <p14:nvPr/>
              </p14:nvContentPartPr>
              <p14:xfrm>
                <a:off x="3743891" y="3801295"/>
                <a:ext cx="165960" cy="111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8B5112-3EFF-7D86-25BA-0934D14337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25891" y="3783295"/>
                  <a:ext cx="201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EAB6F76-6CE7-4111-F950-2755D49D2A9D}"/>
                    </a:ext>
                  </a:extLst>
                </p14:cNvPr>
                <p14:cNvContentPartPr/>
                <p14:nvPr/>
              </p14:nvContentPartPr>
              <p14:xfrm>
                <a:off x="3811931" y="3775015"/>
                <a:ext cx="23760" cy="187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EAB6F76-6CE7-4111-F950-2755D49D2A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93931" y="3757375"/>
                  <a:ext cx="59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9C4236-5FB8-7963-3394-D834B50D5C82}"/>
                    </a:ext>
                  </a:extLst>
                </p14:cNvPr>
                <p14:cNvContentPartPr/>
                <p14:nvPr/>
              </p14:nvContentPartPr>
              <p14:xfrm>
                <a:off x="3697451" y="3876175"/>
                <a:ext cx="156600" cy="17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9C4236-5FB8-7963-3394-D834B50D5C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79811" y="3858175"/>
                  <a:ext cx="192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F9AE46-987C-BADF-119D-D0D04A1EB7BD}"/>
                    </a:ext>
                  </a:extLst>
                </p14:cNvPr>
                <p14:cNvContentPartPr/>
                <p14:nvPr/>
              </p14:nvContentPartPr>
              <p14:xfrm>
                <a:off x="3923531" y="4000015"/>
                <a:ext cx="150480" cy="10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F9AE46-987C-BADF-119D-D0D04A1EB7B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05891" y="3982375"/>
                  <a:ext cx="186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C1A9D3-5BC8-2B24-5374-B9E8CDFF7389}"/>
                    </a:ext>
                  </a:extLst>
                </p14:cNvPr>
                <p14:cNvContentPartPr/>
                <p14:nvPr/>
              </p14:nvContentPartPr>
              <p14:xfrm>
                <a:off x="3963131" y="3907135"/>
                <a:ext cx="115920" cy="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C1A9D3-5BC8-2B24-5374-B9E8CDFF73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45131" y="3889135"/>
                  <a:ext cx="151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1FE6A50-A484-BDAE-C3AE-D1E14530E7D3}"/>
                    </a:ext>
                  </a:extLst>
                </p14:cNvPr>
                <p14:cNvContentPartPr/>
                <p14:nvPr/>
              </p14:nvContentPartPr>
              <p14:xfrm>
                <a:off x="3838211" y="3853855"/>
                <a:ext cx="101880" cy="309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1FE6A50-A484-BDAE-C3AE-D1E14530E7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20211" y="3836215"/>
                  <a:ext cx="137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8212B8E-9444-1291-73C5-006A93652041}"/>
                    </a:ext>
                  </a:extLst>
                </p14:cNvPr>
                <p14:cNvContentPartPr/>
                <p14:nvPr/>
              </p14:nvContentPartPr>
              <p14:xfrm>
                <a:off x="4094171" y="3853855"/>
                <a:ext cx="85680" cy="312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8212B8E-9444-1291-73C5-006A936520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76531" y="3836215"/>
                  <a:ext cx="121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5E07BA2-7874-057F-91FB-C465F1CE017C}"/>
                    </a:ext>
                  </a:extLst>
                </p14:cNvPr>
                <p14:cNvContentPartPr/>
                <p14:nvPr/>
              </p14:nvContentPartPr>
              <p14:xfrm>
                <a:off x="4301891" y="3866095"/>
                <a:ext cx="219960" cy="292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5E07BA2-7874-057F-91FB-C465F1CE017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83891" y="3848455"/>
                  <a:ext cx="255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844B7F-8E3B-1B0B-928B-E7B96469AB0B}"/>
                    </a:ext>
                  </a:extLst>
                </p14:cNvPr>
                <p14:cNvContentPartPr/>
                <p14:nvPr/>
              </p14:nvContentPartPr>
              <p14:xfrm>
                <a:off x="4334291" y="4002535"/>
                <a:ext cx="161280" cy="4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844B7F-8E3B-1B0B-928B-E7B96469AB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16651" y="3984895"/>
                  <a:ext cx="196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F30E697-C115-0355-D44A-C0940E527ED2}"/>
                    </a:ext>
                  </a:extLst>
                </p14:cNvPr>
                <p14:cNvContentPartPr/>
                <p14:nvPr/>
              </p14:nvContentPartPr>
              <p14:xfrm>
                <a:off x="4312691" y="3871855"/>
                <a:ext cx="218160" cy="39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F30E697-C115-0355-D44A-C0940E527E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94691" y="3854215"/>
                  <a:ext cx="253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8ADE028-825A-1642-135B-F79704256CE6}"/>
                    </a:ext>
                  </a:extLst>
                </p14:cNvPr>
                <p14:cNvContentPartPr/>
                <p14:nvPr/>
              </p14:nvContentPartPr>
              <p14:xfrm>
                <a:off x="4608971" y="3835495"/>
                <a:ext cx="163440" cy="353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8ADE028-825A-1642-135B-F79704256C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90971" y="3817495"/>
                  <a:ext cx="199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F825CE-7E38-185C-9FC9-6E64E74B33B5}"/>
                    </a:ext>
                  </a:extLst>
                </p14:cNvPr>
                <p14:cNvContentPartPr/>
                <p14:nvPr/>
              </p14:nvContentPartPr>
              <p14:xfrm>
                <a:off x="4800851" y="4046455"/>
                <a:ext cx="152640" cy="73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F825CE-7E38-185C-9FC9-6E64E74B33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83211" y="4028455"/>
                  <a:ext cx="188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12B97B7-0AEE-D3E7-16D5-EE9BF16099F8}"/>
                    </a:ext>
                  </a:extLst>
                </p14:cNvPr>
                <p14:cNvContentPartPr/>
                <p14:nvPr/>
              </p14:nvContentPartPr>
              <p14:xfrm>
                <a:off x="4806251" y="3931975"/>
                <a:ext cx="128160" cy="41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12B97B7-0AEE-D3E7-16D5-EE9BF16099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88611" y="3914335"/>
                  <a:ext cx="163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900B79-B5F8-58C0-676D-4D2C451E707E}"/>
                    </a:ext>
                  </a:extLst>
                </p14:cNvPr>
                <p14:cNvContentPartPr/>
                <p14:nvPr/>
              </p14:nvContentPartPr>
              <p14:xfrm>
                <a:off x="4998851" y="3852055"/>
                <a:ext cx="74520" cy="392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900B79-B5F8-58C0-676D-4D2C451E70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81211" y="3834415"/>
                  <a:ext cx="1101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2F3C186-09EB-2511-2C2F-D2CF732611E3}"/>
                    </a:ext>
                  </a:extLst>
                </p14:cNvPr>
                <p14:cNvContentPartPr/>
                <p14:nvPr/>
              </p14:nvContentPartPr>
              <p14:xfrm>
                <a:off x="3336371" y="4342015"/>
                <a:ext cx="1686960" cy="20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2F3C186-09EB-2511-2C2F-D2CF732611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18371" y="4324015"/>
                  <a:ext cx="1722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30E07D9-F16D-870B-3C93-A7A1F121C4D9}"/>
                    </a:ext>
                  </a:extLst>
                </p14:cNvPr>
                <p14:cNvContentPartPr/>
                <p14:nvPr/>
              </p14:nvContentPartPr>
              <p14:xfrm>
                <a:off x="4111091" y="4429135"/>
                <a:ext cx="32760" cy="30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30E07D9-F16D-870B-3C93-A7A1F121C4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93451" y="4411495"/>
                  <a:ext cx="68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E95EA17-9EF9-D415-94D4-36015070C7E6}"/>
                    </a:ext>
                  </a:extLst>
                </p14:cNvPr>
                <p14:cNvContentPartPr/>
                <p14:nvPr/>
              </p14:nvContentPartPr>
              <p14:xfrm>
                <a:off x="3991931" y="4393495"/>
                <a:ext cx="181800" cy="225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E95EA17-9EF9-D415-94D4-36015070C7E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73931" y="4375495"/>
                  <a:ext cx="217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5256A80-4E89-8782-A969-02EF990903FE}"/>
                    </a:ext>
                  </a:extLst>
                </p14:cNvPr>
                <p14:cNvContentPartPr/>
                <p14:nvPr/>
              </p14:nvContentPartPr>
              <p14:xfrm>
                <a:off x="4283531" y="4582855"/>
                <a:ext cx="7200" cy="155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5256A80-4E89-8782-A969-02EF990903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65531" y="4565215"/>
                  <a:ext cx="42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70C4C63-D7DD-C841-95F2-7DEBD30B85DC}"/>
                    </a:ext>
                  </a:extLst>
                </p14:cNvPr>
                <p14:cNvContentPartPr/>
                <p14:nvPr/>
              </p14:nvContentPartPr>
              <p14:xfrm>
                <a:off x="4338971" y="4574935"/>
                <a:ext cx="22680" cy="155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70C4C63-D7DD-C841-95F2-7DEBD30B85D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20971" y="4556935"/>
                  <a:ext cx="58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4403159-9C88-7CBE-EA11-546336736650}"/>
                    </a:ext>
                  </a:extLst>
                </p14:cNvPr>
                <p14:cNvContentPartPr/>
                <p14:nvPr/>
              </p14:nvContentPartPr>
              <p14:xfrm>
                <a:off x="4250771" y="4562335"/>
                <a:ext cx="197640" cy="20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4403159-9C88-7CBE-EA11-5463367366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32771" y="4544335"/>
                  <a:ext cx="2332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F449111-9DB8-5BF0-923B-A9AEE9F4009F}"/>
              </a:ext>
            </a:extLst>
          </p:cNvPr>
          <p:cNvGrpSpPr/>
          <p:nvPr/>
        </p:nvGrpSpPr>
        <p:grpSpPr>
          <a:xfrm>
            <a:off x="7136891" y="4198735"/>
            <a:ext cx="427320" cy="177120"/>
            <a:chOff x="7136891" y="4198735"/>
            <a:chExt cx="42732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86EF9D-238A-D0AD-0807-C1221A347078}"/>
                    </a:ext>
                  </a:extLst>
                </p14:cNvPr>
                <p14:cNvContentPartPr/>
                <p14:nvPr/>
              </p14:nvContentPartPr>
              <p14:xfrm>
                <a:off x="7175051" y="4198735"/>
                <a:ext cx="307800" cy="77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86EF9D-238A-D0AD-0807-C1221A3470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57051" y="4181095"/>
                  <a:ext cx="343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479DA2B-E5A9-A976-4D85-5956409AA3A8}"/>
                    </a:ext>
                  </a:extLst>
                </p14:cNvPr>
                <p14:cNvContentPartPr/>
                <p14:nvPr/>
              </p14:nvContentPartPr>
              <p14:xfrm>
                <a:off x="7136891" y="4321135"/>
                <a:ext cx="427320" cy="54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479DA2B-E5A9-A976-4D85-5956409AA3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19251" y="4303495"/>
                  <a:ext cx="4629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38F1E1E-3E66-8615-42B9-7B62682963DA}"/>
              </a:ext>
            </a:extLst>
          </p:cNvPr>
          <p:cNvGrpSpPr/>
          <p:nvPr/>
        </p:nvGrpSpPr>
        <p:grpSpPr>
          <a:xfrm>
            <a:off x="8302211" y="3874375"/>
            <a:ext cx="1391040" cy="573120"/>
            <a:chOff x="8302211" y="3874375"/>
            <a:chExt cx="139104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E98F584-B6AB-4A08-5D7B-6472C8192830}"/>
                    </a:ext>
                  </a:extLst>
                </p14:cNvPr>
                <p14:cNvContentPartPr/>
                <p14:nvPr/>
              </p14:nvContentPartPr>
              <p14:xfrm>
                <a:off x="8302211" y="4129615"/>
                <a:ext cx="158760" cy="230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E98F584-B6AB-4A08-5D7B-6472C81928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84571" y="4111975"/>
                  <a:ext cx="194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B4484B0-09FF-1946-EF0F-F733365B33C7}"/>
                    </a:ext>
                  </a:extLst>
                </p14:cNvPr>
                <p14:cNvContentPartPr/>
                <p14:nvPr/>
              </p14:nvContentPartPr>
              <p14:xfrm>
                <a:off x="8642771" y="4190815"/>
                <a:ext cx="176760" cy="159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B4484B0-09FF-1946-EF0F-F733365B33C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25131" y="4172815"/>
                  <a:ext cx="212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EB4917-AEEB-85CF-481B-73B3A53619D6}"/>
                    </a:ext>
                  </a:extLst>
                </p14:cNvPr>
                <p14:cNvContentPartPr/>
                <p14:nvPr/>
              </p14:nvContentPartPr>
              <p14:xfrm>
                <a:off x="8662571" y="4106215"/>
                <a:ext cx="180000" cy="14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EB4917-AEEB-85CF-481B-73B3A53619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44931" y="4088215"/>
                  <a:ext cx="215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AEE92D-95E2-57E2-D960-9687B2335EA1}"/>
                    </a:ext>
                  </a:extLst>
                </p14:cNvPr>
                <p14:cNvContentPartPr/>
                <p14:nvPr/>
              </p14:nvContentPartPr>
              <p14:xfrm>
                <a:off x="8513531" y="4061575"/>
                <a:ext cx="121320" cy="328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AEE92D-95E2-57E2-D960-9687B2335EA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95891" y="4043935"/>
                  <a:ext cx="156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CE350D-CE4F-B0C0-0E1E-E39D7CDF649B}"/>
                    </a:ext>
                  </a:extLst>
                </p14:cNvPr>
                <p14:cNvContentPartPr/>
                <p14:nvPr/>
              </p14:nvContentPartPr>
              <p14:xfrm>
                <a:off x="8838251" y="4065535"/>
                <a:ext cx="79560" cy="38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CE350D-CE4F-B0C0-0E1E-E39D7CDF64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20611" y="4047895"/>
                  <a:ext cx="1152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750B70-F583-CE5D-930D-A0217C4D3E91}"/>
                    </a:ext>
                  </a:extLst>
                </p14:cNvPr>
                <p14:cNvContentPartPr/>
                <p14:nvPr/>
              </p14:nvContentPartPr>
              <p14:xfrm>
                <a:off x="9158651" y="3874375"/>
                <a:ext cx="158760" cy="506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750B70-F583-CE5D-930D-A0217C4D3E9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41011" y="3856735"/>
                  <a:ext cx="1944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1CC3F3B-2B2A-CA93-270C-C56BE540665A}"/>
                    </a:ext>
                  </a:extLst>
                </p14:cNvPr>
                <p14:cNvContentPartPr/>
                <p14:nvPr/>
              </p14:nvContentPartPr>
              <p14:xfrm>
                <a:off x="9038411" y="4007575"/>
                <a:ext cx="225360" cy="129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1CC3F3B-2B2A-CA93-270C-C56BE540665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20771" y="3989575"/>
                  <a:ext cx="261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16D1FA-4AD7-EA73-DB27-1EEFC571447B}"/>
                    </a:ext>
                  </a:extLst>
                </p14:cNvPr>
                <p14:cNvContentPartPr/>
                <p14:nvPr/>
              </p14:nvContentPartPr>
              <p14:xfrm>
                <a:off x="9447011" y="4149775"/>
                <a:ext cx="246240" cy="180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16D1FA-4AD7-EA73-DB27-1EEFC57144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29371" y="4131775"/>
                  <a:ext cx="2818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0602F70-C575-5C9F-0E05-F53FC3D33371}"/>
              </a:ext>
            </a:extLst>
          </p:cNvPr>
          <p:cNvGrpSpPr/>
          <p:nvPr/>
        </p:nvGrpSpPr>
        <p:grpSpPr>
          <a:xfrm>
            <a:off x="9129131" y="4462615"/>
            <a:ext cx="2356200" cy="703440"/>
            <a:chOff x="9129131" y="4462615"/>
            <a:chExt cx="2356200" cy="70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1CA11A-A50A-7BB2-F602-5B285BC52CF9}"/>
                    </a:ext>
                  </a:extLst>
                </p14:cNvPr>
                <p14:cNvContentPartPr/>
                <p14:nvPr/>
              </p14:nvContentPartPr>
              <p14:xfrm>
                <a:off x="9129131" y="4462615"/>
                <a:ext cx="477360" cy="153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1CA11A-A50A-7BB2-F602-5B285BC52C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11131" y="4444975"/>
                  <a:ext cx="513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667C69D-2B67-4711-4DBA-557924194206}"/>
                    </a:ext>
                  </a:extLst>
                </p14:cNvPr>
                <p14:cNvContentPartPr/>
                <p14:nvPr/>
              </p14:nvContentPartPr>
              <p14:xfrm>
                <a:off x="9248651" y="4613815"/>
                <a:ext cx="888480" cy="429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667C69D-2B67-4711-4DBA-5579241942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30651" y="4595815"/>
                  <a:ext cx="924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6522118-98EF-86AC-B489-61C830D290E3}"/>
                    </a:ext>
                  </a:extLst>
                </p14:cNvPr>
                <p14:cNvContentPartPr/>
                <p14:nvPr/>
              </p14:nvContentPartPr>
              <p14:xfrm>
                <a:off x="9679931" y="4705975"/>
                <a:ext cx="329040" cy="56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6522118-98EF-86AC-B489-61C830D290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61931" y="4687975"/>
                  <a:ext cx="364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37DFBA-FE9F-89A9-F056-45A1A2FF3070}"/>
                    </a:ext>
                  </a:extLst>
                </p14:cNvPr>
                <p14:cNvContentPartPr/>
                <p14:nvPr/>
              </p14:nvContentPartPr>
              <p14:xfrm>
                <a:off x="10306691" y="4789135"/>
                <a:ext cx="1178640" cy="376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37DFBA-FE9F-89A9-F056-45A1A2FF30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88691" y="4771135"/>
                  <a:ext cx="121428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F6B4E8F-B7DC-F15B-BC73-A95FFCD952E1}"/>
              </a:ext>
            </a:extLst>
          </p:cNvPr>
          <p:cNvGrpSpPr/>
          <p:nvPr/>
        </p:nvGrpSpPr>
        <p:grpSpPr>
          <a:xfrm>
            <a:off x="8197091" y="4537135"/>
            <a:ext cx="641160" cy="754200"/>
            <a:chOff x="8197091" y="4537135"/>
            <a:chExt cx="64116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142F65-525E-E7AA-4970-2F3286941A47}"/>
                    </a:ext>
                  </a:extLst>
                </p14:cNvPr>
                <p14:cNvContentPartPr/>
                <p14:nvPr/>
              </p14:nvContentPartPr>
              <p14:xfrm>
                <a:off x="8197091" y="4537135"/>
                <a:ext cx="641160" cy="126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142F65-525E-E7AA-4970-2F3286941A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79091" y="4519495"/>
                  <a:ext cx="676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B064CC3-DEC3-2BB5-E267-56AE74D46C7F}"/>
                    </a:ext>
                  </a:extLst>
                </p14:cNvPr>
                <p14:cNvContentPartPr/>
                <p14:nvPr/>
              </p14:nvContentPartPr>
              <p14:xfrm>
                <a:off x="8417771" y="4824415"/>
                <a:ext cx="374760" cy="466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B064CC3-DEC3-2BB5-E267-56AE74D46C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99771" y="4806775"/>
                  <a:ext cx="4104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11981CF-E946-8CA9-49CE-DF64C88DA9DA}"/>
                    </a:ext>
                  </a:extLst>
                </p14:cNvPr>
                <p14:cNvContentPartPr/>
                <p14:nvPr/>
              </p14:nvContentPartPr>
              <p14:xfrm>
                <a:off x="8382491" y="4798135"/>
                <a:ext cx="109440" cy="11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11981CF-E946-8CA9-49CE-DF64C88DA9D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64851" y="4780135"/>
                  <a:ext cx="1450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6A0874-7D27-1819-7FB4-CDA8E20635F3}"/>
              </a:ext>
            </a:extLst>
          </p:cNvPr>
          <p:cNvGrpSpPr/>
          <p:nvPr/>
        </p:nvGrpSpPr>
        <p:grpSpPr>
          <a:xfrm>
            <a:off x="8851211" y="5107735"/>
            <a:ext cx="2427480" cy="633240"/>
            <a:chOff x="8851211" y="5107735"/>
            <a:chExt cx="242748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CAF528-1409-A165-4D46-8D1B3B53699A}"/>
                    </a:ext>
                  </a:extLst>
                </p14:cNvPr>
                <p14:cNvContentPartPr/>
                <p14:nvPr/>
              </p14:nvContentPartPr>
              <p14:xfrm>
                <a:off x="8851211" y="5107735"/>
                <a:ext cx="1065960" cy="438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CAF528-1409-A165-4D46-8D1B3B53699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33211" y="5090095"/>
                  <a:ext cx="11016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6E8718-040B-BB58-4468-3BC08949A3E3}"/>
                    </a:ext>
                  </a:extLst>
                </p14:cNvPr>
                <p14:cNvContentPartPr/>
                <p14:nvPr/>
              </p14:nvContentPartPr>
              <p14:xfrm>
                <a:off x="9340091" y="5212495"/>
                <a:ext cx="409320" cy="48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6E8718-040B-BB58-4468-3BC08949A3E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22451" y="5194495"/>
                  <a:ext cx="444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8DEF795-C93F-EBB8-B2D1-5767F0201435}"/>
                    </a:ext>
                  </a:extLst>
                </p14:cNvPr>
                <p14:cNvContentPartPr/>
                <p14:nvPr/>
              </p14:nvContentPartPr>
              <p14:xfrm>
                <a:off x="10083851" y="5150935"/>
                <a:ext cx="1194840" cy="590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8DEF795-C93F-EBB8-B2D1-5767F02014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66211" y="5132935"/>
                  <a:ext cx="123048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0F0272-7B2C-DF8F-DC86-507DED59375A}"/>
                    </a:ext>
                  </a:extLst>
                </p14:cNvPr>
                <p14:cNvContentPartPr/>
                <p14:nvPr/>
              </p14:nvContentPartPr>
              <p14:xfrm>
                <a:off x="10761731" y="5362255"/>
                <a:ext cx="290880" cy="101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0F0272-7B2C-DF8F-DC86-507DED5937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44091" y="5344615"/>
                  <a:ext cx="3265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D4564FB-A599-91DC-86AF-471F34645682}"/>
              </a:ext>
            </a:extLst>
          </p:cNvPr>
          <p:cNvGrpSpPr/>
          <p:nvPr/>
        </p:nvGrpSpPr>
        <p:grpSpPr>
          <a:xfrm>
            <a:off x="2406851" y="4543255"/>
            <a:ext cx="1293480" cy="220320"/>
            <a:chOff x="2406851" y="4543255"/>
            <a:chExt cx="12934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A066994-CADF-70D7-6074-75226B72B576}"/>
                    </a:ext>
                  </a:extLst>
                </p14:cNvPr>
                <p14:cNvContentPartPr/>
                <p14:nvPr/>
              </p14:nvContentPartPr>
              <p14:xfrm>
                <a:off x="2406851" y="4556215"/>
                <a:ext cx="1267200" cy="207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A066994-CADF-70D7-6074-75226B72B5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89211" y="4538575"/>
                  <a:ext cx="1302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2D7952-7ECB-FF46-0296-7BF8469296C5}"/>
                    </a:ext>
                  </a:extLst>
                </p14:cNvPr>
                <p14:cNvContentPartPr/>
                <p14:nvPr/>
              </p14:nvContentPartPr>
              <p14:xfrm>
                <a:off x="3495491" y="4543255"/>
                <a:ext cx="204840" cy="108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2D7952-7ECB-FF46-0296-7BF8469296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77851" y="4525255"/>
                  <a:ext cx="2404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D95864E-64B0-93C4-82B0-89CF1973E8FD}"/>
              </a:ext>
            </a:extLst>
          </p:cNvPr>
          <p:cNvGrpSpPr/>
          <p:nvPr/>
        </p:nvGrpSpPr>
        <p:grpSpPr>
          <a:xfrm>
            <a:off x="682811" y="4349215"/>
            <a:ext cx="1320120" cy="761760"/>
            <a:chOff x="682811" y="4349215"/>
            <a:chExt cx="132012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FF3E3CB-6B2B-565B-9070-116F7535E4A6}"/>
                    </a:ext>
                  </a:extLst>
                </p14:cNvPr>
                <p14:cNvContentPartPr/>
                <p14:nvPr/>
              </p14:nvContentPartPr>
              <p14:xfrm>
                <a:off x="682811" y="4408615"/>
                <a:ext cx="258120" cy="318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FF3E3CB-6B2B-565B-9070-116F7535E4A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5171" y="4390975"/>
                  <a:ext cx="2937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44786B-2D9B-EA4F-2827-27ADFD444A96}"/>
                    </a:ext>
                  </a:extLst>
                </p14:cNvPr>
                <p14:cNvContentPartPr/>
                <p14:nvPr/>
              </p14:nvContentPartPr>
              <p14:xfrm>
                <a:off x="969371" y="4589335"/>
                <a:ext cx="1033560" cy="151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44786B-2D9B-EA4F-2827-27ADFD444A9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1371" y="4571335"/>
                  <a:ext cx="1069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E01269A-529A-BF81-B75B-F87345A3F5D0}"/>
                    </a:ext>
                  </a:extLst>
                </p14:cNvPr>
                <p14:cNvContentPartPr/>
                <p14:nvPr/>
              </p14:nvContentPartPr>
              <p14:xfrm>
                <a:off x="1556171" y="4349215"/>
                <a:ext cx="14400" cy="7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E01269A-529A-BF81-B75B-F87345A3F5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38531" y="4331575"/>
                  <a:ext cx="50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6741F8D-23A6-7B96-2206-A4F107FD95E2}"/>
                    </a:ext>
                  </a:extLst>
                </p14:cNvPr>
                <p14:cNvContentPartPr/>
                <p14:nvPr/>
              </p14:nvContentPartPr>
              <p14:xfrm>
                <a:off x="689291" y="4817215"/>
                <a:ext cx="736920" cy="293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6741F8D-23A6-7B96-2206-A4F107FD95E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1651" y="4799215"/>
                  <a:ext cx="772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F1793CF-C649-493D-4CE5-0EC918302706}"/>
                    </a:ext>
                  </a:extLst>
                </p14:cNvPr>
                <p14:cNvContentPartPr/>
                <p14:nvPr/>
              </p14:nvContentPartPr>
              <p14:xfrm>
                <a:off x="998891" y="4817935"/>
                <a:ext cx="360360" cy="162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F1793CF-C649-493D-4CE5-0EC91830270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1251" y="4800295"/>
                  <a:ext cx="3960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72D926E-9127-93D0-B146-AC6E6B0E11D4}"/>
              </a:ext>
            </a:extLst>
          </p:cNvPr>
          <p:cNvGrpSpPr/>
          <p:nvPr/>
        </p:nvGrpSpPr>
        <p:grpSpPr>
          <a:xfrm>
            <a:off x="4421051" y="4190095"/>
            <a:ext cx="616320" cy="1088640"/>
            <a:chOff x="4421051" y="4190095"/>
            <a:chExt cx="6163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3266538-792A-2DB7-C6AD-C9693C036E35}"/>
                    </a:ext>
                  </a:extLst>
                </p14:cNvPr>
                <p14:cNvContentPartPr/>
                <p14:nvPr/>
              </p14:nvContentPartPr>
              <p14:xfrm>
                <a:off x="4454531" y="4255255"/>
                <a:ext cx="582840" cy="1023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3266538-792A-2DB7-C6AD-C9693C036E3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36531" y="4237255"/>
                  <a:ext cx="618480" cy="10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419289E-1380-C053-433C-77AB9B23193E}"/>
                    </a:ext>
                  </a:extLst>
                </p14:cNvPr>
                <p14:cNvContentPartPr/>
                <p14:nvPr/>
              </p14:nvContentPartPr>
              <p14:xfrm>
                <a:off x="4421051" y="4190095"/>
                <a:ext cx="106920" cy="13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419289E-1380-C053-433C-77AB9B2319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03411" y="4172455"/>
                  <a:ext cx="1425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FDDEFE8-A9BB-ACA4-C417-85EC7F7C13CC}"/>
              </a:ext>
            </a:extLst>
          </p:cNvPr>
          <p:cNvGrpSpPr/>
          <p:nvPr/>
        </p:nvGrpSpPr>
        <p:grpSpPr>
          <a:xfrm>
            <a:off x="3431411" y="5231215"/>
            <a:ext cx="1956600" cy="661680"/>
            <a:chOff x="3431411" y="5231215"/>
            <a:chExt cx="195660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46F8C30-7C7B-66BC-BD2C-F1AE657F6A6C}"/>
                    </a:ext>
                  </a:extLst>
                </p14:cNvPr>
                <p14:cNvContentPartPr/>
                <p14:nvPr/>
              </p14:nvContentPartPr>
              <p14:xfrm>
                <a:off x="3431411" y="5231215"/>
                <a:ext cx="1207440" cy="500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46F8C30-7C7B-66BC-BD2C-F1AE657F6A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13771" y="5213575"/>
                  <a:ext cx="12430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1B61F11-3DCC-6AB2-B74C-04C3086B19B5}"/>
                    </a:ext>
                  </a:extLst>
                </p14:cNvPr>
                <p14:cNvContentPartPr/>
                <p14:nvPr/>
              </p14:nvContentPartPr>
              <p14:xfrm>
                <a:off x="4487651" y="5487175"/>
                <a:ext cx="12600" cy="13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1B61F11-3DCC-6AB2-B74C-04C3086B19B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69651" y="5469535"/>
                  <a:ext cx="48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C8AC9A8-4F97-2DB6-4D95-16481DB640F5}"/>
                    </a:ext>
                  </a:extLst>
                </p14:cNvPr>
                <p14:cNvContentPartPr/>
                <p14:nvPr/>
              </p14:nvContentPartPr>
              <p14:xfrm>
                <a:off x="4035851" y="5460895"/>
                <a:ext cx="303120" cy="29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C8AC9A8-4F97-2DB6-4D95-16481DB640F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18211" y="5443255"/>
                  <a:ext cx="338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F7CF9E-D211-28C5-C3F4-51A7448CEDC1}"/>
                    </a:ext>
                  </a:extLst>
                </p14:cNvPr>
                <p14:cNvContentPartPr/>
                <p14:nvPr/>
              </p14:nvContentPartPr>
              <p14:xfrm>
                <a:off x="4746131" y="5358295"/>
                <a:ext cx="641880" cy="534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F7CF9E-D211-28C5-C3F4-51A7448CEDC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28491" y="5340295"/>
                  <a:ext cx="6775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1B7B38D-F599-8EAE-07B1-9BBE8999DADA}"/>
                    </a:ext>
                  </a:extLst>
                </p14:cNvPr>
                <p14:cNvContentPartPr/>
                <p14:nvPr/>
              </p14:nvContentPartPr>
              <p14:xfrm>
                <a:off x="4992371" y="5433175"/>
                <a:ext cx="27360" cy="1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1B7B38D-F599-8EAE-07B1-9BBE8999DAD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74731" y="5415175"/>
                  <a:ext cx="630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6182A0B-D9BC-E133-2A4E-14EB8151DDD1}"/>
              </a:ext>
            </a:extLst>
          </p:cNvPr>
          <p:cNvGrpSpPr/>
          <p:nvPr/>
        </p:nvGrpSpPr>
        <p:grpSpPr>
          <a:xfrm>
            <a:off x="691811" y="6002335"/>
            <a:ext cx="2175480" cy="465120"/>
            <a:chOff x="691811" y="6002335"/>
            <a:chExt cx="217548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6090397-E0C7-11CF-6532-6D52432A06A1}"/>
                    </a:ext>
                  </a:extLst>
                </p14:cNvPr>
                <p14:cNvContentPartPr/>
                <p14:nvPr/>
              </p14:nvContentPartPr>
              <p14:xfrm>
                <a:off x="691811" y="6107095"/>
                <a:ext cx="792360" cy="335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6090397-E0C7-11CF-6532-6D52432A06A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4171" y="6089455"/>
                  <a:ext cx="8280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D02B1B4-5607-D907-B9F2-6B6B17BF243A}"/>
                    </a:ext>
                  </a:extLst>
                </p14:cNvPr>
                <p14:cNvContentPartPr/>
                <p14:nvPr/>
              </p14:nvContentPartPr>
              <p14:xfrm>
                <a:off x="1423691" y="6199255"/>
                <a:ext cx="23760" cy="14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D02B1B4-5607-D907-B9F2-6B6B17BF243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406051" y="6181615"/>
                  <a:ext cx="59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035F40-60EA-F8D8-5A9A-EF5F0A54E4B8}"/>
                    </a:ext>
                  </a:extLst>
                </p14:cNvPr>
                <p14:cNvContentPartPr/>
                <p14:nvPr/>
              </p14:nvContentPartPr>
              <p14:xfrm>
                <a:off x="1629251" y="6002335"/>
                <a:ext cx="1238040" cy="465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035F40-60EA-F8D8-5A9A-EF5F0A54E4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11611" y="5984335"/>
                  <a:ext cx="12736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F102B90-85B9-243C-68EE-ECACBF4BD522}"/>
                    </a:ext>
                  </a:extLst>
                </p14:cNvPr>
                <p14:cNvContentPartPr/>
                <p14:nvPr/>
              </p14:nvContentPartPr>
              <p14:xfrm>
                <a:off x="2359691" y="6115375"/>
                <a:ext cx="41760" cy="19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102B90-85B9-243C-68EE-ECACBF4BD52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42051" y="6097375"/>
                  <a:ext cx="774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FB732C6-4A11-E181-5110-AB3928811F25}"/>
              </a:ext>
            </a:extLst>
          </p:cNvPr>
          <p:cNvGrpSpPr/>
          <p:nvPr/>
        </p:nvGrpSpPr>
        <p:grpSpPr>
          <a:xfrm>
            <a:off x="7538651" y="5776615"/>
            <a:ext cx="2044080" cy="702360"/>
            <a:chOff x="7538651" y="5776615"/>
            <a:chExt cx="2044080" cy="70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5A6EECB-E7B6-C837-050F-9BBB43020068}"/>
                    </a:ext>
                  </a:extLst>
                </p14:cNvPr>
                <p14:cNvContentPartPr/>
                <p14:nvPr/>
              </p14:nvContentPartPr>
              <p14:xfrm>
                <a:off x="7538651" y="5946535"/>
                <a:ext cx="887760" cy="532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5A6EECB-E7B6-C837-050F-9BBB430200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21011" y="5928895"/>
                  <a:ext cx="92340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7F54749-8A63-36C8-8A73-1DBB81B7684F}"/>
                    </a:ext>
                  </a:extLst>
                </p14:cNvPr>
                <p14:cNvContentPartPr/>
                <p14:nvPr/>
              </p14:nvContentPartPr>
              <p14:xfrm>
                <a:off x="7833851" y="6203575"/>
                <a:ext cx="141120" cy="175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7F54749-8A63-36C8-8A73-1DBB81B7684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16211" y="6185935"/>
                  <a:ext cx="176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E060394-9FA8-CCF3-34FD-64447E137DE2}"/>
                    </a:ext>
                  </a:extLst>
                </p14:cNvPr>
                <p14:cNvContentPartPr/>
                <p14:nvPr/>
              </p14:nvContentPartPr>
              <p14:xfrm>
                <a:off x="8119331" y="6242455"/>
                <a:ext cx="124200" cy="132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E060394-9FA8-CCF3-34FD-64447E137D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01691" y="6224815"/>
                  <a:ext cx="159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F00C9C1-A81F-99DF-E331-CD425E756ABE}"/>
                    </a:ext>
                  </a:extLst>
                </p14:cNvPr>
                <p14:cNvContentPartPr/>
                <p14:nvPr/>
              </p14:nvContentPartPr>
              <p14:xfrm>
                <a:off x="8141651" y="6158575"/>
                <a:ext cx="133200" cy="14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F00C9C1-A81F-99DF-E331-CD425E756AB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23651" y="6140575"/>
                  <a:ext cx="16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2253E90-79AC-C4F5-0ABF-3E2884AB5855}"/>
                    </a:ext>
                  </a:extLst>
                </p14:cNvPr>
                <p14:cNvContentPartPr/>
                <p14:nvPr/>
              </p14:nvContentPartPr>
              <p14:xfrm>
                <a:off x="7987571" y="6088375"/>
                <a:ext cx="154440" cy="355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2253E90-79AC-C4F5-0ABF-3E2884AB585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69571" y="6070735"/>
                  <a:ext cx="1900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4DF39B1-EF8D-F779-12B4-2A8D9CA8485C}"/>
                    </a:ext>
                  </a:extLst>
                </p14:cNvPr>
                <p14:cNvContentPartPr/>
                <p14:nvPr/>
              </p14:nvContentPartPr>
              <p14:xfrm>
                <a:off x="8305811" y="6030775"/>
                <a:ext cx="107640" cy="445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4DF39B1-EF8D-F779-12B4-2A8D9CA848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87811" y="6012775"/>
                  <a:ext cx="1432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E3155DC-9C0E-9CE4-575C-C3966B060640}"/>
                    </a:ext>
                  </a:extLst>
                </p14:cNvPr>
                <p14:cNvContentPartPr/>
                <p14:nvPr/>
              </p14:nvContentPartPr>
              <p14:xfrm>
                <a:off x="8540171" y="6217615"/>
                <a:ext cx="186480" cy="17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E3155DC-9C0E-9CE4-575C-C3966B06064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22171" y="6199615"/>
                  <a:ext cx="222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4389F83-DBF0-B50E-637E-4EFD7487D245}"/>
                    </a:ext>
                  </a:extLst>
                </p14:cNvPr>
                <p14:cNvContentPartPr/>
                <p14:nvPr/>
              </p14:nvContentPartPr>
              <p14:xfrm>
                <a:off x="8873171" y="5939695"/>
                <a:ext cx="75960" cy="126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4389F83-DBF0-B50E-637E-4EFD7487D24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55531" y="5922055"/>
                  <a:ext cx="111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D46E066-157F-5974-7B12-99D15C62B35D}"/>
                    </a:ext>
                  </a:extLst>
                </p14:cNvPr>
                <p14:cNvContentPartPr/>
                <p14:nvPr/>
              </p14:nvContentPartPr>
              <p14:xfrm>
                <a:off x="8923571" y="5790655"/>
                <a:ext cx="36720" cy="32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D46E066-157F-5974-7B12-99D15C62B35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05571" y="5773015"/>
                  <a:ext cx="72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78631B5-61C0-4096-3A36-D98AB28C2665}"/>
                    </a:ext>
                  </a:extLst>
                </p14:cNvPr>
                <p14:cNvContentPartPr/>
                <p14:nvPr/>
              </p14:nvContentPartPr>
              <p14:xfrm>
                <a:off x="9062531" y="5786695"/>
                <a:ext cx="118800" cy="229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78631B5-61C0-4096-3A36-D98AB28C266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44531" y="5769055"/>
                  <a:ext cx="154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EAFD0BB-3807-E0BE-F96A-163A74E4B1E4}"/>
                    </a:ext>
                  </a:extLst>
                </p14:cNvPr>
                <p14:cNvContentPartPr/>
                <p14:nvPr/>
              </p14:nvContentPartPr>
              <p14:xfrm>
                <a:off x="9081251" y="5918455"/>
                <a:ext cx="102960" cy="15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EAFD0BB-3807-E0BE-F96A-163A74E4B1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63251" y="5900815"/>
                  <a:ext cx="138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A0A586F-6BF3-6D09-4A13-DD5897BA8B7B}"/>
                    </a:ext>
                  </a:extLst>
                </p14:cNvPr>
                <p14:cNvContentPartPr/>
                <p14:nvPr/>
              </p14:nvContentPartPr>
              <p14:xfrm>
                <a:off x="9201491" y="5776615"/>
                <a:ext cx="136080" cy="253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A0A586F-6BF3-6D09-4A13-DD5897BA8B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83851" y="5758975"/>
                  <a:ext cx="171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8532FEB-9269-B416-A0A9-69D0564184BC}"/>
                    </a:ext>
                  </a:extLst>
                </p14:cNvPr>
                <p14:cNvContentPartPr/>
                <p14:nvPr/>
              </p14:nvContentPartPr>
              <p14:xfrm>
                <a:off x="9333611" y="5932495"/>
                <a:ext cx="92160" cy="66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8532FEB-9269-B416-A0A9-69D0564184B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15971" y="5914855"/>
                  <a:ext cx="127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8C0E4A3-DA22-8F2A-B83E-3EC851603AA2}"/>
                    </a:ext>
                  </a:extLst>
                </p14:cNvPr>
                <p14:cNvContentPartPr/>
                <p14:nvPr/>
              </p14:nvContentPartPr>
              <p14:xfrm>
                <a:off x="9460331" y="5780935"/>
                <a:ext cx="122400" cy="322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8C0E4A3-DA22-8F2A-B83E-3EC851603AA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42691" y="5762935"/>
                  <a:ext cx="15804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0E2ADA6-D25B-FCA6-734A-1255E5F91970}"/>
              </a:ext>
            </a:extLst>
          </p:cNvPr>
          <p:cNvGrpSpPr/>
          <p:nvPr/>
        </p:nvGrpSpPr>
        <p:grpSpPr>
          <a:xfrm>
            <a:off x="3081851" y="5872735"/>
            <a:ext cx="4345920" cy="724320"/>
            <a:chOff x="3081851" y="5872735"/>
            <a:chExt cx="434592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F85DA6E-3AFF-AC32-2AC1-18772117E4BC}"/>
                    </a:ext>
                  </a:extLst>
                </p14:cNvPr>
                <p14:cNvContentPartPr/>
                <p14:nvPr/>
              </p14:nvContentPartPr>
              <p14:xfrm>
                <a:off x="3081851" y="5926375"/>
                <a:ext cx="1224000" cy="499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F85DA6E-3AFF-AC32-2AC1-18772117E4B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63851" y="5908735"/>
                  <a:ext cx="125964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F6BFD66-2412-12C4-4D42-DF52E67B81F3}"/>
                    </a:ext>
                  </a:extLst>
                </p14:cNvPr>
                <p14:cNvContentPartPr/>
                <p14:nvPr/>
              </p14:nvContentPartPr>
              <p14:xfrm>
                <a:off x="4337531" y="6072535"/>
                <a:ext cx="261000" cy="524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F6BFD66-2412-12C4-4D42-DF52E67B81F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19531" y="6054535"/>
                  <a:ext cx="2966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B4F1442-0DB2-347D-CF29-C90B16E6CDE0}"/>
                    </a:ext>
                  </a:extLst>
                </p14:cNvPr>
                <p14:cNvContentPartPr/>
                <p14:nvPr/>
              </p14:nvContentPartPr>
              <p14:xfrm>
                <a:off x="4607171" y="6203215"/>
                <a:ext cx="9720" cy="16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B4F1442-0DB2-347D-CF29-C90B16E6CD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89531" y="6185575"/>
                  <a:ext cx="45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29D7799-C2E7-E769-E071-0080CDFA6E2E}"/>
                    </a:ext>
                  </a:extLst>
                </p14:cNvPr>
                <p14:cNvContentPartPr/>
                <p14:nvPr/>
              </p14:nvContentPartPr>
              <p14:xfrm>
                <a:off x="4704731" y="5986495"/>
                <a:ext cx="502920" cy="457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29D7799-C2E7-E769-E071-0080CDFA6E2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86731" y="5968495"/>
                  <a:ext cx="5385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F4DF331-87F2-C7A3-3AA3-95CBA82DD926}"/>
                    </a:ext>
                  </a:extLst>
                </p14:cNvPr>
                <p14:cNvContentPartPr/>
                <p14:nvPr/>
              </p14:nvContentPartPr>
              <p14:xfrm>
                <a:off x="5474771" y="6220135"/>
                <a:ext cx="259200" cy="42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F4DF331-87F2-C7A3-3AA3-95CBA82DD9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57131" y="6202495"/>
                  <a:ext cx="294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AE341E6-6A7E-E53C-8DC6-D502C760A99F}"/>
                    </a:ext>
                  </a:extLst>
                </p14:cNvPr>
                <p14:cNvContentPartPr/>
                <p14:nvPr/>
              </p14:nvContentPartPr>
              <p14:xfrm>
                <a:off x="5447051" y="6372415"/>
                <a:ext cx="273960" cy="40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AE341E6-6A7E-E53C-8DC6-D502C760A99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429411" y="6354415"/>
                  <a:ext cx="309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929119-B91E-7FEF-B317-CE016D8FA2E4}"/>
                    </a:ext>
                  </a:extLst>
                </p14:cNvPr>
                <p14:cNvContentPartPr/>
                <p14:nvPr/>
              </p14:nvContentPartPr>
              <p14:xfrm>
                <a:off x="5872571" y="5872735"/>
                <a:ext cx="1555200" cy="721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D929119-B91E-7FEF-B317-CE016D8FA2E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54571" y="5854735"/>
                  <a:ext cx="1590840" cy="7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E520CA6-C92C-D714-443B-B6FE249CBBCB}"/>
                    </a:ext>
                  </a:extLst>
                </p14:cNvPr>
                <p14:cNvContentPartPr/>
                <p14:nvPr/>
              </p14:nvContentPartPr>
              <p14:xfrm>
                <a:off x="6271811" y="6186295"/>
                <a:ext cx="30600" cy="271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E520CA6-C92C-D714-443B-B6FE249CBBC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54171" y="6168295"/>
                  <a:ext cx="66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2C0EA68-ACF4-1959-9989-F94830A06E21}"/>
                    </a:ext>
                  </a:extLst>
                </p14:cNvPr>
                <p14:cNvContentPartPr/>
                <p14:nvPr/>
              </p14:nvContentPartPr>
              <p14:xfrm>
                <a:off x="6178571" y="6176215"/>
                <a:ext cx="182160" cy="173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2C0EA68-ACF4-1959-9989-F94830A06E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60931" y="6158575"/>
                  <a:ext cx="217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042A33A-61CE-F213-8C51-EA68E18A1ACF}"/>
                    </a:ext>
                  </a:extLst>
                </p14:cNvPr>
                <p14:cNvContentPartPr/>
                <p14:nvPr/>
              </p14:nvContentPartPr>
              <p14:xfrm>
                <a:off x="6428411" y="6300775"/>
                <a:ext cx="20520" cy="165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042A33A-61CE-F213-8C51-EA68E18A1AC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10411" y="6283135"/>
                  <a:ext cx="56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39034CB-481A-005B-A021-FCA5576F1291}"/>
                    </a:ext>
                  </a:extLst>
                </p14:cNvPr>
                <p14:cNvContentPartPr/>
                <p14:nvPr/>
              </p14:nvContentPartPr>
              <p14:xfrm>
                <a:off x="6474851" y="6269815"/>
                <a:ext cx="32760" cy="180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39034CB-481A-005B-A021-FCA5576F129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57211" y="6251815"/>
                  <a:ext cx="68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D33AE00-D20F-DB40-3CB2-B69B2CE6D790}"/>
                    </a:ext>
                  </a:extLst>
                </p14:cNvPr>
                <p14:cNvContentPartPr/>
                <p14:nvPr/>
              </p14:nvContentPartPr>
              <p14:xfrm>
                <a:off x="6379451" y="6237055"/>
                <a:ext cx="230760" cy="117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D33AE00-D20F-DB40-3CB2-B69B2CE6D79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61451" y="6219415"/>
                  <a:ext cx="266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3C7FD4A-DE20-386B-844F-64C64C6192E5}"/>
                    </a:ext>
                  </a:extLst>
                </p14:cNvPr>
                <p14:cNvContentPartPr/>
                <p14:nvPr/>
              </p14:nvContentPartPr>
              <p14:xfrm>
                <a:off x="6739091" y="6096655"/>
                <a:ext cx="141120" cy="320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3C7FD4A-DE20-386B-844F-64C64C6192E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21091" y="6079015"/>
                  <a:ext cx="176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E07314A-0704-EF77-2369-454C24C36D95}"/>
                    </a:ext>
                  </a:extLst>
                </p14:cNvPr>
                <p14:cNvContentPartPr/>
                <p14:nvPr/>
              </p14:nvContentPartPr>
              <p14:xfrm>
                <a:off x="6656651" y="6199975"/>
                <a:ext cx="238680" cy="59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E07314A-0704-EF77-2369-454C24C36D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38651" y="6182335"/>
                  <a:ext cx="274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8BA7B77-72BF-EFCA-651D-3B8EF6E9CDAC}"/>
                    </a:ext>
                  </a:extLst>
                </p14:cNvPr>
                <p14:cNvContentPartPr/>
                <p14:nvPr/>
              </p14:nvContentPartPr>
              <p14:xfrm>
                <a:off x="6984971" y="6282055"/>
                <a:ext cx="241560" cy="151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8BA7B77-72BF-EFCA-651D-3B8EF6E9CDA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66971" y="6264415"/>
                  <a:ext cx="2772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0968BCA-B37C-2747-7444-978818767318}"/>
                  </a:ext>
                </a:extLst>
              </p14:cNvPr>
              <p14:cNvContentPartPr/>
              <p14:nvPr/>
            </p14:nvContentPartPr>
            <p14:xfrm>
              <a:off x="1663451" y="6638815"/>
              <a:ext cx="185400" cy="109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0968BCA-B37C-2747-7444-97881876731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645811" y="6620815"/>
                <a:ext cx="2210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2BA780E-CA10-6533-3074-56A1F865AAF8}"/>
              </a:ext>
            </a:extLst>
          </p:cNvPr>
          <p:cNvGrpSpPr/>
          <p:nvPr/>
        </p:nvGrpSpPr>
        <p:grpSpPr>
          <a:xfrm>
            <a:off x="1964411" y="6475735"/>
            <a:ext cx="3054960" cy="399600"/>
            <a:chOff x="1964411" y="6475735"/>
            <a:chExt cx="30549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0BB5624-82B5-9019-372A-0E01754A3CC5}"/>
                    </a:ext>
                  </a:extLst>
                </p14:cNvPr>
                <p14:cNvContentPartPr/>
                <p14:nvPr/>
              </p14:nvContentPartPr>
              <p14:xfrm>
                <a:off x="1964411" y="6475735"/>
                <a:ext cx="1379520" cy="35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0BB5624-82B5-9019-372A-0E01754A3CC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46411" y="6457735"/>
                  <a:ext cx="14151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C5935A3-A71E-3207-5AD3-16AF180FD22F}"/>
                    </a:ext>
                  </a:extLst>
                </p14:cNvPr>
                <p14:cNvContentPartPr/>
                <p14:nvPr/>
              </p14:nvContentPartPr>
              <p14:xfrm>
                <a:off x="3164291" y="6641695"/>
                <a:ext cx="117720" cy="11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C5935A3-A71E-3207-5AD3-16AF180FD22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46291" y="6624055"/>
                  <a:ext cx="153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F3D7BF7-F831-081B-BAF8-702FBD599C7C}"/>
                    </a:ext>
                  </a:extLst>
                </p14:cNvPr>
                <p14:cNvContentPartPr/>
                <p14:nvPr/>
              </p14:nvContentPartPr>
              <p14:xfrm>
                <a:off x="2868731" y="6531895"/>
                <a:ext cx="25560" cy="25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F3D7BF7-F831-081B-BAF8-702FBD599C7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51091" y="6514255"/>
                  <a:ext cx="61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87C3D23-E35C-5532-73AC-48A356AA32C4}"/>
                    </a:ext>
                  </a:extLst>
                </p14:cNvPr>
                <p14:cNvContentPartPr/>
                <p14:nvPr/>
              </p14:nvContentPartPr>
              <p14:xfrm>
                <a:off x="3579731" y="6558895"/>
                <a:ext cx="764280" cy="316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87C3D23-E35C-5532-73AC-48A356AA32C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61731" y="6541255"/>
                  <a:ext cx="799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6484C51-F41F-668C-3326-BDD35A497600}"/>
                    </a:ext>
                  </a:extLst>
                </p14:cNvPr>
                <p14:cNvContentPartPr/>
                <p14:nvPr/>
              </p14:nvContentPartPr>
              <p14:xfrm>
                <a:off x="4315571" y="6637015"/>
                <a:ext cx="17280" cy="14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6484C51-F41F-668C-3326-BDD35A49760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97571" y="6619015"/>
                  <a:ext cx="52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F594FF1-50C5-2DE3-4EE8-58D4FFD5524A}"/>
                    </a:ext>
                  </a:extLst>
                </p14:cNvPr>
                <p14:cNvContentPartPr/>
                <p14:nvPr/>
              </p14:nvContentPartPr>
              <p14:xfrm>
                <a:off x="4369211" y="6645655"/>
                <a:ext cx="102600" cy="171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F594FF1-50C5-2DE3-4EE8-58D4FFD5524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51211" y="6627655"/>
                  <a:ext cx="138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54246C6-BEB7-5494-0AE4-487FEE3AC338}"/>
                    </a:ext>
                  </a:extLst>
                </p14:cNvPr>
                <p14:cNvContentPartPr/>
                <p14:nvPr/>
              </p14:nvContentPartPr>
              <p14:xfrm>
                <a:off x="4345451" y="6703255"/>
                <a:ext cx="136080" cy="10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54246C6-BEB7-5494-0AE4-487FEE3AC33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27811" y="6685255"/>
                  <a:ext cx="171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155887F-0E27-E5DF-CF40-EA6F8E4DE53D}"/>
                    </a:ext>
                  </a:extLst>
                </p14:cNvPr>
                <p14:cNvContentPartPr/>
                <p14:nvPr/>
              </p14:nvContentPartPr>
              <p14:xfrm>
                <a:off x="4507811" y="6559975"/>
                <a:ext cx="511560" cy="240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155887F-0E27-E5DF-CF40-EA6F8E4DE5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90171" y="6542335"/>
                  <a:ext cx="547200" cy="27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589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1712EE-6467-B751-D089-84B602A75A8C}"/>
              </a:ext>
            </a:extLst>
          </p:cNvPr>
          <p:cNvGrpSpPr/>
          <p:nvPr/>
        </p:nvGrpSpPr>
        <p:grpSpPr>
          <a:xfrm>
            <a:off x="888731" y="280135"/>
            <a:ext cx="1238040" cy="524520"/>
            <a:chOff x="888731" y="280135"/>
            <a:chExt cx="123804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80207EF-2B1A-56CE-2F6A-B5D03077A55D}"/>
                    </a:ext>
                  </a:extLst>
                </p14:cNvPr>
                <p14:cNvContentPartPr/>
                <p14:nvPr/>
              </p14:nvContentPartPr>
              <p14:xfrm>
                <a:off x="888731" y="280135"/>
                <a:ext cx="1238040" cy="524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80207EF-2B1A-56CE-2F6A-B5D03077A5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1091" y="262495"/>
                  <a:ext cx="12736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FF57C5-C326-59CD-47C4-53C596E84C58}"/>
                    </a:ext>
                  </a:extLst>
                </p14:cNvPr>
                <p14:cNvContentPartPr/>
                <p14:nvPr/>
              </p14:nvContentPartPr>
              <p14:xfrm>
                <a:off x="1107971" y="378055"/>
                <a:ext cx="28440" cy="20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FF57C5-C326-59CD-47C4-53C596E84C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0331" y="360055"/>
                  <a:ext cx="64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0A7AD0-DCF8-9C3A-191F-3595B8FC4C66}"/>
              </a:ext>
            </a:extLst>
          </p:cNvPr>
          <p:cNvGrpSpPr/>
          <p:nvPr/>
        </p:nvGrpSpPr>
        <p:grpSpPr>
          <a:xfrm>
            <a:off x="2316131" y="263215"/>
            <a:ext cx="1450080" cy="358560"/>
            <a:chOff x="2316131" y="263215"/>
            <a:chExt cx="14500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BC9792D-6592-E8B3-15D8-29A46A7938BA}"/>
                    </a:ext>
                  </a:extLst>
                </p14:cNvPr>
                <p14:cNvContentPartPr/>
                <p14:nvPr/>
              </p14:nvContentPartPr>
              <p14:xfrm>
                <a:off x="2489651" y="263215"/>
                <a:ext cx="1276560" cy="358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BC9792D-6592-E8B3-15D8-29A46A7938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1651" y="245575"/>
                  <a:ext cx="13122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F7DA80-8C63-A55B-8E99-2F4E4797AE2F}"/>
                    </a:ext>
                  </a:extLst>
                </p14:cNvPr>
                <p14:cNvContentPartPr/>
                <p14:nvPr/>
              </p14:nvContentPartPr>
              <p14:xfrm>
                <a:off x="2316131" y="560575"/>
                <a:ext cx="42840" cy="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F7DA80-8C63-A55B-8E99-2F4E4797AE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98131" y="542935"/>
                  <a:ext cx="784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31587E-FABB-C86C-8CE0-AD2DE445574C}"/>
              </a:ext>
            </a:extLst>
          </p:cNvPr>
          <p:cNvGrpSpPr/>
          <p:nvPr/>
        </p:nvGrpSpPr>
        <p:grpSpPr>
          <a:xfrm>
            <a:off x="4057451" y="108055"/>
            <a:ext cx="2751840" cy="681840"/>
            <a:chOff x="4057451" y="108055"/>
            <a:chExt cx="275184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BA089A-CD1C-D785-718C-714FCBF01F24}"/>
                    </a:ext>
                  </a:extLst>
                </p14:cNvPr>
                <p14:cNvContentPartPr/>
                <p14:nvPr/>
              </p14:nvContentPartPr>
              <p14:xfrm>
                <a:off x="4057451" y="108055"/>
                <a:ext cx="1112400" cy="681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BA089A-CD1C-D785-718C-714FCBF01F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39811" y="90055"/>
                  <a:ext cx="114804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7C5120-5E13-ACB9-B1FF-0C600CE0936F}"/>
                    </a:ext>
                  </a:extLst>
                </p14:cNvPr>
                <p14:cNvContentPartPr/>
                <p14:nvPr/>
              </p14:nvContentPartPr>
              <p14:xfrm>
                <a:off x="4228451" y="362215"/>
                <a:ext cx="200520" cy="2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7C5120-5E13-ACB9-B1FF-0C600CE093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0811" y="344575"/>
                  <a:ext cx="236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6EC839-CD6E-E22D-11D1-6FD27DF4E0A0}"/>
                    </a:ext>
                  </a:extLst>
                </p14:cNvPr>
                <p14:cNvContentPartPr/>
                <p14:nvPr/>
              </p14:nvContentPartPr>
              <p14:xfrm>
                <a:off x="5307011" y="474895"/>
                <a:ext cx="3240" cy="1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6EC839-CD6E-E22D-11D1-6FD27DF4E0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89371" y="457255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A9F6FA-B082-9E1F-4611-515ED1DA6CF1}"/>
                    </a:ext>
                  </a:extLst>
                </p14:cNvPr>
                <p14:cNvContentPartPr/>
                <p14:nvPr/>
              </p14:nvContentPartPr>
              <p14:xfrm>
                <a:off x="5324651" y="531055"/>
                <a:ext cx="17280" cy="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A9F6FA-B082-9E1F-4611-515ED1DA6C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06651" y="513055"/>
                  <a:ext cx="52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4226FB-30B7-8947-62E9-D912272EDC0A}"/>
                    </a:ext>
                  </a:extLst>
                </p14:cNvPr>
                <p14:cNvContentPartPr/>
                <p14:nvPr/>
              </p14:nvContentPartPr>
              <p14:xfrm>
                <a:off x="5741171" y="324055"/>
                <a:ext cx="1068120" cy="408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4226FB-30B7-8947-62E9-D912272EDC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3171" y="306415"/>
                  <a:ext cx="1103760" cy="4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850C54-4929-E686-9A9B-80A0324BB458}"/>
              </a:ext>
            </a:extLst>
          </p:cNvPr>
          <p:cNvGrpSpPr/>
          <p:nvPr/>
        </p:nvGrpSpPr>
        <p:grpSpPr>
          <a:xfrm>
            <a:off x="5647571" y="820855"/>
            <a:ext cx="1206000" cy="354240"/>
            <a:chOff x="5647571" y="820855"/>
            <a:chExt cx="12060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9B60B9-AD27-577E-F3F0-CE00A0715025}"/>
                    </a:ext>
                  </a:extLst>
                </p14:cNvPr>
                <p14:cNvContentPartPr/>
                <p14:nvPr/>
              </p14:nvContentPartPr>
              <p14:xfrm>
                <a:off x="5647571" y="820855"/>
                <a:ext cx="1206000" cy="354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9B60B9-AD27-577E-F3F0-CE00A071502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29571" y="803215"/>
                  <a:ext cx="1241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35ED8F-3DEB-FB2D-FDA9-3C2C5ED370E7}"/>
                    </a:ext>
                  </a:extLst>
                </p14:cNvPr>
                <p14:cNvContentPartPr/>
                <p14:nvPr/>
              </p14:nvContentPartPr>
              <p14:xfrm>
                <a:off x="6293771" y="908335"/>
                <a:ext cx="24120" cy="1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35ED8F-3DEB-FB2D-FDA9-3C2C5ED370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76131" y="890695"/>
                  <a:ext cx="59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848D38-C760-317A-9591-405BA26592D8}"/>
                    </a:ext>
                  </a:extLst>
                </p14:cNvPr>
                <p14:cNvContentPartPr/>
                <p14:nvPr/>
              </p14:nvContentPartPr>
              <p14:xfrm>
                <a:off x="5875451" y="890335"/>
                <a:ext cx="65160" cy="1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848D38-C760-317A-9591-405BA26592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57451" y="872695"/>
                  <a:ext cx="1008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5E22F5-4EAE-637D-93C0-79A783BBDCC7}"/>
              </a:ext>
            </a:extLst>
          </p:cNvPr>
          <p:cNvGrpSpPr/>
          <p:nvPr/>
        </p:nvGrpSpPr>
        <p:grpSpPr>
          <a:xfrm>
            <a:off x="6979211" y="174295"/>
            <a:ext cx="4040640" cy="1145160"/>
            <a:chOff x="6979211" y="174295"/>
            <a:chExt cx="4040640" cy="11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E7B90CF-6CAC-EA33-29BD-2D749DDBBAE4}"/>
                    </a:ext>
                  </a:extLst>
                </p14:cNvPr>
                <p14:cNvContentPartPr/>
                <p14:nvPr/>
              </p14:nvContentPartPr>
              <p14:xfrm>
                <a:off x="8618651" y="230095"/>
                <a:ext cx="1447560" cy="356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E7B90CF-6CAC-EA33-29BD-2D749DDBBA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01011" y="212095"/>
                  <a:ext cx="14832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A80E68-9B4A-1A41-D6F2-5A994D792AD8}"/>
                    </a:ext>
                  </a:extLst>
                </p14:cNvPr>
                <p14:cNvContentPartPr/>
                <p14:nvPr/>
              </p14:nvContentPartPr>
              <p14:xfrm>
                <a:off x="9523331" y="209215"/>
                <a:ext cx="32040" cy="1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A80E68-9B4A-1A41-D6F2-5A994D792AD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05691" y="191575"/>
                  <a:ext cx="67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3B24A9-5E97-035F-47EA-149961FD6C47}"/>
                    </a:ext>
                  </a:extLst>
                </p14:cNvPr>
                <p14:cNvContentPartPr/>
                <p14:nvPr/>
              </p14:nvContentPartPr>
              <p14:xfrm>
                <a:off x="10178171" y="174295"/>
                <a:ext cx="369360" cy="59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3B24A9-5E97-035F-47EA-149961FD6C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60531" y="156295"/>
                  <a:ext cx="4050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18E069-5D17-A74E-CB18-870453B0F34E}"/>
                    </a:ext>
                  </a:extLst>
                </p14:cNvPr>
                <p14:cNvContentPartPr/>
                <p14:nvPr/>
              </p14:nvContentPartPr>
              <p14:xfrm>
                <a:off x="10786571" y="384535"/>
                <a:ext cx="233280" cy="163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18E069-5D17-A74E-CB18-870453B0F3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68571" y="366535"/>
                  <a:ext cx="268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8872E6-AB46-4A24-D4FD-00B8E916708C}"/>
                    </a:ext>
                  </a:extLst>
                </p14:cNvPr>
                <p14:cNvContentPartPr/>
                <p14:nvPr/>
              </p14:nvContentPartPr>
              <p14:xfrm>
                <a:off x="6979211" y="455815"/>
                <a:ext cx="736560" cy="330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8872E6-AB46-4A24-D4FD-00B8E91670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61571" y="438175"/>
                  <a:ext cx="772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4170D2-41F0-BFC0-ABB9-20F06925F3A4}"/>
                    </a:ext>
                  </a:extLst>
                </p14:cNvPr>
                <p14:cNvContentPartPr/>
                <p14:nvPr/>
              </p14:nvContentPartPr>
              <p14:xfrm>
                <a:off x="7437131" y="348175"/>
                <a:ext cx="32400" cy="1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4170D2-41F0-BFC0-ABB9-20F06925F3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19491" y="330535"/>
                  <a:ext cx="68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A7D6E2-3BC4-45F8-2035-93476D84C954}"/>
                    </a:ext>
                  </a:extLst>
                </p14:cNvPr>
                <p14:cNvContentPartPr/>
                <p14:nvPr/>
              </p14:nvContentPartPr>
              <p14:xfrm>
                <a:off x="7942931" y="498655"/>
                <a:ext cx="460080" cy="84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A7D6E2-3BC4-45F8-2035-93476D84C9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24931" y="481015"/>
                  <a:ext cx="495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344BC9-0750-A7AE-C70A-648D5B6FD6D5}"/>
                    </a:ext>
                  </a:extLst>
                </p14:cNvPr>
                <p14:cNvContentPartPr/>
                <p14:nvPr/>
              </p14:nvContentPartPr>
              <p14:xfrm>
                <a:off x="7201331" y="690175"/>
                <a:ext cx="1850400" cy="629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344BC9-0750-A7AE-C70A-648D5B6FD6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83691" y="672175"/>
                  <a:ext cx="188604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DA20D6-6AAB-75A0-AC74-6F4C2D22312F}"/>
                    </a:ext>
                  </a:extLst>
                </p14:cNvPr>
                <p14:cNvContentPartPr/>
                <p14:nvPr/>
              </p14:nvContentPartPr>
              <p14:xfrm>
                <a:off x="8803331" y="872335"/>
                <a:ext cx="123480" cy="1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DA20D6-6AAB-75A0-AC74-6F4C2D2231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85691" y="854335"/>
                  <a:ext cx="159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92965C-FB21-63F0-630D-A6F2B0565548}"/>
                    </a:ext>
                  </a:extLst>
                </p14:cNvPr>
                <p14:cNvContentPartPr/>
                <p14:nvPr/>
              </p14:nvContentPartPr>
              <p14:xfrm>
                <a:off x="8421011" y="822655"/>
                <a:ext cx="346320" cy="36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92965C-FB21-63F0-630D-A6F2B05655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03371" y="805015"/>
                  <a:ext cx="381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6B099D-6560-6EC3-FEA7-0AAB5322CDFB}"/>
                    </a:ext>
                  </a:extLst>
                </p14:cNvPr>
                <p14:cNvContentPartPr/>
                <p14:nvPr/>
              </p14:nvContentPartPr>
              <p14:xfrm>
                <a:off x="9313091" y="771895"/>
                <a:ext cx="954720" cy="512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6B099D-6560-6EC3-FEA7-0AAB5322CD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95451" y="753895"/>
                  <a:ext cx="9903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EA81DA-AE80-4D96-5D19-14021C5AFEE9}"/>
                    </a:ext>
                  </a:extLst>
                </p14:cNvPr>
                <p14:cNvContentPartPr/>
                <p14:nvPr/>
              </p14:nvContentPartPr>
              <p14:xfrm>
                <a:off x="10290851" y="838495"/>
                <a:ext cx="11520" cy="1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EA81DA-AE80-4D96-5D19-14021C5AFE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73211" y="820495"/>
                  <a:ext cx="47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02F55E-1AEF-EDBD-0D4C-A8188A9938E0}"/>
                    </a:ext>
                  </a:extLst>
                </p14:cNvPr>
                <p14:cNvContentPartPr/>
                <p14:nvPr/>
              </p14:nvContentPartPr>
              <p14:xfrm>
                <a:off x="10319651" y="805015"/>
                <a:ext cx="190800" cy="28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02F55E-1AEF-EDBD-0D4C-A8188A9938E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01651" y="787015"/>
                  <a:ext cx="226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110180D-E5A9-465C-BA34-D83BE5FBAD57}"/>
                    </a:ext>
                  </a:extLst>
                </p14:cNvPr>
                <p14:cNvContentPartPr/>
                <p14:nvPr/>
              </p14:nvContentPartPr>
              <p14:xfrm>
                <a:off x="10536371" y="978535"/>
                <a:ext cx="92880" cy="9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10180D-E5A9-465C-BA34-D83BE5FBAD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18371" y="960895"/>
                  <a:ext cx="128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8254C4-9F27-94AA-427B-A21DA2EBCF9F}"/>
                    </a:ext>
                  </a:extLst>
                </p14:cNvPr>
                <p14:cNvContentPartPr/>
                <p14:nvPr/>
              </p14:nvContentPartPr>
              <p14:xfrm>
                <a:off x="10732571" y="793135"/>
                <a:ext cx="74520" cy="266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8254C4-9F27-94AA-427B-A21DA2EBCF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14571" y="775495"/>
                  <a:ext cx="110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E37130D-1E23-DFB1-65AB-65C4D98A9A4A}"/>
                    </a:ext>
                  </a:extLst>
                </p14:cNvPr>
                <p14:cNvContentPartPr/>
                <p14:nvPr/>
              </p14:nvContentPartPr>
              <p14:xfrm>
                <a:off x="10826531" y="955135"/>
                <a:ext cx="178200" cy="9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E37130D-1E23-DFB1-65AB-65C4D98A9A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08891" y="937135"/>
                  <a:ext cx="213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C270C1-FC36-1863-884D-D19A18BA67CD}"/>
                    </a:ext>
                  </a:extLst>
                </p14:cNvPr>
                <p14:cNvContentPartPr/>
                <p14:nvPr/>
              </p14:nvContentPartPr>
              <p14:xfrm>
                <a:off x="10643291" y="1015255"/>
                <a:ext cx="164520" cy="65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C270C1-FC36-1863-884D-D19A18BA67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25291" y="997615"/>
                  <a:ext cx="2001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446C168-06EF-6DCA-453E-4BA6476C5157}"/>
              </a:ext>
            </a:extLst>
          </p:cNvPr>
          <p:cNvGrpSpPr/>
          <p:nvPr/>
        </p:nvGrpSpPr>
        <p:grpSpPr>
          <a:xfrm>
            <a:off x="1717811" y="1750375"/>
            <a:ext cx="2325960" cy="586800"/>
            <a:chOff x="1717811" y="1750375"/>
            <a:chExt cx="232596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8C4D1FE-1F3A-2C0C-C6F2-F061F8FB79B5}"/>
                    </a:ext>
                  </a:extLst>
                </p14:cNvPr>
                <p14:cNvContentPartPr/>
                <p14:nvPr/>
              </p14:nvContentPartPr>
              <p14:xfrm>
                <a:off x="1717811" y="1924255"/>
                <a:ext cx="175680" cy="294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8C4D1FE-1F3A-2C0C-C6F2-F061F8FB79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00171" y="1906615"/>
                  <a:ext cx="211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D1EA4C-6127-D7D3-8327-1826AE8A18F5}"/>
                    </a:ext>
                  </a:extLst>
                </p14:cNvPr>
                <p14:cNvContentPartPr/>
                <p14:nvPr/>
              </p14:nvContentPartPr>
              <p14:xfrm>
                <a:off x="1932371" y="2083735"/>
                <a:ext cx="372960" cy="152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D1EA4C-6127-D7D3-8327-1826AE8A18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14371" y="2066095"/>
                  <a:ext cx="408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143E2E0-8E6B-6985-A37F-6E9DBFE677B7}"/>
                    </a:ext>
                  </a:extLst>
                </p14:cNvPr>
                <p14:cNvContentPartPr/>
                <p14:nvPr/>
              </p14:nvContentPartPr>
              <p14:xfrm>
                <a:off x="2490731" y="1842895"/>
                <a:ext cx="397080" cy="368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143E2E0-8E6B-6985-A37F-6E9DBFE677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73091" y="1824895"/>
                  <a:ext cx="432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F54974-C4F5-4624-DDEF-4F73051BE06B}"/>
                    </a:ext>
                  </a:extLst>
                </p14:cNvPr>
                <p14:cNvContentPartPr/>
                <p14:nvPr/>
              </p14:nvContentPartPr>
              <p14:xfrm>
                <a:off x="2558771" y="1930375"/>
                <a:ext cx="227880" cy="70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F54974-C4F5-4624-DDEF-4F73051BE0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41131" y="1912375"/>
                  <a:ext cx="263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FE701C-0AE1-6633-3D79-3B1FCF7CE2D1}"/>
                    </a:ext>
                  </a:extLst>
                </p14:cNvPr>
                <p14:cNvContentPartPr/>
                <p14:nvPr/>
              </p14:nvContentPartPr>
              <p14:xfrm>
                <a:off x="3106691" y="1750375"/>
                <a:ext cx="937080" cy="586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FE701C-0AE1-6633-3D79-3B1FCF7CE2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89051" y="1732375"/>
                  <a:ext cx="972720" cy="62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538404E-A1D8-48D0-8756-3B13326CFAFA}"/>
              </a:ext>
            </a:extLst>
          </p:cNvPr>
          <p:cNvGrpSpPr/>
          <p:nvPr/>
        </p:nvGrpSpPr>
        <p:grpSpPr>
          <a:xfrm>
            <a:off x="1674971" y="2428615"/>
            <a:ext cx="2114280" cy="394560"/>
            <a:chOff x="1674971" y="2428615"/>
            <a:chExt cx="211428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E29169-F85E-9FC8-3840-2A1A14D63047}"/>
                    </a:ext>
                  </a:extLst>
                </p14:cNvPr>
                <p14:cNvContentPartPr/>
                <p14:nvPr/>
              </p14:nvContentPartPr>
              <p14:xfrm>
                <a:off x="1674971" y="2428615"/>
                <a:ext cx="797760" cy="39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E29169-F85E-9FC8-3840-2A1A14D630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57331" y="2410975"/>
                  <a:ext cx="8334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81ACD4-CDBA-BEEB-D56D-A9AEFF9CE899}"/>
                    </a:ext>
                  </a:extLst>
                </p14:cNvPr>
                <p14:cNvContentPartPr/>
                <p14:nvPr/>
              </p14:nvContentPartPr>
              <p14:xfrm>
                <a:off x="2314331" y="2625535"/>
                <a:ext cx="14400" cy="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81ACD4-CDBA-BEEB-D56D-A9AEFF9CE8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96691" y="2607535"/>
                  <a:ext cx="50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D67116-89C4-9025-F9B4-E5F47E5AFDDD}"/>
                    </a:ext>
                  </a:extLst>
                </p14:cNvPr>
                <p14:cNvContentPartPr/>
                <p14:nvPr/>
              </p14:nvContentPartPr>
              <p14:xfrm>
                <a:off x="1837691" y="2601415"/>
                <a:ext cx="181800" cy="3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D67116-89C4-9025-F9B4-E5F47E5AFD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19691" y="2583775"/>
                  <a:ext cx="217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326380C-A315-DF83-107C-E983188A1D9D}"/>
                    </a:ext>
                  </a:extLst>
                </p14:cNvPr>
                <p14:cNvContentPartPr/>
                <p14:nvPr/>
              </p14:nvContentPartPr>
              <p14:xfrm>
                <a:off x="2843891" y="2446975"/>
                <a:ext cx="945360" cy="329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326380C-A315-DF83-107C-E983188A1D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26251" y="2428975"/>
                  <a:ext cx="98100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3BC473F-5AE6-C7C2-6207-E91543FE7FC1}"/>
              </a:ext>
            </a:extLst>
          </p:cNvPr>
          <p:cNvGrpSpPr/>
          <p:nvPr/>
        </p:nvGrpSpPr>
        <p:grpSpPr>
          <a:xfrm>
            <a:off x="4024331" y="1715815"/>
            <a:ext cx="7482960" cy="1225440"/>
            <a:chOff x="4024331" y="1715815"/>
            <a:chExt cx="7482960" cy="12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26C5593-75A2-905E-A84A-C7793B7AAFE8}"/>
                    </a:ext>
                  </a:extLst>
                </p14:cNvPr>
                <p14:cNvContentPartPr/>
                <p14:nvPr/>
              </p14:nvContentPartPr>
              <p14:xfrm>
                <a:off x="4209731" y="1720495"/>
                <a:ext cx="1284120" cy="417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26C5593-75A2-905E-A84A-C7793B7AAF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91731" y="1702855"/>
                  <a:ext cx="13197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9D28CE-4673-3A6A-3634-D91A38687715}"/>
                    </a:ext>
                  </a:extLst>
                </p14:cNvPr>
                <p14:cNvContentPartPr/>
                <p14:nvPr/>
              </p14:nvContentPartPr>
              <p14:xfrm>
                <a:off x="5790491" y="1750015"/>
                <a:ext cx="317520" cy="496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9D28CE-4673-3A6A-3634-D91A386877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72491" y="1732015"/>
                  <a:ext cx="35316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ECC170-0923-6E71-9674-76763F0CBCA2}"/>
                    </a:ext>
                  </a:extLst>
                </p14:cNvPr>
                <p14:cNvContentPartPr/>
                <p14:nvPr/>
              </p14:nvContentPartPr>
              <p14:xfrm>
                <a:off x="6393131" y="1715815"/>
                <a:ext cx="1135080" cy="473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ECC170-0923-6E71-9674-76763F0CBC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5131" y="1697815"/>
                  <a:ext cx="11707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18816D-D675-452A-0A40-3EA2AC04464D}"/>
                    </a:ext>
                  </a:extLst>
                </p14:cNvPr>
                <p14:cNvContentPartPr/>
                <p14:nvPr/>
              </p14:nvContentPartPr>
              <p14:xfrm>
                <a:off x="7658891" y="1787095"/>
                <a:ext cx="855360" cy="416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18816D-D675-452A-0A40-3EA2AC04464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40891" y="1769455"/>
                  <a:ext cx="8910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86C9636-1226-996F-69D8-DB0970CDB1DA}"/>
                    </a:ext>
                  </a:extLst>
                </p14:cNvPr>
                <p14:cNvContentPartPr/>
                <p14:nvPr/>
              </p14:nvContentPartPr>
              <p14:xfrm>
                <a:off x="8170091" y="1721575"/>
                <a:ext cx="11520" cy="5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86C9636-1226-996F-69D8-DB0970CDB1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52451" y="1703575"/>
                  <a:ext cx="47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F52F26E-B39A-F9E4-873A-A42144A91B71}"/>
                    </a:ext>
                  </a:extLst>
                </p14:cNvPr>
                <p14:cNvContentPartPr/>
                <p14:nvPr/>
              </p14:nvContentPartPr>
              <p14:xfrm>
                <a:off x="8552411" y="2010295"/>
                <a:ext cx="98640" cy="19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F52F26E-B39A-F9E4-873A-A42144A91B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34411" y="1992655"/>
                  <a:ext cx="13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203D5A-D05A-2DB4-19C4-72F139FAD9EE}"/>
                    </a:ext>
                  </a:extLst>
                </p14:cNvPr>
                <p14:cNvContentPartPr/>
                <p14:nvPr/>
              </p14:nvContentPartPr>
              <p14:xfrm>
                <a:off x="4024331" y="2297935"/>
                <a:ext cx="1989360" cy="64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203D5A-D05A-2DB4-19C4-72F139FAD9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06331" y="2280295"/>
                  <a:ext cx="202500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E04C7C-3ED1-BDDB-FF12-321C0E488368}"/>
                    </a:ext>
                  </a:extLst>
                </p14:cNvPr>
                <p14:cNvContentPartPr/>
                <p14:nvPr/>
              </p14:nvContentPartPr>
              <p14:xfrm>
                <a:off x="5745851" y="2520415"/>
                <a:ext cx="107640" cy="47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E04C7C-3ED1-BDDB-FF12-321C0E4883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28211" y="2502415"/>
                  <a:ext cx="143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1D3F63-ED36-99CC-A7EE-1F1A02F0CE9F}"/>
                    </a:ext>
                  </a:extLst>
                </p14:cNvPr>
                <p14:cNvContentPartPr/>
                <p14:nvPr/>
              </p14:nvContentPartPr>
              <p14:xfrm>
                <a:off x="5611571" y="2543815"/>
                <a:ext cx="16200" cy="14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1D3F63-ED36-99CC-A7EE-1F1A02F0CE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93931" y="2525815"/>
                  <a:ext cx="51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1A36435-0F3B-0BAA-CF46-73D8397CB62E}"/>
                    </a:ext>
                  </a:extLst>
                </p14:cNvPr>
                <p14:cNvContentPartPr/>
                <p14:nvPr/>
              </p14:nvContentPartPr>
              <p14:xfrm>
                <a:off x="5425451" y="2448415"/>
                <a:ext cx="45720" cy="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1A36435-0F3B-0BAA-CF46-73D8397CB62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07811" y="2430775"/>
                  <a:ext cx="81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04BC1A-F575-7B4E-D0C5-F3EAB55F546A}"/>
                    </a:ext>
                  </a:extLst>
                </p14:cNvPr>
                <p14:cNvContentPartPr/>
                <p14:nvPr/>
              </p14:nvContentPartPr>
              <p14:xfrm>
                <a:off x="5692211" y="2518615"/>
                <a:ext cx="93600" cy="69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04BC1A-F575-7B4E-D0C5-F3EAB55F54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74571" y="2500975"/>
                  <a:ext cx="129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76761B-FC13-EBF4-8251-C6D49BB458A8}"/>
                    </a:ext>
                  </a:extLst>
                </p14:cNvPr>
                <p14:cNvContentPartPr/>
                <p14:nvPr/>
              </p14:nvContentPartPr>
              <p14:xfrm>
                <a:off x="6322211" y="2260495"/>
                <a:ext cx="1025640" cy="540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76761B-FC13-EBF4-8251-C6D49BB458A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04211" y="2242495"/>
                  <a:ext cx="106128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BE9F406-D82C-F905-DF97-9EE6516FF1FE}"/>
                    </a:ext>
                  </a:extLst>
                </p14:cNvPr>
                <p14:cNvContentPartPr/>
                <p14:nvPr/>
              </p14:nvContentPartPr>
              <p14:xfrm>
                <a:off x="7402571" y="2350135"/>
                <a:ext cx="5040" cy="16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BE9F406-D82C-F905-DF97-9EE6516FF1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84931" y="2332135"/>
                  <a:ext cx="40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D286F6-363F-09D0-12B5-278E22B1C510}"/>
                    </a:ext>
                  </a:extLst>
                </p14:cNvPr>
                <p14:cNvContentPartPr/>
                <p14:nvPr/>
              </p14:nvContentPartPr>
              <p14:xfrm>
                <a:off x="7454051" y="2258695"/>
                <a:ext cx="74880" cy="389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D286F6-363F-09D0-12B5-278E22B1C5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36411" y="2240695"/>
                  <a:ext cx="1105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BC3EBA2-03E7-ED6F-ADBC-D3651152C0D3}"/>
                    </a:ext>
                  </a:extLst>
                </p14:cNvPr>
                <p14:cNvContentPartPr/>
                <p14:nvPr/>
              </p14:nvContentPartPr>
              <p14:xfrm>
                <a:off x="7402931" y="2455255"/>
                <a:ext cx="405720" cy="15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BC3EBA2-03E7-ED6F-ADBC-D3651152C0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84931" y="2437615"/>
                  <a:ext cx="441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D9EDD4-9A96-402F-A2AE-06D9ECA221C5}"/>
                    </a:ext>
                  </a:extLst>
                </p14:cNvPr>
                <p14:cNvContentPartPr/>
                <p14:nvPr/>
              </p14:nvContentPartPr>
              <p14:xfrm>
                <a:off x="7819811" y="2291455"/>
                <a:ext cx="321120" cy="337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D9EDD4-9A96-402F-A2AE-06D9ECA221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01811" y="2273815"/>
                  <a:ext cx="3567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3B3358-E454-1CE6-7BA3-AC6D499E1089}"/>
                    </a:ext>
                  </a:extLst>
                </p14:cNvPr>
                <p14:cNvContentPartPr/>
                <p14:nvPr/>
              </p14:nvContentPartPr>
              <p14:xfrm>
                <a:off x="8370611" y="2453095"/>
                <a:ext cx="665280" cy="12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3B3358-E454-1CE6-7BA3-AC6D499E10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52611" y="2435455"/>
                  <a:ext cx="700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DE4C2BB-7980-23A4-9E5B-A172B25A4F73}"/>
                    </a:ext>
                  </a:extLst>
                </p14:cNvPr>
                <p14:cNvContentPartPr/>
                <p14:nvPr/>
              </p14:nvContentPartPr>
              <p14:xfrm>
                <a:off x="9337211" y="2182375"/>
                <a:ext cx="544680" cy="333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DE4C2BB-7980-23A4-9E5B-A172B25A4F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19571" y="2164735"/>
                  <a:ext cx="5803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F21045-F496-1AB9-554F-759C12B64F68}"/>
                    </a:ext>
                  </a:extLst>
                </p14:cNvPr>
                <p14:cNvContentPartPr/>
                <p14:nvPr/>
              </p14:nvContentPartPr>
              <p14:xfrm>
                <a:off x="10054691" y="2058175"/>
                <a:ext cx="1452600" cy="463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F21045-F496-1AB9-554F-759C12B64F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36691" y="2040175"/>
                  <a:ext cx="14882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1005F4C-16E1-FE60-15AB-507632EF7695}"/>
                    </a:ext>
                  </a:extLst>
                </p14:cNvPr>
                <p14:cNvContentPartPr/>
                <p14:nvPr/>
              </p14:nvContentPartPr>
              <p14:xfrm>
                <a:off x="10775771" y="2242135"/>
                <a:ext cx="335520" cy="1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1005F4C-16E1-FE60-15AB-507632EF769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58131" y="2224135"/>
                  <a:ext cx="371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A11C8E0-FC5A-72A5-0B95-F16759BE3C8E}"/>
                    </a:ext>
                  </a:extLst>
                </p14:cNvPr>
                <p14:cNvContentPartPr/>
                <p14:nvPr/>
              </p14:nvContentPartPr>
              <p14:xfrm>
                <a:off x="10120571" y="2283895"/>
                <a:ext cx="155160" cy="44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A11C8E0-FC5A-72A5-0B95-F16759BE3C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02571" y="2266255"/>
                  <a:ext cx="1908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D55191E-27E2-EF41-8FF4-379C8268D1FA}"/>
              </a:ext>
            </a:extLst>
          </p:cNvPr>
          <p:cNvGrpSpPr/>
          <p:nvPr/>
        </p:nvGrpSpPr>
        <p:grpSpPr>
          <a:xfrm>
            <a:off x="1829411" y="2933335"/>
            <a:ext cx="2773440" cy="414360"/>
            <a:chOff x="1829411" y="2933335"/>
            <a:chExt cx="277344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B2662D-B55C-FE4F-C086-C249DF7BFEDB}"/>
                    </a:ext>
                  </a:extLst>
                </p14:cNvPr>
                <p14:cNvContentPartPr/>
                <p14:nvPr/>
              </p14:nvContentPartPr>
              <p14:xfrm>
                <a:off x="1829411" y="3136375"/>
                <a:ext cx="352800" cy="147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B2662D-B55C-FE4F-C086-C249DF7BFED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11411" y="3118375"/>
                  <a:ext cx="38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A5488F3-0DE6-CAD0-D3F1-99BF4D3E0590}"/>
                    </a:ext>
                  </a:extLst>
                </p14:cNvPr>
                <p14:cNvContentPartPr/>
                <p14:nvPr/>
              </p14:nvContentPartPr>
              <p14:xfrm>
                <a:off x="2546891" y="3158695"/>
                <a:ext cx="107280" cy="121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A5488F3-0DE6-CAD0-D3F1-99BF4D3E05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29251" y="3141055"/>
                  <a:ext cx="142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A2A3D52-9E3B-3DD9-5C1B-1C8D9D7B552E}"/>
                    </a:ext>
                  </a:extLst>
                </p14:cNvPr>
                <p14:cNvContentPartPr/>
                <p14:nvPr/>
              </p14:nvContentPartPr>
              <p14:xfrm>
                <a:off x="3054131" y="2933335"/>
                <a:ext cx="1548720" cy="414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A2A3D52-9E3B-3DD9-5C1B-1C8D9D7B55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36491" y="2915335"/>
                  <a:ext cx="15843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1BD5322-ABAD-1F09-43CB-DC422D06400A}"/>
                    </a:ext>
                  </a:extLst>
                </p14:cNvPr>
                <p14:cNvContentPartPr/>
                <p14:nvPr/>
              </p14:nvContentPartPr>
              <p14:xfrm>
                <a:off x="4072211" y="3024055"/>
                <a:ext cx="27360" cy="14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1BD5322-ABAD-1F09-43CB-DC422D0640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54211" y="3006055"/>
                  <a:ext cx="630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32EB8F0-2716-F817-A340-2D95ECF3BCE7}"/>
              </a:ext>
            </a:extLst>
          </p:cNvPr>
          <p:cNvGrpSpPr/>
          <p:nvPr/>
        </p:nvGrpSpPr>
        <p:grpSpPr>
          <a:xfrm>
            <a:off x="4796171" y="2909215"/>
            <a:ext cx="1826640" cy="565200"/>
            <a:chOff x="4796171" y="2909215"/>
            <a:chExt cx="182664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205690-97D8-A2A7-6410-63C5D0CBF04E}"/>
                    </a:ext>
                  </a:extLst>
                </p14:cNvPr>
                <p14:cNvContentPartPr/>
                <p14:nvPr/>
              </p14:nvContentPartPr>
              <p14:xfrm>
                <a:off x="4796171" y="2909215"/>
                <a:ext cx="1674720" cy="565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205690-97D8-A2A7-6410-63C5D0CBF0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78531" y="2891575"/>
                  <a:ext cx="17103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765522-F597-2EBB-C585-2212FCA4A866}"/>
                    </a:ext>
                  </a:extLst>
                </p14:cNvPr>
                <p14:cNvContentPartPr/>
                <p14:nvPr/>
              </p14:nvContentPartPr>
              <p14:xfrm>
                <a:off x="6180011" y="3042055"/>
                <a:ext cx="205920" cy="33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765522-F597-2EBB-C585-2212FCA4A8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62371" y="3024415"/>
                  <a:ext cx="241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46596C5-0E50-76A5-E62F-3A3E6566CABC}"/>
                    </a:ext>
                  </a:extLst>
                </p14:cNvPr>
                <p14:cNvContentPartPr/>
                <p14:nvPr/>
              </p14:nvContentPartPr>
              <p14:xfrm>
                <a:off x="5796611" y="3015775"/>
                <a:ext cx="287640" cy="90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46596C5-0E50-76A5-E62F-3A3E6566CAB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78971" y="2998135"/>
                  <a:ext cx="323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A023D8-AFD1-A2D1-069B-CE2FB3455FCE}"/>
                    </a:ext>
                  </a:extLst>
                </p14:cNvPr>
                <p14:cNvContentPartPr/>
                <p14:nvPr/>
              </p14:nvContentPartPr>
              <p14:xfrm>
                <a:off x="6586091" y="3248695"/>
                <a:ext cx="36720" cy="60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A023D8-AFD1-A2D1-069B-CE2FB3455F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68451" y="3230695"/>
                  <a:ext cx="723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C6EDD45-0DB5-6067-0E30-8368D4BE789C}"/>
              </a:ext>
            </a:extLst>
          </p:cNvPr>
          <p:cNvGrpSpPr/>
          <p:nvPr/>
        </p:nvGrpSpPr>
        <p:grpSpPr>
          <a:xfrm>
            <a:off x="3659651" y="3688255"/>
            <a:ext cx="3206520" cy="456840"/>
            <a:chOff x="3659651" y="3688255"/>
            <a:chExt cx="32065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61C104-059C-F5C5-9BF4-1586EEF9080C}"/>
                    </a:ext>
                  </a:extLst>
                </p14:cNvPr>
                <p14:cNvContentPartPr/>
                <p14:nvPr/>
              </p14:nvContentPartPr>
              <p14:xfrm>
                <a:off x="3659651" y="3773935"/>
                <a:ext cx="449280" cy="342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61C104-059C-F5C5-9BF4-1586EEF908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41651" y="3756295"/>
                  <a:ext cx="4849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6EE0DB4-18A7-1602-4530-C041B6E7114F}"/>
                    </a:ext>
                  </a:extLst>
                </p14:cNvPr>
                <p14:cNvContentPartPr/>
                <p14:nvPr/>
              </p14:nvContentPartPr>
              <p14:xfrm>
                <a:off x="3896531" y="3917935"/>
                <a:ext cx="215280" cy="68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6EE0DB4-18A7-1602-4530-C041B6E711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78531" y="3900295"/>
                  <a:ext cx="250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BA63364-9C90-1B7F-9C3B-8234DE496FA6}"/>
                    </a:ext>
                  </a:extLst>
                </p14:cNvPr>
                <p14:cNvContentPartPr/>
                <p14:nvPr/>
              </p14:nvContentPartPr>
              <p14:xfrm>
                <a:off x="4499531" y="3825415"/>
                <a:ext cx="453960" cy="155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BA63364-9C90-1B7F-9C3B-8234DE496F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81891" y="3807415"/>
                  <a:ext cx="489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B81AD79-4543-2CF0-BAE6-000F2867D7E0}"/>
                    </a:ext>
                  </a:extLst>
                </p14:cNvPr>
                <p14:cNvContentPartPr/>
                <p14:nvPr/>
              </p14:nvContentPartPr>
              <p14:xfrm>
                <a:off x="4730291" y="3793735"/>
                <a:ext cx="26280" cy="324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B81AD79-4543-2CF0-BAE6-000F2867D7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12651" y="3776095"/>
                  <a:ext cx="619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13A5E5-0112-44EC-3E21-22C23E4F737E}"/>
                    </a:ext>
                  </a:extLst>
                </p14:cNvPr>
                <p14:cNvContentPartPr/>
                <p14:nvPr/>
              </p14:nvContentPartPr>
              <p14:xfrm>
                <a:off x="5076971" y="3984535"/>
                <a:ext cx="154440" cy="104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13A5E5-0112-44EC-3E21-22C23E4F73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58971" y="3966895"/>
                  <a:ext cx="190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D17B1CE-3C96-31E8-5B09-A1278E749BB2}"/>
                    </a:ext>
                  </a:extLst>
                </p14:cNvPr>
                <p14:cNvContentPartPr/>
                <p14:nvPr/>
              </p14:nvContentPartPr>
              <p14:xfrm>
                <a:off x="5093891" y="3885895"/>
                <a:ext cx="11520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D17B1CE-3C96-31E8-5B09-A1278E749BB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76251" y="3868255"/>
                  <a:ext cx="15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CD717AB-F5B8-1DFD-6D3E-6AF26C834065}"/>
                    </a:ext>
                  </a:extLst>
                </p14:cNvPr>
                <p14:cNvContentPartPr/>
                <p14:nvPr/>
              </p14:nvContentPartPr>
              <p14:xfrm>
                <a:off x="4989851" y="3834055"/>
                <a:ext cx="137160" cy="302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CD717AB-F5B8-1DFD-6D3E-6AF26C8340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71851" y="3816055"/>
                  <a:ext cx="172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AB2E70A-D7C1-622A-3B75-AAF0CD770D65}"/>
                    </a:ext>
                  </a:extLst>
                </p14:cNvPr>
                <p14:cNvContentPartPr/>
                <p14:nvPr/>
              </p14:nvContentPartPr>
              <p14:xfrm>
                <a:off x="5284691" y="3830095"/>
                <a:ext cx="70920" cy="315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AB2E70A-D7C1-622A-3B75-AAF0CD770D6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67051" y="3812095"/>
                  <a:ext cx="1065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B23AD86-58C4-AE9C-77CD-27BEA1E32CF8}"/>
                    </a:ext>
                  </a:extLst>
                </p14:cNvPr>
                <p14:cNvContentPartPr/>
                <p14:nvPr/>
              </p14:nvContentPartPr>
              <p14:xfrm>
                <a:off x="5723531" y="3804175"/>
                <a:ext cx="291240" cy="32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B23AD86-58C4-AE9C-77CD-27BEA1E32C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05531" y="3786175"/>
                  <a:ext cx="3268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A07AF3-ACAC-5521-47D5-56EB03667C6B}"/>
                    </a:ext>
                  </a:extLst>
                </p14:cNvPr>
                <p14:cNvContentPartPr/>
                <p14:nvPr/>
              </p14:nvContentPartPr>
              <p14:xfrm>
                <a:off x="6248051" y="3688255"/>
                <a:ext cx="618120" cy="425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A07AF3-ACAC-5521-47D5-56EB03667C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30051" y="3670615"/>
                  <a:ext cx="6537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38EE718-620E-7FAB-F178-6AB514DBBF47}"/>
                    </a:ext>
                  </a:extLst>
                </p14:cNvPr>
                <p14:cNvContentPartPr/>
                <p14:nvPr/>
              </p14:nvContentPartPr>
              <p14:xfrm>
                <a:off x="6342731" y="3895975"/>
                <a:ext cx="259560" cy="52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38EE718-620E-7FAB-F178-6AB514DBBF4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25091" y="3877975"/>
                  <a:ext cx="2952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5525494-7297-51F8-9F91-AC69DB9F5FFA}"/>
              </a:ext>
            </a:extLst>
          </p:cNvPr>
          <p:cNvGrpSpPr/>
          <p:nvPr/>
        </p:nvGrpSpPr>
        <p:grpSpPr>
          <a:xfrm>
            <a:off x="7173971" y="3554335"/>
            <a:ext cx="3859560" cy="755640"/>
            <a:chOff x="7173971" y="3554335"/>
            <a:chExt cx="385956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32CF8B8-1BD0-116D-DC1B-6CAAA11360BE}"/>
                    </a:ext>
                  </a:extLst>
                </p14:cNvPr>
                <p14:cNvContentPartPr/>
                <p14:nvPr/>
              </p14:nvContentPartPr>
              <p14:xfrm>
                <a:off x="7173971" y="3584575"/>
                <a:ext cx="1899360" cy="725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32CF8B8-1BD0-116D-DC1B-6CAAA11360B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55971" y="3566935"/>
                  <a:ext cx="193500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A03418-6DD2-6847-A5A7-428154177A1F}"/>
                    </a:ext>
                  </a:extLst>
                </p14:cNvPr>
                <p14:cNvContentPartPr/>
                <p14:nvPr/>
              </p14:nvContentPartPr>
              <p14:xfrm>
                <a:off x="8689571" y="3771055"/>
                <a:ext cx="210600" cy="21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A03418-6DD2-6847-A5A7-428154177A1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71571" y="3753055"/>
                  <a:ext cx="246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6E992E6-18A4-254B-24BE-F403BECA7FE4}"/>
                    </a:ext>
                  </a:extLst>
                </p14:cNvPr>
                <p14:cNvContentPartPr/>
                <p14:nvPr/>
              </p14:nvContentPartPr>
              <p14:xfrm>
                <a:off x="8429291" y="3752335"/>
                <a:ext cx="14400" cy="1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6E992E6-18A4-254B-24BE-F403BECA7FE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11291" y="3734335"/>
                  <a:ext cx="50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9DC79E0-2CF2-D9F4-DD6A-EDB94841E303}"/>
                    </a:ext>
                  </a:extLst>
                </p14:cNvPr>
                <p14:cNvContentPartPr/>
                <p14:nvPr/>
              </p14:nvContentPartPr>
              <p14:xfrm>
                <a:off x="9335771" y="3554335"/>
                <a:ext cx="1697760" cy="725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9DC79E0-2CF2-D9F4-DD6A-EDB94841E30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18131" y="3536335"/>
                  <a:ext cx="173340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BBB5230-01CC-8170-BBEC-9CC93DF73BA2}"/>
                    </a:ext>
                  </a:extLst>
                </p14:cNvPr>
                <p14:cNvContentPartPr/>
                <p14:nvPr/>
              </p14:nvContentPartPr>
              <p14:xfrm>
                <a:off x="10350971" y="3800215"/>
                <a:ext cx="237240" cy="10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BBB5230-01CC-8170-BBEC-9CC93DF73B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33331" y="3782215"/>
                  <a:ext cx="272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765C8E-BDDA-428E-A3A7-0869DE9A1644}"/>
                    </a:ext>
                  </a:extLst>
                </p14:cNvPr>
                <p14:cNvContentPartPr/>
                <p14:nvPr/>
              </p14:nvContentPartPr>
              <p14:xfrm>
                <a:off x="10346291" y="3724255"/>
                <a:ext cx="25560" cy="24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765C8E-BDDA-428E-A3A7-0869DE9A16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28651" y="3706615"/>
                  <a:ext cx="612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C2A78F7-F8AC-2297-6033-FB8B4CB27865}"/>
              </a:ext>
            </a:extLst>
          </p:cNvPr>
          <p:cNvGrpSpPr/>
          <p:nvPr/>
        </p:nvGrpSpPr>
        <p:grpSpPr>
          <a:xfrm>
            <a:off x="7996211" y="4197295"/>
            <a:ext cx="3476520" cy="504720"/>
            <a:chOff x="7996211" y="4197295"/>
            <a:chExt cx="347652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81F6E3-CAEE-734F-ABA7-09FC02A8E4E2}"/>
                    </a:ext>
                  </a:extLst>
                </p14:cNvPr>
                <p14:cNvContentPartPr/>
                <p14:nvPr/>
              </p14:nvContentPartPr>
              <p14:xfrm>
                <a:off x="7996211" y="4312135"/>
                <a:ext cx="1317600" cy="389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81F6E3-CAEE-734F-ABA7-09FC02A8E4E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78571" y="4294495"/>
                  <a:ext cx="13532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6A7BF5-B13F-3533-3B8E-31E3AD5580D8}"/>
                    </a:ext>
                  </a:extLst>
                </p14:cNvPr>
                <p14:cNvContentPartPr/>
                <p14:nvPr/>
              </p14:nvContentPartPr>
              <p14:xfrm>
                <a:off x="8944091" y="4357495"/>
                <a:ext cx="44640" cy="9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6A7BF5-B13F-3533-3B8E-31E3AD5580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26091" y="4339495"/>
                  <a:ext cx="80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5C7521-9028-2918-D2B1-D8A65A6F9C4E}"/>
                    </a:ext>
                  </a:extLst>
                </p14:cNvPr>
                <p14:cNvContentPartPr/>
                <p14:nvPr/>
              </p14:nvContentPartPr>
              <p14:xfrm>
                <a:off x="8656811" y="4344535"/>
                <a:ext cx="247680" cy="97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5C7521-9028-2918-D2B1-D8A65A6F9C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39171" y="4326895"/>
                  <a:ext cx="283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8DDD8D0-4937-DB31-69EA-8B82362429C1}"/>
                    </a:ext>
                  </a:extLst>
                </p14:cNvPr>
                <p14:cNvContentPartPr/>
                <p14:nvPr/>
              </p14:nvContentPartPr>
              <p14:xfrm>
                <a:off x="9574451" y="4232935"/>
                <a:ext cx="517320" cy="343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8DDD8D0-4937-DB31-69EA-8B82362429C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56811" y="4214935"/>
                  <a:ext cx="552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E04011B-1218-18A9-1332-B7CD08F1FEBF}"/>
                    </a:ext>
                  </a:extLst>
                </p14:cNvPr>
                <p14:cNvContentPartPr/>
                <p14:nvPr/>
              </p14:nvContentPartPr>
              <p14:xfrm>
                <a:off x="9921491" y="4367575"/>
                <a:ext cx="197640" cy="24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E04011B-1218-18A9-1332-B7CD08F1FEB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03851" y="4349575"/>
                  <a:ext cx="233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8B7455F-46F6-2201-3509-7B9DEE7D086A}"/>
                    </a:ext>
                  </a:extLst>
                </p14:cNvPr>
                <p14:cNvContentPartPr/>
                <p14:nvPr/>
              </p14:nvContentPartPr>
              <p14:xfrm>
                <a:off x="10287971" y="4237615"/>
                <a:ext cx="281520" cy="334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8B7455F-46F6-2201-3509-7B9DEE7D086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70331" y="4219615"/>
                  <a:ext cx="3171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C189997-CDC7-1E49-5514-F4FB3E009DDE}"/>
                    </a:ext>
                  </a:extLst>
                </p14:cNvPr>
                <p14:cNvContentPartPr/>
                <p14:nvPr/>
              </p14:nvContentPartPr>
              <p14:xfrm>
                <a:off x="10425131" y="4366135"/>
                <a:ext cx="196560" cy="22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C189997-CDC7-1E49-5514-F4FB3E009DD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07491" y="4348495"/>
                  <a:ext cx="232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965F48D-0B16-4C0C-F184-8EAE37ED9E5A}"/>
                    </a:ext>
                  </a:extLst>
                </p14:cNvPr>
                <p14:cNvContentPartPr/>
                <p14:nvPr/>
              </p14:nvContentPartPr>
              <p14:xfrm>
                <a:off x="10267451" y="4304215"/>
                <a:ext cx="38160" cy="21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965F48D-0B16-4C0C-F184-8EAE37ED9E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49811" y="4286575"/>
                  <a:ext cx="73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BF1B612-E17A-5FD6-3245-CA47389C84FF}"/>
                    </a:ext>
                  </a:extLst>
                </p14:cNvPr>
                <p14:cNvContentPartPr/>
                <p14:nvPr/>
              </p14:nvContentPartPr>
              <p14:xfrm>
                <a:off x="10818971" y="4197295"/>
                <a:ext cx="653760" cy="378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BF1B612-E17A-5FD6-3245-CA47389C84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00971" y="4179295"/>
                  <a:ext cx="68940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8EA48DD-D804-AEC9-7F6D-6D702AEE2ECB}"/>
              </a:ext>
            </a:extLst>
          </p:cNvPr>
          <p:cNvGrpSpPr/>
          <p:nvPr/>
        </p:nvGrpSpPr>
        <p:grpSpPr>
          <a:xfrm>
            <a:off x="4734611" y="4312855"/>
            <a:ext cx="3306240" cy="888120"/>
            <a:chOff x="4734611" y="4312855"/>
            <a:chExt cx="3306240" cy="88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6E100B6-A638-B82C-9523-73A6523846DF}"/>
                    </a:ext>
                  </a:extLst>
                </p14:cNvPr>
                <p14:cNvContentPartPr/>
                <p14:nvPr/>
              </p14:nvContentPartPr>
              <p14:xfrm>
                <a:off x="4779971" y="4359655"/>
                <a:ext cx="269280" cy="214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6E100B6-A638-B82C-9523-73A6523846D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61971" y="4342015"/>
                  <a:ext cx="304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DE5B58A-7CAC-1807-24D0-B0A827927AB1}"/>
                    </a:ext>
                  </a:extLst>
                </p14:cNvPr>
                <p14:cNvContentPartPr/>
                <p14:nvPr/>
              </p14:nvContentPartPr>
              <p14:xfrm>
                <a:off x="4734611" y="4316815"/>
                <a:ext cx="90360" cy="112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DE5B58A-7CAC-1807-24D0-B0A827927A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16611" y="4299175"/>
                  <a:ext cx="126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22C60A0-F605-50A4-F5E4-C3D2D3BDCCBD}"/>
                    </a:ext>
                  </a:extLst>
                </p14:cNvPr>
                <p14:cNvContentPartPr/>
                <p14:nvPr/>
              </p14:nvContentPartPr>
              <p14:xfrm>
                <a:off x="5192171" y="4352815"/>
                <a:ext cx="734400" cy="279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22C60A0-F605-50A4-F5E4-C3D2D3BDCCB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74531" y="4335175"/>
                  <a:ext cx="770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90AFAAD-DE20-4CB1-0E19-07571AC7E3E8}"/>
                    </a:ext>
                  </a:extLst>
                </p14:cNvPr>
                <p14:cNvContentPartPr/>
                <p14:nvPr/>
              </p14:nvContentPartPr>
              <p14:xfrm>
                <a:off x="6130691" y="4312855"/>
                <a:ext cx="588240" cy="310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90AFAAD-DE20-4CB1-0E19-07571AC7E3E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13051" y="4295215"/>
                  <a:ext cx="6238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EDA4CDD-7F47-72B7-19FC-DAB3D9084C26}"/>
                    </a:ext>
                  </a:extLst>
                </p14:cNvPr>
                <p14:cNvContentPartPr/>
                <p14:nvPr/>
              </p14:nvContentPartPr>
              <p14:xfrm>
                <a:off x="6362171" y="4477015"/>
                <a:ext cx="22680" cy="21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EDA4CDD-7F47-72B7-19FC-DAB3D9084C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44171" y="4459375"/>
                  <a:ext cx="5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EC13AFC-6287-CA2E-BAAD-C73237A57784}"/>
                    </a:ext>
                  </a:extLst>
                </p14:cNvPr>
                <p14:cNvContentPartPr/>
                <p14:nvPr/>
              </p14:nvContentPartPr>
              <p14:xfrm>
                <a:off x="6949331" y="4510495"/>
                <a:ext cx="126720" cy="104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EC13AFC-6287-CA2E-BAAD-C73237A5778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31691" y="4492495"/>
                  <a:ext cx="162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149825B-4826-759B-109E-2F1E54A6A69D}"/>
                    </a:ext>
                  </a:extLst>
                </p14:cNvPr>
                <p14:cNvContentPartPr/>
                <p14:nvPr/>
              </p14:nvContentPartPr>
              <p14:xfrm>
                <a:off x="7342811" y="4474855"/>
                <a:ext cx="698040" cy="12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149825B-4826-759B-109E-2F1E54A6A6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24811" y="4457215"/>
                  <a:ext cx="733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C5368E7-30F4-48C3-D596-F783CD7B90CC}"/>
                    </a:ext>
                  </a:extLst>
                </p14:cNvPr>
                <p14:cNvContentPartPr/>
                <p14:nvPr/>
              </p14:nvContentPartPr>
              <p14:xfrm>
                <a:off x="5168051" y="4723975"/>
                <a:ext cx="625680" cy="318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C5368E7-30F4-48C3-D596-F783CD7B90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50411" y="4706335"/>
                  <a:ext cx="6613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F9A10FC-ACB5-E22F-2897-764020A9111B}"/>
                    </a:ext>
                  </a:extLst>
                </p14:cNvPr>
                <p14:cNvContentPartPr/>
                <p14:nvPr/>
              </p14:nvContentPartPr>
              <p14:xfrm>
                <a:off x="5691131" y="4819735"/>
                <a:ext cx="63360" cy="12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F9A10FC-ACB5-E22F-2897-764020A9111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73131" y="4801735"/>
                  <a:ext cx="99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20981F1-D7D5-28EE-58B6-5372EFEE5457}"/>
                    </a:ext>
                  </a:extLst>
                </p14:cNvPr>
                <p14:cNvContentPartPr/>
                <p14:nvPr/>
              </p14:nvContentPartPr>
              <p14:xfrm>
                <a:off x="6047891" y="4679335"/>
                <a:ext cx="1027440" cy="521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20981F1-D7D5-28EE-58B6-5372EFEE545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29891" y="4661695"/>
                  <a:ext cx="106308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BA30A8F-C215-3152-8C37-BED7946A9FB7}"/>
                    </a:ext>
                  </a:extLst>
                </p14:cNvPr>
                <p14:cNvContentPartPr/>
                <p14:nvPr/>
              </p14:nvContentPartPr>
              <p14:xfrm>
                <a:off x="6655571" y="4784095"/>
                <a:ext cx="11520" cy="1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BA30A8F-C215-3152-8C37-BED7946A9F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37931" y="4766455"/>
                  <a:ext cx="47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6D6AC67-5A46-C41A-B8C2-008E83789E59}"/>
                    </a:ext>
                  </a:extLst>
                </p14:cNvPr>
                <p14:cNvContentPartPr/>
                <p14:nvPr/>
              </p14:nvContentPartPr>
              <p14:xfrm>
                <a:off x="6429851" y="4799935"/>
                <a:ext cx="227880" cy="31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6D6AC67-5A46-C41A-B8C2-008E83789E5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12211" y="4781935"/>
                  <a:ext cx="2635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5BE0D67-6266-F90D-EBA7-9FA56CA026A1}"/>
              </a:ext>
            </a:extLst>
          </p:cNvPr>
          <p:cNvGrpSpPr/>
          <p:nvPr/>
        </p:nvGrpSpPr>
        <p:grpSpPr>
          <a:xfrm>
            <a:off x="7439291" y="4761415"/>
            <a:ext cx="2855520" cy="373320"/>
            <a:chOff x="7439291" y="4761415"/>
            <a:chExt cx="285552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F538194-5DA1-FB5D-91A0-EB3862F1B43D}"/>
                    </a:ext>
                  </a:extLst>
                </p14:cNvPr>
                <p14:cNvContentPartPr/>
                <p14:nvPr/>
              </p14:nvContentPartPr>
              <p14:xfrm>
                <a:off x="7439291" y="4787695"/>
                <a:ext cx="157320" cy="224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F538194-5DA1-FB5D-91A0-EB3862F1B43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21291" y="4769695"/>
                  <a:ext cx="192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7365B60-0381-DC01-1E85-06356E5DBD95}"/>
                    </a:ext>
                  </a:extLst>
                </p14:cNvPr>
                <p14:cNvContentPartPr/>
                <p14:nvPr/>
              </p14:nvContentPartPr>
              <p14:xfrm>
                <a:off x="7661771" y="4952935"/>
                <a:ext cx="65160" cy="89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7365B60-0381-DC01-1E85-06356E5DBD9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43771" y="4935295"/>
                  <a:ext cx="100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EF56BBC-9C80-5E1D-B0EE-5AC05A36F237}"/>
                    </a:ext>
                  </a:extLst>
                </p14:cNvPr>
                <p14:cNvContentPartPr/>
                <p14:nvPr/>
              </p14:nvContentPartPr>
              <p14:xfrm>
                <a:off x="7796051" y="4761415"/>
                <a:ext cx="126360" cy="281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EF56BBC-9C80-5E1D-B0EE-5AC05A36F2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78051" y="4743415"/>
                  <a:ext cx="1620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38A55B8-EECB-7DE4-F7D8-CDB9EC399907}"/>
                    </a:ext>
                  </a:extLst>
                </p14:cNvPr>
                <p14:cNvContentPartPr/>
                <p14:nvPr/>
              </p14:nvContentPartPr>
              <p14:xfrm>
                <a:off x="7949051" y="4894255"/>
                <a:ext cx="291600" cy="118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38A55B8-EECB-7DE4-F7D8-CDB9EC3999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31051" y="4876615"/>
                  <a:ext cx="327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02E5820-FABD-54B3-E35E-ABEB74A9538C}"/>
                    </a:ext>
                  </a:extLst>
                </p14:cNvPr>
                <p14:cNvContentPartPr/>
                <p14:nvPr/>
              </p14:nvContentPartPr>
              <p14:xfrm>
                <a:off x="8274851" y="4779415"/>
                <a:ext cx="1007280" cy="324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02E5820-FABD-54B3-E35E-ABEB74A953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57211" y="4761775"/>
                  <a:ext cx="1042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C5F1085-FF29-7B76-85B3-69D462894149}"/>
                    </a:ext>
                  </a:extLst>
                </p14:cNvPr>
                <p14:cNvContentPartPr/>
                <p14:nvPr/>
              </p14:nvContentPartPr>
              <p14:xfrm>
                <a:off x="8577611" y="4789855"/>
                <a:ext cx="28800" cy="21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C5F1085-FF29-7B76-85B3-69D4628941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59611" y="4772215"/>
                  <a:ext cx="64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B705F35-6C5A-A219-A5F7-209530967B7F}"/>
                    </a:ext>
                  </a:extLst>
                </p14:cNvPr>
                <p14:cNvContentPartPr/>
                <p14:nvPr/>
              </p14:nvContentPartPr>
              <p14:xfrm>
                <a:off x="9536291" y="4861495"/>
                <a:ext cx="622440" cy="273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B705F35-6C5A-A219-A5F7-209530967B7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18651" y="4843495"/>
                  <a:ext cx="658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E8F57EA-8361-E46B-7C5B-030BFC443638}"/>
                    </a:ext>
                  </a:extLst>
                </p14:cNvPr>
                <p14:cNvContentPartPr/>
                <p14:nvPr/>
              </p14:nvContentPartPr>
              <p14:xfrm>
                <a:off x="10278611" y="5059495"/>
                <a:ext cx="16200" cy="4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E8F57EA-8361-E46B-7C5B-030BFC44363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60971" y="5041855"/>
                  <a:ext cx="518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102DD1E-80F0-0F8C-8EB2-D02F44C440B6}"/>
                  </a:ext>
                </a:extLst>
              </p14:cNvPr>
              <p14:cNvContentPartPr/>
              <p14:nvPr/>
            </p14:nvContentPartPr>
            <p14:xfrm>
              <a:off x="1906451" y="5337415"/>
              <a:ext cx="1278360" cy="5616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102DD1E-80F0-0F8C-8EB2-D02F44C440B6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888451" y="5319775"/>
                <a:ext cx="131400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E423AFB-15B2-88E0-46E8-57D0474C84B9}"/>
                  </a:ext>
                </a:extLst>
              </p14:cNvPr>
              <p14:cNvContentPartPr/>
              <p14:nvPr/>
            </p14:nvContentPartPr>
            <p14:xfrm>
              <a:off x="3788891" y="5622535"/>
              <a:ext cx="118440" cy="1666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E423AFB-15B2-88E0-46E8-57D0474C84B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771251" y="5604895"/>
                <a:ext cx="15408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CD85E95-A24D-F4FE-8A37-25AC9034ABF4}"/>
              </a:ext>
            </a:extLst>
          </p:cNvPr>
          <p:cNvGrpSpPr/>
          <p:nvPr/>
        </p:nvGrpSpPr>
        <p:grpSpPr>
          <a:xfrm>
            <a:off x="4174811" y="5402935"/>
            <a:ext cx="1595160" cy="419400"/>
            <a:chOff x="4174811" y="5402935"/>
            <a:chExt cx="159516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4FAA94-E99F-D17F-6BCA-00423C7E019F}"/>
                    </a:ext>
                  </a:extLst>
                </p14:cNvPr>
                <p14:cNvContentPartPr/>
                <p14:nvPr/>
              </p14:nvContentPartPr>
              <p14:xfrm>
                <a:off x="4174811" y="5668975"/>
                <a:ext cx="158040" cy="48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4FAA94-E99F-D17F-6BCA-00423C7E019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57171" y="5650975"/>
                  <a:ext cx="193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B600B38-DB52-D988-F7AE-2FC7C8789611}"/>
                    </a:ext>
                  </a:extLst>
                </p14:cNvPr>
                <p14:cNvContentPartPr/>
                <p14:nvPr/>
              </p14:nvContentPartPr>
              <p14:xfrm>
                <a:off x="4214411" y="5751775"/>
                <a:ext cx="138960" cy="22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B600B38-DB52-D988-F7AE-2FC7C87896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96411" y="5734135"/>
                  <a:ext cx="174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CE5E935-DBB0-D2CD-A9D1-2C5533352ED7}"/>
                    </a:ext>
                  </a:extLst>
                </p14:cNvPr>
                <p14:cNvContentPartPr/>
                <p14:nvPr/>
              </p14:nvContentPartPr>
              <p14:xfrm>
                <a:off x="4575851" y="5515255"/>
                <a:ext cx="418320" cy="113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CE5E935-DBB0-D2CD-A9D1-2C5533352ED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57851" y="5497255"/>
                  <a:ext cx="453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5262B21-8406-0C70-5F36-3AF347A6C78C}"/>
                    </a:ext>
                  </a:extLst>
                </p14:cNvPr>
                <p14:cNvContentPartPr/>
                <p14:nvPr/>
              </p14:nvContentPartPr>
              <p14:xfrm>
                <a:off x="4774571" y="5463775"/>
                <a:ext cx="21240" cy="308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5262B21-8406-0C70-5F36-3AF347A6C78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56571" y="5446135"/>
                  <a:ext cx="56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DCD067-69A2-FCF0-4E6E-96217236B1B4}"/>
                    </a:ext>
                  </a:extLst>
                </p14:cNvPr>
                <p14:cNvContentPartPr/>
                <p14:nvPr/>
              </p14:nvContentPartPr>
              <p14:xfrm>
                <a:off x="5094251" y="5402935"/>
                <a:ext cx="113400" cy="149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DCD067-69A2-FCF0-4E6E-96217236B1B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76251" y="5385295"/>
                  <a:ext cx="149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CE71F95-D9AC-6876-3A07-33403683CE00}"/>
                    </a:ext>
                  </a:extLst>
                </p14:cNvPr>
                <p14:cNvContentPartPr/>
                <p14:nvPr/>
              </p14:nvContentPartPr>
              <p14:xfrm>
                <a:off x="5052491" y="5486095"/>
                <a:ext cx="142920" cy="28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CE71F95-D9AC-6876-3A07-33403683CE0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34851" y="5468455"/>
                  <a:ext cx="178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34669D5-0093-C8D0-8D76-03E2B238D508}"/>
                    </a:ext>
                  </a:extLst>
                </p14:cNvPr>
                <p14:cNvContentPartPr/>
                <p14:nvPr/>
              </p14:nvContentPartPr>
              <p14:xfrm>
                <a:off x="5089571" y="5503015"/>
                <a:ext cx="167040" cy="10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34669D5-0093-C8D0-8D76-03E2B238D50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71571" y="5485375"/>
                  <a:ext cx="202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C37D2BD-AED5-C5F6-609C-07E4EF84D413}"/>
                    </a:ext>
                  </a:extLst>
                </p14:cNvPr>
                <p14:cNvContentPartPr/>
                <p14:nvPr/>
              </p14:nvContentPartPr>
              <p14:xfrm>
                <a:off x="5121971" y="5438215"/>
                <a:ext cx="37080" cy="114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C37D2BD-AED5-C5F6-609C-07E4EF84D4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04331" y="5420215"/>
                  <a:ext cx="72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0694BA0-D73D-7CBA-DBA7-5609369729AB}"/>
                    </a:ext>
                  </a:extLst>
                </p14:cNvPr>
                <p14:cNvContentPartPr/>
                <p14:nvPr/>
              </p14:nvContentPartPr>
              <p14:xfrm>
                <a:off x="5314571" y="5496895"/>
                <a:ext cx="455400" cy="147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0694BA0-D73D-7CBA-DBA7-5609369729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96931" y="5478895"/>
                  <a:ext cx="491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81B3D4D-A2F1-FE2F-A698-EA6BC437AAA5}"/>
                    </a:ext>
                  </a:extLst>
                </p14:cNvPr>
                <p14:cNvContentPartPr/>
                <p14:nvPr/>
              </p14:nvContentPartPr>
              <p14:xfrm>
                <a:off x="5542091" y="5462335"/>
                <a:ext cx="32400" cy="360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81B3D4D-A2F1-FE2F-A698-EA6BC437AAA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24451" y="5444335"/>
                  <a:ext cx="6804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3333AC9-D2E5-A9E1-1067-520CC278396E}"/>
              </a:ext>
            </a:extLst>
          </p:cNvPr>
          <p:cNvGrpSpPr/>
          <p:nvPr/>
        </p:nvGrpSpPr>
        <p:grpSpPr>
          <a:xfrm>
            <a:off x="6231131" y="5240575"/>
            <a:ext cx="3583440" cy="574920"/>
            <a:chOff x="6231131" y="5240575"/>
            <a:chExt cx="358344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71B8316-F5CB-2D7B-355B-ECA04AD90D32}"/>
                    </a:ext>
                  </a:extLst>
                </p14:cNvPr>
                <p14:cNvContentPartPr/>
                <p14:nvPr/>
              </p14:nvContentPartPr>
              <p14:xfrm>
                <a:off x="6231131" y="5537575"/>
                <a:ext cx="205200" cy="55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71B8316-F5CB-2D7B-355B-ECA04AD90D3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13491" y="5519935"/>
                  <a:ext cx="240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237046C-7D15-CD6E-6BEE-1A2DF9728DDF}"/>
                    </a:ext>
                  </a:extLst>
                </p14:cNvPr>
                <p14:cNvContentPartPr/>
                <p14:nvPr/>
              </p14:nvContentPartPr>
              <p14:xfrm>
                <a:off x="6233651" y="5638015"/>
                <a:ext cx="222840" cy="59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237046C-7D15-CD6E-6BEE-1A2DF9728DD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16011" y="5620375"/>
                  <a:ext cx="258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DB6DC89-D1EE-9639-91D1-B0FC095AE79F}"/>
                    </a:ext>
                  </a:extLst>
                </p14:cNvPr>
                <p14:cNvContentPartPr/>
                <p14:nvPr/>
              </p14:nvContentPartPr>
              <p14:xfrm>
                <a:off x="6675011" y="5472415"/>
                <a:ext cx="679680" cy="343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DB6DC89-D1EE-9639-91D1-B0FC095AE79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57371" y="5454775"/>
                  <a:ext cx="7153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0F573B4-13C3-2D84-BD53-E988EA0DBD4A}"/>
                    </a:ext>
                  </a:extLst>
                </p14:cNvPr>
                <p14:cNvContentPartPr/>
                <p14:nvPr/>
              </p14:nvContentPartPr>
              <p14:xfrm>
                <a:off x="7114931" y="5402215"/>
                <a:ext cx="21240" cy="35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0F573B4-13C3-2D84-BD53-E988EA0DBD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97291" y="5384215"/>
                  <a:ext cx="56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1418D9-A4ED-4831-1D3B-15E7FBBF41AF}"/>
                    </a:ext>
                  </a:extLst>
                </p14:cNvPr>
                <p14:cNvContentPartPr/>
                <p14:nvPr/>
              </p14:nvContentPartPr>
              <p14:xfrm>
                <a:off x="7510931" y="5308975"/>
                <a:ext cx="1247040" cy="416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1418D9-A4ED-4831-1D3B-15E7FBBF41A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93291" y="5291335"/>
                  <a:ext cx="12826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D535EAB-E2CB-B142-D77D-383E415B482B}"/>
                    </a:ext>
                  </a:extLst>
                </p14:cNvPr>
                <p14:cNvContentPartPr/>
                <p14:nvPr/>
              </p14:nvContentPartPr>
              <p14:xfrm>
                <a:off x="8590211" y="5497255"/>
                <a:ext cx="178920" cy="20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D535EAB-E2CB-B142-D77D-383E415B48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72571" y="5479255"/>
                  <a:ext cx="214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B943F41-5776-F757-5E38-42C540E3765F}"/>
                    </a:ext>
                  </a:extLst>
                </p14:cNvPr>
                <p14:cNvContentPartPr/>
                <p14:nvPr/>
              </p14:nvContentPartPr>
              <p14:xfrm>
                <a:off x="8674091" y="5240575"/>
                <a:ext cx="1140480" cy="459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B943F41-5776-F757-5E38-42C540E3765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56091" y="5222575"/>
                  <a:ext cx="11761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2E96ABC-6A21-299F-023E-B3E9B3E3232F}"/>
                    </a:ext>
                  </a:extLst>
                </p14:cNvPr>
                <p14:cNvContentPartPr/>
                <p14:nvPr/>
              </p14:nvContentPartPr>
              <p14:xfrm>
                <a:off x="9550331" y="5416255"/>
                <a:ext cx="8640" cy="14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2E96ABC-6A21-299F-023E-B3E9B3E3232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532691" y="5398255"/>
                  <a:ext cx="44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F57D207-166F-0888-6411-9300A1C0F5E0}"/>
                    </a:ext>
                  </a:extLst>
                </p14:cNvPr>
                <p14:cNvContentPartPr/>
                <p14:nvPr/>
              </p14:nvContentPartPr>
              <p14:xfrm>
                <a:off x="9248651" y="5351455"/>
                <a:ext cx="190080" cy="23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F57D207-166F-0888-6411-9300A1C0F5E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30651" y="5333455"/>
                  <a:ext cx="2257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25ABBBA-8343-C2AC-1A6F-221884780CF0}"/>
              </a:ext>
            </a:extLst>
          </p:cNvPr>
          <p:cNvGrpSpPr/>
          <p:nvPr/>
        </p:nvGrpSpPr>
        <p:grpSpPr>
          <a:xfrm>
            <a:off x="5236811" y="5990095"/>
            <a:ext cx="3186000" cy="662760"/>
            <a:chOff x="5236811" y="5990095"/>
            <a:chExt cx="3186000" cy="6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16D6F3D-B913-DEE6-CF05-8D2F0895E44E}"/>
                    </a:ext>
                  </a:extLst>
                </p14:cNvPr>
                <p14:cNvContentPartPr/>
                <p14:nvPr/>
              </p14:nvContentPartPr>
              <p14:xfrm>
                <a:off x="5236811" y="6206095"/>
                <a:ext cx="490320" cy="177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16D6F3D-B913-DEE6-CF05-8D2F0895E44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19171" y="6188095"/>
                  <a:ext cx="525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2DCEE78-3847-3846-1760-28E769E6FA2E}"/>
                    </a:ext>
                  </a:extLst>
                </p14:cNvPr>
                <p14:cNvContentPartPr/>
                <p14:nvPr/>
              </p14:nvContentPartPr>
              <p14:xfrm>
                <a:off x="5490251" y="6169375"/>
                <a:ext cx="28800" cy="389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2DCEE78-3847-3846-1760-28E769E6FA2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2611" y="6151735"/>
                  <a:ext cx="644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4910CE1-2CC4-640A-D3B7-8C472BECC59C}"/>
                    </a:ext>
                  </a:extLst>
                </p14:cNvPr>
                <p14:cNvContentPartPr/>
                <p14:nvPr/>
              </p14:nvContentPartPr>
              <p14:xfrm>
                <a:off x="5960411" y="6331375"/>
                <a:ext cx="214200" cy="3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4910CE1-2CC4-640A-D3B7-8C472BECC59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42771" y="6313735"/>
                  <a:ext cx="249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8B60B8-1BE5-A5F2-A292-29E09B866249}"/>
                    </a:ext>
                  </a:extLst>
                </p14:cNvPr>
                <p14:cNvContentPartPr/>
                <p14:nvPr/>
              </p14:nvContentPartPr>
              <p14:xfrm>
                <a:off x="5951411" y="6445855"/>
                <a:ext cx="216360" cy="23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8B60B8-1BE5-A5F2-A292-29E09B86624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33411" y="6427855"/>
                  <a:ext cx="252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63D97C1-B156-789A-C7F0-CAA39FC7F6B0}"/>
                    </a:ext>
                  </a:extLst>
                </p14:cNvPr>
                <p14:cNvContentPartPr/>
                <p14:nvPr/>
              </p14:nvContentPartPr>
              <p14:xfrm>
                <a:off x="6434531" y="6058495"/>
                <a:ext cx="747360" cy="561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63D97C1-B156-789A-C7F0-CAA39FC7F6B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16531" y="6040855"/>
                  <a:ext cx="7830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4919AEB-C0C2-B59A-04B6-4A824C5DA015}"/>
                    </a:ext>
                  </a:extLst>
                </p14:cNvPr>
                <p14:cNvContentPartPr/>
                <p14:nvPr/>
              </p14:nvContentPartPr>
              <p14:xfrm>
                <a:off x="6762851" y="6358015"/>
                <a:ext cx="168120" cy="142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4919AEB-C0C2-B59A-04B6-4A824C5DA0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45211" y="6340375"/>
                  <a:ext cx="203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77EAAED-CF59-676F-A462-F8125A346A44}"/>
                    </a:ext>
                  </a:extLst>
                </p14:cNvPr>
                <p14:cNvContentPartPr/>
                <p14:nvPr/>
              </p14:nvContentPartPr>
              <p14:xfrm>
                <a:off x="7161371" y="6120415"/>
                <a:ext cx="14040" cy="99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77EAAED-CF59-676F-A462-F8125A346A4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43731" y="6102775"/>
                  <a:ext cx="49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BE6CABE-7A74-B444-0509-4A588B4D6DAC}"/>
                    </a:ext>
                  </a:extLst>
                </p14:cNvPr>
                <p14:cNvContentPartPr/>
                <p14:nvPr/>
              </p14:nvContentPartPr>
              <p14:xfrm>
                <a:off x="7031411" y="6423895"/>
                <a:ext cx="88920" cy="54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BE6CABE-7A74-B444-0509-4A588B4D6D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13771" y="6406255"/>
                  <a:ext cx="124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4865706-B5FE-FCEB-556F-353C52353655}"/>
                    </a:ext>
                  </a:extLst>
                </p14:cNvPr>
                <p14:cNvContentPartPr/>
                <p14:nvPr/>
              </p14:nvContentPartPr>
              <p14:xfrm>
                <a:off x="7027091" y="6364855"/>
                <a:ext cx="112320" cy="12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4865706-B5FE-FCEB-556F-353C5235365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09091" y="6347215"/>
                  <a:ext cx="147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3742699-E1DF-1CF4-3505-18229D1D5993}"/>
                    </a:ext>
                  </a:extLst>
                </p14:cNvPr>
                <p14:cNvContentPartPr/>
                <p14:nvPr/>
              </p14:nvContentPartPr>
              <p14:xfrm>
                <a:off x="6968771" y="6284935"/>
                <a:ext cx="91800" cy="316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3742699-E1DF-1CF4-3505-18229D1D599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50771" y="6267295"/>
                  <a:ext cx="1274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D8246FE-7264-2FBF-1658-BAEBFF12D4E7}"/>
                    </a:ext>
                  </a:extLst>
                </p14:cNvPr>
                <p14:cNvContentPartPr/>
                <p14:nvPr/>
              </p14:nvContentPartPr>
              <p14:xfrm>
                <a:off x="7157771" y="6265135"/>
                <a:ext cx="48600" cy="387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D8246FE-7264-2FBF-1658-BAEBFF12D4E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39771" y="6247495"/>
                  <a:ext cx="842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FB5A091-664B-904E-26A8-FEF53ECE3FE3}"/>
                    </a:ext>
                  </a:extLst>
                </p14:cNvPr>
                <p14:cNvContentPartPr/>
                <p14:nvPr/>
              </p14:nvContentPartPr>
              <p14:xfrm>
                <a:off x="7410131" y="6394735"/>
                <a:ext cx="253080" cy="179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FB5A091-664B-904E-26A8-FEF53ECE3FE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92131" y="6376735"/>
                  <a:ext cx="288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C641EC6-4CAB-AF94-960A-135A1955A1FC}"/>
                    </a:ext>
                  </a:extLst>
                </p14:cNvPr>
                <p14:cNvContentPartPr/>
                <p14:nvPr/>
              </p14:nvContentPartPr>
              <p14:xfrm>
                <a:off x="7675811" y="6130495"/>
                <a:ext cx="77760" cy="110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C641EC6-4CAB-AF94-960A-135A1955A1F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58171" y="6112495"/>
                  <a:ext cx="113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63BF761-F6C4-C085-1FDA-AE79313B7582}"/>
                    </a:ext>
                  </a:extLst>
                </p14:cNvPr>
                <p14:cNvContentPartPr/>
                <p14:nvPr/>
              </p14:nvContentPartPr>
              <p14:xfrm>
                <a:off x="7710731" y="5990455"/>
                <a:ext cx="14400" cy="11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63BF761-F6C4-C085-1FDA-AE79313B758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93091" y="5972455"/>
                  <a:ext cx="50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EB48F55-6A1A-C1D3-23F5-45BADC525E5B}"/>
                    </a:ext>
                  </a:extLst>
                </p14:cNvPr>
                <p14:cNvContentPartPr/>
                <p14:nvPr/>
              </p14:nvContentPartPr>
              <p14:xfrm>
                <a:off x="7872731" y="5990095"/>
                <a:ext cx="213840" cy="272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EB48F55-6A1A-C1D3-23F5-45BADC525E5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54731" y="5972455"/>
                  <a:ext cx="249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CAB4AB9-F915-1F8E-38EA-BE454F5DAE32}"/>
                    </a:ext>
                  </a:extLst>
                </p14:cNvPr>
                <p14:cNvContentPartPr/>
                <p14:nvPr/>
              </p14:nvContentPartPr>
              <p14:xfrm>
                <a:off x="7917371" y="6139135"/>
                <a:ext cx="84240" cy="15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CAB4AB9-F915-1F8E-38EA-BE454F5DAE3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99731" y="6121495"/>
                  <a:ext cx="119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33BE631-D840-57CD-EC05-2282E3F7DD3F}"/>
                    </a:ext>
                  </a:extLst>
                </p14:cNvPr>
                <p14:cNvContentPartPr/>
                <p14:nvPr/>
              </p14:nvContentPartPr>
              <p14:xfrm>
                <a:off x="8195291" y="6136975"/>
                <a:ext cx="144360" cy="79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33BE631-D840-57CD-EC05-2282E3F7DD3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77291" y="6119335"/>
                  <a:ext cx="180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36BC1CA-3C67-B5BC-44D0-679163F210E8}"/>
                    </a:ext>
                  </a:extLst>
                </p14:cNvPr>
                <p14:cNvContentPartPr/>
                <p14:nvPr/>
              </p14:nvContentPartPr>
              <p14:xfrm>
                <a:off x="8184491" y="6070375"/>
                <a:ext cx="140760" cy="14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36BC1CA-3C67-B5BC-44D0-679163F210E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66491" y="6052375"/>
                  <a:ext cx="176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AED692-04F8-A881-7452-FC22B2FF62EA}"/>
                    </a:ext>
                  </a:extLst>
                </p14:cNvPr>
                <p14:cNvContentPartPr/>
                <p14:nvPr/>
              </p14:nvContentPartPr>
              <p14:xfrm>
                <a:off x="8111411" y="5999815"/>
                <a:ext cx="95400" cy="273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AED692-04F8-A881-7452-FC22B2FF62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93411" y="5981815"/>
                  <a:ext cx="131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71E359E-EE31-F7D8-2CA9-F2E2D20E3A2C}"/>
                    </a:ext>
                  </a:extLst>
                </p14:cNvPr>
                <p14:cNvContentPartPr/>
                <p14:nvPr/>
              </p14:nvContentPartPr>
              <p14:xfrm>
                <a:off x="8331371" y="6004135"/>
                <a:ext cx="91440" cy="337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71E359E-EE31-F7D8-2CA9-F2E2D20E3A2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13371" y="5986495"/>
                  <a:ext cx="12708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FE8809C-9E9E-8261-16A9-3D2078E3B4D2}"/>
              </a:ext>
            </a:extLst>
          </p:cNvPr>
          <p:cNvGrpSpPr/>
          <p:nvPr/>
        </p:nvGrpSpPr>
        <p:grpSpPr>
          <a:xfrm>
            <a:off x="7852211" y="6173335"/>
            <a:ext cx="2562120" cy="542880"/>
            <a:chOff x="7852211" y="6173335"/>
            <a:chExt cx="256212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6CE18F6-AC5F-45DB-C420-5E1E55560990}"/>
                    </a:ext>
                  </a:extLst>
                </p14:cNvPr>
                <p14:cNvContentPartPr/>
                <p14:nvPr/>
              </p14:nvContentPartPr>
              <p14:xfrm>
                <a:off x="7899011" y="6424975"/>
                <a:ext cx="1379160" cy="169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6CE18F6-AC5F-45DB-C420-5E1E5556099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81371" y="6407335"/>
                  <a:ext cx="1414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37E709A-DC76-2C5D-2653-9A4E003AD96A}"/>
                    </a:ext>
                  </a:extLst>
                </p14:cNvPr>
                <p14:cNvContentPartPr/>
                <p14:nvPr/>
              </p14:nvContentPartPr>
              <p14:xfrm>
                <a:off x="7852211" y="6403015"/>
                <a:ext cx="90000" cy="109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37E709A-DC76-2C5D-2653-9A4E003AD96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34571" y="6385015"/>
                  <a:ext cx="125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854281E-8172-8060-9005-11ECEEEABEBE}"/>
                    </a:ext>
                  </a:extLst>
                </p14:cNvPr>
                <p14:cNvContentPartPr/>
                <p14:nvPr/>
              </p14:nvContentPartPr>
              <p14:xfrm>
                <a:off x="9354851" y="6403015"/>
                <a:ext cx="309600" cy="313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854281E-8172-8060-9005-11ECEEEABEB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36851" y="6385375"/>
                  <a:ext cx="3452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B76FF4E-370C-A87F-EB1A-2BF0D6131240}"/>
                    </a:ext>
                  </a:extLst>
                </p14:cNvPr>
                <p14:cNvContentPartPr/>
                <p14:nvPr/>
              </p14:nvContentPartPr>
              <p14:xfrm>
                <a:off x="9582011" y="6173335"/>
                <a:ext cx="832320" cy="432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B76FF4E-370C-A87F-EB1A-2BF0D61312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64371" y="6155335"/>
                  <a:ext cx="867960" cy="46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944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084DB6A-F1AD-F06A-E238-A0A0ECC1ADD6}"/>
              </a:ext>
            </a:extLst>
          </p:cNvPr>
          <p:cNvGrpSpPr/>
          <p:nvPr/>
        </p:nvGrpSpPr>
        <p:grpSpPr>
          <a:xfrm>
            <a:off x="1195451" y="296335"/>
            <a:ext cx="705600" cy="370800"/>
            <a:chOff x="1195451" y="296335"/>
            <a:chExt cx="7056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44C9826-6C8D-6F7E-7D36-93AF3B880019}"/>
                    </a:ext>
                  </a:extLst>
                </p14:cNvPr>
                <p14:cNvContentPartPr/>
                <p14:nvPr/>
              </p14:nvContentPartPr>
              <p14:xfrm>
                <a:off x="1195451" y="350695"/>
                <a:ext cx="146880" cy="316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44C9826-6C8D-6F7E-7D36-93AF3B8800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7451" y="332695"/>
                  <a:ext cx="182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BC79E6-E1D8-744C-F1A3-2368AADA695E}"/>
                    </a:ext>
                  </a:extLst>
                </p14:cNvPr>
                <p14:cNvContentPartPr/>
                <p14:nvPr/>
              </p14:nvContentPartPr>
              <p14:xfrm>
                <a:off x="1437731" y="361135"/>
                <a:ext cx="463320" cy="17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BC79E6-E1D8-744C-F1A3-2368AADA69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0091" y="343135"/>
                  <a:ext cx="498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A91797-17E8-01C1-39C9-D078BA2E5BA7}"/>
                    </a:ext>
                  </a:extLst>
                </p14:cNvPr>
                <p14:cNvContentPartPr/>
                <p14:nvPr/>
              </p14:nvContentPartPr>
              <p14:xfrm>
                <a:off x="1663451" y="296335"/>
                <a:ext cx="13320" cy="5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A91797-17E8-01C1-39C9-D078BA2E5B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5811" y="278335"/>
                  <a:ext cx="489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EA7E99-BBA9-DE51-C93D-B564C5D0C24B}"/>
              </a:ext>
            </a:extLst>
          </p:cNvPr>
          <p:cNvGrpSpPr/>
          <p:nvPr/>
        </p:nvGrpSpPr>
        <p:grpSpPr>
          <a:xfrm>
            <a:off x="2119571" y="124975"/>
            <a:ext cx="1387080" cy="524880"/>
            <a:chOff x="2119571" y="124975"/>
            <a:chExt cx="138708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9190026-8711-296A-45AF-6B0B5292F3F0}"/>
                    </a:ext>
                  </a:extLst>
                </p14:cNvPr>
                <p14:cNvContentPartPr/>
                <p14:nvPr/>
              </p14:nvContentPartPr>
              <p14:xfrm>
                <a:off x="2119571" y="124975"/>
                <a:ext cx="1387080" cy="524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9190026-8711-296A-45AF-6B0B5292F3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01571" y="106975"/>
                  <a:ext cx="142272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D1FC258-912F-D58E-E226-106A24304C55}"/>
                    </a:ext>
                  </a:extLst>
                </p14:cNvPr>
                <p14:cNvContentPartPr/>
                <p14:nvPr/>
              </p14:nvContentPartPr>
              <p14:xfrm>
                <a:off x="3224771" y="308215"/>
                <a:ext cx="193320" cy="2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D1FC258-912F-D58E-E226-106A24304C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07131" y="290575"/>
                  <a:ext cx="228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38563B-68D8-21C7-3D9B-51FA119E672E}"/>
                    </a:ext>
                  </a:extLst>
                </p14:cNvPr>
                <p14:cNvContentPartPr/>
                <p14:nvPr/>
              </p14:nvContentPartPr>
              <p14:xfrm>
                <a:off x="3102371" y="208135"/>
                <a:ext cx="28800" cy="14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38563B-68D8-21C7-3D9B-51FA119E67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4371" y="190495"/>
                  <a:ext cx="6444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EA5E3F-452B-AD2E-FABE-73A892E5D715}"/>
                  </a:ext>
                </a:extLst>
              </p14:cNvPr>
              <p14:cNvContentPartPr/>
              <p14:nvPr/>
            </p14:nvContentPartPr>
            <p14:xfrm>
              <a:off x="2794571" y="992575"/>
              <a:ext cx="233640" cy="234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EA5E3F-452B-AD2E-FABE-73A892E5D71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76931" y="974575"/>
                <a:ext cx="2692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1E69FF-32DF-C0AA-C40B-6951C8A576AA}"/>
                  </a:ext>
                </a:extLst>
              </p14:cNvPr>
              <p14:cNvContentPartPr/>
              <p14:nvPr/>
            </p14:nvContentPartPr>
            <p14:xfrm>
              <a:off x="2800331" y="883495"/>
              <a:ext cx="151920" cy="59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1E69FF-32DF-C0AA-C40B-6951C8A576A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2691" y="865495"/>
                <a:ext cx="1875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79E195D-5E40-4E69-C097-02C805A351FE}"/>
                  </a:ext>
                </a:extLst>
              </p14:cNvPr>
              <p14:cNvContentPartPr/>
              <p14:nvPr/>
            </p14:nvContentPartPr>
            <p14:xfrm>
              <a:off x="3328091" y="1023175"/>
              <a:ext cx="12024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79E195D-5E40-4E69-C097-02C805A351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10091" y="1005535"/>
                <a:ext cx="155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257D5B-77C6-944F-418F-8614AFD97772}"/>
                  </a:ext>
                </a:extLst>
              </p14:cNvPr>
              <p14:cNvContentPartPr/>
              <p14:nvPr/>
            </p14:nvContentPartPr>
            <p14:xfrm>
              <a:off x="3310451" y="1102375"/>
              <a:ext cx="100080" cy="1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257D5B-77C6-944F-418F-8614AFD977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2811" y="1084375"/>
                <a:ext cx="1357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368EB3-09AA-F1C2-2781-EC61B716F517}"/>
                  </a:ext>
                </a:extLst>
              </p14:cNvPr>
              <p14:cNvContentPartPr/>
              <p14:nvPr/>
            </p14:nvContentPartPr>
            <p14:xfrm>
              <a:off x="3844691" y="714655"/>
              <a:ext cx="4680" cy="255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368EB3-09AA-F1C2-2781-EC61B716F5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27051" y="696655"/>
                <a:ext cx="403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B2E931-6EB6-9938-824B-1653794B609E}"/>
                  </a:ext>
                </a:extLst>
              </p14:cNvPr>
              <p14:cNvContentPartPr/>
              <p14:nvPr/>
            </p14:nvContentPartPr>
            <p14:xfrm>
              <a:off x="3631571" y="998335"/>
              <a:ext cx="428040" cy="30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B2E931-6EB6-9938-824B-1653794B60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13931" y="980695"/>
                <a:ext cx="4636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B8B99BE-86C9-2DB9-534D-E01904B9F0DA}"/>
                  </a:ext>
                </a:extLst>
              </p14:cNvPr>
              <p14:cNvContentPartPr/>
              <p14:nvPr/>
            </p14:nvContentPartPr>
            <p14:xfrm>
              <a:off x="3696371" y="1199935"/>
              <a:ext cx="233280" cy="10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B8B99BE-86C9-2DB9-534D-E01904B9F0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78371" y="1181935"/>
                <a:ext cx="2689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8BAAA30-DC8D-32E2-CAAF-53C478CCA709}"/>
                  </a:ext>
                </a:extLst>
              </p14:cNvPr>
              <p14:cNvContentPartPr/>
              <p14:nvPr/>
            </p14:nvContentPartPr>
            <p14:xfrm>
              <a:off x="4228451" y="761095"/>
              <a:ext cx="115560" cy="538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8BAAA30-DC8D-32E2-CAAF-53C478CCA7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10451" y="743095"/>
                <a:ext cx="15120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2E28F59-F5C5-56A6-6146-F9F051440C2A}"/>
                  </a:ext>
                </a:extLst>
              </p14:cNvPr>
              <p14:cNvContentPartPr/>
              <p14:nvPr/>
            </p14:nvContentPartPr>
            <p14:xfrm>
              <a:off x="4538771" y="1017055"/>
              <a:ext cx="7560" cy="263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2E28F59-F5C5-56A6-6146-F9F051440C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21131" y="999055"/>
                <a:ext cx="43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FC1157C-5120-A8E3-1280-01F4ACD5C092}"/>
                  </a:ext>
                </a:extLst>
              </p14:cNvPr>
              <p14:cNvContentPartPr/>
              <p14:nvPr/>
            </p14:nvContentPartPr>
            <p14:xfrm>
              <a:off x="4496291" y="1022095"/>
              <a:ext cx="144720" cy="91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FC1157C-5120-A8E3-1280-01F4ACD5C0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78651" y="1004095"/>
                <a:ext cx="180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2FFA1E7-5529-06FF-9208-F538A2BC694D}"/>
                  </a:ext>
                </a:extLst>
              </p14:cNvPr>
              <p14:cNvContentPartPr/>
              <p14:nvPr/>
            </p14:nvContentPartPr>
            <p14:xfrm>
              <a:off x="4531211" y="913735"/>
              <a:ext cx="196560" cy="1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2FFA1E7-5529-06FF-9208-F538A2BC694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13571" y="895735"/>
                <a:ext cx="2322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5904307-7CA8-3B11-001D-3F61F4C6613D}"/>
                  </a:ext>
                </a:extLst>
              </p14:cNvPr>
              <p14:cNvContentPartPr/>
              <p14:nvPr/>
            </p14:nvContentPartPr>
            <p14:xfrm>
              <a:off x="4894811" y="1040455"/>
              <a:ext cx="137880" cy="3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5904307-7CA8-3B11-001D-3F61F4C6613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76811" y="1022455"/>
                <a:ext cx="1735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BCE51D-807C-ADE3-C236-228B04F9AA5F}"/>
                  </a:ext>
                </a:extLst>
              </p14:cNvPr>
              <p14:cNvContentPartPr/>
              <p14:nvPr/>
            </p14:nvContentPartPr>
            <p14:xfrm>
              <a:off x="3276251" y="1999135"/>
              <a:ext cx="129600" cy="11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BCE51D-807C-ADE3-C236-228B04F9AA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58251" y="1981135"/>
                <a:ext cx="165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B5F996-DFAF-80F9-9653-DE49AD8D86CB}"/>
                  </a:ext>
                </a:extLst>
              </p14:cNvPr>
              <p14:cNvContentPartPr/>
              <p14:nvPr/>
            </p14:nvContentPartPr>
            <p14:xfrm>
              <a:off x="3275891" y="2115775"/>
              <a:ext cx="114840" cy="7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B5F996-DFAF-80F9-9653-DE49AD8D86C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57891" y="2097775"/>
                <a:ext cx="1504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80A7ED-791C-3D5D-BE4D-C74924D7F4A6}"/>
                  </a:ext>
                </a:extLst>
              </p14:cNvPr>
              <p14:cNvContentPartPr/>
              <p14:nvPr/>
            </p14:nvContentPartPr>
            <p14:xfrm>
              <a:off x="3807971" y="1726615"/>
              <a:ext cx="10080" cy="197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80A7ED-791C-3D5D-BE4D-C74924D7F4A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90331" y="1708615"/>
                <a:ext cx="45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81635F-6AC9-6837-5F66-C72A1A3B6AED}"/>
                  </a:ext>
                </a:extLst>
              </p14:cNvPr>
              <p14:cNvContentPartPr/>
              <p14:nvPr/>
            </p14:nvContentPartPr>
            <p14:xfrm>
              <a:off x="3616091" y="1953415"/>
              <a:ext cx="405000" cy="50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81635F-6AC9-6837-5F66-C72A1A3B6AE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98451" y="1935775"/>
                <a:ext cx="4406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49D7151-EB20-53C3-D742-8D4D523CBBCB}"/>
                  </a:ext>
                </a:extLst>
              </p14:cNvPr>
              <p14:cNvContentPartPr/>
              <p14:nvPr/>
            </p14:nvContentPartPr>
            <p14:xfrm>
              <a:off x="3744971" y="2088055"/>
              <a:ext cx="163080" cy="115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49D7151-EB20-53C3-D742-8D4D523CBBC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6971" y="2070055"/>
                <a:ext cx="19872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735166A-5807-7099-B130-8A668B4D3923}"/>
              </a:ext>
            </a:extLst>
          </p:cNvPr>
          <p:cNvGrpSpPr/>
          <p:nvPr/>
        </p:nvGrpSpPr>
        <p:grpSpPr>
          <a:xfrm>
            <a:off x="4158251" y="1613575"/>
            <a:ext cx="1017720" cy="753120"/>
            <a:chOff x="4158251" y="1613575"/>
            <a:chExt cx="101772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C9C239-2589-9B5F-A080-9AF197811322}"/>
                    </a:ext>
                  </a:extLst>
                </p14:cNvPr>
                <p14:cNvContentPartPr/>
                <p14:nvPr/>
              </p14:nvContentPartPr>
              <p14:xfrm>
                <a:off x="4158251" y="1613575"/>
                <a:ext cx="138600" cy="753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C9C239-2589-9B5F-A080-9AF1978113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0611" y="1595575"/>
                  <a:ext cx="174240" cy="7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EF24DC-711C-656F-3538-511058A59312}"/>
                    </a:ext>
                  </a:extLst>
                </p14:cNvPr>
                <p14:cNvContentPartPr/>
                <p14:nvPr/>
              </p14:nvContentPartPr>
              <p14:xfrm>
                <a:off x="4328891" y="2025055"/>
                <a:ext cx="155520" cy="1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EF24DC-711C-656F-3538-511058A593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11251" y="2007055"/>
                  <a:ext cx="191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4B7A29-74B0-40FB-3783-065FABF7A365}"/>
                    </a:ext>
                  </a:extLst>
                </p14:cNvPr>
                <p14:cNvContentPartPr/>
                <p14:nvPr/>
              </p14:nvContentPartPr>
              <p14:xfrm>
                <a:off x="4557491" y="1975375"/>
                <a:ext cx="38880" cy="136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4B7A29-74B0-40FB-3783-065FABF7A3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39851" y="1957375"/>
                  <a:ext cx="74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C1A6AF-CD7B-C3A3-6F74-5D2914EC7D73}"/>
                    </a:ext>
                  </a:extLst>
                </p14:cNvPr>
                <p14:cNvContentPartPr/>
                <p14:nvPr/>
              </p14:nvContentPartPr>
              <p14:xfrm>
                <a:off x="4582331" y="1897255"/>
                <a:ext cx="11520" cy="1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C1A6AF-CD7B-C3A3-6F74-5D2914EC7D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64331" y="1879255"/>
                  <a:ext cx="47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956E93-5AB9-AEE2-4BB8-B65354994496}"/>
                    </a:ext>
                  </a:extLst>
                </p14:cNvPr>
                <p14:cNvContentPartPr/>
                <p14:nvPr/>
              </p14:nvContentPartPr>
              <p14:xfrm>
                <a:off x="4738931" y="1801495"/>
                <a:ext cx="68040" cy="29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956E93-5AB9-AEE2-4BB8-B653549944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20931" y="1783495"/>
                  <a:ext cx="103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F5AE6E7-ACE3-04DF-9FC8-5607BA5C9F42}"/>
                    </a:ext>
                  </a:extLst>
                </p14:cNvPr>
                <p14:cNvContentPartPr/>
                <p14:nvPr/>
              </p14:nvContentPartPr>
              <p14:xfrm>
                <a:off x="4747931" y="1895455"/>
                <a:ext cx="83880" cy="72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F5AE6E7-ACE3-04DF-9FC8-5607BA5C9F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30291" y="1877455"/>
                  <a:ext cx="119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27263B-7CEE-E331-44BB-168DC2052F4C}"/>
                    </a:ext>
                  </a:extLst>
                </p14:cNvPr>
                <p14:cNvContentPartPr/>
                <p14:nvPr/>
              </p14:nvContentPartPr>
              <p14:xfrm>
                <a:off x="4962851" y="1815895"/>
                <a:ext cx="210240" cy="346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27263B-7CEE-E331-44BB-168DC2052F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44851" y="1798255"/>
                  <a:ext cx="2458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6B97139-3D84-96AA-CACB-44263F162672}"/>
                    </a:ext>
                  </a:extLst>
                </p14:cNvPr>
                <p14:cNvContentPartPr/>
                <p14:nvPr/>
              </p14:nvContentPartPr>
              <p14:xfrm>
                <a:off x="4949171" y="1739575"/>
                <a:ext cx="226800" cy="25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6B97139-3D84-96AA-CACB-44263F1626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31531" y="1721575"/>
                  <a:ext cx="2624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54AF0E-4B37-1798-A6AB-7F8634754312}"/>
                  </a:ext>
                </a:extLst>
              </p14:cNvPr>
              <p14:cNvContentPartPr/>
              <p14:nvPr/>
            </p14:nvContentPartPr>
            <p14:xfrm>
              <a:off x="5458931" y="1976815"/>
              <a:ext cx="233640" cy="12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54AF0E-4B37-1798-A6AB-7F863475431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40931" y="1958815"/>
                <a:ext cx="2692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E429D27-D0E5-8F76-4C40-8B066F1D9EA0}"/>
              </a:ext>
            </a:extLst>
          </p:cNvPr>
          <p:cNvGrpSpPr/>
          <p:nvPr/>
        </p:nvGrpSpPr>
        <p:grpSpPr>
          <a:xfrm>
            <a:off x="5908571" y="1628695"/>
            <a:ext cx="747000" cy="662760"/>
            <a:chOff x="5908571" y="1628695"/>
            <a:chExt cx="747000" cy="6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EC01CCA-EE44-9669-E6F5-7A4276E010EE}"/>
                    </a:ext>
                  </a:extLst>
                </p14:cNvPr>
                <p14:cNvContentPartPr/>
                <p14:nvPr/>
              </p14:nvContentPartPr>
              <p14:xfrm>
                <a:off x="5941691" y="1771255"/>
                <a:ext cx="79560" cy="237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EC01CCA-EE44-9669-E6F5-7A4276E010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23691" y="1753615"/>
                  <a:ext cx="115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848AF7-D0E4-DC0B-ECAA-B6D259DC35E3}"/>
                    </a:ext>
                  </a:extLst>
                </p14:cNvPr>
                <p14:cNvContentPartPr/>
                <p14:nvPr/>
              </p14:nvContentPartPr>
              <p14:xfrm>
                <a:off x="5908571" y="2020375"/>
                <a:ext cx="250200" cy="55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848AF7-D0E4-DC0B-ECAA-B6D259DC35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90931" y="2002375"/>
                  <a:ext cx="285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FB2793-F895-1669-0D12-1D6EEB79C1F4}"/>
                    </a:ext>
                  </a:extLst>
                </p14:cNvPr>
                <p14:cNvContentPartPr/>
                <p14:nvPr/>
              </p14:nvContentPartPr>
              <p14:xfrm>
                <a:off x="5954291" y="2175175"/>
                <a:ext cx="180720" cy="7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FB2793-F895-1669-0D12-1D6EEB79C1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36651" y="2157175"/>
                  <a:ext cx="216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F9A1E1-A657-1E58-BBE6-29823540F726}"/>
                    </a:ext>
                  </a:extLst>
                </p14:cNvPr>
                <p14:cNvContentPartPr/>
                <p14:nvPr/>
              </p14:nvContentPartPr>
              <p14:xfrm>
                <a:off x="6243731" y="1809775"/>
                <a:ext cx="212400" cy="327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F9A1E1-A657-1E58-BBE6-29823540F7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25731" y="1791775"/>
                  <a:ext cx="2480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BC7057-F9E9-B310-0D39-236EDFD3AE42}"/>
                    </a:ext>
                  </a:extLst>
                </p14:cNvPr>
                <p14:cNvContentPartPr/>
                <p14:nvPr/>
              </p14:nvContentPartPr>
              <p14:xfrm>
                <a:off x="6305651" y="2030095"/>
                <a:ext cx="107280" cy="14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BC7057-F9E9-B310-0D39-236EDFD3AE4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87651" y="2012455"/>
                  <a:ext cx="142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0F42D4-B42D-AA2B-EE06-2B74148D4A51}"/>
                    </a:ext>
                  </a:extLst>
                </p14:cNvPr>
                <p14:cNvContentPartPr/>
                <p14:nvPr/>
              </p14:nvContentPartPr>
              <p14:xfrm>
                <a:off x="6279371" y="1732375"/>
                <a:ext cx="183960" cy="18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0F42D4-B42D-AA2B-EE06-2B74148D4A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61731" y="1714735"/>
                  <a:ext cx="219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457885-C2C1-50C8-4614-CAFD71107973}"/>
                    </a:ext>
                  </a:extLst>
                </p14:cNvPr>
                <p14:cNvContentPartPr/>
                <p14:nvPr/>
              </p14:nvContentPartPr>
              <p14:xfrm>
                <a:off x="6483491" y="1628695"/>
                <a:ext cx="172080" cy="662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457885-C2C1-50C8-4614-CAFD711079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65851" y="1610695"/>
                  <a:ext cx="207720" cy="69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F1713-82A5-67A6-5FD8-13053ADFF08F}"/>
              </a:ext>
            </a:extLst>
          </p:cNvPr>
          <p:cNvGrpSpPr/>
          <p:nvPr/>
        </p:nvGrpSpPr>
        <p:grpSpPr>
          <a:xfrm>
            <a:off x="1128491" y="2658655"/>
            <a:ext cx="2302560" cy="563760"/>
            <a:chOff x="1128491" y="2658655"/>
            <a:chExt cx="230256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2BFA29-19F8-0263-9178-BFCFB6EA243F}"/>
                    </a:ext>
                  </a:extLst>
                </p14:cNvPr>
                <p14:cNvContentPartPr/>
                <p14:nvPr/>
              </p14:nvContentPartPr>
              <p14:xfrm>
                <a:off x="1128491" y="2658655"/>
                <a:ext cx="1284120" cy="56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2BFA29-19F8-0263-9178-BFCFB6EA24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0851" y="2640655"/>
                  <a:ext cx="131976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B465E0-F80B-67D7-4277-9EE672322F93}"/>
                    </a:ext>
                  </a:extLst>
                </p14:cNvPr>
                <p14:cNvContentPartPr/>
                <p14:nvPr/>
              </p14:nvContentPartPr>
              <p14:xfrm>
                <a:off x="1983851" y="2815255"/>
                <a:ext cx="241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B465E0-F80B-67D7-4277-9EE672322F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66211" y="2797255"/>
                  <a:ext cx="59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13086F7-D31E-97ED-7B40-DEBE75B3E585}"/>
                    </a:ext>
                  </a:extLst>
                </p14:cNvPr>
                <p14:cNvContentPartPr/>
                <p14:nvPr/>
              </p14:nvContentPartPr>
              <p14:xfrm>
                <a:off x="1645091" y="2798335"/>
                <a:ext cx="267120" cy="78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13086F7-D31E-97ED-7B40-DEBE75B3E5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27091" y="2780335"/>
                  <a:ext cx="302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66A780-FA79-BCF1-FEB3-76662E340B4D}"/>
                    </a:ext>
                  </a:extLst>
                </p14:cNvPr>
                <p14:cNvContentPartPr/>
                <p14:nvPr/>
              </p14:nvContentPartPr>
              <p14:xfrm>
                <a:off x="2601611" y="2688535"/>
                <a:ext cx="776880" cy="530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66A780-FA79-BCF1-FEB3-76662E340B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83611" y="2670895"/>
                  <a:ext cx="81252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9270F2-C78F-711A-1C41-48B51193C34E}"/>
                    </a:ext>
                  </a:extLst>
                </p14:cNvPr>
                <p14:cNvContentPartPr/>
                <p14:nvPr/>
              </p14:nvContentPartPr>
              <p14:xfrm>
                <a:off x="3199571" y="2885455"/>
                <a:ext cx="231480" cy="184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9270F2-C78F-711A-1C41-48B51193C34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81571" y="2867815"/>
                  <a:ext cx="2671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70D903-0132-B48E-D136-CC70B09A906E}"/>
              </a:ext>
            </a:extLst>
          </p:cNvPr>
          <p:cNvGrpSpPr/>
          <p:nvPr/>
        </p:nvGrpSpPr>
        <p:grpSpPr>
          <a:xfrm>
            <a:off x="2363291" y="3362815"/>
            <a:ext cx="1444680" cy="515520"/>
            <a:chOff x="2363291" y="3362815"/>
            <a:chExt cx="144468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442450-DE60-1D1E-24A5-53CCDE1F821E}"/>
                    </a:ext>
                  </a:extLst>
                </p14:cNvPr>
                <p14:cNvContentPartPr/>
                <p14:nvPr/>
              </p14:nvContentPartPr>
              <p14:xfrm>
                <a:off x="2363291" y="3510055"/>
                <a:ext cx="433080" cy="150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442450-DE60-1D1E-24A5-53CCDE1F821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45651" y="3492415"/>
                  <a:ext cx="468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4EE152-4272-421A-655C-5D8D9B7EF175}"/>
                    </a:ext>
                  </a:extLst>
                </p14:cNvPr>
                <p14:cNvContentPartPr/>
                <p14:nvPr/>
              </p14:nvContentPartPr>
              <p14:xfrm>
                <a:off x="2576411" y="3479815"/>
                <a:ext cx="12960" cy="38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4EE152-4272-421A-655C-5D8D9B7EF17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58771" y="3461815"/>
                  <a:ext cx="486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AF6741-93CA-E5DF-1AA4-57ED51AF47F0}"/>
                    </a:ext>
                  </a:extLst>
                </p14:cNvPr>
                <p14:cNvContentPartPr/>
                <p14:nvPr/>
              </p14:nvContentPartPr>
              <p14:xfrm>
                <a:off x="2838491" y="3362815"/>
                <a:ext cx="75960" cy="18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AF6741-93CA-E5DF-1AA4-57ED51AF47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20491" y="3345175"/>
                  <a:ext cx="111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43790B-6090-46B1-7F91-B441C9C8609A}"/>
                    </a:ext>
                  </a:extLst>
                </p14:cNvPr>
                <p14:cNvContentPartPr/>
                <p14:nvPr/>
              </p14:nvContentPartPr>
              <p14:xfrm>
                <a:off x="2796371" y="3420415"/>
                <a:ext cx="127440" cy="88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43790B-6090-46B1-7F91-B441C9C8609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78731" y="3402415"/>
                  <a:ext cx="163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1BAD520-E57F-1081-2C84-893E41755C41}"/>
                    </a:ext>
                  </a:extLst>
                </p14:cNvPr>
                <p14:cNvContentPartPr/>
                <p14:nvPr/>
              </p14:nvContentPartPr>
              <p14:xfrm>
                <a:off x="2793131" y="3424375"/>
                <a:ext cx="201960" cy="9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1BAD520-E57F-1081-2C84-893E41755C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75491" y="3406375"/>
                  <a:ext cx="237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13284AB-F279-99BB-9197-5653CF28F5A8}"/>
                    </a:ext>
                  </a:extLst>
                </p14:cNvPr>
                <p14:cNvContentPartPr/>
                <p14:nvPr/>
              </p14:nvContentPartPr>
              <p14:xfrm>
                <a:off x="2838131" y="3382975"/>
                <a:ext cx="43560" cy="20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13284AB-F279-99BB-9197-5653CF28F5A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20131" y="3364975"/>
                  <a:ext cx="79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AF2F6F-EEBF-74C6-54B6-A3ED78B16E6C}"/>
                    </a:ext>
                  </a:extLst>
                </p14:cNvPr>
                <p14:cNvContentPartPr/>
                <p14:nvPr/>
              </p14:nvContentPartPr>
              <p14:xfrm>
                <a:off x="3073571" y="3651535"/>
                <a:ext cx="178200" cy="22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AF2F6F-EEBF-74C6-54B6-A3ED78B16E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55931" y="3633535"/>
                  <a:ext cx="213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7F154AD-3B79-9605-0F10-BA04FF2400FC}"/>
                    </a:ext>
                  </a:extLst>
                </p14:cNvPr>
                <p14:cNvContentPartPr/>
                <p14:nvPr/>
              </p14:nvContentPartPr>
              <p14:xfrm>
                <a:off x="3080411" y="3594295"/>
                <a:ext cx="213480" cy="10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7F154AD-3B79-9605-0F10-BA04FF2400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62411" y="3576295"/>
                  <a:ext cx="249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3F96342-009C-8966-165F-8983A5DE4A3D}"/>
                    </a:ext>
                  </a:extLst>
                </p14:cNvPr>
                <p14:cNvContentPartPr/>
                <p14:nvPr/>
              </p14:nvContentPartPr>
              <p14:xfrm>
                <a:off x="3382451" y="3447415"/>
                <a:ext cx="425520" cy="190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3F96342-009C-8966-165F-8983A5DE4A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64451" y="3429415"/>
                  <a:ext cx="461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34614B5-8497-AEDD-D432-7ED1D1B4D643}"/>
                    </a:ext>
                  </a:extLst>
                </p14:cNvPr>
                <p14:cNvContentPartPr/>
                <p14:nvPr/>
              </p14:nvContentPartPr>
              <p14:xfrm>
                <a:off x="3582971" y="3419695"/>
                <a:ext cx="7200" cy="452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34614B5-8497-AEDD-D432-7ED1D1B4D64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65331" y="3401695"/>
                  <a:ext cx="42840" cy="48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0CEED58-8C07-6E34-C89E-1C470E1A7402}"/>
                  </a:ext>
                </a:extLst>
              </p14:cNvPr>
              <p14:cNvContentPartPr/>
              <p14:nvPr/>
            </p14:nvContentPartPr>
            <p14:xfrm>
              <a:off x="4043051" y="3598615"/>
              <a:ext cx="217080" cy="22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0CEED58-8C07-6E34-C89E-1C470E1A740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25051" y="3580975"/>
                <a:ext cx="2527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1115B38-95C5-1024-2B32-14F58796C837}"/>
                  </a:ext>
                </a:extLst>
              </p14:cNvPr>
              <p14:cNvContentPartPr/>
              <p14:nvPr/>
            </p14:nvContentPartPr>
            <p14:xfrm>
              <a:off x="4054571" y="3665935"/>
              <a:ext cx="163080" cy="22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1115B38-95C5-1024-2B32-14F58796C83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036931" y="3648295"/>
                <a:ext cx="198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DE0550C-37A4-91FB-55E2-99AF02CA9FFC}"/>
                  </a:ext>
                </a:extLst>
              </p14:cNvPr>
              <p14:cNvContentPartPr/>
              <p14:nvPr/>
            </p14:nvContentPartPr>
            <p14:xfrm>
              <a:off x="4553531" y="3410335"/>
              <a:ext cx="163080" cy="156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DE0550C-37A4-91FB-55E2-99AF02CA9FF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35891" y="3392695"/>
                <a:ext cx="1987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052F612-0912-C932-B4F7-1CE22C2003A3}"/>
                  </a:ext>
                </a:extLst>
              </p14:cNvPr>
              <p14:cNvContentPartPr/>
              <p14:nvPr/>
            </p14:nvContentPartPr>
            <p14:xfrm>
              <a:off x="4446251" y="3627055"/>
              <a:ext cx="385560" cy="31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052F612-0912-C932-B4F7-1CE22C2003A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28611" y="3609415"/>
                <a:ext cx="421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1A46585-530A-6A3D-02AA-B722D6422D1E}"/>
                  </a:ext>
                </a:extLst>
              </p14:cNvPr>
              <p14:cNvContentPartPr/>
              <p14:nvPr/>
            </p14:nvContentPartPr>
            <p14:xfrm>
              <a:off x="4515731" y="3813175"/>
              <a:ext cx="237960" cy="101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1A46585-530A-6A3D-02AA-B722D6422D1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497731" y="3795535"/>
                <a:ext cx="2736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E78CC26-2FBB-143E-E578-85C8A16FE8D5}"/>
                  </a:ext>
                </a:extLst>
              </p14:cNvPr>
              <p14:cNvContentPartPr/>
              <p14:nvPr/>
            </p14:nvContentPartPr>
            <p14:xfrm>
              <a:off x="5032331" y="3203695"/>
              <a:ext cx="138960" cy="711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E78CC26-2FBB-143E-E578-85C8A16FE8D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014691" y="3186055"/>
                <a:ext cx="17460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1BCF830-7F1D-493E-DC37-FD4091D6B57C}"/>
                  </a:ext>
                </a:extLst>
              </p14:cNvPr>
              <p14:cNvContentPartPr/>
              <p14:nvPr/>
            </p14:nvContentPartPr>
            <p14:xfrm>
              <a:off x="5278211" y="3394495"/>
              <a:ext cx="104400" cy="351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1BCF830-7F1D-493E-DC37-FD4091D6B5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60571" y="3376855"/>
                <a:ext cx="1400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9D86512-38C5-518E-4C10-25081FF1FDC5}"/>
                  </a:ext>
                </a:extLst>
              </p14:cNvPr>
              <p14:cNvContentPartPr/>
              <p14:nvPr/>
            </p14:nvContentPartPr>
            <p14:xfrm>
              <a:off x="5235731" y="3477295"/>
              <a:ext cx="181800" cy="141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9D86512-38C5-518E-4C10-25081FF1FDC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18091" y="3459655"/>
                <a:ext cx="2174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9B75168-3E22-AAC4-E27C-2FA513CE303A}"/>
                  </a:ext>
                </a:extLst>
              </p14:cNvPr>
              <p14:cNvContentPartPr/>
              <p14:nvPr/>
            </p14:nvContentPartPr>
            <p14:xfrm>
              <a:off x="5531291" y="3436615"/>
              <a:ext cx="281520" cy="286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9B75168-3E22-AAC4-E27C-2FA513CE303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13291" y="3418615"/>
                <a:ext cx="3171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27A665E-BAB0-23FC-56B2-AFFC8BDDF187}"/>
                  </a:ext>
                </a:extLst>
              </p14:cNvPr>
              <p14:cNvContentPartPr/>
              <p14:nvPr/>
            </p14:nvContentPartPr>
            <p14:xfrm>
              <a:off x="5540291" y="3394495"/>
              <a:ext cx="198360" cy="6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27A665E-BAB0-23FC-56B2-AFFC8BDDF18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522291" y="3376495"/>
                <a:ext cx="2340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11124F-7F8E-084F-9BA9-158AFE0A8FA4}"/>
                  </a:ext>
                </a:extLst>
              </p14:cNvPr>
              <p14:cNvContentPartPr/>
              <p14:nvPr/>
            </p14:nvContentPartPr>
            <p14:xfrm>
              <a:off x="5897051" y="3412855"/>
              <a:ext cx="179280" cy="253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11124F-7F8E-084F-9BA9-158AFE0A8FA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879411" y="3394855"/>
                <a:ext cx="2149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E268D34-2AB1-9B6E-1157-F7B367606BB7}"/>
                  </a:ext>
                </a:extLst>
              </p14:cNvPr>
              <p14:cNvContentPartPr/>
              <p14:nvPr/>
            </p14:nvContentPartPr>
            <p14:xfrm>
              <a:off x="5900651" y="3546415"/>
              <a:ext cx="95400" cy="49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E268D34-2AB1-9B6E-1157-F7B367606B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882651" y="3528415"/>
                <a:ext cx="131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152388B-14BF-0B56-2FCB-880C63E9683F}"/>
                  </a:ext>
                </a:extLst>
              </p14:cNvPr>
              <p14:cNvContentPartPr/>
              <p14:nvPr/>
            </p14:nvContentPartPr>
            <p14:xfrm>
              <a:off x="6230771" y="3564415"/>
              <a:ext cx="230040" cy="20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152388B-14BF-0B56-2FCB-880C63E9683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213131" y="3546415"/>
                <a:ext cx="26568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11CD8E1-15B8-E283-2484-F77F4A13BCF7}"/>
              </a:ext>
            </a:extLst>
          </p:cNvPr>
          <p:cNvGrpSpPr/>
          <p:nvPr/>
        </p:nvGrpSpPr>
        <p:grpSpPr>
          <a:xfrm>
            <a:off x="6677171" y="3214495"/>
            <a:ext cx="819360" cy="676080"/>
            <a:chOff x="6677171" y="3214495"/>
            <a:chExt cx="81936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1765397-7310-4ABC-AF79-A608EEE45188}"/>
                    </a:ext>
                  </a:extLst>
                </p14:cNvPr>
                <p14:cNvContentPartPr/>
                <p14:nvPr/>
              </p14:nvContentPartPr>
              <p14:xfrm>
                <a:off x="6753851" y="3326095"/>
                <a:ext cx="171720" cy="269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1765397-7310-4ABC-AF79-A608EEE451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36211" y="3308455"/>
                  <a:ext cx="207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DEA4F0-FB51-5468-AD1A-0C715324E64E}"/>
                    </a:ext>
                  </a:extLst>
                </p14:cNvPr>
                <p14:cNvContentPartPr/>
                <p14:nvPr/>
              </p14:nvContentPartPr>
              <p14:xfrm>
                <a:off x="6677171" y="3629575"/>
                <a:ext cx="326160" cy="50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DEA4F0-FB51-5468-AD1A-0C715324E6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59531" y="3611575"/>
                  <a:ext cx="361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B287955-14E9-8DF7-0C74-D74E8A29890F}"/>
                    </a:ext>
                  </a:extLst>
                </p14:cNvPr>
                <p14:cNvContentPartPr/>
                <p14:nvPr/>
              </p14:nvContentPartPr>
              <p14:xfrm>
                <a:off x="6759251" y="3782935"/>
                <a:ext cx="132120" cy="8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B287955-14E9-8DF7-0C74-D74E8A2989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41251" y="3765295"/>
                  <a:ext cx="167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480AC4C-083A-4576-5E73-539300464BE3}"/>
                    </a:ext>
                  </a:extLst>
                </p14:cNvPr>
                <p14:cNvContentPartPr/>
                <p14:nvPr/>
              </p14:nvContentPartPr>
              <p14:xfrm>
                <a:off x="7058051" y="3407095"/>
                <a:ext cx="232920" cy="350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480AC4C-083A-4576-5E73-539300464B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40051" y="3389095"/>
                  <a:ext cx="2685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7D4EFBA-CD71-4DC3-43BB-2ADDD4EF3194}"/>
                    </a:ext>
                  </a:extLst>
                </p14:cNvPr>
                <p14:cNvContentPartPr/>
                <p14:nvPr/>
              </p14:nvContentPartPr>
              <p14:xfrm>
                <a:off x="7159211" y="3634255"/>
                <a:ext cx="118800" cy="21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7D4EFBA-CD71-4DC3-43BB-2ADDD4EF319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41571" y="3616615"/>
                  <a:ext cx="154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81BB29A-6BAD-362B-0512-50D5FDBB1A51}"/>
                    </a:ext>
                  </a:extLst>
                </p14:cNvPr>
                <p14:cNvContentPartPr/>
                <p14:nvPr/>
              </p14:nvContentPartPr>
              <p14:xfrm>
                <a:off x="7134011" y="3320335"/>
                <a:ext cx="161640" cy="29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81BB29A-6BAD-362B-0512-50D5FDBB1A5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16371" y="3302695"/>
                  <a:ext cx="197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931963-962D-10E9-CBE3-AD18D2D83217}"/>
                    </a:ext>
                  </a:extLst>
                </p14:cNvPr>
                <p14:cNvContentPartPr/>
                <p14:nvPr/>
              </p14:nvContentPartPr>
              <p14:xfrm>
                <a:off x="7394651" y="3214495"/>
                <a:ext cx="101880" cy="676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931963-962D-10E9-CBE3-AD18D2D832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76651" y="3196495"/>
                  <a:ext cx="137520" cy="71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4D51DC3-FB74-D6D9-3865-A27FBA375812}"/>
              </a:ext>
            </a:extLst>
          </p:cNvPr>
          <p:cNvGrpSpPr/>
          <p:nvPr/>
        </p:nvGrpSpPr>
        <p:grpSpPr>
          <a:xfrm>
            <a:off x="5267411" y="704575"/>
            <a:ext cx="800640" cy="656640"/>
            <a:chOff x="5267411" y="704575"/>
            <a:chExt cx="80064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AB0699-7E52-D4E4-7CF7-440FBD46DE33}"/>
                    </a:ext>
                  </a:extLst>
                </p14:cNvPr>
                <p14:cNvContentPartPr/>
                <p14:nvPr/>
              </p14:nvContentPartPr>
              <p14:xfrm>
                <a:off x="5285411" y="794575"/>
                <a:ext cx="151560" cy="234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AB0699-7E52-D4E4-7CF7-440FBD46DE3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67411" y="776575"/>
                  <a:ext cx="187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49D6A1-6B81-0733-23BE-FE0F145488A6}"/>
                    </a:ext>
                  </a:extLst>
                </p14:cNvPr>
                <p14:cNvContentPartPr/>
                <p14:nvPr/>
              </p14:nvContentPartPr>
              <p14:xfrm>
                <a:off x="5267411" y="1061335"/>
                <a:ext cx="275040" cy="2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49D6A1-6B81-0733-23BE-FE0F145488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49411" y="1043695"/>
                  <a:ext cx="310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9FAB275-C7E4-BBBE-4F41-780C71EA4A3F}"/>
                    </a:ext>
                  </a:extLst>
                </p14:cNvPr>
                <p14:cNvContentPartPr/>
                <p14:nvPr/>
              </p14:nvContentPartPr>
              <p14:xfrm>
                <a:off x="5314931" y="1201015"/>
                <a:ext cx="207360" cy="9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9FAB275-C7E4-BBBE-4F41-780C71EA4A3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96931" y="1183015"/>
                  <a:ext cx="243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D0FBD1-013A-A54F-9438-B1F35B93E805}"/>
                    </a:ext>
                  </a:extLst>
                </p14:cNvPr>
                <p14:cNvContentPartPr/>
                <p14:nvPr/>
              </p14:nvContentPartPr>
              <p14:xfrm>
                <a:off x="5632451" y="887815"/>
                <a:ext cx="173520" cy="342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D0FBD1-013A-A54F-9438-B1F35B93E8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14451" y="870175"/>
                  <a:ext cx="209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CB1A54-F2DE-FFD5-598E-26B7617FEB2E}"/>
                    </a:ext>
                  </a:extLst>
                </p14:cNvPr>
                <p14:cNvContentPartPr/>
                <p14:nvPr/>
              </p14:nvContentPartPr>
              <p14:xfrm>
                <a:off x="5668811" y="1163215"/>
                <a:ext cx="76320" cy="1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CB1A54-F2DE-FFD5-598E-26B7617FEB2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51171" y="1145575"/>
                  <a:ext cx="11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55D972-8DD6-F590-E92D-3502B8AAF660}"/>
                    </a:ext>
                  </a:extLst>
                </p14:cNvPr>
                <p14:cNvContentPartPr/>
                <p14:nvPr/>
              </p14:nvContentPartPr>
              <p14:xfrm>
                <a:off x="5692931" y="804655"/>
                <a:ext cx="206640" cy="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55D972-8DD6-F590-E92D-3502B8AAF6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75291" y="786655"/>
                  <a:ext cx="242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2278F59-E00A-5C04-CB37-69775E62966D}"/>
                    </a:ext>
                  </a:extLst>
                </p14:cNvPr>
                <p14:cNvContentPartPr/>
                <p14:nvPr/>
              </p14:nvContentPartPr>
              <p14:xfrm>
                <a:off x="5577011" y="1008415"/>
                <a:ext cx="150480" cy="258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2278F59-E00A-5C04-CB37-69775E62966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59371" y="990415"/>
                  <a:ext cx="186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F916F7-E4C1-80EB-2DBA-65FAA6085E00}"/>
                    </a:ext>
                  </a:extLst>
                </p14:cNvPr>
                <p14:cNvContentPartPr/>
                <p14:nvPr/>
              </p14:nvContentPartPr>
              <p14:xfrm>
                <a:off x="5974811" y="704575"/>
                <a:ext cx="93240" cy="656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F916F7-E4C1-80EB-2DBA-65FAA6085E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57171" y="686935"/>
                  <a:ext cx="128880" cy="69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347E41-B445-CFA0-FCD3-7E65ED8F16FB}"/>
              </a:ext>
            </a:extLst>
          </p:cNvPr>
          <p:cNvGrpSpPr/>
          <p:nvPr/>
        </p:nvGrpSpPr>
        <p:grpSpPr>
          <a:xfrm>
            <a:off x="1264571" y="4439935"/>
            <a:ext cx="2486880" cy="583560"/>
            <a:chOff x="1264571" y="4439935"/>
            <a:chExt cx="248688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81A6164-F444-EB81-FAB1-31990738E871}"/>
                    </a:ext>
                  </a:extLst>
                </p14:cNvPr>
                <p14:cNvContentPartPr/>
                <p14:nvPr/>
              </p14:nvContentPartPr>
              <p14:xfrm>
                <a:off x="1264571" y="4534975"/>
                <a:ext cx="1160640" cy="328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81A6164-F444-EB81-FAB1-31990738E8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46571" y="4517335"/>
                  <a:ext cx="1196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EB63F2F-EB38-641D-A9A8-EBC9A34E9EA2}"/>
                    </a:ext>
                  </a:extLst>
                </p14:cNvPr>
                <p14:cNvContentPartPr/>
                <p14:nvPr/>
              </p14:nvContentPartPr>
              <p14:xfrm>
                <a:off x="2208851" y="4627135"/>
                <a:ext cx="227520" cy="65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EB63F2F-EB38-641D-A9A8-EBC9A34E9EA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90851" y="4609135"/>
                  <a:ext cx="263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A6CCCD9-F3FA-3258-173F-BFDB8E2C56DA}"/>
                    </a:ext>
                  </a:extLst>
                </p14:cNvPr>
                <p14:cNvContentPartPr/>
                <p14:nvPr/>
              </p14:nvContentPartPr>
              <p14:xfrm>
                <a:off x="2645531" y="4439935"/>
                <a:ext cx="1105920" cy="583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A6CCCD9-F3FA-3258-173F-BFDB8E2C56D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27891" y="4422295"/>
                  <a:ext cx="114156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F0B6E52-0B80-4350-988D-A92CBFB3EF1B}"/>
                    </a:ext>
                  </a:extLst>
                </p14:cNvPr>
                <p14:cNvContentPartPr/>
                <p14:nvPr/>
              </p14:nvContentPartPr>
              <p14:xfrm>
                <a:off x="3353651" y="4554055"/>
                <a:ext cx="333720" cy="77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F0B6E52-0B80-4350-988D-A92CBFB3EF1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36011" y="4536415"/>
                  <a:ext cx="36936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3DC17AE-5C4A-36EB-8A7A-912239C72611}"/>
                  </a:ext>
                </a:extLst>
              </p14:cNvPr>
              <p14:cNvContentPartPr/>
              <p14:nvPr/>
            </p14:nvContentPartPr>
            <p14:xfrm>
              <a:off x="2458331" y="5421295"/>
              <a:ext cx="154080" cy="264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3DC17AE-5C4A-36EB-8A7A-912239C7261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40691" y="5403295"/>
                <a:ext cx="189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CAF98F1-C0A5-236B-A176-57952BA1C19C}"/>
                  </a:ext>
                </a:extLst>
              </p14:cNvPr>
              <p14:cNvContentPartPr/>
              <p14:nvPr/>
            </p14:nvContentPartPr>
            <p14:xfrm>
              <a:off x="2499011" y="5296375"/>
              <a:ext cx="151920" cy="61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CAF98F1-C0A5-236B-A176-57952BA1C19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481371" y="5278735"/>
                <a:ext cx="18756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767761E-54A4-B2CC-FC68-9B7C1BEF131D}"/>
              </a:ext>
            </a:extLst>
          </p:cNvPr>
          <p:cNvGrpSpPr/>
          <p:nvPr/>
        </p:nvGrpSpPr>
        <p:grpSpPr>
          <a:xfrm>
            <a:off x="2969171" y="5151295"/>
            <a:ext cx="1981080" cy="595440"/>
            <a:chOff x="2969171" y="5151295"/>
            <a:chExt cx="198108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99E735-665F-8224-45E9-EA00376AA925}"/>
                    </a:ext>
                  </a:extLst>
                </p14:cNvPr>
                <p14:cNvContentPartPr/>
                <p14:nvPr/>
              </p14:nvContentPartPr>
              <p14:xfrm>
                <a:off x="2977091" y="5415895"/>
                <a:ext cx="171000" cy="46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99E735-665F-8224-45E9-EA00376AA92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59451" y="5397895"/>
                  <a:ext cx="206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849A377-4D07-6667-8EA8-FC32AA8FC275}"/>
                    </a:ext>
                  </a:extLst>
                </p14:cNvPr>
                <p14:cNvContentPartPr/>
                <p14:nvPr/>
              </p14:nvContentPartPr>
              <p14:xfrm>
                <a:off x="2969171" y="5501935"/>
                <a:ext cx="136800" cy="16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849A377-4D07-6667-8EA8-FC32AA8FC27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51531" y="5483935"/>
                  <a:ext cx="172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98B5BBC-2374-B763-A73B-361F01F9024C}"/>
                    </a:ext>
                  </a:extLst>
                </p14:cNvPr>
                <p14:cNvContentPartPr/>
                <p14:nvPr/>
              </p14:nvContentPartPr>
              <p14:xfrm>
                <a:off x="3327011" y="5380975"/>
                <a:ext cx="118440" cy="365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98B5BBC-2374-B763-A73B-361F01F9024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09011" y="5362975"/>
                  <a:ext cx="1540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FBE0AB-933C-8325-A906-CA329B5DD9CC}"/>
                    </a:ext>
                  </a:extLst>
                </p14:cNvPr>
                <p14:cNvContentPartPr/>
                <p14:nvPr/>
              </p14:nvContentPartPr>
              <p14:xfrm>
                <a:off x="3607091" y="5281255"/>
                <a:ext cx="289800" cy="167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0FBE0AB-933C-8325-A906-CA329B5DD9C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89091" y="5263615"/>
                  <a:ext cx="325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1E59404-1A22-2E16-FA5D-5CA4EC5BECD8}"/>
                    </a:ext>
                  </a:extLst>
                </p14:cNvPr>
                <p14:cNvContentPartPr/>
                <p14:nvPr/>
              </p14:nvContentPartPr>
              <p14:xfrm>
                <a:off x="3759371" y="5276935"/>
                <a:ext cx="19440" cy="329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1E59404-1A22-2E16-FA5D-5CA4EC5BEC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41371" y="5258935"/>
                  <a:ext cx="550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82EBEC-DD77-F86E-6F15-6A42AEEF1F53}"/>
                    </a:ext>
                  </a:extLst>
                </p14:cNvPr>
                <p14:cNvContentPartPr/>
                <p14:nvPr/>
              </p14:nvContentPartPr>
              <p14:xfrm>
                <a:off x="3961331" y="5151295"/>
                <a:ext cx="136800" cy="204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82EBEC-DD77-F86E-6F15-6A42AEEF1F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43331" y="5133655"/>
                  <a:ext cx="172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7CDA115-FB83-5B7A-1844-FF9CDF69EFAE}"/>
                    </a:ext>
                  </a:extLst>
                </p14:cNvPr>
                <p14:cNvContentPartPr/>
                <p14:nvPr/>
              </p14:nvContentPartPr>
              <p14:xfrm>
                <a:off x="3983291" y="5215375"/>
                <a:ext cx="78120" cy="109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7CDA115-FB83-5B7A-1844-FF9CDF69EF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65651" y="5197375"/>
                  <a:ext cx="113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1C211F-98B7-EA13-C9CC-EEA1125CD58A}"/>
                    </a:ext>
                  </a:extLst>
                </p14:cNvPr>
                <p14:cNvContentPartPr/>
                <p14:nvPr/>
              </p14:nvContentPartPr>
              <p14:xfrm>
                <a:off x="3913451" y="5247775"/>
                <a:ext cx="285120" cy="41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1C211F-98B7-EA13-C9CC-EEA1125CD58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95451" y="5229775"/>
                  <a:ext cx="320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6EB45B5-342B-24BB-1143-CCF7C0900B8A}"/>
                    </a:ext>
                  </a:extLst>
                </p14:cNvPr>
                <p14:cNvContentPartPr/>
                <p14:nvPr/>
              </p14:nvContentPartPr>
              <p14:xfrm>
                <a:off x="4023611" y="5202415"/>
                <a:ext cx="18360" cy="197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6EB45B5-342B-24BB-1143-CCF7C0900B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05971" y="5184415"/>
                  <a:ext cx="54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2C05FE0-3C60-DF1D-0B58-AB946EAA7BA2}"/>
                    </a:ext>
                  </a:extLst>
                </p14:cNvPr>
                <p14:cNvContentPartPr/>
                <p14:nvPr/>
              </p14:nvContentPartPr>
              <p14:xfrm>
                <a:off x="4246451" y="5383495"/>
                <a:ext cx="146520" cy="207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2C05FE0-3C60-DF1D-0B58-AB946EAA7B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28451" y="5365495"/>
                  <a:ext cx="182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5C91CEA-8EE5-2DFE-D12A-14056F83E37D}"/>
                    </a:ext>
                  </a:extLst>
                </p14:cNvPr>
                <p14:cNvContentPartPr/>
                <p14:nvPr/>
              </p14:nvContentPartPr>
              <p14:xfrm>
                <a:off x="4248971" y="5292415"/>
                <a:ext cx="136440" cy="1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5C91CEA-8EE5-2DFE-D12A-14056F83E3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30971" y="5274415"/>
                  <a:ext cx="172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6DEF6F9-C6CD-7B6E-1E98-A20637CC80EF}"/>
                    </a:ext>
                  </a:extLst>
                </p14:cNvPr>
                <p14:cNvContentPartPr/>
                <p14:nvPr/>
              </p14:nvContentPartPr>
              <p14:xfrm>
                <a:off x="4534091" y="5242375"/>
                <a:ext cx="416160" cy="128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6DEF6F9-C6CD-7B6E-1E98-A20637CC80E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16091" y="5224375"/>
                  <a:ext cx="451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49B95D-411D-C95D-FB8A-37316DC237B5}"/>
                    </a:ext>
                  </a:extLst>
                </p14:cNvPr>
                <p14:cNvContentPartPr/>
                <p14:nvPr/>
              </p14:nvContentPartPr>
              <p14:xfrm>
                <a:off x="4764131" y="5170015"/>
                <a:ext cx="24480" cy="355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49B95D-411D-C95D-FB8A-37316DC237B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46491" y="5152015"/>
                  <a:ext cx="60120" cy="39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73BFF68-4FBC-C9BF-4E00-CF0EF400F00B}"/>
                  </a:ext>
                </a:extLst>
              </p14:cNvPr>
              <p14:cNvContentPartPr/>
              <p14:nvPr/>
            </p14:nvContentPartPr>
            <p14:xfrm>
              <a:off x="10831211" y="3911095"/>
              <a:ext cx="501120" cy="1602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73BFF68-4FBC-C9BF-4E00-CF0EF400F00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813571" y="3893095"/>
                <a:ext cx="53676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2B1E6BF-8375-7DE8-D662-D81F2097FE6E}"/>
              </a:ext>
            </a:extLst>
          </p:cNvPr>
          <p:cNvGrpSpPr/>
          <p:nvPr/>
        </p:nvGrpSpPr>
        <p:grpSpPr>
          <a:xfrm>
            <a:off x="10814291" y="3838015"/>
            <a:ext cx="75960" cy="108720"/>
            <a:chOff x="10814291" y="3838015"/>
            <a:chExt cx="7596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7E2E109-F5FF-7B07-B804-23BD813ACAE5}"/>
                    </a:ext>
                  </a:extLst>
                </p14:cNvPr>
                <p14:cNvContentPartPr/>
                <p14:nvPr/>
              </p14:nvContentPartPr>
              <p14:xfrm>
                <a:off x="10814291" y="3838015"/>
                <a:ext cx="75960" cy="108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7E2E109-F5FF-7B07-B804-23BD813ACAE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96291" y="3820375"/>
                  <a:ext cx="111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4DD44F9-B516-136E-4AD0-E673FCABBA57}"/>
                    </a:ext>
                  </a:extLst>
                </p14:cNvPr>
                <p14:cNvContentPartPr/>
                <p14:nvPr/>
              </p14:nvContentPartPr>
              <p14:xfrm>
                <a:off x="10827971" y="3922255"/>
                <a:ext cx="2592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4DD44F9-B516-136E-4AD0-E673FCABBA5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09971" y="3904255"/>
                  <a:ext cx="615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B4D5D33-60CC-17A6-143E-025426CD51AC}"/>
              </a:ext>
            </a:extLst>
          </p:cNvPr>
          <p:cNvGrpSpPr/>
          <p:nvPr/>
        </p:nvGrpSpPr>
        <p:grpSpPr>
          <a:xfrm>
            <a:off x="9643571" y="3799135"/>
            <a:ext cx="938520" cy="439560"/>
            <a:chOff x="9643571" y="3799135"/>
            <a:chExt cx="9385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19CD49-E494-104D-525C-3B282C0C052C}"/>
                    </a:ext>
                  </a:extLst>
                </p14:cNvPr>
                <p14:cNvContentPartPr/>
                <p14:nvPr/>
              </p14:nvContentPartPr>
              <p14:xfrm>
                <a:off x="9894491" y="3852055"/>
                <a:ext cx="6840" cy="18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19CD49-E494-104D-525C-3B282C0C05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76851" y="3834415"/>
                  <a:ext cx="42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5BA3F7F-1778-2945-1313-1C72FE704B3E}"/>
                    </a:ext>
                  </a:extLst>
                </p14:cNvPr>
                <p14:cNvContentPartPr/>
                <p14:nvPr/>
              </p14:nvContentPartPr>
              <p14:xfrm>
                <a:off x="9816011" y="4005055"/>
                <a:ext cx="28800" cy="19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5BA3F7F-1778-2945-1313-1C72FE704B3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98011" y="3987055"/>
                  <a:ext cx="64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57EAEA-C526-BEF4-72DF-C3310F91A0EA}"/>
                    </a:ext>
                  </a:extLst>
                </p14:cNvPr>
                <p14:cNvContentPartPr/>
                <p14:nvPr/>
              </p14:nvContentPartPr>
              <p14:xfrm>
                <a:off x="10101851" y="3862135"/>
                <a:ext cx="20880" cy="4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57EAEA-C526-BEF4-72DF-C3310F91A0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83851" y="3844135"/>
                  <a:ext cx="56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1DBA5C-EBBB-A692-F44E-A96DE9991220}"/>
                    </a:ext>
                  </a:extLst>
                </p14:cNvPr>
                <p14:cNvContentPartPr/>
                <p14:nvPr/>
              </p14:nvContentPartPr>
              <p14:xfrm>
                <a:off x="10011491" y="4042855"/>
                <a:ext cx="254880" cy="70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1DBA5C-EBBB-A692-F44E-A96DE999122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93491" y="4025215"/>
                  <a:ext cx="290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44A2018-56E6-15F5-90C4-DE9CE0A7DE72}"/>
                    </a:ext>
                  </a:extLst>
                </p14:cNvPr>
                <p14:cNvContentPartPr/>
                <p14:nvPr/>
              </p14:nvContentPartPr>
              <p14:xfrm>
                <a:off x="10346291" y="3856375"/>
                <a:ext cx="74520" cy="20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44A2018-56E6-15F5-90C4-DE9CE0A7DE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28651" y="3838375"/>
                  <a:ext cx="110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B967C9-A50D-9A60-D3E4-53F3345FA2C5}"/>
                    </a:ext>
                  </a:extLst>
                </p14:cNvPr>
                <p14:cNvContentPartPr/>
                <p14:nvPr/>
              </p14:nvContentPartPr>
              <p14:xfrm>
                <a:off x="10392371" y="3944935"/>
                <a:ext cx="178200" cy="93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B967C9-A50D-9A60-D3E4-53F3345FA2C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74731" y="3926935"/>
                  <a:ext cx="21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E643E5F-91FC-280A-BCFB-54B8B248727E}"/>
                    </a:ext>
                  </a:extLst>
                </p14:cNvPr>
                <p14:cNvContentPartPr/>
                <p14:nvPr/>
              </p14:nvContentPartPr>
              <p14:xfrm>
                <a:off x="10093571" y="3944935"/>
                <a:ext cx="132840" cy="73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E643E5F-91FC-280A-BCFB-54B8B248727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75931" y="3926935"/>
                  <a:ext cx="168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FD13D01-91C1-AD4C-3542-09A70DC0C4C7}"/>
                    </a:ext>
                  </a:extLst>
                </p14:cNvPr>
                <p14:cNvContentPartPr/>
                <p14:nvPr/>
              </p14:nvContentPartPr>
              <p14:xfrm>
                <a:off x="9643571" y="3822895"/>
                <a:ext cx="141120" cy="202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FD13D01-91C1-AD4C-3542-09A70DC0C4C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25931" y="3805255"/>
                  <a:ext cx="176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C7BB974-6A0A-7486-D758-33113E5E491F}"/>
                    </a:ext>
                  </a:extLst>
                </p14:cNvPr>
                <p14:cNvContentPartPr/>
                <p14:nvPr/>
              </p14:nvContentPartPr>
              <p14:xfrm>
                <a:off x="9697571" y="4125655"/>
                <a:ext cx="680760" cy="108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C7BB974-6A0A-7486-D758-33113E5E491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79571" y="4108015"/>
                  <a:ext cx="716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1B73622-FA09-F804-6418-4E385E56B95D}"/>
                    </a:ext>
                  </a:extLst>
                </p14:cNvPr>
                <p14:cNvContentPartPr/>
                <p14:nvPr/>
              </p14:nvContentPartPr>
              <p14:xfrm>
                <a:off x="10561211" y="3818215"/>
                <a:ext cx="20880" cy="420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1B73622-FA09-F804-6418-4E385E56B95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43211" y="3800575"/>
                  <a:ext cx="565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91D78E5-521D-592F-A22B-2196348F50F1}"/>
                    </a:ext>
                  </a:extLst>
                </p14:cNvPr>
                <p14:cNvContentPartPr/>
                <p14:nvPr/>
              </p14:nvContentPartPr>
              <p14:xfrm>
                <a:off x="10008611" y="3799135"/>
                <a:ext cx="555840" cy="2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91D78E5-521D-592F-A22B-2196348F50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90611" y="3781135"/>
                  <a:ext cx="591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2908D1-D4FF-30AF-956E-C9BDA8838322}"/>
                    </a:ext>
                  </a:extLst>
                </p14:cNvPr>
                <p14:cNvContentPartPr/>
                <p14:nvPr/>
              </p14:nvContentPartPr>
              <p14:xfrm>
                <a:off x="9999251" y="4169575"/>
                <a:ext cx="30240" cy="17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2908D1-D4FF-30AF-956E-C9BDA883832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81251" y="4151935"/>
                  <a:ext cx="65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AE2ECF6-506D-397D-2E97-E297D4FE0CB3}"/>
                    </a:ext>
                  </a:extLst>
                </p14:cNvPr>
                <p14:cNvContentPartPr/>
                <p14:nvPr/>
              </p14:nvContentPartPr>
              <p14:xfrm>
                <a:off x="10005731" y="3852055"/>
                <a:ext cx="197640" cy="273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AE2ECF6-506D-397D-2E97-E297D4FE0CB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87731" y="3834055"/>
                  <a:ext cx="23328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378CD6-1989-327F-8DBF-2F9777DA815E}"/>
              </a:ext>
            </a:extLst>
          </p:cNvPr>
          <p:cNvGrpSpPr/>
          <p:nvPr/>
        </p:nvGrpSpPr>
        <p:grpSpPr>
          <a:xfrm>
            <a:off x="8554211" y="3063295"/>
            <a:ext cx="3469680" cy="1504080"/>
            <a:chOff x="8554211" y="3063295"/>
            <a:chExt cx="3469680" cy="15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CAFAD65-00F9-AFB7-2A21-276885962FFB}"/>
                    </a:ext>
                  </a:extLst>
                </p14:cNvPr>
                <p14:cNvContentPartPr/>
                <p14:nvPr/>
              </p14:nvContentPartPr>
              <p14:xfrm>
                <a:off x="8554211" y="3123415"/>
                <a:ext cx="740880" cy="30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CAFAD65-00F9-AFB7-2A21-276885962F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36211" y="3105415"/>
                  <a:ext cx="776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A50F4E2-66CD-8ED2-32D6-F8BC7971C9A5}"/>
                    </a:ext>
                  </a:extLst>
                </p14:cNvPr>
                <p14:cNvContentPartPr/>
                <p14:nvPr/>
              </p14:nvContentPartPr>
              <p14:xfrm>
                <a:off x="9408491" y="3160135"/>
                <a:ext cx="534960" cy="259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A50F4E2-66CD-8ED2-32D6-F8BC7971C9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90851" y="3142135"/>
                  <a:ext cx="570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70CDC59-6248-7A44-9358-2249880CEFAE}"/>
                    </a:ext>
                  </a:extLst>
                </p14:cNvPr>
                <p14:cNvContentPartPr/>
                <p14:nvPr/>
              </p14:nvContentPartPr>
              <p14:xfrm>
                <a:off x="9650051" y="3261655"/>
                <a:ext cx="11520" cy="30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70CDC59-6248-7A44-9358-2249880CEFA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32411" y="3243655"/>
                  <a:ext cx="47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0C1708A-D26C-81AF-DBB7-D790056D4F85}"/>
                    </a:ext>
                  </a:extLst>
                </p14:cNvPr>
                <p14:cNvContentPartPr/>
                <p14:nvPr/>
              </p14:nvContentPartPr>
              <p14:xfrm>
                <a:off x="10688651" y="3661975"/>
                <a:ext cx="353520" cy="627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0C1708A-D26C-81AF-DBB7-D790056D4F8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70651" y="3643975"/>
                  <a:ext cx="38916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B1F5F4A-0DE8-A6E0-0C47-639F4254CD90}"/>
                    </a:ext>
                  </a:extLst>
                </p14:cNvPr>
                <p14:cNvContentPartPr/>
                <p14:nvPr/>
              </p14:nvContentPartPr>
              <p14:xfrm>
                <a:off x="9367091" y="3675295"/>
                <a:ext cx="1564560" cy="70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B1F5F4A-0DE8-A6E0-0C47-639F4254CD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49451" y="3657295"/>
                  <a:ext cx="1600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3952CD8-AABB-F9EC-336F-92CEA6A6B21D}"/>
                    </a:ext>
                  </a:extLst>
                </p14:cNvPr>
                <p14:cNvContentPartPr/>
                <p14:nvPr/>
              </p14:nvContentPartPr>
              <p14:xfrm>
                <a:off x="9310931" y="4263895"/>
                <a:ext cx="1399320" cy="70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3952CD8-AABB-F9EC-336F-92CEA6A6B21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93291" y="4245895"/>
                  <a:ext cx="1434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C17B24B-CFD8-89CC-34DC-DCB413640C1A}"/>
                    </a:ext>
                  </a:extLst>
                </p14:cNvPr>
                <p14:cNvContentPartPr/>
                <p14:nvPr/>
              </p14:nvContentPartPr>
              <p14:xfrm>
                <a:off x="9245411" y="3777895"/>
                <a:ext cx="136440" cy="536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C17B24B-CFD8-89CC-34DC-DCB413640C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27771" y="3760255"/>
                  <a:ext cx="1720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3217AFE-BCFF-1D27-3C5F-BFB7A7FAADE9}"/>
                    </a:ext>
                  </a:extLst>
                </p14:cNvPr>
                <p14:cNvContentPartPr/>
                <p14:nvPr/>
              </p14:nvContentPartPr>
              <p14:xfrm>
                <a:off x="9400211" y="3754135"/>
                <a:ext cx="22680" cy="34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3217AFE-BCFF-1D27-3C5F-BFB7A7FAADE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82571" y="3736135"/>
                  <a:ext cx="58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9D36684-A96D-B4B6-7E4F-02A4AF98F7C3}"/>
                    </a:ext>
                  </a:extLst>
                </p14:cNvPr>
                <p14:cNvContentPartPr/>
                <p14:nvPr/>
              </p14:nvContentPartPr>
              <p14:xfrm>
                <a:off x="9496691" y="3849175"/>
                <a:ext cx="71640" cy="271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9D36684-A96D-B4B6-7E4F-02A4AF98F7C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78691" y="3831535"/>
                  <a:ext cx="107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71DE50A-A785-E457-964E-6F99B368A2AF}"/>
                    </a:ext>
                  </a:extLst>
                </p14:cNvPr>
                <p14:cNvContentPartPr/>
                <p14:nvPr/>
              </p14:nvContentPartPr>
              <p14:xfrm>
                <a:off x="9548531" y="4207375"/>
                <a:ext cx="18000" cy="11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71DE50A-A785-E457-964E-6F99B368A2A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30891" y="4189735"/>
                  <a:ext cx="53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CB7852B-FD6C-C95F-95C7-B6E11B53FA62}"/>
                    </a:ext>
                  </a:extLst>
                </p14:cNvPr>
                <p14:cNvContentPartPr/>
                <p14:nvPr/>
              </p14:nvContentPartPr>
              <p14:xfrm>
                <a:off x="9872531" y="4359295"/>
                <a:ext cx="165960" cy="203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CB7852B-FD6C-C95F-95C7-B6E11B53FA6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54891" y="4341295"/>
                  <a:ext cx="201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0C58446-904B-236B-C413-D2007D2F0FAD}"/>
                    </a:ext>
                  </a:extLst>
                </p14:cNvPr>
                <p14:cNvContentPartPr/>
                <p14:nvPr/>
              </p14:nvContentPartPr>
              <p14:xfrm>
                <a:off x="10087091" y="4425535"/>
                <a:ext cx="116280" cy="127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0C58446-904B-236B-C413-D2007D2F0F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69091" y="4407895"/>
                  <a:ext cx="151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7671FE5-043C-2803-7D6F-7E52DA49C964}"/>
                    </a:ext>
                  </a:extLst>
                </p14:cNvPr>
                <p14:cNvContentPartPr/>
                <p14:nvPr/>
              </p14:nvContentPartPr>
              <p14:xfrm>
                <a:off x="10073411" y="4444615"/>
                <a:ext cx="178920" cy="122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7671FE5-043C-2803-7D6F-7E52DA49C96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55411" y="4426615"/>
                  <a:ext cx="214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96D432-A5C1-7434-4814-65ED03415D6A}"/>
                    </a:ext>
                  </a:extLst>
                </p14:cNvPr>
                <p14:cNvContentPartPr/>
                <p14:nvPr/>
              </p14:nvContentPartPr>
              <p14:xfrm>
                <a:off x="10294451" y="3302695"/>
                <a:ext cx="139320" cy="123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96D432-A5C1-7434-4814-65ED03415D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76451" y="3285055"/>
                  <a:ext cx="174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70F64B5-CC72-4ED2-404B-B263A39E1CC1}"/>
                    </a:ext>
                  </a:extLst>
                </p14:cNvPr>
                <p14:cNvContentPartPr/>
                <p14:nvPr/>
              </p14:nvContentPartPr>
              <p14:xfrm>
                <a:off x="10562651" y="3318535"/>
                <a:ext cx="134640" cy="123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70F64B5-CC72-4ED2-404B-B263A39E1C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45011" y="3300895"/>
                  <a:ext cx="170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1CACDB-5BAB-6692-00EE-DACB2337A28C}"/>
                    </a:ext>
                  </a:extLst>
                </p14:cNvPr>
                <p14:cNvContentPartPr/>
                <p14:nvPr/>
              </p14:nvContentPartPr>
              <p14:xfrm>
                <a:off x="10575251" y="3228895"/>
                <a:ext cx="178920" cy="10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1CACDB-5BAB-6692-00EE-DACB2337A28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57251" y="3210895"/>
                  <a:ext cx="214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744708-E71D-7B0F-DC41-AE73987F1D53}"/>
                    </a:ext>
                  </a:extLst>
                </p14:cNvPr>
                <p14:cNvContentPartPr/>
                <p14:nvPr/>
              </p14:nvContentPartPr>
              <p14:xfrm>
                <a:off x="10833011" y="3328615"/>
                <a:ext cx="121680" cy="45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744708-E71D-7B0F-DC41-AE73987F1D5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15371" y="3310975"/>
                  <a:ext cx="157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4B3E18B-811C-CF50-712B-A730B26CE499}"/>
                    </a:ext>
                  </a:extLst>
                </p14:cNvPr>
                <p14:cNvContentPartPr/>
                <p14:nvPr/>
              </p14:nvContentPartPr>
              <p14:xfrm>
                <a:off x="10835891" y="3401695"/>
                <a:ext cx="105480" cy="23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4B3E18B-811C-CF50-712B-A730B26CE49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18251" y="3384055"/>
                  <a:ext cx="141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E805190-A381-3BB1-022B-67EA98EED47D}"/>
                    </a:ext>
                  </a:extLst>
                </p14:cNvPr>
                <p14:cNvContentPartPr/>
                <p14:nvPr/>
              </p14:nvContentPartPr>
              <p14:xfrm>
                <a:off x="11066651" y="3063295"/>
                <a:ext cx="172440" cy="311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E805190-A381-3BB1-022B-67EA98EED47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48651" y="3045655"/>
                  <a:ext cx="208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C3E32EA-A6B4-DFCE-5B75-4BC05D3BBDD9}"/>
                    </a:ext>
                  </a:extLst>
                </p14:cNvPr>
                <p14:cNvContentPartPr/>
                <p14:nvPr/>
              </p14:nvContentPartPr>
              <p14:xfrm>
                <a:off x="11031011" y="3380455"/>
                <a:ext cx="336960" cy="52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C3E32EA-A6B4-DFCE-5B75-4BC05D3BBDD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13011" y="3362815"/>
                  <a:ext cx="372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0F7C49A-E55B-DAC7-B35F-BF5400C29776}"/>
                    </a:ext>
                  </a:extLst>
                </p14:cNvPr>
                <p14:cNvContentPartPr/>
                <p14:nvPr/>
              </p14:nvContentPartPr>
              <p14:xfrm>
                <a:off x="11061611" y="3474415"/>
                <a:ext cx="183960" cy="293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0F7C49A-E55B-DAC7-B35F-BF5400C2977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43611" y="3456775"/>
                  <a:ext cx="219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A0DCE9E-5852-A396-71D7-F5C873600BEC}"/>
                    </a:ext>
                  </a:extLst>
                </p14:cNvPr>
                <p14:cNvContentPartPr/>
                <p14:nvPr/>
              </p14:nvContentPartPr>
              <p14:xfrm>
                <a:off x="11086811" y="3642895"/>
                <a:ext cx="87480" cy="17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A0DCE9E-5852-A396-71D7-F5C873600BE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069171" y="3624895"/>
                  <a:ext cx="123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7CB7473-322D-5161-146C-9F868D5D5FE4}"/>
                    </a:ext>
                  </a:extLst>
                </p14:cNvPr>
                <p14:cNvContentPartPr/>
                <p14:nvPr/>
              </p14:nvContentPartPr>
              <p14:xfrm>
                <a:off x="11046491" y="3697615"/>
                <a:ext cx="23400" cy="105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7CB7473-322D-5161-146C-9F868D5D5FE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028491" y="3679975"/>
                  <a:ext cx="59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724BDBD-40C4-AB2E-7BBA-F6343B911EB6}"/>
                    </a:ext>
                  </a:extLst>
                </p14:cNvPr>
                <p14:cNvContentPartPr/>
                <p14:nvPr/>
              </p14:nvContentPartPr>
              <p14:xfrm>
                <a:off x="11283011" y="3615535"/>
                <a:ext cx="55080" cy="99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724BDBD-40C4-AB2E-7BBA-F6343B911E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65371" y="3597895"/>
                  <a:ext cx="90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F6EF45C-2B60-46DC-1994-C0A8B664A762}"/>
                    </a:ext>
                  </a:extLst>
                </p14:cNvPr>
                <p14:cNvContentPartPr/>
                <p14:nvPr/>
              </p14:nvContentPartPr>
              <p14:xfrm>
                <a:off x="11327291" y="3443455"/>
                <a:ext cx="66240" cy="264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F6EF45C-2B60-46DC-1994-C0A8B664A7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09651" y="3425815"/>
                  <a:ext cx="101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AB146C9-01E1-9DF9-9F74-1F3633DBF6A7}"/>
                    </a:ext>
                  </a:extLst>
                </p14:cNvPr>
                <p14:cNvContentPartPr/>
                <p14:nvPr/>
              </p14:nvContentPartPr>
              <p14:xfrm>
                <a:off x="11407931" y="3607255"/>
                <a:ext cx="108000" cy="50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AB146C9-01E1-9DF9-9F74-1F3633DBF6A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390291" y="3589255"/>
                  <a:ext cx="143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326B4B6-D5AA-D864-C788-1CEFE1F38BA2}"/>
                    </a:ext>
                  </a:extLst>
                </p14:cNvPr>
                <p14:cNvContentPartPr/>
                <p14:nvPr/>
              </p14:nvContentPartPr>
              <p14:xfrm>
                <a:off x="11410811" y="3561895"/>
                <a:ext cx="128160" cy="198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326B4B6-D5AA-D864-C788-1CEFE1F38BA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393171" y="3543895"/>
                  <a:ext cx="163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7918BD2-EEF3-78E2-B6DD-B64CC077D746}"/>
                    </a:ext>
                  </a:extLst>
                </p14:cNvPr>
                <p14:cNvContentPartPr/>
                <p14:nvPr/>
              </p14:nvContentPartPr>
              <p14:xfrm>
                <a:off x="11709251" y="3177415"/>
                <a:ext cx="63720" cy="154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7918BD2-EEF3-78E2-B6DD-B64CC077D7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691611" y="3159415"/>
                  <a:ext cx="99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5389E8F-5FD4-D602-6270-63B2DC677056}"/>
                    </a:ext>
                  </a:extLst>
                </p14:cNvPr>
                <p14:cNvContentPartPr/>
                <p14:nvPr/>
              </p14:nvContentPartPr>
              <p14:xfrm>
                <a:off x="11745251" y="3095695"/>
                <a:ext cx="71280" cy="218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5389E8F-5FD4-D602-6270-63B2DC67705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727611" y="3078055"/>
                  <a:ext cx="106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389E5A6-7012-EE83-EB00-113068247B33}"/>
                    </a:ext>
                  </a:extLst>
                </p14:cNvPr>
                <p14:cNvContentPartPr/>
                <p14:nvPr/>
              </p14:nvContentPartPr>
              <p14:xfrm>
                <a:off x="11827691" y="3200095"/>
                <a:ext cx="118800" cy="110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389E5A6-7012-EE83-EB00-113068247B3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809691" y="3182095"/>
                  <a:ext cx="154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82AD98C-E683-B5D7-90CD-06F79AD59E3D}"/>
                    </a:ext>
                  </a:extLst>
                </p14:cNvPr>
                <p14:cNvContentPartPr/>
                <p14:nvPr/>
              </p14:nvContentPartPr>
              <p14:xfrm>
                <a:off x="11903291" y="3186775"/>
                <a:ext cx="80280" cy="163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82AD98C-E683-B5D7-90CD-06F79AD59E3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85651" y="3169135"/>
                  <a:ext cx="115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F0DAF16-3376-04B2-EAF7-DE2409919A3E}"/>
                    </a:ext>
                  </a:extLst>
                </p14:cNvPr>
                <p14:cNvContentPartPr/>
                <p14:nvPr/>
              </p14:nvContentPartPr>
              <p14:xfrm>
                <a:off x="11650571" y="3391255"/>
                <a:ext cx="326160" cy="76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F0DAF16-3376-04B2-EAF7-DE2409919A3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632931" y="3373615"/>
                  <a:ext cx="361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45CD742-A4CE-06FD-A679-75892DDAD1F5}"/>
                    </a:ext>
                  </a:extLst>
                </p14:cNvPr>
                <p14:cNvContentPartPr/>
                <p14:nvPr/>
              </p14:nvContentPartPr>
              <p14:xfrm>
                <a:off x="11704211" y="3503935"/>
                <a:ext cx="109800" cy="211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45CD742-A4CE-06FD-A679-75892DDAD1F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86211" y="3485935"/>
                  <a:ext cx="145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7C025EF-7C06-8434-31CD-45DBAC012B4C}"/>
                    </a:ext>
                  </a:extLst>
                </p14:cNvPr>
                <p14:cNvContentPartPr/>
                <p14:nvPr/>
              </p14:nvContentPartPr>
              <p14:xfrm>
                <a:off x="11934611" y="3539215"/>
                <a:ext cx="89280" cy="235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7C025EF-7C06-8434-31CD-45DBAC012B4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916971" y="3521575"/>
                  <a:ext cx="124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66F1187-65EC-8330-19B3-8C5777E66B30}"/>
                    </a:ext>
                  </a:extLst>
                </p14:cNvPr>
                <p14:cNvContentPartPr/>
                <p14:nvPr/>
              </p14:nvContentPartPr>
              <p14:xfrm>
                <a:off x="11870171" y="3608335"/>
                <a:ext cx="118800" cy="42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66F1187-65EC-8330-19B3-8C5777E66B3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852171" y="3590335"/>
                  <a:ext cx="1544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3ABC655-3F28-09A0-CB3E-E4631C769B89}"/>
              </a:ext>
            </a:extLst>
          </p:cNvPr>
          <p:cNvGrpSpPr/>
          <p:nvPr/>
        </p:nvGrpSpPr>
        <p:grpSpPr>
          <a:xfrm>
            <a:off x="3037571" y="6207535"/>
            <a:ext cx="145080" cy="145080"/>
            <a:chOff x="3037571" y="6207535"/>
            <a:chExt cx="14508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EA82D6F-39F9-9688-389C-D9276C02E9DB}"/>
                    </a:ext>
                  </a:extLst>
                </p14:cNvPr>
                <p14:cNvContentPartPr/>
                <p14:nvPr/>
              </p14:nvContentPartPr>
              <p14:xfrm>
                <a:off x="3037571" y="6207535"/>
                <a:ext cx="140760" cy="19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EA82D6F-39F9-9688-389C-D9276C02E9D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019931" y="6189535"/>
                  <a:ext cx="176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6E3F977-9813-265D-8113-5A1E18D7F2CA}"/>
                    </a:ext>
                  </a:extLst>
                </p14:cNvPr>
                <p14:cNvContentPartPr/>
                <p14:nvPr/>
              </p14:nvContentPartPr>
              <p14:xfrm>
                <a:off x="3057371" y="6300415"/>
                <a:ext cx="125280" cy="52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6E3F977-9813-265D-8113-5A1E18D7F2C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39731" y="6282415"/>
                  <a:ext cx="16092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285800C4-D620-C431-A22E-C89241849446}"/>
                  </a:ext>
                </a:extLst>
              </p14:cNvPr>
              <p14:cNvContentPartPr/>
              <p14:nvPr/>
            </p14:nvContentPartPr>
            <p14:xfrm>
              <a:off x="3510251" y="6105655"/>
              <a:ext cx="90360" cy="153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285800C4-D620-C431-A22E-C8924184944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492611" y="6087655"/>
                <a:ext cx="126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B9D5B58D-172F-C46F-231C-8D2F8F24B0DF}"/>
                  </a:ext>
                </a:extLst>
              </p14:cNvPr>
              <p14:cNvContentPartPr/>
              <p14:nvPr/>
            </p14:nvContentPartPr>
            <p14:xfrm>
              <a:off x="3725891" y="6143095"/>
              <a:ext cx="96840" cy="2502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B9D5B58D-172F-C46F-231C-8D2F8F24B0D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707891" y="6125455"/>
                <a:ext cx="1324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BD4AC6C-26CD-E22D-CE4A-E39B3D236113}"/>
                  </a:ext>
                </a:extLst>
              </p14:cNvPr>
              <p14:cNvContentPartPr/>
              <p14:nvPr/>
            </p14:nvContentPartPr>
            <p14:xfrm>
              <a:off x="3490811" y="6382495"/>
              <a:ext cx="394920" cy="806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BD4AC6C-26CD-E22D-CE4A-E39B3D23611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473171" y="6364855"/>
                <a:ext cx="430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EBB519E4-553A-B7A6-B6D7-98859B43886A}"/>
                  </a:ext>
                </a:extLst>
              </p14:cNvPr>
              <p14:cNvContentPartPr/>
              <p14:nvPr/>
            </p14:nvContentPartPr>
            <p14:xfrm>
              <a:off x="3588731" y="6562855"/>
              <a:ext cx="225000" cy="1346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EBB519E4-553A-B7A6-B6D7-98859B43886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571091" y="6545215"/>
                <a:ext cx="2606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7011712-3041-4C09-1F26-18842AEC24A2}"/>
              </a:ext>
            </a:extLst>
          </p:cNvPr>
          <p:cNvGrpSpPr/>
          <p:nvPr/>
        </p:nvGrpSpPr>
        <p:grpSpPr>
          <a:xfrm>
            <a:off x="4070411" y="5912695"/>
            <a:ext cx="2442960" cy="769680"/>
            <a:chOff x="4070411" y="5912695"/>
            <a:chExt cx="244296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CB7538C-CF82-7787-2CDA-2D1CB67359B5}"/>
                    </a:ext>
                  </a:extLst>
                </p14:cNvPr>
                <p14:cNvContentPartPr/>
                <p14:nvPr/>
              </p14:nvContentPartPr>
              <p14:xfrm>
                <a:off x="4070411" y="6002695"/>
                <a:ext cx="114120" cy="562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CB7538C-CF82-7787-2CDA-2D1CB67359B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52411" y="5984695"/>
                  <a:ext cx="1497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AD8D14A-1C26-785E-4593-AF4B0CE116AD}"/>
                    </a:ext>
                  </a:extLst>
                </p14:cNvPr>
                <p14:cNvContentPartPr/>
                <p14:nvPr/>
              </p14:nvContentPartPr>
              <p14:xfrm>
                <a:off x="4313051" y="6104935"/>
                <a:ext cx="157320" cy="277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AD8D14A-1C26-785E-4593-AF4B0CE116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295411" y="6087295"/>
                  <a:ext cx="192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8BCDA3C-AAE8-66DE-5654-01C24BBC2D4C}"/>
                    </a:ext>
                  </a:extLst>
                </p14:cNvPr>
                <p14:cNvContentPartPr/>
                <p14:nvPr/>
              </p14:nvContentPartPr>
              <p14:xfrm>
                <a:off x="4263731" y="6160015"/>
                <a:ext cx="206640" cy="87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8BCDA3C-AAE8-66DE-5654-01C24BBC2D4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46091" y="6142375"/>
                  <a:ext cx="242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1D4BCBC-8199-A2D5-818E-7600A8CE11BA}"/>
                    </a:ext>
                  </a:extLst>
                </p14:cNvPr>
                <p14:cNvContentPartPr/>
                <p14:nvPr/>
              </p14:nvContentPartPr>
              <p14:xfrm>
                <a:off x="4661531" y="6176575"/>
                <a:ext cx="208080" cy="265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1D4BCBC-8199-A2D5-818E-7600A8CE11B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43891" y="6158575"/>
                  <a:ext cx="2437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9146DD1-967B-6EAD-9EF8-AB24D721D809}"/>
                    </a:ext>
                  </a:extLst>
                </p14:cNvPr>
                <p14:cNvContentPartPr/>
                <p14:nvPr/>
              </p14:nvContentPartPr>
              <p14:xfrm>
                <a:off x="5005691" y="6157855"/>
                <a:ext cx="156240" cy="280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9146DD1-967B-6EAD-9EF8-AB24D721D80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87691" y="6139855"/>
                  <a:ext cx="191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869E8CB-C767-F491-481D-9126C0C17CDE}"/>
                    </a:ext>
                  </a:extLst>
                </p14:cNvPr>
                <p14:cNvContentPartPr/>
                <p14:nvPr/>
              </p14:nvContentPartPr>
              <p14:xfrm>
                <a:off x="5025851" y="6251095"/>
                <a:ext cx="118800" cy="24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869E8CB-C767-F491-481D-9126C0C17CD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007851" y="6233095"/>
                  <a:ext cx="154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0218984-2BF3-C4D9-2EA5-654E61B2CB7B}"/>
                    </a:ext>
                  </a:extLst>
                </p14:cNvPr>
                <p14:cNvContentPartPr/>
                <p14:nvPr/>
              </p14:nvContentPartPr>
              <p14:xfrm>
                <a:off x="5314571" y="6261895"/>
                <a:ext cx="195840" cy="41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0218984-2BF3-C4D9-2EA5-654E61B2CB7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296931" y="6243895"/>
                  <a:ext cx="231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20FA813-D817-1A54-C164-3420B08E8301}"/>
                    </a:ext>
                  </a:extLst>
                </p14:cNvPr>
                <p14:cNvContentPartPr/>
                <p14:nvPr/>
              </p14:nvContentPartPr>
              <p14:xfrm>
                <a:off x="5724971" y="6039415"/>
                <a:ext cx="89640" cy="232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20FA813-D817-1A54-C164-3420B08E830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07331" y="6021415"/>
                  <a:ext cx="125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434446D-1FEE-2EAE-7349-1E5E79573352}"/>
                    </a:ext>
                  </a:extLst>
                </p14:cNvPr>
                <p14:cNvContentPartPr/>
                <p14:nvPr/>
              </p14:nvContentPartPr>
              <p14:xfrm>
                <a:off x="5696891" y="6342175"/>
                <a:ext cx="268560" cy="80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434446D-1FEE-2EAE-7349-1E5E7957335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78891" y="6324535"/>
                  <a:ext cx="304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F21D791-1D69-F524-9F4D-FD214087224E}"/>
                    </a:ext>
                  </a:extLst>
                </p14:cNvPr>
                <p14:cNvContentPartPr/>
                <p14:nvPr/>
              </p14:nvContentPartPr>
              <p14:xfrm>
                <a:off x="5755211" y="6472855"/>
                <a:ext cx="182520" cy="136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F21D791-1D69-F524-9F4D-FD214087224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37571" y="6455215"/>
                  <a:ext cx="218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81F6006-8918-D0F8-A9D1-41B2635A8C90}"/>
                    </a:ext>
                  </a:extLst>
                </p14:cNvPr>
                <p14:cNvContentPartPr/>
                <p14:nvPr/>
              </p14:nvContentPartPr>
              <p14:xfrm>
                <a:off x="6074531" y="6101335"/>
                <a:ext cx="241920" cy="375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81F6006-8918-D0F8-A9D1-41B2635A8C9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56531" y="6083695"/>
                  <a:ext cx="2775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AE8A7A8-6AF1-E012-9388-7B80D837A960}"/>
                    </a:ext>
                  </a:extLst>
                </p14:cNvPr>
                <p14:cNvContentPartPr/>
                <p14:nvPr/>
              </p14:nvContentPartPr>
              <p14:xfrm>
                <a:off x="6127451" y="6377455"/>
                <a:ext cx="119520" cy="9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AE8A7A8-6AF1-E012-9388-7B80D837A9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09451" y="6359455"/>
                  <a:ext cx="155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A9E57D5-2109-DB73-28A8-1C5DB4648B6C}"/>
                    </a:ext>
                  </a:extLst>
                </p14:cNvPr>
                <p14:cNvContentPartPr/>
                <p14:nvPr/>
              </p14:nvContentPartPr>
              <p14:xfrm>
                <a:off x="6103331" y="6000535"/>
                <a:ext cx="194400" cy="26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A9E57D5-2109-DB73-28A8-1C5DB4648B6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85691" y="5982535"/>
                  <a:ext cx="230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07073AE-BFD0-7C3B-1257-FF80F014EC18}"/>
                    </a:ext>
                  </a:extLst>
                </p14:cNvPr>
                <p14:cNvContentPartPr/>
                <p14:nvPr/>
              </p14:nvContentPartPr>
              <p14:xfrm>
                <a:off x="6367931" y="5912695"/>
                <a:ext cx="145440" cy="769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07073AE-BFD0-7C3B-1257-FF80F014EC1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50291" y="5895055"/>
                  <a:ext cx="181080" cy="80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6EA3A20-C29A-1476-276B-40A3ADB9FD0F}"/>
                  </a:ext>
                </a:extLst>
              </p14:cNvPr>
              <p14:cNvContentPartPr/>
              <p14:nvPr/>
            </p14:nvContentPartPr>
            <p14:xfrm>
              <a:off x="4569011" y="515575"/>
              <a:ext cx="1236960" cy="1944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6EA3A20-C29A-1476-276B-40A3ADB9FD0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551371" y="497575"/>
                <a:ext cx="127260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5B04FE6-781E-46B5-F3D2-978E8EC26C52}"/>
              </a:ext>
            </a:extLst>
          </p:cNvPr>
          <p:cNvGrpSpPr/>
          <p:nvPr/>
        </p:nvGrpSpPr>
        <p:grpSpPr>
          <a:xfrm>
            <a:off x="5109731" y="137215"/>
            <a:ext cx="1306440" cy="405000"/>
            <a:chOff x="5109731" y="137215"/>
            <a:chExt cx="13064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88A80BE-1C67-EC56-D9A6-0ADE0C9A9105}"/>
                    </a:ext>
                  </a:extLst>
                </p14:cNvPr>
                <p14:cNvContentPartPr/>
                <p14:nvPr/>
              </p14:nvContentPartPr>
              <p14:xfrm>
                <a:off x="5109731" y="137215"/>
                <a:ext cx="1306440" cy="405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88A80BE-1C67-EC56-D9A6-0ADE0C9A910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91731" y="119215"/>
                  <a:ext cx="13420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4BBFEAB-210F-B588-C4A3-EADF94C6FD72}"/>
                    </a:ext>
                  </a:extLst>
                </p14:cNvPr>
                <p14:cNvContentPartPr/>
                <p14:nvPr/>
              </p14:nvContentPartPr>
              <p14:xfrm>
                <a:off x="5626331" y="237295"/>
                <a:ext cx="32040" cy="33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4BBFEAB-210F-B588-C4A3-EADF94C6FD7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08331" y="219655"/>
                  <a:ext cx="676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2B9D6C4-A310-674D-4490-EE7604BE495F}"/>
              </a:ext>
            </a:extLst>
          </p:cNvPr>
          <p:cNvGrpSpPr/>
          <p:nvPr/>
        </p:nvGrpSpPr>
        <p:grpSpPr>
          <a:xfrm>
            <a:off x="6600851" y="103375"/>
            <a:ext cx="1541160" cy="374760"/>
            <a:chOff x="6600851" y="103375"/>
            <a:chExt cx="154116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BD4AF2F-ED1D-C5E7-0607-C2060A69FBF4}"/>
                    </a:ext>
                  </a:extLst>
                </p14:cNvPr>
                <p14:cNvContentPartPr/>
                <p14:nvPr/>
              </p14:nvContentPartPr>
              <p14:xfrm>
                <a:off x="6600851" y="103375"/>
                <a:ext cx="1541160" cy="374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BD4AF2F-ED1D-C5E7-0607-C2060A69FBF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83211" y="85735"/>
                  <a:ext cx="15768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0F3CD06-72DB-8B98-F975-63A2586D3F88}"/>
                    </a:ext>
                  </a:extLst>
                </p14:cNvPr>
                <p14:cNvContentPartPr/>
                <p14:nvPr/>
              </p14:nvContentPartPr>
              <p14:xfrm>
                <a:off x="7791371" y="235135"/>
                <a:ext cx="38160" cy="18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0F3CD06-72DB-8B98-F975-63A2586D3F8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73731" y="217135"/>
                  <a:ext cx="73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58854D6-237A-1011-DFC1-36FA3EA4BB9F}"/>
                    </a:ext>
                  </a:extLst>
                </p14:cNvPr>
                <p14:cNvContentPartPr/>
                <p14:nvPr/>
              </p14:nvContentPartPr>
              <p14:xfrm>
                <a:off x="7592291" y="185455"/>
                <a:ext cx="135720" cy="70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58854D6-237A-1011-DFC1-36FA3EA4BB9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574651" y="167455"/>
                  <a:ext cx="1713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BE5264D4-C345-AF0E-23AA-A541D44A9EA3}"/>
              </a:ext>
            </a:extLst>
          </p:cNvPr>
          <p:cNvGrpSpPr/>
          <p:nvPr/>
        </p:nvGrpSpPr>
        <p:grpSpPr>
          <a:xfrm>
            <a:off x="4715171" y="1230535"/>
            <a:ext cx="1977840" cy="204840"/>
            <a:chOff x="4715171" y="1230535"/>
            <a:chExt cx="197784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19AEC87-6620-6740-76A7-D86B17AD897A}"/>
                    </a:ext>
                  </a:extLst>
                </p14:cNvPr>
                <p14:cNvContentPartPr/>
                <p14:nvPr/>
              </p14:nvContentPartPr>
              <p14:xfrm>
                <a:off x="4725611" y="1276255"/>
                <a:ext cx="1967400" cy="159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19AEC87-6620-6740-76A7-D86B17AD897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07971" y="1258255"/>
                  <a:ext cx="2003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632AB22-EEE6-7968-2FB6-DBF7E6E6454B}"/>
                    </a:ext>
                  </a:extLst>
                </p14:cNvPr>
                <p14:cNvContentPartPr/>
                <p14:nvPr/>
              </p14:nvContentPartPr>
              <p14:xfrm>
                <a:off x="4715171" y="1230535"/>
                <a:ext cx="103680" cy="171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632AB22-EEE6-7968-2FB6-DBF7E6E6454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97531" y="1212535"/>
                  <a:ext cx="13932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83AFC1C-9E50-BA6B-9123-939DBD55FCAB}"/>
              </a:ext>
            </a:extLst>
          </p:cNvPr>
          <p:cNvGrpSpPr/>
          <p:nvPr/>
        </p:nvGrpSpPr>
        <p:grpSpPr>
          <a:xfrm>
            <a:off x="6918011" y="866215"/>
            <a:ext cx="1588320" cy="572400"/>
            <a:chOff x="6918011" y="866215"/>
            <a:chExt cx="15883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9FE580A-3C06-F599-5ED5-33DB3D43B11C}"/>
                    </a:ext>
                  </a:extLst>
                </p14:cNvPr>
                <p14:cNvContentPartPr/>
                <p14:nvPr/>
              </p14:nvContentPartPr>
              <p14:xfrm>
                <a:off x="6918011" y="866215"/>
                <a:ext cx="1588320" cy="572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9FE580A-3C06-F599-5ED5-33DB3D43B11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00371" y="848215"/>
                  <a:ext cx="162396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09C1808-3339-470D-107E-48ACC539D599}"/>
                    </a:ext>
                  </a:extLst>
                </p14:cNvPr>
                <p14:cNvContentPartPr/>
                <p14:nvPr/>
              </p14:nvContentPartPr>
              <p14:xfrm>
                <a:off x="8083331" y="879175"/>
                <a:ext cx="55800" cy="22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09C1808-3339-470D-107E-48ACC539D59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65331" y="861535"/>
                  <a:ext cx="9144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7F4C36C-7C53-AF98-C60E-B72DC1AD48D6}"/>
              </a:ext>
            </a:extLst>
          </p:cNvPr>
          <p:cNvGrpSpPr/>
          <p:nvPr/>
        </p:nvGrpSpPr>
        <p:grpSpPr>
          <a:xfrm>
            <a:off x="8643851" y="805015"/>
            <a:ext cx="1642680" cy="476280"/>
            <a:chOff x="8643851" y="805015"/>
            <a:chExt cx="164268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AF1645D-3437-428C-840D-1B137D57F384}"/>
                    </a:ext>
                  </a:extLst>
                </p14:cNvPr>
                <p14:cNvContentPartPr/>
                <p14:nvPr/>
              </p14:nvContentPartPr>
              <p14:xfrm>
                <a:off x="8643851" y="805015"/>
                <a:ext cx="1642680" cy="476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AF1645D-3437-428C-840D-1B137D57F38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626211" y="787015"/>
                  <a:ext cx="16783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33080E4-A069-A7E1-CB8A-1CF0A475A72B}"/>
                    </a:ext>
                  </a:extLst>
                </p14:cNvPr>
                <p14:cNvContentPartPr/>
                <p14:nvPr/>
              </p14:nvContentPartPr>
              <p14:xfrm>
                <a:off x="9588131" y="977455"/>
                <a:ext cx="313200" cy="41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33080E4-A069-A7E1-CB8A-1CF0A475A72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70491" y="959455"/>
                  <a:ext cx="3488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4C8A295-90C6-1B82-22C5-4E1540E91BDF}"/>
              </a:ext>
            </a:extLst>
          </p:cNvPr>
          <p:cNvGrpSpPr/>
          <p:nvPr/>
        </p:nvGrpSpPr>
        <p:grpSpPr>
          <a:xfrm>
            <a:off x="9140651" y="389215"/>
            <a:ext cx="1101600" cy="282960"/>
            <a:chOff x="9140651" y="389215"/>
            <a:chExt cx="110160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F6E41B0-6877-CA67-1079-CE28B656D342}"/>
                    </a:ext>
                  </a:extLst>
                </p14:cNvPr>
                <p14:cNvContentPartPr/>
                <p14:nvPr/>
              </p14:nvContentPartPr>
              <p14:xfrm>
                <a:off x="9140651" y="438895"/>
                <a:ext cx="162720" cy="197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F6E41B0-6877-CA67-1079-CE28B656D34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122651" y="420895"/>
                  <a:ext cx="198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405A70A-C89A-E464-D358-D2839B2322E7}"/>
                    </a:ext>
                  </a:extLst>
                </p14:cNvPr>
                <p14:cNvContentPartPr/>
                <p14:nvPr/>
              </p14:nvContentPartPr>
              <p14:xfrm>
                <a:off x="9310931" y="522775"/>
                <a:ext cx="84960" cy="128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405A70A-C89A-E464-D358-D2839B2322E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293291" y="505135"/>
                  <a:ext cx="120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FC9C892-26D4-2EDC-961E-C8B544984100}"/>
                    </a:ext>
                  </a:extLst>
                </p14:cNvPr>
                <p14:cNvContentPartPr/>
                <p14:nvPr/>
              </p14:nvContentPartPr>
              <p14:xfrm>
                <a:off x="9434411" y="529975"/>
                <a:ext cx="108720" cy="100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FC9C892-26D4-2EDC-961E-C8B54498410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416411" y="511975"/>
                  <a:ext cx="144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9A8797F-FBD5-A298-71B1-C31AAD32545D}"/>
                    </a:ext>
                  </a:extLst>
                </p14:cNvPr>
                <p14:cNvContentPartPr/>
                <p14:nvPr/>
              </p14:nvContentPartPr>
              <p14:xfrm>
                <a:off x="9691811" y="389215"/>
                <a:ext cx="147960" cy="253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9A8797F-FBD5-A298-71B1-C31AAD32545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73811" y="371215"/>
                  <a:ext cx="183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B3DA998-0F26-35CB-D947-33210FC2FED4}"/>
                    </a:ext>
                  </a:extLst>
                </p14:cNvPr>
                <p14:cNvContentPartPr/>
                <p14:nvPr/>
              </p14:nvContentPartPr>
              <p14:xfrm>
                <a:off x="9876131" y="406495"/>
                <a:ext cx="156600" cy="254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B3DA998-0F26-35CB-D947-33210FC2FED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858131" y="388855"/>
                  <a:ext cx="192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08E0934-AE9F-2237-2D00-7997DD103026}"/>
                    </a:ext>
                  </a:extLst>
                </p14:cNvPr>
                <p14:cNvContentPartPr/>
                <p14:nvPr/>
              </p14:nvContentPartPr>
              <p14:xfrm>
                <a:off x="10083851" y="437455"/>
                <a:ext cx="158400" cy="234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08E0934-AE9F-2237-2D00-7997DD10302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66211" y="419455"/>
                  <a:ext cx="1940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917F94A1-BC09-2E86-3ACC-372DB524C078}"/>
              </a:ext>
            </a:extLst>
          </p:cNvPr>
          <p:cNvGrpSpPr/>
          <p:nvPr/>
        </p:nvGrpSpPr>
        <p:grpSpPr>
          <a:xfrm>
            <a:off x="10538891" y="921295"/>
            <a:ext cx="644400" cy="658440"/>
            <a:chOff x="10538891" y="921295"/>
            <a:chExt cx="64440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0B1023B-6C66-0437-DE64-AFD32C97C016}"/>
                    </a:ext>
                  </a:extLst>
                </p14:cNvPr>
                <p14:cNvContentPartPr/>
                <p14:nvPr/>
              </p14:nvContentPartPr>
              <p14:xfrm>
                <a:off x="10554731" y="1094095"/>
                <a:ext cx="69840" cy="14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0B1023B-6C66-0437-DE64-AFD32C97C01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37091" y="1076095"/>
                  <a:ext cx="105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F206AF7-9C2B-575D-E4C7-A2D4C0838C8F}"/>
                    </a:ext>
                  </a:extLst>
                </p14:cNvPr>
                <p14:cNvContentPartPr/>
                <p14:nvPr/>
              </p14:nvContentPartPr>
              <p14:xfrm>
                <a:off x="10538891" y="1191655"/>
                <a:ext cx="78120" cy="19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F206AF7-9C2B-575D-E4C7-A2D4C0838C8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21251" y="1173655"/>
                  <a:ext cx="113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F4DBB4E-757B-FD96-C5D8-9D17A5836651}"/>
                    </a:ext>
                  </a:extLst>
                </p14:cNvPr>
                <p14:cNvContentPartPr/>
                <p14:nvPr/>
              </p14:nvContentPartPr>
              <p14:xfrm>
                <a:off x="10818251" y="928135"/>
                <a:ext cx="145080" cy="248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F4DBB4E-757B-FD96-C5D8-9D17A583665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00611" y="910495"/>
                  <a:ext cx="180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2077FAF-FE9A-2952-3CAC-04D7090C1937}"/>
                    </a:ext>
                  </a:extLst>
                </p14:cNvPr>
                <p14:cNvContentPartPr/>
                <p14:nvPr/>
              </p14:nvContentPartPr>
              <p14:xfrm>
                <a:off x="11033171" y="921295"/>
                <a:ext cx="132480" cy="231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2077FAF-FE9A-2952-3CAC-04D7090C193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15171" y="903655"/>
                  <a:ext cx="168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8807EE2-2656-8A2D-B80D-6F110C04D1D6}"/>
                    </a:ext>
                  </a:extLst>
                </p14:cNvPr>
                <p14:cNvContentPartPr/>
                <p14:nvPr/>
              </p14:nvContentPartPr>
              <p14:xfrm>
                <a:off x="10824731" y="1267975"/>
                <a:ext cx="358560" cy="18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8807EE2-2656-8A2D-B80D-6F110C04D1D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807091" y="1249975"/>
                  <a:ext cx="394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7AB2712-D0BA-7513-69E4-1FE105B2C92F}"/>
                    </a:ext>
                  </a:extLst>
                </p14:cNvPr>
                <p14:cNvContentPartPr/>
                <p14:nvPr/>
              </p14:nvContentPartPr>
              <p14:xfrm>
                <a:off x="10837331" y="1364095"/>
                <a:ext cx="113760" cy="194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7AB2712-D0BA-7513-69E4-1FE105B2C92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19331" y="1346095"/>
                  <a:ext cx="149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6FF9217-2C92-7E6D-9E2B-74A2CA162F7F}"/>
                    </a:ext>
                  </a:extLst>
                </p14:cNvPr>
                <p14:cNvContentPartPr/>
                <p14:nvPr/>
              </p14:nvContentPartPr>
              <p14:xfrm>
                <a:off x="11026691" y="1459855"/>
                <a:ext cx="123480" cy="119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6FF9217-2C92-7E6D-9E2B-74A2CA162F7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09051" y="1442215"/>
                  <a:ext cx="159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1A2C2BD-7767-3C4F-51CC-8F77E83A82FA}"/>
                    </a:ext>
                  </a:extLst>
                </p14:cNvPr>
                <p14:cNvContentPartPr/>
                <p14:nvPr/>
              </p14:nvContentPartPr>
              <p14:xfrm>
                <a:off x="11020931" y="1351855"/>
                <a:ext cx="156240" cy="66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1A2C2BD-7767-3C4F-51CC-8F77E83A82F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003291" y="1334215"/>
                  <a:ext cx="19188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189AC8C-57F1-EA07-4B90-0C765FFED174}"/>
              </a:ext>
            </a:extLst>
          </p:cNvPr>
          <p:cNvGrpSpPr/>
          <p:nvPr/>
        </p:nvGrpSpPr>
        <p:grpSpPr>
          <a:xfrm>
            <a:off x="10539251" y="337015"/>
            <a:ext cx="838080" cy="438840"/>
            <a:chOff x="10539251" y="337015"/>
            <a:chExt cx="8380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AF19915-45BC-C95F-E62D-A1192C424137}"/>
                    </a:ext>
                  </a:extLst>
                </p14:cNvPr>
                <p14:cNvContentPartPr/>
                <p14:nvPr/>
              </p14:nvContentPartPr>
              <p14:xfrm>
                <a:off x="10539251" y="337015"/>
                <a:ext cx="80640" cy="356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AF19915-45BC-C95F-E62D-A1192C42413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521611" y="319375"/>
                  <a:ext cx="1162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5184F26-2824-6053-7970-7DB1512D5E82}"/>
                    </a:ext>
                  </a:extLst>
                </p14:cNvPr>
                <p14:cNvContentPartPr/>
                <p14:nvPr/>
              </p14:nvContentPartPr>
              <p14:xfrm>
                <a:off x="10713851" y="417655"/>
                <a:ext cx="13320" cy="183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5184F26-2824-6053-7970-7DB1512D5E8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696211" y="399655"/>
                  <a:ext cx="48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A240D63-D653-41AE-D8DE-6F9558C9A5C7}"/>
                    </a:ext>
                  </a:extLst>
                </p14:cNvPr>
                <p14:cNvContentPartPr/>
                <p14:nvPr/>
              </p14:nvContentPartPr>
              <p14:xfrm>
                <a:off x="10804571" y="406855"/>
                <a:ext cx="83520" cy="251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A240D63-D653-41AE-D8DE-6F9558C9A5C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86571" y="388855"/>
                  <a:ext cx="119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14AE41D-A156-9BF5-0F55-419C8C180BB1}"/>
                    </a:ext>
                  </a:extLst>
                </p14:cNvPr>
                <p14:cNvContentPartPr/>
                <p14:nvPr/>
              </p14:nvContentPartPr>
              <p14:xfrm>
                <a:off x="10980971" y="636535"/>
                <a:ext cx="23040" cy="36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14AE41D-A156-9BF5-0F55-419C8C180BB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62971" y="618895"/>
                  <a:ext cx="58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E80E6DF-ACDA-4CC3-9B6F-BAFDEDEB679B}"/>
                    </a:ext>
                  </a:extLst>
                </p14:cNvPr>
                <p14:cNvContentPartPr/>
                <p14:nvPr/>
              </p14:nvContentPartPr>
              <p14:xfrm>
                <a:off x="11077091" y="460855"/>
                <a:ext cx="133560" cy="213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E80E6DF-ACDA-4CC3-9B6F-BAFDEDEB679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59451" y="443215"/>
                  <a:ext cx="169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EAEA284-4379-DF69-2775-CF2B80BA8F21}"/>
                    </a:ext>
                  </a:extLst>
                </p14:cNvPr>
                <p14:cNvContentPartPr/>
                <p14:nvPr/>
              </p14:nvContentPartPr>
              <p14:xfrm>
                <a:off x="11082131" y="458335"/>
                <a:ext cx="157320" cy="51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EAEA284-4379-DF69-2775-CF2B80BA8F2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064491" y="440695"/>
                  <a:ext cx="192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86439A6-B511-E6D3-4218-0818CF2B31D9}"/>
                    </a:ext>
                  </a:extLst>
                </p14:cNvPr>
                <p14:cNvContentPartPr/>
                <p14:nvPr/>
              </p14:nvContentPartPr>
              <p14:xfrm>
                <a:off x="11279051" y="347095"/>
                <a:ext cx="98280" cy="428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86439A6-B511-E6D3-4218-0818CF2B31D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261411" y="329095"/>
                  <a:ext cx="133920" cy="46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9FDC821-A955-4057-4F35-5D6584EBA29B}"/>
              </a:ext>
            </a:extLst>
          </p:cNvPr>
          <p:cNvGrpSpPr/>
          <p:nvPr/>
        </p:nvGrpSpPr>
        <p:grpSpPr>
          <a:xfrm>
            <a:off x="327851" y="3935575"/>
            <a:ext cx="1086480" cy="507600"/>
            <a:chOff x="327851" y="3935575"/>
            <a:chExt cx="108648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8DACA9B-1A64-C04B-8B90-35AA865748BE}"/>
                    </a:ext>
                  </a:extLst>
                </p14:cNvPr>
                <p14:cNvContentPartPr/>
                <p14:nvPr/>
              </p14:nvContentPartPr>
              <p14:xfrm>
                <a:off x="327851" y="3935575"/>
                <a:ext cx="1086480" cy="507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8DACA9B-1A64-C04B-8B90-35AA865748B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9851" y="3917575"/>
                  <a:ext cx="11221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CE9C977-EB2D-61C1-D49C-B5EE476258D6}"/>
                    </a:ext>
                  </a:extLst>
                </p14:cNvPr>
                <p14:cNvContentPartPr/>
                <p14:nvPr/>
              </p14:nvContentPartPr>
              <p14:xfrm>
                <a:off x="920051" y="4095055"/>
                <a:ext cx="248040" cy="16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CE9C977-EB2D-61C1-D49C-B5EE476258D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02051" y="4077055"/>
                  <a:ext cx="283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7537CDC-C254-6B5A-5935-F51EFB964F23}"/>
                    </a:ext>
                  </a:extLst>
                </p14:cNvPr>
                <p14:cNvContentPartPr/>
                <p14:nvPr/>
              </p14:nvContentPartPr>
              <p14:xfrm>
                <a:off x="900971" y="4089655"/>
                <a:ext cx="11520" cy="17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7537CDC-C254-6B5A-5935-F51EFB964F2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2971" y="4071655"/>
                  <a:ext cx="471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9CF9B1D6-5D47-8975-8B98-B6CC7A8FB5CC}"/>
                  </a:ext>
                </a:extLst>
              </p14:cNvPr>
              <p14:cNvContentPartPr/>
              <p14:nvPr/>
            </p14:nvContentPartPr>
            <p14:xfrm>
              <a:off x="1619171" y="4167055"/>
              <a:ext cx="106560" cy="144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9CF9B1D6-5D47-8975-8B98-B6CC7A8FB5CC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601531" y="4149415"/>
                <a:ext cx="1422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7E3D7C62-D065-9003-D240-06856EBA0328}"/>
                  </a:ext>
                </a:extLst>
              </p14:cNvPr>
              <p14:cNvContentPartPr/>
              <p14:nvPr/>
            </p14:nvContentPartPr>
            <p14:xfrm>
              <a:off x="1900691" y="3847735"/>
              <a:ext cx="525960" cy="42048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7E3D7C62-D065-9003-D240-06856EBA0328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882691" y="3829735"/>
                <a:ext cx="56160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51DF8BA-A91F-1D29-02F4-15C874FCA090}"/>
              </a:ext>
            </a:extLst>
          </p:cNvPr>
          <p:cNvGrpSpPr/>
          <p:nvPr/>
        </p:nvGrpSpPr>
        <p:grpSpPr>
          <a:xfrm>
            <a:off x="2180051" y="4050775"/>
            <a:ext cx="2192400" cy="302040"/>
            <a:chOff x="2180051" y="4050775"/>
            <a:chExt cx="219240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BD58D9D-C586-C56E-8007-046F813825DA}"/>
                    </a:ext>
                  </a:extLst>
                </p14:cNvPr>
                <p14:cNvContentPartPr/>
                <p14:nvPr/>
              </p14:nvContentPartPr>
              <p14:xfrm>
                <a:off x="2180051" y="4088215"/>
                <a:ext cx="829800" cy="264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BD58D9D-C586-C56E-8007-046F813825D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62411" y="4070215"/>
                  <a:ext cx="865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C4EFB35-C2E1-0F96-71CE-71AAD0BB8201}"/>
                    </a:ext>
                  </a:extLst>
                </p14:cNvPr>
                <p14:cNvContentPartPr/>
                <p14:nvPr/>
              </p14:nvContentPartPr>
              <p14:xfrm>
                <a:off x="3137291" y="4050775"/>
                <a:ext cx="576720" cy="261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C4EFB35-C2E1-0F96-71CE-71AAD0BB820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119291" y="4032775"/>
                  <a:ext cx="612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5F71454-6B35-6EF3-ED04-10A24C02F1A7}"/>
                    </a:ext>
                  </a:extLst>
                </p14:cNvPr>
                <p14:cNvContentPartPr/>
                <p14:nvPr/>
              </p14:nvContentPartPr>
              <p14:xfrm>
                <a:off x="3347171" y="4124575"/>
                <a:ext cx="52200" cy="39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5F71454-6B35-6EF3-ED04-10A24C02F1A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329531" y="4106935"/>
                  <a:ext cx="87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4095199-0874-47B2-794B-873140265C7F}"/>
                    </a:ext>
                  </a:extLst>
                </p14:cNvPr>
                <p14:cNvContentPartPr/>
                <p14:nvPr/>
              </p14:nvContentPartPr>
              <p14:xfrm>
                <a:off x="3912011" y="4127815"/>
                <a:ext cx="163080" cy="157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4095199-0874-47B2-794B-873140265C7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894011" y="4109815"/>
                  <a:ext cx="198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4F53E52-4710-1DB3-4DAD-C9F6D8E9CBA5}"/>
                    </a:ext>
                  </a:extLst>
                </p14:cNvPr>
                <p14:cNvContentPartPr/>
                <p14:nvPr/>
              </p14:nvContentPartPr>
              <p14:xfrm>
                <a:off x="4039811" y="4225375"/>
                <a:ext cx="36000" cy="101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4F53E52-4710-1DB3-4DAD-C9F6D8E9CBA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021811" y="4207735"/>
                  <a:ext cx="71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35B4560-DE2A-4FEA-66A5-CDB1F1B3E9F0}"/>
                    </a:ext>
                  </a:extLst>
                </p14:cNvPr>
                <p14:cNvContentPartPr/>
                <p14:nvPr/>
              </p14:nvContentPartPr>
              <p14:xfrm>
                <a:off x="4188491" y="4168495"/>
                <a:ext cx="183960" cy="157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35B4560-DE2A-4FEA-66A5-CDB1F1B3E9F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70851" y="4150495"/>
                  <a:ext cx="2196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B8241C3C-E083-5BEC-3BEC-5F402F934295}"/>
              </a:ext>
            </a:extLst>
          </p:cNvPr>
          <p:cNvGrpSpPr/>
          <p:nvPr/>
        </p:nvGrpSpPr>
        <p:grpSpPr>
          <a:xfrm>
            <a:off x="4495211" y="4101895"/>
            <a:ext cx="1949040" cy="450000"/>
            <a:chOff x="4495211" y="4101895"/>
            <a:chExt cx="194904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5405CDA-4522-C4F0-A418-5E03EB767832}"/>
                    </a:ext>
                  </a:extLst>
                </p14:cNvPr>
                <p14:cNvContentPartPr/>
                <p14:nvPr/>
              </p14:nvContentPartPr>
              <p14:xfrm>
                <a:off x="4506371" y="4248415"/>
                <a:ext cx="3240" cy="9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5405CDA-4522-C4F0-A418-5E03EB76783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488371" y="4230415"/>
                  <a:ext cx="38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18ECBBA-E3C8-95EA-BC57-70F449EAEC03}"/>
                    </a:ext>
                  </a:extLst>
                </p14:cNvPr>
                <p14:cNvContentPartPr/>
                <p14:nvPr/>
              </p14:nvContentPartPr>
              <p14:xfrm>
                <a:off x="4495211" y="4328335"/>
                <a:ext cx="5040" cy="2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18ECBBA-E3C8-95EA-BC57-70F449EAEC0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77571" y="4310335"/>
                  <a:ext cx="40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2C0AC27-3D4C-ACF3-8802-44BB0205F74B}"/>
                    </a:ext>
                  </a:extLst>
                </p14:cNvPr>
                <p14:cNvContentPartPr/>
                <p14:nvPr/>
              </p14:nvContentPartPr>
              <p14:xfrm>
                <a:off x="4511771" y="4246975"/>
                <a:ext cx="19800" cy="22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2C0AC27-3D4C-ACF3-8802-44BB0205F74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494131" y="4229335"/>
                  <a:ext cx="55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E54F41B-5ED8-5F39-53B4-F5C62A98BBC1}"/>
                    </a:ext>
                  </a:extLst>
                </p14:cNvPr>
                <p14:cNvContentPartPr/>
                <p14:nvPr/>
              </p14:nvContentPartPr>
              <p14:xfrm>
                <a:off x="4519331" y="4349215"/>
                <a:ext cx="1440" cy="1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E54F41B-5ED8-5F39-53B4-F5C62A98BBC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501331" y="4331575"/>
                  <a:ext cx="37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F40A422-972B-6402-9B43-AC5ABC7FF08F}"/>
                    </a:ext>
                  </a:extLst>
                </p14:cNvPr>
                <p14:cNvContentPartPr/>
                <p14:nvPr/>
              </p14:nvContentPartPr>
              <p14:xfrm>
                <a:off x="4776371" y="4128895"/>
                <a:ext cx="8280" cy="109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F40A422-972B-6402-9B43-AC5ABC7FF08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58371" y="4111255"/>
                  <a:ext cx="43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3BC9B93-24CE-14A9-EC1D-7698AE183FF4}"/>
                    </a:ext>
                  </a:extLst>
                </p14:cNvPr>
                <p14:cNvContentPartPr/>
                <p14:nvPr/>
              </p14:nvContentPartPr>
              <p14:xfrm>
                <a:off x="4678451" y="4264615"/>
                <a:ext cx="266040" cy="38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3BC9B93-24CE-14A9-EC1D-7698AE183FF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60811" y="4246975"/>
                  <a:ext cx="301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C675B89-B28B-2A24-53E5-55417394C22C}"/>
                    </a:ext>
                  </a:extLst>
                </p14:cNvPr>
                <p14:cNvContentPartPr/>
                <p14:nvPr/>
              </p14:nvContentPartPr>
              <p14:xfrm>
                <a:off x="4641731" y="4369735"/>
                <a:ext cx="111240" cy="160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C675B89-B28B-2A24-53E5-55417394C22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23731" y="4351735"/>
                  <a:ext cx="146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603225B-47F1-8319-31E2-2760D25AAC1A}"/>
                    </a:ext>
                  </a:extLst>
                </p14:cNvPr>
                <p14:cNvContentPartPr/>
                <p14:nvPr/>
              </p14:nvContentPartPr>
              <p14:xfrm>
                <a:off x="4794731" y="4384135"/>
                <a:ext cx="192240" cy="120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603225B-47F1-8319-31E2-2760D25AAC1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77091" y="4366495"/>
                  <a:ext cx="22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5667675-73D5-E8EE-E41A-2AC158C1F02E}"/>
                    </a:ext>
                  </a:extLst>
                </p14:cNvPr>
                <p14:cNvContentPartPr/>
                <p14:nvPr/>
              </p14:nvContentPartPr>
              <p14:xfrm>
                <a:off x="5046011" y="4101895"/>
                <a:ext cx="138240" cy="450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5667675-73D5-E8EE-E41A-2AC158C1F02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028011" y="4083895"/>
                  <a:ext cx="1738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85F1B70-4A98-8099-2792-D5C698687446}"/>
                    </a:ext>
                  </a:extLst>
                </p14:cNvPr>
                <p14:cNvContentPartPr/>
                <p14:nvPr/>
              </p14:nvContentPartPr>
              <p14:xfrm>
                <a:off x="5182091" y="4188655"/>
                <a:ext cx="302760" cy="114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85F1B70-4A98-8099-2792-D5C69868744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164451" y="4171015"/>
                  <a:ext cx="338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2CBB37B-A5FC-1220-2B39-5A99EFCCD35A}"/>
                    </a:ext>
                  </a:extLst>
                </p14:cNvPr>
                <p14:cNvContentPartPr/>
                <p14:nvPr/>
              </p14:nvContentPartPr>
              <p14:xfrm>
                <a:off x="5319611" y="4153735"/>
                <a:ext cx="17640" cy="2548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2CBB37B-A5FC-1220-2B39-5A99EFCCD35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301611" y="4135735"/>
                  <a:ext cx="53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DCA2DAD-E560-B56F-D60F-D18ED9577B1B}"/>
                    </a:ext>
                  </a:extLst>
                </p14:cNvPr>
                <p14:cNvContentPartPr/>
                <p14:nvPr/>
              </p14:nvContentPartPr>
              <p14:xfrm>
                <a:off x="5575211" y="4330495"/>
                <a:ext cx="18000" cy="1634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DCA2DAD-E560-B56F-D60F-D18ED9577B1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557571" y="4312855"/>
                  <a:ext cx="53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04C7004-1A00-8161-8076-2209F9F12DF6}"/>
                    </a:ext>
                  </a:extLst>
                </p14:cNvPr>
                <p14:cNvContentPartPr/>
                <p14:nvPr/>
              </p14:nvContentPartPr>
              <p14:xfrm>
                <a:off x="5563331" y="4323655"/>
                <a:ext cx="136080" cy="60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04C7004-1A00-8161-8076-2209F9F12DF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545691" y="4306015"/>
                  <a:ext cx="171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E68B7BD-50CD-56EA-853E-C2BA822D6E15}"/>
                    </a:ext>
                  </a:extLst>
                </p14:cNvPr>
                <p14:cNvContentPartPr/>
                <p14:nvPr/>
              </p14:nvContentPartPr>
              <p14:xfrm>
                <a:off x="5588171" y="4208815"/>
                <a:ext cx="97920" cy="820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E68B7BD-50CD-56EA-853E-C2BA822D6E1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570531" y="4190815"/>
                  <a:ext cx="133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59EA155-F701-753A-1324-0F979FF8020F}"/>
                    </a:ext>
                  </a:extLst>
                </p14:cNvPr>
                <p14:cNvContentPartPr/>
                <p14:nvPr/>
              </p14:nvContentPartPr>
              <p14:xfrm>
                <a:off x="5782931" y="4203415"/>
                <a:ext cx="83520" cy="112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59EA155-F701-753A-1324-0F979FF8020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765291" y="4185775"/>
                  <a:ext cx="119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C874254-0F87-6C07-8C27-A1C1B53A7A03}"/>
                    </a:ext>
                  </a:extLst>
                </p14:cNvPr>
                <p14:cNvContentPartPr/>
                <p14:nvPr/>
              </p14:nvContentPartPr>
              <p14:xfrm>
                <a:off x="5765291" y="4219615"/>
                <a:ext cx="188280" cy="114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C874254-0F87-6C07-8C27-A1C1B53A7A0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747291" y="4201615"/>
                  <a:ext cx="223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5F50C9F-E7C3-74EE-58CB-21026F64AE27}"/>
                    </a:ext>
                  </a:extLst>
                </p14:cNvPr>
                <p14:cNvContentPartPr/>
                <p14:nvPr/>
              </p14:nvContentPartPr>
              <p14:xfrm>
                <a:off x="5831171" y="4170655"/>
                <a:ext cx="19440" cy="165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5F50C9F-E7C3-74EE-58CB-21026F64AE2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813171" y="4153015"/>
                  <a:ext cx="55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4ECA6B5-EC95-45AE-88C0-934BE63E02EE}"/>
                    </a:ext>
                  </a:extLst>
                </p14:cNvPr>
                <p14:cNvContentPartPr/>
                <p14:nvPr/>
              </p14:nvContentPartPr>
              <p14:xfrm>
                <a:off x="5749451" y="4302775"/>
                <a:ext cx="156600" cy="20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4ECA6B5-EC95-45AE-88C0-934BE63E02E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731451" y="4284775"/>
                  <a:ext cx="192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0FB5E39-F146-4BAF-9A38-ADE6855A0B96}"/>
                    </a:ext>
                  </a:extLst>
                </p14:cNvPr>
                <p14:cNvContentPartPr/>
                <p14:nvPr/>
              </p14:nvContentPartPr>
              <p14:xfrm>
                <a:off x="5969771" y="4219615"/>
                <a:ext cx="263160" cy="118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0FB5E39-F146-4BAF-9A38-ADE6855A0B9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951771" y="4201975"/>
                  <a:ext cx="298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3496A3A-D08F-9655-6C6A-57DB0450745A}"/>
                    </a:ext>
                  </a:extLst>
                </p14:cNvPr>
                <p14:cNvContentPartPr/>
                <p14:nvPr/>
              </p14:nvContentPartPr>
              <p14:xfrm>
                <a:off x="6114131" y="4176415"/>
                <a:ext cx="14400" cy="254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3496A3A-D08F-9655-6C6A-57DB0450745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096491" y="4158775"/>
                  <a:ext cx="50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DDE44AA-24A7-BAC8-5155-5048A69D10F9}"/>
                    </a:ext>
                  </a:extLst>
                </p14:cNvPr>
                <p14:cNvContentPartPr/>
                <p14:nvPr/>
              </p14:nvContentPartPr>
              <p14:xfrm>
                <a:off x="6330131" y="4336975"/>
                <a:ext cx="114120" cy="64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DDE44AA-24A7-BAC8-5155-5048A69D10F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312131" y="4319335"/>
                  <a:ext cx="1497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C5703CDA-FBA7-A8C5-BD21-8DAA69837A3A}"/>
              </a:ext>
            </a:extLst>
          </p:cNvPr>
          <p:cNvGrpSpPr/>
          <p:nvPr/>
        </p:nvGrpSpPr>
        <p:grpSpPr>
          <a:xfrm>
            <a:off x="6545411" y="4116295"/>
            <a:ext cx="925200" cy="447480"/>
            <a:chOff x="6545411" y="4116295"/>
            <a:chExt cx="92520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9283ED6-6262-7DD8-A84F-FA7D48CE8CBC}"/>
                    </a:ext>
                  </a:extLst>
                </p14:cNvPr>
                <p14:cNvContentPartPr/>
                <p14:nvPr/>
              </p14:nvContentPartPr>
              <p14:xfrm>
                <a:off x="6545411" y="4205935"/>
                <a:ext cx="218160" cy="928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9283ED6-6262-7DD8-A84F-FA7D48CE8CB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527411" y="4187935"/>
                  <a:ext cx="253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0C422F5-6AF9-A1D9-1434-CC161D2FB88A}"/>
                    </a:ext>
                  </a:extLst>
                </p14:cNvPr>
                <p14:cNvContentPartPr/>
                <p14:nvPr/>
              </p14:nvContentPartPr>
              <p14:xfrm>
                <a:off x="6685451" y="4160215"/>
                <a:ext cx="10440" cy="267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0C422F5-6AF9-A1D9-1434-CC161D2FB88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667811" y="4142575"/>
                  <a:ext cx="46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E562154-9A68-0A5B-D885-AF416599C5EF}"/>
                    </a:ext>
                  </a:extLst>
                </p14:cNvPr>
                <p14:cNvContentPartPr/>
                <p14:nvPr/>
              </p14:nvContentPartPr>
              <p14:xfrm>
                <a:off x="6799211" y="4147615"/>
                <a:ext cx="85680" cy="140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E562154-9A68-0A5B-D885-AF416599C5E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781211" y="4129615"/>
                  <a:ext cx="121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7C65F0-C38F-2C5B-4051-893A143CEF3D}"/>
                    </a:ext>
                  </a:extLst>
                </p14:cNvPr>
                <p14:cNvContentPartPr/>
                <p14:nvPr/>
              </p14:nvContentPartPr>
              <p14:xfrm>
                <a:off x="6761411" y="4150855"/>
                <a:ext cx="178920" cy="1396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7C65F0-C38F-2C5B-4051-893A143CEF3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43411" y="4133215"/>
                  <a:ext cx="214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778C2CE-C694-F055-5C0E-23A39332FCA2}"/>
                    </a:ext>
                  </a:extLst>
                </p14:cNvPr>
                <p14:cNvContentPartPr/>
                <p14:nvPr/>
              </p14:nvContentPartPr>
              <p14:xfrm>
                <a:off x="6780491" y="4116295"/>
                <a:ext cx="141120" cy="168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778C2CE-C694-F055-5C0E-23A39332FCA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762851" y="4098655"/>
                  <a:ext cx="176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74074F4-D0CC-953B-82CA-C246096068D4}"/>
                    </a:ext>
                  </a:extLst>
                </p14:cNvPr>
                <p14:cNvContentPartPr/>
                <p14:nvPr/>
              </p14:nvContentPartPr>
              <p14:xfrm>
                <a:off x="6961931" y="4371535"/>
                <a:ext cx="13320" cy="192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74074F4-D0CC-953B-82CA-C246096068D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43931" y="4353535"/>
                  <a:ext cx="48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E6BDA80-1ADF-C2CC-5BCB-63774B66B765}"/>
                    </a:ext>
                  </a:extLst>
                </p14:cNvPr>
                <p14:cNvContentPartPr/>
                <p14:nvPr/>
              </p14:nvContentPartPr>
              <p14:xfrm>
                <a:off x="6960131" y="4338055"/>
                <a:ext cx="109080" cy="1036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E6BDA80-1ADF-C2CC-5BCB-63774B66B76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42131" y="4320415"/>
                  <a:ext cx="144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C2C0C3F-9504-6100-D080-7E921385CFD5}"/>
                    </a:ext>
                  </a:extLst>
                </p14:cNvPr>
                <p14:cNvContentPartPr/>
                <p14:nvPr/>
              </p14:nvContentPartPr>
              <p14:xfrm>
                <a:off x="6972011" y="4206655"/>
                <a:ext cx="96120" cy="79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C2C0C3F-9504-6100-D080-7E921385CFD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954011" y="4188655"/>
                  <a:ext cx="131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750FEEE-623B-5E9C-9196-AFEDB8EFF526}"/>
                    </a:ext>
                  </a:extLst>
                </p14:cNvPr>
                <p14:cNvContentPartPr/>
                <p14:nvPr/>
              </p14:nvContentPartPr>
              <p14:xfrm>
                <a:off x="7167131" y="4191175"/>
                <a:ext cx="189720" cy="1245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750FEEE-623B-5E9C-9196-AFEDB8EFF52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49491" y="4173175"/>
                  <a:ext cx="225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73DFE10-5497-9451-B06D-8AEC9B660611}"/>
                    </a:ext>
                  </a:extLst>
                </p14:cNvPr>
                <p14:cNvContentPartPr/>
                <p14:nvPr/>
              </p14:nvContentPartPr>
              <p14:xfrm>
                <a:off x="7252811" y="4139695"/>
                <a:ext cx="3240" cy="232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73DFE10-5497-9451-B06D-8AEC9B66061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234811" y="4122055"/>
                  <a:ext cx="38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7A9C528-A70A-B70A-8361-E1081F166C2E}"/>
                    </a:ext>
                  </a:extLst>
                </p14:cNvPr>
                <p14:cNvContentPartPr/>
                <p14:nvPr/>
              </p14:nvContentPartPr>
              <p14:xfrm>
                <a:off x="7418411" y="4117375"/>
                <a:ext cx="52200" cy="381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7A9C528-A70A-B70A-8361-E1081F166C2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400771" y="4099375"/>
                  <a:ext cx="87840" cy="41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99B2E47E-D0AD-B43B-F41E-FFB9746DBCAD}"/>
              </a:ext>
            </a:extLst>
          </p:cNvPr>
          <p:cNvGrpSpPr/>
          <p:nvPr/>
        </p:nvGrpSpPr>
        <p:grpSpPr>
          <a:xfrm>
            <a:off x="7547651" y="4572415"/>
            <a:ext cx="4223520" cy="925560"/>
            <a:chOff x="7547651" y="4572415"/>
            <a:chExt cx="4223520" cy="9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0E709DC-24AD-6F63-664B-E9DCC321187D}"/>
                    </a:ext>
                  </a:extLst>
                </p14:cNvPr>
                <p14:cNvContentPartPr/>
                <p14:nvPr/>
              </p14:nvContentPartPr>
              <p14:xfrm>
                <a:off x="7547651" y="4573855"/>
                <a:ext cx="117360" cy="2106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0E709DC-24AD-6F63-664B-E9DCC321187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530011" y="4556215"/>
                  <a:ext cx="153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1B242F0-D021-C50C-22A4-D5F1DC344E5E}"/>
                    </a:ext>
                  </a:extLst>
                </p14:cNvPr>
                <p14:cNvContentPartPr/>
                <p14:nvPr/>
              </p14:nvContentPartPr>
              <p14:xfrm>
                <a:off x="7689851" y="4619575"/>
                <a:ext cx="111240" cy="1893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1B242F0-D021-C50C-22A4-D5F1DC344E5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671851" y="4601935"/>
                  <a:ext cx="146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D6D82F9-7B26-2412-DB29-583F6B8C9264}"/>
                    </a:ext>
                  </a:extLst>
                </p14:cNvPr>
                <p14:cNvContentPartPr/>
                <p14:nvPr/>
              </p14:nvContentPartPr>
              <p14:xfrm>
                <a:off x="7863371" y="4609855"/>
                <a:ext cx="88200" cy="225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D6D82F9-7B26-2412-DB29-583F6B8C926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845371" y="4591855"/>
                  <a:ext cx="123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A3C292D-A1E0-4B3A-2833-6016AD9C3246}"/>
                    </a:ext>
                  </a:extLst>
                </p14:cNvPr>
                <p14:cNvContentPartPr/>
                <p14:nvPr/>
              </p14:nvContentPartPr>
              <p14:xfrm>
                <a:off x="8099171" y="4572415"/>
                <a:ext cx="75960" cy="3034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A3C292D-A1E0-4B3A-2833-6016AD9C324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081531" y="4554415"/>
                  <a:ext cx="1116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B2C57BB-4544-5DF6-462E-D6463189727F}"/>
                    </a:ext>
                  </a:extLst>
                </p14:cNvPr>
                <p14:cNvContentPartPr/>
                <p14:nvPr/>
              </p14:nvContentPartPr>
              <p14:xfrm>
                <a:off x="8251091" y="4645855"/>
                <a:ext cx="37800" cy="191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B2C57BB-4544-5DF6-462E-D6463189727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233091" y="4627855"/>
                  <a:ext cx="73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1F26AAC-B7D3-4AD7-C1F4-A0AF39DD2784}"/>
                    </a:ext>
                  </a:extLst>
                </p14:cNvPr>
                <p14:cNvContentPartPr/>
                <p14:nvPr/>
              </p14:nvContentPartPr>
              <p14:xfrm>
                <a:off x="8380331" y="4678255"/>
                <a:ext cx="66240" cy="192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1F26AAC-B7D3-4AD7-C1F4-A0AF39DD278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362691" y="4660255"/>
                  <a:ext cx="101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4CEA453-1CA5-2888-815E-8B207A5F8ADE}"/>
                    </a:ext>
                  </a:extLst>
                </p14:cNvPr>
                <p14:cNvContentPartPr/>
                <p14:nvPr/>
              </p14:nvContentPartPr>
              <p14:xfrm>
                <a:off x="8555291" y="4826575"/>
                <a:ext cx="24120" cy="453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4CEA453-1CA5-2888-815E-8B207A5F8AD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537651" y="4808935"/>
                  <a:ext cx="59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A5DA865-88B7-20D7-76E0-8A82D302466E}"/>
                    </a:ext>
                  </a:extLst>
                </p14:cNvPr>
                <p14:cNvContentPartPr/>
                <p14:nvPr/>
              </p14:nvContentPartPr>
              <p14:xfrm>
                <a:off x="8614691" y="4659175"/>
                <a:ext cx="133920" cy="235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A5DA865-88B7-20D7-76E0-8A82D302466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597051" y="4641175"/>
                  <a:ext cx="169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226FCAD-7CDB-68C7-2872-68A3CAF45CDF}"/>
                    </a:ext>
                  </a:extLst>
                </p14:cNvPr>
                <p14:cNvContentPartPr/>
                <p14:nvPr/>
              </p14:nvContentPartPr>
              <p14:xfrm>
                <a:off x="8760851" y="4577095"/>
                <a:ext cx="102960" cy="3913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226FCAD-7CDB-68C7-2872-68A3CAF45CD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742851" y="4559095"/>
                  <a:ext cx="1386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2D2F577-0473-FB88-AC34-F853BA03E4E9}"/>
                    </a:ext>
                  </a:extLst>
                </p14:cNvPr>
                <p14:cNvContentPartPr/>
                <p14:nvPr/>
              </p14:nvContentPartPr>
              <p14:xfrm>
                <a:off x="9176291" y="4695535"/>
                <a:ext cx="415800" cy="2484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2D2F577-0473-FB88-AC34-F853BA03E4E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158291" y="4677535"/>
                  <a:ext cx="451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938A558-AF8D-9A5B-44AE-A170AEB4874F}"/>
                    </a:ext>
                  </a:extLst>
                </p14:cNvPr>
                <p14:cNvContentPartPr/>
                <p14:nvPr/>
              </p14:nvContentPartPr>
              <p14:xfrm>
                <a:off x="9480851" y="4801015"/>
                <a:ext cx="190080" cy="104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938A558-AF8D-9A5B-44AE-A170AEB4874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63211" y="4783375"/>
                  <a:ext cx="22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5BA19FD-5163-D618-9E5C-15F0674F2E70}"/>
                    </a:ext>
                  </a:extLst>
                </p14:cNvPr>
                <p14:cNvContentPartPr/>
                <p14:nvPr/>
              </p14:nvContentPartPr>
              <p14:xfrm>
                <a:off x="9844451" y="4756015"/>
                <a:ext cx="473040" cy="1994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5BA19FD-5163-D618-9E5C-15F0674F2E7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826811" y="4738375"/>
                  <a:ext cx="508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BB7CF2C-B0BE-B2A7-6E94-4D8A5E9A7003}"/>
                    </a:ext>
                  </a:extLst>
                </p14:cNvPr>
                <p14:cNvContentPartPr/>
                <p14:nvPr/>
              </p14:nvContentPartPr>
              <p14:xfrm>
                <a:off x="10489211" y="4765015"/>
                <a:ext cx="295560" cy="1357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BB7CF2C-B0BE-B2A7-6E94-4D8A5E9A700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471571" y="4747375"/>
                  <a:ext cx="331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31DF229-3357-3C29-26A4-93797ABC0928}"/>
                    </a:ext>
                  </a:extLst>
                </p14:cNvPr>
                <p14:cNvContentPartPr/>
                <p14:nvPr/>
              </p14:nvContentPartPr>
              <p14:xfrm>
                <a:off x="10600811" y="4740895"/>
                <a:ext cx="34200" cy="2646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31DF229-3357-3C29-26A4-93797ABC092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583171" y="4723255"/>
                  <a:ext cx="69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8C85A31-F161-01F6-496D-38F288151829}"/>
                    </a:ext>
                  </a:extLst>
                </p14:cNvPr>
                <p14:cNvContentPartPr/>
                <p14:nvPr/>
              </p14:nvContentPartPr>
              <p14:xfrm>
                <a:off x="10843811" y="4840975"/>
                <a:ext cx="333360" cy="1602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8C85A31-F161-01F6-496D-38F28815182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825811" y="4823335"/>
                  <a:ext cx="369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DBE153C-400D-E4F6-580F-58931D07645B}"/>
                    </a:ext>
                  </a:extLst>
                </p14:cNvPr>
                <p14:cNvContentPartPr/>
                <p14:nvPr/>
              </p14:nvContentPartPr>
              <p14:xfrm>
                <a:off x="11050811" y="4770055"/>
                <a:ext cx="36720" cy="284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DBE153C-400D-E4F6-580F-58931D07645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032811" y="4752415"/>
                  <a:ext cx="72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BA1F3C8-262E-6A3B-BD70-4A342870036D}"/>
                    </a:ext>
                  </a:extLst>
                </p14:cNvPr>
                <p14:cNvContentPartPr/>
                <p14:nvPr/>
              </p14:nvContentPartPr>
              <p14:xfrm>
                <a:off x="11319371" y="4809655"/>
                <a:ext cx="120600" cy="1674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BA1F3C8-262E-6A3B-BD70-4A34287003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301371" y="4792015"/>
                  <a:ext cx="156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042965B-3A69-D05C-AEB8-E28949CE63A4}"/>
                    </a:ext>
                  </a:extLst>
                </p14:cNvPr>
                <p14:cNvContentPartPr/>
                <p14:nvPr/>
              </p14:nvContentPartPr>
              <p14:xfrm>
                <a:off x="11487851" y="4841335"/>
                <a:ext cx="66600" cy="107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042965B-3A69-D05C-AEB8-E28949CE63A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469851" y="4823335"/>
                  <a:ext cx="102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198007B-4B01-F392-AA0B-4E0E073A6AA1}"/>
                    </a:ext>
                  </a:extLst>
                </p14:cNvPr>
                <p14:cNvContentPartPr/>
                <p14:nvPr/>
              </p14:nvContentPartPr>
              <p14:xfrm>
                <a:off x="11676131" y="4662415"/>
                <a:ext cx="34920" cy="361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198007B-4B01-F392-AA0B-4E0E073A6AA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658131" y="4644775"/>
                  <a:ext cx="705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4B536B0-4CEC-20FD-B7DD-70997813C465}"/>
                    </a:ext>
                  </a:extLst>
                </p14:cNvPr>
                <p14:cNvContentPartPr/>
                <p14:nvPr/>
              </p14:nvContentPartPr>
              <p14:xfrm>
                <a:off x="11549771" y="4812175"/>
                <a:ext cx="221400" cy="133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4B536B0-4CEC-20FD-B7DD-70997813C46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531771" y="4794175"/>
                  <a:ext cx="257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AAEB84C-803F-8E2E-DC74-7189FD74CF17}"/>
                    </a:ext>
                  </a:extLst>
                </p14:cNvPr>
                <p14:cNvContentPartPr/>
                <p14:nvPr/>
              </p14:nvContentPartPr>
              <p14:xfrm>
                <a:off x="7625051" y="5156335"/>
                <a:ext cx="156600" cy="1324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AAEB84C-803F-8E2E-DC74-7189FD74CF1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607411" y="5138335"/>
                  <a:ext cx="192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E463366-CD74-00DE-4EEF-7E8A72A2AC36}"/>
                    </a:ext>
                  </a:extLst>
                </p14:cNvPr>
                <p14:cNvContentPartPr/>
                <p14:nvPr/>
              </p14:nvContentPartPr>
              <p14:xfrm>
                <a:off x="7968131" y="5067775"/>
                <a:ext cx="198360" cy="2239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E463366-CD74-00DE-4EEF-7E8A72A2AC3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950491" y="5049775"/>
                  <a:ext cx="234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CCE4C539-0B67-7FB4-73B4-B8CD66AC5600}"/>
                    </a:ext>
                  </a:extLst>
                </p14:cNvPr>
                <p14:cNvContentPartPr/>
                <p14:nvPr/>
              </p14:nvContentPartPr>
              <p14:xfrm>
                <a:off x="8091971" y="5217535"/>
                <a:ext cx="52560" cy="90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CCE4C539-0B67-7FB4-73B4-B8CD66AC560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074331" y="5199895"/>
                  <a:ext cx="88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65289F9-025F-A598-E799-65738CE848E4}"/>
                    </a:ext>
                  </a:extLst>
                </p14:cNvPr>
                <p14:cNvContentPartPr/>
                <p14:nvPr/>
              </p14:nvContentPartPr>
              <p14:xfrm>
                <a:off x="8259011" y="5148415"/>
                <a:ext cx="194040" cy="1674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65289F9-025F-A598-E799-65738CE848E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241011" y="5130415"/>
                  <a:ext cx="229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2D10270-18D8-A22A-A3EC-84F97C8AD370}"/>
                    </a:ext>
                  </a:extLst>
                </p14:cNvPr>
                <p14:cNvContentPartPr/>
                <p14:nvPr/>
              </p14:nvContentPartPr>
              <p14:xfrm>
                <a:off x="8651771" y="5149855"/>
                <a:ext cx="715680" cy="162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2D10270-18D8-A22A-A3EC-84F97C8AD37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633771" y="5131855"/>
                  <a:ext cx="751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D0B0FC4-CFBF-A0B5-2FA7-09BD371663C3}"/>
                    </a:ext>
                  </a:extLst>
                </p14:cNvPr>
                <p14:cNvContentPartPr/>
                <p14:nvPr/>
              </p14:nvContentPartPr>
              <p14:xfrm>
                <a:off x="9432611" y="5039695"/>
                <a:ext cx="1188720" cy="458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D0B0FC4-CFBF-A0B5-2FA7-09BD371663C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414611" y="5022055"/>
                  <a:ext cx="1224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7C89987D-E2B5-9230-D912-AB38E44EB4B3}"/>
                    </a:ext>
                  </a:extLst>
                </p14:cNvPr>
                <p14:cNvContentPartPr/>
                <p14:nvPr/>
              </p14:nvContentPartPr>
              <p14:xfrm>
                <a:off x="10322531" y="5118535"/>
                <a:ext cx="25920" cy="284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7C89987D-E2B5-9230-D912-AB38E44EB4B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4531" y="5100535"/>
                  <a:ext cx="61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C4F6854-E234-0972-AAEF-DF357584F392}"/>
                    </a:ext>
                  </a:extLst>
                </p14:cNvPr>
                <p14:cNvContentPartPr/>
                <p14:nvPr/>
              </p14:nvContentPartPr>
              <p14:xfrm>
                <a:off x="10764971" y="5343175"/>
                <a:ext cx="22680" cy="104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7C4F6854-E234-0972-AAEF-DF357584F39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746971" y="5325175"/>
                  <a:ext cx="583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958731AB-674B-0F92-A060-E2DFEE8375C1}"/>
              </a:ext>
            </a:extLst>
          </p:cNvPr>
          <p:cNvGrpSpPr/>
          <p:nvPr/>
        </p:nvGrpSpPr>
        <p:grpSpPr>
          <a:xfrm>
            <a:off x="7092611" y="1608175"/>
            <a:ext cx="1795320" cy="415080"/>
            <a:chOff x="7092611" y="1608175"/>
            <a:chExt cx="179532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EC2EC02-A242-9AB4-0BF7-4429ABD86FB1}"/>
                    </a:ext>
                  </a:extLst>
                </p14:cNvPr>
                <p14:cNvContentPartPr/>
                <p14:nvPr/>
              </p14:nvContentPartPr>
              <p14:xfrm>
                <a:off x="7160651" y="1739215"/>
                <a:ext cx="45360" cy="1990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EC2EC02-A242-9AB4-0BF7-4429ABD86FB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42651" y="1721575"/>
                  <a:ext cx="81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2349E76-FA7D-D4A4-123D-5FC67F15036E}"/>
                    </a:ext>
                  </a:extLst>
                </p14:cNvPr>
                <p14:cNvContentPartPr/>
                <p14:nvPr/>
              </p14:nvContentPartPr>
              <p14:xfrm>
                <a:off x="7092611" y="1731655"/>
                <a:ext cx="213840" cy="24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2349E76-FA7D-D4A4-123D-5FC67F15036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074971" y="1714015"/>
                  <a:ext cx="249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9F81494-C3D5-2B99-5A7E-01B820099332}"/>
                    </a:ext>
                  </a:extLst>
                </p14:cNvPr>
                <p14:cNvContentPartPr/>
                <p14:nvPr/>
              </p14:nvContentPartPr>
              <p14:xfrm>
                <a:off x="7215731" y="1608175"/>
                <a:ext cx="840600" cy="415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9F81494-C3D5-2B99-5A7E-01B82009933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98091" y="1590535"/>
                  <a:ext cx="8762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D7C4973-73F9-3F24-7A17-D46D4A5D3782}"/>
                    </a:ext>
                  </a:extLst>
                </p14:cNvPr>
                <p14:cNvContentPartPr/>
                <p14:nvPr/>
              </p14:nvContentPartPr>
              <p14:xfrm>
                <a:off x="7859051" y="1691695"/>
                <a:ext cx="8640" cy="133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D7C4973-73F9-3F24-7A17-D46D4A5D378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841411" y="1673695"/>
                  <a:ext cx="44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79852CD-F6DA-0617-87F5-487BE75D4F7F}"/>
                    </a:ext>
                  </a:extLst>
                </p14:cNvPr>
                <p14:cNvContentPartPr/>
                <p14:nvPr/>
              </p14:nvContentPartPr>
              <p14:xfrm>
                <a:off x="7587611" y="1651375"/>
                <a:ext cx="278280" cy="802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79852CD-F6DA-0617-87F5-487BE75D4F7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569971" y="1633735"/>
                  <a:ext cx="313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DC06A05-BA1C-FED0-60CB-87CD5F928A26}"/>
                    </a:ext>
                  </a:extLst>
                </p14:cNvPr>
                <p14:cNvContentPartPr/>
                <p14:nvPr/>
              </p14:nvContentPartPr>
              <p14:xfrm>
                <a:off x="8275211" y="1755775"/>
                <a:ext cx="132120" cy="1616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DC06A05-BA1C-FED0-60CB-87CD5F928A2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257571" y="1738135"/>
                  <a:ext cx="167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D22727C-4A81-C5FC-BE07-203A96E6DDD5}"/>
                    </a:ext>
                  </a:extLst>
                </p14:cNvPr>
                <p14:cNvContentPartPr/>
                <p14:nvPr/>
              </p14:nvContentPartPr>
              <p14:xfrm>
                <a:off x="8628731" y="1751815"/>
                <a:ext cx="259200" cy="153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D22727C-4A81-C5FC-BE07-203A96E6DDD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610731" y="1734175"/>
                  <a:ext cx="2948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1B3171F0-6358-122A-F79B-0008918C7C18}"/>
              </a:ext>
            </a:extLst>
          </p:cNvPr>
          <p:cNvGrpSpPr/>
          <p:nvPr/>
        </p:nvGrpSpPr>
        <p:grpSpPr>
          <a:xfrm>
            <a:off x="9149651" y="1627975"/>
            <a:ext cx="1648800" cy="391320"/>
            <a:chOff x="9149651" y="1627975"/>
            <a:chExt cx="164880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B552629-48C9-C00D-9540-8264EEBB41DF}"/>
                    </a:ext>
                  </a:extLst>
                </p14:cNvPr>
                <p14:cNvContentPartPr/>
                <p14:nvPr/>
              </p14:nvContentPartPr>
              <p14:xfrm>
                <a:off x="9149651" y="1672975"/>
                <a:ext cx="202320" cy="155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B552629-48C9-C00D-9540-8264EEBB41D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32011" y="1655335"/>
                  <a:ext cx="237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0EF0E83-9E91-EA00-EA7F-4F484C38E4F1}"/>
                    </a:ext>
                  </a:extLst>
                </p14:cNvPr>
                <p14:cNvContentPartPr/>
                <p14:nvPr/>
              </p14:nvContentPartPr>
              <p14:xfrm>
                <a:off x="9231371" y="1755415"/>
                <a:ext cx="93600" cy="1443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0EF0E83-9E91-EA00-EA7F-4F484C38E4F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213371" y="1737415"/>
                  <a:ext cx="129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98A50FB-761E-A84E-52B1-7BC3EEABE5DE}"/>
                    </a:ext>
                  </a:extLst>
                </p14:cNvPr>
                <p14:cNvContentPartPr/>
                <p14:nvPr/>
              </p14:nvContentPartPr>
              <p14:xfrm>
                <a:off x="9398411" y="1726255"/>
                <a:ext cx="191880" cy="1594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98A50FB-761E-A84E-52B1-7BC3EEABE5D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380411" y="1708615"/>
                  <a:ext cx="227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0B31923C-F421-B6A5-273E-5464324BF064}"/>
                    </a:ext>
                  </a:extLst>
                </p14:cNvPr>
                <p14:cNvContentPartPr/>
                <p14:nvPr/>
              </p14:nvContentPartPr>
              <p14:xfrm>
                <a:off x="9706931" y="1756855"/>
                <a:ext cx="106920" cy="1281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0B31923C-F421-B6A5-273E-5464324BF06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688931" y="1739215"/>
                  <a:ext cx="14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AD88CF2-B448-F8F3-8BCF-67A01754F4E6}"/>
                    </a:ext>
                  </a:extLst>
                </p14:cNvPr>
                <p14:cNvContentPartPr/>
                <p14:nvPr/>
              </p14:nvContentPartPr>
              <p14:xfrm>
                <a:off x="9847691" y="1627975"/>
                <a:ext cx="950760" cy="3913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AD88CF2-B448-F8F3-8BCF-67A01754F4E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30051" y="1610335"/>
                  <a:ext cx="986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7C22C14-5FD2-E8F3-AAEA-CCD5DDB2A9D9}"/>
                    </a:ext>
                  </a:extLst>
                </p14:cNvPr>
                <p14:cNvContentPartPr/>
                <p14:nvPr/>
              </p14:nvContentPartPr>
              <p14:xfrm>
                <a:off x="10338731" y="1756495"/>
                <a:ext cx="188280" cy="72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7C22C14-5FD2-E8F3-AAEA-CCD5DDB2A9D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321091" y="1738495"/>
                  <a:ext cx="2239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593C7F28-C2F6-AC70-34D5-046AA630138C}"/>
              </a:ext>
            </a:extLst>
          </p:cNvPr>
          <p:cNvGrpSpPr/>
          <p:nvPr/>
        </p:nvGrpSpPr>
        <p:grpSpPr>
          <a:xfrm>
            <a:off x="7188011" y="2188135"/>
            <a:ext cx="1247760" cy="254880"/>
            <a:chOff x="7188011" y="2188135"/>
            <a:chExt cx="124776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0C655B3-B056-E147-ABE7-1A2D82DC773F}"/>
                    </a:ext>
                  </a:extLst>
                </p14:cNvPr>
                <p14:cNvContentPartPr/>
                <p14:nvPr/>
              </p14:nvContentPartPr>
              <p14:xfrm>
                <a:off x="7188011" y="2209375"/>
                <a:ext cx="504000" cy="2001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0C655B3-B056-E147-ABE7-1A2D82DC773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170011" y="2191735"/>
                  <a:ext cx="539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AED2940-7674-D515-F4B2-F8CB31031CFE}"/>
                    </a:ext>
                  </a:extLst>
                </p14:cNvPr>
                <p14:cNvContentPartPr/>
                <p14:nvPr/>
              </p14:nvContentPartPr>
              <p14:xfrm>
                <a:off x="7897931" y="2188135"/>
                <a:ext cx="118800" cy="231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AED2940-7674-D515-F4B2-F8CB31031CF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880291" y="2170495"/>
                  <a:ext cx="154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382917F-A806-9C54-2D28-7AE155573C04}"/>
                    </a:ext>
                  </a:extLst>
                </p14:cNvPr>
                <p14:cNvContentPartPr/>
                <p14:nvPr/>
              </p14:nvContentPartPr>
              <p14:xfrm>
                <a:off x="8104211" y="2202175"/>
                <a:ext cx="88560" cy="2242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382917F-A806-9C54-2D28-7AE155573C0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086571" y="2184175"/>
                  <a:ext cx="124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6EBD23C5-AE20-372D-5CA8-F4D3CD30F666}"/>
                    </a:ext>
                  </a:extLst>
                </p14:cNvPr>
                <p14:cNvContentPartPr/>
                <p14:nvPr/>
              </p14:nvContentPartPr>
              <p14:xfrm>
                <a:off x="8331731" y="2206495"/>
                <a:ext cx="104040" cy="2365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6EBD23C5-AE20-372D-5CA8-F4D3CD30F66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313731" y="2188855"/>
                  <a:ext cx="13968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F05424AF-F098-ABD9-7CEC-7109454E74C2}"/>
              </a:ext>
            </a:extLst>
          </p:cNvPr>
          <p:cNvGrpSpPr/>
          <p:nvPr/>
        </p:nvGrpSpPr>
        <p:grpSpPr>
          <a:xfrm>
            <a:off x="8708291" y="2059975"/>
            <a:ext cx="950040" cy="472680"/>
            <a:chOff x="8708291" y="2059975"/>
            <a:chExt cx="9500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A5CC5F88-BDC4-A094-E290-0DDB0E040190}"/>
                    </a:ext>
                  </a:extLst>
                </p14:cNvPr>
                <p14:cNvContentPartPr/>
                <p14:nvPr/>
              </p14:nvContentPartPr>
              <p14:xfrm>
                <a:off x="8708291" y="2059975"/>
                <a:ext cx="141120" cy="3762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A5CC5F88-BDC4-A094-E290-0DDB0E04019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690291" y="2041975"/>
                  <a:ext cx="1767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8BCBFFD-924A-65E9-41D2-765F7FEF114C}"/>
                    </a:ext>
                  </a:extLst>
                </p14:cNvPr>
                <p14:cNvContentPartPr/>
                <p14:nvPr/>
              </p14:nvContentPartPr>
              <p14:xfrm>
                <a:off x="8876051" y="2215495"/>
                <a:ext cx="8280" cy="2113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8BCBFFD-924A-65E9-41D2-765F7FEF114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858051" y="2197495"/>
                  <a:ext cx="43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BED7C6B-72F8-1599-7479-F3210045B6BB}"/>
                    </a:ext>
                  </a:extLst>
                </p14:cNvPr>
                <p14:cNvContentPartPr/>
                <p14:nvPr/>
              </p14:nvContentPartPr>
              <p14:xfrm>
                <a:off x="8953811" y="2209735"/>
                <a:ext cx="7920" cy="2109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BED7C6B-72F8-1599-7479-F3210045B6B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936171" y="2192095"/>
                  <a:ext cx="43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97AADE4B-71B9-51DE-54DC-CCF2F318000A}"/>
                    </a:ext>
                  </a:extLst>
                </p14:cNvPr>
                <p14:cNvContentPartPr/>
                <p14:nvPr/>
              </p14:nvContentPartPr>
              <p14:xfrm>
                <a:off x="9032651" y="2204695"/>
                <a:ext cx="33120" cy="2160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97AADE4B-71B9-51DE-54DC-CCF2F318000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015011" y="2187055"/>
                  <a:ext cx="68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5D989DCC-D114-4660-963F-988515E03BB0}"/>
                    </a:ext>
                  </a:extLst>
                </p14:cNvPr>
                <p14:cNvContentPartPr/>
                <p14:nvPr/>
              </p14:nvContentPartPr>
              <p14:xfrm>
                <a:off x="9155771" y="2389735"/>
                <a:ext cx="28440" cy="183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5D989DCC-D114-4660-963F-988515E03BB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138131" y="2372095"/>
                  <a:ext cx="64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FEADB32-3889-0B70-F68B-264CA839DF36}"/>
                    </a:ext>
                  </a:extLst>
                </p14:cNvPr>
                <p14:cNvContentPartPr/>
                <p14:nvPr/>
              </p14:nvContentPartPr>
              <p14:xfrm>
                <a:off x="9318131" y="2192455"/>
                <a:ext cx="11160" cy="2224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FEADB32-3889-0B70-F68B-264CA839DF3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300491" y="2174815"/>
                  <a:ext cx="46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7599447-CE51-4A7F-58CD-AEEE6EAB68C2}"/>
                    </a:ext>
                  </a:extLst>
                </p14:cNvPr>
                <p14:cNvContentPartPr/>
                <p14:nvPr/>
              </p14:nvContentPartPr>
              <p14:xfrm>
                <a:off x="9394091" y="2243215"/>
                <a:ext cx="153360" cy="1332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7599447-CE51-4A7F-58CD-AEEE6EAB68C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376091" y="2225575"/>
                  <a:ext cx="189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D1D1A1F1-378E-1426-A01E-5770FDE1AE57}"/>
                    </a:ext>
                  </a:extLst>
                </p14:cNvPr>
                <p14:cNvContentPartPr/>
                <p14:nvPr/>
              </p14:nvContentPartPr>
              <p14:xfrm>
                <a:off x="9559691" y="2128375"/>
                <a:ext cx="98640" cy="4042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D1D1A1F1-378E-1426-A01E-5770FDE1AE5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541691" y="2110735"/>
                  <a:ext cx="134280" cy="43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921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EC6C16-588E-7C6E-6040-BDD48FDA87A8}"/>
              </a:ext>
            </a:extLst>
          </p:cNvPr>
          <p:cNvGrpSpPr/>
          <p:nvPr/>
        </p:nvGrpSpPr>
        <p:grpSpPr>
          <a:xfrm>
            <a:off x="748691" y="152335"/>
            <a:ext cx="2621520" cy="519480"/>
            <a:chOff x="748691" y="152335"/>
            <a:chExt cx="262152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3DECB45-C494-C3F8-C839-1041F8851C84}"/>
                    </a:ext>
                  </a:extLst>
                </p14:cNvPr>
                <p14:cNvContentPartPr/>
                <p14:nvPr/>
              </p14:nvContentPartPr>
              <p14:xfrm>
                <a:off x="2071331" y="152335"/>
                <a:ext cx="1298880" cy="519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3DECB45-C494-C3F8-C839-1041F8851C8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3691" y="134695"/>
                  <a:ext cx="13345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EC5D62E-93B0-BD39-085B-55FB27190B25}"/>
                    </a:ext>
                  </a:extLst>
                </p14:cNvPr>
                <p14:cNvContentPartPr/>
                <p14:nvPr/>
              </p14:nvContentPartPr>
              <p14:xfrm>
                <a:off x="3114971" y="323335"/>
                <a:ext cx="28800" cy="2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EC5D62E-93B0-BD39-085B-55FB27190B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97331" y="305335"/>
                  <a:ext cx="64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1021735-5EFD-D904-5B7A-A9586D5DDB23}"/>
                    </a:ext>
                  </a:extLst>
                </p14:cNvPr>
                <p14:cNvContentPartPr/>
                <p14:nvPr/>
              </p14:nvContentPartPr>
              <p14:xfrm>
                <a:off x="2854331" y="268255"/>
                <a:ext cx="232560" cy="4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1021735-5EFD-D904-5B7A-A9586D5DDB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36331" y="250615"/>
                  <a:ext cx="268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F0FC746-8F11-7298-BE8A-8189F19B7C0D}"/>
                    </a:ext>
                  </a:extLst>
                </p14:cNvPr>
                <p14:cNvContentPartPr/>
                <p14:nvPr/>
              </p14:nvContentPartPr>
              <p14:xfrm>
                <a:off x="831491" y="312535"/>
                <a:ext cx="24840" cy="235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F0FC746-8F11-7298-BE8A-8189F19B7C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3491" y="294895"/>
                  <a:ext cx="60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3A3B79-4A6F-06F0-F8FD-D5F0CCBCBA58}"/>
                    </a:ext>
                  </a:extLst>
                </p14:cNvPr>
                <p14:cNvContentPartPr/>
                <p14:nvPr/>
              </p14:nvContentPartPr>
              <p14:xfrm>
                <a:off x="748691" y="294895"/>
                <a:ext cx="224640" cy="5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3A3B79-4A6F-06F0-F8FD-D5F0CCBCBA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1051" y="276895"/>
                  <a:ext cx="260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265B041-BEC4-FE07-1A54-F7E6AD3672E3}"/>
                    </a:ext>
                  </a:extLst>
                </p14:cNvPr>
                <p14:cNvContentPartPr/>
                <p14:nvPr/>
              </p14:nvContentPartPr>
              <p14:xfrm>
                <a:off x="962891" y="257455"/>
                <a:ext cx="875160" cy="312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265B041-BEC4-FE07-1A54-F7E6AD3672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4891" y="239815"/>
                  <a:ext cx="91080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C48FF32-392E-B937-0F7E-92503F22B68F}"/>
                  </a:ext>
                </a:extLst>
              </p14:cNvPr>
              <p14:cNvContentPartPr/>
              <p14:nvPr/>
            </p14:nvContentPartPr>
            <p14:xfrm>
              <a:off x="4068251" y="910135"/>
              <a:ext cx="89280" cy="55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C48FF32-392E-B937-0F7E-92503F22B6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4611" y="802135"/>
                <a:ext cx="19692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24C2E71-9EE0-98B9-B7DB-BE14318C57C9}"/>
                  </a:ext>
                </a:extLst>
              </p14:cNvPr>
              <p14:cNvContentPartPr/>
              <p14:nvPr/>
            </p14:nvContentPartPr>
            <p14:xfrm>
              <a:off x="2740571" y="946495"/>
              <a:ext cx="1264320" cy="508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24C2E71-9EE0-98B9-B7DB-BE14318C57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86571" y="838495"/>
                <a:ext cx="137196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EE9CA3-44D8-CBB4-E209-5C5156D70925}"/>
                  </a:ext>
                </a:extLst>
              </p14:cNvPr>
              <p14:cNvContentPartPr/>
              <p14:nvPr/>
            </p14:nvContentPartPr>
            <p14:xfrm>
              <a:off x="4234211" y="903295"/>
              <a:ext cx="1287720" cy="528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EE9CA3-44D8-CBB4-E209-5C5156D709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80211" y="795295"/>
                <a:ext cx="13953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1F8D881-1317-5259-E50D-3FF5D228A0DC}"/>
                  </a:ext>
                </a:extLst>
              </p14:cNvPr>
              <p14:cNvContentPartPr/>
              <p14:nvPr/>
            </p14:nvContentPartPr>
            <p14:xfrm>
              <a:off x="4326011" y="1424935"/>
              <a:ext cx="289800" cy="2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1F8D881-1317-5259-E50D-3FF5D228A0D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72011" y="1317295"/>
                <a:ext cx="39744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27DC67C-BDB6-CF87-13E4-290DCB28E5E0}"/>
              </a:ext>
            </a:extLst>
          </p:cNvPr>
          <p:cNvGrpSpPr/>
          <p:nvPr/>
        </p:nvGrpSpPr>
        <p:grpSpPr>
          <a:xfrm>
            <a:off x="2661731" y="823375"/>
            <a:ext cx="3114000" cy="757800"/>
            <a:chOff x="2661731" y="823375"/>
            <a:chExt cx="3114000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199AFB-A89C-531B-91E6-DF2F5450C7BA}"/>
                    </a:ext>
                  </a:extLst>
                </p14:cNvPr>
                <p14:cNvContentPartPr/>
                <p14:nvPr/>
              </p14:nvContentPartPr>
              <p14:xfrm>
                <a:off x="2661731" y="861175"/>
                <a:ext cx="1406520" cy="720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199AFB-A89C-531B-91E6-DF2F5450C7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43731" y="843535"/>
                  <a:ext cx="144216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682719-34BE-28EE-39D6-C2934FF9B497}"/>
                    </a:ext>
                  </a:extLst>
                </p14:cNvPr>
                <p14:cNvContentPartPr/>
                <p14:nvPr/>
              </p14:nvContentPartPr>
              <p14:xfrm>
                <a:off x="4124771" y="892135"/>
                <a:ext cx="1365840" cy="621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682719-34BE-28EE-39D6-C2934FF9B4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07131" y="874495"/>
                  <a:ext cx="140148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D42C57-A76F-3859-D33E-728C2BC0BA5C}"/>
                    </a:ext>
                  </a:extLst>
                </p14:cNvPr>
                <p14:cNvContentPartPr/>
                <p14:nvPr/>
              </p14:nvContentPartPr>
              <p14:xfrm>
                <a:off x="4223771" y="823375"/>
                <a:ext cx="1551960" cy="12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D42C57-A76F-3859-D33E-728C2BC0BA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6131" y="805735"/>
                  <a:ext cx="1587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691302-782E-1379-9F97-0DFC3BB6C37B}"/>
                    </a:ext>
                  </a:extLst>
                </p14:cNvPr>
                <p14:cNvContentPartPr/>
                <p14:nvPr/>
              </p14:nvContentPartPr>
              <p14:xfrm>
                <a:off x="3020651" y="1172215"/>
                <a:ext cx="6120" cy="136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691302-782E-1379-9F97-0DFC3BB6C3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02651" y="1154575"/>
                  <a:ext cx="4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224312-3547-6333-A0EC-1DFDECC9CC38}"/>
                    </a:ext>
                  </a:extLst>
                </p14:cNvPr>
                <p14:cNvContentPartPr/>
                <p14:nvPr/>
              </p14:nvContentPartPr>
              <p14:xfrm>
                <a:off x="2885651" y="1136215"/>
                <a:ext cx="257400" cy="278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224312-3547-6333-A0EC-1DFDECC9CC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7651" y="1118215"/>
                  <a:ext cx="293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2B63B6-A6EC-DBD0-F2E6-864466832F51}"/>
                    </a:ext>
                  </a:extLst>
                </p14:cNvPr>
                <p14:cNvContentPartPr/>
                <p14:nvPr/>
              </p14:nvContentPartPr>
              <p14:xfrm>
                <a:off x="5239691" y="1080055"/>
                <a:ext cx="97200" cy="17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2B63B6-A6EC-DBD0-F2E6-864466832F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22051" y="1062415"/>
                  <a:ext cx="132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5713B0-3126-A7FA-A0A0-E988CD997B3E}"/>
                    </a:ext>
                  </a:extLst>
                </p14:cNvPr>
                <p14:cNvContentPartPr/>
                <p14:nvPr/>
              </p14:nvContentPartPr>
              <p14:xfrm>
                <a:off x="5148251" y="1006615"/>
                <a:ext cx="333360" cy="34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5713B0-3126-A7FA-A0A0-E988CD997B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30251" y="988615"/>
                  <a:ext cx="369000" cy="38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6E3321-6AA5-F02B-5939-94E7D725ACE4}"/>
              </a:ext>
            </a:extLst>
          </p:cNvPr>
          <p:cNvGrpSpPr/>
          <p:nvPr/>
        </p:nvGrpSpPr>
        <p:grpSpPr>
          <a:xfrm>
            <a:off x="3126131" y="1752175"/>
            <a:ext cx="419040" cy="455040"/>
            <a:chOff x="3126131" y="1752175"/>
            <a:chExt cx="41904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7EC511-F385-C1A5-248E-5DB156773F51}"/>
                    </a:ext>
                  </a:extLst>
                </p14:cNvPr>
                <p14:cNvContentPartPr/>
                <p14:nvPr/>
              </p14:nvContentPartPr>
              <p14:xfrm>
                <a:off x="3126131" y="1775575"/>
                <a:ext cx="419040" cy="163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7EC511-F385-C1A5-248E-5DB156773F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08131" y="1757935"/>
                  <a:ext cx="45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8151495-6C6D-D2EB-7A2A-06C0E4CD6DD8}"/>
                    </a:ext>
                  </a:extLst>
                </p14:cNvPr>
                <p14:cNvContentPartPr/>
                <p14:nvPr/>
              </p14:nvContentPartPr>
              <p14:xfrm>
                <a:off x="3354371" y="1752175"/>
                <a:ext cx="9000" cy="36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8151495-6C6D-D2EB-7A2A-06C0E4CD6D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36731" y="1734175"/>
                  <a:ext cx="44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FDCBAD-3038-E45E-7CAD-3DA1B96E7663}"/>
                    </a:ext>
                  </a:extLst>
                </p14:cNvPr>
                <p14:cNvContentPartPr/>
                <p14:nvPr/>
              </p14:nvContentPartPr>
              <p14:xfrm>
                <a:off x="3501971" y="2110015"/>
                <a:ext cx="24120" cy="9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FDCBAD-3038-E45E-7CAD-3DA1B96E76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83971" y="2092375"/>
                  <a:ext cx="597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35D583-9F0E-7A74-F31A-9A28BF1F4540}"/>
              </a:ext>
            </a:extLst>
          </p:cNvPr>
          <p:cNvGrpSpPr/>
          <p:nvPr/>
        </p:nvGrpSpPr>
        <p:grpSpPr>
          <a:xfrm>
            <a:off x="4779611" y="1697455"/>
            <a:ext cx="480600" cy="471600"/>
            <a:chOff x="4779611" y="1697455"/>
            <a:chExt cx="48060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F8A6DD-3403-61D2-D5E4-6B6364A5EEE7}"/>
                    </a:ext>
                  </a:extLst>
                </p14:cNvPr>
                <p14:cNvContentPartPr/>
                <p14:nvPr/>
              </p14:nvContentPartPr>
              <p14:xfrm>
                <a:off x="4779611" y="1725535"/>
                <a:ext cx="353880" cy="17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F8A6DD-3403-61D2-D5E4-6B6364A5EE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61611" y="1707895"/>
                  <a:ext cx="389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FC7FEA-F18B-C0D0-BB2F-E9A9362CCD86}"/>
                    </a:ext>
                  </a:extLst>
                </p14:cNvPr>
                <p14:cNvContentPartPr/>
                <p14:nvPr/>
              </p14:nvContentPartPr>
              <p14:xfrm>
                <a:off x="4965731" y="1697455"/>
                <a:ext cx="18000" cy="38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FC7FEA-F18B-C0D0-BB2F-E9A9362CCD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7731" y="1679815"/>
                  <a:ext cx="536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36F22E-20FC-22FC-F3A3-8292F54B01FD}"/>
                    </a:ext>
                  </a:extLst>
                </p14:cNvPr>
                <p14:cNvContentPartPr/>
                <p14:nvPr/>
              </p14:nvContentPartPr>
              <p14:xfrm>
                <a:off x="5105771" y="2023975"/>
                <a:ext cx="154440" cy="14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36F22E-20FC-22FC-F3A3-8292F54B01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87771" y="2005975"/>
                  <a:ext cx="1900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F0EC6D3-B6B3-590C-7265-56456FF0A494}"/>
              </a:ext>
            </a:extLst>
          </p:cNvPr>
          <p:cNvGrpSpPr/>
          <p:nvPr/>
        </p:nvGrpSpPr>
        <p:grpSpPr>
          <a:xfrm>
            <a:off x="970451" y="2433655"/>
            <a:ext cx="3550320" cy="680040"/>
            <a:chOff x="970451" y="2433655"/>
            <a:chExt cx="35503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E23A3E-E05E-C68F-40FF-B60BDA6C17BA}"/>
                    </a:ext>
                  </a:extLst>
                </p14:cNvPr>
                <p14:cNvContentPartPr/>
                <p14:nvPr/>
              </p14:nvContentPartPr>
              <p14:xfrm>
                <a:off x="970451" y="2524735"/>
                <a:ext cx="170640" cy="34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E23A3E-E05E-C68F-40FF-B60BDA6C17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2451" y="2507095"/>
                  <a:ext cx="2062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C841ACD-C837-B488-F21A-705DC253FCB2}"/>
                    </a:ext>
                  </a:extLst>
                </p14:cNvPr>
                <p14:cNvContentPartPr/>
                <p14:nvPr/>
              </p14:nvContentPartPr>
              <p14:xfrm>
                <a:off x="975131" y="2740375"/>
                <a:ext cx="128160" cy="23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C841ACD-C837-B488-F21A-705DC253FC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7131" y="2722735"/>
                  <a:ext cx="163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17192B-9FB4-5014-ECEA-313A9A7D6748}"/>
                    </a:ext>
                  </a:extLst>
                </p14:cNvPr>
                <p14:cNvContentPartPr/>
                <p14:nvPr/>
              </p14:nvContentPartPr>
              <p14:xfrm>
                <a:off x="1189691" y="2707615"/>
                <a:ext cx="269280" cy="406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17192B-9FB4-5014-ECEA-313A9A7D67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72051" y="2689975"/>
                  <a:ext cx="3049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12C44A-D62A-3CE8-C4E0-BA8E0B15B12B}"/>
                    </a:ext>
                  </a:extLst>
                </p14:cNvPr>
                <p14:cNvContentPartPr/>
                <p14:nvPr/>
              </p14:nvContentPartPr>
              <p14:xfrm>
                <a:off x="1435211" y="2436535"/>
                <a:ext cx="909360" cy="64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12C44A-D62A-3CE8-C4E0-BA8E0B15B1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17571" y="2418895"/>
                  <a:ext cx="94500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9218ED-3B9C-03C2-4F08-1B1A5E24EBC3}"/>
                    </a:ext>
                  </a:extLst>
                </p14:cNvPr>
                <p14:cNvContentPartPr/>
                <p14:nvPr/>
              </p14:nvContentPartPr>
              <p14:xfrm>
                <a:off x="2079251" y="2573335"/>
                <a:ext cx="1440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9218ED-3B9C-03C2-4F08-1B1A5E24EB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1251" y="2555695"/>
                  <a:ext cx="50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134BC5-7C1F-0BCD-FFED-9DDB82899C79}"/>
                    </a:ext>
                  </a:extLst>
                </p14:cNvPr>
                <p14:cNvContentPartPr/>
                <p14:nvPr/>
              </p14:nvContentPartPr>
              <p14:xfrm>
                <a:off x="2630051" y="2433655"/>
                <a:ext cx="1890720" cy="525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134BC5-7C1F-0BCD-FFED-9DDB82899C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12051" y="2415655"/>
                  <a:ext cx="192636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0B5BF6E-36F9-CF13-F2E5-157E83C355C2}"/>
                    </a:ext>
                  </a:extLst>
                </p14:cNvPr>
                <p14:cNvContentPartPr/>
                <p14:nvPr/>
              </p14:nvContentPartPr>
              <p14:xfrm>
                <a:off x="3983291" y="2520415"/>
                <a:ext cx="33480" cy="19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0B5BF6E-36F9-CF13-F2E5-157E83C355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65651" y="2502415"/>
                  <a:ext cx="691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89624-1960-73E9-F202-76EE1FD34515}"/>
              </a:ext>
            </a:extLst>
          </p:cNvPr>
          <p:cNvGrpSpPr/>
          <p:nvPr/>
        </p:nvGrpSpPr>
        <p:grpSpPr>
          <a:xfrm>
            <a:off x="4762691" y="2407015"/>
            <a:ext cx="1440720" cy="663480"/>
            <a:chOff x="4762691" y="2407015"/>
            <a:chExt cx="1440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31D4BB5-D63D-42F0-BA12-D8A23DBC5EC8}"/>
                    </a:ext>
                  </a:extLst>
                </p14:cNvPr>
                <p14:cNvContentPartPr/>
                <p14:nvPr/>
              </p14:nvContentPartPr>
              <p14:xfrm>
                <a:off x="4762691" y="2677735"/>
                <a:ext cx="543240" cy="328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31D4BB5-D63D-42F0-BA12-D8A23DBC5EC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44691" y="2659735"/>
                  <a:ext cx="5788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4597CB-E6D6-C829-7BE9-F4E18350607B}"/>
                    </a:ext>
                  </a:extLst>
                </p14:cNvPr>
                <p14:cNvContentPartPr/>
                <p14:nvPr/>
              </p14:nvContentPartPr>
              <p14:xfrm>
                <a:off x="5916131" y="2482615"/>
                <a:ext cx="46440" cy="235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4597CB-E6D6-C829-7BE9-F4E18350607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98491" y="2464615"/>
                  <a:ext cx="82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C205AEE-DBED-501A-FE06-24D105A2A069}"/>
                    </a:ext>
                  </a:extLst>
                </p14:cNvPr>
                <p14:cNvContentPartPr/>
                <p14:nvPr/>
              </p14:nvContentPartPr>
              <p14:xfrm>
                <a:off x="5834411" y="2909215"/>
                <a:ext cx="3240" cy="2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C205AEE-DBED-501A-FE06-24D105A2A0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16771" y="2891215"/>
                  <a:ext cx="38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83C9D1-1A8D-AA39-F232-7035835FE956}"/>
                    </a:ext>
                  </a:extLst>
                </p14:cNvPr>
                <p14:cNvContentPartPr/>
                <p14:nvPr/>
              </p14:nvContentPartPr>
              <p14:xfrm>
                <a:off x="5660891" y="2407015"/>
                <a:ext cx="224280" cy="633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83C9D1-1A8D-AA39-F232-7035835FE9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42891" y="2389015"/>
                  <a:ext cx="2599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F32C3A-29FC-D115-566B-835E8C8C3C20}"/>
                    </a:ext>
                  </a:extLst>
                </p14:cNvPr>
                <p14:cNvContentPartPr/>
                <p14:nvPr/>
              </p14:nvContentPartPr>
              <p14:xfrm>
                <a:off x="6019091" y="2448055"/>
                <a:ext cx="184320" cy="622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F32C3A-29FC-D115-566B-835E8C8C3C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01091" y="2430415"/>
                  <a:ext cx="219960" cy="65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70FE7D8-6A25-648F-3199-2BD69608601B}"/>
              </a:ext>
            </a:extLst>
          </p:cNvPr>
          <p:cNvGrpSpPr/>
          <p:nvPr/>
        </p:nvGrpSpPr>
        <p:grpSpPr>
          <a:xfrm>
            <a:off x="7114571" y="2313775"/>
            <a:ext cx="332640" cy="384120"/>
            <a:chOff x="7114571" y="2313775"/>
            <a:chExt cx="3326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0B9E8C-E480-261A-9E66-6AAC58F248FE}"/>
                    </a:ext>
                  </a:extLst>
                </p14:cNvPr>
                <p14:cNvContentPartPr/>
                <p14:nvPr/>
              </p14:nvContentPartPr>
              <p14:xfrm>
                <a:off x="7114571" y="2534455"/>
                <a:ext cx="43200" cy="154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0B9E8C-E480-261A-9E66-6AAC58F248F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96931" y="2516455"/>
                  <a:ext cx="7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F5B598-1270-3B6F-9EAC-094F8E7DC28A}"/>
                    </a:ext>
                  </a:extLst>
                </p14:cNvPr>
                <p14:cNvContentPartPr/>
                <p14:nvPr/>
              </p14:nvContentPartPr>
              <p14:xfrm>
                <a:off x="7157771" y="2424655"/>
                <a:ext cx="3960" cy="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F5B598-1270-3B6F-9EAC-094F8E7DC2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39771" y="2407015"/>
                  <a:ext cx="3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5AACA13-0152-88CD-C297-623A184D143A}"/>
                    </a:ext>
                  </a:extLst>
                </p14:cNvPr>
                <p14:cNvContentPartPr/>
                <p14:nvPr/>
              </p14:nvContentPartPr>
              <p14:xfrm>
                <a:off x="7311131" y="2313775"/>
                <a:ext cx="121320" cy="384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5AACA13-0152-88CD-C297-623A184D14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93131" y="2296135"/>
                  <a:ext cx="1569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02E4867-2CC5-9F15-E105-B5BB6CE7AFFC}"/>
                    </a:ext>
                  </a:extLst>
                </p14:cNvPr>
                <p14:cNvContentPartPr/>
                <p14:nvPr/>
              </p14:nvContentPartPr>
              <p14:xfrm>
                <a:off x="7277651" y="2451655"/>
                <a:ext cx="169560" cy="11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02E4867-2CC5-9F15-E105-B5BB6CE7AF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60011" y="2433655"/>
                  <a:ext cx="205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B8BFF1-87E3-0D38-633A-6BB919055688}"/>
              </a:ext>
            </a:extLst>
          </p:cNvPr>
          <p:cNvGrpSpPr/>
          <p:nvPr/>
        </p:nvGrpSpPr>
        <p:grpSpPr>
          <a:xfrm>
            <a:off x="7704611" y="2267695"/>
            <a:ext cx="633240" cy="844920"/>
            <a:chOff x="7704611" y="2267695"/>
            <a:chExt cx="63324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7FE4A99-523A-ED02-6D3C-69F1033C2D81}"/>
                    </a:ext>
                  </a:extLst>
                </p14:cNvPr>
                <p14:cNvContentPartPr/>
                <p14:nvPr/>
              </p14:nvContentPartPr>
              <p14:xfrm>
                <a:off x="7767971" y="2334655"/>
                <a:ext cx="174960" cy="264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7FE4A99-523A-ED02-6D3C-69F1033C2D8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50331" y="2316655"/>
                  <a:ext cx="210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CD5FAE7-D7CA-2659-4ABA-EF8C225B7D9A}"/>
                    </a:ext>
                  </a:extLst>
                </p14:cNvPr>
                <p14:cNvContentPartPr/>
                <p14:nvPr/>
              </p14:nvContentPartPr>
              <p14:xfrm>
                <a:off x="8015291" y="2372815"/>
                <a:ext cx="322560" cy="102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CD5FAE7-D7CA-2659-4ABA-EF8C225B7D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97651" y="2354815"/>
                  <a:ext cx="358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F218CC6-E99F-E0C2-B7A1-E5605858062B}"/>
                    </a:ext>
                  </a:extLst>
                </p14:cNvPr>
                <p14:cNvContentPartPr/>
                <p14:nvPr/>
              </p14:nvContentPartPr>
              <p14:xfrm>
                <a:off x="8148131" y="2267695"/>
                <a:ext cx="11160" cy="33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F218CC6-E99F-E0C2-B7A1-E5605858062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30131" y="2249695"/>
                  <a:ext cx="468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043ECDD-A3D1-4558-7589-AE69CDA5C0FF}"/>
                    </a:ext>
                  </a:extLst>
                </p14:cNvPr>
                <p14:cNvContentPartPr/>
                <p14:nvPr/>
              </p14:nvContentPartPr>
              <p14:xfrm>
                <a:off x="7729451" y="2679895"/>
                <a:ext cx="556560" cy="4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043ECDD-A3D1-4558-7589-AE69CDA5C0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11811" y="2662255"/>
                  <a:ext cx="592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E9D4A3C-B0B2-1B1B-51A1-88082B95E8D4}"/>
                    </a:ext>
                  </a:extLst>
                </p14:cNvPr>
                <p14:cNvContentPartPr/>
                <p14:nvPr/>
              </p14:nvContentPartPr>
              <p14:xfrm>
                <a:off x="7704611" y="2807695"/>
                <a:ext cx="184320" cy="304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E9D4A3C-B0B2-1B1B-51A1-88082B95E8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86971" y="2790055"/>
                  <a:ext cx="219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FC18384-9B89-3448-3DE4-30FB09ABE232}"/>
                    </a:ext>
                  </a:extLst>
                </p14:cNvPr>
                <p14:cNvContentPartPr/>
                <p14:nvPr/>
              </p14:nvContentPartPr>
              <p14:xfrm>
                <a:off x="8051651" y="2827495"/>
                <a:ext cx="129600" cy="26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FC18384-9B89-3448-3DE4-30FB09ABE23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34011" y="2809855"/>
                  <a:ext cx="165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0756A9-8D4D-4FD0-7ECD-D2BC32449FC9}"/>
                    </a:ext>
                  </a:extLst>
                </p14:cNvPr>
                <p14:cNvContentPartPr/>
                <p14:nvPr/>
              </p14:nvContentPartPr>
              <p14:xfrm>
                <a:off x="7917371" y="2926135"/>
                <a:ext cx="216720" cy="2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0756A9-8D4D-4FD0-7ECD-D2BC32449F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99731" y="2908135"/>
                  <a:ext cx="2523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63D7248-CC48-77F7-F75B-ED7C86A72661}"/>
              </a:ext>
            </a:extLst>
          </p:cNvPr>
          <p:cNvGrpSpPr/>
          <p:nvPr/>
        </p:nvGrpSpPr>
        <p:grpSpPr>
          <a:xfrm>
            <a:off x="8589491" y="2647495"/>
            <a:ext cx="218880" cy="82080"/>
            <a:chOff x="8589491" y="2647495"/>
            <a:chExt cx="21888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E40BC15-B514-F14A-B362-1EAA14BA7C34}"/>
                    </a:ext>
                  </a:extLst>
                </p14:cNvPr>
                <p14:cNvContentPartPr/>
                <p14:nvPr/>
              </p14:nvContentPartPr>
              <p14:xfrm>
                <a:off x="8589491" y="2647495"/>
                <a:ext cx="218880" cy="9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E40BC15-B514-F14A-B362-1EAA14BA7C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71491" y="2629855"/>
                  <a:ext cx="254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05CE410-27D6-F7A7-DC6D-5796E5F0DE65}"/>
                    </a:ext>
                  </a:extLst>
                </p14:cNvPr>
                <p14:cNvContentPartPr/>
                <p14:nvPr/>
              </p14:nvContentPartPr>
              <p14:xfrm>
                <a:off x="8608931" y="2713375"/>
                <a:ext cx="169560" cy="16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05CE410-27D6-F7A7-DC6D-5796E5F0DE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91291" y="2695735"/>
                  <a:ext cx="20520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BA8E782-9DA9-C0C0-FC17-2A59B04ECB1C}"/>
                  </a:ext>
                </a:extLst>
              </p14:cNvPr>
              <p14:cNvContentPartPr/>
              <p14:nvPr/>
            </p14:nvContentPartPr>
            <p14:xfrm>
              <a:off x="9085571" y="2391535"/>
              <a:ext cx="196560" cy="434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BA8E782-9DA9-C0C0-FC17-2A59B04ECB1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067931" y="2373895"/>
                <a:ext cx="23220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69E710-7459-B4BC-D940-A3A94F29481E}"/>
                  </a:ext>
                </a:extLst>
              </p14:cNvPr>
              <p14:cNvContentPartPr/>
              <p14:nvPr/>
            </p14:nvContentPartPr>
            <p14:xfrm>
              <a:off x="9178091" y="2411695"/>
              <a:ext cx="410760" cy="426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69E710-7459-B4BC-D940-A3A94F29481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160091" y="2393695"/>
                <a:ext cx="446400" cy="46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3EE8098D-302C-BE57-A0B0-1DE07AFB8795}"/>
              </a:ext>
            </a:extLst>
          </p:cNvPr>
          <p:cNvGrpSpPr/>
          <p:nvPr/>
        </p:nvGrpSpPr>
        <p:grpSpPr>
          <a:xfrm>
            <a:off x="9785411" y="2407735"/>
            <a:ext cx="385560" cy="415800"/>
            <a:chOff x="9785411" y="2407735"/>
            <a:chExt cx="38556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CA825B-F5EA-5635-A3A1-2276B3CE5D50}"/>
                    </a:ext>
                  </a:extLst>
                </p14:cNvPr>
                <p14:cNvContentPartPr/>
                <p14:nvPr/>
              </p14:nvContentPartPr>
              <p14:xfrm>
                <a:off x="9785411" y="2470015"/>
                <a:ext cx="385560" cy="155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CA825B-F5EA-5635-A3A1-2276B3CE5D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67771" y="2452375"/>
                  <a:ext cx="421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3DDF1EF-6CCB-E45C-33E8-7F8FCCED048B}"/>
                    </a:ext>
                  </a:extLst>
                </p14:cNvPr>
                <p14:cNvContentPartPr/>
                <p14:nvPr/>
              </p14:nvContentPartPr>
              <p14:xfrm>
                <a:off x="9907451" y="2407735"/>
                <a:ext cx="74880" cy="415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3DDF1EF-6CCB-E45C-33E8-7F8FCCED04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89811" y="2390095"/>
                  <a:ext cx="11052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09CDE2-C1B5-8192-44A4-8E70E77BF811}"/>
              </a:ext>
            </a:extLst>
          </p:cNvPr>
          <p:cNvGrpSpPr/>
          <p:nvPr/>
        </p:nvGrpSpPr>
        <p:grpSpPr>
          <a:xfrm>
            <a:off x="2703491" y="3722455"/>
            <a:ext cx="1310760" cy="825480"/>
            <a:chOff x="2703491" y="3722455"/>
            <a:chExt cx="1310760" cy="82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192B522-7BA9-376C-B1AF-8985F715D647}"/>
                    </a:ext>
                  </a:extLst>
                </p14:cNvPr>
                <p14:cNvContentPartPr/>
                <p14:nvPr/>
              </p14:nvContentPartPr>
              <p14:xfrm>
                <a:off x="2703491" y="4028815"/>
                <a:ext cx="111960" cy="124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192B522-7BA9-376C-B1AF-8985F715D64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85491" y="4011175"/>
                  <a:ext cx="147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9DA0D35-1776-0B6A-F0B8-00DBA07CB4A4}"/>
                    </a:ext>
                  </a:extLst>
                </p14:cNvPr>
                <p14:cNvContentPartPr/>
                <p14:nvPr/>
              </p14:nvContentPartPr>
              <p14:xfrm>
                <a:off x="2757851" y="3862135"/>
                <a:ext cx="13320" cy="6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9DA0D35-1776-0B6A-F0B8-00DBA07CB4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40211" y="3844135"/>
                  <a:ext cx="48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0AB615-868C-E060-A53A-A96B03349EDD}"/>
                    </a:ext>
                  </a:extLst>
                </p14:cNvPr>
                <p14:cNvContentPartPr/>
                <p14:nvPr/>
              </p14:nvContentPartPr>
              <p14:xfrm>
                <a:off x="2943611" y="3793015"/>
                <a:ext cx="119880" cy="344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0AB615-868C-E060-A53A-A96B03349E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25611" y="3775375"/>
                  <a:ext cx="155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D50196B-04FF-827E-F093-475C995FD47A}"/>
                    </a:ext>
                  </a:extLst>
                </p14:cNvPr>
                <p14:cNvContentPartPr/>
                <p14:nvPr/>
              </p14:nvContentPartPr>
              <p14:xfrm>
                <a:off x="2892131" y="3884095"/>
                <a:ext cx="190080" cy="14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D50196B-04FF-827E-F093-475C995FD4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74131" y="3866455"/>
                  <a:ext cx="225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41415B-2966-6429-7E00-A256465B38F5}"/>
                    </a:ext>
                  </a:extLst>
                </p14:cNvPr>
                <p14:cNvContentPartPr/>
                <p14:nvPr/>
              </p14:nvContentPartPr>
              <p14:xfrm>
                <a:off x="3327731" y="3774295"/>
                <a:ext cx="174600" cy="28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41415B-2966-6429-7E00-A256465B38F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10091" y="3756295"/>
                  <a:ext cx="210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F1CCD89-254A-8FC3-B9B8-ED5A60FD02D5}"/>
                    </a:ext>
                  </a:extLst>
                </p14:cNvPr>
                <p14:cNvContentPartPr/>
                <p14:nvPr/>
              </p14:nvContentPartPr>
              <p14:xfrm>
                <a:off x="3601331" y="3785455"/>
                <a:ext cx="382320" cy="124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F1CCD89-254A-8FC3-B9B8-ED5A60FD02D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83691" y="3767455"/>
                  <a:ext cx="417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E7D5893-FC18-11E4-0244-2E7C6B33A51E}"/>
                    </a:ext>
                  </a:extLst>
                </p14:cNvPr>
                <p14:cNvContentPartPr/>
                <p14:nvPr/>
              </p14:nvContentPartPr>
              <p14:xfrm>
                <a:off x="3808331" y="3722455"/>
                <a:ext cx="14400" cy="357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E7D5893-FC18-11E4-0244-2E7C6B33A5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90331" y="3704455"/>
                  <a:ext cx="500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190D0A-8E60-FCB8-535B-ECE327F8616E}"/>
                    </a:ext>
                  </a:extLst>
                </p14:cNvPr>
                <p14:cNvContentPartPr/>
                <p14:nvPr/>
              </p14:nvContentPartPr>
              <p14:xfrm>
                <a:off x="3942611" y="4025935"/>
                <a:ext cx="21960" cy="93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190D0A-8E60-FCB8-535B-ECE327F861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24611" y="4008295"/>
                  <a:ext cx="57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A95244-7A3D-73FD-3A57-EF01BE166E48}"/>
                    </a:ext>
                  </a:extLst>
                </p14:cNvPr>
                <p14:cNvContentPartPr/>
                <p14:nvPr/>
              </p14:nvContentPartPr>
              <p14:xfrm>
                <a:off x="3350051" y="4181095"/>
                <a:ext cx="664200" cy="71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A95244-7A3D-73FD-3A57-EF01BE166E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32051" y="4163455"/>
                  <a:ext cx="699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9E091E-A116-56D2-BA59-5CE97558AF8B}"/>
                    </a:ext>
                  </a:extLst>
                </p14:cNvPr>
                <p14:cNvContentPartPr/>
                <p14:nvPr/>
              </p14:nvContentPartPr>
              <p14:xfrm>
                <a:off x="3422411" y="4257415"/>
                <a:ext cx="160200" cy="29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9E091E-A116-56D2-BA59-5CE97558AF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04411" y="4239415"/>
                  <a:ext cx="195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1959E12-F6A8-DACE-A6D0-49E27CA3682D}"/>
                    </a:ext>
                  </a:extLst>
                </p14:cNvPr>
                <p14:cNvContentPartPr/>
                <p14:nvPr/>
              </p14:nvContentPartPr>
              <p14:xfrm>
                <a:off x="3757571" y="4288735"/>
                <a:ext cx="93960" cy="243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1959E12-F6A8-DACE-A6D0-49E27CA368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39571" y="4270735"/>
                  <a:ext cx="129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26E9FB-5A97-861D-7960-215EA1598F6C}"/>
                    </a:ext>
                  </a:extLst>
                </p14:cNvPr>
                <p14:cNvContentPartPr/>
                <p14:nvPr/>
              </p14:nvContentPartPr>
              <p14:xfrm>
                <a:off x="3683411" y="4360375"/>
                <a:ext cx="167760" cy="31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26E9FB-5A97-861D-7960-215EA1598F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65771" y="4342735"/>
                  <a:ext cx="2034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620BE0F-2CFC-F206-30D0-C0D8AC5495D1}"/>
              </a:ext>
            </a:extLst>
          </p:cNvPr>
          <p:cNvGrpSpPr/>
          <p:nvPr/>
        </p:nvGrpSpPr>
        <p:grpSpPr>
          <a:xfrm>
            <a:off x="4390451" y="3820735"/>
            <a:ext cx="1115280" cy="328320"/>
            <a:chOff x="4390451" y="3820735"/>
            <a:chExt cx="11152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EFB6D4-54E7-E739-5586-61C26A70F1EC}"/>
                    </a:ext>
                  </a:extLst>
                </p14:cNvPr>
                <p14:cNvContentPartPr/>
                <p14:nvPr/>
              </p14:nvContentPartPr>
              <p14:xfrm>
                <a:off x="4390451" y="4071295"/>
                <a:ext cx="223920" cy="16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EFB6D4-54E7-E739-5586-61C26A70F1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72811" y="4053655"/>
                  <a:ext cx="259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3181FC6-BA39-751C-579D-A8D7A4DB6735}"/>
                    </a:ext>
                  </a:extLst>
                </p14:cNvPr>
                <p14:cNvContentPartPr/>
                <p14:nvPr/>
              </p14:nvContentPartPr>
              <p14:xfrm>
                <a:off x="4407011" y="4132855"/>
                <a:ext cx="194400" cy="16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3181FC6-BA39-751C-579D-A8D7A4DB673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89011" y="4114855"/>
                  <a:ext cx="230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1C3A967-7602-9D02-9A1A-D596CF889763}"/>
                    </a:ext>
                  </a:extLst>
                </p14:cNvPr>
                <p14:cNvContentPartPr/>
                <p14:nvPr/>
              </p14:nvContentPartPr>
              <p14:xfrm>
                <a:off x="4987691" y="3820735"/>
                <a:ext cx="124920" cy="312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1C3A967-7602-9D02-9A1A-D596CF8897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70051" y="3803095"/>
                  <a:ext cx="160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0393A2E-91C2-F02A-97D3-04EA96A137AA}"/>
                    </a:ext>
                  </a:extLst>
                </p14:cNvPr>
                <p14:cNvContentPartPr/>
                <p14:nvPr/>
              </p14:nvContentPartPr>
              <p14:xfrm>
                <a:off x="4895171" y="3893815"/>
                <a:ext cx="200520" cy="144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0393A2E-91C2-F02A-97D3-04EA96A137A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77171" y="3875815"/>
                  <a:ext cx="236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1D593F7-3535-AB65-5CED-BF74DD1C96C4}"/>
                    </a:ext>
                  </a:extLst>
                </p14:cNvPr>
                <p14:cNvContentPartPr/>
                <p14:nvPr/>
              </p14:nvContentPartPr>
              <p14:xfrm>
                <a:off x="5314571" y="3869335"/>
                <a:ext cx="24480" cy="272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1D593F7-3535-AB65-5CED-BF74DD1C96C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96571" y="3851335"/>
                  <a:ext cx="60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DC09405-F7D7-2ABA-69CC-AD1EF4001059}"/>
                    </a:ext>
                  </a:extLst>
                </p14:cNvPr>
                <p14:cNvContentPartPr/>
                <p14:nvPr/>
              </p14:nvContentPartPr>
              <p14:xfrm>
                <a:off x="5236091" y="3868255"/>
                <a:ext cx="269640" cy="15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DC09405-F7D7-2ABA-69CC-AD1EF40010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18451" y="3850255"/>
                  <a:ext cx="3052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F96A3CA-9638-ACFD-32F0-B41216BFE26F}"/>
              </a:ext>
            </a:extLst>
          </p:cNvPr>
          <p:cNvGrpSpPr/>
          <p:nvPr/>
        </p:nvGrpSpPr>
        <p:grpSpPr>
          <a:xfrm>
            <a:off x="5714531" y="3714535"/>
            <a:ext cx="464760" cy="496080"/>
            <a:chOff x="5714531" y="3714535"/>
            <a:chExt cx="46476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C1BF00-0AC8-61A3-9F55-8B529474272B}"/>
                    </a:ext>
                  </a:extLst>
                </p14:cNvPr>
                <p14:cNvContentPartPr/>
                <p14:nvPr/>
              </p14:nvContentPartPr>
              <p14:xfrm>
                <a:off x="5714531" y="3786535"/>
                <a:ext cx="417960" cy="123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C1BF00-0AC8-61A3-9F55-8B529474272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96891" y="3768895"/>
                  <a:ext cx="453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F6AB130-1EA2-4A4F-7C45-73FF226FE5CF}"/>
                    </a:ext>
                  </a:extLst>
                </p14:cNvPr>
                <p14:cNvContentPartPr/>
                <p14:nvPr/>
              </p14:nvContentPartPr>
              <p14:xfrm>
                <a:off x="5898131" y="3714535"/>
                <a:ext cx="7920" cy="435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F6AB130-1EA2-4A4F-7C45-73FF226FE5C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80491" y="3696535"/>
                  <a:ext cx="435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72CA15B-BD52-2C36-8E36-746A48034DE5}"/>
                    </a:ext>
                  </a:extLst>
                </p14:cNvPr>
                <p14:cNvContentPartPr/>
                <p14:nvPr/>
              </p14:nvContentPartPr>
              <p14:xfrm>
                <a:off x="6009011" y="4082815"/>
                <a:ext cx="170280" cy="12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72CA15B-BD52-2C36-8E36-746A48034DE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91011" y="4065175"/>
                  <a:ext cx="2059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3A9917D-3178-CA23-722D-8CDAD89F8F7F}"/>
              </a:ext>
            </a:extLst>
          </p:cNvPr>
          <p:cNvGrpSpPr/>
          <p:nvPr/>
        </p:nvGrpSpPr>
        <p:grpSpPr>
          <a:xfrm>
            <a:off x="2687291" y="5147335"/>
            <a:ext cx="1212840" cy="883080"/>
            <a:chOff x="2687291" y="5147335"/>
            <a:chExt cx="1212840" cy="8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2FDEF27-4A8A-EB1E-B5DF-4FBEBA8668D0}"/>
                    </a:ext>
                  </a:extLst>
                </p14:cNvPr>
                <p14:cNvContentPartPr/>
                <p14:nvPr/>
              </p14:nvContentPartPr>
              <p14:xfrm>
                <a:off x="2692691" y="5491855"/>
                <a:ext cx="73800" cy="163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2FDEF27-4A8A-EB1E-B5DF-4FBEBA8668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75051" y="5473855"/>
                  <a:ext cx="109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14899B-D79E-1D1D-F678-F6812F1AA2DC}"/>
                    </a:ext>
                  </a:extLst>
                </p14:cNvPr>
                <p14:cNvContentPartPr/>
                <p14:nvPr/>
              </p14:nvContentPartPr>
              <p14:xfrm>
                <a:off x="2687291" y="5358295"/>
                <a:ext cx="9720" cy="9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14899B-D79E-1D1D-F678-F6812F1AA2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69291" y="5340655"/>
                  <a:ext cx="4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7B869AB-4C21-56BF-A3DB-A639EE47408B}"/>
                    </a:ext>
                  </a:extLst>
                </p14:cNvPr>
                <p14:cNvContentPartPr/>
                <p14:nvPr/>
              </p14:nvContentPartPr>
              <p14:xfrm>
                <a:off x="2873771" y="5261455"/>
                <a:ext cx="113760" cy="423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7B869AB-4C21-56BF-A3DB-A639EE47408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56131" y="5243815"/>
                  <a:ext cx="1494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056E4D-2E3E-8505-4C95-DA4560A8C508}"/>
                    </a:ext>
                  </a:extLst>
                </p14:cNvPr>
                <p14:cNvContentPartPr/>
                <p14:nvPr/>
              </p14:nvContentPartPr>
              <p14:xfrm>
                <a:off x="2855771" y="5380975"/>
                <a:ext cx="166320" cy="128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056E4D-2E3E-8505-4C95-DA4560A8C50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37771" y="5363335"/>
                  <a:ext cx="201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74494E-F626-CC0B-9578-71655B96C01D}"/>
                    </a:ext>
                  </a:extLst>
                </p14:cNvPr>
                <p14:cNvContentPartPr/>
                <p14:nvPr/>
              </p14:nvContentPartPr>
              <p14:xfrm>
                <a:off x="3238451" y="5218615"/>
                <a:ext cx="114120" cy="301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74494E-F626-CC0B-9578-71655B96C0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20451" y="5200975"/>
                  <a:ext cx="1497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386F606-ECC9-6B61-B602-ADEE73DC8AE7}"/>
                    </a:ext>
                  </a:extLst>
                </p14:cNvPr>
                <p14:cNvContentPartPr/>
                <p14:nvPr/>
              </p14:nvContentPartPr>
              <p14:xfrm>
                <a:off x="3446531" y="5243815"/>
                <a:ext cx="368640" cy="12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386F606-ECC9-6B61-B602-ADEE73DC8AE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28891" y="5225815"/>
                  <a:ext cx="404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BD1EA33-3B62-A218-4243-BDD372A70AA9}"/>
                    </a:ext>
                  </a:extLst>
                </p14:cNvPr>
                <p14:cNvContentPartPr/>
                <p14:nvPr/>
              </p14:nvContentPartPr>
              <p14:xfrm>
                <a:off x="3599891" y="5147335"/>
                <a:ext cx="22680" cy="365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BD1EA33-3B62-A218-4243-BDD372A70AA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82251" y="5129695"/>
                  <a:ext cx="58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27CC339-6EBD-C335-5118-177AF1E7C081}"/>
                    </a:ext>
                  </a:extLst>
                </p14:cNvPr>
                <p14:cNvContentPartPr/>
                <p14:nvPr/>
              </p14:nvContentPartPr>
              <p14:xfrm>
                <a:off x="3775571" y="5466655"/>
                <a:ext cx="124560" cy="105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27CC339-6EBD-C335-5118-177AF1E7C0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57931" y="5449015"/>
                  <a:ext cx="160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B9E651D-761F-6987-D51B-A6051C3C5FC6}"/>
                    </a:ext>
                  </a:extLst>
                </p14:cNvPr>
                <p14:cNvContentPartPr/>
                <p14:nvPr/>
              </p14:nvContentPartPr>
              <p14:xfrm>
                <a:off x="3253931" y="5675095"/>
                <a:ext cx="613080" cy="44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B9E651D-761F-6987-D51B-A6051C3C5FC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35931" y="5657455"/>
                  <a:ext cx="64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7DEE19D-1A02-3648-0784-DF788BD3197D}"/>
                    </a:ext>
                  </a:extLst>
                </p14:cNvPr>
                <p14:cNvContentPartPr/>
                <p14:nvPr/>
              </p14:nvContentPartPr>
              <p14:xfrm>
                <a:off x="3342131" y="5797855"/>
                <a:ext cx="181080" cy="232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7DEE19D-1A02-3648-0784-DF788BD319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24131" y="5780215"/>
                  <a:ext cx="216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A2F58A7-94A7-A257-9B9D-D8EA68AFA72F}"/>
                    </a:ext>
                  </a:extLst>
                </p14:cNvPr>
                <p14:cNvContentPartPr/>
                <p14:nvPr/>
              </p14:nvContentPartPr>
              <p14:xfrm>
                <a:off x="3665411" y="5756455"/>
                <a:ext cx="170280" cy="249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A2F58A7-94A7-A257-9B9D-D8EA68AFA72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47411" y="5738455"/>
                  <a:ext cx="205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1806426-9CD9-87AA-7AAC-92A438D9212E}"/>
                    </a:ext>
                  </a:extLst>
                </p14:cNvPr>
                <p14:cNvContentPartPr/>
                <p14:nvPr/>
              </p14:nvContentPartPr>
              <p14:xfrm>
                <a:off x="3604211" y="5862655"/>
                <a:ext cx="229680" cy="69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1806426-9CD9-87AA-7AAC-92A438D9212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86571" y="5845015"/>
                  <a:ext cx="2653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613BD6F-D55C-EEF5-B283-6C1E2FF0C5BC}"/>
              </a:ext>
            </a:extLst>
          </p:cNvPr>
          <p:cNvGrpSpPr/>
          <p:nvPr/>
        </p:nvGrpSpPr>
        <p:grpSpPr>
          <a:xfrm>
            <a:off x="4351571" y="5508415"/>
            <a:ext cx="251640" cy="80640"/>
            <a:chOff x="4351571" y="5508415"/>
            <a:chExt cx="25164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6B58AAC-3157-67F7-ED6B-E0D0A9D71FC4}"/>
                    </a:ext>
                  </a:extLst>
                </p14:cNvPr>
                <p14:cNvContentPartPr/>
                <p14:nvPr/>
              </p14:nvContentPartPr>
              <p14:xfrm>
                <a:off x="4351571" y="5508415"/>
                <a:ext cx="215280" cy="5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6B58AAC-3157-67F7-ED6B-E0D0A9D71F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33931" y="5490775"/>
                  <a:ext cx="250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E3ABE2C-74D3-BD74-C958-BE742CA77BAE}"/>
                    </a:ext>
                  </a:extLst>
                </p14:cNvPr>
                <p14:cNvContentPartPr/>
                <p14:nvPr/>
              </p14:nvContentPartPr>
              <p14:xfrm>
                <a:off x="4364171" y="5567815"/>
                <a:ext cx="239040" cy="21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E3ABE2C-74D3-BD74-C958-BE742CA77B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46171" y="5549815"/>
                  <a:ext cx="2746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85F3448-7E2D-B446-64D5-994A273F571E}"/>
              </a:ext>
            </a:extLst>
          </p:cNvPr>
          <p:cNvGrpSpPr/>
          <p:nvPr/>
        </p:nvGrpSpPr>
        <p:grpSpPr>
          <a:xfrm>
            <a:off x="4863491" y="5232295"/>
            <a:ext cx="1126080" cy="536760"/>
            <a:chOff x="4863491" y="5232295"/>
            <a:chExt cx="11260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6ABBA08-65D7-742A-4CBC-143EADAAE837}"/>
                    </a:ext>
                  </a:extLst>
                </p14:cNvPr>
                <p14:cNvContentPartPr/>
                <p14:nvPr/>
              </p14:nvContentPartPr>
              <p14:xfrm>
                <a:off x="4899491" y="5300335"/>
                <a:ext cx="136800" cy="376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6ABBA08-65D7-742A-4CBC-143EADAAE83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81851" y="5282695"/>
                  <a:ext cx="1724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3E1CCF1-67E2-23FC-3F2F-55381177E7F2}"/>
                    </a:ext>
                  </a:extLst>
                </p14:cNvPr>
                <p14:cNvContentPartPr/>
                <p14:nvPr/>
              </p14:nvContentPartPr>
              <p14:xfrm>
                <a:off x="4863491" y="5391415"/>
                <a:ext cx="148680" cy="11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3E1CCF1-67E2-23FC-3F2F-55381177E7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45491" y="5373415"/>
                  <a:ext cx="184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C7D721-EB04-D198-47E0-40ED77469CD0}"/>
                    </a:ext>
                  </a:extLst>
                </p14:cNvPr>
                <p14:cNvContentPartPr/>
                <p14:nvPr/>
              </p14:nvContentPartPr>
              <p14:xfrm>
                <a:off x="5265971" y="5353975"/>
                <a:ext cx="5400" cy="281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C7D721-EB04-D198-47E0-40ED77469C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47971" y="5335975"/>
                  <a:ext cx="41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D34E517-CD4C-43E8-5676-17546693C7BF}"/>
                    </a:ext>
                  </a:extLst>
                </p14:cNvPr>
                <p14:cNvContentPartPr/>
                <p14:nvPr/>
              </p14:nvContentPartPr>
              <p14:xfrm>
                <a:off x="5146091" y="5326255"/>
                <a:ext cx="282600" cy="43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D34E517-CD4C-43E8-5676-17546693C7B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28451" y="5308255"/>
                  <a:ext cx="318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6AA04ED-9176-074C-A26D-50B8CDB15372}"/>
                    </a:ext>
                  </a:extLst>
                </p14:cNvPr>
                <p14:cNvContentPartPr/>
                <p14:nvPr/>
              </p14:nvContentPartPr>
              <p14:xfrm>
                <a:off x="5573051" y="5288455"/>
                <a:ext cx="411480" cy="146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6AA04ED-9176-074C-A26D-50B8CDB153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55051" y="5270455"/>
                  <a:ext cx="447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1341A4B-B31E-1D83-49A1-87262A31DD30}"/>
                    </a:ext>
                  </a:extLst>
                </p14:cNvPr>
                <p14:cNvContentPartPr/>
                <p14:nvPr/>
              </p14:nvContentPartPr>
              <p14:xfrm>
                <a:off x="5792291" y="5232295"/>
                <a:ext cx="42840" cy="37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1341A4B-B31E-1D83-49A1-87262A31DD3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74291" y="5214295"/>
                  <a:ext cx="78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07D675-FA11-4426-08CD-BEC00F42B1F9}"/>
                    </a:ext>
                  </a:extLst>
                </p14:cNvPr>
                <p14:cNvContentPartPr/>
                <p14:nvPr/>
              </p14:nvContentPartPr>
              <p14:xfrm>
                <a:off x="5982731" y="5606695"/>
                <a:ext cx="6840" cy="162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07D675-FA11-4426-08CD-BEC00F42B1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65091" y="5589055"/>
                  <a:ext cx="424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84CCE6E-667A-F4FF-855A-9E3609481191}"/>
              </a:ext>
            </a:extLst>
          </p:cNvPr>
          <p:cNvGrpSpPr/>
          <p:nvPr/>
        </p:nvGrpSpPr>
        <p:grpSpPr>
          <a:xfrm>
            <a:off x="5289371" y="4304215"/>
            <a:ext cx="1117080" cy="283320"/>
            <a:chOff x="5289371" y="4304215"/>
            <a:chExt cx="111708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FEE2070-DD28-7EB5-9F7B-29725D8EF7EC}"/>
                    </a:ext>
                  </a:extLst>
                </p14:cNvPr>
                <p14:cNvContentPartPr/>
                <p14:nvPr/>
              </p14:nvContentPartPr>
              <p14:xfrm>
                <a:off x="5332211" y="4339135"/>
                <a:ext cx="1074240" cy="248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FEE2070-DD28-7EB5-9F7B-29725D8EF7E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14211" y="4321135"/>
                  <a:ext cx="11098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EF2BF5F-C2C3-84C8-8A4D-D46B8BBF4E1D}"/>
                    </a:ext>
                  </a:extLst>
                </p14:cNvPr>
                <p14:cNvContentPartPr/>
                <p14:nvPr/>
              </p14:nvContentPartPr>
              <p14:xfrm>
                <a:off x="5289371" y="4304215"/>
                <a:ext cx="132480" cy="141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EF2BF5F-C2C3-84C8-8A4D-D46B8BBF4E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71371" y="4286575"/>
                  <a:ext cx="1681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25F6CFC-4975-1F4F-9684-34A5B9E6801F}"/>
              </a:ext>
            </a:extLst>
          </p:cNvPr>
          <p:cNvGrpSpPr/>
          <p:nvPr/>
        </p:nvGrpSpPr>
        <p:grpSpPr>
          <a:xfrm>
            <a:off x="6677171" y="4293415"/>
            <a:ext cx="1480680" cy="595080"/>
            <a:chOff x="6677171" y="4293415"/>
            <a:chExt cx="148068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8B0B6B-7291-1BB0-F838-91807FDB8917}"/>
                    </a:ext>
                  </a:extLst>
                </p14:cNvPr>
                <p14:cNvContentPartPr/>
                <p14:nvPr/>
              </p14:nvContentPartPr>
              <p14:xfrm>
                <a:off x="6680411" y="4415095"/>
                <a:ext cx="168840" cy="28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8B0B6B-7291-1BB0-F838-91807FDB891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62411" y="4397095"/>
                  <a:ext cx="204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13349C9-B71C-89AD-2FFF-4CE7468D6CF0}"/>
                    </a:ext>
                  </a:extLst>
                </p14:cNvPr>
                <p14:cNvContentPartPr/>
                <p14:nvPr/>
              </p14:nvContentPartPr>
              <p14:xfrm>
                <a:off x="6677171" y="4552255"/>
                <a:ext cx="120600" cy="4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13349C9-B71C-89AD-2FFF-4CE7468D6CF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59531" y="4534255"/>
                  <a:ext cx="156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D0EEFB3-68D8-9713-7F6A-EBE8817C0A2F}"/>
                    </a:ext>
                  </a:extLst>
                </p14:cNvPr>
                <p14:cNvContentPartPr/>
                <p14:nvPr/>
              </p14:nvContentPartPr>
              <p14:xfrm>
                <a:off x="6914411" y="4293415"/>
                <a:ext cx="1243440" cy="595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D0EEFB3-68D8-9713-7F6A-EBE8817C0A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96771" y="4275775"/>
                  <a:ext cx="127908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43C340-854B-FB56-3639-F7F31C05C9CC}"/>
                    </a:ext>
                  </a:extLst>
                </p14:cNvPr>
                <p14:cNvContentPartPr/>
                <p14:nvPr/>
              </p14:nvContentPartPr>
              <p14:xfrm>
                <a:off x="7930331" y="4429135"/>
                <a:ext cx="23760" cy="42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43C340-854B-FB56-3639-F7F31C05C9C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12331" y="4411495"/>
                  <a:ext cx="5940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B2143E0-35E9-E10D-C695-4BC16807808E}"/>
                  </a:ext>
                </a:extLst>
              </p14:cNvPr>
              <p14:cNvContentPartPr/>
              <p14:nvPr/>
            </p14:nvContentPartPr>
            <p14:xfrm>
              <a:off x="8370971" y="4363975"/>
              <a:ext cx="1677600" cy="574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B2143E0-35E9-E10D-C695-4BC16807808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352971" y="4345975"/>
                <a:ext cx="1713240" cy="61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A7D5123-DA84-DCD7-D743-5331A59EEF0B}"/>
              </a:ext>
            </a:extLst>
          </p:cNvPr>
          <p:cNvGrpSpPr/>
          <p:nvPr/>
        </p:nvGrpSpPr>
        <p:grpSpPr>
          <a:xfrm>
            <a:off x="4940171" y="3451015"/>
            <a:ext cx="1546920" cy="339120"/>
            <a:chOff x="4940171" y="3451015"/>
            <a:chExt cx="154692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70F4D04-B5EB-A80E-9964-124849D08FF5}"/>
                    </a:ext>
                  </a:extLst>
                </p14:cNvPr>
                <p14:cNvContentPartPr/>
                <p14:nvPr/>
              </p14:nvContentPartPr>
              <p14:xfrm>
                <a:off x="4940171" y="3643615"/>
                <a:ext cx="542160" cy="146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70F4D04-B5EB-A80E-9964-124849D08FF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22531" y="3625975"/>
                  <a:ext cx="577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A13A6FF-D759-D46E-32B6-C7900B7C7FDB}"/>
                    </a:ext>
                  </a:extLst>
                </p14:cNvPr>
                <p14:cNvContentPartPr/>
                <p14:nvPr/>
              </p14:nvContentPartPr>
              <p14:xfrm>
                <a:off x="5298731" y="3451015"/>
                <a:ext cx="1188360" cy="19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A13A6FF-D759-D46E-32B6-C7900B7C7F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80731" y="3433375"/>
                  <a:ext cx="12240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1C8AAAE-992B-765A-4674-56D8CC585F55}"/>
              </a:ext>
            </a:extLst>
          </p:cNvPr>
          <p:cNvGrpSpPr/>
          <p:nvPr/>
        </p:nvGrpSpPr>
        <p:grpSpPr>
          <a:xfrm>
            <a:off x="6552251" y="3328615"/>
            <a:ext cx="1801800" cy="352440"/>
            <a:chOff x="6552251" y="3328615"/>
            <a:chExt cx="18018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4BB07CE-81D5-1EA6-3963-0C78F9ED263A}"/>
                    </a:ext>
                  </a:extLst>
                </p14:cNvPr>
                <p14:cNvContentPartPr/>
                <p14:nvPr/>
              </p14:nvContentPartPr>
              <p14:xfrm>
                <a:off x="6552251" y="3328615"/>
                <a:ext cx="1801800" cy="352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4BB07CE-81D5-1EA6-3963-0C78F9ED263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34611" y="3310615"/>
                  <a:ext cx="18374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E7ED70-FF20-4AE8-B1F5-72062010EB57}"/>
                    </a:ext>
                  </a:extLst>
                </p14:cNvPr>
                <p14:cNvContentPartPr/>
                <p14:nvPr/>
              </p14:nvContentPartPr>
              <p14:xfrm>
                <a:off x="8055251" y="3398815"/>
                <a:ext cx="34920" cy="1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E7ED70-FF20-4AE8-B1F5-72062010EB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37251" y="3380815"/>
                  <a:ext cx="70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38BD85A-559B-8BAF-8B3B-6851C691F838}"/>
                    </a:ext>
                  </a:extLst>
                </p14:cNvPr>
                <p14:cNvContentPartPr/>
                <p14:nvPr/>
              </p14:nvContentPartPr>
              <p14:xfrm>
                <a:off x="7753571" y="3425455"/>
                <a:ext cx="251280" cy="13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38BD85A-559B-8BAF-8B3B-6851C691F8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35571" y="3407815"/>
                  <a:ext cx="286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C4DD98E-DBA4-22F1-5DAC-020525484AD5}"/>
                    </a:ext>
                  </a:extLst>
                </p14:cNvPr>
                <p14:cNvContentPartPr/>
                <p14:nvPr/>
              </p14:nvContentPartPr>
              <p14:xfrm>
                <a:off x="6930611" y="3429775"/>
                <a:ext cx="226080" cy="39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C4DD98E-DBA4-22F1-5DAC-020525484A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12611" y="3411775"/>
                  <a:ext cx="261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7930E1C-4AAD-72F8-C48A-FF5BA50CC04B}"/>
                    </a:ext>
                  </a:extLst>
                </p14:cNvPr>
                <p14:cNvContentPartPr/>
                <p14:nvPr/>
              </p14:nvContentPartPr>
              <p14:xfrm>
                <a:off x="6668531" y="3390535"/>
                <a:ext cx="20880" cy="8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7930E1C-4AAD-72F8-C48A-FF5BA50CC04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50891" y="3372535"/>
                  <a:ext cx="5652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C1819706-0B79-C556-EF2C-68FC4DE94306}"/>
                  </a:ext>
                </a:extLst>
              </p14:cNvPr>
              <p14:cNvContentPartPr/>
              <p14:nvPr/>
            </p14:nvContentPartPr>
            <p14:xfrm>
              <a:off x="8556371" y="3462175"/>
              <a:ext cx="1185840" cy="350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C1819706-0B79-C556-EF2C-68FC4DE9430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538371" y="3444535"/>
                <a:ext cx="122148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5C29418-6D89-886C-2D0B-5698EFFC85B9}"/>
              </a:ext>
            </a:extLst>
          </p:cNvPr>
          <p:cNvGrpSpPr/>
          <p:nvPr/>
        </p:nvGrpSpPr>
        <p:grpSpPr>
          <a:xfrm>
            <a:off x="10133531" y="4124575"/>
            <a:ext cx="1907280" cy="883080"/>
            <a:chOff x="10133531" y="4124575"/>
            <a:chExt cx="1907280" cy="8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753EC8E-3211-FE18-3F84-252729922250}"/>
                    </a:ext>
                  </a:extLst>
                </p14:cNvPr>
                <p14:cNvContentPartPr/>
                <p14:nvPr/>
              </p14:nvContentPartPr>
              <p14:xfrm>
                <a:off x="10133531" y="4573855"/>
                <a:ext cx="9720" cy="23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753EC8E-3211-FE18-3F84-2527299222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15531" y="4556215"/>
                  <a:ext cx="45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644B141-0A87-A34E-F7B1-1827A306370B}"/>
                    </a:ext>
                  </a:extLst>
                </p14:cNvPr>
                <p14:cNvContentPartPr/>
                <p14:nvPr/>
              </p14:nvContentPartPr>
              <p14:xfrm>
                <a:off x="10136411" y="4654135"/>
                <a:ext cx="9720" cy="1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644B141-0A87-A34E-F7B1-1827A306370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18411" y="4636135"/>
                  <a:ext cx="45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D0B1FA0-B287-B0EA-ED4E-F597B297446F}"/>
                    </a:ext>
                  </a:extLst>
                </p14:cNvPr>
                <p14:cNvContentPartPr/>
                <p14:nvPr/>
              </p14:nvContentPartPr>
              <p14:xfrm>
                <a:off x="10289051" y="4124575"/>
                <a:ext cx="596160" cy="433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D0B1FA0-B287-B0EA-ED4E-F597B29744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71411" y="4106575"/>
                  <a:ext cx="6318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9B484B9-B354-8401-5CEB-E0919D0A37E7}"/>
                    </a:ext>
                  </a:extLst>
                </p14:cNvPr>
                <p14:cNvContentPartPr/>
                <p14:nvPr/>
              </p14:nvContentPartPr>
              <p14:xfrm>
                <a:off x="10603691" y="4291615"/>
                <a:ext cx="204120" cy="7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9B484B9-B354-8401-5CEB-E0919D0A37E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86051" y="4273615"/>
                  <a:ext cx="239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A69C669-ABF3-F862-1F13-C8FF503C2FC0}"/>
                    </a:ext>
                  </a:extLst>
                </p14:cNvPr>
                <p14:cNvContentPartPr/>
                <p14:nvPr/>
              </p14:nvContentPartPr>
              <p14:xfrm>
                <a:off x="11096171" y="4234015"/>
                <a:ext cx="370440" cy="128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A69C669-ABF3-F862-1F13-C8FF503C2FC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78531" y="4216015"/>
                  <a:ext cx="406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7FAC833-6AC1-AD60-B4EC-6C5F136FFFB1}"/>
                    </a:ext>
                  </a:extLst>
                </p14:cNvPr>
                <p14:cNvContentPartPr/>
                <p14:nvPr/>
              </p14:nvContentPartPr>
              <p14:xfrm>
                <a:off x="11279411" y="4189015"/>
                <a:ext cx="15120" cy="316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7FAC833-6AC1-AD60-B4EC-6C5F136FFF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61771" y="4171375"/>
                  <a:ext cx="50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34AFBA1-8EA8-03F0-F9A0-62466BE835C7}"/>
                    </a:ext>
                  </a:extLst>
                </p14:cNvPr>
                <p14:cNvContentPartPr/>
                <p14:nvPr/>
              </p14:nvContentPartPr>
              <p14:xfrm>
                <a:off x="11418371" y="4503295"/>
                <a:ext cx="8640" cy="73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34AFBA1-8EA8-03F0-F9A0-62466BE835C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00731" y="4485655"/>
                  <a:ext cx="44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2B0E995-7A85-9051-B59E-5072C12AB069}"/>
                    </a:ext>
                  </a:extLst>
                </p14:cNvPr>
                <p14:cNvContentPartPr/>
                <p14:nvPr/>
              </p14:nvContentPartPr>
              <p14:xfrm>
                <a:off x="10238651" y="4595095"/>
                <a:ext cx="779040" cy="345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2B0E995-7A85-9051-B59E-5072C12AB0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221011" y="4577095"/>
                  <a:ext cx="8146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FB8543C-15B1-1956-B2EE-B6D93E679503}"/>
                    </a:ext>
                  </a:extLst>
                </p14:cNvPr>
                <p14:cNvContentPartPr/>
                <p14:nvPr/>
              </p14:nvContentPartPr>
              <p14:xfrm>
                <a:off x="11161331" y="4811815"/>
                <a:ext cx="249840" cy="109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FB8543C-15B1-1956-B2EE-B6D93E6795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43331" y="4793815"/>
                  <a:ext cx="285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72CA756-96F8-A056-2A8F-12135F6C2F36}"/>
                    </a:ext>
                  </a:extLst>
                </p14:cNvPr>
                <p14:cNvContentPartPr/>
                <p14:nvPr/>
              </p14:nvContentPartPr>
              <p14:xfrm>
                <a:off x="11209931" y="4695895"/>
                <a:ext cx="32040" cy="21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72CA756-96F8-A056-2A8F-12135F6C2F3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92291" y="4678255"/>
                  <a:ext cx="67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034DA2E-4036-A3E8-00C7-62B309B7EEFE}"/>
                    </a:ext>
                  </a:extLst>
                </p14:cNvPr>
                <p14:cNvContentPartPr/>
                <p14:nvPr/>
              </p14:nvContentPartPr>
              <p14:xfrm>
                <a:off x="11402171" y="4723255"/>
                <a:ext cx="100440" cy="193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034DA2E-4036-A3E8-00C7-62B309B7EE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84531" y="4705615"/>
                  <a:ext cx="136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024676B-1BC5-BAEB-C135-470590C1482D}"/>
                    </a:ext>
                  </a:extLst>
                </p14:cNvPr>
                <p14:cNvContentPartPr/>
                <p14:nvPr/>
              </p14:nvContentPartPr>
              <p14:xfrm>
                <a:off x="11328731" y="4803895"/>
                <a:ext cx="120600" cy="11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024676B-1BC5-BAEB-C135-470590C1482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10731" y="4786255"/>
                  <a:ext cx="156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B5D979E-56C3-7C21-151E-922070D76A9E}"/>
                    </a:ext>
                  </a:extLst>
                </p14:cNvPr>
                <p14:cNvContentPartPr/>
                <p14:nvPr/>
              </p14:nvContentPartPr>
              <p14:xfrm>
                <a:off x="11473811" y="4815415"/>
                <a:ext cx="71280" cy="78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B5D979E-56C3-7C21-151E-922070D76A9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456171" y="4797415"/>
                  <a:ext cx="10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AC69E80-D504-700F-7266-8AABAA5CF9A6}"/>
                    </a:ext>
                  </a:extLst>
                </p14:cNvPr>
                <p14:cNvContentPartPr/>
                <p14:nvPr/>
              </p14:nvContentPartPr>
              <p14:xfrm>
                <a:off x="11747051" y="4640095"/>
                <a:ext cx="120960" cy="222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AC69E80-D504-700F-7266-8AABAA5CF9A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729051" y="4622095"/>
                  <a:ext cx="156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19EA55-6BDF-1159-7D8E-75AB63BCC7B8}"/>
                    </a:ext>
                  </a:extLst>
                </p14:cNvPr>
                <p14:cNvContentPartPr/>
                <p14:nvPr/>
              </p14:nvContentPartPr>
              <p14:xfrm>
                <a:off x="11585771" y="4564135"/>
                <a:ext cx="455040" cy="443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19EA55-6BDF-1159-7D8E-75AB63BCC7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68131" y="4546135"/>
                  <a:ext cx="490680" cy="47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233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B71E344E-9702-8454-1BA3-83128ADEA8B4}"/>
              </a:ext>
            </a:extLst>
          </p:cNvPr>
          <p:cNvGrpSpPr/>
          <p:nvPr/>
        </p:nvGrpSpPr>
        <p:grpSpPr>
          <a:xfrm>
            <a:off x="1128339" y="93567"/>
            <a:ext cx="2688480" cy="1173600"/>
            <a:chOff x="1128339" y="93567"/>
            <a:chExt cx="2688480" cy="11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A9B5D8A-9C7B-0F55-EF1D-B15218B13C90}"/>
                    </a:ext>
                  </a:extLst>
                </p14:cNvPr>
                <p14:cNvContentPartPr/>
                <p14:nvPr/>
              </p14:nvContentPartPr>
              <p14:xfrm>
                <a:off x="1128339" y="271407"/>
                <a:ext cx="383040" cy="128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A9B5D8A-9C7B-0F55-EF1D-B15218B13C9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0339" y="253407"/>
                  <a:ext cx="418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43300F1-6D64-EF5C-9B49-2121F7FDA64D}"/>
                    </a:ext>
                  </a:extLst>
                </p14:cNvPr>
                <p14:cNvContentPartPr/>
                <p14:nvPr/>
              </p14:nvContentPartPr>
              <p14:xfrm>
                <a:off x="1309059" y="232527"/>
                <a:ext cx="38160" cy="32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43300F1-6D64-EF5C-9B49-2121F7FDA6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1419" y="214527"/>
                  <a:ext cx="73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A9C9146-0F3D-DD83-0783-C57F96659931}"/>
                    </a:ext>
                  </a:extLst>
                </p14:cNvPr>
                <p14:cNvContentPartPr/>
                <p14:nvPr/>
              </p14:nvContentPartPr>
              <p14:xfrm>
                <a:off x="1441899" y="542847"/>
                <a:ext cx="45000" cy="8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A9C9146-0F3D-DD83-0783-C57F966599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3899" y="524847"/>
                  <a:ext cx="80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B40384-9C2D-6A18-A90A-A82B10B65A9A}"/>
                    </a:ext>
                  </a:extLst>
                </p14:cNvPr>
                <p14:cNvContentPartPr/>
                <p14:nvPr/>
              </p14:nvContentPartPr>
              <p14:xfrm>
                <a:off x="1743219" y="345207"/>
                <a:ext cx="135000" cy="6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B40384-9C2D-6A18-A90A-A82B10B65A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25219" y="327567"/>
                  <a:ext cx="170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57FE6D-5505-3822-1F22-36FF5FC7479E}"/>
                    </a:ext>
                  </a:extLst>
                </p14:cNvPr>
                <p14:cNvContentPartPr/>
                <p14:nvPr/>
              </p14:nvContentPartPr>
              <p14:xfrm>
                <a:off x="1794699" y="421887"/>
                <a:ext cx="100800" cy="12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57FE6D-5505-3822-1F22-36FF5FC747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6699" y="404247"/>
                  <a:ext cx="136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912978-5EC8-3F02-23B5-BDD1C68C648E}"/>
                    </a:ext>
                  </a:extLst>
                </p14:cNvPr>
                <p14:cNvContentPartPr/>
                <p14:nvPr/>
              </p14:nvContentPartPr>
              <p14:xfrm>
                <a:off x="2085939" y="138927"/>
                <a:ext cx="502560" cy="37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912978-5EC8-3F02-23B5-BDD1C68C64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67939" y="121287"/>
                  <a:ext cx="5382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8EFB7F-C919-0859-BDFD-50DCC8DE9A43}"/>
                    </a:ext>
                  </a:extLst>
                </p14:cNvPr>
                <p14:cNvContentPartPr/>
                <p14:nvPr/>
              </p14:nvContentPartPr>
              <p14:xfrm>
                <a:off x="2363139" y="324687"/>
                <a:ext cx="126720" cy="137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8EFB7F-C919-0859-BDFD-50DCC8DE9A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5499" y="306687"/>
                  <a:ext cx="162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DCC2D6-CD26-D26C-CBEF-DCEFCE2F76BD}"/>
                    </a:ext>
                  </a:extLst>
                </p14:cNvPr>
                <p14:cNvContentPartPr/>
                <p14:nvPr/>
              </p14:nvContentPartPr>
              <p14:xfrm>
                <a:off x="2570859" y="426207"/>
                <a:ext cx="7200" cy="109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DCC2D6-CD26-D26C-CBEF-DCEFCE2F76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3219" y="408567"/>
                  <a:ext cx="42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194BE2-F9F2-63F1-DFDA-D7A91EB3890A}"/>
                    </a:ext>
                  </a:extLst>
                </p14:cNvPr>
                <p14:cNvContentPartPr/>
                <p14:nvPr/>
              </p14:nvContentPartPr>
              <p14:xfrm>
                <a:off x="2596779" y="153687"/>
                <a:ext cx="56520" cy="64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194BE2-F9F2-63F1-DFDA-D7A91EB389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8779" y="136047"/>
                  <a:ext cx="92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7102AE-860A-7FEC-950E-D9C89F5E1249}"/>
                    </a:ext>
                  </a:extLst>
                </p14:cNvPr>
                <p14:cNvContentPartPr/>
                <p14:nvPr/>
              </p14:nvContentPartPr>
              <p14:xfrm>
                <a:off x="2877939" y="375087"/>
                <a:ext cx="191160" cy="20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7102AE-860A-7FEC-950E-D9C89F5E12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0299" y="357447"/>
                  <a:ext cx="22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605538-1A4A-A346-AE5A-FA0C5D410778}"/>
                    </a:ext>
                  </a:extLst>
                </p14:cNvPr>
                <p14:cNvContentPartPr/>
                <p14:nvPr/>
              </p14:nvContentPartPr>
              <p14:xfrm>
                <a:off x="3131739" y="219207"/>
                <a:ext cx="39240" cy="105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605538-1A4A-A346-AE5A-FA0C5D4107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13739" y="201567"/>
                  <a:ext cx="74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CE7892-6E30-BC78-AF4D-B7F7EDA67AF8}"/>
                    </a:ext>
                  </a:extLst>
                </p14:cNvPr>
                <p14:cNvContentPartPr/>
                <p14:nvPr/>
              </p14:nvContentPartPr>
              <p14:xfrm>
                <a:off x="3150099" y="105447"/>
                <a:ext cx="9000" cy="1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CE7892-6E30-BC78-AF4D-B7F7EDA67A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32099" y="87447"/>
                  <a:ext cx="44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6AF77C8-0ED3-EB46-AF75-A13D2639D471}"/>
                    </a:ext>
                  </a:extLst>
                </p14:cNvPr>
                <p14:cNvContentPartPr/>
                <p14:nvPr/>
              </p14:nvContentPartPr>
              <p14:xfrm>
                <a:off x="3291219" y="93567"/>
                <a:ext cx="147960" cy="224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6AF77C8-0ED3-EB46-AF75-A13D2639D4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73219" y="75567"/>
                  <a:ext cx="183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B08CE8-5381-669B-CAEC-34EEE16BA0D9}"/>
                    </a:ext>
                  </a:extLst>
                </p14:cNvPr>
                <p14:cNvContentPartPr/>
                <p14:nvPr/>
              </p14:nvContentPartPr>
              <p14:xfrm>
                <a:off x="3596139" y="323247"/>
                <a:ext cx="5400" cy="70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B08CE8-5381-669B-CAEC-34EEE16BA0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78499" y="305247"/>
                  <a:ext cx="41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F6BB548-DCFA-19E0-E933-74D9BD8D1826}"/>
                    </a:ext>
                  </a:extLst>
                </p14:cNvPr>
                <p14:cNvContentPartPr/>
                <p14:nvPr/>
              </p14:nvContentPartPr>
              <p14:xfrm>
                <a:off x="1269819" y="882327"/>
                <a:ext cx="303480" cy="175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F6BB548-DCFA-19E0-E933-74D9BD8D18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52179" y="864687"/>
                  <a:ext cx="339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8C9AD4-23F4-40D2-2266-47BAF2150A5B}"/>
                    </a:ext>
                  </a:extLst>
                </p14:cNvPr>
                <p14:cNvContentPartPr/>
                <p14:nvPr/>
              </p14:nvContentPartPr>
              <p14:xfrm>
                <a:off x="1475739" y="845607"/>
                <a:ext cx="11160" cy="29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8C9AD4-23F4-40D2-2266-47BAF2150A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57739" y="827607"/>
                  <a:ext cx="46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D1DC63-CCC7-6A89-72CD-94DB9654085A}"/>
                    </a:ext>
                  </a:extLst>
                </p14:cNvPr>
                <p14:cNvContentPartPr/>
                <p14:nvPr/>
              </p14:nvContentPartPr>
              <p14:xfrm>
                <a:off x="1573299" y="1108047"/>
                <a:ext cx="140040" cy="10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D1DC63-CCC7-6A89-72CD-94DB9654085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55659" y="1090047"/>
                  <a:ext cx="17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82EB7C-F007-398D-8D48-71D6001307E7}"/>
                    </a:ext>
                  </a:extLst>
                </p14:cNvPr>
                <p14:cNvContentPartPr/>
                <p14:nvPr/>
              </p14:nvContentPartPr>
              <p14:xfrm>
                <a:off x="1829619" y="946767"/>
                <a:ext cx="144360" cy="5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82EB7C-F007-398D-8D48-71D6001307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11979" y="928767"/>
                  <a:ext cx="180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23C4E8-0183-83BB-814B-DAE537CB4542}"/>
                    </a:ext>
                  </a:extLst>
                </p14:cNvPr>
                <p14:cNvContentPartPr/>
                <p14:nvPr/>
              </p14:nvContentPartPr>
              <p14:xfrm>
                <a:off x="1860939" y="1069527"/>
                <a:ext cx="145080" cy="17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23C4E8-0183-83BB-814B-DAE537CB45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43299" y="1051887"/>
                  <a:ext cx="180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ACE8EC-E9E0-2FBD-E067-49590836751A}"/>
                    </a:ext>
                  </a:extLst>
                </p14:cNvPr>
                <p14:cNvContentPartPr/>
                <p14:nvPr/>
              </p14:nvContentPartPr>
              <p14:xfrm>
                <a:off x="2211579" y="809247"/>
                <a:ext cx="505080" cy="386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ACE8EC-E9E0-2FBD-E067-4959083675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3939" y="791607"/>
                  <a:ext cx="5407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06BA72-39F7-F04D-20A7-6082CF5D4E7A}"/>
                    </a:ext>
                  </a:extLst>
                </p14:cNvPr>
                <p14:cNvContentPartPr/>
                <p14:nvPr/>
              </p14:nvContentPartPr>
              <p14:xfrm>
                <a:off x="2449899" y="956847"/>
                <a:ext cx="125280" cy="163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06BA72-39F7-F04D-20A7-6082CF5D4E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2259" y="938847"/>
                  <a:ext cx="160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288FFFF-83AD-03A9-224E-9FAC515ECE92}"/>
                    </a:ext>
                  </a:extLst>
                </p14:cNvPr>
                <p14:cNvContentPartPr/>
                <p14:nvPr/>
              </p14:nvContentPartPr>
              <p14:xfrm>
                <a:off x="2639619" y="1123527"/>
                <a:ext cx="170280" cy="14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288FFFF-83AD-03A9-224E-9FAC515ECE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21619" y="1105887"/>
                  <a:ext cx="205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8B0C66-D62A-7EF3-0098-18BC2F90A490}"/>
                    </a:ext>
                  </a:extLst>
                </p14:cNvPr>
                <p14:cNvContentPartPr/>
                <p14:nvPr/>
              </p14:nvContentPartPr>
              <p14:xfrm>
                <a:off x="2936259" y="987087"/>
                <a:ext cx="214200" cy="178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8B0C66-D62A-7EF3-0098-18BC2F90A4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18259" y="969087"/>
                  <a:ext cx="249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7DD8BEB-313E-AE23-9B68-35C3A1B4026B}"/>
                    </a:ext>
                  </a:extLst>
                </p14:cNvPr>
                <p14:cNvContentPartPr/>
                <p14:nvPr/>
              </p14:nvContentPartPr>
              <p14:xfrm>
                <a:off x="3230739" y="856047"/>
                <a:ext cx="6120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7DD8BEB-313E-AE23-9B68-35C3A1B4026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13099" y="838047"/>
                  <a:ext cx="96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15EDFA4-87F5-E05C-58AE-3C77A128BB6C}"/>
                    </a:ext>
                  </a:extLst>
                </p14:cNvPr>
                <p14:cNvContentPartPr/>
                <p14:nvPr/>
              </p14:nvContentPartPr>
              <p14:xfrm>
                <a:off x="3262779" y="778647"/>
                <a:ext cx="33120" cy="1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15EDFA4-87F5-E05C-58AE-3C77A128BB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44779" y="761007"/>
                  <a:ext cx="68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B39AC4-49B0-CCA8-9BE4-5C994FBA5805}"/>
                    </a:ext>
                  </a:extLst>
                </p14:cNvPr>
                <p14:cNvContentPartPr/>
                <p14:nvPr/>
              </p14:nvContentPartPr>
              <p14:xfrm>
                <a:off x="3407859" y="667047"/>
                <a:ext cx="203760" cy="293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B39AC4-49B0-CCA8-9BE4-5C994FBA58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90219" y="649407"/>
                  <a:ext cx="2394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2372EC-FDE5-BA43-FEF6-C8C14EAE3E70}"/>
                    </a:ext>
                  </a:extLst>
                </p14:cNvPr>
                <p14:cNvContentPartPr/>
                <p14:nvPr/>
              </p14:nvContentPartPr>
              <p14:xfrm>
                <a:off x="3412899" y="847047"/>
                <a:ext cx="180360" cy="1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2372EC-FDE5-BA43-FEF6-C8C14EAE3E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95259" y="829407"/>
                  <a:ext cx="216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52DE900-6D69-4AD3-6849-67EC587CC49B}"/>
                    </a:ext>
                  </a:extLst>
                </p14:cNvPr>
                <p14:cNvContentPartPr/>
                <p14:nvPr/>
              </p14:nvContentPartPr>
              <p14:xfrm>
                <a:off x="3665979" y="873687"/>
                <a:ext cx="150840" cy="12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52DE900-6D69-4AD3-6849-67EC587CC4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48339" y="855687"/>
                  <a:ext cx="18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BDB873-5822-AF1D-8104-D0D8B0FDDDBB}"/>
                    </a:ext>
                  </a:extLst>
                </p14:cNvPr>
                <p14:cNvContentPartPr/>
                <p14:nvPr/>
              </p14:nvContentPartPr>
              <p14:xfrm>
                <a:off x="3596859" y="332247"/>
                <a:ext cx="11520" cy="154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BDB873-5822-AF1D-8104-D0D8B0FDDD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78859" y="314247"/>
                  <a:ext cx="471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32E24-BDF1-EDF5-7143-74AA47ACED54}"/>
              </a:ext>
            </a:extLst>
          </p:cNvPr>
          <p:cNvGrpSpPr/>
          <p:nvPr/>
        </p:nvGrpSpPr>
        <p:grpSpPr>
          <a:xfrm>
            <a:off x="1127619" y="1867647"/>
            <a:ext cx="696960" cy="551880"/>
            <a:chOff x="1127619" y="1867647"/>
            <a:chExt cx="69696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CA6E5AF-3A65-63C3-A1FC-5E57F653E238}"/>
                    </a:ext>
                  </a:extLst>
                </p14:cNvPr>
                <p14:cNvContentPartPr/>
                <p14:nvPr/>
              </p14:nvContentPartPr>
              <p14:xfrm>
                <a:off x="1176219" y="1883847"/>
                <a:ext cx="150480" cy="266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CA6E5AF-3A65-63C3-A1FC-5E57F653E2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58579" y="1866207"/>
                  <a:ext cx="186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88E95AB-CA47-43E1-2A25-124BF6A252BC}"/>
                    </a:ext>
                  </a:extLst>
                </p14:cNvPr>
                <p14:cNvContentPartPr/>
                <p14:nvPr/>
              </p14:nvContentPartPr>
              <p14:xfrm>
                <a:off x="1412739" y="1925247"/>
                <a:ext cx="280080" cy="136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88E95AB-CA47-43E1-2A25-124BF6A252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4739" y="1907607"/>
                  <a:ext cx="315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A85B3D5-B979-2C60-CEF3-30046E67816D}"/>
                    </a:ext>
                  </a:extLst>
                </p14:cNvPr>
                <p14:cNvContentPartPr/>
                <p14:nvPr/>
              </p14:nvContentPartPr>
              <p14:xfrm>
                <a:off x="1558539" y="1867647"/>
                <a:ext cx="10440" cy="344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A85B3D5-B979-2C60-CEF3-30046E6781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40899" y="1849647"/>
                  <a:ext cx="46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84317A-A8A2-0D97-8C16-3FAC751EA2DD}"/>
                    </a:ext>
                  </a:extLst>
                </p14:cNvPr>
                <p14:cNvContentPartPr/>
                <p14:nvPr/>
              </p14:nvContentPartPr>
              <p14:xfrm>
                <a:off x="1725219" y="2155287"/>
                <a:ext cx="13680" cy="144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84317A-A8A2-0D97-8C16-3FAC751EA2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07219" y="2137287"/>
                  <a:ext cx="49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D62851-9889-71A7-E1A3-1A1D3AA34676}"/>
                    </a:ext>
                  </a:extLst>
                </p14:cNvPr>
                <p14:cNvContentPartPr/>
                <p14:nvPr/>
              </p14:nvContentPartPr>
              <p14:xfrm>
                <a:off x="1127619" y="2373087"/>
                <a:ext cx="696960" cy="46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D62851-9889-71A7-E1A3-1A1D3AA346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9619" y="2355087"/>
                  <a:ext cx="7326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FC59D7-1983-0BCB-9AEA-7536CCFA2108}"/>
              </a:ext>
            </a:extLst>
          </p:cNvPr>
          <p:cNvGrpSpPr/>
          <p:nvPr/>
        </p:nvGrpSpPr>
        <p:grpSpPr>
          <a:xfrm>
            <a:off x="1265499" y="2527527"/>
            <a:ext cx="457920" cy="280800"/>
            <a:chOff x="1265499" y="2527527"/>
            <a:chExt cx="45792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4AEB929-EF20-CEF7-7BF8-C8DB49FAA47A}"/>
                    </a:ext>
                  </a:extLst>
                </p14:cNvPr>
                <p14:cNvContentPartPr/>
                <p14:nvPr/>
              </p14:nvContentPartPr>
              <p14:xfrm>
                <a:off x="1265499" y="2527527"/>
                <a:ext cx="109440" cy="28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4AEB929-EF20-CEF7-7BF8-C8DB49FAA4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47499" y="2509527"/>
                  <a:ext cx="1450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718767-DAC9-6D1B-EBB1-10F04AB231F6}"/>
                    </a:ext>
                  </a:extLst>
                </p14:cNvPr>
                <p14:cNvContentPartPr/>
                <p14:nvPr/>
              </p14:nvContentPartPr>
              <p14:xfrm>
                <a:off x="1560699" y="2531847"/>
                <a:ext cx="162720" cy="255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718767-DAC9-6D1B-EBB1-10F04AB231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43059" y="2513847"/>
                  <a:ext cx="198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5628F3-CEA7-7750-556D-15CC1D83CD0F}"/>
                    </a:ext>
                  </a:extLst>
                </p14:cNvPr>
                <p14:cNvContentPartPr/>
                <p14:nvPr/>
              </p14:nvContentPartPr>
              <p14:xfrm>
                <a:off x="1501659" y="2617167"/>
                <a:ext cx="198000" cy="3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5628F3-CEA7-7750-556D-15CC1D83CD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84019" y="2599167"/>
                  <a:ext cx="23364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337FE95-EA94-1289-8C05-3C2E932277BA}"/>
                  </a:ext>
                </a:extLst>
              </p14:cNvPr>
              <p14:cNvContentPartPr/>
              <p14:nvPr/>
            </p14:nvContentPartPr>
            <p14:xfrm>
              <a:off x="2081619" y="2278407"/>
              <a:ext cx="196920" cy="22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337FE95-EA94-1289-8C05-3C2E932277B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63979" y="2260767"/>
                <a:ext cx="232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29875-1589-5CC2-9CC1-712BAD4DCCE7}"/>
                  </a:ext>
                </a:extLst>
              </p14:cNvPr>
              <p14:cNvContentPartPr/>
              <p14:nvPr/>
            </p14:nvContentPartPr>
            <p14:xfrm>
              <a:off x="2068659" y="2401887"/>
              <a:ext cx="225360" cy="33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29875-1589-5CC2-9CC1-712BAD4DCCE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50659" y="2384247"/>
                <a:ext cx="26100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01A5AF8-15FD-57F0-B02D-2F1DC1CAC13E}"/>
              </a:ext>
            </a:extLst>
          </p:cNvPr>
          <p:cNvGrpSpPr/>
          <p:nvPr/>
        </p:nvGrpSpPr>
        <p:grpSpPr>
          <a:xfrm>
            <a:off x="2503539" y="1940007"/>
            <a:ext cx="768240" cy="789480"/>
            <a:chOff x="2503539" y="1940007"/>
            <a:chExt cx="76824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B15F18-0387-E9B0-A20B-9E1BF8AE220F}"/>
                    </a:ext>
                  </a:extLst>
                </p14:cNvPr>
                <p14:cNvContentPartPr/>
                <p14:nvPr/>
              </p14:nvContentPartPr>
              <p14:xfrm>
                <a:off x="2830059" y="1940007"/>
                <a:ext cx="15480" cy="228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B15F18-0387-E9B0-A20B-9E1BF8AE22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12059" y="1922007"/>
                  <a:ext cx="51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450EE4C-4A56-437B-0F38-FF5CBABBDCAF}"/>
                    </a:ext>
                  </a:extLst>
                </p14:cNvPr>
                <p14:cNvContentPartPr/>
                <p14:nvPr/>
              </p14:nvContentPartPr>
              <p14:xfrm>
                <a:off x="2528739" y="2262567"/>
                <a:ext cx="619560" cy="42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450EE4C-4A56-437B-0F38-FF5CBABBDC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10739" y="2244567"/>
                  <a:ext cx="655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9DF509-0475-949F-2007-0ED71FCFDF8F}"/>
                    </a:ext>
                  </a:extLst>
                </p14:cNvPr>
                <p14:cNvContentPartPr/>
                <p14:nvPr/>
              </p14:nvContentPartPr>
              <p14:xfrm>
                <a:off x="2503539" y="2491887"/>
                <a:ext cx="144360" cy="20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9DF509-0475-949F-2007-0ED71FCFDF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85899" y="2473887"/>
                  <a:ext cx="180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9C636A-D30C-E35E-6C22-3CF712A10499}"/>
                    </a:ext>
                  </a:extLst>
                </p14:cNvPr>
                <p14:cNvContentPartPr/>
                <p14:nvPr/>
              </p14:nvContentPartPr>
              <p14:xfrm>
                <a:off x="2722059" y="2354007"/>
                <a:ext cx="549720" cy="37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9C636A-D30C-E35E-6C22-3CF712A104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04059" y="2336007"/>
                  <a:ext cx="5853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5F2300-C35C-A27F-646C-9A7755E7345B}"/>
                    </a:ext>
                  </a:extLst>
                </p14:cNvPr>
                <p14:cNvContentPartPr/>
                <p14:nvPr/>
              </p14:nvContentPartPr>
              <p14:xfrm>
                <a:off x="2972619" y="2488647"/>
                <a:ext cx="164520" cy="161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5F2300-C35C-A27F-646C-9A7755E734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54979" y="2470647"/>
                  <a:ext cx="200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994559-1051-149E-49AA-DB3FF0CAC046}"/>
                    </a:ext>
                  </a:extLst>
                </p14:cNvPr>
                <p14:cNvContentPartPr/>
                <p14:nvPr/>
              </p14:nvContentPartPr>
              <p14:xfrm>
                <a:off x="3236139" y="2622927"/>
                <a:ext cx="7920" cy="10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994559-1051-149E-49AA-DB3FF0CAC04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18499" y="2604927"/>
                  <a:ext cx="435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9212A1C-B3C8-2C3D-9DE5-CA2B1E3764CB}"/>
              </a:ext>
            </a:extLst>
          </p:cNvPr>
          <p:cNvGrpSpPr/>
          <p:nvPr/>
        </p:nvGrpSpPr>
        <p:grpSpPr>
          <a:xfrm>
            <a:off x="3440979" y="1867647"/>
            <a:ext cx="632880" cy="518040"/>
            <a:chOff x="3440979" y="1867647"/>
            <a:chExt cx="63288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BEB8F8C-6075-E1A0-E726-31E992A234BF}"/>
                    </a:ext>
                  </a:extLst>
                </p14:cNvPr>
                <p14:cNvContentPartPr/>
                <p14:nvPr/>
              </p14:nvContentPartPr>
              <p14:xfrm>
                <a:off x="3440979" y="2202807"/>
                <a:ext cx="236160" cy="182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BEB8F8C-6075-E1A0-E726-31E992A234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23339" y="2185167"/>
                  <a:ext cx="271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8C76A8-71E3-7D4F-D9C4-49903175B9CA}"/>
                    </a:ext>
                  </a:extLst>
                </p14:cNvPr>
                <p14:cNvContentPartPr/>
                <p14:nvPr/>
              </p14:nvContentPartPr>
              <p14:xfrm>
                <a:off x="3682899" y="1997247"/>
                <a:ext cx="50040" cy="126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8C76A8-71E3-7D4F-D9C4-49903175B9C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65259" y="1979247"/>
                  <a:ext cx="85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48F63B-BA88-3CF1-8398-AA6D0663171E}"/>
                    </a:ext>
                  </a:extLst>
                </p14:cNvPr>
                <p14:cNvContentPartPr/>
                <p14:nvPr/>
              </p14:nvContentPartPr>
              <p14:xfrm>
                <a:off x="3752739" y="1867647"/>
                <a:ext cx="19080" cy="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48F63B-BA88-3CF1-8398-AA6D066317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35099" y="1849647"/>
                  <a:ext cx="54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E7DD243-395C-82C1-EBBF-04684B368333}"/>
                    </a:ext>
                  </a:extLst>
                </p14:cNvPr>
                <p14:cNvContentPartPr/>
                <p14:nvPr/>
              </p14:nvContentPartPr>
              <p14:xfrm>
                <a:off x="3863619" y="1887087"/>
                <a:ext cx="144360" cy="243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E7DD243-395C-82C1-EBBF-04684B36833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45979" y="1869447"/>
                  <a:ext cx="180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B114BFD-1804-B475-723A-1D3C22BF0932}"/>
                    </a:ext>
                  </a:extLst>
                </p14:cNvPr>
                <p14:cNvContentPartPr/>
                <p14:nvPr/>
              </p14:nvContentPartPr>
              <p14:xfrm>
                <a:off x="3887019" y="2024967"/>
                <a:ext cx="111600" cy="19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B114BFD-1804-B475-723A-1D3C22BF093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69019" y="2006967"/>
                  <a:ext cx="147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BAFE68-02A8-E8E0-DB5D-3DD5658D117B}"/>
                    </a:ext>
                  </a:extLst>
                </p14:cNvPr>
                <p14:cNvContentPartPr/>
                <p14:nvPr/>
              </p14:nvContentPartPr>
              <p14:xfrm>
                <a:off x="4067379" y="2109927"/>
                <a:ext cx="6480" cy="91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BAFE68-02A8-E8E0-DB5D-3DD5658D117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49379" y="2091927"/>
                  <a:ext cx="421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CAF9717-72DA-8087-C7F7-4648C2B3733F}"/>
              </a:ext>
            </a:extLst>
          </p:cNvPr>
          <p:cNvGrpSpPr/>
          <p:nvPr/>
        </p:nvGrpSpPr>
        <p:grpSpPr>
          <a:xfrm>
            <a:off x="4348539" y="1927047"/>
            <a:ext cx="551160" cy="402840"/>
            <a:chOff x="4348539" y="1927047"/>
            <a:chExt cx="5511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F968FD1-3CDC-B010-AD78-06634DEC0417}"/>
                    </a:ext>
                  </a:extLst>
                </p14:cNvPr>
                <p14:cNvContentPartPr/>
                <p14:nvPr/>
              </p14:nvContentPartPr>
              <p14:xfrm>
                <a:off x="4348539" y="1927047"/>
                <a:ext cx="197280" cy="402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F968FD1-3CDC-B010-AD78-06634DEC041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30539" y="1909407"/>
                  <a:ext cx="2329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CD654E-9DBB-91CF-10AA-FE7CE9CA44F4}"/>
                    </a:ext>
                  </a:extLst>
                </p14:cNvPr>
                <p14:cNvContentPartPr/>
                <p14:nvPr/>
              </p14:nvContentPartPr>
              <p14:xfrm>
                <a:off x="4641579" y="2089767"/>
                <a:ext cx="111600" cy="169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CD654E-9DBB-91CF-10AA-FE7CE9CA44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3939" y="2072127"/>
                  <a:ext cx="147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4CE75A0-313F-A65E-FBFA-15A8E1811482}"/>
                    </a:ext>
                  </a:extLst>
                </p14:cNvPr>
                <p14:cNvContentPartPr/>
                <p14:nvPr/>
              </p14:nvContentPartPr>
              <p14:xfrm>
                <a:off x="4885659" y="2230887"/>
                <a:ext cx="14040" cy="93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4CE75A0-313F-A65E-FBFA-15A8E18114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68019" y="2212887"/>
                  <a:ext cx="496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2FB8AB9-5C2D-A0ED-2598-AA1F6AFB4D80}"/>
              </a:ext>
            </a:extLst>
          </p:cNvPr>
          <p:cNvGrpSpPr/>
          <p:nvPr/>
        </p:nvGrpSpPr>
        <p:grpSpPr>
          <a:xfrm>
            <a:off x="4261059" y="2461287"/>
            <a:ext cx="678240" cy="350280"/>
            <a:chOff x="4261059" y="2461287"/>
            <a:chExt cx="67824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461C42-D088-B150-E55E-122EA2696B29}"/>
                    </a:ext>
                  </a:extLst>
                </p14:cNvPr>
                <p14:cNvContentPartPr/>
                <p14:nvPr/>
              </p14:nvContentPartPr>
              <p14:xfrm>
                <a:off x="4261059" y="2461287"/>
                <a:ext cx="678240" cy="15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461C42-D088-B150-E55E-122EA2696B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43059" y="2443647"/>
                  <a:ext cx="713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F0136A1-2E10-A050-8E1E-A43051D56F64}"/>
                    </a:ext>
                  </a:extLst>
                </p14:cNvPr>
                <p14:cNvContentPartPr/>
                <p14:nvPr/>
              </p14:nvContentPartPr>
              <p14:xfrm>
                <a:off x="4349979" y="2539767"/>
                <a:ext cx="180000" cy="271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F0136A1-2E10-A050-8E1E-A43051D56F6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31979" y="2521767"/>
                  <a:ext cx="215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02414B-E2F9-2B55-A429-82D28332442B}"/>
                    </a:ext>
                  </a:extLst>
                </p14:cNvPr>
                <p14:cNvContentPartPr/>
                <p14:nvPr/>
              </p14:nvContentPartPr>
              <p14:xfrm>
                <a:off x="4642659" y="2532207"/>
                <a:ext cx="101880" cy="259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02414B-E2F9-2B55-A429-82D2833244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25019" y="2514207"/>
                  <a:ext cx="137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852E530-DC85-966D-5AA0-888B67F5B950}"/>
                    </a:ext>
                  </a:extLst>
                </p14:cNvPr>
                <p14:cNvContentPartPr/>
                <p14:nvPr/>
              </p14:nvContentPartPr>
              <p14:xfrm>
                <a:off x="4594419" y="2638047"/>
                <a:ext cx="164160" cy="23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852E530-DC85-966D-5AA0-888B67F5B95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76419" y="2620047"/>
                  <a:ext cx="199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4677EC9-4A6D-3C57-AF77-55DE4DD41DC9}"/>
              </a:ext>
            </a:extLst>
          </p:cNvPr>
          <p:cNvGrpSpPr/>
          <p:nvPr/>
        </p:nvGrpSpPr>
        <p:grpSpPr>
          <a:xfrm>
            <a:off x="5409819" y="2161767"/>
            <a:ext cx="185040" cy="211320"/>
            <a:chOff x="5409819" y="2161767"/>
            <a:chExt cx="18504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178605D-7308-A496-C039-5162882EFA0B}"/>
                    </a:ext>
                  </a:extLst>
                </p14:cNvPr>
                <p14:cNvContentPartPr/>
                <p14:nvPr/>
              </p14:nvContentPartPr>
              <p14:xfrm>
                <a:off x="5477499" y="2161767"/>
                <a:ext cx="13320" cy="211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178605D-7308-A496-C039-5162882EFA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59499" y="2144127"/>
                  <a:ext cx="48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5DEE2B7-6698-5F2C-BFDE-46EC0C1F0840}"/>
                    </a:ext>
                  </a:extLst>
                </p14:cNvPr>
                <p14:cNvContentPartPr/>
                <p14:nvPr/>
              </p14:nvContentPartPr>
              <p14:xfrm>
                <a:off x="5409819" y="2315487"/>
                <a:ext cx="185040" cy="20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5DEE2B7-6698-5F2C-BFDE-46EC0C1F08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91819" y="2297487"/>
                  <a:ext cx="2206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54DA898-8179-8DBD-754A-B23E6374BCF2}"/>
                  </a:ext>
                </a:extLst>
              </p14:cNvPr>
              <p14:cNvContentPartPr/>
              <p14:nvPr/>
            </p14:nvContentPartPr>
            <p14:xfrm>
              <a:off x="5819139" y="2162847"/>
              <a:ext cx="99360" cy="1850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54DA898-8179-8DBD-754A-B23E6374BCF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801139" y="2144847"/>
                <a:ext cx="1350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455A08C-109A-30EC-DA78-DB18A2053E98}"/>
                  </a:ext>
                </a:extLst>
              </p14:cNvPr>
              <p14:cNvContentPartPr/>
              <p14:nvPr/>
            </p14:nvContentPartPr>
            <p14:xfrm>
              <a:off x="5890779" y="1970247"/>
              <a:ext cx="35640" cy="65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455A08C-109A-30EC-DA78-DB18A2053E9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873139" y="1952247"/>
                <a:ext cx="7128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89ADC94-769F-CFEE-EEA0-0A5C852DE8D4}"/>
              </a:ext>
            </a:extLst>
          </p:cNvPr>
          <p:cNvGrpSpPr/>
          <p:nvPr/>
        </p:nvGrpSpPr>
        <p:grpSpPr>
          <a:xfrm>
            <a:off x="6117939" y="1898607"/>
            <a:ext cx="386280" cy="524880"/>
            <a:chOff x="6117939" y="1898607"/>
            <a:chExt cx="38628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CA6C60-EB6E-D6FB-9E0D-9723B5FEA470}"/>
                    </a:ext>
                  </a:extLst>
                </p14:cNvPr>
                <p14:cNvContentPartPr/>
                <p14:nvPr/>
              </p14:nvContentPartPr>
              <p14:xfrm>
                <a:off x="6117939" y="2018127"/>
                <a:ext cx="386280" cy="165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CA6C60-EB6E-D6FB-9E0D-9723B5FEA4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99939" y="2000127"/>
                  <a:ext cx="421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05EF2DD-ABD2-D1B0-D342-318EBF18635E}"/>
                    </a:ext>
                  </a:extLst>
                </p14:cNvPr>
                <p14:cNvContentPartPr/>
                <p14:nvPr/>
              </p14:nvContentPartPr>
              <p14:xfrm>
                <a:off x="6309459" y="1898607"/>
                <a:ext cx="21960" cy="425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05EF2DD-ABD2-D1B0-D342-318EBF1863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91459" y="1880967"/>
                  <a:ext cx="576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991494A-7F71-9DB5-B60E-6593504FB228}"/>
                    </a:ext>
                  </a:extLst>
                </p14:cNvPr>
                <p14:cNvContentPartPr/>
                <p14:nvPr/>
              </p14:nvContentPartPr>
              <p14:xfrm>
                <a:off x="6483339" y="2316207"/>
                <a:ext cx="7200" cy="10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991494A-7F71-9DB5-B60E-6593504FB2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65339" y="2298567"/>
                  <a:ext cx="4284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EDEDA74-60FA-13E3-BC8F-DC945E4F650B}"/>
              </a:ext>
            </a:extLst>
          </p:cNvPr>
          <p:cNvGrpSpPr/>
          <p:nvPr/>
        </p:nvGrpSpPr>
        <p:grpSpPr>
          <a:xfrm>
            <a:off x="6773139" y="1771887"/>
            <a:ext cx="608040" cy="799200"/>
            <a:chOff x="6773139" y="1771887"/>
            <a:chExt cx="608040" cy="7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04E3B5E-AFA1-67D9-CED8-AEAFCB33A211}"/>
                    </a:ext>
                  </a:extLst>
                </p14:cNvPr>
                <p14:cNvContentPartPr/>
                <p14:nvPr/>
              </p14:nvContentPartPr>
              <p14:xfrm>
                <a:off x="6782859" y="1771887"/>
                <a:ext cx="217080" cy="306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04E3B5E-AFA1-67D9-CED8-AEAFCB33A2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65219" y="1753887"/>
                  <a:ext cx="252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7B6663-3F72-0B6F-69BF-AA48D8F52F63}"/>
                    </a:ext>
                  </a:extLst>
                </p14:cNvPr>
                <p14:cNvContentPartPr/>
                <p14:nvPr/>
              </p14:nvContentPartPr>
              <p14:xfrm>
                <a:off x="7062219" y="1783767"/>
                <a:ext cx="209880" cy="248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7B6663-3F72-0B6F-69BF-AA48D8F52F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44219" y="1765767"/>
                  <a:ext cx="245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A00BA9-7471-5B0D-216F-906EBA1BCE54}"/>
                    </a:ext>
                  </a:extLst>
                </p14:cNvPr>
                <p14:cNvContentPartPr/>
                <p14:nvPr/>
              </p14:nvContentPartPr>
              <p14:xfrm>
                <a:off x="7303779" y="1954047"/>
                <a:ext cx="6120" cy="110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A00BA9-7471-5B0D-216F-906EBA1BCE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85779" y="1936407"/>
                  <a:ext cx="41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4D0708C-09FF-4712-1BE6-8176679FE43A}"/>
                    </a:ext>
                  </a:extLst>
                </p14:cNvPr>
                <p14:cNvContentPartPr/>
                <p14:nvPr/>
              </p14:nvContentPartPr>
              <p14:xfrm>
                <a:off x="6773139" y="2163927"/>
                <a:ext cx="608040" cy="58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4D0708C-09FF-4712-1BE6-8176679FE4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55139" y="2146287"/>
                  <a:ext cx="643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AB78FE-F56E-4045-D3ED-C282F81E66D3}"/>
                    </a:ext>
                  </a:extLst>
                </p14:cNvPr>
                <p14:cNvContentPartPr/>
                <p14:nvPr/>
              </p14:nvContentPartPr>
              <p14:xfrm>
                <a:off x="6923259" y="2314407"/>
                <a:ext cx="96120" cy="236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AB78FE-F56E-4045-D3ED-C282F81E66D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05619" y="2296767"/>
                  <a:ext cx="131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2CB64D6-F591-E8D7-4869-1CDF31249662}"/>
                    </a:ext>
                  </a:extLst>
                </p14:cNvPr>
                <p14:cNvContentPartPr/>
                <p14:nvPr/>
              </p14:nvContentPartPr>
              <p14:xfrm>
                <a:off x="7139979" y="2312247"/>
                <a:ext cx="127080" cy="258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2CB64D6-F591-E8D7-4869-1CDF3124966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21979" y="2294247"/>
                  <a:ext cx="162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692356-51F9-1A4C-8050-39C987CFF70B}"/>
                    </a:ext>
                  </a:extLst>
                </p14:cNvPr>
                <p14:cNvContentPartPr/>
                <p14:nvPr/>
              </p14:nvContentPartPr>
              <p14:xfrm>
                <a:off x="7077699" y="2418447"/>
                <a:ext cx="162000" cy="26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692356-51F9-1A4C-8050-39C987CFF7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60059" y="2400447"/>
                  <a:ext cx="1976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B88AE72-6982-D8BB-207F-AE11C18FF00D}"/>
              </a:ext>
            </a:extLst>
          </p:cNvPr>
          <p:cNvGrpSpPr/>
          <p:nvPr/>
        </p:nvGrpSpPr>
        <p:grpSpPr>
          <a:xfrm>
            <a:off x="8615259" y="2095887"/>
            <a:ext cx="304200" cy="132120"/>
            <a:chOff x="8615259" y="2095887"/>
            <a:chExt cx="30420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E953E2A-8DD6-2D3D-79BB-F6A71978FB1D}"/>
                    </a:ext>
                  </a:extLst>
                </p14:cNvPr>
                <p14:cNvContentPartPr/>
                <p14:nvPr/>
              </p14:nvContentPartPr>
              <p14:xfrm>
                <a:off x="8617059" y="2095887"/>
                <a:ext cx="302400" cy="2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E953E2A-8DD6-2D3D-79BB-F6A71978FB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99059" y="2077887"/>
                  <a:ext cx="338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7110014-7F03-A9CB-A0F5-C829A550F3AC}"/>
                    </a:ext>
                  </a:extLst>
                </p14:cNvPr>
                <p14:cNvContentPartPr/>
                <p14:nvPr/>
              </p14:nvContentPartPr>
              <p14:xfrm>
                <a:off x="8615259" y="2204967"/>
                <a:ext cx="268200" cy="23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7110014-7F03-A9CB-A0F5-C829A550F3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97259" y="2186967"/>
                  <a:ext cx="3038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0A4FF72-54C3-B9D0-2EE4-100F7012AE39}"/>
              </a:ext>
            </a:extLst>
          </p:cNvPr>
          <p:cNvGrpSpPr/>
          <p:nvPr/>
        </p:nvGrpSpPr>
        <p:grpSpPr>
          <a:xfrm>
            <a:off x="9168939" y="1773687"/>
            <a:ext cx="1611360" cy="505440"/>
            <a:chOff x="9168939" y="1773687"/>
            <a:chExt cx="161136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E5A363-95F9-F8F8-9F2D-10E1267C80F0}"/>
                    </a:ext>
                  </a:extLst>
                </p14:cNvPr>
                <p14:cNvContentPartPr/>
                <p14:nvPr/>
              </p14:nvContentPartPr>
              <p14:xfrm>
                <a:off x="9168939" y="2127927"/>
                <a:ext cx="22068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E5A363-95F9-F8F8-9F2D-10E1267C80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51299" y="2109927"/>
                  <a:ext cx="256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A473E09-E4C6-A5CA-C768-732FE834B515}"/>
                    </a:ext>
                  </a:extLst>
                </p14:cNvPr>
                <p14:cNvContentPartPr/>
                <p14:nvPr/>
              </p14:nvContentPartPr>
              <p14:xfrm>
                <a:off x="9557379" y="2065287"/>
                <a:ext cx="68400" cy="10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A473E09-E4C6-A5CA-C768-732FE834B5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39739" y="2047647"/>
                  <a:ext cx="104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6704518-C00F-0ADD-6432-BA72AB397F28}"/>
                    </a:ext>
                  </a:extLst>
                </p14:cNvPr>
                <p14:cNvContentPartPr/>
                <p14:nvPr/>
              </p14:nvContentPartPr>
              <p14:xfrm>
                <a:off x="9611739" y="1908327"/>
                <a:ext cx="17280" cy="29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6704518-C00F-0ADD-6432-BA72AB397F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93739" y="1890687"/>
                  <a:ext cx="52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151F537-04E7-CA36-CE7E-7D75A1B8C826}"/>
                    </a:ext>
                  </a:extLst>
                </p14:cNvPr>
                <p14:cNvContentPartPr/>
                <p14:nvPr/>
              </p14:nvContentPartPr>
              <p14:xfrm>
                <a:off x="9931779" y="1887087"/>
                <a:ext cx="17640" cy="262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151F537-04E7-CA36-CE7E-7D75A1B8C8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13779" y="1869447"/>
                  <a:ext cx="532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47D550A-6BC0-D87F-CA2F-B985F90684EE}"/>
                    </a:ext>
                  </a:extLst>
                </p14:cNvPr>
                <p14:cNvContentPartPr/>
                <p14:nvPr/>
              </p14:nvContentPartPr>
              <p14:xfrm>
                <a:off x="9796059" y="1886007"/>
                <a:ext cx="304920" cy="22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7D550A-6BC0-D87F-CA2F-B985F90684E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78419" y="1868367"/>
                  <a:ext cx="340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89B97EF-22AD-5220-595B-4C190F066E6D}"/>
                    </a:ext>
                  </a:extLst>
                </p14:cNvPr>
                <p14:cNvContentPartPr/>
                <p14:nvPr/>
              </p14:nvContentPartPr>
              <p14:xfrm>
                <a:off x="10271979" y="1852887"/>
                <a:ext cx="389520" cy="118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89B97EF-22AD-5220-595B-4C190F066E6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53979" y="1835247"/>
                  <a:ext cx="425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7B86AAE-C6F8-91C2-9486-B56A29AD1D3F}"/>
                    </a:ext>
                  </a:extLst>
                </p14:cNvPr>
                <p14:cNvContentPartPr/>
                <p14:nvPr/>
              </p14:nvContentPartPr>
              <p14:xfrm>
                <a:off x="10442619" y="1773687"/>
                <a:ext cx="66960" cy="363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7B86AAE-C6F8-91C2-9486-B56A29AD1D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24979" y="1756047"/>
                  <a:ext cx="1026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29F1F05-5E48-DDD8-9E66-ED078D9A0CFF}"/>
                    </a:ext>
                  </a:extLst>
                </p14:cNvPr>
                <p14:cNvContentPartPr/>
                <p14:nvPr/>
              </p14:nvContentPartPr>
              <p14:xfrm>
                <a:off x="10637019" y="2144847"/>
                <a:ext cx="143280" cy="134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29F1F05-5E48-DDD8-9E66-ED078D9A0CF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19019" y="2127207"/>
                  <a:ext cx="17892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447DD60-8C1E-100C-B1C2-52A170790DFC}"/>
              </a:ext>
            </a:extLst>
          </p:cNvPr>
          <p:cNvGrpSpPr/>
          <p:nvPr/>
        </p:nvGrpSpPr>
        <p:grpSpPr>
          <a:xfrm>
            <a:off x="1028259" y="3371727"/>
            <a:ext cx="814320" cy="950760"/>
            <a:chOff x="1028259" y="3371727"/>
            <a:chExt cx="814320" cy="9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581CE5A-8835-90C3-7F54-5FA12D45C962}"/>
                    </a:ext>
                  </a:extLst>
                </p14:cNvPr>
                <p14:cNvContentPartPr/>
                <p14:nvPr/>
              </p14:nvContentPartPr>
              <p14:xfrm>
                <a:off x="1082259" y="3401247"/>
                <a:ext cx="168840" cy="286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581CE5A-8835-90C3-7F54-5FA12D45C96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4619" y="3383607"/>
                  <a:ext cx="2044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2C3004-BF41-3F0D-59E7-34AC34FB6B70}"/>
                    </a:ext>
                  </a:extLst>
                </p14:cNvPr>
                <p14:cNvContentPartPr/>
                <p14:nvPr/>
              </p14:nvContentPartPr>
              <p14:xfrm>
                <a:off x="1331379" y="3418167"/>
                <a:ext cx="373320" cy="150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2C3004-BF41-3F0D-59E7-34AC34FB6B7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13379" y="3400527"/>
                  <a:ext cx="408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CDAB4F1-C7A0-6A01-8494-EB28AF09F53C}"/>
                    </a:ext>
                  </a:extLst>
                </p14:cNvPr>
                <p14:cNvContentPartPr/>
                <p14:nvPr/>
              </p14:nvContentPartPr>
              <p14:xfrm>
                <a:off x="1535139" y="3371727"/>
                <a:ext cx="10080" cy="305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CDAB4F1-C7A0-6A01-8494-EB28AF09F5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17139" y="3353727"/>
                  <a:ext cx="457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6F96970-D3D3-EA88-C180-D98DA13EF409}"/>
                    </a:ext>
                  </a:extLst>
                </p14:cNvPr>
                <p14:cNvContentPartPr/>
                <p14:nvPr/>
              </p14:nvContentPartPr>
              <p14:xfrm>
                <a:off x="1661139" y="3664407"/>
                <a:ext cx="139320" cy="145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6F96970-D3D3-EA88-C180-D98DA13EF40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43139" y="3646407"/>
                  <a:ext cx="174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0D7C826-994D-5269-0C5F-0465EBDFEB9A}"/>
                    </a:ext>
                  </a:extLst>
                </p14:cNvPr>
                <p14:cNvContentPartPr/>
                <p14:nvPr/>
              </p14:nvContentPartPr>
              <p14:xfrm>
                <a:off x="1028259" y="3915687"/>
                <a:ext cx="814320" cy="2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0D7C826-994D-5269-0C5F-0465EBDFEB9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0619" y="3897687"/>
                  <a:ext cx="849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35C0FF2-CBFF-E995-3913-39FD395CFC8F}"/>
                    </a:ext>
                  </a:extLst>
                </p14:cNvPr>
                <p14:cNvContentPartPr/>
                <p14:nvPr/>
              </p14:nvContentPartPr>
              <p14:xfrm>
                <a:off x="1142019" y="3996327"/>
                <a:ext cx="140040" cy="326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35C0FF2-CBFF-E995-3913-39FD395CFC8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4019" y="3978687"/>
                  <a:ext cx="175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BF038A0-BC0A-7995-564B-635D1CBC0F2E}"/>
                    </a:ext>
                  </a:extLst>
                </p14:cNvPr>
                <p14:cNvContentPartPr/>
                <p14:nvPr/>
              </p14:nvContentPartPr>
              <p14:xfrm>
                <a:off x="1496979" y="4044567"/>
                <a:ext cx="117720" cy="265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BF038A0-BC0A-7995-564B-635D1CBC0F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78979" y="4026567"/>
                  <a:ext cx="153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466850-CED6-AE28-44EE-422F9DDAC7AD}"/>
                    </a:ext>
                  </a:extLst>
                </p14:cNvPr>
                <p14:cNvContentPartPr/>
                <p14:nvPr/>
              </p14:nvContentPartPr>
              <p14:xfrm>
                <a:off x="1408419" y="4159047"/>
                <a:ext cx="214200" cy="5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466850-CED6-AE28-44EE-422F9DDAC7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90779" y="4141047"/>
                  <a:ext cx="2498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A9B1A0C-A486-1CC1-01C0-2B78CE38D35B}"/>
                  </a:ext>
                </a:extLst>
              </p14:cNvPr>
              <p14:cNvContentPartPr/>
              <p14:nvPr/>
            </p14:nvContentPartPr>
            <p14:xfrm>
              <a:off x="2109339" y="3700767"/>
              <a:ext cx="230400" cy="11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A9B1A0C-A486-1CC1-01C0-2B78CE38D35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091339" y="3683127"/>
                <a:ext cx="266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2CCEFC8-7C35-2920-15C0-633569D96386}"/>
                  </a:ext>
                </a:extLst>
              </p14:cNvPr>
              <p14:cNvContentPartPr/>
              <p14:nvPr/>
            </p14:nvContentPartPr>
            <p14:xfrm>
              <a:off x="2097099" y="3830367"/>
              <a:ext cx="229320" cy="252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2CCEFC8-7C35-2920-15C0-633569D9638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079459" y="3812367"/>
                <a:ext cx="26496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686B9DE-3409-3FF4-2510-34C7321F06FE}"/>
              </a:ext>
            </a:extLst>
          </p:cNvPr>
          <p:cNvGrpSpPr/>
          <p:nvPr/>
        </p:nvGrpSpPr>
        <p:grpSpPr>
          <a:xfrm>
            <a:off x="2556099" y="3287847"/>
            <a:ext cx="2566800" cy="903600"/>
            <a:chOff x="2556099" y="3287847"/>
            <a:chExt cx="2566800" cy="9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EFAA7F8-1C7D-2F56-A1AC-2DE7FADFC8DD}"/>
                    </a:ext>
                  </a:extLst>
                </p14:cNvPr>
                <p14:cNvContentPartPr/>
                <p14:nvPr/>
              </p14:nvContentPartPr>
              <p14:xfrm>
                <a:off x="2924019" y="3385767"/>
                <a:ext cx="22680" cy="213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EFAA7F8-1C7D-2F56-A1AC-2DE7FADFC8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06379" y="3367767"/>
                  <a:ext cx="58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DE7E189-19B7-A48B-DBAE-7E14E7878FCF}"/>
                    </a:ext>
                  </a:extLst>
                </p14:cNvPr>
                <p14:cNvContentPartPr/>
                <p14:nvPr/>
              </p14:nvContentPartPr>
              <p14:xfrm>
                <a:off x="2602179" y="3666207"/>
                <a:ext cx="637920" cy="57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DE7E189-19B7-A48B-DBAE-7E14E7878FC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84539" y="3648567"/>
                  <a:ext cx="673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C320E58-0315-F399-2CEC-AF9F023D4C2C}"/>
                    </a:ext>
                  </a:extLst>
                </p14:cNvPr>
                <p14:cNvContentPartPr/>
                <p14:nvPr/>
              </p14:nvContentPartPr>
              <p14:xfrm>
                <a:off x="2556099" y="3922887"/>
                <a:ext cx="139680" cy="204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C320E58-0315-F399-2CEC-AF9F023D4C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38099" y="3905247"/>
                  <a:ext cx="175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BA6DF59-E26C-9D38-7F24-DCA6D62D3C4E}"/>
                    </a:ext>
                  </a:extLst>
                </p14:cNvPr>
                <p14:cNvContentPartPr/>
                <p14:nvPr/>
              </p14:nvContentPartPr>
              <p14:xfrm>
                <a:off x="2776419" y="3838287"/>
                <a:ext cx="514800" cy="311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BA6DF59-E26C-9D38-7F24-DCA6D62D3C4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58779" y="3820647"/>
                  <a:ext cx="5504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B94ECAA-8901-1699-2F1B-ED2165BCE3CC}"/>
                    </a:ext>
                  </a:extLst>
                </p14:cNvPr>
                <p14:cNvContentPartPr/>
                <p14:nvPr/>
              </p14:nvContentPartPr>
              <p14:xfrm>
                <a:off x="3037419" y="3946647"/>
                <a:ext cx="110880" cy="18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B94ECAA-8901-1699-2F1B-ED2165BCE3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19419" y="3928647"/>
                  <a:ext cx="146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D0903C-0861-26BE-70EF-D81B2C49692B}"/>
                    </a:ext>
                  </a:extLst>
                </p14:cNvPr>
                <p14:cNvContentPartPr/>
                <p14:nvPr/>
              </p14:nvContentPartPr>
              <p14:xfrm>
                <a:off x="3207699" y="4119807"/>
                <a:ext cx="127080" cy="71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D0903C-0861-26BE-70EF-D81B2C49692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89699" y="4102167"/>
                  <a:ext cx="162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F8AD683-8143-0F21-FFC8-D5B93551A5B3}"/>
                    </a:ext>
                  </a:extLst>
                </p14:cNvPr>
                <p14:cNvContentPartPr/>
                <p14:nvPr/>
              </p14:nvContentPartPr>
              <p14:xfrm>
                <a:off x="3548979" y="3658287"/>
                <a:ext cx="153360" cy="182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F8AD683-8143-0F21-FFC8-D5B93551A5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31339" y="3640287"/>
                  <a:ext cx="189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1A36C4-24D8-4012-F883-6BE52A7A232F}"/>
                    </a:ext>
                  </a:extLst>
                </p14:cNvPr>
                <p14:cNvContentPartPr/>
                <p14:nvPr/>
              </p14:nvContentPartPr>
              <p14:xfrm>
                <a:off x="3775419" y="3429327"/>
                <a:ext cx="46800" cy="123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1A36C4-24D8-4012-F883-6BE52A7A23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57419" y="3411327"/>
                  <a:ext cx="82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0FEA98-AA8C-188B-09C6-EA228BE136E0}"/>
                    </a:ext>
                  </a:extLst>
                </p14:cNvPr>
                <p14:cNvContentPartPr/>
                <p14:nvPr/>
              </p14:nvContentPartPr>
              <p14:xfrm>
                <a:off x="3799539" y="3346527"/>
                <a:ext cx="11520" cy="11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0FEA98-AA8C-188B-09C6-EA228BE136E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81539" y="3328887"/>
                  <a:ext cx="47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4D184C4-6D76-90F1-F79C-00479B72AC3D}"/>
                    </a:ext>
                  </a:extLst>
                </p14:cNvPr>
                <p14:cNvContentPartPr/>
                <p14:nvPr/>
              </p14:nvContentPartPr>
              <p14:xfrm>
                <a:off x="3937419" y="3287847"/>
                <a:ext cx="183240" cy="280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4D184C4-6D76-90F1-F79C-00479B72AC3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19779" y="3269847"/>
                  <a:ext cx="218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A347D84-53E3-9E7B-46DD-850FB3185DBA}"/>
                    </a:ext>
                  </a:extLst>
                </p14:cNvPr>
                <p14:cNvContentPartPr/>
                <p14:nvPr/>
              </p14:nvContentPartPr>
              <p14:xfrm>
                <a:off x="4142259" y="3484407"/>
                <a:ext cx="100080" cy="135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A347D84-53E3-9E7B-46DD-850FB3185D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24259" y="3466407"/>
                  <a:ext cx="135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F5C674-0EFE-BEE5-6AAA-D3B181D66682}"/>
                    </a:ext>
                  </a:extLst>
                </p14:cNvPr>
                <p14:cNvContentPartPr/>
                <p14:nvPr/>
              </p14:nvContentPartPr>
              <p14:xfrm>
                <a:off x="4453659" y="3370287"/>
                <a:ext cx="225000" cy="317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F5C674-0EFE-BEE5-6AAA-D3B181D6668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35659" y="3352647"/>
                  <a:ext cx="2606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B1DD903-FEE2-C061-01EC-B618A2D24B61}"/>
                    </a:ext>
                  </a:extLst>
                </p14:cNvPr>
                <p14:cNvContentPartPr/>
                <p14:nvPr/>
              </p14:nvContentPartPr>
              <p14:xfrm>
                <a:off x="4798899" y="3407367"/>
                <a:ext cx="136080" cy="211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B1DD903-FEE2-C061-01EC-B618A2D24B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80899" y="3389367"/>
                  <a:ext cx="171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925C6F9-F891-7872-41BA-9457A26FC545}"/>
                    </a:ext>
                  </a:extLst>
                </p14:cNvPr>
                <p14:cNvContentPartPr/>
                <p14:nvPr/>
              </p14:nvContentPartPr>
              <p14:xfrm>
                <a:off x="5025699" y="3585567"/>
                <a:ext cx="97200" cy="83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925C6F9-F891-7872-41BA-9457A26FC54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07699" y="3567927"/>
                  <a:ext cx="132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EF091BE-3E6D-9137-88FE-FB749E240573}"/>
                    </a:ext>
                  </a:extLst>
                </p14:cNvPr>
                <p14:cNvContentPartPr/>
                <p14:nvPr/>
              </p14:nvContentPartPr>
              <p14:xfrm>
                <a:off x="4411539" y="3764127"/>
                <a:ext cx="560520" cy="84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EF091BE-3E6D-9137-88FE-FB749E2405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93539" y="3746127"/>
                  <a:ext cx="59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4F857C5-15E0-A922-BEE6-0EFE1A727011}"/>
                    </a:ext>
                  </a:extLst>
                </p14:cNvPr>
                <p14:cNvContentPartPr/>
                <p14:nvPr/>
              </p14:nvContentPartPr>
              <p14:xfrm>
                <a:off x="4444659" y="3911367"/>
                <a:ext cx="199800" cy="270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4F857C5-15E0-A922-BEE6-0EFE1A7270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27019" y="3893367"/>
                  <a:ext cx="235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9CFD58E-BC79-2C76-6068-D3580C2972D0}"/>
                    </a:ext>
                  </a:extLst>
                </p14:cNvPr>
                <p14:cNvContentPartPr/>
                <p14:nvPr/>
              </p14:nvContentPartPr>
              <p14:xfrm>
                <a:off x="4789179" y="3898407"/>
                <a:ext cx="114120" cy="280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9CFD58E-BC79-2C76-6068-D3580C2972D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71179" y="3880767"/>
                  <a:ext cx="149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48BBBAC-1666-8F03-0273-2D491CED8B7F}"/>
                    </a:ext>
                  </a:extLst>
                </p14:cNvPr>
                <p14:cNvContentPartPr/>
                <p14:nvPr/>
              </p14:nvContentPartPr>
              <p14:xfrm>
                <a:off x="4693059" y="4029447"/>
                <a:ext cx="259560" cy="68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48BBBAC-1666-8F03-0273-2D491CED8B7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75419" y="4011447"/>
                  <a:ext cx="2952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955172E-525C-436F-7069-4958B560028B}"/>
              </a:ext>
            </a:extLst>
          </p:cNvPr>
          <p:cNvGrpSpPr/>
          <p:nvPr/>
        </p:nvGrpSpPr>
        <p:grpSpPr>
          <a:xfrm>
            <a:off x="5469939" y="3336087"/>
            <a:ext cx="1195920" cy="494280"/>
            <a:chOff x="5469939" y="3336087"/>
            <a:chExt cx="119592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2B79463-6A9D-130A-0719-A4A5A489635F}"/>
                    </a:ext>
                  </a:extLst>
                </p14:cNvPr>
                <p14:cNvContentPartPr/>
                <p14:nvPr/>
              </p14:nvContentPartPr>
              <p14:xfrm>
                <a:off x="5565339" y="3579447"/>
                <a:ext cx="8640" cy="153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2B79463-6A9D-130A-0719-A4A5A489635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47699" y="3561447"/>
                  <a:ext cx="4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AC512F-3E18-FF6E-DBC8-BD4E5B35D994}"/>
                    </a:ext>
                  </a:extLst>
                </p14:cNvPr>
                <p14:cNvContentPartPr/>
                <p14:nvPr/>
              </p14:nvContentPartPr>
              <p14:xfrm>
                <a:off x="5469939" y="3657927"/>
                <a:ext cx="257760" cy="21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AC512F-3E18-FF6E-DBC8-BD4E5B35D99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51939" y="3640287"/>
                  <a:ext cx="293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39C9441-9605-4A79-4525-3E6EEF9DB5AC}"/>
                    </a:ext>
                  </a:extLst>
                </p14:cNvPr>
                <p14:cNvContentPartPr/>
                <p14:nvPr/>
              </p14:nvContentPartPr>
              <p14:xfrm>
                <a:off x="5904099" y="3586287"/>
                <a:ext cx="68400" cy="106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39C9441-9605-4A79-4525-3E6EEF9DB5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86459" y="3568647"/>
                  <a:ext cx="104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E6467BC-97F7-BD74-0F67-B9950E4F4E7D}"/>
                    </a:ext>
                  </a:extLst>
                </p14:cNvPr>
                <p14:cNvContentPartPr/>
                <p14:nvPr/>
              </p14:nvContentPartPr>
              <p14:xfrm>
                <a:off x="5957019" y="3426447"/>
                <a:ext cx="10440" cy="9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E6467BC-97F7-BD74-0F67-B9950E4F4E7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39019" y="3408807"/>
                  <a:ext cx="46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0EE6871-9008-1744-230D-2354312C05EF}"/>
                    </a:ext>
                  </a:extLst>
                </p14:cNvPr>
                <p14:cNvContentPartPr/>
                <p14:nvPr/>
              </p14:nvContentPartPr>
              <p14:xfrm>
                <a:off x="6157899" y="3380367"/>
                <a:ext cx="440280" cy="169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0EE6871-9008-1744-230D-2354312C05E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39899" y="3362727"/>
                  <a:ext cx="475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2B618E3-AA69-6B0B-968D-3FFF0BABEE4F}"/>
                    </a:ext>
                  </a:extLst>
                </p14:cNvPr>
                <p14:cNvContentPartPr/>
                <p14:nvPr/>
              </p14:nvContentPartPr>
              <p14:xfrm>
                <a:off x="6372459" y="3336087"/>
                <a:ext cx="16200" cy="383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2B618E3-AA69-6B0B-968D-3FFF0BABEE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54459" y="3318447"/>
                  <a:ext cx="518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D7302A6-A6AB-6876-D8A5-1B782334A174}"/>
                    </a:ext>
                  </a:extLst>
                </p14:cNvPr>
                <p14:cNvContentPartPr/>
                <p14:nvPr/>
              </p14:nvContentPartPr>
              <p14:xfrm>
                <a:off x="6504939" y="3678447"/>
                <a:ext cx="160920" cy="151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D7302A6-A6AB-6876-D8A5-1B782334A17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87299" y="3660447"/>
                  <a:ext cx="1965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7FFFE3A-1C40-52E2-F05F-32092A326D83}"/>
              </a:ext>
            </a:extLst>
          </p:cNvPr>
          <p:cNvGrpSpPr/>
          <p:nvPr/>
        </p:nvGrpSpPr>
        <p:grpSpPr>
          <a:xfrm>
            <a:off x="6913899" y="3210087"/>
            <a:ext cx="623880" cy="515160"/>
            <a:chOff x="6913899" y="3210087"/>
            <a:chExt cx="62388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62EC29-E6B1-C5D9-57F1-F564AB28E923}"/>
                    </a:ext>
                  </a:extLst>
                </p14:cNvPr>
                <p14:cNvContentPartPr/>
                <p14:nvPr/>
              </p14:nvContentPartPr>
              <p14:xfrm>
                <a:off x="6916419" y="3210087"/>
                <a:ext cx="124920" cy="352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62EC29-E6B1-C5D9-57F1-F564AB28E92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98779" y="3192087"/>
                  <a:ext cx="1605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93D2797-2CF1-C2A9-605C-5D320BCEA87B}"/>
                    </a:ext>
                  </a:extLst>
                </p14:cNvPr>
                <p14:cNvContentPartPr/>
                <p14:nvPr/>
              </p14:nvContentPartPr>
              <p14:xfrm>
                <a:off x="7192179" y="3241767"/>
                <a:ext cx="195480" cy="276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93D2797-2CF1-C2A9-605C-5D320BCEA87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74539" y="3223767"/>
                  <a:ext cx="231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88DAD3B-272E-8D51-F36D-39CC396C999B}"/>
                    </a:ext>
                  </a:extLst>
                </p14:cNvPr>
                <p14:cNvContentPartPr/>
                <p14:nvPr/>
              </p14:nvContentPartPr>
              <p14:xfrm>
                <a:off x="7406739" y="3493407"/>
                <a:ext cx="131040" cy="137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88DAD3B-272E-8D51-F36D-39CC396C99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88739" y="3475407"/>
                  <a:ext cx="166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AA6CEC7-2FC1-F2E8-CD8D-021948440A9F}"/>
                    </a:ext>
                  </a:extLst>
                </p14:cNvPr>
                <p14:cNvContentPartPr/>
                <p14:nvPr/>
              </p14:nvContentPartPr>
              <p14:xfrm>
                <a:off x="6913899" y="3675207"/>
                <a:ext cx="547560" cy="50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AA6CEC7-2FC1-F2E8-CD8D-021948440A9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96259" y="3657207"/>
                  <a:ext cx="5832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B62B87A-09B3-A0EA-2C24-798029A1D174}"/>
              </a:ext>
            </a:extLst>
          </p:cNvPr>
          <p:cNvGrpSpPr/>
          <p:nvPr/>
        </p:nvGrpSpPr>
        <p:grpSpPr>
          <a:xfrm>
            <a:off x="6941979" y="3842967"/>
            <a:ext cx="440640" cy="288720"/>
            <a:chOff x="6941979" y="3842967"/>
            <a:chExt cx="44064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23CBA85-E053-F02E-BA1C-63883352DAD9}"/>
                    </a:ext>
                  </a:extLst>
                </p14:cNvPr>
                <p14:cNvContentPartPr/>
                <p14:nvPr/>
              </p14:nvContentPartPr>
              <p14:xfrm>
                <a:off x="6941979" y="3842967"/>
                <a:ext cx="143280" cy="261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23CBA85-E053-F02E-BA1C-63883352DAD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23979" y="3825327"/>
                  <a:ext cx="178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4311104-DC11-D917-5047-8C8C4451E5BA}"/>
                    </a:ext>
                  </a:extLst>
                </p14:cNvPr>
                <p14:cNvContentPartPr/>
                <p14:nvPr/>
              </p14:nvContentPartPr>
              <p14:xfrm>
                <a:off x="7252659" y="3855207"/>
                <a:ext cx="129960" cy="276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4311104-DC11-D917-5047-8C8C4451E5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35019" y="3837207"/>
                  <a:ext cx="1656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5BB7CB7-A7CD-9182-DA1C-092DD5E2923C}"/>
                    </a:ext>
                  </a:extLst>
                </p14:cNvPr>
                <p14:cNvContentPartPr/>
                <p14:nvPr/>
              </p14:nvContentPartPr>
              <p14:xfrm>
                <a:off x="7176699" y="3950607"/>
                <a:ext cx="204120" cy="46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5BB7CB7-A7CD-9182-DA1C-092DD5E292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58699" y="3932967"/>
                  <a:ext cx="2397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324F5B2-41A3-4E0D-0683-FB34449960D3}"/>
              </a:ext>
            </a:extLst>
          </p:cNvPr>
          <p:cNvGrpSpPr/>
          <p:nvPr/>
        </p:nvGrpSpPr>
        <p:grpSpPr>
          <a:xfrm>
            <a:off x="8358939" y="3599247"/>
            <a:ext cx="360000" cy="180720"/>
            <a:chOff x="8358939" y="3599247"/>
            <a:chExt cx="36000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3DB7129-0A7B-A455-872C-21F593635668}"/>
                    </a:ext>
                  </a:extLst>
                </p14:cNvPr>
                <p14:cNvContentPartPr/>
                <p14:nvPr/>
              </p14:nvContentPartPr>
              <p14:xfrm>
                <a:off x="8367219" y="3599247"/>
                <a:ext cx="351720" cy="53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3DB7129-0A7B-A455-872C-21F5936356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49219" y="3581607"/>
                  <a:ext cx="387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01BC9DF-A49C-CF5F-472E-B3DFB1D4AA12}"/>
                    </a:ext>
                  </a:extLst>
                </p14:cNvPr>
                <p14:cNvContentPartPr/>
                <p14:nvPr/>
              </p14:nvContentPartPr>
              <p14:xfrm>
                <a:off x="8358939" y="3736767"/>
                <a:ext cx="297720" cy="43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01BC9DF-A49C-CF5F-472E-B3DFB1D4AA1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41299" y="3719127"/>
                  <a:ext cx="33336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81B7125-D2AC-17DD-5830-D669D29CF15E}"/>
                  </a:ext>
                </a:extLst>
              </p14:cNvPr>
              <p14:cNvContentPartPr/>
              <p14:nvPr/>
            </p14:nvContentPartPr>
            <p14:xfrm>
              <a:off x="9061299" y="3647847"/>
              <a:ext cx="136800" cy="169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81B7125-D2AC-17DD-5830-D669D29CF15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043659" y="3629847"/>
                <a:ext cx="1724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28BF7FB-80EF-7151-8C7E-AB99AA56D195}"/>
              </a:ext>
            </a:extLst>
          </p:cNvPr>
          <p:cNvGrpSpPr/>
          <p:nvPr/>
        </p:nvGrpSpPr>
        <p:grpSpPr>
          <a:xfrm>
            <a:off x="9431019" y="3256167"/>
            <a:ext cx="1288080" cy="535680"/>
            <a:chOff x="9431019" y="3256167"/>
            <a:chExt cx="128808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A45CE17-67B1-A304-83D3-FC31A909C64D}"/>
                    </a:ext>
                  </a:extLst>
                </p14:cNvPr>
                <p14:cNvContentPartPr/>
                <p14:nvPr/>
              </p14:nvContentPartPr>
              <p14:xfrm>
                <a:off x="9431019" y="3604287"/>
                <a:ext cx="102960" cy="76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A45CE17-67B1-A304-83D3-FC31A909C6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13379" y="3586287"/>
                  <a:ext cx="138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9AE68D6-44C5-41ED-E191-5AFE2AAF08B3}"/>
                    </a:ext>
                  </a:extLst>
                </p14:cNvPr>
                <p14:cNvContentPartPr/>
                <p14:nvPr/>
              </p14:nvContentPartPr>
              <p14:xfrm>
                <a:off x="9511659" y="3413127"/>
                <a:ext cx="27360" cy="6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9AE68D6-44C5-41ED-E191-5AFE2AAF08B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93659" y="3395487"/>
                  <a:ext cx="63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E212253-35B2-A2AD-E544-594269A3C16A}"/>
                    </a:ext>
                  </a:extLst>
                </p14:cNvPr>
                <p14:cNvContentPartPr/>
                <p14:nvPr/>
              </p14:nvContentPartPr>
              <p14:xfrm>
                <a:off x="9857619" y="3399807"/>
                <a:ext cx="18720" cy="260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E212253-35B2-A2AD-E544-594269A3C16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39979" y="3382167"/>
                  <a:ext cx="54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AF70711-4147-C1C4-426B-857969F9536F}"/>
                    </a:ext>
                  </a:extLst>
                </p14:cNvPr>
                <p14:cNvContentPartPr/>
                <p14:nvPr/>
              </p14:nvContentPartPr>
              <p14:xfrm>
                <a:off x="9664659" y="3346167"/>
                <a:ext cx="337680" cy="64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AF70711-4147-C1C4-426B-857969F9536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47019" y="3328527"/>
                  <a:ext cx="373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34E2208-5374-0AF9-B95C-25891444BC33}"/>
                    </a:ext>
                  </a:extLst>
                </p14:cNvPr>
                <p14:cNvContentPartPr/>
                <p14:nvPr/>
              </p14:nvContentPartPr>
              <p14:xfrm>
                <a:off x="10192059" y="3346887"/>
                <a:ext cx="527040" cy="133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34E2208-5374-0AF9-B95C-25891444BC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74059" y="3329247"/>
                  <a:ext cx="562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A83CE47-001A-383A-1DCA-424273B413E9}"/>
                    </a:ext>
                  </a:extLst>
                </p14:cNvPr>
                <p14:cNvContentPartPr/>
                <p14:nvPr/>
              </p14:nvContentPartPr>
              <p14:xfrm>
                <a:off x="10420299" y="3256167"/>
                <a:ext cx="55080" cy="368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A83CE47-001A-383A-1DCA-424273B413E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02659" y="3238527"/>
                  <a:ext cx="907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23E72D0-AADE-97E9-8087-5341984C48B3}"/>
                    </a:ext>
                  </a:extLst>
                </p14:cNvPr>
                <p14:cNvContentPartPr/>
                <p14:nvPr/>
              </p14:nvContentPartPr>
              <p14:xfrm>
                <a:off x="10662579" y="3660087"/>
                <a:ext cx="19080" cy="131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23E72D0-AADE-97E9-8087-5341984C48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644939" y="3642087"/>
                  <a:ext cx="5472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AB4DC3BE-F582-0F0B-96F9-772090E664E1}"/>
                  </a:ext>
                </a:extLst>
              </p14:cNvPr>
              <p14:cNvContentPartPr/>
              <p14:nvPr/>
            </p14:nvContentPartPr>
            <p14:xfrm>
              <a:off x="10848339" y="2379207"/>
              <a:ext cx="37440" cy="2062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AB4DC3BE-F582-0F0B-96F9-772090E664E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830699" y="2361567"/>
                <a:ext cx="730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E20C0D0-D01B-3B13-210A-2169C86FE748}"/>
                  </a:ext>
                </a:extLst>
              </p14:cNvPr>
              <p14:cNvContentPartPr/>
              <p14:nvPr/>
            </p14:nvContentPartPr>
            <p14:xfrm>
              <a:off x="10826379" y="2444007"/>
              <a:ext cx="32400" cy="1400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E20C0D0-D01B-3B13-210A-2169C86FE74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808739" y="2426367"/>
                <a:ext cx="680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79576B03-20A7-3E63-BA5F-05496D044ED1}"/>
                  </a:ext>
                </a:extLst>
              </p14:cNvPr>
              <p14:cNvContentPartPr/>
              <p14:nvPr/>
            </p14:nvContentPartPr>
            <p14:xfrm>
              <a:off x="10754739" y="2675847"/>
              <a:ext cx="46440" cy="39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79576B03-20A7-3E63-BA5F-05496D044ED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736739" y="2657847"/>
                <a:ext cx="820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689E1E1-702C-EB03-C39B-669B4F3A6150}"/>
              </a:ext>
            </a:extLst>
          </p:cNvPr>
          <p:cNvGrpSpPr/>
          <p:nvPr/>
        </p:nvGrpSpPr>
        <p:grpSpPr>
          <a:xfrm>
            <a:off x="2307339" y="1785927"/>
            <a:ext cx="257760" cy="1162800"/>
            <a:chOff x="2307339" y="1785927"/>
            <a:chExt cx="257760" cy="11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FE91D08-8B85-6922-F2E0-63053400CD9B}"/>
                    </a:ext>
                  </a:extLst>
                </p14:cNvPr>
                <p14:cNvContentPartPr/>
                <p14:nvPr/>
              </p14:nvContentPartPr>
              <p14:xfrm>
                <a:off x="2530179" y="1785927"/>
                <a:ext cx="23040" cy="9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FE91D08-8B85-6922-F2E0-63053400CD9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512179" y="1767927"/>
                  <a:ext cx="58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B7A59A3-669B-57BF-F6FE-B99017F36AF7}"/>
                    </a:ext>
                  </a:extLst>
                </p14:cNvPr>
                <p14:cNvContentPartPr/>
                <p14:nvPr/>
              </p14:nvContentPartPr>
              <p14:xfrm>
                <a:off x="2457099" y="1863327"/>
                <a:ext cx="10440" cy="26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B7A59A3-669B-57BF-F6FE-B99017F36A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39099" y="1845327"/>
                  <a:ext cx="46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28694B2-BA9F-1811-06E2-E08E16C1BE1F}"/>
                    </a:ext>
                  </a:extLst>
                </p14:cNvPr>
                <p14:cNvContentPartPr/>
                <p14:nvPr/>
              </p14:nvContentPartPr>
              <p14:xfrm>
                <a:off x="2355219" y="2002287"/>
                <a:ext cx="59400" cy="195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28694B2-BA9F-1811-06E2-E08E16C1BE1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37219" y="1984287"/>
                  <a:ext cx="95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0B3CC0D-6B2D-3812-E7B2-DCA1B469A818}"/>
                    </a:ext>
                  </a:extLst>
                </p14:cNvPr>
                <p14:cNvContentPartPr/>
                <p14:nvPr/>
              </p14:nvContentPartPr>
              <p14:xfrm>
                <a:off x="2312379" y="2270487"/>
                <a:ext cx="50040" cy="114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0B3CC0D-6B2D-3812-E7B2-DCA1B469A81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94379" y="2252487"/>
                  <a:ext cx="85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D3ADD5C-7E98-8E75-D845-AD5139381DA7}"/>
                    </a:ext>
                  </a:extLst>
                </p14:cNvPr>
                <p14:cNvContentPartPr/>
                <p14:nvPr/>
              </p14:nvContentPartPr>
              <p14:xfrm>
                <a:off x="2331099" y="2412687"/>
                <a:ext cx="46440" cy="360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D3ADD5C-7E98-8E75-D845-AD5139381DA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13459" y="2394687"/>
                  <a:ext cx="820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C8670FF-189A-582B-86AD-29183DFE5E76}"/>
                    </a:ext>
                  </a:extLst>
                </p14:cNvPr>
                <p14:cNvContentPartPr/>
                <p14:nvPr/>
              </p14:nvContentPartPr>
              <p14:xfrm>
                <a:off x="2392299" y="2868447"/>
                <a:ext cx="172800" cy="80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C8670FF-189A-582B-86AD-29183DFE5E7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74299" y="2850447"/>
                  <a:ext cx="208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E51761B-7F29-27C4-2EFC-811F0844B779}"/>
                    </a:ext>
                  </a:extLst>
                </p14:cNvPr>
                <p14:cNvContentPartPr/>
                <p14:nvPr/>
              </p14:nvContentPartPr>
              <p14:xfrm>
                <a:off x="2508579" y="1841007"/>
                <a:ext cx="53280" cy="46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E51761B-7F29-27C4-2EFC-811F0844B77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90939" y="1823367"/>
                  <a:ext cx="88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75662FE-99AD-ECA2-7821-708FF2CED569}"/>
                    </a:ext>
                  </a:extLst>
                </p14:cNvPr>
                <p14:cNvContentPartPr/>
                <p14:nvPr/>
              </p14:nvContentPartPr>
              <p14:xfrm>
                <a:off x="2373939" y="1985367"/>
                <a:ext cx="56520" cy="10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75662FE-99AD-ECA2-7821-708FF2CED56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356299" y="1967367"/>
                  <a:ext cx="92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DB5B9EA-668C-25B3-668B-E476F0C9681F}"/>
                    </a:ext>
                  </a:extLst>
                </p14:cNvPr>
                <p14:cNvContentPartPr/>
                <p14:nvPr/>
              </p14:nvContentPartPr>
              <p14:xfrm>
                <a:off x="2317419" y="2184087"/>
                <a:ext cx="7200" cy="119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DB5B9EA-668C-25B3-668B-E476F0C9681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99419" y="2166447"/>
                  <a:ext cx="42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E332471-20CD-34DA-B539-29A05AA0B236}"/>
                    </a:ext>
                  </a:extLst>
                </p14:cNvPr>
                <p14:cNvContentPartPr/>
                <p14:nvPr/>
              </p14:nvContentPartPr>
              <p14:xfrm>
                <a:off x="2307339" y="2420247"/>
                <a:ext cx="19080" cy="191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E332471-20CD-34DA-B539-29A05AA0B23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289339" y="2402247"/>
                  <a:ext cx="54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6692B59-91AA-FD9E-1CCD-CD80298094C5}"/>
                    </a:ext>
                  </a:extLst>
                </p14:cNvPr>
                <p14:cNvContentPartPr/>
                <p14:nvPr/>
              </p14:nvContentPartPr>
              <p14:xfrm>
                <a:off x="2314179" y="2673327"/>
                <a:ext cx="48240" cy="142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6692B59-91AA-FD9E-1CCD-CD80298094C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96539" y="2655327"/>
                  <a:ext cx="83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AF43F61-F0A0-9096-926C-2F861A58D2E0}"/>
                    </a:ext>
                  </a:extLst>
                </p14:cNvPr>
                <p14:cNvContentPartPr/>
                <p14:nvPr/>
              </p14:nvContentPartPr>
              <p14:xfrm>
                <a:off x="2387259" y="2890767"/>
                <a:ext cx="61920" cy="18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AF43F61-F0A0-9096-926C-2F861A58D2E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69259" y="2873127"/>
                  <a:ext cx="9756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D4E3672-BE46-259D-1D4B-09D92C69D2CB}"/>
                  </a:ext>
                </a:extLst>
              </p14:cNvPr>
              <p14:cNvContentPartPr/>
              <p14:nvPr/>
            </p14:nvContentPartPr>
            <p14:xfrm>
              <a:off x="10875339" y="2003367"/>
              <a:ext cx="16200" cy="165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D4E3672-BE46-259D-1D4B-09D92C69D2C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857699" y="1985727"/>
                <a:ext cx="518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E0E00FC-B406-0A17-B37D-63D46BF668CA}"/>
                  </a:ext>
                </a:extLst>
              </p14:cNvPr>
              <p14:cNvContentPartPr/>
              <p14:nvPr/>
            </p14:nvContentPartPr>
            <p14:xfrm>
              <a:off x="10652859" y="1502607"/>
              <a:ext cx="10440" cy="759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E0E00FC-B406-0A17-B37D-63D46BF668C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634859" y="1484607"/>
                <a:ext cx="460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FA1B851C-002B-B1D3-466A-7C6492561129}"/>
                  </a:ext>
                </a:extLst>
              </p14:cNvPr>
              <p14:cNvContentPartPr/>
              <p14:nvPr/>
            </p14:nvContentPartPr>
            <p14:xfrm>
              <a:off x="10679859" y="1596207"/>
              <a:ext cx="181080" cy="2394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FA1B851C-002B-B1D3-466A-7C6492561129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661859" y="1578567"/>
                <a:ext cx="21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124104B-3EA1-7E6B-5EE6-F69D5AF889F7}"/>
                  </a:ext>
                </a:extLst>
              </p14:cNvPr>
              <p14:cNvContentPartPr/>
              <p14:nvPr/>
            </p14:nvContentPartPr>
            <p14:xfrm>
              <a:off x="10645659" y="1563087"/>
              <a:ext cx="55080" cy="615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124104B-3EA1-7E6B-5EE6-F69D5AF889F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628019" y="1545087"/>
                <a:ext cx="90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06CBFE93-F82A-1D85-E6EC-67290CB0AE54}"/>
                  </a:ext>
                </a:extLst>
              </p14:cNvPr>
              <p14:cNvContentPartPr/>
              <p14:nvPr/>
            </p14:nvContentPartPr>
            <p14:xfrm>
              <a:off x="10756539" y="1680087"/>
              <a:ext cx="22320" cy="1256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06CBFE93-F82A-1D85-E6EC-67290CB0AE5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0738539" y="1662087"/>
                <a:ext cx="579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3FEA50FF-1863-D37B-C4DC-93B59EC6A31B}"/>
                  </a:ext>
                </a:extLst>
              </p14:cNvPr>
              <p14:cNvContentPartPr/>
              <p14:nvPr/>
            </p14:nvContentPartPr>
            <p14:xfrm>
              <a:off x="10860219" y="1921647"/>
              <a:ext cx="17280" cy="1508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3FEA50FF-1863-D37B-C4DC-93B59EC6A31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842579" y="1904007"/>
                <a:ext cx="52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D878E3C-26F3-7D35-E67D-F5E68B5E570F}"/>
                  </a:ext>
                </a:extLst>
              </p14:cNvPr>
              <p14:cNvContentPartPr/>
              <p14:nvPr/>
            </p14:nvContentPartPr>
            <p14:xfrm>
              <a:off x="10891179" y="2143407"/>
              <a:ext cx="15480" cy="1015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D878E3C-26F3-7D35-E67D-F5E68B5E570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873539" y="2125407"/>
                <a:ext cx="5112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AB26B11-0FF2-5483-2F1E-A5E34B5474E4}"/>
              </a:ext>
            </a:extLst>
          </p:cNvPr>
          <p:cNvGrpSpPr/>
          <p:nvPr/>
        </p:nvGrpSpPr>
        <p:grpSpPr>
          <a:xfrm>
            <a:off x="10660779" y="3090567"/>
            <a:ext cx="93960" cy="227160"/>
            <a:chOff x="10660779" y="3090567"/>
            <a:chExt cx="9396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CFC4D7A-C988-658D-3181-D28D7CF507B6}"/>
                    </a:ext>
                  </a:extLst>
                </p14:cNvPr>
                <p14:cNvContentPartPr/>
                <p14:nvPr/>
              </p14:nvContentPartPr>
              <p14:xfrm>
                <a:off x="10660779" y="3090567"/>
                <a:ext cx="21240" cy="96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CFC4D7A-C988-658D-3181-D28D7CF507B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43139" y="3072567"/>
                  <a:ext cx="56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E9E29B4-8169-3F0A-9E20-3C4359AB93C0}"/>
                    </a:ext>
                  </a:extLst>
                </p14:cNvPr>
                <p14:cNvContentPartPr/>
                <p14:nvPr/>
              </p14:nvContentPartPr>
              <p14:xfrm>
                <a:off x="10705419" y="3228087"/>
                <a:ext cx="49320" cy="89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E9E29B4-8169-3F0A-9E20-3C4359AB93C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87779" y="3210447"/>
                  <a:ext cx="8496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E62FAAF7-EA9E-CBA5-011B-5A2D3802D774}"/>
                  </a:ext>
                </a:extLst>
              </p14:cNvPr>
              <p14:cNvContentPartPr/>
              <p14:nvPr/>
            </p14:nvContentPartPr>
            <p14:xfrm>
              <a:off x="10764819" y="3420687"/>
              <a:ext cx="74160" cy="4798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E62FAAF7-EA9E-CBA5-011B-5A2D3802D77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746819" y="3403047"/>
                <a:ext cx="10980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E96F6000-424A-FEF9-80E0-048D81F8C02B}"/>
                  </a:ext>
                </a:extLst>
              </p14:cNvPr>
              <p14:cNvContentPartPr/>
              <p14:nvPr/>
            </p14:nvContentPartPr>
            <p14:xfrm>
              <a:off x="10684899" y="4008207"/>
              <a:ext cx="14040" cy="198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E96F6000-424A-FEF9-80E0-048D81F8C02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666899" y="3990207"/>
                <a:ext cx="496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A419D96-5B98-959D-D5D8-A0599BE9E6AB}"/>
              </a:ext>
            </a:extLst>
          </p:cNvPr>
          <p:cNvGrpSpPr/>
          <p:nvPr/>
        </p:nvGrpSpPr>
        <p:grpSpPr>
          <a:xfrm>
            <a:off x="2431899" y="3272367"/>
            <a:ext cx="160200" cy="356040"/>
            <a:chOff x="2431899" y="3272367"/>
            <a:chExt cx="16020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D635424-221F-ABF9-01F3-04CADAA4E281}"/>
                    </a:ext>
                  </a:extLst>
                </p14:cNvPr>
                <p14:cNvContentPartPr/>
                <p14:nvPr/>
              </p14:nvContentPartPr>
              <p14:xfrm>
                <a:off x="2574819" y="3272367"/>
                <a:ext cx="17280" cy="70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D635424-221F-ABF9-01F3-04CADAA4E28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56819" y="3254367"/>
                  <a:ext cx="52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7C5A093-5D45-EBF6-8D1E-8720172F8D05}"/>
                    </a:ext>
                  </a:extLst>
                </p14:cNvPr>
                <p14:cNvContentPartPr/>
                <p14:nvPr/>
              </p14:nvContentPartPr>
              <p14:xfrm>
                <a:off x="2431899" y="3393327"/>
                <a:ext cx="124200" cy="235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7C5A093-5D45-EBF6-8D1E-8720172F8D0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13899" y="3375327"/>
                  <a:ext cx="159840" cy="27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542BFEB1-CD53-2602-2767-02E246CAE703}"/>
                  </a:ext>
                </a:extLst>
              </p14:cNvPr>
              <p14:cNvContentPartPr/>
              <p14:nvPr/>
            </p14:nvContentPartPr>
            <p14:xfrm>
              <a:off x="2350179" y="3862767"/>
              <a:ext cx="162000" cy="4755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542BFEB1-CD53-2602-2767-02E246CAE70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332179" y="3844767"/>
                <a:ext cx="197640" cy="51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D4F4C4A-F1EE-C4A6-E4D6-65CBDB792C29}"/>
              </a:ext>
            </a:extLst>
          </p:cNvPr>
          <p:cNvGrpSpPr/>
          <p:nvPr/>
        </p:nvGrpSpPr>
        <p:grpSpPr>
          <a:xfrm>
            <a:off x="11047779" y="1622127"/>
            <a:ext cx="1035720" cy="618120"/>
            <a:chOff x="11047779" y="1622127"/>
            <a:chExt cx="103572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54A152A-783D-4C37-43C8-07D5B87D8443}"/>
                    </a:ext>
                  </a:extLst>
                </p14:cNvPr>
                <p14:cNvContentPartPr/>
                <p14:nvPr/>
              </p14:nvContentPartPr>
              <p14:xfrm>
                <a:off x="11103579" y="1977447"/>
                <a:ext cx="80280" cy="163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54A152A-783D-4C37-43C8-07D5B87D844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085939" y="1959807"/>
                  <a:ext cx="115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3CB0761-FDA5-6A08-887C-D40B3A6B031B}"/>
                    </a:ext>
                  </a:extLst>
                </p14:cNvPr>
                <p14:cNvContentPartPr/>
                <p14:nvPr/>
              </p14:nvContentPartPr>
              <p14:xfrm>
                <a:off x="11047779" y="2044407"/>
                <a:ext cx="143280" cy="108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3CB0761-FDA5-6A08-887C-D40B3A6B031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30139" y="2026767"/>
                  <a:ext cx="178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3E43091-B578-D264-E410-BD34FF7CE982}"/>
                    </a:ext>
                  </a:extLst>
                </p14:cNvPr>
                <p14:cNvContentPartPr/>
                <p14:nvPr/>
              </p14:nvContentPartPr>
              <p14:xfrm>
                <a:off x="11066139" y="2097327"/>
                <a:ext cx="185760" cy="45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3E43091-B578-D264-E410-BD34FF7CE98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48499" y="2079687"/>
                  <a:ext cx="221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8D60EDB-214A-2E18-CACC-64AD14C1DC58}"/>
                    </a:ext>
                  </a:extLst>
                </p14:cNvPr>
                <p14:cNvContentPartPr/>
                <p14:nvPr/>
              </p14:nvContentPartPr>
              <p14:xfrm>
                <a:off x="11238939" y="1833807"/>
                <a:ext cx="393840" cy="406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8D60EDB-214A-2E18-CACC-64AD14C1DC5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21299" y="1816167"/>
                  <a:ext cx="4294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CE6EB9E-839F-8D5B-E114-B28DCD31958F}"/>
                    </a:ext>
                  </a:extLst>
                </p14:cNvPr>
                <p14:cNvContentPartPr/>
                <p14:nvPr/>
              </p14:nvContentPartPr>
              <p14:xfrm>
                <a:off x="11462499" y="1980327"/>
                <a:ext cx="127800" cy="140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CE6EB9E-839F-8D5B-E114-B28DCD31958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44859" y="1962687"/>
                  <a:ext cx="163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2CCD417-F3C9-908C-0649-2A25806E94F4}"/>
                    </a:ext>
                  </a:extLst>
                </p14:cNvPr>
                <p14:cNvContentPartPr/>
                <p14:nvPr/>
              </p14:nvContentPartPr>
              <p14:xfrm>
                <a:off x="11672739" y="2107767"/>
                <a:ext cx="12960" cy="65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2CCD417-F3C9-908C-0649-2A25806E94F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655099" y="2090127"/>
                  <a:ext cx="48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CF27DAB-5D72-46BD-42CF-405A5B5DF4FD}"/>
                    </a:ext>
                  </a:extLst>
                </p14:cNvPr>
                <p14:cNvContentPartPr/>
                <p14:nvPr/>
              </p14:nvContentPartPr>
              <p14:xfrm>
                <a:off x="11736459" y="1900767"/>
                <a:ext cx="171360" cy="214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CF27DAB-5D72-46BD-42CF-405A5B5DF4F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18819" y="1883127"/>
                  <a:ext cx="207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9B2ED04-715E-FBB5-AB8C-0770F198F3A2}"/>
                    </a:ext>
                  </a:extLst>
                </p14:cNvPr>
                <p14:cNvContentPartPr/>
                <p14:nvPr/>
              </p14:nvContentPartPr>
              <p14:xfrm>
                <a:off x="11882619" y="1747407"/>
                <a:ext cx="29160" cy="93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9B2ED04-715E-FBB5-AB8C-0770F198F3A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864619" y="1729767"/>
                  <a:ext cx="6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61BFE0D-565A-54A6-41D1-6581FB41ADEF}"/>
                    </a:ext>
                  </a:extLst>
                </p14:cNvPr>
                <p14:cNvContentPartPr/>
                <p14:nvPr/>
              </p14:nvContentPartPr>
              <p14:xfrm>
                <a:off x="11897739" y="1643367"/>
                <a:ext cx="8640" cy="4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61BFE0D-565A-54A6-41D1-6581FB41ADE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879739" y="1625727"/>
                  <a:ext cx="44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40AF038-CB23-EBA0-E9C0-733321587C45}"/>
                    </a:ext>
                  </a:extLst>
                </p14:cNvPr>
                <p14:cNvContentPartPr/>
                <p14:nvPr/>
              </p14:nvContentPartPr>
              <p14:xfrm>
                <a:off x="11962539" y="1622127"/>
                <a:ext cx="120960" cy="231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40AF038-CB23-EBA0-E9C0-733321587C4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944899" y="1604487"/>
                  <a:ext cx="156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BA676D6-273F-06AE-5BCE-63D1C7A87304}"/>
                    </a:ext>
                  </a:extLst>
                </p14:cNvPr>
                <p14:cNvContentPartPr/>
                <p14:nvPr/>
              </p14:nvContentPartPr>
              <p14:xfrm>
                <a:off x="12047499" y="1876287"/>
                <a:ext cx="24120" cy="111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BA676D6-273F-06AE-5BCE-63D1C7A8730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029499" y="1858647"/>
                  <a:ext cx="59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F610F0D-F9E3-BF2F-42FA-9B14B7B4609A}"/>
                    </a:ext>
                  </a:extLst>
                </p14:cNvPr>
                <p14:cNvContentPartPr/>
                <p14:nvPr/>
              </p14:nvContentPartPr>
              <p14:xfrm>
                <a:off x="11749059" y="1829487"/>
                <a:ext cx="96120" cy="6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F610F0D-F9E3-BF2F-42FA-9B14B7B4609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31059" y="1811847"/>
                  <a:ext cx="1317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3211C25-8E30-6E96-0AAA-CD38110256A6}"/>
              </a:ext>
            </a:extLst>
          </p:cNvPr>
          <p:cNvGrpSpPr/>
          <p:nvPr/>
        </p:nvGrpSpPr>
        <p:grpSpPr>
          <a:xfrm>
            <a:off x="10950219" y="3125847"/>
            <a:ext cx="1208520" cy="554040"/>
            <a:chOff x="10950219" y="3125847"/>
            <a:chExt cx="120852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70BC6ED-CA29-9032-3D29-B3E98D6593E3}"/>
                    </a:ext>
                  </a:extLst>
                </p14:cNvPr>
                <p14:cNvContentPartPr/>
                <p14:nvPr/>
              </p14:nvContentPartPr>
              <p14:xfrm>
                <a:off x="10969299" y="3418527"/>
                <a:ext cx="146160" cy="186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70BC6ED-CA29-9032-3D29-B3E98D6593E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51299" y="3400887"/>
                  <a:ext cx="181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00BEB2C-8E4E-5AF1-0B02-03D7782888E7}"/>
                    </a:ext>
                  </a:extLst>
                </p14:cNvPr>
                <p14:cNvContentPartPr/>
                <p14:nvPr/>
              </p14:nvContentPartPr>
              <p14:xfrm>
                <a:off x="10966419" y="3458487"/>
                <a:ext cx="71640" cy="146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00BEB2C-8E4E-5AF1-0B02-03D7782888E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48779" y="3440847"/>
                  <a:ext cx="107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4FC4280-B970-0BA6-96B3-DC14D51E5A09}"/>
                    </a:ext>
                  </a:extLst>
                </p14:cNvPr>
                <p14:cNvContentPartPr/>
                <p14:nvPr/>
              </p14:nvContentPartPr>
              <p14:xfrm>
                <a:off x="10950219" y="3552447"/>
                <a:ext cx="121320" cy="15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4FC4280-B970-0BA6-96B3-DC14D51E5A0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32579" y="3534447"/>
                  <a:ext cx="156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75711BE-C3C3-D3DA-161D-DC2AB9289C60}"/>
                    </a:ext>
                  </a:extLst>
                </p14:cNvPr>
                <p14:cNvContentPartPr/>
                <p14:nvPr/>
              </p14:nvContentPartPr>
              <p14:xfrm>
                <a:off x="11132739" y="3219447"/>
                <a:ext cx="363240" cy="456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75711BE-C3C3-D3DA-161D-DC2AB9289C6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15099" y="3201807"/>
                  <a:ext cx="3988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2C2DBB4-1A59-FEFE-406A-CEE37B6DDC47}"/>
                    </a:ext>
                  </a:extLst>
                </p14:cNvPr>
                <p14:cNvContentPartPr/>
                <p14:nvPr/>
              </p14:nvContentPartPr>
              <p14:xfrm>
                <a:off x="11297259" y="3437967"/>
                <a:ext cx="118800" cy="203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2C2DBB4-1A59-FEFE-406A-CEE37B6DDC4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79259" y="3420327"/>
                  <a:ext cx="154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5E2059B-235A-1CBA-3E83-3BD8FDE55354}"/>
                    </a:ext>
                  </a:extLst>
                </p14:cNvPr>
                <p14:cNvContentPartPr/>
                <p14:nvPr/>
              </p14:nvContentPartPr>
              <p14:xfrm>
                <a:off x="11453139" y="3607167"/>
                <a:ext cx="102600" cy="72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5E2059B-235A-1CBA-3E83-3BD8FDE5535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35499" y="3589167"/>
                  <a:ext cx="138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01C8386-DFDA-2E20-92ED-F86FEC5528A0}"/>
                    </a:ext>
                  </a:extLst>
                </p14:cNvPr>
                <p14:cNvContentPartPr/>
                <p14:nvPr/>
              </p14:nvContentPartPr>
              <p14:xfrm>
                <a:off x="11612619" y="3440127"/>
                <a:ext cx="115200" cy="175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01C8386-DFDA-2E20-92ED-F86FEC5528A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94619" y="3422487"/>
                  <a:ext cx="150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D8C89D4-F85A-BCAE-A169-ABC651F1B67A}"/>
                    </a:ext>
                  </a:extLst>
                </p14:cNvPr>
                <p14:cNvContentPartPr/>
                <p14:nvPr/>
              </p14:nvContentPartPr>
              <p14:xfrm>
                <a:off x="11722059" y="3243927"/>
                <a:ext cx="50040" cy="104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D8C89D4-F85A-BCAE-A169-ABC651F1B67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704059" y="3225927"/>
                  <a:ext cx="85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44FDC2F-4149-513D-B444-4E407FDC0B91}"/>
                    </a:ext>
                  </a:extLst>
                </p14:cNvPr>
                <p14:cNvContentPartPr/>
                <p14:nvPr/>
              </p14:nvContentPartPr>
              <p14:xfrm>
                <a:off x="11733939" y="3142047"/>
                <a:ext cx="19080" cy="12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44FDC2F-4149-513D-B444-4E407FDC0B9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715939" y="3124047"/>
                  <a:ext cx="54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6D244A4-F838-C099-EC34-6B4D3A0C18BB}"/>
                    </a:ext>
                  </a:extLst>
                </p14:cNvPr>
                <p14:cNvContentPartPr/>
                <p14:nvPr/>
              </p14:nvContentPartPr>
              <p14:xfrm>
                <a:off x="11834739" y="3125847"/>
                <a:ext cx="140040" cy="200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6D244A4-F838-C099-EC34-6B4D3A0C18B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16739" y="3107847"/>
                  <a:ext cx="175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E13A05B-0E38-FB2D-963B-F4DBCDC7DD36}"/>
                    </a:ext>
                  </a:extLst>
                </p14:cNvPr>
                <p14:cNvContentPartPr/>
                <p14:nvPr/>
              </p14:nvContentPartPr>
              <p14:xfrm>
                <a:off x="11987739" y="3336087"/>
                <a:ext cx="171000" cy="115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E13A05B-0E38-FB2D-963B-F4DBCDC7DD3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969739" y="3318447"/>
                  <a:ext cx="206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EA5F917-335B-C43A-52F7-8D6358170304}"/>
                    </a:ext>
                  </a:extLst>
                </p14:cNvPr>
                <p14:cNvContentPartPr/>
                <p14:nvPr/>
              </p14:nvContentPartPr>
              <p14:xfrm>
                <a:off x="11626659" y="3323847"/>
                <a:ext cx="49680" cy="17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EA5F917-335B-C43A-52F7-8D635817030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608659" y="3306207"/>
                  <a:ext cx="853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E808338D-5906-1F47-B91E-78D8C7448238}"/>
                  </a:ext>
                </a:extLst>
              </p14:cNvPr>
              <p14:cNvContentPartPr/>
              <p14:nvPr/>
            </p14:nvContentPartPr>
            <p14:xfrm>
              <a:off x="2848779" y="5065527"/>
              <a:ext cx="25920" cy="1796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E808338D-5906-1F47-B91E-78D8C744823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830779" y="5047887"/>
                <a:ext cx="6156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81DE571-6C81-07C6-3FA0-95529EEA4FA4}"/>
              </a:ext>
            </a:extLst>
          </p:cNvPr>
          <p:cNvGrpSpPr/>
          <p:nvPr/>
        </p:nvGrpSpPr>
        <p:grpSpPr>
          <a:xfrm>
            <a:off x="2712699" y="5355687"/>
            <a:ext cx="263520" cy="273960"/>
            <a:chOff x="2712699" y="5355687"/>
            <a:chExt cx="26352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7FF55F7-9E17-BF10-9EFD-91542D31ED52}"/>
                    </a:ext>
                  </a:extLst>
                </p14:cNvPr>
                <p14:cNvContentPartPr/>
                <p14:nvPr/>
              </p14:nvContentPartPr>
              <p14:xfrm>
                <a:off x="2712699" y="5355687"/>
                <a:ext cx="263520" cy="46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7FF55F7-9E17-BF10-9EFD-91542D31ED5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694699" y="5338047"/>
                  <a:ext cx="299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3BE6D25-4C32-4D90-B476-EE8A5C96213B}"/>
                    </a:ext>
                  </a:extLst>
                </p14:cNvPr>
                <p14:cNvContentPartPr/>
                <p14:nvPr/>
              </p14:nvContentPartPr>
              <p14:xfrm>
                <a:off x="2813859" y="5446767"/>
                <a:ext cx="132480" cy="182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3BE6D25-4C32-4D90-B476-EE8A5C96213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796219" y="5428767"/>
                  <a:ext cx="1681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72EF604-892E-3269-21D7-95A6F36D8019}"/>
              </a:ext>
            </a:extLst>
          </p:cNvPr>
          <p:cNvGrpSpPr/>
          <p:nvPr/>
        </p:nvGrpSpPr>
        <p:grpSpPr>
          <a:xfrm>
            <a:off x="3187539" y="4957887"/>
            <a:ext cx="528480" cy="754560"/>
            <a:chOff x="3187539" y="4957887"/>
            <a:chExt cx="52848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892E6C9-FF80-6E8D-7E51-154E7DE9278F}"/>
                    </a:ext>
                  </a:extLst>
                </p14:cNvPr>
                <p14:cNvContentPartPr/>
                <p14:nvPr/>
              </p14:nvContentPartPr>
              <p14:xfrm>
                <a:off x="3187539" y="4957887"/>
                <a:ext cx="185040" cy="322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892E6C9-FF80-6E8D-7E51-154E7DE9278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169899" y="4940247"/>
                  <a:ext cx="220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CEDF3B5-E3CF-0C22-672A-C5DDBF9E8621}"/>
                    </a:ext>
                  </a:extLst>
                </p14:cNvPr>
                <p14:cNvContentPartPr/>
                <p14:nvPr/>
              </p14:nvContentPartPr>
              <p14:xfrm>
                <a:off x="3450339" y="5079927"/>
                <a:ext cx="159840" cy="151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CEDF3B5-E3CF-0C22-672A-C5DDBF9E862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32699" y="5062287"/>
                  <a:ext cx="195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F888DDF-7AA6-CBA0-2BA6-BFDEF011E447}"/>
                    </a:ext>
                  </a:extLst>
                </p14:cNvPr>
                <p14:cNvContentPartPr/>
                <p14:nvPr/>
              </p14:nvContentPartPr>
              <p14:xfrm>
                <a:off x="3700539" y="5181087"/>
                <a:ext cx="15480" cy="112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F888DDF-7AA6-CBA0-2BA6-BFDEF011E44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682899" y="5163447"/>
                  <a:ext cx="51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6F20092-C3FB-9B58-CA90-34D6B26767A8}"/>
                    </a:ext>
                  </a:extLst>
                </p14:cNvPr>
                <p14:cNvContentPartPr/>
                <p14:nvPr/>
              </p14:nvContentPartPr>
              <p14:xfrm>
                <a:off x="3201579" y="5385567"/>
                <a:ext cx="485640" cy="44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6F20092-C3FB-9B58-CA90-34D6B26767A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183939" y="5367927"/>
                  <a:ext cx="521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256BB63-FE38-5ECD-293B-D02C34EA9447}"/>
                    </a:ext>
                  </a:extLst>
                </p14:cNvPr>
                <p14:cNvContentPartPr/>
                <p14:nvPr/>
              </p14:nvContentPartPr>
              <p14:xfrm>
                <a:off x="3274299" y="5473407"/>
                <a:ext cx="100440" cy="230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256BB63-FE38-5ECD-293B-D02C34EA944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256659" y="5455407"/>
                  <a:ext cx="136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E15BC4C-AF38-B3DF-34C7-48ABC5101183}"/>
                    </a:ext>
                  </a:extLst>
                </p14:cNvPr>
                <p14:cNvContentPartPr/>
                <p14:nvPr/>
              </p14:nvContentPartPr>
              <p14:xfrm>
                <a:off x="3545739" y="5455407"/>
                <a:ext cx="95400" cy="257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E15BC4C-AF38-B3DF-34C7-48ABC510118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528099" y="5437767"/>
                  <a:ext cx="131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EAA353F-13C5-5DE3-C4E7-035B773C6122}"/>
                    </a:ext>
                  </a:extLst>
                </p14:cNvPr>
                <p14:cNvContentPartPr/>
                <p14:nvPr/>
              </p14:nvContentPartPr>
              <p14:xfrm>
                <a:off x="3443139" y="5606607"/>
                <a:ext cx="187920" cy="32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EAA353F-13C5-5DE3-C4E7-035B773C612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425499" y="5588607"/>
                  <a:ext cx="2235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9247638-AD18-243E-7E30-6B9438E887D0}"/>
              </a:ext>
            </a:extLst>
          </p:cNvPr>
          <p:cNvGrpSpPr/>
          <p:nvPr/>
        </p:nvGrpSpPr>
        <p:grpSpPr>
          <a:xfrm>
            <a:off x="4083219" y="5226807"/>
            <a:ext cx="252000" cy="234720"/>
            <a:chOff x="4083219" y="5226807"/>
            <a:chExt cx="25200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3011450-3812-7D2E-DC4A-A60BAC92D6E3}"/>
                    </a:ext>
                  </a:extLst>
                </p14:cNvPr>
                <p14:cNvContentPartPr/>
                <p14:nvPr/>
              </p14:nvContentPartPr>
              <p14:xfrm>
                <a:off x="4083219" y="5356767"/>
                <a:ext cx="252000" cy="24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3011450-3812-7D2E-DC4A-A60BAC92D6E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65579" y="5338767"/>
                  <a:ext cx="287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0C6910E-ADA7-039B-91D9-39F0B521A22B}"/>
                    </a:ext>
                  </a:extLst>
                </p14:cNvPr>
                <p14:cNvContentPartPr/>
                <p14:nvPr/>
              </p14:nvContentPartPr>
              <p14:xfrm>
                <a:off x="4204539" y="5226807"/>
                <a:ext cx="10800" cy="234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0C6910E-ADA7-039B-91D9-39F0B521A22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186539" y="5208807"/>
                  <a:ext cx="464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3C01902-C52E-119A-A8AC-6BBD8915B588}"/>
              </a:ext>
            </a:extLst>
          </p:cNvPr>
          <p:cNvGrpSpPr/>
          <p:nvPr/>
        </p:nvGrpSpPr>
        <p:grpSpPr>
          <a:xfrm>
            <a:off x="4586499" y="5129607"/>
            <a:ext cx="464760" cy="342720"/>
            <a:chOff x="4586499" y="5129607"/>
            <a:chExt cx="4647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5589166-3A1C-D6AF-A9E7-373DFD7F2A52}"/>
                    </a:ext>
                  </a:extLst>
                </p14:cNvPr>
                <p14:cNvContentPartPr/>
                <p14:nvPr/>
              </p14:nvContentPartPr>
              <p14:xfrm>
                <a:off x="4586499" y="5235807"/>
                <a:ext cx="74880" cy="178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5589166-3A1C-D6AF-A9E7-373DFD7F2A5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68859" y="5218167"/>
                  <a:ext cx="110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722DCB3-6D1E-37FC-C027-95F3E1B191CD}"/>
                    </a:ext>
                  </a:extLst>
                </p14:cNvPr>
                <p14:cNvContentPartPr/>
                <p14:nvPr/>
              </p14:nvContentPartPr>
              <p14:xfrm>
                <a:off x="4623219" y="5129607"/>
                <a:ext cx="19080" cy="20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722DCB3-6D1E-37FC-C027-95F3E1B191C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05579" y="5111607"/>
                  <a:ext cx="5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E2EB8CE-3618-D925-0C71-B0BD9B761E2D}"/>
                    </a:ext>
                  </a:extLst>
                </p14:cNvPr>
                <p14:cNvContentPartPr/>
                <p14:nvPr/>
              </p14:nvContentPartPr>
              <p14:xfrm>
                <a:off x="4838859" y="5174607"/>
                <a:ext cx="118800" cy="209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E2EB8CE-3618-D925-0C71-B0BD9B761E2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821219" y="5156967"/>
                  <a:ext cx="154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E7F5ED5-D823-81EA-0C08-AE0E984F7136}"/>
                    </a:ext>
                  </a:extLst>
                </p14:cNvPr>
                <p14:cNvContentPartPr/>
                <p14:nvPr/>
              </p14:nvContentPartPr>
              <p14:xfrm>
                <a:off x="5045499" y="5387007"/>
                <a:ext cx="5760" cy="85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E7F5ED5-D823-81EA-0C08-AE0E984F713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27499" y="5369007"/>
                  <a:ext cx="4140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F1ACF573-399E-010E-103A-F4C9398DE44C}"/>
              </a:ext>
            </a:extLst>
          </p:cNvPr>
          <p:cNvGrpSpPr/>
          <p:nvPr/>
        </p:nvGrpSpPr>
        <p:grpSpPr>
          <a:xfrm>
            <a:off x="5223339" y="4926207"/>
            <a:ext cx="511920" cy="769680"/>
            <a:chOff x="5223339" y="4926207"/>
            <a:chExt cx="51192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BCE4295-9F32-DB88-3115-3919305C6005}"/>
                    </a:ext>
                  </a:extLst>
                </p14:cNvPr>
                <p14:cNvContentPartPr/>
                <p14:nvPr/>
              </p14:nvContentPartPr>
              <p14:xfrm>
                <a:off x="5223339" y="4927287"/>
                <a:ext cx="167400" cy="302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BCE4295-9F32-DB88-3115-3919305C600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05699" y="4909287"/>
                  <a:ext cx="203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77B6D49-DBEC-CFA0-1F4D-F9B98BE49E65}"/>
                    </a:ext>
                  </a:extLst>
                </p14:cNvPr>
                <p14:cNvContentPartPr/>
                <p14:nvPr/>
              </p14:nvContentPartPr>
              <p14:xfrm>
                <a:off x="5480739" y="4926207"/>
                <a:ext cx="175680" cy="234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77B6D49-DBEC-CFA0-1F4D-F9B98BE49E6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62739" y="4908567"/>
                  <a:ext cx="2113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55825C0-1DE6-82B9-8784-8F7DA44BB5E4}"/>
                    </a:ext>
                  </a:extLst>
                </p14:cNvPr>
                <p14:cNvContentPartPr/>
                <p14:nvPr/>
              </p14:nvContentPartPr>
              <p14:xfrm>
                <a:off x="5729499" y="5111607"/>
                <a:ext cx="5760" cy="63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55825C0-1DE6-82B9-8784-8F7DA44BB5E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711499" y="5093607"/>
                  <a:ext cx="41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2F535F4-D73F-A8D2-84D5-39AFD2A1A50C}"/>
                    </a:ext>
                  </a:extLst>
                </p14:cNvPr>
                <p14:cNvContentPartPr/>
                <p14:nvPr/>
              </p14:nvContentPartPr>
              <p14:xfrm>
                <a:off x="5233059" y="5302407"/>
                <a:ext cx="495360" cy="4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2F535F4-D73F-A8D2-84D5-39AFD2A1A50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215419" y="5284767"/>
                  <a:ext cx="531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21C30CA-44F7-65EA-522B-56DA089AC9E6}"/>
                    </a:ext>
                  </a:extLst>
                </p14:cNvPr>
                <p14:cNvContentPartPr/>
                <p14:nvPr/>
              </p14:nvContentPartPr>
              <p14:xfrm>
                <a:off x="5276259" y="5437047"/>
                <a:ext cx="129960" cy="240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21C30CA-44F7-65EA-522B-56DA089AC9E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258619" y="5419047"/>
                  <a:ext cx="165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909E181-2380-E9DE-4425-D0717A772CE9}"/>
                    </a:ext>
                  </a:extLst>
                </p14:cNvPr>
                <p14:cNvContentPartPr/>
                <p14:nvPr/>
              </p14:nvContentPartPr>
              <p14:xfrm>
                <a:off x="5552019" y="5417247"/>
                <a:ext cx="163800" cy="278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909E181-2380-E9DE-4425-D0717A772CE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34019" y="5399247"/>
                  <a:ext cx="199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17F179B-2B3E-E668-2DD0-841F6E67DF0E}"/>
                    </a:ext>
                  </a:extLst>
                </p14:cNvPr>
                <p14:cNvContentPartPr/>
                <p14:nvPr/>
              </p14:nvContentPartPr>
              <p14:xfrm>
                <a:off x="5454819" y="5597967"/>
                <a:ext cx="209880" cy="38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17F179B-2B3E-E668-2DD0-841F6E67DF0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436819" y="5579967"/>
                  <a:ext cx="2455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004E917-D24D-7EDE-88E2-A2149B9F5EAB}"/>
              </a:ext>
            </a:extLst>
          </p:cNvPr>
          <p:cNvGrpSpPr/>
          <p:nvPr/>
        </p:nvGrpSpPr>
        <p:grpSpPr>
          <a:xfrm>
            <a:off x="6378579" y="5181087"/>
            <a:ext cx="314280" cy="167040"/>
            <a:chOff x="6378579" y="5181087"/>
            <a:chExt cx="31428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CD48891-FBED-EB5F-5B3E-861903D26E36}"/>
                    </a:ext>
                  </a:extLst>
                </p14:cNvPr>
                <p14:cNvContentPartPr/>
                <p14:nvPr/>
              </p14:nvContentPartPr>
              <p14:xfrm>
                <a:off x="6378579" y="5181087"/>
                <a:ext cx="220320" cy="26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CD48891-FBED-EB5F-5B3E-861903D26E3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360939" y="5163087"/>
                  <a:ext cx="255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324A25E-A65F-684B-7501-58BC155A18F7}"/>
                    </a:ext>
                  </a:extLst>
                </p14:cNvPr>
                <p14:cNvContentPartPr/>
                <p14:nvPr/>
              </p14:nvContentPartPr>
              <p14:xfrm>
                <a:off x="6415299" y="5298447"/>
                <a:ext cx="277560" cy="49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324A25E-A65F-684B-7501-58BC155A18F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397659" y="5280807"/>
                  <a:ext cx="31320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BD54647-C443-0DAD-E8AC-946E3DEDF448}"/>
              </a:ext>
            </a:extLst>
          </p:cNvPr>
          <p:cNvGrpSpPr/>
          <p:nvPr/>
        </p:nvGrpSpPr>
        <p:grpSpPr>
          <a:xfrm>
            <a:off x="6905259" y="5167767"/>
            <a:ext cx="469440" cy="140400"/>
            <a:chOff x="6905259" y="5167767"/>
            <a:chExt cx="46944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08E130D-0CA1-1D9C-1E2F-43886352403F}"/>
                    </a:ext>
                  </a:extLst>
                </p14:cNvPr>
                <p14:cNvContentPartPr/>
                <p14:nvPr/>
              </p14:nvContentPartPr>
              <p14:xfrm>
                <a:off x="6905259" y="5213847"/>
                <a:ext cx="245160" cy="18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08E130D-0CA1-1D9C-1E2F-43886352403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87619" y="5195847"/>
                  <a:ext cx="280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6B8E128-7DBC-1CC7-E716-D12C45B79FC7}"/>
                    </a:ext>
                  </a:extLst>
                </p14:cNvPr>
                <p14:cNvContentPartPr/>
                <p14:nvPr/>
              </p14:nvContentPartPr>
              <p14:xfrm>
                <a:off x="7295499" y="5167767"/>
                <a:ext cx="79200" cy="140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6B8E128-7DBC-1CC7-E716-D12C45B79FC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277859" y="5150127"/>
                  <a:ext cx="11484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8C3CCDF7-C86C-3C3E-76B3-B01853734B39}"/>
                  </a:ext>
                </a:extLst>
              </p14:cNvPr>
              <p14:cNvContentPartPr/>
              <p14:nvPr/>
            </p14:nvContentPartPr>
            <p14:xfrm>
              <a:off x="7348419" y="4990287"/>
              <a:ext cx="12240" cy="324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8C3CCDF7-C86C-3C3E-76B3-B01853734B39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330779" y="4972647"/>
                <a:ext cx="4788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9F4D0C0-ABB3-F4AC-DC6B-E61A47978449}"/>
              </a:ext>
            </a:extLst>
          </p:cNvPr>
          <p:cNvGrpSpPr/>
          <p:nvPr/>
        </p:nvGrpSpPr>
        <p:grpSpPr>
          <a:xfrm>
            <a:off x="7600059" y="4830087"/>
            <a:ext cx="2089080" cy="555120"/>
            <a:chOff x="7600059" y="4830087"/>
            <a:chExt cx="208908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CD9CDE1-EE81-9D8E-A3C0-D2247D6CC6F0}"/>
                    </a:ext>
                  </a:extLst>
                </p14:cNvPr>
                <p14:cNvContentPartPr/>
                <p14:nvPr/>
              </p14:nvContentPartPr>
              <p14:xfrm>
                <a:off x="7736859" y="4992447"/>
                <a:ext cx="10440" cy="342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CD9CDE1-EE81-9D8E-A3C0-D2247D6CC6F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18859" y="4974447"/>
                  <a:ext cx="460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63D5D32-4EE3-7131-F135-907B554B5DE3}"/>
                    </a:ext>
                  </a:extLst>
                </p14:cNvPr>
                <p14:cNvContentPartPr/>
                <p14:nvPr/>
              </p14:nvContentPartPr>
              <p14:xfrm>
                <a:off x="7600059" y="5001447"/>
                <a:ext cx="308880" cy="30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63D5D32-4EE3-7131-F135-907B554B5DE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582059" y="4983447"/>
                  <a:ext cx="344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7DE77C9-105E-DE68-6908-F4B6DA9B2F62}"/>
                    </a:ext>
                  </a:extLst>
                </p14:cNvPr>
                <p14:cNvContentPartPr/>
                <p14:nvPr/>
              </p14:nvContentPartPr>
              <p14:xfrm>
                <a:off x="8088219" y="4830087"/>
                <a:ext cx="1172160" cy="555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7DE77C9-105E-DE68-6908-F4B6DA9B2F6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070219" y="4812087"/>
                  <a:ext cx="120780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A553DF2-CEDA-5C52-EAB9-4EB798EDBB33}"/>
                    </a:ext>
                  </a:extLst>
                </p14:cNvPr>
                <p14:cNvContentPartPr/>
                <p14:nvPr/>
              </p14:nvContentPartPr>
              <p14:xfrm>
                <a:off x="8441739" y="5096847"/>
                <a:ext cx="149400" cy="122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A553DF2-CEDA-5C52-EAB9-4EB798EDBB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23739" y="5079207"/>
                  <a:ext cx="185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6FAFB65-B0CA-A769-A4AC-1BDAC35957F5}"/>
                    </a:ext>
                  </a:extLst>
                </p14:cNvPr>
                <p14:cNvContentPartPr/>
                <p14:nvPr/>
              </p14:nvContentPartPr>
              <p14:xfrm>
                <a:off x="8680419" y="5195127"/>
                <a:ext cx="10440" cy="77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6FAFB65-B0CA-A769-A4AC-1BDAC35957F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62419" y="5177127"/>
                  <a:ext cx="46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024AE84-6E79-F536-D048-1B7A05F6007D}"/>
                    </a:ext>
                  </a:extLst>
                </p14:cNvPr>
                <p14:cNvContentPartPr/>
                <p14:nvPr/>
              </p14:nvContentPartPr>
              <p14:xfrm>
                <a:off x="8815059" y="5046447"/>
                <a:ext cx="145080" cy="14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024AE84-6E79-F536-D048-1B7A05F6007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797059" y="5028807"/>
                  <a:ext cx="180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6A4279D-39B0-54ED-6C3C-0A706D328352}"/>
                    </a:ext>
                  </a:extLst>
                </p14:cNvPr>
                <p14:cNvContentPartPr/>
                <p14:nvPr/>
              </p14:nvContentPartPr>
              <p14:xfrm>
                <a:off x="9054459" y="5175327"/>
                <a:ext cx="94320" cy="94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6A4279D-39B0-54ED-6C3C-0A706D32835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036819" y="5157327"/>
                  <a:ext cx="129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5FD3D5D-DDC3-F5E7-4F2D-C868821248B0}"/>
                    </a:ext>
                  </a:extLst>
                </p14:cNvPr>
                <p14:cNvContentPartPr/>
                <p14:nvPr/>
              </p14:nvContentPartPr>
              <p14:xfrm>
                <a:off x="9269379" y="4869687"/>
                <a:ext cx="7200" cy="90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5FD3D5D-DDC3-F5E7-4F2D-C868821248B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251379" y="4852047"/>
                  <a:ext cx="4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39F84FD-32D8-8302-B06B-18639C22C3A4}"/>
                    </a:ext>
                  </a:extLst>
                </p14:cNvPr>
                <p14:cNvContentPartPr/>
                <p14:nvPr/>
              </p14:nvContentPartPr>
              <p14:xfrm>
                <a:off x="9416259" y="5057247"/>
                <a:ext cx="272880" cy="2419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39F84FD-32D8-8302-B06B-18639C22C3A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398259" y="5039607"/>
                  <a:ext cx="30852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73531AB-B6E3-506A-8D62-6A0C704C62EF}"/>
              </a:ext>
            </a:extLst>
          </p:cNvPr>
          <p:cNvGrpSpPr/>
          <p:nvPr/>
        </p:nvGrpSpPr>
        <p:grpSpPr>
          <a:xfrm>
            <a:off x="9833859" y="4602567"/>
            <a:ext cx="486720" cy="336600"/>
            <a:chOff x="9833859" y="4602567"/>
            <a:chExt cx="48672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613E977-BDE1-5D3D-EAFD-4C8EAF1B34A9}"/>
                    </a:ext>
                  </a:extLst>
                </p14:cNvPr>
                <p14:cNvContentPartPr/>
                <p14:nvPr/>
              </p14:nvContentPartPr>
              <p14:xfrm>
                <a:off x="9833859" y="4809567"/>
                <a:ext cx="45720" cy="124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613E977-BDE1-5D3D-EAFD-4C8EAF1B34A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815859" y="4791567"/>
                  <a:ext cx="81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7A960DD-544F-4A79-59D1-02F1EFA4981D}"/>
                    </a:ext>
                  </a:extLst>
                </p14:cNvPr>
                <p14:cNvContentPartPr/>
                <p14:nvPr/>
              </p14:nvContentPartPr>
              <p14:xfrm>
                <a:off x="9896139" y="4636047"/>
                <a:ext cx="14040" cy="11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7A960DD-544F-4A79-59D1-02F1EFA4981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878499" y="4618407"/>
                  <a:ext cx="49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402CB46-0DD0-A61D-5FB5-F49A36E4F989}"/>
                    </a:ext>
                  </a:extLst>
                </p14:cNvPr>
                <p14:cNvContentPartPr/>
                <p14:nvPr/>
              </p14:nvContentPartPr>
              <p14:xfrm>
                <a:off x="10061739" y="4602567"/>
                <a:ext cx="258840" cy="336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402CB46-0DD0-A61D-5FB5-F49A36E4F98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043739" y="4584927"/>
                  <a:ext cx="29448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11BC74A5-71B2-69D7-F871-EA2321A6F626}"/>
              </a:ext>
            </a:extLst>
          </p:cNvPr>
          <p:cNvGrpSpPr/>
          <p:nvPr/>
        </p:nvGrpSpPr>
        <p:grpSpPr>
          <a:xfrm>
            <a:off x="10182339" y="4152927"/>
            <a:ext cx="705600" cy="331200"/>
            <a:chOff x="10182339" y="4152927"/>
            <a:chExt cx="7056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9DF78AA-3CB9-6F63-A642-3837C54C3209}"/>
                    </a:ext>
                  </a:extLst>
                </p14:cNvPr>
                <p14:cNvContentPartPr/>
                <p14:nvPr/>
              </p14:nvContentPartPr>
              <p14:xfrm>
                <a:off x="10185579" y="4323567"/>
                <a:ext cx="346680" cy="160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9DF78AA-3CB9-6F63-A642-3837C54C320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167939" y="4305567"/>
                  <a:ext cx="382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44D283F-7BA5-2CD9-0271-CA190FCD75BA}"/>
                    </a:ext>
                  </a:extLst>
                </p14:cNvPr>
                <p14:cNvContentPartPr/>
                <p14:nvPr/>
              </p14:nvContentPartPr>
              <p14:xfrm>
                <a:off x="10182339" y="4367127"/>
                <a:ext cx="63000" cy="1087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44D283F-7BA5-2CD9-0271-CA190FCD75B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64699" y="4349487"/>
                  <a:ext cx="98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488D0C6-6937-605E-B0C9-310381A4BE85}"/>
                    </a:ext>
                  </a:extLst>
                </p14:cNvPr>
                <p14:cNvContentPartPr/>
                <p14:nvPr/>
              </p14:nvContentPartPr>
              <p14:xfrm>
                <a:off x="10676979" y="4152927"/>
                <a:ext cx="210960" cy="263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488D0C6-6937-605E-B0C9-310381A4BE8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658979" y="4135287"/>
                  <a:ext cx="24660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092DCBA-73D9-1CEF-28EE-429F5DF7595F}"/>
              </a:ext>
            </a:extLst>
          </p:cNvPr>
          <p:cNvGrpSpPr/>
          <p:nvPr/>
        </p:nvGrpSpPr>
        <p:grpSpPr>
          <a:xfrm>
            <a:off x="10909899" y="4169487"/>
            <a:ext cx="711360" cy="354600"/>
            <a:chOff x="10909899" y="4169487"/>
            <a:chExt cx="71136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7C900E6-5CA3-FCB4-31D7-185302C56678}"/>
                    </a:ext>
                  </a:extLst>
                </p14:cNvPr>
                <p14:cNvContentPartPr/>
                <p14:nvPr/>
              </p14:nvContentPartPr>
              <p14:xfrm>
                <a:off x="10909899" y="4407447"/>
                <a:ext cx="130680" cy="116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7C900E6-5CA3-FCB4-31D7-185302C5667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891899" y="4389807"/>
                  <a:ext cx="166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D9FD6D1-1143-66BE-18CA-B91F98B3F760}"/>
                    </a:ext>
                  </a:extLst>
                </p14:cNvPr>
                <p14:cNvContentPartPr/>
                <p14:nvPr/>
              </p14:nvContentPartPr>
              <p14:xfrm>
                <a:off x="11150379" y="4328967"/>
                <a:ext cx="106920" cy="230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D9FD6D1-1143-66BE-18CA-B91F98B3F76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132739" y="4311327"/>
                  <a:ext cx="142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539B31B-C817-8179-43D5-B21707E4F9DD}"/>
                    </a:ext>
                  </a:extLst>
                </p14:cNvPr>
                <p14:cNvContentPartPr/>
                <p14:nvPr/>
              </p14:nvContentPartPr>
              <p14:xfrm>
                <a:off x="11346219" y="4169487"/>
                <a:ext cx="159480" cy="253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539B31B-C817-8179-43D5-B21707E4F9D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328579" y="4151847"/>
                  <a:ext cx="195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437D236-A32F-B789-9321-20E967BA574F}"/>
                    </a:ext>
                  </a:extLst>
                </p14:cNvPr>
                <p14:cNvContentPartPr/>
                <p14:nvPr/>
              </p14:nvContentPartPr>
              <p14:xfrm>
                <a:off x="11592819" y="4362447"/>
                <a:ext cx="28440" cy="125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437D236-A32F-B789-9321-20E967BA574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574819" y="4344447"/>
                  <a:ext cx="640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D184E315-F991-AC89-738E-F2AD53053297}"/>
              </a:ext>
            </a:extLst>
          </p:cNvPr>
          <p:cNvGrpSpPr/>
          <p:nvPr/>
        </p:nvGrpSpPr>
        <p:grpSpPr>
          <a:xfrm>
            <a:off x="2855259" y="5934927"/>
            <a:ext cx="1040040" cy="745200"/>
            <a:chOff x="2855259" y="5934927"/>
            <a:chExt cx="104004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49D5140-1C7F-6F2C-02DF-4754FB3994B4}"/>
                    </a:ext>
                  </a:extLst>
                </p14:cNvPr>
                <p14:cNvContentPartPr/>
                <p14:nvPr/>
              </p14:nvContentPartPr>
              <p14:xfrm>
                <a:off x="2908179" y="6116367"/>
                <a:ext cx="34200" cy="176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49D5140-1C7F-6F2C-02DF-4754FB3994B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890539" y="6098367"/>
                  <a:ext cx="69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4926514-B909-E5B7-C6AD-34EC1638AFAA}"/>
                    </a:ext>
                  </a:extLst>
                </p14:cNvPr>
                <p14:cNvContentPartPr/>
                <p14:nvPr/>
              </p14:nvContentPartPr>
              <p14:xfrm>
                <a:off x="2855259" y="6280527"/>
                <a:ext cx="272520" cy="75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4926514-B909-E5B7-C6AD-34EC1638AFA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837619" y="6262887"/>
                  <a:ext cx="308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E67E77A-9511-D105-BC8B-7A345C46E65B}"/>
                    </a:ext>
                  </a:extLst>
                </p14:cNvPr>
                <p14:cNvContentPartPr/>
                <p14:nvPr/>
              </p14:nvContentPartPr>
              <p14:xfrm>
                <a:off x="2921139" y="6417687"/>
                <a:ext cx="186840" cy="146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E67E77A-9511-D105-BC8B-7A345C46E65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903499" y="6400047"/>
                  <a:ext cx="222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D7E3309-91A7-4682-C067-6A5EA7F588BC}"/>
                    </a:ext>
                  </a:extLst>
                </p14:cNvPr>
                <p14:cNvContentPartPr/>
                <p14:nvPr/>
              </p14:nvContentPartPr>
              <p14:xfrm>
                <a:off x="3335499" y="5934927"/>
                <a:ext cx="129960" cy="282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D7E3309-91A7-4682-C067-6A5EA7F588B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317859" y="5917287"/>
                  <a:ext cx="165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88F7B0A-DD81-7EEF-AEA1-FB0C449A2C03}"/>
                    </a:ext>
                  </a:extLst>
                </p14:cNvPr>
                <p14:cNvContentPartPr/>
                <p14:nvPr/>
              </p14:nvContentPartPr>
              <p14:xfrm>
                <a:off x="3571659" y="5996487"/>
                <a:ext cx="122400" cy="1720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88F7B0A-DD81-7EEF-AEA1-FB0C449A2C0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553659" y="5978487"/>
                  <a:ext cx="158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7942C8C-C5D5-3257-6940-9B711E5F4DEB}"/>
                    </a:ext>
                  </a:extLst>
                </p14:cNvPr>
                <p14:cNvContentPartPr/>
                <p14:nvPr/>
              </p14:nvContentPartPr>
              <p14:xfrm>
                <a:off x="3763179" y="6137607"/>
                <a:ext cx="132120" cy="85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7942C8C-C5D5-3257-6940-9B711E5F4DE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745179" y="6119967"/>
                  <a:ext cx="167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1946ABB-94D0-4337-4E5C-70FA5405634F}"/>
                    </a:ext>
                  </a:extLst>
                </p14:cNvPr>
                <p14:cNvContentPartPr/>
                <p14:nvPr/>
              </p14:nvContentPartPr>
              <p14:xfrm>
                <a:off x="3323259" y="6303567"/>
                <a:ext cx="557640" cy="846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1946ABB-94D0-4337-4E5C-70FA5405634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305619" y="6285567"/>
                  <a:ext cx="593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8D52EA8-115A-50A7-458F-158F3BC47ED8}"/>
                    </a:ext>
                  </a:extLst>
                </p14:cNvPr>
                <p14:cNvContentPartPr/>
                <p14:nvPr/>
              </p14:nvContentPartPr>
              <p14:xfrm>
                <a:off x="3388779" y="6445407"/>
                <a:ext cx="136800" cy="2340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8D52EA8-115A-50A7-458F-158F3BC47ED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371139" y="6427767"/>
                  <a:ext cx="172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19EC4FF-54AB-95A4-0FF3-A32851BBB129}"/>
                    </a:ext>
                  </a:extLst>
                </p14:cNvPr>
                <p14:cNvContentPartPr/>
                <p14:nvPr/>
              </p14:nvContentPartPr>
              <p14:xfrm>
                <a:off x="3665979" y="6422367"/>
                <a:ext cx="141120" cy="2577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19EC4FF-54AB-95A4-0FF3-A32851BBB12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648339" y="6404727"/>
                  <a:ext cx="176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3AC3CA4-7DAE-ECED-3272-DB3EE741AD6E}"/>
                    </a:ext>
                  </a:extLst>
                </p14:cNvPr>
                <p14:cNvContentPartPr/>
                <p14:nvPr/>
              </p14:nvContentPartPr>
              <p14:xfrm>
                <a:off x="3613779" y="6510207"/>
                <a:ext cx="214920" cy="306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3AC3CA4-7DAE-ECED-3272-DB3EE741AD6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596139" y="6492567"/>
                  <a:ext cx="25056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35BDA24-5BBC-9F77-6682-9E847B5B19A3}"/>
              </a:ext>
            </a:extLst>
          </p:cNvPr>
          <p:cNvGrpSpPr/>
          <p:nvPr/>
        </p:nvGrpSpPr>
        <p:grpSpPr>
          <a:xfrm>
            <a:off x="4171779" y="6192687"/>
            <a:ext cx="302400" cy="243720"/>
            <a:chOff x="4171779" y="6192687"/>
            <a:chExt cx="30240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9EE0EBC-BD4C-8035-CB50-F8F4A654C2E4}"/>
                    </a:ext>
                  </a:extLst>
                </p14:cNvPr>
                <p14:cNvContentPartPr/>
                <p14:nvPr/>
              </p14:nvContentPartPr>
              <p14:xfrm>
                <a:off x="4253499" y="6192687"/>
                <a:ext cx="19440" cy="243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9EE0EBC-BD4C-8035-CB50-F8F4A654C2E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235859" y="6175047"/>
                  <a:ext cx="550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5301400-794C-67B4-B138-AC18A15FA688}"/>
                    </a:ext>
                  </a:extLst>
                </p14:cNvPr>
                <p14:cNvContentPartPr/>
                <p14:nvPr/>
              </p14:nvContentPartPr>
              <p14:xfrm>
                <a:off x="4171779" y="6288447"/>
                <a:ext cx="302400" cy="104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5301400-794C-67B4-B138-AC18A15FA68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153779" y="6270447"/>
                  <a:ext cx="3380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34B2815-4385-1A5D-6904-E8B5205F918B}"/>
              </a:ext>
            </a:extLst>
          </p:cNvPr>
          <p:cNvGrpSpPr/>
          <p:nvPr/>
        </p:nvGrpSpPr>
        <p:grpSpPr>
          <a:xfrm>
            <a:off x="4666059" y="5930607"/>
            <a:ext cx="1297080" cy="780120"/>
            <a:chOff x="4666059" y="5930607"/>
            <a:chExt cx="129708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D5C2B04-1C05-A5CE-D108-E0F0F4B0CDFC}"/>
                    </a:ext>
                  </a:extLst>
                </p14:cNvPr>
                <p14:cNvContentPartPr/>
                <p14:nvPr/>
              </p14:nvContentPartPr>
              <p14:xfrm>
                <a:off x="4666059" y="6214287"/>
                <a:ext cx="78480" cy="1828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D5C2B04-1C05-A5CE-D108-E0F0F4B0CDF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648059" y="6196287"/>
                  <a:ext cx="114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16DA700-735E-2045-239D-85B206C5FDD8}"/>
                    </a:ext>
                  </a:extLst>
                </p14:cNvPr>
                <p14:cNvContentPartPr/>
                <p14:nvPr/>
              </p14:nvContentPartPr>
              <p14:xfrm>
                <a:off x="4707099" y="6044007"/>
                <a:ext cx="36360" cy="26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16DA700-735E-2045-239D-85B206C5FDD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689099" y="6026007"/>
                  <a:ext cx="72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83883C6-D321-5405-B12D-12D4EB87345C}"/>
                    </a:ext>
                  </a:extLst>
                </p14:cNvPr>
                <p14:cNvContentPartPr/>
                <p14:nvPr/>
              </p14:nvContentPartPr>
              <p14:xfrm>
                <a:off x="4904739" y="6144087"/>
                <a:ext cx="151920" cy="2361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A83883C6-D321-5405-B12D-12D4EB87345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886739" y="6126447"/>
                  <a:ext cx="187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75BDA25-C480-F326-058C-AC81938C7374}"/>
                    </a:ext>
                  </a:extLst>
                </p14:cNvPr>
                <p14:cNvContentPartPr/>
                <p14:nvPr/>
              </p14:nvContentPartPr>
              <p14:xfrm>
                <a:off x="5152059" y="6296727"/>
                <a:ext cx="87480" cy="137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75BDA25-C480-F326-058C-AC81938C737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134059" y="6279087"/>
                  <a:ext cx="12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AD8B11F-274B-79C8-FF4A-50D892EAEA94}"/>
                    </a:ext>
                  </a:extLst>
                </p14:cNvPr>
                <p14:cNvContentPartPr/>
                <p14:nvPr/>
              </p14:nvContentPartPr>
              <p14:xfrm>
                <a:off x="5409459" y="5930607"/>
                <a:ext cx="191880" cy="3308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AD8B11F-274B-79C8-FF4A-50D892EAEA9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391459" y="5912607"/>
                  <a:ext cx="2275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D5A940E-10ED-215E-35D5-4C2C4EF4DFA3}"/>
                    </a:ext>
                  </a:extLst>
                </p14:cNvPr>
                <p14:cNvContentPartPr/>
                <p14:nvPr/>
              </p14:nvContentPartPr>
              <p14:xfrm>
                <a:off x="5681979" y="5954727"/>
                <a:ext cx="115560" cy="2458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D5A940E-10ED-215E-35D5-4C2C4EF4DFA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664339" y="5936727"/>
                  <a:ext cx="151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7206B6F-659A-314E-F558-0037B88339C3}"/>
                    </a:ext>
                  </a:extLst>
                </p14:cNvPr>
                <p14:cNvContentPartPr/>
                <p14:nvPr/>
              </p14:nvContentPartPr>
              <p14:xfrm>
                <a:off x="5877819" y="6151647"/>
                <a:ext cx="79560" cy="101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7206B6F-659A-314E-F558-0037B88339C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60179" y="6134007"/>
                  <a:ext cx="115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51EB0D8-4216-6D81-0348-1DA07AE3B219}"/>
                    </a:ext>
                  </a:extLst>
                </p14:cNvPr>
                <p14:cNvContentPartPr/>
                <p14:nvPr/>
              </p14:nvContentPartPr>
              <p14:xfrm>
                <a:off x="5467779" y="6336327"/>
                <a:ext cx="495360" cy="46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51EB0D8-4216-6D81-0348-1DA07AE3B21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450139" y="6318687"/>
                  <a:ext cx="531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5F67C28-462C-A27E-874D-76B81502B71F}"/>
                    </a:ext>
                  </a:extLst>
                </p14:cNvPr>
                <p14:cNvContentPartPr/>
                <p14:nvPr/>
              </p14:nvContentPartPr>
              <p14:xfrm>
                <a:off x="5509539" y="6432447"/>
                <a:ext cx="143280" cy="259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5F67C28-462C-A27E-874D-76B81502B71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491539" y="6414807"/>
                  <a:ext cx="1789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FFEF3B6-2A70-5DFE-EB64-9ABFAE396F89}"/>
                    </a:ext>
                  </a:extLst>
                </p14:cNvPr>
                <p14:cNvContentPartPr/>
                <p14:nvPr/>
              </p14:nvContentPartPr>
              <p14:xfrm>
                <a:off x="5751099" y="6458727"/>
                <a:ext cx="122760" cy="252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FFEF3B6-2A70-5DFE-EB64-9ABFAE396F8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733099" y="6441087"/>
                  <a:ext cx="158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0F9D23-9CFE-A2EE-DDD9-CE97AADF1040}"/>
                    </a:ext>
                  </a:extLst>
                </p14:cNvPr>
                <p14:cNvContentPartPr/>
                <p14:nvPr/>
              </p14:nvContentPartPr>
              <p14:xfrm>
                <a:off x="5711499" y="6598407"/>
                <a:ext cx="211680" cy="19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0F9D23-9CFE-A2EE-DDD9-CE97AADF104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693859" y="6580767"/>
                  <a:ext cx="24732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0844D6D6-42A5-77CC-36E8-7574838A86C5}"/>
              </a:ext>
            </a:extLst>
          </p:cNvPr>
          <p:cNvGrpSpPr/>
          <p:nvPr/>
        </p:nvGrpSpPr>
        <p:grpSpPr>
          <a:xfrm>
            <a:off x="6452739" y="6242367"/>
            <a:ext cx="248040" cy="173160"/>
            <a:chOff x="6452739" y="6242367"/>
            <a:chExt cx="24804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7B5E658-AF51-4975-7DB7-2126718CB5BA}"/>
                    </a:ext>
                  </a:extLst>
                </p14:cNvPr>
                <p14:cNvContentPartPr/>
                <p14:nvPr/>
              </p14:nvContentPartPr>
              <p14:xfrm>
                <a:off x="6452739" y="6242367"/>
                <a:ext cx="245520" cy="565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7B5E658-AF51-4975-7DB7-2126718CB5B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35099" y="6224367"/>
                  <a:ext cx="281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6F798E4-376E-F53E-F80F-307899DAE899}"/>
                    </a:ext>
                  </a:extLst>
                </p14:cNvPr>
                <p14:cNvContentPartPr/>
                <p14:nvPr/>
              </p14:nvContentPartPr>
              <p14:xfrm>
                <a:off x="6477939" y="6386727"/>
                <a:ext cx="222840" cy="288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6F798E4-376E-F53E-F80F-307899DAE89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460299" y="6369087"/>
                  <a:ext cx="2584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8CA4BE5-077B-46FF-763D-F58DFCE97A8B}"/>
              </a:ext>
            </a:extLst>
          </p:cNvPr>
          <p:cNvGrpSpPr/>
          <p:nvPr/>
        </p:nvGrpSpPr>
        <p:grpSpPr>
          <a:xfrm>
            <a:off x="7017219" y="5928807"/>
            <a:ext cx="857520" cy="377280"/>
            <a:chOff x="7017219" y="5928807"/>
            <a:chExt cx="85752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E5C05C4-7415-6A9E-A5CF-BA7B5E0B827D}"/>
                    </a:ext>
                  </a:extLst>
                </p14:cNvPr>
                <p14:cNvContentPartPr/>
                <p14:nvPr/>
              </p14:nvContentPartPr>
              <p14:xfrm>
                <a:off x="7017219" y="6239127"/>
                <a:ext cx="215640" cy="496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E5C05C4-7415-6A9E-A5CF-BA7B5E0B827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999579" y="6221127"/>
                  <a:ext cx="251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7A4E3F9-2520-D625-57CD-74547112CA0A}"/>
                    </a:ext>
                  </a:extLst>
                </p14:cNvPr>
                <p14:cNvContentPartPr/>
                <p14:nvPr/>
              </p14:nvContentPartPr>
              <p14:xfrm>
                <a:off x="7398099" y="6192687"/>
                <a:ext cx="81720" cy="1134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7A4E3F9-2520-D625-57CD-74547112CA0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80459" y="6174687"/>
                  <a:ext cx="117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F262E99-C109-4AF4-6B5A-CAD7129F49B3}"/>
                    </a:ext>
                  </a:extLst>
                </p14:cNvPr>
                <p14:cNvContentPartPr/>
                <p14:nvPr/>
              </p14:nvContentPartPr>
              <p14:xfrm>
                <a:off x="7505379" y="6013767"/>
                <a:ext cx="8640" cy="273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F262E99-C109-4AF4-6B5A-CAD7129F49B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87379" y="5996127"/>
                  <a:ext cx="44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85C1E92-2EFF-C399-95C0-ED7574812ADE}"/>
                    </a:ext>
                  </a:extLst>
                </p14:cNvPr>
                <p14:cNvContentPartPr/>
                <p14:nvPr/>
              </p14:nvContentPartPr>
              <p14:xfrm>
                <a:off x="7727859" y="5959767"/>
                <a:ext cx="16920" cy="2995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85C1E92-2EFF-C399-95C0-ED7574812AD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710219" y="5941767"/>
                  <a:ext cx="525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E4600B8-9999-5BB4-870D-ADC9CCB9FA1A}"/>
                    </a:ext>
                  </a:extLst>
                </p14:cNvPr>
                <p14:cNvContentPartPr/>
                <p14:nvPr/>
              </p14:nvContentPartPr>
              <p14:xfrm>
                <a:off x="7577019" y="5928807"/>
                <a:ext cx="297720" cy="356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E4600B8-9999-5BB4-870D-ADC9CCB9FA1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59379" y="5911167"/>
                  <a:ext cx="3333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59591306-9CD3-3A49-8498-ACF48AEA5DD7}"/>
              </a:ext>
            </a:extLst>
          </p:cNvPr>
          <p:cNvGrpSpPr/>
          <p:nvPr/>
        </p:nvGrpSpPr>
        <p:grpSpPr>
          <a:xfrm>
            <a:off x="8051499" y="5745567"/>
            <a:ext cx="1166040" cy="588960"/>
            <a:chOff x="8051499" y="5745567"/>
            <a:chExt cx="116604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F2889E7-E4A1-BD9A-3838-8C042F74EEB0}"/>
                    </a:ext>
                  </a:extLst>
                </p14:cNvPr>
                <p14:cNvContentPartPr/>
                <p14:nvPr/>
              </p14:nvContentPartPr>
              <p14:xfrm>
                <a:off x="8051499" y="5763927"/>
                <a:ext cx="1149480" cy="5706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F2889E7-E4A1-BD9A-3838-8C042F74EEB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033859" y="5746287"/>
                  <a:ext cx="118512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A3CA7C4-7BBB-68D5-55C0-A750B42A921A}"/>
                    </a:ext>
                  </a:extLst>
                </p14:cNvPr>
                <p14:cNvContentPartPr/>
                <p14:nvPr/>
              </p14:nvContentPartPr>
              <p14:xfrm>
                <a:off x="8361819" y="6055527"/>
                <a:ext cx="178560" cy="1526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A3CA7C4-7BBB-68D5-55C0-A750B42A921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344179" y="6037527"/>
                  <a:ext cx="214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D5F5EA0-AC8E-9A80-7068-C88E5B05FCE8}"/>
                    </a:ext>
                  </a:extLst>
                </p14:cNvPr>
                <p14:cNvContentPartPr/>
                <p14:nvPr/>
              </p14:nvContentPartPr>
              <p14:xfrm>
                <a:off x="8650539" y="6181527"/>
                <a:ext cx="6840" cy="74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D5F5EA0-AC8E-9A80-7068-C88E5B05FCE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632539" y="6163527"/>
                  <a:ext cx="42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F9EB63F-2368-9BEE-A9FD-94DC301FBCCC}"/>
                    </a:ext>
                  </a:extLst>
                </p14:cNvPr>
                <p14:cNvContentPartPr/>
                <p14:nvPr/>
              </p14:nvContentPartPr>
              <p14:xfrm>
                <a:off x="8817939" y="6009807"/>
                <a:ext cx="116280" cy="2001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F9EB63F-2368-9BEE-A9FD-94DC301FBCC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800299" y="5992167"/>
                  <a:ext cx="151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9B90599-8B8C-D236-DD18-8D8D3A94A5CD}"/>
                    </a:ext>
                  </a:extLst>
                </p14:cNvPr>
                <p14:cNvContentPartPr/>
                <p14:nvPr/>
              </p14:nvContentPartPr>
              <p14:xfrm>
                <a:off x="9043299" y="6173247"/>
                <a:ext cx="114120" cy="972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9B90599-8B8C-D236-DD18-8D8D3A94A5C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025659" y="6155607"/>
                  <a:ext cx="149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905BA7F-FF0E-9CD7-A061-9EBF1CCCE58A}"/>
                    </a:ext>
                  </a:extLst>
                </p14:cNvPr>
                <p14:cNvContentPartPr/>
                <p14:nvPr/>
              </p14:nvContentPartPr>
              <p14:xfrm>
                <a:off x="9196299" y="5745567"/>
                <a:ext cx="21240" cy="159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905BA7F-FF0E-9CD7-A061-9EBF1CCCE58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178659" y="5727927"/>
                  <a:ext cx="5688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C2F19899-423A-FEB3-9531-C18662137304}"/>
                  </a:ext>
                </a:extLst>
              </p14:cNvPr>
              <p14:cNvContentPartPr/>
              <p14:nvPr/>
            </p14:nvContentPartPr>
            <p14:xfrm>
              <a:off x="9463059" y="6140487"/>
              <a:ext cx="261720" cy="11808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C2F19899-423A-FEB3-9531-C18662137304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445059" y="6122487"/>
                <a:ext cx="2973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1FDC86D-9112-A80A-56F3-5A88276533C0}"/>
              </a:ext>
            </a:extLst>
          </p:cNvPr>
          <p:cNvGrpSpPr/>
          <p:nvPr/>
        </p:nvGrpSpPr>
        <p:grpSpPr>
          <a:xfrm>
            <a:off x="9688419" y="5674647"/>
            <a:ext cx="758160" cy="279360"/>
            <a:chOff x="9688419" y="5674647"/>
            <a:chExt cx="7581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6DA3161-3F0A-BF35-9FAF-6295789823FA}"/>
                    </a:ext>
                  </a:extLst>
                </p14:cNvPr>
                <p14:cNvContentPartPr/>
                <p14:nvPr/>
              </p14:nvContentPartPr>
              <p14:xfrm>
                <a:off x="9688419" y="5929887"/>
                <a:ext cx="176040" cy="14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6DA3161-3F0A-BF35-9FAF-6295789823F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670779" y="5911887"/>
                  <a:ext cx="211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BB27280-9BE7-F116-2147-2B8061CA87A2}"/>
                    </a:ext>
                  </a:extLst>
                </p14:cNvPr>
                <p14:cNvContentPartPr/>
                <p14:nvPr/>
              </p14:nvContentPartPr>
              <p14:xfrm>
                <a:off x="10007019" y="5857887"/>
                <a:ext cx="51120" cy="961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BB27280-9BE7-F116-2147-2B8061CA87A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989379" y="5839887"/>
                  <a:ext cx="86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E3F9008-B379-1077-58D3-2BA4594C8DDD}"/>
                    </a:ext>
                  </a:extLst>
                </p14:cNvPr>
                <p14:cNvContentPartPr/>
                <p14:nvPr/>
              </p14:nvContentPartPr>
              <p14:xfrm>
                <a:off x="10107819" y="5718567"/>
                <a:ext cx="12240" cy="338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E3F9008-B379-1077-58D3-2BA4594C8DD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089819" y="5700927"/>
                  <a:ext cx="47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13D7704-4552-6EF1-50A2-4EF7699AB668}"/>
                    </a:ext>
                  </a:extLst>
                </p14:cNvPr>
                <p14:cNvContentPartPr/>
                <p14:nvPr/>
              </p14:nvContentPartPr>
              <p14:xfrm>
                <a:off x="10165419" y="5674647"/>
                <a:ext cx="281160" cy="276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13D7704-4552-6EF1-50A2-4EF7699AB66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147779" y="5657007"/>
                  <a:ext cx="316800" cy="31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664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C75611D-22F9-7539-DE0A-68EBF9248B9A}"/>
              </a:ext>
            </a:extLst>
          </p:cNvPr>
          <p:cNvGrpSpPr/>
          <p:nvPr/>
        </p:nvGrpSpPr>
        <p:grpSpPr>
          <a:xfrm>
            <a:off x="744939" y="74487"/>
            <a:ext cx="4928040" cy="542160"/>
            <a:chOff x="744939" y="74487"/>
            <a:chExt cx="49280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A36EF34-78DD-2410-A6F7-A0D69ABEDCC4}"/>
                    </a:ext>
                  </a:extLst>
                </p14:cNvPr>
                <p14:cNvContentPartPr/>
                <p14:nvPr/>
              </p14:nvContentPartPr>
              <p14:xfrm>
                <a:off x="744939" y="102927"/>
                <a:ext cx="1212120" cy="513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A36EF34-78DD-2410-A6F7-A0D69ABEDCC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7299" y="85287"/>
                  <a:ext cx="12477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E965FF-F710-BC49-9221-D453B4C995D6}"/>
                    </a:ext>
                  </a:extLst>
                </p14:cNvPr>
                <p14:cNvContentPartPr/>
                <p14:nvPr/>
              </p14:nvContentPartPr>
              <p14:xfrm>
                <a:off x="1641339" y="221727"/>
                <a:ext cx="216720" cy="59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E965FF-F710-BC49-9221-D453B4C995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3699" y="204087"/>
                  <a:ext cx="252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0B22A95-6FDA-2D36-E158-5541EFF39D02}"/>
                    </a:ext>
                  </a:extLst>
                </p14:cNvPr>
                <p14:cNvContentPartPr/>
                <p14:nvPr/>
              </p14:nvContentPartPr>
              <p14:xfrm>
                <a:off x="2319939" y="108687"/>
                <a:ext cx="210600" cy="324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0B22A95-6FDA-2D36-E158-5541EFF39D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939" y="90687"/>
                  <a:ext cx="246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F50E3A-05CF-FB4D-E960-C54F7D31C50A}"/>
                    </a:ext>
                  </a:extLst>
                </p14:cNvPr>
                <p14:cNvContentPartPr/>
                <p14:nvPr/>
              </p14:nvContentPartPr>
              <p14:xfrm>
                <a:off x="2601819" y="329727"/>
                <a:ext cx="141840" cy="84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F50E3A-05CF-FB4D-E960-C54F7D31C5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83819" y="312087"/>
                  <a:ext cx="177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1AD32E-3C87-765D-C51F-64D38D364A45}"/>
                    </a:ext>
                  </a:extLst>
                </p14:cNvPr>
                <p14:cNvContentPartPr/>
                <p14:nvPr/>
              </p14:nvContentPartPr>
              <p14:xfrm>
                <a:off x="2999259" y="74487"/>
                <a:ext cx="374400" cy="315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1AD32E-3C87-765D-C51F-64D38D364A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81619" y="56847"/>
                  <a:ext cx="4100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C1FCA5-D779-B96C-64A6-E008122EB766}"/>
                    </a:ext>
                  </a:extLst>
                </p14:cNvPr>
                <p14:cNvContentPartPr/>
                <p14:nvPr/>
              </p14:nvContentPartPr>
              <p14:xfrm>
                <a:off x="3600819" y="127767"/>
                <a:ext cx="248760" cy="28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C1FCA5-D779-B96C-64A6-E008122EB7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83179" y="110127"/>
                  <a:ext cx="2844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525D18-5A2C-0408-FC08-ACDC5FA010EA}"/>
                    </a:ext>
                  </a:extLst>
                </p14:cNvPr>
                <p14:cNvContentPartPr/>
                <p14:nvPr/>
              </p14:nvContentPartPr>
              <p14:xfrm>
                <a:off x="3581739" y="163047"/>
                <a:ext cx="240120" cy="65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525D18-5A2C-0408-FC08-ACDC5FA010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64099" y="145047"/>
                  <a:ext cx="27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CD83BA-82B9-5600-3CB8-70EA00F3F904}"/>
                    </a:ext>
                  </a:extLst>
                </p14:cNvPr>
                <p14:cNvContentPartPr/>
                <p14:nvPr/>
              </p14:nvContentPartPr>
              <p14:xfrm>
                <a:off x="3927699" y="325407"/>
                <a:ext cx="219600" cy="87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CD83BA-82B9-5600-3CB8-70EA00F3F9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10059" y="307407"/>
                  <a:ext cx="255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7ED02D-E921-93BC-35A8-55258BA8367F}"/>
                    </a:ext>
                  </a:extLst>
                </p14:cNvPr>
                <p14:cNvContentPartPr/>
                <p14:nvPr/>
              </p14:nvContentPartPr>
              <p14:xfrm>
                <a:off x="4506219" y="115527"/>
                <a:ext cx="1166760" cy="48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7ED02D-E921-93BC-35A8-55258BA836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8579" y="97887"/>
                  <a:ext cx="12024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DDDE59-5104-E4D1-46E9-02DFFC6D70FD}"/>
                    </a:ext>
                  </a:extLst>
                </p14:cNvPr>
                <p14:cNvContentPartPr/>
                <p14:nvPr/>
              </p14:nvContentPartPr>
              <p14:xfrm>
                <a:off x="5270859" y="196167"/>
                <a:ext cx="252000" cy="69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DDDE59-5104-E4D1-46E9-02DFFC6D70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53219" y="178167"/>
                  <a:ext cx="2876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81A94C-D319-8AF0-9236-A3A63084F8BD}"/>
              </a:ext>
            </a:extLst>
          </p:cNvPr>
          <p:cNvGrpSpPr/>
          <p:nvPr/>
        </p:nvGrpSpPr>
        <p:grpSpPr>
          <a:xfrm>
            <a:off x="1996659" y="809967"/>
            <a:ext cx="725040" cy="839520"/>
            <a:chOff x="1996659" y="809967"/>
            <a:chExt cx="725040" cy="83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F3BDDD-E93D-E7C1-8DDD-D3B38ECC7D1B}"/>
                    </a:ext>
                  </a:extLst>
                </p14:cNvPr>
                <p14:cNvContentPartPr/>
                <p14:nvPr/>
              </p14:nvContentPartPr>
              <p14:xfrm>
                <a:off x="2073699" y="809967"/>
                <a:ext cx="183240" cy="306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F3BDDD-E93D-E7C1-8DDD-D3B38ECC7D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6059" y="791967"/>
                  <a:ext cx="218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12C488-ABF8-7E0B-6AE8-2765BF108084}"/>
                    </a:ext>
                  </a:extLst>
                </p14:cNvPr>
                <p14:cNvContentPartPr/>
                <p14:nvPr/>
              </p14:nvContentPartPr>
              <p14:xfrm>
                <a:off x="2351259" y="896007"/>
                <a:ext cx="164160" cy="19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12C488-ABF8-7E0B-6AE8-2765BF1080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3619" y="878007"/>
                  <a:ext cx="199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1FC4DA-05A1-753F-F480-41FB7147283D}"/>
                    </a:ext>
                  </a:extLst>
                </p14:cNvPr>
                <p14:cNvContentPartPr/>
                <p14:nvPr/>
              </p14:nvContentPartPr>
              <p14:xfrm>
                <a:off x="2618019" y="1036047"/>
                <a:ext cx="3240" cy="93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1FC4DA-05A1-753F-F480-41FB714728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00019" y="1018407"/>
                  <a:ext cx="38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44270A-5CCA-7A16-D361-7C776492EB1B}"/>
                    </a:ext>
                  </a:extLst>
                </p14:cNvPr>
                <p14:cNvContentPartPr/>
                <p14:nvPr/>
              </p14:nvContentPartPr>
              <p14:xfrm>
                <a:off x="1996659" y="1207407"/>
                <a:ext cx="725040" cy="112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44270A-5CCA-7A16-D361-7C776492EB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78659" y="1189407"/>
                  <a:ext cx="760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C1A527-E5E3-B6B8-6491-90D632E7A9A3}"/>
                    </a:ext>
                  </a:extLst>
                </p14:cNvPr>
                <p14:cNvContentPartPr/>
                <p14:nvPr/>
              </p14:nvContentPartPr>
              <p14:xfrm>
                <a:off x="2080539" y="1358247"/>
                <a:ext cx="208440" cy="291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C1A527-E5E3-B6B8-6491-90D632E7A9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62899" y="1340607"/>
                  <a:ext cx="2440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818A9B2-B511-9DE8-32EE-359C88EE302E}"/>
                    </a:ext>
                  </a:extLst>
                </p14:cNvPr>
                <p14:cNvContentPartPr/>
                <p14:nvPr/>
              </p14:nvContentPartPr>
              <p14:xfrm>
                <a:off x="2447019" y="1352127"/>
                <a:ext cx="155520" cy="270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818A9B2-B511-9DE8-32EE-359C88EE30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29379" y="1334487"/>
                  <a:ext cx="191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E90EED1-60BB-7BC0-FF91-8D2AF42EC44A}"/>
                    </a:ext>
                  </a:extLst>
                </p14:cNvPr>
                <p14:cNvContentPartPr/>
                <p14:nvPr/>
              </p14:nvContentPartPr>
              <p14:xfrm>
                <a:off x="2366739" y="1469127"/>
                <a:ext cx="242280" cy="58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E90EED1-60BB-7BC0-FF91-8D2AF42EC4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49099" y="1451487"/>
                  <a:ext cx="27792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FC1548A-43E4-4499-9D48-C77433EA5C1E}"/>
              </a:ext>
            </a:extLst>
          </p:cNvPr>
          <p:cNvGrpSpPr/>
          <p:nvPr/>
        </p:nvGrpSpPr>
        <p:grpSpPr>
          <a:xfrm>
            <a:off x="5763339" y="1040727"/>
            <a:ext cx="853200" cy="335160"/>
            <a:chOff x="5763339" y="1040727"/>
            <a:chExt cx="85320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878B6F-E71F-0DE3-DD95-120A10F4AE61}"/>
                    </a:ext>
                  </a:extLst>
                </p14:cNvPr>
                <p14:cNvContentPartPr/>
                <p14:nvPr/>
              </p14:nvContentPartPr>
              <p14:xfrm>
                <a:off x="5763339" y="1176087"/>
                <a:ext cx="173880" cy="19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878B6F-E71F-0DE3-DD95-120A10F4AE6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45339" y="1158447"/>
                  <a:ext cx="209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12E9E0-6060-1B77-5E53-51C284959E1E}"/>
                    </a:ext>
                  </a:extLst>
                </p14:cNvPr>
                <p14:cNvContentPartPr/>
                <p14:nvPr/>
              </p14:nvContentPartPr>
              <p14:xfrm>
                <a:off x="6023619" y="1189047"/>
                <a:ext cx="15480" cy="14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12E9E0-6060-1B77-5E53-51C284959E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05979" y="1171407"/>
                  <a:ext cx="51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850BE2-4B1D-6524-923A-4B73F95D1CBE}"/>
                    </a:ext>
                  </a:extLst>
                </p14:cNvPr>
                <p14:cNvContentPartPr/>
                <p14:nvPr/>
              </p14:nvContentPartPr>
              <p14:xfrm>
                <a:off x="6026859" y="1106247"/>
                <a:ext cx="14040" cy="1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850BE2-4B1D-6524-923A-4B73F95D1C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08859" y="1088247"/>
                  <a:ext cx="49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4754ED-CAFE-E0A2-E711-DA78C72A91E5}"/>
                    </a:ext>
                  </a:extLst>
                </p14:cNvPr>
                <p14:cNvContentPartPr/>
                <p14:nvPr/>
              </p14:nvContentPartPr>
              <p14:xfrm>
                <a:off x="6178779" y="1271127"/>
                <a:ext cx="87120" cy="9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4754ED-CAFE-E0A2-E711-DA78C72A91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60779" y="1253487"/>
                  <a:ext cx="122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88079D-C57D-67E9-190A-737DFD33E7FC}"/>
                    </a:ext>
                  </a:extLst>
                </p14:cNvPr>
                <p14:cNvContentPartPr/>
                <p14:nvPr/>
              </p14:nvContentPartPr>
              <p14:xfrm>
                <a:off x="6378579" y="1040727"/>
                <a:ext cx="237960" cy="324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88079D-C57D-67E9-190A-737DFD33E7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60579" y="1023087"/>
                  <a:ext cx="27360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48A651-2E77-25AF-84DC-793D6CBF2595}"/>
              </a:ext>
            </a:extLst>
          </p:cNvPr>
          <p:cNvGrpSpPr/>
          <p:nvPr/>
        </p:nvGrpSpPr>
        <p:grpSpPr>
          <a:xfrm>
            <a:off x="3141819" y="934887"/>
            <a:ext cx="2333160" cy="514080"/>
            <a:chOff x="3141819" y="934887"/>
            <a:chExt cx="233316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4FB6F2-E55E-B777-7BE0-FD39050860AA}"/>
                    </a:ext>
                  </a:extLst>
                </p14:cNvPr>
                <p14:cNvContentPartPr/>
                <p14:nvPr/>
              </p14:nvContentPartPr>
              <p14:xfrm>
                <a:off x="3141819" y="1229367"/>
                <a:ext cx="230040" cy="40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4FB6F2-E55E-B777-7BE0-FD39050860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24179" y="1211367"/>
                  <a:ext cx="265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0E9744A-FBEC-D62D-ADD2-37B1A5753759}"/>
                    </a:ext>
                  </a:extLst>
                </p14:cNvPr>
                <p14:cNvContentPartPr/>
                <p14:nvPr/>
              </p14:nvContentPartPr>
              <p14:xfrm>
                <a:off x="3156939" y="1355007"/>
                <a:ext cx="219600" cy="1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0E9744A-FBEC-D62D-ADD2-37B1A57537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38939" y="1337367"/>
                  <a:ext cx="255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80CAC9-0836-D67C-5981-09F10DA62930}"/>
                    </a:ext>
                  </a:extLst>
                </p14:cNvPr>
                <p14:cNvContentPartPr/>
                <p14:nvPr/>
              </p14:nvContentPartPr>
              <p14:xfrm>
                <a:off x="3554739" y="1105527"/>
                <a:ext cx="151560" cy="316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80CAC9-0836-D67C-5981-09F10DA629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36739" y="1087527"/>
                  <a:ext cx="1872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A6B8A7-0D3F-3FF3-9CCE-AF1B2F9ECFFB}"/>
                    </a:ext>
                  </a:extLst>
                </p14:cNvPr>
                <p14:cNvContentPartPr/>
                <p14:nvPr/>
              </p14:nvContentPartPr>
              <p14:xfrm>
                <a:off x="4052979" y="1118847"/>
                <a:ext cx="41400" cy="270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A6B8A7-0D3F-3FF3-9CCE-AF1B2F9ECF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5339" y="1101207"/>
                  <a:ext cx="77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31066F-F40F-0354-1DE4-13AEC35869CB}"/>
                    </a:ext>
                  </a:extLst>
                </p14:cNvPr>
                <p14:cNvContentPartPr/>
                <p14:nvPr/>
              </p14:nvContentPartPr>
              <p14:xfrm>
                <a:off x="3907899" y="1121727"/>
                <a:ext cx="373320" cy="55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31066F-F40F-0354-1DE4-13AEC35869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89899" y="1104087"/>
                  <a:ext cx="408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24C260E-7194-7544-CC07-BD094B00B221}"/>
                    </a:ext>
                  </a:extLst>
                </p14:cNvPr>
                <p14:cNvContentPartPr/>
                <p14:nvPr/>
              </p14:nvContentPartPr>
              <p14:xfrm>
                <a:off x="4468059" y="934887"/>
                <a:ext cx="954360" cy="46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24C260E-7194-7544-CC07-BD094B00B2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50059" y="917247"/>
                  <a:ext cx="9900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31D77F-EB6B-9AA0-8BD8-75BC831F702A}"/>
                    </a:ext>
                  </a:extLst>
                </p14:cNvPr>
                <p14:cNvContentPartPr/>
                <p14:nvPr/>
              </p14:nvContentPartPr>
              <p14:xfrm>
                <a:off x="4792059" y="1155207"/>
                <a:ext cx="145440" cy="18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31D77F-EB6B-9AA0-8BD8-75BC831F70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74059" y="1137567"/>
                  <a:ext cx="181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C80745D-9A69-7113-69B6-215573820E6A}"/>
                    </a:ext>
                  </a:extLst>
                </p14:cNvPr>
                <p14:cNvContentPartPr/>
                <p14:nvPr/>
              </p14:nvContentPartPr>
              <p14:xfrm>
                <a:off x="5010219" y="1336287"/>
                <a:ext cx="10440" cy="69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C80745D-9A69-7113-69B6-215573820E6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92579" y="1318647"/>
                  <a:ext cx="4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1FD996-8B3E-4CD3-D9B8-8D6CEE91A80F}"/>
                    </a:ext>
                  </a:extLst>
                </p14:cNvPr>
                <p14:cNvContentPartPr/>
                <p14:nvPr/>
              </p14:nvContentPartPr>
              <p14:xfrm>
                <a:off x="5141619" y="1159887"/>
                <a:ext cx="113400" cy="196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1FD996-8B3E-4CD3-D9B8-8D6CEE91A8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23619" y="1141887"/>
                  <a:ext cx="149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707B41-52FF-07A1-6576-6250FC1BBFC8}"/>
                    </a:ext>
                  </a:extLst>
                </p14:cNvPr>
                <p14:cNvContentPartPr/>
                <p14:nvPr/>
              </p14:nvContentPartPr>
              <p14:xfrm>
                <a:off x="5382819" y="1344567"/>
                <a:ext cx="92160" cy="10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707B41-52FF-07A1-6576-6250FC1BBF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65179" y="1326567"/>
                  <a:ext cx="127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06D9AB-A3E0-DF8F-99B9-302A14BC7B21}"/>
                    </a:ext>
                  </a:extLst>
                </p14:cNvPr>
                <p14:cNvContentPartPr/>
                <p14:nvPr/>
              </p14:nvContentPartPr>
              <p14:xfrm>
                <a:off x="5418819" y="992487"/>
                <a:ext cx="50760" cy="110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06D9AB-A3E0-DF8F-99B9-302A14BC7B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01179" y="974487"/>
                  <a:ext cx="86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26E82D-B0EE-2271-BD90-71A5B122E0F6}"/>
                    </a:ext>
                  </a:extLst>
                </p14:cNvPr>
                <p14:cNvContentPartPr/>
                <p14:nvPr/>
              </p14:nvContentPartPr>
              <p14:xfrm>
                <a:off x="5435739" y="960807"/>
                <a:ext cx="26280" cy="129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26E82D-B0EE-2271-BD90-71A5B122E0F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18099" y="942807"/>
                  <a:ext cx="6192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DA42C29-774F-EBC5-CD6C-46112F6DC98C}"/>
                  </a:ext>
                </a:extLst>
              </p14:cNvPr>
              <p14:cNvContentPartPr/>
              <p14:nvPr/>
            </p14:nvContentPartPr>
            <p14:xfrm>
              <a:off x="7165899" y="1387407"/>
              <a:ext cx="131760" cy="19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DA42C29-774F-EBC5-CD6C-46112F6DC98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48259" y="1369407"/>
                <a:ext cx="16740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F3F135B4-2DE0-86C0-4A36-06A5EC4E017D}"/>
              </a:ext>
            </a:extLst>
          </p:cNvPr>
          <p:cNvGrpSpPr/>
          <p:nvPr/>
        </p:nvGrpSpPr>
        <p:grpSpPr>
          <a:xfrm>
            <a:off x="7713459" y="881967"/>
            <a:ext cx="674640" cy="348120"/>
            <a:chOff x="7713459" y="881967"/>
            <a:chExt cx="67464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152A4F6-5182-2CD0-B17E-5D7806796798}"/>
                    </a:ext>
                  </a:extLst>
                </p14:cNvPr>
                <p14:cNvContentPartPr/>
                <p14:nvPr/>
              </p14:nvContentPartPr>
              <p14:xfrm>
                <a:off x="7713459" y="881967"/>
                <a:ext cx="196200" cy="315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152A4F6-5182-2CD0-B17E-5D78067967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95819" y="864327"/>
                  <a:ext cx="231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FC4BD07-EED0-F162-7A40-35091EC1FF9D}"/>
                    </a:ext>
                  </a:extLst>
                </p14:cNvPr>
                <p14:cNvContentPartPr/>
                <p14:nvPr/>
              </p14:nvContentPartPr>
              <p14:xfrm>
                <a:off x="8009379" y="948207"/>
                <a:ext cx="114480" cy="20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FC4BD07-EED0-F162-7A40-35091EC1FF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91379" y="930567"/>
                  <a:ext cx="150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D4D3DDB-11CD-94CA-AF28-6C28E14C9FEC}"/>
                    </a:ext>
                  </a:extLst>
                </p14:cNvPr>
                <p14:cNvContentPartPr/>
                <p14:nvPr/>
              </p14:nvContentPartPr>
              <p14:xfrm>
                <a:off x="8271459" y="1121007"/>
                <a:ext cx="116640" cy="10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D4D3DDB-11CD-94CA-AF28-6C28E14C9F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53459" y="1103007"/>
                  <a:ext cx="1522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9A00035-14A7-27CE-CFAD-A31787F9237E}"/>
              </a:ext>
            </a:extLst>
          </p:cNvPr>
          <p:cNvGrpSpPr/>
          <p:nvPr/>
        </p:nvGrpSpPr>
        <p:grpSpPr>
          <a:xfrm>
            <a:off x="7699059" y="1352847"/>
            <a:ext cx="627480" cy="410040"/>
            <a:chOff x="7699059" y="1352847"/>
            <a:chExt cx="62748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CCB658-C3D4-FCFA-4601-C3215B90A65A}"/>
                    </a:ext>
                  </a:extLst>
                </p14:cNvPr>
                <p14:cNvContentPartPr/>
                <p14:nvPr/>
              </p14:nvContentPartPr>
              <p14:xfrm>
                <a:off x="7699059" y="1352847"/>
                <a:ext cx="627480" cy="3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CCB658-C3D4-FCFA-4601-C3215B90A6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81059" y="1335207"/>
                  <a:ext cx="66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ED4DB2-9927-6926-AC99-FC88F532FD06}"/>
                    </a:ext>
                  </a:extLst>
                </p14:cNvPr>
                <p14:cNvContentPartPr/>
                <p14:nvPr/>
              </p14:nvContentPartPr>
              <p14:xfrm>
                <a:off x="7755219" y="1441407"/>
                <a:ext cx="195480" cy="29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ED4DB2-9927-6926-AC99-FC88F532FD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37579" y="1423767"/>
                  <a:ext cx="2311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E58160-B94B-3DE3-17BD-5AF7BBFC3C94}"/>
                    </a:ext>
                  </a:extLst>
                </p14:cNvPr>
                <p14:cNvContentPartPr/>
                <p14:nvPr/>
              </p14:nvContentPartPr>
              <p14:xfrm>
                <a:off x="8079579" y="1469487"/>
                <a:ext cx="175320" cy="293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E58160-B94B-3DE3-17BD-5AF7BBFC3C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61939" y="1451847"/>
                  <a:ext cx="210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C15335-298D-47BA-37A9-E5920343E056}"/>
                    </a:ext>
                  </a:extLst>
                </p14:cNvPr>
                <p14:cNvContentPartPr/>
                <p14:nvPr/>
              </p14:nvContentPartPr>
              <p14:xfrm>
                <a:off x="8023059" y="1605927"/>
                <a:ext cx="272880" cy="43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C15335-298D-47BA-37A9-E5920343E0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05419" y="1587927"/>
                  <a:ext cx="3085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EA181C-DBC9-FADB-FF4F-643E9E579A15}"/>
              </a:ext>
            </a:extLst>
          </p:cNvPr>
          <p:cNvGrpSpPr/>
          <p:nvPr/>
        </p:nvGrpSpPr>
        <p:grpSpPr>
          <a:xfrm>
            <a:off x="8651619" y="1284447"/>
            <a:ext cx="698760" cy="150120"/>
            <a:chOff x="8651619" y="1284447"/>
            <a:chExt cx="69876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96BA03-00B3-A623-E457-C83A3D091144}"/>
                    </a:ext>
                  </a:extLst>
                </p14:cNvPr>
                <p14:cNvContentPartPr/>
                <p14:nvPr/>
              </p14:nvContentPartPr>
              <p14:xfrm>
                <a:off x="8668899" y="1284447"/>
                <a:ext cx="270000" cy="1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96BA03-00B3-A623-E457-C83A3D0911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50899" y="1266807"/>
                  <a:ext cx="305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552C11D-59CA-8FBE-CDAC-79354F957863}"/>
                    </a:ext>
                  </a:extLst>
                </p14:cNvPr>
                <p14:cNvContentPartPr/>
                <p14:nvPr/>
              </p14:nvContentPartPr>
              <p14:xfrm>
                <a:off x="8651619" y="1398207"/>
                <a:ext cx="267480" cy="3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552C11D-59CA-8FBE-CDAC-79354F9578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33619" y="1380567"/>
                  <a:ext cx="303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2DB22F2-E5C6-0504-0B09-ED4C5A3E40FC}"/>
                    </a:ext>
                  </a:extLst>
                </p14:cNvPr>
                <p14:cNvContentPartPr/>
                <p14:nvPr/>
              </p14:nvContentPartPr>
              <p14:xfrm>
                <a:off x="9129339" y="1366887"/>
                <a:ext cx="221040" cy="13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2DB22F2-E5C6-0504-0B09-ED4C5A3E40F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11339" y="1349247"/>
                  <a:ext cx="2566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A5E180E-9F62-3304-92C5-052A623C863F}"/>
              </a:ext>
            </a:extLst>
          </p:cNvPr>
          <p:cNvGrpSpPr/>
          <p:nvPr/>
        </p:nvGrpSpPr>
        <p:grpSpPr>
          <a:xfrm>
            <a:off x="9556299" y="1086087"/>
            <a:ext cx="2222280" cy="513000"/>
            <a:chOff x="9556299" y="1086087"/>
            <a:chExt cx="222228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319631-C920-AFDA-3A69-5C17A2DC8727}"/>
                    </a:ext>
                  </a:extLst>
                </p14:cNvPr>
                <p14:cNvContentPartPr/>
                <p14:nvPr/>
              </p14:nvContentPartPr>
              <p14:xfrm>
                <a:off x="9637659" y="1261767"/>
                <a:ext cx="51120" cy="243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319631-C920-AFDA-3A69-5C17A2DC87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19659" y="1244127"/>
                  <a:ext cx="86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4CBE74-353F-8895-CADF-B22F9F666FC1}"/>
                    </a:ext>
                  </a:extLst>
                </p14:cNvPr>
                <p14:cNvContentPartPr/>
                <p14:nvPr/>
              </p14:nvContentPartPr>
              <p14:xfrm>
                <a:off x="9556299" y="1257807"/>
                <a:ext cx="300960" cy="18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4CBE74-353F-8895-CADF-B22F9F666F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38659" y="1240167"/>
                  <a:ext cx="336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A7EE12-881B-F7F7-8E78-5E42E7F3C7DF}"/>
                    </a:ext>
                  </a:extLst>
                </p14:cNvPr>
                <p14:cNvContentPartPr/>
                <p14:nvPr/>
              </p14:nvContentPartPr>
              <p14:xfrm>
                <a:off x="9882099" y="1086087"/>
                <a:ext cx="781920" cy="51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A7EE12-881B-F7F7-8E78-5E42E7F3C7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64459" y="1068087"/>
                  <a:ext cx="81756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0D370B-B393-17BA-10F1-AC711AB1D529}"/>
                    </a:ext>
                  </a:extLst>
                </p14:cNvPr>
                <p14:cNvContentPartPr/>
                <p14:nvPr/>
              </p14:nvContentPartPr>
              <p14:xfrm>
                <a:off x="10155339" y="1322967"/>
                <a:ext cx="164880" cy="16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0D370B-B393-17BA-10F1-AC711AB1D5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37699" y="1305327"/>
                  <a:ext cx="200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4F2367A-5F16-F870-CF4D-A145A13DC663}"/>
                    </a:ext>
                  </a:extLst>
                </p14:cNvPr>
                <p14:cNvContentPartPr/>
                <p14:nvPr/>
              </p14:nvContentPartPr>
              <p14:xfrm>
                <a:off x="10387899" y="1456167"/>
                <a:ext cx="7560" cy="12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4F2367A-5F16-F870-CF4D-A145A13DC6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70259" y="1438167"/>
                  <a:ext cx="43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720F49A-1AF6-FD83-1BF3-376FE1933F87}"/>
                    </a:ext>
                  </a:extLst>
                </p14:cNvPr>
                <p14:cNvContentPartPr/>
                <p14:nvPr/>
              </p14:nvContentPartPr>
              <p14:xfrm>
                <a:off x="10434699" y="1334127"/>
                <a:ext cx="147960" cy="141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720F49A-1AF6-FD83-1BF3-376FE1933F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16699" y="1316127"/>
                  <a:ext cx="183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B15D31A-3EEF-07FB-3412-A961DE00203D}"/>
                    </a:ext>
                  </a:extLst>
                </p14:cNvPr>
                <p14:cNvContentPartPr/>
                <p14:nvPr/>
              </p14:nvContentPartPr>
              <p14:xfrm>
                <a:off x="10624059" y="1479207"/>
                <a:ext cx="95040" cy="11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B15D31A-3EEF-07FB-3412-A961DE0020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06059" y="1461567"/>
                  <a:ext cx="130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AE61AB-B997-6941-9BC7-1337477D2E6A}"/>
                    </a:ext>
                  </a:extLst>
                </p14:cNvPr>
                <p14:cNvContentPartPr/>
                <p14:nvPr/>
              </p14:nvContentPartPr>
              <p14:xfrm>
                <a:off x="10647819" y="1121007"/>
                <a:ext cx="118080" cy="111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AE61AB-B997-6941-9BC7-1337477D2E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29819" y="1103367"/>
                  <a:ext cx="153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A404B0-DF0A-F298-F7E2-A1DD4BCE6FFE}"/>
                    </a:ext>
                  </a:extLst>
                </p14:cNvPr>
                <p14:cNvContentPartPr/>
                <p14:nvPr/>
              </p14:nvContentPartPr>
              <p14:xfrm>
                <a:off x="10940859" y="1356087"/>
                <a:ext cx="162000" cy="16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A404B0-DF0A-F298-F7E2-A1DD4BCE6F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22859" y="1338087"/>
                  <a:ext cx="197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9A4061-6E4C-644C-BC6B-6184C3432B2E}"/>
                    </a:ext>
                  </a:extLst>
                </p14:cNvPr>
                <p14:cNvContentPartPr/>
                <p14:nvPr/>
              </p14:nvContentPartPr>
              <p14:xfrm>
                <a:off x="11194299" y="1401447"/>
                <a:ext cx="14040" cy="125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9A4061-6E4C-644C-BC6B-6184C3432B2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76299" y="1383807"/>
                  <a:ext cx="49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2B77672-7A71-7CAB-54CC-34713547C8BB}"/>
                    </a:ext>
                  </a:extLst>
                </p14:cNvPr>
                <p14:cNvContentPartPr/>
                <p14:nvPr/>
              </p14:nvContentPartPr>
              <p14:xfrm>
                <a:off x="11236779" y="1286247"/>
                <a:ext cx="10440" cy="39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2B77672-7A71-7CAB-54CC-34713547C8B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18779" y="1268247"/>
                  <a:ext cx="46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6FC1F04-3DBD-9C91-09A2-49D68438DA79}"/>
                    </a:ext>
                  </a:extLst>
                </p14:cNvPr>
                <p14:cNvContentPartPr/>
                <p14:nvPr/>
              </p14:nvContentPartPr>
              <p14:xfrm>
                <a:off x="11318499" y="1427007"/>
                <a:ext cx="147960" cy="108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6FC1F04-3DBD-9C91-09A2-49D68438DA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00859" y="1409367"/>
                  <a:ext cx="183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C6863F2-59F8-1373-69ED-880213C2673E}"/>
                    </a:ext>
                  </a:extLst>
                </p14:cNvPr>
                <p14:cNvContentPartPr/>
                <p14:nvPr/>
              </p14:nvContentPartPr>
              <p14:xfrm>
                <a:off x="11592819" y="1169967"/>
                <a:ext cx="185760" cy="37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C6863F2-59F8-1373-69ED-880213C2673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74819" y="1152327"/>
                  <a:ext cx="22140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B75370C-5388-4FA6-3D39-9C8E1392BBDD}"/>
              </a:ext>
            </a:extLst>
          </p:cNvPr>
          <p:cNvGrpSpPr/>
          <p:nvPr/>
        </p:nvGrpSpPr>
        <p:grpSpPr>
          <a:xfrm>
            <a:off x="2089899" y="2278407"/>
            <a:ext cx="563040" cy="393120"/>
            <a:chOff x="2089899" y="2278407"/>
            <a:chExt cx="5630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3F316C-1CD1-A90A-8CBC-2E51AF1234A2}"/>
                    </a:ext>
                  </a:extLst>
                </p14:cNvPr>
                <p14:cNvContentPartPr/>
                <p14:nvPr/>
              </p14:nvContentPartPr>
              <p14:xfrm>
                <a:off x="2089899" y="2278407"/>
                <a:ext cx="204480" cy="369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3F316C-1CD1-A90A-8CBC-2E51AF1234A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71899" y="2260767"/>
                  <a:ext cx="2401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FDED1C-472C-A218-7264-2B22D8F9FB9A}"/>
                    </a:ext>
                  </a:extLst>
                </p14:cNvPr>
                <p14:cNvContentPartPr/>
                <p14:nvPr/>
              </p14:nvContentPartPr>
              <p14:xfrm>
                <a:off x="2381859" y="2316567"/>
                <a:ext cx="197640" cy="288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FDED1C-472C-A218-7264-2B22D8F9FB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64219" y="2298567"/>
                  <a:ext cx="233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B2E3DF8-F769-DDD8-4DB7-B18140E9D27F}"/>
                    </a:ext>
                  </a:extLst>
                </p14:cNvPr>
                <p14:cNvContentPartPr/>
                <p14:nvPr/>
              </p14:nvContentPartPr>
              <p14:xfrm>
                <a:off x="2641779" y="2548407"/>
                <a:ext cx="11160" cy="12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B2E3DF8-F769-DDD8-4DB7-B18140E9D2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24139" y="2530767"/>
                  <a:ext cx="468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AC1E4E3-2A28-3211-E36D-A29590496490}"/>
              </a:ext>
            </a:extLst>
          </p:cNvPr>
          <p:cNvGrpSpPr/>
          <p:nvPr/>
        </p:nvGrpSpPr>
        <p:grpSpPr>
          <a:xfrm>
            <a:off x="2082699" y="2805087"/>
            <a:ext cx="605520" cy="412560"/>
            <a:chOff x="2082699" y="2805087"/>
            <a:chExt cx="60552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E1874B-9617-573E-38CC-0BEB9E04008B}"/>
                    </a:ext>
                  </a:extLst>
                </p14:cNvPr>
                <p14:cNvContentPartPr/>
                <p14:nvPr/>
              </p14:nvContentPartPr>
              <p14:xfrm>
                <a:off x="2082699" y="2805087"/>
                <a:ext cx="605520" cy="63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E1874B-9617-573E-38CC-0BEB9E0400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64699" y="2787447"/>
                  <a:ext cx="641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B0CDA59-7D5C-3417-D6EC-37C20143C04A}"/>
                    </a:ext>
                  </a:extLst>
                </p14:cNvPr>
                <p14:cNvContentPartPr/>
                <p14:nvPr/>
              </p14:nvContentPartPr>
              <p14:xfrm>
                <a:off x="2141019" y="2897247"/>
                <a:ext cx="179280" cy="320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B0CDA59-7D5C-3417-D6EC-37C20143C04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23379" y="2879247"/>
                  <a:ext cx="214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472D970-C4B8-1179-EE19-B60229AA05F4}"/>
                    </a:ext>
                  </a:extLst>
                </p14:cNvPr>
                <p14:cNvContentPartPr/>
                <p14:nvPr/>
              </p14:nvContentPartPr>
              <p14:xfrm>
                <a:off x="2470779" y="2920647"/>
                <a:ext cx="152280" cy="296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472D970-C4B8-1179-EE19-B60229AA05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53139" y="2902647"/>
                  <a:ext cx="187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0E23CF-98C0-D64B-5183-F9CA541D067A}"/>
                    </a:ext>
                  </a:extLst>
                </p14:cNvPr>
                <p14:cNvContentPartPr/>
                <p14:nvPr/>
              </p14:nvContentPartPr>
              <p14:xfrm>
                <a:off x="2390859" y="3092367"/>
                <a:ext cx="187200" cy="21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0E23CF-98C0-D64B-5183-F9CA541D06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73219" y="3074367"/>
                  <a:ext cx="2228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29D72B9-E7F2-11C3-6F39-A4EB44883D4F}"/>
                  </a:ext>
                </a:extLst>
              </p14:cNvPr>
              <p14:cNvContentPartPr/>
              <p14:nvPr/>
            </p14:nvContentPartPr>
            <p14:xfrm>
              <a:off x="3127779" y="2675487"/>
              <a:ext cx="247680" cy="35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29D72B9-E7F2-11C3-6F39-A4EB44883D4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109779" y="2657487"/>
                <a:ext cx="2833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8CB2C6-B6B3-11C7-2C52-409309E80030}"/>
                  </a:ext>
                </a:extLst>
              </p14:cNvPr>
              <p14:cNvContentPartPr/>
              <p14:nvPr/>
            </p14:nvContentPartPr>
            <p14:xfrm>
              <a:off x="3170259" y="2738127"/>
              <a:ext cx="285120" cy="85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8CB2C6-B6B3-11C7-2C52-409309E8003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52619" y="2720127"/>
                <a:ext cx="32076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0086FCA-59FD-6CB7-9825-5388EEBBAC92}"/>
              </a:ext>
            </a:extLst>
          </p:cNvPr>
          <p:cNvGrpSpPr/>
          <p:nvPr/>
        </p:nvGrpSpPr>
        <p:grpSpPr>
          <a:xfrm>
            <a:off x="3659859" y="2190207"/>
            <a:ext cx="1609560" cy="935640"/>
            <a:chOff x="3659859" y="2190207"/>
            <a:chExt cx="1609560" cy="9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543BAB1-BFC0-E076-C103-AB200DAEE717}"/>
                    </a:ext>
                  </a:extLst>
                </p14:cNvPr>
                <p14:cNvContentPartPr/>
                <p14:nvPr/>
              </p14:nvContentPartPr>
              <p14:xfrm>
                <a:off x="3659859" y="2763687"/>
                <a:ext cx="211320" cy="36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543BAB1-BFC0-E076-C103-AB200DAEE7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41859" y="2746047"/>
                  <a:ext cx="246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D8A011-DF8A-AF98-73D4-9CB050ECD5D7}"/>
                    </a:ext>
                  </a:extLst>
                </p14:cNvPr>
                <p14:cNvContentPartPr/>
                <p14:nvPr/>
              </p14:nvContentPartPr>
              <p14:xfrm>
                <a:off x="4078179" y="2601687"/>
                <a:ext cx="20160" cy="301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D8A011-DF8A-AF98-73D4-9CB050ECD5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60539" y="2583687"/>
                  <a:ext cx="55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1977774-F978-7A15-F744-C0019903E20D}"/>
                    </a:ext>
                  </a:extLst>
                </p14:cNvPr>
                <p14:cNvContentPartPr/>
                <p14:nvPr/>
              </p14:nvContentPartPr>
              <p14:xfrm>
                <a:off x="3908979" y="2624727"/>
                <a:ext cx="306360" cy="16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1977774-F978-7A15-F744-C0019903E20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0979" y="2606727"/>
                  <a:ext cx="342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3F9440F-82EF-F5BB-07FA-851A0DF33A94}"/>
                    </a:ext>
                  </a:extLst>
                </p14:cNvPr>
                <p14:cNvContentPartPr/>
                <p14:nvPr/>
              </p14:nvContentPartPr>
              <p14:xfrm>
                <a:off x="4439619" y="2190207"/>
                <a:ext cx="789840" cy="91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3F9440F-82EF-F5BB-07FA-851A0DF33A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21979" y="2172567"/>
                  <a:ext cx="825480" cy="9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BB4E174-E728-34EE-19A3-0503BDEE43E4}"/>
                    </a:ext>
                  </a:extLst>
                </p14:cNvPr>
                <p14:cNvContentPartPr/>
                <p14:nvPr/>
              </p14:nvContentPartPr>
              <p14:xfrm>
                <a:off x="4894299" y="2350407"/>
                <a:ext cx="133200" cy="168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BB4E174-E728-34EE-19A3-0503BDEE43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76659" y="2332407"/>
                  <a:ext cx="168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1C754B7-56A0-6D40-3AAC-B56BCA17EB88}"/>
                    </a:ext>
                  </a:extLst>
                </p14:cNvPr>
                <p14:cNvContentPartPr/>
                <p14:nvPr/>
              </p14:nvContentPartPr>
              <p14:xfrm>
                <a:off x="5155299" y="2523567"/>
                <a:ext cx="80280" cy="114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1C754B7-56A0-6D40-3AAC-B56BCA17EB8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37299" y="2505567"/>
                  <a:ext cx="115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E9CF53-6218-090C-BC22-59C550E8F1B7}"/>
                    </a:ext>
                  </a:extLst>
                </p14:cNvPr>
                <p14:cNvContentPartPr/>
                <p14:nvPr/>
              </p14:nvContentPartPr>
              <p14:xfrm>
                <a:off x="4770459" y="2709687"/>
                <a:ext cx="498960" cy="52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E9CF53-6218-090C-BC22-59C550E8F1B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52459" y="2691687"/>
                  <a:ext cx="534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EB0A6D-A9A2-BB2C-7329-5272070D4923}"/>
                    </a:ext>
                  </a:extLst>
                </p14:cNvPr>
                <p14:cNvContentPartPr/>
                <p14:nvPr/>
              </p14:nvContentPartPr>
              <p14:xfrm>
                <a:off x="4874499" y="2877447"/>
                <a:ext cx="130320" cy="161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EB0A6D-A9A2-BB2C-7329-5272070D492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56499" y="2859447"/>
                  <a:ext cx="165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2AE870-1FCB-61DF-B3D5-2A553CC4DC16}"/>
                    </a:ext>
                  </a:extLst>
                </p14:cNvPr>
                <p14:cNvContentPartPr/>
                <p14:nvPr/>
              </p14:nvContentPartPr>
              <p14:xfrm>
                <a:off x="5112459" y="2990847"/>
                <a:ext cx="20520" cy="135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2AE870-1FCB-61DF-B3D5-2A553CC4DC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94459" y="2973207"/>
                  <a:ext cx="5616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C9104FE-B282-1B3E-A819-7A5C28D4D73E}"/>
              </a:ext>
            </a:extLst>
          </p:cNvPr>
          <p:cNvGrpSpPr/>
          <p:nvPr/>
        </p:nvGrpSpPr>
        <p:grpSpPr>
          <a:xfrm>
            <a:off x="5566779" y="2309367"/>
            <a:ext cx="932400" cy="394200"/>
            <a:chOff x="5566779" y="2309367"/>
            <a:chExt cx="9324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15113EF-6DE1-B2A5-C387-C6C0FAE9152B}"/>
                    </a:ext>
                  </a:extLst>
                </p14:cNvPr>
                <p14:cNvContentPartPr/>
                <p14:nvPr/>
              </p14:nvContentPartPr>
              <p14:xfrm>
                <a:off x="5566779" y="2451207"/>
                <a:ext cx="501120" cy="252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15113EF-6DE1-B2A5-C387-C6C0FAE915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49139" y="2433567"/>
                  <a:ext cx="536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8B71FF-67A2-2C01-7383-17E0140A7360}"/>
                    </a:ext>
                  </a:extLst>
                </p14:cNvPr>
                <p14:cNvContentPartPr/>
                <p14:nvPr/>
              </p14:nvContentPartPr>
              <p14:xfrm>
                <a:off x="6237459" y="2309367"/>
                <a:ext cx="261720" cy="341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8B71FF-67A2-2C01-7383-17E0140A73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19459" y="2291727"/>
                  <a:ext cx="297360" cy="37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38B14F3-3059-F784-AECB-0024AF7521F2}"/>
                  </a:ext>
                </a:extLst>
              </p14:cNvPr>
              <p14:cNvContentPartPr/>
              <p14:nvPr/>
            </p14:nvContentPartPr>
            <p14:xfrm>
              <a:off x="6977259" y="2622567"/>
              <a:ext cx="132480" cy="220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38B14F3-3059-F784-AECB-0024AF7521F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959259" y="2604927"/>
                <a:ext cx="168120" cy="2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3E9E119-5C4E-1875-E946-44CACBAD3282}"/>
              </a:ext>
            </a:extLst>
          </p:cNvPr>
          <p:cNvGrpSpPr/>
          <p:nvPr/>
        </p:nvGrpSpPr>
        <p:grpSpPr>
          <a:xfrm>
            <a:off x="7619499" y="2142327"/>
            <a:ext cx="757800" cy="978480"/>
            <a:chOff x="7619499" y="2142327"/>
            <a:chExt cx="7578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27BD825-9851-61C9-6EAC-C7BC454B831F}"/>
                    </a:ext>
                  </a:extLst>
                </p14:cNvPr>
                <p14:cNvContentPartPr/>
                <p14:nvPr/>
              </p14:nvContentPartPr>
              <p14:xfrm>
                <a:off x="7619499" y="2154567"/>
                <a:ext cx="262440" cy="340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27BD825-9851-61C9-6EAC-C7BC454B831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01859" y="2136567"/>
                  <a:ext cx="2980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CEA22C-B104-519A-74C5-D47CDA721CCD}"/>
                    </a:ext>
                  </a:extLst>
                </p14:cNvPr>
                <p14:cNvContentPartPr/>
                <p14:nvPr/>
              </p14:nvContentPartPr>
              <p14:xfrm>
                <a:off x="8022699" y="2142327"/>
                <a:ext cx="247680" cy="326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CEA22C-B104-519A-74C5-D47CDA721CC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04699" y="2124687"/>
                  <a:ext cx="283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C21C502-5253-1B61-4BBA-E73ADFA54DDB}"/>
                    </a:ext>
                  </a:extLst>
                </p14:cNvPr>
                <p14:cNvContentPartPr/>
                <p14:nvPr/>
              </p14:nvContentPartPr>
              <p14:xfrm>
                <a:off x="8276859" y="2440047"/>
                <a:ext cx="100440" cy="132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C21C502-5253-1B61-4BBA-E73ADFA54D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59219" y="2422407"/>
                  <a:ext cx="136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33C948C-6495-0804-A515-0C7E170985F0}"/>
                    </a:ext>
                  </a:extLst>
                </p14:cNvPr>
                <p14:cNvContentPartPr/>
                <p14:nvPr/>
              </p14:nvContentPartPr>
              <p14:xfrm>
                <a:off x="7674579" y="2665767"/>
                <a:ext cx="680040" cy="78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33C948C-6495-0804-A515-0C7E170985F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56579" y="2647767"/>
                  <a:ext cx="715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D613778-DFF8-39B1-81D6-FBC90EDEC941}"/>
                    </a:ext>
                  </a:extLst>
                </p14:cNvPr>
                <p14:cNvContentPartPr/>
                <p14:nvPr/>
              </p14:nvContentPartPr>
              <p14:xfrm>
                <a:off x="7742619" y="2797887"/>
                <a:ext cx="208800" cy="318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D613778-DFF8-39B1-81D6-FBC90EDEC94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24619" y="2780247"/>
                  <a:ext cx="2444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160A9C7-033A-7527-421B-8CF3CBC8DA04}"/>
                    </a:ext>
                  </a:extLst>
                </p14:cNvPr>
                <p14:cNvContentPartPr/>
                <p14:nvPr/>
              </p14:nvContentPartPr>
              <p14:xfrm>
                <a:off x="8080299" y="2813367"/>
                <a:ext cx="210240" cy="307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160A9C7-033A-7527-421B-8CF3CBC8DA0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62299" y="2795727"/>
                  <a:ext cx="245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5369A3-8630-ADB6-0CCD-CAE290C65C85}"/>
                    </a:ext>
                  </a:extLst>
                </p14:cNvPr>
                <p14:cNvContentPartPr/>
                <p14:nvPr/>
              </p14:nvContentPartPr>
              <p14:xfrm>
                <a:off x="8057259" y="2935047"/>
                <a:ext cx="239040" cy="42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5369A3-8630-ADB6-0CCD-CAE290C65C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39259" y="2917047"/>
                  <a:ext cx="2746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88915DF-7FC7-FDEB-DB92-CB4550AF2E36}"/>
              </a:ext>
            </a:extLst>
          </p:cNvPr>
          <p:cNvGrpSpPr/>
          <p:nvPr/>
        </p:nvGrpSpPr>
        <p:grpSpPr>
          <a:xfrm>
            <a:off x="8695179" y="2139087"/>
            <a:ext cx="2197800" cy="957600"/>
            <a:chOff x="8695179" y="2139087"/>
            <a:chExt cx="2197800" cy="9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3DC0358-5F24-0424-D226-DFC9E4B4E8F7}"/>
                    </a:ext>
                  </a:extLst>
                </p14:cNvPr>
                <p14:cNvContentPartPr/>
                <p14:nvPr/>
              </p14:nvContentPartPr>
              <p14:xfrm>
                <a:off x="8748819" y="2544087"/>
                <a:ext cx="312120" cy="2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3DC0358-5F24-0424-D226-DFC9E4B4E8F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31179" y="2526087"/>
                  <a:ext cx="347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351F118-D7B1-94A6-0452-FEAE0801BC5D}"/>
                    </a:ext>
                  </a:extLst>
                </p14:cNvPr>
                <p14:cNvContentPartPr/>
                <p14:nvPr/>
              </p14:nvContentPartPr>
              <p14:xfrm>
                <a:off x="8695179" y="2657847"/>
                <a:ext cx="370440" cy="23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351F118-D7B1-94A6-0452-FEAE0801BC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77539" y="2639847"/>
                  <a:ext cx="406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03F4247-F773-075B-E3D0-0DDD0D5D127F}"/>
                    </a:ext>
                  </a:extLst>
                </p14:cNvPr>
                <p14:cNvContentPartPr/>
                <p14:nvPr/>
              </p14:nvContentPartPr>
              <p14:xfrm>
                <a:off x="9315099" y="2621127"/>
                <a:ext cx="271800" cy="30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03F4247-F773-075B-E3D0-0DDD0D5D12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97459" y="2603487"/>
                  <a:ext cx="307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580296D-DE32-BF21-290F-3D6958D79BCD}"/>
                    </a:ext>
                  </a:extLst>
                </p14:cNvPr>
                <p14:cNvContentPartPr/>
                <p14:nvPr/>
              </p14:nvContentPartPr>
              <p14:xfrm>
                <a:off x="9832059" y="2449407"/>
                <a:ext cx="39600" cy="340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580296D-DE32-BF21-290F-3D6958D79B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14059" y="2431407"/>
                  <a:ext cx="752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B10F01C-AB84-4F20-3F60-EE901A9B89C7}"/>
                    </a:ext>
                  </a:extLst>
                </p14:cNvPr>
                <p14:cNvContentPartPr/>
                <p14:nvPr/>
              </p14:nvContentPartPr>
              <p14:xfrm>
                <a:off x="9656019" y="2418807"/>
                <a:ext cx="446040" cy="61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B10F01C-AB84-4F20-3F60-EE901A9B89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38379" y="2401167"/>
                  <a:ext cx="481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A9D0294-3D99-0F27-6B60-69A4CD56C0A0}"/>
                    </a:ext>
                  </a:extLst>
                </p14:cNvPr>
                <p14:cNvContentPartPr/>
                <p14:nvPr/>
              </p14:nvContentPartPr>
              <p14:xfrm>
                <a:off x="10169739" y="2139087"/>
                <a:ext cx="664560" cy="708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A9D0294-3D99-0F27-6B60-69A4CD56C0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52099" y="2121447"/>
                  <a:ext cx="70020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1EAC57F-ABC8-9B00-6625-6299C62211C0}"/>
                    </a:ext>
                  </a:extLst>
                </p14:cNvPr>
                <p14:cNvContentPartPr/>
                <p14:nvPr/>
              </p14:nvContentPartPr>
              <p14:xfrm>
                <a:off x="10540899" y="2326647"/>
                <a:ext cx="132120" cy="148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1EAC57F-ABC8-9B00-6625-6299C62211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23259" y="2308647"/>
                  <a:ext cx="167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6A1259C-F422-732D-ED37-B7F537F824C6}"/>
                    </a:ext>
                  </a:extLst>
                </p14:cNvPr>
                <p14:cNvContentPartPr/>
                <p14:nvPr/>
              </p14:nvContentPartPr>
              <p14:xfrm>
                <a:off x="10427499" y="2663607"/>
                <a:ext cx="464040" cy="26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6A1259C-F422-732D-ED37-B7F537F824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09859" y="2645607"/>
                  <a:ext cx="499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90C482A-7EC2-E0BC-8607-BF33BF35293E}"/>
                    </a:ext>
                  </a:extLst>
                </p14:cNvPr>
                <p14:cNvContentPartPr/>
                <p14:nvPr/>
              </p14:nvContentPartPr>
              <p14:xfrm>
                <a:off x="10513179" y="2775567"/>
                <a:ext cx="150120" cy="133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90C482A-7EC2-E0BC-8607-BF33BF35293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95539" y="2757927"/>
                  <a:ext cx="185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E8CB9B-338C-E68F-AAC5-5C0920F9F448}"/>
                    </a:ext>
                  </a:extLst>
                </p14:cNvPr>
                <p14:cNvContentPartPr/>
                <p14:nvPr/>
              </p14:nvContentPartPr>
              <p14:xfrm>
                <a:off x="10795059" y="2453727"/>
                <a:ext cx="38520" cy="134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E8CB9B-338C-E68F-AAC5-5C0920F9F4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77059" y="2436087"/>
                  <a:ext cx="74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E4B17D-AE95-A325-AB16-B2D36679613D}"/>
                    </a:ext>
                  </a:extLst>
                </p14:cNvPr>
                <p14:cNvContentPartPr/>
                <p14:nvPr/>
              </p14:nvContentPartPr>
              <p14:xfrm>
                <a:off x="10712619" y="2931447"/>
                <a:ext cx="180360" cy="165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E4B17D-AE95-A325-AB16-B2D3667961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94619" y="2913807"/>
                  <a:ext cx="2160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75FD7B5-CFE3-BE93-E367-6613F958AA01}"/>
              </a:ext>
            </a:extLst>
          </p:cNvPr>
          <p:cNvGrpSpPr/>
          <p:nvPr/>
        </p:nvGrpSpPr>
        <p:grpSpPr>
          <a:xfrm>
            <a:off x="11129139" y="2313687"/>
            <a:ext cx="714960" cy="333720"/>
            <a:chOff x="11129139" y="2313687"/>
            <a:chExt cx="71496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FCC5541-19A0-5449-7849-D10ED948DC5C}"/>
                    </a:ext>
                  </a:extLst>
                </p14:cNvPr>
                <p14:cNvContentPartPr/>
                <p14:nvPr/>
              </p14:nvContentPartPr>
              <p14:xfrm>
                <a:off x="11129139" y="2439687"/>
                <a:ext cx="374040" cy="20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FCC5541-19A0-5449-7849-D10ED948DC5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11499" y="2421687"/>
                  <a:ext cx="409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775AF34-DE07-2628-37A9-27142748A1FC}"/>
                    </a:ext>
                  </a:extLst>
                </p14:cNvPr>
                <p14:cNvContentPartPr/>
                <p14:nvPr/>
              </p14:nvContentPartPr>
              <p14:xfrm>
                <a:off x="11610459" y="2313687"/>
                <a:ext cx="233640" cy="329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775AF34-DE07-2628-37A9-27142748A1F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92459" y="2296047"/>
                  <a:ext cx="26928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D4A072A-9D35-DBEE-AEF3-B2DBF686A8C8}"/>
                  </a:ext>
                </a:extLst>
              </p14:cNvPr>
              <p14:cNvContentPartPr/>
              <p14:nvPr/>
            </p14:nvContentPartPr>
            <p14:xfrm>
              <a:off x="1057419" y="1157727"/>
              <a:ext cx="17280" cy="262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D4A072A-9D35-DBEE-AEF3-B2DBF686A8C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39419" y="1139727"/>
                <a:ext cx="5292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34ACDF3-1155-1D36-E309-3B8D73B19530}"/>
              </a:ext>
            </a:extLst>
          </p:cNvPr>
          <p:cNvGrpSpPr/>
          <p:nvPr/>
        </p:nvGrpSpPr>
        <p:grpSpPr>
          <a:xfrm>
            <a:off x="608139" y="3874647"/>
            <a:ext cx="607680" cy="297720"/>
            <a:chOff x="608139" y="3874647"/>
            <a:chExt cx="6076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1A71FEA-B203-458A-9C2B-D510751B625A}"/>
                    </a:ext>
                  </a:extLst>
                </p14:cNvPr>
                <p14:cNvContentPartPr/>
                <p14:nvPr/>
              </p14:nvContentPartPr>
              <p14:xfrm>
                <a:off x="608139" y="3923607"/>
                <a:ext cx="115200" cy="248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1A71FEA-B203-458A-9C2B-D510751B625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0139" y="3905607"/>
                  <a:ext cx="150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41B3297-63A7-4665-849B-BB2FDCC6A295}"/>
                    </a:ext>
                  </a:extLst>
                </p14:cNvPr>
                <p14:cNvContentPartPr/>
                <p14:nvPr/>
              </p14:nvContentPartPr>
              <p14:xfrm>
                <a:off x="630459" y="3874647"/>
                <a:ext cx="309600" cy="160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41B3297-63A7-4665-849B-BB2FDCC6A29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2819" y="3856647"/>
                  <a:ext cx="345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2918C8A-8213-AB7E-F4ED-79BBD6678006}"/>
                    </a:ext>
                  </a:extLst>
                </p14:cNvPr>
                <p14:cNvContentPartPr/>
                <p14:nvPr/>
              </p14:nvContentPartPr>
              <p14:xfrm>
                <a:off x="688419" y="3962847"/>
                <a:ext cx="248400" cy="10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2918C8A-8213-AB7E-F4ED-79BBD667800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0779" y="3944847"/>
                  <a:ext cx="284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7C56E55-C383-2C6A-7E45-79708FD5C777}"/>
                    </a:ext>
                  </a:extLst>
                </p14:cNvPr>
                <p14:cNvContentPartPr/>
                <p14:nvPr/>
              </p14:nvContentPartPr>
              <p14:xfrm>
                <a:off x="935019" y="4039527"/>
                <a:ext cx="280800" cy="115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7C56E55-C383-2C6A-7E45-79708FD5C7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7019" y="4021527"/>
                  <a:ext cx="3164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6A61975-5A34-1228-D1D8-5A574DF95E00}"/>
              </a:ext>
            </a:extLst>
          </p:cNvPr>
          <p:cNvGrpSpPr/>
          <p:nvPr/>
        </p:nvGrpSpPr>
        <p:grpSpPr>
          <a:xfrm>
            <a:off x="1574019" y="3620487"/>
            <a:ext cx="3545640" cy="729000"/>
            <a:chOff x="1574019" y="3620487"/>
            <a:chExt cx="354564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200AF13-7C79-1738-E6D5-17C4E754EB62}"/>
                    </a:ext>
                  </a:extLst>
                </p14:cNvPr>
                <p14:cNvContentPartPr/>
                <p14:nvPr/>
              </p14:nvContentPartPr>
              <p14:xfrm>
                <a:off x="1574019" y="3720567"/>
                <a:ext cx="1779840" cy="628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200AF13-7C79-1738-E6D5-17C4E754EB6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56019" y="3702567"/>
                  <a:ext cx="181548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BEA1520-D587-89D1-74F5-8507B382366E}"/>
                    </a:ext>
                  </a:extLst>
                </p14:cNvPr>
                <p14:cNvContentPartPr/>
                <p14:nvPr/>
              </p14:nvContentPartPr>
              <p14:xfrm>
                <a:off x="3199779" y="3927927"/>
                <a:ext cx="29160" cy="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BEA1520-D587-89D1-74F5-8507B38236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81779" y="3910287"/>
                  <a:ext cx="64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67B182F-2D16-B4E5-625E-3A4EE2C94C05}"/>
                    </a:ext>
                  </a:extLst>
                </p14:cNvPr>
                <p14:cNvContentPartPr/>
                <p14:nvPr/>
              </p14:nvContentPartPr>
              <p14:xfrm>
                <a:off x="2709459" y="3853767"/>
                <a:ext cx="437760" cy="34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67B182F-2D16-B4E5-625E-3A4EE2C94C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91459" y="3836127"/>
                  <a:ext cx="47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E8450B8-FBFC-ABC5-0EBA-371AB3BE6797}"/>
                    </a:ext>
                  </a:extLst>
                </p14:cNvPr>
                <p14:cNvContentPartPr/>
                <p14:nvPr/>
              </p14:nvContentPartPr>
              <p14:xfrm>
                <a:off x="3491739" y="3620487"/>
                <a:ext cx="1627920" cy="624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E8450B8-FBFC-ABC5-0EBA-371AB3BE679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73739" y="3602847"/>
                  <a:ext cx="166356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60DBBF3-5F14-1A37-8915-BEB4ACC285C5}"/>
                    </a:ext>
                  </a:extLst>
                </p14:cNvPr>
                <p14:cNvContentPartPr/>
                <p14:nvPr/>
              </p14:nvContentPartPr>
              <p14:xfrm>
                <a:off x="4456539" y="3746127"/>
                <a:ext cx="321840" cy="95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60DBBF3-5F14-1A37-8915-BEB4ACC285C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38899" y="3728487"/>
                  <a:ext cx="357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0416B4A-65F9-6723-428A-A96E27E935F7}"/>
                    </a:ext>
                  </a:extLst>
                </p14:cNvPr>
                <p14:cNvContentPartPr/>
                <p14:nvPr/>
              </p14:nvContentPartPr>
              <p14:xfrm>
                <a:off x="3565899" y="3833607"/>
                <a:ext cx="15480" cy="1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0416B4A-65F9-6723-428A-A96E27E935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48259" y="3815967"/>
                  <a:ext cx="511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6D996C0-2882-4CE1-8C73-331098EBC9C0}"/>
              </a:ext>
            </a:extLst>
          </p:cNvPr>
          <p:cNvGrpSpPr/>
          <p:nvPr/>
        </p:nvGrpSpPr>
        <p:grpSpPr>
          <a:xfrm>
            <a:off x="5427819" y="3768447"/>
            <a:ext cx="1287000" cy="344880"/>
            <a:chOff x="5427819" y="3768447"/>
            <a:chExt cx="128700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4F62F6A-0FD1-3D65-422A-BE098A3A15D1}"/>
                    </a:ext>
                  </a:extLst>
                </p14:cNvPr>
                <p14:cNvContentPartPr/>
                <p14:nvPr/>
              </p14:nvContentPartPr>
              <p14:xfrm>
                <a:off x="5427819" y="3841527"/>
                <a:ext cx="134280" cy="115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4F62F6A-0FD1-3D65-422A-BE098A3A15D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09819" y="3823527"/>
                  <a:ext cx="169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1E05EB5-D41B-1AF2-75BB-9143619B8EF6}"/>
                    </a:ext>
                  </a:extLst>
                </p14:cNvPr>
                <p14:cNvContentPartPr/>
                <p14:nvPr/>
              </p14:nvContentPartPr>
              <p14:xfrm>
                <a:off x="5662899" y="3953127"/>
                <a:ext cx="11880" cy="149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E05EB5-D41B-1AF2-75BB-9143619B8EF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44899" y="3935487"/>
                  <a:ext cx="4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42A81B-EFF2-2D5B-C724-1E2245D181CF}"/>
                    </a:ext>
                  </a:extLst>
                </p14:cNvPr>
                <p14:cNvContentPartPr/>
                <p14:nvPr/>
              </p14:nvContentPartPr>
              <p14:xfrm>
                <a:off x="5956299" y="3837207"/>
                <a:ext cx="208080" cy="44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42A81B-EFF2-2D5B-C724-1E2245D181C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38299" y="3819207"/>
                  <a:ext cx="243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C8B7E8-6432-CA34-A955-194FFF16D6C2}"/>
                    </a:ext>
                  </a:extLst>
                </p14:cNvPr>
                <p14:cNvContentPartPr/>
                <p14:nvPr/>
              </p14:nvContentPartPr>
              <p14:xfrm>
                <a:off x="5951979" y="3904887"/>
                <a:ext cx="140040" cy="18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C8B7E8-6432-CA34-A955-194FFF16D6C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33979" y="3886887"/>
                  <a:ext cx="175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A499979-834A-636B-07B5-CB2E92BE8406}"/>
                    </a:ext>
                  </a:extLst>
                </p14:cNvPr>
                <p14:cNvContentPartPr/>
                <p14:nvPr/>
              </p14:nvContentPartPr>
              <p14:xfrm>
                <a:off x="6272739" y="3768447"/>
                <a:ext cx="199800" cy="169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A499979-834A-636B-07B5-CB2E92BE840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54739" y="3750807"/>
                  <a:ext cx="235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41748B9-C2ED-98D3-72E3-072D0864AD94}"/>
                    </a:ext>
                  </a:extLst>
                </p14:cNvPr>
                <p14:cNvContentPartPr/>
                <p14:nvPr/>
              </p14:nvContentPartPr>
              <p14:xfrm>
                <a:off x="6540579" y="3961047"/>
                <a:ext cx="174240" cy="152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41748B9-C2ED-98D3-72E3-072D0864AD9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22939" y="3943047"/>
                  <a:ext cx="2098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E076141-45DD-6FF2-C056-D93FBA2EA4CC}"/>
              </a:ext>
            </a:extLst>
          </p:cNvPr>
          <p:cNvGrpSpPr/>
          <p:nvPr/>
        </p:nvGrpSpPr>
        <p:grpSpPr>
          <a:xfrm>
            <a:off x="2362059" y="4550367"/>
            <a:ext cx="708120" cy="861840"/>
            <a:chOff x="2362059" y="4550367"/>
            <a:chExt cx="708120" cy="86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575AAD-3C66-4006-A1A4-646A9B2158D7}"/>
                    </a:ext>
                  </a:extLst>
                </p14:cNvPr>
                <p14:cNvContentPartPr/>
                <p14:nvPr/>
              </p14:nvContentPartPr>
              <p14:xfrm>
                <a:off x="2411379" y="4550367"/>
                <a:ext cx="177480" cy="347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575AAD-3C66-4006-A1A4-646A9B2158D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93379" y="4532727"/>
                  <a:ext cx="2131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567A24C-DCB0-9D1B-289D-2447D4D6D13D}"/>
                    </a:ext>
                  </a:extLst>
                </p14:cNvPr>
                <p14:cNvContentPartPr/>
                <p14:nvPr/>
              </p14:nvContentPartPr>
              <p14:xfrm>
                <a:off x="2679579" y="4594647"/>
                <a:ext cx="198720" cy="229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567A24C-DCB0-9D1B-289D-2447D4D6D1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61939" y="4577007"/>
                  <a:ext cx="234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5C4D92E-FACE-2ED3-0A84-091AC6B02DC6}"/>
                    </a:ext>
                  </a:extLst>
                </p14:cNvPr>
                <p14:cNvContentPartPr/>
                <p14:nvPr/>
              </p14:nvContentPartPr>
              <p14:xfrm>
                <a:off x="2945979" y="4728927"/>
                <a:ext cx="3600" cy="163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5C4D92E-FACE-2ED3-0A84-091AC6B02DC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28339" y="4710927"/>
                  <a:ext cx="39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CD8D6D7-2D58-9B87-842D-D6546C01D4DF}"/>
                    </a:ext>
                  </a:extLst>
                </p14:cNvPr>
                <p14:cNvContentPartPr/>
                <p14:nvPr/>
              </p14:nvContentPartPr>
              <p14:xfrm>
                <a:off x="2362059" y="4987767"/>
                <a:ext cx="708120" cy="65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CD8D6D7-2D58-9B87-842D-D6546C01D4D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44059" y="4969767"/>
                  <a:ext cx="743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D96C9CE-6C7A-FFEC-4BEB-D72A79E77904}"/>
                    </a:ext>
                  </a:extLst>
                </p14:cNvPr>
                <p14:cNvContentPartPr/>
                <p14:nvPr/>
              </p14:nvContentPartPr>
              <p14:xfrm>
                <a:off x="2493459" y="5147967"/>
                <a:ext cx="122760" cy="264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D96C9CE-6C7A-FFEC-4BEB-D72A79E779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75459" y="5129967"/>
                  <a:ext cx="1584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D8B4E0A-2952-9B52-E504-A7B34D72FB7E}"/>
                    </a:ext>
                  </a:extLst>
                </p14:cNvPr>
                <p14:cNvContentPartPr/>
                <p14:nvPr/>
              </p14:nvContentPartPr>
              <p14:xfrm>
                <a:off x="2801259" y="5127447"/>
                <a:ext cx="107640" cy="261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D8B4E0A-2952-9B52-E504-A7B34D72FB7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83259" y="5109807"/>
                  <a:ext cx="143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BED11BC-7C74-315F-C686-158BFD216C73}"/>
                    </a:ext>
                  </a:extLst>
                </p14:cNvPr>
                <p14:cNvContentPartPr/>
                <p14:nvPr/>
              </p14:nvContentPartPr>
              <p14:xfrm>
                <a:off x="2719539" y="5214567"/>
                <a:ext cx="167040" cy="83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BED11BC-7C74-315F-C686-158BFD216C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01539" y="5196567"/>
                  <a:ext cx="2026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E625034-86EE-9403-85A9-6430E758B097}"/>
              </a:ext>
            </a:extLst>
          </p:cNvPr>
          <p:cNvGrpSpPr/>
          <p:nvPr/>
        </p:nvGrpSpPr>
        <p:grpSpPr>
          <a:xfrm>
            <a:off x="3402099" y="4499247"/>
            <a:ext cx="1076760" cy="821880"/>
            <a:chOff x="3402099" y="4499247"/>
            <a:chExt cx="1076760" cy="8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557F21-9D0E-A114-20D3-D702E1285BD3}"/>
                    </a:ext>
                  </a:extLst>
                </p14:cNvPr>
                <p14:cNvContentPartPr/>
                <p14:nvPr/>
              </p14:nvContentPartPr>
              <p14:xfrm>
                <a:off x="3402099" y="4856367"/>
                <a:ext cx="263160" cy="33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557F21-9D0E-A114-20D3-D702E1285BD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84099" y="4838367"/>
                  <a:ext cx="298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2853F0B-46D8-0D5D-D609-8724208CEBA3}"/>
                    </a:ext>
                  </a:extLst>
                </p14:cNvPr>
                <p14:cNvContentPartPr/>
                <p14:nvPr/>
              </p14:nvContentPartPr>
              <p14:xfrm>
                <a:off x="3424779" y="4933407"/>
                <a:ext cx="213120" cy="36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2853F0B-46D8-0D5D-D609-8724208CEBA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06779" y="4915767"/>
                  <a:ext cx="248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5AB17FD-3D34-385B-AD15-D5C22583BD0D}"/>
                    </a:ext>
                  </a:extLst>
                </p14:cNvPr>
                <p14:cNvContentPartPr/>
                <p14:nvPr/>
              </p14:nvContentPartPr>
              <p14:xfrm>
                <a:off x="3860379" y="4535247"/>
                <a:ext cx="180000" cy="280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5AB17FD-3D34-385B-AD15-D5C22583BD0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42379" y="4517247"/>
                  <a:ext cx="215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7975BA3-C795-7399-C1E4-8CFDCED9832C}"/>
                    </a:ext>
                  </a:extLst>
                </p14:cNvPr>
                <p14:cNvContentPartPr/>
                <p14:nvPr/>
              </p14:nvContentPartPr>
              <p14:xfrm>
                <a:off x="4154859" y="4499247"/>
                <a:ext cx="191520" cy="297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7975BA3-C795-7399-C1E4-8CFDCED983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36859" y="4481607"/>
                  <a:ext cx="227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41C675F-5FD8-B269-C427-C323A76D78D1}"/>
                    </a:ext>
                  </a:extLst>
                </p14:cNvPr>
                <p14:cNvContentPartPr/>
                <p14:nvPr/>
              </p14:nvContentPartPr>
              <p14:xfrm>
                <a:off x="4169619" y="4660887"/>
                <a:ext cx="198360" cy="16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41C675F-5FD8-B269-C427-C323A76D78D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51979" y="4642887"/>
                  <a:ext cx="234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95BBBB5-84FA-3B69-AA75-1190B0C0FDB6}"/>
                    </a:ext>
                  </a:extLst>
                </p14:cNvPr>
                <p14:cNvContentPartPr/>
                <p14:nvPr/>
              </p14:nvContentPartPr>
              <p14:xfrm>
                <a:off x="4393539" y="4732887"/>
                <a:ext cx="85320" cy="120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95BBBB5-84FA-3B69-AA75-1190B0C0FDB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75899" y="4715247"/>
                  <a:ext cx="120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02AA23B-9A41-9D4C-0989-8378C9153E66}"/>
                    </a:ext>
                  </a:extLst>
                </p14:cNvPr>
                <p14:cNvContentPartPr/>
                <p14:nvPr/>
              </p14:nvContentPartPr>
              <p14:xfrm>
                <a:off x="3859659" y="4930887"/>
                <a:ext cx="531000" cy="60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02AA23B-9A41-9D4C-0989-8378C9153E6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42019" y="4912887"/>
                  <a:ext cx="56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EC3FC30-C7D3-1B79-8CA0-450F647722FF}"/>
                    </a:ext>
                  </a:extLst>
                </p14:cNvPr>
                <p14:cNvContentPartPr/>
                <p14:nvPr/>
              </p14:nvContentPartPr>
              <p14:xfrm>
                <a:off x="3872619" y="5088207"/>
                <a:ext cx="162360" cy="232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EC3FC30-C7D3-1B79-8CA0-450F647722F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54979" y="5070207"/>
                  <a:ext cx="198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C94ECDB-ACCE-3FC4-CF86-BFD1911F7D59}"/>
                    </a:ext>
                  </a:extLst>
                </p14:cNvPr>
                <p14:cNvContentPartPr/>
                <p14:nvPr/>
              </p14:nvContentPartPr>
              <p14:xfrm>
                <a:off x="4180779" y="5072727"/>
                <a:ext cx="138240" cy="241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C94ECDB-ACCE-3FC4-CF86-BFD1911F7D5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62779" y="5055087"/>
                  <a:ext cx="173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B73B966-7C4A-3703-707E-DCAC51F9D266}"/>
                    </a:ext>
                  </a:extLst>
                </p14:cNvPr>
                <p14:cNvContentPartPr/>
                <p14:nvPr/>
              </p14:nvContentPartPr>
              <p14:xfrm>
                <a:off x="4121019" y="5176767"/>
                <a:ext cx="160200" cy="44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B73B966-7C4A-3703-707E-DCAC51F9D26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03379" y="5158767"/>
                  <a:ext cx="19584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7074324-66C2-9F71-526B-206070F63F8E}"/>
                  </a:ext>
                </a:extLst>
              </p14:cNvPr>
              <p14:cNvContentPartPr/>
              <p14:nvPr/>
            </p14:nvContentPartPr>
            <p14:xfrm>
              <a:off x="5145579" y="4757007"/>
              <a:ext cx="739440" cy="1368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7074324-66C2-9F71-526B-206070F63F8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127579" y="4739007"/>
                <a:ext cx="7750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672F986-83DF-847A-4D78-7617AEB16F1F}"/>
              </a:ext>
            </a:extLst>
          </p:cNvPr>
          <p:cNvGrpSpPr/>
          <p:nvPr/>
        </p:nvGrpSpPr>
        <p:grpSpPr>
          <a:xfrm>
            <a:off x="6238179" y="4418607"/>
            <a:ext cx="516960" cy="772920"/>
            <a:chOff x="6238179" y="4418607"/>
            <a:chExt cx="51696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A33E981-DD84-3E6B-D5AD-445A7518DCCA}"/>
                    </a:ext>
                  </a:extLst>
                </p14:cNvPr>
                <p14:cNvContentPartPr/>
                <p14:nvPr/>
              </p14:nvContentPartPr>
              <p14:xfrm>
                <a:off x="6422859" y="4418607"/>
                <a:ext cx="182520" cy="280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A33E981-DD84-3E6B-D5AD-445A7518DCC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04859" y="4400607"/>
                  <a:ext cx="218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029DBE7-7950-0858-1B24-29F2A5EEF6BA}"/>
                    </a:ext>
                  </a:extLst>
                </p14:cNvPr>
                <p14:cNvContentPartPr/>
                <p14:nvPr/>
              </p14:nvContentPartPr>
              <p14:xfrm>
                <a:off x="6238179" y="4775367"/>
                <a:ext cx="516960" cy="94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029DBE7-7950-0858-1B24-29F2A5EEF6B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20539" y="4757367"/>
                  <a:ext cx="552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BE2F4D9-0B16-DFFB-1AB7-75923213E089}"/>
                    </a:ext>
                  </a:extLst>
                </p14:cNvPr>
                <p14:cNvContentPartPr/>
                <p14:nvPr/>
              </p14:nvContentPartPr>
              <p14:xfrm>
                <a:off x="6243219" y="4934487"/>
                <a:ext cx="118440" cy="257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BE2F4D9-0B16-DFFB-1AB7-75923213E08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25219" y="4916847"/>
                  <a:ext cx="154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FB44270-56AD-5AC2-65BF-5509C8D1F755}"/>
                    </a:ext>
                  </a:extLst>
                </p14:cNvPr>
                <p14:cNvContentPartPr/>
                <p14:nvPr/>
              </p14:nvContentPartPr>
              <p14:xfrm>
                <a:off x="6511779" y="4912527"/>
                <a:ext cx="163440" cy="264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FB44270-56AD-5AC2-65BF-5509C8D1F75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93779" y="4894527"/>
                  <a:ext cx="199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E47ACD3-8B1B-8197-09EE-EB03C4264FEA}"/>
                    </a:ext>
                  </a:extLst>
                </p14:cNvPr>
                <p14:cNvContentPartPr/>
                <p14:nvPr/>
              </p14:nvContentPartPr>
              <p14:xfrm>
                <a:off x="6490539" y="5030607"/>
                <a:ext cx="209160" cy="55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E47ACD3-8B1B-8197-09EE-EB03C4264FE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72899" y="5012607"/>
                  <a:ext cx="2448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137BEC8-BD54-AB45-E349-C50029437F67}"/>
              </a:ext>
            </a:extLst>
          </p:cNvPr>
          <p:cNvGrpSpPr/>
          <p:nvPr/>
        </p:nvGrpSpPr>
        <p:grpSpPr>
          <a:xfrm>
            <a:off x="7012539" y="4512207"/>
            <a:ext cx="2422080" cy="628560"/>
            <a:chOff x="7012539" y="4512207"/>
            <a:chExt cx="242208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DD55FB1-4C98-197B-8DDB-85F5492E5BAB}"/>
                    </a:ext>
                  </a:extLst>
                </p14:cNvPr>
                <p14:cNvContentPartPr/>
                <p14:nvPr/>
              </p14:nvContentPartPr>
              <p14:xfrm>
                <a:off x="7012539" y="4537047"/>
                <a:ext cx="101880" cy="458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DD55FB1-4C98-197B-8DDB-85F5492E5BA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94899" y="4519407"/>
                  <a:ext cx="1375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4B24D09-E114-2B1A-2D70-654B22996DB6}"/>
                    </a:ext>
                  </a:extLst>
                </p14:cNvPr>
                <p14:cNvContentPartPr/>
                <p14:nvPr/>
              </p14:nvContentPartPr>
              <p14:xfrm>
                <a:off x="7215219" y="4631727"/>
                <a:ext cx="189000" cy="295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4B24D09-E114-2B1A-2D70-654B22996D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97219" y="4614087"/>
                  <a:ext cx="2246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A59DDF5-3949-3937-794D-49C6E1BC8907}"/>
                    </a:ext>
                  </a:extLst>
                </p14:cNvPr>
                <p14:cNvContentPartPr/>
                <p14:nvPr/>
              </p14:nvContentPartPr>
              <p14:xfrm>
                <a:off x="7376499" y="4910367"/>
                <a:ext cx="147960" cy="106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A59DDF5-3949-3937-794D-49C6E1BC890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58859" y="4892727"/>
                  <a:ext cx="183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2F239DB-1217-BA5C-EEA0-D78CC9D1D4AF}"/>
                    </a:ext>
                  </a:extLst>
                </p14:cNvPr>
                <p14:cNvContentPartPr/>
                <p14:nvPr/>
              </p14:nvContentPartPr>
              <p14:xfrm>
                <a:off x="7648659" y="4825047"/>
                <a:ext cx="169920" cy="27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2F239DB-1217-BA5C-EEA0-D78CC9D1D4A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31019" y="4807407"/>
                  <a:ext cx="20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3187CD2-4BF4-D00A-0E1C-0C6A8B45C8E5}"/>
                    </a:ext>
                  </a:extLst>
                </p14:cNvPr>
                <p14:cNvContentPartPr/>
                <p14:nvPr/>
              </p14:nvContentPartPr>
              <p14:xfrm>
                <a:off x="7955379" y="4635327"/>
                <a:ext cx="234360" cy="277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3187CD2-4BF4-D00A-0E1C-0C6A8B45C8E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37379" y="4617687"/>
                  <a:ext cx="270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CD6B058-147D-5B52-29A9-DDDF26FFC3FA}"/>
                    </a:ext>
                  </a:extLst>
                </p14:cNvPr>
                <p14:cNvContentPartPr/>
                <p14:nvPr/>
              </p14:nvContentPartPr>
              <p14:xfrm>
                <a:off x="8257779" y="4895607"/>
                <a:ext cx="16560" cy="99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CD6B058-147D-5B52-29A9-DDDF26FFC3F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40139" y="4877967"/>
                  <a:ext cx="52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E9A69F5-4A19-4705-C48F-F8EE9A6F12E9}"/>
                    </a:ext>
                  </a:extLst>
                </p14:cNvPr>
                <p14:cNvContentPartPr/>
                <p14:nvPr/>
              </p14:nvContentPartPr>
              <p14:xfrm>
                <a:off x="8322939" y="4512207"/>
                <a:ext cx="201600" cy="628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E9A69F5-4A19-4705-C48F-F8EE9A6F12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04939" y="4494207"/>
                  <a:ext cx="23724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E1A2DBA-9890-EEC5-CF04-F30D5BB55ACD}"/>
                    </a:ext>
                  </a:extLst>
                </p14:cNvPr>
                <p14:cNvContentPartPr/>
                <p14:nvPr/>
              </p14:nvContentPartPr>
              <p14:xfrm>
                <a:off x="8723979" y="4772847"/>
                <a:ext cx="335160" cy="56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E1A2DBA-9890-EEC5-CF04-F30D5BB55AC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06339" y="4754847"/>
                  <a:ext cx="370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B46AAC5-7F32-5324-1F47-1F1FD3561CA3}"/>
                    </a:ext>
                  </a:extLst>
                </p14:cNvPr>
                <p14:cNvContentPartPr/>
                <p14:nvPr/>
              </p14:nvContentPartPr>
              <p14:xfrm>
                <a:off x="8765019" y="4903167"/>
                <a:ext cx="317880" cy="14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B46AAC5-7F32-5324-1F47-1F1FD3561C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47379" y="4885527"/>
                  <a:ext cx="353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CE686B1-82AD-A73D-5B86-2BDCDF7B7174}"/>
                    </a:ext>
                  </a:extLst>
                </p14:cNvPr>
                <p14:cNvContentPartPr/>
                <p14:nvPr/>
              </p14:nvContentPartPr>
              <p14:xfrm>
                <a:off x="9191619" y="4654767"/>
                <a:ext cx="243000" cy="269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CE686B1-82AD-A73D-5B86-2BDCDF7B717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73619" y="4637127"/>
                  <a:ext cx="27864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E006F79-41AE-D1ED-663D-10E297064C90}"/>
              </a:ext>
            </a:extLst>
          </p:cNvPr>
          <p:cNvGrpSpPr/>
          <p:nvPr/>
        </p:nvGrpSpPr>
        <p:grpSpPr>
          <a:xfrm>
            <a:off x="252459" y="2476047"/>
            <a:ext cx="1401120" cy="2637720"/>
            <a:chOff x="252459" y="2476047"/>
            <a:chExt cx="1401120" cy="263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4D3D8A8-6276-450C-E591-087E847341B5}"/>
                    </a:ext>
                  </a:extLst>
                </p14:cNvPr>
                <p14:cNvContentPartPr/>
                <p14:nvPr/>
              </p14:nvContentPartPr>
              <p14:xfrm>
                <a:off x="541539" y="2492607"/>
                <a:ext cx="244080" cy="316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4D3D8A8-6276-450C-E591-087E847341B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3899" y="2474607"/>
                  <a:ext cx="279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172E607-68C7-67F1-50E6-E008A6C43910}"/>
                    </a:ext>
                  </a:extLst>
                </p14:cNvPr>
                <p14:cNvContentPartPr/>
                <p14:nvPr/>
              </p14:nvContentPartPr>
              <p14:xfrm>
                <a:off x="602379" y="2476047"/>
                <a:ext cx="186120" cy="27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172E607-68C7-67F1-50E6-E008A6C4391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4379" y="2458407"/>
                  <a:ext cx="221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29FDAD6-FC3F-34F4-1DFA-1726BB3DC838}"/>
                    </a:ext>
                  </a:extLst>
                </p14:cNvPr>
                <p14:cNvContentPartPr/>
                <p14:nvPr/>
              </p14:nvContentPartPr>
              <p14:xfrm>
                <a:off x="816939" y="2629047"/>
                <a:ext cx="227160" cy="145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29FDAD6-FC3F-34F4-1DFA-1726BB3DC83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8939" y="2611407"/>
                  <a:ext cx="262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965BD9D-4CFF-5BB7-EE30-A3DC1B27BA4F}"/>
                    </a:ext>
                  </a:extLst>
                </p14:cNvPr>
                <p14:cNvContentPartPr/>
                <p14:nvPr/>
              </p14:nvContentPartPr>
              <p14:xfrm>
                <a:off x="1202139" y="2604567"/>
                <a:ext cx="20520" cy="15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965BD9D-4CFF-5BB7-EE30-A3DC1B27BA4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84139" y="2586927"/>
                  <a:ext cx="56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5B5807-3710-C58E-95F1-95AD9CAEC0B2}"/>
                    </a:ext>
                  </a:extLst>
                </p14:cNvPr>
                <p14:cNvContentPartPr/>
                <p14:nvPr/>
              </p14:nvContentPartPr>
              <p14:xfrm>
                <a:off x="1273059" y="2756127"/>
                <a:ext cx="14040" cy="4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5B5807-3710-C58E-95F1-95AD9CAEC0B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55419" y="2738487"/>
                  <a:ext cx="4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EA1DFAB-CBBB-365A-6B88-DFD17158759A}"/>
                    </a:ext>
                  </a:extLst>
                </p14:cNvPr>
                <p14:cNvContentPartPr/>
                <p14:nvPr/>
              </p14:nvContentPartPr>
              <p14:xfrm>
                <a:off x="252459" y="2689527"/>
                <a:ext cx="1401120" cy="2424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EA1DFAB-CBBB-365A-6B88-DFD17158759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4459" y="2671887"/>
                  <a:ext cx="1436760" cy="245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1529011-B0F1-B18F-42EE-5BB88DAB870C}"/>
                  </a:ext>
                </a:extLst>
              </p14:cNvPr>
              <p14:cNvContentPartPr/>
              <p14:nvPr/>
            </p14:nvContentPartPr>
            <p14:xfrm>
              <a:off x="1021419" y="1177167"/>
              <a:ext cx="34200" cy="489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1529011-B0F1-B18F-42EE-5BB88DAB870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03779" y="1159527"/>
                <a:ext cx="6984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7A5908F-2CA9-3C5C-DC20-9D89BE017418}"/>
              </a:ext>
            </a:extLst>
          </p:cNvPr>
          <p:cNvGrpSpPr/>
          <p:nvPr/>
        </p:nvGrpSpPr>
        <p:grpSpPr>
          <a:xfrm>
            <a:off x="56259" y="911487"/>
            <a:ext cx="2010960" cy="5155560"/>
            <a:chOff x="56259" y="911487"/>
            <a:chExt cx="2010960" cy="51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D2F88F8-A6F0-4F90-AE31-8B942FE7C2A2}"/>
                    </a:ext>
                  </a:extLst>
                </p14:cNvPr>
                <p14:cNvContentPartPr/>
                <p14:nvPr/>
              </p14:nvContentPartPr>
              <p14:xfrm>
                <a:off x="542619" y="911487"/>
                <a:ext cx="174240" cy="322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D2F88F8-A6F0-4F90-AE31-8B942FE7C2A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24979" y="893847"/>
                  <a:ext cx="209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1FC3F31-F845-413C-E257-3D4281EC9BF0}"/>
                    </a:ext>
                  </a:extLst>
                </p14:cNvPr>
                <p14:cNvContentPartPr/>
                <p14:nvPr/>
              </p14:nvContentPartPr>
              <p14:xfrm>
                <a:off x="768339" y="1117407"/>
                <a:ext cx="96840" cy="129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1FC3F31-F845-413C-E257-3D4281EC9BF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0699" y="1099407"/>
                  <a:ext cx="132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D60584B-84AF-5C2F-D4DF-3D4B13238DF1}"/>
                    </a:ext>
                  </a:extLst>
                </p14:cNvPr>
                <p14:cNvContentPartPr/>
                <p14:nvPr/>
              </p14:nvContentPartPr>
              <p14:xfrm>
                <a:off x="1036899" y="946407"/>
                <a:ext cx="32400" cy="73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D60584B-84AF-5C2F-D4DF-3D4B13238DF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8899" y="928767"/>
                  <a:ext cx="68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0E86884-0E2D-2557-8FCB-375C9DD6CF2C}"/>
                    </a:ext>
                  </a:extLst>
                </p14:cNvPr>
                <p14:cNvContentPartPr/>
                <p14:nvPr/>
              </p14:nvContentPartPr>
              <p14:xfrm>
                <a:off x="1020699" y="1215327"/>
                <a:ext cx="28440" cy="48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0E86884-0E2D-2557-8FCB-375C9DD6CF2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2699" y="1197687"/>
                  <a:ext cx="64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6CEA5BE-6693-317F-E773-772FA7D63600}"/>
                    </a:ext>
                  </a:extLst>
                </p14:cNvPr>
                <p14:cNvContentPartPr/>
                <p14:nvPr/>
              </p14:nvContentPartPr>
              <p14:xfrm>
                <a:off x="56259" y="1130367"/>
                <a:ext cx="2010960" cy="4936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6CEA5BE-6693-317F-E773-772FA7D6360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619" y="1112727"/>
                  <a:ext cx="2046600" cy="497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08AD1308-42BC-34C6-3693-9A8D65C49B26}"/>
                  </a:ext>
                </a:extLst>
              </p14:cNvPr>
              <p14:cNvContentPartPr/>
              <p14:nvPr/>
            </p14:nvContentPartPr>
            <p14:xfrm>
              <a:off x="3098979" y="5976687"/>
              <a:ext cx="82080" cy="1407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08AD1308-42BC-34C6-3693-9A8D65C49B2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081339" y="5959047"/>
                <a:ext cx="11772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56DA602-DC6F-259D-2EA3-A1660B16CF8A}"/>
              </a:ext>
            </a:extLst>
          </p:cNvPr>
          <p:cNvGrpSpPr/>
          <p:nvPr/>
        </p:nvGrpSpPr>
        <p:grpSpPr>
          <a:xfrm>
            <a:off x="2607579" y="5735487"/>
            <a:ext cx="2252880" cy="858600"/>
            <a:chOff x="2607579" y="5735487"/>
            <a:chExt cx="225288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B7A386C-F601-6759-0FDB-11D106052CE7}"/>
                    </a:ext>
                  </a:extLst>
                </p14:cNvPr>
                <p14:cNvContentPartPr/>
                <p14:nvPr/>
              </p14:nvContentPartPr>
              <p14:xfrm>
                <a:off x="2624139" y="5735487"/>
                <a:ext cx="157320" cy="324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B7A386C-F601-6759-0FDB-11D106052CE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606499" y="5717487"/>
                  <a:ext cx="1929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6833370-8E34-44F2-EE76-93AA7A3A26C7}"/>
                    </a:ext>
                  </a:extLst>
                </p14:cNvPr>
                <p14:cNvContentPartPr/>
                <p14:nvPr/>
              </p14:nvContentPartPr>
              <p14:xfrm>
                <a:off x="2855259" y="5878047"/>
                <a:ext cx="140400" cy="137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6833370-8E34-44F2-EE76-93AA7A3A26C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37259" y="5860407"/>
                  <a:ext cx="176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1AB3A0D-3633-DE46-92CC-953F55559708}"/>
                    </a:ext>
                  </a:extLst>
                </p14:cNvPr>
                <p14:cNvContentPartPr/>
                <p14:nvPr/>
              </p14:nvContentPartPr>
              <p14:xfrm>
                <a:off x="2607579" y="6197727"/>
                <a:ext cx="541440" cy="29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1AB3A0D-3633-DE46-92CC-953F5555970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89939" y="6180087"/>
                  <a:ext cx="577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42228E9-A23D-FC25-776A-16E8C17FDC31}"/>
                    </a:ext>
                  </a:extLst>
                </p14:cNvPr>
                <p14:cNvContentPartPr/>
                <p14:nvPr/>
              </p14:nvContentPartPr>
              <p14:xfrm>
                <a:off x="2660859" y="6271887"/>
                <a:ext cx="172800" cy="320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42228E9-A23D-FC25-776A-16E8C17FDC3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43219" y="6253887"/>
                  <a:ext cx="208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627FE45-14CE-56FE-266F-57C9881E2160}"/>
                    </a:ext>
                  </a:extLst>
                </p14:cNvPr>
                <p14:cNvContentPartPr/>
                <p14:nvPr/>
              </p14:nvContentPartPr>
              <p14:xfrm>
                <a:off x="2913219" y="6300327"/>
                <a:ext cx="213840" cy="293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627FE45-14CE-56FE-266F-57C9881E216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95579" y="6282327"/>
                  <a:ext cx="249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9EE3E7B-6C8B-B746-2C3E-49B5BBCB01C6}"/>
                    </a:ext>
                  </a:extLst>
                </p14:cNvPr>
                <p14:cNvContentPartPr/>
                <p14:nvPr/>
              </p14:nvContentPartPr>
              <p14:xfrm>
                <a:off x="2871099" y="6459087"/>
                <a:ext cx="230040" cy="51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9EE3E7B-6C8B-B746-2C3E-49B5BBCB01C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53099" y="6441087"/>
                  <a:ext cx="265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FD89152-115B-626E-EF16-636E0D90F09F}"/>
                    </a:ext>
                  </a:extLst>
                </p14:cNvPr>
                <p14:cNvContentPartPr/>
                <p14:nvPr/>
              </p14:nvContentPartPr>
              <p14:xfrm>
                <a:off x="3399939" y="6165327"/>
                <a:ext cx="217080" cy="26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FD89152-115B-626E-EF16-636E0D90F09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81939" y="6147687"/>
                  <a:ext cx="252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4C7C7F7-5592-6D13-4342-050BCA0674F8}"/>
                    </a:ext>
                  </a:extLst>
                </p14:cNvPr>
                <p14:cNvContentPartPr/>
                <p14:nvPr/>
              </p14:nvContentPartPr>
              <p14:xfrm>
                <a:off x="3399219" y="6234807"/>
                <a:ext cx="209160" cy="32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4C7C7F7-5592-6D13-4342-050BCA0674F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81219" y="6216807"/>
                  <a:ext cx="244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FEFAE79-00AE-0E8E-4891-4284DAFCBE32}"/>
                    </a:ext>
                  </a:extLst>
                </p14:cNvPr>
                <p14:cNvContentPartPr/>
                <p14:nvPr/>
              </p14:nvContentPartPr>
              <p14:xfrm>
                <a:off x="3811419" y="6182607"/>
                <a:ext cx="249120" cy="19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FEFAE79-00AE-0E8E-4891-4284DAFCBE3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793419" y="6164607"/>
                  <a:ext cx="284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E9A187A-F360-145C-4864-85AB12F53D1E}"/>
                    </a:ext>
                  </a:extLst>
                </p14:cNvPr>
                <p14:cNvContentPartPr/>
                <p14:nvPr/>
              </p14:nvContentPartPr>
              <p14:xfrm>
                <a:off x="4251339" y="5789127"/>
                <a:ext cx="166680" cy="337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E9A187A-F360-145C-4864-85AB12F53D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233699" y="5771127"/>
                  <a:ext cx="2023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6A6B7E6-9B9F-A2F7-D350-4B4BB33B18CF}"/>
                    </a:ext>
                  </a:extLst>
                </p14:cNvPr>
                <p14:cNvContentPartPr/>
                <p14:nvPr/>
              </p14:nvContentPartPr>
              <p14:xfrm>
                <a:off x="4489299" y="5923047"/>
                <a:ext cx="167400" cy="180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6A6B7E6-9B9F-A2F7-D350-4B4BB33B18C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71299" y="5905407"/>
                  <a:ext cx="203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DAC3A8-EE86-C5AB-5E84-93694D4F00C8}"/>
                    </a:ext>
                  </a:extLst>
                </p14:cNvPr>
                <p14:cNvContentPartPr/>
                <p14:nvPr/>
              </p14:nvContentPartPr>
              <p14:xfrm>
                <a:off x="4736979" y="6010527"/>
                <a:ext cx="23040" cy="126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DAC3A8-EE86-C5AB-5E84-93694D4F00C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18979" y="5992887"/>
                  <a:ext cx="58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F0298A3-75EF-87A5-D21B-BC38959A5CFE}"/>
                    </a:ext>
                  </a:extLst>
                </p14:cNvPr>
                <p14:cNvContentPartPr/>
                <p14:nvPr/>
              </p14:nvContentPartPr>
              <p14:xfrm>
                <a:off x="4193379" y="6210687"/>
                <a:ext cx="667080" cy="27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F0298A3-75EF-87A5-D21B-BC38959A5CF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175379" y="6193047"/>
                  <a:ext cx="702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37D0B79-9BF6-3504-8F2E-11799779DB1A}"/>
                    </a:ext>
                  </a:extLst>
                </p14:cNvPr>
                <p14:cNvContentPartPr/>
                <p14:nvPr/>
              </p14:nvContentPartPr>
              <p14:xfrm>
                <a:off x="4313979" y="6286287"/>
                <a:ext cx="105120" cy="249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37D0B79-9BF6-3504-8F2E-11799779DB1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96339" y="6268287"/>
                  <a:ext cx="140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277F5BA-14BA-A0A1-631A-C8E47A043C72}"/>
                    </a:ext>
                  </a:extLst>
                </p14:cNvPr>
                <p14:cNvContentPartPr/>
                <p14:nvPr/>
              </p14:nvContentPartPr>
              <p14:xfrm>
                <a:off x="4584699" y="6267927"/>
                <a:ext cx="114120" cy="267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277F5BA-14BA-A0A1-631A-C8E47A043C7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66699" y="6250287"/>
                  <a:ext cx="149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C1C2B06-96EF-7F89-170D-5946023DCB40}"/>
                    </a:ext>
                  </a:extLst>
                </p14:cNvPr>
                <p14:cNvContentPartPr/>
                <p14:nvPr/>
              </p14:nvContentPartPr>
              <p14:xfrm>
                <a:off x="4517739" y="6377007"/>
                <a:ext cx="221760" cy="46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C1C2B06-96EF-7F89-170D-5946023DCB4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99739" y="6359007"/>
                  <a:ext cx="25740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AD125566-6CF4-21DF-521B-AB87D3B34E9F}"/>
                  </a:ext>
                </a:extLst>
              </p14:cNvPr>
              <p14:cNvContentPartPr/>
              <p14:nvPr/>
            </p14:nvContentPartPr>
            <p14:xfrm>
              <a:off x="5767299" y="5949327"/>
              <a:ext cx="407880" cy="2746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AD125566-6CF4-21DF-521B-AB87D3B34E9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749659" y="5931327"/>
                <a:ext cx="443520" cy="31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82B46EA-FD34-DA1D-1493-02073C758ACE}"/>
              </a:ext>
            </a:extLst>
          </p:cNvPr>
          <p:cNvGrpSpPr/>
          <p:nvPr/>
        </p:nvGrpSpPr>
        <p:grpSpPr>
          <a:xfrm>
            <a:off x="6499899" y="5694807"/>
            <a:ext cx="2342520" cy="482760"/>
            <a:chOff x="6499899" y="5694807"/>
            <a:chExt cx="234252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54613F8-4A9F-7C6C-F38F-E5BB098A351A}"/>
                    </a:ext>
                  </a:extLst>
                </p14:cNvPr>
                <p14:cNvContentPartPr/>
                <p14:nvPr/>
              </p14:nvContentPartPr>
              <p14:xfrm>
                <a:off x="6499899" y="5699487"/>
                <a:ext cx="1264320" cy="478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54613F8-4A9F-7C6C-F38F-E5BB098A351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82259" y="5681487"/>
                  <a:ext cx="12999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B13F40C-DB31-9708-FB37-EAD6BF32C476}"/>
                    </a:ext>
                  </a:extLst>
                </p14:cNvPr>
                <p14:cNvContentPartPr/>
                <p14:nvPr/>
              </p14:nvContentPartPr>
              <p14:xfrm>
                <a:off x="7541019" y="5870127"/>
                <a:ext cx="299880" cy="28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B13F40C-DB31-9708-FB37-EAD6BF32C47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23379" y="5852487"/>
                  <a:ext cx="335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3A2450A-775C-2AC6-4522-DA9A85233768}"/>
                    </a:ext>
                  </a:extLst>
                </p14:cNvPr>
                <p14:cNvContentPartPr/>
                <p14:nvPr/>
              </p14:nvContentPartPr>
              <p14:xfrm>
                <a:off x="8026659" y="5694807"/>
                <a:ext cx="815760" cy="468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3A2450A-775C-2AC6-4522-DA9A8523376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08659" y="5677167"/>
                  <a:ext cx="851400" cy="50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736C3D9B-2DBC-5016-2F51-423B12D81B0E}"/>
              </a:ext>
            </a:extLst>
          </p:cNvPr>
          <p:cNvGrpSpPr/>
          <p:nvPr/>
        </p:nvGrpSpPr>
        <p:grpSpPr>
          <a:xfrm>
            <a:off x="9097299" y="5750247"/>
            <a:ext cx="1915560" cy="520560"/>
            <a:chOff x="9097299" y="5750247"/>
            <a:chExt cx="191556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36EED02-8612-99C9-0E58-4E23B8981A7D}"/>
                    </a:ext>
                  </a:extLst>
                </p14:cNvPr>
                <p14:cNvContentPartPr/>
                <p14:nvPr/>
              </p14:nvContentPartPr>
              <p14:xfrm>
                <a:off x="9306819" y="5887767"/>
                <a:ext cx="20520" cy="192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36EED02-8612-99C9-0E58-4E23B8981A7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289179" y="5869767"/>
                  <a:ext cx="56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7C66178-D1D2-B839-0BB3-EFD9D59ED51E}"/>
                    </a:ext>
                  </a:extLst>
                </p14:cNvPr>
                <p14:cNvContentPartPr/>
                <p14:nvPr/>
              </p14:nvContentPartPr>
              <p14:xfrm>
                <a:off x="9097299" y="5750247"/>
                <a:ext cx="517320" cy="431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7C66178-D1D2-B839-0BB3-EFD9D59ED51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79299" y="5732247"/>
                  <a:ext cx="5529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6943FB4-B710-FE1E-18FE-150D2C609C77}"/>
                    </a:ext>
                  </a:extLst>
                </p14:cNvPr>
                <p14:cNvContentPartPr/>
                <p14:nvPr/>
              </p14:nvContentPartPr>
              <p14:xfrm>
                <a:off x="9918459" y="5878767"/>
                <a:ext cx="159840" cy="298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6943FB4-B710-FE1E-18FE-150D2C609C7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00819" y="5861127"/>
                  <a:ext cx="195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71314CA-AAF6-ED87-9F29-8C480AF14415}"/>
                    </a:ext>
                  </a:extLst>
                </p14:cNvPr>
                <p14:cNvContentPartPr/>
                <p14:nvPr/>
              </p14:nvContentPartPr>
              <p14:xfrm>
                <a:off x="9878139" y="5983887"/>
                <a:ext cx="393120" cy="179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71314CA-AAF6-ED87-9F29-8C480AF1441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860499" y="5965887"/>
                  <a:ext cx="428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5820790-0B95-7015-C99B-23F26D954389}"/>
                    </a:ext>
                  </a:extLst>
                </p14:cNvPr>
                <p14:cNvContentPartPr/>
                <p14:nvPr/>
              </p14:nvContentPartPr>
              <p14:xfrm>
                <a:off x="10630899" y="5929527"/>
                <a:ext cx="190800" cy="256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5820790-0B95-7015-C99B-23F26D95438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12899" y="5911527"/>
                  <a:ext cx="226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6FF0F53-ABCF-0CC5-7ED1-1F6E749421AF}"/>
                    </a:ext>
                  </a:extLst>
                </p14:cNvPr>
                <p14:cNvContentPartPr/>
                <p14:nvPr/>
              </p14:nvContentPartPr>
              <p14:xfrm>
                <a:off x="10494099" y="5779047"/>
                <a:ext cx="518760" cy="491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6FF0F53-ABCF-0CC5-7ED1-1F6E749421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76459" y="5761047"/>
                  <a:ext cx="554400" cy="52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802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8D9001-1AEE-E091-483E-6C8C390C35C5}"/>
              </a:ext>
            </a:extLst>
          </p:cNvPr>
          <p:cNvGrpSpPr/>
          <p:nvPr/>
        </p:nvGrpSpPr>
        <p:grpSpPr>
          <a:xfrm>
            <a:off x="1757259" y="426207"/>
            <a:ext cx="325800" cy="384480"/>
            <a:chOff x="1757259" y="426207"/>
            <a:chExt cx="3258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0F189D6-9994-5145-AF12-0D72163F60B4}"/>
                    </a:ext>
                  </a:extLst>
                </p14:cNvPr>
                <p14:cNvContentPartPr/>
                <p14:nvPr/>
              </p14:nvContentPartPr>
              <p14:xfrm>
                <a:off x="1774539" y="466887"/>
                <a:ext cx="151560" cy="343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0F189D6-9994-5145-AF12-0D72163F60B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56539" y="449247"/>
                  <a:ext cx="1872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3BE5D4F-735E-A5A5-510F-67D28CF8CD04}"/>
                    </a:ext>
                  </a:extLst>
                </p14:cNvPr>
                <p14:cNvContentPartPr/>
                <p14:nvPr/>
              </p14:nvContentPartPr>
              <p14:xfrm>
                <a:off x="1757259" y="426207"/>
                <a:ext cx="325800" cy="57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3BE5D4F-735E-A5A5-510F-67D28CF8CD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39259" y="408567"/>
                  <a:ext cx="3614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0F58E7-8A32-C3BB-A3E5-E015F845E199}"/>
              </a:ext>
            </a:extLst>
          </p:cNvPr>
          <p:cNvGrpSpPr/>
          <p:nvPr/>
        </p:nvGrpSpPr>
        <p:grpSpPr>
          <a:xfrm>
            <a:off x="549819" y="99687"/>
            <a:ext cx="1299600" cy="212760"/>
            <a:chOff x="549819" y="99687"/>
            <a:chExt cx="129960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2248FF-411E-F25B-F9A2-BC87B73C6A68}"/>
                    </a:ext>
                  </a:extLst>
                </p14:cNvPr>
                <p14:cNvContentPartPr/>
                <p14:nvPr/>
              </p14:nvContentPartPr>
              <p14:xfrm>
                <a:off x="549819" y="99687"/>
                <a:ext cx="1267560" cy="21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2248FF-411E-F25B-F9A2-BC87B73C6A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1819" y="81687"/>
                  <a:ext cx="1303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DC7529-402C-A9F2-DE10-D7F7174902E2}"/>
                    </a:ext>
                  </a:extLst>
                </p14:cNvPr>
                <p14:cNvContentPartPr/>
                <p14:nvPr/>
              </p14:nvContentPartPr>
              <p14:xfrm>
                <a:off x="1631259" y="149367"/>
                <a:ext cx="218160" cy="5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DC7529-402C-A9F2-DE10-D7F7174902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3619" y="131727"/>
                  <a:ext cx="25380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6C4CDE-2C08-0173-312A-F0B9FB8CDFA5}"/>
                  </a:ext>
                </a:extLst>
              </p14:cNvPr>
              <p14:cNvContentPartPr/>
              <p14:nvPr/>
            </p14:nvContentPartPr>
            <p14:xfrm>
              <a:off x="2465739" y="510807"/>
              <a:ext cx="343440" cy="237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6C4CDE-2C08-0173-312A-F0B9FB8CDF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8099" y="492807"/>
                <a:ext cx="379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670DFA-07CA-69D9-BCAC-8A5E2BC2D1AE}"/>
                  </a:ext>
                </a:extLst>
              </p14:cNvPr>
              <p14:cNvContentPartPr/>
              <p14:nvPr/>
            </p14:nvContentPartPr>
            <p14:xfrm>
              <a:off x="3269259" y="305607"/>
              <a:ext cx="174600" cy="27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670DFA-07CA-69D9-BCAC-8A5E2BC2D1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51619" y="287967"/>
                <a:ext cx="210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7BB9D9-6619-EEE6-936C-C810BD184FBC}"/>
                  </a:ext>
                </a:extLst>
              </p14:cNvPr>
              <p14:cNvContentPartPr/>
              <p14:nvPr/>
            </p14:nvContentPartPr>
            <p14:xfrm>
              <a:off x="3577779" y="381927"/>
              <a:ext cx="138240" cy="18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7BB9D9-6619-EEE6-936C-C810BD184F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0139" y="364287"/>
                <a:ext cx="173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702F1F-DBDB-9ED2-323B-EE4CAA5BABBA}"/>
                  </a:ext>
                </a:extLst>
              </p14:cNvPr>
              <p14:cNvContentPartPr/>
              <p14:nvPr/>
            </p14:nvContentPartPr>
            <p14:xfrm>
              <a:off x="3807819" y="530247"/>
              <a:ext cx="113040" cy="102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702F1F-DBDB-9ED2-323B-EE4CAA5BABB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89819" y="512607"/>
                <a:ext cx="14868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0C565B6-BBED-40D2-1A7F-9097262D7EE9}"/>
              </a:ext>
            </a:extLst>
          </p:cNvPr>
          <p:cNvGrpSpPr/>
          <p:nvPr/>
        </p:nvGrpSpPr>
        <p:grpSpPr>
          <a:xfrm>
            <a:off x="3311739" y="752727"/>
            <a:ext cx="658440" cy="377640"/>
            <a:chOff x="3311739" y="752727"/>
            <a:chExt cx="65844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2E2570-FB88-AC3A-199E-B82366A63908}"/>
                    </a:ext>
                  </a:extLst>
                </p14:cNvPr>
                <p14:cNvContentPartPr/>
                <p14:nvPr/>
              </p14:nvContentPartPr>
              <p14:xfrm>
                <a:off x="3311739" y="752727"/>
                <a:ext cx="658440" cy="3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2E2570-FB88-AC3A-199E-B82366A639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94099" y="734727"/>
                  <a:ext cx="694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49044E-91A7-3F27-A4D6-5028561F67BB}"/>
                    </a:ext>
                  </a:extLst>
                </p14:cNvPr>
                <p14:cNvContentPartPr/>
                <p14:nvPr/>
              </p14:nvContentPartPr>
              <p14:xfrm>
                <a:off x="3386259" y="851367"/>
                <a:ext cx="192240" cy="27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49044E-91A7-3F27-A4D6-5028561F67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8259" y="833727"/>
                  <a:ext cx="227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CE199B-2E45-A0FF-175C-1E431D767817}"/>
                    </a:ext>
                  </a:extLst>
                </p14:cNvPr>
                <p14:cNvContentPartPr/>
                <p14:nvPr/>
              </p14:nvContentPartPr>
              <p14:xfrm>
                <a:off x="3672459" y="852087"/>
                <a:ext cx="224640" cy="27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CE199B-2E45-A0FF-175C-1E431D7678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4819" y="834447"/>
                  <a:ext cx="260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5AE997-89D0-138E-E96B-34719B31D818}"/>
                    </a:ext>
                  </a:extLst>
                </p14:cNvPr>
                <p14:cNvContentPartPr/>
                <p14:nvPr/>
              </p14:nvContentPartPr>
              <p14:xfrm>
                <a:off x="3644019" y="960807"/>
                <a:ext cx="234000" cy="3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5AE997-89D0-138E-E96B-34719B31D8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26379" y="942807"/>
                  <a:ext cx="2696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AEDE10-2C3E-8BFB-33AA-61B26C9B2CB8}"/>
              </a:ext>
            </a:extLst>
          </p:cNvPr>
          <p:cNvGrpSpPr/>
          <p:nvPr/>
        </p:nvGrpSpPr>
        <p:grpSpPr>
          <a:xfrm>
            <a:off x="4557339" y="547887"/>
            <a:ext cx="921960" cy="286200"/>
            <a:chOff x="4557339" y="547887"/>
            <a:chExt cx="9219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B60F2B-9C79-BD08-B9B1-9ECCE5A32AEA}"/>
                    </a:ext>
                  </a:extLst>
                </p14:cNvPr>
                <p14:cNvContentPartPr/>
                <p14:nvPr/>
              </p14:nvContentPartPr>
              <p14:xfrm>
                <a:off x="4557339" y="674967"/>
                <a:ext cx="192240" cy="48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B60F2B-9C79-BD08-B9B1-9ECCE5A32A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39339" y="656967"/>
                  <a:ext cx="227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3D5ED3-FFDB-8B0D-F964-5DEFF690EDBF}"/>
                    </a:ext>
                  </a:extLst>
                </p14:cNvPr>
                <p14:cNvContentPartPr/>
                <p14:nvPr/>
              </p14:nvContentPartPr>
              <p14:xfrm>
                <a:off x="4569219" y="737967"/>
                <a:ext cx="174240" cy="5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3D5ED3-FFDB-8B0D-F964-5DEFF690ED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51219" y="719967"/>
                  <a:ext cx="209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67AEFB-FB65-93D2-F69D-8C431FCB37A8}"/>
                    </a:ext>
                  </a:extLst>
                </p14:cNvPr>
                <p14:cNvContentPartPr/>
                <p14:nvPr/>
              </p14:nvContentPartPr>
              <p14:xfrm>
                <a:off x="5001579" y="715647"/>
                <a:ext cx="19404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67AEFB-FB65-93D2-F69D-8C431FCB37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83939" y="697647"/>
                  <a:ext cx="229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3696E0-E488-43CA-1A0B-FF005B5D8D5D}"/>
                    </a:ext>
                  </a:extLst>
                </p14:cNvPr>
                <p14:cNvContentPartPr/>
                <p14:nvPr/>
              </p14:nvContentPartPr>
              <p14:xfrm>
                <a:off x="5291379" y="547887"/>
                <a:ext cx="187920" cy="28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3696E0-E488-43CA-1A0B-FF005B5D8D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73739" y="529887"/>
                  <a:ext cx="22356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3C27BC-59D3-1B49-25AD-83FC72D26AA1}"/>
              </a:ext>
            </a:extLst>
          </p:cNvPr>
          <p:cNvGrpSpPr/>
          <p:nvPr/>
        </p:nvGrpSpPr>
        <p:grpSpPr>
          <a:xfrm>
            <a:off x="5687019" y="380847"/>
            <a:ext cx="1304280" cy="505440"/>
            <a:chOff x="5687019" y="380847"/>
            <a:chExt cx="130428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B06424-6650-0B65-6112-5EF337A2092F}"/>
                    </a:ext>
                  </a:extLst>
                </p14:cNvPr>
                <p14:cNvContentPartPr/>
                <p14:nvPr/>
              </p14:nvContentPartPr>
              <p14:xfrm>
                <a:off x="5730939" y="598647"/>
                <a:ext cx="35640" cy="244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B06424-6650-0B65-6112-5EF337A209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13299" y="580647"/>
                  <a:ext cx="71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A7EC5C-25E7-F814-7C89-3B501F6E7BF3}"/>
                    </a:ext>
                  </a:extLst>
                </p14:cNvPr>
                <p14:cNvContentPartPr/>
                <p14:nvPr/>
              </p14:nvContentPartPr>
              <p14:xfrm>
                <a:off x="5687019" y="580647"/>
                <a:ext cx="259560" cy="8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A7EC5C-25E7-F814-7C89-3B501F6E7B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69019" y="562647"/>
                  <a:ext cx="29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D6DEDD-9F59-E9EC-F2C0-DAEDDE7445E0}"/>
                    </a:ext>
                  </a:extLst>
                </p14:cNvPr>
                <p14:cNvContentPartPr/>
                <p14:nvPr/>
              </p14:nvContentPartPr>
              <p14:xfrm>
                <a:off x="6099939" y="380847"/>
                <a:ext cx="837360" cy="49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D6DEDD-9F59-E9EC-F2C0-DAEDDE7445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82299" y="363207"/>
                  <a:ext cx="87300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665C8B-A030-62CD-D895-5A68E53A0E46}"/>
                    </a:ext>
                  </a:extLst>
                </p14:cNvPr>
                <p14:cNvContentPartPr/>
                <p14:nvPr/>
              </p14:nvContentPartPr>
              <p14:xfrm>
                <a:off x="6381099" y="626727"/>
                <a:ext cx="128160" cy="179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665C8B-A030-62CD-D895-5A68E53A0E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63099" y="609087"/>
                  <a:ext cx="163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5B7681-348F-A0F2-6358-FAC1E6FDD284}"/>
                    </a:ext>
                  </a:extLst>
                </p14:cNvPr>
                <p14:cNvContentPartPr/>
                <p14:nvPr/>
              </p14:nvContentPartPr>
              <p14:xfrm>
                <a:off x="6572259" y="777567"/>
                <a:ext cx="16920" cy="86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5B7681-348F-A0F2-6358-FAC1E6FDD2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4259" y="759567"/>
                  <a:ext cx="52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3C5F7A-3AE3-5D92-466E-9086C60257A0}"/>
                    </a:ext>
                  </a:extLst>
                </p14:cNvPr>
                <p14:cNvContentPartPr/>
                <p14:nvPr/>
              </p14:nvContentPartPr>
              <p14:xfrm>
                <a:off x="6694659" y="624927"/>
                <a:ext cx="106560" cy="20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3C5F7A-3AE3-5D92-466E-9086C60257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76659" y="607287"/>
                  <a:ext cx="142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5C4B29-0B47-8220-6B83-811A1CCD0473}"/>
                    </a:ext>
                  </a:extLst>
                </p14:cNvPr>
                <p14:cNvContentPartPr/>
                <p14:nvPr/>
              </p14:nvContentPartPr>
              <p14:xfrm>
                <a:off x="6862779" y="774327"/>
                <a:ext cx="128520" cy="11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5C4B29-0B47-8220-6B83-811A1CCD04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45139" y="756687"/>
                  <a:ext cx="16416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528335-4163-4E33-F72A-36DBBA7BB42E}"/>
              </a:ext>
            </a:extLst>
          </p:cNvPr>
          <p:cNvGrpSpPr/>
          <p:nvPr/>
        </p:nvGrpSpPr>
        <p:grpSpPr>
          <a:xfrm>
            <a:off x="7344099" y="516927"/>
            <a:ext cx="979200" cy="362880"/>
            <a:chOff x="7344099" y="516927"/>
            <a:chExt cx="97920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7353DA-F66B-B1A6-B85A-DC8B1BBF6DFB}"/>
                    </a:ext>
                  </a:extLst>
                </p14:cNvPr>
                <p14:cNvContentPartPr/>
                <p14:nvPr/>
              </p14:nvContentPartPr>
              <p14:xfrm>
                <a:off x="7344099" y="666327"/>
                <a:ext cx="171360" cy="18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7353DA-F66B-B1A6-B85A-DC8B1BBF6D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26459" y="648327"/>
                  <a:ext cx="207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F90958-499F-0732-B1AF-8C96260288F8}"/>
                    </a:ext>
                  </a:extLst>
                </p14:cNvPr>
                <p14:cNvContentPartPr/>
                <p14:nvPr/>
              </p14:nvContentPartPr>
              <p14:xfrm>
                <a:off x="7641099" y="707727"/>
                <a:ext cx="16200" cy="136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DF90958-499F-0732-B1AF-8C96260288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23459" y="689727"/>
                  <a:ext cx="51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637203-6A20-ECED-9C9D-C7F2507073FE}"/>
                    </a:ext>
                  </a:extLst>
                </p14:cNvPr>
                <p14:cNvContentPartPr/>
                <p14:nvPr/>
              </p14:nvContentPartPr>
              <p14:xfrm>
                <a:off x="7682139" y="590007"/>
                <a:ext cx="540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637203-6A20-ECED-9C9D-C7F2507073F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64139" y="572007"/>
                  <a:ext cx="41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097972-370E-4779-FE13-0AEDA6B606C5}"/>
                    </a:ext>
                  </a:extLst>
                </p14:cNvPr>
                <p14:cNvContentPartPr/>
                <p14:nvPr/>
              </p14:nvContentPartPr>
              <p14:xfrm>
                <a:off x="7809219" y="782967"/>
                <a:ext cx="128520" cy="9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097972-370E-4779-FE13-0AEDA6B606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91579" y="764967"/>
                  <a:ext cx="164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BA466C-F127-56FD-451E-303D3FA40729}"/>
                    </a:ext>
                  </a:extLst>
                </p14:cNvPr>
                <p14:cNvContentPartPr/>
                <p14:nvPr/>
              </p14:nvContentPartPr>
              <p14:xfrm>
                <a:off x="8068779" y="516927"/>
                <a:ext cx="254520" cy="356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BA466C-F127-56FD-451E-303D3FA407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50779" y="498927"/>
                  <a:ext cx="29016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955E56-43BD-3F45-C776-2914D58293BB}"/>
              </a:ext>
            </a:extLst>
          </p:cNvPr>
          <p:cNvGrpSpPr/>
          <p:nvPr/>
        </p:nvGrpSpPr>
        <p:grpSpPr>
          <a:xfrm>
            <a:off x="2010699" y="1863327"/>
            <a:ext cx="339840" cy="410760"/>
            <a:chOff x="2010699" y="1863327"/>
            <a:chExt cx="33984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6BCA51-3D19-33C8-4722-ADE60902DB4A}"/>
                    </a:ext>
                  </a:extLst>
                </p14:cNvPr>
                <p14:cNvContentPartPr/>
                <p14:nvPr/>
              </p14:nvContentPartPr>
              <p14:xfrm>
                <a:off x="2047059" y="1863327"/>
                <a:ext cx="224640" cy="41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6BCA51-3D19-33C8-4722-ADE60902DB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29419" y="1845327"/>
                  <a:ext cx="2602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5E1E6B-A18C-F34D-0DDE-C55A7F629C81}"/>
                    </a:ext>
                  </a:extLst>
                </p14:cNvPr>
                <p14:cNvContentPartPr/>
                <p14:nvPr/>
              </p14:nvContentPartPr>
              <p14:xfrm>
                <a:off x="2010699" y="1875927"/>
                <a:ext cx="339840" cy="1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5E1E6B-A18C-F34D-0DDE-C55A7F629C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92699" y="1858287"/>
                  <a:ext cx="3754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261E-A4CC-99BA-E4A4-6A8D89213B9F}"/>
              </a:ext>
            </a:extLst>
          </p:cNvPr>
          <p:cNvGrpSpPr/>
          <p:nvPr/>
        </p:nvGrpSpPr>
        <p:grpSpPr>
          <a:xfrm>
            <a:off x="2807019" y="2010567"/>
            <a:ext cx="266040" cy="138600"/>
            <a:chOff x="2807019" y="2010567"/>
            <a:chExt cx="26604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51ECEC-0C5D-F443-601E-DB012A1E30DD}"/>
                    </a:ext>
                  </a:extLst>
                </p14:cNvPr>
                <p14:cNvContentPartPr/>
                <p14:nvPr/>
              </p14:nvContentPartPr>
              <p14:xfrm>
                <a:off x="2807019" y="2010567"/>
                <a:ext cx="256680" cy="44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51ECEC-0C5D-F443-601E-DB012A1E30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89019" y="1992927"/>
                  <a:ext cx="29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A683D19-8314-6D4C-7EDF-B91B2D4DA3C9}"/>
                    </a:ext>
                  </a:extLst>
                </p14:cNvPr>
                <p14:cNvContentPartPr/>
                <p14:nvPr/>
              </p14:nvContentPartPr>
              <p14:xfrm>
                <a:off x="2820699" y="2129367"/>
                <a:ext cx="252360" cy="1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A683D19-8314-6D4C-7EDF-B91B2D4DA3C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03059" y="2111367"/>
                  <a:ext cx="2880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601107-6F88-2777-E1A6-71D1F18877F1}"/>
              </a:ext>
            </a:extLst>
          </p:cNvPr>
          <p:cNvGrpSpPr/>
          <p:nvPr/>
        </p:nvGrpSpPr>
        <p:grpSpPr>
          <a:xfrm>
            <a:off x="3394539" y="1868727"/>
            <a:ext cx="484560" cy="447120"/>
            <a:chOff x="3394539" y="1868727"/>
            <a:chExt cx="48456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C404A37-5C59-27B4-7671-27EB7579C8D1}"/>
                    </a:ext>
                  </a:extLst>
                </p14:cNvPr>
                <p14:cNvContentPartPr/>
                <p14:nvPr/>
              </p14:nvContentPartPr>
              <p14:xfrm>
                <a:off x="3394539" y="1881327"/>
                <a:ext cx="223560" cy="340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C404A37-5C59-27B4-7671-27EB7579C8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76539" y="1863687"/>
                  <a:ext cx="2592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AAB44A-E116-EB85-5B3F-E0EFF11B03A3}"/>
                    </a:ext>
                  </a:extLst>
                </p14:cNvPr>
                <p14:cNvContentPartPr/>
                <p14:nvPr/>
              </p14:nvContentPartPr>
              <p14:xfrm>
                <a:off x="3403899" y="1868727"/>
                <a:ext cx="351720" cy="28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AAB44A-E116-EB85-5B3F-E0EFF11B03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5899" y="1850727"/>
                  <a:ext cx="387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9F7A9C-5F8E-9FBF-E066-F50DCADD6741}"/>
                    </a:ext>
                  </a:extLst>
                </p14:cNvPr>
                <p14:cNvContentPartPr/>
                <p14:nvPr/>
              </p14:nvContentPartPr>
              <p14:xfrm>
                <a:off x="3753819" y="2169327"/>
                <a:ext cx="125280" cy="146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9F7A9C-5F8E-9FBF-E066-F50DCADD67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35819" y="2151327"/>
                  <a:ext cx="1609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6BA515-76A0-CAD4-1950-800B6AE0E63D}"/>
              </a:ext>
            </a:extLst>
          </p:cNvPr>
          <p:cNvGrpSpPr/>
          <p:nvPr/>
        </p:nvGrpSpPr>
        <p:grpSpPr>
          <a:xfrm>
            <a:off x="4176099" y="1915887"/>
            <a:ext cx="636480" cy="300240"/>
            <a:chOff x="4176099" y="1915887"/>
            <a:chExt cx="6364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5983D9-4402-ABF7-6C06-5018B2E2EE67}"/>
                    </a:ext>
                  </a:extLst>
                </p14:cNvPr>
                <p14:cNvContentPartPr/>
                <p14:nvPr/>
              </p14:nvContentPartPr>
              <p14:xfrm>
                <a:off x="4176099" y="2027847"/>
                <a:ext cx="237960" cy="18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5983D9-4402-ABF7-6C06-5018B2E2EE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58099" y="2010207"/>
                  <a:ext cx="273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AEB9CE0-B837-B289-BD01-20ED80B8F588}"/>
                    </a:ext>
                  </a:extLst>
                </p14:cNvPr>
                <p14:cNvContentPartPr/>
                <p14:nvPr/>
              </p14:nvContentPartPr>
              <p14:xfrm>
                <a:off x="4528899" y="2088687"/>
                <a:ext cx="28800" cy="10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AEB9CE0-B837-B289-BD01-20ED80B8F5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10899" y="2071047"/>
                  <a:ext cx="64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689EC54-A9A6-434B-B57B-F4637AEA11F2}"/>
                    </a:ext>
                  </a:extLst>
                </p14:cNvPr>
                <p14:cNvContentPartPr/>
                <p14:nvPr/>
              </p14:nvContentPartPr>
              <p14:xfrm>
                <a:off x="4555539" y="1915887"/>
                <a:ext cx="17280" cy="42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689EC54-A9A6-434B-B57B-F4637AEA11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37539" y="1898247"/>
                  <a:ext cx="52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8078E4-C583-01CB-AB73-D1975313FB94}"/>
                    </a:ext>
                  </a:extLst>
                </p14:cNvPr>
                <p14:cNvContentPartPr/>
                <p14:nvPr/>
              </p14:nvContentPartPr>
              <p14:xfrm>
                <a:off x="4664259" y="2099127"/>
                <a:ext cx="148320" cy="115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8078E4-C583-01CB-AB73-D1975313FB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46259" y="2081487"/>
                  <a:ext cx="18396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096975-C18E-495F-9260-4A449B1FA7F3}"/>
                  </a:ext>
                </a:extLst>
              </p14:cNvPr>
              <p14:cNvContentPartPr/>
              <p14:nvPr/>
            </p14:nvContentPartPr>
            <p14:xfrm>
              <a:off x="5089779" y="1802487"/>
              <a:ext cx="245880" cy="397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096975-C18E-495F-9260-4A449B1FA7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071779" y="1784847"/>
                <a:ext cx="281520" cy="43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2196533B-F515-A3B5-8BB7-E56E99BB76F4}"/>
              </a:ext>
            </a:extLst>
          </p:cNvPr>
          <p:cNvGrpSpPr/>
          <p:nvPr/>
        </p:nvGrpSpPr>
        <p:grpSpPr>
          <a:xfrm>
            <a:off x="7774659" y="1828767"/>
            <a:ext cx="1696680" cy="462240"/>
            <a:chOff x="7774659" y="1828767"/>
            <a:chExt cx="169668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9F3AB7-7357-1D36-83FA-6FECEEACB2F2}"/>
                    </a:ext>
                  </a:extLst>
                </p14:cNvPr>
                <p14:cNvContentPartPr/>
                <p14:nvPr/>
              </p14:nvContentPartPr>
              <p14:xfrm>
                <a:off x="7774659" y="1865847"/>
                <a:ext cx="244440" cy="31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9F3AB7-7357-1D36-83FA-6FECEEACB2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57019" y="1847847"/>
                  <a:ext cx="2800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5881E9-50C4-433A-1607-6289DC4E3842}"/>
                    </a:ext>
                  </a:extLst>
                </p14:cNvPr>
                <p14:cNvContentPartPr/>
                <p14:nvPr/>
              </p14:nvContentPartPr>
              <p14:xfrm>
                <a:off x="8150139" y="1990047"/>
                <a:ext cx="177840" cy="2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5881E9-50C4-433A-1607-6289DC4E38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32499" y="1972407"/>
                  <a:ext cx="213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7699E5-5A61-89A7-C626-41FA870AC9DE}"/>
                    </a:ext>
                  </a:extLst>
                </p14:cNvPr>
                <p14:cNvContentPartPr/>
                <p14:nvPr/>
              </p14:nvContentPartPr>
              <p14:xfrm>
                <a:off x="8177859" y="2087247"/>
                <a:ext cx="133200" cy="15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7699E5-5A61-89A7-C626-41FA870AC9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60219" y="2069247"/>
                  <a:ext cx="168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DB0813A-1E2E-9C01-2533-08C655901C08}"/>
                    </a:ext>
                  </a:extLst>
                </p14:cNvPr>
                <p14:cNvContentPartPr/>
                <p14:nvPr/>
              </p14:nvContentPartPr>
              <p14:xfrm>
                <a:off x="8491779" y="1828767"/>
                <a:ext cx="215640" cy="29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DB0813A-1E2E-9C01-2533-08C655901C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4139" y="1810767"/>
                  <a:ext cx="251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A002FD7-3D41-C07D-CF99-6DFFA6A63BD2}"/>
                    </a:ext>
                  </a:extLst>
                </p14:cNvPr>
                <p14:cNvContentPartPr/>
                <p14:nvPr/>
              </p14:nvContentPartPr>
              <p14:xfrm>
                <a:off x="8712099" y="2141607"/>
                <a:ext cx="117000" cy="14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A002FD7-3D41-C07D-CF99-6DFFA6A63BD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94099" y="2123607"/>
                  <a:ext cx="152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A0B443-8B08-EC7E-B484-6FD1A255E26A}"/>
                    </a:ext>
                  </a:extLst>
                </p14:cNvPr>
                <p14:cNvContentPartPr/>
                <p14:nvPr/>
              </p14:nvContentPartPr>
              <p14:xfrm>
                <a:off x="8921619" y="2049447"/>
                <a:ext cx="149400" cy="39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A0B443-8B08-EC7E-B484-6FD1A255E2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03619" y="2031807"/>
                  <a:ext cx="185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A03680A-0288-37D2-59F5-60306CD1FA3F}"/>
                    </a:ext>
                  </a:extLst>
                </p14:cNvPr>
                <p14:cNvContentPartPr/>
                <p14:nvPr/>
              </p14:nvContentPartPr>
              <p14:xfrm>
                <a:off x="9188739" y="1888167"/>
                <a:ext cx="195840" cy="250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A03680A-0288-37D2-59F5-60306CD1FA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70739" y="1870167"/>
                  <a:ext cx="231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AD6FAF-59E4-C5E3-6CB5-18993BCA75AD}"/>
                    </a:ext>
                  </a:extLst>
                </p14:cNvPr>
                <p14:cNvContentPartPr/>
                <p14:nvPr/>
              </p14:nvContentPartPr>
              <p14:xfrm>
                <a:off x="9207099" y="2041167"/>
                <a:ext cx="141480" cy="1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AD6FAF-59E4-C5E3-6CB5-18993BCA75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89099" y="2023527"/>
                  <a:ext cx="177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EEA33B-3CEA-2771-ED81-4802CDFD79C3}"/>
                    </a:ext>
                  </a:extLst>
                </p14:cNvPr>
                <p14:cNvContentPartPr/>
                <p14:nvPr/>
              </p14:nvContentPartPr>
              <p14:xfrm>
                <a:off x="9445059" y="2129367"/>
                <a:ext cx="26280" cy="13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EEA33B-3CEA-2771-ED81-4802CDFD79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27059" y="2111727"/>
                  <a:ext cx="619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839EE64-1299-7174-4DD0-5D076DDCA6BD}"/>
              </a:ext>
            </a:extLst>
          </p:cNvPr>
          <p:cNvGrpSpPr/>
          <p:nvPr/>
        </p:nvGrpSpPr>
        <p:grpSpPr>
          <a:xfrm>
            <a:off x="9966339" y="1633287"/>
            <a:ext cx="1696320" cy="968400"/>
            <a:chOff x="9966339" y="1633287"/>
            <a:chExt cx="1696320" cy="9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309E4DD-8ED6-3FBF-8CAF-3CEB697C967B}"/>
                    </a:ext>
                  </a:extLst>
                </p14:cNvPr>
                <p14:cNvContentPartPr/>
                <p14:nvPr/>
              </p14:nvContentPartPr>
              <p14:xfrm>
                <a:off x="9966339" y="1633287"/>
                <a:ext cx="1051200" cy="523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309E4DD-8ED6-3FBF-8CAF-3CEB697C967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48699" y="1615647"/>
                  <a:ext cx="10868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31D252E-C25C-C123-321C-0FF495618C47}"/>
                    </a:ext>
                  </a:extLst>
                </p14:cNvPr>
                <p14:cNvContentPartPr/>
                <p14:nvPr/>
              </p14:nvContentPartPr>
              <p14:xfrm>
                <a:off x="9999459" y="2136207"/>
                <a:ext cx="1663200" cy="465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31D252E-C25C-C123-321C-0FF495618C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81459" y="2118207"/>
                  <a:ext cx="16988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8BECA7E-0DF5-8395-9973-603E30B71259}"/>
                    </a:ext>
                  </a:extLst>
                </p14:cNvPr>
                <p14:cNvContentPartPr/>
                <p14:nvPr/>
              </p14:nvContentPartPr>
              <p14:xfrm>
                <a:off x="10400139" y="2182287"/>
                <a:ext cx="12240" cy="51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8BECA7E-0DF5-8395-9973-603E30B712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82499" y="2164287"/>
                  <a:ext cx="478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DA60D86-06FF-A44A-0922-CEBD9B5D6743}"/>
              </a:ext>
            </a:extLst>
          </p:cNvPr>
          <p:cNvGrpSpPr/>
          <p:nvPr/>
        </p:nvGrpSpPr>
        <p:grpSpPr>
          <a:xfrm>
            <a:off x="902259" y="2881407"/>
            <a:ext cx="1202760" cy="302040"/>
            <a:chOff x="902259" y="2881407"/>
            <a:chExt cx="12027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1CC6F2-8000-0261-3B3E-B403564793B4}"/>
                    </a:ext>
                  </a:extLst>
                </p14:cNvPr>
                <p14:cNvContentPartPr/>
                <p14:nvPr/>
              </p14:nvContentPartPr>
              <p14:xfrm>
                <a:off x="902259" y="2881407"/>
                <a:ext cx="1152720" cy="30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1CC6F2-8000-0261-3B3E-B403564793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4619" y="2863407"/>
                  <a:ext cx="1188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EEEEB2F-F7A7-2F07-EBFD-4D6E82158B74}"/>
                    </a:ext>
                  </a:extLst>
                </p14:cNvPr>
                <p14:cNvContentPartPr/>
                <p14:nvPr/>
              </p14:nvContentPartPr>
              <p14:xfrm>
                <a:off x="1918899" y="2995527"/>
                <a:ext cx="186120" cy="46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EEEEB2F-F7A7-2F07-EBFD-4D6E82158B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01259" y="2977527"/>
                  <a:ext cx="22176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0BD7F66-BF67-A2D7-CDAE-1170E9EF53D0}"/>
                  </a:ext>
                </a:extLst>
              </p14:cNvPr>
              <p14:cNvContentPartPr/>
              <p14:nvPr/>
            </p14:nvContentPartPr>
            <p14:xfrm>
              <a:off x="5160699" y="2945847"/>
              <a:ext cx="359280" cy="1764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0BD7F66-BF67-A2D7-CDAE-1170E9EF53D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42699" y="2927847"/>
                <a:ext cx="3949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83F98E9-7DAE-7B84-78B1-29682D8F3F5F}"/>
                  </a:ext>
                </a:extLst>
              </p14:cNvPr>
              <p14:cNvContentPartPr/>
              <p14:nvPr/>
            </p14:nvContentPartPr>
            <p14:xfrm>
              <a:off x="5843619" y="2665407"/>
              <a:ext cx="1187640" cy="620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83F98E9-7DAE-7B84-78B1-29682D8F3F5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25619" y="2647767"/>
                <a:ext cx="12232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EF48C2A-A6CE-648D-1A77-0B383F382DEA}"/>
                  </a:ext>
                </a:extLst>
              </p14:cNvPr>
              <p14:cNvContentPartPr/>
              <p14:nvPr/>
            </p14:nvContentPartPr>
            <p14:xfrm>
              <a:off x="876699" y="3318807"/>
              <a:ext cx="1384920" cy="576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EF48C2A-A6CE-648D-1A77-0B383F382DE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59059" y="3301167"/>
                <a:ext cx="1420560" cy="61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6E1C929-9466-142D-C83D-97D476005374}"/>
              </a:ext>
            </a:extLst>
          </p:cNvPr>
          <p:cNvGrpSpPr/>
          <p:nvPr/>
        </p:nvGrpSpPr>
        <p:grpSpPr>
          <a:xfrm>
            <a:off x="2533779" y="2697807"/>
            <a:ext cx="4267080" cy="1210320"/>
            <a:chOff x="2533779" y="2697807"/>
            <a:chExt cx="4267080" cy="12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96D1AF-FB37-5EA7-4433-C588E1AEA5E0}"/>
                    </a:ext>
                  </a:extLst>
                </p14:cNvPr>
                <p14:cNvContentPartPr/>
                <p14:nvPr/>
              </p14:nvContentPartPr>
              <p14:xfrm>
                <a:off x="2533779" y="2823447"/>
                <a:ext cx="1103760" cy="527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96D1AF-FB37-5EA7-4433-C588E1AEA5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16139" y="2805447"/>
                  <a:ext cx="11394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6145F9-DD12-09A5-1868-18482251CDF5}"/>
                    </a:ext>
                  </a:extLst>
                </p14:cNvPr>
                <p14:cNvContentPartPr/>
                <p14:nvPr/>
              </p14:nvContentPartPr>
              <p14:xfrm>
                <a:off x="3913299" y="2937207"/>
                <a:ext cx="436680" cy="18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6145F9-DD12-09A5-1868-18482251CD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95659" y="2919207"/>
                  <a:ext cx="472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CF0414B-AD70-B41D-502B-3971D120AE94}"/>
                    </a:ext>
                  </a:extLst>
                </p14:cNvPr>
                <p14:cNvContentPartPr/>
                <p14:nvPr/>
              </p14:nvContentPartPr>
              <p14:xfrm>
                <a:off x="4340619" y="2827407"/>
                <a:ext cx="10440" cy="19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CF0414B-AD70-B41D-502B-3971D120AE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22979" y="2809407"/>
                  <a:ext cx="46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9AE849A-ADEF-6B83-1393-C63E61C9A1D5}"/>
                    </a:ext>
                  </a:extLst>
                </p14:cNvPr>
                <p14:cNvContentPartPr/>
                <p14:nvPr/>
              </p14:nvContentPartPr>
              <p14:xfrm>
                <a:off x="4366179" y="2697807"/>
                <a:ext cx="471960" cy="446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9AE849A-ADEF-6B83-1393-C63E61C9A1D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48539" y="2679807"/>
                  <a:ext cx="5076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BF7B0B-092E-6831-D1EE-D55213B85D68}"/>
                    </a:ext>
                  </a:extLst>
                </p14:cNvPr>
                <p14:cNvContentPartPr/>
                <p14:nvPr/>
              </p14:nvContentPartPr>
              <p14:xfrm>
                <a:off x="4475259" y="2888967"/>
                <a:ext cx="201240" cy="5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BF7B0B-092E-6831-D1EE-D55213B85D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57619" y="2871327"/>
                  <a:ext cx="236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77B666E-C00A-62B1-9B9E-41A417A2A07D}"/>
                    </a:ext>
                  </a:extLst>
                </p14:cNvPr>
                <p14:cNvContentPartPr/>
                <p14:nvPr/>
              </p14:nvContentPartPr>
              <p14:xfrm>
                <a:off x="2618019" y="3520047"/>
                <a:ext cx="303480" cy="316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77B666E-C00A-62B1-9B9E-41A417A2A0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00379" y="3502407"/>
                  <a:ext cx="3391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252448E-C6E9-191F-C00D-168865483D5D}"/>
                    </a:ext>
                  </a:extLst>
                </p14:cNvPr>
                <p14:cNvContentPartPr/>
                <p14:nvPr/>
              </p14:nvContentPartPr>
              <p14:xfrm>
                <a:off x="3149379" y="3368487"/>
                <a:ext cx="410040" cy="28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252448E-C6E9-191F-C00D-168865483D5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31379" y="3350847"/>
                  <a:ext cx="445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228CBD-E3E3-3548-43AC-9EA07B08A984}"/>
                    </a:ext>
                  </a:extLst>
                </p14:cNvPr>
                <p14:cNvContentPartPr/>
                <p14:nvPr/>
              </p14:nvContentPartPr>
              <p14:xfrm>
                <a:off x="3189699" y="3429687"/>
                <a:ext cx="316800" cy="51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228CBD-E3E3-3548-43AC-9EA07B08A9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71699" y="3411687"/>
                  <a:ext cx="352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8CDDB5-233B-FDE5-B07F-74C0FBF6FBA5}"/>
                    </a:ext>
                  </a:extLst>
                </p14:cNvPr>
                <p14:cNvContentPartPr/>
                <p14:nvPr/>
              </p14:nvContentPartPr>
              <p14:xfrm>
                <a:off x="3909339" y="3537327"/>
                <a:ext cx="231120" cy="105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8CDDB5-233B-FDE5-B07F-74C0FBF6FB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91339" y="3519687"/>
                  <a:ext cx="266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A9479E-8D2C-688D-FCFA-2B0AD81B64BE}"/>
                    </a:ext>
                  </a:extLst>
                </p14:cNvPr>
                <p14:cNvContentPartPr/>
                <p14:nvPr/>
              </p14:nvContentPartPr>
              <p14:xfrm>
                <a:off x="4459059" y="3504207"/>
                <a:ext cx="241560" cy="151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A9479E-8D2C-688D-FCFA-2B0AD81B64B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41059" y="3486207"/>
                  <a:ext cx="277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5709392-FA60-A2B6-3742-0CA0AC538AB3}"/>
                    </a:ext>
                  </a:extLst>
                </p14:cNvPr>
                <p14:cNvContentPartPr/>
                <p14:nvPr/>
              </p14:nvContentPartPr>
              <p14:xfrm>
                <a:off x="4797819" y="3493047"/>
                <a:ext cx="389880" cy="152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5709392-FA60-A2B6-3742-0CA0AC538AB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80179" y="3475047"/>
                  <a:ext cx="425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226B9C8-9DA8-9709-67E6-5FD45AA0CCA3}"/>
                    </a:ext>
                  </a:extLst>
                </p14:cNvPr>
                <p14:cNvContentPartPr/>
                <p14:nvPr/>
              </p14:nvContentPartPr>
              <p14:xfrm>
                <a:off x="5027499" y="3505287"/>
                <a:ext cx="194040" cy="149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226B9C8-9DA8-9709-67E6-5FD45AA0CC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09499" y="3487287"/>
                  <a:ext cx="22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6D7B415-6AF5-B663-93C3-B999310C043C}"/>
                    </a:ext>
                  </a:extLst>
                </p14:cNvPr>
                <p14:cNvContentPartPr/>
                <p14:nvPr/>
              </p14:nvContentPartPr>
              <p14:xfrm>
                <a:off x="5414139" y="3486567"/>
                <a:ext cx="264240" cy="173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6D7B415-6AF5-B663-93C3-B999310C043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96139" y="3468927"/>
                  <a:ext cx="299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FE13CA9-25C3-75F8-101A-C46164F6DB53}"/>
                    </a:ext>
                  </a:extLst>
                </p14:cNvPr>
                <p14:cNvContentPartPr/>
                <p14:nvPr/>
              </p14:nvContentPartPr>
              <p14:xfrm>
                <a:off x="5201019" y="3517527"/>
                <a:ext cx="151560" cy="144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FE13CA9-25C3-75F8-101A-C46164F6DB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83379" y="3499887"/>
                  <a:ext cx="187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4C7EC93-66B6-1640-0CCA-D3BBA366BCB9}"/>
                    </a:ext>
                  </a:extLst>
                </p14:cNvPr>
                <p14:cNvContentPartPr/>
                <p14:nvPr/>
              </p14:nvContentPartPr>
              <p14:xfrm>
                <a:off x="5441859" y="3473967"/>
                <a:ext cx="305640" cy="19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4C7EC93-66B6-1640-0CCA-D3BBA366BCB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24219" y="3456327"/>
                  <a:ext cx="341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FF6942A-BDE2-4AC9-AD0F-140D51D7340E}"/>
                    </a:ext>
                  </a:extLst>
                </p14:cNvPr>
                <p14:cNvContentPartPr/>
                <p14:nvPr/>
              </p14:nvContentPartPr>
              <p14:xfrm>
                <a:off x="5867019" y="3471087"/>
                <a:ext cx="424080" cy="172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FF6942A-BDE2-4AC9-AD0F-140D51D7340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49019" y="3453447"/>
                  <a:ext cx="459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E6FC81A-4E2E-2BF8-0B41-DF0E742245DE}"/>
                    </a:ext>
                  </a:extLst>
                </p14:cNvPr>
                <p14:cNvContentPartPr/>
                <p14:nvPr/>
              </p14:nvContentPartPr>
              <p14:xfrm>
                <a:off x="6566859" y="3223407"/>
                <a:ext cx="234000" cy="684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E6FC81A-4E2E-2BF8-0B41-DF0E742245D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48859" y="3205407"/>
                  <a:ext cx="269640" cy="72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5A2E390-1F27-C0E3-456A-9AF75CEAD531}"/>
              </a:ext>
            </a:extLst>
          </p:cNvPr>
          <p:cNvGrpSpPr/>
          <p:nvPr/>
        </p:nvGrpSpPr>
        <p:grpSpPr>
          <a:xfrm>
            <a:off x="7264539" y="3255447"/>
            <a:ext cx="523800" cy="429480"/>
            <a:chOff x="7264539" y="3255447"/>
            <a:chExt cx="5238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0D9B25C-DB1B-368B-F322-7D3505021B64}"/>
                    </a:ext>
                  </a:extLst>
                </p14:cNvPr>
                <p14:cNvContentPartPr/>
                <p14:nvPr/>
              </p14:nvContentPartPr>
              <p14:xfrm>
                <a:off x="7304499" y="3322407"/>
                <a:ext cx="232560" cy="322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0D9B25C-DB1B-368B-F322-7D3505021B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86859" y="3304767"/>
                  <a:ext cx="268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F3CB2A-9E87-5C8E-B9DA-F8D5CF020997}"/>
                    </a:ext>
                  </a:extLst>
                </p14:cNvPr>
                <p14:cNvContentPartPr/>
                <p14:nvPr/>
              </p14:nvContentPartPr>
              <p14:xfrm>
                <a:off x="7264539" y="3255447"/>
                <a:ext cx="446040" cy="115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F3CB2A-9E87-5C8E-B9DA-F8D5CF0209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46899" y="3237807"/>
                  <a:ext cx="481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B9B8A5E-652C-7419-7A5C-A36F6EF8F971}"/>
                    </a:ext>
                  </a:extLst>
                </p14:cNvPr>
                <p14:cNvContentPartPr/>
                <p14:nvPr/>
              </p14:nvContentPartPr>
              <p14:xfrm>
                <a:off x="7633179" y="3593487"/>
                <a:ext cx="155160" cy="9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B9B8A5E-652C-7419-7A5C-A36F6EF8F97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15539" y="3575847"/>
                  <a:ext cx="19080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D572F08-82FB-F18E-C6A8-42D49ACD93A5}"/>
              </a:ext>
            </a:extLst>
          </p:cNvPr>
          <p:cNvGrpSpPr/>
          <p:nvPr/>
        </p:nvGrpSpPr>
        <p:grpSpPr>
          <a:xfrm>
            <a:off x="7436619" y="3916767"/>
            <a:ext cx="92880" cy="470880"/>
            <a:chOff x="7436619" y="3916767"/>
            <a:chExt cx="9288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F8236FA-1D03-A370-B874-F7F245FA657C}"/>
                    </a:ext>
                  </a:extLst>
                </p14:cNvPr>
                <p14:cNvContentPartPr/>
                <p14:nvPr/>
              </p14:nvContentPartPr>
              <p14:xfrm>
                <a:off x="7450299" y="3936927"/>
                <a:ext cx="31320" cy="450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F8236FA-1D03-A370-B874-F7F245FA657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32659" y="3919287"/>
                  <a:ext cx="669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90BE61A-B17A-94CA-79F6-1FAB48D41C0A}"/>
                    </a:ext>
                  </a:extLst>
                </p14:cNvPr>
                <p14:cNvContentPartPr/>
                <p14:nvPr/>
              </p14:nvContentPartPr>
              <p14:xfrm>
                <a:off x="7436619" y="3916767"/>
                <a:ext cx="92880" cy="15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90BE61A-B17A-94CA-79F6-1FAB48D41C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18619" y="3899127"/>
                  <a:ext cx="1285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48A9164-F62C-B2C0-C297-6ED2B8FE6A18}"/>
              </a:ext>
            </a:extLst>
          </p:cNvPr>
          <p:cNvGrpSpPr/>
          <p:nvPr/>
        </p:nvGrpSpPr>
        <p:grpSpPr>
          <a:xfrm>
            <a:off x="7096059" y="4288647"/>
            <a:ext cx="4765320" cy="543600"/>
            <a:chOff x="7096059" y="4288647"/>
            <a:chExt cx="476532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0716C33-5B3F-FF7A-ECF8-B6CB66F90934}"/>
                    </a:ext>
                  </a:extLst>
                </p14:cNvPr>
                <p14:cNvContentPartPr/>
                <p14:nvPr/>
              </p14:nvContentPartPr>
              <p14:xfrm>
                <a:off x="7096059" y="4375047"/>
                <a:ext cx="1755720" cy="45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716C33-5B3F-FF7A-ECF8-B6CB66F9093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78419" y="4357407"/>
                  <a:ext cx="17913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23951F4-0966-1A85-46F5-A20C2EA29DC7}"/>
                    </a:ext>
                  </a:extLst>
                </p14:cNvPr>
                <p14:cNvContentPartPr/>
                <p14:nvPr/>
              </p14:nvContentPartPr>
              <p14:xfrm>
                <a:off x="8267859" y="4354887"/>
                <a:ext cx="22320" cy="26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23951F4-0966-1A85-46F5-A20C2EA29DC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50219" y="4336887"/>
                  <a:ext cx="57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4FDBD6C-1365-3E87-DFFA-27FA39A627FD}"/>
                    </a:ext>
                  </a:extLst>
                </p14:cNvPr>
                <p14:cNvContentPartPr/>
                <p14:nvPr/>
              </p14:nvContentPartPr>
              <p14:xfrm>
                <a:off x="9003339" y="4341927"/>
                <a:ext cx="482760" cy="320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4FDBD6C-1365-3E87-DFFA-27FA39A627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85339" y="4323927"/>
                  <a:ext cx="518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691C23-F085-E45C-2C3C-A61CF5D77963}"/>
                    </a:ext>
                  </a:extLst>
                </p14:cNvPr>
                <p14:cNvContentPartPr/>
                <p14:nvPr/>
              </p14:nvContentPartPr>
              <p14:xfrm>
                <a:off x="9143379" y="4410687"/>
                <a:ext cx="216720" cy="1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691C23-F085-E45C-2C3C-A61CF5D7796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25739" y="4393047"/>
                  <a:ext cx="252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1C6574-4EED-C546-79FD-8C257EBD39EB}"/>
                    </a:ext>
                  </a:extLst>
                </p14:cNvPr>
                <p14:cNvContentPartPr/>
                <p14:nvPr/>
              </p14:nvContentPartPr>
              <p14:xfrm>
                <a:off x="9669699" y="4288647"/>
                <a:ext cx="1236600" cy="390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1C6574-4EED-C546-79FD-8C257EBD39E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51699" y="4270647"/>
                  <a:ext cx="12722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D80092C-5E57-F0EE-51A7-C0AC5A5D019E}"/>
                    </a:ext>
                  </a:extLst>
                </p14:cNvPr>
                <p14:cNvContentPartPr/>
                <p14:nvPr/>
              </p14:nvContentPartPr>
              <p14:xfrm>
                <a:off x="9857259" y="4391247"/>
                <a:ext cx="414360" cy="21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D80092C-5E57-F0EE-51A7-C0AC5A5D019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39259" y="4373607"/>
                  <a:ext cx="450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DF2D67-5100-9A90-178E-3091445D69EC}"/>
                    </a:ext>
                  </a:extLst>
                </p14:cNvPr>
                <p14:cNvContentPartPr/>
                <p14:nvPr/>
              </p14:nvContentPartPr>
              <p14:xfrm>
                <a:off x="11029419" y="4304127"/>
                <a:ext cx="831960" cy="360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DF2D67-5100-9A90-178E-3091445D69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11779" y="4286487"/>
                  <a:ext cx="8676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21FDEB8-F530-0F25-3E8C-B725EB847E96}"/>
                    </a:ext>
                  </a:extLst>
                </p14:cNvPr>
                <p14:cNvContentPartPr/>
                <p14:nvPr/>
              </p14:nvContentPartPr>
              <p14:xfrm>
                <a:off x="11526219" y="4408887"/>
                <a:ext cx="301680" cy="18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21FDEB8-F530-0F25-3E8C-B725EB847E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08579" y="4391247"/>
                  <a:ext cx="3373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0A79DD5-D6DF-0168-E516-774FF55A7888}"/>
              </a:ext>
            </a:extLst>
          </p:cNvPr>
          <p:cNvGrpSpPr/>
          <p:nvPr/>
        </p:nvGrpSpPr>
        <p:grpSpPr>
          <a:xfrm>
            <a:off x="3099339" y="3913887"/>
            <a:ext cx="199440" cy="265680"/>
            <a:chOff x="3099339" y="3913887"/>
            <a:chExt cx="19944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777676-38ED-00C9-9F0A-783133BDA2F4}"/>
                    </a:ext>
                  </a:extLst>
                </p14:cNvPr>
                <p14:cNvContentPartPr/>
                <p14:nvPr/>
              </p14:nvContentPartPr>
              <p14:xfrm>
                <a:off x="3099339" y="3962847"/>
                <a:ext cx="100800" cy="21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777676-38ED-00C9-9F0A-783133BDA2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81339" y="3944847"/>
                  <a:ext cx="136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F040C6B-EEFE-4CEF-CF5D-906CBF127783}"/>
                    </a:ext>
                  </a:extLst>
                </p14:cNvPr>
                <p14:cNvContentPartPr/>
                <p14:nvPr/>
              </p14:nvContentPartPr>
              <p14:xfrm>
                <a:off x="3105819" y="3913887"/>
                <a:ext cx="192960" cy="44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F040C6B-EEFE-4CEF-CF5D-906CBF1277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88179" y="3896247"/>
                  <a:ext cx="22860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A5741CF-6D49-16E7-3B99-537893C57B8C}"/>
                  </a:ext>
                </a:extLst>
              </p14:cNvPr>
              <p14:cNvContentPartPr/>
              <p14:nvPr/>
            </p14:nvContentPartPr>
            <p14:xfrm>
              <a:off x="5417019" y="4917927"/>
              <a:ext cx="276840" cy="322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A5741CF-6D49-16E7-3B99-537893C57B8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399019" y="4900287"/>
                <a:ext cx="312480" cy="35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C6F5698-FB4C-CA48-4DBD-7D6648CC8549}"/>
              </a:ext>
            </a:extLst>
          </p:cNvPr>
          <p:cNvGrpSpPr/>
          <p:nvPr/>
        </p:nvGrpSpPr>
        <p:grpSpPr>
          <a:xfrm>
            <a:off x="1877499" y="4100727"/>
            <a:ext cx="3283560" cy="2027520"/>
            <a:chOff x="1877499" y="4100727"/>
            <a:chExt cx="3283560" cy="20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D5F70B-DABB-1191-1BDF-6716AEB876B3}"/>
                    </a:ext>
                  </a:extLst>
                </p14:cNvPr>
                <p14:cNvContentPartPr/>
                <p14:nvPr/>
              </p14:nvContentPartPr>
              <p14:xfrm>
                <a:off x="3404259" y="4124487"/>
                <a:ext cx="82080" cy="2003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D5F70B-DABB-1191-1BDF-6716AEB876B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86259" y="4106487"/>
                  <a:ext cx="117720" cy="20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B7689F2-100C-A645-4E17-5DE9EEA47C3A}"/>
                    </a:ext>
                  </a:extLst>
                </p14:cNvPr>
                <p14:cNvContentPartPr/>
                <p14:nvPr/>
              </p14:nvContentPartPr>
              <p14:xfrm>
                <a:off x="1877499" y="5075967"/>
                <a:ext cx="3283560" cy="90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B7689F2-100C-A645-4E17-5DE9EEA47C3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59859" y="5057967"/>
                  <a:ext cx="3319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EA3EEB6-7991-D070-30B3-0B6ADDA9402B}"/>
                    </a:ext>
                  </a:extLst>
                </p14:cNvPr>
                <p14:cNvContentPartPr/>
                <p14:nvPr/>
              </p14:nvContentPartPr>
              <p14:xfrm>
                <a:off x="2230299" y="5901807"/>
                <a:ext cx="45000" cy="50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EA3EEB6-7991-D070-30B3-0B6ADDA940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12659" y="5883807"/>
                  <a:ext cx="80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490AC15-4D81-4632-C4FF-B1414393E735}"/>
                    </a:ext>
                  </a:extLst>
                </p14:cNvPr>
                <p14:cNvContentPartPr/>
                <p14:nvPr/>
              </p14:nvContentPartPr>
              <p14:xfrm>
                <a:off x="2332899" y="5870127"/>
                <a:ext cx="864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490AC15-4D81-4632-C4FF-B1414393E73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15259" y="5852487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3618DA6-DAD0-7E05-7DB8-984DB52538A6}"/>
                    </a:ext>
                  </a:extLst>
                </p14:cNvPr>
                <p14:cNvContentPartPr/>
                <p14:nvPr/>
              </p14:nvContentPartPr>
              <p14:xfrm>
                <a:off x="2497779" y="5636847"/>
                <a:ext cx="140040" cy="89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3618DA6-DAD0-7E05-7DB8-984DB52538A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80139" y="5618847"/>
                  <a:ext cx="175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DAC1F99-4F73-A4D1-F627-CEF91CFACBA8}"/>
                    </a:ext>
                  </a:extLst>
                </p14:cNvPr>
                <p14:cNvContentPartPr/>
                <p14:nvPr/>
              </p14:nvContentPartPr>
              <p14:xfrm>
                <a:off x="2799459" y="5419047"/>
                <a:ext cx="162000" cy="119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DAC1F99-4F73-A4D1-F627-CEF91CFACBA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81459" y="5401407"/>
                  <a:ext cx="19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2D435A-909F-8B9B-F75E-8FD3B4B0AB2B}"/>
                    </a:ext>
                  </a:extLst>
                </p14:cNvPr>
                <p14:cNvContentPartPr/>
                <p14:nvPr/>
              </p14:nvContentPartPr>
              <p14:xfrm>
                <a:off x="3118059" y="5111967"/>
                <a:ext cx="254160" cy="230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2D435A-909F-8B9B-F75E-8FD3B4B0AB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00059" y="5093967"/>
                  <a:ext cx="289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8E0AAFB-9EF3-C12F-161B-4B37E8DD153D}"/>
                    </a:ext>
                  </a:extLst>
                </p14:cNvPr>
                <p14:cNvContentPartPr/>
                <p14:nvPr/>
              </p14:nvContentPartPr>
              <p14:xfrm>
                <a:off x="3455379" y="5004327"/>
                <a:ext cx="36360" cy="38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8E0AAFB-9EF3-C12F-161B-4B37E8DD15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37379" y="4986327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326CBB7-68BD-D8C2-D08C-56AB3623D57D}"/>
                    </a:ext>
                  </a:extLst>
                </p14:cNvPr>
                <p14:cNvContentPartPr/>
                <p14:nvPr/>
              </p14:nvContentPartPr>
              <p14:xfrm>
                <a:off x="3649059" y="4680327"/>
                <a:ext cx="204840" cy="215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326CBB7-68BD-D8C2-D08C-56AB3623D5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31419" y="4662327"/>
                  <a:ext cx="240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AC75B6B-0D95-A1CA-71F9-6BDAC73F47C6}"/>
                    </a:ext>
                  </a:extLst>
                </p14:cNvPr>
                <p14:cNvContentPartPr/>
                <p14:nvPr/>
              </p14:nvContentPartPr>
              <p14:xfrm>
                <a:off x="4047939" y="4310607"/>
                <a:ext cx="303120" cy="23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AC75B6B-0D95-A1CA-71F9-6BDAC73F47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30299" y="4292967"/>
                  <a:ext cx="338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16C52EF-6210-99AB-70F2-FA804707AF44}"/>
                    </a:ext>
                  </a:extLst>
                </p14:cNvPr>
                <p14:cNvContentPartPr/>
                <p14:nvPr/>
              </p14:nvContentPartPr>
              <p14:xfrm>
                <a:off x="4453299" y="4100727"/>
                <a:ext cx="191160" cy="61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16C52EF-6210-99AB-70F2-FA804707AF4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35659" y="4082727"/>
                  <a:ext cx="22680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4332933-5182-2A1A-3FC0-5147703D559A}"/>
                  </a:ext>
                </a:extLst>
              </p14:cNvPr>
              <p14:cNvContentPartPr/>
              <p14:nvPr/>
            </p14:nvContentPartPr>
            <p14:xfrm>
              <a:off x="1892979" y="1778367"/>
              <a:ext cx="3568680" cy="5824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4332933-5182-2A1A-3FC0-5147703D559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839339" y="1670367"/>
                <a:ext cx="367632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2FAAC20-685F-2D9B-F68F-DB39A83BFB61}"/>
                  </a:ext>
                </a:extLst>
              </p14:cNvPr>
              <p14:cNvContentPartPr/>
              <p14:nvPr/>
            </p14:nvContentPartPr>
            <p14:xfrm>
              <a:off x="5262219" y="1831647"/>
              <a:ext cx="104040" cy="282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2FAAC20-685F-2D9B-F68F-DB39A83BFB6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08219" y="1724007"/>
                <a:ext cx="211680" cy="49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CB0D056-48E6-7C02-005E-94E7BE8C545A}"/>
              </a:ext>
            </a:extLst>
          </p:cNvPr>
          <p:cNvGrpSpPr/>
          <p:nvPr/>
        </p:nvGrpSpPr>
        <p:grpSpPr>
          <a:xfrm>
            <a:off x="180819" y="1658847"/>
            <a:ext cx="1358640" cy="1177920"/>
            <a:chOff x="180819" y="1658847"/>
            <a:chExt cx="1358640" cy="11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862502-13B9-41F5-F0CD-452144C1E832}"/>
                    </a:ext>
                  </a:extLst>
                </p14:cNvPr>
                <p14:cNvContentPartPr/>
                <p14:nvPr/>
              </p14:nvContentPartPr>
              <p14:xfrm>
                <a:off x="230859" y="1678287"/>
                <a:ext cx="86040" cy="269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862502-13B9-41F5-F0CD-452144C1E8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2859" y="1660647"/>
                  <a:ext cx="121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683EAC9-9072-91B7-25B4-B6C716C77904}"/>
                    </a:ext>
                  </a:extLst>
                </p14:cNvPr>
                <p14:cNvContentPartPr/>
                <p14:nvPr/>
              </p14:nvContentPartPr>
              <p14:xfrm>
                <a:off x="394659" y="1854327"/>
                <a:ext cx="86040" cy="145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683EAC9-9072-91B7-25B4-B6C716C7790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7019" y="1836687"/>
                  <a:ext cx="121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A347602-E216-91B9-601F-A7B022C6EDE4}"/>
                    </a:ext>
                  </a:extLst>
                </p14:cNvPr>
                <p14:cNvContentPartPr/>
                <p14:nvPr/>
              </p14:nvContentPartPr>
              <p14:xfrm>
                <a:off x="588339" y="1658847"/>
                <a:ext cx="113400" cy="266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A347602-E216-91B9-601F-A7B022C6EDE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0339" y="1640847"/>
                  <a:ext cx="149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A80C437-6C04-3D01-D62A-22DD94E50A4A}"/>
                    </a:ext>
                  </a:extLst>
                </p14:cNvPr>
                <p14:cNvContentPartPr/>
                <p14:nvPr/>
              </p14:nvContentPartPr>
              <p14:xfrm>
                <a:off x="529299" y="1797807"/>
                <a:ext cx="174240" cy="51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A80C437-6C04-3D01-D62A-22DD94E50A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1299" y="1779807"/>
                  <a:ext cx="209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40255B9-1EEA-3531-A18D-BD916C844A15}"/>
                    </a:ext>
                  </a:extLst>
                </p14:cNvPr>
                <p14:cNvContentPartPr/>
                <p14:nvPr/>
              </p14:nvContentPartPr>
              <p14:xfrm>
                <a:off x="237699" y="2143047"/>
                <a:ext cx="67680" cy="221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40255B9-1EEA-3531-A18D-BD916C844A1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9699" y="2125047"/>
                  <a:ext cx="103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EA73A42-8E8A-C781-03EA-0D038C8E1B28}"/>
                    </a:ext>
                  </a:extLst>
                </p14:cNvPr>
                <p14:cNvContentPartPr/>
                <p14:nvPr/>
              </p14:nvContentPartPr>
              <p14:xfrm>
                <a:off x="180819" y="2135487"/>
                <a:ext cx="210960" cy="26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EA73A42-8E8A-C781-03EA-0D038C8E1B2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2819" y="2117847"/>
                  <a:ext cx="246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E68149-82D0-C418-3BF4-428CC64A9CF7}"/>
                    </a:ext>
                  </a:extLst>
                </p14:cNvPr>
                <p14:cNvContentPartPr/>
                <p14:nvPr/>
              </p14:nvContentPartPr>
              <p14:xfrm>
                <a:off x="381339" y="2001927"/>
                <a:ext cx="1158120" cy="420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E68149-82D0-C418-3BF4-428CC64A9C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3699" y="1984287"/>
                  <a:ext cx="1193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DC85472-2C6B-6117-63C6-3994D8FB5D9F}"/>
                    </a:ext>
                  </a:extLst>
                </p14:cNvPr>
                <p14:cNvContentPartPr/>
                <p14:nvPr/>
              </p14:nvContentPartPr>
              <p14:xfrm>
                <a:off x="248499" y="2387127"/>
                <a:ext cx="1221480" cy="449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DC85472-2C6B-6117-63C6-3994D8FB5D9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0859" y="2369487"/>
                  <a:ext cx="12571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F57E0C0-AA03-A2A3-B9C9-4FAEBE774887}"/>
                    </a:ext>
                  </a:extLst>
                </p14:cNvPr>
                <p14:cNvContentPartPr/>
                <p14:nvPr/>
              </p14:nvContentPartPr>
              <p14:xfrm>
                <a:off x="900459" y="2417007"/>
                <a:ext cx="240120" cy="74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F57E0C0-AA03-A2A3-B9C9-4FAEBE77488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2819" y="2399367"/>
                  <a:ext cx="27576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41F332A-3457-745E-AB49-B2C974D67703}"/>
                  </a:ext>
                </a:extLst>
              </p14:cNvPr>
              <p14:cNvContentPartPr/>
              <p14:nvPr/>
            </p14:nvContentPartPr>
            <p14:xfrm>
              <a:off x="8092899" y="2810487"/>
              <a:ext cx="243000" cy="936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41F332A-3457-745E-AB49-B2C974D6770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075259" y="2792487"/>
                <a:ext cx="278640" cy="9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DF342C6-9156-C0F3-546B-9E1FDDB86593}"/>
              </a:ext>
            </a:extLst>
          </p:cNvPr>
          <p:cNvGrpSpPr/>
          <p:nvPr/>
        </p:nvGrpSpPr>
        <p:grpSpPr>
          <a:xfrm>
            <a:off x="8780859" y="3106047"/>
            <a:ext cx="480600" cy="282240"/>
            <a:chOff x="8780859" y="3106047"/>
            <a:chExt cx="4806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370DCF9-0AC9-6235-9A6F-63BC4F631E16}"/>
                    </a:ext>
                  </a:extLst>
                </p14:cNvPr>
                <p14:cNvContentPartPr/>
                <p14:nvPr/>
              </p14:nvContentPartPr>
              <p14:xfrm>
                <a:off x="8780859" y="3106047"/>
                <a:ext cx="148320" cy="282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370DCF9-0AC9-6235-9A6F-63BC4F631E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62859" y="3088407"/>
                  <a:ext cx="183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0AC4008-143E-68D0-4E34-65303ABA89C0}"/>
                    </a:ext>
                  </a:extLst>
                </p14:cNvPr>
                <p14:cNvContentPartPr/>
                <p14:nvPr/>
              </p14:nvContentPartPr>
              <p14:xfrm>
                <a:off x="9071019" y="3136287"/>
                <a:ext cx="190440" cy="240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0AC4008-143E-68D0-4E34-65303ABA89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53379" y="3118287"/>
                  <a:ext cx="22608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8E68B6E-E4F2-C1DC-ED8A-4E5E2E0096C6}"/>
              </a:ext>
            </a:extLst>
          </p:cNvPr>
          <p:cNvGrpSpPr/>
          <p:nvPr/>
        </p:nvGrpSpPr>
        <p:grpSpPr>
          <a:xfrm>
            <a:off x="9471339" y="2993727"/>
            <a:ext cx="2475720" cy="593280"/>
            <a:chOff x="9471339" y="2993727"/>
            <a:chExt cx="247572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46CCF94-BA9F-1301-658D-D4ECBAFA671B}"/>
                    </a:ext>
                  </a:extLst>
                </p14:cNvPr>
                <p14:cNvContentPartPr/>
                <p14:nvPr/>
              </p14:nvContentPartPr>
              <p14:xfrm>
                <a:off x="9471339" y="3070767"/>
                <a:ext cx="1392480" cy="498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46CCF94-BA9F-1301-658D-D4ECBAFA67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53699" y="3053127"/>
                  <a:ext cx="14281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F892CA6-C25F-9E32-7BD2-84CB13DE5901}"/>
                    </a:ext>
                  </a:extLst>
                </p14:cNvPr>
                <p14:cNvContentPartPr/>
                <p14:nvPr/>
              </p14:nvContentPartPr>
              <p14:xfrm>
                <a:off x="11042379" y="2993727"/>
                <a:ext cx="775440" cy="593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F892CA6-C25F-9E32-7BD2-84CB13DE590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24379" y="2975727"/>
                  <a:ext cx="81108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D1A7DB3-CD71-8410-3E6C-D180E477A630}"/>
                    </a:ext>
                  </a:extLst>
                </p14:cNvPr>
                <p14:cNvContentPartPr/>
                <p14:nvPr/>
              </p14:nvContentPartPr>
              <p14:xfrm>
                <a:off x="11679939" y="3192447"/>
                <a:ext cx="267120" cy="39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D1A7DB3-CD71-8410-3E6C-D180E477A63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661939" y="3174447"/>
                  <a:ext cx="3027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8CB52AD-2EE5-569E-1FD3-1E0B81884801}"/>
              </a:ext>
            </a:extLst>
          </p:cNvPr>
          <p:cNvGrpSpPr/>
          <p:nvPr/>
        </p:nvGrpSpPr>
        <p:grpSpPr>
          <a:xfrm>
            <a:off x="1400859" y="4808487"/>
            <a:ext cx="1847880" cy="168480"/>
            <a:chOff x="1400859" y="4808487"/>
            <a:chExt cx="184788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FE527C0-E39C-5047-429D-FED105B07C5A}"/>
                    </a:ext>
                  </a:extLst>
                </p14:cNvPr>
                <p14:cNvContentPartPr/>
                <p14:nvPr/>
              </p14:nvContentPartPr>
              <p14:xfrm>
                <a:off x="1400859" y="4808487"/>
                <a:ext cx="1776960" cy="155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FE527C0-E39C-5047-429D-FED105B07C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83219" y="4790487"/>
                  <a:ext cx="1812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D637DCC-C24C-084B-C4D8-8B631225A7CC}"/>
                    </a:ext>
                  </a:extLst>
                </p14:cNvPr>
                <p14:cNvContentPartPr/>
                <p14:nvPr/>
              </p14:nvContentPartPr>
              <p14:xfrm>
                <a:off x="3024459" y="4886247"/>
                <a:ext cx="224280" cy="90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D637DCC-C24C-084B-C4D8-8B631225A7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06459" y="4868607"/>
                  <a:ext cx="2599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BCB626E-E614-7679-266C-CCFFE9FEC4DA}"/>
              </a:ext>
            </a:extLst>
          </p:cNvPr>
          <p:cNvGrpSpPr/>
          <p:nvPr/>
        </p:nvGrpSpPr>
        <p:grpSpPr>
          <a:xfrm>
            <a:off x="163179" y="4411407"/>
            <a:ext cx="1319040" cy="964440"/>
            <a:chOff x="163179" y="4411407"/>
            <a:chExt cx="1319040" cy="9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0EB3E66-1089-719E-A2D6-B2F61217B7AB}"/>
                    </a:ext>
                  </a:extLst>
                </p14:cNvPr>
                <p14:cNvContentPartPr/>
                <p14:nvPr/>
              </p14:nvContentPartPr>
              <p14:xfrm>
                <a:off x="265059" y="4461447"/>
                <a:ext cx="177840" cy="259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0EB3E66-1089-719E-A2D6-B2F61217B7A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7059" y="4443807"/>
                  <a:ext cx="213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76AD5BA-6D25-3353-16E8-B07E97585086}"/>
                    </a:ext>
                  </a:extLst>
                </p14:cNvPr>
                <p14:cNvContentPartPr/>
                <p14:nvPr/>
              </p14:nvContentPartPr>
              <p14:xfrm>
                <a:off x="507339" y="4489527"/>
                <a:ext cx="117360" cy="118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76AD5BA-6D25-3353-16E8-B07E975850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9339" y="4471527"/>
                  <a:ext cx="153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D621BDB-CBA5-CC47-0A9A-37D26338C1B6}"/>
                    </a:ext>
                  </a:extLst>
                </p14:cNvPr>
                <p14:cNvContentPartPr/>
                <p14:nvPr/>
              </p14:nvContentPartPr>
              <p14:xfrm>
                <a:off x="662139" y="4463607"/>
                <a:ext cx="58320" cy="115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D621BDB-CBA5-CC47-0A9A-37D26338C1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4139" y="4445607"/>
                  <a:ext cx="93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5275F85-5225-12CE-1ED8-42234984A29A}"/>
                    </a:ext>
                  </a:extLst>
                </p14:cNvPr>
                <p14:cNvContentPartPr/>
                <p14:nvPr/>
              </p14:nvContentPartPr>
              <p14:xfrm>
                <a:off x="709299" y="4411407"/>
                <a:ext cx="243720" cy="185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5275F85-5225-12CE-1ED8-42234984A29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1299" y="4393767"/>
                  <a:ext cx="279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27DC14F-DD6C-E94A-C923-9A7411F1EEE0}"/>
                    </a:ext>
                  </a:extLst>
                </p14:cNvPr>
                <p14:cNvContentPartPr/>
                <p14:nvPr/>
              </p14:nvContentPartPr>
              <p14:xfrm>
                <a:off x="233379" y="4863927"/>
                <a:ext cx="84960" cy="207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27DC14F-DD6C-E94A-C923-9A7411F1EE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5739" y="4846287"/>
                  <a:ext cx="120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118BA88-AE5E-0823-2433-79C2DFE38157}"/>
                    </a:ext>
                  </a:extLst>
                </p14:cNvPr>
                <p14:cNvContentPartPr/>
                <p14:nvPr/>
              </p14:nvContentPartPr>
              <p14:xfrm>
                <a:off x="163179" y="4926927"/>
                <a:ext cx="213120" cy="12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118BA88-AE5E-0823-2433-79C2DFE3815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5179" y="4908927"/>
                  <a:ext cx="248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A41A207-4690-D7E9-5213-75526E0BF3A1}"/>
                    </a:ext>
                  </a:extLst>
                </p14:cNvPr>
                <p14:cNvContentPartPr/>
                <p14:nvPr/>
              </p14:nvContentPartPr>
              <p14:xfrm>
                <a:off x="405459" y="4925487"/>
                <a:ext cx="126000" cy="129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A41A207-4690-D7E9-5213-75526E0BF3A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7819" y="4907487"/>
                  <a:ext cx="161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FC73211-DF0C-C20B-27AB-472B9F2F2DA1}"/>
                    </a:ext>
                  </a:extLst>
                </p14:cNvPr>
                <p14:cNvContentPartPr/>
                <p14:nvPr/>
              </p14:nvContentPartPr>
              <p14:xfrm>
                <a:off x="574659" y="4929447"/>
                <a:ext cx="108000" cy="94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FC73211-DF0C-C20B-27AB-472B9F2F2DA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7019" y="4911447"/>
                  <a:ext cx="143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152574B-B870-F6EB-055A-F23B9C58F975}"/>
                    </a:ext>
                  </a:extLst>
                </p14:cNvPr>
                <p14:cNvContentPartPr/>
                <p14:nvPr/>
              </p14:nvContentPartPr>
              <p14:xfrm>
                <a:off x="726939" y="4940607"/>
                <a:ext cx="75240" cy="72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152574B-B870-F6EB-055A-F23B9C58F97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8939" y="4922967"/>
                  <a:ext cx="110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8ED8F72-6065-265C-D240-2CD1ED2FD9EB}"/>
                    </a:ext>
                  </a:extLst>
                </p14:cNvPr>
                <p14:cNvContentPartPr/>
                <p14:nvPr/>
              </p14:nvContentPartPr>
              <p14:xfrm>
                <a:off x="859779" y="4669887"/>
                <a:ext cx="312480" cy="380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8ED8F72-6065-265C-D240-2CD1ED2FD9E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1779" y="4651887"/>
                  <a:ext cx="3481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C6BDE75-F491-80AA-8C1B-97FEF3BE12D4}"/>
                    </a:ext>
                  </a:extLst>
                </p14:cNvPr>
                <p14:cNvContentPartPr/>
                <p14:nvPr/>
              </p14:nvContentPartPr>
              <p14:xfrm>
                <a:off x="1167939" y="4880487"/>
                <a:ext cx="25560" cy="24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C6BDE75-F491-80AA-8C1B-97FEF3BE12D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0299" y="4862487"/>
                  <a:ext cx="61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FE93DB8-08A2-333E-CF14-3633DEB145C6}"/>
                    </a:ext>
                  </a:extLst>
                </p14:cNvPr>
                <p14:cNvContentPartPr/>
                <p14:nvPr/>
              </p14:nvContentPartPr>
              <p14:xfrm>
                <a:off x="1238139" y="4945287"/>
                <a:ext cx="90360" cy="51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FE93DB8-08A2-333E-CF14-3633DEB145C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20139" y="4927287"/>
                  <a:ext cx="126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FF5594-6252-8F81-553B-FAB02A19448E}"/>
                    </a:ext>
                  </a:extLst>
                </p14:cNvPr>
                <p14:cNvContentPartPr/>
                <p14:nvPr/>
              </p14:nvContentPartPr>
              <p14:xfrm>
                <a:off x="1314099" y="4936287"/>
                <a:ext cx="168120" cy="439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FF5594-6252-8F81-553B-FAB02A1944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96099" y="4918287"/>
                  <a:ext cx="203760" cy="47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3E5693A-A375-8721-3FC2-76645270B3A4}"/>
              </a:ext>
            </a:extLst>
          </p:cNvPr>
          <p:cNvGrpSpPr/>
          <p:nvPr/>
        </p:nvGrpSpPr>
        <p:grpSpPr>
          <a:xfrm>
            <a:off x="155979" y="5187567"/>
            <a:ext cx="846000" cy="369720"/>
            <a:chOff x="155979" y="5187567"/>
            <a:chExt cx="8460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4D5BF52-FD58-5CF2-A086-78D39720A39B}"/>
                    </a:ext>
                  </a:extLst>
                </p14:cNvPr>
                <p14:cNvContentPartPr/>
                <p14:nvPr/>
              </p14:nvContentPartPr>
              <p14:xfrm>
                <a:off x="155979" y="5277207"/>
                <a:ext cx="846000" cy="280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4D5BF52-FD58-5CF2-A086-78D39720A3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7979" y="5259567"/>
                  <a:ext cx="881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10B101F-FAB1-66EA-A607-1BD799A90039}"/>
                    </a:ext>
                  </a:extLst>
                </p14:cNvPr>
                <p14:cNvContentPartPr/>
                <p14:nvPr/>
              </p14:nvContentPartPr>
              <p14:xfrm>
                <a:off x="585459" y="5187567"/>
                <a:ext cx="24120" cy="18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10B101F-FAB1-66EA-A607-1BD799A9003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7459" y="5169567"/>
                  <a:ext cx="597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C01B6DF-C5FC-C11E-1B50-306A7236C8D8}"/>
              </a:ext>
            </a:extLst>
          </p:cNvPr>
          <p:cNvGrpSpPr/>
          <p:nvPr/>
        </p:nvGrpSpPr>
        <p:grpSpPr>
          <a:xfrm>
            <a:off x="1602819" y="5666727"/>
            <a:ext cx="734400" cy="455760"/>
            <a:chOff x="1602819" y="5666727"/>
            <a:chExt cx="7344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24812B1-1F67-73B8-D621-9C0463D0381F}"/>
                    </a:ext>
                  </a:extLst>
                </p14:cNvPr>
                <p14:cNvContentPartPr/>
                <p14:nvPr/>
              </p14:nvContentPartPr>
              <p14:xfrm>
                <a:off x="1602819" y="5695527"/>
                <a:ext cx="719640" cy="426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24812B1-1F67-73B8-D621-9C0463D0381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85179" y="5677887"/>
                  <a:ext cx="755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95BE8A4-F3D5-9012-6A70-3B99EFEB474F}"/>
                    </a:ext>
                  </a:extLst>
                </p14:cNvPr>
                <p14:cNvContentPartPr/>
                <p14:nvPr/>
              </p14:nvContentPartPr>
              <p14:xfrm>
                <a:off x="2131299" y="5666727"/>
                <a:ext cx="205920" cy="112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95BE8A4-F3D5-9012-6A70-3B99EFEB474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13299" y="5648727"/>
                  <a:ext cx="2415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6AA874E-8C48-0578-8F31-20EF3D64ABD7}"/>
              </a:ext>
            </a:extLst>
          </p:cNvPr>
          <p:cNvGrpSpPr/>
          <p:nvPr/>
        </p:nvGrpSpPr>
        <p:grpSpPr>
          <a:xfrm>
            <a:off x="256779" y="6127167"/>
            <a:ext cx="1968840" cy="398880"/>
            <a:chOff x="256779" y="6127167"/>
            <a:chExt cx="19688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F88438B-328B-BF47-0F86-16C2003967E0}"/>
                    </a:ext>
                  </a:extLst>
                </p14:cNvPr>
                <p14:cNvContentPartPr/>
                <p14:nvPr/>
              </p14:nvContentPartPr>
              <p14:xfrm>
                <a:off x="256779" y="6188367"/>
                <a:ext cx="688320" cy="291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F88438B-328B-BF47-0F86-16C2003967E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8779" y="6170727"/>
                  <a:ext cx="723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A3B6FBD-84CD-656A-6C3B-A1E8F4831A89}"/>
                    </a:ext>
                  </a:extLst>
                </p14:cNvPr>
                <p14:cNvContentPartPr/>
                <p14:nvPr/>
              </p14:nvContentPartPr>
              <p14:xfrm>
                <a:off x="884979" y="6135087"/>
                <a:ext cx="17280" cy="18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A3B6FBD-84CD-656A-6C3B-A1E8F4831A8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6979" y="6117447"/>
                  <a:ext cx="52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F169089-01D4-6141-6405-D1D8AB910391}"/>
                    </a:ext>
                  </a:extLst>
                </p14:cNvPr>
                <p14:cNvContentPartPr/>
                <p14:nvPr/>
              </p14:nvContentPartPr>
              <p14:xfrm>
                <a:off x="990819" y="6127167"/>
                <a:ext cx="1234800" cy="398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F169089-01D4-6141-6405-D1D8AB9103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3179" y="6109167"/>
                  <a:ext cx="1270440" cy="43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9DCBDFC-89DE-BC30-BFB1-7D3412B517EA}"/>
              </a:ext>
            </a:extLst>
          </p:cNvPr>
          <p:cNvGrpSpPr/>
          <p:nvPr/>
        </p:nvGrpSpPr>
        <p:grpSpPr>
          <a:xfrm>
            <a:off x="2463939" y="6096207"/>
            <a:ext cx="2978640" cy="579960"/>
            <a:chOff x="2463939" y="6096207"/>
            <a:chExt cx="297864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1066FC4-D6DF-84DF-26E5-52802D1682B6}"/>
                    </a:ext>
                  </a:extLst>
                </p14:cNvPr>
                <p14:cNvContentPartPr/>
                <p14:nvPr/>
              </p14:nvContentPartPr>
              <p14:xfrm>
                <a:off x="2463939" y="6096207"/>
                <a:ext cx="1539720" cy="536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1066FC4-D6DF-84DF-26E5-52802D1682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46299" y="6078567"/>
                  <a:ext cx="157536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2CD9CAF-114A-F520-5555-E8C2B2946503}"/>
                    </a:ext>
                  </a:extLst>
                </p14:cNvPr>
                <p14:cNvContentPartPr/>
                <p14:nvPr/>
              </p14:nvContentPartPr>
              <p14:xfrm>
                <a:off x="3858579" y="6248487"/>
                <a:ext cx="14040" cy="59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2CD9CAF-114A-F520-5555-E8C2B294650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40939" y="6230847"/>
                  <a:ext cx="49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40E0170-4B99-1B66-9FF1-C1FA6BCBBF8D}"/>
                    </a:ext>
                  </a:extLst>
                </p14:cNvPr>
                <p14:cNvContentPartPr/>
                <p14:nvPr/>
              </p14:nvContentPartPr>
              <p14:xfrm>
                <a:off x="2676699" y="6204567"/>
                <a:ext cx="422640" cy="15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40E0170-4B99-1B66-9FF1-C1FA6BCBBF8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58699" y="6186567"/>
                  <a:ext cx="458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107E1CE-FCCE-BD0A-74A6-3967AEAB62FA}"/>
                    </a:ext>
                  </a:extLst>
                </p14:cNvPr>
                <p14:cNvContentPartPr/>
                <p14:nvPr/>
              </p14:nvContentPartPr>
              <p14:xfrm>
                <a:off x="4157019" y="6311847"/>
                <a:ext cx="1285560" cy="364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107E1CE-FCCE-BD0A-74A6-3967AEAB62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39019" y="6293847"/>
                  <a:ext cx="13212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29BAFD8-CDC7-5157-934A-36A80665FD47}"/>
                    </a:ext>
                  </a:extLst>
                </p14:cNvPr>
                <p14:cNvContentPartPr/>
                <p14:nvPr/>
              </p14:nvContentPartPr>
              <p14:xfrm>
                <a:off x="4941819" y="6142647"/>
                <a:ext cx="14040" cy="16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29BAFD8-CDC7-5157-934A-36A80665FD4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23819" y="6125007"/>
                  <a:ext cx="4968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FD80E7A-52F5-909F-AC0C-6A8C283F223E}"/>
                  </a:ext>
                </a:extLst>
              </p14:cNvPr>
              <p14:cNvContentPartPr/>
              <p14:nvPr/>
            </p14:nvContentPartPr>
            <p14:xfrm>
              <a:off x="3249819" y="4652247"/>
              <a:ext cx="92160" cy="817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FD80E7A-52F5-909F-AC0C-6A8C283F223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232179" y="4634607"/>
                <a:ext cx="1278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8115566-F928-A204-91B2-8BD239A86F6E}"/>
                  </a:ext>
                </a:extLst>
              </p14:cNvPr>
              <p14:cNvContentPartPr/>
              <p14:nvPr/>
            </p14:nvContentPartPr>
            <p14:xfrm>
              <a:off x="3402099" y="4571607"/>
              <a:ext cx="82800" cy="871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8115566-F928-A204-91B2-8BD239A86F6E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384099" y="4553607"/>
                <a:ext cx="11844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E3DFBF2-D3ED-C987-B369-6B3279BC6B10}"/>
                  </a:ext>
                </a:extLst>
              </p14:cNvPr>
              <p14:cNvContentPartPr/>
              <p14:nvPr/>
            </p14:nvContentPartPr>
            <p14:xfrm>
              <a:off x="3392379" y="4552887"/>
              <a:ext cx="520560" cy="306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E3DFBF2-D3ED-C987-B369-6B3279BC6B10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374379" y="4535247"/>
                <a:ext cx="5562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C71BBD2-B86D-D41A-E159-CA7B9EF474E4}"/>
                  </a:ext>
                </a:extLst>
              </p14:cNvPr>
              <p14:cNvContentPartPr/>
              <p14:nvPr/>
            </p14:nvContentPartPr>
            <p14:xfrm>
              <a:off x="2889459" y="5453607"/>
              <a:ext cx="513360" cy="94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C71BBD2-B86D-D41A-E159-CA7B9EF474E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871459" y="5435967"/>
                <a:ext cx="5490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92FB49C-88E7-CC9D-69CF-359F7CBD81AB}"/>
                  </a:ext>
                </a:extLst>
              </p14:cNvPr>
              <p14:cNvContentPartPr/>
              <p14:nvPr/>
            </p14:nvContentPartPr>
            <p14:xfrm>
              <a:off x="3913299" y="4062927"/>
              <a:ext cx="729000" cy="538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92FB49C-88E7-CC9D-69CF-359F7CBD81A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895659" y="4044927"/>
                <a:ext cx="7646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3A6ED16-3C77-CFAC-20E4-38081853C16D}"/>
                  </a:ext>
                </a:extLst>
              </p14:cNvPr>
              <p14:cNvContentPartPr/>
              <p14:nvPr/>
            </p14:nvContentPartPr>
            <p14:xfrm>
              <a:off x="3393099" y="4566567"/>
              <a:ext cx="33480" cy="901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3A6ED16-3C77-CFAC-20E4-38081853C16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375459" y="4548567"/>
                <a:ext cx="691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33FD070-36F9-C8D1-29A9-625DCC7CD270}"/>
                  </a:ext>
                </a:extLst>
              </p14:cNvPr>
              <p14:cNvContentPartPr/>
              <p14:nvPr/>
            </p14:nvContentPartPr>
            <p14:xfrm>
              <a:off x="3599739" y="5518767"/>
              <a:ext cx="98280" cy="30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33FD070-36F9-C8D1-29A9-625DCC7CD27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581739" y="5501127"/>
                <a:ext cx="1339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D408CC6-FA3D-2211-423E-7F6031861591}"/>
                  </a:ext>
                </a:extLst>
              </p14:cNvPr>
              <p14:cNvContentPartPr/>
              <p14:nvPr/>
            </p14:nvContentPartPr>
            <p14:xfrm>
              <a:off x="3821859" y="5440647"/>
              <a:ext cx="125280" cy="235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D408CC6-FA3D-2211-423E-7F603186159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804219" y="5423007"/>
                <a:ext cx="1609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4563CFC-DEA2-2D76-A229-DC1C0ACAB1CC}"/>
                  </a:ext>
                </a:extLst>
              </p14:cNvPr>
              <p14:cNvContentPartPr/>
              <p14:nvPr/>
            </p14:nvContentPartPr>
            <p14:xfrm>
              <a:off x="3848859" y="5436687"/>
              <a:ext cx="204120" cy="205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4563CFC-DEA2-2D76-A229-DC1C0ACAB1CC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831219" y="5419047"/>
                <a:ext cx="239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F49E926-F143-343B-67BB-E61B1243A983}"/>
                  </a:ext>
                </a:extLst>
              </p14:cNvPr>
              <p14:cNvContentPartPr/>
              <p14:nvPr/>
            </p14:nvContentPartPr>
            <p14:xfrm>
              <a:off x="4013739" y="5664567"/>
              <a:ext cx="93960" cy="540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F49E926-F143-343B-67BB-E61B1243A98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995739" y="5646927"/>
                <a:ext cx="1296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ED519D4-BDC4-E90E-1493-E90F6F2E962E}"/>
                  </a:ext>
                </a:extLst>
              </p14:cNvPr>
              <p14:cNvContentPartPr/>
              <p14:nvPr/>
            </p14:nvContentPartPr>
            <p14:xfrm>
              <a:off x="2875059" y="4473687"/>
              <a:ext cx="20520" cy="184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ED519D4-BDC4-E90E-1493-E90F6F2E962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857059" y="4455687"/>
                <a:ext cx="561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A5EF791-0D91-8511-F943-2F40C908DEE2}"/>
                  </a:ext>
                </a:extLst>
              </p14:cNvPr>
              <p14:cNvContentPartPr/>
              <p14:nvPr/>
            </p14:nvContentPartPr>
            <p14:xfrm>
              <a:off x="2817819" y="4572687"/>
              <a:ext cx="196920" cy="324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A5EF791-0D91-8511-F943-2F40C908DEE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799819" y="4555047"/>
                <a:ext cx="232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BE3F13-1A16-91C4-0002-F48A384A5A30}"/>
                  </a:ext>
                </a:extLst>
              </p14:cNvPr>
              <p14:cNvContentPartPr/>
              <p14:nvPr/>
            </p14:nvContentPartPr>
            <p14:xfrm>
              <a:off x="3083499" y="4464687"/>
              <a:ext cx="73440" cy="203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BE3F13-1A16-91C4-0002-F48A384A5A3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065499" y="4447047"/>
                <a:ext cx="109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DE1E7AB-97DF-FD83-2CEF-A63C97E21001}"/>
                  </a:ext>
                </a:extLst>
              </p14:cNvPr>
              <p14:cNvContentPartPr/>
              <p14:nvPr/>
            </p14:nvContentPartPr>
            <p14:xfrm>
              <a:off x="3064779" y="4445247"/>
              <a:ext cx="181080" cy="45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DE1E7AB-97DF-FD83-2CEF-A63C97E2100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047139" y="4427607"/>
                <a:ext cx="2167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88DAE35-389E-1439-3352-A3FDF14F5E3E}"/>
                  </a:ext>
                </a:extLst>
              </p14:cNvPr>
              <p14:cNvContentPartPr/>
              <p14:nvPr/>
            </p14:nvContentPartPr>
            <p14:xfrm>
              <a:off x="3409659" y="4565127"/>
              <a:ext cx="493920" cy="554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88DAE35-389E-1439-3352-A3FDF14F5E3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392019" y="4547127"/>
                <a:ext cx="52956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8B3E525-7252-B702-380C-9A8F1441BC0D}"/>
              </a:ext>
            </a:extLst>
          </p:cNvPr>
          <p:cNvGrpSpPr/>
          <p:nvPr/>
        </p:nvGrpSpPr>
        <p:grpSpPr>
          <a:xfrm>
            <a:off x="2223819" y="5498247"/>
            <a:ext cx="1145880" cy="458640"/>
            <a:chOff x="2223819" y="5498247"/>
            <a:chExt cx="114588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91DFFA9-82BD-A65A-4201-FC5A2A7FF0FF}"/>
                    </a:ext>
                  </a:extLst>
                </p14:cNvPr>
                <p14:cNvContentPartPr/>
                <p14:nvPr/>
              </p14:nvContentPartPr>
              <p14:xfrm>
                <a:off x="2223819" y="5501847"/>
                <a:ext cx="577800" cy="448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91DFFA9-82BD-A65A-4201-FC5A2A7FF0F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205819" y="5483847"/>
                  <a:ext cx="6134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5AE042E-C560-8C22-5789-7BC5CE198ED6}"/>
                    </a:ext>
                  </a:extLst>
                </p14:cNvPr>
                <p14:cNvContentPartPr/>
                <p14:nvPr/>
              </p14:nvContentPartPr>
              <p14:xfrm>
                <a:off x="2796219" y="5531007"/>
                <a:ext cx="81720" cy="21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5AE042E-C560-8C22-5789-7BC5CE198E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778579" y="5513007"/>
                  <a:ext cx="117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5F0F223-16BD-5678-6E40-6E79A2E8607C}"/>
                    </a:ext>
                  </a:extLst>
                </p14:cNvPr>
                <p14:cNvContentPartPr/>
                <p14:nvPr/>
              </p14:nvContentPartPr>
              <p14:xfrm>
                <a:off x="2796219" y="5498247"/>
                <a:ext cx="573480" cy="37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5F0F223-16BD-5678-6E40-6E79A2E8607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778579" y="5480607"/>
                  <a:ext cx="609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087F667-32A5-F2BE-9615-E5C1151B8EF4}"/>
                    </a:ext>
                  </a:extLst>
                </p14:cNvPr>
                <p14:cNvContentPartPr/>
                <p14:nvPr/>
              </p14:nvContentPartPr>
              <p14:xfrm>
                <a:off x="2227419" y="5544327"/>
                <a:ext cx="558720" cy="412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087F667-32A5-F2BE-9615-E5C1151B8EF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209419" y="5526327"/>
                  <a:ext cx="594360" cy="44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52D3B3FF-0A4F-8F65-BDA0-E23E8647F244}"/>
                  </a:ext>
                </a:extLst>
              </p14:cNvPr>
              <p14:cNvContentPartPr/>
              <p14:nvPr/>
            </p14:nvContentPartPr>
            <p14:xfrm>
              <a:off x="3902139" y="4101807"/>
              <a:ext cx="723240" cy="5302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52D3B3FF-0A4F-8F65-BDA0-E23E8647F244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884499" y="4084167"/>
                <a:ext cx="758880" cy="56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95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C93FD8-7B28-F480-B4B0-4BA1C765F7E5}"/>
              </a:ext>
            </a:extLst>
          </p:cNvPr>
          <p:cNvGrpSpPr/>
          <p:nvPr/>
        </p:nvGrpSpPr>
        <p:grpSpPr>
          <a:xfrm>
            <a:off x="792099" y="80967"/>
            <a:ext cx="3485880" cy="484200"/>
            <a:chOff x="792099" y="80967"/>
            <a:chExt cx="348588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EB083E-BEF4-D734-B4CF-D30A97933A3F}"/>
                    </a:ext>
                  </a:extLst>
                </p14:cNvPr>
                <p14:cNvContentPartPr/>
                <p14:nvPr/>
              </p14:nvContentPartPr>
              <p14:xfrm>
                <a:off x="792099" y="89247"/>
                <a:ext cx="967320" cy="421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EB083E-BEF4-D734-B4CF-D30A97933A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459" y="71247"/>
                  <a:ext cx="10029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6D3620-D4D9-0D40-A9DC-143B4B53B251}"/>
                    </a:ext>
                  </a:extLst>
                </p14:cNvPr>
                <p14:cNvContentPartPr/>
                <p14:nvPr/>
              </p14:nvContentPartPr>
              <p14:xfrm>
                <a:off x="1595979" y="325767"/>
                <a:ext cx="216000" cy="3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6D3620-D4D9-0D40-A9DC-143B4B53B25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8339" y="308127"/>
                  <a:ext cx="251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FCB177-D8EF-4708-1F4E-CE37931E44E3}"/>
                    </a:ext>
                  </a:extLst>
                </p14:cNvPr>
                <p14:cNvContentPartPr/>
                <p14:nvPr/>
              </p14:nvContentPartPr>
              <p14:xfrm>
                <a:off x="2110779" y="80967"/>
                <a:ext cx="590040" cy="45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FCB177-D8EF-4708-1F4E-CE37931E44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93139" y="62967"/>
                  <a:ext cx="6256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D2448A-D7B1-A051-70A8-8FDF85503481}"/>
                    </a:ext>
                  </a:extLst>
                </p14:cNvPr>
                <p14:cNvContentPartPr/>
                <p14:nvPr/>
              </p14:nvContentPartPr>
              <p14:xfrm>
                <a:off x="2544579" y="317127"/>
                <a:ext cx="211320" cy="1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D2448A-D7B1-A051-70A8-8FDF855034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26579" y="299127"/>
                  <a:ext cx="246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ED2298-8D81-D268-EE27-6531D1819293}"/>
                    </a:ext>
                  </a:extLst>
                </p14:cNvPr>
                <p14:cNvContentPartPr/>
                <p14:nvPr/>
              </p14:nvContentPartPr>
              <p14:xfrm>
                <a:off x="2734659" y="337647"/>
                <a:ext cx="1203120" cy="171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ED2298-8D81-D268-EE27-6531D18192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6659" y="319647"/>
                  <a:ext cx="123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46AC84-A695-2E91-E7C5-3A0191CA2474}"/>
                    </a:ext>
                  </a:extLst>
                </p14:cNvPr>
                <p14:cNvContentPartPr/>
                <p14:nvPr/>
              </p14:nvContentPartPr>
              <p14:xfrm>
                <a:off x="3633939" y="177807"/>
                <a:ext cx="20520" cy="2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46AC84-A695-2E91-E7C5-3A0191CA24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6299" y="159807"/>
                  <a:ext cx="56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D9139E-4E92-313F-B6C5-AE3ADD6ED5B7}"/>
                    </a:ext>
                  </a:extLst>
                </p14:cNvPr>
                <p14:cNvContentPartPr/>
                <p14:nvPr/>
              </p14:nvContentPartPr>
              <p14:xfrm>
                <a:off x="3858939" y="349167"/>
                <a:ext cx="419040" cy="216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D9139E-4E92-313F-B6C5-AE3ADD6ED5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1299" y="331527"/>
                  <a:ext cx="45468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8254F-479A-63A2-75E2-EDDAE1F3AAEF}"/>
              </a:ext>
            </a:extLst>
          </p:cNvPr>
          <p:cNvGrpSpPr/>
          <p:nvPr/>
        </p:nvGrpSpPr>
        <p:grpSpPr>
          <a:xfrm>
            <a:off x="4735539" y="150807"/>
            <a:ext cx="957960" cy="565200"/>
            <a:chOff x="4735539" y="150807"/>
            <a:chExt cx="95796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15B074-9123-25CA-9825-89537D565059}"/>
                    </a:ext>
                  </a:extLst>
                </p14:cNvPr>
                <p14:cNvContentPartPr/>
                <p14:nvPr/>
              </p14:nvContentPartPr>
              <p14:xfrm>
                <a:off x="4919859" y="189327"/>
                <a:ext cx="24120" cy="27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15B074-9123-25CA-9825-89537D5650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01859" y="171687"/>
                  <a:ext cx="59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819D7F-42E3-CBF0-4555-0961956CB1C8}"/>
                    </a:ext>
                  </a:extLst>
                </p14:cNvPr>
                <p14:cNvContentPartPr/>
                <p14:nvPr/>
              </p14:nvContentPartPr>
              <p14:xfrm>
                <a:off x="4735539" y="181767"/>
                <a:ext cx="380520" cy="37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819D7F-42E3-CBF0-4555-0961956CB1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17539" y="163767"/>
                  <a:ext cx="4161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B4EAF3-73C6-D11A-0982-22CE22350A7C}"/>
                    </a:ext>
                  </a:extLst>
                </p14:cNvPr>
                <p14:cNvContentPartPr/>
                <p14:nvPr/>
              </p14:nvContentPartPr>
              <p14:xfrm>
                <a:off x="4844979" y="390207"/>
                <a:ext cx="85680" cy="36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B4EAF3-73C6-D11A-0982-22CE22350A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26979" y="372567"/>
                  <a:ext cx="121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1AF3A1-06AD-DFF0-D157-963D2E3FE623}"/>
                    </a:ext>
                  </a:extLst>
                </p14:cNvPr>
                <p14:cNvContentPartPr/>
                <p14:nvPr/>
              </p14:nvContentPartPr>
              <p14:xfrm>
                <a:off x="5466339" y="150807"/>
                <a:ext cx="227160" cy="374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1AF3A1-06AD-DFF0-D157-963D2E3FE6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48699" y="133167"/>
                  <a:ext cx="2628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24A7DE-C0DB-29C0-4BDA-323902B2E9CF}"/>
                    </a:ext>
                  </a:extLst>
                </p14:cNvPr>
                <p14:cNvContentPartPr/>
                <p14:nvPr/>
              </p14:nvContentPartPr>
              <p14:xfrm>
                <a:off x="5619339" y="654807"/>
                <a:ext cx="34560" cy="61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24A7DE-C0DB-29C0-4BDA-323902B2E9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01699" y="637167"/>
                  <a:ext cx="7020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AE7F95-7940-E1A1-77E0-C84111913327}"/>
              </a:ext>
            </a:extLst>
          </p:cNvPr>
          <p:cNvGrpSpPr/>
          <p:nvPr/>
        </p:nvGrpSpPr>
        <p:grpSpPr>
          <a:xfrm>
            <a:off x="1892619" y="930207"/>
            <a:ext cx="3972960" cy="687600"/>
            <a:chOff x="1892619" y="930207"/>
            <a:chExt cx="397296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2114AD-AAF9-E61F-C1F1-A5CE5335C15B}"/>
                    </a:ext>
                  </a:extLst>
                </p14:cNvPr>
                <p14:cNvContentPartPr/>
                <p14:nvPr/>
              </p14:nvContentPartPr>
              <p14:xfrm>
                <a:off x="1892619" y="1133247"/>
                <a:ext cx="434880" cy="340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2114AD-AAF9-E61F-C1F1-A5CE5335C1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74979" y="1115607"/>
                  <a:ext cx="4705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58E01D-53FB-475A-2F00-3E59892E7E7E}"/>
                    </a:ext>
                  </a:extLst>
                </p14:cNvPr>
                <p14:cNvContentPartPr/>
                <p14:nvPr/>
              </p14:nvContentPartPr>
              <p14:xfrm>
                <a:off x="2139219" y="1325847"/>
                <a:ext cx="202320" cy="19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58E01D-53FB-475A-2F00-3E59892E7E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21219" y="1307847"/>
                  <a:ext cx="237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A68101-BD63-070D-42CB-58D9707E4CDA}"/>
                    </a:ext>
                  </a:extLst>
                </p14:cNvPr>
                <p14:cNvContentPartPr/>
                <p14:nvPr/>
              </p14:nvContentPartPr>
              <p14:xfrm>
                <a:off x="2372139" y="1128927"/>
                <a:ext cx="1352880" cy="488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A68101-BD63-070D-42CB-58D9707E4C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54139" y="1111287"/>
                  <a:ext cx="13885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1B390C-CBE0-4BA2-7CC0-B2A2E19E4F9B}"/>
                    </a:ext>
                  </a:extLst>
                </p14:cNvPr>
                <p14:cNvContentPartPr/>
                <p14:nvPr/>
              </p14:nvContentPartPr>
              <p14:xfrm>
                <a:off x="3005379" y="1116687"/>
                <a:ext cx="695880" cy="20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1B390C-CBE0-4BA2-7CC0-B2A2E19E4F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7379" y="1099047"/>
                  <a:ext cx="731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8062A2F-66F3-8374-AA7E-4F8F251A4F0E}"/>
                    </a:ext>
                  </a:extLst>
                </p14:cNvPr>
                <p14:cNvContentPartPr/>
                <p14:nvPr/>
              </p14:nvContentPartPr>
              <p14:xfrm>
                <a:off x="3878739" y="1044327"/>
                <a:ext cx="1034640" cy="41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8062A2F-66F3-8374-AA7E-4F8F251A4F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60739" y="1026327"/>
                  <a:ext cx="10702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2DAFBD-2098-D77B-E5D0-57A0D7818392}"/>
                    </a:ext>
                  </a:extLst>
                </p14:cNvPr>
                <p14:cNvContentPartPr/>
                <p14:nvPr/>
              </p14:nvContentPartPr>
              <p14:xfrm>
                <a:off x="5193099" y="930207"/>
                <a:ext cx="672480" cy="40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2DAFBD-2098-D77B-E5D0-57A0D78183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75099" y="912567"/>
                  <a:ext cx="7081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5C7D08-BF43-4CDB-2585-228AD4F4E46F}"/>
                    </a:ext>
                  </a:extLst>
                </p14:cNvPr>
                <p14:cNvContentPartPr/>
                <p14:nvPr/>
              </p14:nvContentPartPr>
              <p14:xfrm>
                <a:off x="5549859" y="1080327"/>
                <a:ext cx="36360" cy="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5C7D08-BF43-4CDB-2585-228AD4F4E4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31859" y="1062327"/>
                  <a:ext cx="72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2A154D-D39C-3E23-51E2-77796B877265}"/>
              </a:ext>
            </a:extLst>
          </p:cNvPr>
          <p:cNvGrpSpPr/>
          <p:nvPr/>
        </p:nvGrpSpPr>
        <p:grpSpPr>
          <a:xfrm>
            <a:off x="6186699" y="926247"/>
            <a:ext cx="601920" cy="410400"/>
            <a:chOff x="6186699" y="926247"/>
            <a:chExt cx="60192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C4981E-335D-9E99-C576-8BD81D49CB33}"/>
                    </a:ext>
                  </a:extLst>
                </p14:cNvPr>
                <p14:cNvContentPartPr/>
                <p14:nvPr/>
              </p14:nvContentPartPr>
              <p14:xfrm>
                <a:off x="6264459" y="952527"/>
                <a:ext cx="59040" cy="32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C4981E-335D-9E99-C576-8BD81D49CB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46459" y="934887"/>
                  <a:ext cx="94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7553477-FD4E-59A9-C79A-A395046990CA}"/>
                    </a:ext>
                  </a:extLst>
                </p14:cNvPr>
                <p14:cNvContentPartPr/>
                <p14:nvPr/>
              </p14:nvContentPartPr>
              <p14:xfrm>
                <a:off x="6186699" y="1054407"/>
                <a:ext cx="231840" cy="6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7553477-FD4E-59A9-C79A-A395046990C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68699" y="1036767"/>
                  <a:ext cx="267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21D25E-96E8-DA3D-AFDB-F6367619E50A}"/>
                    </a:ext>
                  </a:extLst>
                </p14:cNvPr>
                <p14:cNvContentPartPr/>
                <p14:nvPr/>
              </p14:nvContentPartPr>
              <p14:xfrm>
                <a:off x="6393699" y="926247"/>
                <a:ext cx="123480" cy="381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21D25E-96E8-DA3D-AFDB-F6367619E5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76059" y="908247"/>
                  <a:ext cx="1591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2E21F7-9DCC-9DBD-7C87-E4F98014A96A}"/>
                    </a:ext>
                  </a:extLst>
                </p14:cNvPr>
                <p14:cNvContentPartPr/>
                <p14:nvPr/>
              </p14:nvContentPartPr>
              <p14:xfrm>
                <a:off x="6561819" y="1116327"/>
                <a:ext cx="145440" cy="149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2E21F7-9DCC-9DBD-7C87-E4F98014A9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43819" y="1098687"/>
                  <a:ext cx="181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DC79CC-610B-1164-BAEE-E7B5F217FD71}"/>
                    </a:ext>
                  </a:extLst>
                </p14:cNvPr>
                <p14:cNvContentPartPr/>
                <p14:nvPr/>
              </p14:nvContentPartPr>
              <p14:xfrm>
                <a:off x="6551739" y="1056207"/>
                <a:ext cx="236880" cy="28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DC79CC-610B-1164-BAEE-E7B5F217FD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33739" y="1038567"/>
                  <a:ext cx="27252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E371773-4B74-1BCF-4F19-DE7AB046A939}"/>
                  </a:ext>
                </a:extLst>
              </p14:cNvPr>
              <p14:cNvContentPartPr/>
              <p14:nvPr/>
            </p14:nvContentPartPr>
            <p14:xfrm>
              <a:off x="1561779" y="1972047"/>
              <a:ext cx="163440" cy="1951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E371773-4B74-1BCF-4F19-DE7AB046A9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43779" y="1954407"/>
                <a:ext cx="199080" cy="19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D7C918F-D21A-D2A3-78AC-A08EFC59E8EE}"/>
                  </a:ext>
                </a:extLst>
              </p14:cNvPr>
              <p14:cNvContentPartPr/>
              <p14:nvPr/>
            </p14:nvContentPartPr>
            <p14:xfrm>
              <a:off x="5785659" y="2625807"/>
              <a:ext cx="184320" cy="198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D7C918F-D21A-D2A3-78AC-A08EFC59E8E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68019" y="2608167"/>
                <a:ext cx="219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EC463AA-4933-FDA9-89CD-1176140AAD52}"/>
                  </a:ext>
                </a:extLst>
              </p14:cNvPr>
              <p14:cNvContentPartPr/>
              <p14:nvPr/>
            </p14:nvContentPartPr>
            <p14:xfrm>
              <a:off x="5756139" y="3029367"/>
              <a:ext cx="176400" cy="146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EC463AA-4933-FDA9-89CD-1176140AAD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8499" y="3011727"/>
                <a:ext cx="2120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D4C835F-D381-EAB7-6CD3-E92E2A8B57FD}"/>
                  </a:ext>
                </a:extLst>
              </p14:cNvPr>
              <p14:cNvContentPartPr/>
              <p14:nvPr/>
            </p14:nvContentPartPr>
            <p14:xfrm>
              <a:off x="8310699" y="2215767"/>
              <a:ext cx="616680" cy="64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D4C835F-D381-EAB7-6CD3-E92E2A8B57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92699" y="2197767"/>
                <a:ext cx="65232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EE8D8BC-DF1A-0A94-3F97-563534CF096F}"/>
                  </a:ext>
                </a:extLst>
              </p14:cNvPr>
              <p14:cNvContentPartPr/>
              <p14:nvPr/>
            </p14:nvContentPartPr>
            <p14:xfrm>
              <a:off x="8344179" y="2235207"/>
              <a:ext cx="486000" cy="500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EE8D8BC-DF1A-0A94-3F97-563534CF09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90179" y="2127207"/>
                <a:ext cx="59364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A5342E9-EA90-E30A-ACB4-5E7023B65CAE}"/>
                  </a:ext>
                </a:extLst>
              </p14:cNvPr>
              <p14:cNvContentPartPr/>
              <p14:nvPr/>
            </p14:nvContentPartPr>
            <p14:xfrm>
              <a:off x="8359299" y="3030447"/>
              <a:ext cx="443520" cy="570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A5342E9-EA90-E30A-ACB4-5E7023B65CA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05659" y="2922447"/>
                <a:ext cx="55116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0B2AF5A-E280-CD99-72C3-1949EA469973}"/>
                  </a:ext>
                </a:extLst>
              </p14:cNvPr>
              <p14:cNvContentPartPr/>
              <p14:nvPr/>
            </p14:nvContentPartPr>
            <p14:xfrm>
              <a:off x="8312859" y="2873847"/>
              <a:ext cx="487440" cy="17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0B2AF5A-E280-CD99-72C3-1949EA46997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58859" y="2765847"/>
                <a:ext cx="5950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1222337-D727-87B5-1BF7-C71A3D89E1A2}"/>
                  </a:ext>
                </a:extLst>
              </p14:cNvPr>
              <p14:cNvContentPartPr/>
              <p14:nvPr/>
            </p14:nvContentPartPr>
            <p14:xfrm>
              <a:off x="5877099" y="1899327"/>
              <a:ext cx="2721600" cy="902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1222337-D727-87B5-1BF7-C71A3D89E1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59099" y="1881327"/>
                <a:ext cx="275724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9226E0E-9BBA-87E3-2B18-BD43A71B3634}"/>
                  </a:ext>
                </a:extLst>
              </p14:cNvPr>
              <p14:cNvContentPartPr/>
              <p14:nvPr/>
            </p14:nvContentPartPr>
            <p14:xfrm>
              <a:off x="8293779" y="2929287"/>
              <a:ext cx="593280" cy="60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9226E0E-9BBA-87E3-2B18-BD43A71B363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76139" y="2911287"/>
                <a:ext cx="6289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882E5BA-4B98-99C6-A25A-237CA64BBBB6}"/>
                  </a:ext>
                </a:extLst>
              </p14:cNvPr>
              <p14:cNvContentPartPr/>
              <p14:nvPr/>
            </p14:nvContentPartPr>
            <p14:xfrm>
              <a:off x="8302059" y="2961687"/>
              <a:ext cx="41400" cy="5659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882E5BA-4B98-99C6-A25A-237CA64BBB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284059" y="2944047"/>
                <a:ext cx="770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C56D6D5-B57F-F813-9F4D-4234BCA4AD52}"/>
                  </a:ext>
                </a:extLst>
              </p14:cNvPr>
              <p14:cNvContentPartPr/>
              <p14:nvPr/>
            </p14:nvContentPartPr>
            <p14:xfrm>
              <a:off x="8851779" y="2946927"/>
              <a:ext cx="17640" cy="531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C56D6D5-B57F-F813-9F4D-4234BCA4AD5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834139" y="2929287"/>
                <a:ext cx="532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715AF0C-72A4-C840-1C4C-E49676E70E89}"/>
                  </a:ext>
                </a:extLst>
              </p14:cNvPr>
              <p14:cNvContentPartPr/>
              <p14:nvPr/>
            </p14:nvContentPartPr>
            <p14:xfrm>
              <a:off x="8842779" y="3440487"/>
              <a:ext cx="11520" cy="133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715AF0C-72A4-C840-1C4C-E49676E70E8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825139" y="3422487"/>
                <a:ext cx="471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D6F0EB3-215F-09F4-EDF2-8031F7864DDA}"/>
                  </a:ext>
                </a:extLst>
              </p14:cNvPr>
              <p14:cNvContentPartPr/>
              <p14:nvPr/>
            </p14:nvContentPartPr>
            <p14:xfrm>
              <a:off x="5865219" y="3148167"/>
              <a:ext cx="2814840" cy="817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D6F0EB3-215F-09F4-EDF2-8031F7864DD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47219" y="3130527"/>
                <a:ext cx="285048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5EC49C5-20AD-D3C9-3562-824535D1959A}"/>
                  </a:ext>
                </a:extLst>
              </p14:cNvPr>
              <p14:cNvContentPartPr/>
              <p14:nvPr/>
            </p14:nvContentPartPr>
            <p14:xfrm>
              <a:off x="2917179" y="4330407"/>
              <a:ext cx="120240" cy="19472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5EC49C5-20AD-D3C9-3562-824535D195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99179" y="4312767"/>
                <a:ext cx="155880" cy="19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8F0BBF5-4CE6-453B-8A81-960269441264}"/>
                  </a:ext>
                </a:extLst>
              </p14:cNvPr>
              <p14:cNvContentPartPr/>
              <p14:nvPr/>
            </p14:nvContentPartPr>
            <p14:xfrm>
              <a:off x="849699" y="5327247"/>
              <a:ext cx="4651560" cy="57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8F0BBF5-4CE6-453B-8A81-9602694412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1699" y="5309607"/>
                <a:ext cx="46872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F04509F-EF87-0455-4973-6F21129E9132}"/>
                  </a:ext>
                </a:extLst>
              </p14:cNvPr>
              <p14:cNvContentPartPr/>
              <p14:nvPr/>
            </p14:nvContentPartPr>
            <p14:xfrm>
              <a:off x="2596779" y="4078767"/>
              <a:ext cx="264240" cy="268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F04509F-EF87-0455-4973-6F21129E913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78779" y="4061127"/>
                <a:ext cx="29988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2F57323-55FC-8B28-1238-B94CFC01D922}"/>
              </a:ext>
            </a:extLst>
          </p:cNvPr>
          <p:cNvGrpSpPr/>
          <p:nvPr/>
        </p:nvGrpSpPr>
        <p:grpSpPr>
          <a:xfrm>
            <a:off x="5552019" y="5220687"/>
            <a:ext cx="187560" cy="265680"/>
            <a:chOff x="5552019" y="5220687"/>
            <a:chExt cx="18756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2C2792C-B7D8-E34B-73AB-75025F17A048}"/>
                    </a:ext>
                  </a:extLst>
                </p14:cNvPr>
                <p14:cNvContentPartPr/>
                <p14:nvPr/>
              </p14:nvContentPartPr>
              <p14:xfrm>
                <a:off x="5552019" y="5272527"/>
                <a:ext cx="187560" cy="21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2C2792C-B7D8-E34B-73AB-75025F17A04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34019" y="5254527"/>
                  <a:ext cx="223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69A895-7ABF-AF3C-62E2-A84A3AE79A9E}"/>
                    </a:ext>
                  </a:extLst>
                </p14:cNvPr>
                <p14:cNvContentPartPr/>
                <p14:nvPr/>
              </p14:nvContentPartPr>
              <p14:xfrm>
                <a:off x="5558499" y="5220687"/>
                <a:ext cx="15192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69A895-7ABF-AF3C-62E2-A84A3AE79A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40859" y="5203047"/>
                  <a:ext cx="1875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E499DFF-35F4-A23A-A4E3-DBF861997331}"/>
              </a:ext>
            </a:extLst>
          </p:cNvPr>
          <p:cNvGrpSpPr/>
          <p:nvPr/>
        </p:nvGrpSpPr>
        <p:grpSpPr>
          <a:xfrm>
            <a:off x="1959939" y="4408887"/>
            <a:ext cx="2105640" cy="1624680"/>
            <a:chOff x="1959939" y="4408887"/>
            <a:chExt cx="2105640" cy="162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BF3BDF6-4527-E689-7D10-2CE36F3FA9F9}"/>
                    </a:ext>
                  </a:extLst>
                </p14:cNvPr>
                <p14:cNvContentPartPr/>
                <p14:nvPr/>
              </p14:nvContentPartPr>
              <p14:xfrm>
                <a:off x="1959939" y="6013767"/>
                <a:ext cx="27360" cy="19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BF3BDF6-4527-E689-7D10-2CE36F3FA9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41939" y="5996127"/>
                  <a:ext cx="6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ACB2E6B-AE87-F903-8F07-0CB9C4734616}"/>
                    </a:ext>
                  </a:extLst>
                </p14:cNvPr>
                <p14:cNvContentPartPr/>
                <p14:nvPr/>
              </p14:nvContentPartPr>
              <p14:xfrm>
                <a:off x="2089539" y="5771487"/>
                <a:ext cx="231840" cy="164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ACB2E6B-AE87-F903-8F07-0CB9C47346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71539" y="5753847"/>
                  <a:ext cx="267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F1DAC1-87D8-6122-2548-7BC65550B3DE}"/>
                    </a:ext>
                  </a:extLst>
                </p14:cNvPr>
                <p14:cNvContentPartPr/>
                <p14:nvPr/>
              </p14:nvContentPartPr>
              <p14:xfrm>
                <a:off x="2407779" y="5478087"/>
                <a:ext cx="379800" cy="230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F1DAC1-87D8-6122-2548-7BC65550B3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90139" y="5460447"/>
                  <a:ext cx="415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023521-C2BD-08D3-A664-4DA03A3D6E82}"/>
                    </a:ext>
                  </a:extLst>
                </p14:cNvPr>
                <p14:cNvContentPartPr/>
                <p14:nvPr/>
              </p14:nvContentPartPr>
              <p14:xfrm>
                <a:off x="2862459" y="5345967"/>
                <a:ext cx="182880" cy="94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023521-C2BD-08D3-A664-4DA03A3D6E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44459" y="5328327"/>
                  <a:ext cx="218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30F8F8B-2528-C5BA-4F87-0E841C73A3D1}"/>
                    </a:ext>
                  </a:extLst>
                </p14:cNvPr>
                <p14:cNvContentPartPr/>
                <p14:nvPr/>
              </p14:nvContentPartPr>
              <p14:xfrm>
                <a:off x="3132819" y="4790847"/>
                <a:ext cx="489240" cy="44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30F8F8B-2528-C5BA-4F87-0E841C73A3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15179" y="4773207"/>
                  <a:ext cx="5248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A441C9-EA70-9115-F1E0-963FA6642F7A}"/>
                    </a:ext>
                  </a:extLst>
                </p14:cNvPr>
                <p14:cNvContentPartPr/>
                <p14:nvPr/>
              </p14:nvContentPartPr>
              <p14:xfrm>
                <a:off x="3739779" y="4408887"/>
                <a:ext cx="325800" cy="272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A441C9-EA70-9115-F1E0-963FA6642F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21779" y="4391247"/>
                  <a:ext cx="3614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E80843E-4839-36D6-656B-3B77107D8C82}"/>
              </a:ext>
            </a:extLst>
          </p:cNvPr>
          <p:cNvGrpSpPr/>
          <p:nvPr/>
        </p:nvGrpSpPr>
        <p:grpSpPr>
          <a:xfrm>
            <a:off x="1960299" y="4434447"/>
            <a:ext cx="2071080" cy="1611720"/>
            <a:chOff x="1960299" y="4434447"/>
            <a:chExt cx="2071080" cy="16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9E3E48D-FBFC-6888-BFD6-4816503076A3}"/>
                    </a:ext>
                  </a:extLst>
                </p14:cNvPr>
                <p14:cNvContentPartPr/>
                <p14:nvPr/>
              </p14:nvContentPartPr>
              <p14:xfrm>
                <a:off x="3422619" y="4950687"/>
                <a:ext cx="29160" cy="37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9E3E48D-FBFC-6888-BFD6-4816503076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04619" y="4933047"/>
                  <a:ext cx="648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E06ABC4-A8DD-E99B-E531-24832792E74C}"/>
                    </a:ext>
                  </a:extLst>
                </p14:cNvPr>
                <p14:cNvContentPartPr/>
                <p14:nvPr/>
              </p14:nvContentPartPr>
              <p14:xfrm>
                <a:off x="2403099" y="5417247"/>
                <a:ext cx="87480" cy="297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E06ABC4-A8DD-E99B-E531-24832792E74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85099" y="5399247"/>
                  <a:ext cx="123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321F5B3-6D58-6656-47C2-ADD3C710BEB5}"/>
                    </a:ext>
                  </a:extLst>
                </p14:cNvPr>
                <p14:cNvContentPartPr/>
                <p14:nvPr/>
              </p14:nvContentPartPr>
              <p14:xfrm>
                <a:off x="1960299" y="5715327"/>
                <a:ext cx="504720" cy="330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321F5B3-6D58-6656-47C2-ADD3C710BE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42299" y="5697327"/>
                  <a:ext cx="5403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BE47981-2E71-72AE-C75D-B98AF8CFED5D}"/>
                    </a:ext>
                  </a:extLst>
                </p14:cNvPr>
                <p14:cNvContentPartPr/>
                <p14:nvPr/>
              </p14:nvContentPartPr>
              <p14:xfrm>
                <a:off x="3428379" y="4434447"/>
                <a:ext cx="603000" cy="526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BE47981-2E71-72AE-C75D-B98AF8CFED5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10739" y="4416447"/>
                  <a:ext cx="6386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FB7D46F-2700-AF93-3311-3E8A478DF47E}"/>
                    </a:ext>
                  </a:extLst>
                </p14:cNvPr>
                <p14:cNvContentPartPr/>
                <p14:nvPr/>
              </p14:nvContentPartPr>
              <p14:xfrm>
                <a:off x="2375739" y="4968327"/>
                <a:ext cx="1024920" cy="440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FB7D46F-2700-AF93-3311-3E8A478DF47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57739" y="4950327"/>
                  <a:ext cx="10605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B46A78-1C0E-5651-E3FA-1773BF4F6B0E}"/>
                    </a:ext>
                  </a:extLst>
                </p14:cNvPr>
                <p14:cNvContentPartPr/>
                <p14:nvPr/>
              </p14:nvContentPartPr>
              <p14:xfrm>
                <a:off x="2399499" y="5425527"/>
                <a:ext cx="82080" cy="320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B46A78-1C0E-5651-E3FA-1773BF4F6B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81499" y="5407887"/>
                  <a:ext cx="117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6424F5C-D565-86EA-A804-727C110F59FA}"/>
                    </a:ext>
                  </a:extLst>
                </p14:cNvPr>
                <p14:cNvContentPartPr/>
                <p14:nvPr/>
              </p14:nvContentPartPr>
              <p14:xfrm>
                <a:off x="2011779" y="5738007"/>
                <a:ext cx="403560" cy="303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6424F5C-D565-86EA-A804-727C110F59F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93779" y="5720367"/>
                  <a:ext cx="43920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37446B3-528E-0A8E-A650-F9E49A972AE6}"/>
              </a:ext>
            </a:extLst>
          </p:cNvPr>
          <p:cNvGrpSpPr/>
          <p:nvPr/>
        </p:nvGrpSpPr>
        <p:grpSpPr>
          <a:xfrm>
            <a:off x="3399939" y="4444167"/>
            <a:ext cx="594360" cy="981000"/>
            <a:chOff x="3399939" y="4444167"/>
            <a:chExt cx="594360" cy="9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0B90D5C-CD86-D179-E017-1D44522E734F}"/>
                    </a:ext>
                  </a:extLst>
                </p14:cNvPr>
                <p14:cNvContentPartPr/>
                <p14:nvPr/>
              </p14:nvContentPartPr>
              <p14:xfrm>
                <a:off x="3410739" y="4444167"/>
                <a:ext cx="583560" cy="502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0B90D5C-CD86-D179-E017-1D44522E734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93099" y="4426167"/>
                  <a:ext cx="6192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928765-3D5E-C156-DD4E-754AF1490A72}"/>
                    </a:ext>
                  </a:extLst>
                </p14:cNvPr>
                <p14:cNvContentPartPr/>
                <p14:nvPr/>
              </p14:nvContentPartPr>
              <p14:xfrm>
                <a:off x="3399939" y="4985967"/>
                <a:ext cx="41040" cy="439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928765-3D5E-C156-DD4E-754AF1490A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81939" y="4967967"/>
                  <a:ext cx="76680" cy="47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321F7EB-AAC7-D379-0AFF-7550A6A0B24D}"/>
                  </a:ext>
                </a:extLst>
              </p14:cNvPr>
              <p14:cNvContentPartPr/>
              <p14:nvPr/>
            </p14:nvContentPartPr>
            <p14:xfrm>
              <a:off x="1327779" y="3615807"/>
              <a:ext cx="1172160" cy="575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321F7EB-AAC7-D379-0AFF-7550A6A0B24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09779" y="3598167"/>
                <a:ext cx="1207800" cy="61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9BD5C65-9209-89B3-DCCC-90CFE0CA7A03}"/>
              </a:ext>
            </a:extLst>
          </p:cNvPr>
          <p:cNvGrpSpPr/>
          <p:nvPr/>
        </p:nvGrpSpPr>
        <p:grpSpPr>
          <a:xfrm>
            <a:off x="7479459" y="4547847"/>
            <a:ext cx="3187080" cy="576720"/>
            <a:chOff x="7479459" y="4547847"/>
            <a:chExt cx="318708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CFD725B-B943-592B-8F73-F917397B9876}"/>
                    </a:ext>
                  </a:extLst>
                </p14:cNvPr>
                <p14:cNvContentPartPr/>
                <p14:nvPr/>
              </p14:nvContentPartPr>
              <p14:xfrm>
                <a:off x="7479459" y="4624527"/>
                <a:ext cx="236160" cy="312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CFD725B-B943-592B-8F73-F917397B98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61819" y="4606527"/>
                  <a:ext cx="271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5C33724-FB6E-B43F-C8F7-39CB46A209A0}"/>
                    </a:ext>
                  </a:extLst>
                </p14:cNvPr>
                <p14:cNvContentPartPr/>
                <p14:nvPr/>
              </p14:nvContentPartPr>
              <p14:xfrm>
                <a:off x="8052219" y="4547847"/>
                <a:ext cx="498240" cy="374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5C33724-FB6E-B43F-C8F7-39CB46A209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34579" y="4530207"/>
                  <a:ext cx="5338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2490082-3585-0592-B434-A100D6827EA1}"/>
                    </a:ext>
                  </a:extLst>
                </p14:cNvPr>
                <p14:cNvContentPartPr/>
                <p14:nvPr/>
              </p14:nvContentPartPr>
              <p14:xfrm>
                <a:off x="8368299" y="4717407"/>
                <a:ext cx="215640" cy="41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2490082-3585-0592-B434-A100D6827E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50299" y="4699407"/>
                  <a:ext cx="25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D2DFB35-35FA-89ED-9ED6-57358BB69A3D}"/>
                    </a:ext>
                  </a:extLst>
                </p14:cNvPr>
                <p14:cNvContentPartPr/>
                <p14:nvPr/>
              </p14:nvContentPartPr>
              <p14:xfrm>
                <a:off x="8586459" y="4665207"/>
                <a:ext cx="1296000" cy="244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D2DFB35-35FA-89ED-9ED6-57358BB69A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68819" y="4647207"/>
                  <a:ext cx="1331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CAF13E6-CFE4-AB7C-8994-BEC41C9341FD}"/>
                    </a:ext>
                  </a:extLst>
                </p14:cNvPr>
                <p14:cNvContentPartPr/>
                <p14:nvPr/>
              </p14:nvContentPartPr>
              <p14:xfrm>
                <a:off x="9319059" y="4595367"/>
                <a:ext cx="8640" cy="6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CAF13E6-CFE4-AB7C-8994-BEC41C9341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01059" y="4577367"/>
                  <a:ext cx="44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276AAB-677B-33F1-7821-8AC34C486720}"/>
                    </a:ext>
                  </a:extLst>
                </p14:cNvPr>
                <p14:cNvContentPartPr/>
                <p14:nvPr/>
              </p14:nvContentPartPr>
              <p14:xfrm>
                <a:off x="10177659" y="4598607"/>
                <a:ext cx="488880" cy="525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276AAB-677B-33F1-7821-8AC34C48672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59659" y="4580967"/>
                  <a:ext cx="524520" cy="56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7EC026E-D5F8-D8F8-4456-BC605AE5D578}"/>
                  </a:ext>
                </a:extLst>
              </p14:cNvPr>
              <p14:cNvContentPartPr/>
              <p14:nvPr/>
            </p14:nvContentPartPr>
            <p14:xfrm>
              <a:off x="10974339" y="4541007"/>
              <a:ext cx="642240" cy="331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7EC026E-D5F8-D8F8-4456-BC605AE5D57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956339" y="4523367"/>
                <a:ext cx="6778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6957089-CB5F-8E99-05AB-32AD8505B8DB}"/>
                  </a:ext>
                </a:extLst>
              </p14:cNvPr>
              <p14:cNvContentPartPr/>
              <p14:nvPr/>
            </p14:nvContentPartPr>
            <p14:xfrm>
              <a:off x="10838619" y="5165967"/>
              <a:ext cx="1116720" cy="455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6957089-CB5F-8E99-05AB-32AD8505B8D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820619" y="5148327"/>
                <a:ext cx="1152360" cy="49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66987A0-DF7D-28DC-3664-341BB6FA4DE3}"/>
              </a:ext>
            </a:extLst>
          </p:cNvPr>
          <p:cNvGrpSpPr/>
          <p:nvPr/>
        </p:nvGrpSpPr>
        <p:grpSpPr>
          <a:xfrm>
            <a:off x="7401339" y="5114847"/>
            <a:ext cx="4214880" cy="1143360"/>
            <a:chOff x="7401339" y="5114847"/>
            <a:chExt cx="4214880" cy="11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36B6493-9C9B-3148-4651-53892BFD8EA6}"/>
                    </a:ext>
                  </a:extLst>
                </p14:cNvPr>
                <p14:cNvContentPartPr/>
                <p14:nvPr/>
              </p14:nvContentPartPr>
              <p14:xfrm>
                <a:off x="8728659" y="5161647"/>
                <a:ext cx="1274400" cy="281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36B6493-9C9B-3148-4651-53892BFD8EA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10659" y="5144007"/>
                  <a:ext cx="1310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D573EF6-BDE5-17C8-C6B7-FF95984665FF}"/>
                    </a:ext>
                  </a:extLst>
                </p14:cNvPr>
                <p14:cNvContentPartPr/>
                <p14:nvPr/>
              </p14:nvContentPartPr>
              <p14:xfrm>
                <a:off x="9882819" y="5208087"/>
                <a:ext cx="241920" cy="211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D573EF6-BDE5-17C8-C6B7-FF95984665F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65179" y="5190447"/>
                  <a:ext cx="277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9B00F54-FAF5-04A5-A720-ED41538F1019}"/>
                    </a:ext>
                  </a:extLst>
                </p14:cNvPr>
                <p14:cNvContentPartPr/>
                <p14:nvPr/>
              </p14:nvContentPartPr>
              <p14:xfrm>
                <a:off x="10208259" y="5347407"/>
                <a:ext cx="410760" cy="105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9B00F54-FAF5-04A5-A720-ED41538F101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90619" y="5329407"/>
                  <a:ext cx="446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5905FC6-B627-EBFE-29D5-1359884B4422}"/>
                    </a:ext>
                  </a:extLst>
                </p14:cNvPr>
                <p14:cNvContentPartPr/>
                <p14:nvPr/>
              </p14:nvContentPartPr>
              <p14:xfrm>
                <a:off x="10419219" y="5211327"/>
                <a:ext cx="44280" cy="11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5905FC6-B627-EBFE-29D5-1359884B44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01219" y="5193687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8BBCBB-5895-FA83-81D4-3773A5F23F73}"/>
                    </a:ext>
                  </a:extLst>
                </p14:cNvPr>
                <p14:cNvContentPartPr/>
                <p14:nvPr/>
              </p14:nvContentPartPr>
              <p14:xfrm>
                <a:off x="7523019" y="5212767"/>
                <a:ext cx="248040" cy="207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8BBCBB-5895-FA83-81D4-3773A5F23F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05379" y="5194767"/>
                  <a:ext cx="283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F28D0E-F473-6FCB-939A-8722F2557D92}"/>
                    </a:ext>
                  </a:extLst>
                </p14:cNvPr>
                <p14:cNvContentPartPr/>
                <p14:nvPr/>
              </p14:nvContentPartPr>
              <p14:xfrm>
                <a:off x="7843779" y="5114847"/>
                <a:ext cx="590040" cy="305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F28D0E-F473-6FCB-939A-8722F2557D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26139" y="5097207"/>
                  <a:ext cx="6256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C3E5C51-FB25-F462-3730-49742F2E77F1}"/>
                    </a:ext>
                  </a:extLst>
                </p14:cNvPr>
                <p14:cNvContentPartPr/>
                <p14:nvPr/>
              </p14:nvContentPartPr>
              <p14:xfrm>
                <a:off x="7401339" y="5536407"/>
                <a:ext cx="1566000" cy="721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C3E5C51-FB25-F462-3730-49742F2E77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83699" y="5518767"/>
                  <a:ext cx="160164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1C06B6C-F327-5DC2-1D1E-86153EC17972}"/>
                    </a:ext>
                  </a:extLst>
                </p14:cNvPr>
                <p14:cNvContentPartPr/>
                <p14:nvPr/>
              </p14:nvContentPartPr>
              <p14:xfrm>
                <a:off x="7493139" y="5687247"/>
                <a:ext cx="415800" cy="46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1C06B6C-F327-5DC2-1D1E-86153EC179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75499" y="5669247"/>
                  <a:ext cx="451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FEC9A98-8217-6AD9-AA6A-A927A59C7672}"/>
                    </a:ext>
                  </a:extLst>
                </p14:cNvPr>
                <p14:cNvContentPartPr/>
                <p14:nvPr/>
              </p14:nvContentPartPr>
              <p14:xfrm>
                <a:off x="9252459" y="5522727"/>
                <a:ext cx="561960" cy="440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FEC9A98-8217-6AD9-AA6A-A927A59C76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34459" y="5504727"/>
                  <a:ext cx="5976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437DBBA-AE1E-4F3C-FBE3-C1C388E88973}"/>
                    </a:ext>
                  </a:extLst>
                </p14:cNvPr>
                <p14:cNvContentPartPr/>
                <p14:nvPr/>
              </p14:nvContentPartPr>
              <p14:xfrm>
                <a:off x="9370179" y="5729367"/>
                <a:ext cx="291600" cy="34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437DBBA-AE1E-4F3C-FBE3-C1C388E889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52179" y="5711367"/>
                  <a:ext cx="327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40506F6-5820-DA4D-BAA3-BB6D500A9543}"/>
                    </a:ext>
                  </a:extLst>
                </p14:cNvPr>
                <p14:cNvContentPartPr/>
                <p14:nvPr/>
              </p14:nvContentPartPr>
              <p14:xfrm>
                <a:off x="9944379" y="5653047"/>
                <a:ext cx="1671840" cy="524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40506F6-5820-DA4D-BAA3-BB6D500A95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26379" y="5635047"/>
                  <a:ext cx="17074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EBF01AF-4EFF-E5FA-893E-592FD19871A6}"/>
                    </a:ext>
                  </a:extLst>
                </p14:cNvPr>
                <p14:cNvContentPartPr/>
                <p14:nvPr/>
              </p14:nvContentPartPr>
              <p14:xfrm>
                <a:off x="11313459" y="5745567"/>
                <a:ext cx="29160" cy="29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EBF01AF-4EFF-E5FA-893E-592FD19871A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95819" y="5727927"/>
                  <a:ext cx="64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D5329D-8C6F-B2A4-4C6B-413667DC432C}"/>
                    </a:ext>
                  </a:extLst>
                </p14:cNvPr>
                <p14:cNvContentPartPr/>
                <p14:nvPr/>
              </p14:nvContentPartPr>
              <p14:xfrm>
                <a:off x="10178739" y="5585367"/>
                <a:ext cx="1235160" cy="130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D5329D-8C6F-B2A4-4C6B-413667DC432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61099" y="5567367"/>
                  <a:ext cx="12708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C2D80E3-9023-B88D-0DCB-4E7BE044839F}"/>
                  </a:ext>
                </a:extLst>
              </p14:cNvPr>
              <p14:cNvContentPartPr/>
              <p14:nvPr/>
            </p14:nvContentPartPr>
            <p14:xfrm>
              <a:off x="4270419" y="2608167"/>
              <a:ext cx="1002240" cy="4543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C2D80E3-9023-B88D-0DCB-4E7BE044839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252419" y="2590527"/>
                <a:ext cx="103788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ED858A3-B729-1AC8-9418-453BE0B17CFC}"/>
              </a:ext>
            </a:extLst>
          </p:cNvPr>
          <p:cNvGrpSpPr/>
          <p:nvPr/>
        </p:nvGrpSpPr>
        <p:grpSpPr>
          <a:xfrm>
            <a:off x="1622619" y="1790247"/>
            <a:ext cx="5091480" cy="2248200"/>
            <a:chOff x="1622619" y="1790247"/>
            <a:chExt cx="5091480" cy="22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B5D0F4-F988-F00E-4157-EFF1CD1C97BE}"/>
                    </a:ext>
                  </a:extLst>
                </p14:cNvPr>
                <p14:cNvContentPartPr/>
                <p14:nvPr/>
              </p14:nvContentPartPr>
              <p14:xfrm>
                <a:off x="1823139" y="2147367"/>
                <a:ext cx="7200" cy="32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B5D0F4-F988-F00E-4157-EFF1CD1C97B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05499" y="2129367"/>
                  <a:ext cx="42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1F4E1E-D8FA-0987-A6FB-CE010DA9D385}"/>
                    </a:ext>
                  </a:extLst>
                </p14:cNvPr>
                <p14:cNvContentPartPr/>
                <p14:nvPr/>
              </p14:nvContentPartPr>
              <p14:xfrm>
                <a:off x="1845099" y="2186607"/>
                <a:ext cx="147240" cy="320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1F4E1E-D8FA-0987-A6FB-CE010DA9D38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27459" y="2168967"/>
                  <a:ext cx="1828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67D74E-1791-E288-BE82-761E21CBB4DF}"/>
                    </a:ext>
                  </a:extLst>
                </p14:cNvPr>
                <p14:cNvContentPartPr/>
                <p14:nvPr/>
              </p14:nvContentPartPr>
              <p14:xfrm>
                <a:off x="2069019" y="2367327"/>
                <a:ext cx="9000" cy="92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67D74E-1791-E288-BE82-761E21CBB4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51379" y="2349327"/>
                  <a:ext cx="44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2DCA2A2-1BEB-65FD-EFCA-66CF81D6FE23}"/>
                    </a:ext>
                  </a:extLst>
                </p14:cNvPr>
                <p14:cNvContentPartPr/>
                <p14:nvPr/>
              </p14:nvContentPartPr>
              <p14:xfrm>
                <a:off x="2043459" y="2283447"/>
                <a:ext cx="8640" cy="1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2DCA2A2-1BEB-65FD-EFCA-66CF81D6FE2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25819" y="2265807"/>
                  <a:ext cx="44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1CE066-ACF0-F522-FF76-3DF401E7EE4B}"/>
                    </a:ext>
                  </a:extLst>
                </p14:cNvPr>
                <p14:cNvContentPartPr/>
                <p14:nvPr/>
              </p14:nvContentPartPr>
              <p14:xfrm>
                <a:off x="2155419" y="2373447"/>
                <a:ext cx="135000" cy="100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1CE066-ACF0-F522-FF76-3DF401E7EE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37779" y="2355447"/>
                  <a:ext cx="170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23E55D-8624-2148-F2D3-39CB06CBD0C5}"/>
                    </a:ext>
                  </a:extLst>
                </p14:cNvPr>
                <p14:cNvContentPartPr/>
                <p14:nvPr/>
              </p14:nvContentPartPr>
              <p14:xfrm>
                <a:off x="2349459" y="2154927"/>
                <a:ext cx="6120" cy="28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23E55D-8624-2148-F2D3-39CB06CBD0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31459" y="2137287"/>
                  <a:ext cx="41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C34ED54-4D74-0864-44BD-6494978CD213}"/>
                    </a:ext>
                  </a:extLst>
                </p14:cNvPr>
                <p14:cNvContentPartPr/>
                <p14:nvPr/>
              </p14:nvContentPartPr>
              <p14:xfrm>
                <a:off x="2302299" y="2321247"/>
                <a:ext cx="92160" cy="2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C34ED54-4D74-0864-44BD-6494978CD21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84299" y="2303607"/>
                  <a:ext cx="127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1276B6-8C61-3300-4ADB-ACE2DCE4F35C}"/>
                    </a:ext>
                  </a:extLst>
                </p14:cNvPr>
                <p14:cNvContentPartPr/>
                <p14:nvPr/>
              </p14:nvContentPartPr>
              <p14:xfrm>
                <a:off x="2442699" y="2145927"/>
                <a:ext cx="128880" cy="388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1276B6-8C61-3300-4ADB-ACE2DCE4F35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24699" y="2128287"/>
                  <a:ext cx="1645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6B4217-2461-A094-5C0E-480E2E14C640}"/>
                    </a:ext>
                  </a:extLst>
                </p14:cNvPr>
                <p14:cNvContentPartPr/>
                <p14:nvPr/>
              </p14:nvContentPartPr>
              <p14:xfrm>
                <a:off x="2599299" y="2139447"/>
                <a:ext cx="26640" cy="41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6B4217-2461-A094-5C0E-480E2E14C6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81659" y="2121447"/>
                  <a:ext cx="622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C26EF9B-C8F4-9085-08E0-C2E8FFDD554F}"/>
                    </a:ext>
                  </a:extLst>
                </p14:cNvPr>
                <p14:cNvContentPartPr/>
                <p14:nvPr/>
              </p14:nvContentPartPr>
              <p14:xfrm>
                <a:off x="2731419" y="2395767"/>
                <a:ext cx="92160" cy="252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C26EF9B-C8F4-9085-08E0-C2E8FFDD554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13779" y="2377767"/>
                  <a:ext cx="127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C0CF5AC-9F79-677B-2EE9-9603F64310AF}"/>
                    </a:ext>
                  </a:extLst>
                </p14:cNvPr>
                <p14:cNvContentPartPr/>
                <p14:nvPr/>
              </p14:nvContentPartPr>
              <p14:xfrm>
                <a:off x="2702619" y="2383527"/>
                <a:ext cx="70200" cy="10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C0CF5AC-9F79-677B-2EE9-9603F64310A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84619" y="2365887"/>
                  <a:ext cx="105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6EDC97-8CE7-CBA0-6E56-9BB3ED520E3E}"/>
                    </a:ext>
                  </a:extLst>
                </p14:cNvPr>
                <p14:cNvContentPartPr/>
                <p14:nvPr/>
              </p14:nvContentPartPr>
              <p14:xfrm>
                <a:off x="3049299" y="2260407"/>
                <a:ext cx="208440" cy="231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6EDC97-8CE7-CBA0-6E56-9BB3ED520E3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31659" y="2242407"/>
                  <a:ext cx="244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BBD9AD7-B0AC-F2CB-5DF2-715C1D7B7086}"/>
                    </a:ext>
                  </a:extLst>
                </p14:cNvPr>
                <p14:cNvContentPartPr/>
                <p14:nvPr/>
              </p14:nvContentPartPr>
              <p14:xfrm>
                <a:off x="3393459" y="2211087"/>
                <a:ext cx="6480" cy="28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BBD9AD7-B0AC-F2CB-5DF2-715C1D7B708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75819" y="2193447"/>
                  <a:ext cx="421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9532B1-EA2D-017F-D838-430444F0B5A1}"/>
                    </a:ext>
                  </a:extLst>
                </p14:cNvPr>
                <p14:cNvContentPartPr/>
                <p14:nvPr/>
              </p14:nvContentPartPr>
              <p14:xfrm>
                <a:off x="3305619" y="2191647"/>
                <a:ext cx="162000" cy="205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9532B1-EA2D-017F-D838-430444F0B5A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87619" y="2173647"/>
                  <a:ext cx="197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87D0FC-3682-0C35-AA78-948788F387DB}"/>
                    </a:ext>
                  </a:extLst>
                </p14:cNvPr>
                <p14:cNvContentPartPr/>
                <p14:nvPr/>
              </p14:nvContentPartPr>
              <p14:xfrm>
                <a:off x="3521619" y="2239167"/>
                <a:ext cx="148320" cy="172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87D0FC-3682-0C35-AA78-948788F387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03979" y="2221167"/>
                  <a:ext cx="183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129A1D4-8C58-99EE-71A6-1B8CE7C94B86}"/>
                    </a:ext>
                  </a:extLst>
                </p14:cNvPr>
                <p14:cNvContentPartPr/>
                <p14:nvPr/>
              </p14:nvContentPartPr>
              <p14:xfrm>
                <a:off x="3716739" y="2215047"/>
                <a:ext cx="169920" cy="168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129A1D4-8C58-99EE-71A6-1B8CE7C94B8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99099" y="2197407"/>
                  <a:ext cx="205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EB5193-6DCE-F14C-D926-D50E42F62CCE}"/>
                    </a:ext>
                  </a:extLst>
                </p14:cNvPr>
                <p14:cNvContentPartPr/>
                <p14:nvPr/>
              </p14:nvContentPartPr>
              <p14:xfrm>
                <a:off x="4170339" y="2168607"/>
                <a:ext cx="201240" cy="240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EB5193-6DCE-F14C-D926-D50E42F62C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52339" y="2150967"/>
                  <a:ext cx="236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383BAC-4E1F-E407-6675-01A53EA7F7BC}"/>
                    </a:ext>
                  </a:extLst>
                </p14:cNvPr>
                <p14:cNvContentPartPr/>
                <p14:nvPr/>
              </p14:nvContentPartPr>
              <p14:xfrm>
                <a:off x="4395339" y="2280567"/>
                <a:ext cx="121320" cy="10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383BAC-4E1F-E407-6675-01A53EA7F7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77699" y="2262567"/>
                  <a:ext cx="156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02AA79A-C57E-8589-2A6B-90F7FE9EDBE8}"/>
                    </a:ext>
                  </a:extLst>
                </p14:cNvPr>
                <p14:cNvContentPartPr/>
                <p14:nvPr/>
              </p14:nvContentPartPr>
              <p14:xfrm>
                <a:off x="4614219" y="2255367"/>
                <a:ext cx="84600" cy="10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02AA79A-C57E-8589-2A6B-90F7FE9EDBE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96219" y="2237367"/>
                  <a:ext cx="120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72601B-B273-FD25-02E2-F868E7513933}"/>
                    </a:ext>
                  </a:extLst>
                </p14:cNvPr>
                <p14:cNvContentPartPr/>
                <p14:nvPr/>
              </p14:nvContentPartPr>
              <p14:xfrm>
                <a:off x="4751019" y="2193087"/>
                <a:ext cx="162000" cy="150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72601B-B273-FD25-02E2-F868E75139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33379" y="2175087"/>
                  <a:ext cx="197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30E041-8129-1D34-90E7-31BF7A43FFAD}"/>
                    </a:ext>
                  </a:extLst>
                </p14:cNvPr>
                <p14:cNvContentPartPr/>
                <p14:nvPr/>
              </p14:nvContentPartPr>
              <p14:xfrm>
                <a:off x="4952619" y="2204967"/>
                <a:ext cx="244800" cy="16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30E041-8129-1D34-90E7-31BF7A43FF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34979" y="2187327"/>
                  <a:ext cx="280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E413162-ACF9-3714-C750-8722CEC75754}"/>
                    </a:ext>
                  </a:extLst>
                </p14:cNvPr>
                <p14:cNvContentPartPr/>
                <p14:nvPr/>
              </p14:nvContentPartPr>
              <p14:xfrm>
                <a:off x="5427819" y="2153847"/>
                <a:ext cx="218160" cy="176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E413162-ACF9-3714-C750-8722CEC7575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09819" y="2136207"/>
                  <a:ext cx="253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7AC374-60F9-5D4B-B451-83A61B9277B1}"/>
                    </a:ext>
                  </a:extLst>
                </p14:cNvPr>
                <p14:cNvContentPartPr/>
                <p14:nvPr/>
              </p14:nvContentPartPr>
              <p14:xfrm>
                <a:off x="5729499" y="2167887"/>
                <a:ext cx="122040" cy="147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7AC374-60F9-5D4B-B451-83A61B9277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11499" y="2150247"/>
                  <a:ext cx="157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E8B6A7-70BE-A94C-82F7-C268A4018DCD}"/>
                    </a:ext>
                  </a:extLst>
                </p14:cNvPr>
                <p14:cNvContentPartPr/>
                <p14:nvPr/>
              </p14:nvContentPartPr>
              <p14:xfrm>
                <a:off x="5971779" y="1913367"/>
                <a:ext cx="11520" cy="383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E8B6A7-70BE-A94C-82F7-C268A4018D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53779" y="1895727"/>
                  <a:ext cx="471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BE53B4-5F02-E262-0DAD-DE50211FAB6F}"/>
                    </a:ext>
                  </a:extLst>
                </p14:cNvPr>
                <p14:cNvContentPartPr/>
                <p14:nvPr/>
              </p14:nvContentPartPr>
              <p14:xfrm>
                <a:off x="5897619" y="2118567"/>
                <a:ext cx="225360" cy="1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BE53B4-5F02-E262-0DAD-DE50211FAB6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79619" y="2100927"/>
                  <a:ext cx="261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4FC839-B49E-E267-1370-65F484F39E3A}"/>
                    </a:ext>
                  </a:extLst>
                </p14:cNvPr>
                <p14:cNvContentPartPr/>
                <p14:nvPr/>
              </p14:nvContentPartPr>
              <p14:xfrm>
                <a:off x="6106779" y="2152047"/>
                <a:ext cx="323640" cy="132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4FC839-B49E-E267-1370-65F484F39E3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89139" y="2134407"/>
                  <a:ext cx="359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A2FD78-BCFF-DE29-DA65-4B5E84588D6F}"/>
                    </a:ext>
                  </a:extLst>
                </p14:cNvPr>
                <p14:cNvContentPartPr/>
                <p14:nvPr/>
              </p14:nvContentPartPr>
              <p14:xfrm>
                <a:off x="1965699" y="2911647"/>
                <a:ext cx="141840" cy="21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A2FD78-BCFF-DE29-DA65-4B5E84588D6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47699" y="2894007"/>
                  <a:ext cx="177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B83E15-C07B-9F03-12C2-38DF3E8F2424}"/>
                    </a:ext>
                  </a:extLst>
                </p14:cNvPr>
                <p14:cNvContentPartPr/>
                <p14:nvPr/>
              </p14:nvContentPartPr>
              <p14:xfrm>
                <a:off x="2147499" y="2960607"/>
                <a:ext cx="169200" cy="154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B83E15-C07B-9F03-12C2-38DF3E8F24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29499" y="2942607"/>
                  <a:ext cx="204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1E0894-8BF0-44F0-D7D9-7760CED24BB5}"/>
                    </a:ext>
                  </a:extLst>
                </p14:cNvPr>
                <p14:cNvContentPartPr/>
                <p14:nvPr/>
              </p14:nvContentPartPr>
              <p14:xfrm>
                <a:off x="2367819" y="2943687"/>
                <a:ext cx="138600" cy="155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1E0894-8BF0-44F0-D7D9-7760CED24BB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50179" y="2926047"/>
                  <a:ext cx="174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86FDD4A-1FFA-50D8-B99A-B6BEA98F958A}"/>
                    </a:ext>
                  </a:extLst>
                </p14:cNvPr>
                <p14:cNvContentPartPr/>
                <p14:nvPr/>
              </p14:nvContentPartPr>
              <p14:xfrm>
                <a:off x="2601819" y="2935767"/>
                <a:ext cx="119880" cy="152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86FDD4A-1FFA-50D8-B99A-B6BEA98F95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83819" y="2918127"/>
                  <a:ext cx="155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14E2E1-6A8E-C446-2E25-71FC2C79B7BD}"/>
                    </a:ext>
                  </a:extLst>
                </p14:cNvPr>
                <p14:cNvContentPartPr/>
                <p14:nvPr/>
              </p14:nvContentPartPr>
              <p14:xfrm>
                <a:off x="2792979" y="2934327"/>
                <a:ext cx="90720" cy="190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14E2E1-6A8E-C446-2E25-71FC2C79B7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74979" y="2916687"/>
                  <a:ext cx="126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5CE02C6-69F6-E2EA-7EF9-DE38708EE854}"/>
                    </a:ext>
                  </a:extLst>
                </p14:cNvPr>
                <p14:cNvContentPartPr/>
                <p14:nvPr/>
              </p14:nvContentPartPr>
              <p14:xfrm>
                <a:off x="2900979" y="2973207"/>
                <a:ext cx="203400" cy="129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5CE02C6-69F6-E2EA-7EF9-DE38708EE8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82979" y="2955207"/>
                  <a:ext cx="239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E22C30-F47D-B7E3-1859-DB67E2DF0447}"/>
                    </a:ext>
                  </a:extLst>
                </p14:cNvPr>
                <p14:cNvContentPartPr/>
                <p14:nvPr/>
              </p14:nvContentPartPr>
              <p14:xfrm>
                <a:off x="3438099" y="2778447"/>
                <a:ext cx="419400" cy="348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E22C30-F47D-B7E3-1859-DB67E2DF04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20459" y="2760807"/>
                  <a:ext cx="455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86C6C8-509A-F7AC-07F9-46EA76696FCD}"/>
                    </a:ext>
                  </a:extLst>
                </p14:cNvPr>
                <p14:cNvContentPartPr/>
                <p14:nvPr/>
              </p14:nvContentPartPr>
              <p14:xfrm>
                <a:off x="3465459" y="2764047"/>
                <a:ext cx="397440" cy="60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86C6C8-509A-F7AC-07F9-46EA76696F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47819" y="2746047"/>
                  <a:ext cx="433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660A9D-5A16-41DE-16C3-0DB20A7B81A4}"/>
                    </a:ext>
                  </a:extLst>
                </p14:cNvPr>
                <p14:cNvContentPartPr/>
                <p14:nvPr/>
              </p14:nvContentPartPr>
              <p14:xfrm>
                <a:off x="1945899" y="3459207"/>
                <a:ext cx="228960" cy="210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660A9D-5A16-41DE-16C3-0DB20A7B81A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28259" y="3441567"/>
                  <a:ext cx="264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EEB10E-196C-5F5B-2E49-A35B5E7C33DD}"/>
                    </a:ext>
                  </a:extLst>
                </p14:cNvPr>
                <p14:cNvContentPartPr/>
                <p14:nvPr/>
              </p14:nvContentPartPr>
              <p14:xfrm>
                <a:off x="2261619" y="3513927"/>
                <a:ext cx="941760" cy="164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EEB10E-196C-5F5B-2E49-A35B5E7C33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43619" y="3496287"/>
                  <a:ext cx="977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2EA6BBB-AEE6-8EB3-A6FC-82D04DB26807}"/>
                    </a:ext>
                  </a:extLst>
                </p14:cNvPr>
                <p14:cNvContentPartPr/>
                <p14:nvPr/>
              </p14:nvContentPartPr>
              <p14:xfrm>
                <a:off x="3570939" y="3273447"/>
                <a:ext cx="298080" cy="396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2EA6BBB-AEE6-8EB3-A6FC-82D04DB268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52939" y="3255807"/>
                  <a:ext cx="3337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756BE12-8C35-D833-AF18-66DD55E3D902}"/>
                    </a:ext>
                  </a:extLst>
                </p14:cNvPr>
                <p14:cNvContentPartPr/>
                <p14:nvPr/>
              </p14:nvContentPartPr>
              <p14:xfrm>
                <a:off x="1622619" y="1790247"/>
                <a:ext cx="5091480" cy="2068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756BE12-8C35-D833-AF18-66DD55E3D90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04619" y="1772247"/>
                  <a:ext cx="5127120" cy="21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8F34825-8A92-F136-DD4D-C2F2994B6BC7}"/>
                    </a:ext>
                  </a:extLst>
                </p14:cNvPr>
                <p14:cNvContentPartPr/>
                <p14:nvPr/>
              </p14:nvContentPartPr>
              <p14:xfrm>
                <a:off x="1668339" y="3823527"/>
                <a:ext cx="4705920" cy="214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8F34825-8A92-F136-DD4D-C2F2994B6B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50699" y="3805887"/>
                  <a:ext cx="4741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F043EC-0495-5094-7482-92219FEFB784}"/>
                    </a:ext>
                  </a:extLst>
                </p14:cNvPr>
                <p14:cNvContentPartPr/>
                <p14:nvPr/>
              </p14:nvContentPartPr>
              <p14:xfrm>
                <a:off x="4211739" y="3243207"/>
                <a:ext cx="1004760" cy="462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F043EC-0495-5094-7482-92219FEFB78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93739" y="3225207"/>
                  <a:ext cx="104040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5D63D42-F3B9-C351-6765-2C9F9C1B050A}"/>
              </a:ext>
            </a:extLst>
          </p:cNvPr>
          <p:cNvGrpSpPr/>
          <p:nvPr/>
        </p:nvGrpSpPr>
        <p:grpSpPr>
          <a:xfrm>
            <a:off x="4401099" y="2739207"/>
            <a:ext cx="699480" cy="229680"/>
            <a:chOff x="4401099" y="2739207"/>
            <a:chExt cx="69948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EF74483-B191-59E3-EEBC-80D7E8280F0C}"/>
                    </a:ext>
                  </a:extLst>
                </p14:cNvPr>
                <p14:cNvContentPartPr/>
                <p14:nvPr/>
              </p14:nvContentPartPr>
              <p14:xfrm>
                <a:off x="4401099" y="2742447"/>
                <a:ext cx="100080" cy="167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EF74483-B191-59E3-EEBC-80D7E8280F0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83099" y="2724447"/>
                  <a:ext cx="135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B1DD9F0-3A6E-FA23-D818-F6FF8C0D66D4}"/>
                    </a:ext>
                  </a:extLst>
                </p14:cNvPr>
                <p14:cNvContentPartPr/>
                <p14:nvPr/>
              </p14:nvContentPartPr>
              <p14:xfrm>
                <a:off x="4403619" y="2741007"/>
                <a:ext cx="113040" cy="35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B1DD9F0-3A6E-FA23-D818-F6FF8C0D66D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85979" y="2723007"/>
                  <a:ext cx="148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F872CAB-B770-FE3E-5D34-DC20606B2D09}"/>
                    </a:ext>
                  </a:extLst>
                </p14:cNvPr>
                <p14:cNvContentPartPr/>
                <p14:nvPr/>
              </p14:nvContentPartPr>
              <p14:xfrm>
                <a:off x="4546539" y="2890767"/>
                <a:ext cx="6120" cy="38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F872CAB-B770-FE3E-5D34-DC20606B2D0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28899" y="2873127"/>
                  <a:ext cx="41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C810655-303F-DD9C-BD26-4940C961A3FA}"/>
                    </a:ext>
                  </a:extLst>
                </p14:cNvPr>
                <p14:cNvContentPartPr/>
                <p14:nvPr/>
              </p14:nvContentPartPr>
              <p14:xfrm>
                <a:off x="4616019" y="2747847"/>
                <a:ext cx="96120" cy="177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C810655-303F-DD9C-BD26-4940C961A3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98379" y="2730207"/>
                  <a:ext cx="131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424C097-16CA-8125-09CC-EE64F69D79C3}"/>
                    </a:ext>
                  </a:extLst>
                </p14:cNvPr>
                <p14:cNvContentPartPr/>
                <p14:nvPr/>
              </p14:nvContentPartPr>
              <p14:xfrm>
                <a:off x="4713939" y="2857647"/>
                <a:ext cx="194040" cy="111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424C097-16CA-8125-09CC-EE64F69D79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96299" y="2839647"/>
                  <a:ext cx="229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59CB810-CB12-E578-70AF-886D7A85B882}"/>
                    </a:ext>
                  </a:extLst>
                </p14:cNvPr>
                <p14:cNvContentPartPr/>
                <p14:nvPr/>
              </p14:nvContentPartPr>
              <p14:xfrm>
                <a:off x="4950819" y="2739207"/>
                <a:ext cx="149760" cy="181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59CB810-CB12-E578-70AF-886D7A85B8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33179" y="2721207"/>
                  <a:ext cx="185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6912761-0F6F-8ADC-0CC7-119FB2DD7291}"/>
                    </a:ext>
                  </a:extLst>
                </p14:cNvPr>
                <p14:cNvContentPartPr/>
                <p14:nvPr/>
              </p14:nvContentPartPr>
              <p14:xfrm>
                <a:off x="4946859" y="2872767"/>
                <a:ext cx="77040" cy="9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6912761-0F6F-8ADC-0CC7-119FB2DD72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28859" y="2854767"/>
                  <a:ext cx="1126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93A5D6F-5AA9-1DEC-6C9B-0148A10AB61D}"/>
              </a:ext>
            </a:extLst>
          </p:cNvPr>
          <p:cNvGrpSpPr/>
          <p:nvPr/>
        </p:nvGrpSpPr>
        <p:grpSpPr>
          <a:xfrm>
            <a:off x="4385619" y="3370647"/>
            <a:ext cx="628200" cy="203400"/>
            <a:chOff x="4385619" y="3370647"/>
            <a:chExt cx="6282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AAD4AC1-9DE0-76AB-1C6D-8B5618202A88}"/>
                    </a:ext>
                  </a:extLst>
                </p14:cNvPr>
                <p14:cNvContentPartPr/>
                <p14:nvPr/>
              </p14:nvContentPartPr>
              <p14:xfrm>
                <a:off x="4385619" y="3370647"/>
                <a:ext cx="74520" cy="18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AD4AC1-9DE0-76AB-1C6D-8B5618202A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67619" y="3352647"/>
                  <a:ext cx="110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095A91B-97E6-90B6-1358-C64642B75D8F}"/>
                    </a:ext>
                  </a:extLst>
                </p14:cNvPr>
                <p14:cNvContentPartPr/>
                <p14:nvPr/>
              </p14:nvContentPartPr>
              <p14:xfrm>
                <a:off x="4548339" y="3507087"/>
                <a:ext cx="12240" cy="50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095A91B-97E6-90B6-1358-C64642B75D8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30699" y="3489087"/>
                  <a:ext cx="47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8F91886-A44C-5787-4528-E4FE070B6D6F}"/>
                    </a:ext>
                  </a:extLst>
                </p14:cNvPr>
                <p14:cNvContentPartPr/>
                <p14:nvPr/>
              </p14:nvContentPartPr>
              <p14:xfrm>
                <a:off x="4638699" y="3392967"/>
                <a:ext cx="85680" cy="151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8F91886-A44C-5787-4528-E4FE070B6D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21059" y="3374967"/>
                  <a:ext cx="121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456A254-4CDB-E4E6-D335-11DE098A4433}"/>
                    </a:ext>
                  </a:extLst>
                </p14:cNvPr>
                <p14:cNvContentPartPr/>
                <p14:nvPr/>
              </p14:nvContentPartPr>
              <p14:xfrm>
                <a:off x="4883859" y="3373527"/>
                <a:ext cx="129960" cy="200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456A254-4CDB-E4E6-D335-11DE098A443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66219" y="3355887"/>
                  <a:ext cx="16560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C1D4747-C7E8-0D67-4EEC-6734F841E08E}"/>
                  </a:ext>
                </a:extLst>
              </p14:cNvPr>
              <p14:cNvContentPartPr/>
              <p14:nvPr/>
            </p14:nvContentPartPr>
            <p14:xfrm>
              <a:off x="1622619" y="1856115"/>
              <a:ext cx="4993920" cy="20084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C1D4747-C7E8-0D67-4EEC-6734F841E08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568619" y="1748115"/>
                <a:ext cx="5101560" cy="22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A4A319D-EB9F-029E-D3BA-514FD4A8322E}"/>
                  </a:ext>
                </a:extLst>
              </p14:cNvPr>
              <p14:cNvContentPartPr/>
              <p14:nvPr/>
            </p14:nvContentPartPr>
            <p14:xfrm>
              <a:off x="1925739" y="2153835"/>
              <a:ext cx="714240" cy="14727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A4A319D-EB9F-029E-D3BA-514FD4A8322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872099" y="2046195"/>
                <a:ext cx="821880" cy="16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52241D7-6E28-4865-6131-3FFA79A7C0AB}"/>
                  </a:ext>
                </a:extLst>
              </p14:cNvPr>
              <p14:cNvContentPartPr/>
              <p14:nvPr/>
            </p14:nvContentPartPr>
            <p14:xfrm>
              <a:off x="5325219" y="2184075"/>
              <a:ext cx="622080" cy="14756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52241D7-6E28-4865-6131-3FFA79A7C0A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235219" y="2004075"/>
                <a:ext cx="801720" cy="18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113E1D62-62EC-7720-8806-2126322D4669}"/>
                  </a:ext>
                </a:extLst>
              </p14:cNvPr>
              <p14:cNvContentPartPr/>
              <p14:nvPr/>
            </p14:nvContentPartPr>
            <p14:xfrm>
              <a:off x="4163859" y="3106395"/>
              <a:ext cx="1322640" cy="417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113E1D62-62EC-7720-8806-2126322D466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074219" y="2926755"/>
                <a:ext cx="15022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5665FE74-9809-D9A4-093D-DCBC85A0B1AA}"/>
                  </a:ext>
                </a:extLst>
              </p14:cNvPr>
              <p14:cNvContentPartPr/>
              <p14:nvPr/>
            </p14:nvContentPartPr>
            <p14:xfrm>
              <a:off x="4119219" y="2125035"/>
              <a:ext cx="1551240" cy="3160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5665FE74-9809-D9A4-093D-DCBC85A0B1A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029219" y="1945035"/>
                <a:ext cx="173088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105B9F6F-F929-0150-C928-49C7B1413440}"/>
                  </a:ext>
                </a:extLst>
              </p14:cNvPr>
              <p14:cNvContentPartPr/>
              <p14:nvPr/>
            </p14:nvContentPartPr>
            <p14:xfrm>
              <a:off x="1656099" y="2020995"/>
              <a:ext cx="2584080" cy="1703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105B9F6F-F929-0150-C928-49C7B141344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566459" y="1841355"/>
                <a:ext cx="2763720" cy="20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83B8117-D356-C443-0D7E-8B8BE8E92DD4}"/>
                  </a:ext>
                </a:extLst>
              </p14:cNvPr>
              <p14:cNvContentPartPr/>
              <p14:nvPr/>
            </p14:nvContentPartPr>
            <p14:xfrm>
              <a:off x="1634499" y="2181915"/>
              <a:ext cx="174960" cy="1528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83B8117-D356-C443-0D7E-8B8BE8E92DD4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544499" y="2002275"/>
                <a:ext cx="354600" cy="18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E8E1EAC-3F77-DABE-AF40-315904487227}"/>
                  </a:ext>
                </a:extLst>
              </p14:cNvPr>
              <p14:cNvContentPartPr/>
              <p14:nvPr/>
            </p14:nvContentPartPr>
            <p14:xfrm>
              <a:off x="1777419" y="3671595"/>
              <a:ext cx="4534200" cy="2314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E8E1EAC-3F77-DABE-AF40-31590448722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687419" y="3491955"/>
                <a:ext cx="471384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DC5CC2D-E802-D2F8-C138-CC0A995C740B}"/>
                  </a:ext>
                </a:extLst>
              </p14:cNvPr>
              <p14:cNvContentPartPr/>
              <p14:nvPr/>
            </p14:nvContentPartPr>
            <p14:xfrm>
              <a:off x="4090059" y="2565315"/>
              <a:ext cx="96120" cy="5490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DC5CC2D-E802-D2F8-C138-CC0A995C740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000419" y="2385315"/>
                <a:ext cx="27576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54B6799-B2A4-E8F8-7E4F-2E1C84A1E258}"/>
                  </a:ext>
                </a:extLst>
              </p14:cNvPr>
              <p14:cNvContentPartPr/>
              <p14:nvPr/>
            </p14:nvContentPartPr>
            <p14:xfrm>
              <a:off x="3885579" y="2593395"/>
              <a:ext cx="261360" cy="486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54B6799-B2A4-E8F8-7E4F-2E1C84A1E25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795939" y="2413755"/>
                <a:ext cx="441000" cy="8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7257641-A155-4050-E444-5B2041681460}"/>
                  </a:ext>
                </a:extLst>
              </p14:cNvPr>
              <p14:cNvContentPartPr/>
              <p14:nvPr/>
            </p14:nvContentPartPr>
            <p14:xfrm>
              <a:off x="6337899" y="1921275"/>
              <a:ext cx="200520" cy="15429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7257641-A155-4050-E444-5B204168146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247899" y="1741635"/>
                <a:ext cx="380160" cy="19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0A024A0-21BB-5527-8F84-C8F084D0B829}"/>
                  </a:ext>
                </a:extLst>
              </p14:cNvPr>
              <p14:cNvContentPartPr/>
              <p14:nvPr/>
            </p14:nvContentPartPr>
            <p14:xfrm>
              <a:off x="5923539" y="2277675"/>
              <a:ext cx="219600" cy="3747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0A024A0-21BB-5527-8F84-C8F084D0B82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833539" y="2098035"/>
                <a:ext cx="39924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39F6DA5E-3223-325E-5183-4F1D77711DE3}"/>
                  </a:ext>
                </a:extLst>
              </p14:cNvPr>
              <p14:cNvContentPartPr/>
              <p14:nvPr/>
            </p14:nvContentPartPr>
            <p14:xfrm>
              <a:off x="1658259" y="2192715"/>
              <a:ext cx="814320" cy="1294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39F6DA5E-3223-325E-5183-4F1D77711DE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568259" y="2012715"/>
                <a:ext cx="993960" cy="165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D2FE0E6-A6E0-6E07-E29F-CF9138B73DD4}"/>
              </a:ext>
            </a:extLst>
          </p:cNvPr>
          <p:cNvGrpSpPr/>
          <p:nvPr/>
        </p:nvGrpSpPr>
        <p:grpSpPr>
          <a:xfrm>
            <a:off x="3341259" y="5502195"/>
            <a:ext cx="306720" cy="317880"/>
            <a:chOff x="3341259" y="5502195"/>
            <a:chExt cx="30672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A85D9C2-79D4-1A37-2BEB-B95088727972}"/>
                    </a:ext>
                  </a:extLst>
                </p14:cNvPr>
                <p14:cNvContentPartPr/>
                <p14:nvPr/>
              </p14:nvContentPartPr>
              <p14:xfrm>
                <a:off x="3354219" y="5507955"/>
                <a:ext cx="145800" cy="263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A85D9C2-79D4-1A37-2BEB-B9508872797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36579" y="5490315"/>
                  <a:ext cx="181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123EE40-6AF6-6620-A861-253070F723D9}"/>
                    </a:ext>
                  </a:extLst>
                </p14:cNvPr>
                <p14:cNvContentPartPr/>
                <p14:nvPr/>
              </p14:nvContentPartPr>
              <p14:xfrm>
                <a:off x="3349539" y="5518035"/>
                <a:ext cx="3960" cy="6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123EE40-6AF6-6620-A861-253070F723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31539" y="5500395"/>
                  <a:ext cx="3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DA04178-4782-F81D-139E-529F5ECE2F21}"/>
                    </a:ext>
                  </a:extLst>
                </p14:cNvPr>
                <p14:cNvContentPartPr/>
                <p14:nvPr/>
              </p14:nvContentPartPr>
              <p14:xfrm>
                <a:off x="3341259" y="5502195"/>
                <a:ext cx="170280" cy="18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DA04178-4782-F81D-139E-529F5ECE2F2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23619" y="5484195"/>
                  <a:ext cx="20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C14BC4A-8818-73C5-3570-694A166873B3}"/>
                    </a:ext>
                  </a:extLst>
                </p14:cNvPr>
                <p14:cNvContentPartPr/>
                <p14:nvPr/>
              </p14:nvContentPartPr>
              <p14:xfrm>
                <a:off x="3575979" y="5721795"/>
                <a:ext cx="72000" cy="98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C14BC4A-8818-73C5-3570-694A166873B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58339" y="5703795"/>
                  <a:ext cx="1076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37070D3-6E5C-67A8-079B-6EBAA7695B09}"/>
              </a:ext>
            </a:extLst>
          </p:cNvPr>
          <p:cNvGrpSpPr/>
          <p:nvPr/>
        </p:nvGrpSpPr>
        <p:grpSpPr>
          <a:xfrm>
            <a:off x="7586379" y="6155955"/>
            <a:ext cx="2802960" cy="531720"/>
            <a:chOff x="7586379" y="6155955"/>
            <a:chExt cx="280296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2E00E1B-2FCE-790E-5393-D3E02091BCF3}"/>
                    </a:ext>
                  </a:extLst>
                </p14:cNvPr>
                <p14:cNvContentPartPr/>
                <p14:nvPr/>
              </p14:nvContentPartPr>
              <p14:xfrm>
                <a:off x="7586379" y="6353955"/>
                <a:ext cx="213120" cy="9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2E00E1B-2FCE-790E-5393-D3E02091BCF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68739" y="6335955"/>
                  <a:ext cx="248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68E998E-0E93-61DF-861D-ADCBA5B52F3A}"/>
                    </a:ext>
                  </a:extLst>
                </p14:cNvPr>
                <p14:cNvContentPartPr/>
                <p14:nvPr/>
              </p14:nvContentPartPr>
              <p14:xfrm>
                <a:off x="7614099" y="6430995"/>
                <a:ext cx="197640" cy="24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68E998E-0E93-61DF-861D-ADCBA5B52F3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96099" y="6413355"/>
                  <a:ext cx="233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FD7EB4C-0505-4352-2517-179C0D3F7610}"/>
                    </a:ext>
                  </a:extLst>
                </p14:cNvPr>
                <p14:cNvContentPartPr/>
                <p14:nvPr/>
              </p14:nvContentPartPr>
              <p14:xfrm>
                <a:off x="8030979" y="6190155"/>
                <a:ext cx="9720" cy="172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FD7EB4C-0505-4352-2517-179C0D3F761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12979" y="6172515"/>
                  <a:ext cx="45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04F6146-BA01-37CF-B9D9-0D60B5FCD592}"/>
                    </a:ext>
                  </a:extLst>
                </p14:cNvPr>
                <p14:cNvContentPartPr/>
                <p14:nvPr/>
              </p14:nvContentPartPr>
              <p14:xfrm>
                <a:off x="8081019" y="6219315"/>
                <a:ext cx="13680" cy="19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04F6146-BA01-37CF-B9D9-0D60B5FCD59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63379" y="6201315"/>
                  <a:ext cx="49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C24FD6A-CB99-16C5-1E4B-89F05B8ED951}"/>
                    </a:ext>
                  </a:extLst>
                </p14:cNvPr>
                <p14:cNvContentPartPr/>
                <p14:nvPr/>
              </p14:nvContentPartPr>
              <p14:xfrm>
                <a:off x="7968339" y="6179355"/>
                <a:ext cx="143280" cy="38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C24FD6A-CB99-16C5-1E4B-89F05B8ED9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50699" y="6161715"/>
                  <a:ext cx="178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7A520D8-B1CF-7606-A12A-B5968556A58B}"/>
                    </a:ext>
                  </a:extLst>
                </p14:cNvPr>
                <p14:cNvContentPartPr/>
                <p14:nvPr/>
              </p14:nvContentPartPr>
              <p14:xfrm>
                <a:off x="7959339" y="6439635"/>
                <a:ext cx="261000" cy="11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7A520D8-B1CF-7606-A12A-B5968556A58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41699" y="6421995"/>
                  <a:ext cx="296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3EC0297-A1A8-B878-844F-203BF05F1161}"/>
                    </a:ext>
                  </a:extLst>
                </p14:cNvPr>
                <p14:cNvContentPartPr/>
                <p14:nvPr/>
              </p14:nvContentPartPr>
              <p14:xfrm>
                <a:off x="8004339" y="6514875"/>
                <a:ext cx="93600" cy="172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3EC0297-A1A8-B878-844F-203BF05F116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86339" y="6496875"/>
                  <a:ext cx="129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E505A99-E9D4-99ED-E966-345EDC846675}"/>
                    </a:ext>
                  </a:extLst>
                </p14:cNvPr>
                <p14:cNvContentPartPr/>
                <p14:nvPr/>
              </p14:nvContentPartPr>
              <p14:xfrm>
                <a:off x="8055459" y="6179715"/>
                <a:ext cx="109080" cy="33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E505A99-E9D4-99ED-E966-345EDC84667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037459" y="6162075"/>
                  <a:ext cx="144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7F48B8-4AC1-3503-1BF0-9213591C63F4}"/>
                    </a:ext>
                  </a:extLst>
                </p14:cNvPr>
                <p14:cNvContentPartPr/>
                <p14:nvPr/>
              </p14:nvContentPartPr>
              <p14:xfrm>
                <a:off x="8576379" y="6155955"/>
                <a:ext cx="750960" cy="358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7F48B8-4AC1-3503-1BF0-9213591C63F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58739" y="6138315"/>
                  <a:ext cx="7866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3721AE1-3AFC-A207-5C24-847865E7BD2B}"/>
                    </a:ext>
                  </a:extLst>
                </p14:cNvPr>
                <p14:cNvContentPartPr/>
                <p14:nvPr/>
              </p14:nvContentPartPr>
              <p14:xfrm>
                <a:off x="9580059" y="6232995"/>
                <a:ext cx="98640" cy="280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3721AE1-3AFC-A207-5C24-847865E7BD2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62419" y="6215355"/>
                  <a:ext cx="134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D666F39-054C-D27E-8FC6-7C48A867EA5A}"/>
                    </a:ext>
                  </a:extLst>
                </p14:cNvPr>
                <p14:cNvContentPartPr/>
                <p14:nvPr/>
              </p14:nvContentPartPr>
              <p14:xfrm>
                <a:off x="9567459" y="6244875"/>
                <a:ext cx="119520" cy="12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D666F39-054C-D27E-8FC6-7C48A867EA5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49819" y="6227235"/>
                  <a:ext cx="155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70CFFEC-D8F0-F9C4-A6B3-872006624E9F}"/>
                    </a:ext>
                  </a:extLst>
                </p14:cNvPr>
                <p14:cNvContentPartPr/>
                <p14:nvPr/>
              </p14:nvContentPartPr>
              <p14:xfrm>
                <a:off x="9872739" y="6370875"/>
                <a:ext cx="80640" cy="16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70CFFEC-D8F0-F9C4-A6B3-872006624E9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55099" y="6353235"/>
                  <a:ext cx="116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1701F01-ACDD-57D7-6F16-A9A5587CAE00}"/>
                    </a:ext>
                  </a:extLst>
                </p14:cNvPr>
                <p14:cNvContentPartPr/>
                <p14:nvPr/>
              </p14:nvContentPartPr>
              <p14:xfrm>
                <a:off x="9874179" y="6452595"/>
                <a:ext cx="59400" cy="3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1701F01-ACDD-57D7-6F16-A9A5587CAE0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56179" y="6434595"/>
                  <a:ext cx="95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709D098-BCDC-0267-C051-1F6BA98BC5ED}"/>
                    </a:ext>
                  </a:extLst>
                </p14:cNvPr>
                <p14:cNvContentPartPr/>
                <p14:nvPr/>
              </p14:nvContentPartPr>
              <p14:xfrm>
                <a:off x="10098099" y="6250635"/>
                <a:ext cx="119880" cy="250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709D098-BCDC-0267-C051-1F6BA98BC5E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80459" y="6232995"/>
                  <a:ext cx="155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9C47733-E579-49E4-401E-8DC56A0E41C9}"/>
                    </a:ext>
                  </a:extLst>
                </p14:cNvPr>
                <p14:cNvContentPartPr/>
                <p14:nvPr/>
              </p14:nvContentPartPr>
              <p14:xfrm>
                <a:off x="10093059" y="6228675"/>
                <a:ext cx="176040" cy="25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9C47733-E579-49E4-401E-8DC56A0E41C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75059" y="6211035"/>
                  <a:ext cx="211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137DEB5-67EA-475B-239C-5449D721677E}"/>
                    </a:ext>
                  </a:extLst>
                </p14:cNvPr>
                <p14:cNvContentPartPr/>
                <p14:nvPr/>
              </p14:nvContentPartPr>
              <p14:xfrm>
                <a:off x="10274499" y="6462315"/>
                <a:ext cx="114840" cy="58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137DEB5-67EA-475B-239C-5449D721677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56499" y="6444675"/>
                  <a:ext cx="150480" cy="9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287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Josephson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Josephson equations</dc:title>
  <dc:creator>Robert Peale</dc:creator>
  <cp:lastModifiedBy>Robert Peale</cp:lastModifiedBy>
  <cp:revision>2</cp:revision>
  <dcterms:created xsi:type="dcterms:W3CDTF">2022-07-07T19:18:30Z</dcterms:created>
  <dcterms:modified xsi:type="dcterms:W3CDTF">2022-07-08T18:59:44Z</dcterms:modified>
</cp:coreProperties>
</file>