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notesSlides/notesSlide3.xml" ContentType="application/vnd.openxmlformats-officedocument.presentationml.notesSlide+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notesSlides/notesSlide4.xml" ContentType="application/vnd.openxmlformats-officedocument.presentationml.notesSlide+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73" r:id="rId9"/>
    <p:sldId id="263" r:id="rId10"/>
    <p:sldId id="264" r:id="rId11"/>
    <p:sldId id="274" r:id="rId12"/>
    <p:sldId id="267" r:id="rId13"/>
    <p:sldId id="268" r:id="rId14"/>
    <p:sldId id="275" r:id="rId15"/>
    <p:sldId id="269" r:id="rId16"/>
    <p:sldId id="270" r:id="rId17"/>
    <p:sldId id="271"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14.464"/>
    </inkml:context>
    <inkml:brush xml:id="br0">
      <inkml:brushProperty name="width" value="0.1" units="cm"/>
      <inkml:brushProperty name="height" value="0.1" units="cm"/>
      <inkml:brushProperty name="color" value="#004F8B"/>
    </inkml:brush>
  </inkml:definitions>
  <inkml:trace contextRef="#ctx0" brushRef="#br0">21 0 1152,'-5'5'2149,"5"15"-1749,0 61 459,0-182 7535,5 115-8383,-5 116 64,0-129 10,1 29 390,1-15-620,-1-13 132,-1 1-1,0-1 0,0 0 1,1 0-1,-1 1 1,1-1-1,0 0 1,1 2-1,-1-3 158,2 23-219,2-7 208,-5-16-120,1 1 0,0-1 0,-1 1 0,1 0 0,-1-1 1,1 1-1,-1 0 0,0 2 0,2 16-36,-2-14 4,1 0 0,-1 0 0,0-1 0,-2 10 1,1-6 68,0-1 1,1 0 0,0 1-1,0-1 1,1 0 0,2 14-1,2 25 65,3 176-46,-33 151 155,23-329-189,1-29 83,0 1 0,-3 16 1,-3 27-159,1-9 165,3-23-73,-1 33 0,2-13 25,1 69 58,-1-3-30,1-70-53,2-1-1,10 64 1,-7-25 145,-1-11-215,4 38 15,-3-9 39,0 2 296,9 137-305,-17-84 186,0 44 107,8-43-411,0-23 288,0 8-245,-8 370-111,0-313 484,3-158-494,0-25 186,1 1-1,0-1 1,1 1 0,4 23-1,-2-22-36,-1 0-1,0 1 1,-2-1-1,-1 28 1,-1-2-86,3-14 75,0-15 76,-1 0 1,0 0 0,-1 0 0,-4 15 0,2 14-334,3-40 253,-1 0 0,1 0 0,0 0 0,0 0 0,0 0 0,1 3 0,2 7 19,-3-11 336,9-2 42,19 0-315,0 0-41,32-3 0,52-5 15,-91 7 64,23-3 27,-18 1-23,0 1 0,51 2-1,-26 1-7,-47 0-105,1-1-1,-1 1 1,0 0 0,0 0-1,0 0 1,4 2 0,-5-1 42,1-1 0,1 1 0,-1-1 1,0 0-1,0-1 0,5 1 0,86 3 302,-56-5-208,8 1 40,1 1-1,63 10 0,66 12 275,-156-20-305,0-1 0,27-2 0,7 1-148,-28 1 26,-15-2 41,0 0-1,12 3 1,-6 0-12,-1-2 0,1 0 0,0-1 0,-1-1 0,19-3 0,16-1 49,35-1 121,36-1-268,-67 6 231,-15 0-201,57 5-1,91 5 62,-161-8 26,47 9-1,-22-2-32,97 19-142,-101-20 227,71 21-1,-114-26-86,1-1 1,-1 0-1,1 0 0,0 0 0,0-1 0,-1 0 0,9 0 0,4-3 0,22-6 0,10-1-117,-14 5 136,0 2 0,0 1-1,54 5 1,136 31 310,-195-23-573,-11-3 155,11 3 327,-20-6-230,1-1 0,0 0-1,-1-1 1,1-1-1,26 3 1,-20-4-14,37 7 0,-10-1 25,6-2-159,123 9 64,-154-14 81,0-1 1,36-5 0,-6-2 33,-1 2-1,2 3 1,88 5 0,-50 8-98,-57-4 41,48 0 0,0-5 273,74-2 218,-23 0-898,-75 2-3712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44.056"/>
    </inkml:context>
    <inkml:brush xml:id="br0">
      <inkml:brushProperty name="width" value="0.1" units="cm"/>
      <inkml:brushProperty name="height" value="0.1" units="cm"/>
      <inkml:brushProperty name="color" value="#004F8B"/>
    </inkml:brush>
  </inkml:definitions>
  <inkml:trace contextRef="#ctx0" brushRef="#br0">4 43 2144,'0'-1'84,"1"0"0,-1 0 0,0 0 0,1 0 0,-1 0 0,0 0 0,1 0 0,-1 0 0,1 0 0,0 1 0,-1-1 0,1 0 1,0 0-1,-1 1 0,1-1 0,0 0 0,0 1 0,1-2 0,8-7 943,-10 8-860,4-8 469,-4 9-583,0 0 0,0 0 0,1 0 0,-1 0 0,0 0 0,0-1 0,0 1 0,0 0 0,0 0 0,0 0 0,0-1 0,0 1 0,0 0-1,0 0 1,0 0 0,0 0 0,0-1 0,0 1 0,0 0 0,0 0 0,0 0 0,0 0 0,0-1 0,-1 1 0,1 0 0,0 0 0,0 0 0,0 0 0,0 0 0,0-1 0,0 1 0,0 0 0,-1 0 0,1 0-1,0 0 1,0 0 0,0 0 0,0 0 0,0-1 0,-1 1 0,1 0 0,0 0 0,0 0 0,0 0 0,0 0 0,-1 0 0,1 0 0,0 0 0,0 0 0,-1 0 0,5-1 1038,-3 5-156,-1-3-1063,-1 7 246,0-1-1,0 0 0,-1 0 0,-4 11 0,-1 4 257,6-17-270,-2 6 151,1-1 1,0 0 0,0 1-1,0 14 1,2-24-411,0-1 0,0 1 0,-1 0 0,1-1 0,0 1 0,0-1 0,0 1 0,0-1 0,1 1 0,-1 0 0,0-1 0,0 1 1,0-1-1,0 1 0,1-1 0,-1 1 0,0-1 0,0 1 0,1-1 0,-1 1 0,0-1 0,1 1 0,-1-1 0,0 1 0,2 0 0,-1-1-153,0-1 0,0 1 0,0 0 0,0 0 0,0-1 0,0 1-1,0 0 1,0-1 0,0 1 0,0-1 0,0 0 0,0 1 0,0-1-1,1-1 1,15-11-1953</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9:15.149"/>
    </inkml:context>
    <inkml:brush xml:id="br0">
      <inkml:brushProperty name="width" value="0.1" units="cm"/>
      <inkml:brushProperty name="height" value="0.1" units="cm"/>
      <inkml:brushProperty name="color" value="#FFFFFF"/>
    </inkml:brush>
  </inkml:definitions>
  <inkml:trace contextRef="#ctx0" brushRef="#br0">198 8 1056,'-1'-1'3620,"-6"-3"-2531,-37 1 260,39 3-1304,-1 1 0,0 0-1,1 0 1,-1 1 0,1-1-1,0 1 1,-1 0 0,1 0-1,0 1 1,0 0-1,1 0 1,-1 0 0,0 0-1,1 1 1,0-1 0,0 1-1,0 0 1,0 1 0,1-1-1,-1 1 1,-4 8-1,3-3-32,-1 0-1,2 0 0,-1 0 0,1 1 0,1-1 0,0 1 0,1 0 0,0 0 0,0 0 0,1 14 0,1-22-16,1 1-1,-1 0 0,1 0 1,0 0-1,1-1 0,-1 1 1,1 0-1,-1-1 1,1 0-1,0 1 0,1-1 1,-1 0-1,0 0 0,1 0 1,0 0-1,3 3 0,-2-3 24,0 1 0,0-1 0,0 0-1,1 0 1,-1 0 0,1-1 0,0 0 0,0 0-1,-1 0 1,1 0 0,9 1 0,-9-2 9,-1-1 1,0 0-1,0 0 1,0 0-1,1 0 1,-1-1-1,0 0 1,0 0-1,4-1 1,-5 1-13,0-1 0,0 1 0,-1-1 0,1 0 0,-1 0 0,1 0 0,-1 0 0,0 0 0,0 0 0,0 0 0,0-1 0,0 1 0,2-5 0,2-4 5,-1 0 0,0 0 0,-1-1 0,5-19 0,4-50 152,-12 20 681,8 85-453,9 61-49,10 116-1,-18-116-331,-9-74 5,0 0 0,-1 0 0,0-1-1,-2 13 1,1-20 17,1 1 0,-1-1 1,1 0-1,-1 1 0,0-1 0,0 0 0,-1 0 0,1 0 0,-1 0 0,1 0 0,-1 0 0,0 0 1,0-1-1,0 1 0,-1-1 0,1 1 0,-4 2 0,4-4-28,0 0 0,0 0 0,0-1 0,-1 1 0,1 0 0,0-1 1,0 1-1,-1-1 0,1 0 0,0 0 0,0 0 0,-5-1 0,-28-5 163,25 3-159,-8-1-97,0 0 0,0-2 0,1 0 0,0-1 0,-20-11 0,36 17-164,1 1 0,-1-1 0,0 1 0,1 0 0,-1-1 0,0 1 0,0 0 0,1 0 0,-1-1 0,0 1 0,0 0 0,1 0 0,-1 0 0,0 0 0,-1 0 0,-1 3-1036</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9:17.337"/>
    </inkml:context>
    <inkml:brush xml:id="br0">
      <inkml:brushProperty name="width" value="0.1" units="cm"/>
      <inkml:brushProperty name="height" value="0.1" units="cm"/>
      <inkml:brushProperty name="color" value="#FFFFFF"/>
    </inkml:brush>
  </inkml:definitions>
  <inkml:trace contextRef="#ctx0" brushRef="#br0">10 25 1408,'4'5'409,"-3"-9"-205,3-3 1487,-4 4-1136,0 3-539,0 0 1,1 0 0,-1 0-1,0 0 1,0-1 0,0 1 0,0 0-1,0 0 1,0 0 0,0 0-1,0 0 1,0-1 0,0 1-1,0 0 1,0 0 0,0 0 0,0 0-1,0-1 1,0 1 0,0 0-1,0 0 1,0 0 0,-1 0-1,1-1 1,0 1 0,0 0 0,0 0-1,0 0 1,0 0 0,0 0-1,0 0 1,0-1 0,-1 1-1,1 0 1,0 0 0,0 0 0,0 0-1,0 0 1,0 0 0,-1 0-1,1 0 1,0 0 0,0 0 0,0 0-1,0 0 1,0 0 0,-1 0-1,1 0 1,0 0 0,0 0-1,0 0 1,-1 0 0,1 0 127,-1 0-124,1 0 1,0 0 0,0 0-1,0 0 1,0 0 0,0 0-1,-1 0 1,1 0-1,0 0 1,0 0 0,0 0-1,0 0 1,0 0-1,-1 0 1,1 0 0,0 0-1,0 0 1,0 0 0,0 0-1,0 0 1,-1 0-1,1 0 1,0 0 0,0-1-1,0 1 1,0 0-1,0 0 1,0 0 0,-1 0-1,1 0 1,0 0 0,0 0-1,0-1 1,0 1-1,0 0 1,0 0 0,0 0-1,0 0 1,0 0-1,0 0 1,0-1 0,0 1-1,0 0 1,0 0-1,0 0 1,0 0 0,0 0-1,0-1 1,0 1 0,0 0-1,0-1 406,-5-4 251,8 28-517,-2-19-136,0 0-1,0 0 0,-1-1 1,0 1-1,0 0 0,0 0 1,0 6-1,-1-8-34,1 1 0,0 0 0,0-1 0,0 1 0,0 0 0,0-1 0,0 1 0,1 0 0,0-1 0,-1 1 0,1-1 0,0 1 0,0-1 0,2 3 0,5 22 21,2 38 38,-7-48 0,-2-11-31,1-1 0,-2 1 1,1-1-1,-1 1 0,1 0 0,-1-1 0,-1 1 0,1-1 0,-3 9 0,-9 27 22,5-18-1,0 0 1,-3 27 0,8-36-51,2-12 9,-1 0 0,1 0 1,-1 0-1,1 0 0,0 0 0,0 0 0,0 1 0,0-1 0,0 0 0,1 0 0,-1 0 1,1 0-1,-1 0 0,1 0 0,0 0 0,0 0 0,0 0 0,0 0 0,1 2 0,0-1 12,-1 0-1,1 0 1,-1 0-1,0 0 1,0 0-1,0 0 1,0 5-1,0-5-6,4 11-7,-5-13 8,-5 10 20,4-10 318,1 0-459,7 8 23,-6-8 212,1-1-133,-1 0 17,-1 0-1,1 0 1,0 0-1,0 0 1,0-1-1,0 1 1,0 0-1,0-1 1,0 1-1,0-1 0,-1 1 1,1-1-1,0 1 1,0-1-1,-1 1 1,1-1-1,0 0 1,-1 0-1,1 1 1,0-1-1,-1 0 0,1 0 1,-1 0-1,1 1 1,-1-1-1,0 0 1,1 0-1,-1 0 1,0 0-1,0 0 1,0 0-1,1 0 0,-1 0 1,0-1-1,1-9-3,0 1 0,1 0 0,0-1 0,1 1-1,0 0 1,1 0 0,7-13 0,-4 8-100,4 3 77,-10 11-44,18 1 252,-13 1-194,1 0 1,0 0 0,-1 1-1,0 0 1,1 1 0,-1-1-1,7 5 1,-13-7 8,1 0-1,-1 0 0,0 0 1,1 0-1,-1 1 1,0-1-1,1 0 0,-1 0 1,0 0-1,0 0 1,1 0-1,-1 1 1,0-1-1,0 0 0,1 0 1,-1 1-1,0-1 1,0 0-1,0 0 1,1 1-1,-1-1 0,0 0 1,0 0-1,0 1 1,0-1-1,0 0 0,0 1 1,0-1-1,0 0 1,1 1-1,-1 1-34,12 11-113,-10-11 167,0 0 0,0 0-1,0 0 1,0 0-1,-1 0 1,1 1 0,-1-1-1,1 1 1,-1-1-1,1 4 1,1 3 14,-1 1 1,0-1-1,0 1 0,-1 0 0,-1 10 0,-4 35-184</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9:21.380"/>
    </inkml:context>
    <inkml:brush xml:id="br0">
      <inkml:brushProperty name="width" value="0.1" units="cm"/>
      <inkml:brushProperty name="height" value="0.1" units="cm"/>
      <inkml:brushProperty name="color" value="#FFFFFF"/>
    </inkml:brush>
  </inkml:definitions>
  <inkml:trace contextRef="#ctx0" brushRef="#br0">0 910 1312,'9'0'3094,"34"0"-2012,-18 0-195,-12 1-757,0-1-1,0-1 0,0 0 1,0 0-1,17-5 1,-5-1-214,-16 5 172,0-1 1,0 0 0,-1 0-1,1-1 1,8-5 0,1-2 112,-10 7-91,0 0-1,0-1 1,-1-1-1,0 1 1,11-12-1,-2-1 167,-6 8-95,-1-2-1,1 0 0,10-17 1,-8 1 103,0-1 0,-2 0 0,13-57 0,-16 59-172,3-20 408,7-86 0,-16 120-480,1-1 0,5-19 0,-5 28-35,-1 1 1,1-1-1,0 0 1,0 1 0,0-1-1,0 1 1,1 0-1,0 0 1,0 0-1,4-4 1,-1 1-46,2 0-1,-1 1 1,1 0 0,0 0-1,0 1 1,0 0 0,1 0 0,15-5-1,-12 5 23,79-23 26,-75 24-47,1 1 0,-1 0 1,30 0-1,29 5 136,-29-1-119,53-3 0,47-10 177,77-8-278,-194 18 133,-8 1-39,29-6 0,-14-1 47,134-35-20,-123 29 34,1 3 0,1 1 0,87-4 0,-105 12-47,0 2 0,1 1 0,-1 1 0,0 2 0,42 10 0,-45-5-15,40 17 1,21 8 109,-10-4-75,-27-14-5,58 25 0,-65-23 14,20 8-35,-59-23 43,0 1-1,0-1 1,0 1-1,-1 0 1,1 1 0,-1 0-1,8 8 1,7 8-166,6 6 177,-25-25-28,0 0 1,1 0 0,-1 0-1,0 0 1,0 0 0,0 0-1,0 0 1,-1 1 0,1-1-1,-1 0 1,1 0 0,-1 5-1,1 7-3,0-11-12,-1 0 1,0 0-1,1 0 0,-2-1 1,1 1-1,0 0 0,0 0 1,-2 3-1,-50 131 335,32-86-325,14-33 11,-16 32 0,11-29-55,1 1 1,1 0-1,1 1 1,1 0-1,1 0 1,-4 31 0,9-50 43,0 1 0,0-1 1,-1 0-1,1 0 1,-1 0-1,0 0 0,0 0 1,-1 0-1,1 0 1,-1-1-1,0 1 0,0-1 1,-4 4-1,-5 3 13,1-1-1,-22 13 0,-3 3-68,24-16 153,-2 0 0,-24 12 0,-7 0 0,-60 24-109,54-24 84,-31 9-444,70-26 397,-1-1 0,0 0 0,0-1-1,-23 0 1,26-2-31,-145 3-150,115 0 104,-73 14 0,-55 13 116,141-27-52,0-2 1,0 0 0,0-2 0,-35-6 0,-25-11-45,-96-33 0,149 42-23,20 6-9,-1-1 1,-21-10-1,16 5 150,1-2-1,0 0 0,1-1 1,-31-26-1,41 31-82,0 0-1,0 0 1,-1 1 0,0 0-1,-13-7 1,4 5 12,9 3 8,-1 1-1,1 0 1,-1 0-1,-21-4 1,25 7-35,-17-2 34,-38-2 0,-231 5 575,272 1-657,-28 5-1,13-1-26,32-5-134,1 1 1,0-1-1,0 0 0,0 1 0,0 0 0,0 0 0,0-1 0,0 1 1,0 0-1,0 1 0,0-1 0,0 0 0,0 0 0,1 1 0,-1-1 1,-2 4-1</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6:30.278"/>
    </inkml:context>
    <inkml:brush xml:id="br0">
      <inkml:brushProperty name="width" value="0.1" units="cm"/>
      <inkml:brushProperty name="height" value="0.1" units="cm"/>
      <inkml:brushProperty name="color" value="#FFFFFF"/>
    </inkml:brush>
  </inkml:definitions>
  <inkml:trace contextRef="#ctx0" brushRef="#br0">374 125 992,'3'8'4789,"1"-15"-4346,2-6 90,-5-13-10,0 25-502,0 0-7,-1 1-1,0 0 1,1-1 0,-1 1 0,0-1-1,1 1 1,-1-1 0,0 1-1,1-1 1,-1 1 0,0-1 0,0 1-1,0-1 1,0 1 0,1-1-1,-1 1 1,0-1 0,0 1 0,0-1-1,0 1 1,0-1 0,0 0-1,0 1 1,-1-1 0,1 1 0,0-1-1,0 1 1,0-1 0,0 1 0,-1-1-1,1 1 1,0-1 0,0 1-1,-1-1 1,0-1 30,1 1 0,-1 0 1,1-1-1,0 1 0,-1-1 0,1 1 0,0-1 0,0 1 0,0-1 0,0-1 1,1 2-37,-1 0 1,0-1-1,0 1 1,0 0-1,0 0 0,0 0 1,0 0-1,0 0 1,0 0-1,-1 0 1,1 0-1,0 0 1,-1 0-1,1 0 1,0 0-1,-1 0 1,0 0-1,1 0 1,-1 0-1,1 0 1,-2-1-1,-2-5 168,4 6-165,0 1 0,0-1-1,-1 1 1,1 0 0,0-1-1,0 1 1,0-1-1,0 1 1,-1-1 0,1 1-1,0 0 1,0-1 0,-1 1-1,1 0 1,0-1 0,-1 1-1,1 0 1,0-1 0,-1 1-1,0 0 1,-2-2 6,0 1-1,-1-1 1,1 1-1,-1 0 1,1 1-1,-1-1 1,1 1-1,-1-1 1,-3 1-1,-5 0-44,9-1 14,0 1 1,0 0-1,0 0 0,0 0 1,-1 0-1,1 1 0,0-1 1,0 1-1,0 0 1,1-1-1,-5 3 0,-7 4-2,-1-1 0,-27 8 0,25-8-25,0-1 0,-19 11 1,26-10 97,0 0 1,1 1 0,0 0-1,-13 12 1,16-13-24,-1 0-1,1 1 1,1-1 0,-1 1 0,-7 15-1,7-10-36,0 0 0,1 0 0,1 1 0,0 0 0,0 0 0,1 0-1,1 0 1,1 0 0,-1 0 0,2 1 0,0-1 0,1 0 0,0 1-1,1-1 1,0 0 0,7 21 0,-5-24 69,1-1-1,-1 0 1,1 0-1,1-1 1,0 1-1,0-1 1,1 0-1,0-1 1,0 1 0,11 7-1,-2-3 107,0-2-1,0 1 1,1-2-1,28 11 1,-38-18-84,1 0-1,-1-1 1,1 1 0,0-2 0,0 1 0,0-1 0,-1 0 0,16-3 0,13 1 27,-33 2-113,-1-1-1,1 1 1,-1-1-1,1 0 1,-1 1-1,0-1 1,1 0-1,-1-1 0,0 1 1,0 0-1,4-3 1,-3 1-253,0 1 0,0 1 0,0-1 0,1 0 0,4-1 0,-6 2-134,6 0-250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6:34.164"/>
    </inkml:context>
    <inkml:brush xml:id="br0">
      <inkml:brushProperty name="width" value="0.1" units="cm"/>
      <inkml:brushProperty name="height" value="0.1" units="cm"/>
      <inkml:brushProperty name="color" value="#FFFFFF"/>
    </inkml:brush>
  </inkml:definitions>
  <inkml:trace contextRef="#ctx0" brushRef="#br0">0 165 1152,'10'2'6860,"4"-1"-2916,-8 0-5639,-1-1 1713,-1-1 1,1 1-1,-1-1 0,1 0 1,5-2-1,-3 1-101,-2 2 74,0-1 1,0 0 0,0 1 0,6 0-1,-4 1 6,-1-1 0,0-1 0,9 0 0,5-4 69,0 2 0,30-2 0,-41 5-71,0 0-1,0 1 1,0-1 0,0 2-1,0 0 1,0 0-1,0 0 1,8 4 0,-6-1 26,-1 0 0,1-1 1,0-1-1,0 0 0,1 0 1,-1-1-1,16 1 0,-25-3-2,0 0 0,0 1-1,0-1 1,0 1 0,0-1-1,0 1 1,0 0 0,2 1-1,-2-1-8,1 0 0,-1 0 0,0 0-1,0-1 1,0 1 0,0 0 0,1-1 0,2 1-1,23-1-190,3 6 229,-30-6-32,8 0-176,61-3-80,-60 3 238,0-1 0,0 0 1,-1 0-1,1-1 0,13-4 0,20 2-56,-39 3 57,-1 0 0,1 0 0,-1 1 0,1 0 0,0 0 0,-1 0 0,5 1 0,20 0 25,-22-1-3,-4 0 171,-2-1-185,0 0 0,0 0 0,-1 1 0,1-1 0,0 0 0,0 0 0,0 1 0,-1-1 0,1 0 0,0 0 0,-1 1 0,0-2 0,-8-6 95,-1 1 0,0 0 1,0 1-1,-1 0 1,1 0-1,-15-4 0,1-1-125,-14-5-137,27 12 173,0 0 0,0-1 0,0-1 0,0 1 0,1-2 0,-11-8 0,-26-20 589,45 33-623,-1 0 0,0-1-1,1 1 1,-1 1 0,-4-4-1,1 2-10,58 53-698,-15-19 766,-28-21-18,1-2 1,1 1-1,0-2 0,19 12 1,-24-16 33,0 0 1,-1 0-1,1 1 0,-1 0 1,9 9-1,-11-10-4,2 9 107,-4-11-102,-2 11-69,-1-8 40,0-1 1,0 1-1,-1-1 0,1 1 0,-1-1 0,0 0 0,0 0 0,0 0 0,-1 0 0,1-1 1,-5 3-1,2-1-19,1 0 0,0 0 0,-8 9 0,-61 75 0,60-76 26,12-10 2,0 0-1,-1 0 1,1 0 0,0 0 0,0 0-1,1 0 1,-1 0 0,-2 4-1,4-5-7,0 0-30,0-1-1,0 0 1,0 0 0,0 1-1,-1-1 1,1 0-1,0 0 1,0 1-1,0-1 1,0 0 0,0 0-1,0 1 1,0-1-1,-1 0 1,1 0 0,0 0-1,0 1 1,0-1-1,0 0 1,-1 0-1,1 0 1,0 0 0,0 0-1,0 1 1,-1-1-1,1 0 1,0 0 0,0 0-1,-1 0 1,1 0-1,0 0 1,0 0 0,0 0-1,-1 0 1,1 0-1,0 0 1,0 0-1,-1 0 1,1 0 0,0 0-1,0 0 1,-1 0-1,1 0 1,2-4-1384,-1 3 959,0-1-1,1 1 1,-1-1-1,1 1 1,0 0-1,2-2 1,2-2-683,12-10-716,6-8-736</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6:36.070"/>
    </inkml:context>
    <inkml:brush xml:id="br0">
      <inkml:brushProperty name="width" value="0.1" units="cm"/>
      <inkml:brushProperty name="height" value="0.1" units="cm"/>
      <inkml:brushProperty name="color" value="#FFFFFF"/>
    </inkml:brush>
  </inkml:definitions>
  <inkml:trace contextRef="#ctx0" brushRef="#br0">5 469 1664,'0'0'10,"0"0"0,0 0 1,0 0-1,-1 0 0,1 0 0,0 0 0,0 0 0,0 0 1,0 0-1,0 0 0,0 0 0,0 0 0,0 0 1,-1 0-1,1 0 0,0 0 0,0 0 0,0-1 1,0 1-1,0 0 0,0 0 0,0 0 0,0 0 0,0 0 1,-1 0-1,1 0 0,0 0 0,0 0 0,0 0 1,0 0-1,0 0 0,0-1 0,0 1 0,0 0 1,0 0-1,0 0 0,0 0 0,0 0 0,0 0 0,0 0 1,0 0-1,0-1 0,0 1 0,0 0 0,0 0 1,0 0-1,0 0 0,0 0 0,0 0 0,0 0 1,0 0-1,0-1 0,0 1 0,0 0 0,0 0 0,0 0 1,0 0-1,0 0 0,0 0 0,1 0 0,-1 0 8,0 0 0,0-1-1,0 1 1,0 0 0,0 0 0,0 0-1,0 0 1,0 0 0,0 0-1,0 0 1,0 0 0,0 0 0,0-1-1,0 1 1,0 0 0,0 0-1,0 0 1,0 0 0,0 0-1,0 0 1,0 0 0,0-1 0,0 1-1,0 0 1,0 0 0,0 0-1,0 0 1,0 0 0,0 0-1,0 0 1,0 0 0,0 0 0,0-1-1,0 1 1,0 0 0,0 0-1,0 0 1,-1 0 0,1 0-1,0 0 1,0 0 0,0 0 0,0 0-1,0 0 1,0 0 0,0 0-1,0 0 1,0 0 0,-1 0-1,1 0 1,0 0 0,0 0 0,0 0-1,0 0 1,0 0 0,0 0-1,0 0 1,-1 0 0,1 0 0,0 0-1,1 0 61,-1 0 0,0 0-1,1 0 1,-1-1 0,1 1-1,-1 0 1,0 0 0,1 0-1,-1 0 1,1 0 0,-1-1-1,0 1 1,1 0 0,-1 0 0,0-1-1,1 1 1,-1 0 0,0-1-1,0 1 1,1 0 0,-1-1-1,0 1 1,0 0 0,1-1-1,-1 1 1,0 0 0,0-1-1,0 1 1,0-1 0,0 1 0,0 0-1,1-2 1,-1-16 1285,1 4-938,4-23 466,1-3-475,15-65 226,-16 75-373,1 0 1,13-41-1,-15 59-312,-4 9 28,1 0 1,-1 1-1,1-1 1,0 0-1,0 1 1,0-1-1,0 1 1,0 0-1,1-1 1,-1 1-1,1 0 1,0 0-1,-1 0 1,1 0-1,0 0 1,0 0-1,0 0 1,0 1-1,1-1 1,-1 1-1,5-3 1,-6 4 11,0 0 1,0 0-1,0 0 1,0 0-1,0 1 1,0-1-1,0 0 1,0 0 0,0 0-1,0 1 1,-1-1-1,1 1 1,0-1-1,0 1 1,0-1-1,0 1 1,0-1-1,-1 1 1,1 0-1,0-1 1,-1 1 0,1 0-1,0 0 1,-1-1-1,1 3 1,14 22-62,-7-11 229,15 25 0,-6-11-21,-3-7-119,19 23-1,-19-25 109,-8-11-104,1 0 1,1 0 0,0-1 0,0 0 0,0 0-1,1-1 1,0 0 0,0 0 0,0-1-1,1 0 1,19 6 0,-17-7 25,-9-3-39,-1 0 0,0 0 0,1 0 1,-1 0-1,1-1 0,-1 1 0,1-1 1,-1 0-1,1 0 0,-1 0 0,1 0 1,-1 0-1,1-1 0,-1 1 0,5-2 1,-2 1 0,0-1 0,0 0-1,0-1 1,0 1 0,0-1 0,-1 0 0,1-1 0,-1 1 0,0-1 0,0 1 0,0-1 0,0 0 0,0-1 0,-1 1 0,0-1 0,4-7 0,-3 2-76,0 1 0,-1-1 0,-1 0 0,0 0 0,0 0 0,1-20 0,-3 9 26,-1-1 0,-4-26 0,4 42 17,0 0 0,-1 0 1,0 0-1,0 0 0,0 0 1,-6-10-1,6 13 6,-1-1 1,1 1-1,0 0 1,-1 0-1,1 0 1,-1 0-1,0 1 1,0-1-1,0 1 1,-1-1-1,-4-1 1,5 2-14,0 2 0,0-1 0,0 0 0,-1 0 0,1 1 0,0 0 0,0 0-1,-1 0 1,1 0 0,0 0 0,0 1 0,0-1 0,-1 1 0,1 0 0,0 0 0,0 0 0,0 0 0,0 1 0,0-1 0,0 1 0,1-1 0,-1 1 0,-3 4 0,-6 4-23,1 0 1,0 1-1,-14 19 0,24-29 40,-12 15 31,1 2-1,1 0 1,0 0-1,2 1 1,0 1 0,1-1-1,1 1 1,0 1-1,-5 35 1,-15 74 113,25-119-102,1-6 7,0 0 1,0 0-1,-1-1 1,0 1-1,-3 7 1,4-11-9,1 0 0,-1 0 1,0 0-1,0 0 0,0 0 1,0 0-1,0 0 0,1 0 1,-1-1-1,-1 1 0,1 0 1,0-1-1,0 1 0,0-1 0,0 1 1,0-1-1,-1 0 0,1 1 1,0-1-1,0 0 0,0 0 1,-1 0-1,1 0 0,0 0 1,0 0-1,-1 0 0,-1-1 1,1 1 5,0-1 1,0 0-1,0 0 1,0 0-1,1 0 1,-1 0-1,0 0 0,1-1 1,-1 1-1,1-1 1,-1 1-1,1-1 1,-2-2-1,-16-25 177,14 21-238,-10-13-323,-4-7-866,3 0-2108,12 17-704</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6:40.552"/>
    </inkml:context>
    <inkml:brush xml:id="br0">
      <inkml:brushProperty name="width" value="0.1" units="cm"/>
      <inkml:brushProperty name="height" value="0.1" units="cm"/>
      <inkml:brushProperty name="color" value="#FFFFFF"/>
    </inkml:brush>
  </inkml:definitions>
  <inkml:trace contextRef="#ctx0" brushRef="#br0">2445 263 1472,'-1'0'36,"1"-1"0,-1 1 0,1-1 1,0 1-1,-1-1 0,1 1 0,0-1 0,-1 1 0,1-1 1,0 0-1,-1 1 0,1-1 0,0 0 0,0 1 0,0-1 0,0 0 1,0 1-1,0-1 0,0 0 0,0 1 0,0-1 0,0 0 1,0 0-1,0 0 39,0 0-1,0 0 1,0 0 0,0 0-1,0 0 1,0 0 0,0 0 0,0 0-1,0 0 1,0 0 0,-1 0 0,1 0-1,0 0 1,-1 0 0,1 0 0,-1 1-1,0-2 1,-4-4 145,0 1 0,0 0 1,-1 0-1,0 0 0,1 0 0,-2 1 0,1 0 0,0 1 0,-9-4 1,-6-1 150,-37-9 1,-3-2 795,31 10-626,-57-10 0,52 12-290,-38-11 0,14-2 68,-1 3 0,0 2 0,-1 4 0,-74-6 0,-58 14-495,115 6 416,10 2-60,37-2-238,-90 11 58,-115 40 384,217-48-389,0 1 0,0 1-1,1 0 1,0 1 0,0 1-1,1 1 1,1 0 0,-22 20-1,-69 60 159,17-16-76,-65 52 104,120-100-19,2 2-1,-37 38 1,48-44-338,7-7 230,2 1-1,0 1 0,1 0 1,1 1-1,-15 31 0,17-29-50,-9 32-1,5-12 9,4-11 101,-10 52 1,4-11 4,-1 20-271,3-17 84,10-56 76,1 0-1,1-1 1,2 32 0,0-13 77,-1-16-50,2 0 0,1 0 0,0 0 1,8 25-1,1-7 100,21 44 0,-29-73-106,0 0 0,1-1-1,0 1 1,0-1 0,1 0-1,0 0 1,0-1 0,0 0-1,1 0 1,1 0 0,-1-1-1,1 0 1,0-1 0,0 1-1,1-2 1,0 1 0,-1-1-1,1 0 1,1-1 0,-1 0-1,16 2 1,84 9 69,119-1 0,-177-12 118,44-1-92,-43-2-71,20-1-33,-19-1-51,52 4 1,-47 0 23,47 5 174,106 18 1,-164-16-71,-2-4-107,54-1 0,26 1-86,19 16 225,-116-13-102,0 2 0,53 20 0,10 5 90,-13-5 37,-31-11-19,-32-13-126,-1 1 0,1 1-1,-1 1 1,0 0 0,-1 0 0,18 13 0,-6 1 28,-1 1 0,0 1-1,-2 1 1,-1 1 0,0 0-1,-2 2 1,-2 1 0,0 0-1,17 40 1,-21-41 35,-10-23-56,0 1 0,0 0 1,-1 0-1,0 0 0,0 0 1,0 1-1,0-1 0,-1 0 1,1 11-1,2-4-28,0-1 114,-2-6 231,-2-5-322,0 0-1,0 0 1,0 0-1,0 0 1,0 0-1,0 0 1,0-1-1,0 1 1,0 0 0,0 0-1,0 0 1,0 0-1,0 0 1,0 0-1,0 0 1,0 0-1,0 0 1,0 0 0,0-1-1,0 1 1,0 0-1,0 0 1,0 0-1,0 0 1,0 0-1,0 0 1,0 0 0,0 0-1,0 0 1,0 0-1,0 0 1,0 0-1,0 0 1,1-1-1,-1 1 1,0 0-1,0 0 1,0 0 0,0 0-1,0 0 1,0 0-1,0 0 1,0 0-1,0 0 1,0 0-1,0 0 1,1 0 0,-1 0-1,0 0 1,0 0-1,0 0 1,0 0-1,0 0 1,0 0-1,0 0 1,0 0 0,0 0-1,0 0 1,0 0-1,1 0 1,-2-8-37,0-1 0,-3-15 1,-3-10 72,-13-83-182,12 77-135,-4-44-1,8 53 284,2 21-36,1 1-1,0-1 0,1 1 0,1-14 1,1-7 74,-2 21-78,1 0-1,0-1 1,0 1-1,1 0 0,3-11 1,12-38-31,-12 39-38,11-31 0,-8 33 78,4-15-87,2 0 0,2 2 0,30-46 0,-14 30 71,11-14-68,-36 52 91,0 0 0,0 1 0,1 0-1,-1 0 1,11-6 0,-4 4-10,-1 1 34,0-1 0,0 2 0,16-7 0,42-17 225,-13 5-194,-53 24-29,0 0 0,0 0 0,1-1 0,-1 0 0,-1 0 1,1 0-1,0-1 0,-1 0 0,0 0 0,0 0 0,0 0 1,0 0-1,-1-1 0,1 0 0,-1 1 0,4-10 1,-5 10-5,5-10 1,0 0 0,-1 0 0,0 0 0,-1 0 0,-1-1 0,3-18 1,0-23 35,-3-1 1,-2 0 0,-11-109-1,8 158-43,-19-104-92,17 99 72,-1-1 0,-1 0 1,0 1-1,-1 0 0,-14-23 1,12 25 2,0 1 1,0 0-1,-1 1 1,-1 0-1,0 0 1,0 1-1,-17-11 1,-2 2-69,-51-21 0,62 31 59,-23-6 1,-7-2 56,-91-39 301,-166-72-750,281 115-1076,-42-13 1,22 12-2430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5T18:11:16.511"/>
    </inkml:context>
    <inkml:brush xml:id="br0">
      <inkml:brushProperty name="width" value="0.1" units="cm"/>
      <inkml:brushProperty name="height" value="0.1" units="cm"/>
      <inkml:brushProperty name="color" value="#E71224"/>
      <inkml:brushProperty name="ignorePressure" value="1"/>
    </inkml:brush>
  </inkml:definitions>
  <inkml:trace contextRef="#ctx0" brushRef="#br0">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45.232"/>
    </inkml:context>
    <inkml:brush xml:id="br0">
      <inkml:brushProperty name="width" value="0.1" units="cm"/>
      <inkml:brushProperty name="height" value="0.1" units="cm"/>
      <inkml:brushProperty name="color" value="#004F8B"/>
    </inkml:brush>
  </inkml:definitions>
  <inkml:trace contextRef="#ctx0" brushRef="#br0">21 104 1824,'-4'-4'3013,"8"-60"1808,-3 63-4591,2-3-124,-2 4-58,-2 8 48,-3 10 299,-6 33 0,3-13 165,7-37-363,-1-1-183,1 0-7,0 0 0,0 0 0,0 0 0,0 0 0,0-1 0,0 1 0,0 0-1,0 0 1,0 0 0,0 0 0,0 0 0,0 0 0,0 0 0,0 0 0,0 0 0,0 0 0,0 0 0,0 0 0,0-1 0,0 1 0,0 0 0,0 0-1,0 0 1,0 0 0,0 0 0,0 0 0,0 0 0,0 0 0,0 0 0,0 0 0,0 0 0,0 0 0,0 0 0,0 0 0,-1 0 0,1 0 0,0 0 0,0 0-1,0 0 1,0 0 0,0 0 0,0-1 0,0 1 0,0 0 0,0 0 0,0 0 0,0 0 0,0 0 0,-1 0 0,1 1 0,0-1 0,0 0 0,0 0-1,0 0 1,0 0 0,0 0 0,0 0 0,0 0 0,0 0 0,0 0 0,0 0 0,2-7 152,11-37-255,-6 24-37,3-23-1,-4 13-2485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54.924"/>
    </inkml:context>
    <inkml:brush xml:id="br0">
      <inkml:brushProperty name="width" value="0.1" units="cm"/>
      <inkml:brushProperty name="height" value="0.1" units="cm"/>
      <inkml:brushProperty name="color" value="#004F8B"/>
    </inkml:brush>
  </inkml:definitions>
  <inkml:trace contextRef="#ctx0" brushRef="#br0">1 7 1728,'0'1'10106,"1"-1"-10099,-1 1 1,1-1-1,0 1 0,-1 0 0,1-1 0,0 1 1,-1-1-1,1 0 0,0 1 0,0-1 0,0 0 1,-1 1-1,1-1 0,0 0 0,0 0 0,0 0 1,0 0-1,0 0 0,-1 0 0,1 0 0,0 0 1,0 0-1,0 0 0,0 0 0,0 0 0,-1-1 1,2 1-1,7-1 106,-8 1-17,8 0 171,6 1 20,-12-1-271,0 0 0,0 0 0,0 1 0,0-2 0,0 1 1,4-1-1,22-1-68,-25 3 93,1-1-1,0 0 1,-1-1-1,1 1 1,7-3 0,-3 1 33,0 0 1,0 1 0,0 0-1,10 0 1,77 8 32,-72-2 1135,-22-5-1114,11-4-101,1 6 94,-13-1-126,0-1 1,1 0 0,-1 1-1,0-1 1,1 0-1,-1 0 1,1 0-1,-1 0 1,0 0-1,1 0 1,-1 0 0,1 0-1,-1-1 1,0 1-1,1-1 1,-1 1-1,0-1 1,1 1-1,0-2 1,-1 1-9,0 1 11,-1-1 0,0 1 1,1 0-1,-1 0 0,0-1 0,1 1 0,-1 0 0,0 0 0,1-1 0,-1 1 0,1 0 0,-1 0 1,0 0-1,1 0 0,-1 0 0,1 0 0,-1 0 0,1 0 0,-1 0 0,1 0 0,-1 0 0,0 0 0,1 0 1,-1 0-1,1 0 0,0 1 0,1-1-576,1 0 1,-1 1 0,1 0-1,-1-1 1,0 1-1,1 0 1,-1 0-1,0 0 1,1 0 0,3 4-1,-1 2-1363</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05.511"/>
    </inkml:context>
    <inkml:brush xml:id="br0">
      <inkml:brushProperty name="width" value="0.1" units="cm"/>
      <inkml:brushProperty name="height" value="0.1" units="cm"/>
      <inkml:brushProperty name="color" value="#004F8B"/>
    </inkml:brush>
  </inkml:definitions>
  <inkml:trace contextRef="#ctx0" brushRef="#br0">376 585 896,'17'-12'3723,"-17"12"-3679,0 0 1,0-1-1,0 1 1,0 0-1,0-1 1,0 1-1,0 0 1,0 0-1,0-1 1,0 1-1,0 0 1,0-1-1,-1 1 1,1 0-1,0 0 1,0-1-1,0 1 1,0 0-1,-1 0 1,1 0-1,0-1 1,0 1-1,-1 0 1,1 0-1,0 0 1,0 0-1,-1-1 1,1 1-1,-1 0-9,1 0-1,0 0 1,0 0-1,-1 0 1,1-1 0,0 1-1,-1 0 1,1 0-1,0 0 1,0-1-1,0 1 1,-1 0 0,1 0-1,0-1 1,0 1-1,0 0 1,0 0-1,-1-1 1,1 1 0,0 0-1,0-1 1,0 1-1,0 0 1,0 0-1,0-1 1,0 1 0,0 0-1,0-1 1,-13-11 839,10 11-780,1 0 0,0 0-1,-1 0 1,1 0-1,-1 1 1,1-1-1,-1 1 1,1 0 0,-1 0-1,1 0 1,-3 0-1,-18-2 262,16 2-266,0-1 0,-1 1 0,1 0 0,0 1 0,0-1 1,-12 4-1,4 0 96,1 0 0,-1 1 1,1 1-1,-14 8 1,-52 33 449,75-44-584,1-1-1,0 1 0,-1 1 0,1-1 1,0 1-1,1 0 0,-1 0 1,1 0-1,0 0 0,0 0 0,0 1 1,0-1-1,-3 9 0,-3 2 230,8-14-273,0 0-1,0 1 1,0-1 0,0 0 0,0 1 0,1-1 0,-1 1 0,0-1 0,1 1-1,-1-1 1,1 1 0,-1-1 0,1 1 0,0 0 0,-1 1 0,1 2 23,-1 1 1,0-1-1,0 0 1,-3 8 0,3-8 51,-1 0 1,1 0-1,0 0 0,-1 9 1,2-12-75,1 0 1,-1 0-1,1-1 1,0 1-1,-1 0 1,1-1-1,0 1 1,0 0-1,0-1 1,0 1-1,0-1 1,3 3-1,17 17 217,-20-20-203,2 2 8,0 0-1,0-1 0,1 1 1,-1-1-1,0 0 0,1 0 1,-1 0-1,1 0 0,0-1 1,-1 0-1,1 1 0,0-1 1,0-1-1,0 1 0,4 0 1,11 0 14,-1-1 0,1-1 0,-1 0 0,0-2 1,0 0-1,26-7 0,-31 5-20,0 0 0,0 0 0,0-2 0,-1 1 0,0-2 0,0 1 0,12-12 0,-7-2 55,-15 18-52,0 0 0,1 0 0,-1 0-1,6-6 1,-6 7-12,1 0 0,-1-1 0,0 1 0,0-1 0,0 0-1,0 0 1,-1 0 0,1 0 0,-1 0 0,0 0 0,0 0 0,0 0-1,1-5 1,0-3 30,-1 0-1,0-18 1,-1 27-38,-1 0 1,1 0 0,0 0 0,-1 0 0,1 0-1,-1 0 1,1 0 0,-2-2 0,-3-14 146,3 13-173,0 0 0,0 1 1,0-1-1,0 0 0,0 1 1,-1-1-1,0 1 0,0 0 1,0 0-1,-1 0 0,1 0 1,-1 1-1,0-1 0,0 1 1,0 0-1,-1 0 0,-7-4 1,10 7 18,1-1 0,-1 1 1,0 0-1,0 0 0,0-1 1,1 1-1,-1 1 0,-3-1 1,-10 1-180,14-1 51,10 3-262,34 16 406,-27-14 190,1 0 0,1-2 0,-1 0 0,18 1-1,-28-4-174,-1 0-1,1 0 0,-1-1 0,0 0 1,1 0-1,-1-1 0,0 1 0,0-1 0,0-1 1,0 1-1,0-1 0,-1 0 0,1 0 1,9-7-1,8-12-9,0-1 1,36-47-1,-43 49 7,-2-2 0,-1 0 0,0 0 1,-2-1-1,-1-1 0,14-49 0,-13 37 80,-7 24-113,0 1 1,0-1-1,-2 0 0,1 0 1,-1-16-1,-1 13 71,0 12-70,-1 0 1,0 0-1,0 0 1,0 0-1,0 0 1,0 0-1,-1 0 0,0 0 1,0 0-1,-2-6 1,-1 1-180,-2-2-84,6 11 258,-1-1-1,1 1 1,0 0-1,-1 0 1,1 0-1,-1 0 1,1 0-1,-1-1 1,1 1-1,0 0 1,-1 0-1,1 0 1,-1 0-1,1 0 1,-1 0-1,1 0 1,-1 1-1,1-1 1,0 0-1,-1 0 1,1 0-1,-1 0 1,1 0-1,0 1 1,-1-1-1,1 0 1,-1 0-1,1 1 1,-2 1 12,0-1 0,1 1-1,-1-1 1,1 1 0,0 0 0,0 0 0,-1 0 0,1 0 0,1 0 0,-1 0 0,0 0 0,0 0 0,0 2 0,-5 11-12,-5 12-70,1 1 1,1 0 0,-8 41 0,-8 27 167,17-66 20,-5 33 1,-1 5-15,2 0 23,8 25 74,3-89-169,1 0 1,0 0-1,1 0 1,-1 0-1,1 0 1,-1 0-1,3 4 1,1 21 86,-3-22-84,-1 1 0,1-1 0,4 14 0,-4-18-10,0 1-1,0-1 0,1 1 0,-1-1 0,1 0 0,-1 0 1,1 1-1,0-1 0,4 3 0,-5-5-10,0 0-1,0 0 0,0-1 1,0 1-1,0-1 1,0 1-1,0-1 0,0 1 1,1-1-1,-1 0 1,0 1-1,0-1 0,1 0 1,-1 0-1,0 0 1,1 0-1,-1 0 0,0 0 1,0 0-1,1-1 1,-1 1-1,0 0 0,2-1 1,1-1 24,0 0 0,0 0 0,-1 0 0,8-5 0,26-21 125,41-40 1,-71 61-148,0 0-1,-1-1 1,0 0 0,9-14 0,-12 17-3,-1 0 1,0-1 0,0 1-1,0 0 1,-1-1-1,0 1 1,0-1 0,0 1-1,-1-10 1,0-7-208,0 22 171,1-1-85,-1 1 106,0 0 0,0 0 1,0 0-1,0 0 0,0 0 0,0 0 1,0 0-1,0 0 0,0 0 0,0 0 0,1-1 1,-1 1-1,0 0 0,0 0 0,0 0 1,0 0-1,0 0 0,0 0 0,0 0 1,1 0-1,-1 0 0,0 0 0,0 0 0,0 0 1,0 0-1,0 0 0,0 0 0,0 0 1,1 0-1,-1 0 0,0 0 0,0 0 1,0 0-1,0 0 0,0 1 0,0-1 1,0 0-1,0 0 0,0 0 0,1 0 0,-1 0 1,0 0-1,0 0 0,0 0 0,0 0 1,0 0-1,0 0 0,0 1 0,0-1 1,0 0-1,6 7-3,19 19 108,-3-7-100,11 6 131,-31-23-113,1-1 0,-1 0 0,1 0 0,0 0 0,-1 0 0,1 0 0,0 0 0,0-1 0,0 1 0,5-1 0,92 8 115,-94-8-106,1 0-1,0 0 0,-1-1 0,1 1 0,-1-2 0,1 1 0,-1-1 0,0 0 0,0 0 1,1-1-1,-2 0 0,9-4 0,-7 3 16,-5 3-28,-1 0 0,1 0 0,0 0 0,0 0 0,-1 0-1,1 0 1,-1-1 0,1 1 0,-1 0 0,1-1 0,-1 1 0,0-1 0,0 0 0,0 1 0,0-1 0,0 0 0,0 0 0,0 0 0,0 1 0,0-5-1,0 5-11,-1 0 0,0 0 0,1-1-1,-1 1 1,0 0 0,1 0-1,-1 0 1,1 0 0,0 0 0,-1 0-1,1 1 1,1-2 0,-1 1 11,-1 0 0,1 0 0,0 1 0,-1-1 1,1 0-1,-1 0 0,1 0 0,-1 0 0,1 0 0,-1 0 0,0 0 1,1-2-1,8-24 125,-7 24-150,-1 0 1,1 0 0,-1-1 0,0 1 0,0 0 0,-1-1 0,1-3-1,1-2-171,2 11-89,3 13 52,-4-8 247,1 1-1,7 11 1,-7-13-23,-1 0-1,0 0 1,0 0 0,0 1-1,2 9 1,0 3 24,-2 1 0,0-1-1,0 24 1,-4-34 20,1 1 0,-1-1 0,0 0 0,-1 1 0,0-1-1,-1 0 1,0 0 0,-7 15 0,10-24-39,0 1-1,0-1 0,0 0 1,-1 1-1,1-1 0,0 0 1,0 1-1,-1-1 0,1 0 1,0 1-1,-1-1 0,1 0 1,0 0-1,-1 1 0,1-1 1,0 0-1,-1 0 1,1 0-1,-1 1 0,1-1 1,0 0-1,-1 0 0,1 0 1,-1 0-1,1 0 0,-1 0 1,1 0-1,-1 0 0,-14-6-15,-15-21-147,22 20 89,-14-13-73,20 19 139,1 0-1,-1 0 1,1-1-1,-1 1 1,1 0 0,-1-1-1,1 1 1,-2-4-1,-3-2 39,6 6-97,-8 3-300,9 4-13,2 2 436,-1-3-23,0 1 1,0 0 0,1 0 0,0-1 0,0 0 0,1 0 0,-1 0 0,1 0 0,0 0 0,1-1 0,-1 1 0,7 4 0,-9-8-19,1 1 0,0-1 0,-1 0 1,1 1-1,0-1 0,-1-1 0,1 1 1,0 0-1,0-1 0,0 1 0,0-1 1,0 0-1,5 0 0,5-1 209,21-5 0,-3-2-91,0-2 1,53-25-1,-75 31-108,-7 3-31,48-21 53,57-35-1,-96 49-31,-1 0-1,0-1 1,9-10-1,-13 14-18,-5 3-12,1 0-1,0 0 0,-1 0 1,0 0-1,1 0 0,-1-1 1,0 1-1,0 0 0,0-1 1,0 1-1,-1 0 0,1-1 1,-1 1-1,1-1 0,-1 1 1,0-1-1,0 1 0,0-1 1,0 1-1,0-1 0,-1 1 0,1-1 1,-1 1-1,0-1 0,1 1 1,-1 0-1,0-1 0,-1 1 1,1 0-1,0 0 0,-1 0 1,1 0-1,-1 0 0,1 0 1,-1 0-1,0 0 0,0 1 1,0-1-1,0 0 0,0 1 1,0 0-1,0 0 0,-1 0 0,1 0 1,-3-1-1,0 0-8,-1 2-1,1-1 0,0 0 1,0 1-1,-1 0 1,1 1-1,0-1 1,0 1-1,-1 0 0,1 0 1,0 0-1,0 1 1,0 0-1,0 0 1,1 0-1,-1 0 1,0 1-1,1 0 0,0 0 1,-1 0-1,1 0 1,0 1-1,1 0 1,-1 0-1,-3 5 0,3-4 18,1-1 0,0 1-1,0-1 1,1 1 0,-1 0-1,1 0 1,0 0 0,0 0-1,1 1 1,0-1 0,0 0-1,0 1 1,0-1 0,1 1-1,0-1 1,0 1 0,1-1-1,-1 0 1,1 1 0,0-1-1,1 1 1,-1-1 0,1 0 0,3 8-1,1-3 90,0-1 0,0 1 0,1-1 0,1 0 0,12 12 1,-18-18-67,0-1 1,1 0-1,-1 0 1,1 0-1,0 0 1,0 0-1,-1 0 1,1-1-1,0 0 1,1 1-1,-1-1 1,0 0 0,0-1-1,0 1 1,0 0-1,1-1 1,-1 0-1,0 0 1,1 0-1,-1 0 1,0 0-1,0-1 1,6-1-1,1-2 9,-1 0-1,1-1 0,-1-1 0,0 0 1,0 0-1,-1 0 0,0-1 0,0 0 1,7-9-1,1-3 142,-2 0 1,24-39-1,-33 46-101,1 1-1,4-16 0,-2 3-238,-2 6-153,-6 17 239,13-5 1,-6 5 32,0 0-1,0 1 0,0-1 1,0 1-1,0 1 0,9 1 1,-13-2 52,1 1 1,0 0-1,-1 0 0,1 1 1,-1-1-1,0 1 0,1-1 1,-1 1-1,0 0 1,0 0-1,0 1 0,0-1 1,3 3-1,-4-2-5,0 0-1,0 0 1,0 0 0,0 0-1,0 0 1,-1 0 0,0 0-1,1 1 1,-1-1-1,0 0 1,0 1 0,-1-1-1,1 1 1,-1 3 0,2 7 37,16 78 6,-9-47 22,-8-39-58,0 0 1,0-1-1,1 1 0,3 8 0,-4-11 16,1-1-1,-1 0 0,0 1 1,1-1-1,-1 0 1,1 1-1,-1-1 0,1 0 1,0 0-1,0 0 0,2 1 1,-3-2-8,0-1 1,0 0-1,0 0 0,-1 0 1,1 0-1,0 1 0,0-1 1,-1 0-1,1 0 1,0-1-1,0 1 0,0 0 1,-1 0-1,1 0 0,0 0 1,0-1-1,-1 1 1,1 0-1,0-1 0,0 1 1,14-10 92,-15 10-103,9-8 45,-1-1-1,0 0 0,0 0 0,-1-1 0,9-15 0,-7 12-3,23-43 89,-22 36-172,17-24 0,-24 40 29,-1 0 0,1 0 0,-1 0 0,0-1-1,0 1 1,0-1 0,0 1 0,-1-1 0,0 0 0,1-4 0,2 17-695,0 11 709,-4-14-6,3 84-7,-2-78 27,1-1 0,0 1 0,1-1 0,0 1 0,0-1 1,6 11-1,-5-10-29,-2-7 82,0 0 0,0 0 0,0 0 0,0 0 0,1 0 0,3 4 0,-6-8-52,1 1 0,-1-1 0,1 1 1,-1-1-1,1 0 0,-1 1 1,1-1-1,0 0 0,-1 1 0,1-1 1,-1 0-1,1 0 0,0 0 0,-1 0 1,1 1-1,-1-1 0,1 0 0,0 0 1,-1 0-1,2-1 0,-1 1 1,0 0-1,0-1 1,1 0-1,-1 1 1,0-1 0,0 1-1,0-1 1,0 0-1,0 0 1,0 0-1,-1 0 1,1 0 0,0 0-1,1-1 1,5-10 51,0-1 0,0 1 0,-1-1 0,4-15 0,9-19-24,-10 31-134,12-17-1,-12 20 9,-1 0 0,9-19 0,-16 29 57,0 1-1,1 0 0,-1 0 1,1 0-1,0 0 0,0 0 1,0 0-1,0 1 0,0-1 1,2-1-1,-4 3 16,1 0 0,-1-1-1,1 1 1,-1 0 0,1 0 0,0 0-1,-1 0 1,1 0 0,-1-1 0,1 1-1,-1 0 1,1 0 0,-1 0 0,1 0-1,-1 0 1,1 1 0,0-1 0,-1 0-1,1 0 1,-1 0 0,1 0 0,-1 1 0,1-1-1,-1 0 1,1 0 0,-1 1 0,0-1-1,1 1 1,12 12 23,-10-9-55,63 64 805,-65-67-734,1 0-1,0 0 0,0 0 0,0 0 0,-1 0 0,1-1 1,0 1-1,0 0 0,0-1 0,0 1 0,0-1 0,0 0 1,0 0-1,0 0 0,0 0 0,0 0 0,0 0 0,0-1 1,2 0-1,1 1-6,-1-1-1,1-1 1,-1 1 0,1-1 0,-1 0-1,0 0 1,6-3 0,-5 1-10,0-1 0,1 1 0,-1-1 0,-1-1 0,1 1 0,-1-1 0,0 1-1,0-1 1,-1 0 0,1-1 0,-1 1 0,-1 0 0,1-1 0,-1 0 0,0 0 0,-1 1 0,2-13 0,-3 17-36,0 1-1,0-1 1,0 1-1,0 0 1,0-1 0,-1 1-1,1-1 1,0 1-1,-1 0 1,1-1-1,-1 1 1,0 0-1,1 0 1,-1 0 0,0-1-1,1 1 1,-1 0-1,0 0 1,0 0-1,0 0 1,0 0 0,-2-1-1,2 2-6,0-1-1,0 1 1,-1-1-1,1 1 1,0 0-1,0 0 1,0 0-1,0 0 1,-1 0-1,1 0 1,0 0-1,0 0 1,0 0 0,0 0-1,-1 1 1,1-1-1,0 0 1,0 1-1,0-1 1,0 1-1,0-1 1,0 1-1,0 0 1,0 0-1,-2 1 1,-1 2 11,0-1 0,1 1 1,-1 1-1,1-1 0,-1 1 1,1-1-1,1 1 0,-1 0 1,1 0-1,-1 0 0,1 0 0,1 0 1,-1 1-1,0 7 0,0 0-1,1 0 0,0-1 0,1 1 0,1 0 0,1 13 0,0-12 64,1 0 0,0 0 0,0-1 0,2 1 0,0-1 0,0 0 0,13 22 0,-17-33-17,0 0-1,0-1 1,0 0-1,0 1 1,0-1-1,1 1 1,-1-1-1,0 0 1,1 0-1,-1 0 1,1 0 0,-1 0-1,1 0 1,-1 0-1,1-1 1,0 1-1,-1 0 1,1-1-1,0 1 1,0-1-1,-1 0 1,1 0-1,0 1 1,0-1-1,0 0 1,-1-1 0,1 1-1,0 0 1,0 0-1,0-1 1,-1 1-1,1-1 1,0 1-1,2-3 1,6-4 21,0 0 1,0-1 0,-1 0-1,9-11 1,19-17-115,-16 19-16,-3 0 74,2 2 1,-1 0-1,2 1 0,43-22 0,-51 30-3,-10 4 10,0 1 0,0-1 0,1 1 0,-1-1 0,0 1 0,1 0 0,-1 1-1,1-1 1,-1 1 0,1-1 0,-1 1 0,1 0 0,0 0 0,4 1 0,-3 1 44,0 0 0,0 0 1,0 1-1,0-1 0,-1 1 0,1 0 0,-1 1 1,0-1-1,6 6 0,15 13 246,-4-5-107,-18-14-130,-1 0 0,1 0 0,0-1 0,1 1 0,-1-1 0,0 0-1,1 0 1,6 2 0,-2-1 126,-7-2-146,1-1 1,0 1-1,0 0 1,-1-1 0,1 1-1,0-1 1,0 0-1,0 1 1,0-1 0,0 0-1,-1 0 1,1 0-1,0-1 1,0 1-1,0 0 1,0-1 0,0 1-1,-1-1 1,1 1-1,0-1 1,0 0-1,-1 0 1,1 0 0,0 0-1,2-2 1,9-9-532,24-29 1,-22 24-3336,-7 11 1169</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07.565"/>
    </inkml:context>
    <inkml:brush xml:id="br0">
      <inkml:brushProperty name="width" value="0.1" units="cm"/>
      <inkml:brushProperty name="height" value="0.1" units="cm"/>
      <inkml:brushProperty name="color" value="#004F8B"/>
    </inkml:brush>
  </inkml:definitions>
  <inkml:trace contextRef="#ctx0" brushRef="#br0">278 447 1248,'5'-8'6896,"-5"8"-6855,0 0 1,0-1 0,0 1-1,0 0 1,0 0 0,0 0-1,0-1 1,0 1 0,0 0-1,0 0 1,0-1 0,0 1-1,0 0 1,0 0 0,0-1-1,0 1 1,0 0 0,0 0-1,0-1 1,0 1-1,0 0 1,-1 0 0,1 0-1,0-1 1,0 1 0,0 0-1,0 0 1,-1 0 0,1 0-1,0-1 1,0 1 0,0 0-1,-1 0 1,1 0 0,0 0-1,0 0 1,0 0 0,-1 0-1,1 0 1,0-1 0,0 1-1,-1 0 1,1 0 0,0 0-1,-1 0 1,-10-3 922,-6 2 342,13 1-1217,0-1 0,1 1-1,-1 0 1,0 0 0,1 1 0,-1-1-1,0 1 1,1 0 0,-1 0 0,-3 1-1,-4 4-16,-1 0-1,2 0 1,-1 1-1,1 1 1,0 0-1,0 0 1,1 1-1,0 0 1,1 1-1,0 0 1,0 0-1,-6 13 1,1 1 148,1 0 1,1 1-1,1 0 1,-11 44-1,19-60-185,0 1 1,0 0-1,1 12 0,0-20-7,1 0 0,0 0-1,0 1 1,0-1-1,1 0 1,-1 1 0,0-1-1,1 0 1,-1 0-1,1 0 1,0 1 0,0-1-1,0 0 1,0 0-1,0 0 1,0 0 0,1 0-1,-1-1 1,3 3 0,-3-3-20,0-1 1,0 1 0,1-1 0,-1 0 0,0 1 0,1-1 0,-1 0 0,0 0 0,1 0 0,-1 0 0,0 0 0,1 0 0,-1 0 0,0-1 0,1 1 0,-1 0 0,0-1 0,1 1 0,-1-1 0,0 1 0,0-1 0,0 0 0,2 0 0,25-20 0,-15 8 31,-1-2 0,0 1 0,-1-1 0,-1-1 0,9-16 0,-6 9 2,14-25-55,32-80-1,-56 121-35,-1 3 58,0 0 0,-1 0 1,1-1-1,-1 1 1,0-1-1,1-4 0,-2 9-11,0 0-1,-1 0 0,1 0 0,0 0 1,0 0-1,0 0 0,0 0 0,0 0 1,0 0-1,0 1 0,0-1 0,0 0 1,0 0-1,0 0 0,0 0 0,0 0 0,0 0 1,0 0-1,0 0 0,0 0 0,0 0 1,0 0-1,-1 0 0,1 0 0,0 0 1,0 0-1,0 0 0,0 0 0,0 0 1,0 0-1,0 0 0,0 0 0,0 0 0,0 0 1,0 0-1,-1 0 0,1 0 0,0 0 1,0 0-1,0 0 0,0 0 0,0 0 1,0 0-1,0 0 0,0 0 0,0 0 1,0 0-1,0 0 0,-1 0 0,1 0 0,0 0 1,0 0-1,0 0 0,0 0 0,0 0 1,0 0-1,0 0 0,0-1 0,0 1 1,0 0-1,0 0 0,-5 7-60,-1 9 80,0 0-1,2 0 1,-1 0 0,2 1 0,-3 32 0,6-40 43,-1-1 1,2 1-1,-1 0 1,1-1 0,1 1-1,0-1 1,0 0 0,0 1-1,1-1 1,0 0-1,1 0 1,0-1 0,7 12-1,-10-18-43,0 1 0,0-1-1,0 1 1,0-1 0,0 0 0,1 0 0,-1 0-1,0 0 1,1 0 0,-1 0 0,1 0-1,-1 0 1,1 0 0,-1-1 0,1 1 0,0-1-1,-1 1 1,1-1 0,0 0 0,2 1 0,-1-1-6,-1-1 1,1 1-1,-1-1 1,1 1 0,-1-1-1,1 0 1,-1 0 0,1 0-1,-1-1 1,0 1 0,1 0-1,1-3 1,5-3 34,0-1 1,-1-1-1,0 0 1,13-18-1,-7 5-9,-1-1 0,-1-1 0,9-26 0,5-9 124,-7 19-119,-2-1 0,-2 0 0,-2-1 0,-1-1-1,11-82 1,-19 93 32,-2 15-34,1-24 1,-1 21 18,-2 17-93,1 1 1,-1-1-1,1 1 1,-1-1-1,0 0 1,0 1-1,-1-1 1,1 1-1,0-1 1,-2-4-1,2 15-99,1-1 0,-1 1-1,-1 0 1,-1 10-1,-1 10 92,-5 72-55,-2 86-30,14-9 309,0-128 132,15 76 1,-17-117-269,0 0 0,1 0 0,0 0 0,0 0 0,1 0 0,4 6 1,-6-11-21,0 0 1,0 0-1,0 0 1,0 0-1,1-1 1,-1 1-1,1-1 1,0 0-1,0 0 1,0 0-1,0 0 1,0 0-1,0-1 1,0 1-1,1-1 1,5 2-1,-2-2-204,1 0 0,0-1 0,-1 0 0,1 0 0,-1-1 0,1 1 0,-1-2 0,1 1 0,-1-1 0,0 0 0,1-1 0,-1 1 0,0-1 0,-1-1 0,1 0 0,-1 1 0,1-2 0,-1 1 0,10-10 0,-12 9-385,1 1 0,-1-1 0,1 0 1,-1-1-1,-1 1 0,1-1 0,-1 1 0,0-1 0,0 0 0,-1 0 0,0 0 1,0-1-1,0 1 0,-1-1 0,0 1 0,0-1 0,0 1 0,-1-1 0,0 1 1,-1-1-1,1 1 0,-4-14 0,-4 0-1037</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07.910"/>
    </inkml:context>
    <inkml:brush xml:id="br0">
      <inkml:brushProperty name="width" value="0.1" units="cm"/>
      <inkml:brushProperty name="height" value="0.1" units="cm"/>
      <inkml:brushProperty name="color" value="#004F8B"/>
    </inkml:brush>
  </inkml:definitions>
  <inkml:trace contextRef="#ctx0" brushRef="#br0">26 0 5472,'-25'3'2496,"28"2"-1600,7-2-704,-7 5 960,11-4-608,2 0 704,1-1-704,6 2 576,2-2-640,5-3-96,6 0-256,2 0-288,0-3 64,5-2-1920,0 2 1088,-3 3-2976</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10.650"/>
    </inkml:context>
    <inkml:brush xml:id="br0">
      <inkml:brushProperty name="width" value="0.1" units="cm"/>
      <inkml:brushProperty name="height" value="0.1" units="cm"/>
      <inkml:brushProperty name="color" value="#004F8B"/>
    </inkml:brush>
  </inkml:definitions>
  <inkml:trace contextRef="#ctx0" brushRef="#br0">9 659 2080,'-9'-2'618,"11"6"-543,-1-3 54,-1-1 1,1 1 0,0 0 0,-1 0 0,1-1 0,-1 1-1,1 0 1,-1 0 0,1 0 0,-1 0 0,0 0-1,1 0 1,-1 0 0,0 1 0,14-12 2248,-12 7-2020,1 0-1,-1 0 0,0-1 1,0 1-1,2-7 0,6-10 747,1-3-534,17-45 0,-2 4-216,-6 20-13,2 1 0,30-42 1,-41 69-232,0 2 1,19-20 0,-26 29-75,1 1 0,1 0 1,-1 0-1,1 0 0,-1 1 0,1 0 0,0 0 1,0 0-1,1 1 0,7-3 0,9 1 10,1 1-1,-1 1 1,0 1-1,24 2 0,-7 0 310,-37-2-336,0 2 1,0-1 0,0 0-1,0 0 1,0 1 0,0 0 0,0 0-1,0 0 1,0 0 0,0 0 0,0 0-1,-1 1 1,1-1 0,0 1 0,-1 0-1,1 0 1,-1 0 0,0 0-1,0 0 1,0 0 0,0 1 0,0-1-1,0 1 1,-1-1 0,1 1 0,-1 0-1,0 0 1,1 0 0,-1-1-1,0 5 1,3 8 45,-2 0 0,0 0-1,-1 0 1,-1 29 0,0-27 29,5 45 114,-4-54-190,0-1 0,0 0 0,0 0 0,1 0 1,5 12-1,-4-10-37,0-1 1,3 19-1,-5-20 18,1 1 0,-1 0 0,1-1 0,1 1 0,0-1 0,0 0 0,4 7 0,-6-11 3,1 0-1,0 0 1,0-1 0,0 1 0,0-1-1,0 1 1,0-1 0,1 0 0,-1 0-1,1 0 1,-1 0 0,1 0 0,0-1-1,0 1 1,0-1 0,0 0 0,0 1-1,0-2 1,4 2 0,1-1 7,-1-1-1,0-1 1,0 1-1,0-1 1,0-1 0,0 1-1,0-1 1,0 0 0,0-1-1,0 1 1,6-5 0,-3 2 2,0-1 0,-1 0 0,1 0 0,-1-1 0,-1-1 0,13-11 0,42-58-450,-52 62 284,-1 0 1,0-1 0,10-24 0,-16 31 78,-1-1 0,0 0-1,0 1 1,1-17 0,-3 23 48,-1 0 0,0 0 0,1 0 0,-1 0 0,-1-1 0,1 1 0,0 0 0,-1 0 0,1 0 1,-1 0-1,0 0 0,0 0 0,0 0 0,-1 0 0,1 1 0,-1-1 0,1 0 0,-5-4 0,5 6 23,0 0 0,0 1-1,0-1 1,0 0 0,0 0-1,0 1 1,0-1-1,-1 1 1,1-1 0,0 1-1,0-1 1,0 1 0,-1 0-1,1 0 1,0 0 0,-1 0-1,1-1 1,0 2 0,0-1-1,-1 0 1,0 0 0,-1 1-13,0 0 0,1 0 1,-1 0-1,1 0 1,-1 1-1,1-1 1,0 1-1,-1-1 0,-2 4 1,-1 1-21,0 0-1,0 1 1,1-1 0,-1 2 0,-5 9 0,3-1 102,1 0 1,1 1 0,0-1 0,-5 25 0,4-7 133,-3 46 0,10-74-137,0 0 1,0 1-1,0-1 1,1 0-1,0 0 1,0 0-1,0 0 1,1 0-1,2 7 1,-2-10-49,-1-1 0,0 1 0,1 0 0,0 0 0,0-1 0,0 1 0,0-1 0,0 0 0,0 0 0,1 1-1,-1-1 1,1-1 0,-1 1 0,1 0 0,0-1 0,0 1 0,-1-1 0,1 0 0,6 2 0,1-1 31,0-1 0,0 1-1,0-2 1,0 1 0,1-2-1,-1 1 1,0-1 0,0-1-1,0 0 1,12-4 0,-14 4-45,0-1-1,-1 0 1,0-1 0,1 1 0,-1-2 0,-1 1-1,1-1 1,0 1 0,-1-2 0,0 1 0,-1-1 0,1 0-1,6-10 1,75-139 97,-38 69-200,-17 34 102,-30 50-12,-1-1 0,1 0 0,0 0 0,1 1 1,-1-1-1,5-3 0,-7 6 8,1-1 0,-1 1 0,1 0 0,-1-1 0,1 1 0,-1 0 0,1 0 0,-1 0 0,1-1 0,-1 1 0,1 0 0,-1 0 0,1 0 0,-1 0 0,1 0 0,-1 0 0,1 0 0,-1 0 0,1 0 0,0 0 0,0 1 0,0-1 1,-1 1 0,1-1-1,0 1 1,-1 0-1,1-1 1,-1 1 0,1-1-1,-1 1 1,1 0-1,-1 0 1,0-1 0,1 1-1,-1 0 1,0 0-1,1-1 1,-1 1 0,0 1-1,4 20 29,0 0 0,-2-1-1,-1 24 1,0-14-28,1 16 198,-3-1 1,-12 90 0,12-130-80,0 1 0,-1-1 0,1 0 0,-4 7 0,4-12-102,1 0 0,0 0 0,-1 0 0,1 0-1,-1-1 1,1 1 0,-1 0 0,1 0 0,-1-1 0,0 1 0,1 0-1,-1 0 1,0-1 0,0 1 0,1-1 0,-1 1 0,0-1 0,0 1-1,0-1 1,0 1 0,0-1 0,1 0 0,-1 0 0,0 1 0,0-1 0,0 0-1,0 0 1,0 0 0,0 0 0,0 0 0,0 0 0,0 0 0,0 0-1,0 0 1,-1-1 0,0-1-26,0 0 0,0 1 0,1-1 0,-1 0 0,0 0 0,1-1 0,0 1 1,-1 0-1,1 0 0,0-1 0,0 1 0,0-1 0,-1-4 0,-3-6-95,2 6 89,-6-8-376,9 15 389,0 0-1,0 0 1,0 0-1,0 0 1,0 0-1,0 0 1,0 0-1,0-1 1,0 1 0,-1 0-1,1 0 1,0 0-1,0 0 1,0 0-1,0 0 1,0 0-1,0 0 1,0 0-1,0 0 1,0 0-1,0-1 1,0 1-1,0 0 1,0 0 0,0 0-1,0 0 1,0 0-1,0 0 1,0 0-1,0 0 1,0 0-1,0-1 1,0 1-1,0 0 1,0 0-1,0 0 1,0 0-1,0 0 1,0 0 0,0 0-1,0 0 1,0 0-1,0 0 1,0 0-1,1-1 1,-1 1-1,0 0 1,0 0-1,0 0 1,0 0-1,0 0 1,0 0-1,0 0 1,0 0 0,0 0-1,0 0 1,0 0-1,1 0 1,-1 0-1,3 2 44,0 1 0,0-1 0,1 0 1,-1 0-1,1-1 0,-1 1 0,1-1 0,0 0 0,-1 0 0,1 0 0,0 0 0,0-1 0,0 1 0,0-1 0,7 0 0,4-1 149,0-1-1,28-6 1,-28 4-166,1-1-1,-1-1 1,0-1 0,-1 0-1,0-1 1,0 0 0,0-1-1,-1-1 1,17-16 0,-4 2 17,-2-2 0,-1-1 0,26-38-1,-6 0 139,60-122-1,-98 175-192,-1 1 1,0-1-1,0 0 0,-1 0 1,3-21-1,-1 10 189,0 0-276,-17 65-102,7 26 271,3 1-1,4-1 1,19 135 0,9-15 678,-29-181-656,1 1-1,0-1 1,1 0 0,0 0-1,0 0 1,0-1 0,7 10-1,-9-15-105,-1 0 0,1 0 0,0 0 0,0-1 0,0 1 0,0 0 0,0-1 0,0 1 0,0 0 0,0-1 0,0 1-1,0-1 1,0 0 0,0 1 0,0-1 0,0 0 0,0 0 0,1 0 0,-1 0 0,0 0 0,0 0 0,0 0 0,0 0 0,0 0-1,1 0 1,-1-1 0,0 1 0,0 0 0,0-1 0,0 1 0,0-1 0,0 1 0,1-2 0,0 1-264,0 0 1,0 0 0,0 0-1,-1 0 1,1-1 0,0 1-1,-1-1 1,1 1 0,-1-1 0,0 1-1,1-1 1,-1 0 0,0 0-1,0 0 1,0 0 0,0 1-1,1-5 1,-2 2-289,0 1-1,1-1 1,-1 1 0,0-1-1,-1 0 1,1 1 0,-1-1-1,1 1 1,-2-4 0,-3-8-2355</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11.084"/>
    </inkml:context>
    <inkml:brush xml:id="br0">
      <inkml:brushProperty name="width" value="0.1" units="cm"/>
      <inkml:brushProperty name="height" value="0.1" units="cm"/>
      <inkml:brushProperty name="color" value="#004F8B"/>
    </inkml:brush>
  </inkml:definitions>
  <inkml:trace contextRef="#ctx0" brushRef="#br0">31 23 1056,'-31'5'7157,"45"-5"-4805,34 0-186,112 0 1571,79-12-3246,-203 8-910,92-6-5225,-120 9 4905,0 1 0,0 0 1,0 0-1,0 1 0,0 0 1,0 1-1,-1 0 1,1 0-1,-1 0 0,1 1 1,12 7-1,-1 5-685</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12.894"/>
    </inkml:context>
    <inkml:brush xml:id="br0">
      <inkml:brushProperty name="width" value="0.1" units="cm"/>
      <inkml:brushProperty name="height" value="0.1" units="cm"/>
      <inkml:brushProperty name="color" value="#004F8B"/>
    </inkml:brush>
  </inkml:definitions>
  <inkml:trace contextRef="#ctx0" brushRef="#br0">1 383 1888,'14'-5'7924,"-7"2"-7667,4-3 237,0 0 1,0-2-1,-1 1 0,0-1 1,0-1-1,13-15 0,-11 12-98,13-14-172,-1-1 0,-1-1 0,36-59 0,-52 75-264,1-2 119,0-1 0,7-17 0,10-17 348,-25 49-424,-1 0 0,1 0 0,0 0 0,0 0 1,0 0-1,0 0 0,0 0 0,-1 0 0,1 0 0,0 0 1,0 0-1,0 0 0,0 0 0,-1 0 0,1 0 0,0 0 1,0 0-1,0 0 0,0 0 0,0 0 0,-1 0 0,1 0 0,0 0 1,0 0-1,0 0 0,0 0 0,0 0 0,0 0 0,-1-1 1,1 1-1,0 0 0,0 0 0,0 0 0,0 0 0,0 0 1,0 0-1,0-1 0,0 1 0,0 0 0,0 0 0,0 0 0,0 0 1,-1 0-1,1-1 0,0 1 0,0 0 0,0 0 0,0 0 1,0 0-1,0 0 0,0-1 0,1 1 0,-1 0 0,0 0 1,0 0-1,0 0 0,0 0 0,0-1 0,-13 10-130,2 5 56,0 1 1,1 0 0,0 0 0,-14 32 0,19-35 5,-7 11 118,2 1 0,1 0 1,1 0-1,-5 30 0,12-51-40,0 1 0,1 0-1,0 0 1,-1 0-1,1 0 1,1-1 0,-1 1-1,1 0 1,-1 0 0,1 0-1,0-1 1,0 1 0,1-1-1,-1 1 1,1-1 0,0 1-1,3 5 1,-2-6 33,1 1 0,-1-1-1,1 0 1,-1 0 0,1 0 0,0 0 0,0 0 0,0-1-1,0 0 1,1 0 0,-1 0 0,1-1 0,8 3 0,-4-2 4,1-1 1,-1-1 0,0 1-1,0-1 1,1-1 0,-1 0 0,0 0-1,0-1 1,0 0 0,0 0 0,0-1-1,0-1 1,-1 1 0,15-9 0,0-2-59,-1-1 0,0-1 1,35-34-1,-42 35 68,-1-1 0,23-34 0,-25 33-27,22-21 53,-34 37-87,1 1-1,-1 0 1,0-1 0,0 1-1,1-1 1,-1 1 0,0 0-1,1-1 1,-1 1 0,1 0-1,-1 0 1,0-1 0,1 1 0,-1 0-1,1 0 1,-1-1 0,1 1-1,-1 0 1,1 0 0,-1 0-1,0 0 1,1 0 0,-1 0-1,1 0 1,-1 0 0,1 0 0,-1 0-1,1 0 1,-1 0 0,1 0-1,-1 0 1,1 0 0,-1 0-1,1 1 1,-1-1 0,1 0-1,-1 0 1,0 1 0,1-1 0,-1 0-1,0 1 1,1-1 0,-1 0-1,1 1 1,-1-1 0,0 0-1,0 1 1,1-1 0,-1 1-1,0-1 1,0 0 0,0 1 0,1-1-1,-1 1 1,2 3 33,-1-1 1,1 1-1,-1 0 1,0-1-1,1 7 0,0 5 115,-2 1-1,0 17 0,-1-2 23,-4 44 679,5-74-682,9-12-38,14-25-304,-18 28 151,0-1-1,0 1 0,1 0 0,12-13 1,-16 19 34,0 1 1,0-1-1,0 1 1,0-1 0,0 1-1,0 0 1,1 0-1,-1 0 1,0 0-1,1 0 1,-1 0-1,1 1 1,-1-1 0,1 1-1,-1 0 1,1 0-1,-1 0 1,1 0-1,-1 0 1,1 0-1,-1 1 1,1-1 0,2 2-1,4 1 73,-1 1 1,0 0-1,0 0 1,-1 1-1,1 0 1,-1 0-1,8 9 0,22 15 64,-27-23-100,-2-1-50,-1 0 0,1-1 0,9 4 0,-14-7-156,1 0 0,-1 0 0,0 0 1,0-1-1,1 1 0,-1-1 0,0 0 1,0 0-1,1 0 0,-1-1 0,6 0 0,-6 0-310,-1 1-1,1-1 0,0 0 0,-1 0 0,1 0 0,-1 0 1,0 0-1,1 0 0,-1 0 0,0-1 0,0 0 0,0 1 0,1-1 1,-2 0-1,1 0 0,0 0 0,0 0 0,-1 0 0,1 0 1,2-5-1,0-8-3449</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13.244"/>
    </inkml:context>
    <inkml:brush xml:id="br0">
      <inkml:brushProperty name="width" value="0.1" units="cm"/>
      <inkml:brushProperty name="height" value="0.1" units="cm"/>
      <inkml:brushProperty name="color" value="#004F8B"/>
    </inkml:brush>
  </inkml:definitions>
  <inkml:trace contextRef="#ctx0" brushRef="#br0">38 0 6720,'-38'0'2496,"38"8"-1536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16.676"/>
    </inkml:context>
    <inkml:brush xml:id="br0">
      <inkml:brushProperty name="width" value="0.1" units="cm"/>
      <inkml:brushProperty name="height" value="0.1" units="cm"/>
      <inkml:brushProperty name="color" value="#004F8B"/>
    </inkml:brush>
  </inkml:definitions>
  <inkml:trace contextRef="#ctx0" brushRef="#br0">1 2 832,'18'0'9799,"9"-1"-6608,-11 1-2847,1 0-1,16 4 1,-10-2-78,-17-1-233,0-1 0,0 1 0,0 0 1,8 3-1,9 4 36,0 2-1,28 16 1,-41-21-27,-1 2 0,0-1 1,0 1-1,-1 0 0,0 1 0,0 0 1,10 15-1,8 16 98,-2 2 0,-1 1 0,16 45 0,-26-60-55,1 0 0,2 0 1,0-2-1,33 39 0,-35-49-53,0-2-1,1 0 1,0-1-1,1-1 1,20 11-1,-17-10-156,-17-11 24,-1 0-1,0 0 0,1-1 0,-1 1 0,1-1 0,-1 1 0,1-1 0,-1 1 0,1-1 1,2 0-1,-2 0-519,1 0 0,-1 0-1,1-1 1,-1 1 0,0-1 0,1 1 0,-1-1 0,0 0 0,5-2 0,-2 0-820,-1 0 0,0 0-1,8-7 1,1-3 1114,5-18-1721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14.278"/>
    </inkml:context>
    <inkml:brush xml:id="br0">
      <inkml:brushProperty name="width" value="0.1" units="cm"/>
      <inkml:brushProperty name="height" value="0.1" units="cm"/>
      <inkml:brushProperty name="color" value="#004F8B"/>
    </inkml:brush>
  </inkml:definitions>
  <inkml:trace contextRef="#ctx0" brushRef="#br0">13 0 1248,'-13'6'17064,"13"0"-14724,1 2-5313,6 94 3973,-2-43-1024,4 43 480,38 173 0,-34-222-490,24 62-1,-9-148-11399</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1:15.702"/>
    </inkml:context>
    <inkml:brush xml:id="br0">
      <inkml:brushProperty name="width" value="0.1" units="cm"/>
      <inkml:brushProperty name="height" value="0.1" units="cm"/>
      <inkml:brushProperty name="color" value="#004F8B"/>
    </inkml:brush>
  </inkml:definitions>
  <inkml:trace contextRef="#ctx0" brushRef="#br0">321 1 1248,'-5'6'20955,"3"6"-24201,1-7 3327,-1 1 1,1-1-1,-1 0 1,-1 0-1,1-1 0,-5 9 1,-4 7-20,-8 22-34,-2-1 1,-50 75-1,51-92 57,0-1 1,-35 29-1,40-36-117,12-12 19,0-1 0,0 1-1,0-1 1,0 0-1,-6 4 1,4-3 38,-1 0 0,1 1-1,-7 8 1,2-2 260,9-10-194,52-10 2031,-1-1-2199,23-2 177,-66 11-87,1 1 0,0 0 0,0 0 1,-1 1-1,1 0 0,0 0 0,9 4 0,44 16 231,-1 3 0,-1 3 0,88 53 0,-117-64-1476,-36-42-10136,0 13 7819,-7-28-13,-4-23 1034</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06.960"/>
    </inkml:context>
    <inkml:brush xml:id="br0">
      <inkml:brushProperty name="width" value="0.1" units="cm"/>
      <inkml:brushProperty name="height" value="0.1" units="cm"/>
      <inkml:brushProperty name="color" value="#004F8B"/>
    </inkml:brush>
  </inkml:definitions>
  <inkml:trace contextRef="#ctx0" brushRef="#br0">0 4872 640,'12'9'4093,"-11"-9"-4003,0 0-1,0 0 0,0 0 1,0 0-1,0 0 0,0 0 1,0 0-1,0 1 0,0-1 0,0 0 1,0 0-1,0 1 0,1 0 1,0 0 54,-1 0 0,1-1 0,-1 1 0,1 0 0,0-1 0,-1 1 0,1-1 0,2 1 1,-3-1-50,-1 0 1,1 0 0,-1 0 0,1 0 0,-1 0 0,1 0 0,-1 0 0,1 0 0,-1 0 0,1-1 0,-1 1 0,1 0 0,-1 0 0,0 0 0,1 0 0,-1-1 0,1 1 0,-1 0 0,1-1 0,-1 1 0,0 0 0,1-1 0,-1 1 0,0 0 0,1-1 0,-1 1 0,0-1 0,1 0 0,4-5 152,-4 6-229,-1 0-1,1 0 1,-1 0 0,0-1-1,1 1 1,-1 0 0,0 0-1,1-1 1,-1 1 0,0 0-1,1-1 1,-1 1 0,0-1-1,0 1 1,1 0-1,-1-1 1,0 1 0,0-1-1,0 1 1,0 0 0,1-1-1,-1 1 1,0-1 0,0 0-1,5-44 921,-1-59-374,-1 77-375,2-38 303,-5 46-414,-4-95 461,4 107-491,0 1 0,0 0 1,2-11-1,0-9 218,-1-31-2,-2-60-184,-3 24 165,7-102 0,-1 155-194,16-141 30,-15 156-148,12-80-35,9-80 282,-6 32-46,-2 43 114,-13 91-213,6-25 0,4-16 138,5-181-257,-1 0 651,2-27-385,-8 78-25,3-374-319,-15 408 189,10-138-71,-9-362-143,-12 462 180,8 139-90,2 19 205,1 17-151,-4-25 0,4 38 6,0 0 0,-1 1 0,1-1 0,-2 1 0,1-1 0,0 1 0,-1 0 0,-5-9 1,1 8-27,7 6 59,-1-1 1,1 1-1,-1-1 0,1 1 1,-1-1-1,1 1 0,0-1 1,-1 1-1,1-1 0,0 1 1,-1-1-1,1 1 0,0-1 1,0 0-1,-1 1 0,1-1 1,0 1-1,0-1 1,0 0-1,0-1 0,-1 2-55,-1 0 44,1-1 0,-1 1 0,1 0 0,-1 0 0,0 1 0,1-1 1,-1 0-1,1 0 0,-1 1 0,1-1 0,-1 1 0,1-1 1,-1 1-1,1 0 0,0 0 0,-1-1 0,1 1 0,0 0 1,-1 0-1,1 0 0,-2 3 0,-3 2-140,-5 4 121,2 1 0,-1 0 1,2 1-1,-1-1 0,2 2 0,0-1 0,0 1 1,-6 16-1,-3 18 121,-12 50-1,21-69-90,-18 67-135,18-69 106,-6 49 0,10-56 74,-3 6-25,5-20 11,0 0-1,-1 0 1,2 0-1,-2 6 1,2-9 137,9-14 134,17-21-259,-1-1 1,36-67-1,-13 19 20,-8 22-122,2 2-1,3 1 0,55-53 1,-45 64-66,-54 45 143,-1 1-1,1-1 1,-1 1 0,0 0 0,1-1 0,-1 1 0,1 0 0,-1-1 0,1 1 0,-1 0 0,1 0 0,-1-1 0,1 1 0,-1 0 0,1 0 0,-1 0 0,1 0 0,0 0 0,-1 0 0,1 0 0,-1 0 0,1 0 0,-1 0 0,1 0 0,0 0 0,-1 0 0,1 0-1,-1 0 1,1 1 0,-1-1 0,1 0 0,-1 0 0,1 1 0,-1-1 0,1 0 0,-1 1 0,0-1 0,1 0 0,-1 1 0,1-1 0,-1 1 0,0-1 0,1 1 0,-1 0 0,2 1 50,-1 1 0,1 0 0,-1 0 0,0 0 1,0 0-1,-1 0 0,1 3 0,12 118 938,-1-46-870,33 172-2058,-44-246 1322,0 1 0,1-1 0,-1 0 0,1 0-1,0 0 1,5 8 0,-6-11 289,0 1 0,0-1 0,1 1 0,-1-1-1,1 1 1,-1-1 0,1 0 0,0 0 0,-1 0-1,1 0 1,0 0 0,0 0 0,0 0 0,0 0-1,-1-1 1,1 1 0,4 0 0,22-3-2886</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10.315"/>
    </inkml:context>
    <inkml:brush xml:id="br0">
      <inkml:brushProperty name="width" value="0.1" units="cm"/>
      <inkml:brushProperty name="height" value="0.1" units="cm"/>
      <inkml:brushProperty name="color" value="#004F8B"/>
    </inkml:brush>
  </inkml:definitions>
  <inkml:trace contextRef="#ctx0" brushRef="#br0">0 152 1408,'0'0'4709,"4"8"-3077,-6-7-739,2 0-841,0-1 1,0 0-1,0 0 1,0 0-1,0 0 1,0 0-1,0 0 1,0 1-1,0-1 1,0 0-1,0 0 1,0 0 0,0 0-1,0 1 1,0-1-1,0 0 1,0 0-1,0 0 1,0 0-1,0 0 1,0 1-1,0-1 1,6 3 1358,14 0 1130,-4-4-1646,21-4 1,-20 3-384,24-2 1,148 11 378,-162-6-798,49 10 0,-25-3 57,61 10 414,-43-6-312,-26-9-145,-16-3-86,82 2 206,-67-3 35,48 5 1,-19 1-436,10 2 308,-24-3 57,-44-4-150,0 0 1,0 1 0,0 1 0,24 6 0,63 18-50,-83-22-109,21 3 172,75 3 0,-79-8 13,149 3 65,-95-3 23,33 3-197,13-4 8,-75-2 123,198-14 216,-117 4-412,-25 0 134,32 0 225,138-6-275,-196 7 74,-11 0 96,22-2-78,-65 6 32,59-2 1,-75 8-156,-10-1 44,-1 1-1,1 0 0,-1 1 0,17 3 0,-13-2 55,-10-3-10,-1 1-6,1 0 343,-16-5-298,8 2-99,0 0 0,0 0 0,-1 1 0,-7-3 1,-19-7 62,-38-19-168,-19-10-75,80 35 224,-1 0 1,1-1 0,1 0 0,-1 0 0,-15-17 0,20 19-90,1 1 1,0 1 0,-9-6-1,-9-9-20,12 14-209,10 5 5,6 3 185,4 2 69,0 0-1,-1 1 0,0 0 1,9 8-1,21 17 57,-10-12-35,1-1 0,65 29 1,34 10 358,-128-57-335,0-1 0,0 1 1,1-1-1,-1 1 0,0-1 0,0 1 1,0 0-1,0-1 0,0 1 0,0 0 1,0 0-1,0 0 0,0 0 0,-1 0 0,1 0 1,0 0-1,0 0 0,-1 0 0,1 0 1,-1 0-1,1 0 0,-1 0 0,1 1 0,-1-1 1,0 0-1,0 0 0,1 3 0,-2-2 5,0 0-1,1 0 1,-1 0-1,0 0 1,0 0-1,0 0 0,-1 0 1,1-1-1,0 1 1,-1 0-1,1-1 1,-1 1-1,1 0 0,-1-1 1,-2 2-1,-13 9-3,0-1 0,-31 14 0,-11 7 26,21-6 90,-15 10-289,49-34-173,0 1 0,0 0 0,0 1 0,0-1-1,-4 6 1,-8 7-4719,15-15 4760,1 0 1,-1 0-1,0-1 0,1 1 1,-1 0-1,1 0 0,-1 0 1,1 0-1,-1 0 1,1 0-1,0-1 0,-1 1 1,1 0-1,0 0 0,0 0 1,0 0-1,0 0 0,-1 0 1,2 0-1,-1 0 1,0 0-1,0 0 0,0 0 1,0 0-1,1 0 0,-1 0 1,0 0-1,1 0 0,-1 0 1,1 0-1,0 1 0,2 6-486,1 11-1424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11.736"/>
    </inkml:context>
    <inkml:brush xml:id="br0">
      <inkml:brushProperty name="width" value="0.1" units="cm"/>
      <inkml:brushProperty name="height" value="0.1" units="cm"/>
      <inkml:brushProperty name="color" value="#004F8B"/>
    </inkml:brush>
  </inkml:definitions>
  <inkml:trace contextRef="#ctx0" brushRef="#br0">0 11 2656,'10'-11'7786,"8"31"-5860,-16-18-1708,0 0 1,0 1-1,0-1 1,0 1-1,-1 0 1,3 3 0,9 14 267,-5-10-250,-1-1 0,12 22 1,8 11 78,3-2-34,-17-21-163,2-1 1,0 0 0,0-1-1,31 25 1,-15-19-40,8 5 151,-1 2-1,-2 2 1,39 42-1,75 121-218,-137-174 38,-10-16-13,0 0 0,0 0 0,0-1 0,8 9 0,-7-8-6,1 0 0,-1 0 0,5 8 0,-6-8-83,0-1 1,0 0-1,0 0 0,8 7 0,-11-10-98,1-1 0,0 1-303,-1-1 303,0 1 0,1-1-1,-1 0 1,1 0 0,-1 1 0,0-1-1,1 0 1,-1 0 0,1 0 0,-1 0-1,1 0 1,-1 1 0,1-1-1,-1 0 1,1 0 0,-1 0 0,1 0-1,-1-1 1,1 1 0,0 0 0,11-25-9228</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12.442"/>
    </inkml:context>
    <inkml:brush xml:id="br0">
      <inkml:brushProperty name="width" value="0.1" units="cm"/>
      <inkml:brushProperty name="height" value="0.1" units="cm"/>
      <inkml:brushProperty name="color" value="#004F8B"/>
    </inkml:brush>
  </inkml:definitions>
  <inkml:trace contextRef="#ctx0" brushRef="#br0">786 13 1248,'10'-12'9560,"-10"12"-9491,0 8 387,-1-2-13,-1 0 0,1 0 0,-1-1-1,-1 1 1,-3 7 0,-2 6 105,3-8-406,1-1-1,-2 0 0,0 0 1,0 0-1,0-1 0,-14 14 1,-51 46 838,66-65-902,-85 69 557,-23 20-363,63-38-217,2 3-1,-53 80 1,78-103-43,-3 0 146,-34 38 0,44-57-790,0 0-1,-1-1 1,-38 25 0,40-32-1341,14-8 1857,1 1-1,0-1 1,-1 0-1,1 0 1,0 0-1,-1 0 1,1 1-1,0-1 0,-1 0 1,1 0-1,-1 0 1,1 0-1,0 0 1,-1 0-1,1 0 1,-1 0-1,1 0 1,0 0-1,-1 0 1,1 0-1,0 0 1,-1 0-1,1-1 1,-1 1-1,1 0 1,0 0-1,-1 0 1,1 0-1,0-1 1,0 1-1,-1 0 1,1 0-1,0-1 1,-1 1-1,1 0 1,0-1-1,-1 1 1,4-16-4716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14.404"/>
    </inkml:context>
    <inkml:brush xml:id="br0">
      <inkml:brushProperty name="width" value="0.1" units="cm"/>
      <inkml:brushProperty name="height" value="0.1" units="cm"/>
      <inkml:brushProperty name="color" value="#004F8B"/>
    </inkml:brush>
  </inkml:definitions>
  <inkml:trace contextRef="#ctx0" brushRef="#br0">0 88 1472,'13'-15'1579,"-7"3"1588,-4 11-2892,0 0-1,0 0 0,0 0 0,0 1 1,0-1-1,0 1 0,0-1 0,0 1 0,0 0 1,0 0-1,0 0 0,0 0 0,0 0 0,0 0 1,0 1-1,0-1 0,0 1 0,0-1 0,0 1 1,0 0-1,3 1 0,-2 0-173,-1 0 1,1-1-1,-1 1 0,1 0 0,-1 0 1,0 0-1,1 1 0,-1-1 1,-1 1-1,1-1 0,0 1 0,0-1 1,-1 1-1,2 5 0,7 16 195,10 37 363,-10-29-497,-6-22-126,-1-1-1,0 1 0,2 13 1,-4-11-6,5 46 293,22 91 1,-4-46-4,-24-101-293,1 0-1,-1-1 1,1 1 0,-1 0-1,1 0 1,0-1 0,0 1-1,0-1 1,0 1 0,0-1-1,0 1 1,0-1 0,1 1-1,1 0 1,6 9-53,-8-10 64,0-1 0,1 1 0,-1 0 0,0-1 1,0 1-1,1-1 0,-1 0 0,1 1 0,-1-1 1,0 0-1,1 0 0,-1 0 0,1 0 1,-1 0-1,0 0 0,1 0 0,1-1 0,1 0-18,0-1 0,-1 1 0,1-1 0,-1 0 0,0 1-1,0-2 1,1 1 0,-1 0 0,3-4 0,26-27 91,14-25 4,-2-3 1,39-73 0,54-75-149,-125 192-31,0 0 0,12-24 0,-12 24-27,-10 16 16,-1 0 1,0 0-1,0 0 0,0-1 1,0 1-1,0 0 1,0-1-1,0 1 0,-1-1 1,1 1-1,0-1 1,-1 1-1,1-3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15.061"/>
    </inkml:context>
    <inkml:brush xml:id="br0">
      <inkml:brushProperty name="width" value="0.1" units="cm"/>
      <inkml:brushProperty name="height" value="0.1" units="cm"/>
      <inkml:brushProperty name="color" value="#004F8B"/>
    </inkml:brush>
  </inkml:definitions>
  <inkml:trace contextRef="#ctx0" brushRef="#br0">3 0 2496,'-3'5'4130,"12"2"-1855,-7-5-2036,1 0-1,-1 0 1,1 1-1,-1-1 1,0 1-1,0-1 1,0 1-1,0 0 1,-1 0-1,1 0 1,-1 0-1,2 3 1,0 2 165,-1 0 1,0 0 0,2 16 0,12 140 1067,-7-24-1159,-4-28 313,4-69-512,0-6-1359,-9-35 914,1 0 0,-1-1 0,1 1 1,0-1-1,-1 1 0,1-1 0,0 0 0,0 1 1,0-1-1,0 0 0,0 0 0,0 1 0,0-1 1,1 0-1,-1 0 0,0 0 0,1 0 0,-1-1 1,1 1-1,-1 0 0,1 0 0,-1-1 0,1 1 0,-1-1 1,1 0-1,0 1 0,-1-1 0,1 0 0,-1 0 1,1 0-1,0 0 0,-1 0 0,1 0 0,2-1 1,-2 0 92,0-1 0,-1 1 1,1 0-1,0-1 0,0 1 1,-1-1-1,1 1 1,1-4-1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19.364"/>
    </inkml:context>
    <inkml:brush xml:id="br0">
      <inkml:brushProperty name="width" value="0.1" units="cm"/>
      <inkml:brushProperty name="height" value="0.1" units="cm"/>
      <inkml:brushProperty name="color" value="#004F8B"/>
    </inkml:brush>
  </inkml:definitions>
  <inkml:trace contextRef="#ctx0" brushRef="#br0">238 28 3072,'6'-5'5227,"-5"5"-5182,-11-3 821,9 3-812,0 0 0,-1 0 0,1 1 0,0-1 0,0 0 0,0 0-1,0 1 1,0-1 0,0 1 0,0-1 0,0 1 0,0-1 0,0 1-1,0 0 1,0-1 0,0 1 0,1 0 0,-2 1 0,-11 19 787,12-18-756,-1-1 0,1 1 0,0-1 0,-1 1 0,0-1 0,0 0 0,1 1 0,-1-1 0,-4 3 0,-32 30 491,28-27 3,9-6-522,0-1-1,0 0 1,-1 0 0,1 0 0,-1 0-1,1 0 1,-1 0 0,1 0 0,-2 0 0,1 0-37,0 1 1,0-1-1,0 1 1,1-1 0,-1 1-1,1 0 1,-1-1 0,1 1-1,-2 3 1,-6 7 39,0 14 10,2-19 74,7-7-142,-1 1 1,1-1 0,0 0 0,-1 1 0,1-1 0,-1 0 0,1 1 0,0-1 0,-1 1 0,1-1-1,0 0 1,-1 1 0,1-1 0,0 1 0,0-1 0,0 1 0,-1-1 0,1 1 0,0-1 0,0 1-1,0-1 1,0 1 0,0-1 0,0 1 0,0 0 0,0-1 0,0 1 0,0 0 0,0 1-2,-2 4 12,0 0 1,-1 0-1,0 0 1,0 0 0,-7 8-1,-5 11 29,13-21-43,0-1-7,0 0 0,1 0 1,0 0-1,0 0 0,0 0 1,0 0-1,0 0 0,0 0 1,1 0-1,0 5 0,-1-3 7,1 0 1,-1-1-1,1 1 0,-1 0 0,0-1 1,-3 6-1,-1 22 65,4-26-61,-1 0 0,1 0 0,0 0 1,1-1-1,0 1 0,0 0 0,1 9 0,0 6-87,-1-11 31,1 0 1,1 0-1,2 12 0,-1-12 65,-1 1-1,0-1 0,0 13 1,-3-2-51,2 26 32,-1-43 39,0 0 0,1 0 1,0 0-1,0 0 0,0 0 1,1 0-1,-1 0 0,1-1 1,2 5-1,17 30-421,-16-30 448,0-1-1,1 0 1,0 0 0,11 11-1,17 1 12,-25-9-70,-9-10 0,1 1 0,0-1 0,-1 1 0,1 0 0,-1-1 0,1 1 0,0-1 0,-1 1 0,1-1 0,0 1 0,-1-1 0,1 0 0,0 1 0,0-1 0,-1 0 0,1 0 0,0 0 0,0 1 0,0-1 0,-1 0 0,2 0 0,9 1 0,-7 0-2,9 4 8,-5-1 0,-6-4-4,0 1 0,0-1 0,0 1 0,0-1 0,0 0-1,0 0 1,0 0 0,0 0 0,0 0 0,0 0 0,2-1 0,14 1 55,-12 0-59,1 0 0,-1 0 0,1-1 0,-1 0 0,9-2 0,6 0 206,-13 1-177,0 0-1,14-5 0,5-1-3,-7 2 10,0-1 0,0-1 1,24-13-1,-32 15-13,-1-1-1,0-1 1,0 0-1,0 0 1,-1-1 0,-1 0-1,0-1 1,0 0-1,9-12 1,-6 4 60,-1-1 1,-1 0-1,0 0 0,13-39 0,-9 0-45,-12 44-32,1 1 10,0 0 0,-1-1 1,-1 1-1,-1 0 0,0-1 1,0 1-1,-5-24 0,1 17 80,2 12-127,0 0 0,0 0 0,-6-15 1,3 13 44,1 1 13,0 0 0,0 1 0,-1 0 0,0 0-1,-11-12 1,6 8-18,-1 1-1,0 1 0,-1 0 1,0 0-1,-1 1 0,-16-9 1,10 8-6,-22-10 0,-1 2-92,30 12 51,0 1 0,0 0 0,-14-4 0,-73-17-226,77 25 136,14 1-319,8 1 461,-1-1 1,1 0-1,0 1 1,0-1-1,0 1 0,0-1 1,0 1-1,0-1 1,0 1-1,0-1 1,0 1-1,0-1 1,1 0-1,-1 1 1,0-1-1,0 1 1,0-1-1,0 1 1,1-1-1,-1 0 1,0 1-1,0-1 1,1 0-1,-1 1 1,1-1-1,6 12 512,-7-11-500,1-1 1,0 1 0,-1-1-1,1 1 1,-1 0-1,1-1 1,-1 1-1,1 0 1,-1-1-1,1 1 1,-1 0 0,0 0-1,1-1 1,-1 1-1,0 0 1,0 0-1,0 0 1,0-1-1,1 1 1,-1 0 0,0 0-1,0 0 1,-1 1-1,6 10 557,-2-5-333,-3-6-98,4 14-128,1 16 214,-4-25-244,0 0 0,0 0 0,-1 0-1,0 0 1,0-1 0,-1 9 0,0 6 84,-4 63 170,-3-5-138,8-66-164,1-1 1,1 1-1,0 0 1,6 20-1,-5-9 216,-2-19-129,-1 0 0,0-1 0,1 1-1,0-1 1,0 1 0,0-1-1,0 1 1,3 3 0,-4-6-32,8 8 266,-2-18 7,-3 3-314,7-12-31,0 0-1,2 1 0,0 0 1,1 1-1,23-24 0,47-44 171,-75 77-188,-4 4 66,0 0 1,0-1-1,-1 1 1,0-1 0,5-6-1,-8 9-54,2 2-607,-2-1 637,1 0 0,-1 0-1,1 0 1,-1 0-1,1 0 1,-1 0 0,1 0-1,-1 0 1,1 0 0,-1-1-1,0 1 1,1 0-1,-1 0 1,1 0 0,-1 0-1,1-1 1,-1 1-1,0 0 1,1 0 0,-1-1-1,0 1 1,1 0 0,-1-1-1,1 0 1,0 11-3281,-3-7 3324,0 0 1,0-1-1,0 1 0,0 0 1,0-1-1,-1 0 0,1 0 1,-1 1-1,1-1 0,-5 1 1,-8 9-142,-15 11-3916</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20.732"/>
    </inkml:context>
    <inkml:brush xml:id="br0">
      <inkml:brushProperty name="width" value="0.1" units="cm"/>
      <inkml:brushProperty name="height" value="0.1" units="cm"/>
      <inkml:brushProperty name="color" value="#004F8B"/>
    </inkml:brush>
  </inkml:definitions>
  <inkml:trace contextRef="#ctx0" brushRef="#br0">137 1 1664,'0'0'2293,"0"14"-522,0-10-1478,-1-1 0,1 1 0,-1-1 0,0 1 0,0-1 0,-1 1 0,1-1 0,0 0 0,-3 4 1,-20 29-73,17-26-168,-8 10 562,0 0 0,-23 21 0,38-40-529,0-2-81,0 1 0,0 0 0,0 0 0,0 0 0,0 0 0,0 0 0,0 0 0,0 0 0,0 0 0,0 0 0,0 0 0,0 0 0,0 0 0,0 0 0,0 0 0,0 0 0,0 0 1,0 0-1,0 0 0,1 0 0,-1 0 0,0 0 0,0 0 0,0 0 0,0 0 0,0 0 0,0 0 0,0 0 0,0 0 0,0 0 0,0 0 0,0 0 0,0 0 0,0 0 0,0 0 0,0 1 0,0-1 0,0 0 1,0 0-1,0 0 0,0 0 0,1 0 0,-1 0 0,0 0 0,0 0 0,0 0 0,0 0 0,0 0 0,0 0 0,0 0 0,0 0 0,9-6-116,9-12 2,2-5 226,-15 18-96,0 0 1,-1-1-1,6-8 1,-5 6 9,1 0-1,-1 1 1,13-12 0,-17 18-143,-11 13 186,-3 7 4,0 0 342,-12 23 0,24-38-343,-1-1 1,0 1 0,0-1-1,0 0 1,0 1 0,0-1 0,-1 0-1,1 0 1,-1-1 0,0 1-1,0 0 1,0-1 0,-5 4 0,7-6-79,1 0 1,0 0 0,0 0-1,0 0 1,0 0 0,-1 0 0,1 0-1,0 0 1,0 0 0,0 0-1,0 0 1,-1 0 0,1 0-1,0 0 1,0-1 0,0 1 0,0 0-1,-1 0 1,1 0 0,0 0-1,0 0 1,0 0 0,0 0-1,0-1 1,0 1 0,0 0 0,-1 0-1,1 0 1,0 0 0,0 0-1,0-1 1,0 1 0,0 0-1,0 0 1,0 0 0,0 0 0,0-1-1,0 1 1,0 0 0,0 0-1,0 0 1,0 0 0,0-1-1,0 1 1,0 0 0,0 0 0,0 0-1,0 0 1,0-1 0,0 1-1,0 0 1,0 0 0,0 0 0,1 0-1,2-13-57,-3 13 53,6-18 65,16-32 0,-12 30-111,3-11-88,-13 31 136,0 0 0,0 0 0,0 0 1,0 1-1,0-1 0,0 0 0,0 0 0,0 0 0,0 0 0,0 0 0,-1 0 0,1 0 0,0 0 0,0 0 0,0 0 0,0 0 1,0 0-1,0-1 0,0 1 0,0 0 0,0 0 0,0 0 0,0 0 0,0 0 0,0 0 0,0 0 0,-1 0 0,1 0 0,0 0 0,0 0 1,0 0-1,0 0 0,0 0 0,0 0 0,0 0 0,0 0 0,0 0 0,0 0 0,0 0 0,0-1 0,0 1 0,0 0 0,0 0 0,0 0 1,-6 6 11,-8 15 44,13-20-18,0 0 0,1 0 0,-1 0 0,0 0-1,0-1 1,0 1 0,0 0 0,0 0 0,0-1-1,0 1 1,0 0 0,0-1 0,-1 1 0,1-1-1,0 0 1,-2 1 0,2-1 104,0-1-104,0 0 1,0 0-1,0-1 1,0 1-1,1-1 1,-1 1 0,1-1-1,-1 1 1,0-3-1,1 3 0,-1-1-1,1 1 0,-1-1 1,1 1-1,-1 0 0,0 0 1,1-1-1,-1 1 0,0 0 1,0 0-1,-1-2 1,-6-6 387,7 8-426,1 0-1,0 1 1,-1-1-1,1 1 0,-1-1 1,1 0-1,-1 1 1,0-1-1,1 1 1,-1-1-1,1 1 1,-1-1-1,0 1 1,0 0-1,1-1 1,-1 1-1,0 0 1,0-1-1,1 1 1,-1 0-1,0 0 0,0 0 1,0 0-1,0 0 1,42-5-6012,-32 2 3867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17.259"/>
    </inkml:context>
    <inkml:brush xml:id="br0">
      <inkml:brushProperty name="width" value="0.1" units="cm"/>
      <inkml:brushProperty name="height" value="0.1" units="cm"/>
      <inkml:brushProperty name="color" value="#004F8B"/>
    </inkml:brush>
  </inkml:definitions>
  <inkml:trace contextRef="#ctx0" brushRef="#br0">607 0 1472,'-13'11'7091,"-6"3"-4833,1-2-2034,-18 17 0,12-3 323,1 1-1,2 1 1,-36 60 0,10-14-201,6-10-156,-52 69 266,84-122-602,-1-1 1,1-1 0,-2 1-1,1-2 1,-2 1 0,1-2-1,-1 0 1,0 0 0,0-1-1,-1 0 1,-19 6 0,13-9-975,16-3 828,1 0 1,0 0 0,-1 1 0,1-1 0,0 1 0,0 0 0,-1-1 0,1 1 0,0 0 0,0 0 0,-3 2-1,-7 8-3926</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21.713"/>
    </inkml:context>
    <inkml:brush xml:id="br0">
      <inkml:brushProperty name="width" value="0.1" units="cm"/>
      <inkml:brushProperty name="height" value="0.1" units="cm"/>
      <inkml:brushProperty name="color" value="#004F8B"/>
    </inkml:brush>
  </inkml:definitions>
  <inkml:trace contextRef="#ctx0" brushRef="#br0">100 109 1888,'-3'-5'4901,"-2"3"-4436,1 1 1,0-1-1,0 0 0,1-1 1,-1 1-1,0-1 0,-4-4 1,0 1 51,-43-32 1680,50 37-2131,1 0 1,0-1-1,0 1 0,0 0 0,0-1 1,0 1-1,0-1 0,0 1 0,0 0 0,1 0 1,0-3-1,32 18-328,-21-10 275,0 1-1,12 7 1,-20-10 9,0 0-1,0-1 1,1 1-1,7 1 1,0 0 195,-10-2 157,-2-4-343,-1 0 1,1-1 0,-1 1 0,0 0 0,0 0 0,0 0 0,0 0-1,-1 0 1,1 0 0,-1 0 0,1 1 0,-1-1 0,0 0 0,0 1 0,-5-5-1,5 5-45,0 0-1,0 1 0,0-1 1,0 1-1,0 0 0,0-1 1,0 1-1,0 0 0,-1 0 0,1 0 1,0 0-1,-1 1 0,1-1 1,-1 1-1,1-1 0,-1 1 1,1 0-1,-1 0 0,1 0 1,-1 0-1,-3 1 0,5 0 6,-1 0 0,1 0 0,0 0 0,-1-1 0,1 1 0,-1 1 0,1-1 0,0 0 0,0 0 0,0 0 0,0 1 0,0-1 0,0 1 0,0-1 0,0 1 1,0-1-1,1 1 0,-2 1 0,3-1 2,1-1 0,-1 1 1,0-1-1,0 0 0,0 1 1,1-1-1,-1 0 0,1 0 1,-1 0-1,1 0 0,2 1 1,0-1-355,1 0 1,0 0 0,-1 0 0,1-1 0,8 0 0,3 0-2397,9 1 155</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24.692"/>
    </inkml:context>
    <inkml:brush xml:id="br0">
      <inkml:brushProperty name="width" value="0.1" units="cm"/>
      <inkml:brushProperty name="height" value="0.1" units="cm"/>
      <inkml:brushProperty name="color" value="#004F8B"/>
    </inkml:brush>
  </inkml:definitions>
  <inkml:trace contextRef="#ctx0" brushRef="#br0">94 14 2080,'25'-14'14746,"-25"18"-14623,1 0-31,-1 1-1,-1-1 0,1 1 1,-1-1-1,1 1 0,-3 5 1,0 1-67,0 1 1,-2 14-1,-2 13 91,-27 111 38,23-105-66,-33 154-218,42-190 256,0-3-65,1 1 0,0 0 0,0-1 0,1 1 0,0 0 0,0 8 0,1-13-57,-1 0 1,1-1-1,-1 1 0,1 0 1,0 0-1,0 0 1,0-1-1,0 1 1,0 0-1,0-1 0,0 1 1,0-1-1,1 1 1,-1-1-1,0 0 0,1 0 1,0 1-1,-1-1 1,1 0-1,0 0 0,-1 0 1,1-1-1,0 1 1,0 0-1,0-1 0,3 1 1,7 1 41,1 0-1,0-1 1,0 0 0,20-2 0,-2 0 87,94-3 502,-107 6-522,-15-2-92,1 1 1,0-1-1,-1 0 0,1 0 0,0 0 0,-1-1 1,5 0-1,-7 0 32,7-41-18127</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25.526"/>
    </inkml:context>
    <inkml:brush xml:id="br0">
      <inkml:brushProperty name="width" value="0.1" units="cm"/>
      <inkml:brushProperty name="height" value="0.1" units="cm"/>
      <inkml:brushProperty name="color" value="#004F8B"/>
    </inkml:brush>
  </inkml:definitions>
  <inkml:trace contextRef="#ctx0" brushRef="#br0">0 36 1664,'10'7'6403,"-8"-6"-5440,0 0 0,1-1 0,-1 1 0,0-1 0,4 1 0,5-1-152,1-1-1,-1 0 1,22-4-1,11-5-260,-1 3-1,51-3 1,-43 6-305,88-4 405</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41.150"/>
    </inkml:context>
    <inkml:brush xml:id="br0">
      <inkml:brushProperty name="width" value="0.1" units="cm"/>
      <inkml:brushProperty name="height" value="0.1" units="cm"/>
      <inkml:brushProperty name="color" value="#E71224"/>
    </inkml:brush>
  </inkml:definitions>
  <inkml:trace contextRef="#ctx0" brushRef="#br0">15 6 1472,'-3'-5'10602,"6"23"-9450,-3-14-1005,1 0-1,0 0 0,0 0 0,0-1 1,0 1-1,3 4 0,3 16 526,-6-19-599,0-1 0,0 1 0,-1 0 0,0 0 0,0 0 0,-1 7 0,0 5 62,1 951 1011,-1-800-1255,2 147 394,0-23-206,-2-155-35,6-45 126,3 125-228,2-52 239,-2-56-80,-5-91-121,0-1-34,0 28 0,-2 23 44,-3 81 415,-7-72-560,7-61 116,-6 27 0,5-31 66,0 0 1,1 0 0,0 16-1,-3 23 272,5-48-288,-1 1 1,1-1-1,-1 1 0,0-1 0,-1 1 0,1-1 1,0 0-1,-1 1 0,-2 2 0,2-2-45,0 0 1,0 0-1,0 0 0,1 0 0,-2 6 0,-6 14-24,8-22 41,1 1 1,-1-1 0,1 0-1,-1 1 1,1-1-1,0 0 1,0 1 0,0-1-1,1 0 1,0 5-1,-1-5-16,0 0 135,2-1-76,0 0-13,1 0 0,0 0-1,-1-1 1,1 1 0,0 0-1,0-1 1,-1 0 0,1 1-1,0-1 1,0 0-1,0 0 1,0-1 0,-1 1-1,1-1 1,0 1 0,0-1-1,-1 0 1,5-2-1,5 0 13,1-1 0,25-1-1,5-2 265,-22 3-263,0 2 0,0 0-1,0 1 1,0 1 0,34 5 0,10-3 277,-9-1-68,44 6-59,123-8 0,147-7 150,-205 11-22,157-3-64,-203 5-182,-14 4-115,45 1 189,-106-10-88,137-4 115,-67 0 69,4 0-259,31 0 59,-125 4 51,75-4-245,262 4 97,-309-2 134,-35 1-25,0 0 0,0 1-1,28 4 1,-29-3-60,0 1 1,32-3-1,-12-1-76,363 2 374,-398 0-145,5-4-480,-1 4 305,-3 0 79,14 4-336,-11-2 274,0 1-1,1-1 1,-1 0 0,1-1-1,-1 1 1,1-1-1,0 0 1,-1-1-1,9 1 1,19 3 205,-1-1-16,-27-4-197,-1 2 0,1-1 1,0 0-1,-1 1 0,10 2 1,-7-1 12,0 0 0,0-1 1,1 0-1,-1-1 0,0 1 0,15-3 1,17 2-131,49 10 186,68 2 72,-63-4-246,-60-4 137,12 3 57,-24-4-36,38 2 0,-52-5-4,14 0 30,0 0 0,39-7 1,-49 6-52,7-2-81,-4 0 111,-12 3-13,-1 0 0,1 0 0,0-1 0,0 1 0,-1-1 0,1 1 0,0-1 0,0 1 0,-1-1 0,1 0 0,0 0 0,1-1 0,-2 1 15,22-25-136,-17 18 31,-6 7 64,0 1 0,1 0 0,-1 0 0,0-1-1,0 1 1,0-1 0,0 1 0,1 0 0,-1-1 0,0 1-1,0 0 1,0-1 0,0 1 0,0 0 0,0-1 0,0 1-1,0-1 1,0 1 0,0 0 0,0-1 0,0 1 0,0-1-1,-1 1 1,1 0 0,0-1 0,0 1 0,0 0-1,-1-1 1,-8-8-189,1 1 279,4 3-110,0-1 0,0 1 0,-1 0 1,0 1-1,0-1 0,0 1 0,-1 0 1,1 0-1,-1 1 0,0-1 0,-12-4 0,13 7 29,1-1 0,-1 0-1,1 0 1,0 0 0,-5-3-1,6 3-9,0 0 0,0 0 0,0 0 0,0 1 0,0 0 0,0-1 0,0 1 0,-1 0-1,1 1 1,0-1 0,-5 0 0,6 1 11,0 0 0,0-1 0,0 1 0,0 0 0,0-1 0,1 0 0,-1 1 0,-3-3 0,3 2 8,1 1 0,-1-1 0,1 0 0,-1 1 0,0-1 0,0 1 0,1 0 0,-4-1 0,5 1-143,20 7 187,-17-6-48,36 15 80,45 13 0,-64-24-67,-6-2 28,0 0-1,-1 1 1,0 1 0,0 0 0,0 0 0,15 11 0,-27-16-21,0 1-1,0-1 1,0 1 0,0 0-1,-1-1 1,1 1-1,0 0 1,0 0 0,-1 0-1,1-1 1,-1 1 0,1 0-1,-1 0 1,1 0-1,-1 0 1,0 0 0,1 0-1,-1 0 1,0 0 0,0 0-1,1 0 1,-1 2-1,-1-2-4,1 1-1,0-1 1,-1 1-1,1-1 1,-1 1-1,0-1 1,1 1-1,-1-1 1,0 1-1,0-1 1,0 0-1,0 1 1,-1 0-1,-6 5 43,1-1 0,-1 0 0,-16 10 0,18-12 21,-12 8-77,0 1 0,1 1 0,0 1 0,-15 18 0,-54 51-2389,-5-8-7703,67-60 7318,-5-4-198</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48.493"/>
    </inkml:context>
    <inkml:brush xml:id="br0">
      <inkml:brushProperty name="width" value="0.1" units="cm"/>
      <inkml:brushProperty name="height" value="0.1" units="cm"/>
      <inkml:brushProperty name="color" value="#E71224"/>
    </inkml:brush>
  </inkml:definitions>
  <inkml:trace contextRef="#ctx0" brushRef="#br0">0 20 1152,'8'-19'11290,"4"20"-10333,-5 1-356,16 1 577,-23-3-1162,0 0 0,0 0 0,1 0 0,-1 0 0,0 0 0,0 0 1,0 1-1,0-1 0,1 0 0,-1 0 0,0 0 0,0 0 0,0 0 0,0 0 0,0 0 0,1 0 0,-1 0 0,0 0 0,0 1 0,0-1 0,0 0 0,0 0 0,0 0 0,0 0 0,0 0 0,1 1 0,-1-1 0,0 0 0,0 0 1,0 0-1,0 0 0,0 0 0,0 1 0,0-1 0,3 5 473,4 0-201,0-1 0,10 12 0,-15-15-249,-1 0 0,1 1 0,0-1 0,-1-1 0,1 1 0,0 0 0,0 0 0,2 0 0,6 3 276,9 7-58,-11-6-244,0 0 1,0 0 0,-1 1-1,1 0 1,-1 0 0,10 12-1,4 7 32,-10-12-32,17 26-1,63 129 217,-36-54-314,-38-78 253,-10-23-73,0 1 0,0-1 1,12 15-1,-13-20-41,1 0-1,1-1 1,11 11-1,-8-9 26,1 1 1,-10-10-266,-3-20-6294,-3 2 2251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48.846"/>
    </inkml:context>
    <inkml:brush xml:id="br0">
      <inkml:brushProperty name="width" value="0.1" units="cm"/>
      <inkml:brushProperty name="height" value="0.1" units="cm"/>
      <inkml:brushProperty name="color" value="#E71224"/>
    </inkml:brush>
  </inkml:definitions>
  <inkml:trace contextRef="#ctx0" brushRef="#br0">18 7 160,'-13'0'64,"13"-3"-64,-5 3 0,5-3-64</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49.381"/>
    </inkml:context>
    <inkml:brush xml:id="br0">
      <inkml:brushProperty name="width" value="0.1" units="cm"/>
      <inkml:brushProperty name="height" value="0.1" units="cm"/>
      <inkml:brushProperty name="color" value="#E71224"/>
    </inkml:brush>
  </inkml:definitions>
  <inkml:trace contextRef="#ctx0" brushRef="#br0">538 1 2912,'5'2'8998,"-6"3"-10028,0 0 1241,-1-1 0,0 0 1,0 0-1,-1-1 1,1 1-1,-1 0 0,0-1 1,0 0-1,-5 5 1,-36 26 213,15-13-4,20-14-335,-94 83 985,89-76-860,1 0-1,1 1 1,1 0 0,0 1-1,-10 19 1,-3 16-66,-26 87 0,43-117-94,0 1-50,5-14 80,0-1 0,0 0 0,-1 0 0,0 0 0,0 0 1,-1-1-1,0 1 0,-6 7 0,-9 10 28,12-15-50,0 0 1,0-1-1,-16 14 0,13-13 57,8-7-183,-1 0-1,1 0 0,-1 0 0,1 0 1,-1-1-1,-5 3 0,7-4-77,1 1-1,-1-1 1,0 0-1,0 0 1,0 0-1,0 0 1,0 0-1,0 0 1,0 0-1,0 0 1,0 0-1,0 0 1,1-1-1,-1 1 1,0 0-1,0-1 1,0 1 0,0-1-1,1 1 1,-1-1-1,0 1 1,0-1-1,1 1 1,-1-1-1,0 0 1,1 1-1,-2-3 1,-3-3-1509</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50.092"/>
    </inkml:context>
    <inkml:brush xml:id="br0">
      <inkml:brushProperty name="width" value="0.1" units="cm"/>
      <inkml:brushProperty name="height" value="0.1" units="cm"/>
      <inkml:brushProperty name="color" value="#E71224"/>
    </inkml:brush>
  </inkml:definitions>
  <inkml:trace contextRef="#ctx0" brushRef="#br0">202 2 1472,'1'0'76,"-1"-1"1,0 1-1,0 0 1,1 0-1,-1 0 1,0 0-1,0 0 1,1 0-1,-1 0 1,0-1-1,1 1 1,-1 0-1,0 0 1,0 0-1,1 0 1,-1 0-1,0 0 1,1 0-1,-1 0 1,0 0-1,0 0 1,1 1-1,-1-1 0,0 0 1,1 0-1,-1 0 1,0 0-1,0 0 1,1 0-1,-1 1 1,0-1-1,0 0 1,6 11 1728,-5-8-1389,0 0 0,-1 0 0,0-1 0,1 1 1,-1 0-1,0 0 0,-1 5 0,-3 13 1085,3-15-1041,0 0 0,0 0 0,-1 0 0,1-1 0,-5 10 1,-2 1 249,2-4-225,-1 0 0,1-1 0,-16 19 0,20-27-417,-5 6-477,0-1 0,0 0 0,-1 0 0,0-1-1,-1 0 1,1-1 0,-16 10 0,15-12-1082,5-2 943,0 0 0,1-1-1,-1 1 1,0-1 0,0 0-1,0 0 1,-5 1 0,6-3-3,-1 1 0,0-1 0,1 0 0,0 0 1,-1 0-1,-4-3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53.090"/>
    </inkml:context>
    <inkml:brush xml:id="br0">
      <inkml:brushProperty name="width" value="0.1" units="cm"/>
      <inkml:brushProperty name="height" value="0.1" units="cm"/>
      <inkml:brushProperty name="color" value="#E71224"/>
    </inkml:brush>
  </inkml:definitions>
  <inkml:trace contextRef="#ctx0" brushRef="#br0">4 50 896,'-1'0'18,"1"0"-1,0-1 1,-1 1 0,1-1 0,0 1 0,0-1-1,0 1 1,-1-1 0,1 1 0,0 0-1,0-1 1,0 1 0,0-1 0,0 1-1,0-1 1,0 1 0,0-1 0,0 1-1,0-1 1,0 1 0,0-1 0,0 1-1,0-1 1,0 1 0,1-1 0,-1 1-1,0-1 1,0 1 0,1-1 0,12-11 274,0-6 7784,-11 19-7799,3 4-3,0 1-1,0-1 1,0 2 0,0-1-1,-1 0 1,0 1-1,3 8 1,-1-5-121,7 17 87,-2 0 1,10 30-1,2 9-316,25 40 433,-43-96-288,0 0 1,0 0-1,12 15 0,2 5 118,-7-10-75,20 25 0,-31-43-64,1-1 0,-1 0 0,0 1 0,1-1 0,-1 0 0,0 0 0,1 0 0,0 0 0,-1 0 0,1 0 0,0-1 0,1 2 0,10-6 310,-10 3-338,-1 0 1,0 1 0,1-1-1,-1 0 1,0-1 0,0 1-1,0 0 1,0-1 0,0 1-1,0-1 1,2-2-1,19-23 159,-17 20-147,5-7-2,-1-2-1,0 1 1,-1-2-1,8-20 1,20-73 148,11-38 366,-38 123-617,-7 18 15,-1 0 0,1 0 0,-1 0-1,0 0 1,-1 0 0,2-11 0,1-5-3420,25 22-7188</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53.720"/>
    </inkml:context>
    <inkml:brush xml:id="br0">
      <inkml:brushProperty name="width" value="0.1" units="cm"/>
      <inkml:brushProperty name="height" value="0.1" units="cm"/>
      <inkml:brushProperty name="color" value="#E71224"/>
    </inkml:brush>
  </inkml:definitions>
  <inkml:trace contextRef="#ctx0" brushRef="#br0">1 11 1472,'10'-11'8995,"-9"12"-8897,4 4 212,-1 1-1,1 0 1,-1 0-1,0 1 1,-1-1 0,1 1-1,2 8 1,16 54 729,-17-48-800,25 91 482,-26-89-618,0 1-1,1 42 1,-5-51-599,0 19-4736,10-60-3365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19.770"/>
    </inkml:context>
    <inkml:brush xml:id="br0">
      <inkml:brushProperty name="width" value="0.1" units="cm"/>
      <inkml:brushProperty name="height" value="0.1" units="cm"/>
      <inkml:brushProperty name="color" value="#004F8B"/>
    </inkml:brush>
  </inkml:definitions>
  <inkml:trace contextRef="#ctx0" brushRef="#br0">15 60 2304,'-4'-8'499,"-7"-7"4135,14 12-3213,3-10-43,-3 6 881,-3 7-2230,0 0 0,1 0 0,-1 0 0,0 0 0,1 0 1,-1 0-1,0 0 0,1 1 0,-1-1 0,0 0 0,1 0 1,-1 0-1,0 0 0,0 0 0,1 1 0,-1-1 0,0 0 1,0 0-1,1 0 0,-1 1 0,0-1 0,0 0 0,0 0 1,1 1-1,-1-1 0,1 2-9,1 0 1,-1 0-1,0 0 1,0 1-1,0-1 0,0 0 1,-1 0-1,1 0 1,0 3-1,3 8 75,41 137 349,-7-19-162,-28-103-138,2 0-1,21 39 1,-18-46-54,-12-19-74,-1 2-1,1-1 0,-1 0 0,0 0 1,0 1-1,3 6 0,1 8-34,-2-10 19,-1 1 0,0 0-1,0 0 1,-1 0 0,-1 0-1,2 17 1,-3-26 15,0 1 1,0 0-1,-1-1 1,1 1-1,0 0 0,0-1 1,0 1-1,0 0 1,0-1-1,1 1 0,-1 0 1,0-1-1,0 1 1,0 0-1,1-1 1,-1 1-1,0-1 0,0 1 1,1 0-1,-1-1 1,1 1-1,-1-1 0,1 1 1,-1-1-1,0 1 1,1-1-1,0 1 1,-1-1-1,1 0 0,-1 1 1,1-1-1,-1 0 1,1 1-1,0-1 0,-1 0 1,1 0-1,0 0 1,-1 0-1,1 1 1,0-1-1,-1 0 0,1 0 1,0 0-1,-1 0 1,1-1-1,0 1 0,-1 0 1,1 0-1,0 0 1,0-1-1,2 0 45,0 0 0,0 0 0,0-1 0,-1 1 0,1-1 0,0 0 0,-1 0-1,1 0 1,-1 0 0,3-3 0,40-48 552,43-52-4,-71 81-546,0-1 1,22-43 0,54-149 118,-76 164-152,-12 34-1200,9-20-1,-9 73-9158,-2-14 7455</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54.473"/>
    </inkml:context>
    <inkml:brush xml:id="br0">
      <inkml:brushProperty name="width" value="0.1" units="cm"/>
      <inkml:brushProperty name="height" value="0.1" units="cm"/>
      <inkml:brushProperty name="color" value="#E71224"/>
    </inkml:brush>
  </inkml:definitions>
  <inkml:trace contextRef="#ctx0" brushRef="#br0">107 1 2304,'4'0'9541,"-4"4"-8416,-3 2-976,0 0-1,0 0 1,0-1-1,-1 1 0,0-1 1,-9 10-1,-6 9-136,4-2-438,7-11-621,0 0 0,1 0 1,-9 22-1,15-31 801,0 0 0,1 0 0,-1 0 0,1 0 0,-1 0 0,1 1 0,0-1 0,0 4 0,7 13-3620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57.748"/>
    </inkml:context>
    <inkml:brush xml:id="br0">
      <inkml:brushProperty name="width" value="0.1" units="cm"/>
      <inkml:brushProperty name="height" value="0.1" units="cm"/>
      <inkml:brushProperty name="color" value="#E71224"/>
    </inkml:brush>
  </inkml:definitions>
  <inkml:trace contextRef="#ctx0" brushRef="#br0">422 31 992,'-3'0'426,"3"0"-423,-1 0 0,1 0 0,0 0 0,0 0 0,0 0 0,0 0 0,0 0 0,0 0 0,0 0 0,0 0 0,0 0 0,0 0 0,0 0 1,0 0-1,0 0 0,0 0 0,0 0 0,0 0 0,-1 0 0,1 0 0,0 0 0,0 0 0,0 0 0,0 0 0,0 0 0,0 0 0,0 0 0,0 0 0,0 0 0,0 0 0,0 0 0,0 0 0,0 0 0,0 0 1,0 0-1,0 0 0,0 0 0,0 0 0,0 0 0,0-1 0,0 1 0,0 0 0,0 0 0,0 0 0,0 0 0,0 0 0,0 0 0,0 0 0,0 0 0,0 0 0,0 0 0,0 0 0,0 0 0,0 0 0,0 0 1,0 0-1,0 0 0,0 0 0,0-1 0,0 1 0,0 0 0,0 0 0,0 0 0,0 0 0,0 0 0,0 0 0,0-5 2007,-2 4-1152,2 1-807,0 0 0,0 0-1,-1 0 1,1 0 0,0 0 0,0 0 0,0 0 0,-1 0 0,1 0 0,0 0 0,0 0 0,0 0 0,-1 0 0,1 0 0,0 0 0,0 0 0,0 0 0,0 0 0,-1 0 0,1 0 0,0-1 0,0 1 0,0 0 0,0 0-1,0 0 1,-1 0 0,1 0 0,0 0 0,0-1 0,0 1 0,0 0 0,0 0 0,0 0 0,0 0 0,0-1 0,-1 1 0,1 0 0,0 0 0,0 0 0,0-1 24,0 0 0,0 1 0,0-1 0,0 0 0,0 1 0,0-1 0,0 0 0,-1 1 0,1-1 0,0 1 0,0-1 0,-1 1-1,1-1 1,0 0 0,-1 1 0,1-1 0,-1 1 0,1-1 0,-1 1 0,1 0 0,-1-1 0,0 0 0,0 1 71,-1-1 0,0 0 1,1 0-1,-1 1 0,0-1 0,0 1 0,1 0 0,-4-1 0,-5 1 373,-1 0 0,-14 2-1,6-1-191,17-1-289,0 1-1,0-1 1,-1 1 0,1 0-1,0 0 1,0 0-1,0 0 1,0 0 0,0 0-1,0 1 1,1-1-1,-1 0 1,0 1-1,1 0 1,-3 2 0,2-2-6,0 1 1,-1-1 0,1 0 0,0 0 0,-1 0 0,0-1-1,-3 3 1,-9 7 57,4-3 156,-7 8 48,7-8-5,1-1 1,-9 11 0,-10 7-61,18-16-196,1 1-1,0 1 1,1 0-1,0 0 1,-12 19-1,0 2 125,14-22-168,1 0 0,0 1 0,1 0 0,0 0 0,1 0-1,-5 21 1,0-2 63,6-16 30,1 0 1,1 0-1,0 0 1,0 0-1,3 20 1,-1 3 211,-1-33-290,0 0 1,0 0-1,1-1 0,-1 1 1,1 0-1,-1 0 0,1 0 1,1-1-1,-1 1 1,2 3-1,-3-6 9,1-1 0,-1 1 1,0-1-1,0 1 0,1-1 0,-1 1 0,0-1 1,0 1-1,0-1 0,0 1 0,0 0 1,0-1-1,0 1 0,0-1 0,0 1 1,0-1-1,0 2 0,0-1-3,0 0 0,0 0 1,0 0-1,0 0 0,0 1 0,0-1 0,0 0 1,1 0-1,-1 0 0,0 0 0,1 0 0,-1 0 1,0 0-1,1 0 0,-1 0 0,1 0 0,0 0 1,1 1-1,15 36 529,9-7-801,43 35 678,-63-60-409,0-1 0,11 8 1,6 5 221,-20-15-228,1-1 1,0 1-1,0-1 0,1 0 1,-1 0-1,7 2 0,10 4 11,-17-6-5,0-1 1,1 0-1,0 0 0,-1-1 1,1 1-1,-1-1 0,1 0 1,0 0-1,-1-1 0,9-1 0,15 0 9,-20 1-13,-1-1 0,1 1 0,0-1 0,-1-1 0,1 1 0,11-7 0,-4 0 53,-1 0 0,18-15 0,-3 2-48,-16 12 71,17-18-1,1 0 0,-25 22-97,11-7-11,14-16 0,-27 25 51,-1 0 1,1 0-1,-1-1 0,0 1 0,0-1 1,0 0-1,-1 0 0,0 0 0,3-6 0,6-28 255,-7 28-278,0-1 0,-1 0 1,-1 0-1,1 0 0,-2 0 0,0 0 1,-1-23-1,-29-155 34,25 178-22,0 0 0,-1 1 0,0 0-1,0 0 1,-1 0 0,-8-10 0,9 14-70,-1 0-1,-11-11 1,10 11 28,4 5 42,1-1 0,-1 0 0,0 1 0,1 0 0,-1-1 0,0 1 1,-1 0-1,1 1 0,0-1 0,0 1 0,-1-1 0,1 1 0,-1 0 0,1 0 0,-1 0 0,0 1 1,1-1-1,-5 1 0,-49-8-170,-15 0 448,65 8-305,1 0 0,-1 1 1,0 0-1,1 0 0,0 0 1,-1 1-1,-11 4 0,10-5 32,5 0-1329</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4:59.453"/>
    </inkml:context>
    <inkml:brush xml:id="br0">
      <inkml:brushProperty name="width" value="0.1" units="cm"/>
      <inkml:brushProperty name="height" value="0.1" units="cm"/>
      <inkml:brushProperty name="color" value="#E71224"/>
    </inkml:brush>
  </inkml:definitions>
  <inkml:trace contextRef="#ctx0" brushRef="#br0">1 31 736,'3'-2'203,"-4"1"-38,0-1-30,4-4-94,9-13 8367,-11 19-8288,0 0 78,0 0 1,0 0-1,0 1 0,0-1 1,0 0-1,0 0 1,0 1-1,0-1 1,0 0-1,0 1 0,0-1 1,0 1-1,0 0 1,0-1-1,0 1 0,0-1 1,-1 1-1,1 0 1,0 0-1,0 0 1,-1-1-1,1 1 0,-1 0 1,1 0-1,-1 0 1,1 0-1,-1 0 1,1 2-1,1 3-125,-1 1 0,0-1 1,1 14-1,2 7 519,-1-12-511,-1-1-1,-1 1 0,0-1 1,-1 1-1,-1 15 0,0 8-130,-4 69 120,10-27 95,-1-26-10,-2-41-38,-1-12-102,-1 0-1,0 0 1,0 0 0,1 0 0,-1 0 0,0 0 0,0 0-1,0 0 1,0 1 0,0-1 0,0 0 0,-1 0 0,1 0-1,0 0 1,0 0 0,-1 0 0,0 1 0,0 0 161,2 5 688,2-9-891,-2 2 27,0-1 0,0 0 0,1 0 0,-1 0 0,0 1 0,0-1 0,0 0 0,0 0 0,-1 0 0,1-1 0,0 1 0,0 0 0,-1 0 0,1 0 0,0-2 0,7-11 87,-6 11-91,0 1-1,0-1 0,-1 0 0,1 0 1,1-4-1,-3 7 5,30-84-187,-23 66 390,10-36 1,-6 16-296,-9 27 83,1 1 0,-2-1-1,2-12 1,-3 14-22,1 0 0,0 0 0,1 0-1,0 0 1,4-10 0,23-42-252,-27 52-2507,-6 19-1566,4 14-1895,3-15 3382</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5:00.089"/>
    </inkml:context>
    <inkml:brush xml:id="br0">
      <inkml:brushProperty name="width" value="0.1" units="cm"/>
      <inkml:brushProperty name="height" value="0.1" units="cm"/>
      <inkml:brushProperty name="color" value="#E71224"/>
    </inkml:brush>
  </inkml:definitions>
  <inkml:trace contextRef="#ctx0" brushRef="#br0">2 229 2304,'-1'-4'154,"1"1"0,-1-1 0,1 1 0,0-1 0,0 1 0,1-1 0,-1 1 0,1-1 0,0 1 0,1-5 0,0 3 191,-1 0 0,0-1 0,0 1 0,0-7-1,2-43 4174,-3 75-3046,0-5-781,-1-1 1,-5 29-1,43-222 1869,-34 169-3242,5 10-2823,-6 1 2941,-1 0-1,1 0 1,-1 1-1,1-1 1,1 3 0,-2-4 548,7 11-1733</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5:02.441"/>
    </inkml:context>
    <inkml:brush xml:id="br0">
      <inkml:brushProperty name="width" value="0.1" units="cm"/>
      <inkml:brushProperty name="height" value="0.1" units="cm"/>
      <inkml:brushProperty name="color" value="#E71224"/>
    </inkml:brush>
  </inkml:definitions>
  <inkml:trace contextRef="#ctx0" brushRef="#br0">87 10 1312,'0'-1'30,"0"1"0,0-1-1,1 1 1,-1 0 0,0-1 0,1 1 0,-1 0-1,0-1 1,1 1 0,-1 0 0,0-1 0,1 1-1,-1 0 1,1-1 0,-1 1 0,0 0 0,1 0-1,-1 0 1,1 0 0,-1-1 0,1 1 0,-1 0-1,1 0 1,-1 0 0,1 0 0,-1 0 0,1 0-1,-1 0 1,1 0 0,-1 0 0,1 1 0,0-1-23,0 0 0,1 0 1,-1 0-1,0-1 1,0 1-1,0 0 1,0 0-1,0-1 1,0 1-1,0-1 1,0 1-1,31 0 12945,-31 1-12521,0 0-406,-1 0 0,0 0 0,0 0-1,1 0 1,-1 0 0,0 0 0,0 0 0,0 0 0,0 0-1,0 0 1,-1 0 0,1 0 0,0 0 0,0 0-1,-1 0 1,1 0 0,0 0 0,-1 0 0,0 1 0,0 2 92,-29 82 414,-18 63-177,19-44-92,-3 12-44,31-108-94,0 0 0,0-1 0,1 12 0,0-12-76,0-7-46,0 0-1,0 0 1,1 1 0,-1-1-1,1 0 1,-1 0 0,1 0 0,-1 1-1,1-1 1,0 0 0,-1 0 0,1 0-1,0 0 1,0 0 0,0-1 0,0 1-1,0 0 1,0 0 0,0 0-1,0-1 1,0 1 0,0 0 0,0-1-1,0 1 1,1-1 0,0 1 0,6 1-5,0 1 1,15 1-1,-16-3 6,20 3 80,0-1-1,-1-1 0,1-2 0,46-5 0,-52 4-38,-17 1-118,0 0 1,0 0-1,0 0 0,0-1 1,-1 1-1,1-1 0,0 0 1,0 0-1,-1 0 0,1-1 0,-1 1 1,1-1-1,-1 0 0,6-4 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5:03.010"/>
    </inkml:context>
    <inkml:brush xml:id="br0">
      <inkml:brushProperty name="width" value="0.1" units="cm"/>
      <inkml:brushProperty name="height" value="0.1" units="cm"/>
      <inkml:brushProperty name="color" value="#E71224"/>
    </inkml:brush>
  </inkml:definitions>
  <inkml:trace contextRef="#ctx0" brushRef="#br0">0 123 1248,'4'-13'9728,"66"-43"-3718,-59 49-5868,1 0 0,0 0 0,0 2 0,1-1 0,-1 2 0,1-1 0,0 2 0,0 0 0,1 0 0,-1 1 0,1 1-1,18 0 1,6 1-821,0 2 0,45 7 0,-57-8-4270,-14-1 752</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5:03.664"/>
    </inkml:context>
    <inkml:brush xml:id="br0">
      <inkml:brushProperty name="width" value="0.1" units="cm"/>
      <inkml:brushProperty name="height" value="0.1" units="cm"/>
      <inkml:brushProperty name="color" value="#E71224"/>
    </inkml:brush>
  </inkml:definitions>
  <inkml:trace contextRef="#ctx0" brushRef="#br0">150 1 3808,'12'5'10200,"-12"-4"-9792,1 0-108,-1 0 1,0 0-1,0 0 1,0 0-1,1 0 0,-1 0 1,0 0-1,0-1 1,0 1-1,0 0 0,-1 0 1,1 0-1,0 1 1,-1 1-206,0 0 0,0-1 0,0 1 0,0-1 0,0 1 0,-1-1 0,1 1 1,-1-1-1,-3 4 0,-15 14 34,15-14-277,-2 0 0,1 0-1,-9 6 1,13-11-122,-12 9-4443,-21 18 0,33-26 4148,1-1 226,0 0 0,-1 1 0,1-1 0,-1 0 0,1 0 0,-1 0 0,0 0 0,-2 2 0,2-3-10,-1 0 0,1 0-1,0 0 1,0 0 0,0 0-1,0 0 1,0-1 0,0 1-1,-4-1 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23T23:58:12.247"/>
    </inkml:context>
    <inkml:brush xml:id="br0">
      <inkml:brushProperty name="width" value="0.35" units="cm"/>
      <inkml:brushProperty name="height" value="0.35" units="cm"/>
      <inkml:brushProperty name="color" value="#FFFFFF"/>
      <inkml:brushProperty name="ignorePressure" value="1"/>
    </inkml:brush>
  </inkml:definitions>
  <inkml:trace contextRef="#ctx0" brushRef="#br0">1 0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23T23:58:13.027"/>
    </inkml:context>
    <inkml:brush xml:id="br0">
      <inkml:brushProperty name="width" value="0.35" units="cm"/>
      <inkml:brushProperty name="height" value="0.35" units="cm"/>
      <inkml:brushProperty name="color" value="#FFFFFF"/>
      <inkml:brushProperty name="ignorePressure" value="1"/>
    </inkml:brush>
  </inkml:definitions>
  <inkml:trace contextRef="#ctx0" brushRef="#br0">0 1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40.220"/>
    </inkml:context>
    <inkml:brush xml:id="br0">
      <inkml:brushProperty name="width" value="0.35" units="cm"/>
      <inkml:brushProperty name="height" value="0.35" units="cm"/>
      <inkml:brushProperty name="color" value="#FFFFFF"/>
    </inkml:brush>
  </inkml:definitions>
  <inkml:trace contextRef="#ctx0" brushRef="#br0">987 801 576,'-1'-1'13,"1"0"-7,0 1 0,0 0 0,0 0-1,0-1 1,-1 1 0,1 0 0,0 0 0,0 0 0,0-1 0,0 1 0,-1 0 0,1 0-1,0 0 1,0-1 0,-1 1 0,1 0 0,0 0 0,0 0 0,-1 0 0,1 0 0,0-1-1,0 1 1,-1 0 0,1 0 0,0 0 0,-1 0 0,1 0 0,0 0 0,-1 0 0,1 0-1,0 0 1,0 0 0,-1 0 0,1 0 0,0 1 0,0-1 0,-1 0 0,1 0 0,0 0-1,-1 0 1,1 0 0,0 1 0,-1-1 0,-12-8 394,4 1 759,-8-2 701,10 6-1402,7 2-429,-1 1-1,0-1 1,1 1-1,-1-1 1,1 1-1,-1 0 1,0 0-1,1-1 1,-1 1-1,0 0 1,1 0-1,-1 0 1,0 0-1,0-1 1,1 1-1,-1 0 1,0 0-1,0 1 1,1-1-1,-1 0 1,0 0-1,1 0 1,-1 0-1,0 1 1,0-1 0,-7 5 111,0 0 0,0 1 0,1 0 0,-9 8 0,10-8-83,-92 78 475,-41 39 40,15 13-487,114-124 0,-18 15 1,24-26-139,5-7 8,5-12-6,-5 17 50,7-20 17,1 1 0,0 0 0,2 1 0,1 0 0,0 1 0,1 0 0,20-21 0,44-38 710,-81 83-757,-1 0-1,1 0 1,0 0 0,-4 8 0,-7 10 69,-175 219 261,186-238-246,2-2-13,0-1-1,0 0 1,0 1-1,0-1 1,0 0-1,0 0 1,-1 0-1,1 0 1,-5 2-1,7-4-39,-1 0-1,1 0 1,0 0 0,0 0-1,0-1 1,-1 1 0,1 0-1,0 0 1,0 0 0,-1 0-1,1 0 1,0 0 0,0-1-1,0 1 1,0 0 0,-1 0-1,1 0 1,0-1 0,0 1-1,0 0 1,0 0 0,0 0-1,0-1 1,0 1 0,-1 0-1,1 0 1,0-1 0,0 1-1,0 0 1,0 0-1,0-1 1,0 1 0,0 0-1,0 0 1,0-1 0,0 1-1,0 0 1,1 0 0,-1-1-1,0 1 1,0 0 0,0 0-1,0 0 1,0-1 0,0 1-1,1 0 1,2-12-18,1 1-1,1 0 1,-1 0 0,2 0 0,0 1-1,9-13 1,13-14-30,1 1 1,42-38-1,-8 8 15,83-110 164,-13 13 149,-85 110-264,93-80 0,-129 124-25,-12 9 9,0 0 0,0 0 0,0 0 0,0 0 0,1 0 0,-1 0 1,0 0-1,0 0 0,0 0 0,0 0 0,0 0 0,0 0 0,0 0 1,0 0-1,0 0 0,0 0 0,0 0 0,1 0 0,-1 0 0,0 0 0,0 0 1,0 0-1,0 0 0,0 0 0,0 1 0,0-1 0,0 0 0,0 0 1,0 0-1,0 0 0,0 0 0,0 0 0,0 0 0,0 0 0,0 0 0,0 0 1,0 0-1,1 0 0,-1 0 0,0 1 0,0-1 0,0 0 0,0 0 1,0 0-1,0 0 0,0 0 0,0 0 0,0 0 0,0 0 0,0 0 1,-1 0-1,1 0 0,0 1 0,0-1 0,0 0 0,0 0 0,0 0 0,0 0 1,0 0-1,0 0 0,0 0 0,0 0 0,0 0 0,0 0 0,0 0 0,-14 24 25,8-15-28,-22 37 22,1 0 63,-2-1 0,-2-2 0,-37 41 0,-118 88 451,83-79-282,88-79-198,-1 2 63,0-2 0,-1 0 0,-32 20 0,42-33-132,7-6-24,8-12-64,11-9 51,1 1 1,24-22-1,8-10 88,118-170 276,-41 50-190,-60 91-211,-53 61 132,-14 16-21,-4 8-24,-11 12-36,-65 91-142,40-58 146,-58 51-1,-54 34 219,-4 4 238,105-87-273,-61 54 248,84-81-316,16-17-144,7-7 10,7-15 28,4 0 84,1 1 0,1 0 0,1 0 0,18-25 0,61-66 187,-50 64-193,275-312 622,-309 351-660,123-131-190,-186 198-112,-181 195 320,-102 115 53,324-352-24,14-18 28,4-3 15,26-36 117,277-304-295,-189 220 142,-66 71-49,16-18 0,-56 57-46,-14 15-38,-21 23-83,-44 53-23,18-18 112,-51 53 31,-248 294 3,339-392 61,-6 8 50,-2 0 0,-20 20-1,35-41-46,4-5 8,3-3-13,0 0 1,1 0 0,-1 0 0,9-10 0,4-5-7,42-68 29,43-58 190,203-213 89,-206 250-400,-93 103 20,-7 6 13,-16 11-43,-1 3-11,0 1 0,-31 31 1,-29 40 52,50-52 30,-1 0 22,-308 315 195,324-336-155,-2 3 9,12-12-38,7-7-5,5-5-55,8-10-2,18-28 1,1-9 59,43-66 43,-17 47 13,137-133 1,13-4-81,-198 199-32,-12 13 22,-3 2 2,-21 22-26,-24 14-89,-20 19 44,-199 239 38,123-127 125,121-144-82,5-6 67,-21 20 0,37-38-15,2-4-23,7-9-11,8-10-1,25-51 45,35-53-42,-39 80 88,1 0 1,64-58 0,-81 86-4,18-18 61,-35 32-150,-1 0 0,0-1 0,0 1 0,0 0 0,0-1 0,-1 1 0,3-9 0,-4 13-24,-1-1 1,0 1-1,0 0 1,0-1-1,1 1 0,-1-1 1,0 1-1,0-1 1,0 1-1,0 0 1,0-1-1,0 1 1,0-1-1,0 1 0,0-1 1,0 1-1,0-1 1,0 1-1,0-1 1,0 1-1,0-1 1,-1 1-1,1 0 0,0-1 1,0 1-1,0-1 1,-1 1-1,1 0 1,0-1-1,-1 1 0,1 0 1,0-1-1,-1 1 1,1 0-1,-1-1 1,0 1-17,-1 0 0,1-1 0,0 1 0,-1 0 0,1 0 0,-1 0 0,1 0 0,-1 0 1,1 1-1,-1-1 0,1 0 0,-2 1 0,-9 4-26,0 0 1,0 0-1,1 1 1,-1 0-1,2 1 0,-1 0 1,-13 13-1,-68 70-68,56-52 78,-230 201 129,189-180 117,84-66-248,0-1-1,-1 0 1,1 0 0,7-14 0,1-1 35,48-67 153,3 3 0,80-79 0,-25 42 311,-104 103-336,-13 15-140,-6 3-7,-9 7-52,-8 7-20,1 0 0,0 1 0,1 1 0,-31 30 0,-56 71-14,67-71-44,13-11 50,20-25 88,0-2-1,0 1 1,-8 8 0,77-79 295,-35 34-282,53-42 0,129-100 334,-126 90 64,-72 64-267,-14 19-135,0 0-1,0-1 0,0 1 0,0-1 1,1 1-1,-1 0 0,0-1 0,0 1 1,0-1-1,0 1 0,0 0 0,0-1 1,0 1-1,0-1 0,0 1 0,0 0 1,0-1-1,0 1 0,-1-1 0,1 1 1,0 0-1,0-1 0,0 1 0,0-1 1,-1 0-1,-1 1-8,1-1 0,-1 1 0,0-1-1,1 1 1,-1 0 0,0 0 0,1 0 0,-1 0 0,0 0 0,1 0 0,-1 0 0,0 0 0,1 1-1,-1-1 1,0 1 0,1-1 0,-1 1 0,1-1 0,-3 2 0,-41 18-12,2 2 1,-59 38-1,-5 4-5,49-34-49,-66 39-758,111-58 372,13-6-66,9-3-303,-2-3 559,1-1 0,-1 0 0,0 0 0,1 0-1,-1-1 1,0 0 0,8-5 0,-7 4 69,8-4-23,211-106-2914,-6-17-206,-126 68 1518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20.771"/>
    </inkml:context>
    <inkml:brush xml:id="br0">
      <inkml:brushProperty name="width" value="0.1" units="cm"/>
      <inkml:brushProperty name="height" value="0.1" units="cm"/>
      <inkml:brushProperty name="color" value="#004F8B"/>
    </inkml:brush>
  </inkml:definitions>
  <inkml:trace contextRef="#ctx0" brushRef="#br0">1 22 576,'0'0'2709,"13"-12"1062,-11 11-3471,-1 0-153,-1 0 0,1 1-1,-1-1 1,1 0 0,0 1 0,0-1-1,-1 1 1,1-1 0,0 1-1,0-1 1,0 1 0,-1-1 0,1 1-1,0 0 1,0 0 0,2-1 917,-2 1-819,27 0 2011,-27 0-1931,11 12-154,-9-5-123,1-1-1,-2 1 1,1 1 0,-1-1 0,0 0-1,0 1 1,-1-1 0,0 1-1,0 13 1,0-3 19,-1 235 652,-3-110 71,3-100-623,0 59-1928</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42.844"/>
    </inkml:context>
    <inkml:brush xml:id="br0">
      <inkml:brushProperty name="width" value="0.35" units="cm"/>
      <inkml:brushProperty name="height" value="0.35" units="cm"/>
      <inkml:brushProperty name="color" value="#FFFFFF"/>
    </inkml:brush>
  </inkml:definitions>
  <inkml:trace contextRef="#ctx0" brushRef="#br0">819 861 224,'-12'6'5794,"6"0"-5594,-9 18 228,2-2-117,-1-1-1,-1-1 0,-27 29 1,20-28-36,0 0 0,-1-2 0,0-1 1,-32 18-1,45-33-63,10-3-207,0 0-1,0 0 1,0 0-1,0 0 1,0 0-1,0 0 1,0 0-1,0 0 1,0 0-1,0 0 1,-1 0-1,1 0 1,0 0-1,0 0 0,0-1 1,0 1-1,0 0 1,0 0-1,0 0 1,0 0-1,0 0 1,0 0-1,0 0 1,0 0-1,0 0 1,0 0-1,0-1 1,0 1-1,0 0 1,0 0-1,0 0 1,0 0-1,0 0 1,0 0-1,0 0 1,0 0-1,0 0 1,0 0-1,0-1 1,0 1-1,0 0 0,0 0 1,0 0-1,0 0 1,0 0-1,0 0 1,0 0-1,13-16 177,91-113-94,-66 78 120,49-49 0,-87 100-206,0-1 1,1 1-1,-1 0 1,0 0-1,0 0 0,0-1 1,0 1-1,0 0 0,0 0 1,1 0-1,-1 0 1,0-1-1,0 1 0,0 0 1,0 0-1,1 0 0,-1 0 1,0 0-1,0-1 1,0 1-1,1 0 0,-1 0 1,0 0-1,0 0 0,1 0 1,-1 0-1,0 0 1,0 0-1,1 0 0,-1 0 1,0 0-1,0 0 0,0 0 1,1 0-1,-1 0 1,0 0-1,0 0 0,1 0 1,-1 1-1,0-1 0,-1 12 114,-3 0 5,-1 0 0,-1 0 0,0-1 1,0 0-1,-1 0 0,-16 20 1,2-8 44,-42 38 1,-3-10 142,-104 63 0,129-89-177,37-22-108,1-1-14,0 0 1,0 0-1,0 0 0,0-1 0,0 1 1,0-1-1,-1 1 0,-4 0 0,16-10-41,42-31-56,49-43 112,16-39 15,-68 69-29,2 2 0,63-50 1,148-70-142,-243 159 134,34-26 221,-71 42-93,0 1 1,1 2 0,0-1 0,0 2 0,-21 14-1,-82 63 131,83-56 41,-77 44 0,110-71-266,1-1-1,-1 1 1,1-1-1,-1-1 1,0 1-1,0-1 1,-8 1-1,13-2-34,0 0 0,-1 0 0,1 0 0,0 0-1,0 0 1,0 0 0,0 0 0,0 0-1,0 0 1,0-1 0,0 1 0,0 0-1,0-1 1,0 1 0,0-1 0,0 1-1,0-1 1,0 1 0,0-1 0,1 0 0,-1 1-1,0-1 1,0 0 0,1 0 0,-1 1-1,0-1 1,1 0 0,-1 0 0,1 0-1,-1 0 1,1 0 0,-1 0 0,1 0-1,0 0 1,0 0 0,-1 0 0,1 0 0,0 0-1,0 0 1,0 0 0,0 0 0,0-1-1,0 1 1,0 0 0,1 0 0,-1 0-1,0 0 1,1-1 0,3-10-71,0 1 0,0 0 1,11-18-1,0-1 83,-12 24-31,6-15-30,-9 21 46,0 0 0,0-1 1,0 1-1,0 0 0,0 0 1,0-1-1,0 1 0,0 0 0,0-1 1,0 1-1,0 0 0,0-1 1,0 1-1,0 0 0,0 0 0,0-1 1,0 1-1,0 0 0,0-1 1,0 1-1,0 0 0,-1 0 0,1-1 1,0 1-1,0 0 0,0 0 1,-1 0-1,1-1 0,0 1 0,0 0 1,0 0-1,-1 0 0,1-1 1,0 1-1,0 0 0,-1 0 0,1 0 1,0 0-1,-1 0 0,1 0 1,0 0-1,0 0 0,-1-1 0,1 1 1,0 0-1,-1 0 0,1 0 0,0 0 1,-1 1-1,1-1 0,0 0 1,0 0-1,-1 0 0,1 0 0,0 0 1,0 0-1,-1 0 0,1 0 1,-1 1-1,-7 1-23,-1 2 0,1-1 0,0 1 0,0 0 0,0 0 0,0 1 0,-8 7 0,-69 56-21,-101 103 1,95-83 400,35-35 92,45-46-417,11-7-31,-1 0 0,1 0 0,0 0 0,0 0 0,0 0 0,0 0 0,0 1 0,-1-1-1,1 0 1,0 0 0,0 0 0,0 0 0,0 0 0,-1 0 0,1 0 0,0 0 0,0 0 0,0 0 0,0 0 0,0-1 0,-1 1 0,1 0 0,0 0 0,0 0 0,0 0 0,0 0 0,0 0 0,-1 0 0,1 0 0,0 0 0,0 0-1,0-1 1,0 1 0,0 0 0,0 0 0,-1-2-1,2 0 0,-1 0 0,0 0 0,0 1 0,1-1-1,-1 0 1,0 0 0,1 0 0,0 1 0,0-1 0,1-3 0,8-15 3,1-1 0,1 1 0,1 1 1,1 0-1,0 1 0,21-20 0,111-90 166,-75 69-69,-51 42-78,226-205 70,-255 229-103,0 0 0,0 0 0,-1-1 0,-15 8 0,-6 3-77,-30 19 44,-65 50-1,-50 73 221,21-18 232,121-113-79,-58 37 0,91-64-327,0 0 1,1-1-1,-1 1 1,0-1-1,0 0 1,0 1 0,0-1-1,0 0 1,1 1-1,-1-1 1,0 0 0,0 0-1,0 0 1,-1 0-1,1 0-1,1 0 1,0 0-1,0 0 0,0 0 0,-1-1 0,1 1 0,0 0 0,0 0 1,0 0-1,0-1 0,-1 1 0,1 0 0,0 0 0,0 0 1,0-1-1,0 1 0,0 0 0,0 0 0,0-1 0,0 1 0,0 0 1,0-1-1,0 1 0,0 0 0,0 0 0,0-1 0,0 1 0,0 0 1,0 0-1,0-1 0,0 1 0,2-7-3,0 1 0,0 0 0,4-7 0,-3 6 3,11-20 29,0 0 0,2 1 0,1 1 0,35-41 0,99-82 108,202-188-9,-330 309-64,-15 17-74,-19 22-145,-26 20 35,-78 51-1,20-17 53,20-4 1,-73 75 0,99-90 307,38-39-169,11-8-69,0 0-1,0 0 1,0 0-1,0-1 0,0 1 1,0 0-1,-1 0 1,1 0-1,0 0 1,0 0-1,0 0 1,0 0-1,0 0 1,0 0-1,0 0 1,0 0-1,0 0 0,0 0 1,0-1-1,0 1 1,0 0-1,-1 0 1,1 0-1,0 0 1,0 0-1,0 0 1,0 0-1,0 0 1,0-1-1,0 1 0,0 0 1,0 0-1,0 0 1,0 0-1,0 0 1,0 0-1,0 0 1,0 0-1,0-1 1,1 1-1,-1 0 1,0 0-1,0 0 0,0 0 1,0 0-1,0 0 1,0 0-1,0 0 1,0-1-1,12-22 79,-2 8-80,0 0 0,1 1-1,22-23 1,47-36 10,-27 25 13,14-16 54,79-98 1,-140 155-69,11-15 34,-17 21-43,1 0 0,0-1 0,-1 1 1,1 0-1,0 0 0,-1 0 0,1 0 0,-1 0 0,0-1 0,1 1 0,-1 0 0,0 0 0,0-1 0,0-1 0,-4 1-61,-5 5-17,-18 11 36,2 1 0,-1 1-1,-41 36 1,39-30 35,-183 134-78,132-100 38,-33 22 227,97-69-87,15-10-91,0 1-1,0 0 1,0 0-1,0 0 1,0 0-1,0 0 1,0 0-1,0 0 1,0 0-1,0 0 1,0 0-1,0 0 1,0 0-1,0 0 1,0 0-1,0 0 1,0 0-1,0 0 1,0-1-1,0 1 1,0 0-1,0 0 1,0 0-1,0 0 1,0 0-1,0 0 1,0 0-1,0 0 1,0 0-1,0 0 1,0 0-1,0 0 1,0 0-1,0 0 1,0 0-1,0 0 1,0 0-1,0 0 1,0-1 0,0 1-1,-1 0 1,1 0-1,0 0 1,0 0-1,0 0 1,0 0-1,0 0 1,23-22 84,-9 8-71,118-123 113,39-38-85,-1 24-34,-9 10 398,-157 138-377,-1-1 1,1 0 0,-1 0-1,5-6 1,-8 10-33,0 0 1,1-1-1,-1 1 0,0 0 1,0-1-1,0 1 0,0 0 1,0-1-1,1 1 1,-1 0-1,0-1 0,0 1 1,0 0-1,0-1 1,0 1-1,0-1 0,0 1 1,0 0-1,0-1 1,0 1-1,0 0 0,0-1 1,-1 1-1,1-1 0,0 1 1,0 0-1,0-1 1,-1 1-14,0-1 0,0 1 0,0-1 0,0 1 0,1 0 0,-1 0 0,0-1 1,0 1-1,0 0 0,0 0 0,0 0 0,0 0 0,0 0 0,0 0 0,0 0 1,1 1-1,-2-1 0,-13 4-28,1 0 0,-1 1 1,1 0-1,1 1 0,-22 13 1,-10 8 67,2 1 1,1 3 0,1 1-1,-61 64 1,43-40 19,-28 30-26,87-86-16,0 0 0,0-1 1,0 1-1,0 0 0,0 0 0,0 0 0,0 0 1,0 0-1,0 0 0,0 0 0,-1 0 1,1 0-1,0 0 0,0 0 0,0 0 1,0 0-1,0 0 0,0 0 0,0 0 0,0 0 1,0 0-1,0 0 0,0 0 0,0 0 1,0 0-1,0 0 0,0 0 0,0 0 1,0 0-1,0 0 0,0 0 0,-1 0 1,1 0-1,0 0 0,0 0 0,0 0 0,0 0 1,0 0-1,0 0 0,0 0 0,0 0 1,0 0-1,0 0 0,0 0 0,0 0 1,0 0-1,0 0 0,0 0 0,0 0 1,0 0-1,0 0 0,0 0 0,-1 0 0,1 0 1,0 0-1,0 0 0,0 0 0,0 0 1,0 0-1,0 0 0,0 0 0,0 0 1,0 1-1,1-9 98,6-13 17,82-205 170,-88 224-338,0-1-1,0 0 1,0 1-1,0-1 1,0 0-1,-1 0 1,1 0-1,-1 1 1,0-1-1,0 0 1,0 0-1,0 0 1,-1 0-1,1 1 1,-1-1-1,0-3 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52.394"/>
    </inkml:context>
    <inkml:brush xml:id="br0">
      <inkml:brushProperty name="width" value="0.35" units="cm"/>
      <inkml:brushProperty name="height" value="0.35" units="cm"/>
      <inkml:brushProperty name="color" value="#FFFFFF"/>
    </inkml:brush>
  </inkml:definitions>
  <inkml:trace contextRef="#ctx0" brushRef="#br0">78 28 2720,'22'3'8173,"-21"-3"-8105,-1-1 0,1 1-1,-1-1 1,0 0-1,1 1 1,-1-1-1,0 1 1,0-1 0,1 0-1,-1 0 1,0 1-1,0-1 1,0 0-1,0 1 1,0-1 0,0 0-1,0 1 1,0-1-1,0-1 1,0-2-31,1 3-25,-1 0-1,0 1 1,1-1 0,-1 0-1,1 0 1,-1 1-1,1-1 1,-1 1-1,1-1 1,0 0-1,5-3 790,4 4 207,-7 0-951,2 2-87,-4 0 50,0 1 1,0 0 0,0 0-1,-1-1 1,1 1-1,-1 0 1,0 0-1,0 0 1,0-1 0,0 1-1,-1 4 1,0 5 116,0 12-123,0 0 0,-9 42 1,-9 76 297,14-96-249,-1 0 0,-15 53 0,-5 4-138,17-56 119,7-36-39,0 0 0,0-1 0,-5 15 0,4-16 2,0 0 0,1-1 0,0 1 0,1 0-1,0 0 1,0 11 0,-7 38 121,3 10-218,5 8-65</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53.983"/>
    </inkml:context>
    <inkml:brush xml:id="br0">
      <inkml:brushProperty name="width" value="0.35" units="cm"/>
      <inkml:brushProperty name="height" value="0.35" units="cm"/>
      <inkml:brushProperty name="color" value="#FFFFFF"/>
    </inkml:brush>
  </inkml:definitions>
  <inkml:trace contextRef="#ctx0" brushRef="#br0">6 438 1664,'-5'10'6672,"5"-10"-6608,5 1 61,0 0 1,-1-1 0,1 0 0,0 0-1,0 0 1,-1-1 0,1 1 0,0-1-1,-1 0 1,7-3 0,7-3 358,21-10 0,-37 16-435,20-11 90,0 0 1,-1-1 0,0-1 0,-1-1-1,-1-1 1,0-1 0,-1 0 0,-1-2-1,17-22 1,1-8 49,44-57 30,-67 92-213,1 0 1,1 1 0,0 1-1,0 0 1,17-10 0,-30 23 14,-4 2-38,-4 7-46,-9 7 40,-19 29 0,9-12 160,-20 29-273,26-35 99,-1-1 0,0-1 1,-30 26-1,22-27 68,-1-1-1,-1-2 0,-1-1 0,-1-2 0,-44 19 1,75-37-2,1-1 1,-1 1-1,1 0 1,-1-1 0,0 0-1,0 1 1,1-1-1,-1 0 1,-3 0 0,4 0-12,1-1 21,0 0 0,0 1 0,1-1 0,-1 0 0,0 1 0,1-1 0,-1 0 0,1 1 0,-1-1 0,1 0 0,-1 1 0,1-1 0,-1 1 0,1-1 0,1 0 0,0 0-17,-1 0 1,1 1-1,0-1 0,0 1 0,0 0 0,0-1 0,0 1 0,0 0 1,0 0-1,-1 0 0,1 1 0,0-1 0,0 0 0,0 1 0,0-1 1,3 2-1,0 0 0,1 1-1,0 0 1,7 5 0,4 3-12,0 2-1,0 0 1,-1 1 0,16 18-1,1 3 168,19 19-39,-39-37-72,-1 1 0,0 0 0,-1 0 0,-1 1 0,-1 0-1,7 22 1,30 125 470,-42-138 222</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54.697"/>
    </inkml:context>
    <inkml:brush xml:id="br0">
      <inkml:brushProperty name="width" value="0.35" units="cm"/>
      <inkml:brushProperty name="height" value="0.35" units="cm"/>
      <inkml:brushProperty name="color" value="#FFFFFF"/>
    </inkml:brush>
  </inkml:definitions>
  <inkml:trace contextRef="#ctx0" brushRef="#br0">151 0 1888,'0'1'7450,"-1"11"-6846,0-1 0,0 1-1,-1-1 1,-6 19-1,-20 46 325,20-55-756,-4 4-293,-1 0 0,-1-1 0,-20 26 0,5-8-3374</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57.138"/>
    </inkml:context>
    <inkml:brush xml:id="br0">
      <inkml:brushProperty name="width" value="0.35" units="cm"/>
      <inkml:brushProperty name="height" value="0.35" units="cm"/>
      <inkml:brushProperty name="color" value="#FFFFFF"/>
    </inkml:brush>
  </inkml:definitions>
  <inkml:trace contextRef="#ctx0" brushRef="#br0">0 61 1728,'29'-30'6421,"-28"28"-6118,0-1 0,0 1 0,-1-1 0,9-17 1678,-9 20-1963,1 1 12,0 1-1,-1-1 1,1 0-1,0 0 1,-1 1-1,1-1 1,-1 0-1,1 1 1,-1-1-1,0 1 0,1-1 1,-1 0-1,0 1 1,0 1-1,8 74 73,-8-6-111,-5 186 994,3 44-326,4-155-278,8-50-24,-15-61-469</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8:58.621"/>
    </inkml:context>
    <inkml:brush xml:id="br0">
      <inkml:brushProperty name="width" value="0.35" units="cm"/>
      <inkml:brushProperty name="height" value="0.35" units="cm"/>
      <inkml:brushProperty name="color" value="#FFFFFF"/>
    </inkml:brush>
  </inkml:definitions>
  <inkml:trace contextRef="#ctx0" brushRef="#br0">529 0 1984,'-13'8'8074,"11"-6"-8020,-1 1-1,0-1 1,1 1-1,0 0 1,-1 0-1,-2 5 1,-6 7-23,-187 222 1046,32-58 587,158-171-1593,7-6-63,-1-1 0,1 1 0,-1-1 0,0 1-1,1-1 1,-1 1 0,0-1 0,0 0 0,1 0 0,-1 0-1,-3 1 1,2-1-9,1 1 0,0-1-1,-1 1 1,1-1 0,0 1-1,0 0 1,0 0 0,1 0-1,-1 0 1,0 0 0,1 0-1,-1 1 1,-1 3 0,2-4-2,-1 1 0,1-1-1,-1 1 1,1-1 0,-1 0 0,0 1 0,0-1 0,0 0 0,0-1 0,-1 1 0,1 0 0,-3 1 0,-3 3 0,7-6 4,0 1 0,0 0 0,0-1-1,0 1 1,0-1 0,0 1-1,0-1 1,0 1 0,0-1-1,0 0 1,0 1 0,0-1-1,0 0 1,0 0 0,0 0-1,0 0 1,0 0 0,-2 0-1,2 0 6,1 0 0,0 0-1,0 0 1,0 0 0,0 0-1,0 0 1,-1 0 0,1 0-1,0 0 1,0 0 0,0 0 0,0 0-1,0 0 1,0 0 0,-1 0-1,1 0 1,0 0 0,0 0-1,0 0 1,0 0 0,0 0-1,0 0 1,-1 0 0,1 0 0,0 1-1,0-1 1,0 0 0,0 0-1,0 0 1,0 0 0,0 0-1,0 0 1,-1 0 0,1 1-1,0-1 1,0 0 0,0 0 0,0 0-1,0 0 1,0 0 0,0 0-1,0 1 1,0-1 0,0 0-1,0 0 1,0 0 0,0 0-1,0 0 1,0 1 0,0-1 0,0 0-1,0 0 1,0 0 0,0 0-1,0 0 1,0 0 0,1 1-1,-1-1 1,0 0 0,0 0-1,0 0 1,0 0 0,0 0 0,0 0-1,0 0 1,0 0 0,1 1-1,-1-1 1,0 0 0,6 6 150,21 5-11,-3-2-114,0 5 244,40 16 1,13 7-187,-14 2-438,-1 3-1,-3 3 1,105 102 0,-164-146 351,37 33-3015,4-11-1400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9:10.911"/>
    </inkml:context>
    <inkml:brush xml:id="br0">
      <inkml:brushProperty name="width" value="0.1" units="cm"/>
      <inkml:brushProperty name="height" value="0.1" units="cm"/>
    </inkml:brush>
  </inkml:definitions>
  <inkml:trace contextRef="#ctx0" brushRef="#br0">0 99 1888,'5'0'8336,"12"10"-6630,-11-5-1685,-1 0 0,0 1 0,0 0 0,0 0 0,-1 0 0,0 1 0,3 7 0,22 55 77,-13-29-28,7 28 41,-16-45-89,10 23 0,9 11 98,48 78 0,-54-102-27,-1 1 0,-1 0 0,-2 1 0,-1 1 0,-2 0 0,10 46 0,-10-25-117,2-2 1,30 75 0,-41-121 58,1-1 0,0-1 0,8 12 0,-8-12 130,0 0 0,0 1 0,6 11 0,-11-18-147,1 0 0,-1 1-1,1-1 1,-1 0-1,1 0 1,0 0 0,0 0-1,0 0 1,-1 0 0,1-1-1,0 1 1,2 1 0,-1-1-72,-2-1-13,0 1 127,0-1 0,0 1 0,0-1 1,0 0-1,0 1 0,0-1 1,0 0-1,0 1 0,1-1 0,-1 0 1,0 1-1,0-1 0,1 0 1,-1 1-1,0-1 0,0 0 0,1 0 1,-1 1-1,0-1 0,0 0 1,1 1-1,0-2-30,1 0 1,-1 1-1,0-1 1,0 0-1,0 1 1,0-1-1,0 0 1,-1 0-1,1 0 1,0 0-1,0 0 0,0 0 1,-1 0-1,1 0 1,0 0-1,-1 0 1,1 0-1,-1 0 1,1-2-1,5-28 94,-3 12-105,23-88 268,72-265-14,-41 160 108,2-10-213,-39 156-330,16-45-4044,-34 107 3870,-1 1-220,0 1 0,0-1 0,0 1 0,0-1 0,1 1 0,-1 0 0,1-1-1,-1 1 1,1 0 0,3-3 0,15-9-2324,-13 7 2116,-1-1-1,6-10 1</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8:06.050"/>
    </inkml:context>
    <inkml:brush xml:id="br0">
      <inkml:brushProperty name="width" value="0.1" units="cm"/>
      <inkml:brushProperty name="height" value="0.1" units="cm"/>
    </inkml:brush>
  </inkml:definitions>
  <inkml:trace contextRef="#ctx0" brushRef="#br0">21 29 1824,'4'5'2955,"-10"1"-261,5-6-2589,0 1 0,1 0-1,-1 0 1,0-1 0,0 1 0,0-1 0,1 1-1,-1 0 1,0-1 0,0 0 0,0 1 0,0-1-1,0 1 1,-2-1 827,3 0-904,0 0 0,0 0 0,0 0-1,0 0 1,0-1 0,0 1 0,0 0 0,0 0 0,0 0 0,0 0 0,0 0 0,1 0 0,-1 0 0,0 0 0,0-1 0,0 1 0,0 0 0,0 0 0,0 0-1,0 0 1,0 0 0,0 0 0,0 0 0,-1-1 0,1 1 0,0 0 0,0 0 0,0 0 0,0 0 0,0 0 0,0 0 0,0 0 0,0 0 0,0-1 0,0 1 0,0 0-1,0 0 1,0 0 0,0 0 0,-1 0 0,1 0 0,0 0 0,0 0 0,0 0 0,0 0 0,0 0 0,0 0 0,0 0 0,0 0 0,-1 0 0,1 0 0,0 0-1,0 0 1,0 0 0,0 0 0,0 0 0,0 0 0,0 0 0,-1 0 0,1 0 0,0 0 0,0 0 0,0 0 0,0 0 0,0 0 0,0 0 0,14-6 117,1 2 1,0-1 0,0 2 0,0 0 0,23-2-1,-6 3 68,-19 2-181,1-1 0,17-4 1,32-2 111,-57 6-145,-1 0 1,0 1-1,0-1 1,0 1-1,0 1 1,0-1-1,1 1 1,-1 0 0,0 0-1,0 0 1,7 3-1,-9-2 49,2 1-10,-4-2 170,-86 5 0,65-4-252,17-1 34,0 0 0,0-1 0,-1 0 1,1 1-1,0-1 0,-6-1 1,-69-9-66,69 9 70,0 1-1,1-1 1,-1 2 0,-12 1 0,-13 0 351,29-2-380,3-1 18,1 1 0,-1 0-1,0 0 1,1 0 0,-1 0-1,1 1 1,-1-1 0,1 0-1,-1 1 1,1-1 0,-3 2 373,9 2-251,0 1 1,0-1-1,1-1 0,-1 1 1,1-1-1,0 0 1,10 3-1,4 1 55,22 5 0,-31-11 1,-1 1 0,1-1 0,0-1 0,16-1-1,-13 0 133,28 3 1,-41-2-302,1 0 0,0 1 0,0 0 0,0-1 0,0 1 0,-1 0 0,1 0 0,0 0 0,-1 0 0,3 2 0,-4-3-43,1 0 1,-1 0-1,0 1 0,0-1 1,1 0-1,-1 0 0,0 1 0,0-1 1,1 0-1,-1 1 0,0-1 1,0 0-1,0 1 0,0-1 1,1 0-1,-1 1 0,0-1 1,0 1-1,0-1 0,0 0 1,0 1-1,0-1 0,0 1 1,0-1-1,0 0 0,0 1 1,0-1-1,0 0 0,0 1 1,-1-1-1,1 0 0,0 1 1,0-1-1,0 1 0,0-1 0,-1 0 1,1 0-1,0 1 0,0-1 1,-1 0-1,1 1 0,0-1 1,0 0-1,-1 0 0,1 1 1,0-1-1,-1 0 0,1 0 1,-1 0-1,1 0 0,0 1 1,-1-1-1,1 0 0,0 0 1,-1 0-1,-29 18-10142,25-14 8139</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8:08.347"/>
    </inkml:context>
    <inkml:brush xml:id="br0">
      <inkml:brushProperty name="width" value="0.1" units="cm"/>
      <inkml:brushProperty name="height" value="0.1" units="cm"/>
    </inkml:brush>
  </inkml:definitions>
  <inkml:trace contextRef="#ctx0" brushRef="#br0">488 44 1408,'4'5'2640,"-22"-3"-821,15-2-1645,1 1 0,-1-1 0,0 1 1,1-1-1,-1 0 0,0 0 0,1 0 0,-1 0 1,0-1-1,1 1 0,-1-1 0,0 1 0,1-1 1,-1 0-1,1 0 0,-1 0 0,-1-2 0,-1 0 53,1 0 0,0 0 0,-1 1 0,0-1 0,-9-2 0,-2-2 70,-1 3 49,15 4-284,1 0 0,-1-1-1,1 1 1,-1 0-1,1-1 1,-1 1-1,1-1 1,-1 1-1,1-1 1,-1 0 0,1 0-1,-2-1 1,-1 1 11,1 0 0,-1 0 1,1 0-1,-1 0 0,0 1 1,1-1-1,-1 1 1,0 0-1,1 0 0,-1 1 1,-3 0-1,-7 0 369,13-1-421,0 0 0,-1 0 1,1 0-1,0 0 0,-1 0 0,1 1 0,0-1 0,0 0 0,-1 1 0,1-1 0,0 1 0,0 0 1,0-1-1,0 1 0,-1 0 0,1 0 0,0-1 0,1 1 0,-1 0 0,0 0 0,-1 2 0,0-1-37,1-1-1,0 1 1,-1-1-1,1 0 0,-1 0 1,1 1-1,-1-1 1,-2 1-1,-4 2 39,0 0 0,1 0 0,0 1 0,0 0 0,0 0 0,0 0 0,-7 9 0,13-12 30,-1-1 0,1 0 1,-1 1-1,0-1 0,0 0 0,0 0 1,1 0-1,-4 1 0,-6 5 118,10-6-160,0 0-1,-1 0 1,1 0-1,0 0 1,-1 0 0,1 0-1,-1 0 1,1-1-1,-1 1 1,1 0 0,-1-1-1,1 1 1,-1-1-1,-3 0 1,-1 2 38,4-2-34,0 1 0,1 0 0,-1 0 0,1 0 0,-1 0 0,1 0 0,-1 0 0,1 0 0,-1 0 1,0 2-1,-10 7-121,6-7 147,0 2 1,1-1-1,-1 0 0,1 1 1,0 0-1,-5 7 1,8-9-23,0-1 1,1 0 0,-1 1-1,1-1 1,0 0 0,-1 1-1,1 0 1,1-1 0,-1 1-1,0 0 1,0 4 0,-1 11-132,2-14 131,0-1 1,-1 1-1,1-1 0,-1 1 1,0-1-1,-1 6 1,0-5-34,1 0 0,0-1 1,0 1-1,0 0 0,1 0 1,-1 0-1,1 0 0,0 5 1,-1 15 103,-1-9-57,1 0 0,1 1 0,3 29 0,0-35 30,0 0 1,0 0-1,1 0 1,0 0-1,1-1 1,11 17-1,-12-20 22,1 0 0,1-1 1,5 7-1,6 4-79,-11-9 40,0-2 1,0 1 0,0-1 0,1 0-1,0 0 1,0-1 0,0 1 0,0-2 0,1 1-1,-1-1 1,10 2 0,-14-3 24,2-1-26,-1 0 1,0 0-1,0 0 0,1 0 1,8 0-1,22 3 73,-33-4-117,0 0-1,1 0 1,-1 1-1,0-1 1,1 0-1,-1 1 0,0-1 1,4 2-1,5 1-74,40 2 160,-1-11-83,-27 3 258,-9 1-223,-1-1 0,1-1 1,23-10-1,-27 9-27,-1 0 0,0-1 0,0 0-1,0-1 1,-1 0 0,0 0 0,0-1 0,0 0 0,10-14-1,-3 0 83,-1 0 0,20-44-1,-17 31-7,-9 18-81,0 0 0,-1 0 0,10-34 0,-16 45 6,0 1-1,-1 0 0,0-1 0,1 1 0,-2-1 0,1 1 0,-1 0 0,1-1 0,-2 1 0,1 0 1,0 0-1,-1-1 0,0 1 0,-4-6 0,3 5-5,-1-1 0,-1 1-1,1 0 1,-1 0 0,0 1 0,-1 0-1,1-1 1,-1 2 0,-12-9 0,5 5 59,0 0 0,-1 1-1,1 1 1,-1 0 0,0 1 0,-1 1 0,1 0 0,-1 1 0,-23-3-1,1 3-97,24 1-10,-1 1 0,1 0 0,0 1 0,0 0 1,0 1-1,-22 4 0,22-1-783,-17 4-1636,28-7 2157,0-1 0,1 1 0,-1 0 1,1 0-1,0 0 0,-1 0 0,1 0 1,0 0-1,0 0 0,-1 1 0,1-1 1,0 0-1,0 1 0,0-1 0,-1 3 1,-4 14-2077,-1 1-1712</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9:43.747"/>
    </inkml:context>
    <inkml:brush xml:id="br0">
      <inkml:brushProperty name="width" value="0.1" units="cm"/>
      <inkml:brushProperty name="height" value="0.1" units="cm"/>
      <inkml:brushProperty name="color" value="#E71224"/>
    </inkml:brush>
  </inkml:definitions>
  <inkml:trace contextRef="#ctx0" brushRef="#br0">124 0 2144,'13'5'10016,"-13"10"-10587,-2-8 559,0-1 1,0 1-1,-1-1 1,0 0-1,-4 7 0,-8 19 71,1 17 30,-13 71 0,4-14 64,15-74-117,-1-3-37,2 0 0,2 1 0,-5 58 0,10-87 15,0 0 0,0 0-1,0 1 1,1-1 0,-1 0 0,0 0 0,1 1 0,-1-1-1,1 0 1,-1 0 0,1 0 0,-1 0 0,1 0 0,0 0-1,0 0 1,-1 0 0,1 0 0,0 0 0,0 0 0,0 0-1,0 0 1,0-1 0,0 1 0,0 0 0,0-1-1,0 1 1,1-1 0,-1 1 0,0-1 0,0 1 0,1-1-1,-1 0 1,0 0 0,0 0 0,1 0 0,-1 0 0,3 0-1,5 0 19,1-1 0,-1 0 0,1-1 0,8-2 0,-9 2-8,35-7-189,1 1 0,89-2-1,-125 13-3050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33.250"/>
    </inkml:context>
    <inkml:brush xml:id="br0">
      <inkml:brushProperty name="width" value="0.1" units="cm"/>
      <inkml:brushProperty name="height" value="0.1" units="cm"/>
      <inkml:brushProperty name="color" value="#004F8B"/>
    </inkml:brush>
  </inkml:definitions>
  <inkml:trace contextRef="#ctx0" brushRef="#br0">31 2375 1472,'9'-8'2288,"-5"-1"1072,9 1-2881,-8 6-379,-1-1 1,1 0-1,-1 0 0,0 0 1,0 0-1,0-1 0,0 0 1,0 0-1,5-8 0,-6 8 118,0 0-1,1-1 0,-1 1 0,1 0 0,5-4 0,4-5 267,3-5-208,-1-2 0,-1 1 0,23-42 0,-30 44-27,-1 1 0,6-23-1,1-4 163,-9 21-252,2-2 130,-4 16-67,1 1 0,2-16 0,2-8 200,-5 21-250,0 1-1,-1-1 1,0 0-1,-1 0 1,-2-19-1,1-1 70,-1 0-10,-1 1 0,-2-1 0,-1 1 0,-15-43 0,3 6-48,12 44-146,-1 1 1,-1 0-1,0 1 0,-2-1 1,0 2-1,-1-1 0,-1 1 1,-28-32-1,19 26 18,-30-43 0,44 56-31,1 0 1,-1 0 0,2-1 0,0 1-1,0-1 1,-4-20 0,5 5 9,1 1 0,1-1 0,1 1 0,4-40 0,25-107-82,-22 150 37,1-1-1,1 1 0,2 0 0,0 1 0,16-26 0,75-104-27,-40 65-165,-1-14 315,4-6-30,-52 93-98,17-20-1,-5 7-214,-17 20 219,0 0-1,1 1 1,-1 0-1,2 0 1,-1 0-1,1 1 1,-1 1-1,2-1 1,-1 1-1,1 1 1,-1 0-1,1 0 1,0 1 0,1 0-1,-1 1 1,0 0-1,1 0 1,20 1-1,-5 1-9,1 1 1,-1 2-1,0 1 0,0 0 1,-1 2-1,0 1 0,43 18 1,-46-14 17,-2 1 0,1 1 0,-1 0 0,-1 2 1,-1 0-1,0 1 0,21 24 0,-8-3 0,-2 1 0,40 69 1,-4 9 94,26 51-65,-87-159-29,4 9 44,-1-1-1,-1 1 0,-1 0 0,4 22 0,7 73 21,-10 117 84,-7-148-42,1-70-67,-1 1 0,-1-1 0,1 0 0,-2 0-1,-6 20 1,-27 51-94,10-28 245,-17 33 59,21-41-226,15-30 2,0-1 0,-1 0-1,-1-1 1,-11 14 0,8-13-39,-2 2 59,-1-1 1,-22 21-1,26-28-5,-1-1 0,-1 0-1,1-1 1,-1 0-1,-21 8 1,1-2-46,-1-1 1,0-2 0,-66 12-1,54-15-41,-51 15-1,88-20 17,-9 4 28,0 1 0,0 1 0,0 0 0,-23 16 1,0-1-30,28-15 129,-19 15-1,17-11-213,-98 87 76,105-91 21,-13 15 86,1 1-1,1 1 1,-26 46-1,41-65-94,-25 49-193,20-35 619,-13 19 0,10-17-313,10-19-224,1 1-1,-1 0 0,0-1 0,0 0 0,-1 1 0,1-1 0,-1 0 0,1 0 0,-1 0 0,-6 4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9:44.396"/>
    </inkml:context>
    <inkml:brush xml:id="br0">
      <inkml:brushProperty name="width" value="0.1" units="cm"/>
      <inkml:brushProperty name="height" value="0.1" units="cm"/>
      <inkml:brushProperty name="color" value="#E71224"/>
    </inkml:brush>
  </inkml:definitions>
  <inkml:trace contextRef="#ctx0" brushRef="#br0">1 44 2720,'5'1'5308,"2"1"-4407,1-1 0,-1 0 0,1 0 0,8-1 0,-3-2-476,0-1 0,19-7-1,-17 5-250,21-4-1,19 0 147,108-2 0,-155 11-264,-1 0-57,-1 0-1,1 0 1,-1 1 0,0-1 0,8 3-1,-11-2-307</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9:46.245"/>
    </inkml:context>
    <inkml:brush xml:id="br0">
      <inkml:brushProperty name="width" value="0.1" units="cm"/>
      <inkml:brushProperty name="height" value="0.1" units="cm"/>
      <inkml:brushProperty name="color" value="#E71224"/>
    </inkml:brush>
  </inkml:definitions>
  <inkml:trace contextRef="#ctx0" brushRef="#br0">0 409 1568,'0'1'287,"1"0"-1,-1 0 1,0 0-1,0 0 1,0 0-1,1 0 1,-1 0 0,1 0-1,-1 0 1,0-1-1,1 1 1,-1 0-1,1 0 1,0-1 0,-1 1-1,1 0 1,0 0-1,0 0 1,2 1-12,-1-1 1,1 1-1,-1 0 1,1-1 0,5 2-1,-3-1-162,-1-1-1,0 0 1,0 0 0,1 0-1,-1 0 1,1-1-1,-1 0 1,8 0 0,-4-2 12,1 0 1,-1 0 0,0-1 0,0 0-1,0 0 1,0 0 0,-1-1 0,1-1 0,7-5-1,-12 7-96,1 0 0,-1 0 0,0 0 0,0 0 0,-1-1-1,1 1 1,-1-1 0,0 1 0,1-1 0,-2 0 0,1 0 0,0 0-1,-1-1 1,0 1 0,0 0 0,0 0 0,0-1 0,-1 1-1,1-6 1,-2 7-43,1 0 0,0 0 0,-1 0 1,1 0-1,-1 0 0,0 0 0,0 0 0,0 0 0,0 1 0,-1-1 0,1 0 0,-1 1 0,0-1 0,1 1 0,-1 0 0,0-1 0,-1 1 0,1 0 0,0 0 1,0 1-1,-1-1 0,1 0 0,-1 1 0,0-1 0,1 1 0,-1 0 0,0 0 0,0 0 0,0 0 0,0 0 0,0 1 0,0-1 0,0 1 0,0 0 0,0 0 1,0 0-1,0 0 0,0 1 0,0-1 0,0 1 0,0 0 0,1 0 0,-6 2 0,3 0-24,-1 0 0,1 1 1,0 0-1,1 0 0,-1 1 0,1-1 0,0 1 0,0 0 1,0 0-1,-6 11 0,3-2-50,0 1 0,1 0 0,-5 16 0,9-23 102,1 0 0,0 1 0,0-1-1,1 0 1,-1 1 0,2-1 0,-1 1 0,1-1 0,1 0 0,0 1 0,0-1-1,0 0 1,1 0 0,7 14 0,-7-17 14,0 0 0,1 0 0,-1 0 0,1 0 0,0-1 0,1 1 0,-1-1 0,1 0 0,-1 0 0,1-1 0,0 0 0,1 0 0,-1 0 0,1 0 0,-1-1 0,1 0 0,0 0 0,-1 0 0,11 1 0,13-1 155,0 0-1,-1-3 1,54-6 0,-63 4-75,-1-1 0,1-1 0,-1-1-1,17-8 1,-27 11-75,-1-1-1,-1 0 0,1 0 1,-1-1-1,1 1 0,-1-2 1,-1 1-1,1-1 0,-1 1 1,0-2-1,0 1 0,5-10 1,0-3 13,-2 0 0,13-38 0,-18 32 317,-3 21-380,0 1 0,1 0 0,-1 0-1,1 0 1,-1-1 0,1 1 0,0 0-1,2-4 1,-3 6-4,0 1-1,0-1 0,1 1 0,-1-1 1,0 0-1,0 1 0,1-1 0,-1 1 1,1-1-1,-1 1 0,0-1 1,1 1-1,-1-1 0,1 1 0,-1-1 1,1 1-1,0-1 0,-1 1 0,1 0 1,-1-1-1,1 1 0,0 0 1,-1 0-1,2-1 0,-1 2 8,-1-1 0,1 1 0,0-1 0,-1 1 0,1-1 0,-1 1 0,1 0 1,-1-1-1,1 1 0,-1 0 0,1-1 0,-1 1 0,0 0 0,1 0 0,-1-1 0,0 1 0,1 0 0,-1 0 0,0 0 0,0-1 0,0 1 0,0 1 0,0 0 10,2 9-9,0 0 0,7 17 1,-7-18 3,1-1 1,-1 0-1,-1 0 1,0 1 0,1 10-1,-1 6-26,1-16 81,-1 0-1,-1 0 0,0 0 1,-1 0-1,1-1 0,-2 1 1,0 0-1,0 0 0,-5 15 1,5-22-8,1-1-1,-1 1 1,1-1 0,-1 1 0,0-1 0,0 1 0,0-1 0,0 0 0,-1 0 0,1 0 0,0 0 0,-1 0-1,1-1 1,-1 1 0,0-1 0,0 0 0,-3 2 0,-1-2 22,-1 1 1,0-1-1,0 0 1,0 0-1,-9-2 1,16 1-60,1 0 1,-1 0-1,0 0 0,0 0 1,0 0-1,0 0 0,1 0 1,-1-1-1,0 1 0,0 0 1,0-1-1,1 1 0,-1 0 1,0-1-1,1 1 0,-1-1 1,0 1-1,1-1 0,-1 0 1,1 1-1,-2-2 0,2 2-4,0-1 0,0 1 0,0-1-1,0 1 1,-1-1 0,1 1 0,0-1-1,0 1 1,0 0 0,0-1 0,0 1-1,0-1 1,0 1 0,1-1 0,-1 1-1,0-1 1,0 1 0,0-1 0,0 1-1,0-1 1,1 1 0,-1-1 0,0 1-1,1 0 1,-1-1 0,0 1 0,0 0-1,1-1 1,-1 1 0,1 0 0,-1-1 0,0 1-1,1 0 1,-1-1 0,1 1 0,0 0-1,1-2-22,0 1 0,0 0 0,0-1 0,1 1 0,-1 0 0,0 0 0,1 1 0,-1-1 0,0 0 0,1 1 0,-1 0 0,1-1 0,0 1 0,-1 0 0,4 0 0,43 3-37,-30-1 133,23-1 1,-35-1-21,0-1 0,0 0 1,0 0-1,0-1 0,0 0 1,-1 0-1,8-4 0,3-2 62,0-1 1,0-2-1,0 1 0,25-24 0,-32 26-54,-1-1 0,-1-1 0,1 1 0,-2-1 0,0-1 0,0 1 0,0-1 0,7-19 0,-4 2 62,-1-1-1,-2-1 1,-1 0 0,5-48-1,-6-124-558,-5 173 152,0 28 79,8 13-464,-6-5 695,0 1-1,0-1 1,-1 1-1,0-1 1,0 1 0,-1 0-1,-1 14 1,1-5-28,0 46-35,1 83-139,2-119 234,1 0-1,1 0 0,2-1 1,13 36-1,-17-55-11,0 0-1,1 0 0,0 0 0,0 0 1,1-1-1,0 0 0,0 0 0,0 0 1,1 0-1,-1-1 0,2 0 0,5 4 1,-8-6-18,1-1 0,-1 0 0,0 0 0,1 0 0,-1-1 0,1 0 0,-1 1 0,1-2 0,-1 1 0,1 0 0,0-1 0,-1 0 0,1 0 0,0-1 0,6 0 0,-8 0-354,0 0 0,0 0 0,-1 0-1,1 0 1,0 0 0,0-1 0,-1 1 0,1-1 0,-1 0 0,0 0 0,1 0 0,2-3 0,0-6-2769</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9:46.603"/>
    </inkml:context>
    <inkml:brush xml:id="br0">
      <inkml:brushProperty name="width" value="0.1" units="cm"/>
      <inkml:brushProperty name="height" value="0.1" units="cm"/>
      <inkml:brushProperty name="color" value="#E71224"/>
    </inkml:brush>
  </inkml:definitions>
  <inkml:trace contextRef="#ctx0" brushRef="#br0">0 96 5888,'0'-19'2176,"3"11"-1664,-3 2-160,10 1 992,3-6-800,4 3 1056,9-3-928,9 0 320,-2 3-608,2 5-352,3-2-32,-3 5-32,-4 5 32,-1-2 0,-5 0 0,-2 5-2272,-7 0 1248,-2 0-4800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19:55.507"/>
    </inkml:context>
    <inkml:brush xml:id="br0">
      <inkml:brushProperty name="width" value="0.1" units="cm"/>
      <inkml:brushProperty name="height" value="0.1" units="cm"/>
      <inkml:brushProperty name="color" value="#E71224"/>
    </inkml:brush>
  </inkml:definitions>
  <inkml:trace contextRef="#ctx0" brushRef="#br0">86 386 1568,'5'6'8320,"-6"-4"-8308,0 0-1,0-1 1,0 1 0,0 0 0,0 0-1,0-1 1,-1 1 0,1 0 0,-1-1 0,1 0-1,-1 1 1,0-1 0,1 0 0,-1 0 0,-3 2-1,-13 11 25,11-6 2,0 0 0,1 0 0,-7 12 0,11-16-25,0 1 1,0-1-1,0 0 1,1 1 0,-1-1-1,1 1 1,0-1-1,0 1 1,0 7 0,1-7-19,0 2 0,0 0 0,1 0 0,1 8 0,-2-12 4,1-1 1,0 1-1,0-1 0,0 0 1,0 1-1,0-1 1,0 0-1,1 0 1,-1 0-1,1 0 1,0 0-1,2 3 1,0-2 35,-1 0 1,1 0-1,0 0 1,0 0-1,7 3 1,-9-5-16,0-1 0,0 1-1,1 0 1,-1-1 0,0 0 0,1 1 0,-1-1-1,0 0 1,1 0 0,-1-1 0,0 1 0,1 0 0,3-2-1,13-5 91,0 0-1,-1-2 1,0 0-1,29-20 0,-18 10-21,28-17-75,70-58 1,-119 87 13,0-1 1,-1 0-1,0 0 0,0 0 1,-1-1-1,9-15 1,-1-4 68,10-29 0,-18 39-82,0-1 0,-1 0 0,-1 0 0,2-29 0,-2-77 49,-3 117-192,-2 15 71,-3 5 77,0 0-1,-4 22 1,1 1-11,-82 250 232,76-248-160,-13 68 0,22-81 178,1 0 0,0 32 746,5-57-812,-1 0-171,1 0-1,0 0 1,-1 0-1,1 0 1,0-1-1,-1 1 1,0-1-1,1 1 1,-1-1-1,0 0 1,2-1-1,14-27 22,-11 18-26,1 0-64,1 0 0,0 1 0,1 0 0,0 0 0,0 1 0,1 0 0,1 0 0,0 1 0,0 1 0,1 0 0,0 1 0,14-8 0,-23 14 49,1-1-71,0 0 0,1 0-1,0 0 1,-1 0 0,1 1 0,0 0 0,9-1 0,-13 2-68,0 1 42,0 2 83,0 0 1,0-1 0,0 1-1,0 0 1,0 0-1,-1 0 1,0 0 0,1 0-1,-1 0 1,0 0 0,-1 0-1,1 0 1,0 0 0,-1 0-1,0 0 1,-1 5 0,-3 24 78,4 4-79,0-23 21,0 0-1,1 0 0,1 0 1,0 0-1,3 16 1,18 58 434,-21-86-426,-1 0-1,0 1 0,1-1 0,-1 0 1,1 0-1,0 1 0,-1-1 0,1 0 1,0 0-1,0 0 0,0 0 0,0 0 1,0 0-1,0 0 0,0 0 1,0-1-1,0 1 0,0 0 0,0 0 1,0-1-1,0 1 0,1-1 0,-1 1 1,0-1-1,1 0 0,-1 1 0,0-1 1,1 0-1,-1 0 0,0 0 1,1 0-1,-1 0 0,0 0 0,1 0 1,-1-1-1,0 1 0,0 0 0,1-1 1,-1 1-1,0-1 0,0 1 0,1-1 1,-1 0-1,0 1 0,0-1 1,0 0-1,0 0 0,0 0 0,0 0 1,1-2-1,2-2-3,30-42 112,59-66 0,-80 100-171,1 0 0,0 1-1,0 0 1,2 1-1,-1 1 1,1 0 0,1 1-1,-1 1 1,20-6 0,-30 12-1,0 1 1,1-1-1,10 1 1,3-1 61,-17 1-40,0 1 1,0 0 0,1-1 0,-1 2 0,0-1 0,0 0 0,1 1 0,-1-1 0,0 1 0,0 0 0,0 0-1,0 0 1,0 0 0,0 1 0,0-1 0,5 5 0,-1-2 158,-6-4-126,-1 0 0,0 0 0,0 0 0,1 1 0,-1-1 0,0 0-1,0 0 1,0 0 0,0 0 0,1 0 0,-1 0 0,0 1 0,0-1 0,0 0 0,0 0 0,0 0 0,1 0 0,-1 1 0,0-1 0,0 0-1,0 0 1,0 0 0,0 1 0,0-1 0,0 0 0,0 0 0,0 0 0,0 1 0,0-1 0,0 0 0,0 0 0,0 0 0,0 1-1,0-1 1,0 0 0,0 2 614,-10-10-179,4 5-491,0 1 1,-1-1-1,1 1 0,0 1 0,-1-1 0,1 1 0,-1 0 0,0 0 1,1 1-1,-1 0 0,0 0 0,1 0 0,-1 1 0,0 0 1,1 1-1,-1-1 0,1 1 0,-8 4 0,-12 6-85,20-9 126,-1 0 0,1 0 0,0 0 0,-1 1 0,1 0 1,1 0-1,-1 1 0,1 0 0,-6 6 0,4-2-31,0 0-1,1 0 1,1 1 0,-1-1-1,-4 15 1,8-19 49,0 1 1,1-1-1,-1 1 0,1 0 1,0-1-1,1 1 0,0 0 1,0 0-1,0-1 1,0 1-1,1 0 0,1 6 1,-2-11 0,1 1 0,-1 0 1,1 0-1,0 0 1,-1 0-1,1-1 0,0 1 1,0 0-1,0-1 1,0 1-1,0-1 0,1 1 1,-1-1-1,0 1 1,1-1-1,-1 0 0,1 0 1,-1 0-1,1 0 1,0 0-1,-1 0 1,1 0-1,0 0 0,0-1 1,-1 1-1,1-1 1,0 1-1,0-1 0,0 0 1,0 1-1,0-1 1,0 0-1,-1 0 0,1-1 1,0 1-1,0 0 1,0-1-1,3 0 0,1-1 49,0 0-1,0-1 1,0 1-1,-1-1 1,1 0-1,-1-1 0,0 1 1,1-1-1,-2 0 1,9-9-1,-2 1 52,-1-2 0,-1 1 1,0-2-1,0 1 0,12-31 0,-20 39-131,0 1 1,0 0 0,0-1-1,-1 1 1,0-1 0,0 1-1,0-1 1,-1 1-1,0-1 1,-1-5 0,2 11 2,0-1 0,0 1 0,-1-1 0,1 1 0,0-1 0,0 1 0,0 0 1,0-1-1,0 1 0,-1-1 0,1 1 0,0 0 0,0-1 0,-1 1 0,1 0 1,0-1-1,-1 1 0,1 0 0,0-1 0,-1 1 0,1 0 0,0 0 0,-1-1 1,1 1-1,-1 0 0,0 0 0,1 0 2,0 0 1,-1 0 0,1 0-1,-1 0 1,1 0-1,0 1 1,-1-1-1,1 0 1,0 0 0,-1 0-1,1 1 1,0-1-1,-1 0 1,1 0-1,0 1 1,0-1 0,-1 0-1,1 1 1,0-1-1,0 0 1,0 1-1,-1-1 1,1 1 0,0-1-1,0 0 1,0 1-1,0-1 1,0 1 0,0-1-1,0 0 1,0 1-1,-2 21-51,1-1 1,4 42-1,-2-56 102,0-1 1,0 1-1,1-1 1,0 1-1,0-1 0,1 0 1,-1 0-1,1 0 1,1 0-1,7 10 1,-9-13 2,0 0 1,1 0 0,-1-1 0,1 1-1,-1-1 1,1 0 0,0 1-1,0-1 1,0 0 0,0-1 0,0 1-1,1-1 1,-1 1 0,0-1-1,1 0 1,-1 0 0,1 0 0,-1-1-1,1 1 1,-1-1 0,8 0 0,-7-1 4,-1 0 1,0 0 0,1 0 0,-1 0-1,0-1 1,1 1 0,-1-1 0,0 0-1,0 0 1,0 0 0,0 0 0,-1 0-1,1-1 1,-1 1 0,1-1 0,-1 0-1,4-5 1,1-5 82,1 0 0,10-27 0,-8 16-60,-7 18-81,-1-1 1,0 0 0,0 0 0,0 0-1,1-12 1,4-9-286,-7 27 278,0 0 0,0-1 0,0 1 0,0 0 0,1-1 0,-1 1 0,0 0 0,1 0 0,-1 0 0,1-1 0,-1 1 0,1 0 0,0 0 0,-1 0 0,1 0-1,0 0 1,0 0 0,0 0 0,0 0 0,0 0 0,0 1 0,0-1 0,0 0 0,0 1 0,0-1 0,0 0 0,0 1 0,0-1 0,1 1 0,-1 0 0,0-1 0,0 1 0,1 0 0,-1 0 0,0 0 0,2 0 0,94-8-91,-94 8 96,0 0 1,0 0 0,0 0 0,0 0 0,0 1 0,0 0-1,4 1 1,-6-2 11,-1 0-1,1 1 0,0-1 1,-1 1-1,1-1 1,-1 1-1,1-1 0,-1 1 1,1-1-1,-1 1 1,1-1-1,-1 1 0,0 0 1,1-1-1,-1 1 0,0 0 1,1-1-1,-1 1 1,0 0-1,0 0 0,0-1 1,0 1-1,0 0 1,0-1-1,0 1 0,0 0 1,0 0-1,0-1 1,0 1-1,0 0 0,0 0 1,-1-1-1,1 1 0,-1 1 1,-23 78-92,17-62 37,1 1 1,-5 23-1,10-34 94,0 0-1,0 0 1,1 1 0,0-1-1,0 0 1,1 0 0,3 16-1,-4-23-28,0 0-1,0 0 1,1 0-1,-1-1 1,0 1-1,0 0 1,1 0 0,-1 0-1,1 0 1,-1 0-1,0-1 1,1 1-1,0 0 1,-1 0-1,1-1 1,-1 1-1,1 0 1,0-1-1,0 1 1,-1-1 0,1 1-1,0-1 1,0 1-1,0-1 1,-1 1-1,1-1 1,0 0-1,0 0 1,0 1-1,0-1 1,0 0 0,0 0-1,0 0 1,0 0-1,0 0 1,0 0-1,0 0 1,-1 0-1,1 0 1,0-1-1,1 1 1,3-2 50,-1 0-1,0 0 1,0 0-1,0 0 1,-1-1-1,1 0 1,4-4 0,52-51 7,25-21 210,16 10-501,-78 54 114,-16 12 114,-1-1 1,0 1-1,1 0 0,0 0 0,7-2 0,-10 4-42,0 1-1,-1-1 0,1 1 0,0-1 1,-1 1-1,1 0 0,0 0 0,0 1 1,-1-1-1,1 1 0,3 1 0,-4-1-25,-1 0-19,12 9-14,-22-12 1450,-2-3-1400,-1 2-1,-18-5 1,28 8 37,-8-1-171,1 0-1,-1 1 0,-16 1 0,22-1 158,0 1 1,-1 0-1,1 0 0,0 0 0,0 0 1,0 0-1,0 1 0,0-1 0,0 1 0,1 0 1,-1 0-1,1 0 0,-1 0 0,-2 3 1,0 0 2,1 1 0,-1 0 0,1 0 1,0 0-1,0 0 0,1 1 0,0-1 1,0 1-1,1 0 0,-4 14 1,5-16 38,0 0 1,0 1-1,0-1 1,1 1-1,0-1 1,0 0-1,0 1 1,1-1-1,0 0 1,2 9-1,-2-11 4,-1-1-1,1-1 0,0 1 0,1 0 1,-1 0-1,0 0 0,0 0 1,1-1-1,-1 1 0,1-1 1,-1 1-1,1-1 0,0 1 0,0-1 1,-1 0-1,1 0 0,0 0 1,0 0-1,0 0 0,0-1 0,0 1 1,0 0-1,1-1 0,-1 0 1,0 1-1,0-1 0,0 0 1,3 0-1,1 0 12,-1-1 0,1 0 0,-1 1 1,1-2-1,-1 1 0,0-1 0,0 1 0,0-2 0,0 1 1,0 0-1,0-1 0,0 0 0,-1 0 0,1 0 1,-1-1-1,0 0 0,0 1 0,-1-1 0,5-6 0,-3 3 20,-1 1 1,0-1-1,0 0 0,0 0 0,-1 0 0,0-1 0,-1 1 0,1-1 0,-2 0 0,1 0 0,-1 1 0,1-15 0,-2 20-94,0 0-1,-1 0 0,1 0 1,0 0-1,-1 0 1,1 0-1,-1 0 1,1 0-1,-2-3 0,1 5 28,1-1 0,0 1 0,-1 0 0,1-1 0,-1 1 0,1-1-1,0 1 1,-1 0 0,1-1 0,-1 1 0,1 0 0,-1 0 0,1-1 0,-1 1-1,1 0 1,-1 0 0,1 0 0,-1 0 0,1-1 0,-1 1 0,1 0 0,-1 0-1,0 0 1,1 0 0,-1 0 0,1 1 0,-1-1 0,1 0 0,-1 0 0,1 0-1,-1 0 1,1 0 0,-1 1 0,1-1 0,-1 0 0,1 1 0,-1-1 0,1 0-1,-1 1 1,1-1 0,0 0 0,-1 1 0,0 0 0,-2 2-26,0 0-1,0 0 1,1 0 0,-1 0 0,0 1 0,1-1-1,0 1 1,0 0 0,0-1 0,0 1 0,1 0-1,0 0 1,-1 0 0,0 8 0,0 5-12,0 0 1,2 24-1,0-28 54,2 29 38,11 63-1,-7-69-149,5 15-3,-7-38 205,-1 0 1,0 0-1,-1 0 1,0 15 0,-2-21-42,0-2-1,0 0 1,0 0-1,0 0 0,-3 9 0,3-12-26,-1 0 0,0 0 0,0-1 0,0 1 0,0 0 0,0-1 0,0 1 0,0-1 0,0 1 0,-1-1 0,1 1 0,0-1 0,-1 0 0,1 1 0,-1-1 0,-2 1 0,-4 2 76,1-1 0,0 0-1,-1-1 1,0 0 0,1 0-1,-1 0 1,0-1 0,0 0-1,0-1 1,-15 0 0,3-2-54,0-1 0,1 0 0,-24-8 1,27 6-17,9 4-46,0-1 1,1 0-1,0-1 1,-1 1-1,-10-7 1,17 8 16,-1 1 1,0-1-1,1 0 0,-1 1 1,0-1-1,1 0 0,-1 0 1,1 1-1,-1-1 0,1 0 1,-1 0-1,1 0 0,0 1 1,-1-1-1,1 0 0,0 0 1,0 0-1,0 0 0,-1 0 1,1 0-1,0 0 0,0 0 1,0 0-1,1 0 0,-1 0 1,0 1-1,0-1 0,0 0 1,1 0-1,-1 0 0,0 0 1,1 0-1,-1 0 0,1 1 1,-1-1-1,1 0 0,-1 0 1,2 0-1,0-2-19,0 0 1,1 0-1,-1 0 0,1 1 1,0-1-1,0 1 0,0-1 1,6-2-1,31-13-150,1 2-1,61-15 1,-70 22 301,51-19-1,-72 23-91,-1 0 1,0 0-1,1-1 0,-2-1 0,1 0 0,-1 0 0,0-1 1,9-9-1,-5 0 26,0 0 1,21-37-1,14-42 163,-45 87-233,0-1 0,0 1-1,0 0 1,-1-1 0,-1 1 0,0-1 0,0 0 0,-1-13 0,0 22-11,0 0 1,0 1-1,0-1 1,0 1 0,0-1-1,0 1 1,0-1-1,0 0 1,0 1-1,0-1 1,-1 1-1,1-1 1,0 1-1,0-1 1,-1 0-1,1 1 1,0-1-1,-1 1 1,1-1 0,0 1-1,-1 0 1,1-1-1,-1 1 1,1-1-1,0 1 1,-1 0-1,1-1 1,-1 1-1,1 0 1,-1 0-1,0-1 1,1 1 0,-1 0-1,1 0 1,-1 0-1,1 0 1,-1-1-1,0 1 1,1 0-1,-1 0 1,1 0-1,-1 0 1,0 1-1,1-1 1,-1 0 0,1 0-1,-1 0 1,1 0-1,-2 1 1,-1 0-29,-1 0 0,1 1 0,0-1 0,0 1 0,-1 0 0,-4 4 0,5-4 31,1 1 0,-1-1 0,0 1 0,1 0-1,-1 0 1,1 0 0,0 1 0,0-1 0,0 1 0,0-1-1,1 1 1,0-1 0,-1 1 0,1 0 0,0-1 0,1 1 0,-1 0-1,1 5 1,-2 11-66,2-16 108,0-1-1,-1 0 1,1 0 0,0 0 0,0 1 0,1-1-1,-1 0 1,1 0 0,0 1 0,1 4 0,3 3 125,-1-1 127,0-1 1,0 0 0,9 12-1,-11-18-190,0 0 0,0 0 0,1-1 0,0 1 0,-1-1 0,1 1 0,0-1 0,0 0 1,0 0-1,0 0 0,1-1 0,-1 1 0,5 0 0,-3 0 10,-1-1 1,1 0 0,0 0-1,0-1 1,0 1 0,0-1-1,-1 0 1,1-1 0,5 0-1,2-2-543,0 0 0,15-6 0,-26 9 290,0-1-1,-1 1 1,1 0 0,0-1 0,0 1 0,0-1-1,-1 0 1,1 1 0,0-1 0,-1 0 0,1 1-1,-1-1 1,2 0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17.815"/>
    </inkml:context>
    <inkml:brush xml:id="br0">
      <inkml:brushProperty name="width" value="0.35" units="cm"/>
      <inkml:brushProperty name="height" value="0.35" units="cm"/>
      <inkml:brushProperty name="color" value="#FFFFFF"/>
    </inkml:brush>
  </inkml:definitions>
  <inkml:trace contextRef="#ctx0" brushRef="#br0">195 1 1248,'0'6'2908,"-13"-4"-1667,-7-3 76,14 0-999,1 1-1,-1 0 1,-10 1 0,14-1-284,0 1 0,0-1 0,0 1 0,0-1 0,0 1 0,1 0-1,-1 0 1,0 0 0,0 0 0,1 0 0,-1 0 0,1 1 0,-1-1 0,1 0 0,-2 3 0,-28 27 499,16-17-144,14-12-372,0-1 0,0 1 0,0-1 1,1 1-1,-1 0 0,0 0 0,1-1 0,0 1 0,-1 0 0,1 0 0,0-1 0,0 1 0,0 0 0,0 0 0,0 0 0,0-1 0,0 1 0,1 3 0,0-2 36,0 1 0,0 0 0,0-1 0,0 1-1,1-1 1,-1 1 0,4 4 0,-2-5-35,-1 0 0,1 0-1,-1 0 1,1-1 0,0 1 0,0-1 0,0 0 0,1 0-1,-1 0 1,0 0 0,1-1 0,-1 1 0,1-1-1,5 2 1,-6-3 21,-1 0 0,1 0 1,-1 0-1,1 0 0,-1 0 0,1 0 0,-1-1 0,1 1 0,-1-1 0,1 1 0,-1-1 0,0 0 0,1 0 0,-1 0 1,0-1-1,0 1 0,1 0 0,-1-1 0,0 1 0,-1-1 0,1 0 0,0 0 0,1-2 0,2-1 10,-1-1 0,0 0 0,0 0 0,0 0 0,-1 0 0,0-1-1,0 1 1,2-10 0,-4 14-38,-1 0 0,1 0 0,-1 0 0,0 0 0,0 0 1,0 0-1,0 0 0,0 0 0,0 0 0,-1 0 0,1 0 0,-1 0 0,1 0 0,-1 0 0,0 0 0,0 1 0,0-1 0,0 0 0,0 0 0,0 1 0,0-1 1,0 0-1,-1 1 0,1-1 0,-1 1 0,1 0 0,-1 0 0,1-1 0,-1 1 0,0 0 0,0 0 0,0 0 0,-2 0 0,-1-1-20,0 1-1,0 0 0,0 0 0,0 1 0,0-1 1,-1 1-1,1 0 0,0 1 0,0-1 1,0 1-1,0 0 0,0 0 0,0 1 0,0-1 1,0 1-1,0 0 0,-8 5 0,8-3 13,-1 0 0,1 0 0,0 0 0,0 0 0,0 1 0,1 0 0,-1 0 0,1 0 0,1 1 0,-1-1 0,1 1 1,0 0-1,0 0 0,0 0 0,1 0 0,0 0 0,-2 10 0,3-11 20,0 1 1,1-1-1,-1 1 0,1-1 1,0 1-1,1-1 1,-1 0-1,1 1 1,0-1-1,0 0 1,1 1-1,0-1 1,-1 0-1,2 0 1,-1 0-1,1 0 1,-1-1-1,2 1 1,-1-1-1,0 0 0,7 7 1,-9-11-9,-1 1 0,1 0 0,0 0 0,0-1 0,0 1 0,1 0 0,-1-1 0,0 1 0,0-1 0,0 1 1,0-1-1,0 0 0,1 1 0,-1-1 0,0 0 0,0 0 0,1 0 0,-1 0 0,0 0 0,0 0 0,0 0 0,1 0 0,-1-1 0,0 1 0,0 0 0,0-1 0,1 1 0,-1-1 0,0 1 1,0-1-1,0 0 0,0 1 0,0-1 0,0 0 0,0 0 0,0 0 0,0-1 0,3-1 44,-1-1 0,0 0 0,-1 1 0,1-1 0,-1-1 1,1 1-1,-1 0 0,2-9 0,-1 4-33,0-1-1,-1 0 1,-1 0 0,0 0-1,0 0 1,-1 0 0,-1-13-1,1 19-16,-1 0-1,1 0 1,-1 0 0,0 0-1,0 0 1,-1 1-1,1-1 1,-1 0 0,1 1-1,-1-1 1,0 1 0,-1 0-1,1 0 1,-1-1-1,1 2 1,-1-1 0,0 0-1,0 0 1,0 1-1,0 0 1,-5-3 0,7 4-29,-1 0 0,0 1 0,1-1 0,-1 0 0,0 1 0,0-1 0,1 1 0,-1 0 0,0 0 0,0 0 0,0 0 1,1 0-1,-1 0 0,0 0 0,0 0 0,0 1 0,1-1 0,-1 1 0,0-1 0,1 1 0,-1 0 0,0-1 1,1 1-1,-1 0 0,1 0 0,-1 0 0,1 1 0,-1-1 0,1 0 0,0 0 0,0 1 0,0-1 0,0 1 0,0-1 1,0 1-1,0-1 0,-1 3 0,0 0 9,0 0 0,1 0 1,-1 0-1,1 1 0,0-1 1,0 0-1,0 1 0,1-1 0,-1 0 1,1 1-1,0-1 0,0 1 1,1-1-1,1 7 0,1 0 121,0-1-41,0 1 1,1 0-1,0-1 1,11 19-1,-13-27-52,-1 1 0,1-1-1,-1 0 1,1 0-1,0-1 1,0 1 0,-1 0-1,1-1 1,0 1 0,1-1-1,-1 1 1,0-1-1,0 0 1,1 0 0,-1 0-1,0 0 1,1 0 0,-1-1-1,1 1 1,-1-1-1,1 0 1,-1 0 0,1 1-1,0-2 1,-1 1 0,1 0-1,4-1 1,-2-1 34,0 0 0,0 0 0,-1 0 1,1-1-1,-1 1 0,1-1 0,-1 0 0,0-1 0,0 1 1,4-5-1,1-2 62,0 0-1,13-20 1,-19 26-109,0 0 0,-1 0 0,0-1 0,0 1-1,0-1 1,0 0 0,0 1 0,-1-1 0,1-10-1,-2 13 10,0-1 0,0 0 0,0 1 1,-1-1-1,1 0 0,-1 1 0,0-1 0,1 0 0,-1 1 0,-1-1 0,1 1 0,0-1 0,-1 1 0,1 0 0,-1 0 0,1 0 0,-1-1 0,0 1 0,-4-2 0,4 1-42,-1 1 1,-1 0-1,1 0 0,0 0 1,0 0-1,-1 1 0,1-1 1,-1 1-1,1 0 0,-1 0 1,0 0-1,1 0 1,-1 1-1,0-1 0,0 1 1,1 0-1,-1 1 0,0-1 1,-4 1-1,5 0 2,0 0 0,0 0-1,0 0 1,0 0 0,0 0 0,0 1-1,1-1 1,-1 1 0,0 0 0,1 0-1,0 0 1,-1 0 0,1 0 0,0 0-1,0 1 1,0-1 0,0 1 0,1 0-1,-1-1 1,1 1 0,-1 0 0,1 0-1,-2 6 1,2-6 49,1 0 0,-1 1 0,1-1 0,-1 1 0,1-1 0,0 1 0,0-1 0,1 1 0,-1-1 0,1 1 0,-1-1 0,1 0 0,0 1 0,0-1 0,1 0-1,-1 1 1,1-1 0,0 0 0,-1 0 0,1-1 0,1 1 0,-1 0 0,0 0 0,1-1 0,-1 0 0,1 1 0,0-1 0,-1 0 0,1 0 0,0-1 0,1 1 0,-1 0 0,0-1 0,0 0 0,1 0 0,-1 0-1,0 0 1,1 0 0,-1-1 0,1 0 0,-1 0 0,5 0 0,4-1 60,0 0 0,0-1 0,-1 0 1,21-8-1,-27 9-36,-1-1 0,1-1 0,-1 1 0,1 0 0,-1-1 0,0 0 0,0 0 1,0-1-1,0 1 0,0-1 0,-1 1 0,1-1 0,3-7 0,-6 9-20,0 0 1,0 1-1,0-1 0,-1 0 0,1 0 0,0 0 0,-1 1 1,0-1-1,1 0 0,-1 0 0,0 0 0,0 0 0,0 0 1,0 0-1,0 0 0,-1 0 0,0-2 0,0 1-9,0 0 0,0 0-1,-1 1 1,1-1 0,-1 1-1,0-1 1,0 1-1,0 0 1,0-1 0,-3-2-1,0 2-72,0-1 0,0 0 0,0 1 0,0 0 0,-1 0 0,1 1 0,-1 0 0,1-1 0,-1 2 0,-9-3 0,13 4 30,0 0 0,1 0 1,-1 0-1,1 0 1,-1 1-1,1-1 1,-1 0-1,1 1 1,-1-1-1,1 1 1,-1-1-1,1 1 1,-1 0-1,1 0 1,0 0-1,-1-1 1,1 1-1,0 0 1,0 1-1,0-1 1,0 0-1,0 0 1,0 0-1,0 1 0,0-1 1,0 0-1,0 1 1,1-1-1,-2 3 1,0 2-20,0 0 1,1-1-1,0 1 1,0 0-1,0 0 1,0 10-1,2 2 85,1 1-1,1-1 0,0 0 1,2 0-1,0 0 0,1 0 1,8 17-1,-12-32 19,-1 0 0,0-1-1,1 1 1,-1 0 0,1-1 0,0 1 0,0-1-1,0 0 1,0 1 0,3 1 0,-5-4-36,1 1 1,0-1-1,-1 0 1,1 1-1,-1-1 1,1 0-1,0 0 0,-1 0 1,1 1-1,0-1 1,0 0-1,-1 0 0,1 0 1,0 0-1,-1 0 1,1 0-1,0-1 1,1 1-1,-1-1-4,0 0-1,1 1 1,-1-1 0,0 0 0,1 0-1,-1 0 1,0 0 0,0 0-1,0 0 1,0 0 0,2-3-1,4-6 55,-1-1-1,0 0 1,0 0-1,-1 0 1,5-16-1,14-62 18,-21 74-103,-1 0 1,0-1 0,0-16-1,-2 31-2,0 1 0,0-1-1,0 0 1,0 1 0,0-1-1,0 0 1,0 1 0,0-1-1,0 1 1,-1-1-1,1 0 1,0 1 0,0-1-1,-1 1 1,1-1 0,0 0-1,-1 1 1,1-1 0,0 1-1,-2-1 1,2 1-2,0-1 1,-1 1 0,1 0-1,-1 0 1,1 0-1,-1 0 1,1 0-1,-1 0 1,1 0 0,-1 0-1,1 0 1,0 0-1,-1 0 1,1 0-1,-1 0 1,1 0 0,-1 0-1,1 1 1,-1-1-1,1 0 1,-1 1-1,-1 0-31,0 0 0,0 0-1,0 1 1,0 0-1,0-1 1,1 1-1,-1 0 1,1 0 0,-3 2-1,0 4 43,1 0-1,0 0 1,0 0 0,0 0-1,1 1 1,1-1 0,-1 1-1,1-1 1,1 1-1,0-1 1,0 1 0,0 0-1,3 13 1,-2-17 41,0 1 1,1-1 0,-1 0-1,1 0 1,0 0 0,0 0-1,0 0 1,1 0 0,0 0-1,0-1 1,0 1-1,0-1 1,1 0 0,0 0-1,-1 0 1,2-1 0,-1 1-1,0-1 1,1 0 0,-1 0-1,1 0 1,9 3-1,-11-5 22,0 0 0,0 0 0,0-1 0,1 1 0,-1-1 0,0 1 0,0-1 0,1 0-1,-1 0 1,0-1 0,1 1 0,-1-1 0,0 1 0,0-1 0,0 0 0,1-1 0,-1 1-1,0 0 1,0-1 0,-1 1 0,1-1 0,0 0 0,0 0 0,-1 0 0,0-1 0,1 1-1,-1 0 1,3-5 0,-3 4-84,0-1 0,0 1 0,0-1 0,-1 1 0,1-1 0,-1 0 0,0 0 0,0 0 0,0 0 0,-1 1 0,1-1 0,-1 0 1,0 0-1,0 0 0,0 0 0,-1 0 0,1 0 0,-1 0 0,0 0 0,0 0 0,-1 0 0,1 1 0,-4-7 0,2 4-664,-1 0-1,0 1 1,-35-33-4154</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20.613"/>
    </inkml:context>
    <inkml:brush xml:id="br0">
      <inkml:brushProperty name="width" value="0.35" units="cm"/>
      <inkml:brushProperty name="height" value="0.35" units="cm"/>
      <inkml:brushProperty name="color" value="#FFFFFF"/>
    </inkml:brush>
  </inkml:definitions>
  <inkml:trace contextRef="#ctx0" brushRef="#br0">173 20 1984,'-11'-19'4235,"10"19"-4159,0 0 0,1 0 1,-1-1-1,0 1 0,0 0 0,1 0 0,-1 0 0,0 0 1,1 1-1,-1-1 0,0 0 0,0 0 0,1 0 0,-1 0 0,0 1 1,1-1-1,-1 0 0,0 1 0,1-1 0,-2 1 0,-7 4 184,0 0-1,1 0 0,-1 1 0,1 0 0,0 1 1,1 0-1,0 0 0,0 0 0,-11 16 0,11-12-130,-1 2 1,2-1-1,0 1 0,0-1 0,1 2 0,0-1 0,2 0 0,-1 1 0,-1 16 0,5-22-95,-1-1-1,1 0 0,0 0 1,1 1-1,0-1 0,0 0 1,0 0-1,1 0 0,0 0 0,1 0 1,-1 0-1,1 0 0,1-1 1,-1 0-1,1 1 0,0-1 1,1 0-1,-1-1 0,8 8 1,-3-6-16,2 1 1,-1-2 0,0 1-1,1-1 1,0-1 0,1 0-1,-1 0 1,1-1 0,0-1-1,0 0 1,13 1 0,-17-3 30,-1-1 1,0 0-1,1 0 1,-1-1-1,0 0 1,1 0-1,-1 0 1,0-1-1,0-1 1,11-4-1,-14 5 43,0 0-1,0 0 0,0-1 0,0 0 0,0 0 0,-1 0 0,7-6 1,-8 7-52,-1-1 0,1 1 0,-1 0 0,1-1 1,-1 1-1,0 0 0,0-1 0,0 0 1,0 1-1,0-1 0,-1 1 0,1-1 0,-1 0 1,0-3-1,1 1-8,-1 0 1,0-1-1,-1 1 1,1 0 0,-1 0-1,0 0 1,-1 0-1,1 0 1,-3-5-1,-2-2-35,5 9-2,-1-1 0,1 1 0,-1-1-1,0 1 1,-1 0 0,1-1 0,-3-2 0,3 5 3,0 0 1,1 0-1,-1 0 0,1 0 1,-1 0-1,0 1 1,0-1-1,0 1 1,1-1-1,-1 1 0,0-1 1,0 1-1,0 0 1,0 0-1,0 0 0,0 0 1,0 1-1,-2-1 1,1 1 10,0 0 1,0 0 0,1 0 0,-1 1 0,0-1 0,0 1 0,1 0 0,-1-1 0,1 1 0,0 0 0,-1 0 0,1 1-1,0-1 1,0 0 0,-2 4 0,0 1 30,-1-1 0,1 1-1,0 0 1,-5 14 0,8-16-38,0 0-1,0-1 1,1 1 0,-1 0 0,1 0 0,0-1-1,0 1 1,1 0 0,-1 0 0,1-1-1,0 1 1,0 0 0,1-1 0,-1 1 0,1-1-1,0 0 1,0 1 0,6 6 0,-6-8 26,0 0 0,0 0 1,0-1-1,0 1 1,1-1-1,-1 0 0,1 1 1,0-1-1,0 0 0,0-1 1,0 1-1,0 0 1,0-1-1,0 0 0,0 0 1,1 0-1,-1 0 0,0 0 1,1-1-1,-1 1 1,1-1-1,-1 0 0,0 0 1,1 0-1,-1-1 0,6 0 1,-5-1 9,-1 1-1,-1 0 1,1-1 0,0 1-1,0-1 1,-1 0 0,1 0-1,-1 0 1,1 0 0,-1-1 0,0 1-1,0-1 1,2-2 0,1-1 24,-1-1-1,-1 1 1,1-1 0,3-10 0,-2 3-9,-1 0 0,-1 0-1,0-1 1,-1 1 0,0-26 0,-2 30-43,0 0-1,-1 0 1,0 0 0,-1 1 0,0-1 0,0 0 0,-1 1 0,-1-1 0,-5-10 0,9 18-25,-1 0 0,0 0 1,0 0-1,0 1 0,0-1 0,-1 0 0,1 0 0,0 1 0,-1-1 1,0 1-1,1 0 0,-1-1 0,1 1 0,-1 0 0,0 0 0,0 0 1,0 0-1,0 0 0,0 0 0,0 1 0,0-1 0,0 0 1,0 1-1,0 0 0,0 0 0,0-1 0,0 1 0,-1 0 0,1 1 1,0-1-1,0 0 0,0 1 0,0-1 0,0 1 0,0-1 0,0 1 1,-3 2-1,-2 1-26,0 0 0,0 1 0,0 0 0,1 0 0,-1 0 0,1 1 0,1 0 0,-6 8 0,2-3 39,0 1 1,1 0-1,1 0 0,0 1 1,-8 22-1,13-31 11,0 1-1,1 0 1,0-1 0,0 1-1,0 0 1,0 0-1,1 0 1,0 0 0,0 0-1,0 0 1,1-1-1,0 1 1,-1 0-1,2 0 1,-1-1 0,1 1-1,-1 0 1,1-1-1,0 1 1,4 4 0,-5-7 20,1 0 1,-1 0-1,1 0 1,0 0-1,0 0 1,0 0 0,0 0-1,1 0 1,-1-1-1,0 1 1,1-1-1,-1 0 1,1 0 0,-1 0-1,1 0 1,-1 0-1,1 0 1,0-1-1,0 1 1,-1-1 0,1 0-1,0 0 1,0 0-1,-1 0 1,1 0-1,0 0 1,0-1 0,-1 0-1,1 1 1,-1-1-1,1 0 1,0 0-1,-1 0 1,1-1 0,-1 1-1,0-1 1,0 1-1,1-1 1,-1 0 0,0 0-1,0 0 1,0 0-1,1-2 1,1-2 5,-1 1 0,0 0 0,0-1 0,0 0 0,-1 1 0,0-1 0,0 0 0,0-1 0,1-8 0,-2 12-42,-1 0 1,1 0 0,-1 0 0,0-1-1,0 1 1,0 0 0,0 0 0,-1 0-1,1 0 1,-1 0 0,0 0 0,0 0-1,0 0 1,0 0 0,0 1 0,-1-1-1,1 0 1,-1 1 0,1-1 0,-5-4-1,5 7-11,0-1-1,0 1 0,0-1 0,0 1 1,0-1-1,0 1 0,-1 0 0,1 0 1,0-1-1,0 1 0,0 0 0,0 0 1,0 0-1,-1 0 0,1 0 0,0 1 1,0-1-1,0 0 0,0 0 0,0 1 1,-1-1-1,1 1 0,0-1 0,0 1 1,0-1-1,-1 2 0,-5 3-40,1-1 0,-11 11 0,13-11 17,-13 11 227,-25 30 1,38-40-142,0 0 0,0 1-1,0-1 1,1 1 0,0 0 0,0 0 0,0 0 0,1 1 0,0-1 0,-2 11-1,4-16-40,0 1-1,0-1 0,0 1 0,0-1 1,0 0-1,0 1 0,0-1 0,1 1 1,-1-1-1,0 1 0,1-1 0,0 0 1,-1 1-1,1-1 0,-1 0 0,1 1 0,0-1 1,0 0-1,0 0 0,0 0 0,0 0 1,0 0-1,0 0 0,0 0 0,0 0 1,3 1-1,2 1 34,0 0 0,0-1 1,1 0-1,11 3 0,-7-3 37,-7-1-38,-1-1 0,1 1 0,-1-1 0,1 0 0,-1 0 0,1-1 0,-1 1-1,1-1 1,-1 0 0,1 0 0,-1 0 0,0 0 0,0 0 0,0-1 0,1 1 0,-1-1 0,-1 0 0,1 0 0,0 0 0,0-1-1,-1 1 1,1 0 0,-1-1 0,0 0 0,0 0 0,0 1 0,0-1 0,0 0 0,-1-1 0,3-4 0,-4 8-47,0 0 1,0-1-1,0 1 0,1 0 1,-1 0-1,0 0 0,0 0 1,0-1-1,0 1 1,0 0-1,0 0 0,0 0 1,0 0-1,0-1 1,0 1-1,0 0 0,0 0 1,0 0-1,0-1 0,0 1 1,0 0-1,0 0 1,0 0-1,0-1 0,0 1 1,0 0-1,0 0 1,0 0-1,-1 0 0,1-1 1,0 1-1,0 0 0,0 0 1,0 0-1,0 0 1,0 0-1,-1-1 0,1 1 1,0 0-1,0 0 1,0 0-1,-1 0 0,-8 4-169,-9 10 136,16-10 61,-1 0 0,0 0-1,1 0 1,0 1-1,0-1 1,1 1 0,-1-1-1,1 1 1,0 0-1,0-1 1,0 1 0,1 10 879,-1-15-858,0-1 0,0 1 0,1-1 0,-1 1 0,0-1 0,1 1 0,-1-1 0,1 1 0,-1-1 0,1 0 0,-1 1-1,1-1 1,-1-1 0,-3-10 87,4 7-166,-2 1 0,1 0 0,0-1 0,-1 1 1,0 0-1,0-1 0,0 1 0,0 0 0,-1 1 0,1-1 1,-5-4-1,6 7 26,1 1 1,-1-1 0,0 1-1,1 0 1,-1-1-1,1 1 1,-1 0 0,0 0-1,1-1 1,-1 1-1,0 0 1,0 0 0,1 0-1,-1 0 1,0 0 0,1 0-1,-1 0 1,0 0-1,0 0 1,1 0 0,-1 0-1,0 0 1,1 1-1,-1-1 1,0 0 0,1 0-1,-1 1 1,0-1 0,1 1-1,-1-1 1,1 0-1,-1 1 1,1-1 0,-1 1-1,1-1 1,-1 1-1,1 0 1,-1-1 0,1 1-1,0-1 1,-1 1 0,1 0-1,-1 0 1,-1 2-51,1 1 1,-1-1-1,0 1 0,1-1 1,0 1-1,-2 5 1,3-7 28,0 0 1,-1 0-1,1 1 0,0-1 1,0 0-1,1 0 0,-1 0 1,0 0-1,1 0 1,-1 0-1,1 0 0,-1 0 1,1 0-1,0 0 0,0 0 1,0 0-1,0 0 1,0-1-1,1 1 0,-1 0 1,0-1-1,1 1 0,-1-1 1,1 1-1,0-1 0,-1 0 1,1 1-1,0-1 1,0 0-1,0 0 0,0-1 1,0 1-1,4 1 1,-1-1-309,1 0 0,0 0 0,-1 0 0,1-1 0,0 0 1,0 0-1,-1 0 0,1-1 0,0 1 0,-1-1 1,1-1-1,6-2 0,-5 1-188,-1 0 1,1-1-1,-1 1 1,0-2-1,0 1 1,0-1-1,-1 0 0,1 0 1,-1 0-1,0-1 1,-1 0-1,1 0 1,3-8-1,29-58-2742,-37 72 3265</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34.265"/>
    </inkml:context>
    <inkml:brush xml:id="br0">
      <inkml:brushProperty name="width" value="0.1" units="cm"/>
      <inkml:brushProperty name="height" value="0.1" units="cm"/>
      <inkml:brushProperty name="color" value="#66CC00"/>
    </inkml:brush>
  </inkml:definitions>
  <inkml:trace contextRef="#ctx0" brushRef="#br0">1 0 992,'6'13'6660,"-5"-11"-6216,10 8 1165,-9-8-1688,2 3 202,0 1-1,0 0 1,-1 0-1,0 0 1,0 1-1,0-1 1,1 8-1,-2-9-88,2 9-22,-1-1 1,-1 1-1,0-1 1,-1 1-1,-1 0 1,-1 19-1,1 12 66,1-7-102,0 180 736,-1-213-725,-1-1-1,0 1 1,0-1 0,0 1-1,0-1 1,-1 0 0,0 0-1,1 0 1,-5 6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34.966"/>
    </inkml:context>
    <inkml:brush xml:id="br0">
      <inkml:brushProperty name="width" value="0.1" units="cm"/>
      <inkml:brushProperty name="height" value="0.1" units="cm"/>
      <inkml:brushProperty name="color" value="#66CC00"/>
    </inkml:brush>
  </inkml:definitions>
  <inkml:trace contextRef="#ctx0" brushRef="#br0">10 0 2496,'-10'0'5333,"12"1"-4693,3 2-173,1 0 0,-1-1 0,1 0 0,0 0 0,0 0-1,0-1 1,0 1 0,0-2 0,0 1 0,8-1 0,34 5 893,-42-5-1239,30 0 576,67 8-1,-17 3-509,-81-11-285,26 4-900,-30-4 745,0 0-1,0 0 0,1 0 0,-1 0 1,0 0-1,0 0 0,1-1 1,-1 1-1,0 0 0,0-1 0,0 1 1,1-1-1,-1 1 0,0-1 0,0 0 1,0 1-1,0-1 0,0 0 0,1-1 1,-1-4-2291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37.118"/>
    </inkml:context>
    <inkml:brush xml:id="br0">
      <inkml:brushProperty name="width" value="0.1" units="cm"/>
      <inkml:brushProperty name="height" value="0.1" units="cm"/>
      <inkml:brushProperty name="color" value="#66CC00"/>
    </inkml:brush>
  </inkml:definitions>
  <inkml:trace contextRef="#ctx0" brushRef="#br0">629 79 1824,'0'0'24,"0"0"1,0 0-1,0 0 0,0 0 0,0 0 1,0 0-1,-1 0 0,1 0 1,0 0-1,0 0 0,0-1 1,0 1-1,0 0 0,-1 0 0,1 0 1,0 0-1,0 0 0,0 0 1,0 0-1,0 0 0,-1 0 0,1 0 1,0 0-1,0 0 0,0 1 1,0-1-1,0 0 0,-1 0 1,1 0-1,0 0 0,0 0 0,0 0 1,0 0-1,0 0 0,-1 0 1,1 0-1,0 1 0,0-1 1,0 0-1,0 0 27,0 0 0,0 0 0,-1 1 0,1-1 0,0 0 0,0 0 0,0 0 0,0 0 0,-1 0 0,1 0 0,0 1 0,0-1 0,0 0 0,-1 0 0,1 0 0,0 0 0,0 0 0,0 0 0,-1 0 0,1 0 0,0 0 0,0 0 0,0 0 0,-1 0 0,1 0 0,0 0 0,0 0 0,0 0 0,-1 0 0,1 0 0,0-1 0,0 1 0,0 0 0,-1 0 0,1 0 0,0 0 0,0 0 0,0 0 0,0-1 0,-1 1 1,1 0-1,-5-5 703,4 5-656,0-1-1,0 0 1,0 0-1,1 1 1,-1-1 0,0 0-1,0 0 1,1 0-1,-1 0 1,1 0-1,-2-1 1,1 0 169,0 0 1,-1 1-1,1-1 0,-1 1 1,1-1-1,-1 1 1,0 0-1,-3-3 0,-9-6 991,7 0-911,7 10-310,-1-1 0,1 0 0,-1 0 0,1 0 0,-1 1 0,0-1 0,1 0 0,-1 1 0,0-1 0,1 0 0,-1 1 0,0-1 0,0 1 0,0-1 0,0 1 0,1 0 0,-1-1 0,-1 1 0,-13-7 674,13 6-669,0 0 1,0 0-1,0 1 1,0-1 0,0 0-1,0 1 1,0-1-1,0 1 1,0-1-1,-2 1 1,-10-1-13,13 0-20,-1 1-1,0 0 0,0 0 0,0 0 0,1 0 1,-1 0-1,0 0 0,0 0 0,-3 1 1,-46 8 331,-48 14-16,78-18-109,-36 16 0,34-11-137,0 1 0,1 2 0,1 0 0,-36 28 0,50-34 10,1 1 0,-1-1 0,1 1 0,-6 11 0,2-3-6,5-8-96,1 1 1,0 0-1,0 0 1,-3 15-1,1-6 23,0 2 69,1 1 0,1 1 0,1-1 0,0 1 0,2 25 0,1-42-63,0-1 1,1 1-1,0-1 0,0 0 0,1 0 0,1 6 0,-1-6-20,0 0-1,-1 1 0,0-1 0,0 1 1,0 0-1,0 5 0,0-4 6,-1-1-1,2 1 1,-1-1 0,0 0-1,1 1 1,3 5 0,-3-4 20,1-1 1,-1 1-1,2 10 1,4 17 95,0-20-111,-6-11-6,0 0 0,0 0 0,0 1 0,-1-1 0,1 0 0,-1 0 0,1 6 0,1-3 12,6 6 72,-9-11-77,1 0 0,0 0 1,0 0-1,0 0 0,0-1 1,0 1-1,0 0 0,1-1 1,-1 1-1,0-1 1,0 1-1,0-1 0,1 1 1,1-1-1,5 3-48,-5-2 39,-1 0 0,1 0 1,0 0-1,0-1 0,0 1 0,0-1 1,3 0-1,16 3 59,0 3-103,0 0 1,1-2 0,-1-1-1,1 0 1,23-1 0,66 1 295,-87 1-84,16 0 207,-31-4-333,0 0-1,0 0 1,-1-1 0,1 0-1,-1-1 1,1 0 0,-1-1-1,13-4 1,-11 2 88,32-16 200,-40 19-323,0 0 0,0 0 0,0 0 0,0-1 0,-1 1 1,1-1-1,-1 1 0,0-1 0,1 0 0,2-5 0,15-18 155,-18 23-166,6-12 93,0 0-1,-1 0 1,0-1-1,6-27 1,-9 21-43,0 0 1,-2 0-1,-1 0 1,0 0-1,-5-32 0,2-6 110,2 43-118,0-1 0,-6-33 0,4 44 79,-2-13 167,-10-26 0,11 39-253,0 0 0,0 0 0,-1 1 0,0-1 0,0 1 1,0 0-1,-7-6 0,1 1-271,-1 0 0,-1 1 1,-24-18-1,29 24-453,1 1 0,0 0 0,-1 0 0,1 0 0,-1 1-1,0-1 1,0 2 0,0-1 0,0 1 0,-14-1 0,-4 4-3721</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31.384"/>
    </inkml:context>
    <inkml:brush xml:id="br0">
      <inkml:brushProperty name="width" value="0.1" units="cm"/>
      <inkml:brushProperty name="height" value="0.1" units="cm"/>
      <inkml:brushProperty name="color" value="#66CC00"/>
    </inkml:brush>
  </inkml:definitions>
  <inkml:trace contextRef="#ctx0" brushRef="#br0">18 8 896,'0'-8'4181,"0"10"-3855,-4 39 1401,1-24-1534,3-14-189,-1-1 0,1 1 0,-1-1 0,1 1 0,0-1 0,0 1 0,1 5-1,4 25 108,0 1 0,-3 0-1,-2 56 1,-2-34 97,-4 33 325,2-67-481,0 3-361,-1 36 1,6-61 67,0 1 0,0-1 1,0 0-1,0 0 0,-1 0 0,1-1 0,0 1 1,0 0-1,0 0 0,0 0 0,0-1 0,1 0 1,0 0 36,0 1 0,0-1 0,0 0 0,0 0 0,0-1 0,0 1 0,2-2 0,16-21-1631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35.368"/>
    </inkml:context>
    <inkml:brush xml:id="br0">
      <inkml:brushProperty name="width" value="0.1" units="cm"/>
      <inkml:brushProperty name="height" value="0.1" units="cm"/>
      <inkml:brushProperty name="color" value="#004F8B"/>
    </inkml:brush>
  </inkml:definitions>
  <inkml:trace contextRef="#ctx0" brushRef="#br0">6 64 1888,'-6'-4'6538,"13"0"-3924,11-6-2311,0 1 0,1 1 0,0 1 1,0 1-1,1 1 0,21-4 0,-35 8-289,0 1-1,0 0 0,0 0 1,1 0-1,5 1 0,-10-1 21,0 1 0,-1-1 0,1 1-1,-1-1 1,1 1 0,0-1 0,-1 1-1,1 0 1,-1 0 0,0 0 0,1-1 0,-1 1-1,0 1 1,1-1 0,-1 0 0,0 0-1,0 0 1,0 1 0,0-1 0,0 1 0,0-1-1,-1 0 1,1 1 0,0 0 0,-1-1-1,1 3 1,0 4 45,0-1-1,-1 1 1,-1 0-1,1 0 1,-1 0-1,-1-1 1,1 1-1,-1-1 1,-4 10 0,-3 16 165,-6 77 312,14-94-483,-1 87 456,3-55-66,-1-45-425,0 1-1,1 0 1,-1 0 0,1 0 0,0-1 0,0 1 0,1 0-1,-1-1 1,1 1 0,0-1 0,0 0 0,0 1 0,0-1-1,0 0 1,1 0 0,-1 0 0,1-1 0,0 1 0,0-1-1,0 1 1,0-1 0,0 0 0,1 0 0,-1 0 0,0-1-1,1 1 1,0-1 0,-1 0 0,1 0 0,0 0 0,0 0-1,-1-1 1,1 1 0,0-1 0,0 0 0,0 0 0,0-1-1,-1 1 1,1-1 0,0 0 0,0 0 0,5-2-1,5-3-18,-1 0-1,1-1 0,-1 0 0,-1-2 0,1 1 1,-1-1-1,-1-1 0,0 0 0,0-1 0,-1 0 1,0-1-1,-1 0 0,0 0 0,-1-1 0,-1 0 1,9-18-1,-10 9-12,0 0 1,-1 0 0,3-42-1,-6 29-66,-2 22 19,0 1 0,2 0 0,3-16 0,-2 13-52,3-12-47,-5 26 146,-1-1 0,1 1-1,-1-1 1,1 1-1,0 0 1,-1-1 0,1 1-1,0 0 1,0-1 0,0 1-1,0 0 1,2-2-1,-2 3-1,0 0-1,0 0 0,0-1 0,0 1 0,0 0 0,1 0 1,-1 0-1,0 0 0,0 1 0,0-1 0,0 0 0,0 0 0,0 1 1,0-1-1,2 1 0,0 0 42,12 4 48,0 1-1,0 1 1,0 0-1,-1 0 1,24 19-1,-18-8-1639</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32.152"/>
    </inkml:context>
    <inkml:brush xml:id="br0">
      <inkml:brushProperty name="width" value="0.1" units="cm"/>
      <inkml:brushProperty name="height" value="0.1" units="cm"/>
      <inkml:brushProperty name="color" value="#66CC00"/>
    </inkml:brush>
  </inkml:definitions>
  <inkml:trace contextRef="#ctx0" brushRef="#br0">1 18 2080,'0'-5'4272,"9"-1"-1766,11 1-554,12 5-1120,18-1-218,0 2-1,90 15 0,-91-5-594,41 7-2090,-78-17 218,0 0 0,24-1 1,-31-1 1245,14-2-1277,-17 1 1622,0 1-1,1-1 1,-1 1 0,0-1-1,0 0 1,0 0-1,2-2 1,-4 4 260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0:39.561"/>
    </inkml:context>
    <inkml:brush xml:id="br0">
      <inkml:brushProperty name="width" value="0.1" units="cm"/>
      <inkml:brushProperty name="height" value="0.1" units="cm"/>
      <inkml:brushProperty name="color" value="#66CC00"/>
    </inkml:brush>
  </inkml:definitions>
  <inkml:trace contextRef="#ctx0" brushRef="#br0">248 69 1824,'3'-8'6272,"-3"8"-6231,1 0-1,-1 0 1,0-1 0,0 1 0,0 0-1,0 0 1,0-1 0,0 1 0,0 0-1,0-1 1,0 1 0,0 0 0,0 0-1,0-1 1,0 1 0,0 0 0,-1 0-1,1-1 1,0 1 0,0 0 0,0 0-1,0-1 1,0 1 0,-1 0 0,1 0 0,0 0-1,0-1 1,0 1 0,0 0 0,-1 0-1,1 0 1,0 0 0,0 0 0,-1-1-1,1 1 1,-1 0 0,-12-5 547,0-1 105,10 3-327,-1 0 0,-1-1 0,-7-4 0,-7-4 373,17 11-695,1-1 1,-2 1 0,1 0 0,0 0 0,0 0 0,0 0-1,0 0 1,-1 0 0,1 1 0,0-1 0,-1 1 0,1 0-1,0-1 1,-1 1 0,1 0 0,-1 0 0,1 1 0,0-1 0,-1 1-1,1-1 1,0 1 0,-1-1 0,1 1 0,0 0 0,0 0-1,-3 2 1,-9 6-21,12-8-23,0 0 0,0 0 0,0 0 0,0 0 1,0 1-1,0-1 0,0 1 0,0 0 0,1-1 0,-1 1 0,0 0 0,-1 3 0,-4 4-25,6-8 18,0 0 0,0 0-1,0 0 1,0 0 0,0 0 0,0 0 0,1 1 0,-1-1-1,-1 2 1,-20 62 497,18-41-459,4-19-31,0-1 0,-1 0 0,1 0 0,-1 0-1,-2 5 1,-1 3 69,1 0 0,0 0 0,0 0 0,2 0 0,-1 1 0,2-1 0,0 14 0,-5 54 533,0 8-272,5-72-161,0-3-169,0 0 0,0 0 0,1 0 0,1 0 0,5 21-1,-1-15 39,-2-8 60,0 1 0,7 12 0,-9-20-83,0 1 0,1-1 0,0 0 0,-1 0 0,2 0 0,-1 0 0,0 0 0,1 0 0,5 4 0,12 13-3,-16-16 13,0 0 0,0 0-1,6 5 1,-8-9 15,-1 0 0,0 1 1,1-1-1,-1 0 0,0 0 0,1 0 0,0 0 0,-1-1 1,1 1-1,-1-1 0,1 0 0,3 1 0,6 1 12,-10-1-52,-1-1 0,0 1 1,1-1-1,-1 0 0,0 1 0,1-1 0,-1 0 0,1 0 1,-1 0-1,0 0 0,1 0 0,-1-1 0,2 1 0,21-4 122,-18 3-32,-1 1 0,0-1-1,1 0 1,5-3-1,-3 2-62,-1 0 0,1 0 0,9 0-1,-7 1-3,-1-1-1,13-3 1,116-33 237,-117 31-389,-4 2 161,0 0 0,-1-2 0,0 0 0,26-16 0,-28 14-124,-5 4 98,0-1 0,-1 0 0,0 0 1,0-1-1,0 0 0,-1 0 0,0-1 1,10-15-1,-15 20-4,4-6 67,-1 0 1,0 0-1,-1 0 0,0 0 0,0-1 1,-1 0-1,4-18 0,-4 6 42,-1 0 0,-1 0 0,-3-34 0,1 44-84,-1-1 0,-1 1 0,0-1-1,0 1 1,-1 0 0,-1 0 0,0 1 0,-9-15 0,6 12 5,-1 0 1,-1 0 0,-17-19 0,21 27-34,-1 0 0,0 0 1,0 0-1,0 1 1,-1 0-1,0 0 1,0 1-1,-10-4 0,-21-6 35,-2 2-1,1 1 0,-1 2 0,-72-6 0,101 14-228,-1 1 0,1 1-1,-1 0 1,1 0 0,-23 7 0,-27 13-5009,44-12 2542,5 9-2720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06.160"/>
    </inkml:context>
    <inkml:brush xml:id="br0">
      <inkml:brushProperty name="width" value="0.1" units="cm"/>
      <inkml:brushProperty name="height" value="0.1" units="cm"/>
      <inkml:brushProperty name="color" value="#66CC00"/>
    </inkml:brush>
  </inkml:definitions>
  <inkml:trace contextRef="#ctx0" brushRef="#br0">281 345 1408,'0'0'47,"1"0"-1,-1 0 1,0-1 0,0 1-1,0 0 1,0 0 0,0 0 0,0-1-1,0 1 1,0 0 0,0 0-1,0 0 1,0-1 0,0 1 0,0 0-1,-1 0 1,1 0 0,0-1-1,0 1 1,0 0 0,0 0-1,0 0 1,0 0 0,0-1 0,0 1-1,-1 0 1,1 0 0,0 0-1,0 0 1,0 0 0,0-1 0,-1 1-1,1 0 1,0 0 0,0 0-1,0 0 1,-1 0 0,1 0 0,0 0-1,0 0 1,0 0 0,0 0-1,-1 0 1,1 0 0,0 0-1,-1 0 1,-8-5 862,3 1-641,6 4-244,0 0 0,-1 0 0,1 0 0,0 0 0,-1 0 0,1 0 0,0 0 0,0 0 1,-1 0-1,1-1 0,0 1 0,0 0 0,-1 0 0,1 0 0,0 0 0,0-1 0,-1 1 0,1 0 0,0 0 0,0-1 0,0 1 0,0 0 0,-1 0 0,1-1 0,0 0-3,0 1 1,1 0-1,-1-1 0,0 1 0,0-1 1,0 1-1,0 0 0,0-1 0,0 1 1,0-1-1,0 1 0,0 0 0,0-1 1,0 1-1,0-1 0,-1 1 0,1 0 0,0-1 1,0 1-1,0 0 0,0-1 0,-1 1 1,1 0-1,0-1 0,0 1 0,-1 0 1,1-1-1,0 1 0,0 0 0,-1 0 1,1-1-1,0 1 0,-1 0 0,1 0 1,-1 0-1,1-1 0,0 1 0,-1 0 1,0 0 17,0-1 1,1 1 0,-1-1 0,0 1-1,1-1 1,-1 1 0,1-1 0,-1 1 0,1-1-1,-1 1 1,1-1 0,-1 0 0,1 1 0,-1-1-1,1 0 1,0 0 0,-1 1 0,1-1 0,0 0-1,-1-1 1,1 1-7,0 1-1,0-1 1,-1 0-1,1 1 1,-1-1-1,1 1 1,-1-1-1,1 1 1,-1-1-1,1 1 1,-1-1-1,1 1 1,-1-1-1,1 1 1,-1 0-1,0-1 1,1 1-1,-2-1 1,-11-8 848,12 7-807,0 0 1,0 1 0,-1-1 0,1 0-1,-1 1 1,1 0 0,-1-1-1,0 1 1,0 0 0,1 0-1,-1 0 1,0 0 0,0 0 0,0 0-1,0 0 1,0 1 0,-4-1-1,-4-1-79,1 2-1,-19 0 0,12 0 220,13 0-211,0 1 0,0 0 0,0-1 0,0 1 0,0 0 0,0 0 1,0 1-1,-3 1 0,-8 3-31,7-3-6,0 1 0,0 0 0,0 1-1,-12 9 1,18-12 51,-1-1 0,1 0-1,0 1 1,1-1 0,-1 1-1,0-1 1,0 1 0,0-1-1,1 1 1,-1 2 0,-7 11 55,7-12-80,0-1 0,0 1 0,0-1-1,0 1 1,1 0 0,-1-1-1,1 1 1,0 0 0,-1-1 0,2 6-1,-2 5 20,0-3 14,1 0-1,0 0 0,1 12 0,1 11 205,-1-28-210,-1-1 0,1 0 1,0 1-1,0-1 0,3 6 1,3 19 24,2-2-57,-2-4 191,-6-21-202,-1 1 16,0-1 1,1 1-1,-1-1 0,1 0 1,0 1-1,0-1 0,0 0 1,0 0-1,0 1 1,0-1-1,0 0 0,1 0 1,-1 0-1,3 2 0,14 12-34,-14-11 60,1 0 0,0-1 0,0 0-1,10 6 1,-13-9-7,0 0 0,0 0 1,0 0-1,0-1 0,0 1 0,0-1 1,0 1-1,0-1 0,0 0 0,0 0 1,0 0-1,0 0 0,0 0 0,0 0 1,0-1-1,0 1 0,0-1 0,0 1 1,0-1-1,1-1 0,2 0 2,-1 0 0,0 0 0,0-1 0,-1 1 0,1-1 0,0 0 0,-1 0 0,0-1 0,0 1 0,0-1-1,0 1 1,0-1 0,3-7 0,3-2 23,-5 8-14,0-1 0,-1 1 0,0-1 0,0 1 0,0-1 0,-1 0 0,1 0 0,-2 0 0,1 0 0,1-9 0,5-21-97,-7 31 97,1-1-1,-1 0 0,0 0 1,0 0-1,0 0 0,-1 0 0,0-8 1,-2 2-12,0 1 1,-1-1 0,0 0-1,0 1 1,-1-1 0,-1 1-1,-11-19 1,15 29-32,0-1 1,0 1-1,0 0 0,0 0 0,0-1 1,0 1-1,-1 0 0,1 0 1,0 0-1,-1 1 0,-2-3 0,3 3 10,0 0-1,1-1 0,-1 1 0,0 0 1,0 0-1,1 0 0,-1 0 1,0-1-1,0 1 0,0 0 0,1 0 1,-1 1-1,0-1 0,0 0 0,0 0 1,1 0-1,-1 0 0,0 1 1,0-1-1,1 0 0,-1 1 0,0-1 1,0 0-1,1 1 0,-1-1 0,0 2 1,-20 8-197,21-9 197,0-1 1,-1 1-1,1 0 0,0-1 1,0 1-1,-1 0 1,1-1-1,0 1 1,0 0-1,0-1 1,0 1-1,0 0 1,0-1-1,0 1 1,0 0-1,0-1 0,0 1 1,0 0-1,1-1 1,-1 1-1,0 1 1,6 13 7,-3-11 7,0-1 0,0 0 1,0 0-1,1 0 0,-1 0 0,1-1 0,0 1 1,0-1-1,5 3 0,5 3 55,-9-6-36,-1 0 0,1 0 0,-1-1 0,1 1 0,0-1 0,0 0 0,0 0 0,0 0-1,0-1 1,0 0 0,0 0 0,0 0 0,-1 0 0,1-1 0,6-1 0,-4 0 52,0 0 1,0 0-1,0 0 0,0-1 1,-1 0-1,1-1 0,-1 1 1,0-1-1,11-9 0,-8 6 106,-7 6-148,-1 0 1,0 0-1,0 0 0,1 0 1,-1 0-1,0-1 1,0 1-1,0 0 0,0 0 1,0-1-1,-1 1 0,1-1 1,0 1-1,-1 0 1,2-4-1,4-7 116,-6 11-144,1 1 1,-1-1-1,1 0 0,-1 0 1,1 0-1,-1 1 0,0-1 1,1 0-1,-1 0 0,0 0 1,0 0-1,1 0 0,-1 0 1,0 0-1,0 0 1,0 1-1,0-1 0,0 0 1,0 0-1,-1 0 0,1 0 1,0 0-1,-1-2 0,1 3-29,1 0 0,-1-1-1,0 1 1,1 0 0,-1 0-1,0-1 1,1 1-1,-1 0 1,1 0 0,-1 0-1,0-1 1,1 1 0,-1 0-1,1 0 1,-1 0 0,1 0-1,-1 0 1,1 0 0,-1 0-1,1 0 1,-1 0 0,0 0-1,1 0 1,0 0 0,18 0-96,-16 0 54,21 0-19,-7-1 98,-1 1-1,0 1 1,0 0 0,21 6-1,-10-2-247,-17-3 263,0 0 0,-1 1 1,12 4-1,-8-3-41,-12-4 10,1 0 0,-1 1 0,0-1 0,0 0-1,0 1 1,0-1 0,0 1 0,0-1-1,0 1 1,0 0 0,0-1 0,0 1-1,-1 0 1,1-1 0,1 2 0,5 6 13,-6-8-2,-1 0-1,1 1 1,-1-1-1,1 0 1,-1 1-1,0-1 0,1 1 1,-1-1-1,0 1 1,1-1-1,-1 0 0,0 1 1,1-1-1,-1 1 1,0 0-1,0-1 0,0 1 1,0-1-1,0 1 1,1-1-1,-1 1 1,0 0-1,0 1 46,-4 13-106,-1 21 48,-8 21 287,13-51-227,1-5-52,-1 0 1,1 0-1,-1 0 0,1 0 0,-1 0 0,1 0 0,-1 0 1,0 0-1,0 0 0,1 0 0,-1 0 0,0 0 0,0 0 1,0 0-1,0 0 0,0 0 0,-1 2 0,1-1-12,0 1 0,0-1-1,0 1 1,0-1 0,1 0-1,-1 1 1,1-1 0,0 1-1,-1-1 1,1 0 0,2 3-1,1 14-105,-3-17 122,-1 1 0,0-1 0,1 0-1,-1 1 1,1-1 0,0 0 0,0 0 0,1 3 0,1 0-1,-1 1 0,0-1 0,2 12 0,1 0 55,-1-11-23,-3-5-38,1 1 0,-1 0 1,1-1-1,0 1 1,0-1-1,0 0 1,0 0-1,0 0 0,0 0 1,0 0-1,1 0 1,-1 0-1,0-1 0,0 1 1,1-1-1,-1 0 1,0 0-1,4 1 1,-4-1 16,-1 0 1,1 0-1,0 0 1,0-1-1,0 1 1,0 0 0,0-1-1,-1 1 1,1-1-1,0 1 1,0-1 0,-1 0-1,1 0 1,-1 0-1,1 0 1,0 0-1,-1 0 1,0 0 0,1-1-1,-1 1 1,2-2-1,21-23 106,-20 19-102,0-1 1,-1 1-1,0-1 1,-1 1-1,4-14 0,7-21 6,-12 37-28,0 0 1,0 1 0,0-1 0,0 0 0,-1 1 0,1-1 0,-2-7 0,1 6 76,0 1 0,0-1-1,1 1 1,1-8 0,-1 8-78,0-1-1,0 1 0,0 0 1,-1-1-1,0 1 0,0-1 1,0 1-1,0-1 0,-3-9 1,2 14-4,1 0 0,0-1 0,0 1 1,0 0-1,0 0 0,0 0 1,0 0-1,1 0 0,-1 0 1,0 0-1,0 0 0,1 0 0,-1 0 1,1 0-1,0-2 0,0 2 1,-1 1-1,0-1 0,1 1 1,-1-1-1,0 1 0,1-1 0,-1 1 1,0-1-1,0 0 0,0 1 1,0-1-1,1 1 0,-1-1 1,0 0-1,0 1 0,0-1 1,0 1-1,0-1 0,-1 0 0,1 1 1,0-1-1,0 1 0,0-1 1,0 1-1,-1-1 0,1 0 1,-1 0-1,0-4-227,-1 1-11,-1 6-95,2 0 323,1-1 1,-1 1-1,1-1 1,0 1-1,-1-1 1,1 0-1,0 1 1,0-1-1,0 1 1,0-1-1,0 2 1,0 12-66,-2-7 76,1 0 1,0 1-1,1-1 0,0 1 0,0-1 0,1 1 0,2 8 0,-2-6 4,1 0 0,-2-1 1,0 17-1,-1-12 59,0 1 1,3 24 0,-1-8-101,-2-28 31,1 0 0,0 0-1,0 0 1,0 1 0,0-1 0,1 0 0,0 0-1,0 0 1,0 0 0,0 0 0,4 7 0,15 27 416,-20-37-394,1 0 1,0-1-1,-1 1 1,1 0-1,0-1 0,0 1 1,-1-1-1,1 1 0,0-1 1,0 1-1,0-1 1,0 1-1,0-1 0,0 0 1,0 0-1,0 1 1,0-1-1,0 0 0,0 0 1,0 0-1,0 0 1,0 0-1,-1 0 0,1 0 1,0-1-1,0 1 1,0 0-1,0 0 0,0-1 1,0 1-1,0-1 0,0 1 1,1-1-1,1-1 29,1 0-1,-1-1 1,1 1-1,-1-1 0,6-5 1,0-4 4,-1 1-1,-1-1 1,0 0-1,-1-1 1,0 0-1,5-15 1,-1 2 56,-4 11-154,1 1-1,0-1 1,1 1 0,16-22-1,-4 6-71,-18 25 111,0 1 1,1-1 0,0 1 0,0 0 0,0 0-1,1 0 1,0 0 0,-1 0 0,1 1 0,0-1 0,1 1-1,-1 0 1,9-4 0,-6 5-34,-1 1-1,0-1 1,0 2 0,0-1-1,1 0 1,-1 1 0,0 0-1,1 1 1,-1 0 0,0 0-1,0 0 1,8 3 0,-4-1 53,0 1 0,0 0 0,0 1 0,0 0 1,-1 0-1,12 10 0,-6-1-21,-13-13-11,-1 1 155,7 3 640,-19-27-736,9 17 0,-1 0 0,-1 1 0,1-1 0,-1 1-1,1 0 1,-1 0 0,0 0 0,0 1 0,-7-5 0,3 3-111,1 1 0,-1 0 0,0 0 0,0 1 0,-11-4 1,15 7 57,0 0 1,0 0-1,1 1 1,-1-1-1,0 1 1,1 0 0,-1 0-1,1 0 1,-1 1-1,1-1 1,0 1-1,-1 0 1,1 0-1,0 0 1,0 0 0,0 0-1,-3 5 1,-1 1-45,1 0 0,0 1 1,1 0-1,0 0 0,0 0 1,-6 20-1,9-23 66,0 1 0,1 0-1,0 0 1,0 0 0,0 0 0,1 0 0,0 0 0,1 0-1,-1 0 1,1 0 0,3 8 0,0-1 27,0-1-1,1 1 1,1-1 0,0 0 0,11 16-1,-14-25 7,1 1 0,-1-1 0,1 0 0,0 0 0,0 0 0,0 0 0,0-1 0,0 1 0,1-1 0,0 0 0,-1-1 1,1 1-1,0-1 0,1 0 0,-1 0 0,0-1 0,7 2 0,-9-3-5,0 0 0,0 0 1,-1 0-1,1 0 1,0-1-1,0 1 0,0-1 1,-1 0-1,1 1 1,0-1-1,-1-1 0,1 1 1,0 0-1,-1-1 1,0 1-1,1-1 0,-1 0 1,0 1-1,0-1 1,0 0-1,0-1 0,0 1 1,1-3-1,3-3 15,0-1-1,-1 0 0,0-1 0,-1 1 1,4-12-1,-5 11-6,0 0-1,-1-1 1,0 0-1,0 1 1,-1-17-1,-2 0-31,-3-27 0,3 51-60,1 0 0,-1 0 0,0 1 0,0-1 0,0 0 0,0 1-1,-1-1 1,1 1 0,-1-1 0,1 1 0,-4-3 0,5 4 18,-3 13-465,4-7 484,28 232-406,-23-147 418,0 51 566,-5-126-500,-2-1 1,0 1-1,0-1 0,-2 0 0,-5 21 0,7-31-27,-1 0-1,1 0 0,-1 0 0,0 0 1,0 0-1,-1-1 0,1 1 1,-1 0-1,0-1 0,0 0 1,0 0-1,0 0 0,0 0 1,-1 0-1,1-1 0,-1 1 0,0-1 1,1 0-1,-1 0 0,0-1 1,0 1-1,-7 1 0,-2 0 37,-2-1 0,1 0 0,0-1 1,0 0-1,-21-3 0,28 2-70,1-1 1,0 0-1,-1 0 0,1-1 1,0 0-1,0 0 0,-1 0 1,2-1-1,-1 0 1,0 0-1,1-1 0,-1 1 1,1-1-1,-6-6 1,8 7-42,0-1 1,0 0-1,0 1 1,1-1 0,-1 0-1,1 0 1,0-1-1,1 1 1,-1 0 0,-1-5-1,3 7 30,-1 0 1,1 0-1,0 0 0,0 0 0,0 0 0,0 0 1,0 0-1,0 0 0,0 1 0,1-1 0,-1 0 0,1 0 1,-1 0-1,1 0 0,0 1 0,0-1 0,0 0 0,0 1 1,0-1-1,0 0 0,0 1 0,0-1 0,1 1 1,-1 0-1,3-2 0,14-11-73,1 2 1,0 0 0,1 1-1,0 1 1,26-9-1,56-23 96,-79 32-11,0-1 0,35-24 0,-50 29 19,-1 0-1,-1 0 1,1 0 0,-1-1-1,0 0 1,-1 0 0,5-9-1,-1 2-24,-1-1-1,-1 0 0,5-16 1,23-68 304,-31 85-275,0-1 0,1-15-1,-1 1-20,-1-8-2,-3 30 0,1 0 0,-1 0 0,4-15 0,-4 21 1,0 0 1,0-1 0,0 1-1,0 0 1,0 0 0,0-1-1,0 1 1,0 0 0,-1 0 0,0-3-1,-1-6-222,2 9 77,0 18-432,1 16 561,1 0-1,1 0 1,2 0 0,2 0 0,1-1 0,14 37-1,-19-60 85,1 1-1,0-1 0,1 0 1,0-1-1,7 11 0,-11-18-43,0 1 0,0-1 0,1 1-1,-1-1 1,0 0 0,1 1 0,-1-1 0,1 0-1,0 0 1,-1 0 0,1 0 0,0 0 0,0-1-1,-1 1 1,1 0 0,0-1 0,0 1 0,0-1-1,0 0 1,0 0 0,0 1 0,0-1 0,-1 0 0,1-1-1,0 1 1,0 0 0,0-1 0,0 1 0,0-1-1,0 1 1,-1-1 0,1 0 0,3-2 0,0 0 25,-1-1-1,0 0 1,0 0 0,0-1 0,-1 1 0,0-1 0,1 0 0,-1 0 0,3-8 0,-2 5-37,69-144-136,-69 143-5,1 0 1,0 0-1,9-14 0,-12 21 101,-1 0 0,1-1-1,-1 1 1,1 1 0,0-1-1,0 0 1,0 0 0,0 1 0,1-1-1,-1 1 1,0-1 0,0 1-1,1 0 1,-1 0 0,1 0-1,-1 1 1,1-1 0,4 0 0,-5 1 25,0 0 0,0 0 0,-1 0 0,1 1 0,0-1 0,-1 0 0,1 1 0,-1 0 0,1-1 0,-1 1 0,1 0 0,-1 0 0,1 0 0,-1 0 0,1 0 0,-1 0 0,0 0 0,0 0 0,0 1 0,0-1 0,0 0 0,0 1 0,0-1 0,0 1 0,0-1 0,0 3 0,2 3-1,-1-1-1,-1 1 1,1 0-1,-1-1 0,1 9 1,0 11 95,4 58 152,-6-12-52,-1-61 61,-3-8 210,4-4-446,-1 1-1,1-1 0,-1 1 0,1-1 0,-1 1 0,1-1 1,-1 1-1,1-1 0,0 1 0,-1-1 0,1 1 0,0-1 1,-1 0-1,1 1 0,0-1 0,0 0 0,0 1 0,-1-1 1,1 0-1,0-1 0,0-1-31,0-1 0,0 0 1,0 1-1,0-1 0,0 0 0,1 0 1,0 1-1,0-1 0,1-4 0,17-33-395,-10 21 216,-2 6 154,-2 1-43,1 1-1,1-1 0,8-10 1,-13 19 82,1 0-1,1 1 1,-1-1 0,0 1 0,1 0 0,0 0 0,-1 0-1,1 1 1,0-1 0,1 1 0,-1 0 0,9-3 0,-9 4-7,0-1 1,1 1 0,-1 0 0,0 1 0,1-1 0,-1 1 0,1 0 0,-1 0 0,1 0-1,-1 0 1,7 2 0,-6 18-57,-3-14 89,-1 1 1,1-1-1,-1 1 0,0-1 0,0 1 1,-1 0-1,0 0 0,0-1 0,-1 1 0,-1 8 1,0 5-66,2 32 0,1-21 98,-1-28-51,1 1 0,-1-1 0,1 1 0,0 0 0,0-1 0,0 0 0,3 6 0,-2-6-6,-1 0 1,0 0 0,0 1 0,0-1-1,0 0 1,0 0 0,0 6 0,-1-9 2,-1 1 1,1 0-1,0-1 1,0 1 0,0 0-1,1 0 1,-1-1-1,0 1 1,0 0 0,0-1-1,0 1 1,1 0-1,-1-1 1,0 1 0,1 0-1,-1-1 1,0 1-1,1-1 1,-1 1 0,1 0-1,-1-1 1,1 1-1,-1-1 1,1 0 0,0 1-1,-1-1 1,1 1-1,-1-1 1,1 0 0,0 1-1,-1-1 1,1 0 0,0 0-1,-1 0 1,2 1-1,1 0 17,-2-1-3,1 1 0,-1-1 0,1 1 0,-1-1 0,1 0 0,-1 0-1,1 1 1,-1-1 0,1 0 0,-1 0 0,1 0 0,-1-1 0,1 1 0,-1 0 0,1-1 0,-1 1-1,1 0 1,-1-1 0,1 0 0,-1 1 0,1-1 0,-1 0 0,0 0 0,0 0 0,1 0-1,-1 0 1,1-1 0,4-4 20,-1 0-1,-1-1 1,1 1-1,4-9 1,-1 2-60,15-24-282,-2-2 0,21-52 0,-37 80 210,1-1-1,1 1 1,0 0 0,0 0 0,17-18 0,-24 28 82,1 0 0,0 1 0,0-1 0,0 0 0,0 1 0,0-1 0,0 0 0,0 1 0,0-1 0,0 1 0,0-1 0,0 1 0,0 0 0,0-1 0,0 1 0,0 0 0,1 0 0,-1 0 0,0 0 0,0 0 0,2 0 0,-1 1-13,1 0 0,0-1-1,-1 1 1,1 0-1,0 1 1,-1-1-1,1 0 1,3 4-1,3 2-6,0 1-1,0 1 1,9 10 0,-15-16 56,15 18 160,0 1 0,-2 0 0,27 47 0,-41-66 409,-2-5-240,-3-11-149,-6-17-250,6 22 36,-1 0 1,0 1-1,0 0 0,-1 0 1,0 0-1,0 1 0,0 0 0,-12-10 1,14 13-22,-1 0 0,0 0 0,0 1 0,0-1 0,0 1 0,0 0 0,0 0 0,-1 1 0,1-1 0,-1 1 0,1 0 1,-1 0-1,1 0 0,-1 1 0,0 0 0,-7 0 0,9 0 13,0 1 0,0 0 0,0-1 1,1 1-1,-1 0 0,0 0 0,1 0 0,-1 1 0,1-1 1,-1 1-1,1-1 0,0 1 0,0 0 0,-1 0 0,1 0 1,0 0-1,1 0 0,-1 0 0,-2 5 0,-1 2 10,0 0-1,1 0 1,-6 21 0,6-17-55,0 0 25,-2 3 54,1-1 1,1 1 0,-4 25-1,8-36 5,0-1 1,-1 0-1,2 0 0,-1 1 0,0-1 1,1 0-1,0 0 0,0 0 0,0 0 0,0 1 1,1-2-1,0 1 0,-1 0 0,1 0 1,1 0-1,-1-1 0,1 1 0,4 4 1,-4-5 15,-1 0 0,1 0 0,0-1 0,0 1 0,0-1 0,1 0 0,-1 0 1,0 0-1,1 0 0,-1-1 0,1 0 0,0 1 0,-1-1 0,1 0 0,0-1 0,0 1 1,0-1-1,0 0 0,0 1 0,-1-2 0,1 1 0,0 0 0,0-1 0,6-2 1,-4 1-8,0 0 1,0-1-1,-1 0 1,1-1 0,-1 1-1,0-1 1,0 0 0,0 0-1,0 0 1,-1-1 0,0 0-1,0 0 1,0 0 0,0 0-1,3-7 1,-3 3-40,0 1 1,0-1-1,-1 0 1,0 0-1,0-1 1,-1 1-1,0-1 1,-1 1-1,1-14 1,-2 10-264,0 13 266,0 0-1,0 0 1,0 0 0,0 0-1,0 0 1,0 0 0,1 0 0,-1 0-1,0 0 1,0 0 0,0 0-1,0 0 1,0 0 0,0 0-1,0 0 1,0 0 0,0 0 0,0 0-1,0 0 1,0 0 0,0 0-1,0 0 1,0 0 0,0 0 0,0 0-1,0 0 1,0 0 0,0 0-1,1 0 1,-1 0 0,0 0-1,0 0 1,0 0 0,0 0 0,0 0-1,0 0 1,0 0 0,0-1-1,0 1 1,0 0 0,0 0-1,0 0 1,0 0 0,0 0 0,0 0-1,0 0 1,0 0 0,0 0-1,0 0 1,0 0 0,0 0-1,0 0 1,0 0 0,0 0 0,0 0-1,0 0 1,0 0 0,0 0-1,0 0 1,0-1 0,5 19-692,1 2 735,15 26 43,-19-43-70,0 1 0,0-1 0,1 0 0,-1 1 0,1-1 0,0-1 0,-1 1 0,1 0 0,1-1 0,-1 1 0,0-1 0,1 0 0,-1 0 0,1 0 0,5 2 0,3-2 60,-10-2-48,0 1 1,0-1-1,1 1 1,-1-1-1,0 0 1,0 0-1,1 0 1,-1 0-1,0 0 1,0 0-1,1-1 1,-1 1-1,0-1 1,0 0-1,0 1 1,0-1-1,0 0 1,0 0-1,0 0 1,0-1-1,2-1 1,1-2 10,0 0 0,0 0 0,-1-1 0,0 1 0,0-1 0,0 0 0,-1 0 0,0-1 0,3-7 0,18-65 26,-20 64-85,3-8 47,22-93 187,-23 91-105,-3 15-65,-1 0 0,0-1 0,0 1 0,-1-11 0,-4-33-138,-2 0 0,-17-74 0,22 127 102,-2-10-34,1 3-74,-1 1-1,1-1 0,-5-8 0,4 20-102,-1 1 0,1 0 0,0 0 0,-2 10 0,4-9 225,0-1 0,0 1 0,0-1 0,2 7 0,0 16 69,0 4 12,2 0-1,1 0 1,17 59 0,1 4 311,-19-72-350,21 83 439,-21-94-404,0 0 0,1 0 0,1 0-1,0-1 1,0 0 0,12 15 0,-12-18-23,1-1 1,0 1 0,0-1-1,1-1 1,0 1 0,0-1-1,0-1 1,1 1 0,10 4-1,-12-8-307,-1 1-1,1-1 0,0 0 1,-1-1-1,1 0 0,0 0 1,0 0-1,0-1 0,0 0 1,0 0-1,-1 0 0,1-1 1,0-1-1,8-1 0,3-3-4012</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06.634"/>
    </inkml:context>
    <inkml:brush xml:id="br0">
      <inkml:brushProperty name="width" value="0.1" units="cm"/>
      <inkml:brushProperty name="height" value="0.1" units="cm"/>
      <inkml:brushProperty name="color" value="#66CC00"/>
    </inkml:brush>
  </inkml:definitions>
  <inkml:trace contextRef="#ctx0" brushRef="#br0">21 32 8320,'-21'-31'4256,"21"51"-11424,0-5 5696,3 1-832</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11.139"/>
    </inkml:context>
    <inkml:brush xml:id="br0">
      <inkml:brushProperty name="width" value="0.1" units="cm"/>
      <inkml:brushProperty name="height" value="0.1" units="cm"/>
      <inkml:brushProperty name="color" value="#66CC00"/>
    </inkml:brush>
  </inkml:definitions>
  <inkml:trace contextRef="#ctx0" brushRef="#br0">2 460 2656,'-2'-12'4694,"2"12"-4648,1 1 45,0-1 1,0 1-1,-1 0 0,1 0 1,0-1-1,-1 1 0,1 0 1,-1 0-1,1 0 1,-1 0-1,1 0 0,-1-1 1,0 1-1,1 0 0,-1 0 1,0 2-1,10 64 553,1 73-1,-8 68 245,-4-149-274,0-21-233,0-23-296,1-1-1,2 23 1,-2-3 880,0-42-294,0 4-627,0 1 0,0-1 0,0 0 0,-1 0 1,0 0-1,1 0 0,-3-4 0,-2-8-48,1-1 0,1 0 0,1 0 0,0-1 0,2-27 0,-2 4 12,1-82 42,2 107-96,1 0-1,1 0 0,0 0 1,1 0-1,10-26 1,-7 25 46,2 0 0,-1 1 0,2 0 0,13-18 0,-21 32-2,1-1-1,-1 1 1,1 0 0,0 0-1,0 0 1,0 0 0,0 0-1,0 0 1,0 1 0,0 0-1,1-1 1,-1 1 0,0 1-1,1-1 1,-1 0 0,1 1 0,3-1-1,9 1 8,-1 0-1,25 5 1,-32-4-4,-5-1 30,0 1-1,0 0 0,0 0 1,0 0-1,0 0 0,0 1 1,0-1-1,0 1 0,-1 0 1,1 0-1,-1 0 0,1 0 1,-1 0-1,0 1 0,0-1 1,0 0-1,0 1 0,0 0 1,0 0-1,-1-1 0,1 1 1,-1 0-1,0 0 0,0 0 1,0 0-1,0 0 1,-1 1-1,1 4 0,0-6 4,-2 1-1,1-1 1,0 1-1,0-1 1,-1 1 0,1-1-1,-1 0 1,0 1-1,0-1 1,1 1-1,-2-1 1,1 0-1,0 0 1,0 0 0,-1 0-1,1 0 1,-1 0-1,0 0 1,1 0-1,-1 0 1,0-1-1,0 1 1,-4 1 0,1-1-16,0-1 1,0 0-1,0-1 1,0 0-1,0 1 1,0-1-1,0-1 1,0 1-1,0-1 1,0 0-1,0 0 1,0 0-1,0-1 1,0 0-1,1 0 1,-7-3-1,9 4-183,2 1 53,-10 1-21,12 0-109,11 2-92,12-3 207,0-2 1,1 0 0,-1-1 0,-1-2-1,36-10 1,-48 11 134,122-34 288,-44 14-173,-51 13-75,-35 10-50,0 0 0,0-1-1,0 1 1,7-4 0,-11 4-3,0 1 0,0 0-1,0 0 1,0 0 0,0 0-1,1 0 1,-1 0 0,0 0-1,0 0 1,0 0 0,0 0-1,0 0 1,1 0 0,-1 0-1,0-1 1,0 1 0,0 0-1,0 0 1,1 1 0,-1-1-1,0 0 1,0 0 0,0 0-1,0 0 1,1 0 0,-1 0-1,0 0 1,0 0 0,0 0-1,0 0 1,1 0 0,-1 0 0,0 0-1,0 1 1,0-1 0,0 0-1,0 0 1,0 0 0,0 0-1,1 0 1,-1 0 0,0 1-1,0-1 1,0 0 0,0 0-1,0 0 1,0 0 0,0 1-1,0-1 1,0 0 0,0 0-1,0 0 1,0 0 0,0 1-1,0-1 1,0 0 0,0 0-1,0 0 1,0 0 0,0 1-1,0-1 1,0 0 0,0 0-1,0 0 1,-3 15-121,3-13 49,-2 14-6,1-1 1,0 23-1,1-32 64,1 1 1,0-1-1,0 0 0,0 0 1,1 0-1,0 0 0,0 0 1,6 10-1,2 3 53,13 22 150,-21-38-130,0-1 0,0 1 0,0-1 1,0 1-1,0-1 0,1 0 1,-1 0-1,0 0 0,1 0 1,0 0-1,3 1 0,-5-3-40,0 0 0,0 0-1,0 1 1,0-1-1,0 0 1,0 0 0,0-1-1,0 1 1,0 0 0,0 0-1,0 0 1,0-1 0,0 1-1,0 0 1,0-1 0,-1 1-1,1-1 1,0 1 0,0-1-1,0 0 1,0 1 0,0-2-1,16-18 292,-15 16-275,0 0 0,0 0 1,-1 0-1,1-1 0,-1 1 0,0 0 1,0-1-1,0-7 0,3-14 39,-3 21-71,0 1 0,0-1 1,-1 1-1,0-1 0,0 0 0,0 1 0,-1-1 0,0 1 0,1-1 0,-1 1 0,-1-1 0,1 1 1,-1-1-1,0 1 0,0 0 0,0 0 0,0 0 0,-1 0 0,1 0 0,-1 1 0,0-1 1,-1 1-1,1 0 0,0 0 0,-1 0 0,0 0 0,1 0 0,-1 1 0,0 0 0,-6-3 1,-38-8-330,34 12-48,12 4 153,6 4 202,0-2 7,1 1 1,1-2 0,-1 1 0,1 0 0,-1-1 0,1 0 0,0-1 0,1 1 0,-1-1 0,1-1 0,-1 1 0,1-1 0,12 3-1,-9-3 96,1-1 0,-1 0 0,1 0 0,0-1 0,0 0 0,0-1 0,-1 0 0,16-5 0,-22 5-32,1-1 0,-1 0 0,0 0 0,0 0 0,0 0 0,0-1 0,7-6 0,25-25 125,-23 20-107,-1 1 55,0-1 0,-1 0 0,12-21 0,-9 20-181,-12 13 30,0 0 0,0 1 0,-1-1 0,1 0 0,0 0 0,-1-1 0,3-3 0,-4 6 8,0-1 1,0 1 0,0 0-1,0-1 1,0 1-1,1 0 1,-1-1-1,0 1 1,0 0 0,1-1-1,-1 1 1,0 0-1,0-1 1,1 1-1,-1 0 1,0 0-1,1-1 1,-1 1 0,0 0-1,1 0 1,-1 0-1,0-1 1,1 1-1,-1 0 1,1 0 0,-1 0-1,0 0 1,1 0-1,-1 0 1,1 0-1,0 0 4,0 0-1,0 1 1,0-1-1,0 1 0,0-1 1,-1 0-1,1 1 0,0-1 1,0 1-1,0 0 0,-1-1 1,2 2-1,0 0 11,0 0 0,0 0 0,-1 1 0,1-1 1,-1 0-1,1 1 0,-1 0 0,0-1 0,1 4 0,6 28 42,-6-25-1,1 0 1,-1 0-1,-1 0 0,0 0 1,0 0-1,0 0 1,-2 0-1,1 1 0,-1-1 1,-2 11-1,1-14 36,1 0 0,-1-1 0,0 0 0,-1 1 0,1-1 0,-7 8 0,8-12-43,0 1 0,0-1 0,0 0 0,0 0 0,0 0 0,0 0 0,0 0 0,-1-1 1,1 1-1,0 0 0,-1 0 0,1-1 0,-1 1 0,1-1 0,-1 1 0,1-1 0,-1 0 0,1 0 0,-1 1 1,1-1-1,-1 0 0,1 0 0,-1-1 0,1 1 0,-1 0 0,1 0 0,-1-1 0,1 1 0,-1-1 0,-2-1 1,-2 0-23,0-2 1,1 1 0,-1-1 0,0 1 0,1-1-1,-7-8 1,4 5-54,2 2-146,0-1-1,-9-12 0,9 11-39,18 22-866,-5-10 1153,0 0 0,0 0 1,1-1-1,0 0 1,0 0-1,0-1 0,1 0 1,-1 0-1,1-1 0,10 1 1,-3-2 82,1-1 0,-1-1-1,1-1 1,-1 0 0,0-1 0,29-9 0,89-43 341,-113 45-458,-11 5 2,0-1 1,-1-1-1,1 0 0,10-10 0,-18 14-13,0 0-1,0-1 1,0 1 0,0-1-1,-1 1 1,1-1 0,-1 0-1,1-4 1,-2 6 18,1-1 28,2-6-928,0 8 438,0 7 457,-2-1-36,0 1 0,-1 0 0,1 0-1,-1 0 1,0-1 0,-1 8 0,0-5 21,0 0 1,2 14 0,7 33 312,26 104 0,-33-158-296,-1 1-1,1-1 0,-1 0 1,1 1-1,-1-1 0,1 0 1,0 0-1,-1 1 0,1-1 1,0 0-1,0 0 0,0 0 1,0 0-1,0 0 0,0 0 1,0 0-1,0 0 0,1-1 1,-1 1-1,3 1 0,-3-2-4,0 0-1,0 0 0,1 0 1,-1 0-1,0 0 0,0 0 1,0-1-1,1 1 0,-1 0 1,0-1-1,0 1 0,0 0 1,0-1-1,0 0 0,1 1 1,-1-1-1,0 0 0,0 1 1,-1-1-1,1 0 0,0 0 1,0 0-1,0 0 0,1-2 1,10-14 19,0-1 0,-2 0 0,0-1-1,12-31 1,-2 4 9,0-1-113,-2-1 0,-2-1-1,-3 0 1,-1-1 0,-3 0-1,-2-1 1,-2 0 0,-2-51 0,-8 41-694,5 61 759,0 0 0,0 0 0,0 0-1,0 0 1,0 0 0,0 0 0,0-1 0,1 1 0,-1 0 0,0 0 0,0 0-1,0 0 1,0 0 0,0 0 0,0-1 0,0 1 0,0 0 0,0 0 0,0 0 0,0 0-1,0 0 1,0 0 0,0 0 0,0-1 0,0 1 0,-1 0 0,1 0 0,0 0 0,0 0-1,0 0 1,0 0 0,0 0 0,0 0 0,0-1 0,0 1 0,0 0 0,0 0 0,0 0-1,-1 0 1,1 0 0,0 0 0,0 0 0,0 0 0,0 0 0,0 0 0,0 0-1,0 0 1,-1 0 0,1 0 0,0 0 0,0 0 0,0 0 0,0 0 0,0 0 0,0 0-1,0 0 1,-1 0 0,1 0 0,0 0 0,0 0 0,0 0 0,0 0 0,0 0 0,-4 7-149,2 26-88,2-7 210,-21 252 388,21-251-301,0 0-1,2-1 1,0 1 0,2 0-1,1-1 1,12 36 0,-16-58-26,1 0 0,0-1 1,0 1-1,0 0 1,1-1-1,4 6 1,9 14 214,-16-22-239,0-1 0,1 1 0,-1 0 0,1-1 1,-1 1-1,1 0 0,-1-1 0,1 1 0,-1-1 0,1 1 0,0-1 0,-1 1 0,1-1 0,0 1 0,-1-1 0,1 0 0,0 1 0,0-1 1,-1 0-1,1 0 0,0 0 0,0 1 0,0-1 0,1 0 2,0 0-1,0 0 1,0-1 0,0 1-1,0-1 1,0 1 0,0-1-1,0 1 1,2-2-1,4-2-49,-1 0 0,0-1 0,11-8 0,16-16-49,-5 5-165,33-22 0,-52 42 130,-7 7-103,-6 15 71,1-15 255,-2 10-22,1 0-1,0 0 1,1 0 0,0 0-1,1 1 1,1-1 0,0 0-1,0 0 1,2 1 0,-1-1-1,8 24 1,-9-35-61,0 0 1,1-1-1,-1 1 1,1-1-1,0 1 1,-1-1-1,1 0 1,0 1-1,0-1 1,0 0-1,0 1 1,0-1-1,0 0 1,0 0-1,1 0 1,-1 0-1,2 2 1,-1-3-7,-1 1 0,0-1 1,1 0-1,-1 0 1,0 1-1,1-1 0,-1 0 1,1 0-1,-1 0 1,0 0-1,1-1 1,-1 1-1,0 0 0,1 0 1,-1-1-1,2 0 1,5-3-28,-1 0 1,1-1 0,-1 0 0,0 0-1,8-8 1,-7 6-84,14-12-288,12-11-185,-33 30 489,-1 0 82,0 0 0,1-1 0,-1 1 0,0 0-1,0 0 1,0 0 0,0 0 0,0 0 0,0 0-1,1 0 1,-1 0 0,0 0 0,0 0 0,0 0 0,0 0-1,0 0 1,1 0 0,-1 0 0,0 0 0,0 0 0,0 0-1,0 0 1,1 0 0,-1 0 0,0 0 0,0 0 0,0 0-1,0 0 1,0 0 0,1 0 0,-1 0 0,0 0 0,0 0-1,0 1 1,0-1 0,0 0 0,0 0 0,0 0 0,1 0-1,-1 0 1,0 0 0,0 1 0,7 4-99,4 19 48,-8-17 46,0-1 1,1 1-1,-1-1 1,1 0-1,0 0 1,1 0-1,6 7 1,-9-11 35,0-1 0,0 1 0,0 0 0,0-1 1,1 1-1,-1-1 0,0 0 0,1 0 0,-1 0 0,1 0 0,2 1 1,-3-2 1,0 0 0,0 0 1,0-1-1,-1 1 0,1 0 0,0-1 1,0 1-1,0-1 0,-1 0 1,1 1-1,0-1 0,-1 0 1,1 0-1,-1 0 0,1 0 1,-1-1-1,3-1 0,-1-1 18,1 1 1,-1-1-1,0 0 0,0 0 0,-1 0 1,1-1-1,-1 1 0,0 0 0,3-8 1,-2 0 13,1 1 0,2-20 0,-6 25-49,0 0-1,0 1 1,0-1-1,0 0 1,-3-9 0,1 1-45,2 13 30,-1 0 0,1-1-1,0 1 1,-1 0 0,1 0-1,-1 0 1,0 0-1,1 0 1,-1 0 0,0 0-1,0 0 1,0 0-1,0 0 1,1 0 0,-1 0-1,0 0 1,-1 1 0,1-1-1,0 0 1,0 1-1,0-1 1,0 1 0,0 0-1,-1-1 1,1 1-1,0 0 1,0-1 0,0 1-1,-3 0 1,2 0-25,-1 0 1,1 0-1,-1 0 0,1 0 0,0 0 1,-1 0-1,1 1 0,-1-1 0,1 1 1,-1 0-1,1 0 0,0 0 1,0 0-1,-3 1 0,-3 4 114,6-5-103,0 0 0,0 0-1,0 1 1,1-1 0,-1 0 0,0 1 0,1-1 0,0 1-1,-1-1 1,1 1 0,0 0 0,-1-1 0,0 4 0,4-3 10,-1-1 0,1 0 1,0 0-1,0 0 0,0-1 1,0 1-1,3 1 0,1-2 29,-1 0 1,0-1-1,1 1 0,-1-1 0,1 0 0,-1 0 0,0-1 1,0 1-1,5-4 0,1 2 146,42-15 128,1 3 1,109-17 0,-159 32-287,0-1 0,0 1 0,0 0 1,0 0-1,0 0 0,0 0 0,-1 1 0,9 2 0,-11-3-2,0 1 0,0 0 0,0-1 0,0 1 0,0 0 0,0 0 0,0 0 0,-1 0 0,1 0 0,0 0 0,0 0 0,-1 0 0,1 0 0,-1 0 0,1 0 0,-1 0 0,1 0 0,-1 0 0,0 1 0,1-1 0,-1 0 0,0 0 0,0 1 0,0-1 0,0 0 0,0 0 0,0 0 0,0 1 0,-1-1 0,1 0 0,-1 2 0,-2 7 74,1-1 0,-2-1-1,1 1 1,-2 0 0,1-1 0,-8 11 0,-2 4 545,14-22-618,0 0 1,-1-1-1,1 1 0,-1-1 1,1 1-1,-1-1 1,1 0-1,-1 1 1,1-1-1,-1 1 0,0-1 1,1 0-1,-1 0 1,1 1-1,-2-1 1,-1-1-20,4-5-89,5-3-81,1 0-1,-1 1 1,2 0-1,-1 0 1,1 1-1,10-8 0,8-5 53,41-24 0,-64 43 133,3-3-34,1 0-1,-1 1 1,13-5-1,-17 8 38,-1-1-1,1 1 0,0 0 1,-1-1-1,1 1 0,0 0 1,-1 0-1,1 0 0,0 0 1,-1 1-1,1-1 0,0 0 1,-1 1-1,1-1 0,0 1 1,-1-1-1,1 1 0,-1 0 0,1 0 1,-1 0-1,2 1 0,1 1 108,-1 1-1,1 0 1,-1 1-1,0-1 0,0 0 1,-1 1-1,1 0 0,2 6 1,4 9 109,0-2 97,7 22 1,-12-29-214,0 0 1,0 0-1,2-1 1,-1 1-1,1-1 1,14 17-1,-20-26-122,1 0 0,0 0-1,0 0 1,0-1-1,0 1 1,0 0-1,0 0 1,0-1 0,0 1-1,0 0 1,0-1-1,0 1 1,0-1-1,0 1 1,1-1 0,-1 0-1,0 0 1,0 1-1,2-1 1,-2 0-114,0-1 1,0 1-1,0 0 0,0-1 0,0 1 1,0-1-1,0 1 0,0-1 1,0 1-1,0-1 0,-1 1 1,1-1-1,0 0 0,0 0 1,-1 1-1,1-1 0,0 0 1,0-1-1,1-1-514,-1-1 0,1 1 1,-1 0-1,0-1 0,0 1 0,0-1 1,0 1-1,-1-1 0,1 0 0,-1 1 0,0-8 1,-5-8-1925,-2 3-1172</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11.495"/>
    </inkml:context>
    <inkml:brush xml:id="br0">
      <inkml:brushProperty name="width" value="0.1" units="cm"/>
      <inkml:brushProperty name="height" value="0.1" units="cm"/>
      <inkml:brushProperty name="color" value="#66CC00"/>
    </inkml:brush>
  </inkml:definitions>
  <inkml:trace contextRef="#ctx0" brushRef="#br0">14 11 7040,'-5'-11'2624,"0"14"-2048,2 5-128,3 0-2688</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11.851"/>
    </inkml:context>
    <inkml:brush xml:id="br0">
      <inkml:brushProperty name="width" value="0.1" units="cm"/>
      <inkml:brushProperty name="height" value="0.1" units="cm"/>
      <inkml:brushProperty name="color" value="#66CC00"/>
    </inkml:brush>
  </inkml:definitions>
  <inkml:trace contextRef="#ctx0" brushRef="#br0">5 31 4480,'-4'-13'1207,"3"11"-617,1 5-78,9-3 21,11-3 365,1 1-1,34 0 0,-16 2-394,145-5 372,47-2-4571,-204 7 2688</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12.226"/>
    </inkml:context>
    <inkml:brush xml:id="br0">
      <inkml:brushProperty name="width" value="0.1" units="cm"/>
      <inkml:brushProperty name="height" value="0.1" units="cm"/>
      <inkml:brushProperty name="color" value="#66CC00"/>
    </inkml:brush>
  </inkml:definitions>
  <inkml:trace contextRef="#ctx0" brushRef="#br0">5 36 8128,'-5'-24'3008,"36"21"-2336,11-5-160,-21 8-4096,9 8 1856,-2-8-2336</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17.475"/>
    </inkml:context>
    <inkml:brush xml:id="br0">
      <inkml:brushProperty name="width" value="0.1" units="cm"/>
      <inkml:brushProperty name="height" value="0.1" units="cm"/>
      <inkml:brushProperty name="color" value="#66CC00"/>
    </inkml:brush>
  </inkml:definitions>
  <inkml:trace contextRef="#ctx0" brushRef="#br0">1 461 1568,'0'-1'253,"-1"1"1,1-1-1,0 0 0,0 1 1,0-1-1,0 1 0,0-1 1,4-8 3799,-3 8-3800,0-1-129,0 1-1,0-1 0,0 0 1,0 1-1,0-1 1,-1 0-1,1 1 1,-1-1-1,1-3 1,0-2 87,1 1 0,-1 0 0,1-1 0,0 1 0,1 0 0,-1 0 0,7-11 0,3-7 186,6-19 53,25-55 282,-34 81-718,0 1 0,1 1 0,22-27-1,-18 27 39,0 0 0,31-24 0,-37 34-58,-1 0 0,1 0 0,0 1 0,0 0 0,0 1 0,0-1 0,1 1 0,-1 1 0,11-2 0,-17 3 6,-1 1-1,1 0 1,0 0-1,0 0 1,-1 0-1,1 0 1,0 0-1,0 1 1,-1-1-1,1 0 1,0 1-1,-1 0 1,1-1-1,0 1 1,-1 0-1,1 0 1,-1 0 0,1 0-1,1 1 1,-1 0 1,0 1 1,-1-1-1,1 0 1,0 1 0,-1-1-1,0 1 1,0-1-1,1 1 1,-2 0 0,1-1-1,1 4 1,0 7 37,-1 0 0,0 0 0,-1 0 0,-1 15 0,1-23-14,-8 75 315,-1 21 216,10-101-546,-1 0 1,1 0 0,0 0-1,-1 0 1,1 0 0,-1-1-1,1 1 1,0 0 0,-1 0-1,1 0 1,-1-1 0,1 1-1,-1 0 1,1-1 0,0 0-1,15-15 14,-1 0 1,-1-1-1,14-21 0,-3 4-99,-9 13 88,-9 10-68,1 0-1,0 1 1,1 0 0,0 0 0,1 1-1,14-11 1,-23 20 42,-1-1-1,1 1 1,0-1 0,-1 1-1,1 0 1,0-1 0,-1 1-1,1 0 1,0 0-1,0 0 1,-1 0 0,1-1-1,0 1 1,0 0-1,0 0 1,-1 0 0,1 0-1,0 1 1,0-1-1,-1 0 1,1 0 0,0 0-1,0 1 1,0-1-1,0 1 2,1 0 0,-1 0-1,0 0 1,0 0 0,0 0-1,0 0 1,0 1-1,0-1 1,-1 0 0,1 0-1,1 3 1,1 4 17,-1-1-1,0 0 1,2 14 0,-4-21-5,9 70 225,-6-38-19,2 0 0,9 32 0,-12-58-192,0-1-1,0 1 1,0 0-1,1-1 1,0 1 0,0-1-1,1 0 1,4 5 0,2 4 186,-10-13-195,0 0 0,1 0-1,0 0 1,-1-1 0,1 1 0,-1 0 0,1 0 0,0 0 0,-1 0-1,1-1 1,0 1 0,0 0 0,0-1 0,0 1 0,0-1-1,-1 1 1,1-1 0,0 1 0,0-1 0,0 0 0,0 1-1,0-1 1,1 0 0,-1 0 0,0 0 0,0 0 0,1 0 0,1 0 6,-1 0 1,0-1-1,1 1 1,-1-1 0,0 0-1,0 1 1,0-1 0,0 0-1,1 0 1,-1-1-1,0 1 1,-1 0 0,1-1-1,3-2 1,22-26-506,-19 20 472,0 0 19,-1-1 0,-1 0-1,1 0 1,-2-1 0,0 0 0,0 0-1,-1 0 1,0-1 0,-1 1-1,-1-1 1,0 0 0,1-20 0,-3 28-1,0 0 1,-1 1-1,1-1 1,-1 1 0,1-1-1,-1 1 1,-1-1-1,1 1 1,-1-1 0,-3-7-1,4 12-6,1 0-1,0-1 1,0 1-1,-1 0 0,1-1 1,0 1-1,0 0 1,-1-1-1,1 1 1,0 0-1,-1 0 0,1-1 1,0 1-1,-1 0 1,1 0-1,0 0 1,-1 0-1,1-1 0,-1 1 1,1 0-1,0 0 1,-1 0-1,1 0 1,-1 0-1,1 0 0,0 0 1,-1 0-1,1 0 1,-1 0-1,1 0 1,0 0-1,-1 0 0,1 1 1,0-1-1,-1 0 1,1 0-1,-1 0 1,1 1-1,0-1 0,-1 0 1,1 0-1,0 1 1,0-1-1,-1 0 1,1 0-1,0 1 0,0-1 1,-1 0-1,1 1 1,0-1-1,0 0 1,0 1-1,-1-1 0,1 1 1,0 0-1,-9 22-196,8-22 196,-5 23 57,1 0 1,2 0-1,0 0 0,1 0 1,1 1-1,5 43 1,-3-61-1,1 1 0,-1-1 0,1 1 0,1-1 0,0 0 0,0 0 0,0 0 0,1 0 0,0 0 0,0-1-1,0 0 1,7 7 0,-8-9-5,1-1 0,0 1 0,-1-1 0,1 0-1,0-1 1,0 1 0,1-1 0,7 4 0,-9-5-6,0 0 0,0 0 0,0 0 1,0-1-1,0 0 0,0 1 0,0-1 1,0 0-1,0 0 0,0-1 0,1 1 1,-1-1-1,0 1 0,4-3 0,81-32 359,-73 27-404,1 0-1,-2-1 1,21-15-1,-35 24 11,19-14 3,-1-1 0,-1-1 1,0-1-1,29-36 0,-9 5-296,-36 47 21,1 27-127,-1-19 404,0 0 0,-1-1 0,0 13 0,0-18-1,-1 8 43,0 0 1,0 0-1,1 0 1,1 0-1,1 14 0,1-1 24,-3-19-69,0 1-1,1-1 0,-1 0 1,1 1-1,0-1 1,0 1-1,0-1 1,0 0-1,3 5 1,-1-1 59,5 5 281,-7-12-332,-1 0-1,1 0 0,-1 0 0,1 0 0,-1 1 0,1-1 1,-1 0-1,1 0 0,-1 0 0,1 0 0,-1 0 0,1 0 1,-1 0-1,1 0 0,-1-1 0,1 1 0,-1 0 0,1 0 1,-1 0-1,1 0 0,-1-1 0,0 1 0,1 0 0,-1 0 1,1-1-1,-1 1 0,0 0 0,1-1 0,-1 1 0,1-1 1,4-4 54,0 1 1,0-1-1,0 0 1,-1 0-1,0 0 1,0 0 0,0-1-1,3-7 1,4-11-217,-8 13 66,2 1 1,-1 0-1,2 1 0,-1-1 0,1 1 1,8-10-1,-13 19 75,-1 0 0,1 0 0,-1 0 0,0 0 0,1 0 0,-1 0 0,1 0 0,-1 0 0,0 0 0,1 0 0,-1 0 0,0 0 0,1 0 0,-1 0 0,0 1 0,1-1 0,-1 0 0,1 0 0,-1 0 0,0 1 0,0-1 0,1 0 0,-1 1 0,0-1 0,0 0 0,1 0 0,-1 1 0,0-1 10,4 6-20,0 1 1,0-1 0,5 13 0,1 3 21,-8-18 7,0 1-4,1 0 0,0 0 0,0 0 0,0 0 0,1 0 0,-1-1 0,1 1 0,0-1 0,8 7 0,-2-4 78,8 6 438,-17-13-496,0 0-1,1 1 0,-1-1 0,0 0 1,0 0-1,0 0 0,0 0 1,1 0-1,-1 0 0,0 0 0,0 0 1,0 0-1,1-1 0,-1 1 1,0 0-1,0-1 0,0 1 1,1-1-1,5-3 39,-1 0 0,0 0 0,0 0 0,0-1 0,-1 0 0,0 0 0,1 0 0,-2-1 0,1 0 0,-1 0 0,4-7 0,5-10-76,16-45 1,-19 43-154,17-33 1,-21 47 183,-5 8-72,0 1-1,0 0 1,0 0-1,1 0 1,-1 0-1,1 0 1,-1 0 0,3-3-1,-3 5 55,1-1-1,-1 1 1,0-1 0,0 1 0,0-1-1,0 1 1,0 0 0,1 0-1,-1-1 1,0 1 0,0 0-1,0 0 1,1 0 0,-1 0-1,0 0 1,0 1 0,0-1-1,1 0 1,-1 0 0,0 1-1,0-1 1,1 1 0,23 9 278,-15-5-129,1-1 0,0-1 0,-1 1 0,1-2 0,0 1 0,1-2 0,12 2 0,-5-3-6,-1-1-1,24-4 1,-33 3-451,0 0 1,0-1 0,0 0 0,-1 0-1,1-1 1,14-8 0,24-15-6140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22.755"/>
    </inkml:context>
    <inkml:brush xml:id="br0">
      <inkml:brushProperty name="width" value="0.1" units="cm"/>
      <inkml:brushProperty name="height" value="0.1" units="cm"/>
      <inkml:brushProperty name="color" value="#66CC00"/>
    </inkml:brush>
  </inkml:definitions>
  <inkml:trace contextRef="#ctx0" brushRef="#br0">74 644 5312,'-3'-5'2522,"4"11"-1623,1 13-550,-14 147 2196,2-69-1890,6-54-31,-14 56 0,18-99-600,0 1-1,0-1 0,0 1 0,0-1 1,0 0-1,0 1 0,0-1 0,0 1 1,-1-1-1,1 0 0,0 1 1,0-1-1,0 0 0,-1 1 0,1-1 1,0 0-1,0 1 0,-1-1 0,1 0 1,0 0-1,-1 1 0,0-1 1,-5-4 460,-4-16-309,8 12-173,0 0-1,1 0 1,-1 0 0,1 0-1,1 0 1,0 0 0,0 0 0,1 0-1,1-12 1,4-7 146,15-39 0,0-5 78,-13 40-220,0 0 1,15-32 0,-17 51-12,0-1 1,0 1-1,2 0 1,-1 1-1,2 0 1,-1 0-1,16-14 1,-17 18-19,1 0 1,0 1-1,0 0 0,1 0 1,-1 1-1,1 0 1,1 1-1,-1 0 1,15-4-1,-19 7 17,-1 0 0,1 0 0,0 0 0,-1 1-1,1 0 1,0 0 0,0 0 0,0 0 0,-1 1-1,1 0 1,0 0 0,-1 0 0,1 1-1,-1-1 1,1 1 0,-1 0 0,0 1 0,0-1-1,0 1 1,0-1 0,0 1 0,4 4 0,0 2 29,-1-1 1,1 1 0,-1 1 0,-1-1-1,0 1 1,0 0 0,8 22-1,-12-26 11,1 0-1,-2 0 0,1 0 0,-1 1 0,0-1 0,0 1 0,0-1 0,-1 1 1,0-1-1,-1 1 0,1-1 0,-1 1 0,0-1 0,-1 0 0,-4 12 1,3-13 1,0 0 0,0 0 0,-1-1 1,1 1-1,-1-1 0,-1 0 0,1 0 1,0 0-1,-1-1 0,0 1 1,0-1-1,0 0 0,0-1 0,-7 3 1,-5 2 21,0-1 0,-1-1 0,-22 4 0,6-4-143,0-2 0,-41-2 0,55-1-216,63-12-306,31-3 512,71-18-80,-120 26 214,0-2 1,0 0 0,37-21 0,-43 19 16,0 0 0,-1-1 1,-1-1-1,22-20 1,-39 52-600,0-1 621,-6 26 0,3-25-15,0 25-1,3-38-74,0 0 0,0 0 0,1 0 0,0 0 0,0 0-1,0-1 1,3 7 0,-3-8 30,1-1-1,0 0 0,0 0 0,0 0 1,0 0-1,1 0 0,-1-1 0,1 1 1,-1-1-1,1 1 0,0-1 1,5 3-1,-6-4 16,-1 0-1,1 0 1,0 0 0,1-1-1,-1 1 1,0-1 0,0 1-1,0-1 1,0 0 0,0 0-1,0 1 1,0-2 0,1 1 0,-1 0-1,0 0 1,0-1 0,0 1-1,0-1 1,0 1 0,0-1-1,0 0 1,0 0 0,0 0-1,0 0 1,3-3 0,-2 2 2,0-1-1,0 1 1,0-1 0,-1 0-1,1 0 1,-1 0 0,1 0 0,-1 0-1,0 0 1,0-1 0,-1 1-1,1-1 1,1-6 0,-1 0-55,0 0 0,-1-1 0,-1 1 0,0-1 0,0 1 0,-1 0 0,-1-1 0,1 1 0,-2 0 0,1 0 0,-1 0 0,-1 0 0,0 1 0,0-1 0,-1 1 0,-8-12 0,12 19-28,0 1 1,0 0-1,-1-1 1,1 1-1,0 0 1,-1 0-1,1 0 1,0 0-1,-1 0 1,-2-1-1,4 2 38,-1-1 0,1 1 0,0 0-1,-1 0 1,1 0 0,0 0-1,-1 0 1,1 0 0,0-1 0,-1 1-1,1 0 1,-1 0 0,1 0 0,0 0-1,-1 0 1,1 0 0,0 1 0,-1-1-1,1 0 1,-1 0 0,1 0 0,0 0-1,-1 0 1,1 0 0,0 1 0,-1-1-1,1 0 1,0 0 0,-1 1-1,1-1 1,0 0 0,0 0 0,-1 1-1,1-1 1,0 0 0,0 1 0,0-1-1,-1 0 1,1 1 0,0-1 0,0 0-1,0 1 1,0-1 0,-1 1 0,1 3-16,-1-1 1,0 1-1,1-1 1,0 1 0,0 0-1,0-1 1,0 1 0,1-1-1,-1 1 1,1-1-1,0 1 1,0-1 0,0 1-1,0-1 1,1 0 0,0 1-1,3 5 1,-2-5 41,0 0 1,1-1-1,-1 1 0,1-1 0,-1 1 1,1-1-1,0 0 0,1 0 1,-1-1-1,0 1 0,8 2 1,-4-3 18,0 1 0,-1-1 0,1-1-1,0 1 1,0-1 0,13-1 0,-9 0 25,0-1 0,0-1 0,0 0 0,-1-1 0,1 0-1,-1-1 1,1 0 0,11-6 0,-5 0 57,0 0-1,0-2 1,29-23-1,-22 11-82,-1-1 0,36-48 0,-22 25 151,-36 46-238,-1 0-1,1 0 1,0 0 0,-1 0 0,1-1 0,-1 1-1,0 0 1,0-1 0,0 1 0,0 0-1,1-5 1,6 11-308,-6-2 341,0 1 0,-1 0 0,1 0 1,-1 0-1,0 1 0,0-1 1,0 0-1,-1 0 0,1 1 0,-1-1 1,0 0-1,0 5 0,2 8-29,3 18 86,-2-1 0,-2 0 0,-2 46 0,0-68 55,0 0 1,-1-1 0,1 1 0,-2-1 0,0 1 0,0-1-1,-1 0 1,-9 17 0,13-26-74,-1 0-1,0 0 1,0 0-1,1 0 1,-1 0-1,0 0 0,0 0 1,0-1-1,0 1 1,0 0-1,0-1 1,0 1-1,0-1 1,0 1-1,0-1 1,-1 1-1,1-1 1,0 0-1,0 0 1,0 1-1,-1-1 1,1 0-1,0 0 1,0 0-1,0 0 0,-1-1 1,1 1-1,0 0 1,0 0-1,0-1 1,0 1-1,0-1 1,-2 0-1,-4-2 9,0-1-1,0 0 0,0 0 0,-6-6 1,2 2-22,0 0-96,-20-19 0,22 18-51,-1 1 0,-15-12 0,17 17-374,10 8 15,0 0 609,2 2-107,0 0 0,0 0 0,0-1 0,0 0 0,1 0 0,0 0 1,1-1-1,-1 1 0,1-1 0,0 0 0,0-1 0,8 5 0,2 0 200,1 0-1,1-1 1,30 9 0,-44-15-136,0-1 0,0-1 0,0 1 0,0 0 0,0-1 0,0 0-1,0 0 1,0 0 0,0-1 0,0 1 0,0-1 0,8-2 0,-7 1-11,1-1 1,0 0-1,-1 0 1,1 0-1,-1-1 1,0 1-1,8-9 0,-2 1 25,-1-1-1,0-1 1,-1 0-1,0 0 0,12-25 1,43-118 124,-62 150-266,0-1 0,0 0 0,-1 0 0,0 0 0,0 0 0,0-10 0,-1 16 107,0 1-54,0 0 0,0 0 0,0 0 0,0-1 0,0 1 0,0 0 0,0 0-1,0 0 1,0 0 0,0 0 0,0 0 0,0 0 0,-1-1 0,1 1 0,0 0 0,0 0 0,0 0 0,0 0-1,0 0 1,0 0 0,0 0 0,0 0 0,0 0 0,0-1 0,0 1 0,0 0 0,-1 0 0,1 0 0,0 0-1,0 0 1,0 0 0,0 0 0,0 0 0,0 0 0,0 0 0,0 0 0,-1 0 0,1 0 0,0 0 0,0 0-1,0 0 1,0 0 0,0 0 0,0 0 0,0 0 0,-1 0 0,1 0 0,0 0 0,0 0 0,0 0 0,0 0-1,0 0 1,0 0 0,0 0 0,-1 0 0,1 0 0,0 1 0,0-1 0,0 0 0,0 0 0,0 0 0,0 0-1,-5 30-116,-3 61-63,3 78 377,4-148-185,1-15 3,-1 0-1,1 0 1,0 0-1,0 0 0,1 0 1,-1-1-1,1 1 1,4 11-1,-4-16 20,-1 1-8,0-1 0,1 0 0,-1 1 0,1-1 0,0 0-1,-1 1 1,1-1 0,0 0 0,0 0 0,0 0 0,0 0 0,0 0 0,0 0-1,0 0 1,0 0 0,0 0 0,1 0 0,-1 0 0,0-1 0,0 1 0,1-1-1,-1 1 1,1-1 0,-1 1 0,0-1 0,1 0 0,-1 0 0,1 1 0,1-1-1,2 0 41,3 0-57,0 0 0,0-1-1,0 1 1,12-4-1,2-1 145,-17 4-129,0 0-1,0 0 1,0-1-1,0 1 1,-1-1-1,9-4 0,6-4 21,-14 7 39,0 1-1,0-1 0,-1 0 1,5-3-1,3-5-445,-11 11 438,0-1-208,-1 0 149,1 1 0,-1-1 0,1 0 0,0 1 0,-1-1-1,1 1 1,0-1 0,-1 1 0,1 0 0,0-1 0,0 1 0,-1 0 0,1-1 0,2 1-1,10-7 46,-10 4-21,1 0-1,-1 0 1,1 0-1,0 1 1,0-1-1,6-2 1,-7 4-36,0 0 0,0-1 1,-1 0-1,1 1 1,0-1-1,-1 0 0,1 0 1,-1-1-1,3-2 0,3-4 5,-4 5 59,-1 0 1,0 0-1,0 0 0,0-1 0,3-7 1,71-222 351,-65 189-525,-1-1 25,8-72 1,-18 111 95,7-94-224,-3-6-421,3 61 336,-8 43 270,1 0 0,0 1 0,0-1 0,-1 1 0,1 0 0,1-1 0,-1 1 0,0 0-1,1-1 1,2-2 0,-1 0-161,-3 5 120,0 16-303,0 4 299,-7 31 0,3-19-9,-1 14 75,4-23 73,-7 30 0,5-31 30,0 0 0,1 0 0,2 0 1,2 25-1,-1 7-98,4-1 263,0-11-121,1 19-149,1 31 216,-7-77-198,2-1 0,0 1-1,1-1 1,1 1 0,5 15-1,-8-28 16,0 0-1,-1 0 1,1 0-1,0 0 0,0-1 1,0 1-1,0 0 0,1-1 1,-1 1-1,0 0 0,1-1 1,-1 0-1,1 1 0,-1-1 1,1 0-1,0 0 0,-1 0 1,1 0-1,0 0 0,0 0 1,0 0-1,0-1 0,0 1 1,0-1-1,3 1 0,-3-1 27,0 0 1,1 0-1,-1-1 0,0 1 0,0-1 0,1 1 0,-1-1 1,0 0-1,0 0 0,0 0 0,0 0 0,0 0 0,0 0 1,0 0-1,0-1 0,0 1 0,-1-1 0,1 1 0,-1-1 1,1 0-1,-1 0 0,3-3 0,2-6-7,1-1 1,-2 0-1,1 0 1,3-16-1,12-54 94,-7 23-310,-12 50 175,-1 1 0,0-1 1,0 1-1,-1-11 0,0 18-9,1-6-616,0 10 171,0 13 121,-1 12 157,0 54 86,13 112 0,-12-188 126,0-1 1,1 1 0,-1 0-1,1-1 1,0 1 0,0-1-1,1 0 1,0 1-1,0-1 1,5 6 0,-6-9-12,-1 0 0,1 0 1,0 0-1,0 0 0,0-1 0,0 1 1,1-1-1,-1 1 0,0-1 0,1 0 1,-1 0-1,0 0 0,1 0 1,0-1-1,-1 1 0,1 0 0,-1-1 1,1 0-1,0 0 0,-1 0 0,1 0 1,0 0-1,-1 0 0,5-1 0,4-3-58,1 1 0,-1-2 0,0 1 0,0-1 0,-1-1 0,1 0 0,9-8 0,64-56-228,-55 43 197,-28 27 55,-1 0 0,0 0 0,0 0-1,0 0 1,0 0 0,0 0 0,1-1 0,-1 1 0,0 0-1,0 0 1,0 0 0,1 0 0,-1 0 0,0 0-1,0 0 1,0 0 0,0 0 0,1 0 0,-1 0 0,0 0-1,0 0 1,0 0 0,1 0 0,-1 0 0,0 0-1,0 0 1,0 0 0,1 1 0,-1-1 0,0 0 0,0 0-1,0 0 1,0 0 0,0 0 0,1 0 0,-1 0-1,0 1 1,0-1 0,0 0 0,0 0 0,0 0 0,0 0-1,0 1 1,1-1 0,-1 0 0,0 0 0,0 0-1,0 0 1,0 1 0,0-1 0,0 0 0,0 0 0,0 1-1,4 16 108,-2-4-78,2 0-76,-1-6 20,-1 1-1,1-1 1,1 1-1,4 7 1,-7-13 50,0 0-1,1 0 1,-1-1-1,1 1 1,0 0-1,-1-1 1,1 1-1,0-1 1,0 1 0,0-1-1,0 0 1,0 0-1,0 0 1,1 0-1,-1 0 1,0 0-1,0-1 1,5 1 0,3 1 103,-7-2-88,0 1-1,-1 0 0,1-1 0,0 0 0,0 0 0,-1 1 0,1-2 0,0 1 0,0 0 0,-1 0 0,1-1 0,0 0 0,-1 1 0,1-1 0,-1 0 0,1 0 0,-1-1 0,1 1 0,-1 0 0,5-4 0,-5 3-28,-1 0-1,1 1 0,0-1 1,-1 0-1,1 0 1,-1 0-1,1 0 1,-1-1-1,0 1 1,0 0-1,1-4 0,-1 0 50,0 1 0,0 0-1,-1 0 1,0-7 0,0 4-6,0 1-45,-1 0-1,1 0 1,-1 0-1,0 0 1,-1 0 0,0 1-1,-4-11 1,6 15 0,-1 0 0,-1-1 0,1 1 0,0 0 0,0 0 0,-1 1 0,1-1 0,-1 0 0,0 0 0,1 1-1,-1-1 1,0 1 0,0-1 0,0 1 0,0 0 0,0 0 0,0 0 0,0 0 0,-1 0 0,1 0 0,0 1 0,-1-1 0,1 1 0,0-1 0,-5 1 0,2 0-10,1 0 1,-1 1-1,0-1 0,1 1 1,-1 0-1,0 1 0,1-1 1,0 1-1,-1 0 0,1 0 1,0 0-1,-8 5 0,5-1-37,0 1 0,0 0 0,1-1 0,-1 2 0,-6 9 0,13-16 60,0-1 0,-1 0 0,1 0 0,0 1 0,-1-1 0,1 0 0,0 1 0,0-1 0,0 0 1,-1 1-1,1-1 0,0 0 0,0 1 0,0-1 0,0 0 0,-1 1 0,1-1 0,0 0 1,0 1-1,0-1 0,0 1 0,0-1 0,0 0 0,0 1 0,9-3 132,-1 0-168,4-2 96,0 0-1,0-1 0,-1 0 0,20-12 0,38-32 43,-46 31-14,43-25 0,-51 35-48,0 1 0,0 0 1,1 2-1,0-1 0,21-3 0,-31 8-43,0 0-1,0 1 0,-1 0 0,1 0 1,0 0-1,0 1 0,0 0 0,6 1 1,-8 0 4,-1-1 1,1 0 0,-1 1-1,0 0 1,0-1 0,0 1-1,0 1 1,0-1 0,0 0-1,0 1 1,-1-1-1,1 1 1,-1 0 0,3 4-1,-2-3 43,-1 1-1,0-1 0,0 1 0,-1 0 0,1 0 0,-1 0 1,0 0-1,0 0 0,-1 0 0,1 0 0,-1 0 0,0 0 1,-1 0-1,-1 10 0,-2 5 138,-1 0-1,-10 25 1,14-42-160,-10 19 492,11-22-513,0 0-1,0-1 0,0 1 0,0 0 1,0 0-1,0 0 0,0 0 0,0 0 1,0 0-1,0 0 0,0 0 1,0 0-1,0 0 0,-1 0 0,1 0 1,0 0-1,0 0 0,0 0 0,0 0 1,0 0-1,0 0 0,0 0 0,0 0 1,0 0-1,0 0 0,0 0 1,0 0-1,0 0 0,0 0 0,0 0 1,0 0-1,0 0 0,0 0 0,0 0 1,0 0-1,0 0 0,0 0 0,0 0 1,-1 0-1,1 0 0,0 0 1,0 0-1,0 0 0,0 0 0,5-13-72,10-13-204,0 0 0,28-36 0,-40 58 226,0 0 0,1 0 0,-1 1 0,1-1 0,0 1 0,-1 0 0,2 0 0,-1 0 1,0 1-1,0-1 0,7-1 0,-9 3 32,-1 1 0,1-1 1,0 1-1,0-1 0,0 1 0,0 0 1,0 0-1,0 0 0,0 0 0,0 1 1,0-1-1,0 0 0,0 1 1,0-1-1,-1 1 0,1 0 0,0-1 1,0 1-1,-1 0 0,1 0 0,0 0 1,-1 1-1,1-1 0,-1 0 1,1 0-1,-1 1 0,0-1 0,0 1 1,1-1-1,0 4 0,15 29 249,-3-4 86,2-1-78,-5-10-136,0 0-1,19 23 1,-27-37-32,1 0 0,1-1 0,-1 0 0,0 0 0,1 0 0,0 0-1,0-1 1,0 0 0,1 0 0,-1 0 0,1-1 0,-1 1 0,8 1 0,-6-4-209,-1 0-1,1 0 1,-1 0 0,0-1-1,1 0 1,-1 0 0,0-1-1,0 0 1,0 0 0,0 0-1,0-1 1,0 1 0,0-2-1,-1 1 1,9-7 0,-11 8-371,-1-1 0,1 0-1,-1 0 1,0 0 0,0-1 0,0 1 0,0 0 0,0-1 0,-1 1 0,1-1 0,-1 0 0,0 1 0,0-1-1,-1 0 1,1 0 0,-1 1 0,0-1 0,0 0 0,0 0 0,0 0 0,-1 0 0,1 1 0,-3-7-1,-1-16-2914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41.084"/>
    </inkml:context>
    <inkml:brush xml:id="br0">
      <inkml:brushProperty name="width" value="0.1" units="cm"/>
      <inkml:brushProperty name="height" value="0.1" units="cm"/>
      <inkml:brushProperty name="color" value="#004F8B"/>
    </inkml:brush>
  </inkml:definitions>
  <inkml:trace contextRef="#ctx0" brushRef="#br0">474 62 1728,'2'-1'2499,"-1"1"-2306,0 0-1,-1-1 1,1 1 0,0 0-1,-1-1 1,1 1 0,-1 0-1,1-1 1,0 1 0,-1-1-1,1 1 1,-1-1 0,1 1-1,-1-1 1,1 1 0,-1-1-1,0 0 1,1 0 0,4-14 2852,-5 14-2968,0 0 1,0 0-1,0 0 1,0 1-1,-1-1 1,1 0-1,0 0 1,0 0-1,-1 1 1,1-1-1,0 0 1,-1 0-1,1 1 0,-1-1 1,0-1-1,-2-4 401,3 5-387,-12-2 394,11 2-435,0 0 0,0 0-1,0 0 1,1 1 0,-1-1-1,0 0 1,0 1 0,0-1-1,0 0 1,-1 1-1,1-1 1,0 1 0,0-1-1,0 1 1,0 0 0,0 0-1,-1-1 1,1 1 0,-2 0-1,-30 0 368,22 0-61,-5-1-329,11 1 42,0-1 0,0 1 1,0 0-1,-1 0 0,1 1 0,0 0 1,0 0-1,-6 1 0,-14 8 40,16-6-72,0 0 0,0 0-1,-9 6 1,-2 4 212,0 2-1,-22 22 1,13-11-248,8-7 135,-22 29 0,33-35-41,0 1 0,-11 25 0,5-10-167,12-22 102,1-3-10,0 0-1,0 0 1,0 0 0,1 0-1,0 1 1,0-1-1,-2 9 1,-3 39 246,6-40-128,1-9-126,-1 0 0,1 0 0,0 0 0,0-1 0,1 1 0,-1 0 0,1 0 0,2 6 0,10 25-183,17 18 315,-26-46-72,0 0 0,1-1 0,9 12 0,11 1-189,-14-13 245,-6-4-105,1 1-1,0 0 1,0-1-1,0 0 1,0 0-1,0-1 1,0 0-1,10 1 0,-9-2-2,-1 1-1,0 0 1,11 3-1,10 2 47,30 5-44,-21-7 175,61-1 0,-93-3-193,1-1-1,-1 1 0,1-1 1,-1-1-1,0 1 0,0 0 1,0-1-1,1 0 0,-1 0 1,4-3-1,37-29 277,-41 31-138,40-38-66,-33 29-24,7-11-47,-12 17-14,-1-1 0,0 0-1,0 1 1,6-14-1,-10 18 20,3-5 36,0-1 1,0-1-1,-1 1 0,0-1 0,3-13 0,-1 1 14,-3 16-78,-1 1 0,0 0 0,0 0 0,0-1 0,0-6 0,0-28 8,0 22-10,-1-1 1,-2-19-1,1 20 3,-1-1-1,-1 1 1,-1 0-1,-1 0 0,0 0 1,-10-21-1,3 12 69,8 17-95,0 1 1,-1-1-1,-11-15 0,15 22 28,-1 0 0,0 0 0,0 0-1,0 0 1,0 0 0,0 1 0,0-1 0,0 1 0,-1-1-1,1 1 1,-1 0 0,1 0 0,-1 0 0,1 1-1,-1-1 1,1 0 0,-1 1 0,0 0 0,-3-1-1,-33-5 1,20 6-13,1 2 0,-1 0-1,-31 8 1,39-9 378,-1-2-4522</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23.119"/>
    </inkml:context>
    <inkml:brush xml:id="br0">
      <inkml:brushProperty name="width" value="0.1" units="cm"/>
      <inkml:brushProperty name="height" value="0.1" units="cm"/>
      <inkml:brushProperty name="color" value="#66CC00"/>
    </inkml:brush>
  </inkml:definitions>
  <inkml:trace contextRef="#ctx0" brushRef="#br0">31 32 8320,'-13'-19'3072,"4"14"-2400,4-3 160,2 8-1152</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23.529"/>
    </inkml:context>
    <inkml:brush xml:id="br0">
      <inkml:brushProperty name="width" value="0.1" units="cm"/>
      <inkml:brushProperty name="height" value="0.1" units="cm"/>
      <inkml:brushProperty name="color" value="#66CC00"/>
    </inkml:brush>
  </inkml:definitions>
  <inkml:trace contextRef="#ctx0" brushRef="#br0">43 19 3968,'-3'-1'444,"0"0"0,1-1 0,-1 1 1,0 1-1,0-1 0,0 0 0,0 1 0,0-1 0,0 1 1,0 0-1,-5 0 0,6 0 146,19-3 2919,160 3-2486,-58 0-3443,-116 0 2184,4 0-677,0 0 0,0 0 0,12-3 0,-5-2-3167</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23.880"/>
    </inkml:context>
    <inkml:brush xml:id="br0">
      <inkml:brushProperty name="width" value="0.1" units="cm"/>
      <inkml:brushProperty name="height" value="0.1" units="cm"/>
      <inkml:brushProperty name="color" value="#66CC00"/>
    </inkml:brush>
  </inkml:definitions>
  <inkml:trace contextRef="#ctx0" brushRef="#br0">31 27 10464,'-31'-27'5376,"41"27"-8128,-2 8 1376,9 0-5216</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1:45.610"/>
    </inkml:context>
    <inkml:brush xml:id="br0">
      <inkml:brushProperty name="width" value="0.1" units="cm"/>
      <inkml:brushProperty name="height" value="0.1" units="cm"/>
      <inkml:brushProperty name="color" value="#004F8B"/>
    </inkml:brush>
  </inkml:definitions>
  <inkml:trace contextRef="#ctx0" brushRef="#br0">1 76 1568,'0'3'9723,"4"-6"-9809,0-5 1094,0 0-438,-4 7-490,1 0 0,-1 1 0,0-1 0,1 0 0,-1 0 0,1 1 0,-1-1 0,1 0 0,-1 0 0,1 1 0,-1-1 0,1 1 0,0-1 1,-1 0-1,2 0 0,24-21 981,-22 19-1052,1 0 1,-1 0-1,1 1 1,0 0-1,0 0 0,0 0 1,0 0-1,0 1 1,0 0-1,0 0 1,0 0-1,10 1 1,8-2-38,-16 2 5,0-1 0,-1 1-1,1 0 1,8 2 0,2-1 23,8 3 0,-10 0 7,-13-4-5,0 1 0,0-1 1,0 1-1,0-1 0,0 1 0,-1-1 1,1 1-1,0 0 0,0 0 0,0 0 1,-1 0-1,1 0 0,-1 0 1,1 1-1,-1-1 0,1 1 0,1 2 1,3 5 103,-1 1 1,0 0 0,-1 0-1,0 0 1,3 13 0,-6-19-35,0 0 0,-1 0 0,1 0 1,-1 0-1,0 0 0,0-1 0,-1 1 1,1 0-1,-1 0 0,1 0 0,-1 0 1,0-1-1,-1 1 0,1 0 0,-1-1 1,0 1-1,1-1 0,-2 1 1,-3 5-1,2-4-3,1 1-1,1-1 1,-1 1 0,1 0 0,0 0 0,0 0 0,1 0 0,-2 10-1,2-4-28,1-1 0,0 0 0,3 23-1,-1-19 47,1 0-1,1 0 0,1 0 1,0 0-1,10 17 0,-12-26-41,2 0-1,-1 0 1,1 0-1,-1 0 0,2-1 1,-1 0-1,0 0 1,1-1-1,0 1 0,0-1 1,1 0-1,-1-1 1,1 0-1,0 0 0,-1 0 1,1-1-1,1 0 1,-1 0-1,0 0 0,0-1 1,10 0-1,-14-1-19,-1 0-1,0 0 1,0-1-1,1 1 1,-1-1 0,0 0-1,0 1 1,0-1-1,0 0 1,0 0 0,0 0-1,0 0 1,0-1-1,-1 1 1,1 0 0,0-1-1,-1 1 1,1-1-1,-1 0 1,1 1-1,1-5 1,2-3 37,0 0 0,-1 0 0,5-17-1,1-2 213,-6 19-256,-1-1 0,0 0 1,0 0-1,-1 0 0,-1-1 1,0 1-1,0-15 0,0 16-29,0 1-1,0 0 1,1-1-1,1 1 0,4-13 1,0 3-163,-5 12 172,1 0 0,0 1 0,1-1 0,-1 1-1,1-1 1,0 1 0,0 1 0,1-1 0,0 0 0,0 1 0,0 0 0,0 0 0,7-3 0,8-4 152,-14 8-60,0-1 1,1 1-1,10-3 1,16-6 395,-24 8-409,-1 1 0,1 0-1,0 0 1,18-2 0,-10 5-1,0 0 1,0 2 0,0 0 0,0 0-1,18 7 1,12 1-1864,-46-10 1582,-1 0-1,1 0 0,-1 0 1,1 0-1,0 0 0,-1 0 0,1 0 1,-1 0-1,1 0 0,-1 0 1,1 0-1,-1 0 0,1 0 1,-1 0-1,1-1 0,-1 1 0,1 0 1,-1 0-1,2-1-206,0-4-1595,-2 4 1757,0 1 0,0-1 0,0 0 1,0 1-1,0-1 0,0 1 0,0-1 0,0 0 0,0 1 0,0-1 0,0 1 0,-1-1 0,1 0 0,-8-21-5551</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0.227"/>
    </inkml:context>
    <inkml:brush xml:id="br0">
      <inkml:brushProperty name="width" value="0.1" units="cm"/>
      <inkml:brushProperty name="height" value="0.1" units="cm"/>
      <inkml:brushProperty name="color" value="#66CC00"/>
    </inkml:brush>
  </inkml:definitions>
  <inkml:trace contextRef="#ctx0" brushRef="#br0">278 157 576,'1'-1'24,"-1"0"1,0 0-1,0 0 1,1 0-1,-1 1 1,1-1-1,-1 0 1,1 0-1,-1 0 1,1 0-1,0 0 0,-1 1 1,2-2-1,-1 1 104,0 0-1,0 0 0,0 0 0,-1 0 0,1 0 1,0 0-1,-1 0 0,1 0 0,0 0 0,-1 0 1,1-1-1,-1 1 0,0 0 0,1-2 1,-9-39 3359,7 38-3388,0 0-1,0 0 1,0 0-1,0 1 0,-1-1 1,1 0-1,-1 1 0,0-1 1,0 1-1,0-1 1,-1 1-1,1 0 0,-1 0 1,0 0-1,0 0 0,0 1 1,-7-5-1,0-2 325,9 9-416,1-1 1,-1 0 0,0 0-1,1 0 1,-1 1-1,0-1 1,0 0-1,0 1 1,0-1 0,0 1-1,0-1 1,0 1-1,0 0 1,0-1 0,0 1-1,0 0 1,0-1-1,0 1 1,0 0 0,0 0-1,0 0 1,-1 0-1,-6 2-4,1-1-1,-1 1 0,1 0 0,0 1 0,0 0 0,0 0 0,0 1 0,0-1 1,-9 8-1,-1 3 20,-20 22 0,30-29-16,1 1 0,0 0 0,0 0 0,1 1 0,-5 12 0,3-5 20,0 0-1,2 0 1,0 1 0,1 0 0,1 0 0,0 0 0,1 1-1,1-1 1,1 0 0,0 1 0,1-1 0,4 21 0,-3-32-10,-1-1 0,1 1 0,0-1 0,0 1 0,1-1 0,0 0 1,0 0-1,0 0 0,0-1 0,1 1 0,5 5 0,4 3 218,2 0 1,17 11-1,-20-15-117,19 12 169,-18-12-191,-1 0 1,1 0-1,-2 1 0,16 16 1,-19-16-62,-6-8-18,0 0 0,0 0 1,0 0-1,-1 1 0,1-1 1,-1 1-1,1-1 0,-1 1 0,0-1 1,1 4-1,-1 1-1,0-1 0,0 1 0,-1 0 0,0 0-1,0 0 1,0-1 0,-1 1 0,-2 10 0,3-15 6,-1 0-27,0 0 1,1 1 0,-1-1 0,0 0-1,0 0 1,0 1 0,0-1-1,0 0 1,-1 0 0,1 0 0,-1 0-1,1-1 1,-1 1 0,0 0-1,0-1 1,-3 3 0,3-3-285,1 0 1,0 0-1,-1-1 1,1 1-1,-1-1 1,1 1-1,-1-1 1,1 0-1,0 0 1,-3 1-1,2-1 80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0.937"/>
    </inkml:context>
    <inkml:brush xml:id="br0">
      <inkml:brushProperty name="width" value="0.1" units="cm"/>
      <inkml:brushProperty name="height" value="0.1" units="cm"/>
      <inkml:brushProperty name="color" value="#66CC00"/>
    </inkml:brush>
  </inkml:definitions>
  <inkml:trace contextRef="#ctx0" brushRef="#br0">3 162 1248,'-3'-3'421,"5"3"-863,-1 1 404,0-1 0,0 1 0,0-1 0,0 0 0,0 0 0,0 1 0,0-1 0,1 0 0,-1 0-1,0 0 1,0 0 0,0 0 0,0-1 0,1 1 0,12-7 1974,-5 6 821,-4 0-2343,1-1 1,-1 1-1,0 0 0,0 1 0,7-1 0,23-4 482,121-27 266,-149 30-1134,13-1 5,15-3 158,-1-1-1,0-2 0,41-16 0,-43 12-128,2 1-1,-1 2 0,61-12 1,-93 22-152,16 0-799,-17 0 698,1 0 1,-1 0 0,1 0 0,-1 0 0,1 0 0,-1 0 0,1 1-1,-1-1 1,1 0 0,-1 0 0,1 1 0,-1-1 0,1 0 0,1 2-761</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1.543"/>
    </inkml:context>
    <inkml:brush xml:id="br0">
      <inkml:brushProperty name="width" value="0.1" units="cm"/>
      <inkml:brushProperty name="height" value="0.1" units="cm"/>
      <inkml:brushProperty name="color" value="#66CC00"/>
    </inkml:brush>
  </inkml:definitions>
  <inkml:trace contextRef="#ctx0" brushRef="#br0">18 34 1664,'0'0'27,"0"0"1,0-1 0,-1 1-1,1-1 1,0 1-1,0 0 1,0-1-1,0 1 1,0-1-1,0 1 1,0-1 0,0 1-1,0-1 1,0 1-1,0 0 1,0-1-1,0 1 1,0-1-1,0 1 1,0-1-1,0 1 1,1 0 0,-1-1-1,0 1 1,0-1-1,0 1 1,1 0-1,-1-1 1,0 1-1,1 0 1,-1-1 0,15-12 422,0 5 2779,-15 8-3177,2 11 1133,-3 13-349,-12 38 466,10-46-1135,-1-1 1,-7 20 0,5-14-69,4-15-103,-1 1-542,1 1 0,0-1-1,0 0 1,0 14-1,9-24-2231,-1-4 298</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1.882"/>
    </inkml:context>
    <inkml:brush xml:id="br0">
      <inkml:brushProperty name="width" value="0.1" units="cm"/>
      <inkml:brushProperty name="height" value="0.1" units="cm"/>
      <inkml:brushProperty name="color" value="#66CC00"/>
    </inkml:brush>
  </inkml:definitions>
  <inkml:trace contextRef="#ctx0" brushRef="#br0">21 74 4896,'-18'-38'1824,"15"30"-1440,3-8-96,0 13-128,0-2-160,0 2-640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2.713"/>
    </inkml:context>
    <inkml:brush xml:id="br0">
      <inkml:brushProperty name="width" value="0.1" units="cm"/>
      <inkml:brushProperty name="height" value="0.1" units="cm"/>
      <inkml:brushProperty name="color" value="#66CC00"/>
    </inkml:brush>
  </inkml:definitions>
  <inkml:trace contextRef="#ctx0" brushRef="#br0">1 192 2080,'0'-1'34,"0"0"1,0 0-1,0 1 1,0-1-1,0 0 1,1 0-1,-1 1 1,0-1-1,1 0 1,-1 1-1,0-1 1,1 0-1,-1 1 1,1-1-1,-1 1 1,1-1-1,-1 1 1,1-1-1,-1 1 1,1-1-1,-1 1 1,1-1-1,0 1 1,-1 0-1,1-1 1,0 1-1,-1 0 1,1-1-1,0 1 1,0 0-1,-1 0 1,2 0-1,12-7 129,-13 6-95,0 1-1,0-1 0,0 1 0,0-1 1,0 1-1,0-1 0,1 1 1,-1 0-1,0 0 0,0-1 1,0 1-1,1 0 0,1 0 0,9-2 554,-7 0-334,1 0-1,0 1 1,-1-1 0,11 0-1,10-3 371,34-8 181,39-14-364,-96 27-450,-1-1 0,0 0 0,1 0 0,-1 0 0,0 0 0,0-1 0,1 1-1,-1-1 1,0 1 0,0-1 0,-1 1 0,1-1 0,0 0 0,0 0 0,-1 0-1,1 0 1,1-5 0,-2 6-22,0-1-1,-1 1 0,1-1 1,-1 1-1,0-1 1,1 0-1,-1 1 1,0-1-1,0 0 0,0 1 1,0-1-1,0 0 1,0 1-1,0-1 0,-1 0 1,1 1-1,-1-1 1,1 0-1,-1 1 0,0-1 1,1 1-1,-1-1 1,0 1-1,0 0 0,0-1 1,0 1-1,-2-2 1,0 0-21,0 0-1,-1 0 1,1 0 0,-1 1 0,1 0 0,-1-1-1,0 1 1,0 1 0,0-1 0,0 0 0,0 1-1,0 0 1,0 0 0,0 0 0,-1 1 0,1-1-1,-5 1 1,-4 1-60,1 1 0,-1 0 1,0 0-1,-15 7 0,14-6 67,8 0-11,-1-1 0,1 1 0,-1-1 0,1 2 0,0-1 0,0 1 0,1 0 0,-9 7 0,3 0-16,0 0-1,-16 23 0,24-30 82,0 1-1,1-1 0,-1 1 0,1 0 0,0 0 0,0 0 0,1 1 0,-1-1 0,1 0 0,0 0 1,0 1-1,1-1 0,0 1 0,0-1 0,0 0 0,1 1 0,1 8 0,-1-11 23,0 0-1,0 1 1,0-1-1,0 0 1,1 0-1,0 0 1,-1 0-1,1 0 1,0 0-1,0 0 1,1 0-1,-1-1 1,1 1-1,-1-1 0,1 0 1,0 0-1,0 0 1,-1 0-1,2 0 1,-1-1-1,0 1 1,0-1-1,0 0 1,1 0-1,-1 0 1,0 0-1,6 0 1,16 0 190,-1-1 1,0-2-1,44-7 1,-42 4 49,18-3-2466,45-15-1,-58 9-1426,-18 10 1557</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3.589"/>
    </inkml:context>
    <inkml:brush xml:id="br0">
      <inkml:brushProperty name="width" value="0.1" units="cm"/>
      <inkml:brushProperty name="height" value="0.1" units="cm"/>
      <inkml:brushProperty name="color" value="#66CC00"/>
    </inkml:brush>
  </inkml:definitions>
  <inkml:trace contextRef="#ctx0" brushRef="#br0">22 7 1472,'2'-7'497,"0"11"526,-6 37 3734,-6 34-3456,4 63-1262,0 43 146,9-120-122,7 90 706,-9-143-518,0 1 0,1 0-1,0-1 1,1 0 0,0 1-1,6 11 1,-9-19-207,1-1 1,0 1 0,0-1-1,0 1 1,0-1-1,0 0 1,0 1-1,0-1 1,0 0-1,0 0 1,0 0-1,0 0 1,0 0-1,0 0 1,0 0-1,0 0 1,0 0-1,0 0 1,0-1 0,0 1-1,0 0 1,2-1-1,0 0 73,4-1-62,0-1 0,-1 1-1,1-1 1,-1 0 0,1-1-1,-1 0 1,7-5 0,-4 3-128,-5 4-132,-1-1 1,1 1-1,0-1 1,-1 0 0,1 0-1,3-6 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3T23:50:43.142"/>
    </inkml:context>
    <inkml:brush xml:id="br0">
      <inkml:brushProperty name="width" value="0.1" units="cm"/>
      <inkml:brushProperty name="height" value="0.1" units="cm"/>
      <inkml:brushProperty name="color" value="#004F8B"/>
    </inkml:brush>
  </inkml:definitions>
  <inkml:trace contextRef="#ctx0" brushRef="#br0">0 0 1312,'3'5'12992,"-2"-4"-12966,1 4-9,0-1-1,0 0 1,-1 1-1,1-1 1,-1 1 0,0-1-1,-1 1 1,1 9-1,4 19 155,-1-13-103,-1-1-1,-1 1 1,-1 32 0,1 9 24,-1 19 286,-1-45 28,-1-21-356,1 10 81,0-22-114,1-1 0,-1 1 0,0-1-1,0 1 1,0-1 0,0 1 0,0-1 0,0 1-1,0-1 1,-1 1 0,1-1 0,0 1 0,-1-1-1,1 1 1,-1-1 0,0 0 0,1 1 0,-1-1-1,-2 3 422,4-4-418,0 0 0,0 0 0,0-1 0,0 1 0,0 0 0,1-1 0,-1 1 0,0 0-1,0-1 1,1 0 0,3-3 7,1 0 0,-2 0 0,1 0 1,0-1-1,-1 0 0,0 0 0,0 0 0,0 0 0,-1 0 0,4-8 0,3-7 11,13-36-1,9-38 86,-29 86-196,-1 1 0,0-1 0,3-15-1,-4 15 36,5-10 134,-5 15-71,0 1 0,0 0 0,0 0 0,-1 0 0,1-1 0,-1 1 0,1 0 0,-1-5-1,1-9 35,0 15-59,-1 0 1,1 0-1,-1 0 0,0 0 1,1 0-1,-1 0 0,0 0 1,1 0-1,-1 0 0,0 0 1,0 0-1,0-1 0,0 1 1,0 0-1,0-1 0,0 1-32,-1 10-2341,-4 10 397,2-8-98,0 1 1,-2 14-1,2-2-512,3-22 2353,-1-1 1,1 0 0,-1 0 0,0 0-1,0 0 1,1 1 0,-1-1 0,0 0-1,0 0 1,-2 1 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4.496"/>
    </inkml:context>
    <inkml:brush xml:id="br0">
      <inkml:brushProperty name="width" value="0.1" units="cm"/>
      <inkml:brushProperty name="height" value="0.1" units="cm"/>
      <inkml:brushProperty name="color" value="#66CC00"/>
    </inkml:brush>
  </inkml:definitions>
  <inkml:trace contextRef="#ctx0" brushRef="#br0">145 540 2144,'0'0'20,"0"0"-1,-1 0 1,1 0-1,0 0 1,0-1-1,0 1 1,0 0-1,0 0 1,0 0 0,-1 0-1,1 0 1,0 0-1,0 0 1,0 0-1,0-1 1,0 1 0,0 0-1,0 0 1,0 0-1,0 0 1,0 0-1,0-1 1,-1 1 0,1 0-1,0 0 1,0 0-1,0 0 1,0 0-1,0-1 1,0 1 0,0 0-1,0 0 1,0 0-1,0 0 1,1-1-1,-1 1 1,0 0 0,0 0-1,0 0 1,0 0-1,0-1 1,2-6 2417,-3 6-2258,0 0 1,1 0-1,-1 1 1,0-1 0,0 0-1,0 0 1,0 0 0,0 1-1,0-1 1,0 1 0,0-1-1,0 1 1,0-1 0,-1 1-1,-1-1 1,1 1-152,-1 1 1,1-1-1,0 1 0,-1-1 1,1 1-1,0 0 0,-1 0 1,1 0-1,0 0 0,0 1 1,0-1-1,-3 3 0,-24 23-63,22-19 38,-2 0 84,1 1 1,1 0-1,-13 18 1,18-23-70,0-1 0,0 1 0,1 0 0,-1-1 0,1 1 1,0 0-1,0 0 0,0 0 0,0 0 0,1 0 0,0 0 0,0 0 1,0 0-1,0 0 0,1 5 0,0-8-2,-1 1 0,1-1 0,-1 1 0,1-1 0,0 0 0,0 1-1,0-1 1,0 0 0,-1 0 0,2 1 0,-1-1 0,0 0 0,0 0 0,0 0 0,0 0 0,1 0 0,-1-1-1,0 1 1,1 0 0,-1 0 0,1-1 0,-1 1 0,1-1 0,-1 0 0,1 1 0,-1-1 0,1 0 0,-1 0 0,1 0-1,-1 0 1,4 0 0,2-1 42,1 1-1,-1-2 0,0 1 1,0-1-1,10-3 0,-14 4-24,0-1-1,0 1 1,0-1-1,0 0 1,-1 0-1,1 0 1,-1 0-1,1 0 1,-1-1-1,0 1 1,0-1-1,0 1 1,3-6-1,1-3 6,-1 0 0,5-16-1,-7 20-55,5-21 44,-2 0 0,0 0 0,3-58 0,-5 45 19,1-175 21,-5 148-143,0 56 48,-1 0 0,1 0 0,-2 0 1,0 0-1,0 0 0,-8-21 0,5 25-168,5 8 193,0 0 0,0 0 0,0 0 0,0-1 0,0 1 0,0 0 0,0 0 0,0 0 1,0 0-1,0 0 0,0 0 0,0 0 0,0 0 0,0 0 0,0 0 0,0 0 0,-1 0 0,1 0 0,0 0 0,0 0 0,0 0 0,0 0 0,0 0 0,0 0 0,0 0 0,0 0 0,0 0 0,0 0 0,0 0 0,0 0 0,0 0 0,0 0 0,0 0 0,0 0 0,-1 0 0,1 0 1,0 0-1,0 0 0,0 0 0,0 0 0,0 0 0,0 0 0,0 0 0,0 0 0,0 0 0,0 1 0,0-1 0,0 0 0,0 0 0,0 0 0,0 0 0,0 0 0,0 0 0,0 0 0,0 0 0,0 0 0,0 0 0,0 0 0,0 0 0,0 0 0,0 0 0,-2 21-39,15 136 553,-4-77-310,-4-24 32,2 0 0,3-1 0,28 91 0,-35-138-154,0-1 1,1 1 0,0 0-1,7 10 1,-10-16-172,0-1 1,1 1-1,-1 0 0,1-1 1,-1 1-1,1 0 0,0-1 1,-1 0-1,1 1 0,0-1 0,0 0 1,0 0-1,0 0 0,0 0 1,0-1-1,0 1 0,0 0 1,1-1-1,-1 0 0,0 1 0,0-1 1,3 0-1,0-1-429,0 1-1,0-1 1,0 0 0,0-1 0,0 0-1,0 1 1,0-1 0,-1-1 0,1 1-1,-1-1 1,1 0 0,-1 0 0,7-6-1,19-26-1178</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6.519"/>
    </inkml:context>
    <inkml:brush xml:id="br0">
      <inkml:brushProperty name="width" value="0.1" units="cm"/>
      <inkml:brushProperty name="height" value="0.1" units="cm"/>
      <inkml:brushProperty name="color" value="#66CC00"/>
    </inkml:brush>
  </inkml:definitions>
  <inkml:trace contextRef="#ctx0" brushRef="#br0">126 25 1728,'0'-12'5482,"0"0"-1839,0 24-3144,-1 24-939,-17 117 946,-33 174-84,48-306-343,-2 0 0,-1-1-1,0 0 1,-17 35 0,21-52-16,1 0 0,-1 0 0,1 0 0,0 0 0,-1 0 0,1 0 0,0 0 1,1 0-1,-1 1 0,0 5 0,1-9-33,1 1 0,-1-1 1,0 1-1,1-1 0,-1 0 1,0 1-1,1-1 0,-1 0 1,0 1-1,1-1 1,-1 0-1,0 0 0,1 1 1,-1-1-1,1 0 0,-1 0 1,1 0-1,-1 1 0,1-1 1,-1 0-1,1 0 1,-1 0-1,1 0 0,-1 0 1,0 0-1,2 0 0,12-1 313,28-15 383,-10 4-760,11-2 115,-40 13-84,1 0-1,0 1 0,-1-1 0,1 1 1,0 0-1,0 0 0,0 0 1,-1 1-1,6 1 0,5-2-478,-7-1-198,6-2-5032</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6.885"/>
    </inkml:context>
    <inkml:brush xml:id="br0">
      <inkml:brushProperty name="width" value="0.1" units="cm"/>
      <inkml:brushProperty name="height" value="0.1" units="cm"/>
      <inkml:brushProperty name="color" value="#66CC00"/>
    </inkml:brush>
  </inkml:definitions>
  <inkml:trace contextRef="#ctx0" brushRef="#br0">48 17 4576,'-1'-3'371,"-1"-6"603,2 9-952,0-1 0,0 1 0,0 0 1,0 0-1,1 0 0,-1-1 0,0 1 0,0 0 0,0 0 0,0 0 1,0 0-1,0-1 0,1 1 0,-1 0 0,0 0 0,0 0 0,0 0 0,0 0 1,1 0-1,-1-1 0,0 1 0,0 0 0,0 0 0,0 0 0,1 0 1,-1 0-1,0 0 0,0 0 0,1 0 0,-1 0 0,0 0 0,0 0 1,0 0-1,1 0 0,-1 0 0,0 0 0,0 0 0,0 0 0,1 0 0,-1 0 1,0 1-1,0-1 0,0 0 0,1 0 0,0 1 4,0-1 0,0 1 1,0 0-1,0 0 0,-1-1 0,1 1 0,0 0 0,0 0 0,-1 0 1,1 0-1,0 0 0,-1 0 0,1 0 0,-1 0 0,1 0 0,-1 1 1,0-1-1,1 0 0,-1 0 0,0 0 0,0 0 0,0 1 0,0-1 1,0 0-1,0 0 0,0 3 0,0 2 95,-1 1 0,0 0 0,-3 12-1,-3 5-394,-2 0-1,0-1 0,-17 31 1,18-47-2819,8-13 1034</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7.255"/>
    </inkml:context>
    <inkml:brush xml:id="br0">
      <inkml:brushProperty name="width" value="0.1" units="cm"/>
      <inkml:brushProperty name="height" value="0.1" units="cm"/>
      <inkml:brushProperty name="color" value="#66CC00"/>
    </inkml:brush>
  </inkml:definitions>
  <inkml:trace contextRef="#ctx0" brushRef="#br0">5 14 1728,'5'-14'640,"-10"14"-480,1 0-64,4 6-2336</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7.640"/>
    </inkml:context>
    <inkml:brush xml:id="br0">
      <inkml:brushProperty name="width" value="0.1" units="cm"/>
      <inkml:brushProperty name="height" value="0.1" units="cm"/>
      <inkml:brushProperty name="color" value="#66CC00"/>
    </inkml:brush>
  </inkml:definitions>
  <inkml:trace contextRef="#ctx0" brushRef="#br0">3 0 4384,'1'1'100,"0"1"1,0-1 0,0 1-1,0-1 1,0 1-1,0-1 1,-1 1-1,1-1 1,0 1-1,-1 0 1,0-1-1,1 1 1,-1 0 0,0-1-1,0 1 1,0 0-1,0-1 1,0 1-1,0 0 1,0 0-1,-1 2 1,0 8 241,-6 120 368,6-93 202,-2-31-308,6-12-499,0 0-66,0-1 0,-1 0 0,0 0 0,0-1 0,0 1 0,-1 0 0,0-1 0,0 1-1,1-8 1,0-3-7,1 4 28,1 0 0,0 0 0,1 0 0,0 1 0,1 0 0,0-1 0,8-9 0,-14 20-58,0 1-1,1-1 1,-1 1-1,0-1 0,0 1 1,1-1-1,-1 1 1,0-1-1,1 1 1,-1 0-1,1-1 0,-1 1 1,1-1-1,-1 1 1,0 0-1,1-1 1,-1 1-1,1 0 0,-1 0 1,1-1-1,0 1 1,-1 0-1,1 0 0,-1 0 1,1 0-1,-1 0 1,1 0-1,0 0 1,-1 0-1,1 0 0,-1 0 1,1 0-1,-1 0 1,1 0-1,-1 0 1,1 0-1,0 1 0,-1-1 1,1 0-1,-1 0 1,1 1-1,-1-1 0,1 0 1,-1 1-1,0-1 1,1 0-1,-1 1 1,1-1-1,-1 1 0,1 0 1,2 3 65,0 0 1,-1 1-1,1-1 1,2 8 0,-5-11-57,13 34 526,-2 0 0,-1 1 1,8 58-1,-17-86-522,0-4-52,-1 0 1,1 0-1,0 0 1,0-1-1,0 1 1,1 0-1,1 4 1,-2-6-466,25-21-5791,-17 14 3248</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8.162"/>
    </inkml:context>
    <inkml:brush xml:id="br0">
      <inkml:brushProperty name="width" value="0.1" units="cm"/>
      <inkml:brushProperty name="height" value="0.1" units="cm"/>
      <inkml:brushProperty name="color" value="#66CC00"/>
    </inkml:brush>
  </inkml:definitions>
  <inkml:trace contextRef="#ctx0" brushRef="#br0">0 177 4160,'2'0'113,"0"-1"1,-1 1-1,1 0 0,0 0 1,0 0-1,0 0 0,-1 0 1,1 0-1,0 0 0,0 1 1,-1-1-1,1 1 0,0-1 1,-1 1-1,1 0 1,-1-1-1,1 1 0,0 0 1,-1 0-1,0 0 0,2 2 1,1-1-74,-1 0 1,0 0 0,1-1 0,-1 1-1,7 1 1,-9-3-10,0 1 0,0-1 0,1 0 0,-1 0 0,0 0 0,0 0 0,1 0 0,-1-1-1,0 1 1,0 0 0,1 0 0,-1-1 0,0 1 0,0-1 0,0 1 0,0-1 0,0 0 0,1 1 0,-1-1 0,0 0 0,1-1-1,5-5 130,-1 0 0,1-1-1,-1 1 1,-1-1-1,1 0 1,-1-1 0,-1 1-1,6-13 1,-9 16-142,1 1 0,-1 0 1,1-1-1,-1 1 0,-1-1 1,1 1-1,-1-1 0,1 1 1,-1-1-1,0 1 0,-1-1 1,1 1-1,-1-1 0,0 1 0,0-1 1,-1 1-1,1 0 0,-1-1 1,-3-6-1,4 10-23,1 0 0,-1 1 0,0-1 1,1 0-1,-1 0 0,1 1 0,-1-1 0,0 0 0,0 1 0,1-1 0,-1 1 1,0-1-1,0 1 0,0-1 0,1 1 0,-1 0 0,0-1 0,0 1 1,0 0-1,0 0 0,0 0 0,0 0 0,0-1 0,0 1 0,0 0 0,0 1 1,0-1-1,1 0 0,-1 0 0,0 0 0,0 1 0,0-1 0,0 0 1,0 1-1,0-1 0,0 0 0,1 1 0,-1-1 0,0 1 0,0 0 0,1-1 1,-1 1-1,0 0 0,0 1 0,-4 3 25,0 0 1,1 0-1,0 1 0,-6 10 1,-2 3 179,1 2 0,1-1 0,1 1 1,-7 25-1,14-38-36,1 0 1,-1 0-1,1 0 1,1 0-1,-1 1 1,2 11-1,0-15-43,0 0 0,0 0 0,0 0 0,1 0 0,-1 0 1,1 0-1,1-1 0,-1 1 0,1 0 0,-1-1 0,6 6 0,-6-8-13,0 1 0,1-1 1,0 0-1,-1 0 0,1 0 0,0 0 0,0 0 1,0-1-1,0 1 0,0-1 0,0 0 1,1 0-1,-1 0 0,0 0 0,1 0 0,-1-1 1,1 0-1,-1 1 0,0-1 0,1-1 1,-1 1-1,7-2 0,1 0-38,0-1 1,0 0-1,-1-1 1,0 0-1,18-11 1,-22 13-581,-1-2 0,1 1 1,-1-1-1,0 0 0,0 0 1,5-6-1</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23:48.539"/>
    </inkml:context>
    <inkml:brush xml:id="br0">
      <inkml:brushProperty name="width" value="0.1" units="cm"/>
      <inkml:brushProperty name="height" value="0.1" units="cm"/>
      <inkml:brushProperty name="color" value="#66CC00"/>
    </inkml:brush>
  </inkml:definitions>
  <inkml:trace contextRef="#ctx0" brushRef="#br0">153 15 5152,'0'-1'175,"1"0"0,0 0 1,-1 0-1,1 0 0,0 0 0,0 0 0,0 0 1,0 1-1,0-1 0,0 0 0,1 0 1,4-3 1033,-7 5-788,-16 11 215,-1 0 0,-35 15 0,1 1-176,49-26-461,0 0 0,0 0 1,0 0-1,1 0 0,-1 0 0,-4 6 1,7-8 10,-1 1 1,1-1 0,-1 1-1,1 0 1,-1-1 0,1 1-1,0 0 1,0 0 0,-1-1-1,1 1 1,0 0 0,0 0-1,0-1 1,0 1 0,-1 0-1,1 0 1,0-1 0,1 1-1,-1 0 1,0 0 0,0-1-1,0 1 1,0 0 0,0 0-1,1-1 1,-1 1 0,0 0-1,1-1 1,-1 1 0,1 0-1,-1-1 1,1 1 0,-1 0-1,1-1 1,-1 1 0,2 0-1,4 3 106,-1 0 1,1 0-1,1-1 0,-1 0 0,0 0 0,1-1 0,9 3 1,7 2 132,45 15 696,22 9 244,-78-26-917,0 1 0,0 0 0,0 1-1,20 15 1,-31-22-249,-1 1 0,1-1 0,0 1 0,-1-1 0,1 1 0,-1-1 0,1 1 0,-1-1-1,1 1 1,-1 0 0,1-1 0,-1 1 0,1 0 0,-1-1 0,0 1 0,0 0 0,1 0 0,-1-1 0,0 1 0,0 0-1,0 0 1,0-1 0,0 1 0,0 0 0,0 0 0,0 0 0,0-1 0,0 1 0,0 0 0,0 0 0,-1-1 0,1 1-1,0 0 1,-1 0 0,1-1 0,0 1 0,-1 0 0,1-1 0,-1 1 0,1 0 0,-1-1 0,1 1 0,-1-1 0,1 1 0,-1-1-1,0 1 1,0 0 0,-3 1-36,1 0-1,-1 1 1,0-1-1,0 0 1,0-1-1,0 1 1,-7 1-1,-8 0-594,0 0 0,0-1-1,-22-2 1,-59-6-2920,76 4 2572,-25-1-2649</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9:12.423"/>
    </inkml:context>
    <inkml:brush xml:id="br0">
      <inkml:brushProperty name="width" value="0.1" units="cm"/>
      <inkml:brushProperty name="height" value="0.1" units="cm"/>
      <inkml:brushProperty name="color" value="#FFFFFF"/>
    </inkml:brush>
  </inkml:definitions>
  <inkml:trace contextRef="#ctx0" brushRef="#br0">254 0 576,'0'1'218,"0"-1"0,-1 1-1,1 0 1,-1-1 0,1 1 0,-1-1 0,1 0-1,-1 1 1,0-1 0,1 1 0,-1-1-1,1 0 1,-1 0 0,0 1 0,1-1 0,-1 0-1,0 0 1,1 0 0,-1 0 0,0 1 0,0-1-1,1 0 1,-1 0 0,0 0 0,-1-1-1,-27 1 55,20 0 279,-127 0 1342,131 1-1879,1 0-1,-1 1 0,0-1 1,1 1-1,-1 0 0,1 1 1,0-1-1,0 1 0,-5 3 1,7-3-14,1-1 0,-1 0 0,1 1 0,0-1 0,0 1 0,0 0 0,0-1 0,0 1 0,0 0 0,1 0 0,-1-1 0,1 1 0,0 0 0,0 0 0,0 4 0,0-4 13,1-1 1,-1 1-1,0 0 0,1 0 1,0-1-1,-1 1 1,1 0-1,2 2 1,-2-3 3,0 1 1,0-1-1,0 1 1,-1-1-1,1 1 1,-1 0-1,1 5 1,-1-6 1,0 0 1,1 1-1,-1-1 0,0 0 1,1 1-1,0-1 0,0 0 1,-1 0-1,1 1 0,1-1 1,-1 0-1,0 0 0,0 0 0,1 0 1,-1-1-1,1 1 0,3 3 1,2 0-34,0 1-1,0-1 1,12 5 0,-1 1-144,10 9 277,-23-15-67,10 9-42,-10-10-19,-1 1 0,1-1 0,0 0 0,1 0 0,-1-1 0,11 6 0,11 2-16,-15-7 16,-1 1 0,0 0 0,0 0-1,0 1 1,19 14 0,-28-18-3,0 1 0,0-1 0,0 0 0,-1 1 0,1-1 0,2 6 0,1 1 80,-4-8-84,-2 0 43,1 0 0,0 0-1,0 0 1,-1 0 0,1 0 0,0 0 0,-1 0 0,1 0 0,-1 0 0,1 0 0,-1 0 0,0 0 0,1 0 0,-1 0 0,0-1 0,0 1-1,1 0 1,-1 0 0,0-1 0,0 1 0,0-1 0,0 1 0,0-1 0,0 1 0,0-1 0,0 0 0,0 1 0,0-1 0,0 0 0,-2 1-1,-5 0 114,0 0 1,0-1-1,-9 1 0,13-1-101,-139 4 281,142-4-616,0 0 0,0-1 0,0 1 0,0-1 0,0 1 0,0-1 0,0 1 0,0-1 0,0 0 0,0 1 0,-1-3 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9:13.332"/>
    </inkml:context>
    <inkml:brush xml:id="br0">
      <inkml:brushProperty name="width" value="0.1" units="cm"/>
      <inkml:brushProperty name="height" value="0.1" units="cm"/>
      <inkml:brushProperty name="color" value="#FFFFFF"/>
    </inkml:brush>
  </inkml:definitions>
  <inkml:trace contextRef="#ctx0" brushRef="#br0">1 34 1472,'0'-4'206,"0"4"-120,0-1 0,0 1 1,0 0-1,0-1 0,0 1 0,0 0 0,0-1 0,0 1 1,0 0-1,0-1 0,0 1 0,0 0 0,0-1 1,1 1-1,-1 0 0,0 0 0,0-1 0,0 1 1,1 0-1,-1-1 0,0 1 0,0 0 0,1 0 1,-1 0-1,0-1 0,1 1 0,0-17 3025,-1 12-2203,0 13-655,0 147 711,0-53-3251,1-99 1391,6 3-746</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24T00:59:13.665"/>
    </inkml:context>
    <inkml:brush xml:id="br0">
      <inkml:brushProperty name="width" value="0.1" units="cm"/>
      <inkml:brushProperty name="height" value="0.1" units="cm"/>
      <inkml:brushProperty name="color" value="#FFFFFF"/>
    </inkml:brush>
  </inkml:definitions>
  <inkml:trace contextRef="#ctx0" brushRef="#br0">26 55 3328,'-5'-24'1216,"2"16"-928,-2-3 0,1 3-288,-1 8-96,2-3 64,3 6-192,0 5 128,0 0-1312,3 0 800,2 3-896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48A6B4-7735-48DD-B18E-C81AAD79DC7E}" type="datetimeFigureOut">
              <a:rPr lang="en-US" smtClean="0"/>
              <a:t>8/24/2021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296F10-3817-466C-97F6-FCA718107404}" type="slidenum">
              <a:rPr lang="en-US" smtClean="0"/>
              <a:t>‹#›</a:t>
            </a:fld>
            <a:endParaRPr lang="en-US"/>
          </a:p>
        </p:txBody>
      </p:sp>
    </p:spTree>
    <p:extLst>
      <p:ext uri="{BB962C8B-B14F-4D97-AF65-F5344CB8AC3E}">
        <p14:creationId xmlns:p14="http://schemas.microsoft.com/office/powerpoint/2010/main" val="1886850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1</a:t>
            </a:fld>
            <a:endParaRPr lang="en-US"/>
          </a:p>
        </p:txBody>
      </p:sp>
    </p:spTree>
    <p:extLst>
      <p:ext uri="{BB962C8B-B14F-4D97-AF65-F5344CB8AC3E}">
        <p14:creationId xmlns:p14="http://schemas.microsoft.com/office/powerpoint/2010/main" val="4012766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2</a:t>
            </a:fld>
            <a:endParaRPr lang="en-US"/>
          </a:p>
        </p:txBody>
      </p:sp>
    </p:spTree>
    <p:extLst>
      <p:ext uri="{BB962C8B-B14F-4D97-AF65-F5344CB8AC3E}">
        <p14:creationId xmlns:p14="http://schemas.microsoft.com/office/powerpoint/2010/main" val="3659252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5</a:t>
            </a:fld>
            <a:endParaRPr lang="en-US"/>
          </a:p>
        </p:txBody>
      </p:sp>
    </p:spTree>
    <p:extLst>
      <p:ext uri="{BB962C8B-B14F-4D97-AF65-F5344CB8AC3E}">
        <p14:creationId xmlns:p14="http://schemas.microsoft.com/office/powerpoint/2010/main" val="3796179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6</a:t>
            </a:fld>
            <a:endParaRPr lang="en-US"/>
          </a:p>
        </p:txBody>
      </p:sp>
    </p:spTree>
    <p:extLst>
      <p:ext uri="{BB962C8B-B14F-4D97-AF65-F5344CB8AC3E}">
        <p14:creationId xmlns:p14="http://schemas.microsoft.com/office/powerpoint/2010/main" val="2162315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7</a:t>
            </a:fld>
            <a:endParaRPr lang="en-US"/>
          </a:p>
        </p:txBody>
      </p:sp>
    </p:spTree>
    <p:extLst>
      <p:ext uri="{BB962C8B-B14F-4D97-AF65-F5344CB8AC3E}">
        <p14:creationId xmlns:p14="http://schemas.microsoft.com/office/powerpoint/2010/main" val="395414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9</a:t>
            </a:fld>
            <a:endParaRPr lang="en-US"/>
          </a:p>
        </p:txBody>
      </p:sp>
    </p:spTree>
    <p:extLst>
      <p:ext uri="{BB962C8B-B14F-4D97-AF65-F5344CB8AC3E}">
        <p14:creationId xmlns:p14="http://schemas.microsoft.com/office/powerpoint/2010/main" val="2709926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10</a:t>
            </a:fld>
            <a:endParaRPr lang="en-US"/>
          </a:p>
        </p:txBody>
      </p:sp>
    </p:spTree>
    <p:extLst>
      <p:ext uri="{BB962C8B-B14F-4D97-AF65-F5344CB8AC3E}">
        <p14:creationId xmlns:p14="http://schemas.microsoft.com/office/powerpoint/2010/main" val="4024135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96F10-3817-466C-97F6-FCA718107404}" type="slidenum">
              <a:rPr lang="en-US" smtClean="0"/>
              <a:t>13</a:t>
            </a:fld>
            <a:endParaRPr lang="en-US"/>
          </a:p>
        </p:txBody>
      </p:sp>
    </p:spTree>
    <p:extLst>
      <p:ext uri="{BB962C8B-B14F-4D97-AF65-F5344CB8AC3E}">
        <p14:creationId xmlns:p14="http://schemas.microsoft.com/office/powerpoint/2010/main" val="374665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EF136D-D0D8-458A-8910-ADB9A065A18E}"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EF136D-D0D8-458A-8910-ADB9A065A18E}"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EF136D-D0D8-458A-8910-ADB9A065A18E}"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EF136D-D0D8-458A-8910-ADB9A065A18E}"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EF136D-D0D8-458A-8910-ADB9A065A18E}"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EF136D-D0D8-458A-8910-ADB9A065A18E}"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EF136D-D0D8-458A-8910-ADB9A065A18E}" type="datetimeFigureOut">
              <a:rPr lang="en-US" smtClean="0"/>
              <a:t>8/24/2021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EF136D-D0D8-458A-8910-ADB9A065A18E}" type="datetimeFigureOut">
              <a:rPr lang="en-US" smtClean="0"/>
              <a:t>8/24/2021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EF136D-D0D8-458A-8910-ADB9A065A18E}" type="datetimeFigureOut">
              <a:rPr lang="en-US" smtClean="0"/>
              <a:t>8/24/2021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EF136D-D0D8-458A-8910-ADB9A065A18E}"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EF136D-D0D8-458A-8910-ADB9A065A18E}"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E44D8-568C-4809-A167-72F031BDAB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F136D-D0D8-458A-8910-ADB9A065A18E}" type="datetimeFigureOut">
              <a:rPr lang="en-US" smtClean="0"/>
              <a:t>8/24/2021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E44D8-568C-4809-A167-72F031BDAB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4.png"/><Relationship Id="rId13" Type="http://schemas.openxmlformats.org/officeDocument/2006/relationships/customXml" Target="../ink/ink101.xml"/><Relationship Id="rId3" Type="http://schemas.openxmlformats.org/officeDocument/2006/relationships/image" Target="../media/image52.jpeg"/><Relationship Id="rId7" Type="http://schemas.openxmlformats.org/officeDocument/2006/relationships/customXml" Target="../ink/ink98.xml"/><Relationship Id="rId12" Type="http://schemas.openxmlformats.org/officeDocument/2006/relationships/image" Target="../media/image106.png"/><Relationship Id="rId2" Type="http://schemas.openxmlformats.org/officeDocument/2006/relationships/notesSlide" Target="../notesSlides/notesSlide7.xml"/><Relationship Id="rId16" Type="http://schemas.openxmlformats.org/officeDocument/2006/relationships/image" Target="../media/image108.png"/><Relationship Id="rId1" Type="http://schemas.openxmlformats.org/officeDocument/2006/relationships/slideLayout" Target="../slideLayouts/slideLayout2.xml"/><Relationship Id="rId6" Type="http://schemas.openxmlformats.org/officeDocument/2006/relationships/image" Target="../media/image103.png"/><Relationship Id="rId11" Type="http://schemas.openxmlformats.org/officeDocument/2006/relationships/customXml" Target="../ink/ink100.xml"/><Relationship Id="rId5" Type="http://schemas.openxmlformats.org/officeDocument/2006/relationships/customXml" Target="../ink/ink97.xml"/><Relationship Id="rId15" Type="http://schemas.openxmlformats.org/officeDocument/2006/relationships/customXml" Target="../ink/ink102.xml"/><Relationship Id="rId10" Type="http://schemas.openxmlformats.org/officeDocument/2006/relationships/image" Target="../media/image105.png"/><Relationship Id="rId4" Type="http://schemas.openxmlformats.org/officeDocument/2006/relationships/image" Target="../media/image53.jpeg"/><Relationship Id="rId9" Type="http://schemas.openxmlformats.org/officeDocument/2006/relationships/customXml" Target="../ink/ink99.xml"/><Relationship Id="rId14" Type="http://schemas.openxmlformats.org/officeDocument/2006/relationships/image" Target="../media/image107.png"/></Relationships>
</file>

<file path=ppt/slides/_rels/slide11.xml.rels><?xml version="1.0" encoding="UTF-8" standalone="yes"?>
<Relationships xmlns="http://schemas.openxmlformats.org/package/2006/relationships"><Relationship Id="rId8" Type="http://schemas.openxmlformats.org/officeDocument/2006/relationships/image" Target="../media/image112.png"/><Relationship Id="rId3" Type="http://schemas.openxmlformats.org/officeDocument/2006/relationships/customXml" Target="../ink/ink103.xml"/><Relationship Id="rId7" Type="http://schemas.openxmlformats.org/officeDocument/2006/relationships/customXml" Target="../ink/ink105.xml"/><Relationship Id="rId2" Type="http://schemas.openxmlformats.org/officeDocument/2006/relationships/image" Target="../media/image54.jpeg"/><Relationship Id="rId1" Type="http://schemas.openxmlformats.org/officeDocument/2006/relationships/slideLayout" Target="../slideLayouts/slideLayout7.xml"/><Relationship Id="rId6" Type="http://schemas.openxmlformats.org/officeDocument/2006/relationships/image" Target="../media/image111.png"/><Relationship Id="rId5" Type="http://schemas.openxmlformats.org/officeDocument/2006/relationships/customXml" Target="../ink/ink104.xml"/><Relationship Id="rId10" Type="http://schemas.openxmlformats.org/officeDocument/2006/relationships/image" Target="../media/image113.png"/><Relationship Id="rId4" Type="http://schemas.openxmlformats.org/officeDocument/2006/relationships/image" Target="../media/image110.png"/><Relationship Id="rId9" Type="http://schemas.openxmlformats.org/officeDocument/2006/relationships/customXml" Target="../ink/ink106.xml"/></Relationships>
</file>

<file path=ppt/slides/_rels/slide12.xml.rels><?xml version="1.0" encoding="UTF-8" standalone="yes"?>
<Relationships xmlns="http://schemas.openxmlformats.org/package/2006/relationships"><Relationship Id="rId3" Type="http://schemas.openxmlformats.org/officeDocument/2006/relationships/customXml" Target="../ink/ink107.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image" Target="../media/image5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1.png"/><Relationship Id="rId26" Type="http://schemas.openxmlformats.org/officeDocument/2006/relationships/image" Target="../media/image15.png"/><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19.png"/><Relationship Id="rId42" Type="http://schemas.openxmlformats.org/officeDocument/2006/relationships/image" Target="../media/image23.png"/><Relationship Id="rId7" Type="http://schemas.openxmlformats.org/officeDocument/2006/relationships/customXml" Target="../ink/ink3.xml"/><Relationship Id="rId2" Type="http://schemas.openxmlformats.org/officeDocument/2006/relationships/image" Target="../media/image3.jpeg"/><Relationship Id="rId16" Type="http://schemas.openxmlformats.org/officeDocument/2006/relationships/image" Target="../media/image10.png"/><Relationship Id="rId20" Type="http://schemas.openxmlformats.org/officeDocument/2006/relationships/image" Target="../media/image12.png"/><Relationship Id="rId29" Type="http://schemas.openxmlformats.org/officeDocument/2006/relationships/customXml" Target="../ink/ink14.xml"/><Relationship Id="rId41"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customXml" Target="../ink/ink5.xml"/><Relationship Id="rId24" Type="http://schemas.openxmlformats.org/officeDocument/2006/relationships/image" Target="../media/image14.png"/><Relationship Id="rId32" Type="http://schemas.openxmlformats.org/officeDocument/2006/relationships/image" Target="../media/image18.png"/><Relationship Id="rId37" Type="http://schemas.openxmlformats.org/officeDocument/2006/relationships/customXml" Target="../ink/ink18.xml"/><Relationship Id="rId40" Type="http://schemas.openxmlformats.org/officeDocument/2006/relationships/image" Target="../media/image22.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6.png"/><Relationship Id="rId36" Type="http://schemas.openxmlformats.org/officeDocument/2006/relationships/image" Target="../media/image20.png"/><Relationship Id="rId10" Type="http://schemas.openxmlformats.org/officeDocument/2006/relationships/image" Target="../media/image7.png"/><Relationship Id="rId19" Type="http://schemas.openxmlformats.org/officeDocument/2006/relationships/customXml" Target="../ink/ink9.xml"/><Relationship Id="rId31" Type="http://schemas.openxmlformats.org/officeDocument/2006/relationships/customXml" Target="../ink/ink15.xml"/><Relationship Id="rId44" Type="http://schemas.openxmlformats.org/officeDocument/2006/relationships/image" Target="../media/image24.png"/><Relationship Id="rId4" Type="http://schemas.openxmlformats.org/officeDocument/2006/relationships/image" Target="../media/image4.png"/><Relationship Id="rId9" Type="http://schemas.openxmlformats.org/officeDocument/2006/relationships/customXml" Target="../ink/ink4.xml"/><Relationship Id="rId14" Type="http://schemas.openxmlformats.org/officeDocument/2006/relationships/image" Target="../media/image9.png"/><Relationship Id="rId22" Type="http://schemas.openxmlformats.org/officeDocument/2006/relationships/image" Target="../media/image13.png"/><Relationship Id="rId27" Type="http://schemas.openxmlformats.org/officeDocument/2006/relationships/customXml" Target="../ink/ink13.xml"/><Relationship Id="rId30" Type="http://schemas.openxmlformats.org/officeDocument/2006/relationships/image" Target="../media/image17.png"/><Relationship Id="rId35" Type="http://schemas.openxmlformats.org/officeDocument/2006/relationships/customXml" Target="../ink/ink17.xml"/><Relationship Id="rId43" Type="http://schemas.openxmlformats.org/officeDocument/2006/relationships/customXml" Target="../ink/ink21.xml"/><Relationship Id="rId8" Type="http://schemas.openxmlformats.org/officeDocument/2006/relationships/image" Target="../media/image6.png"/><Relationship Id="rId3" Type="http://schemas.openxmlformats.org/officeDocument/2006/relationships/customXml" Target="../ink/ink1.xml"/><Relationship Id="rId12" Type="http://schemas.openxmlformats.org/officeDocument/2006/relationships/image" Target="../media/image8.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1.png"/></Relationships>
</file>

<file path=ppt/slides/_rels/slide4.xml.rels><?xml version="1.0" encoding="UTF-8" standalone="yes"?>
<Relationships xmlns="http://schemas.openxmlformats.org/package/2006/relationships"><Relationship Id="rId13" Type="http://schemas.openxmlformats.org/officeDocument/2006/relationships/customXml" Target="../ink/ink27.xml"/><Relationship Id="rId18" Type="http://schemas.openxmlformats.org/officeDocument/2006/relationships/image" Target="../media/image32.png"/><Relationship Id="rId26" Type="http://schemas.openxmlformats.org/officeDocument/2006/relationships/image" Target="../media/image36.png"/><Relationship Id="rId39" Type="http://schemas.openxmlformats.org/officeDocument/2006/relationships/customXml" Target="../ink/ink40.xml"/><Relationship Id="rId21" Type="http://schemas.openxmlformats.org/officeDocument/2006/relationships/customXml" Target="../ink/ink31.xml"/><Relationship Id="rId34" Type="http://schemas.openxmlformats.org/officeDocument/2006/relationships/image" Target="../media/image40.png"/><Relationship Id="rId42" Type="http://schemas.openxmlformats.org/officeDocument/2006/relationships/image" Target="../media/image44.png"/><Relationship Id="rId47" Type="http://schemas.openxmlformats.org/officeDocument/2006/relationships/customXml" Target="../ink/ink44.xml"/><Relationship Id="rId50" Type="http://schemas.openxmlformats.org/officeDocument/2006/relationships/image" Target="../media/image48.png"/><Relationship Id="rId7" Type="http://schemas.openxmlformats.org/officeDocument/2006/relationships/customXml" Target="../ink/ink24.xml"/><Relationship Id="rId2" Type="http://schemas.openxmlformats.org/officeDocument/2006/relationships/image" Target="../media/image3.jpeg"/><Relationship Id="rId16" Type="http://schemas.openxmlformats.org/officeDocument/2006/relationships/image" Target="../media/image31.png"/><Relationship Id="rId29" Type="http://schemas.openxmlformats.org/officeDocument/2006/relationships/customXml" Target="../ink/ink35.xml"/><Relationship Id="rId11" Type="http://schemas.openxmlformats.org/officeDocument/2006/relationships/customXml" Target="../ink/ink26.xml"/><Relationship Id="rId24" Type="http://schemas.openxmlformats.org/officeDocument/2006/relationships/image" Target="../media/image35.png"/><Relationship Id="rId32" Type="http://schemas.openxmlformats.org/officeDocument/2006/relationships/image" Target="../media/image39.png"/><Relationship Id="rId37" Type="http://schemas.openxmlformats.org/officeDocument/2006/relationships/customXml" Target="../ink/ink39.xml"/><Relationship Id="rId40" Type="http://schemas.openxmlformats.org/officeDocument/2006/relationships/image" Target="../media/image43.png"/><Relationship Id="rId45" Type="http://schemas.openxmlformats.org/officeDocument/2006/relationships/customXml" Target="../ink/ink43.xml"/><Relationship Id="rId5" Type="http://schemas.openxmlformats.org/officeDocument/2006/relationships/customXml" Target="../ink/ink23.xml"/><Relationship Id="rId15" Type="http://schemas.openxmlformats.org/officeDocument/2006/relationships/customXml" Target="../ink/ink28.xml"/><Relationship Id="rId23" Type="http://schemas.openxmlformats.org/officeDocument/2006/relationships/customXml" Target="../ink/ink32.xml"/><Relationship Id="rId28" Type="http://schemas.openxmlformats.org/officeDocument/2006/relationships/image" Target="../media/image37.png"/><Relationship Id="rId36" Type="http://schemas.openxmlformats.org/officeDocument/2006/relationships/image" Target="../media/image41.png"/><Relationship Id="rId49" Type="http://schemas.openxmlformats.org/officeDocument/2006/relationships/customXml" Target="../ink/ink45.xml"/><Relationship Id="rId10" Type="http://schemas.openxmlformats.org/officeDocument/2006/relationships/image" Target="../media/image28.png"/><Relationship Id="rId19" Type="http://schemas.openxmlformats.org/officeDocument/2006/relationships/customXml" Target="../ink/ink30.xml"/><Relationship Id="rId31" Type="http://schemas.openxmlformats.org/officeDocument/2006/relationships/customXml" Target="../ink/ink36.xml"/><Relationship Id="rId44" Type="http://schemas.openxmlformats.org/officeDocument/2006/relationships/image" Target="../media/image45.png"/><Relationship Id="rId52" Type="http://schemas.openxmlformats.org/officeDocument/2006/relationships/image" Target="../media/image49.png"/><Relationship Id="rId4" Type="http://schemas.openxmlformats.org/officeDocument/2006/relationships/image" Target="../media/image25.png"/><Relationship Id="rId9" Type="http://schemas.openxmlformats.org/officeDocument/2006/relationships/customXml" Target="../ink/ink25.xml"/><Relationship Id="rId14" Type="http://schemas.openxmlformats.org/officeDocument/2006/relationships/image" Target="../media/image30.png"/><Relationship Id="rId22" Type="http://schemas.openxmlformats.org/officeDocument/2006/relationships/image" Target="../media/image34.png"/><Relationship Id="rId27" Type="http://schemas.openxmlformats.org/officeDocument/2006/relationships/customXml" Target="../ink/ink34.xml"/><Relationship Id="rId30" Type="http://schemas.openxmlformats.org/officeDocument/2006/relationships/image" Target="../media/image38.png"/><Relationship Id="rId35" Type="http://schemas.openxmlformats.org/officeDocument/2006/relationships/customXml" Target="../ink/ink38.xml"/><Relationship Id="rId43" Type="http://schemas.openxmlformats.org/officeDocument/2006/relationships/customXml" Target="../ink/ink42.xml"/><Relationship Id="rId48" Type="http://schemas.openxmlformats.org/officeDocument/2006/relationships/image" Target="../media/image47.png"/><Relationship Id="rId8" Type="http://schemas.openxmlformats.org/officeDocument/2006/relationships/image" Target="../media/image27.png"/><Relationship Id="rId51" Type="http://schemas.openxmlformats.org/officeDocument/2006/relationships/customXml" Target="../ink/ink46.xml"/><Relationship Id="rId3" Type="http://schemas.openxmlformats.org/officeDocument/2006/relationships/customXml" Target="../ink/ink22.xml"/><Relationship Id="rId12" Type="http://schemas.openxmlformats.org/officeDocument/2006/relationships/image" Target="../media/image29.png"/><Relationship Id="rId17" Type="http://schemas.openxmlformats.org/officeDocument/2006/relationships/customXml" Target="../ink/ink29.xml"/><Relationship Id="rId25" Type="http://schemas.openxmlformats.org/officeDocument/2006/relationships/customXml" Target="../ink/ink33.xml"/><Relationship Id="rId33" Type="http://schemas.openxmlformats.org/officeDocument/2006/relationships/customXml" Target="../ink/ink37.xml"/><Relationship Id="rId38" Type="http://schemas.openxmlformats.org/officeDocument/2006/relationships/image" Target="../media/image42.png"/><Relationship Id="rId46" Type="http://schemas.openxmlformats.org/officeDocument/2006/relationships/image" Target="../media/image46.png"/><Relationship Id="rId20" Type="http://schemas.openxmlformats.org/officeDocument/2006/relationships/image" Target="../media/image33.png"/><Relationship Id="rId41" Type="http://schemas.openxmlformats.org/officeDocument/2006/relationships/customXml" Target="../ink/ink41.xml"/><Relationship Id="rId1" Type="http://schemas.openxmlformats.org/officeDocument/2006/relationships/slideLayout" Target="../slideLayouts/slideLayout2.xml"/><Relationship Id="rId6" Type="http://schemas.openxmlformats.org/officeDocument/2006/relationships/image" Target="../media/image26.png"/></Relationships>
</file>

<file path=ppt/slides/_rels/slide5.xml.rels><?xml version="1.0" encoding="UTF-8" standalone="yes"?>
<Relationships xmlns="http://schemas.openxmlformats.org/package/2006/relationships"><Relationship Id="rId8" Type="http://schemas.openxmlformats.org/officeDocument/2006/relationships/image" Target="../media/image52.png"/><Relationship Id="rId13" Type="http://schemas.openxmlformats.org/officeDocument/2006/relationships/customXml" Target="../ink/ink52.xml"/><Relationship Id="rId18" Type="http://schemas.openxmlformats.org/officeDocument/2006/relationships/image" Target="../media/image57.png"/><Relationship Id="rId3" Type="http://schemas.openxmlformats.org/officeDocument/2006/relationships/image" Target="../media/image50.png"/><Relationship Id="rId21" Type="http://schemas.openxmlformats.org/officeDocument/2006/relationships/customXml" Target="../ink/ink56.xml"/><Relationship Id="rId7" Type="http://schemas.openxmlformats.org/officeDocument/2006/relationships/customXml" Target="../ink/ink49.xml"/><Relationship Id="rId12" Type="http://schemas.openxmlformats.org/officeDocument/2006/relationships/image" Target="../media/image54.png"/><Relationship Id="rId17" Type="http://schemas.openxmlformats.org/officeDocument/2006/relationships/customXml" Target="../ink/ink54.xml"/><Relationship Id="rId2" Type="http://schemas.openxmlformats.org/officeDocument/2006/relationships/notesSlide" Target="../notesSlides/notesSlide3.xml"/><Relationship Id="rId16" Type="http://schemas.openxmlformats.org/officeDocument/2006/relationships/image" Target="../media/image56.png"/><Relationship Id="rId20"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customXml" Target="../ink/ink48.xml"/><Relationship Id="rId11" Type="http://schemas.openxmlformats.org/officeDocument/2006/relationships/customXml" Target="../ink/ink51.xml"/><Relationship Id="rId5" Type="http://schemas.openxmlformats.org/officeDocument/2006/relationships/image" Target="../media/image51.png"/><Relationship Id="rId15" Type="http://schemas.openxmlformats.org/officeDocument/2006/relationships/customXml" Target="../ink/ink53.xml"/><Relationship Id="rId10" Type="http://schemas.openxmlformats.org/officeDocument/2006/relationships/image" Target="../media/image53.png"/><Relationship Id="rId19" Type="http://schemas.openxmlformats.org/officeDocument/2006/relationships/customXml" Target="../ink/ink55.xml"/><Relationship Id="rId4" Type="http://schemas.openxmlformats.org/officeDocument/2006/relationships/customXml" Target="../ink/ink47.xml"/><Relationship Id="rId9" Type="http://schemas.openxmlformats.org/officeDocument/2006/relationships/customXml" Target="../ink/ink50.xml"/><Relationship Id="rId14" Type="http://schemas.openxmlformats.org/officeDocument/2006/relationships/image" Target="../media/image55.png"/><Relationship Id="rId22" Type="http://schemas.openxmlformats.org/officeDocument/2006/relationships/image" Target="../media/image59.png"/></Relationships>
</file>

<file path=ppt/slides/_rels/slide6.xml.rels><?xml version="1.0" encoding="UTF-8" standalone="yes"?>
<Relationships xmlns="http://schemas.openxmlformats.org/package/2006/relationships"><Relationship Id="rId26" Type="http://schemas.openxmlformats.org/officeDocument/2006/relationships/customXml" Target="../ink/ink68.xml"/><Relationship Id="rId21" Type="http://schemas.openxmlformats.org/officeDocument/2006/relationships/image" Target="../media/image69.png"/><Relationship Id="rId42" Type="http://schemas.openxmlformats.org/officeDocument/2006/relationships/customXml" Target="../ink/ink76.xml"/><Relationship Id="rId47" Type="http://schemas.openxmlformats.org/officeDocument/2006/relationships/image" Target="../media/image82.png"/><Relationship Id="rId63" Type="http://schemas.openxmlformats.org/officeDocument/2006/relationships/image" Target="../media/image90.png"/><Relationship Id="rId68" Type="http://schemas.openxmlformats.org/officeDocument/2006/relationships/customXml" Target="../ink/ink89.xml"/><Relationship Id="rId16" Type="http://schemas.openxmlformats.org/officeDocument/2006/relationships/customXml" Target="../ink/ink63.xml"/><Relationship Id="rId11" Type="http://schemas.openxmlformats.org/officeDocument/2006/relationships/image" Target="../media/image64.png"/><Relationship Id="rId32" Type="http://schemas.openxmlformats.org/officeDocument/2006/relationships/customXml" Target="../ink/ink71.xml"/><Relationship Id="rId37" Type="http://schemas.openxmlformats.org/officeDocument/2006/relationships/image" Target="../media/image77.png"/><Relationship Id="rId53" Type="http://schemas.openxmlformats.org/officeDocument/2006/relationships/image" Target="../media/image85.png"/><Relationship Id="rId58" Type="http://schemas.openxmlformats.org/officeDocument/2006/relationships/customXml" Target="../ink/ink84.xml"/><Relationship Id="rId74" Type="http://schemas.openxmlformats.org/officeDocument/2006/relationships/customXml" Target="../ink/ink92.xml"/><Relationship Id="rId79" Type="http://schemas.openxmlformats.org/officeDocument/2006/relationships/image" Target="../media/image98.png"/><Relationship Id="rId5" Type="http://schemas.openxmlformats.org/officeDocument/2006/relationships/image" Target="../media/image61.png"/><Relationship Id="rId61" Type="http://schemas.openxmlformats.org/officeDocument/2006/relationships/image" Target="../media/image89.png"/><Relationship Id="rId82" Type="http://schemas.openxmlformats.org/officeDocument/2006/relationships/customXml" Target="../ink/ink96.xml"/><Relationship Id="rId19" Type="http://schemas.openxmlformats.org/officeDocument/2006/relationships/image" Target="../media/image68.png"/><Relationship Id="rId14" Type="http://schemas.openxmlformats.org/officeDocument/2006/relationships/customXml" Target="../ink/ink62.xml"/><Relationship Id="rId22" Type="http://schemas.openxmlformats.org/officeDocument/2006/relationships/customXml" Target="../ink/ink66.xml"/><Relationship Id="rId27" Type="http://schemas.openxmlformats.org/officeDocument/2006/relationships/image" Target="../media/image72.png"/><Relationship Id="rId30" Type="http://schemas.openxmlformats.org/officeDocument/2006/relationships/customXml" Target="../ink/ink70.xml"/><Relationship Id="rId35" Type="http://schemas.openxmlformats.org/officeDocument/2006/relationships/image" Target="../media/image76.png"/><Relationship Id="rId43" Type="http://schemas.openxmlformats.org/officeDocument/2006/relationships/image" Target="../media/image80.png"/><Relationship Id="rId48" Type="http://schemas.openxmlformats.org/officeDocument/2006/relationships/customXml" Target="../ink/ink79.xml"/><Relationship Id="rId56" Type="http://schemas.openxmlformats.org/officeDocument/2006/relationships/customXml" Target="../ink/ink83.xml"/><Relationship Id="rId64" Type="http://schemas.openxmlformats.org/officeDocument/2006/relationships/customXml" Target="../ink/ink87.xml"/><Relationship Id="rId69" Type="http://schemas.openxmlformats.org/officeDocument/2006/relationships/image" Target="../media/image93.png"/><Relationship Id="rId77" Type="http://schemas.openxmlformats.org/officeDocument/2006/relationships/image" Target="../media/image97.png"/><Relationship Id="rId8" Type="http://schemas.openxmlformats.org/officeDocument/2006/relationships/customXml" Target="../ink/ink59.xml"/><Relationship Id="rId51" Type="http://schemas.openxmlformats.org/officeDocument/2006/relationships/image" Target="../media/image84.png"/><Relationship Id="rId72" Type="http://schemas.openxmlformats.org/officeDocument/2006/relationships/customXml" Target="../ink/ink91.xml"/><Relationship Id="rId80" Type="http://schemas.openxmlformats.org/officeDocument/2006/relationships/customXml" Target="../ink/ink95.xml"/><Relationship Id="rId3" Type="http://schemas.openxmlformats.org/officeDocument/2006/relationships/image" Target="../media/image51.jpeg"/><Relationship Id="rId12" Type="http://schemas.openxmlformats.org/officeDocument/2006/relationships/customXml" Target="../ink/ink61.xml"/><Relationship Id="rId17" Type="http://schemas.openxmlformats.org/officeDocument/2006/relationships/image" Target="../media/image67.png"/><Relationship Id="rId25" Type="http://schemas.openxmlformats.org/officeDocument/2006/relationships/image" Target="../media/image71.png"/><Relationship Id="rId33" Type="http://schemas.openxmlformats.org/officeDocument/2006/relationships/image" Target="../media/image75.png"/><Relationship Id="rId38" Type="http://schemas.openxmlformats.org/officeDocument/2006/relationships/customXml" Target="../ink/ink74.xml"/><Relationship Id="rId46" Type="http://schemas.openxmlformats.org/officeDocument/2006/relationships/customXml" Target="../ink/ink78.xml"/><Relationship Id="rId59" Type="http://schemas.openxmlformats.org/officeDocument/2006/relationships/image" Target="../media/image88.png"/><Relationship Id="rId67" Type="http://schemas.openxmlformats.org/officeDocument/2006/relationships/image" Target="../media/image92.png"/><Relationship Id="rId20" Type="http://schemas.openxmlformats.org/officeDocument/2006/relationships/customXml" Target="../ink/ink65.xml"/><Relationship Id="rId41" Type="http://schemas.openxmlformats.org/officeDocument/2006/relationships/image" Target="../media/image79.png"/><Relationship Id="rId54" Type="http://schemas.openxmlformats.org/officeDocument/2006/relationships/customXml" Target="../ink/ink82.xml"/><Relationship Id="rId62" Type="http://schemas.openxmlformats.org/officeDocument/2006/relationships/customXml" Target="../ink/ink86.xml"/><Relationship Id="rId70" Type="http://schemas.openxmlformats.org/officeDocument/2006/relationships/customXml" Target="../ink/ink90.xml"/><Relationship Id="rId75" Type="http://schemas.openxmlformats.org/officeDocument/2006/relationships/image" Target="../media/image96.png"/><Relationship Id="rId83" Type="http://schemas.openxmlformats.org/officeDocument/2006/relationships/image" Target="../media/image100.png"/><Relationship Id="rId1" Type="http://schemas.openxmlformats.org/officeDocument/2006/relationships/slideLayout" Target="../slideLayouts/slideLayout2.xml"/><Relationship Id="rId6" Type="http://schemas.openxmlformats.org/officeDocument/2006/relationships/customXml" Target="../ink/ink58.xml"/><Relationship Id="rId15" Type="http://schemas.openxmlformats.org/officeDocument/2006/relationships/image" Target="../media/image66.png"/><Relationship Id="rId23" Type="http://schemas.openxmlformats.org/officeDocument/2006/relationships/image" Target="../media/image70.png"/><Relationship Id="rId28" Type="http://schemas.openxmlformats.org/officeDocument/2006/relationships/customXml" Target="../ink/ink69.xml"/><Relationship Id="rId36" Type="http://schemas.openxmlformats.org/officeDocument/2006/relationships/customXml" Target="../ink/ink73.xml"/><Relationship Id="rId49" Type="http://schemas.openxmlformats.org/officeDocument/2006/relationships/image" Target="../media/image83.png"/><Relationship Id="rId57" Type="http://schemas.openxmlformats.org/officeDocument/2006/relationships/image" Target="../media/image87.png"/><Relationship Id="rId10" Type="http://schemas.openxmlformats.org/officeDocument/2006/relationships/customXml" Target="../ink/ink60.xml"/><Relationship Id="rId31" Type="http://schemas.openxmlformats.org/officeDocument/2006/relationships/image" Target="../media/image74.png"/><Relationship Id="rId44" Type="http://schemas.openxmlformats.org/officeDocument/2006/relationships/customXml" Target="../ink/ink77.xml"/><Relationship Id="rId52" Type="http://schemas.openxmlformats.org/officeDocument/2006/relationships/customXml" Target="../ink/ink81.xml"/><Relationship Id="rId60" Type="http://schemas.openxmlformats.org/officeDocument/2006/relationships/customXml" Target="../ink/ink85.xml"/><Relationship Id="rId65" Type="http://schemas.openxmlformats.org/officeDocument/2006/relationships/image" Target="../media/image91.png"/><Relationship Id="rId73" Type="http://schemas.openxmlformats.org/officeDocument/2006/relationships/image" Target="../media/image95.png"/><Relationship Id="rId78" Type="http://schemas.openxmlformats.org/officeDocument/2006/relationships/customXml" Target="../ink/ink94.xml"/><Relationship Id="rId81" Type="http://schemas.openxmlformats.org/officeDocument/2006/relationships/image" Target="../media/image99.png"/><Relationship Id="rId4" Type="http://schemas.openxmlformats.org/officeDocument/2006/relationships/customXml" Target="../ink/ink57.xml"/><Relationship Id="rId9" Type="http://schemas.openxmlformats.org/officeDocument/2006/relationships/image" Target="../media/image63.png"/><Relationship Id="rId13" Type="http://schemas.openxmlformats.org/officeDocument/2006/relationships/image" Target="../media/image65.png"/><Relationship Id="rId18" Type="http://schemas.openxmlformats.org/officeDocument/2006/relationships/customXml" Target="../ink/ink64.xml"/><Relationship Id="rId39" Type="http://schemas.openxmlformats.org/officeDocument/2006/relationships/image" Target="../media/image78.png"/><Relationship Id="rId34" Type="http://schemas.openxmlformats.org/officeDocument/2006/relationships/customXml" Target="../ink/ink72.xml"/><Relationship Id="rId50" Type="http://schemas.openxmlformats.org/officeDocument/2006/relationships/customXml" Target="../ink/ink80.xml"/><Relationship Id="rId55" Type="http://schemas.openxmlformats.org/officeDocument/2006/relationships/image" Target="../media/image86.png"/><Relationship Id="rId76" Type="http://schemas.openxmlformats.org/officeDocument/2006/relationships/customXml" Target="../ink/ink93.xml"/><Relationship Id="rId7" Type="http://schemas.openxmlformats.org/officeDocument/2006/relationships/image" Target="../media/image62.png"/><Relationship Id="rId71" Type="http://schemas.openxmlformats.org/officeDocument/2006/relationships/image" Target="../media/image94.png"/><Relationship Id="rId2" Type="http://schemas.openxmlformats.org/officeDocument/2006/relationships/notesSlide" Target="../notesSlides/notesSlide4.xml"/><Relationship Id="rId29" Type="http://schemas.openxmlformats.org/officeDocument/2006/relationships/image" Target="../media/image73.png"/><Relationship Id="rId24" Type="http://schemas.openxmlformats.org/officeDocument/2006/relationships/customXml" Target="../ink/ink67.xml"/><Relationship Id="rId40" Type="http://schemas.openxmlformats.org/officeDocument/2006/relationships/customXml" Target="../ink/ink75.xml"/><Relationship Id="rId45" Type="http://schemas.openxmlformats.org/officeDocument/2006/relationships/image" Target="../media/image81.png"/><Relationship Id="rId66" Type="http://schemas.openxmlformats.org/officeDocument/2006/relationships/customXml" Target="../ink/ink8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1.  The principle of relativity</a:t>
            </a:r>
          </a:p>
        </p:txBody>
      </p:sp>
      <p:sp>
        <p:nvSpPr>
          <p:cNvPr id="3" name="Subtitle 2"/>
          <p:cNvSpPr>
            <a:spLocks noGrp="1"/>
          </p:cNvSpPr>
          <p:nvPr>
            <p:ph type="subTitle" idx="1"/>
          </p:nvPr>
        </p:nvSpPr>
        <p:spPr/>
        <p:txBody>
          <a:bodyPr/>
          <a:lstStyle/>
          <a:p>
            <a:r>
              <a:rPr lang="en-US" dirty="0"/>
              <a:t>Section 1.  Velocity of propagation of interaction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vision.org/visionmedia/uploadedImages/Home/Articles/Biography/Articles/Einstein1921.jpg?n=8999"/>
          <p:cNvPicPr>
            <a:picLocks noChangeAspect="1" noChangeArrowheads="1"/>
          </p:cNvPicPr>
          <p:nvPr/>
        </p:nvPicPr>
        <p:blipFill>
          <a:blip r:embed="rId3" cstate="print"/>
          <a:srcRect/>
          <a:stretch>
            <a:fillRect/>
          </a:stretch>
        </p:blipFill>
        <p:spPr bwMode="auto">
          <a:xfrm>
            <a:off x="228600" y="2133600"/>
            <a:ext cx="3733800" cy="4657757"/>
          </a:xfrm>
          <a:prstGeom prst="rect">
            <a:avLst/>
          </a:prstGeom>
          <a:noFill/>
        </p:spPr>
      </p:pic>
      <p:sp>
        <p:nvSpPr>
          <p:cNvPr id="6" name="TextBox 5">
            <a:extLst>
              <a:ext uri="{FF2B5EF4-FFF2-40B4-BE49-F238E27FC236}">
                <a16:creationId xmlns:a16="http://schemas.microsoft.com/office/drawing/2014/main" id="{7414B7AC-BF0F-4298-A65D-95ADF95472DA}"/>
              </a:ext>
            </a:extLst>
          </p:cNvPr>
          <p:cNvSpPr txBox="1"/>
          <p:nvPr/>
        </p:nvSpPr>
        <p:spPr>
          <a:xfrm>
            <a:off x="457200" y="142109"/>
            <a:ext cx="8382000" cy="1569660"/>
          </a:xfrm>
          <a:prstGeom prst="rect">
            <a:avLst/>
          </a:prstGeom>
          <a:noFill/>
        </p:spPr>
        <p:txBody>
          <a:bodyPr wrap="square">
            <a:spAutoFit/>
          </a:bodyPr>
          <a:lstStyle/>
          <a:p>
            <a:r>
              <a:rPr lang="en-US" sz="2400" dirty="0"/>
              <a:t>11.  Principle of relativity + finite signal velocity = Principle of relativity of Einstein (1905).  Gives </a:t>
            </a:r>
            <a:r>
              <a:rPr lang="en-US" sz="2400" i="1" dirty="0"/>
              <a:t>relativistic mechanics</a:t>
            </a:r>
            <a:r>
              <a:rPr lang="en-US" sz="2400" dirty="0"/>
              <a:t>, which has different formulas than classical mechanics.</a:t>
            </a:r>
          </a:p>
          <a:p>
            <a:endParaRPr lang="en-US" sz="2400" dirty="0"/>
          </a:p>
        </p:txBody>
      </p:sp>
      <p:sp>
        <p:nvSpPr>
          <p:cNvPr id="5" name="TextBox 4">
            <a:extLst>
              <a:ext uri="{FF2B5EF4-FFF2-40B4-BE49-F238E27FC236}">
                <a16:creationId xmlns:a16="http://schemas.microsoft.com/office/drawing/2014/main" id="{76DA8D77-1C57-4837-8236-8EF483D67411}"/>
              </a:ext>
            </a:extLst>
          </p:cNvPr>
          <p:cNvSpPr txBox="1"/>
          <p:nvPr/>
        </p:nvSpPr>
        <p:spPr>
          <a:xfrm>
            <a:off x="4572000" y="1676400"/>
            <a:ext cx="4495800" cy="646331"/>
          </a:xfrm>
          <a:prstGeom prst="rect">
            <a:avLst/>
          </a:prstGeom>
          <a:noFill/>
        </p:spPr>
        <p:txBody>
          <a:bodyPr wrap="square" rtlCol="0">
            <a:spAutoFit/>
          </a:bodyPr>
          <a:lstStyle/>
          <a:p>
            <a:r>
              <a:rPr lang="en-US" dirty="0"/>
              <a:t>Contrasts with principal of relativity of Galileo, based on instantaneous interactions</a:t>
            </a:r>
          </a:p>
        </p:txBody>
      </p:sp>
      <p:pic>
        <p:nvPicPr>
          <p:cNvPr id="1026" name="Picture 2" descr="Galileo Galilei | The founder of modern physics | New Scientist">
            <a:extLst>
              <a:ext uri="{FF2B5EF4-FFF2-40B4-BE49-F238E27FC236}">
                <a16:creationId xmlns:a16="http://schemas.microsoft.com/office/drawing/2014/main" id="{59A9BEF1-8BF1-4F8F-AC71-4661507AD5DB}"/>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0000" r="22500"/>
          <a:stretch/>
        </p:blipFill>
        <p:spPr bwMode="auto">
          <a:xfrm>
            <a:off x="5257800" y="2306420"/>
            <a:ext cx="3764280" cy="4457700"/>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22">
            <a:extLst>
              <a:ext uri="{FF2B5EF4-FFF2-40B4-BE49-F238E27FC236}">
                <a16:creationId xmlns:a16="http://schemas.microsoft.com/office/drawing/2014/main" id="{B94DA215-F033-4F1D-B964-EA3276C2A864}"/>
              </a:ext>
            </a:extLst>
          </p:cNvPr>
          <p:cNvGrpSpPr/>
          <p:nvPr/>
        </p:nvGrpSpPr>
        <p:grpSpPr>
          <a:xfrm>
            <a:off x="7790717" y="2461183"/>
            <a:ext cx="1031040" cy="425520"/>
            <a:chOff x="7790717" y="2461183"/>
            <a:chExt cx="1031040" cy="425520"/>
          </a:xfrm>
        </p:grpSpPr>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56E0DC22-7DE3-4386-A20A-261E478F7308}"/>
                    </a:ext>
                  </a:extLst>
                </p14:cNvPr>
                <p14:cNvContentPartPr/>
                <p14:nvPr/>
              </p14:nvContentPartPr>
              <p14:xfrm>
                <a:off x="8106797" y="2572423"/>
                <a:ext cx="115200" cy="143640"/>
              </p14:xfrm>
            </p:contentPart>
          </mc:Choice>
          <mc:Fallback xmlns="">
            <p:pic>
              <p:nvPicPr>
                <p:cNvPr id="16" name="Ink 15">
                  <a:extLst>
                    <a:ext uri="{FF2B5EF4-FFF2-40B4-BE49-F238E27FC236}">
                      <a16:creationId xmlns:a16="http://schemas.microsoft.com/office/drawing/2014/main" id="{56E0DC22-7DE3-4386-A20A-261E478F7308}"/>
                    </a:ext>
                  </a:extLst>
                </p:cNvPr>
                <p:cNvPicPr/>
                <p:nvPr/>
              </p:nvPicPr>
              <p:blipFill>
                <a:blip r:embed="rId6"/>
                <a:stretch>
                  <a:fillRect/>
                </a:stretch>
              </p:blipFill>
              <p:spPr>
                <a:xfrm>
                  <a:off x="8089157" y="2554423"/>
                  <a:ext cx="150840" cy="1792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1E27E8AE-BF11-41EA-8FF3-68C4EB22B6F5}"/>
                    </a:ext>
                  </a:extLst>
                </p14:cNvPr>
                <p14:cNvContentPartPr/>
                <p14:nvPr/>
              </p14:nvContentPartPr>
              <p14:xfrm>
                <a:off x="8309837" y="2604463"/>
                <a:ext cx="5040" cy="99000"/>
              </p14:xfrm>
            </p:contentPart>
          </mc:Choice>
          <mc:Fallback xmlns="">
            <p:pic>
              <p:nvPicPr>
                <p:cNvPr id="17" name="Ink 16">
                  <a:extLst>
                    <a:ext uri="{FF2B5EF4-FFF2-40B4-BE49-F238E27FC236}">
                      <a16:creationId xmlns:a16="http://schemas.microsoft.com/office/drawing/2014/main" id="{1E27E8AE-BF11-41EA-8FF3-68C4EB22B6F5}"/>
                    </a:ext>
                  </a:extLst>
                </p:cNvPr>
                <p:cNvPicPr/>
                <p:nvPr/>
              </p:nvPicPr>
              <p:blipFill>
                <a:blip r:embed="rId8"/>
                <a:stretch>
                  <a:fillRect/>
                </a:stretch>
              </p:blipFill>
              <p:spPr>
                <a:xfrm>
                  <a:off x="8292197" y="2586463"/>
                  <a:ext cx="40680" cy="1346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8" name="Ink 17">
                  <a:extLst>
                    <a:ext uri="{FF2B5EF4-FFF2-40B4-BE49-F238E27FC236}">
                      <a16:creationId xmlns:a16="http://schemas.microsoft.com/office/drawing/2014/main" id="{56D11E0F-1027-4C4C-94E1-7002B477AE95}"/>
                    </a:ext>
                  </a:extLst>
                </p14:cNvPr>
                <p14:cNvContentPartPr/>
                <p14:nvPr/>
              </p14:nvContentPartPr>
              <p14:xfrm>
                <a:off x="8324237" y="2525263"/>
                <a:ext cx="9360" cy="19800"/>
              </p14:xfrm>
            </p:contentPart>
          </mc:Choice>
          <mc:Fallback xmlns="">
            <p:pic>
              <p:nvPicPr>
                <p:cNvPr id="18" name="Ink 17">
                  <a:extLst>
                    <a:ext uri="{FF2B5EF4-FFF2-40B4-BE49-F238E27FC236}">
                      <a16:creationId xmlns:a16="http://schemas.microsoft.com/office/drawing/2014/main" id="{56D11E0F-1027-4C4C-94E1-7002B477AE95}"/>
                    </a:ext>
                  </a:extLst>
                </p:cNvPr>
                <p:cNvPicPr/>
                <p:nvPr/>
              </p:nvPicPr>
              <p:blipFill>
                <a:blip r:embed="rId10"/>
                <a:stretch>
                  <a:fillRect/>
                </a:stretch>
              </p:blipFill>
              <p:spPr>
                <a:xfrm>
                  <a:off x="8306597" y="2507623"/>
                  <a:ext cx="45000" cy="554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9" name="Ink 18">
                  <a:extLst>
                    <a:ext uri="{FF2B5EF4-FFF2-40B4-BE49-F238E27FC236}">
                      <a16:creationId xmlns:a16="http://schemas.microsoft.com/office/drawing/2014/main" id="{4199E8C4-D5BC-4A70-9347-6ADD341B2EE6}"/>
                    </a:ext>
                  </a:extLst>
                </p14:cNvPr>
                <p14:cNvContentPartPr/>
                <p14:nvPr/>
              </p14:nvContentPartPr>
              <p14:xfrm>
                <a:off x="8401637" y="2620663"/>
                <a:ext cx="103320" cy="202320"/>
              </p14:xfrm>
            </p:contentPart>
          </mc:Choice>
          <mc:Fallback xmlns="">
            <p:pic>
              <p:nvPicPr>
                <p:cNvPr id="19" name="Ink 18">
                  <a:extLst>
                    <a:ext uri="{FF2B5EF4-FFF2-40B4-BE49-F238E27FC236}">
                      <a16:creationId xmlns:a16="http://schemas.microsoft.com/office/drawing/2014/main" id="{4199E8C4-D5BC-4A70-9347-6ADD341B2EE6}"/>
                    </a:ext>
                  </a:extLst>
                </p:cNvPr>
                <p:cNvPicPr/>
                <p:nvPr/>
              </p:nvPicPr>
              <p:blipFill>
                <a:blip r:embed="rId12"/>
                <a:stretch>
                  <a:fillRect/>
                </a:stretch>
              </p:blipFill>
              <p:spPr>
                <a:xfrm>
                  <a:off x="8383997" y="2602663"/>
                  <a:ext cx="138960" cy="2379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0" name="Ink 19">
                  <a:extLst>
                    <a:ext uri="{FF2B5EF4-FFF2-40B4-BE49-F238E27FC236}">
                      <a16:creationId xmlns:a16="http://schemas.microsoft.com/office/drawing/2014/main" id="{FECFA180-9E5B-4A1C-AD8B-0CC62DCE1497}"/>
                    </a:ext>
                  </a:extLst>
                </p14:cNvPr>
                <p14:cNvContentPartPr/>
                <p14:nvPr/>
              </p14:nvContentPartPr>
              <p14:xfrm>
                <a:off x="8576597" y="2514823"/>
                <a:ext cx="79920" cy="210600"/>
              </p14:xfrm>
            </p:contentPart>
          </mc:Choice>
          <mc:Fallback xmlns="">
            <p:pic>
              <p:nvPicPr>
                <p:cNvPr id="20" name="Ink 19">
                  <a:extLst>
                    <a:ext uri="{FF2B5EF4-FFF2-40B4-BE49-F238E27FC236}">
                      <a16:creationId xmlns:a16="http://schemas.microsoft.com/office/drawing/2014/main" id="{FECFA180-9E5B-4A1C-AD8B-0CC62DCE1497}"/>
                    </a:ext>
                  </a:extLst>
                </p:cNvPr>
                <p:cNvPicPr/>
                <p:nvPr/>
              </p:nvPicPr>
              <p:blipFill>
                <a:blip r:embed="rId14"/>
                <a:stretch>
                  <a:fillRect/>
                </a:stretch>
              </p:blipFill>
              <p:spPr>
                <a:xfrm>
                  <a:off x="8558597" y="2497183"/>
                  <a:ext cx="115560" cy="2462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2" name="Ink 21">
                  <a:extLst>
                    <a:ext uri="{FF2B5EF4-FFF2-40B4-BE49-F238E27FC236}">
                      <a16:creationId xmlns:a16="http://schemas.microsoft.com/office/drawing/2014/main" id="{1F8E168D-9CD3-44E5-86E4-5A887BE07923}"/>
                    </a:ext>
                  </a:extLst>
                </p14:cNvPr>
                <p14:cNvContentPartPr/>
                <p14:nvPr/>
              </p14:nvContentPartPr>
              <p14:xfrm>
                <a:off x="7790717" y="2461183"/>
                <a:ext cx="1031040" cy="425520"/>
              </p14:xfrm>
            </p:contentPart>
          </mc:Choice>
          <mc:Fallback xmlns="">
            <p:pic>
              <p:nvPicPr>
                <p:cNvPr id="22" name="Ink 21">
                  <a:extLst>
                    <a:ext uri="{FF2B5EF4-FFF2-40B4-BE49-F238E27FC236}">
                      <a16:creationId xmlns:a16="http://schemas.microsoft.com/office/drawing/2014/main" id="{1F8E168D-9CD3-44E5-86E4-5A887BE07923}"/>
                    </a:ext>
                  </a:extLst>
                </p:cNvPr>
                <p:cNvPicPr/>
                <p:nvPr/>
              </p:nvPicPr>
              <p:blipFill>
                <a:blip r:embed="rId16"/>
                <a:stretch>
                  <a:fillRect/>
                </a:stretch>
              </p:blipFill>
              <p:spPr>
                <a:xfrm>
                  <a:off x="7772717" y="2443543"/>
                  <a:ext cx="1066680" cy="461160"/>
                </a:xfrm>
                <a:prstGeom prst="rect">
                  <a:avLst/>
                </a:prstGeom>
              </p:spPr>
            </p:pic>
          </mc:Fallback>
        </mc:AlternateContent>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B7FB4B-34D7-4C81-ACCC-6BDB9C51201A}"/>
              </a:ext>
            </a:extLst>
          </p:cNvPr>
          <p:cNvSpPr txBox="1"/>
          <p:nvPr/>
        </p:nvSpPr>
        <p:spPr>
          <a:xfrm>
            <a:off x="604158" y="653143"/>
            <a:ext cx="7777842" cy="646331"/>
          </a:xfrm>
          <a:prstGeom prst="rect">
            <a:avLst/>
          </a:prstGeom>
          <a:noFill/>
        </p:spPr>
        <p:txBody>
          <a:bodyPr wrap="square" rtlCol="0">
            <a:spAutoFit/>
          </a:bodyPr>
          <a:lstStyle/>
          <a:p>
            <a:r>
              <a:rPr lang="en-US" dirty="0"/>
              <a:t>12. The formulas that describe Relativistic Mechanics must revert to the formulas of classical Newtonian mechanics if c is replaced in them by infinity. </a:t>
            </a:r>
          </a:p>
        </p:txBody>
      </p:sp>
      <p:pic>
        <p:nvPicPr>
          <p:cNvPr id="2050" name="Picture 2" descr="Isaac Newton - Quotes, Facts &amp;amp; Laws - Biography">
            <a:extLst>
              <a:ext uri="{FF2B5EF4-FFF2-40B4-BE49-F238E27FC236}">
                <a16:creationId xmlns:a16="http://schemas.microsoft.com/office/drawing/2014/main" id="{FAD725E1-7BC7-4AD9-8E7B-145B0BAB29D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981200"/>
            <a:ext cx="4800600" cy="48006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17092ED3-0050-4C1C-893A-993325966C6D}"/>
                  </a:ext>
                </a:extLst>
              </p14:cNvPr>
              <p14:cNvContentPartPr/>
              <p14:nvPr/>
            </p14:nvContentPartPr>
            <p14:xfrm>
              <a:off x="643997" y="2325823"/>
              <a:ext cx="141840" cy="205560"/>
            </p14:xfrm>
          </p:contentPart>
        </mc:Choice>
        <mc:Fallback xmlns="">
          <p:pic>
            <p:nvPicPr>
              <p:cNvPr id="3" name="Ink 2">
                <a:extLst>
                  <a:ext uri="{FF2B5EF4-FFF2-40B4-BE49-F238E27FC236}">
                    <a16:creationId xmlns:a16="http://schemas.microsoft.com/office/drawing/2014/main" id="{17092ED3-0050-4C1C-893A-993325966C6D}"/>
                  </a:ext>
                </a:extLst>
              </p:cNvPr>
              <p:cNvPicPr/>
              <p:nvPr/>
            </p:nvPicPr>
            <p:blipFill>
              <a:blip r:embed="rId4"/>
              <a:stretch>
                <a:fillRect/>
              </a:stretch>
            </p:blipFill>
            <p:spPr>
              <a:xfrm>
                <a:off x="626357" y="2308183"/>
                <a:ext cx="177480" cy="241200"/>
              </a:xfrm>
              <a:prstGeom prst="rect">
                <a:avLst/>
              </a:prstGeom>
            </p:spPr>
          </p:pic>
        </mc:Fallback>
      </mc:AlternateContent>
      <p:grpSp>
        <p:nvGrpSpPr>
          <p:cNvPr id="8" name="Group 7">
            <a:extLst>
              <a:ext uri="{FF2B5EF4-FFF2-40B4-BE49-F238E27FC236}">
                <a16:creationId xmlns:a16="http://schemas.microsoft.com/office/drawing/2014/main" id="{F9287E2A-B475-47FD-A30F-D1433FABDA2E}"/>
              </a:ext>
            </a:extLst>
          </p:cNvPr>
          <p:cNvGrpSpPr/>
          <p:nvPr/>
        </p:nvGrpSpPr>
        <p:grpSpPr>
          <a:xfrm>
            <a:off x="514037" y="2078863"/>
            <a:ext cx="1130040" cy="866520"/>
            <a:chOff x="514037" y="2078863"/>
            <a:chExt cx="1130040" cy="866520"/>
          </a:xfrm>
        </p:grpSpPr>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BAB2CCD0-529E-4C31-856F-7EC22B4B8CCB}"/>
                    </a:ext>
                  </a:extLst>
                </p14:cNvPr>
                <p14:cNvContentPartPr/>
                <p14:nvPr/>
              </p14:nvContentPartPr>
              <p14:xfrm>
                <a:off x="862157" y="2370823"/>
                <a:ext cx="282240" cy="139680"/>
              </p14:xfrm>
            </p:contentPart>
          </mc:Choice>
          <mc:Fallback xmlns="">
            <p:pic>
              <p:nvPicPr>
                <p:cNvPr id="4" name="Ink 3">
                  <a:extLst>
                    <a:ext uri="{FF2B5EF4-FFF2-40B4-BE49-F238E27FC236}">
                      <a16:creationId xmlns:a16="http://schemas.microsoft.com/office/drawing/2014/main" id="{BAB2CCD0-529E-4C31-856F-7EC22B4B8CCB}"/>
                    </a:ext>
                  </a:extLst>
                </p:cNvPr>
                <p:cNvPicPr/>
                <p:nvPr/>
              </p:nvPicPr>
              <p:blipFill>
                <a:blip r:embed="rId6"/>
                <a:stretch>
                  <a:fillRect/>
                </a:stretch>
              </p:blipFill>
              <p:spPr>
                <a:xfrm>
                  <a:off x="844157" y="2353183"/>
                  <a:ext cx="317880" cy="175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k 4">
                  <a:extLst>
                    <a:ext uri="{FF2B5EF4-FFF2-40B4-BE49-F238E27FC236}">
                      <a16:creationId xmlns:a16="http://schemas.microsoft.com/office/drawing/2014/main" id="{A8A99EC4-3ED4-4E26-BFB4-D06FF9EC6E8C}"/>
                    </a:ext>
                  </a:extLst>
                </p14:cNvPr>
                <p14:cNvContentPartPr/>
                <p14:nvPr/>
              </p14:nvContentPartPr>
              <p14:xfrm>
                <a:off x="1227917" y="2337343"/>
                <a:ext cx="191880" cy="180000"/>
              </p14:xfrm>
            </p:contentPart>
          </mc:Choice>
          <mc:Fallback xmlns="">
            <p:pic>
              <p:nvPicPr>
                <p:cNvPr id="5" name="Ink 4">
                  <a:extLst>
                    <a:ext uri="{FF2B5EF4-FFF2-40B4-BE49-F238E27FC236}">
                      <a16:creationId xmlns:a16="http://schemas.microsoft.com/office/drawing/2014/main" id="{A8A99EC4-3ED4-4E26-BFB4-D06FF9EC6E8C}"/>
                    </a:ext>
                  </a:extLst>
                </p:cNvPr>
                <p:cNvPicPr/>
                <p:nvPr/>
              </p:nvPicPr>
              <p:blipFill>
                <a:blip r:embed="rId8"/>
                <a:stretch>
                  <a:fillRect/>
                </a:stretch>
              </p:blipFill>
              <p:spPr>
                <a:xfrm>
                  <a:off x="1209917" y="2319703"/>
                  <a:ext cx="227520" cy="2156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Ink 6">
                  <a:extLst>
                    <a:ext uri="{FF2B5EF4-FFF2-40B4-BE49-F238E27FC236}">
                      <a16:creationId xmlns:a16="http://schemas.microsoft.com/office/drawing/2014/main" id="{FAF6F2A7-39A2-44EC-8144-C767A153E24B}"/>
                    </a:ext>
                  </a:extLst>
                </p14:cNvPr>
                <p14:cNvContentPartPr/>
                <p14:nvPr/>
              </p14:nvContentPartPr>
              <p14:xfrm>
                <a:off x="514037" y="2078863"/>
                <a:ext cx="1130040" cy="866520"/>
              </p14:xfrm>
            </p:contentPart>
          </mc:Choice>
          <mc:Fallback xmlns="">
            <p:pic>
              <p:nvPicPr>
                <p:cNvPr id="7" name="Ink 6">
                  <a:extLst>
                    <a:ext uri="{FF2B5EF4-FFF2-40B4-BE49-F238E27FC236}">
                      <a16:creationId xmlns:a16="http://schemas.microsoft.com/office/drawing/2014/main" id="{FAF6F2A7-39A2-44EC-8144-C767A153E24B}"/>
                    </a:ext>
                  </a:extLst>
                </p:cNvPr>
                <p:cNvPicPr/>
                <p:nvPr/>
              </p:nvPicPr>
              <p:blipFill>
                <a:blip r:embed="rId10"/>
                <a:stretch>
                  <a:fillRect/>
                </a:stretch>
              </p:blipFill>
              <p:spPr>
                <a:xfrm>
                  <a:off x="496397" y="2061223"/>
                  <a:ext cx="1165680" cy="902160"/>
                </a:xfrm>
                <a:prstGeom prst="rect">
                  <a:avLst/>
                </a:prstGeom>
              </p:spPr>
            </p:pic>
          </mc:Fallback>
        </mc:AlternateContent>
      </p:grpSp>
    </p:spTree>
    <p:extLst>
      <p:ext uri="{BB962C8B-B14F-4D97-AF65-F5344CB8AC3E}">
        <p14:creationId xmlns:p14="http://schemas.microsoft.com/office/powerpoint/2010/main" val="664845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57201" y="3251771"/>
            <a:ext cx="8153400" cy="3149029"/>
            <a:chOff x="897534" y="3933825"/>
            <a:chExt cx="7055841" cy="2619375"/>
          </a:xfrm>
        </p:grpSpPr>
        <p:pic>
          <p:nvPicPr>
            <p:cNvPr id="5" name="Picture 2" descr="http://skullsinthestars.files.wordpress.com/2008/02/boxcarinertial.jpg"/>
            <p:cNvPicPr>
              <a:picLocks noChangeAspect="1" noChangeArrowheads="1"/>
            </p:cNvPicPr>
            <p:nvPr/>
          </p:nvPicPr>
          <p:blipFill>
            <a:blip r:embed="rId2" cstate="print"/>
            <a:srcRect/>
            <a:stretch>
              <a:fillRect/>
            </a:stretch>
          </p:blipFill>
          <p:spPr bwMode="auto">
            <a:xfrm>
              <a:off x="914918" y="3933825"/>
              <a:ext cx="7038457" cy="2619375"/>
            </a:xfrm>
            <a:prstGeom prst="rect">
              <a:avLst/>
            </a:prstGeom>
            <a:noFill/>
          </p:spPr>
        </p:pic>
        <p:sp>
          <p:nvSpPr>
            <p:cNvPr id="6" name="TextBox 5"/>
            <p:cNvSpPr txBox="1"/>
            <p:nvPr/>
          </p:nvSpPr>
          <p:spPr>
            <a:xfrm>
              <a:off x="897534" y="5381625"/>
              <a:ext cx="397866" cy="584775"/>
            </a:xfrm>
            <a:prstGeom prst="rect">
              <a:avLst/>
            </a:prstGeom>
            <a:solidFill>
              <a:schemeClr val="bg1"/>
            </a:solidFill>
          </p:spPr>
          <p:txBody>
            <a:bodyPr wrap="none" rtlCol="0">
              <a:spAutoFit/>
            </a:bodyPr>
            <a:lstStyle/>
            <a:p>
              <a:r>
                <a:rPr lang="en-US" sz="3200" dirty="0"/>
                <a:t>K</a:t>
              </a:r>
              <a:endParaRPr lang="en-US" dirty="0"/>
            </a:p>
          </p:txBody>
        </p:sp>
        <p:sp>
          <p:nvSpPr>
            <p:cNvPr id="7" name="TextBox 6"/>
            <p:cNvSpPr txBox="1"/>
            <p:nvPr/>
          </p:nvSpPr>
          <p:spPr>
            <a:xfrm>
              <a:off x="5486400" y="4619625"/>
              <a:ext cx="500458" cy="584775"/>
            </a:xfrm>
            <a:prstGeom prst="rect">
              <a:avLst/>
            </a:prstGeom>
            <a:solidFill>
              <a:schemeClr val="bg1"/>
            </a:solidFill>
          </p:spPr>
          <p:txBody>
            <a:bodyPr wrap="none" rtlCol="0">
              <a:spAutoFit/>
            </a:bodyPr>
            <a:lstStyle/>
            <a:p>
              <a:r>
                <a:rPr lang="en-US" sz="3200" dirty="0"/>
                <a:t>K’</a:t>
              </a:r>
              <a:endParaRPr lang="en-US" dirty="0"/>
            </a:p>
          </p:txBody>
        </p:sp>
        <p:sp>
          <p:nvSpPr>
            <p:cNvPr id="8" name="TextBox 7"/>
            <p:cNvSpPr txBox="1"/>
            <p:nvPr/>
          </p:nvSpPr>
          <p:spPr>
            <a:xfrm>
              <a:off x="6612534" y="5534025"/>
              <a:ext cx="426720" cy="584775"/>
            </a:xfrm>
            <a:prstGeom prst="rect">
              <a:avLst/>
            </a:prstGeom>
            <a:solidFill>
              <a:schemeClr val="bg1"/>
            </a:solidFill>
          </p:spPr>
          <p:txBody>
            <a:bodyPr wrap="none" rtlCol="0">
              <a:spAutoFit/>
            </a:bodyPr>
            <a:lstStyle/>
            <a:p>
              <a:r>
                <a:rPr lang="en-US" sz="3200" b="1" dirty="0"/>
                <a:t>V</a:t>
              </a:r>
              <a:endParaRPr lang="en-US" b="1" dirty="0"/>
            </a:p>
          </p:txBody>
        </p:sp>
      </p:gr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3F9C65B9-9075-4D81-906F-4421E52DD4E3}"/>
                  </a:ext>
                </a:extLst>
              </p14:cNvPr>
              <p14:cNvContentPartPr/>
              <p14:nvPr/>
            </p14:nvContentPartPr>
            <p14:xfrm>
              <a:off x="-1263283" y="1262383"/>
              <a:ext cx="360" cy="360"/>
            </p14:xfrm>
          </p:contentPart>
        </mc:Choice>
        <mc:Fallback xmlns="">
          <p:pic>
            <p:nvPicPr>
              <p:cNvPr id="4" name="Ink 3">
                <a:extLst>
                  <a:ext uri="{FF2B5EF4-FFF2-40B4-BE49-F238E27FC236}">
                    <a16:creationId xmlns:a16="http://schemas.microsoft.com/office/drawing/2014/main" id="{3F9C65B9-9075-4D81-906F-4421E52DD4E3}"/>
                  </a:ext>
                </a:extLst>
              </p:cNvPr>
              <p:cNvPicPr/>
              <p:nvPr/>
            </p:nvPicPr>
            <p:blipFill>
              <a:blip r:embed="rId4"/>
              <a:stretch>
                <a:fillRect/>
              </a:stretch>
            </p:blipFill>
            <p:spPr>
              <a:xfrm>
                <a:off x="-1280923" y="1244383"/>
                <a:ext cx="36000" cy="36000"/>
              </a:xfrm>
              <a:prstGeom prst="rect">
                <a:avLst/>
              </a:prstGeom>
            </p:spPr>
          </p:pic>
        </mc:Fallback>
      </mc:AlternateContent>
      <p:sp>
        <p:nvSpPr>
          <p:cNvPr id="11" name="TextBox 10">
            <a:extLst>
              <a:ext uri="{FF2B5EF4-FFF2-40B4-BE49-F238E27FC236}">
                <a16:creationId xmlns:a16="http://schemas.microsoft.com/office/drawing/2014/main" id="{39BD3DD1-B8F8-457F-9933-3C8495C14DC8}"/>
              </a:ext>
            </a:extLst>
          </p:cNvPr>
          <p:cNvSpPr txBox="1"/>
          <p:nvPr/>
        </p:nvSpPr>
        <p:spPr>
          <a:xfrm>
            <a:off x="457200" y="202058"/>
            <a:ext cx="7924800" cy="1938992"/>
          </a:xfrm>
          <a:prstGeom prst="rect">
            <a:avLst/>
          </a:prstGeom>
          <a:noFill/>
        </p:spPr>
        <p:txBody>
          <a:bodyPr wrap="square">
            <a:spAutoFit/>
          </a:bodyPr>
          <a:lstStyle/>
          <a:p>
            <a:r>
              <a:rPr lang="en-US" sz="2400" dirty="0"/>
              <a:t>13.  Distance is already relative in classical mechanics. Spatial relations depend on reference system.  Two non-simultaneous events can occur at the same place or at different places depending on the system.</a:t>
            </a:r>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9BAEF3E-8304-4D83-A32E-41F30F11C8A7}"/>
              </a:ext>
            </a:extLst>
          </p:cNvPr>
          <p:cNvSpPr txBox="1"/>
          <p:nvPr/>
        </p:nvSpPr>
        <p:spPr>
          <a:xfrm>
            <a:off x="429802" y="392471"/>
            <a:ext cx="8028398" cy="523220"/>
          </a:xfrm>
          <a:prstGeom prst="rect">
            <a:avLst/>
          </a:prstGeom>
          <a:noFill/>
        </p:spPr>
        <p:txBody>
          <a:bodyPr wrap="square">
            <a:spAutoFit/>
          </a:bodyPr>
          <a:lstStyle/>
          <a:p>
            <a:r>
              <a:rPr lang="en-US" sz="2800" dirty="0"/>
              <a:t>14.  Time is absolute in classical mechanics.</a:t>
            </a:r>
          </a:p>
        </p:txBody>
      </p:sp>
      <p:sp>
        <p:nvSpPr>
          <p:cNvPr id="7" name="TextBox 6">
            <a:extLst>
              <a:ext uri="{FF2B5EF4-FFF2-40B4-BE49-F238E27FC236}">
                <a16:creationId xmlns:a16="http://schemas.microsoft.com/office/drawing/2014/main" id="{DC4592F7-1DC0-4DAD-AA2C-C7085F2665F9}"/>
              </a:ext>
            </a:extLst>
          </p:cNvPr>
          <p:cNvSpPr txBox="1"/>
          <p:nvPr/>
        </p:nvSpPr>
        <p:spPr>
          <a:xfrm>
            <a:off x="1167401" y="1447800"/>
            <a:ext cx="6553200" cy="1569660"/>
          </a:xfrm>
          <a:prstGeom prst="rect">
            <a:avLst/>
          </a:prstGeom>
          <a:noFill/>
        </p:spPr>
        <p:txBody>
          <a:bodyPr wrap="square">
            <a:spAutoFit/>
          </a:bodyPr>
          <a:lstStyle/>
          <a:p>
            <a:r>
              <a:rPr lang="en-US" sz="2400" dirty="0"/>
              <a:t>The interval of time between two events is the same in all systems.</a:t>
            </a:r>
          </a:p>
          <a:p>
            <a:r>
              <a:rPr lang="en-US" sz="2400" dirty="0"/>
              <a:t>If two events are simultaneous for one observer, they are simultaneous for all observers.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601E8-0D83-4E92-A69F-A516422A4036}"/>
              </a:ext>
            </a:extLst>
          </p:cNvPr>
          <p:cNvSpPr txBox="1"/>
          <p:nvPr/>
        </p:nvSpPr>
        <p:spPr>
          <a:xfrm>
            <a:off x="533400" y="228600"/>
            <a:ext cx="8305800" cy="3785652"/>
          </a:xfrm>
          <a:prstGeom prst="rect">
            <a:avLst/>
          </a:prstGeom>
          <a:noFill/>
        </p:spPr>
        <p:txBody>
          <a:bodyPr wrap="square">
            <a:spAutoFit/>
          </a:bodyPr>
          <a:lstStyle/>
          <a:p>
            <a:r>
              <a:rPr lang="en-US" sz="2400" dirty="0"/>
              <a:t>15.  Absolute time contradicts Einstein relativity principle.</a:t>
            </a:r>
          </a:p>
          <a:p>
            <a:endParaRPr lang="en-US" sz="2400" dirty="0"/>
          </a:p>
          <a:p>
            <a:r>
              <a:rPr lang="en-US" sz="2400" dirty="0"/>
              <a:t>Velocity of composite motion would be the vector sum of individual velocities.</a:t>
            </a:r>
          </a:p>
          <a:p>
            <a:endParaRPr lang="en-US" sz="2400" dirty="0"/>
          </a:p>
          <a:p>
            <a:r>
              <a:rPr lang="en-US" sz="2400" dirty="0"/>
              <a:t>If applied to propagation of interactions, the signal velocity would depend on the reference system.  </a:t>
            </a:r>
          </a:p>
          <a:p>
            <a:endParaRPr lang="en-US" sz="2400" dirty="0"/>
          </a:p>
          <a:p>
            <a:r>
              <a:rPr lang="en-US" sz="2400" dirty="0"/>
              <a:t>This is confirmed by Michelson experiment:  No dependence of light velocity on direction of earth’s motion.</a:t>
            </a:r>
          </a:p>
        </p:txBody>
      </p:sp>
      <p:pic>
        <p:nvPicPr>
          <p:cNvPr id="1026" name="Picture 2" descr="The Michelson Experiment 1881 (Reconstruction 2005)">
            <a:extLst>
              <a:ext uri="{FF2B5EF4-FFF2-40B4-BE49-F238E27FC236}">
                <a16:creationId xmlns:a16="http://schemas.microsoft.com/office/drawing/2014/main" id="{1C7E9758-76CE-46A2-8A5F-30C4D8FBF2D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553" t="27201"/>
          <a:stretch/>
        </p:blipFill>
        <p:spPr bwMode="auto">
          <a:xfrm>
            <a:off x="152400" y="3932199"/>
            <a:ext cx="5410200" cy="29258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A. Michelson | American scientist | Britannica">
            <a:extLst>
              <a:ext uri="{FF2B5EF4-FFF2-40B4-BE49-F238E27FC236}">
                <a16:creationId xmlns:a16="http://schemas.microsoft.com/office/drawing/2014/main" id="{664D3838-89E9-44FF-BB7A-EDC008B41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1" y="3610701"/>
            <a:ext cx="2286000" cy="32173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67EAEB0-FA4C-4EAD-9866-082B7D2E2F53}"/>
              </a:ext>
            </a:extLst>
          </p:cNvPr>
          <p:cNvSpPr txBox="1"/>
          <p:nvPr/>
        </p:nvSpPr>
        <p:spPr>
          <a:xfrm>
            <a:off x="6934200" y="6400800"/>
            <a:ext cx="652743" cy="369332"/>
          </a:xfrm>
          <a:prstGeom prst="rect">
            <a:avLst/>
          </a:prstGeom>
          <a:noFill/>
        </p:spPr>
        <p:txBody>
          <a:bodyPr wrap="none" rtlCol="0">
            <a:spAutoFit/>
          </a:bodyPr>
          <a:lstStyle/>
          <a:p>
            <a:r>
              <a:rPr lang="en-US" dirty="0">
                <a:solidFill>
                  <a:srgbClr val="FFFF00"/>
                </a:solidFill>
              </a:rPr>
              <a:t>1881</a:t>
            </a:r>
          </a:p>
        </p:txBody>
      </p:sp>
    </p:spTree>
    <p:extLst>
      <p:ext uri="{BB962C8B-B14F-4D97-AF65-F5344CB8AC3E}">
        <p14:creationId xmlns:p14="http://schemas.microsoft.com/office/powerpoint/2010/main" val="211720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68959" y="3933825"/>
            <a:ext cx="7055841" cy="2619375"/>
            <a:chOff x="897534" y="3933825"/>
            <a:chExt cx="7055841" cy="2619375"/>
          </a:xfrm>
        </p:grpSpPr>
        <p:pic>
          <p:nvPicPr>
            <p:cNvPr id="10" name="Picture 2" descr="http://skullsinthestars.files.wordpress.com/2008/02/boxcarinertial.jpg"/>
            <p:cNvPicPr>
              <a:picLocks noChangeAspect="1" noChangeArrowheads="1"/>
            </p:cNvPicPr>
            <p:nvPr/>
          </p:nvPicPr>
          <p:blipFill>
            <a:blip r:embed="rId2" cstate="print"/>
            <a:srcRect/>
            <a:stretch>
              <a:fillRect/>
            </a:stretch>
          </p:blipFill>
          <p:spPr bwMode="auto">
            <a:xfrm>
              <a:off x="914918" y="3933825"/>
              <a:ext cx="7038457" cy="2619375"/>
            </a:xfrm>
            <a:prstGeom prst="rect">
              <a:avLst/>
            </a:prstGeom>
            <a:noFill/>
          </p:spPr>
        </p:pic>
        <p:sp>
          <p:nvSpPr>
            <p:cNvPr id="11" name="TextBox 10"/>
            <p:cNvSpPr txBox="1"/>
            <p:nvPr/>
          </p:nvSpPr>
          <p:spPr>
            <a:xfrm>
              <a:off x="897534" y="5381625"/>
              <a:ext cx="397866" cy="584775"/>
            </a:xfrm>
            <a:prstGeom prst="rect">
              <a:avLst/>
            </a:prstGeom>
            <a:solidFill>
              <a:schemeClr val="bg1"/>
            </a:solidFill>
          </p:spPr>
          <p:txBody>
            <a:bodyPr wrap="none" rtlCol="0">
              <a:spAutoFit/>
            </a:bodyPr>
            <a:lstStyle/>
            <a:p>
              <a:r>
                <a:rPr lang="en-US" sz="3200" dirty="0"/>
                <a:t>K</a:t>
              </a:r>
              <a:endParaRPr lang="en-US" dirty="0"/>
            </a:p>
          </p:txBody>
        </p:sp>
        <p:sp>
          <p:nvSpPr>
            <p:cNvPr id="12" name="TextBox 11"/>
            <p:cNvSpPr txBox="1"/>
            <p:nvPr/>
          </p:nvSpPr>
          <p:spPr>
            <a:xfrm>
              <a:off x="5486400" y="4619625"/>
              <a:ext cx="500458" cy="584775"/>
            </a:xfrm>
            <a:prstGeom prst="rect">
              <a:avLst/>
            </a:prstGeom>
            <a:solidFill>
              <a:schemeClr val="bg1"/>
            </a:solidFill>
          </p:spPr>
          <p:txBody>
            <a:bodyPr wrap="none" rtlCol="0">
              <a:spAutoFit/>
            </a:bodyPr>
            <a:lstStyle/>
            <a:p>
              <a:r>
                <a:rPr lang="en-US" sz="3200" dirty="0"/>
                <a:t>K’</a:t>
              </a:r>
              <a:endParaRPr lang="en-US" dirty="0"/>
            </a:p>
          </p:txBody>
        </p:sp>
        <p:sp>
          <p:nvSpPr>
            <p:cNvPr id="13" name="TextBox 12"/>
            <p:cNvSpPr txBox="1"/>
            <p:nvPr/>
          </p:nvSpPr>
          <p:spPr>
            <a:xfrm>
              <a:off x="6612534" y="5534025"/>
              <a:ext cx="426720" cy="584775"/>
            </a:xfrm>
            <a:prstGeom prst="rect">
              <a:avLst/>
            </a:prstGeom>
            <a:solidFill>
              <a:schemeClr val="bg1"/>
            </a:solidFill>
          </p:spPr>
          <p:txBody>
            <a:bodyPr wrap="none" rtlCol="0">
              <a:spAutoFit/>
            </a:bodyPr>
            <a:lstStyle/>
            <a:p>
              <a:r>
                <a:rPr lang="en-US" sz="3200" b="1" dirty="0"/>
                <a:t>V</a:t>
              </a:r>
              <a:endParaRPr lang="en-US" b="1" dirty="0"/>
            </a:p>
          </p:txBody>
        </p:sp>
      </p:grpSp>
      <p:sp>
        <p:nvSpPr>
          <p:cNvPr id="5" name="Explosion 1 4"/>
          <p:cNvSpPr/>
          <p:nvPr/>
        </p:nvSpPr>
        <p:spPr>
          <a:xfrm>
            <a:off x="2895600" y="4038600"/>
            <a:ext cx="914400" cy="9144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Explosion 2 5"/>
          <p:cNvSpPr/>
          <p:nvPr/>
        </p:nvSpPr>
        <p:spPr>
          <a:xfrm>
            <a:off x="4038600" y="4038600"/>
            <a:ext cx="914400" cy="914400"/>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4" descr="http://www-math.ucdenver.edu/~wcherowi/clock.gif"/>
          <p:cNvPicPr>
            <a:picLocks noChangeAspect="1" noChangeArrowheads="1"/>
          </p:cNvPicPr>
          <p:nvPr/>
        </p:nvPicPr>
        <p:blipFill>
          <a:blip r:embed="rId3" cstate="print"/>
          <a:srcRect/>
          <a:stretch>
            <a:fillRect/>
          </a:stretch>
        </p:blipFill>
        <p:spPr bwMode="auto">
          <a:xfrm>
            <a:off x="5509810" y="4038600"/>
            <a:ext cx="509990" cy="533400"/>
          </a:xfrm>
          <a:prstGeom prst="rect">
            <a:avLst/>
          </a:prstGeom>
          <a:noFill/>
        </p:spPr>
      </p:pic>
      <p:pic>
        <p:nvPicPr>
          <p:cNvPr id="8" name="Picture 4" descr="http://www-math.ucdenver.edu/~wcherowi/clock.gif"/>
          <p:cNvPicPr>
            <a:picLocks noChangeAspect="1" noChangeArrowheads="1"/>
          </p:cNvPicPr>
          <p:nvPr/>
        </p:nvPicPr>
        <p:blipFill>
          <a:blip r:embed="rId3" cstate="print"/>
          <a:srcRect/>
          <a:stretch>
            <a:fillRect/>
          </a:stretch>
        </p:blipFill>
        <p:spPr bwMode="auto">
          <a:xfrm>
            <a:off x="1776010" y="4800600"/>
            <a:ext cx="509990" cy="533400"/>
          </a:xfrm>
          <a:prstGeom prst="rect">
            <a:avLst/>
          </a:prstGeom>
          <a:noFill/>
        </p:spPr>
      </p:pic>
      <p:sp>
        <p:nvSpPr>
          <p:cNvPr id="14" name="TextBox 13">
            <a:extLst>
              <a:ext uri="{FF2B5EF4-FFF2-40B4-BE49-F238E27FC236}">
                <a16:creationId xmlns:a16="http://schemas.microsoft.com/office/drawing/2014/main" id="{649F794D-7227-40F3-BCF3-E3FAA7A33FA0}"/>
              </a:ext>
            </a:extLst>
          </p:cNvPr>
          <p:cNvSpPr txBox="1"/>
          <p:nvPr/>
        </p:nvSpPr>
        <p:spPr>
          <a:xfrm>
            <a:off x="449494" y="403064"/>
            <a:ext cx="8161106" cy="461665"/>
          </a:xfrm>
          <a:prstGeom prst="rect">
            <a:avLst/>
          </a:prstGeom>
          <a:noFill/>
        </p:spPr>
        <p:txBody>
          <a:bodyPr wrap="square">
            <a:spAutoFit/>
          </a:bodyPr>
          <a:lstStyle/>
          <a:p>
            <a:r>
              <a:rPr lang="en-US" sz="2400" dirty="0"/>
              <a:t>16.  Time cannot be absolute in </a:t>
            </a:r>
            <a:r>
              <a:rPr lang="en-US" sz="2400" dirty="0" err="1"/>
              <a:t>relativisitic</a:t>
            </a:r>
            <a:r>
              <a:rPr lang="en-US" sz="2400" dirty="0"/>
              <a:t> mechanics. </a:t>
            </a:r>
          </a:p>
        </p:txBody>
      </p:sp>
      <p:sp>
        <p:nvSpPr>
          <p:cNvPr id="16" name="TextBox 15">
            <a:extLst>
              <a:ext uri="{FF2B5EF4-FFF2-40B4-BE49-F238E27FC236}">
                <a16:creationId xmlns:a16="http://schemas.microsoft.com/office/drawing/2014/main" id="{525CBCE8-C608-411D-91B6-6E287E16C014}"/>
              </a:ext>
            </a:extLst>
          </p:cNvPr>
          <p:cNvSpPr txBox="1"/>
          <p:nvPr/>
        </p:nvSpPr>
        <p:spPr>
          <a:xfrm>
            <a:off x="726465" y="1024331"/>
            <a:ext cx="7358211" cy="1938992"/>
          </a:xfrm>
          <a:prstGeom prst="rect">
            <a:avLst/>
          </a:prstGeom>
          <a:noFill/>
        </p:spPr>
        <p:txBody>
          <a:bodyPr wrap="square">
            <a:spAutoFit/>
          </a:bodyPr>
          <a:lstStyle/>
          <a:p>
            <a:r>
              <a:rPr lang="en-US" sz="2400" dirty="0"/>
              <a:t>Events simultaneous in one system K’ will not be in a different system K.</a:t>
            </a:r>
          </a:p>
          <a:p>
            <a:endParaRPr lang="en-US" sz="2400" dirty="0"/>
          </a:p>
          <a:p>
            <a:r>
              <a:rPr lang="en-US" sz="2400" dirty="0"/>
              <a:t>Separation in time between two events depends on the reference frame, which must be specified.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2150178" y="2373868"/>
            <a:ext cx="5317420" cy="3902239"/>
            <a:chOff x="4372189" y="3939898"/>
            <a:chExt cx="3054467" cy="2384702"/>
          </a:xfrm>
        </p:grpSpPr>
        <p:grpSp>
          <p:nvGrpSpPr>
            <p:cNvPr id="10" name="Group 9"/>
            <p:cNvGrpSpPr/>
            <p:nvPr/>
          </p:nvGrpSpPr>
          <p:grpSpPr>
            <a:xfrm>
              <a:off x="4572000" y="4343400"/>
              <a:ext cx="1981200" cy="1782763"/>
              <a:chOff x="4572000" y="4343400"/>
              <a:chExt cx="1981200" cy="1782763"/>
            </a:xfrm>
          </p:grpSpPr>
          <p:cxnSp>
            <p:nvCxnSpPr>
              <p:cNvPr id="5" name="Straight Arrow Connector 4"/>
              <p:cNvCxnSpPr/>
              <p:nvPr/>
            </p:nvCxnSpPr>
            <p:spPr>
              <a:xfrm flipV="1">
                <a:off x="5257800" y="4343400"/>
                <a:ext cx="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cxnSpLocks/>
              </p:cNvCxnSpPr>
              <p:nvPr/>
            </p:nvCxnSpPr>
            <p:spPr>
              <a:xfrm flipH="1">
                <a:off x="4572000" y="5410200"/>
                <a:ext cx="685800" cy="715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257800" y="54102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5105400" y="4191000"/>
              <a:ext cx="1981200" cy="1782763"/>
              <a:chOff x="4572000" y="4343400"/>
              <a:chExt cx="1981200" cy="1782763"/>
            </a:xfrm>
          </p:grpSpPr>
          <p:cxnSp>
            <p:nvCxnSpPr>
              <p:cNvPr id="12" name="Straight Arrow Connector 11"/>
              <p:cNvCxnSpPr/>
              <p:nvPr/>
            </p:nvCxnSpPr>
            <p:spPr>
              <a:xfrm flipV="1">
                <a:off x="5257800" y="4343400"/>
                <a:ext cx="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4572000" y="5410200"/>
                <a:ext cx="685800" cy="715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257800" y="54102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6" name="Straight Connector 15"/>
            <p:cNvCxnSpPr/>
            <p:nvPr/>
          </p:nvCxnSpPr>
          <p:spPr>
            <a:xfrm>
              <a:off x="6096000" y="5181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400800" y="5181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705600" y="51816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19447" y="4888468"/>
              <a:ext cx="750642" cy="225703"/>
            </a:xfrm>
            <a:prstGeom prst="rect">
              <a:avLst/>
            </a:prstGeom>
            <a:noFill/>
          </p:spPr>
          <p:txBody>
            <a:bodyPr wrap="none" rtlCol="0">
              <a:spAutoFit/>
            </a:bodyPr>
            <a:lstStyle/>
            <a:p>
              <a:r>
                <a:rPr lang="en-US" dirty="0"/>
                <a:t>B       A       C</a:t>
              </a:r>
            </a:p>
          </p:txBody>
        </p:sp>
        <p:sp>
          <p:nvSpPr>
            <p:cNvPr id="20" name="TextBox 19"/>
            <p:cNvSpPr txBox="1"/>
            <p:nvPr/>
          </p:nvSpPr>
          <p:spPr>
            <a:xfrm>
              <a:off x="5108286" y="5239836"/>
              <a:ext cx="304892" cy="369332"/>
            </a:xfrm>
            <a:prstGeom prst="rect">
              <a:avLst/>
            </a:prstGeom>
            <a:noFill/>
          </p:spPr>
          <p:txBody>
            <a:bodyPr wrap="none" rtlCol="0">
              <a:spAutoFit/>
            </a:bodyPr>
            <a:lstStyle/>
            <a:p>
              <a:r>
                <a:rPr lang="en-US" dirty="0"/>
                <a:t>K</a:t>
              </a:r>
            </a:p>
          </p:txBody>
        </p:sp>
        <p:sp>
          <p:nvSpPr>
            <p:cNvPr id="21" name="TextBox 20"/>
            <p:cNvSpPr txBox="1"/>
            <p:nvPr/>
          </p:nvSpPr>
          <p:spPr>
            <a:xfrm>
              <a:off x="5619605" y="5104065"/>
              <a:ext cx="362600" cy="225703"/>
            </a:xfrm>
            <a:prstGeom prst="rect">
              <a:avLst/>
            </a:prstGeom>
            <a:noFill/>
          </p:spPr>
          <p:txBody>
            <a:bodyPr wrap="square" rtlCol="0">
              <a:spAutoFit/>
            </a:bodyPr>
            <a:lstStyle/>
            <a:p>
              <a:r>
                <a:rPr lang="en-US" dirty="0"/>
                <a:t>K’</a:t>
              </a:r>
            </a:p>
          </p:txBody>
        </p:sp>
        <p:sp>
          <p:nvSpPr>
            <p:cNvPr id="22" name="TextBox 21"/>
            <p:cNvSpPr txBox="1"/>
            <p:nvPr/>
          </p:nvSpPr>
          <p:spPr>
            <a:xfrm>
              <a:off x="7063876" y="5150632"/>
              <a:ext cx="362780" cy="225703"/>
            </a:xfrm>
            <a:prstGeom prst="rect">
              <a:avLst/>
            </a:prstGeom>
            <a:noFill/>
          </p:spPr>
          <p:txBody>
            <a:bodyPr wrap="square" rtlCol="0">
              <a:spAutoFit/>
            </a:bodyPr>
            <a:lstStyle/>
            <a:p>
              <a:r>
                <a:rPr lang="en-US" dirty="0"/>
                <a:t>X’</a:t>
              </a:r>
            </a:p>
          </p:txBody>
        </p:sp>
        <p:sp>
          <p:nvSpPr>
            <p:cNvPr id="23" name="TextBox 22"/>
            <p:cNvSpPr txBox="1"/>
            <p:nvPr/>
          </p:nvSpPr>
          <p:spPr>
            <a:xfrm>
              <a:off x="5723156" y="3939898"/>
              <a:ext cx="390363" cy="225703"/>
            </a:xfrm>
            <a:prstGeom prst="rect">
              <a:avLst/>
            </a:prstGeom>
            <a:noFill/>
          </p:spPr>
          <p:txBody>
            <a:bodyPr wrap="square" rtlCol="0">
              <a:spAutoFit/>
            </a:bodyPr>
            <a:lstStyle/>
            <a:p>
              <a:r>
                <a:rPr lang="en-US" dirty="0"/>
                <a:t>Z’</a:t>
              </a:r>
            </a:p>
          </p:txBody>
        </p:sp>
        <p:sp>
          <p:nvSpPr>
            <p:cNvPr id="24" name="TextBox 23"/>
            <p:cNvSpPr txBox="1"/>
            <p:nvPr/>
          </p:nvSpPr>
          <p:spPr>
            <a:xfrm>
              <a:off x="5105400" y="5955268"/>
              <a:ext cx="357534" cy="369332"/>
            </a:xfrm>
            <a:prstGeom prst="rect">
              <a:avLst/>
            </a:prstGeom>
            <a:noFill/>
          </p:spPr>
          <p:txBody>
            <a:bodyPr wrap="none" rtlCol="0">
              <a:spAutoFit/>
            </a:bodyPr>
            <a:lstStyle/>
            <a:p>
              <a:r>
                <a:rPr lang="en-US" dirty="0"/>
                <a:t>Y’</a:t>
              </a:r>
            </a:p>
          </p:txBody>
        </p:sp>
        <p:sp>
          <p:nvSpPr>
            <p:cNvPr id="25" name="TextBox 24"/>
            <p:cNvSpPr txBox="1"/>
            <p:nvPr/>
          </p:nvSpPr>
          <p:spPr>
            <a:xfrm>
              <a:off x="4372189" y="6031468"/>
              <a:ext cx="296876" cy="225703"/>
            </a:xfrm>
            <a:prstGeom prst="rect">
              <a:avLst/>
            </a:prstGeom>
            <a:noFill/>
          </p:spPr>
          <p:txBody>
            <a:bodyPr wrap="square" rtlCol="0">
              <a:spAutoFit/>
            </a:bodyPr>
            <a:lstStyle/>
            <a:p>
              <a:r>
                <a:rPr lang="en-US" dirty="0"/>
                <a:t>Y</a:t>
              </a:r>
            </a:p>
          </p:txBody>
        </p:sp>
        <p:sp>
          <p:nvSpPr>
            <p:cNvPr id="26" name="TextBox 25"/>
            <p:cNvSpPr txBox="1"/>
            <p:nvPr/>
          </p:nvSpPr>
          <p:spPr>
            <a:xfrm>
              <a:off x="5164882" y="4126164"/>
              <a:ext cx="292068" cy="225703"/>
            </a:xfrm>
            <a:prstGeom prst="rect">
              <a:avLst/>
            </a:prstGeom>
            <a:noFill/>
          </p:spPr>
          <p:txBody>
            <a:bodyPr wrap="square" rtlCol="0">
              <a:spAutoFit/>
            </a:bodyPr>
            <a:lstStyle/>
            <a:p>
              <a:r>
                <a:rPr lang="en-US" dirty="0"/>
                <a:t>Z</a:t>
              </a:r>
            </a:p>
          </p:txBody>
        </p:sp>
        <p:sp>
          <p:nvSpPr>
            <p:cNvPr id="27" name="TextBox 26"/>
            <p:cNvSpPr txBox="1"/>
            <p:nvPr/>
          </p:nvSpPr>
          <p:spPr>
            <a:xfrm>
              <a:off x="6507460" y="5329768"/>
              <a:ext cx="304892" cy="225703"/>
            </a:xfrm>
            <a:prstGeom prst="rect">
              <a:avLst/>
            </a:prstGeom>
            <a:noFill/>
          </p:spPr>
          <p:txBody>
            <a:bodyPr wrap="square" rtlCol="0">
              <a:spAutoFit/>
            </a:bodyPr>
            <a:lstStyle/>
            <a:p>
              <a:r>
                <a:rPr lang="en-US" dirty="0"/>
                <a:t>X</a:t>
              </a:r>
            </a:p>
          </p:txBody>
        </p:sp>
        <p:cxnSp>
          <p:nvCxnSpPr>
            <p:cNvPr id="31" name="Straight Arrow Connector 30"/>
            <p:cNvCxnSpPr/>
            <p:nvPr/>
          </p:nvCxnSpPr>
          <p:spPr>
            <a:xfrm flipH="1">
              <a:off x="6172200" y="5105400"/>
              <a:ext cx="1524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463689" y="5105400"/>
              <a:ext cx="1524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791200" y="4495800"/>
              <a:ext cx="76200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489732" y="4278868"/>
              <a:ext cx="320922" cy="369332"/>
            </a:xfrm>
            <a:prstGeom prst="rect">
              <a:avLst/>
            </a:prstGeom>
            <a:noFill/>
          </p:spPr>
          <p:txBody>
            <a:bodyPr wrap="none" rtlCol="0">
              <a:spAutoFit/>
            </a:bodyPr>
            <a:lstStyle/>
            <a:p>
              <a:r>
                <a:rPr lang="en-US" b="1" dirty="0"/>
                <a:t>V</a:t>
              </a:r>
            </a:p>
          </p:txBody>
        </p:sp>
      </p:grpSp>
      <p:sp>
        <p:nvSpPr>
          <p:cNvPr id="30" name="TextBox 29">
            <a:extLst>
              <a:ext uri="{FF2B5EF4-FFF2-40B4-BE49-F238E27FC236}">
                <a16:creationId xmlns:a16="http://schemas.microsoft.com/office/drawing/2014/main" id="{C61CE3E3-652C-4F02-A039-6621422213DC}"/>
              </a:ext>
            </a:extLst>
          </p:cNvPr>
          <p:cNvSpPr txBox="1"/>
          <p:nvPr/>
        </p:nvSpPr>
        <p:spPr>
          <a:xfrm>
            <a:off x="0" y="237906"/>
            <a:ext cx="8943478" cy="461665"/>
          </a:xfrm>
          <a:prstGeom prst="rect">
            <a:avLst/>
          </a:prstGeom>
          <a:noFill/>
        </p:spPr>
        <p:txBody>
          <a:bodyPr wrap="square">
            <a:spAutoFit/>
          </a:bodyPr>
          <a:lstStyle/>
          <a:p>
            <a:r>
              <a:rPr lang="en-US" sz="2400" dirty="0"/>
              <a:t>17.  Two inertial reference systems, K’ moves relative to K along X (X’).</a:t>
            </a:r>
          </a:p>
        </p:txBody>
      </p:sp>
      <p:sp>
        <p:nvSpPr>
          <p:cNvPr id="33" name="TextBox 32">
            <a:extLst>
              <a:ext uri="{FF2B5EF4-FFF2-40B4-BE49-F238E27FC236}">
                <a16:creationId xmlns:a16="http://schemas.microsoft.com/office/drawing/2014/main" id="{DD21B9CE-DC5B-4FF2-A1C9-30CE012B2024}"/>
              </a:ext>
            </a:extLst>
          </p:cNvPr>
          <p:cNvSpPr txBox="1"/>
          <p:nvPr/>
        </p:nvSpPr>
        <p:spPr>
          <a:xfrm>
            <a:off x="100261" y="1018990"/>
            <a:ext cx="8943478" cy="1200329"/>
          </a:xfrm>
          <a:prstGeom prst="rect">
            <a:avLst/>
          </a:prstGeom>
          <a:noFill/>
        </p:spPr>
        <p:txBody>
          <a:bodyPr wrap="square">
            <a:spAutoFit/>
          </a:bodyPr>
          <a:lstStyle/>
          <a:p>
            <a:r>
              <a:rPr lang="en-US" sz="2400" dirty="0"/>
              <a:t>Two signals start from A simultaneously. </a:t>
            </a:r>
          </a:p>
          <a:p>
            <a:r>
              <a:rPr lang="en-US" sz="2400" dirty="0"/>
              <a:t>Both signals travel at c.</a:t>
            </a:r>
          </a:p>
          <a:p>
            <a:r>
              <a:rPr lang="en-US" sz="2400" dirty="0"/>
              <a:t>They reach points B and C, equidistant from A, simultaneously in 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C908D29-33AF-4E96-A910-CC5A4AA437B4}"/>
              </a:ext>
            </a:extLst>
          </p:cNvPr>
          <p:cNvSpPr txBox="1"/>
          <p:nvPr/>
        </p:nvSpPr>
        <p:spPr>
          <a:xfrm>
            <a:off x="734072" y="354435"/>
            <a:ext cx="7419328" cy="830997"/>
          </a:xfrm>
          <a:prstGeom prst="rect">
            <a:avLst/>
          </a:prstGeom>
          <a:noFill/>
        </p:spPr>
        <p:txBody>
          <a:bodyPr wrap="square">
            <a:spAutoFit/>
          </a:bodyPr>
          <a:lstStyle/>
          <a:p>
            <a:r>
              <a:rPr lang="en-US" sz="2400" dirty="0"/>
              <a:t>18.  The two events, which are simultaneous in K’, are not simultaneous in K.</a:t>
            </a:r>
          </a:p>
        </p:txBody>
      </p:sp>
      <p:sp>
        <p:nvSpPr>
          <p:cNvPr id="32" name="TextBox 31">
            <a:extLst>
              <a:ext uri="{FF2B5EF4-FFF2-40B4-BE49-F238E27FC236}">
                <a16:creationId xmlns:a16="http://schemas.microsoft.com/office/drawing/2014/main" id="{186B1258-B97A-4A87-A214-2D718B268EE5}"/>
              </a:ext>
            </a:extLst>
          </p:cNvPr>
          <p:cNvSpPr txBox="1"/>
          <p:nvPr/>
        </p:nvSpPr>
        <p:spPr>
          <a:xfrm>
            <a:off x="677876" y="1428022"/>
            <a:ext cx="7924800" cy="1569660"/>
          </a:xfrm>
          <a:prstGeom prst="rect">
            <a:avLst/>
          </a:prstGeom>
          <a:noFill/>
        </p:spPr>
        <p:txBody>
          <a:bodyPr wrap="square">
            <a:spAutoFit/>
          </a:bodyPr>
          <a:lstStyle/>
          <a:p>
            <a:r>
              <a:rPr lang="en-US" sz="2400" dirty="0"/>
              <a:t>In K, both signals also travel at c.  </a:t>
            </a:r>
          </a:p>
          <a:p>
            <a:r>
              <a:rPr lang="en-US" sz="2400" dirty="0"/>
              <a:t>But B moves towards source while C moves away.</a:t>
            </a:r>
          </a:p>
          <a:p>
            <a:r>
              <a:rPr lang="en-US" sz="2400" dirty="0"/>
              <a:t>Signal arrives at B earlier than at C in K system.  </a:t>
            </a:r>
          </a:p>
          <a:p>
            <a:pPr>
              <a:buNone/>
            </a:pPr>
            <a:endParaRPr lang="en-US" sz="2400" dirty="0"/>
          </a:p>
        </p:txBody>
      </p:sp>
      <p:grpSp>
        <p:nvGrpSpPr>
          <p:cNvPr id="33" name="Group 32">
            <a:extLst>
              <a:ext uri="{FF2B5EF4-FFF2-40B4-BE49-F238E27FC236}">
                <a16:creationId xmlns:a16="http://schemas.microsoft.com/office/drawing/2014/main" id="{EBCA4716-A0C0-4A20-B1EC-9607981059CC}"/>
              </a:ext>
            </a:extLst>
          </p:cNvPr>
          <p:cNvGrpSpPr/>
          <p:nvPr/>
        </p:nvGrpSpPr>
        <p:grpSpPr>
          <a:xfrm>
            <a:off x="1785026" y="2819400"/>
            <a:ext cx="5317420" cy="3902239"/>
            <a:chOff x="4372189" y="3939898"/>
            <a:chExt cx="3054467" cy="2384702"/>
          </a:xfrm>
        </p:grpSpPr>
        <p:grpSp>
          <p:nvGrpSpPr>
            <p:cNvPr id="34" name="Group 33">
              <a:extLst>
                <a:ext uri="{FF2B5EF4-FFF2-40B4-BE49-F238E27FC236}">
                  <a16:creationId xmlns:a16="http://schemas.microsoft.com/office/drawing/2014/main" id="{F088F85A-96F5-4DF1-9A54-FAD4FCE6940E}"/>
                </a:ext>
              </a:extLst>
            </p:cNvPr>
            <p:cNvGrpSpPr/>
            <p:nvPr/>
          </p:nvGrpSpPr>
          <p:grpSpPr>
            <a:xfrm>
              <a:off x="4572000" y="4343400"/>
              <a:ext cx="1981200" cy="1782763"/>
              <a:chOff x="4572000" y="4343400"/>
              <a:chExt cx="1981200" cy="1782763"/>
            </a:xfrm>
          </p:grpSpPr>
          <p:cxnSp>
            <p:nvCxnSpPr>
              <p:cNvPr id="55" name="Straight Arrow Connector 54">
                <a:extLst>
                  <a:ext uri="{FF2B5EF4-FFF2-40B4-BE49-F238E27FC236}">
                    <a16:creationId xmlns:a16="http://schemas.microsoft.com/office/drawing/2014/main" id="{F59B3D2A-D8A0-4AB0-8447-68EE7351527A}"/>
                  </a:ext>
                </a:extLst>
              </p:cNvPr>
              <p:cNvCxnSpPr/>
              <p:nvPr/>
            </p:nvCxnSpPr>
            <p:spPr>
              <a:xfrm flipV="1">
                <a:off x="5257800" y="4343400"/>
                <a:ext cx="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D5C98459-CC5C-41DC-B41A-AFC5F02FFE29}"/>
                  </a:ext>
                </a:extLst>
              </p:cNvPr>
              <p:cNvCxnSpPr>
                <a:cxnSpLocks/>
              </p:cNvCxnSpPr>
              <p:nvPr/>
            </p:nvCxnSpPr>
            <p:spPr>
              <a:xfrm flipH="1">
                <a:off x="4572000" y="5410200"/>
                <a:ext cx="685800" cy="715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B90BEC28-43A5-4DC7-9936-9AF6CA2DCB9D}"/>
                  </a:ext>
                </a:extLst>
              </p:cNvPr>
              <p:cNvCxnSpPr/>
              <p:nvPr/>
            </p:nvCxnSpPr>
            <p:spPr>
              <a:xfrm>
                <a:off x="5257800" y="54102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5FD1D607-2A5B-4A6F-899E-653375BAF952}"/>
                </a:ext>
              </a:extLst>
            </p:cNvPr>
            <p:cNvGrpSpPr/>
            <p:nvPr/>
          </p:nvGrpSpPr>
          <p:grpSpPr>
            <a:xfrm>
              <a:off x="5105400" y="4191000"/>
              <a:ext cx="1981200" cy="1782763"/>
              <a:chOff x="4572000" y="4343400"/>
              <a:chExt cx="1981200" cy="1782763"/>
            </a:xfrm>
          </p:grpSpPr>
          <p:cxnSp>
            <p:nvCxnSpPr>
              <p:cNvPr id="52" name="Straight Arrow Connector 51">
                <a:extLst>
                  <a:ext uri="{FF2B5EF4-FFF2-40B4-BE49-F238E27FC236}">
                    <a16:creationId xmlns:a16="http://schemas.microsoft.com/office/drawing/2014/main" id="{B6987991-78A4-4774-AD58-9C910A97A2CD}"/>
                  </a:ext>
                </a:extLst>
              </p:cNvPr>
              <p:cNvCxnSpPr/>
              <p:nvPr/>
            </p:nvCxnSpPr>
            <p:spPr>
              <a:xfrm flipV="1">
                <a:off x="5257800" y="4343400"/>
                <a:ext cx="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C0469017-6EE6-4B6B-B5A5-1BBDFD3DC46D}"/>
                  </a:ext>
                </a:extLst>
              </p:cNvPr>
              <p:cNvCxnSpPr/>
              <p:nvPr/>
            </p:nvCxnSpPr>
            <p:spPr>
              <a:xfrm flipH="1">
                <a:off x="4572000" y="5410200"/>
                <a:ext cx="685800" cy="715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E61DC01C-AC95-43DF-9754-365EE0D00B8E}"/>
                  </a:ext>
                </a:extLst>
              </p:cNvPr>
              <p:cNvCxnSpPr/>
              <p:nvPr/>
            </p:nvCxnSpPr>
            <p:spPr>
              <a:xfrm>
                <a:off x="5257800" y="54102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36" name="Straight Connector 35">
              <a:extLst>
                <a:ext uri="{FF2B5EF4-FFF2-40B4-BE49-F238E27FC236}">
                  <a16:creationId xmlns:a16="http://schemas.microsoft.com/office/drawing/2014/main" id="{A0C90DEB-75EF-46A6-823F-BB0C3EF411C7}"/>
                </a:ext>
              </a:extLst>
            </p:cNvPr>
            <p:cNvCxnSpPr/>
            <p:nvPr/>
          </p:nvCxnSpPr>
          <p:spPr>
            <a:xfrm>
              <a:off x="6096000" y="5181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1D6A81C-D53B-424C-80FC-E2E2AB2B56A0}"/>
                </a:ext>
              </a:extLst>
            </p:cNvPr>
            <p:cNvCxnSpPr/>
            <p:nvPr/>
          </p:nvCxnSpPr>
          <p:spPr>
            <a:xfrm>
              <a:off x="6400800" y="5181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50BA86E-82EA-46F2-91D7-656FE502E030}"/>
                </a:ext>
              </a:extLst>
            </p:cNvPr>
            <p:cNvCxnSpPr/>
            <p:nvPr/>
          </p:nvCxnSpPr>
          <p:spPr>
            <a:xfrm>
              <a:off x="6705600" y="51816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21915192-ED71-4031-9A7E-DB26CB2E2B13}"/>
                </a:ext>
              </a:extLst>
            </p:cNvPr>
            <p:cNvSpPr txBox="1"/>
            <p:nvPr/>
          </p:nvSpPr>
          <p:spPr>
            <a:xfrm>
              <a:off x="6019447" y="4888468"/>
              <a:ext cx="750642" cy="225703"/>
            </a:xfrm>
            <a:prstGeom prst="rect">
              <a:avLst/>
            </a:prstGeom>
            <a:noFill/>
          </p:spPr>
          <p:txBody>
            <a:bodyPr wrap="none" rtlCol="0">
              <a:spAutoFit/>
            </a:bodyPr>
            <a:lstStyle/>
            <a:p>
              <a:r>
                <a:rPr lang="en-US" dirty="0"/>
                <a:t>B       A       C</a:t>
              </a:r>
            </a:p>
          </p:txBody>
        </p:sp>
        <p:sp>
          <p:nvSpPr>
            <p:cNvPr id="40" name="TextBox 39">
              <a:extLst>
                <a:ext uri="{FF2B5EF4-FFF2-40B4-BE49-F238E27FC236}">
                  <a16:creationId xmlns:a16="http://schemas.microsoft.com/office/drawing/2014/main" id="{C38348B3-4AEE-48FF-9C9A-65197F6F88FC}"/>
                </a:ext>
              </a:extLst>
            </p:cNvPr>
            <p:cNvSpPr txBox="1"/>
            <p:nvPr/>
          </p:nvSpPr>
          <p:spPr>
            <a:xfrm>
              <a:off x="5108286" y="5239836"/>
              <a:ext cx="304892" cy="369332"/>
            </a:xfrm>
            <a:prstGeom prst="rect">
              <a:avLst/>
            </a:prstGeom>
            <a:noFill/>
          </p:spPr>
          <p:txBody>
            <a:bodyPr wrap="none" rtlCol="0">
              <a:spAutoFit/>
            </a:bodyPr>
            <a:lstStyle/>
            <a:p>
              <a:r>
                <a:rPr lang="en-US" dirty="0"/>
                <a:t>K</a:t>
              </a:r>
            </a:p>
          </p:txBody>
        </p:sp>
        <p:sp>
          <p:nvSpPr>
            <p:cNvPr id="41" name="TextBox 40">
              <a:extLst>
                <a:ext uri="{FF2B5EF4-FFF2-40B4-BE49-F238E27FC236}">
                  <a16:creationId xmlns:a16="http://schemas.microsoft.com/office/drawing/2014/main" id="{2F9EBE53-C35D-4990-AAFC-892789BE45BA}"/>
                </a:ext>
              </a:extLst>
            </p:cNvPr>
            <p:cNvSpPr txBox="1"/>
            <p:nvPr/>
          </p:nvSpPr>
          <p:spPr>
            <a:xfrm>
              <a:off x="5619605" y="5104065"/>
              <a:ext cx="362600" cy="225703"/>
            </a:xfrm>
            <a:prstGeom prst="rect">
              <a:avLst/>
            </a:prstGeom>
            <a:noFill/>
          </p:spPr>
          <p:txBody>
            <a:bodyPr wrap="square" rtlCol="0">
              <a:spAutoFit/>
            </a:bodyPr>
            <a:lstStyle/>
            <a:p>
              <a:r>
                <a:rPr lang="en-US" dirty="0"/>
                <a:t>K’</a:t>
              </a:r>
            </a:p>
          </p:txBody>
        </p:sp>
        <p:sp>
          <p:nvSpPr>
            <p:cNvPr id="42" name="TextBox 41">
              <a:extLst>
                <a:ext uri="{FF2B5EF4-FFF2-40B4-BE49-F238E27FC236}">
                  <a16:creationId xmlns:a16="http://schemas.microsoft.com/office/drawing/2014/main" id="{545CD6DB-592A-4EDA-B95E-7CD91FD59877}"/>
                </a:ext>
              </a:extLst>
            </p:cNvPr>
            <p:cNvSpPr txBox="1"/>
            <p:nvPr/>
          </p:nvSpPr>
          <p:spPr>
            <a:xfrm>
              <a:off x="7063876" y="5150632"/>
              <a:ext cx="362780" cy="225703"/>
            </a:xfrm>
            <a:prstGeom prst="rect">
              <a:avLst/>
            </a:prstGeom>
            <a:noFill/>
          </p:spPr>
          <p:txBody>
            <a:bodyPr wrap="square" rtlCol="0">
              <a:spAutoFit/>
            </a:bodyPr>
            <a:lstStyle/>
            <a:p>
              <a:r>
                <a:rPr lang="en-US" dirty="0"/>
                <a:t>X’</a:t>
              </a:r>
            </a:p>
          </p:txBody>
        </p:sp>
        <p:sp>
          <p:nvSpPr>
            <p:cNvPr id="43" name="TextBox 42">
              <a:extLst>
                <a:ext uri="{FF2B5EF4-FFF2-40B4-BE49-F238E27FC236}">
                  <a16:creationId xmlns:a16="http://schemas.microsoft.com/office/drawing/2014/main" id="{1F68BC8A-6FC0-4B7B-9968-CA75A28B0008}"/>
                </a:ext>
              </a:extLst>
            </p:cNvPr>
            <p:cNvSpPr txBox="1"/>
            <p:nvPr/>
          </p:nvSpPr>
          <p:spPr>
            <a:xfrm>
              <a:off x="5723156" y="3939898"/>
              <a:ext cx="390363" cy="225703"/>
            </a:xfrm>
            <a:prstGeom prst="rect">
              <a:avLst/>
            </a:prstGeom>
            <a:noFill/>
          </p:spPr>
          <p:txBody>
            <a:bodyPr wrap="square" rtlCol="0">
              <a:spAutoFit/>
            </a:bodyPr>
            <a:lstStyle/>
            <a:p>
              <a:r>
                <a:rPr lang="en-US" dirty="0"/>
                <a:t>Z’</a:t>
              </a:r>
            </a:p>
          </p:txBody>
        </p:sp>
        <p:sp>
          <p:nvSpPr>
            <p:cNvPr id="44" name="TextBox 43">
              <a:extLst>
                <a:ext uri="{FF2B5EF4-FFF2-40B4-BE49-F238E27FC236}">
                  <a16:creationId xmlns:a16="http://schemas.microsoft.com/office/drawing/2014/main" id="{E1F2C99C-62F2-4A6A-AE57-295ED83DE1FF}"/>
                </a:ext>
              </a:extLst>
            </p:cNvPr>
            <p:cNvSpPr txBox="1"/>
            <p:nvPr/>
          </p:nvSpPr>
          <p:spPr>
            <a:xfrm>
              <a:off x="5105400" y="5955268"/>
              <a:ext cx="357534" cy="369332"/>
            </a:xfrm>
            <a:prstGeom prst="rect">
              <a:avLst/>
            </a:prstGeom>
            <a:noFill/>
          </p:spPr>
          <p:txBody>
            <a:bodyPr wrap="none" rtlCol="0">
              <a:spAutoFit/>
            </a:bodyPr>
            <a:lstStyle/>
            <a:p>
              <a:r>
                <a:rPr lang="en-US" dirty="0"/>
                <a:t>Y’</a:t>
              </a:r>
            </a:p>
          </p:txBody>
        </p:sp>
        <p:sp>
          <p:nvSpPr>
            <p:cNvPr id="45" name="TextBox 44">
              <a:extLst>
                <a:ext uri="{FF2B5EF4-FFF2-40B4-BE49-F238E27FC236}">
                  <a16:creationId xmlns:a16="http://schemas.microsoft.com/office/drawing/2014/main" id="{BA4FF051-9991-4B16-B561-7EC26B573A21}"/>
                </a:ext>
              </a:extLst>
            </p:cNvPr>
            <p:cNvSpPr txBox="1"/>
            <p:nvPr/>
          </p:nvSpPr>
          <p:spPr>
            <a:xfrm>
              <a:off x="4372189" y="6031468"/>
              <a:ext cx="296876" cy="225703"/>
            </a:xfrm>
            <a:prstGeom prst="rect">
              <a:avLst/>
            </a:prstGeom>
            <a:noFill/>
          </p:spPr>
          <p:txBody>
            <a:bodyPr wrap="square" rtlCol="0">
              <a:spAutoFit/>
            </a:bodyPr>
            <a:lstStyle/>
            <a:p>
              <a:r>
                <a:rPr lang="en-US" dirty="0"/>
                <a:t>Y</a:t>
              </a:r>
            </a:p>
          </p:txBody>
        </p:sp>
        <p:sp>
          <p:nvSpPr>
            <p:cNvPr id="46" name="TextBox 45">
              <a:extLst>
                <a:ext uri="{FF2B5EF4-FFF2-40B4-BE49-F238E27FC236}">
                  <a16:creationId xmlns:a16="http://schemas.microsoft.com/office/drawing/2014/main" id="{8E3C3D01-259A-4C09-A95E-CABC85E72C12}"/>
                </a:ext>
              </a:extLst>
            </p:cNvPr>
            <p:cNvSpPr txBox="1"/>
            <p:nvPr/>
          </p:nvSpPr>
          <p:spPr>
            <a:xfrm>
              <a:off x="5164882" y="4126164"/>
              <a:ext cx="292068" cy="225703"/>
            </a:xfrm>
            <a:prstGeom prst="rect">
              <a:avLst/>
            </a:prstGeom>
            <a:noFill/>
          </p:spPr>
          <p:txBody>
            <a:bodyPr wrap="square" rtlCol="0">
              <a:spAutoFit/>
            </a:bodyPr>
            <a:lstStyle/>
            <a:p>
              <a:r>
                <a:rPr lang="en-US" dirty="0"/>
                <a:t>Z</a:t>
              </a:r>
            </a:p>
          </p:txBody>
        </p:sp>
        <p:sp>
          <p:nvSpPr>
            <p:cNvPr id="47" name="TextBox 46">
              <a:extLst>
                <a:ext uri="{FF2B5EF4-FFF2-40B4-BE49-F238E27FC236}">
                  <a16:creationId xmlns:a16="http://schemas.microsoft.com/office/drawing/2014/main" id="{D1A70C59-183C-4975-85D7-DD8352193A49}"/>
                </a:ext>
              </a:extLst>
            </p:cNvPr>
            <p:cNvSpPr txBox="1"/>
            <p:nvPr/>
          </p:nvSpPr>
          <p:spPr>
            <a:xfrm>
              <a:off x="6507460" y="5329768"/>
              <a:ext cx="304892" cy="225703"/>
            </a:xfrm>
            <a:prstGeom prst="rect">
              <a:avLst/>
            </a:prstGeom>
            <a:noFill/>
          </p:spPr>
          <p:txBody>
            <a:bodyPr wrap="square" rtlCol="0">
              <a:spAutoFit/>
            </a:bodyPr>
            <a:lstStyle/>
            <a:p>
              <a:r>
                <a:rPr lang="en-US" dirty="0"/>
                <a:t>X</a:t>
              </a:r>
            </a:p>
          </p:txBody>
        </p:sp>
        <p:cxnSp>
          <p:nvCxnSpPr>
            <p:cNvPr id="48" name="Straight Arrow Connector 47">
              <a:extLst>
                <a:ext uri="{FF2B5EF4-FFF2-40B4-BE49-F238E27FC236}">
                  <a16:creationId xmlns:a16="http://schemas.microsoft.com/office/drawing/2014/main" id="{D7F50AD5-2E76-4289-99BF-87C7B7D9884D}"/>
                </a:ext>
              </a:extLst>
            </p:cNvPr>
            <p:cNvCxnSpPr/>
            <p:nvPr/>
          </p:nvCxnSpPr>
          <p:spPr>
            <a:xfrm flipH="1">
              <a:off x="6172200" y="5105400"/>
              <a:ext cx="1524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0E4C8600-5F88-44F2-901F-B1DE62E7D52D}"/>
                </a:ext>
              </a:extLst>
            </p:cNvPr>
            <p:cNvCxnSpPr/>
            <p:nvPr/>
          </p:nvCxnSpPr>
          <p:spPr>
            <a:xfrm>
              <a:off x="6463689" y="5105400"/>
              <a:ext cx="1524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4EF1EB3B-6148-44D0-87E2-9A476229734E}"/>
                </a:ext>
              </a:extLst>
            </p:cNvPr>
            <p:cNvCxnSpPr/>
            <p:nvPr/>
          </p:nvCxnSpPr>
          <p:spPr>
            <a:xfrm>
              <a:off x="5791200" y="4495800"/>
              <a:ext cx="76200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E22F116A-2B9B-4CE9-9BAF-38187AF21AD6}"/>
                </a:ext>
              </a:extLst>
            </p:cNvPr>
            <p:cNvSpPr txBox="1"/>
            <p:nvPr/>
          </p:nvSpPr>
          <p:spPr>
            <a:xfrm>
              <a:off x="6489732" y="4278868"/>
              <a:ext cx="320922" cy="369332"/>
            </a:xfrm>
            <a:prstGeom prst="rect">
              <a:avLst/>
            </a:prstGeom>
            <a:noFill/>
          </p:spPr>
          <p:txBody>
            <a:bodyPr wrap="none" rtlCol="0">
              <a:spAutoFit/>
            </a:bodyPr>
            <a:lstStyle/>
            <a:p>
              <a:r>
                <a:rPr lang="en-US" b="1" dirty="0"/>
                <a:t>V</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5D76EC-2709-4A5E-BC72-A736AEE3D7B1}"/>
              </a:ext>
            </a:extLst>
          </p:cNvPr>
          <p:cNvSpPr txBox="1"/>
          <p:nvPr/>
        </p:nvSpPr>
        <p:spPr>
          <a:xfrm>
            <a:off x="228600" y="609600"/>
            <a:ext cx="8915400" cy="3046988"/>
          </a:xfrm>
          <a:prstGeom prst="rect">
            <a:avLst/>
          </a:prstGeom>
          <a:noFill/>
        </p:spPr>
        <p:txBody>
          <a:bodyPr wrap="square" rtlCol="0">
            <a:spAutoFit/>
          </a:bodyPr>
          <a:lstStyle/>
          <a:p>
            <a:pPr marL="342900" indent="-342900">
              <a:buAutoNum type="arabicPeriod" startAt="19"/>
            </a:pPr>
            <a:r>
              <a:rPr lang="en-US" sz="2400" dirty="0"/>
              <a:t>Notions of space and time derived from daily experiences are only approximations.</a:t>
            </a:r>
          </a:p>
          <a:p>
            <a:pPr marL="342900" indent="-342900">
              <a:buAutoNum type="arabicPeriod" startAt="19"/>
            </a:pPr>
            <a:endParaRPr lang="en-US" sz="2400" dirty="0"/>
          </a:p>
          <a:p>
            <a:r>
              <a:rPr lang="en-US" sz="2400" dirty="0"/>
              <a:t>The resulting approximate formulas are accurate only because ordinary velocities are so much smaller than the velocity of light.</a:t>
            </a:r>
          </a:p>
          <a:p>
            <a:endParaRPr lang="en-US" sz="2400" dirty="0"/>
          </a:p>
          <a:p>
            <a:r>
              <a:rPr lang="en-US" sz="2400" dirty="0"/>
              <a:t>Formulas that are accurate for higher velocities found outside ordinary experience are very different. </a:t>
            </a:r>
          </a:p>
        </p:txBody>
      </p:sp>
    </p:spTree>
    <p:extLst>
      <p:ext uri="{BB962C8B-B14F-4D97-AF65-F5344CB8AC3E}">
        <p14:creationId xmlns:p14="http://schemas.microsoft.com/office/powerpoint/2010/main" val="2388748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thumb/f/fd/Rectangular_coordinates.svg/250px-Rectangular_coordinates.svg.png"/>
          <p:cNvPicPr>
            <a:picLocks noChangeAspect="1" noChangeArrowheads="1"/>
          </p:cNvPicPr>
          <p:nvPr/>
        </p:nvPicPr>
        <p:blipFill>
          <a:blip r:embed="rId3" cstate="print"/>
          <a:srcRect/>
          <a:stretch>
            <a:fillRect/>
          </a:stretch>
        </p:blipFill>
        <p:spPr bwMode="auto">
          <a:xfrm>
            <a:off x="742949" y="2667000"/>
            <a:ext cx="3456653" cy="3429000"/>
          </a:xfrm>
          <a:prstGeom prst="rect">
            <a:avLst/>
          </a:prstGeom>
          <a:noFill/>
        </p:spPr>
      </p:pic>
      <p:pic>
        <p:nvPicPr>
          <p:cNvPr id="1028" name="Picture 4" descr="http://www-math.ucdenver.edu/~wcherowi/clock.gif"/>
          <p:cNvPicPr>
            <a:picLocks noChangeAspect="1" noChangeArrowheads="1"/>
          </p:cNvPicPr>
          <p:nvPr/>
        </p:nvPicPr>
        <p:blipFill>
          <a:blip r:embed="rId4" cstate="print"/>
          <a:srcRect/>
          <a:stretch>
            <a:fillRect/>
          </a:stretch>
        </p:blipFill>
        <p:spPr bwMode="auto">
          <a:xfrm>
            <a:off x="5400675" y="2752724"/>
            <a:ext cx="2905125" cy="3038476"/>
          </a:xfrm>
          <a:prstGeom prst="rect">
            <a:avLst/>
          </a:prstGeom>
          <a:noFill/>
        </p:spPr>
      </p:pic>
      <p:sp>
        <p:nvSpPr>
          <p:cNvPr id="4" name="TextBox 3">
            <a:extLst>
              <a:ext uri="{FF2B5EF4-FFF2-40B4-BE49-F238E27FC236}">
                <a16:creationId xmlns:a16="http://schemas.microsoft.com/office/drawing/2014/main" id="{A421C5B4-D653-4353-B0E6-1CEDCF3F03EE}"/>
              </a:ext>
            </a:extLst>
          </p:cNvPr>
          <p:cNvSpPr txBox="1"/>
          <p:nvPr/>
        </p:nvSpPr>
        <p:spPr>
          <a:xfrm>
            <a:off x="457200" y="457200"/>
            <a:ext cx="8305800" cy="830997"/>
          </a:xfrm>
          <a:prstGeom prst="rect">
            <a:avLst/>
          </a:prstGeom>
          <a:noFill/>
        </p:spPr>
        <p:txBody>
          <a:bodyPr wrap="square" rtlCol="0">
            <a:spAutoFit/>
          </a:bodyPr>
          <a:lstStyle/>
          <a:p>
            <a:r>
              <a:rPr lang="en-US" sz="2400" dirty="0"/>
              <a:t>1. To describe processes, we need coordinates and clocks. These define a “system of reference.”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97534" y="3200400"/>
            <a:ext cx="7055841" cy="2619375"/>
            <a:chOff x="897534" y="3200400"/>
            <a:chExt cx="7055841" cy="2619375"/>
          </a:xfrm>
        </p:grpSpPr>
        <p:pic>
          <p:nvPicPr>
            <p:cNvPr id="5" name="Picture 2" descr="http://skullsinthestars.files.wordpress.com/2008/02/boxcarinertial.jpg"/>
            <p:cNvPicPr>
              <a:picLocks noChangeAspect="1" noChangeArrowheads="1"/>
            </p:cNvPicPr>
            <p:nvPr/>
          </p:nvPicPr>
          <p:blipFill>
            <a:blip r:embed="rId2" cstate="print"/>
            <a:srcRect/>
            <a:stretch>
              <a:fillRect/>
            </a:stretch>
          </p:blipFill>
          <p:spPr bwMode="auto">
            <a:xfrm>
              <a:off x="914918" y="3200400"/>
              <a:ext cx="7038457" cy="2619375"/>
            </a:xfrm>
            <a:prstGeom prst="rect">
              <a:avLst/>
            </a:prstGeom>
            <a:noFill/>
          </p:spPr>
        </p:pic>
        <p:sp>
          <p:nvSpPr>
            <p:cNvPr id="6" name="TextBox 5"/>
            <p:cNvSpPr txBox="1"/>
            <p:nvPr/>
          </p:nvSpPr>
          <p:spPr>
            <a:xfrm>
              <a:off x="897534" y="4648200"/>
              <a:ext cx="397866" cy="584775"/>
            </a:xfrm>
            <a:prstGeom prst="rect">
              <a:avLst/>
            </a:prstGeom>
            <a:solidFill>
              <a:schemeClr val="bg1"/>
            </a:solidFill>
          </p:spPr>
          <p:txBody>
            <a:bodyPr wrap="none" rtlCol="0">
              <a:spAutoFit/>
            </a:bodyPr>
            <a:lstStyle/>
            <a:p>
              <a:r>
                <a:rPr lang="en-US" sz="3200" dirty="0"/>
                <a:t>K</a:t>
              </a:r>
              <a:endParaRPr lang="en-US" dirty="0"/>
            </a:p>
          </p:txBody>
        </p:sp>
        <p:sp>
          <p:nvSpPr>
            <p:cNvPr id="8" name="TextBox 7"/>
            <p:cNvSpPr txBox="1"/>
            <p:nvPr/>
          </p:nvSpPr>
          <p:spPr>
            <a:xfrm>
              <a:off x="6612534" y="4800600"/>
              <a:ext cx="426720" cy="584775"/>
            </a:xfrm>
            <a:prstGeom prst="rect">
              <a:avLst/>
            </a:prstGeom>
            <a:solidFill>
              <a:schemeClr val="bg1"/>
            </a:solidFill>
          </p:spPr>
          <p:txBody>
            <a:bodyPr wrap="none" rtlCol="0">
              <a:spAutoFit/>
            </a:bodyPr>
            <a:lstStyle/>
            <a:p>
              <a:r>
                <a:rPr lang="en-US" sz="3200" b="1" dirty="0"/>
                <a:t>V</a:t>
              </a:r>
              <a:endParaRPr lang="en-US" b="1" dirty="0"/>
            </a:p>
          </p:txBody>
        </p:sp>
        <p:sp>
          <p:nvSpPr>
            <p:cNvPr id="10" name="Rectangle 9"/>
            <p:cNvSpPr/>
            <p:nvPr/>
          </p:nvSpPr>
          <p:spPr>
            <a:xfrm>
              <a:off x="3276600" y="3276600"/>
              <a:ext cx="5334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953000" y="3657600"/>
              <a:ext cx="1066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F6296272-A3CF-443B-AF2D-A856647C8D68}"/>
              </a:ext>
            </a:extLst>
          </p:cNvPr>
          <p:cNvSpPr txBox="1"/>
          <p:nvPr/>
        </p:nvSpPr>
        <p:spPr>
          <a:xfrm>
            <a:off x="304800" y="304800"/>
            <a:ext cx="8686800" cy="830997"/>
          </a:xfrm>
          <a:prstGeom prst="rect">
            <a:avLst/>
          </a:prstGeom>
          <a:noFill/>
        </p:spPr>
        <p:txBody>
          <a:bodyPr wrap="square" rtlCol="0">
            <a:spAutoFit/>
          </a:bodyPr>
          <a:lstStyle/>
          <a:p>
            <a:r>
              <a:rPr lang="en-US" sz="2400" dirty="0"/>
              <a:t>2. If a free body (</a:t>
            </a:r>
            <a:r>
              <a:rPr lang="en-US" sz="2400" b="1" dirty="0" err="1"/>
              <a:t>F</a:t>
            </a:r>
            <a:r>
              <a:rPr lang="en-US" sz="2400" baseline="-25000" dirty="0" err="1"/>
              <a:t>ext</a:t>
            </a:r>
            <a:r>
              <a:rPr lang="en-US" sz="2400" dirty="0"/>
              <a:t> = 0) moves at constant velocity </a:t>
            </a:r>
            <a:r>
              <a:rPr lang="en-US" sz="2400" b="1" i="1" dirty="0"/>
              <a:t>v</a:t>
            </a:r>
            <a:r>
              <a:rPr lang="en-US" sz="2400" dirty="0"/>
              <a:t> in a particular reference system K, then K is an </a:t>
            </a:r>
            <a:r>
              <a:rPr lang="en-US" sz="2400" b="1" i="1" dirty="0"/>
              <a:t>inertial</a:t>
            </a:r>
            <a:r>
              <a:rPr lang="en-US" sz="2400" b="1" dirty="0"/>
              <a:t> reference system</a:t>
            </a:r>
            <a:r>
              <a:rPr lang="en-US" sz="2400" dirty="0"/>
              <a:t>.</a:t>
            </a:r>
          </a:p>
        </p:txBody>
      </p:sp>
      <p:grpSp>
        <p:nvGrpSpPr>
          <p:cNvPr id="13" name="Group 12">
            <a:extLst>
              <a:ext uri="{FF2B5EF4-FFF2-40B4-BE49-F238E27FC236}">
                <a16:creationId xmlns:a16="http://schemas.microsoft.com/office/drawing/2014/main" id="{2B8487CD-B7DA-4ADD-9BCC-D8836700AEF1}"/>
              </a:ext>
            </a:extLst>
          </p:cNvPr>
          <p:cNvGrpSpPr/>
          <p:nvPr/>
        </p:nvGrpSpPr>
        <p:grpSpPr>
          <a:xfrm>
            <a:off x="1248437" y="3502663"/>
            <a:ext cx="1789920" cy="2058480"/>
            <a:chOff x="1248437" y="3502663"/>
            <a:chExt cx="1789920" cy="2058480"/>
          </a:xfrm>
        </p:grpSpPr>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E12481FB-CEA1-40AA-AFCC-F4747F1CC98F}"/>
                    </a:ext>
                  </a:extLst>
                </p14:cNvPr>
                <p14:cNvContentPartPr/>
                <p14:nvPr/>
              </p14:nvContentPartPr>
              <p14:xfrm>
                <a:off x="1248437" y="3502663"/>
                <a:ext cx="1704600" cy="1707480"/>
              </p14:xfrm>
            </p:contentPart>
          </mc:Choice>
          <mc:Fallback xmlns="">
            <p:pic>
              <p:nvPicPr>
                <p:cNvPr id="4" name="Ink 3">
                  <a:extLst>
                    <a:ext uri="{FF2B5EF4-FFF2-40B4-BE49-F238E27FC236}">
                      <a16:creationId xmlns:a16="http://schemas.microsoft.com/office/drawing/2014/main" id="{E12481FB-CEA1-40AA-AFCC-F4747F1CC98F}"/>
                    </a:ext>
                  </a:extLst>
                </p:cNvPr>
                <p:cNvPicPr/>
                <p:nvPr/>
              </p:nvPicPr>
              <p:blipFill>
                <a:blip r:embed="rId4"/>
                <a:stretch>
                  <a:fillRect/>
                </a:stretch>
              </p:blipFill>
              <p:spPr>
                <a:xfrm>
                  <a:off x="1230437" y="3484663"/>
                  <a:ext cx="1740240" cy="17431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353BF888-958C-454A-BBD6-53E31F725598}"/>
                    </a:ext>
                  </a:extLst>
                </p14:cNvPr>
                <p14:cNvContentPartPr/>
                <p14:nvPr/>
              </p14:nvContentPartPr>
              <p14:xfrm>
                <a:off x="2744957" y="5333263"/>
                <a:ext cx="288720" cy="220320"/>
              </p14:xfrm>
            </p:contentPart>
          </mc:Choice>
          <mc:Fallback xmlns="">
            <p:pic>
              <p:nvPicPr>
                <p:cNvPr id="7" name="Ink 6">
                  <a:extLst>
                    <a:ext uri="{FF2B5EF4-FFF2-40B4-BE49-F238E27FC236}">
                      <a16:creationId xmlns:a16="http://schemas.microsoft.com/office/drawing/2014/main" id="{353BF888-958C-454A-BBD6-53E31F725598}"/>
                    </a:ext>
                  </a:extLst>
                </p:cNvPr>
                <p:cNvPicPr/>
                <p:nvPr/>
              </p:nvPicPr>
              <p:blipFill>
                <a:blip r:embed="rId6"/>
                <a:stretch>
                  <a:fillRect/>
                </a:stretch>
              </p:blipFill>
              <p:spPr>
                <a:xfrm>
                  <a:off x="2727317" y="5315623"/>
                  <a:ext cx="324360" cy="2559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400898CC-8FA6-47AA-A1AF-3BFBA305E2D3}"/>
                    </a:ext>
                  </a:extLst>
                </p14:cNvPr>
                <p14:cNvContentPartPr/>
                <p14:nvPr/>
              </p14:nvContentPartPr>
              <p14:xfrm>
                <a:off x="2819477" y="5333983"/>
                <a:ext cx="218880" cy="227160"/>
              </p14:xfrm>
            </p:contentPart>
          </mc:Choice>
          <mc:Fallback xmlns="">
            <p:pic>
              <p:nvPicPr>
                <p:cNvPr id="9" name="Ink 8">
                  <a:extLst>
                    <a:ext uri="{FF2B5EF4-FFF2-40B4-BE49-F238E27FC236}">
                      <a16:creationId xmlns:a16="http://schemas.microsoft.com/office/drawing/2014/main" id="{400898CC-8FA6-47AA-A1AF-3BFBA305E2D3}"/>
                    </a:ext>
                  </a:extLst>
                </p:cNvPr>
                <p:cNvPicPr/>
                <p:nvPr/>
              </p:nvPicPr>
              <p:blipFill>
                <a:blip r:embed="rId8"/>
                <a:stretch>
                  <a:fillRect/>
                </a:stretch>
              </p:blipFill>
              <p:spPr>
                <a:xfrm>
                  <a:off x="2801837" y="5315983"/>
                  <a:ext cx="254520" cy="2628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059123F9-F715-4791-9F88-9744DA93B6AE}"/>
                  </a:ext>
                </a:extLst>
              </p14:cNvPr>
              <p14:cNvContentPartPr/>
              <p14:nvPr/>
            </p14:nvContentPartPr>
            <p14:xfrm>
              <a:off x="1028837" y="3077143"/>
              <a:ext cx="225720" cy="225360"/>
            </p14:xfrm>
          </p:contentPart>
        </mc:Choice>
        <mc:Fallback xmlns="">
          <p:pic>
            <p:nvPicPr>
              <p:cNvPr id="14" name="Ink 13">
                <a:extLst>
                  <a:ext uri="{FF2B5EF4-FFF2-40B4-BE49-F238E27FC236}">
                    <a16:creationId xmlns:a16="http://schemas.microsoft.com/office/drawing/2014/main" id="{059123F9-F715-4791-9F88-9744DA93B6AE}"/>
                  </a:ext>
                </a:extLst>
              </p:cNvPr>
              <p:cNvPicPr/>
              <p:nvPr/>
            </p:nvPicPr>
            <p:blipFill>
              <a:blip r:embed="rId10"/>
              <a:stretch>
                <a:fillRect/>
              </a:stretch>
            </p:blipFill>
            <p:spPr>
              <a:xfrm>
                <a:off x="1010837" y="3059143"/>
                <a:ext cx="261360" cy="261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5" name="Ink 14">
                <a:extLst>
                  <a:ext uri="{FF2B5EF4-FFF2-40B4-BE49-F238E27FC236}">
                    <a16:creationId xmlns:a16="http://schemas.microsoft.com/office/drawing/2014/main" id="{9278193C-1CAD-4D7B-9A5B-08221DCFD629}"/>
                  </a:ext>
                </a:extLst>
              </p14:cNvPr>
              <p14:cNvContentPartPr/>
              <p14:nvPr/>
            </p14:nvContentPartPr>
            <p14:xfrm>
              <a:off x="1110197" y="3286663"/>
              <a:ext cx="34560" cy="236520"/>
            </p14:xfrm>
          </p:contentPart>
        </mc:Choice>
        <mc:Fallback xmlns="">
          <p:pic>
            <p:nvPicPr>
              <p:cNvPr id="15" name="Ink 14">
                <a:extLst>
                  <a:ext uri="{FF2B5EF4-FFF2-40B4-BE49-F238E27FC236}">
                    <a16:creationId xmlns:a16="http://schemas.microsoft.com/office/drawing/2014/main" id="{9278193C-1CAD-4D7B-9A5B-08221DCFD629}"/>
                  </a:ext>
                </a:extLst>
              </p:cNvPr>
              <p:cNvPicPr/>
              <p:nvPr/>
            </p:nvPicPr>
            <p:blipFill>
              <a:blip r:embed="rId12"/>
              <a:stretch>
                <a:fillRect/>
              </a:stretch>
            </p:blipFill>
            <p:spPr>
              <a:xfrm>
                <a:off x="1092557" y="3268663"/>
                <a:ext cx="70200" cy="272160"/>
              </a:xfrm>
              <a:prstGeom prst="rect">
                <a:avLst/>
              </a:prstGeom>
            </p:spPr>
          </p:pic>
        </mc:Fallback>
      </mc:AlternateContent>
      <p:grpSp>
        <p:nvGrpSpPr>
          <p:cNvPr id="27" name="Group 26">
            <a:extLst>
              <a:ext uri="{FF2B5EF4-FFF2-40B4-BE49-F238E27FC236}">
                <a16:creationId xmlns:a16="http://schemas.microsoft.com/office/drawing/2014/main" id="{94B69309-8EBC-4946-9766-4844DF8A9016}"/>
              </a:ext>
            </a:extLst>
          </p:cNvPr>
          <p:cNvGrpSpPr/>
          <p:nvPr/>
        </p:nvGrpSpPr>
        <p:grpSpPr>
          <a:xfrm>
            <a:off x="1539677" y="3490423"/>
            <a:ext cx="509760" cy="1181880"/>
            <a:chOff x="1539677" y="3490423"/>
            <a:chExt cx="509760" cy="1181880"/>
          </a:xfrm>
        </p:grpSpPr>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4CDCC050-7853-48DB-8F9A-AC08B99F2D61}"/>
                    </a:ext>
                  </a:extLst>
                </p14:cNvPr>
                <p14:cNvContentPartPr/>
                <p14:nvPr/>
              </p14:nvContentPartPr>
              <p14:xfrm>
                <a:off x="1539677" y="3490423"/>
                <a:ext cx="509760" cy="867240"/>
              </p14:xfrm>
            </p:contentPart>
          </mc:Choice>
          <mc:Fallback xmlns="">
            <p:pic>
              <p:nvPicPr>
                <p:cNvPr id="17" name="Ink 16">
                  <a:extLst>
                    <a:ext uri="{FF2B5EF4-FFF2-40B4-BE49-F238E27FC236}">
                      <a16:creationId xmlns:a16="http://schemas.microsoft.com/office/drawing/2014/main" id="{4CDCC050-7853-48DB-8F9A-AC08B99F2D61}"/>
                    </a:ext>
                  </a:extLst>
                </p:cNvPr>
                <p:cNvPicPr/>
                <p:nvPr/>
              </p:nvPicPr>
              <p:blipFill>
                <a:blip r:embed="rId14"/>
                <a:stretch>
                  <a:fillRect/>
                </a:stretch>
              </p:blipFill>
              <p:spPr>
                <a:xfrm>
                  <a:off x="1521677" y="3472783"/>
                  <a:ext cx="545400" cy="902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9" name="Ink 18">
                  <a:extLst>
                    <a:ext uri="{FF2B5EF4-FFF2-40B4-BE49-F238E27FC236}">
                      <a16:creationId xmlns:a16="http://schemas.microsoft.com/office/drawing/2014/main" id="{15E34B2F-ADB4-4ED6-A902-24357C400595}"/>
                    </a:ext>
                  </a:extLst>
                </p14:cNvPr>
                <p14:cNvContentPartPr/>
                <p14:nvPr/>
              </p14:nvContentPartPr>
              <p14:xfrm>
                <a:off x="1654157" y="3753223"/>
                <a:ext cx="261000" cy="185040"/>
              </p14:xfrm>
            </p:contentPart>
          </mc:Choice>
          <mc:Fallback xmlns="">
            <p:pic>
              <p:nvPicPr>
                <p:cNvPr id="19" name="Ink 18">
                  <a:extLst>
                    <a:ext uri="{FF2B5EF4-FFF2-40B4-BE49-F238E27FC236}">
                      <a16:creationId xmlns:a16="http://schemas.microsoft.com/office/drawing/2014/main" id="{15E34B2F-ADB4-4ED6-A902-24357C400595}"/>
                    </a:ext>
                  </a:extLst>
                </p:cNvPr>
                <p:cNvPicPr/>
                <p:nvPr/>
              </p:nvPicPr>
              <p:blipFill>
                <a:blip r:embed="rId16"/>
                <a:stretch>
                  <a:fillRect/>
                </a:stretch>
              </p:blipFill>
              <p:spPr>
                <a:xfrm>
                  <a:off x="1636157" y="3735583"/>
                  <a:ext cx="296640" cy="2206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1" name="Ink 20">
                  <a:extLst>
                    <a:ext uri="{FF2B5EF4-FFF2-40B4-BE49-F238E27FC236}">
                      <a16:creationId xmlns:a16="http://schemas.microsoft.com/office/drawing/2014/main" id="{C886CAE3-5A21-43EF-9736-6D954BA75F2B}"/>
                    </a:ext>
                  </a:extLst>
                </p14:cNvPr>
                <p14:cNvContentPartPr/>
                <p14:nvPr/>
              </p14:nvContentPartPr>
              <p14:xfrm>
                <a:off x="1786277" y="4432903"/>
                <a:ext cx="241920" cy="239400"/>
              </p14:xfrm>
            </p:contentPart>
          </mc:Choice>
          <mc:Fallback xmlns="">
            <p:pic>
              <p:nvPicPr>
                <p:cNvPr id="21" name="Ink 20">
                  <a:extLst>
                    <a:ext uri="{FF2B5EF4-FFF2-40B4-BE49-F238E27FC236}">
                      <a16:creationId xmlns:a16="http://schemas.microsoft.com/office/drawing/2014/main" id="{C886CAE3-5A21-43EF-9736-6D954BA75F2B}"/>
                    </a:ext>
                  </a:extLst>
                </p:cNvPr>
                <p:cNvPicPr/>
                <p:nvPr/>
              </p:nvPicPr>
              <p:blipFill>
                <a:blip r:embed="rId18"/>
                <a:stretch>
                  <a:fillRect/>
                </a:stretch>
              </p:blipFill>
              <p:spPr>
                <a:xfrm>
                  <a:off x="1768277" y="4414903"/>
                  <a:ext cx="277560" cy="2750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2" name="Ink 21">
                  <a:extLst>
                    <a:ext uri="{FF2B5EF4-FFF2-40B4-BE49-F238E27FC236}">
                      <a16:creationId xmlns:a16="http://schemas.microsoft.com/office/drawing/2014/main" id="{089D9EAD-FB40-482E-94AB-D0A6334C49AF}"/>
                    </a:ext>
                  </a:extLst>
                </p14:cNvPr>
                <p14:cNvContentPartPr/>
                <p14:nvPr/>
              </p14:nvContentPartPr>
              <p14:xfrm>
                <a:off x="1912277" y="4438663"/>
                <a:ext cx="66960" cy="160920"/>
              </p14:xfrm>
            </p:contentPart>
          </mc:Choice>
          <mc:Fallback xmlns="">
            <p:pic>
              <p:nvPicPr>
                <p:cNvPr id="22" name="Ink 21">
                  <a:extLst>
                    <a:ext uri="{FF2B5EF4-FFF2-40B4-BE49-F238E27FC236}">
                      <a16:creationId xmlns:a16="http://schemas.microsoft.com/office/drawing/2014/main" id="{089D9EAD-FB40-482E-94AB-D0A6334C49AF}"/>
                    </a:ext>
                  </a:extLst>
                </p:cNvPr>
                <p:cNvPicPr/>
                <p:nvPr/>
              </p:nvPicPr>
              <p:blipFill>
                <a:blip r:embed="rId20"/>
                <a:stretch>
                  <a:fillRect/>
                </a:stretch>
              </p:blipFill>
              <p:spPr>
                <a:xfrm>
                  <a:off x="1894277" y="4420663"/>
                  <a:ext cx="102600" cy="1965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3" name="Ink 22">
                  <a:extLst>
                    <a:ext uri="{FF2B5EF4-FFF2-40B4-BE49-F238E27FC236}">
                      <a16:creationId xmlns:a16="http://schemas.microsoft.com/office/drawing/2014/main" id="{DB345E41-8128-4D20-A4D0-70DF5C5AAAAD}"/>
                    </a:ext>
                  </a:extLst>
                </p14:cNvPr>
                <p14:cNvContentPartPr/>
                <p14:nvPr/>
              </p14:nvContentPartPr>
              <p14:xfrm>
                <a:off x="1960157" y="4446943"/>
                <a:ext cx="14400" cy="58320"/>
              </p14:xfrm>
            </p:contentPart>
          </mc:Choice>
          <mc:Fallback xmlns="">
            <p:pic>
              <p:nvPicPr>
                <p:cNvPr id="23" name="Ink 22">
                  <a:extLst>
                    <a:ext uri="{FF2B5EF4-FFF2-40B4-BE49-F238E27FC236}">
                      <a16:creationId xmlns:a16="http://schemas.microsoft.com/office/drawing/2014/main" id="{DB345E41-8128-4D20-A4D0-70DF5C5AAAAD}"/>
                    </a:ext>
                  </a:extLst>
                </p:cNvPr>
                <p:cNvPicPr/>
                <p:nvPr/>
              </p:nvPicPr>
              <p:blipFill>
                <a:blip r:embed="rId22"/>
                <a:stretch>
                  <a:fillRect/>
                </a:stretch>
              </p:blipFill>
              <p:spPr>
                <a:xfrm>
                  <a:off x="1942157" y="4428943"/>
                  <a:ext cx="5004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4" name="Ink 23">
                  <a:extLst>
                    <a:ext uri="{FF2B5EF4-FFF2-40B4-BE49-F238E27FC236}">
                      <a16:creationId xmlns:a16="http://schemas.microsoft.com/office/drawing/2014/main" id="{F2CB956D-E1B7-4EA8-9306-D4224AE62171}"/>
                    </a:ext>
                  </a:extLst>
                </p14:cNvPr>
                <p14:cNvContentPartPr/>
                <p14:nvPr/>
              </p14:nvContentPartPr>
              <p14:xfrm>
                <a:off x="1946477" y="4458103"/>
                <a:ext cx="14040" cy="52920"/>
              </p14:xfrm>
            </p:contentPart>
          </mc:Choice>
          <mc:Fallback xmlns="">
            <p:pic>
              <p:nvPicPr>
                <p:cNvPr id="24" name="Ink 23">
                  <a:extLst>
                    <a:ext uri="{FF2B5EF4-FFF2-40B4-BE49-F238E27FC236}">
                      <a16:creationId xmlns:a16="http://schemas.microsoft.com/office/drawing/2014/main" id="{F2CB956D-E1B7-4EA8-9306-D4224AE62171}"/>
                    </a:ext>
                  </a:extLst>
                </p:cNvPr>
                <p:cNvPicPr/>
                <p:nvPr/>
              </p:nvPicPr>
              <p:blipFill>
                <a:blip r:embed="rId24"/>
                <a:stretch>
                  <a:fillRect/>
                </a:stretch>
              </p:blipFill>
              <p:spPr>
                <a:xfrm>
                  <a:off x="1928837" y="4440463"/>
                  <a:ext cx="49680" cy="885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6" name="Ink 25">
                  <a:extLst>
                    <a:ext uri="{FF2B5EF4-FFF2-40B4-BE49-F238E27FC236}">
                      <a16:creationId xmlns:a16="http://schemas.microsoft.com/office/drawing/2014/main" id="{D728C837-6DD6-4C8B-B357-38EA6737F37C}"/>
                    </a:ext>
                  </a:extLst>
                </p14:cNvPr>
                <p14:cNvContentPartPr/>
                <p14:nvPr/>
              </p14:nvContentPartPr>
              <p14:xfrm>
                <a:off x="1712117" y="3680863"/>
                <a:ext cx="154080" cy="8280"/>
              </p14:xfrm>
            </p:contentPart>
          </mc:Choice>
          <mc:Fallback xmlns="">
            <p:pic>
              <p:nvPicPr>
                <p:cNvPr id="26" name="Ink 25">
                  <a:extLst>
                    <a:ext uri="{FF2B5EF4-FFF2-40B4-BE49-F238E27FC236}">
                      <a16:creationId xmlns:a16="http://schemas.microsoft.com/office/drawing/2014/main" id="{D728C837-6DD6-4C8B-B357-38EA6737F37C}"/>
                    </a:ext>
                  </a:extLst>
                </p:cNvPr>
                <p:cNvPicPr/>
                <p:nvPr/>
              </p:nvPicPr>
              <p:blipFill>
                <a:blip r:embed="rId26"/>
                <a:stretch>
                  <a:fillRect/>
                </a:stretch>
              </p:blipFill>
              <p:spPr>
                <a:xfrm>
                  <a:off x="1694477" y="3662863"/>
                  <a:ext cx="189720" cy="43920"/>
                </a:xfrm>
                <a:prstGeom prst="rect">
                  <a:avLst/>
                </a:prstGeom>
              </p:spPr>
            </p:pic>
          </mc:Fallback>
        </mc:AlternateContent>
      </p:grpSp>
      <p:grpSp>
        <p:nvGrpSpPr>
          <p:cNvPr id="40" name="Group 39">
            <a:extLst>
              <a:ext uri="{FF2B5EF4-FFF2-40B4-BE49-F238E27FC236}">
                <a16:creationId xmlns:a16="http://schemas.microsoft.com/office/drawing/2014/main" id="{855C9477-CA83-46D6-B365-BC4E49F9866C}"/>
              </a:ext>
            </a:extLst>
          </p:cNvPr>
          <p:cNvGrpSpPr/>
          <p:nvPr/>
        </p:nvGrpSpPr>
        <p:grpSpPr>
          <a:xfrm>
            <a:off x="804557" y="5838703"/>
            <a:ext cx="1753920" cy="693000"/>
            <a:chOff x="804557" y="5838703"/>
            <a:chExt cx="1753920" cy="693000"/>
          </a:xfrm>
        </p:grpSpPr>
        <mc:AlternateContent xmlns:mc="http://schemas.openxmlformats.org/markup-compatibility/2006" xmlns:p14="http://schemas.microsoft.com/office/powerpoint/2010/main">
          <mc:Choice Requires="p14">
            <p:contentPart p14:bwMode="auto" r:id="rId27">
              <p14:nvContentPartPr>
                <p14:cNvPr id="28" name="Ink 27">
                  <a:extLst>
                    <a:ext uri="{FF2B5EF4-FFF2-40B4-BE49-F238E27FC236}">
                      <a16:creationId xmlns:a16="http://schemas.microsoft.com/office/drawing/2014/main" id="{66F4C627-5AEE-48DE-AB0E-FC992A1C5F49}"/>
                    </a:ext>
                  </a:extLst>
                </p14:cNvPr>
                <p14:cNvContentPartPr/>
                <p14:nvPr/>
              </p14:nvContentPartPr>
              <p14:xfrm>
                <a:off x="810677" y="5838703"/>
                <a:ext cx="1204200" cy="312480"/>
              </p14:xfrm>
            </p:contentPart>
          </mc:Choice>
          <mc:Fallback xmlns="">
            <p:pic>
              <p:nvPicPr>
                <p:cNvPr id="28" name="Ink 27">
                  <a:extLst>
                    <a:ext uri="{FF2B5EF4-FFF2-40B4-BE49-F238E27FC236}">
                      <a16:creationId xmlns:a16="http://schemas.microsoft.com/office/drawing/2014/main" id="{66F4C627-5AEE-48DE-AB0E-FC992A1C5F49}"/>
                    </a:ext>
                  </a:extLst>
                </p:cNvPr>
                <p:cNvPicPr/>
                <p:nvPr/>
              </p:nvPicPr>
              <p:blipFill>
                <a:blip r:embed="rId28"/>
                <a:stretch>
                  <a:fillRect/>
                </a:stretch>
              </p:blipFill>
              <p:spPr>
                <a:xfrm>
                  <a:off x="792677" y="5820703"/>
                  <a:ext cx="1239840" cy="34812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9" name="Ink 28">
                  <a:extLst>
                    <a:ext uri="{FF2B5EF4-FFF2-40B4-BE49-F238E27FC236}">
                      <a16:creationId xmlns:a16="http://schemas.microsoft.com/office/drawing/2014/main" id="{C49CCB74-568C-46EE-BCC6-75A8EE6E77D9}"/>
                    </a:ext>
                  </a:extLst>
                </p14:cNvPr>
                <p14:cNvContentPartPr/>
                <p14:nvPr/>
              </p14:nvContentPartPr>
              <p14:xfrm>
                <a:off x="2232317" y="5888383"/>
                <a:ext cx="309960" cy="294480"/>
              </p14:xfrm>
            </p:contentPart>
          </mc:Choice>
          <mc:Fallback xmlns="">
            <p:pic>
              <p:nvPicPr>
                <p:cNvPr id="29" name="Ink 28">
                  <a:extLst>
                    <a:ext uri="{FF2B5EF4-FFF2-40B4-BE49-F238E27FC236}">
                      <a16:creationId xmlns:a16="http://schemas.microsoft.com/office/drawing/2014/main" id="{C49CCB74-568C-46EE-BCC6-75A8EE6E77D9}"/>
                    </a:ext>
                  </a:extLst>
                </p:cNvPr>
                <p:cNvPicPr/>
                <p:nvPr/>
              </p:nvPicPr>
              <p:blipFill>
                <a:blip r:embed="rId30"/>
                <a:stretch>
                  <a:fillRect/>
                </a:stretch>
              </p:blipFill>
              <p:spPr>
                <a:xfrm>
                  <a:off x="2214317" y="5870383"/>
                  <a:ext cx="345600" cy="33012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30" name="Ink 29">
                  <a:extLst>
                    <a:ext uri="{FF2B5EF4-FFF2-40B4-BE49-F238E27FC236}">
                      <a16:creationId xmlns:a16="http://schemas.microsoft.com/office/drawing/2014/main" id="{1EB09992-F4CB-49F5-B5FB-BB04FBAAB10F}"/>
                    </a:ext>
                  </a:extLst>
                </p14:cNvPr>
                <p14:cNvContentPartPr/>
                <p14:nvPr/>
              </p14:nvContentPartPr>
              <p14:xfrm>
                <a:off x="2366597" y="5984503"/>
                <a:ext cx="136800" cy="14040"/>
              </p14:xfrm>
            </p:contentPart>
          </mc:Choice>
          <mc:Fallback xmlns="">
            <p:pic>
              <p:nvPicPr>
                <p:cNvPr id="30" name="Ink 29">
                  <a:extLst>
                    <a:ext uri="{FF2B5EF4-FFF2-40B4-BE49-F238E27FC236}">
                      <a16:creationId xmlns:a16="http://schemas.microsoft.com/office/drawing/2014/main" id="{1EB09992-F4CB-49F5-B5FB-BB04FBAAB10F}"/>
                    </a:ext>
                  </a:extLst>
                </p:cNvPr>
                <p:cNvPicPr/>
                <p:nvPr/>
              </p:nvPicPr>
              <p:blipFill>
                <a:blip r:embed="rId32"/>
                <a:stretch>
                  <a:fillRect/>
                </a:stretch>
              </p:blipFill>
              <p:spPr>
                <a:xfrm>
                  <a:off x="2348957" y="5966503"/>
                  <a:ext cx="172440" cy="496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2" name="Ink 31">
                  <a:extLst>
                    <a:ext uri="{FF2B5EF4-FFF2-40B4-BE49-F238E27FC236}">
                      <a16:creationId xmlns:a16="http://schemas.microsoft.com/office/drawing/2014/main" id="{CC8547A4-C3A8-40C8-82E3-A8D23BDCEFA3}"/>
                    </a:ext>
                  </a:extLst>
                </p14:cNvPr>
                <p14:cNvContentPartPr/>
                <p14:nvPr/>
              </p14:nvContentPartPr>
              <p14:xfrm>
                <a:off x="804557" y="6217423"/>
                <a:ext cx="709560" cy="257400"/>
              </p14:xfrm>
            </p:contentPart>
          </mc:Choice>
          <mc:Fallback xmlns="">
            <p:pic>
              <p:nvPicPr>
                <p:cNvPr id="32" name="Ink 31">
                  <a:extLst>
                    <a:ext uri="{FF2B5EF4-FFF2-40B4-BE49-F238E27FC236}">
                      <a16:creationId xmlns:a16="http://schemas.microsoft.com/office/drawing/2014/main" id="{CC8547A4-C3A8-40C8-82E3-A8D23BDCEFA3}"/>
                    </a:ext>
                  </a:extLst>
                </p:cNvPr>
                <p:cNvPicPr/>
                <p:nvPr/>
              </p:nvPicPr>
              <p:blipFill>
                <a:blip r:embed="rId34"/>
                <a:stretch>
                  <a:fillRect/>
                </a:stretch>
              </p:blipFill>
              <p:spPr>
                <a:xfrm>
                  <a:off x="786557" y="6199783"/>
                  <a:ext cx="745200" cy="29304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3" name="Ink 32">
                  <a:extLst>
                    <a:ext uri="{FF2B5EF4-FFF2-40B4-BE49-F238E27FC236}">
                      <a16:creationId xmlns:a16="http://schemas.microsoft.com/office/drawing/2014/main" id="{25120E52-49F8-481F-93BA-A62335131FB9}"/>
                    </a:ext>
                  </a:extLst>
                </p14:cNvPr>
                <p14:cNvContentPartPr/>
                <p14:nvPr/>
              </p14:nvContentPartPr>
              <p14:xfrm>
                <a:off x="1344197" y="6262783"/>
                <a:ext cx="270360" cy="14040"/>
              </p14:xfrm>
            </p:contentPart>
          </mc:Choice>
          <mc:Fallback xmlns="">
            <p:pic>
              <p:nvPicPr>
                <p:cNvPr id="33" name="Ink 32">
                  <a:extLst>
                    <a:ext uri="{FF2B5EF4-FFF2-40B4-BE49-F238E27FC236}">
                      <a16:creationId xmlns:a16="http://schemas.microsoft.com/office/drawing/2014/main" id="{25120E52-49F8-481F-93BA-A62335131FB9}"/>
                    </a:ext>
                  </a:extLst>
                </p:cNvPr>
                <p:cNvPicPr/>
                <p:nvPr/>
              </p:nvPicPr>
              <p:blipFill>
                <a:blip r:embed="rId36"/>
                <a:stretch>
                  <a:fillRect/>
                </a:stretch>
              </p:blipFill>
              <p:spPr>
                <a:xfrm>
                  <a:off x="1326197" y="6245143"/>
                  <a:ext cx="306000" cy="496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5" name="Ink 34">
                  <a:extLst>
                    <a:ext uri="{FF2B5EF4-FFF2-40B4-BE49-F238E27FC236}">
                      <a16:creationId xmlns:a16="http://schemas.microsoft.com/office/drawing/2014/main" id="{F3776DD8-0E9E-4164-B18C-F4ED5F9D1798}"/>
                    </a:ext>
                  </a:extLst>
                </p14:cNvPr>
                <p14:cNvContentPartPr/>
                <p14:nvPr/>
              </p14:nvContentPartPr>
              <p14:xfrm>
                <a:off x="1722917" y="6347023"/>
                <a:ext cx="376920" cy="140400"/>
              </p14:xfrm>
            </p:contentPart>
          </mc:Choice>
          <mc:Fallback xmlns="">
            <p:pic>
              <p:nvPicPr>
                <p:cNvPr id="35" name="Ink 34">
                  <a:extLst>
                    <a:ext uri="{FF2B5EF4-FFF2-40B4-BE49-F238E27FC236}">
                      <a16:creationId xmlns:a16="http://schemas.microsoft.com/office/drawing/2014/main" id="{F3776DD8-0E9E-4164-B18C-F4ED5F9D1798}"/>
                    </a:ext>
                  </a:extLst>
                </p:cNvPr>
                <p:cNvPicPr/>
                <p:nvPr/>
              </p:nvPicPr>
              <p:blipFill>
                <a:blip r:embed="rId38"/>
                <a:stretch>
                  <a:fillRect/>
                </a:stretch>
              </p:blipFill>
              <p:spPr>
                <a:xfrm>
                  <a:off x="1705277" y="6329023"/>
                  <a:ext cx="412560" cy="17604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6" name="Ink 35">
                  <a:extLst>
                    <a:ext uri="{FF2B5EF4-FFF2-40B4-BE49-F238E27FC236}">
                      <a16:creationId xmlns:a16="http://schemas.microsoft.com/office/drawing/2014/main" id="{9A6E7081-0381-48CA-BBF0-2501027ADFFF}"/>
                    </a:ext>
                  </a:extLst>
                </p14:cNvPr>
                <p14:cNvContentPartPr/>
                <p14:nvPr/>
              </p14:nvContentPartPr>
              <p14:xfrm>
                <a:off x="1868717" y="6247663"/>
                <a:ext cx="14040" cy="3240"/>
              </p14:xfrm>
            </p:contentPart>
          </mc:Choice>
          <mc:Fallback xmlns="">
            <p:pic>
              <p:nvPicPr>
                <p:cNvPr id="36" name="Ink 35">
                  <a:extLst>
                    <a:ext uri="{FF2B5EF4-FFF2-40B4-BE49-F238E27FC236}">
                      <a16:creationId xmlns:a16="http://schemas.microsoft.com/office/drawing/2014/main" id="{9A6E7081-0381-48CA-BBF0-2501027ADFFF}"/>
                    </a:ext>
                  </a:extLst>
                </p:cNvPr>
                <p:cNvPicPr/>
                <p:nvPr/>
              </p:nvPicPr>
              <p:blipFill>
                <a:blip r:embed="rId40"/>
                <a:stretch>
                  <a:fillRect/>
                </a:stretch>
              </p:blipFill>
              <p:spPr>
                <a:xfrm>
                  <a:off x="1850717" y="6229663"/>
                  <a:ext cx="49680" cy="388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8" name="Ink 37">
                  <a:extLst>
                    <a:ext uri="{FF2B5EF4-FFF2-40B4-BE49-F238E27FC236}">
                      <a16:creationId xmlns:a16="http://schemas.microsoft.com/office/drawing/2014/main" id="{F8AD4343-0DE9-4BA4-8CC9-8659071480A5}"/>
                    </a:ext>
                  </a:extLst>
                </p14:cNvPr>
                <p14:cNvContentPartPr/>
                <p14:nvPr/>
              </p14:nvContentPartPr>
              <p14:xfrm>
                <a:off x="2309357" y="6269983"/>
                <a:ext cx="53280" cy="261720"/>
              </p14:xfrm>
            </p:contentPart>
          </mc:Choice>
          <mc:Fallback xmlns="">
            <p:pic>
              <p:nvPicPr>
                <p:cNvPr id="38" name="Ink 37">
                  <a:extLst>
                    <a:ext uri="{FF2B5EF4-FFF2-40B4-BE49-F238E27FC236}">
                      <a16:creationId xmlns:a16="http://schemas.microsoft.com/office/drawing/2014/main" id="{F8AD4343-0DE9-4BA4-8CC9-8659071480A5}"/>
                    </a:ext>
                  </a:extLst>
                </p:cNvPr>
                <p:cNvPicPr/>
                <p:nvPr/>
              </p:nvPicPr>
              <p:blipFill>
                <a:blip r:embed="rId42"/>
                <a:stretch>
                  <a:fillRect/>
                </a:stretch>
              </p:blipFill>
              <p:spPr>
                <a:xfrm>
                  <a:off x="2291357" y="6251983"/>
                  <a:ext cx="8892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9" name="Ink 38">
                  <a:extLst>
                    <a:ext uri="{FF2B5EF4-FFF2-40B4-BE49-F238E27FC236}">
                      <a16:creationId xmlns:a16="http://schemas.microsoft.com/office/drawing/2014/main" id="{A77651FA-B83B-4207-8ABC-FF3FFE936F09}"/>
                    </a:ext>
                  </a:extLst>
                </p14:cNvPr>
                <p14:cNvContentPartPr/>
                <p14:nvPr/>
              </p14:nvContentPartPr>
              <p14:xfrm>
                <a:off x="2341397" y="6305263"/>
                <a:ext cx="217080" cy="216720"/>
              </p14:xfrm>
            </p:contentPart>
          </mc:Choice>
          <mc:Fallback xmlns="">
            <p:pic>
              <p:nvPicPr>
                <p:cNvPr id="39" name="Ink 38">
                  <a:extLst>
                    <a:ext uri="{FF2B5EF4-FFF2-40B4-BE49-F238E27FC236}">
                      <a16:creationId xmlns:a16="http://schemas.microsoft.com/office/drawing/2014/main" id="{A77651FA-B83B-4207-8ABC-FF3FFE936F09}"/>
                    </a:ext>
                  </a:extLst>
                </p:cNvPr>
                <p:cNvPicPr/>
                <p:nvPr/>
              </p:nvPicPr>
              <p:blipFill>
                <a:blip r:embed="rId44"/>
                <a:stretch>
                  <a:fillRect/>
                </a:stretch>
              </p:blipFill>
              <p:spPr>
                <a:xfrm>
                  <a:off x="2323757" y="6287623"/>
                  <a:ext cx="252720" cy="252360"/>
                </a:xfrm>
                <a:prstGeom prst="rect">
                  <a:avLst/>
                </a:prstGeom>
              </p:spPr>
            </p:pic>
          </mc:Fallback>
        </mc:AlternateContent>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609600" y="2667000"/>
            <a:ext cx="8017866" cy="3152775"/>
            <a:chOff x="897534" y="3200400"/>
            <a:chExt cx="7055841" cy="2619375"/>
          </a:xfrm>
        </p:grpSpPr>
        <p:pic>
          <p:nvPicPr>
            <p:cNvPr id="6" name="Picture 2" descr="http://skullsinthestars.files.wordpress.com/2008/02/boxcarinertial.jpg"/>
            <p:cNvPicPr>
              <a:picLocks noChangeAspect="1" noChangeArrowheads="1"/>
            </p:cNvPicPr>
            <p:nvPr/>
          </p:nvPicPr>
          <p:blipFill>
            <a:blip r:embed="rId2" cstate="print"/>
            <a:srcRect/>
            <a:stretch>
              <a:fillRect/>
            </a:stretch>
          </p:blipFill>
          <p:spPr bwMode="auto">
            <a:xfrm>
              <a:off x="914918" y="3200400"/>
              <a:ext cx="7038457" cy="2619375"/>
            </a:xfrm>
            <a:prstGeom prst="rect">
              <a:avLst/>
            </a:prstGeom>
            <a:noFill/>
          </p:spPr>
        </p:pic>
        <p:sp>
          <p:nvSpPr>
            <p:cNvPr id="7" name="TextBox 6"/>
            <p:cNvSpPr txBox="1"/>
            <p:nvPr/>
          </p:nvSpPr>
          <p:spPr>
            <a:xfrm>
              <a:off x="897534" y="4648200"/>
              <a:ext cx="397866" cy="584775"/>
            </a:xfrm>
            <a:prstGeom prst="rect">
              <a:avLst/>
            </a:prstGeom>
            <a:solidFill>
              <a:schemeClr val="bg1"/>
            </a:solidFill>
          </p:spPr>
          <p:txBody>
            <a:bodyPr wrap="none" rtlCol="0">
              <a:spAutoFit/>
            </a:bodyPr>
            <a:lstStyle/>
            <a:p>
              <a:r>
                <a:rPr lang="en-US" sz="3200" dirty="0"/>
                <a:t>K</a:t>
              </a:r>
              <a:endParaRPr lang="en-US" dirty="0"/>
            </a:p>
          </p:txBody>
        </p:sp>
        <p:sp>
          <p:nvSpPr>
            <p:cNvPr id="8" name="TextBox 7"/>
            <p:cNvSpPr txBox="1"/>
            <p:nvPr/>
          </p:nvSpPr>
          <p:spPr>
            <a:xfrm>
              <a:off x="4370135" y="3453632"/>
              <a:ext cx="500458" cy="584775"/>
            </a:xfrm>
            <a:prstGeom prst="rect">
              <a:avLst/>
            </a:prstGeom>
            <a:solidFill>
              <a:schemeClr val="bg1"/>
            </a:solidFill>
          </p:spPr>
          <p:txBody>
            <a:bodyPr wrap="none" rtlCol="0">
              <a:spAutoFit/>
            </a:bodyPr>
            <a:lstStyle/>
            <a:p>
              <a:r>
                <a:rPr lang="en-US" sz="3200" dirty="0"/>
                <a:t>K’</a:t>
              </a:r>
              <a:endParaRPr lang="en-US" dirty="0"/>
            </a:p>
          </p:txBody>
        </p:sp>
        <p:sp>
          <p:nvSpPr>
            <p:cNvPr id="9" name="TextBox 8"/>
            <p:cNvSpPr txBox="1"/>
            <p:nvPr/>
          </p:nvSpPr>
          <p:spPr>
            <a:xfrm>
              <a:off x="6612534" y="4800600"/>
              <a:ext cx="426720" cy="584775"/>
            </a:xfrm>
            <a:prstGeom prst="rect">
              <a:avLst/>
            </a:prstGeom>
            <a:solidFill>
              <a:schemeClr val="bg1"/>
            </a:solidFill>
          </p:spPr>
          <p:txBody>
            <a:bodyPr wrap="none" rtlCol="0">
              <a:spAutoFit/>
            </a:bodyPr>
            <a:lstStyle/>
            <a:p>
              <a:r>
                <a:rPr lang="en-US" sz="3200" b="1" dirty="0"/>
                <a:t>V</a:t>
              </a:r>
              <a:endParaRPr lang="en-US" b="1" dirty="0"/>
            </a:p>
          </p:txBody>
        </p:sp>
        <p:sp>
          <p:nvSpPr>
            <p:cNvPr id="10" name="Rectangle 9"/>
            <p:cNvSpPr/>
            <p:nvPr/>
          </p:nvSpPr>
          <p:spPr>
            <a:xfrm>
              <a:off x="3276600" y="3276600"/>
              <a:ext cx="5334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E9AC82F4-BA4C-4C02-A39F-0F39927068DA}"/>
              </a:ext>
            </a:extLst>
          </p:cNvPr>
          <p:cNvSpPr txBox="1"/>
          <p:nvPr/>
        </p:nvSpPr>
        <p:spPr>
          <a:xfrm>
            <a:off x="457200" y="381000"/>
            <a:ext cx="8458200" cy="830997"/>
          </a:xfrm>
          <a:prstGeom prst="rect">
            <a:avLst/>
          </a:prstGeom>
          <a:noFill/>
        </p:spPr>
        <p:txBody>
          <a:bodyPr wrap="square" rtlCol="0">
            <a:spAutoFit/>
          </a:bodyPr>
          <a:lstStyle/>
          <a:p>
            <a:r>
              <a:rPr lang="en-US" sz="2400" dirty="0"/>
              <a:t>3. If a reference system K’ moves uniformly relative to an inertial reference system K, then K’ is inertial, too. </a:t>
            </a: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88A797D2-0D0A-4B75-B09C-58A0AE5D4E57}"/>
                  </a:ext>
                </a:extLst>
              </p14:cNvPr>
              <p14:cNvContentPartPr/>
              <p14:nvPr/>
            </p14:nvContentPartPr>
            <p14:xfrm>
              <a:off x="1026677" y="3258583"/>
              <a:ext cx="226800" cy="1760400"/>
            </p14:xfrm>
          </p:contentPart>
        </mc:Choice>
        <mc:Fallback xmlns="">
          <p:pic>
            <p:nvPicPr>
              <p:cNvPr id="4" name="Ink 3">
                <a:extLst>
                  <a:ext uri="{FF2B5EF4-FFF2-40B4-BE49-F238E27FC236}">
                    <a16:creationId xmlns:a16="http://schemas.microsoft.com/office/drawing/2014/main" id="{88A797D2-0D0A-4B75-B09C-58A0AE5D4E57}"/>
                  </a:ext>
                </a:extLst>
              </p:cNvPr>
              <p:cNvPicPr/>
              <p:nvPr/>
            </p:nvPicPr>
            <p:blipFill>
              <a:blip r:embed="rId4"/>
              <a:stretch>
                <a:fillRect/>
              </a:stretch>
            </p:blipFill>
            <p:spPr>
              <a:xfrm>
                <a:off x="1008677" y="3240943"/>
                <a:ext cx="262440" cy="1796040"/>
              </a:xfrm>
              <a:prstGeom prst="rect">
                <a:avLst/>
              </a:prstGeom>
            </p:spPr>
          </p:pic>
        </mc:Fallback>
      </mc:AlternateContent>
      <p:grpSp>
        <p:nvGrpSpPr>
          <p:cNvPr id="14" name="Group 13">
            <a:extLst>
              <a:ext uri="{FF2B5EF4-FFF2-40B4-BE49-F238E27FC236}">
                <a16:creationId xmlns:a16="http://schemas.microsoft.com/office/drawing/2014/main" id="{F3F9932B-C57C-4DAA-9D82-43F848549289}"/>
              </a:ext>
            </a:extLst>
          </p:cNvPr>
          <p:cNvGrpSpPr/>
          <p:nvPr/>
        </p:nvGrpSpPr>
        <p:grpSpPr>
          <a:xfrm>
            <a:off x="1016957" y="4933303"/>
            <a:ext cx="1412280" cy="598320"/>
            <a:chOff x="1016957" y="4933303"/>
            <a:chExt cx="1412280" cy="598320"/>
          </a:xfrm>
        </p:grpSpPr>
        <mc:AlternateContent xmlns:mc="http://schemas.openxmlformats.org/markup-compatibility/2006" xmlns:p14="http://schemas.microsoft.com/office/powerpoint/2010/main">
          <mc:Choice Requires="p14">
            <p:contentPart p14:bwMode="auto" r:id="rId5">
              <p14:nvContentPartPr>
                <p14:cNvPr id="11" name="Ink 10">
                  <a:extLst>
                    <a:ext uri="{FF2B5EF4-FFF2-40B4-BE49-F238E27FC236}">
                      <a16:creationId xmlns:a16="http://schemas.microsoft.com/office/drawing/2014/main" id="{EF56C5DB-5FD1-4EA2-96B1-D4EFBC336D5A}"/>
                    </a:ext>
                  </a:extLst>
                </p14:cNvPr>
                <p14:cNvContentPartPr/>
                <p14:nvPr/>
              </p14:nvContentPartPr>
              <p14:xfrm>
                <a:off x="1016957" y="4933303"/>
                <a:ext cx="1303200" cy="188280"/>
              </p14:xfrm>
            </p:contentPart>
          </mc:Choice>
          <mc:Fallback xmlns="">
            <p:pic>
              <p:nvPicPr>
                <p:cNvPr id="11" name="Ink 10">
                  <a:extLst>
                    <a:ext uri="{FF2B5EF4-FFF2-40B4-BE49-F238E27FC236}">
                      <a16:creationId xmlns:a16="http://schemas.microsoft.com/office/drawing/2014/main" id="{EF56C5DB-5FD1-4EA2-96B1-D4EFBC336D5A}"/>
                    </a:ext>
                  </a:extLst>
                </p:cNvPr>
                <p:cNvPicPr/>
                <p:nvPr/>
              </p:nvPicPr>
              <p:blipFill>
                <a:blip r:embed="rId6"/>
                <a:stretch>
                  <a:fillRect/>
                </a:stretch>
              </p:blipFill>
              <p:spPr>
                <a:xfrm>
                  <a:off x="998957" y="4915663"/>
                  <a:ext cx="1338840" cy="223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Ink 11">
                  <a:extLst>
                    <a:ext uri="{FF2B5EF4-FFF2-40B4-BE49-F238E27FC236}">
                      <a16:creationId xmlns:a16="http://schemas.microsoft.com/office/drawing/2014/main" id="{6CF7703B-2664-487E-B67D-7C5558DAAC5E}"/>
                    </a:ext>
                  </a:extLst>
                </p14:cNvPr>
                <p14:cNvContentPartPr/>
                <p14:nvPr/>
              </p14:nvContentPartPr>
              <p14:xfrm>
                <a:off x="2141597" y="5194663"/>
                <a:ext cx="261000" cy="289080"/>
              </p14:xfrm>
            </p:contentPart>
          </mc:Choice>
          <mc:Fallback xmlns="">
            <p:pic>
              <p:nvPicPr>
                <p:cNvPr id="12" name="Ink 11">
                  <a:extLst>
                    <a:ext uri="{FF2B5EF4-FFF2-40B4-BE49-F238E27FC236}">
                      <a16:creationId xmlns:a16="http://schemas.microsoft.com/office/drawing/2014/main" id="{6CF7703B-2664-487E-B67D-7C5558DAAC5E}"/>
                    </a:ext>
                  </a:extLst>
                </p:cNvPr>
                <p:cNvPicPr/>
                <p:nvPr/>
              </p:nvPicPr>
              <p:blipFill>
                <a:blip r:embed="rId8"/>
                <a:stretch>
                  <a:fillRect/>
                </a:stretch>
              </p:blipFill>
              <p:spPr>
                <a:xfrm>
                  <a:off x="2123597" y="5176663"/>
                  <a:ext cx="296640" cy="3247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43C2F0AF-EAD6-45A4-8151-D363BFF689AC}"/>
                    </a:ext>
                  </a:extLst>
                </p14:cNvPr>
                <p14:cNvContentPartPr/>
                <p14:nvPr/>
              </p14:nvContentPartPr>
              <p14:xfrm>
                <a:off x="2142317" y="5213743"/>
                <a:ext cx="286920" cy="317880"/>
              </p14:xfrm>
            </p:contentPart>
          </mc:Choice>
          <mc:Fallback xmlns="">
            <p:pic>
              <p:nvPicPr>
                <p:cNvPr id="13" name="Ink 12">
                  <a:extLst>
                    <a:ext uri="{FF2B5EF4-FFF2-40B4-BE49-F238E27FC236}">
                      <a16:creationId xmlns:a16="http://schemas.microsoft.com/office/drawing/2014/main" id="{43C2F0AF-EAD6-45A4-8151-D363BFF689AC}"/>
                    </a:ext>
                  </a:extLst>
                </p:cNvPr>
                <p:cNvPicPr/>
                <p:nvPr/>
              </p:nvPicPr>
              <p:blipFill>
                <a:blip r:embed="rId10"/>
                <a:stretch>
                  <a:fillRect/>
                </a:stretch>
              </p:blipFill>
              <p:spPr>
                <a:xfrm>
                  <a:off x="2124317" y="5196103"/>
                  <a:ext cx="322560" cy="353520"/>
                </a:xfrm>
                <a:prstGeom prst="rect">
                  <a:avLst/>
                </a:prstGeom>
              </p:spPr>
            </p:pic>
          </mc:Fallback>
        </mc:AlternateContent>
      </p:grpSp>
      <p:grpSp>
        <p:nvGrpSpPr>
          <p:cNvPr id="17" name="Group 16">
            <a:extLst>
              <a:ext uri="{FF2B5EF4-FFF2-40B4-BE49-F238E27FC236}">
                <a16:creationId xmlns:a16="http://schemas.microsoft.com/office/drawing/2014/main" id="{09CF8C53-CD38-40AE-B423-6FDD365A08E8}"/>
              </a:ext>
            </a:extLst>
          </p:cNvPr>
          <p:cNvGrpSpPr/>
          <p:nvPr/>
        </p:nvGrpSpPr>
        <p:grpSpPr>
          <a:xfrm>
            <a:off x="728597" y="2775103"/>
            <a:ext cx="257760" cy="454320"/>
            <a:chOff x="728597" y="2775103"/>
            <a:chExt cx="257760" cy="454320"/>
          </a:xfrm>
        </p:grpSpPr>
        <mc:AlternateContent xmlns:mc="http://schemas.openxmlformats.org/markup-compatibility/2006" xmlns:p14="http://schemas.microsoft.com/office/powerpoint/2010/main">
          <mc:Choice Requires="p14">
            <p:contentPart p14:bwMode="auto" r:id="rId11">
              <p14:nvContentPartPr>
                <p14:cNvPr id="15" name="Ink 14">
                  <a:extLst>
                    <a:ext uri="{FF2B5EF4-FFF2-40B4-BE49-F238E27FC236}">
                      <a16:creationId xmlns:a16="http://schemas.microsoft.com/office/drawing/2014/main" id="{1C8E6DF1-7094-4BB7-AC49-BB2F6D4B4DA1}"/>
                    </a:ext>
                  </a:extLst>
                </p14:cNvPr>
                <p14:cNvContentPartPr/>
                <p14:nvPr/>
              </p14:nvContentPartPr>
              <p14:xfrm>
                <a:off x="728597" y="2775103"/>
                <a:ext cx="257760" cy="227520"/>
              </p14:xfrm>
            </p:contentPart>
          </mc:Choice>
          <mc:Fallback xmlns="">
            <p:pic>
              <p:nvPicPr>
                <p:cNvPr id="15" name="Ink 14">
                  <a:extLst>
                    <a:ext uri="{FF2B5EF4-FFF2-40B4-BE49-F238E27FC236}">
                      <a16:creationId xmlns:a16="http://schemas.microsoft.com/office/drawing/2014/main" id="{1C8E6DF1-7094-4BB7-AC49-BB2F6D4B4DA1}"/>
                    </a:ext>
                  </a:extLst>
                </p:cNvPr>
                <p:cNvPicPr/>
                <p:nvPr/>
              </p:nvPicPr>
              <p:blipFill>
                <a:blip r:embed="rId12"/>
                <a:stretch>
                  <a:fillRect/>
                </a:stretch>
              </p:blipFill>
              <p:spPr>
                <a:xfrm>
                  <a:off x="710597" y="2757463"/>
                  <a:ext cx="293400" cy="2631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6" name="Ink 15">
                  <a:extLst>
                    <a:ext uri="{FF2B5EF4-FFF2-40B4-BE49-F238E27FC236}">
                      <a16:creationId xmlns:a16="http://schemas.microsoft.com/office/drawing/2014/main" id="{92BBDA2F-E006-46D4-AD04-B5FF700CA563}"/>
                    </a:ext>
                  </a:extLst>
                </p14:cNvPr>
                <p14:cNvContentPartPr/>
                <p14:nvPr/>
              </p14:nvContentPartPr>
              <p14:xfrm>
                <a:off x="802037" y="3005143"/>
                <a:ext cx="57240" cy="224280"/>
              </p14:xfrm>
            </p:contentPart>
          </mc:Choice>
          <mc:Fallback xmlns="">
            <p:pic>
              <p:nvPicPr>
                <p:cNvPr id="16" name="Ink 15">
                  <a:extLst>
                    <a:ext uri="{FF2B5EF4-FFF2-40B4-BE49-F238E27FC236}">
                      <a16:creationId xmlns:a16="http://schemas.microsoft.com/office/drawing/2014/main" id="{92BBDA2F-E006-46D4-AD04-B5FF700CA563}"/>
                    </a:ext>
                  </a:extLst>
                </p:cNvPr>
                <p:cNvPicPr/>
                <p:nvPr/>
              </p:nvPicPr>
              <p:blipFill>
                <a:blip r:embed="rId14"/>
                <a:stretch>
                  <a:fillRect/>
                </a:stretch>
              </p:blipFill>
              <p:spPr>
                <a:xfrm>
                  <a:off x="784037" y="2987143"/>
                  <a:ext cx="92880" cy="259920"/>
                </a:xfrm>
                <a:prstGeom prst="rect">
                  <a:avLst/>
                </a:prstGeom>
              </p:spPr>
            </p:pic>
          </mc:Fallback>
        </mc:AlternateContent>
      </p:grpSp>
      <p:grpSp>
        <p:nvGrpSpPr>
          <p:cNvPr id="21" name="Group 20">
            <a:extLst>
              <a:ext uri="{FF2B5EF4-FFF2-40B4-BE49-F238E27FC236}">
                <a16:creationId xmlns:a16="http://schemas.microsoft.com/office/drawing/2014/main" id="{1660E416-179C-44D3-A835-495D4E2D6D76}"/>
              </a:ext>
            </a:extLst>
          </p:cNvPr>
          <p:cNvGrpSpPr/>
          <p:nvPr/>
        </p:nvGrpSpPr>
        <p:grpSpPr>
          <a:xfrm>
            <a:off x="1664957" y="4070383"/>
            <a:ext cx="241560" cy="296280"/>
            <a:chOff x="1664957" y="4070383"/>
            <a:chExt cx="241560" cy="296280"/>
          </a:xfrm>
        </p:grpSpPr>
        <mc:AlternateContent xmlns:mc="http://schemas.openxmlformats.org/markup-compatibility/2006" xmlns:p14="http://schemas.microsoft.com/office/powerpoint/2010/main">
          <mc:Choice Requires="p14">
            <p:contentPart p14:bwMode="auto" r:id="rId15">
              <p14:nvContentPartPr>
                <p14:cNvPr id="18" name="Ink 17">
                  <a:extLst>
                    <a:ext uri="{FF2B5EF4-FFF2-40B4-BE49-F238E27FC236}">
                      <a16:creationId xmlns:a16="http://schemas.microsoft.com/office/drawing/2014/main" id="{A119283D-A451-4571-8AAC-C7A420C4ED39}"/>
                    </a:ext>
                  </a:extLst>
                </p14:cNvPr>
                <p14:cNvContentPartPr/>
                <p14:nvPr/>
              </p14:nvContentPartPr>
              <p14:xfrm>
                <a:off x="1664957" y="4070383"/>
                <a:ext cx="241560" cy="296280"/>
              </p14:xfrm>
            </p:contentPart>
          </mc:Choice>
          <mc:Fallback xmlns="">
            <p:pic>
              <p:nvPicPr>
                <p:cNvPr id="18" name="Ink 17">
                  <a:extLst>
                    <a:ext uri="{FF2B5EF4-FFF2-40B4-BE49-F238E27FC236}">
                      <a16:creationId xmlns:a16="http://schemas.microsoft.com/office/drawing/2014/main" id="{A119283D-A451-4571-8AAC-C7A420C4ED39}"/>
                    </a:ext>
                  </a:extLst>
                </p:cNvPr>
                <p:cNvPicPr/>
                <p:nvPr/>
              </p:nvPicPr>
              <p:blipFill>
                <a:blip r:embed="rId16"/>
                <a:stretch>
                  <a:fillRect/>
                </a:stretch>
              </p:blipFill>
              <p:spPr>
                <a:xfrm>
                  <a:off x="1647317" y="4052743"/>
                  <a:ext cx="277200" cy="3319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9" name="Ink 18">
                  <a:extLst>
                    <a:ext uri="{FF2B5EF4-FFF2-40B4-BE49-F238E27FC236}">
                      <a16:creationId xmlns:a16="http://schemas.microsoft.com/office/drawing/2014/main" id="{758F63E5-FE6C-4015-A076-83F959E9B761}"/>
                    </a:ext>
                  </a:extLst>
                </p14:cNvPr>
                <p14:cNvContentPartPr/>
                <p14:nvPr/>
              </p14:nvContentPartPr>
              <p14:xfrm>
                <a:off x="1765037" y="4123303"/>
                <a:ext cx="49320" cy="71640"/>
              </p14:xfrm>
            </p:contentPart>
          </mc:Choice>
          <mc:Fallback xmlns="">
            <p:pic>
              <p:nvPicPr>
                <p:cNvPr id="19" name="Ink 18">
                  <a:extLst>
                    <a:ext uri="{FF2B5EF4-FFF2-40B4-BE49-F238E27FC236}">
                      <a16:creationId xmlns:a16="http://schemas.microsoft.com/office/drawing/2014/main" id="{758F63E5-FE6C-4015-A076-83F959E9B761}"/>
                    </a:ext>
                  </a:extLst>
                </p:cNvPr>
                <p:cNvPicPr/>
                <p:nvPr/>
              </p:nvPicPr>
              <p:blipFill>
                <a:blip r:embed="rId18"/>
                <a:stretch>
                  <a:fillRect/>
                </a:stretch>
              </p:blipFill>
              <p:spPr>
                <a:xfrm>
                  <a:off x="1747397" y="4105663"/>
                  <a:ext cx="84960" cy="1072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0" name="Ink 19">
                  <a:extLst>
                    <a:ext uri="{FF2B5EF4-FFF2-40B4-BE49-F238E27FC236}">
                      <a16:creationId xmlns:a16="http://schemas.microsoft.com/office/drawing/2014/main" id="{6297EDF1-7CB6-4C23-BA8B-2DC9D5AE1F81}"/>
                    </a:ext>
                  </a:extLst>
                </p14:cNvPr>
                <p14:cNvContentPartPr/>
                <p14:nvPr/>
              </p14:nvContentPartPr>
              <p14:xfrm>
                <a:off x="1767557" y="4100983"/>
                <a:ext cx="45720" cy="39600"/>
              </p14:xfrm>
            </p:contentPart>
          </mc:Choice>
          <mc:Fallback xmlns="">
            <p:pic>
              <p:nvPicPr>
                <p:cNvPr id="20" name="Ink 19">
                  <a:extLst>
                    <a:ext uri="{FF2B5EF4-FFF2-40B4-BE49-F238E27FC236}">
                      <a16:creationId xmlns:a16="http://schemas.microsoft.com/office/drawing/2014/main" id="{6297EDF1-7CB6-4C23-BA8B-2DC9D5AE1F81}"/>
                    </a:ext>
                  </a:extLst>
                </p:cNvPr>
                <p:cNvPicPr/>
                <p:nvPr/>
              </p:nvPicPr>
              <p:blipFill>
                <a:blip r:embed="rId20"/>
                <a:stretch>
                  <a:fillRect/>
                </a:stretch>
              </p:blipFill>
              <p:spPr>
                <a:xfrm>
                  <a:off x="1749917" y="4082983"/>
                  <a:ext cx="81360" cy="75240"/>
                </a:xfrm>
                <a:prstGeom prst="rect">
                  <a:avLst/>
                </a:prstGeom>
              </p:spPr>
            </p:pic>
          </mc:Fallback>
        </mc:AlternateContent>
      </p:grpSp>
      <p:grpSp>
        <p:nvGrpSpPr>
          <p:cNvPr id="24" name="Group 23">
            <a:extLst>
              <a:ext uri="{FF2B5EF4-FFF2-40B4-BE49-F238E27FC236}">
                <a16:creationId xmlns:a16="http://schemas.microsoft.com/office/drawing/2014/main" id="{76CFD404-2D71-49E4-9CCD-7C8EAC1F3BBF}"/>
              </a:ext>
            </a:extLst>
          </p:cNvPr>
          <p:cNvGrpSpPr/>
          <p:nvPr/>
        </p:nvGrpSpPr>
        <p:grpSpPr>
          <a:xfrm>
            <a:off x="1780517" y="3674383"/>
            <a:ext cx="178560" cy="226440"/>
            <a:chOff x="1780517" y="3674383"/>
            <a:chExt cx="178560" cy="226440"/>
          </a:xfrm>
        </p:grpSpPr>
        <mc:AlternateContent xmlns:mc="http://schemas.openxmlformats.org/markup-compatibility/2006" xmlns:p14="http://schemas.microsoft.com/office/powerpoint/2010/main">
          <mc:Choice Requires="p14">
            <p:contentPart p14:bwMode="auto" r:id="rId21">
              <p14:nvContentPartPr>
                <p14:cNvPr id="22" name="Ink 21">
                  <a:extLst>
                    <a:ext uri="{FF2B5EF4-FFF2-40B4-BE49-F238E27FC236}">
                      <a16:creationId xmlns:a16="http://schemas.microsoft.com/office/drawing/2014/main" id="{F71675A1-8478-4845-82BB-8C984D07AA7E}"/>
                    </a:ext>
                  </a:extLst>
                </p14:cNvPr>
                <p14:cNvContentPartPr/>
                <p14:nvPr/>
              </p14:nvContentPartPr>
              <p14:xfrm>
                <a:off x="1836677" y="3674383"/>
                <a:ext cx="122400" cy="226440"/>
              </p14:xfrm>
            </p:contentPart>
          </mc:Choice>
          <mc:Fallback xmlns="">
            <p:pic>
              <p:nvPicPr>
                <p:cNvPr id="22" name="Ink 21">
                  <a:extLst>
                    <a:ext uri="{FF2B5EF4-FFF2-40B4-BE49-F238E27FC236}">
                      <a16:creationId xmlns:a16="http://schemas.microsoft.com/office/drawing/2014/main" id="{F71675A1-8478-4845-82BB-8C984D07AA7E}"/>
                    </a:ext>
                  </a:extLst>
                </p:cNvPr>
                <p:cNvPicPr/>
                <p:nvPr/>
              </p:nvPicPr>
              <p:blipFill>
                <a:blip r:embed="rId22"/>
                <a:stretch>
                  <a:fillRect/>
                </a:stretch>
              </p:blipFill>
              <p:spPr>
                <a:xfrm>
                  <a:off x="1819037" y="3656383"/>
                  <a:ext cx="158040" cy="26208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3" name="Ink 22">
                  <a:extLst>
                    <a:ext uri="{FF2B5EF4-FFF2-40B4-BE49-F238E27FC236}">
                      <a16:creationId xmlns:a16="http://schemas.microsoft.com/office/drawing/2014/main" id="{54576F95-25AC-45BD-9ABD-7DE121465BE5}"/>
                    </a:ext>
                  </a:extLst>
                </p14:cNvPr>
                <p14:cNvContentPartPr/>
                <p14:nvPr/>
              </p14:nvContentPartPr>
              <p14:xfrm>
                <a:off x="1780517" y="3743863"/>
                <a:ext cx="167760" cy="16920"/>
              </p14:xfrm>
            </p:contentPart>
          </mc:Choice>
          <mc:Fallback xmlns="">
            <p:pic>
              <p:nvPicPr>
                <p:cNvPr id="23" name="Ink 22">
                  <a:extLst>
                    <a:ext uri="{FF2B5EF4-FFF2-40B4-BE49-F238E27FC236}">
                      <a16:creationId xmlns:a16="http://schemas.microsoft.com/office/drawing/2014/main" id="{54576F95-25AC-45BD-9ABD-7DE121465BE5}"/>
                    </a:ext>
                  </a:extLst>
                </p:cNvPr>
                <p:cNvPicPr/>
                <p:nvPr/>
              </p:nvPicPr>
              <p:blipFill>
                <a:blip r:embed="rId24"/>
                <a:stretch>
                  <a:fillRect/>
                </a:stretch>
              </p:blipFill>
              <p:spPr>
                <a:xfrm>
                  <a:off x="1762517" y="3726223"/>
                  <a:ext cx="203400" cy="525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5">
            <p14:nvContentPartPr>
              <p14:cNvPr id="25" name="Ink 24">
                <a:extLst>
                  <a:ext uri="{FF2B5EF4-FFF2-40B4-BE49-F238E27FC236}">
                    <a16:creationId xmlns:a16="http://schemas.microsoft.com/office/drawing/2014/main" id="{C13F3BA7-568D-421E-8D51-3EBA8A9F1EA5}"/>
                  </a:ext>
                </a:extLst>
              </p14:cNvPr>
              <p14:cNvContentPartPr/>
              <p14:nvPr/>
            </p14:nvContentPartPr>
            <p14:xfrm>
              <a:off x="5042837" y="3019903"/>
              <a:ext cx="1742400" cy="1298160"/>
            </p14:xfrm>
          </p:contentPart>
        </mc:Choice>
        <mc:Fallback xmlns="">
          <p:pic>
            <p:nvPicPr>
              <p:cNvPr id="25" name="Ink 24">
                <a:extLst>
                  <a:ext uri="{FF2B5EF4-FFF2-40B4-BE49-F238E27FC236}">
                    <a16:creationId xmlns:a16="http://schemas.microsoft.com/office/drawing/2014/main" id="{C13F3BA7-568D-421E-8D51-3EBA8A9F1EA5}"/>
                  </a:ext>
                </a:extLst>
              </p:cNvPr>
              <p:cNvPicPr/>
              <p:nvPr/>
            </p:nvPicPr>
            <p:blipFill>
              <a:blip r:embed="rId26"/>
              <a:stretch>
                <a:fillRect/>
              </a:stretch>
            </p:blipFill>
            <p:spPr>
              <a:xfrm>
                <a:off x="5024837" y="3002263"/>
                <a:ext cx="1778040" cy="1333800"/>
              </a:xfrm>
              <a:prstGeom prst="rect">
                <a:avLst/>
              </a:prstGeom>
            </p:spPr>
          </p:pic>
        </mc:Fallback>
      </mc:AlternateContent>
      <p:grpSp>
        <p:nvGrpSpPr>
          <p:cNvPr id="30" name="Group 29">
            <a:extLst>
              <a:ext uri="{FF2B5EF4-FFF2-40B4-BE49-F238E27FC236}">
                <a16:creationId xmlns:a16="http://schemas.microsoft.com/office/drawing/2014/main" id="{1E16DA72-C799-41A4-B370-8C1A8A5FE743}"/>
              </a:ext>
            </a:extLst>
          </p:cNvPr>
          <p:cNvGrpSpPr/>
          <p:nvPr/>
        </p:nvGrpSpPr>
        <p:grpSpPr>
          <a:xfrm>
            <a:off x="6577877" y="4264423"/>
            <a:ext cx="383400" cy="339480"/>
            <a:chOff x="6577877" y="4264423"/>
            <a:chExt cx="383400" cy="339480"/>
          </a:xfrm>
        </p:grpSpPr>
        <mc:AlternateContent xmlns:mc="http://schemas.openxmlformats.org/markup-compatibility/2006" xmlns:p14="http://schemas.microsoft.com/office/powerpoint/2010/main">
          <mc:Choice Requires="p14">
            <p:contentPart p14:bwMode="auto" r:id="rId27">
              <p14:nvContentPartPr>
                <p14:cNvPr id="26" name="Ink 25">
                  <a:extLst>
                    <a:ext uri="{FF2B5EF4-FFF2-40B4-BE49-F238E27FC236}">
                      <a16:creationId xmlns:a16="http://schemas.microsoft.com/office/drawing/2014/main" id="{CBCBCD16-34ED-403B-B2B2-30995D3AB77D}"/>
                    </a:ext>
                  </a:extLst>
                </p14:cNvPr>
                <p14:cNvContentPartPr/>
                <p14:nvPr/>
              </p14:nvContentPartPr>
              <p14:xfrm>
                <a:off x="6577877" y="4371343"/>
                <a:ext cx="189360" cy="230040"/>
              </p14:xfrm>
            </p:contentPart>
          </mc:Choice>
          <mc:Fallback xmlns="">
            <p:pic>
              <p:nvPicPr>
                <p:cNvPr id="26" name="Ink 25">
                  <a:extLst>
                    <a:ext uri="{FF2B5EF4-FFF2-40B4-BE49-F238E27FC236}">
                      <a16:creationId xmlns:a16="http://schemas.microsoft.com/office/drawing/2014/main" id="{CBCBCD16-34ED-403B-B2B2-30995D3AB77D}"/>
                    </a:ext>
                  </a:extLst>
                </p:cNvPr>
                <p:cNvPicPr/>
                <p:nvPr/>
              </p:nvPicPr>
              <p:blipFill>
                <a:blip r:embed="rId28"/>
                <a:stretch>
                  <a:fillRect/>
                </a:stretch>
              </p:blipFill>
              <p:spPr>
                <a:xfrm>
                  <a:off x="6559877" y="4353703"/>
                  <a:ext cx="225000" cy="2656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7" name="Ink 26">
                  <a:extLst>
                    <a:ext uri="{FF2B5EF4-FFF2-40B4-BE49-F238E27FC236}">
                      <a16:creationId xmlns:a16="http://schemas.microsoft.com/office/drawing/2014/main" id="{B59CC22C-277F-45BA-A653-58BCE800EDF7}"/>
                    </a:ext>
                  </a:extLst>
                </p14:cNvPr>
                <p14:cNvContentPartPr/>
                <p14:nvPr/>
              </p14:nvContentPartPr>
              <p14:xfrm>
                <a:off x="6807197" y="4371343"/>
                <a:ext cx="6840" cy="2520"/>
              </p14:xfrm>
            </p:contentPart>
          </mc:Choice>
          <mc:Fallback xmlns="">
            <p:pic>
              <p:nvPicPr>
                <p:cNvPr id="27" name="Ink 26">
                  <a:extLst>
                    <a:ext uri="{FF2B5EF4-FFF2-40B4-BE49-F238E27FC236}">
                      <a16:creationId xmlns:a16="http://schemas.microsoft.com/office/drawing/2014/main" id="{B59CC22C-277F-45BA-A653-58BCE800EDF7}"/>
                    </a:ext>
                  </a:extLst>
                </p:cNvPr>
                <p:cNvPicPr/>
                <p:nvPr/>
              </p:nvPicPr>
              <p:blipFill>
                <a:blip r:embed="rId30"/>
                <a:stretch>
                  <a:fillRect/>
                </a:stretch>
              </p:blipFill>
              <p:spPr>
                <a:xfrm>
                  <a:off x="6789197" y="4353703"/>
                  <a:ext cx="42480" cy="3816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8" name="Ink 27">
                  <a:extLst>
                    <a:ext uri="{FF2B5EF4-FFF2-40B4-BE49-F238E27FC236}">
                      <a16:creationId xmlns:a16="http://schemas.microsoft.com/office/drawing/2014/main" id="{89D078A1-2E69-461C-9941-0216AFBAC759}"/>
                    </a:ext>
                  </a:extLst>
                </p14:cNvPr>
                <p14:cNvContentPartPr/>
                <p14:nvPr/>
              </p14:nvContentPartPr>
              <p14:xfrm>
                <a:off x="6611717" y="4347943"/>
                <a:ext cx="195840" cy="255960"/>
              </p14:xfrm>
            </p:contentPart>
          </mc:Choice>
          <mc:Fallback xmlns="">
            <p:pic>
              <p:nvPicPr>
                <p:cNvPr id="28" name="Ink 27">
                  <a:extLst>
                    <a:ext uri="{FF2B5EF4-FFF2-40B4-BE49-F238E27FC236}">
                      <a16:creationId xmlns:a16="http://schemas.microsoft.com/office/drawing/2014/main" id="{89D078A1-2E69-461C-9941-0216AFBAC759}"/>
                    </a:ext>
                  </a:extLst>
                </p:cNvPr>
                <p:cNvPicPr/>
                <p:nvPr/>
              </p:nvPicPr>
              <p:blipFill>
                <a:blip r:embed="rId32"/>
                <a:stretch>
                  <a:fillRect/>
                </a:stretch>
              </p:blipFill>
              <p:spPr>
                <a:xfrm>
                  <a:off x="6593717" y="4330303"/>
                  <a:ext cx="231480" cy="2916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9" name="Ink 28">
                  <a:extLst>
                    <a:ext uri="{FF2B5EF4-FFF2-40B4-BE49-F238E27FC236}">
                      <a16:creationId xmlns:a16="http://schemas.microsoft.com/office/drawing/2014/main" id="{63988E76-9E66-4792-9B4B-4BEA2A4C7030}"/>
                    </a:ext>
                  </a:extLst>
                </p14:cNvPr>
                <p14:cNvContentPartPr/>
                <p14:nvPr/>
              </p14:nvContentPartPr>
              <p14:xfrm>
                <a:off x="6881717" y="4264423"/>
                <a:ext cx="79560" cy="99000"/>
              </p14:xfrm>
            </p:contentPart>
          </mc:Choice>
          <mc:Fallback xmlns="">
            <p:pic>
              <p:nvPicPr>
                <p:cNvPr id="29" name="Ink 28">
                  <a:extLst>
                    <a:ext uri="{FF2B5EF4-FFF2-40B4-BE49-F238E27FC236}">
                      <a16:creationId xmlns:a16="http://schemas.microsoft.com/office/drawing/2014/main" id="{63988E76-9E66-4792-9B4B-4BEA2A4C7030}"/>
                    </a:ext>
                  </a:extLst>
                </p:cNvPr>
                <p:cNvPicPr/>
                <p:nvPr/>
              </p:nvPicPr>
              <p:blipFill>
                <a:blip r:embed="rId34"/>
                <a:stretch>
                  <a:fillRect/>
                </a:stretch>
              </p:blipFill>
              <p:spPr>
                <a:xfrm>
                  <a:off x="6863717" y="4246423"/>
                  <a:ext cx="115200" cy="134640"/>
                </a:xfrm>
                <a:prstGeom prst="rect">
                  <a:avLst/>
                </a:prstGeom>
              </p:spPr>
            </p:pic>
          </mc:Fallback>
        </mc:AlternateContent>
      </p:grpSp>
      <p:grpSp>
        <p:nvGrpSpPr>
          <p:cNvPr id="34" name="Group 33">
            <a:extLst>
              <a:ext uri="{FF2B5EF4-FFF2-40B4-BE49-F238E27FC236}">
                <a16:creationId xmlns:a16="http://schemas.microsoft.com/office/drawing/2014/main" id="{5BF271D2-86C7-486D-A053-815C90A9ACA4}"/>
              </a:ext>
            </a:extLst>
          </p:cNvPr>
          <p:cNvGrpSpPr/>
          <p:nvPr/>
        </p:nvGrpSpPr>
        <p:grpSpPr>
          <a:xfrm>
            <a:off x="5076677" y="2793823"/>
            <a:ext cx="330120" cy="361440"/>
            <a:chOff x="5076677" y="2793823"/>
            <a:chExt cx="330120" cy="361440"/>
          </a:xfrm>
        </p:grpSpPr>
        <mc:AlternateContent xmlns:mc="http://schemas.openxmlformats.org/markup-compatibility/2006" xmlns:p14="http://schemas.microsoft.com/office/powerpoint/2010/main">
          <mc:Choice Requires="p14">
            <p:contentPart p14:bwMode="auto" r:id="rId35">
              <p14:nvContentPartPr>
                <p14:cNvPr id="31" name="Ink 30">
                  <a:extLst>
                    <a:ext uri="{FF2B5EF4-FFF2-40B4-BE49-F238E27FC236}">
                      <a16:creationId xmlns:a16="http://schemas.microsoft.com/office/drawing/2014/main" id="{E5981CEE-BADC-4525-8270-5C14B6DAF759}"/>
                    </a:ext>
                  </a:extLst>
                </p14:cNvPr>
                <p14:cNvContentPartPr/>
                <p14:nvPr/>
              </p14:nvContentPartPr>
              <p14:xfrm>
                <a:off x="5076677" y="2818663"/>
                <a:ext cx="208800" cy="187920"/>
              </p14:xfrm>
            </p:contentPart>
          </mc:Choice>
          <mc:Fallback xmlns="">
            <p:pic>
              <p:nvPicPr>
                <p:cNvPr id="31" name="Ink 30">
                  <a:extLst>
                    <a:ext uri="{FF2B5EF4-FFF2-40B4-BE49-F238E27FC236}">
                      <a16:creationId xmlns:a16="http://schemas.microsoft.com/office/drawing/2014/main" id="{E5981CEE-BADC-4525-8270-5C14B6DAF759}"/>
                    </a:ext>
                  </a:extLst>
                </p:cNvPr>
                <p:cNvPicPr/>
                <p:nvPr/>
              </p:nvPicPr>
              <p:blipFill>
                <a:blip r:embed="rId36"/>
                <a:stretch>
                  <a:fillRect/>
                </a:stretch>
              </p:blipFill>
              <p:spPr>
                <a:xfrm>
                  <a:off x="5059037" y="2801023"/>
                  <a:ext cx="244440" cy="22356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2" name="Ink 31">
                  <a:extLst>
                    <a:ext uri="{FF2B5EF4-FFF2-40B4-BE49-F238E27FC236}">
                      <a16:creationId xmlns:a16="http://schemas.microsoft.com/office/drawing/2014/main" id="{87E40563-20B7-4015-B293-24CE6AB8E039}"/>
                    </a:ext>
                  </a:extLst>
                </p14:cNvPr>
                <p14:cNvContentPartPr/>
                <p14:nvPr/>
              </p14:nvContentPartPr>
              <p14:xfrm>
                <a:off x="5181437" y="3002623"/>
                <a:ext cx="45720" cy="152640"/>
              </p14:xfrm>
            </p:contentPart>
          </mc:Choice>
          <mc:Fallback xmlns="">
            <p:pic>
              <p:nvPicPr>
                <p:cNvPr id="32" name="Ink 31">
                  <a:extLst>
                    <a:ext uri="{FF2B5EF4-FFF2-40B4-BE49-F238E27FC236}">
                      <a16:creationId xmlns:a16="http://schemas.microsoft.com/office/drawing/2014/main" id="{87E40563-20B7-4015-B293-24CE6AB8E039}"/>
                    </a:ext>
                  </a:extLst>
                </p:cNvPr>
                <p:cNvPicPr/>
                <p:nvPr/>
              </p:nvPicPr>
              <p:blipFill>
                <a:blip r:embed="rId38"/>
                <a:stretch>
                  <a:fillRect/>
                </a:stretch>
              </p:blipFill>
              <p:spPr>
                <a:xfrm>
                  <a:off x="5163797" y="2984623"/>
                  <a:ext cx="81360" cy="1882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3" name="Ink 32">
                  <a:extLst>
                    <a:ext uri="{FF2B5EF4-FFF2-40B4-BE49-F238E27FC236}">
                      <a16:creationId xmlns:a16="http://schemas.microsoft.com/office/drawing/2014/main" id="{CEE6131A-C2B6-4FB7-9DE1-30E48526D10E}"/>
                    </a:ext>
                  </a:extLst>
                </p14:cNvPr>
                <p14:cNvContentPartPr/>
                <p14:nvPr/>
              </p14:nvContentPartPr>
              <p14:xfrm>
                <a:off x="5366837" y="2793823"/>
                <a:ext cx="39960" cy="75240"/>
              </p14:xfrm>
            </p:contentPart>
          </mc:Choice>
          <mc:Fallback xmlns="">
            <p:pic>
              <p:nvPicPr>
                <p:cNvPr id="33" name="Ink 32">
                  <a:extLst>
                    <a:ext uri="{FF2B5EF4-FFF2-40B4-BE49-F238E27FC236}">
                      <a16:creationId xmlns:a16="http://schemas.microsoft.com/office/drawing/2014/main" id="{CEE6131A-C2B6-4FB7-9DE1-30E48526D10E}"/>
                    </a:ext>
                  </a:extLst>
                </p:cNvPr>
                <p:cNvPicPr/>
                <p:nvPr/>
              </p:nvPicPr>
              <p:blipFill>
                <a:blip r:embed="rId40"/>
                <a:stretch>
                  <a:fillRect/>
                </a:stretch>
              </p:blipFill>
              <p:spPr>
                <a:xfrm>
                  <a:off x="5349197" y="2776183"/>
                  <a:ext cx="75600" cy="110880"/>
                </a:xfrm>
                <a:prstGeom prst="rect">
                  <a:avLst/>
                </a:prstGeom>
              </p:spPr>
            </p:pic>
          </mc:Fallback>
        </mc:AlternateContent>
      </p:grpSp>
      <p:grpSp>
        <p:nvGrpSpPr>
          <p:cNvPr id="42" name="Group 41">
            <a:extLst>
              <a:ext uri="{FF2B5EF4-FFF2-40B4-BE49-F238E27FC236}">
                <a16:creationId xmlns:a16="http://schemas.microsoft.com/office/drawing/2014/main" id="{4611F6E7-FC3D-4862-828D-DB28070A44C6}"/>
              </a:ext>
            </a:extLst>
          </p:cNvPr>
          <p:cNvGrpSpPr/>
          <p:nvPr/>
        </p:nvGrpSpPr>
        <p:grpSpPr>
          <a:xfrm>
            <a:off x="5861477" y="2970583"/>
            <a:ext cx="384480" cy="577080"/>
            <a:chOff x="5861477" y="2970583"/>
            <a:chExt cx="384480" cy="577080"/>
          </a:xfrm>
        </p:grpSpPr>
        <mc:AlternateContent xmlns:mc="http://schemas.openxmlformats.org/markup-compatibility/2006" xmlns:p14="http://schemas.microsoft.com/office/powerpoint/2010/main">
          <mc:Choice Requires="p14">
            <p:contentPart p14:bwMode="auto" r:id="rId41">
              <p14:nvContentPartPr>
                <p14:cNvPr id="35" name="Ink 34">
                  <a:extLst>
                    <a:ext uri="{FF2B5EF4-FFF2-40B4-BE49-F238E27FC236}">
                      <a16:creationId xmlns:a16="http://schemas.microsoft.com/office/drawing/2014/main" id="{11126D6E-8F05-49AB-9B60-00A3FC14A445}"/>
                    </a:ext>
                  </a:extLst>
                </p14:cNvPr>
                <p14:cNvContentPartPr/>
                <p14:nvPr/>
              </p14:nvContentPartPr>
              <p14:xfrm>
                <a:off x="5861477" y="3258943"/>
                <a:ext cx="241920" cy="288720"/>
              </p14:xfrm>
            </p:contentPart>
          </mc:Choice>
          <mc:Fallback xmlns="">
            <p:pic>
              <p:nvPicPr>
                <p:cNvPr id="35" name="Ink 34">
                  <a:extLst>
                    <a:ext uri="{FF2B5EF4-FFF2-40B4-BE49-F238E27FC236}">
                      <a16:creationId xmlns:a16="http://schemas.microsoft.com/office/drawing/2014/main" id="{11126D6E-8F05-49AB-9B60-00A3FC14A445}"/>
                    </a:ext>
                  </a:extLst>
                </p:cNvPr>
                <p:cNvPicPr/>
                <p:nvPr/>
              </p:nvPicPr>
              <p:blipFill>
                <a:blip r:embed="rId42"/>
                <a:stretch>
                  <a:fillRect/>
                </a:stretch>
              </p:blipFill>
              <p:spPr>
                <a:xfrm>
                  <a:off x="5843477" y="3241303"/>
                  <a:ext cx="277560" cy="3243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6" name="Ink 35">
                  <a:extLst>
                    <a:ext uri="{FF2B5EF4-FFF2-40B4-BE49-F238E27FC236}">
                      <a16:creationId xmlns:a16="http://schemas.microsoft.com/office/drawing/2014/main" id="{EB85A0F2-47B6-4A7E-B816-F9D853806D87}"/>
                    </a:ext>
                  </a:extLst>
                </p14:cNvPr>
                <p14:cNvContentPartPr/>
                <p14:nvPr/>
              </p14:nvContentPartPr>
              <p14:xfrm>
                <a:off x="5974157" y="3280543"/>
                <a:ext cx="78120" cy="183600"/>
              </p14:xfrm>
            </p:contentPart>
          </mc:Choice>
          <mc:Fallback xmlns="">
            <p:pic>
              <p:nvPicPr>
                <p:cNvPr id="36" name="Ink 35">
                  <a:extLst>
                    <a:ext uri="{FF2B5EF4-FFF2-40B4-BE49-F238E27FC236}">
                      <a16:creationId xmlns:a16="http://schemas.microsoft.com/office/drawing/2014/main" id="{EB85A0F2-47B6-4A7E-B816-F9D853806D87}"/>
                    </a:ext>
                  </a:extLst>
                </p:cNvPr>
                <p:cNvPicPr/>
                <p:nvPr/>
              </p:nvPicPr>
              <p:blipFill>
                <a:blip r:embed="rId44"/>
                <a:stretch>
                  <a:fillRect/>
                </a:stretch>
              </p:blipFill>
              <p:spPr>
                <a:xfrm>
                  <a:off x="5956517" y="3262903"/>
                  <a:ext cx="113760" cy="21924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37" name="Ink 36">
                  <a:extLst>
                    <a:ext uri="{FF2B5EF4-FFF2-40B4-BE49-F238E27FC236}">
                      <a16:creationId xmlns:a16="http://schemas.microsoft.com/office/drawing/2014/main" id="{3322C6BC-C64C-4D57-9BF6-D72D6B2B050A}"/>
                    </a:ext>
                  </a:extLst>
                </p14:cNvPr>
                <p14:cNvContentPartPr/>
                <p14:nvPr/>
              </p14:nvContentPartPr>
              <p14:xfrm>
                <a:off x="6009437" y="3269023"/>
                <a:ext cx="27360" cy="82440"/>
              </p14:xfrm>
            </p:contentPart>
          </mc:Choice>
          <mc:Fallback xmlns="">
            <p:pic>
              <p:nvPicPr>
                <p:cNvPr id="37" name="Ink 36">
                  <a:extLst>
                    <a:ext uri="{FF2B5EF4-FFF2-40B4-BE49-F238E27FC236}">
                      <a16:creationId xmlns:a16="http://schemas.microsoft.com/office/drawing/2014/main" id="{3322C6BC-C64C-4D57-9BF6-D72D6B2B050A}"/>
                    </a:ext>
                  </a:extLst>
                </p:cNvPr>
                <p:cNvPicPr/>
                <p:nvPr/>
              </p:nvPicPr>
              <p:blipFill>
                <a:blip r:embed="rId46"/>
                <a:stretch>
                  <a:fillRect/>
                </a:stretch>
              </p:blipFill>
              <p:spPr>
                <a:xfrm>
                  <a:off x="5991437" y="3251383"/>
                  <a:ext cx="63000" cy="11808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9" name="Ink 38">
                  <a:extLst>
                    <a:ext uri="{FF2B5EF4-FFF2-40B4-BE49-F238E27FC236}">
                      <a16:creationId xmlns:a16="http://schemas.microsoft.com/office/drawing/2014/main" id="{49C8FB46-2282-4E72-9647-3D0304DA1BF5}"/>
                    </a:ext>
                  </a:extLst>
                </p14:cNvPr>
                <p14:cNvContentPartPr/>
                <p14:nvPr/>
              </p14:nvContentPartPr>
              <p14:xfrm>
                <a:off x="6061277" y="3009823"/>
                <a:ext cx="119160" cy="209520"/>
              </p14:xfrm>
            </p:contentPart>
          </mc:Choice>
          <mc:Fallback xmlns="">
            <p:pic>
              <p:nvPicPr>
                <p:cNvPr id="39" name="Ink 38">
                  <a:extLst>
                    <a:ext uri="{FF2B5EF4-FFF2-40B4-BE49-F238E27FC236}">
                      <a16:creationId xmlns:a16="http://schemas.microsoft.com/office/drawing/2014/main" id="{49C8FB46-2282-4E72-9647-3D0304DA1BF5}"/>
                    </a:ext>
                  </a:extLst>
                </p:cNvPr>
                <p:cNvPicPr/>
                <p:nvPr/>
              </p:nvPicPr>
              <p:blipFill>
                <a:blip r:embed="rId48"/>
                <a:stretch>
                  <a:fillRect/>
                </a:stretch>
              </p:blipFill>
              <p:spPr>
                <a:xfrm>
                  <a:off x="6043637" y="2992183"/>
                  <a:ext cx="154800" cy="24516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0" name="Ink 39">
                  <a:extLst>
                    <a:ext uri="{FF2B5EF4-FFF2-40B4-BE49-F238E27FC236}">
                      <a16:creationId xmlns:a16="http://schemas.microsoft.com/office/drawing/2014/main" id="{34794675-1470-49B4-9A51-928D011B0C04}"/>
                    </a:ext>
                  </a:extLst>
                </p14:cNvPr>
                <p14:cNvContentPartPr/>
                <p14:nvPr/>
              </p14:nvContentPartPr>
              <p14:xfrm>
                <a:off x="6013397" y="3089383"/>
                <a:ext cx="164160" cy="44640"/>
              </p14:xfrm>
            </p:contentPart>
          </mc:Choice>
          <mc:Fallback xmlns="">
            <p:pic>
              <p:nvPicPr>
                <p:cNvPr id="40" name="Ink 39">
                  <a:extLst>
                    <a:ext uri="{FF2B5EF4-FFF2-40B4-BE49-F238E27FC236}">
                      <a16:creationId xmlns:a16="http://schemas.microsoft.com/office/drawing/2014/main" id="{34794675-1470-49B4-9A51-928D011B0C04}"/>
                    </a:ext>
                  </a:extLst>
                </p:cNvPr>
                <p:cNvPicPr/>
                <p:nvPr/>
              </p:nvPicPr>
              <p:blipFill>
                <a:blip r:embed="rId50"/>
                <a:stretch>
                  <a:fillRect/>
                </a:stretch>
              </p:blipFill>
              <p:spPr>
                <a:xfrm>
                  <a:off x="5995397" y="3071383"/>
                  <a:ext cx="199800" cy="8028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41" name="Ink 40">
                  <a:extLst>
                    <a:ext uri="{FF2B5EF4-FFF2-40B4-BE49-F238E27FC236}">
                      <a16:creationId xmlns:a16="http://schemas.microsoft.com/office/drawing/2014/main" id="{9D667AAA-BA04-4368-8E5E-7AC2E4482F7C}"/>
                    </a:ext>
                  </a:extLst>
                </p14:cNvPr>
                <p14:cNvContentPartPr/>
                <p14:nvPr/>
              </p14:nvContentPartPr>
              <p14:xfrm>
                <a:off x="6186917" y="2970583"/>
                <a:ext cx="59040" cy="55080"/>
              </p14:xfrm>
            </p:contentPart>
          </mc:Choice>
          <mc:Fallback xmlns="">
            <p:pic>
              <p:nvPicPr>
                <p:cNvPr id="41" name="Ink 40">
                  <a:extLst>
                    <a:ext uri="{FF2B5EF4-FFF2-40B4-BE49-F238E27FC236}">
                      <a16:creationId xmlns:a16="http://schemas.microsoft.com/office/drawing/2014/main" id="{9D667AAA-BA04-4368-8E5E-7AC2E4482F7C}"/>
                    </a:ext>
                  </a:extLst>
                </p:cNvPr>
                <p:cNvPicPr/>
                <p:nvPr/>
              </p:nvPicPr>
              <p:blipFill>
                <a:blip r:embed="rId52"/>
                <a:stretch>
                  <a:fillRect/>
                </a:stretch>
              </p:blipFill>
              <p:spPr>
                <a:xfrm>
                  <a:off x="6168917" y="2952943"/>
                  <a:ext cx="94680" cy="90720"/>
                </a:xfrm>
                <a:prstGeom prst="rect">
                  <a:avLst/>
                </a:prstGeom>
              </p:spPr>
            </p:pic>
          </mc:Fallback>
        </mc:AlternateContent>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einstein-online.info/images/elementary/relbewegung1s.png"/>
          <p:cNvPicPr>
            <a:picLocks noChangeAspect="1" noChangeArrowheads="1"/>
          </p:cNvPicPr>
          <p:nvPr/>
        </p:nvPicPr>
        <p:blipFill>
          <a:blip r:embed="rId3" cstate="print"/>
          <a:srcRect/>
          <a:stretch>
            <a:fillRect/>
          </a:stretch>
        </p:blipFill>
        <p:spPr bwMode="auto">
          <a:xfrm>
            <a:off x="1600200" y="2141713"/>
            <a:ext cx="6219780" cy="4498974"/>
          </a:xfrm>
          <a:prstGeom prst="rect">
            <a:avLst/>
          </a:prstGeom>
          <a:noFill/>
        </p:spPr>
      </p:pic>
      <p:sp>
        <p:nvSpPr>
          <p:cNvPr id="6" name="TextBox 5">
            <a:extLst>
              <a:ext uri="{FF2B5EF4-FFF2-40B4-BE49-F238E27FC236}">
                <a16:creationId xmlns:a16="http://schemas.microsoft.com/office/drawing/2014/main" id="{2B576D97-315E-4C62-904B-163EB3A22BDF}"/>
              </a:ext>
            </a:extLst>
          </p:cNvPr>
          <p:cNvSpPr txBox="1"/>
          <p:nvPr/>
        </p:nvSpPr>
        <p:spPr>
          <a:xfrm>
            <a:off x="533400" y="228600"/>
            <a:ext cx="8077200" cy="1938992"/>
          </a:xfrm>
          <a:prstGeom prst="rect">
            <a:avLst/>
          </a:prstGeom>
          <a:noFill/>
        </p:spPr>
        <p:txBody>
          <a:bodyPr wrap="square">
            <a:spAutoFit/>
          </a:bodyPr>
          <a:lstStyle/>
          <a:p>
            <a:r>
              <a:rPr lang="en-US" sz="2400" dirty="0"/>
              <a:t>4.  Principle of relativity:  All laws of nature are identical in all inertial reference systems (experiment!). The </a:t>
            </a:r>
            <a:r>
              <a:rPr lang="en-US" sz="2400" i="1" dirty="0"/>
              <a:t>equations</a:t>
            </a:r>
            <a:r>
              <a:rPr lang="en-US" sz="2400" dirty="0"/>
              <a:t> expressing laws are invariant (same form) under transformation of coordinates and time.</a:t>
            </a:r>
          </a:p>
          <a:p>
            <a:endParaRPr lang="en-US" sz="2400" dirty="0"/>
          </a:p>
        </p:txBody>
      </p:sp>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8D3010E7-72C7-45A4-80BE-71BB6C43F78D}"/>
                  </a:ext>
                </a:extLst>
              </p14:cNvPr>
              <p14:cNvContentPartPr/>
              <p14:nvPr/>
            </p14:nvContentPartPr>
            <p14:xfrm>
              <a:off x="6607037" y="2906143"/>
              <a:ext cx="360" cy="360"/>
            </p14:xfrm>
          </p:contentPart>
        </mc:Choice>
        <mc:Fallback xmlns="">
          <p:pic>
            <p:nvPicPr>
              <p:cNvPr id="5" name="Ink 4">
                <a:extLst>
                  <a:ext uri="{FF2B5EF4-FFF2-40B4-BE49-F238E27FC236}">
                    <a16:creationId xmlns:a16="http://schemas.microsoft.com/office/drawing/2014/main" id="{8D3010E7-72C7-45A4-80BE-71BB6C43F78D}"/>
                  </a:ext>
                </a:extLst>
              </p:cNvPr>
              <p:cNvPicPr/>
              <p:nvPr/>
            </p:nvPicPr>
            <p:blipFill>
              <a:blip r:embed="rId5"/>
              <a:stretch>
                <a:fillRect/>
              </a:stretch>
            </p:blipFill>
            <p:spPr>
              <a:xfrm>
                <a:off x="6544397" y="2843143"/>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8B4E1F09-F36B-4265-9F83-8495469E2EC7}"/>
                  </a:ext>
                </a:extLst>
              </p14:cNvPr>
              <p14:cNvContentPartPr/>
              <p14:nvPr/>
            </p14:nvContentPartPr>
            <p14:xfrm>
              <a:off x="5507957" y="3569983"/>
              <a:ext cx="360" cy="360"/>
            </p14:xfrm>
          </p:contentPart>
        </mc:Choice>
        <mc:Fallback xmlns="">
          <p:pic>
            <p:nvPicPr>
              <p:cNvPr id="7" name="Ink 6">
                <a:extLst>
                  <a:ext uri="{FF2B5EF4-FFF2-40B4-BE49-F238E27FC236}">
                    <a16:creationId xmlns:a16="http://schemas.microsoft.com/office/drawing/2014/main" id="{8B4E1F09-F36B-4265-9F83-8495469E2EC7}"/>
                  </a:ext>
                </a:extLst>
              </p:cNvPr>
              <p:cNvPicPr/>
              <p:nvPr/>
            </p:nvPicPr>
            <p:blipFill>
              <a:blip r:embed="rId5"/>
              <a:stretch>
                <a:fillRect/>
              </a:stretch>
            </p:blipFill>
            <p:spPr>
              <a:xfrm>
                <a:off x="5444957" y="3507343"/>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B4073575-EE3F-4893-B43C-251FD259C19D}"/>
                  </a:ext>
                </a:extLst>
              </p14:cNvPr>
              <p14:cNvContentPartPr/>
              <p14:nvPr/>
            </p14:nvContentPartPr>
            <p14:xfrm>
              <a:off x="4011797" y="2459023"/>
              <a:ext cx="396720" cy="450360"/>
            </p14:xfrm>
          </p:contentPart>
        </mc:Choice>
        <mc:Fallback xmlns="">
          <p:pic>
            <p:nvPicPr>
              <p:cNvPr id="13" name="Ink 12">
                <a:extLst>
                  <a:ext uri="{FF2B5EF4-FFF2-40B4-BE49-F238E27FC236}">
                    <a16:creationId xmlns:a16="http://schemas.microsoft.com/office/drawing/2014/main" id="{B4073575-EE3F-4893-B43C-251FD259C19D}"/>
                  </a:ext>
                </a:extLst>
              </p:cNvPr>
              <p:cNvPicPr/>
              <p:nvPr/>
            </p:nvPicPr>
            <p:blipFill>
              <a:blip r:embed="rId8"/>
              <a:stretch>
                <a:fillRect/>
              </a:stretch>
            </p:blipFill>
            <p:spPr>
              <a:xfrm>
                <a:off x="3948797" y="2396023"/>
                <a:ext cx="522360" cy="57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5C421EBB-6F20-4CE5-9183-E8EFD326CB94}"/>
                  </a:ext>
                </a:extLst>
              </p14:cNvPr>
              <p14:cNvContentPartPr/>
              <p14:nvPr/>
            </p14:nvContentPartPr>
            <p14:xfrm>
              <a:off x="7359437" y="4653223"/>
              <a:ext cx="413640" cy="443160"/>
            </p14:xfrm>
          </p:contentPart>
        </mc:Choice>
        <mc:Fallback xmlns="">
          <p:pic>
            <p:nvPicPr>
              <p:cNvPr id="14" name="Ink 13">
                <a:extLst>
                  <a:ext uri="{FF2B5EF4-FFF2-40B4-BE49-F238E27FC236}">
                    <a16:creationId xmlns:a16="http://schemas.microsoft.com/office/drawing/2014/main" id="{5C421EBB-6F20-4CE5-9183-E8EFD326CB94}"/>
                  </a:ext>
                </a:extLst>
              </p:cNvPr>
              <p:cNvPicPr/>
              <p:nvPr/>
            </p:nvPicPr>
            <p:blipFill>
              <a:blip r:embed="rId10"/>
              <a:stretch>
                <a:fillRect/>
              </a:stretch>
            </p:blipFill>
            <p:spPr>
              <a:xfrm>
                <a:off x="7296437" y="4590223"/>
                <a:ext cx="539280" cy="568800"/>
              </a:xfrm>
              <a:prstGeom prst="rect">
                <a:avLst/>
              </a:prstGeom>
            </p:spPr>
          </p:pic>
        </mc:Fallback>
      </mc:AlternateContent>
      <p:grpSp>
        <p:nvGrpSpPr>
          <p:cNvPr id="18" name="Group 17">
            <a:extLst>
              <a:ext uri="{FF2B5EF4-FFF2-40B4-BE49-F238E27FC236}">
                <a16:creationId xmlns:a16="http://schemas.microsoft.com/office/drawing/2014/main" id="{8797FE99-E40A-4335-BD60-A36A36C60BAF}"/>
              </a:ext>
            </a:extLst>
          </p:cNvPr>
          <p:cNvGrpSpPr/>
          <p:nvPr/>
        </p:nvGrpSpPr>
        <p:grpSpPr>
          <a:xfrm>
            <a:off x="2244197" y="3791023"/>
            <a:ext cx="470160" cy="534960"/>
            <a:chOff x="2244197" y="3791023"/>
            <a:chExt cx="470160" cy="534960"/>
          </a:xfrm>
        </p:grpSpPr>
        <mc:AlternateContent xmlns:mc="http://schemas.openxmlformats.org/markup-compatibility/2006" xmlns:p14="http://schemas.microsoft.com/office/powerpoint/2010/main">
          <mc:Choice Requires="p14">
            <p:contentPart p14:bwMode="auto" r:id="rId11">
              <p14:nvContentPartPr>
                <p14:cNvPr id="15" name="Ink 14">
                  <a:extLst>
                    <a:ext uri="{FF2B5EF4-FFF2-40B4-BE49-F238E27FC236}">
                      <a16:creationId xmlns:a16="http://schemas.microsoft.com/office/drawing/2014/main" id="{BAFDD7AE-4717-4123-9EA4-376B2C108821}"/>
                    </a:ext>
                  </a:extLst>
                </p14:cNvPr>
                <p14:cNvContentPartPr/>
                <p14:nvPr/>
              </p14:nvContentPartPr>
              <p14:xfrm>
                <a:off x="2244197" y="3950503"/>
                <a:ext cx="50400" cy="353160"/>
              </p14:xfrm>
            </p:contentPart>
          </mc:Choice>
          <mc:Fallback xmlns="">
            <p:pic>
              <p:nvPicPr>
                <p:cNvPr id="15" name="Ink 14">
                  <a:extLst>
                    <a:ext uri="{FF2B5EF4-FFF2-40B4-BE49-F238E27FC236}">
                      <a16:creationId xmlns:a16="http://schemas.microsoft.com/office/drawing/2014/main" id="{BAFDD7AE-4717-4123-9EA4-376B2C108821}"/>
                    </a:ext>
                  </a:extLst>
                </p:cNvPr>
                <p:cNvPicPr/>
                <p:nvPr/>
              </p:nvPicPr>
              <p:blipFill>
                <a:blip r:embed="rId12"/>
                <a:stretch>
                  <a:fillRect/>
                </a:stretch>
              </p:blipFill>
              <p:spPr>
                <a:xfrm>
                  <a:off x="2181197" y="3887863"/>
                  <a:ext cx="176040" cy="478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6" name="Ink 15">
                  <a:extLst>
                    <a:ext uri="{FF2B5EF4-FFF2-40B4-BE49-F238E27FC236}">
                      <a16:creationId xmlns:a16="http://schemas.microsoft.com/office/drawing/2014/main" id="{A98EE956-C0DC-4689-B4A8-E186B8D93BE0}"/>
                    </a:ext>
                  </a:extLst>
                </p14:cNvPr>
                <p14:cNvContentPartPr/>
                <p14:nvPr/>
              </p14:nvContentPartPr>
              <p14:xfrm>
                <a:off x="2307557" y="3972823"/>
                <a:ext cx="195840" cy="353160"/>
              </p14:xfrm>
            </p:contentPart>
          </mc:Choice>
          <mc:Fallback xmlns="">
            <p:pic>
              <p:nvPicPr>
                <p:cNvPr id="16" name="Ink 15">
                  <a:extLst>
                    <a:ext uri="{FF2B5EF4-FFF2-40B4-BE49-F238E27FC236}">
                      <a16:creationId xmlns:a16="http://schemas.microsoft.com/office/drawing/2014/main" id="{A98EE956-C0DC-4689-B4A8-E186B8D93BE0}"/>
                    </a:ext>
                  </a:extLst>
                </p:cNvPr>
                <p:cNvPicPr/>
                <p:nvPr/>
              </p:nvPicPr>
              <p:blipFill>
                <a:blip r:embed="rId14"/>
                <a:stretch>
                  <a:fillRect/>
                </a:stretch>
              </p:blipFill>
              <p:spPr>
                <a:xfrm>
                  <a:off x="2244917" y="3909823"/>
                  <a:ext cx="321480" cy="4788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7" name="Ink 16">
                  <a:extLst>
                    <a:ext uri="{FF2B5EF4-FFF2-40B4-BE49-F238E27FC236}">
                      <a16:creationId xmlns:a16="http://schemas.microsoft.com/office/drawing/2014/main" id="{8AC027E2-2EA5-4455-89D3-89F9D42FD1CC}"/>
                    </a:ext>
                  </a:extLst>
                </p14:cNvPr>
                <p14:cNvContentPartPr/>
                <p14:nvPr/>
              </p14:nvContentPartPr>
              <p14:xfrm>
                <a:off x="2659997" y="3791023"/>
                <a:ext cx="54360" cy="122400"/>
              </p14:xfrm>
            </p:contentPart>
          </mc:Choice>
          <mc:Fallback xmlns="">
            <p:pic>
              <p:nvPicPr>
                <p:cNvPr id="17" name="Ink 16">
                  <a:extLst>
                    <a:ext uri="{FF2B5EF4-FFF2-40B4-BE49-F238E27FC236}">
                      <a16:creationId xmlns:a16="http://schemas.microsoft.com/office/drawing/2014/main" id="{8AC027E2-2EA5-4455-89D3-89F9D42FD1CC}"/>
                    </a:ext>
                  </a:extLst>
                </p:cNvPr>
                <p:cNvPicPr/>
                <p:nvPr/>
              </p:nvPicPr>
              <p:blipFill>
                <a:blip r:embed="rId16"/>
                <a:stretch>
                  <a:fillRect/>
                </a:stretch>
              </p:blipFill>
              <p:spPr>
                <a:xfrm>
                  <a:off x="2596997" y="3728023"/>
                  <a:ext cx="180000" cy="248040"/>
                </a:xfrm>
                <a:prstGeom prst="rect">
                  <a:avLst/>
                </a:prstGeom>
              </p:spPr>
            </p:pic>
          </mc:Fallback>
        </mc:AlternateContent>
      </p:grpSp>
      <p:grpSp>
        <p:nvGrpSpPr>
          <p:cNvPr id="21" name="Group 20">
            <a:extLst>
              <a:ext uri="{FF2B5EF4-FFF2-40B4-BE49-F238E27FC236}">
                <a16:creationId xmlns:a16="http://schemas.microsoft.com/office/drawing/2014/main" id="{D86786AD-F101-4D49-9426-16573031EF5D}"/>
              </a:ext>
            </a:extLst>
          </p:cNvPr>
          <p:cNvGrpSpPr/>
          <p:nvPr/>
        </p:nvGrpSpPr>
        <p:grpSpPr>
          <a:xfrm>
            <a:off x="5442437" y="6009703"/>
            <a:ext cx="285840" cy="398160"/>
            <a:chOff x="5442437" y="6009703"/>
            <a:chExt cx="285840" cy="398160"/>
          </a:xfrm>
        </p:grpSpPr>
        <mc:AlternateContent xmlns:mc="http://schemas.openxmlformats.org/markup-compatibility/2006" xmlns:p14="http://schemas.microsoft.com/office/powerpoint/2010/main">
          <mc:Choice Requires="p14">
            <p:contentPart p14:bwMode="auto" r:id="rId17">
              <p14:nvContentPartPr>
                <p14:cNvPr id="19" name="Ink 18">
                  <a:extLst>
                    <a:ext uri="{FF2B5EF4-FFF2-40B4-BE49-F238E27FC236}">
                      <a16:creationId xmlns:a16="http://schemas.microsoft.com/office/drawing/2014/main" id="{4DD62937-CBC4-4F32-8B11-785F6B240FC3}"/>
                    </a:ext>
                  </a:extLst>
                </p14:cNvPr>
                <p14:cNvContentPartPr/>
                <p14:nvPr/>
              </p14:nvContentPartPr>
              <p14:xfrm>
                <a:off x="5442437" y="6009703"/>
                <a:ext cx="22320" cy="362520"/>
              </p14:xfrm>
            </p:contentPart>
          </mc:Choice>
          <mc:Fallback xmlns="">
            <p:pic>
              <p:nvPicPr>
                <p:cNvPr id="19" name="Ink 18">
                  <a:extLst>
                    <a:ext uri="{FF2B5EF4-FFF2-40B4-BE49-F238E27FC236}">
                      <a16:creationId xmlns:a16="http://schemas.microsoft.com/office/drawing/2014/main" id="{4DD62937-CBC4-4F32-8B11-785F6B240FC3}"/>
                    </a:ext>
                  </a:extLst>
                </p:cNvPr>
                <p:cNvPicPr/>
                <p:nvPr/>
              </p:nvPicPr>
              <p:blipFill>
                <a:blip r:embed="rId18"/>
                <a:stretch>
                  <a:fillRect/>
                </a:stretch>
              </p:blipFill>
              <p:spPr>
                <a:xfrm>
                  <a:off x="5379437" y="5947063"/>
                  <a:ext cx="147960" cy="4881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0" name="Ink 19">
                  <a:extLst>
                    <a:ext uri="{FF2B5EF4-FFF2-40B4-BE49-F238E27FC236}">
                      <a16:creationId xmlns:a16="http://schemas.microsoft.com/office/drawing/2014/main" id="{62B262EB-2E75-41DC-9F51-692FD0A2B5A9}"/>
                    </a:ext>
                  </a:extLst>
                </p14:cNvPr>
                <p14:cNvContentPartPr/>
                <p14:nvPr/>
              </p14:nvContentPartPr>
              <p14:xfrm>
                <a:off x="5493917" y="6046423"/>
                <a:ext cx="234360" cy="361440"/>
              </p14:xfrm>
            </p:contentPart>
          </mc:Choice>
          <mc:Fallback xmlns="">
            <p:pic>
              <p:nvPicPr>
                <p:cNvPr id="20" name="Ink 19">
                  <a:extLst>
                    <a:ext uri="{FF2B5EF4-FFF2-40B4-BE49-F238E27FC236}">
                      <a16:creationId xmlns:a16="http://schemas.microsoft.com/office/drawing/2014/main" id="{62B262EB-2E75-41DC-9F51-692FD0A2B5A9}"/>
                    </a:ext>
                  </a:extLst>
                </p:cNvPr>
                <p:cNvPicPr/>
                <p:nvPr/>
              </p:nvPicPr>
              <p:blipFill>
                <a:blip r:embed="rId20"/>
                <a:stretch>
                  <a:fillRect/>
                </a:stretch>
              </p:blipFill>
              <p:spPr>
                <a:xfrm>
                  <a:off x="5430917" y="5983423"/>
                  <a:ext cx="360000" cy="487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1">
            <p14:nvContentPartPr>
              <p14:cNvPr id="22" name="Ink 21">
                <a:extLst>
                  <a:ext uri="{FF2B5EF4-FFF2-40B4-BE49-F238E27FC236}">
                    <a16:creationId xmlns:a16="http://schemas.microsoft.com/office/drawing/2014/main" id="{EC36E6D2-70F5-4E11-B956-BE24D850386D}"/>
                  </a:ext>
                </a:extLst>
              </p14:cNvPr>
              <p14:cNvContentPartPr/>
              <p14:nvPr/>
            </p14:nvContentPartPr>
            <p14:xfrm>
              <a:off x="6418037" y="3470983"/>
              <a:ext cx="327600" cy="446760"/>
            </p14:xfrm>
          </p:contentPart>
        </mc:Choice>
        <mc:Fallback xmlns="">
          <p:pic>
            <p:nvPicPr>
              <p:cNvPr id="22" name="Ink 21">
                <a:extLst>
                  <a:ext uri="{FF2B5EF4-FFF2-40B4-BE49-F238E27FC236}">
                    <a16:creationId xmlns:a16="http://schemas.microsoft.com/office/drawing/2014/main" id="{EC36E6D2-70F5-4E11-B956-BE24D850386D}"/>
                  </a:ext>
                </a:extLst>
              </p:cNvPr>
              <p:cNvPicPr/>
              <p:nvPr/>
            </p:nvPicPr>
            <p:blipFill>
              <a:blip r:embed="rId22"/>
              <a:stretch>
                <a:fillRect/>
              </a:stretch>
            </p:blipFill>
            <p:spPr>
              <a:xfrm>
                <a:off x="6400037" y="3453343"/>
                <a:ext cx="363240" cy="48240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hsc.csu.edu.au/physics/core/implementation/9_4_1/P9_4_1A.jpg"/>
          <p:cNvPicPr>
            <a:picLocks noChangeAspect="1" noChangeArrowheads="1"/>
          </p:cNvPicPr>
          <p:nvPr/>
        </p:nvPicPr>
        <p:blipFill>
          <a:blip r:embed="rId3" cstate="print"/>
          <a:srcRect/>
          <a:stretch>
            <a:fillRect/>
          </a:stretch>
        </p:blipFill>
        <p:spPr bwMode="auto">
          <a:xfrm>
            <a:off x="533400" y="3200400"/>
            <a:ext cx="2857500" cy="2857500"/>
          </a:xfrm>
          <a:prstGeom prst="rect">
            <a:avLst/>
          </a:prstGeom>
          <a:noFill/>
        </p:spPr>
      </p:pic>
      <p:pic>
        <p:nvPicPr>
          <p:cNvPr id="5" name="Picture 2" descr="http://hsc.csu.edu.au/physics/core/implementation/9_4_1/P9_4_1A.jpg"/>
          <p:cNvPicPr>
            <a:picLocks noChangeAspect="1" noChangeArrowheads="1"/>
          </p:cNvPicPr>
          <p:nvPr/>
        </p:nvPicPr>
        <p:blipFill>
          <a:blip r:embed="rId3" cstate="print"/>
          <a:srcRect/>
          <a:stretch>
            <a:fillRect/>
          </a:stretch>
        </p:blipFill>
        <p:spPr bwMode="auto">
          <a:xfrm>
            <a:off x="3238500" y="3771900"/>
            <a:ext cx="2857500" cy="2857500"/>
          </a:xfrm>
          <a:prstGeom prst="rect">
            <a:avLst/>
          </a:prstGeom>
          <a:noFill/>
        </p:spPr>
      </p:pic>
      <p:cxnSp>
        <p:nvCxnSpPr>
          <p:cNvPr id="7" name="Straight Arrow Connector 6"/>
          <p:cNvCxnSpPr/>
          <p:nvPr/>
        </p:nvCxnSpPr>
        <p:spPr>
          <a:xfrm>
            <a:off x="2362200" y="4800600"/>
            <a:ext cx="2057400" cy="381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400800" y="4191000"/>
            <a:ext cx="1143000" cy="76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6096000" y="4343400"/>
            <a:ext cx="1600200" cy="5334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553200" y="4816929"/>
            <a:ext cx="1143000" cy="923330"/>
          </a:xfrm>
          <a:prstGeom prst="rect">
            <a:avLst/>
          </a:prstGeom>
          <a:noFill/>
        </p:spPr>
        <p:txBody>
          <a:bodyPr wrap="square" rtlCol="0">
            <a:spAutoFit/>
          </a:bodyPr>
          <a:lstStyle/>
          <a:p>
            <a:r>
              <a:rPr lang="en-US" b="1" dirty="0"/>
              <a:t>New </a:t>
            </a:r>
          </a:p>
          <a:p>
            <a:r>
              <a:rPr lang="en-US" b="1" dirty="0"/>
              <a:t>Force vector</a:t>
            </a:r>
          </a:p>
        </p:txBody>
      </p:sp>
      <p:sp>
        <p:nvSpPr>
          <p:cNvPr id="14" name="TextBox 13">
            <a:extLst>
              <a:ext uri="{FF2B5EF4-FFF2-40B4-BE49-F238E27FC236}">
                <a16:creationId xmlns:a16="http://schemas.microsoft.com/office/drawing/2014/main" id="{BE3F2D32-FCE2-4AC7-87E1-A907EF569DDD}"/>
              </a:ext>
            </a:extLst>
          </p:cNvPr>
          <p:cNvSpPr txBox="1"/>
          <p:nvPr/>
        </p:nvSpPr>
        <p:spPr>
          <a:xfrm>
            <a:off x="381000" y="162520"/>
            <a:ext cx="8229600" cy="830997"/>
          </a:xfrm>
          <a:prstGeom prst="rect">
            <a:avLst/>
          </a:prstGeom>
          <a:noFill/>
        </p:spPr>
        <p:txBody>
          <a:bodyPr wrap="square">
            <a:spAutoFit/>
          </a:bodyPr>
          <a:lstStyle/>
          <a:p>
            <a:r>
              <a:rPr lang="en-US" sz="2400" dirty="0"/>
              <a:t>5.  Newtonian Mechanics:  Interactions are described by potential energy.  This assumes instantaneous propagation. </a:t>
            </a:r>
          </a:p>
        </p:txBody>
      </p:sp>
      <p:sp>
        <p:nvSpPr>
          <p:cNvPr id="16" name="TextBox 15">
            <a:extLst>
              <a:ext uri="{FF2B5EF4-FFF2-40B4-BE49-F238E27FC236}">
                <a16:creationId xmlns:a16="http://schemas.microsoft.com/office/drawing/2014/main" id="{82F829D9-A236-46BA-84C3-7C033CC4A419}"/>
              </a:ext>
            </a:extLst>
          </p:cNvPr>
          <p:cNvSpPr txBox="1"/>
          <p:nvPr/>
        </p:nvSpPr>
        <p:spPr>
          <a:xfrm>
            <a:off x="685800" y="1793527"/>
            <a:ext cx="5562600" cy="707886"/>
          </a:xfrm>
          <a:prstGeom prst="rect">
            <a:avLst/>
          </a:prstGeom>
          <a:noFill/>
        </p:spPr>
        <p:txBody>
          <a:bodyPr wrap="square">
            <a:spAutoFit/>
          </a:bodyPr>
          <a:lstStyle/>
          <a:p>
            <a:r>
              <a:rPr lang="en-US" sz="2000" dirty="0"/>
              <a:t>If the source of an electric force moves, a test charge feels it with no delay</a:t>
            </a:r>
          </a:p>
        </p:txBody>
      </p:sp>
      <p:grpSp>
        <p:nvGrpSpPr>
          <p:cNvPr id="11" name="Group 10">
            <a:extLst>
              <a:ext uri="{FF2B5EF4-FFF2-40B4-BE49-F238E27FC236}">
                <a16:creationId xmlns:a16="http://schemas.microsoft.com/office/drawing/2014/main" id="{2157B8FF-B60F-4C1E-8FD8-E1E56E21A317}"/>
              </a:ext>
            </a:extLst>
          </p:cNvPr>
          <p:cNvGrpSpPr/>
          <p:nvPr/>
        </p:nvGrpSpPr>
        <p:grpSpPr>
          <a:xfrm>
            <a:off x="7785317" y="4109983"/>
            <a:ext cx="253440" cy="221760"/>
            <a:chOff x="7785317" y="4109983"/>
            <a:chExt cx="253440" cy="221760"/>
          </a:xfrm>
        </p:grpSpPr>
        <mc:AlternateContent xmlns:mc="http://schemas.openxmlformats.org/markup-compatibility/2006" xmlns:p14="http://schemas.microsoft.com/office/powerpoint/2010/main">
          <mc:Choice Requires="p14">
            <p:contentPart p14:bwMode="auto" r:id="rId4">
              <p14:nvContentPartPr>
                <p14:cNvPr id="9" name="Ink 8">
                  <a:extLst>
                    <a:ext uri="{FF2B5EF4-FFF2-40B4-BE49-F238E27FC236}">
                      <a16:creationId xmlns:a16="http://schemas.microsoft.com/office/drawing/2014/main" id="{D5A41E74-94CE-4022-94D9-D4F3BB4BEC20}"/>
                    </a:ext>
                  </a:extLst>
                </p14:cNvPr>
                <p14:cNvContentPartPr/>
                <p14:nvPr/>
              </p14:nvContentPartPr>
              <p14:xfrm>
                <a:off x="7829597" y="4192783"/>
                <a:ext cx="124200" cy="45000"/>
              </p14:xfrm>
            </p:contentPart>
          </mc:Choice>
          <mc:Fallback xmlns="">
            <p:pic>
              <p:nvPicPr>
                <p:cNvPr id="9" name="Ink 8">
                  <a:extLst>
                    <a:ext uri="{FF2B5EF4-FFF2-40B4-BE49-F238E27FC236}">
                      <a16:creationId xmlns:a16="http://schemas.microsoft.com/office/drawing/2014/main" id="{D5A41E74-94CE-4022-94D9-D4F3BB4BEC20}"/>
                    </a:ext>
                  </a:extLst>
                </p:cNvPr>
                <p:cNvPicPr/>
                <p:nvPr/>
              </p:nvPicPr>
              <p:blipFill>
                <a:blip r:embed="rId5"/>
                <a:stretch>
                  <a:fillRect/>
                </a:stretch>
              </p:blipFill>
              <p:spPr>
                <a:xfrm>
                  <a:off x="7811957" y="4174783"/>
                  <a:ext cx="159840" cy="806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D67C74F5-48E4-4439-9186-FBD1304399DB}"/>
                    </a:ext>
                  </a:extLst>
                </p14:cNvPr>
                <p14:cNvContentPartPr/>
                <p14:nvPr/>
              </p14:nvContentPartPr>
              <p14:xfrm>
                <a:off x="7785317" y="4109983"/>
                <a:ext cx="253440" cy="221760"/>
              </p14:xfrm>
            </p:contentPart>
          </mc:Choice>
          <mc:Fallback xmlns="">
            <p:pic>
              <p:nvPicPr>
                <p:cNvPr id="10" name="Ink 9">
                  <a:extLst>
                    <a:ext uri="{FF2B5EF4-FFF2-40B4-BE49-F238E27FC236}">
                      <a16:creationId xmlns:a16="http://schemas.microsoft.com/office/drawing/2014/main" id="{D67C74F5-48E4-4439-9186-FBD1304399DB}"/>
                    </a:ext>
                  </a:extLst>
                </p:cNvPr>
                <p:cNvPicPr/>
                <p:nvPr/>
              </p:nvPicPr>
              <p:blipFill>
                <a:blip r:embed="rId7"/>
                <a:stretch>
                  <a:fillRect/>
                </a:stretch>
              </p:blipFill>
              <p:spPr>
                <a:xfrm>
                  <a:off x="7767317" y="4091983"/>
                  <a:ext cx="289080" cy="257400"/>
                </a:xfrm>
                <a:prstGeom prst="rect">
                  <a:avLst/>
                </a:prstGeom>
              </p:spPr>
            </p:pic>
          </mc:Fallback>
        </mc:AlternateContent>
      </p:grpSp>
      <p:sp>
        <p:nvSpPr>
          <p:cNvPr id="18" name="TextBox 17">
            <a:extLst>
              <a:ext uri="{FF2B5EF4-FFF2-40B4-BE49-F238E27FC236}">
                <a16:creationId xmlns:a16="http://schemas.microsoft.com/office/drawing/2014/main" id="{305CB5CD-915A-4DE0-8655-A7B385A07BC4}"/>
              </a:ext>
            </a:extLst>
          </p:cNvPr>
          <p:cNvSpPr txBox="1"/>
          <p:nvPr/>
        </p:nvSpPr>
        <p:spPr>
          <a:xfrm>
            <a:off x="6096000" y="3253853"/>
            <a:ext cx="989373" cy="923330"/>
          </a:xfrm>
          <a:prstGeom prst="rect">
            <a:avLst/>
          </a:prstGeom>
          <a:noFill/>
        </p:spPr>
        <p:txBody>
          <a:bodyPr wrap="none" rtlCol="0">
            <a:spAutoFit/>
          </a:bodyPr>
          <a:lstStyle/>
          <a:p>
            <a:r>
              <a:rPr lang="en-US" b="1" dirty="0"/>
              <a:t>Original </a:t>
            </a:r>
          </a:p>
          <a:p>
            <a:r>
              <a:rPr lang="en-US" b="1" dirty="0"/>
              <a:t>force </a:t>
            </a:r>
          </a:p>
          <a:p>
            <a:r>
              <a:rPr lang="en-US" b="1" dirty="0"/>
              <a:t>vector</a:t>
            </a:r>
          </a:p>
        </p:txBody>
      </p:sp>
      <p:grpSp>
        <p:nvGrpSpPr>
          <p:cNvPr id="22" name="Group 21">
            <a:extLst>
              <a:ext uri="{FF2B5EF4-FFF2-40B4-BE49-F238E27FC236}">
                <a16:creationId xmlns:a16="http://schemas.microsoft.com/office/drawing/2014/main" id="{24A97235-4EB0-4B45-9C88-C91C09918BE2}"/>
              </a:ext>
            </a:extLst>
          </p:cNvPr>
          <p:cNvGrpSpPr/>
          <p:nvPr/>
        </p:nvGrpSpPr>
        <p:grpSpPr>
          <a:xfrm>
            <a:off x="8170517" y="3931423"/>
            <a:ext cx="622440" cy="250200"/>
            <a:chOff x="8170517" y="3931423"/>
            <a:chExt cx="622440" cy="250200"/>
          </a:xfrm>
        </p:grpSpPr>
        <mc:AlternateContent xmlns:mc="http://schemas.openxmlformats.org/markup-compatibility/2006" xmlns:p14="http://schemas.microsoft.com/office/powerpoint/2010/main">
          <mc:Choice Requires="p14">
            <p:contentPart p14:bwMode="auto" r:id="rId8">
              <p14:nvContentPartPr>
                <p14:cNvPr id="17" name="Ink 16">
                  <a:extLst>
                    <a:ext uri="{FF2B5EF4-FFF2-40B4-BE49-F238E27FC236}">
                      <a16:creationId xmlns:a16="http://schemas.microsoft.com/office/drawing/2014/main" id="{014C7847-A0E5-4687-B838-2E6E00B22D6C}"/>
                    </a:ext>
                  </a:extLst>
                </p14:cNvPr>
                <p14:cNvContentPartPr/>
                <p14:nvPr/>
              </p14:nvContentPartPr>
              <p14:xfrm>
                <a:off x="8212637" y="3931423"/>
                <a:ext cx="119520" cy="219600"/>
              </p14:xfrm>
            </p:contentPart>
          </mc:Choice>
          <mc:Fallback xmlns="">
            <p:pic>
              <p:nvPicPr>
                <p:cNvPr id="17" name="Ink 16">
                  <a:extLst>
                    <a:ext uri="{FF2B5EF4-FFF2-40B4-BE49-F238E27FC236}">
                      <a16:creationId xmlns:a16="http://schemas.microsoft.com/office/drawing/2014/main" id="{014C7847-A0E5-4687-B838-2E6E00B22D6C}"/>
                    </a:ext>
                  </a:extLst>
                </p:cNvPr>
                <p:cNvPicPr/>
                <p:nvPr/>
              </p:nvPicPr>
              <p:blipFill>
                <a:blip r:embed="rId9"/>
                <a:stretch>
                  <a:fillRect/>
                </a:stretch>
              </p:blipFill>
              <p:spPr>
                <a:xfrm>
                  <a:off x="8194637" y="3913423"/>
                  <a:ext cx="155160" cy="255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DBD44AA1-DD29-4BCF-B407-EA93FD7DA5C8}"/>
                    </a:ext>
                  </a:extLst>
                </p14:cNvPr>
                <p14:cNvContentPartPr/>
                <p14:nvPr/>
              </p14:nvContentPartPr>
              <p14:xfrm>
                <a:off x="8170517" y="4005583"/>
                <a:ext cx="156960" cy="18000"/>
              </p14:xfrm>
            </p:contentPart>
          </mc:Choice>
          <mc:Fallback xmlns="">
            <p:pic>
              <p:nvPicPr>
                <p:cNvPr id="19" name="Ink 18">
                  <a:extLst>
                    <a:ext uri="{FF2B5EF4-FFF2-40B4-BE49-F238E27FC236}">
                      <a16:creationId xmlns:a16="http://schemas.microsoft.com/office/drawing/2014/main" id="{DBD44AA1-DD29-4BCF-B407-EA93FD7DA5C8}"/>
                    </a:ext>
                  </a:extLst>
                </p:cNvPr>
                <p:cNvPicPr/>
                <p:nvPr/>
              </p:nvPicPr>
              <p:blipFill>
                <a:blip r:embed="rId11"/>
                <a:stretch>
                  <a:fillRect/>
                </a:stretch>
              </p:blipFill>
              <p:spPr>
                <a:xfrm>
                  <a:off x="8152877" y="3987943"/>
                  <a:ext cx="192600" cy="536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FF77722C-5E2F-4599-B7C2-69C816D93467}"/>
                    </a:ext>
                  </a:extLst>
                </p14:cNvPr>
                <p14:cNvContentPartPr/>
                <p14:nvPr/>
              </p14:nvContentPartPr>
              <p14:xfrm>
                <a:off x="8372477" y="3946903"/>
                <a:ext cx="420480" cy="234720"/>
              </p14:xfrm>
            </p:contentPart>
          </mc:Choice>
          <mc:Fallback xmlns="">
            <p:pic>
              <p:nvPicPr>
                <p:cNvPr id="20" name="Ink 19">
                  <a:extLst>
                    <a:ext uri="{FF2B5EF4-FFF2-40B4-BE49-F238E27FC236}">
                      <a16:creationId xmlns:a16="http://schemas.microsoft.com/office/drawing/2014/main" id="{FF77722C-5E2F-4599-B7C2-69C816D93467}"/>
                    </a:ext>
                  </a:extLst>
                </p:cNvPr>
                <p:cNvPicPr/>
                <p:nvPr/>
              </p:nvPicPr>
              <p:blipFill>
                <a:blip r:embed="rId13"/>
                <a:stretch>
                  <a:fillRect/>
                </a:stretch>
              </p:blipFill>
              <p:spPr>
                <a:xfrm>
                  <a:off x="8354477" y="3928903"/>
                  <a:ext cx="456120" cy="2703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016DC702-B49D-4065-A43E-0FFC37C989BA}"/>
                    </a:ext>
                  </a:extLst>
                </p14:cNvPr>
                <p14:cNvContentPartPr/>
                <p14:nvPr/>
              </p14:nvContentPartPr>
              <p14:xfrm>
                <a:off x="8629877" y="3985063"/>
                <a:ext cx="138600" cy="34920"/>
              </p14:xfrm>
            </p:contentPart>
          </mc:Choice>
          <mc:Fallback xmlns="">
            <p:pic>
              <p:nvPicPr>
                <p:cNvPr id="21" name="Ink 20">
                  <a:extLst>
                    <a:ext uri="{FF2B5EF4-FFF2-40B4-BE49-F238E27FC236}">
                      <a16:creationId xmlns:a16="http://schemas.microsoft.com/office/drawing/2014/main" id="{016DC702-B49D-4065-A43E-0FFC37C989BA}"/>
                    </a:ext>
                  </a:extLst>
                </p:cNvPr>
                <p:cNvPicPr/>
                <p:nvPr/>
              </p:nvPicPr>
              <p:blipFill>
                <a:blip r:embed="rId15"/>
                <a:stretch>
                  <a:fillRect/>
                </a:stretch>
              </p:blipFill>
              <p:spPr>
                <a:xfrm>
                  <a:off x="8611877" y="3967423"/>
                  <a:ext cx="174240" cy="705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24" name="Ink 23">
                <a:extLst>
                  <a:ext uri="{FF2B5EF4-FFF2-40B4-BE49-F238E27FC236}">
                    <a16:creationId xmlns:a16="http://schemas.microsoft.com/office/drawing/2014/main" id="{A22329DF-A4DB-4B33-B1E1-6E3DD2285293}"/>
                  </a:ext>
                </a:extLst>
              </p14:cNvPr>
              <p14:cNvContentPartPr/>
              <p14:nvPr/>
            </p14:nvContentPartPr>
            <p14:xfrm>
              <a:off x="8122637" y="4258663"/>
              <a:ext cx="778320" cy="378000"/>
            </p14:xfrm>
          </p:contentPart>
        </mc:Choice>
        <mc:Fallback xmlns="">
          <p:pic>
            <p:nvPicPr>
              <p:cNvPr id="24" name="Ink 23">
                <a:extLst>
                  <a:ext uri="{FF2B5EF4-FFF2-40B4-BE49-F238E27FC236}">
                    <a16:creationId xmlns:a16="http://schemas.microsoft.com/office/drawing/2014/main" id="{A22329DF-A4DB-4B33-B1E1-6E3DD2285293}"/>
                  </a:ext>
                </a:extLst>
              </p:cNvPr>
              <p:cNvPicPr/>
              <p:nvPr/>
            </p:nvPicPr>
            <p:blipFill>
              <a:blip r:embed="rId17"/>
              <a:stretch>
                <a:fillRect/>
              </a:stretch>
            </p:blipFill>
            <p:spPr>
              <a:xfrm>
                <a:off x="8104637" y="4240663"/>
                <a:ext cx="813960" cy="4136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5" name="Ink 24">
                <a:extLst>
                  <a:ext uri="{FF2B5EF4-FFF2-40B4-BE49-F238E27FC236}">
                    <a16:creationId xmlns:a16="http://schemas.microsoft.com/office/drawing/2014/main" id="{A3641CAD-A087-4782-9A4C-0D91EDE8E6A0}"/>
                  </a:ext>
                </a:extLst>
              </p14:cNvPr>
              <p14:cNvContentPartPr/>
              <p14:nvPr/>
            </p14:nvContentPartPr>
            <p14:xfrm>
              <a:off x="1955117" y="4635583"/>
              <a:ext cx="161280" cy="109800"/>
            </p14:xfrm>
          </p:contentPart>
        </mc:Choice>
        <mc:Fallback xmlns="">
          <p:pic>
            <p:nvPicPr>
              <p:cNvPr id="25" name="Ink 24">
                <a:extLst>
                  <a:ext uri="{FF2B5EF4-FFF2-40B4-BE49-F238E27FC236}">
                    <a16:creationId xmlns:a16="http://schemas.microsoft.com/office/drawing/2014/main" id="{A3641CAD-A087-4782-9A4C-0D91EDE8E6A0}"/>
                  </a:ext>
                </a:extLst>
              </p:cNvPr>
              <p:cNvPicPr/>
              <p:nvPr/>
            </p:nvPicPr>
            <p:blipFill>
              <a:blip r:embed="rId19"/>
              <a:stretch>
                <a:fillRect/>
              </a:stretch>
            </p:blipFill>
            <p:spPr>
              <a:xfrm>
                <a:off x="1892117" y="4572943"/>
                <a:ext cx="286920" cy="2354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6" name="Ink 25">
                <a:extLst>
                  <a:ext uri="{FF2B5EF4-FFF2-40B4-BE49-F238E27FC236}">
                    <a16:creationId xmlns:a16="http://schemas.microsoft.com/office/drawing/2014/main" id="{A3B9D82B-26C4-4A62-BC3E-F4301143EBB1}"/>
                  </a:ext>
                </a:extLst>
              </p14:cNvPr>
              <p14:cNvContentPartPr/>
              <p14:nvPr/>
            </p14:nvContentPartPr>
            <p14:xfrm>
              <a:off x="4645037" y="5144623"/>
              <a:ext cx="147960" cy="189720"/>
            </p14:xfrm>
          </p:contentPart>
        </mc:Choice>
        <mc:Fallback xmlns="">
          <p:pic>
            <p:nvPicPr>
              <p:cNvPr id="26" name="Ink 25">
                <a:extLst>
                  <a:ext uri="{FF2B5EF4-FFF2-40B4-BE49-F238E27FC236}">
                    <a16:creationId xmlns:a16="http://schemas.microsoft.com/office/drawing/2014/main" id="{A3B9D82B-26C4-4A62-BC3E-F4301143EBB1}"/>
                  </a:ext>
                </a:extLst>
              </p:cNvPr>
              <p:cNvPicPr/>
              <p:nvPr/>
            </p:nvPicPr>
            <p:blipFill>
              <a:blip r:embed="rId21"/>
              <a:stretch>
                <a:fillRect/>
              </a:stretch>
            </p:blipFill>
            <p:spPr>
              <a:xfrm>
                <a:off x="4582037" y="5081623"/>
                <a:ext cx="273600" cy="315360"/>
              </a:xfrm>
              <a:prstGeom prst="rect">
                <a:avLst/>
              </a:prstGeom>
            </p:spPr>
          </p:pic>
        </mc:Fallback>
      </mc:AlternateContent>
      <p:grpSp>
        <p:nvGrpSpPr>
          <p:cNvPr id="18433" name="Group 18432">
            <a:extLst>
              <a:ext uri="{FF2B5EF4-FFF2-40B4-BE49-F238E27FC236}">
                <a16:creationId xmlns:a16="http://schemas.microsoft.com/office/drawing/2014/main" id="{20CB732E-5F54-40F0-A0B0-89B8367F4593}"/>
              </a:ext>
            </a:extLst>
          </p:cNvPr>
          <p:cNvGrpSpPr/>
          <p:nvPr/>
        </p:nvGrpSpPr>
        <p:grpSpPr>
          <a:xfrm>
            <a:off x="4573397" y="5095663"/>
            <a:ext cx="271800" cy="270360"/>
            <a:chOff x="4573397" y="5095663"/>
            <a:chExt cx="271800" cy="270360"/>
          </a:xfrm>
        </p:grpSpPr>
        <mc:AlternateContent xmlns:mc="http://schemas.openxmlformats.org/markup-compatibility/2006" xmlns:p14="http://schemas.microsoft.com/office/powerpoint/2010/main">
          <mc:Choice Requires="p14">
            <p:contentPart p14:bwMode="auto" r:id="rId22">
              <p14:nvContentPartPr>
                <p14:cNvPr id="30" name="Ink 29">
                  <a:extLst>
                    <a:ext uri="{FF2B5EF4-FFF2-40B4-BE49-F238E27FC236}">
                      <a16:creationId xmlns:a16="http://schemas.microsoft.com/office/drawing/2014/main" id="{3A2BCAC0-D8EC-4E74-88C8-3343F38A673D}"/>
                    </a:ext>
                  </a:extLst>
                </p14:cNvPr>
                <p14:cNvContentPartPr/>
                <p14:nvPr/>
              </p14:nvContentPartPr>
              <p14:xfrm>
                <a:off x="4714877" y="5123023"/>
                <a:ext cx="23040" cy="199440"/>
              </p14:xfrm>
            </p:contentPart>
          </mc:Choice>
          <mc:Fallback xmlns="">
            <p:pic>
              <p:nvPicPr>
                <p:cNvPr id="30" name="Ink 29">
                  <a:extLst>
                    <a:ext uri="{FF2B5EF4-FFF2-40B4-BE49-F238E27FC236}">
                      <a16:creationId xmlns:a16="http://schemas.microsoft.com/office/drawing/2014/main" id="{3A2BCAC0-D8EC-4E74-88C8-3343F38A673D}"/>
                    </a:ext>
                  </a:extLst>
                </p:cNvPr>
                <p:cNvPicPr/>
                <p:nvPr/>
              </p:nvPicPr>
              <p:blipFill>
                <a:blip r:embed="rId23"/>
                <a:stretch>
                  <a:fillRect/>
                </a:stretch>
              </p:blipFill>
              <p:spPr>
                <a:xfrm>
                  <a:off x="4697237" y="5105023"/>
                  <a:ext cx="58680" cy="23508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1" name="Ink 30">
                  <a:extLst>
                    <a:ext uri="{FF2B5EF4-FFF2-40B4-BE49-F238E27FC236}">
                      <a16:creationId xmlns:a16="http://schemas.microsoft.com/office/drawing/2014/main" id="{A81FD0A1-A11E-4FE0-B5C5-12E84C3C6C45}"/>
                    </a:ext>
                  </a:extLst>
                </p14:cNvPr>
                <p14:cNvContentPartPr/>
                <p14:nvPr/>
              </p14:nvContentPartPr>
              <p14:xfrm>
                <a:off x="4669877" y="5247943"/>
                <a:ext cx="149400" cy="17280"/>
              </p14:xfrm>
            </p:contentPart>
          </mc:Choice>
          <mc:Fallback xmlns="">
            <p:pic>
              <p:nvPicPr>
                <p:cNvPr id="31" name="Ink 30">
                  <a:extLst>
                    <a:ext uri="{FF2B5EF4-FFF2-40B4-BE49-F238E27FC236}">
                      <a16:creationId xmlns:a16="http://schemas.microsoft.com/office/drawing/2014/main" id="{A81FD0A1-A11E-4FE0-B5C5-12E84C3C6C45}"/>
                    </a:ext>
                  </a:extLst>
                </p:cNvPr>
                <p:cNvPicPr/>
                <p:nvPr/>
              </p:nvPicPr>
              <p:blipFill>
                <a:blip r:embed="rId25"/>
                <a:stretch>
                  <a:fillRect/>
                </a:stretch>
              </p:blipFill>
              <p:spPr>
                <a:xfrm>
                  <a:off x="4651877" y="5229943"/>
                  <a:ext cx="185040" cy="5292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8432" name="Ink 18431">
                  <a:extLst>
                    <a:ext uri="{FF2B5EF4-FFF2-40B4-BE49-F238E27FC236}">
                      <a16:creationId xmlns:a16="http://schemas.microsoft.com/office/drawing/2014/main" id="{CE4BF7B4-6232-405B-B8BF-26FB67A8E8B9}"/>
                    </a:ext>
                  </a:extLst>
                </p14:cNvPr>
                <p14:cNvContentPartPr/>
                <p14:nvPr/>
              </p14:nvContentPartPr>
              <p14:xfrm>
                <a:off x="4573397" y="5095663"/>
                <a:ext cx="271800" cy="270360"/>
              </p14:xfrm>
            </p:contentPart>
          </mc:Choice>
          <mc:Fallback xmlns="">
            <p:pic>
              <p:nvPicPr>
                <p:cNvPr id="18432" name="Ink 18431">
                  <a:extLst>
                    <a:ext uri="{FF2B5EF4-FFF2-40B4-BE49-F238E27FC236}">
                      <a16:creationId xmlns:a16="http://schemas.microsoft.com/office/drawing/2014/main" id="{CE4BF7B4-6232-405B-B8BF-26FB67A8E8B9}"/>
                    </a:ext>
                  </a:extLst>
                </p:cNvPr>
                <p:cNvPicPr/>
                <p:nvPr/>
              </p:nvPicPr>
              <p:blipFill>
                <a:blip r:embed="rId27"/>
                <a:stretch>
                  <a:fillRect/>
                </a:stretch>
              </p:blipFill>
              <p:spPr>
                <a:xfrm>
                  <a:off x="4555757" y="5078023"/>
                  <a:ext cx="307440" cy="306000"/>
                </a:xfrm>
                <a:prstGeom prst="rect">
                  <a:avLst/>
                </a:prstGeom>
              </p:spPr>
            </p:pic>
          </mc:Fallback>
        </mc:AlternateContent>
      </p:grpSp>
      <p:grpSp>
        <p:nvGrpSpPr>
          <p:cNvPr id="18436" name="Group 18435">
            <a:extLst>
              <a:ext uri="{FF2B5EF4-FFF2-40B4-BE49-F238E27FC236}">
                <a16:creationId xmlns:a16="http://schemas.microsoft.com/office/drawing/2014/main" id="{1C0BA30A-46EE-4330-A239-48542D1490E3}"/>
              </a:ext>
            </a:extLst>
          </p:cNvPr>
          <p:cNvGrpSpPr/>
          <p:nvPr/>
        </p:nvGrpSpPr>
        <p:grpSpPr>
          <a:xfrm>
            <a:off x="1912997" y="4572583"/>
            <a:ext cx="263880" cy="269640"/>
            <a:chOff x="1912997" y="4572583"/>
            <a:chExt cx="263880" cy="269640"/>
          </a:xfrm>
        </p:grpSpPr>
        <mc:AlternateContent xmlns:mc="http://schemas.openxmlformats.org/markup-compatibility/2006" xmlns:p14="http://schemas.microsoft.com/office/powerpoint/2010/main">
          <mc:Choice Requires="p14">
            <p:contentPart p14:bwMode="auto" r:id="rId28">
              <p14:nvContentPartPr>
                <p14:cNvPr id="27" name="Ink 26">
                  <a:extLst>
                    <a:ext uri="{FF2B5EF4-FFF2-40B4-BE49-F238E27FC236}">
                      <a16:creationId xmlns:a16="http://schemas.microsoft.com/office/drawing/2014/main" id="{E9E8F66A-D110-4EC9-8E30-294852B3CF75}"/>
                    </a:ext>
                  </a:extLst>
                </p14:cNvPr>
                <p14:cNvContentPartPr/>
                <p14:nvPr/>
              </p14:nvContentPartPr>
              <p14:xfrm>
                <a:off x="2006597" y="4604263"/>
                <a:ext cx="18720" cy="191160"/>
              </p14:xfrm>
            </p:contentPart>
          </mc:Choice>
          <mc:Fallback xmlns="">
            <p:pic>
              <p:nvPicPr>
                <p:cNvPr id="27" name="Ink 26">
                  <a:extLst>
                    <a:ext uri="{FF2B5EF4-FFF2-40B4-BE49-F238E27FC236}">
                      <a16:creationId xmlns:a16="http://schemas.microsoft.com/office/drawing/2014/main" id="{E9E8F66A-D110-4EC9-8E30-294852B3CF75}"/>
                    </a:ext>
                  </a:extLst>
                </p:cNvPr>
                <p:cNvPicPr/>
                <p:nvPr/>
              </p:nvPicPr>
              <p:blipFill>
                <a:blip r:embed="rId29"/>
                <a:stretch>
                  <a:fillRect/>
                </a:stretch>
              </p:blipFill>
              <p:spPr>
                <a:xfrm>
                  <a:off x="1988957" y="4586263"/>
                  <a:ext cx="5436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8" name="Ink 27">
                  <a:extLst>
                    <a:ext uri="{FF2B5EF4-FFF2-40B4-BE49-F238E27FC236}">
                      <a16:creationId xmlns:a16="http://schemas.microsoft.com/office/drawing/2014/main" id="{227F5C6A-32A1-4096-B5FB-1E04E2F84FDD}"/>
                    </a:ext>
                  </a:extLst>
                </p14:cNvPr>
                <p14:cNvContentPartPr/>
                <p14:nvPr/>
              </p14:nvContentPartPr>
              <p14:xfrm>
                <a:off x="1936757" y="4689223"/>
                <a:ext cx="195840" cy="18000"/>
              </p14:xfrm>
            </p:contentPart>
          </mc:Choice>
          <mc:Fallback xmlns="">
            <p:pic>
              <p:nvPicPr>
                <p:cNvPr id="28" name="Ink 27">
                  <a:extLst>
                    <a:ext uri="{FF2B5EF4-FFF2-40B4-BE49-F238E27FC236}">
                      <a16:creationId xmlns:a16="http://schemas.microsoft.com/office/drawing/2014/main" id="{227F5C6A-32A1-4096-B5FB-1E04E2F84FDD}"/>
                    </a:ext>
                  </a:extLst>
                </p:cNvPr>
                <p:cNvPicPr/>
                <p:nvPr/>
              </p:nvPicPr>
              <p:blipFill>
                <a:blip r:embed="rId31"/>
                <a:stretch>
                  <a:fillRect/>
                </a:stretch>
              </p:blipFill>
              <p:spPr>
                <a:xfrm>
                  <a:off x="1919117" y="4671583"/>
                  <a:ext cx="231480" cy="536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8435" name="Ink 18434">
                  <a:extLst>
                    <a:ext uri="{FF2B5EF4-FFF2-40B4-BE49-F238E27FC236}">
                      <a16:creationId xmlns:a16="http://schemas.microsoft.com/office/drawing/2014/main" id="{8A0DC2BC-302E-4927-BB60-C04653F36599}"/>
                    </a:ext>
                  </a:extLst>
                </p14:cNvPr>
                <p14:cNvContentPartPr/>
                <p14:nvPr/>
              </p14:nvContentPartPr>
              <p14:xfrm>
                <a:off x="1912997" y="4572583"/>
                <a:ext cx="263880" cy="269640"/>
              </p14:xfrm>
            </p:contentPart>
          </mc:Choice>
          <mc:Fallback xmlns="">
            <p:pic>
              <p:nvPicPr>
                <p:cNvPr id="18435" name="Ink 18434">
                  <a:extLst>
                    <a:ext uri="{FF2B5EF4-FFF2-40B4-BE49-F238E27FC236}">
                      <a16:creationId xmlns:a16="http://schemas.microsoft.com/office/drawing/2014/main" id="{8A0DC2BC-302E-4927-BB60-C04653F36599}"/>
                    </a:ext>
                  </a:extLst>
                </p:cNvPr>
                <p:cNvPicPr/>
                <p:nvPr/>
              </p:nvPicPr>
              <p:blipFill>
                <a:blip r:embed="rId33"/>
                <a:stretch>
                  <a:fillRect/>
                </a:stretch>
              </p:blipFill>
              <p:spPr>
                <a:xfrm>
                  <a:off x="1895357" y="4554583"/>
                  <a:ext cx="299520" cy="305280"/>
                </a:xfrm>
                <a:prstGeom prst="rect">
                  <a:avLst/>
                </a:prstGeom>
              </p:spPr>
            </p:pic>
          </mc:Fallback>
        </mc:AlternateContent>
      </p:grpSp>
      <p:grpSp>
        <p:nvGrpSpPr>
          <p:cNvPr id="18444" name="Group 18443">
            <a:extLst>
              <a:ext uri="{FF2B5EF4-FFF2-40B4-BE49-F238E27FC236}">
                <a16:creationId xmlns:a16="http://schemas.microsoft.com/office/drawing/2014/main" id="{F629F312-D047-4A65-A4BF-9B5B3A1D75AD}"/>
              </a:ext>
            </a:extLst>
          </p:cNvPr>
          <p:cNvGrpSpPr/>
          <p:nvPr/>
        </p:nvGrpSpPr>
        <p:grpSpPr>
          <a:xfrm>
            <a:off x="683237" y="5924743"/>
            <a:ext cx="1159200" cy="775440"/>
            <a:chOff x="683237" y="5924743"/>
            <a:chExt cx="1159200" cy="775440"/>
          </a:xfrm>
        </p:grpSpPr>
        <mc:AlternateContent xmlns:mc="http://schemas.openxmlformats.org/markup-compatibility/2006" xmlns:p14="http://schemas.microsoft.com/office/powerpoint/2010/main">
          <mc:Choice Requires="p14">
            <p:contentPart p14:bwMode="auto" r:id="rId34">
              <p14:nvContentPartPr>
                <p14:cNvPr id="18437" name="Ink 18436">
                  <a:extLst>
                    <a:ext uri="{FF2B5EF4-FFF2-40B4-BE49-F238E27FC236}">
                      <a16:creationId xmlns:a16="http://schemas.microsoft.com/office/drawing/2014/main" id="{7D839223-0325-4E84-862D-17D0DAF56EAF}"/>
                    </a:ext>
                  </a:extLst>
                </p14:cNvPr>
                <p14:cNvContentPartPr/>
                <p14:nvPr/>
              </p14:nvContentPartPr>
              <p14:xfrm>
                <a:off x="714557" y="5934823"/>
                <a:ext cx="1127880" cy="379440"/>
              </p14:xfrm>
            </p:contentPart>
          </mc:Choice>
          <mc:Fallback xmlns="">
            <p:pic>
              <p:nvPicPr>
                <p:cNvPr id="18437" name="Ink 18436">
                  <a:extLst>
                    <a:ext uri="{FF2B5EF4-FFF2-40B4-BE49-F238E27FC236}">
                      <a16:creationId xmlns:a16="http://schemas.microsoft.com/office/drawing/2014/main" id="{7D839223-0325-4E84-862D-17D0DAF56EAF}"/>
                    </a:ext>
                  </a:extLst>
                </p:cNvPr>
                <p:cNvPicPr/>
                <p:nvPr/>
              </p:nvPicPr>
              <p:blipFill>
                <a:blip r:embed="rId35"/>
                <a:stretch>
                  <a:fillRect/>
                </a:stretch>
              </p:blipFill>
              <p:spPr>
                <a:xfrm>
                  <a:off x="696917" y="5917183"/>
                  <a:ext cx="1163520" cy="41508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8438" name="Ink 18437">
                  <a:extLst>
                    <a:ext uri="{FF2B5EF4-FFF2-40B4-BE49-F238E27FC236}">
                      <a16:creationId xmlns:a16="http://schemas.microsoft.com/office/drawing/2014/main" id="{FD3C8C36-086C-49A2-B10E-18D4D4375F88}"/>
                    </a:ext>
                  </a:extLst>
                </p14:cNvPr>
                <p14:cNvContentPartPr/>
                <p14:nvPr/>
              </p14:nvContentPartPr>
              <p14:xfrm>
                <a:off x="1268597" y="5924743"/>
                <a:ext cx="7920" cy="18720"/>
              </p14:xfrm>
            </p:contentPart>
          </mc:Choice>
          <mc:Fallback xmlns="">
            <p:pic>
              <p:nvPicPr>
                <p:cNvPr id="18438" name="Ink 18437">
                  <a:extLst>
                    <a:ext uri="{FF2B5EF4-FFF2-40B4-BE49-F238E27FC236}">
                      <a16:creationId xmlns:a16="http://schemas.microsoft.com/office/drawing/2014/main" id="{FD3C8C36-086C-49A2-B10E-18D4D4375F88}"/>
                    </a:ext>
                  </a:extLst>
                </p:cNvPr>
                <p:cNvPicPr/>
                <p:nvPr/>
              </p:nvPicPr>
              <p:blipFill>
                <a:blip r:embed="rId37"/>
                <a:stretch>
                  <a:fillRect/>
                </a:stretch>
              </p:blipFill>
              <p:spPr>
                <a:xfrm>
                  <a:off x="1250597" y="5907103"/>
                  <a:ext cx="43560" cy="5436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18439" name="Ink 18438">
                  <a:extLst>
                    <a:ext uri="{FF2B5EF4-FFF2-40B4-BE49-F238E27FC236}">
                      <a16:creationId xmlns:a16="http://schemas.microsoft.com/office/drawing/2014/main" id="{C8B579C5-513B-4A9C-A1FC-CFB9BF54D9B3}"/>
                    </a:ext>
                  </a:extLst>
                </p14:cNvPr>
                <p14:cNvContentPartPr/>
                <p14:nvPr/>
              </p14:nvContentPartPr>
              <p14:xfrm>
                <a:off x="683237" y="6312463"/>
                <a:ext cx="1058400" cy="387720"/>
              </p14:xfrm>
            </p:contentPart>
          </mc:Choice>
          <mc:Fallback xmlns="">
            <p:pic>
              <p:nvPicPr>
                <p:cNvPr id="18439" name="Ink 18438">
                  <a:extLst>
                    <a:ext uri="{FF2B5EF4-FFF2-40B4-BE49-F238E27FC236}">
                      <a16:creationId xmlns:a16="http://schemas.microsoft.com/office/drawing/2014/main" id="{C8B579C5-513B-4A9C-A1FC-CFB9BF54D9B3}"/>
                    </a:ext>
                  </a:extLst>
                </p:cNvPr>
                <p:cNvPicPr/>
                <p:nvPr/>
              </p:nvPicPr>
              <p:blipFill>
                <a:blip r:embed="rId39"/>
                <a:stretch>
                  <a:fillRect/>
                </a:stretch>
              </p:blipFill>
              <p:spPr>
                <a:xfrm>
                  <a:off x="665237" y="6294823"/>
                  <a:ext cx="1094040" cy="42336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8440" name="Ink 18439">
                  <a:extLst>
                    <a:ext uri="{FF2B5EF4-FFF2-40B4-BE49-F238E27FC236}">
                      <a16:creationId xmlns:a16="http://schemas.microsoft.com/office/drawing/2014/main" id="{5DFBDD12-F683-428A-961A-7BC1C8FBF3DF}"/>
                    </a:ext>
                  </a:extLst>
                </p14:cNvPr>
                <p14:cNvContentPartPr/>
                <p14:nvPr/>
              </p14:nvContentPartPr>
              <p14:xfrm>
                <a:off x="1452917" y="6416143"/>
                <a:ext cx="5040" cy="7200"/>
              </p14:xfrm>
            </p:contentPart>
          </mc:Choice>
          <mc:Fallback xmlns="">
            <p:pic>
              <p:nvPicPr>
                <p:cNvPr id="18440" name="Ink 18439">
                  <a:extLst>
                    <a:ext uri="{FF2B5EF4-FFF2-40B4-BE49-F238E27FC236}">
                      <a16:creationId xmlns:a16="http://schemas.microsoft.com/office/drawing/2014/main" id="{5DFBDD12-F683-428A-961A-7BC1C8FBF3DF}"/>
                    </a:ext>
                  </a:extLst>
                </p:cNvPr>
                <p:cNvPicPr/>
                <p:nvPr/>
              </p:nvPicPr>
              <p:blipFill>
                <a:blip r:embed="rId41"/>
                <a:stretch>
                  <a:fillRect/>
                </a:stretch>
              </p:blipFill>
              <p:spPr>
                <a:xfrm>
                  <a:off x="1435277" y="6398143"/>
                  <a:ext cx="40680" cy="4284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8441" name="Ink 18440">
                  <a:extLst>
                    <a:ext uri="{FF2B5EF4-FFF2-40B4-BE49-F238E27FC236}">
                      <a16:creationId xmlns:a16="http://schemas.microsoft.com/office/drawing/2014/main" id="{4AFA2DF0-C362-41F6-B396-387828F6D1C4}"/>
                    </a:ext>
                  </a:extLst>
                </p14:cNvPr>
                <p14:cNvContentPartPr/>
                <p14:nvPr/>
              </p14:nvContentPartPr>
              <p14:xfrm>
                <a:off x="1266797" y="6432703"/>
                <a:ext cx="211320" cy="11160"/>
              </p14:xfrm>
            </p:contentPart>
          </mc:Choice>
          <mc:Fallback xmlns="">
            <p:pic>
              <p:nvPicPr>
                <p:cNvPr id="18441" name="Ink 18440">
                  <a:extLst>
                    <a:ext uri="{FF2B5EF4-FFF2-40B4-BE49-F238E27FC236}">
                      <a16:creationId xmlns:a16="http://schemas.microsoft.com/office/drawing/2014/main" id="{4AFA2DF0-C362-41F6-B396-387828F6D1C4}"/>
                    </a:ext>
                  </a:extLst>
                </p:cNvPr>
                <p:cNvPicPr/>
                <p:nvPr/>
              </p:nvPicPr>
              <p:blipFill>
                <a:blip r:embed="rId43"/>
                <a:stretch>
                  <a:fillRect/>
                </a:stretch>
              </p:blipFill>
              <p:spPr>
                <a:xfrm>
                  <a:off x="1248797" y="6414703"/>
                  <a:ext cx="246960" cy="468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18442" name="Ink 18441">
                  <a:extLst>
                    <a:ext uri="{FF2B5EF4-FFF2-40B4-BE49-F238E27FC236}">
                      <a16:creationId xmlns:a16="http://schemas.microsoft.com/office/drawing/2014/main" id="{6ACE8994-1B65-4D1E-8F30-FF46DE1FBE63}"/>
                    </a:ext>
                  </a:extLst>
                </p14:cNvPr>
                <p14:cNvContentPartPr/>
                <p14:nvPr/>
              </p14:nvContentPartPr>
              <p14:xfrm>
                <a:off x="1178597" y="6399223"/>
                <a:ext cx="54720" cy="12960"/>
              </p14:xfrm>
            </p:contentPart>
          </mc:Choice>
          <mc:Fallback xmlns="">
            <p:pic>
              <p:nvPicPr>
                <p:cNvPr id="18442" name="Ink 18441">
                  <a:extLst>
                    <a:ext uri="{FF2B5EF4-FFF2-40B4-BE49-F238E27FC236}">
                      <a16:creationId xmlns:a16="http://schemas.microsoft.com/office/drawing/2014/main" id="{6ACE8994-1B65-4D1E-8F30-FF46DE1FBE63}"/>
                    </a:ext>
                  </a:extLst>
                </p:cNvPr>
                <p:cNvPicPr/>
                <p:nvPr/>
              </p:nvPicPr>
              <p:blipFill>
                <a:blip r:embed="rId45"/>
                <a:stretch>
                  <a:fillRect/>
                </a:stretch>
              </p:blipFill>
              <p:spPr>
                <a:xfrm>
                  <a:off x="1160597" y="6381583"/>
                  <a:ext cx="90360" cy="48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6">
            <p14:nvContentPartPr>
              <p14:cNvPr id="18445" name="Ink 18444">
                <a:extLst>
                  <a:ext uri="{FF2B5EF4-FFF2-40B4-BE49-F238E27FC236}">
                    <a16:creationId xmlns:a16="http://schemas.microsoft.com/office/drawing/2014/main" id="{DD3CA07C-6B8F-4AB1-961B-F7D4211582A8}"/>
                  </a:ext>
                </a:extLst>
              </p14:cNvPr>
              <p14:cNvContentPartPr/>
              <p14:nvPr/>
            </p14:nvContentPartPr>
            <p14:xfrm>
              <a:off x="3849437" y="6532783"/>
              <a:ext cx="734040" cy="181440"/>
            </p14:xfrm>
          </p:contentPart>
        </mc:Choice>
        <mc:Fallback xmlns="">
          <p:pic>
            <p:nvPicPr>
              <p:cNvPr id="18445" name="Ink 18444">
                <a:extLst>
                  <a:ext uri="{FF2B5EF4-FFF2-40B4-BE49-F238E27FC236}">
                    <a16:creationId xmlns:a16="http://schemas.microsoft.com/office/drawing/2014/main" id="{DD3CA07C-6B8F-4AB1-961B-F7D4211582A8}"/>
                  </a:ext>
                </a:extLst>
              </p:cNvPr>
              <p:cNvPicPr/>
              <p:nvPr/>
            </p:nvPicPr>
            <p:blipFill>
              <a:blip r:embed="rId47"/>
              <a:stretch>
                <a:fillRect/>
              </a:stretch>
            </p:blipFill>
            <p:spPr>
              <a:xfrm>
                <a:off x="3831437" y="6515143"/>
                <a:ext cx="769680" cy="217080"/>
              </a:xfrm>
              <a:prstGeom prst="rect">
                <a:avLst/>
              </a:prstGeom>
            </p:spPr>
          </p:pic>
        </mc:Fallback>
      </mc:AlternateContent>
      <p:grpSp>
        <p:nvGrpSpPr>
          <p:cNvPr id="18450" name="Group 18449">
            <a:extLst>
              <a:ext uri="{FF2B5EF4-FFF2-40B4-BE49-F238E27FC236}">
                <a16:creationId xmlns:a16="http://schemas.microsoft.com/office/drawing/2014/main" id="{AFAFA237-2FF6-4A96-AC03-436E264120BC}"/>
              </a:ext>
            </a:extLst>
          </p:cNvPr>
          <p:cNvGrpSpPr/>
          <p:nvPr/>
        </p:nvGrpSpPr>
        <p:grpSpPr>
          <a:xfrm>
            <a:off x="4799837" y="6356383"/>
            <a:ext cx="1198080" cy="388080"/>
            <a:chOff x="4799837" y="6356383"/>
            <a:chExt cx="1198080" cy="388080"/>
          </a:xfrm>
        </p:grpSpPr>
        <mc:AlternateContent xmlns:mc="http://schemas.openxmlformats.org/markup-compatibility/2006" xmlns:p14="http://schemas.microsoft.com/office/powerpoint/2010/main">
          <mc:Choice Requires="p14">
            <p:contentPart p14:bwMode="auto" r:id="rId48">
              <p14:nvContentPartPr>
                <p14:cNvPr id="18446" name="Ink 18445">
                  <a:extLst>
                    <a:ext uri="{FF2B5EF4-FFF2-40B4-BE49-F238E27FC236}">
                      <a16:creationId xmlns:a16="http://schemas.microsoft.com/office/drawing/2014/main" id="{5FEEF668-54AF-44E6-A407-AB415FFE0755}"/>
                    </a:ext>
                  </a:extLst>
                </p14:cNvPr>
                <p14:cNvContentPartPr/>
                <p14:nvPr/>
              </p14:nvContentPartPr>
              <p14:xfrm>
                <a:off x="4799837" y="6356383"/>
                <a:ext cx="1198080" cy="388080"/>
              </p14:xfrm>
            </p:contentPart>
          </mc:Choice>
          <mc:Fallback xmlns="">
            <p:pic>
              <p:nvPicPr>
                <p:cNvPr id="18446" name="Ink 18445">
                  <a:extLst>
                    <a:ext uri="{FF2B5EF4-FFF2-40B4-BE49-F238E27FC236}">
                      <a16:creationId xmlns:a16="http://schemas.microsoft.com/office/drawing/2014/main" id="{5FEEF668-54AF-44E6-A407-AB415FFE0755}"/>
                    </a:ext>
                  </a:extLst>
                </p:cNvPr>
                <p:cNvPicPr/>
                <p:nvPr/>
              </p:nvPicPr>
              <p:blipFill>
                <a:blip r:embed="rId49"/>
                <a:stretch>
                  <a:fillRect/>
                </a:stretch>
              </p:blipFill>
              <p:spPr>
                <a:xfrm>
                  <a:off x="4782197" y="6338743"/>
                  <a:ext cx="1233720" cy="42372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18447" name="Ink 18446">
                  <a:extLst>
                    <a:ext uri="{FF2B5EF4-FFF2-40B4-BE49-F238E27FC236}">
                      <a16:creationId xmlns:a16="http://schemas.microsoft.com/office/drawing/2014/main" id="{AA660685-6D2A-403D-92E0-137C1B4CC44B}"/>
                    </a:ext>
                  </a:extLst>
                </p14:cNvPr>
                <p14:cNvContentPartPr/>
                <p14:nvPr/>
              </p14:nvContentPartPr>
              <p14:xfrm>
                <a:off x="5611277" y="6472303"/>
                <a:ext cx="11160" cy="11880"/>
              </p14:xfrm>
            </p:contentPart>
          </mc:Choice>
          <mc:Fallback xmlns="">
            <p:pic>
              <p:nvPicPr>
                <p:cNvPr id="18447" name="Ink 18446">
                  <a:extLst>
                    <a:ext uri="{FF2B5EF4-FFF2-40B4-BE49-F238E27FC236}">
                      <a16:creationId xmlns:a16="http://schemas.microsoft.com/office/drawing/2014/main" id="{AA660685-6D2A-403D-92E0-137C1B4CC44B}"/>
                    </a:ext>
                  </a:extLst>
                </p:cNvPr>
                <p:cNvPicPr/>
                <p:nvPr/>
              </p:nvPicPr>
              <p:blipFill>
                <a:blip r:embed="rId51"/>
                <a:stretch>
                  <a:fillRect/>
                </a:stretch>
              </p:blipFill>
              <p:spPr>
                <a:xfrm>
                  <a:off x="5593637" y="6454303"/>
                  <a:ext cx="46800" cy="4752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18448" name="Ink 18447">
                  <a:extLst>
                    <a:ext uri="{FF2B5EF4-FFF2-40B4-BE49-F238E27FC236}">
                      <a16:creationId xmlns:a16="http://schemas.microsoft.com/office/drawing/2014/main" id="{C1E45DEF-CB74-4BA3-BEEE-B6504E3AD957}"/>
                    </a:ext>
                  </a:extLst>
                </p14:cNvPr>
                <p14:cNvContentPartPr/>
                <p14:nvPr/>
              </p14:nvContentPartPr>
              <p14:xfrm>
                <a:off x="5447117" y="6482023"/>
                <a:ext cx="133560" cy="7200"/>
              </p14:xfrm>
            </p:contentPart>
          </mc:Choice>
          <mc:Fallback xmlns="">
            <p:pic>
              <p:nvPicPr>
                <p:cNvPr id="18448" name="Ink 18447">
                  <a:extLst>
                    <a:ext uri="{FF2B5EF4-FFF2-40B4-BE49-F238E27FC236}">
                      <a16:creationId xmlns:a16="http://schemas.microsoft.com/office/drawing/2014/main" id="{C1E45DEF-CB74-4BA3-BEEE-B6504E3AD957}"/>
                    </a:ext>
                  </a:extLst>
                </p:cNvPr>
                <p:cNvPicPr/>
                <p:nvPr/>
              </p:nvPicPr>
              <p:blipFill>
                <a:blip r:embed="rId53"/>
                <a:stretch>
                  <a:fillRect/>
                </a:stretch>
              </p:blipFill>
              <p:spPr>
                <a:xfrm>
                  <a:off x="5429477" y="6464023"/>
                  <a:ext cx="169200" cy="4284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18449" name="Ink 18448">
                  <a:extLst>
                    <a:ext uri="{FF2B5EF4-FFF2-40B4-BE49-F238E27FC236}">
                      <a16:creationId xmlns:a16="http://schemas.microsoft.com/office/drawing/2014/main" id="{B0A7919E-426D-430C-B8DE-41AD9E0CAFE1}"/>
                    </a:ext>
                  </a:extLst>
                </p14:cNvPr>
                <p14:cNvContentPartPr/>
                <p14:nvPr/>
              </p14:nvContentPartPr>
              <p14:xfrm>
                <a:off x="5265317" y="6420103"/>
                <a:ext cx="12960" cy="10080"/>
              </p14:xfrm>
            </p:contentPart>
          </mc:Choice>
          <mc:Fallback xmlns="">
            <p:pic>
              <p:nvPicPr>
                <p:cNvPr id="18449" name="Ink 18448">
                  <a:extLst>
                    <a:ext uri="{FF2B5EF4-FFF2-40B4-BE49-F238E27FC236}">
                      <a16:creationId xmlns:a16="http://schemas.microsoft.com/office/drawing/2014/main" id="{B0A7919E-426D-430C-B8DE-41AD9E0CAFE1}"/>
                    </a:ext>
                  </a:extLst>
                </p:cNvPr>
                <p:cNvPicPr/>
                <p:nvPr/>
              </p:nvPicPr>
              <p:blipFill>
                <a:blip r:embed="rId55"/>
                <a:stretch>
                  <a:fillRect/>
                </a:stretch>
              </p:blipFill>
              <p:spPr>
                <a:xfrm>
                  <a:off x="5247317" y="6402103"/>
                  <a:ext cx="48600" cy="457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56">
            <p14:nvContentPartPr>
              <p14:cNvPr id="18452" name="Ink 18451">
                <a:extLst>
                  <a:ext uri="{FF2B5EF4-FFF2-40B4-BE49-F238E27FC236}">
                    <a16:creationId xmlns:a16="http://schemas.microsoft.com/office/drawing/2014/main" id="{3B95B6F6-C2DB-41A4-B1BA-4A957A4FDDDA}"/>
                  </a:ext>
                </a:extLst>
              </p14:cNvPr>
              <p14:cNvContentPartPr/>
              <p14:nvPr/>
            </p14:nvContentPartPr>
            <p14:xfrm>
              <a:off x="2924957" y="5045983"/>
              <a:ext cx="344880" cy="181800"/>
            </p14:xfrm>
          </p:contentPart>
        </mc:Choice>
        <mc:Fallback xmlns="">
          <p:pic>
            <p:nvPicPr>
              <p:cNvPr id="18452" name="Ink 18451">
                <a:extLst>
                  <a:ext uri="{FF2B5EF4-FFF2-40B4-BE49-F238E27FC236}">
                    <a16:creationId xmlns:a16="http://schemas.microsoft.com/office/drawing/2014/main" id="{3B95B6F6-C2DB-41A4-B1BA-4A957A4FDDDA}"/>
                  </a:ext>
                </a:extLst>
              </p:cNvPr>
              <p:cNvPicPr/>
              <p:nvPr/>
            </p:nvPicPr>
            <p:blipFill>
              <a:blip r:embed="rId57"/>
              <a:stretch>
                <a:fillRect/>
              </a:stretch>
            </p:blipFill>
            <p:spPr>
              <a:xfrm>
                <a:off x="2907317" y="5027983"/>
                <a:ext cx="380520" cy="217440"/>
              </a:xfrm>
              <a:prstGeom prst="rect">
                <a:avLst/>
              </a:prstGeom>
            </p:spPr>
          </p:pic>
        </mc:Fallback>
      </mc:AlternateContent>
      <p:grpSp>
        <p:nvGrpSpPr>
          <p:cNvPr id="18467" name="Group 18466">
            <a:extLst>
              <a:ext uri="{FF2B5EF4-FFF2-40B4-BE49-F238E27FC236}">
                <a16:creationId xmlns:a16="http://schemas.microsoft.com/office/drawing/2014/main" id="{6124AF89-0718-4C30-A8B8-391BD37A3333}"/>
              </a:ext>
            </a:extLst>
          </p:cNvPr>
          <p:cNvGrpSpPr/>
          <p:nvPr/>
        </p:nvGrpSpPr>
        <p:grpSpPr>
          <a:xfrm>
            <a:off x="1304957" y="2986063"/>
            <a:ext cx="1837080" cy="309960"/>
            <a:chOff x="1304957" y="2986063"/>
            <a:chExt cx="1837080" cy="309960"/>
          </a:xfrm>
        </p:grpSpPr>
        <mc:AlternateContent xmlns:mc="http://schemas.openxmlformats.org/markup-compatibility/2006" xmlns:p14="http://schemas.microsoft.com/office/powerpoint/2010/main">
          <mc:Choice Requires="p14">
            <p:contentPart p14:bwMode="auto" r:id="rId58">
              <p14:nvContentPartPr>
                <p14:cNvPr id="18453" name="Ink 18452">
                  <a:extLst>
                    <a:ext uri="{FF2B5EF4-FFF2-40B4-BE49-F238E27FC236}">
                      <a16:creationId xmlns:a16="http://schemas.microsoft.com/office/drawing/2014/main" id="{9734FD1E-81B7-4268-8E73-FB6C9B1C18D6}"/>
                    </a:ext>
                  </a:extLst>
                </p14:cNvPr>
                <p14:cNvContentPartPr/>
                <p14:nvPr/>
              </p14:nvContentPartPr>
              <p14:xfrm>
                <a:off x="1408637" y="3026023"/>
                <a:ext cx="106560" cy="270000"/>
              </p14:xfrm>
            </p:contentPart>
          </mc:Choice>
          <mc:Fallback xmlns="">
            <p:pic>
              <p:nvPicPr>
                <p:cNvPr id="18453" name="Ink 18452">
                  <a:extLst>
                    <a:ext uri="{FF2B5EF4-FFF2-40B4-BE49-F238E27FC236}">
                      <a16:creationId xmlns:a16="http://schemas.microsoft.com/office/drawing/2014/main" id="{9734FD1E-81B7-4268-8E73-FB6C9B1C18D6}"/>
                    </a:ext>
                  </a:extLst>
                </p:cNvPr>
                <p:cNvPicPr/>
                <p:nvPr/>
              </p:nvPicPr>
              <p:blipFill>
                <a:blip r:embed="rId59"/>
                <a:stretch>
                  <a:fillRect/>
                </a:stretch>
              </p:blipFill>
              <p:spPr>
                <a:xfrm>
                  <a:off x="1390997" y="3008023"/>
                  <a:ext cx="142200" cy="30564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18454" name="Ink 18453">
                  <a:extLst>
                    <a:ext uri="{FF2B5EF4-FFF2-40B4-BE49-F238E27FC236}">
                      <a16:creationId xmlns:a16="http://schemas.microsoft.com/office/drawing/2014/main" id="{C3F3E8DF-5F95-40CF-9DE5-A96F1F094BCD}"/>
                    </a:ext>
                  </a:extLst>
                </p14:cNvPr>
                <p14:cNvContentPartPr/>
                <p14:nvPr/>
              </p14:nvContentPartPr>
              <p14:xfrm>
                <a:off x="1304957" y="3195223"/>
                <a:ext cx="250920" cy="58320"/>
              </p14:xfrm>
            </p:contentPart>
          </mc:Choice>
          <mc:Fallback xmlns="">
            <p:pic>
              <p:nvPicPr>
                <p:cNvPr id="18454" name="Ink 18453">
                  <a:extLst>
                    <a:ext uri="{FF2B5EF4-FFF2-40B4-BE49-F238E27FC236}">
                      <a16:creationId xmlns:a16="http://schemas.microsoft.com/office/drawing/2014/main" id="{C3F3E8DF-5F95-40CF-9DE5-A96F1F094BCD}"/>
                    </a:ext>
                  </a:extLst>
                </p:cNvPr>
                <p:cNvPicPr/>
                <p:nvPr/>
              </p:nvPicPr>
              <p:blipFill>
                <a:blip r:embed="rId61"/>
                <a:stretch>
                  <a:fillRect/>
                </a:stretch>
              </p:blipFill>
              <p:spPr>
                <a:xfrm>
                  <a:off x="1286957" y="3177583"/>
                  <a:ext cx="286560" cy="9396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18455" name="Ink 18454">
                  <a:extLst>
                    <a:ext uri="{FF2B5EF4-FFF2-40B4-BE49-F238E27FC236}">
                      <a16:creationId xmlns:a16="http://schemas.microsoft.com/office/drawing/2014/main" id="{F30442BD-BC71-4466-AC47-F1E0E4827F7E}"/>
                    </a:ext>
                  </a:extLst>
                </p14:cNvPr>
                <p14:cNvContentPartPr/>
                <p14:nvPr/>
              </p14:nvContentPartPr>
              <p14:xfrm>
                <a:off x="1648397" y="3198103"/>
                <a:ext cx="18720" cy="86760"/>
              </p14:xfrm>
            </p:contentPart>
          </mc:Choice>
          <mc:Fallback xmlns="">
            <p:pic>
              <p:nvPicPr>
                <p:cNvPr id="18455" name="Ink 18454">
                  <a:extLst>
                    <a:ext uri="{FF2B5EF4-FFF2-40B4-BE49-F238E27FC236}">
                      <a16:creationId xmlns:a16="http://schemas.microsoft.com/office/drawing/2014/main" id="{F30442BD-BC71-4466-AC47-F1E0E4827F7E}"/>
                    </a:ext>
                  </a:extLst>
                </p:cNvPr>
                <p:cNvPicPr/>
                <p:nvPr/>
              </p:nvPicPr>
              <p:blipFill>
                <a:blip r:embed="rId63"/>
                <a:stretch>
                  <a:fillRect/>
                </a:stretch>
              </p:blipFill>
              <p:spPr>
                <a:xfrm>
                  <a:off x="1630757" y="3180103"/>
                  <a:ext cx="54360" cy="12240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18456" name="Ink 18455">
                  <a:extLst>
                    <a:ext uri="{FF2B5EF4-FFF2-40B4-BE49-F238E27FC236}">
                      <a16:creationId xmlns:a16="http://schemas.microsoft.com/office/drawing/2014/main" id="{B025AAD6-AB93-4519-81EB-0C41255070F7}"/>
                    </a:ext>
                  </a:extLst>
                </p14:cNvPr>
                <p14:cNvContentPartPr/>
                <p14:nvPr/>
              </p14:nvContentPartPr>
              <p14:xfrm>
                <a:off x="1659557" y="3093343"/>
                <a:ext cx="7920" cy="26640"/>
              </p14:xfrm>
            </p:contentPart>
          </mc:Choice>
          <mc:Fallback xmlns="">
            <p:pic>
              <p:nvPicPr>
                <p:cNvPr id="18456" name="Ink 18455">
                  <a:extLst>
                    <a:ext uri="{FF2B5EF4-FFF2-40B4-BE49-F238E27FC236}">
                      <a16:creationId xmlns:a16="http://schemas.microsoft.com/office/drawing/2014/main" id="{B025AAD6-AB93-4519-81EB-0C41255070F7}"/>
                    </a:ext>
                  </a:extLst>
                </p:cNvPr>
                <p:cNvPicPr/>
                <p:nvPr/>
              </p:nvPicPr>
              <p:blipFill>
                <a:blip r:embed="rId65"/>
                <a:stretch>
                  <a:fillRect/>
                </a:stretch>
              </p:blipFill>
              <p:spPr>
                <a:xfrm>
                  <a:off x="1641557" y="3075703"/>
                  <a:ext cx="43560" cy="6228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18457" name="Ink 18456">
                  <a:extLst>
                    <a:ext uri="{FF2B5EF4-FFF2-40B4-BE49-F238E27FC236}">
                      <a16:creationId xmlns:a16="http://schemas.microsoft.com/office/drawing/2014/main" id="{77CE9A82-927E-4AE0-8D4E-0BB56B2EFF71}"/>
                    </a:ext>
                  </a:extLst>
                </p14:cNvPr>
                <p14:cNvContentPartPr/>
                <p14:nvPr/>
              </p14:nvContentPartPr>
              <p14:xfrm>
                <a:off x="1753877" y="3177583"/>
                <a:ext cx="155160" cy="99720"/>
              </p14:xfrm>
            </p:contentPart>
          </mc:Choice>
          <mc:Fallback xmlns="">
            <p:pic>
              <p:nvPicPr>
                <p:cNvPr id="18457" name="Ink 18456">
                  <a:extLst>
                    <a:ext uri="{FF2B5EF4-FFF2-40B4-BE49-F238E27FC236}">
                      <a16:creationId xmlns:a16="http://schemas.microsoft.com/office/drawing/2014/main" id="{77CE9A82-927E-4AE0-8D4E-0BB56B2EFF71}"/>
                    </a:ext>
                  </a:extLst>
                </p:cNvPr>
                <p:cNvPicPr/>
                <p:nvPr/>
              </p:nvPicPr>
              <p:blipFill>
                <a:blip r:embed="rId67"/>
                <a:stretch>
                  <a:fillRect/>
                </a:stretch>
              </p:blipFill>
              <p:spPr>
                <a:xfrm>
                  <a:off x="1736237" y="3159583"/>
                  <a:ext cx="190800" cy="13536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18458" name="Ink 18457">
                  <a:extLst>
                    <a:ext uri="{FF2B5EF4-FFF2-40B4-BE49-F238E27FC236}">
                      <a16:creationId xmlns:a16="http://schemas.microsoft.com/office/drawing/2014/main" id="{48204C62-57C4-4E9B-8B8A-E9E6088EBA6E}"/>
                    </a:ext>
                  </a:extLst>
                </p14:cNvPr>
                <p14:cNvContentPartPr/>
                <p14:nvPr/>
              </p14:nvContentPartPr>
              <p14:xfrm>
                <a:off x="1972757" y="2986063"/>
                <a:ext cx="57240" cy="261720"/>
              </p14:xfrm>
            </p:contentPart>
          </mc:Choice>
          <mc:Fallback xmlns="">
            <p:pic>
              <p:nvPicPr>
                <p:cNvPr id="18458" name="Ink 18457">
                  <a:extLst>
                    <a:ext uri="{FF2B5EF4-FFF2-40B4-BE49-F238E27FC236}">
                      <a16:creationId xmlns:a16="http://schemas.microsoft.com/office/drawing/2014/main" id="{48204C62-57C4-4E9B-8B8A-E9E6088EBA6E}"/>
                    </a:ext>
                  </a:extLst>
                </p:cNvPr>
                <p:cNvPicPr/>
                <p:nvPr/>
              </p:nvPicPr>
              <p:blipFill>
                <a:blip r:embed="rId69"/>
                <a:stretch>
                  <a:fillRect/>
                </a:stretch>
              </p:blipFill>
              <p:spPr>
                <a:xfrm>
                  <a:off x="1954757" y="2968063"/>
                  <a:ext cx="92880" cy="29736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18459" name="Ink 18458">
                  <a:extLst>
                    <a:ext uri="{FF2B5EF4-FFF2-40B4-BE49-F238E27FC236}">
                      <a16:creationId xmlns:a16="http://schemas.microsoft.com/office/drawing/2014/main" id="{B0C2CDF5-294C-4A61-A1E3-49FAF32D204F}"/>
                    </a:ext>
                  </a:extLst>
                </p14:cNvPr>
                <p14:cNvContentPartPr/>
                <p14:nvPr/>
              </p14:nvContentPartPr>
              <p14:xfrm>
                <a:off x="2103797" y="2997223"/>
                <a:ext cx="153000" cy="255960"/>
              </p14:xfrm>
            </p:contentPart>
          </mc:Choice>
          <mc:Fallback xmlns="">
            <p:pic>
              <p:nvPicPr>
                <p:cNvPr id="18459" name="Ink 18458">
                  <a:extLst>
                    <a:ext uri="{FF2B5EF4-FFF2-40B4-BE49-F238E27FC236}">
                      <a16:creationId xmlns:a16="http://schemas.microsoft.com/office/drawing/2014/main" id="{B0C2CDF5-294C-4A61-A1E3-49FAF32D204F}"/>
                    </a:ext>
                  </a:extLst>
                </p:cNvPr>
                <p:cNvPicPr/>
                <p:nvPr/>
              </p:nvPicPr>
              <p:blipFill>
                <a:blip r:embed="rId71"/>
                <a:stretch>
                  <a:fillRect/>
                </a:stretch>
              </p:blipFill>
              <p:spPr>
                <a:xfrm>
                  <a:off x="2086157" y="2979583"/>
                  <a:ext cx="188640" cy="2916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18461" name="Ink 18460">
                  <a:extLst>
                    <a:ext uri="{FF2B5EF4-FFF2-40B4-BE49-F238E27FC236}">
                      <a16:creationId xmlns:a16="http://schemas.microsoft.com/office/drawing/2014/main" id="{C303ADAC-981A-4862-84EC-B8E044B9176D}"/>
                    </a:ext>
                  </a:extLst>
                </p14:cNvPr>
                <p14:cNvContentPartPr/>
                <p14:nvPr/>
              </p14:nvContentPartPr>
              <p14:xfrm>
                <a:off x="2422397" y="3000463"/>
                <a:ext cx="79200" cy="256320"/>
              </p14:xfrm>
            </p:contentPart>
          </mc:Choice>
          <mc:Fallback xmlns="">
            <p:pic>
              <p:nvPicPr>
                <p:cNvPr id="18461" name="Ink 18460">
                  <a:extLst>
                    <a:ext uri="{FF2B5EF4-FFF2-40B4-BE49-F238E27FC236}">
                      <a16:creationId xmlns:a16="http://schemas.microsoft.com/office/drawing/2014/main" id="{C303ADAC-981A-4862-84EC-B8E044B9176D}"/>
                    </a:ext>
                  </a:extLst>
                </p:cNvPr>
                <p:cNvPicPr/>
                <p:nvPr/>
              </p:nvPicPr>
              <p:blipFill>
                <a:blip r:embed="rId73"/>
                <a:stretch>
                  <a:fillRect/>
                </a:stretch>
              </p:blipFill>
              <p:spPr>
                <a:xfrm>
                  <a:off x="2404397" y="2982823"/>
                  <a:ext cx="114840" cy="291960"/>
                </a:xfrm>
                <a:prstGeom prst="rect">
                  <a:avLst/>
                </a:prstGeom>
              </p:spPr>
            </p:pic>
          </mc:Fallback>
        </mc:AlternateContent>
        <mc:AlternateContent xmlns:mc="http://schemas.openxmlformats.org/markup-compatibility/2006" xmlns:p14="http://schemas.microsoft.com/office/powerpoint/2010/main">
          <mc:Choice Requires="p14">
            <p:contentPart p14:bwMode="auto" r:id="rId74">
              <p14:nvContentPartPr>
                <p14:cNvPr id="18462" name="Ink 18461">
                  <a:extLst>
                    <a:ext uri="{FF2B5EF4-FFF2-40B4-BE49-F238E27FC236}">
                      <a16:creationId xmlns:a16="http://schemas.microsoft.com/office/drawing/2014/main" id="{39EC226E-2341-49A6-808A-34931918403B}"/>
                    </a:ext>
                  </a:extLst>
                </p14:cNvPr>
                <p14:cNvContentPartPr/>
                <p14:nvPr/>
              </p14:nvContentPartPr>
              <p14:xfrm>
                <a:off x="2593037" y="3157783"/>
                <a:ext cx="24120" cy="73080"/>
              </p14:xfrm>
            </p:contentPart>
          </mc:Choice>
          <mc:Fallback xmlns="">
            <p:pic>
              <p:nvPicPr>
                <p:cNvPr id="18462" name="Ink 18461">
                  <a:extLst>
                    <a:ext uri="{FF2B5EF4-FFF2-40B4-BE49-F238E27FC236}">
                      <a16:creationId xmlns:a16="http://schemas.microsoft.com/office/drawing/2014/main" id="{39EC226E-2341-49A6-808A-34931918403B}"/>
                    </a:ext>
                  </a:extLst>
                </p:cNvPr>
                <p:cNvPicPr/>
                <p:nvPr/>
              </p:nvPicPr>
              <p:blipFill>
                <a:blip r:embed="rId75"/>
                <a:stretch>
                  <a:fillRect/>
                </a:stretch>
              </p:blipFill>
              <p:spPr>
                <a:xfrm>
                  <a:off x="2575397" y="3140143"/>
                  <a:ext cx="59760" cy="10872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18463" name="Ink 18462">
                  <a:extLst>
                    <a:ext uri="{FF2B5EF4-FFF2-40B4-BE49-F238E27FC236}">
                      <a16:creationId xmlns:a16="http://schemas.microsoft.com/office/drawing/2014/main" id="{EA56A98B-16B5-4F0F-B865-CD61C40E6EDF}"/>
                    </a:ext>
                  </a:extLst>
                </p14:cNvPr>
                <p14:cNvContentPartPr/>
                <p14:nvPr/>
              </p14:nvContentPartPr>
              <p14:xfrm>
                <a:off x="2626877" y="3068863"/>
                <a:ext cx="3960" cy="5400"/>
              </p14:xfrm>
            </p:contentPart>
          </mc:Choice>
          <mc:Fallback xmlns="">
            <p:pic>
              <p:nvPicPr>
                <p:cNvPr id="18463" name="Ink 18462">
                  <a:extLst>
                    <a:ext uri="{FF2B5EF4-FFF2-40B4-BE49-F238E27FC236}">
                      <a16:creationId xmlns:a16="http://schemas.microsoft.com/office/drawing/2014/main" id="{EA56A98B-16B5-4F0F-B865-CD61C40E6EDF}"/>
                    </a:ext>
                  </a:extLst>
                </p:cNvPr>
                <p:cNvPicPr/>
                <p:nvPr/>
              </p:nvPicPr>
              <p:blipFill>
                <a:blip r:embed="rId77"/>
                <a:stretch>
                  <a:fillRect/>
                </a:stretch>
              </p:blipFill>
              <p:spPr>
                <a:xfrm>
                  <a:off x="2609237" y="3050863"/>
                  <a:ext cx="3960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18464" name="Ink 18463">
                  <a:extLst>
                    <a:ext uri="{FF2B5EF4-FFF2-40B4-BE49-F238E27FC236}">
                      <a16:creationId xmlns:a16="http://schemas.microsoft.com/office/drawing/2014/main" id="{277BF198-6A4D-415C-B44A-C1474C084A5C}"/>
                    </a:ext>
                  </a:extLst>
                </p14:cNvPr>
                <p14:cNvContentPartPr/>
                <p14:nvPr/>
              </p14:nvContentPartPr>
              <p14:xfrm>
                <a:off x="2691317" y="3134743"/>
                <a:ext cx="75960" cy="114840"/>
              </p14:xfrm>
            </p:contentPart>
          </mc:Choice>
          <mc:Fallback xmlns="">
            <p:pic>
              <p:nvPicPr>
                <p:cNvPr id="18464" name="Ink 18463">
                  <a:extLst>
                    <a:ext uri="{FF2B5EF4-FFF2-40B4-BE49-F238E27FC236}">
                      <a16:creationId xmlns:a16="http://schemas.microsoft.com/office/drawing/2014/main" id="{277BF198-6A4D-415C-B44A-C1474C084A5C}"/>
                    </a:ext>
                  </a:extLst>
                </p:cNvPr>
                <p:cNvPicPr/>
                <p:nvPr/>
              </p:nvPicPr>
              <p:blipFill>
                <a:blip r:embed="rId79"/>
                <a:stretch>
                  <a:fillRect/>
                </a:stretch>
              </p:blipFill>
              <p:spPr>
                <a:xfrm>
                  <a:off x="2673317" y="3116743"/>
                  <a:ext cx="111600" cy="15048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18465" name="Ink 18464">
                  <a:extLst>
                    <a:ext uri="{FF2B5EF4-FFF2-40B4-BE49-F238E27FC236}">
                      <a16:creationId xmlns:a16="http://schemas.microsoft.com/office/drawing/2014/main" id="{416F887D-06EC-440D-B6BC-EECAAC5AD6DD}"/>
                    </a:ext>
                  </a:extLst>
                </p14:cNvPr>
                <p14:cNvContentPartPr/>
                <p14:nvPr/>
              </p14:nvContentPartPr>
              <p14:xfrm>
                <a:off x="2842517" y="3151303"/>
                <a:ext cx="87120" cy="119880"/>
              </p14:xfrm>
            </p:contentPart>
          </mc:Choice>
          <mc:Fallback xmlns="">
            <p:pic>
              <p:nvPicPr>
                <p:cNvPr id="18465" name="Ink 18464">
                  <a:extLst>
                    <a:ext uri="{FF2B5EF4-FFF2-40B4-BE49-F238E27FC236}">
                      <a16:creationId xmlns:a16="http://schemas.microsoft.com/office/drawing/2014/main" id="{416F887D-06EC-440D-B6BC-EECAAC5AD6DD}"/>
                    </a:ext>
                  </a:extLst>
                </p:cNvPr>
                <p:cNvPicPr/>
                <p:nvPr/>
              </p:nvPicPr>
              <p:blipFill>
                <a:blip r:embed="rId81"/>
                <a:stretch>
                  <a:fillRect/>
                </a:stretch>
              </p:blipFill>
              <p:spPr>
                <a:xfrm>
                  <a:off x="2824517" y="3133303"/>
                  <a:ext cx="12276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18466" name="Ink 18465">
                  <a:extLst>
                    <a:ext uri="{FF2B5EF4-FFF2-40B4-BE49-F238E27FC236}">
                      <a16:creationId xmlns:a16="http://schemas.microsoft.com/office/drawing/2014/main" id="{6A5D6D14-5D48-4794-B230-5E88C486669C}"/>
                    </a:ext>
                  </a:extLst>
                </p14:cNvPr>
                <p14:cNvContentPartPr/>
                <p14:nvPr/>
              </p14:nvContentPartPr>
              <p14:xfrm>
                <a:off x="3020357" y="3157063"/>
                <a:ext cx="121680" cy="114480"/>
              </p14:xfrm>
            </p:contentPart>
          </mc:Choice>
          <mc:Fallback xmlns="">
            <p:pic>
              <p:nvPicPr>
                <p:cNvPr id="18466" name="Ink 18465">
                  <a:extLst>
                    <a:ext uri="{FF2B5EF4-FFF2-40B4-BE49-F238E27FC236}">
                      <a16:creationId xmlns:a16="http://schemas.microsoft.com/office/drawing/2014/main" id="{6A5D6D14-5D48-4794-B230-5E88C486669C}"/>
                    </a:ext>
                  </a:extLst>
                </p:cNvPr>
                <p:cNvPicPr/>
                <p:nvPr/>
              </p:nvPicPr>
              <p:blipFill>
                <a:blip r:embed="rId83"/>
                <a:stretch>
                  <a:fillRect/>
                </a:stretch>
              </p:blipFill>
              <p:spPr>
                <a:xfrm>
                  <a:off x="3002357" y="3139063"/>
                  <a:ext cx="157320" cy="150120"/>
                </a:xfrm>
                <a:prstGeom prst="rect">
                  <a:avLst/>
                </a:prstGeom>
              </p:spPr>
            </p:pic>
          </mc:Fallback>
        </mc:AlternateContent>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C1DAEBC-C5D9-4DAF-9C77-15C7AAE1800A}"/>
              </a:ext>
            </a:extLst>
          </p:cNvPr>
          <p:cNvSpPr txBox="1"/>
          <p:nvPr/>
        </p:nvSpPr>
        <p:spPr>
          <a:xfrm>
            <a:off x="762000" y="685800"/>
            <a:ext cx="7467600" cy="1938992"/>
          </a:xfrm>
          <a:prstGeom prst="rect">
            <a:avLst/>
          </a:prstGeom>
          <a:noFill/>
        </p:spPr>
        <p:txBody>
          <a:bodyPr wrap="square">
            <a:spAutoFit/>
          </a:bodyPr>
          <a:lstStyle/>
          <a:p>
            <a:pPr marL="342900" indent="-342900">
              <a:buAutoNum type="arabicPeriod" startAt="6"/>
            </a:pPr>
            <a:r>
              <a:rPr lang="en-US" sz="2400" dirty="0"/>
              <a:t>Experiment:  There always is a delay between when one body changes and the effect of that change on a second body.  </a:t>
            </a:r>
            <a:r>
              <a:rPr lang="en-US" sz="2400" b="1" i="1" dirty="0"/>
              <a:t>Velocity of propagation of interactions</a:t>
            </a:r>
            <a:r>
              <a:rPr lang="en-US" sz="2400" dirty="0"/>
              <a:t> is the distance between two bodies divided by the delay time before an effect due to the interaction occurs.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F30594-3C75-4CD8-B02A-E94829B82686}"/>
              </a:ext>
            </a:extLst>
          </p:cNvPr>
          <p:cNvSpPr txBox="1"/>
          <p:nvPr/>
        </p:nvSpPr>
        <p:spPr>
          <a:xfrm>
            <a:off x="800100" y="533400"/>
            <a:ext cx="7543800" cy="3416320"/>
          </a:xfrm>
          <a:prstGeom prst="rect">
            <a:avLst/>
          </a:prstGeom>
          <a:noFill/>
        </p:spPr>
        <p:txBody>
          <a:bodyPr wrap="square">
            <a:spAutoFit/>
          </a:bodyPr>
          <a:lstStyle/>
          <a:p>
            <a:r>
              <a:rPr lang="en-US" sz="2400" dirty="0"/>
              <a:t>7.  Velocity of propagation of interactions is finite.</a:t>
            </a:r>
          </a:p>
          <a:p>
            <a:r>
              <a:rPr lang="en-US" sz="2400" dirty="0"/>
              <a:t>If finite, it must have a maximum value.</a:t>
            </a:r>
          </a:p>
          <a:p>
            <a:r>
              <a:rPr lang="en-US" sz="2400" dirty="0"/>
              <a:t>A consequence is that motion of particles cannot exceed this maximum. </a:t>
            </a:r>
          </a:p>
          <a:p>
            <a:endParaRPr lang="en-US" sz="2400" dirty="0"/>
          </a:p>
          <a:p>
            <a:endParaRPr lang="en-US" sz="2400" dirty="0"/>
          </a:p>
          <a:p>
            <a:r>
              <a:rPr lang="en-US" sz="2400" dirty="0"/>
              <a:t>8.  The velocity of propagation of interactions is called the “</a:t>
            </a:r>
            <a:r>
              <a:rPr lang="en-US" sz="2400" b="1" i="1" dirty="0"/>
              <a:t>signal velocity</a:t>
            </a:r>
            <a:r>
              <a:rPr lang="en-US" sz="2400" dirty="0"/>
              <a:t>.” When a first particle changes, it sends a signal to a second particle “informing” it of the change.   </a:t>
            </a:r>
          </a:p>
        </p:txBody>
      </p:sp>
    </p:spTree>
    <p:extLst>
      <p:ext uri="{BB962C8B-B14F-4D97-AF65-F5344CB8AC3E}">
        <p14:creationId xmlns:p14="http://schemas.microsoft.com/office/powerpoint/2010/main" val="2213498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CE2095-D3AD-45EA-BEE6-1BD8FBE41F50}"/>
              </a:ext>
            </a:extLst>
          </p:cNvPr>
          <p:cNvSpPr txBox="1"/>
          <p:nvPr/>
        </p:nvSpPr>
        <p:spPr>
          <a:xfrm>
            <a:off x="381000" y="228600"/>
            <a:ext cx="8077200" cy="5632311"/>
          </a:xfrm>
          <a:prstGeom prst="rect">
            <a:avLst/>
          </a:prstGeom>
          <a:noFill/>
        </p:spPr>
        <p:txBody>
          <a:bodyPr wrap="square">
            <a:spAutoFit/>
          </a:bodyPr>
          <a:lstStyle/>
          <a:p>
            <a:pPr marL="457200" indent="-457200">
              <a:buAutoNum type="arabicPeriod" startAt="9"/>
            </a:pPr>
            <a:r>
              <a:rPr lang="en-US" sz="2400" dirty="0"/>
              <a:t>Signal velocity must be the same in all inertial reference systems by principle of relativity.  Equations of physics only have the same form in different reference systems if the signal velocity has the same value.</a:t>
            </a:r>
          </a:p>
          <a:p>
            <a:endParaRPr lang="en-US" sz="2400" dirty="0"/>
          </a:p>
          <a:p>
            <a:pPr>
              <a:buNone/>
            </a:pPr>
            <a:r>
              <a:rPr lang="en-US" sz="2400" dirty="0"/>
              <a:t>Signal velocity is a universal constant: c = 2.998 x 10</a:t>
            </a:r>
            <a:r>
              <a:rPr lang="en-US" sz="2400" baseline="30000" dirty="0"/>
              <a:t>10</a:t>
            </a:r>
            <a:r>
              <a:rPr lang="en-US" sz="2400" dirty="0"/>
              <a:t> cm/s.</a:t>
            </a:r>
          </a:p>
          <a:p>
            <a:pPr>
              <a:buNone/>
            </a:pPr>
            <a:r>
              <a:rPr lang="en-US" sz="2400" dirty="0"/>
              <a:t>Same as velocity of light in vacuum.</a:t>
            </a:r>
          </a:p>
          <a:p>
            <a:pPr>
              <a:buNone/>
            </a:pPr>
            <a:endParaRPr lang="en-US" sz="2400" dirty="0"/>
          </a:p>
          <a:p>
            <a:pPr marL="457200" indent="-457200">
              <a:buAutoNum type="arabicPeriod" startAt="10"/>
            </a:pPr>
            <a:r>
              <a:rPr lang="en-US" sz="2400" dirty="0"/>
              <a:t>The value of c is so much larger than ordinary velocities of material particles, that classical mechanics is well described by c = infinity.</a:t>
            </a:r>
          </a:p>
          <a:p>
            <a:pPr marL="457200" indent="-457200">
              <a:buAutoNum type="arabicPeriod" startAt="10"/>
            </a:pPr>
            <a:endParaRPr lang="en-US" sz="2400" dirty="0"/>
          </a:p>
          <a:p>
            <a:r>
              <a:rPr lang="en-US" sz="2400" dirty="0"/>
              <a:t>Explains why assumption of instantaneous interactions works for classical mechanics </a:t>
            </a:r>
          </a:p>
          <a:p>
            <a:pPr marL="457200" indent="-457200">
              <a:buAutoNum type="arabicPeriod" startAt="10"/>
            </a:pP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824</Words>
  <Application>Microsoft Office PowerPoint</Application>
  <PresentationFormat>On-screen Show (4:3)</PresentationFormat>
  <Paragraphs>99</Paragraphs>
  <Slides>18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Chapter 1.  The principle of relativity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The principle of relativity</dc:title>
  <dc:creator>Your User Name</dc:creator>
  <cp:lastModifiedBy>Robert Peale</cp:lastModifiedBy>
  <cp:revision>26</cp:revision>
  <dcterms:created xsi:type="dcterms:W3CDTF">2012-08-19T13:32:26Z</dcterms:created>
  <dcterms:modified xsi:type="dcterms:W3CDTF">2021-08-24T15:49:14Z</dcterms:modified>
</cp:coreProperties>
</file>