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73" r:id="rId9"/>
    <p:sldId id="269" r:id="rId10"/>
    <p:sldId id="274" r:id="rId11"/>
    <p:sldId id="258" r:id="rId12"/>
    <p:sldId id="25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6" autoAdjust="0"/>
  </p:normalViewPr>
  <p:slideViewPr>
    <p:cSldViewPr>
      <p:cViewPr>
        <p:scale>
          <a:sx n="87" d="100"/>
          <a:sy n="87" d="100"/>
        </p:scale>
        <p:origin x="9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12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43 832,'-4'5'162,"3"-5"-64,-4-1 261,-3 29 1257,3 5-315,5-32-1226,-8 17 1871,-5-5-1386,10-7-548,1 0-1,-1 0 1,1 1-1,0-1 1,-1 12 0,1-9 110,-7 41-129,-3 89-1,10-91 139,-2 1 1,-13 53-1,0-20 234,-13 156 0,12-26 231,-7 131-941,55 327 222,-20-571 227,4-1-1,36 130 0,-20-119-87,26 201 0,-49-253-14,12 122 60,-10-43-129,16 265 603,-20-218-979,-4-104 566,2 19-251,2 104 182,-5-146 164,-5 82-42,-11 111-641,1-52 631,13-165-139,-1 0 0,-1-1-1,-1 1 1,-3-1 0,-13 40-1,6-24 20,-11 57-1,7-24-162,-16 82 21,-8-1 1002,39-148-942,-1-1-1,-1 0 1,-8 13-1,0 2 82,12-24 54,1-1 1,-1 1-1,0-1 1,0 0-1,0 0 1,-3 2-1,-1 1 21,6-4 67,13-2-428,1 0 16,16-5 0,-4 2 164,28-7 265,59-19 1,-44 10-252,-47 14-33,40-4-1,-54 9 57,0 0-1,0 1 0,0 0 0,1 1 0,-1 0 1,0 0-1,0 1 0,9 3 0,1-2 900,-31-10-896,5-2 6,6 7-4,-1-1-1,1 0 1,0 0 0,-1 0 0,1 0 0,-2-5-1,0-4 16,1 0 1,0-1-1,1 1 0,0-1 0,1 1 0,1-1 0,1-24 1,0 0 23,4-60-196,17-105 0,-19 180 208,12-220 91,-8 80-113,6 1-5,13-230 81,-20 272-43,1-66 47,-3-227-346,-4 314 305,-8-276 190,-1 159-127,7 159-187,-14-317 289,13 288-178,-20-373 328,10 195-72,9 158-440,-14-156 318,16 211-76,-8-255-1,1 16-616,4 138 737,-2 21 11,1 38-2,0 31-203,-1-14-270,6 59 253,0 0 1,-6-26-1,3 20-210,3 20 233,1 1 0,0-1 0,-1 0 0,1 1-1,-1-1 1,0 0 0,0 1 0,0-1 0,1 0 0,-1 1 0,-1 0 0,1-1 0,0 1 0,0-1-1,0 1 1,-1 0 0,1 0 0,-1 0 0,1 0 0,-1 0 0,1 0 0,-1 0 0,1 1-1,-1-1 1,0 0 0,0 1 0,1-1 0,-1 1 0,0 0 0,-2-1 0,0 1 28,0 0 0,0 0 0,-1 1 0,1-1 0,0 1 0,0 0 0,0 0 0,0 0 0,0 0 0,0 1 0,-5 2 0,-95 47 116,85-42-176,11-6 52,0 1 1,0 1-1,0-1 0,1 1 1,-9 8-1,8-7-111,-9 11-244,16-16 309,1 0-1,-1-1 1,1 1-1,-1 0 1,1 0 0,0 0-1,0-1 1,-1 1 0,1 0-1,0 0 1,0 0 0,0-1-1,0 1 1,0 0-1,0 0 1,0 0 0,0 0-1,0-1 1,0 1 0,0 0-1,0 0 1,1 0-1,-1-1 1,0 1 0,1 1-1,1 1-39,0-1 0,1 1 0,-1-1 1,1 1-1,-1-1 0,1 0 0,0 0 0,-1 0 0,1-1 0,0 1 0,0 0 0,5 0 0,19 14 95,7 6-1069,-25-17-353,0-1 0,0 0-1,1 0 1,11 2 0,-1-2-1305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49.6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1472,'-7'5'467,"7"-5"-457,0 0-1,0 0 1,0 0-1,0 1 0,0-1 1,0 0-1,0 0 1,0 0-1,1 0 0,-1 0 1,0 1-1,0-1 1,0 0-1,0 0 0,0 0 1,0 0-1,0 0 1,1 0-1,-1 1 0,0-1 1,0 0-1,0 0 1,0 0-1,0 0 1,1 0-1,-1 0 0,0 0 1,0 0-1,0 0 1,0 0-1,0 0 0,1 0 1,-1 0-1,0 0 1,0 0-1,0 0 0,0 0 1,1 0-1,-1 0 1,0 0-1,0 0 0,0 0 1,0 0-1,1 0 1,0 28 2736,-4 8-2052,2-22-444,1 24 1,3 54 376,2 19-182,-1-53-136,-5 96 0,0-139-1388,-2-1 0,-6 26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59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41 2240,'0'-2'375,"0"1"-308,0 0 0,0 0 1,0 1-1,0-1 0,0 0 0,0 0 0,0 0 1,0 0-1,8-8 4211,-16-3-3462,4 10-730,-1 0-1,1 1 0,0 0 1,0 0-1,0 0 0,-1 0 1,1 1-1,-1-1 0,1 1 1,0 0-1,-1 1 0,1-1 1,0 1-1,-1 0 0,1 0 1,0 0-1,0 1 0,0-1 1,0 1-1,0 0 0,0 0 1,0 0-1,-4 4 0,-5 6-56,5-6 28,1 1 0,-1 0 0,1 0 0,1 1 0,-1 0 0,1 0 1,-4 9-1,7-11-34,1 0 1,1 0 0,-1 0-1,1 1 1,0-1 0,1 0-1,-1 0 1,1 1 0,0-1-1,1 0 1,0 0 0,0 0-1,2 8 1,-1-6-10,0-2 0,0 1 0,1 0 1,0 0-1,0-1 0,1 1 0,0-1 0,0 0 0,0 0 1,1-1-1,6 7 0,10 11-259,-18-18 254,1 0-1,1-1 0,-1 1 1,5 3-1,3 0 148,-6-2-105,0-1 0,1-1 0,-1 0-1,1 1 1,0-2 0,0 1 0,1-1 0,15 4 0,-21-7-212,0 0 0,1 0 0,-1 0 0,0-1 0,1 1 0,-1-1 0,0 1 1,0-1-1,1 0 0,-1 0 0,2-2 0,5-3-2628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6:00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0 832,'-4'7'104,"4"-7"208,-1 1 0,1 0 0,-1 0 0,1 0 0,-1 0 0,1 0 0,0 0 0,0 0 0,-1 0 0,1 0 0,0 0 0,0 2 0,-1 21 422,-8 38 1,1-5-892,3 16 269,-3 28 26,-5 13 464,-8 53 103,19-158-667,0-1 0,-1 1 0,0-1-1,0 0 1,0 0 0,-1 0 0,0-1 0,-1 1-1,0-1 1,-6 7 0,11-14-10,0 1 1,-1 0-1,1-1 0,-1 1 1,1 0-1,-1-1 0,1 1 0,-1-1 1,1 1-1,-1-1 0,0 0 1,1 1-1,-1-1 0,1 1 1,-1-1-1,0 0 0,0 0 0,1 1 1,-1-1-1,0 0 0,0 0 1,1 0-1,-1 0 0,0 0 0,0 0 1,1 0-1,-2 0 0,1-1-15,0 1-1,1-1 0,-1 1 0,1-1 0,-1 0 0,1 1 0,-1-1 0,1 0 1,0 1-1,-1-1 0,1 0 0,0 0 0,-1 1 0,1-1 0,0 0 1,0 0-1,0 0 0,0 0 0,0 1 0,0-1 0,0 0 0,0 0 1,0 0-1,0 1 0,0-1 0,1-1 0,6-38-256,15-72 56,5-30 240,-9 39-8,-9 62-97,42-183 133,-50 219-21,1-1-6,0 0 0,-1 1 0,1-12 1,2 25 330,1 30-262,-3-32-81,-1 0 0,-1 0-1,1 1 1,-1 8-1,1 16 29,46 205-191,-40-210 235,2-2 1,0 1-1,2-2 1,1 1-1,0-1 1,32 41-1,-30-45-19,-1 0 0,-1 1 0,-1 0 0,13 29 0,-24-47-116,1 0 1,0 0-1,0 0 0,-1-1 1,1 1-1,-1 0 1,0 0-1,1 0 1,-1 1-1,0-1 1,0 0-1,-1 0 0,1 0 1,0 0-1,0 0 1,-1 0-1,0 0 1,1-1-1,-1 1 1,0 0-1,0 0 0,0 0 1,-2 3-1,3-5-48,-1 0 0,1 0 0,-1 1 0,1-1 0,-1 0-1,1 0 1,-1 0 0,1 0 0,-1 1 0,1-1 0,-1 0-1,0 0 1,1 0 0,-1 0 0,1 0 0,-1-1 0,1 1-1,-1 0 1,1 0 0,-1 0 0,0-1 0,0 1-157,-7-4-1853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6:01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1728,'0'-3'325,"0"1"1,1 0-1,-1 0 0,1 0 1,0-1-1,0 1 1,0 0-1,0 0 0,0 0 1,0 0-1,0 1 0,1-1 1,2-3-1,-3 4-215,0 0-1,0 0 0,0 0 1,0 0-1,0 0 1,0 0-1,0 1 0,1-1 1,-1 0-1,0 1 1,1-1-1,-1 1 0,0-1 1,1 1-1,-1-1 1,1 1-1,-1 0 1,0 0-1,1 0 0,-1 0 1,1 0-1,-1 0 1,1 0-1,1 1 0,7 2 178,21 9 173,-22-5-389,-8-7-175,-1 1 1,1 0 0,0 0 0,0-1 0,0 1 0,0-1 0,0 1 0,0-1 0,0 1 0,0-1 0,0 0 0,2 1 0,41 1-4425,-27 2 3248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6:01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1248,'58'-3'7092,"1"0"-5464,-34 3-1621,80 3-1737,-88-3-467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6:02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7648,'0'-4'2816,"5"4"-2176,0 4 544,-5 4-2368,-5 11-4640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6:03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2400,'3'-3'2546,"-3"2"-2350,0 1 1,0-1-1,0 1 1,1-1-1,-1 1 0,0-1 1,0 0-1,0 0-128,0 0 1,0-1-1,0 1 0,0 0 0,0 0 0,0-1 0,1 1 1,-1 0-1,0 0 0,1-1 0,-1 1 0,1 0 1,-1 0-1,1 0 0,0 0 0,0-1 0,-1 1 0,1 0 1,0 0-1,1 0 0,1-4 7,1 1 0,-1 0 1,1 1-1,7-6 0,-11 9-49,20-10 231,-19 9-258,-1 1 1,1 0 0,-1 0 0,1 0-1,0-1 1,-1 1 0,1 0-1,-1 0 1,1 0 0,0 0 0,-1 0-1,1 0 1,-1 0 0,1 1-1,0-1 1,-1 0 0,1 0-1,-1 0 1,1 1 0,-1-1 0,1 0-1,0 0 1,-1 1 0,1-1-1,-1 0 1,1 1 0,-1-1-1,0 1 1,1-1 0,-1 1 0,1-1-1,-1 1 1,0-1 0,1 1-1,-1 0 1,3 8-24,0 1 1,0-1-1,-1 1 1,0-1-1,0 11 1,-1 52-64,-1-54 139,-1 22 101,0-21 171,1-1 0,3 29 0,-2-21-75,-1-20-321,0 0 1,0-1-1,2 12 1,0-1 150,-3-15-77,1 0 0,0 0 0,0-1 0,0 1 0,0 0 0,0 0 0,0 0 0,0 0 0,0-1 0,0 1 0,1 0 0,-1 0 0,0 0 0,0-1 0,1 1 0,-1 0 0,0-1 0,1 1 1,-1 0-1,1 0 0,-1-1 0,1 1 0,-1-1 0,1 1 0,0-1 0,-1 1 0,1-1 0,0 1 0,-1-1 0,1 1 0,1 0 0,4 4 282,-6-5-276,0 0 0,1 0 0,-1 1-1,0-1 1,0 0 0,1 0 0,-1 1 0,0-1 0,0 0 0,1 0-1,-1 0 1,0 0 0,0 1 0,1-1 0,-1 0 0,0 0 0,1 0-1,-1 0 1,0 0 0,1 0 0,-1 0 0,0 0 0,1 0-1,-1 0 1,0 0 0,1 0 0,0 0 5,1 0-1,-1 0 1,1-1 0,-1 1-1,0 0 1,1-1 0,-1 1-1,0-1 1,0 0 0,1 1-1,-1-1 1,0 0-1,0 0 1,0 0 0,0 1-1,0-1 1,0 0 0,0-1-1,0 1 1,0 0 0,0-2-1,3-3 33,-1-1-1,1 1 0,1-8 1,1-2 32,18-46 47,-16 38-173,13-25 1,-17 39-4,1 0 0,0 1 0,1-1-1,0 1 1,1 0 0,0 1 0,0-1 0,15-12 0,-16 17 306,0 0 1,0 0 0,13-6-1,-18 9-3,2 3-37,-2-2-220,-1 0 0,0 0-1,1 0 1,-1 0 0,0 0 0,1 0 0,-1 0-1,0 0 1,0 0 0,1 0 0,-1 0-1,0 0 1,1 0 0,-1 1 0,0-1 0,0 0-1,1 0 1,-1 0 0,0 0 0,0 1 0,0-1-1,1 0 1,-1 0 0,0 1 0,1 3-470,0 0 1,0 0 0,-1 1 0,1-1-1,-1 0 1,0 0 0,0 1 0,-2 5-1,0-6-574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6:03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7712,'-5'0'3520,"10"0"-2656,3 0-768,2 0 672,-2 0-416,0 0-512,4 0 64,3 0-448,-2 0 320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6:05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4 2496,'-6'4'734,"15"-11"2425,-8 7-3192,-1 0 0,1-1-1,-1 1 1,1 0 0,-1 0-1,1 0 1,-1 0 0,1 0 0,-1 0-1,1 1 1,-1-1 0,1 0-1,-1 0 1,1 0 0,-1 0-1,0 0 1,1 1 0,-1-1 0,1 0-1,-1 0 1,1 1 0,-1-1-1,0 0 1,1 1 0,-1-1 0,0 0-1,1 1 1,-1-1 0,0 1-1,0-1 1,1 1 0,-1-1 0,1 2-405,-2 10 1105,-4-9-247,-1 1 0,1 0 0,0 1 0,1-1 1,-1 1-1,1 0 0,0 0 0,-5 9 0,8-13-295,-1 1 1,1-1-1,0 1 1,-1-1-1,1 0 0,-1 1 1,1-1-1,-1 0 1,-3 2-1,-7 5 312,11-7-208,-2 2 96,22-4 280,0-1-1,20-4 0,-19 2-725,0 1 1,23 0-1,173-1 862,-215 4-549,-6-4 491,2 3-686,1 1 1,-1 0-1,1-1 0,-1 1 1,1-1-1,-4-2 0,-12-2-261,-50-4 274,-43-4 727,27 8-1799,48 4-3492,23 1 2581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6:08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2304,'-1'1'151,"0"1"0,0-1 0,0 1 0,0-1 0,0 0 1,0 1-1,0-1 0,-2 2 0,2-2-71,1-1 1,0 0 0,-1 1-1,1-1 1,0 0-1,0 1 1,0-1 0,-1 0-1,1 1 1,0-1-1,0 1 1,0-1 0,0 0-1,0 1 1,0-1-1,0 1 1,0-1 0,0 1-1,0-1 1,0 0-1,0 1 1,0-1-1,0 1 1,0 0-34,0-1 0,1 1 0,-1-1 0,0 0 0,0 1 0,0-1-1,0 1 1,0-1 0,0 1 0,0-1 0,0 0 0,0 1 0,-1-1 0,1 1 0,0-1 0,0 0 0,0 1 0,0-1 0,0 0-1,-1 1 1,1-1 0,0 0 0,0 1 0,-1-1 0,1 0 0,0 1 0,-1-1 0,6 0 688,0-1 1,0 1 0,1 0-1,7 0 1,31 0-425,-16-2 100,54 4 0,-63-1-310,20 2 100,-10-1-179,0-1 0,36-3-1,-51 0 50,-7 2-325,-1 0 0,0-1 0,1 0-1,-1-1 1,0 1 0,0-1 0,10-5 0,-3 0-2706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6:09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 2816,'0'1'131,"0"0"1,0-1-1,0 1 0,1 0 0,-1-1 1,0 1-1,0-1 0,1 1 1,-1 0-1,0-1 0,1 1 1,-1-1-1,1 1 0,-1-1 1,0 1-1,1-1 0,0 1 1,5 6 1354,4-4-1070,-7-1-343,0-1 0,0 0-1,0 1 1,0-1 0,0-1-1,1 1 1,-1 0-1,0-1 1,1 1 0,-1-1-1,0 0 1,6-1-1,19-1 465,-18 1-491,-1 1-1,1-1 1,-1-1-1,1 0 1,-1 0-1,0-1 1,0 0-1,0 0 1,14-8-1,-22 10-32,0 1-1,-1-1 1,1 0 0,0 0-1,0 1 1,0-1-1,0 0 1,0 0-1,-1 0 1,1 0-1,0 1 1,-1-1-1,1 0 1,-1 0 0,1-1-1,-1 1 1,1 0-1,-1 0 1,0 0-1,0 0 1,1 0-1,-1 0 1,0 0-1,0-1 1,0 1-1,0 0 1,0 0 0,-1 0-1,1 0 1,0 0-1,0 0 1,-1-1-1,1 1 1,-1 0-1,1 0 1,-1 0-1,1 0 1,-1 0 0,-1-1-1,0-1 14,-1-1 0,1 1 1,-1 0-1,0 1 0,0-1 0,0 1 0,-1-1 0,1 1 0,0 0 1,-6-2-1,2 1-53,0 0-1,0 1 1,-1 0 0,-9-1 0,14 3 67,0-1 0,0 1-1,0 0 1,0 0 0,0 1 0,0-1 0,0 0-1,0 1 1,0 0 0,0 0 0,1 0-1,-1 0 1,-3 2 0,-5 3 56,9-5-60,-1 1-1,1-1 0,0 0 1,0 1-1,0-1 0,0 1 1,1 0-1,-1 0 1,0 0-1,-2 4 0,1-1-32,0 0-1,1 0 0,-1 0 0,-1 9 1,-3 5-9,1 9 146,4-13 61,2-13-152,0 1 0,0 0 0,0-1 0,0 1 0,1 0 0,-1-1 0,1 1 0,0 0-1,-1-1 1,1 1 0,0-1 0,1 1 0,-1-1 0,0 0 0,1 1 0,-1-1 0,1 0 0,0 0 0,-1 0 0,1 0 0,0 0 0,0-1 0,1 1 0,3 2 0,0 0 70,0 0 0,0-1 1,1 1-1,-1-2 1,1 1-1,0 0 1,0-1-1,8 1 1,14 1-250,0 0 1,0-2 0,48-3-1,-72 0-99,1 1-771,0-1 1,0 0 0,0 0-1,9-4 1,-5 2-281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50.0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4 3072,'-4'0'1120,"-1"5"-864,10-5 384,4 0-480,-1 0 704,0-5-480,7 5 736,6 0-640,1-3 480,-1 3-544,1 3-448,-1 5 0,1-5-800,-1 5 448,-3 3-1920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6:11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273 235 3392,'0'-2'288,"-1"1"-1,1-1 1,-1 1 0,1-1 0,-1 1-1,0-1 1,1 1 0,-1-1 0,0 1-1,0 0 1,0-1 0,0 1-1,0 0 1,0 0 0,-3-2 0,-7-11 921,10 13-1161,0 0 0,0 0 0,1 0 0,-1 0 0,0 1 0,0-1 0,0 0 0,0 1 0,0-1 0,0 1 0,0-1 0,0 1 0,0-1 0,0 1 0,0 0 0,0-1 0,0 1 0,0 0 0,0 0 0,-1 0 0,1 0 0,0 0 0,0 0 0,0 0 0,0 0 0,0 1 0,-2 0 0,-4 5 276,0 0 1,0 0-1,1 1 0,0 0 0,1 1 1,-10 15-1,11-16-290,-35 61 110,30-53-97,1 0 1,-9 25 0,0-1 22,-13 27-203,24-57 139,1 0 1,0 0-1,1 1 1,0 0-1,0 0 0,1 0 1,1 0-1,-1 1 1,0 19-1,3-26 17,1 0 0,-1-1-1,1 1 1,0-1 0,0 0 0,0 1 0,1-1 0,-1 0-1,1 0 1,2 4 0,24 29-23,-20-29-13,0 0 1,0-1 0,1 0 0,0 0-1,12 5 1,-6-3 38,-10-5 19,1 0 1,-1-1-1,1 0 0,-1 0 1,1 0-1,0-1 1,0 0-1,7 1 1,2-2-2,29-2 0,-27 0 13,-9 1 26,1-1-1,-1-1 0,1 0 0,-1 0 1,0 0-1,0-1 0,0 0 1,-1-1-1,1 0 0,-1 0 0,0 0 1,-1-1-1,10-10 0,-10 10-54,-2 1 0,1-1-1,0 0 1,-1 0 0,0-1 0,-1 1-1,1-1 1,-1 0 0,-1 0 0,1 0-1,-1 0 1,0 0 0,-1-1-1,0 1 1,0 0 0,0-1 0,-1 1-1,0-1 1,-1 1 0,1-1 0,-1 1-1,-1 0 1,0-1 0,-4-11 0,-10-14-12,-1 0 0,-2 1 0,-1 1 0,-37-44 0,14 22 53,24 28-312,-23-39 1,40 55 687,-1 0-4538,3 8 4152,0 0 0,0 0 0,0 0 0,0 0 0,0 0 0,0 0 0,0 0-1,1 0 1,-1 0 0,0 0 0,1-1 0,1-7 12,-8-18-1633,3 16 1140,-18-65 1388,21 76-950,0-1 0,0 0 0,0 1 0,0-1 0,0 1 0,0-1 0,0 1 0,0-1 0,-1 1 0,1-1 0,0 0 0,0 1 0,-1-1 0,1 1 0,0 0 0,-1-1 0,1 1 0,0-1 0,-2 0 0,0 11-497,0 23-110,17 318 566,-5-177 631,-7-106 581,-9 112-1,3-150-1033,1 1 0,4 42 0,-2-71-178,0-1 1,0 0-1,1 1 1,-1-1-1,0 0 1,1 1-1,-1-1 1,1 0-1,0 0 1,-1 0-1,1 1 1,0-1-1,0 0 1,1 1-1,-2-2-65,1 1-1,-1-1 1,1 0-1,-1 1 1,1-1-1,-1 0 1,1 1-1,-1-1 1,1 0-1,0 0 1,-1 0-1,1 1 0,-1-1 1,1 0-1,-1 0 1,1 0-1,0 0 1,-1 0-1,1 0 1,-1 0-1,1-1 1,0 1-1,-1 0 1,1 0-1,-1 0 1,1 0-1,-1-1 1,1 1-1,-1 0 1,1-1-1,-1 1 1,1 0-1,-1-1 1,1 0-1,25-17-7482,-17 10 5653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7:52.1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491 29 1984,'0'-3'34,"0"2"71,0-1 0,0 0 0,0 1-1,0-1 1,0 1 0,0-1 0,-1 0 0,1 1-1,-1-1 1,1 1 0,-1-2 0,0 2-78,0 1-1,0-1 1,1 0-1,-1 1 1,0 0 0,0-1-1,0 1 1,0-1-1,0 1 1,1 0 0,-1 0-1,0 0 1,0-1-1,0 1 1,0 0 0,0 0-1,0 0 1,0 0 0,0 1-1,0-1 1,0 0-1,0 0 1,-1 1 0,-28 6 255,-58 1 1377,67-7-1442,-1-1 0,-24 6-1,36-4-174,0 0 0,1 1 0,0 0 0,0 0 0,0 1 0,0 0 0,-9 7 0,14-9-34,1 1-1,0 0 0,0-1 0,-6 8 1,-3 3-274,11-12 250,0 0 0,0-1 0,0 1 0,1 0 0,-1 0 0,0 0 0,1-1 0,-1 1 0,0 0 0,1 0 0,-1 0 0,1 0 0,0 0 0,-1 0 0,1 0 0,0 0 0,0 0 0,-1 2 0,20 2 37,-14-5 8,0 1-1,1-1 1,-1 0-1,1-1 1,-1 1-1,0-1 1,0 0-1,1 0 1,7-3-1,25-5 71,-22 7-282,27-8 0,-7 1 0,-33 8 119,-2 1 43,-1 0 0,0 0 0,1 0 0,-1 0 0,0 0 1,1 0-1,-1 0 0,1 0 0,-1 0 0,0 0 0,1 0 0,-1 0 0,0-1 0,1 1 0,-1 0 1,0 0-1,1 0 0,-1-1 0,0 1 0,0 0 0,1 0 0,-1-1 0,0 1 0,0 0 1,1 0-1,-1-1 0,0 1 0,0 0 0,0-1 0,1 1 0,-1 0 0,0-1 0,0 1 1,0-1-1,0 1 0,0-1 0,-13 12 149,4-3-15,0-1-1,-1 0 1,0-1 0,0 0 0,0-1 0,-20 8 0,-12 6 473,-91 57 118,119-67-1239,1-1 0,-26 21-1,26-13-850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7:52.8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148 0 1728,'-8'5'800,"3"-5"-704,0 0 224,1 8-192,0-2 320,0-1-256,-1 3-32,-3-5-96,-2 5-64,2-4 32,0 4 32,-5-5-32,-1 5 256,1 0-160,0 0-96,1 0-64,-1 0-192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7:54.7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25 576,'0'-1'6,"-1"1"0,1 0 0,0 0 0,0-1 0,-1 1 0,1 0 0,0 0 0,0-1 0,0 1 0,-1 0-1,1 0 1,0-1 0,0 1 0,0 0 0,0-1 0,0 1 0,0 0 0,0-1 0,0 1 0,0 0 0,0-1 0,0 1 0,0 0 0,0-1 0,0 1 0,0 0 0,0-1 0,0 1 0,0 0 0,0-1 0,0 1 0,1 0-1,-1 0 1,0-1 0,0 1 0,1-1 0,10 1 124,4-1 485,-7 9-81,-7-6-500,0 0 0,-1 0 1,1 0-1,-1 0 1,0 0-1,1 0 0,-1 0 1,0 1-1,0-1 0,-1 4 1,-6 24 68,3-14-46,-3 21 509,-3-1-1,-24 60 0,32-90-503,-10 21 160,11-25-204,0 0 0,0 0 0,0-1-1,0 1 1,0 0 0,-1-1 0,1 1 0,0-1 0,-1 1-1,-2 1 1,4-3-18,0 0-1,0 0 0,0 0 1,0 0-1,0 0 1,0 0-1,-1 0 0,1 0 1,0 0-1,0 1 1,0-1-1,0 0 0,0 0 1,0 0-1,0 0 1,-1 0-1,1 0 0,0 0 1,0 0-1,0-1 1,0 1-1,0 0 0,0 0 1,0 0-1,-1 0 1,1 0-1,0 0 0,0 0 1,0 0-1,0 0 1,0 0-1,0 0 0,0 0 1,0 0-1,-1 0 1,1-1-1,0 1 1,0 0-1,0 0 0,0 0 1,0 0-1,0 0 1,0 0-1,0 0 0,0 0 1,0-1-1,0 1 1,0-9 36,4-10 223,10-21-85,1 2 0,2 0-1,2 1 1,36-54 0,-51 86-247,-1 1 1,1 0-1,0 0 0,9-6 1,-11 8 40,13-10-282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7:56.4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181 100 1056,'-4'-7'539,"3"6"-619,-1 5 313,0 0 70,-1 0 1,0-1-1,0 1 0,-4 4 661,19-24 178,13-6-982,-24 22-203,-1 0 28,0 0 17,0-1-1,0 1 1,0 0-1,0 0 0,0 0 1,0 0-1,0 0 1,0-1-1,0 1 0,0 0 1,0 0-1,0 0 1,0 0-1,0 0 1,1 0-1,-1-1 0,0 1 1,0 0-1,0 0 1,0 0-1,0 0 1,0 0-1,0 0 0,0 0 1,1 0-1,-1 0 1,0 0-1,0 0 1,0-1-1,0 1 0,0 0 1,0 0-1,1 0 1,-1 0-1,0 0 0,0 0 1,0 0-1,0 0 1,0 0-1,1 0 1,-1 0-1,0 0 0,0 0 1,0 0-1,0 1 1,0-1-1,1 0 1,2 8 91,-1 13-235,-2-20 196,0 1 1,0 0-1,-1-1 0,1 1 1,0 0-1,0-1 0,-1 1 1,1 0-1,-1-1 0,0 1 1,-1 2-1,2-3-15,-1-1 0,1 1 1,-1-1-1,1 0 0,-1 1 0,1-1 0,-1 0 1,0 1-1,1-1 0,-1 0 0,1 0 1,-1 1-1,0-1 0,1 0 0,-1 0 1,0 0-1,1 0 0,-1 0 0,0 0 0,1 0 1,-1 0-1,1 0 0,-1 0 0,0 0 1,1-1-1,-1 1 0,0 0 0,1 0 1,-1-1-1,1 1 0,-1 0 0,1-1 0,-1 1 1,1 0-1,-1-1 0,-2-1-33,1-1-1,0 1 1,-1 0-1,1-1 1,1 1-1,-1-1 1,0 1 0,0-1-1,1 0 1,0 0-1,-1 0 1,1 0-1,0 0 1,1 0-1,-1 0 1,0 0 0,1 0-1,0-1 1,0 1-1,0 0 1,0 0-1,0 0 1,2-5-1,-1 2-92,0 0-1,0 0 1,-1 0-1,1-12 1,-1 14 119,-1 3 34,0 0 0,0 0-1,0 0 1,1 0 0,-1 0 0,0 1 0,0-1-1,0 0 1,0 0 0,0 1 0,-3-2-1,3 4-67,-23 18 4,11-10 79,1-1-1,1 2 1,-20 21-1,-6 6-204,36-37 38,0 0 0,0 0 0,0-1-1,0 1 1,0 0 0,1 0 0,-1 0 0,0 0 0,1 0 0,-1 0 0,1 0 0,-1 0 0,1 0 0,-1 0 0,1 0 0,0 0 0,-1 1 0,1-1 0,0 0-1,0 0 1,0 0 0,0 0 0,0 1 0,0-1 0,0 0 0,0 0 0,1 0 0,0 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7:59.9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165 1 832,'-2'0'232,"1"0"-178,0 0-1,1 0 0,-1 0 0,0 0 0,1 0 1,-1 0-1,0 0 0,1 0 0,-1 1 0,0-1 0,1 0 1,-1 0-1,1 1 0,-1-1 0,0 0 0,1 1 1,-1-1-1,1 1 0,-1-1 0,1 1 0,-1 0 1,-17 13 119,14-11-148,1-1 1,0 1-1,0-1 1,-1 1-1,2 0 1,-1 0-1,0 0 1,1 1-1,-1-1 0,-2 6 1,-3 10 16,3-7 31,0 0 0,1 0 0,0 1 0,1-1 0,-2 17 0,1 39-158,0 14 741,2-60-351,2-15-133,0-1 0,-1 0 0,0 1 1,0-1-1,-4 12 0,5-18-171,0 0 1,0 0-1,0 0 0,0-1 0,0 1 0,0 0 0,0 0 1,0 0-1,0 0 0,0 0 0,0 0 0,0 0 0,0 0 1,0 0-1,0 0 0,0 0 0,0 0 0,-1 0 0,1 0 1,0 0-1,0 0 0,0 0 0,0 0 0,0-1 0,0 1 1,0 0-1,0 0 0,0 0 0,0 0 0,0 0 0,0 0 1,0 0-1,0 0 0,0 0 0,-1 0 0,1 0 1,0 0-1,0 0 0,0 0 0,0 0 0,0 0 0,0 0 1,0 0-1,0 0 0,0 0 0,0 0 0,0 0 0,0 1 1,0-1-1,0 0 0,0 0 0,-1 0 0,1 0 0,0 0 1,0 0-1,0 0 0,0 0 0,0 0 0,0 0 0,0 0 1,0 0-1,0 0 0,0 0 0,0 0 0,0 0 0,0 0 1,0 1-1,-3-11 133,0-14 47,-5-57-144,8 70 45,-1 1-1,-4-18 0,2 18-34,2 0 0,-2-17-1,3 27-50,0 0 0,1 0-1,-1 0 1,0-1 0,0 1-1,0 0 1,0 0 0,0 0 0,0-1-1,0 1 1,0 0 0,0 0 0,0-1-1,0 1 1,0 0 0,0 0-1,-1 0 1,1-1 0,0 1 0,0 0-1,0 0 1,0 0 0,0-1-1,0 1 1,0 0 0,-1 0 0,1 0-1,0 0 1,0-1 0,0 1 0,0 0-1,-1 0 1,1 0 0,0 0-1,0 0 1,0 0 0,-1 0 0,1-1-1,0 1 1,-1 0-16,1 1-1,0-1 1,-1 0 0,1 0 0,0 1-1,-1-1 1,1 0 0,0 0-1,0 1 1,-1-1 0,1 0-1,0 1 1,0-1 0,-1 0 0,1 1-1,0-1 1,0 0 0,0 1-1,0-1 1,0 1 0,-2 8 42,1-1 0,1 1-1,-1-1 1,3 15 0,-2 12 269,-1-18-160,-1-4-10,2-1 0,-1 0 0,1 0 0,4 25 0,-3-35 23,0-12 106,10-20-107,-1-1-1,7-41 0,-11 33-152,-3 17-118,12-43 0,-13 59-348,1 0-1,-1 0 1,1 0-1,0 0 1,0 0-1,1 1 1,0-1-1,0 1 1,0 0-1,0 0 1,7-5-1,8-5-376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8:03.2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156 371 1248,'-2'-4'97,"1"0"0,0 0 0,0 1 0,0-1 0,1 0 0,-1 0 0,1 0 0,0-9 0,0 9-66,0 0 0,0-1 0,0 1 0,-1-1-1,0 1 1,0 0 0,-2-7 0,-5-11-98,6 16 353,0 0 1,0 1-1,0-1 0,-1 1 1,0 0-1,0 0 1,-6-8-1,2 4 7,0-1 1,1 1-1,1-1 0,0 0 0,0 0 1,-4-13-1,0-13 107,8 30-274,0 1 1,-1-1-1,1 0 1,-1 1-1,0-1 0,-1 1 1,1 0-1,-1 0 1,-6-10-1,-1 3 96,9 10-250,0 1 1,1-1-1,-1 1 0,0-1 1,0 1-1,-1 0 1,1 0-1,0 0 1,0-1-1,-1 1 0,1 0 1,0 0-1,-1 1 1,-1-2-1,3 14-463,0 77-2095,3-43-22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8:04.8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144 86 480,'0'-1'35,"-1"1"0,0 0 1,0-1-1,1 1 0,-1 0 0,0 0 0,0-1 1,0 1-1,1 0 0,-1 0 0,0 0 0,0 0 1,0 0-1,0 0 0,1 0 0,-1 1 0,0-1 0,0 0 1,0 0-1,1 0 0,-1 1 0,0-1 0,0 1 1,1-1-1,-1 0 0,0 1 0,0 0 0,0 0 0,0-1-1,1 1 0,-1-1 0,0 1 1,0-1-1,0 1 0,0-1 0,1 0 0,-1 1 1,0-1-1,0 0 0,0 0 0,0 0 0,0 0 1,0 0-1,0 0 0,0 0 0,0 0 1,0 0-1,1 0 0,-1 0 0,0 0 0,0-1 1,0 1-1,0 0 0,-1-2 0,-1 0 130,-1 0-1,1 0 1,-1 0-1,1 0 0,-1 0 1,0 1-1,0 0 1,1 0-1,-1 0 0,0 0 1,0 0-1,0 1 1,-5-1-1,-1 2-136,-10-2 218,19 1-239,1 0-1,-1-1 1,0 1 0,1 0 0,-1-1-1,1 1 1,-1 0 0,1-1-1,-1 1 1,1-1 0,0 1-1,-1-1 1,1 1 0,-1-1-1,1 1 1,0-1 0,0 1 0,-1-1-1,1 1 1,0-1 0,0 1-1,-1-1 1,1 0 0,0 1-1,0-1 1,0 0 0,0 1-1,0-1 1,0-1 0,0 1-5,1 0 0,-1-1 0,0 1 0,1-1 0,-1 1 0,1 0 0,-1-1 0,1 1 0,0 0 0,0 0 0,-1 0 0,1-1 0,0 1 0,0 0 0,0 0 0,0 0 0,0 0 0,2-1 0,-1 1-6,0 0 0,0-1 0,0 1 1,0 0-1,0 0 0,0 0 0,0 1 1,1-1-1,-1 0 0,0 1 1,0 0-1,3-1 0,21 1-101,-24 0 169,0 1 1,0-1 0,0 0 0,1-1-1,-1 1 1,0 0 0,0-1 0,0 1-1,0-1 1,0 1 0,1-1 0,-1 0-1,0 0 1,-1 0 0,1 0 0,0 0-1,0-1 1,0 1 0,-1-1 0,1 1-1,2-4 172,-4 30-6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8:05.7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 2 832,'0'-1'64,"-1"1"-1,1 0 1,-1 0 0,1 0-1,-1 0 1,1-1 0,-1 1-1,1 0 1,-1 0 0,0 0-1,-8 5 1147,7-3-992,2-2-211,0 0 0,0 0 0,0 0 0,1 0 0,-1 0 0,0 0 0,0 0 1,0 1-1,0-1 0,0 0 0,0 0 0,0 0 0,1 0 0,-1 0 0,0 1 0,0-1 0,0 0 0,0 0 0,0 0 0,0 0 0,0 1 1,0-1-1,0 0 0,0 0 0,0 0 0,0 0 0,0 1 0,0-1 0,0 0 0,0 0 0,0 0 0,0 0 0,0 1 0,0-1 0,0 0 1,-1 0-1,1 0 0,0 0 0,0 1 0,0-1 0,0 0 0,0 0 0,0 0 0,0 0 0,-1 0 0,1 0 0,0 0 0,0 1 1,0-1-1,0 0 0,0 0 0,-1 0 0,1 0 0,0 0 0,0 0 0,0 0 0,0 0 0,-1 0 0,1 0 0,0 0 0,0 0 0,0 0 1,-1 0-1,4 4-33,0-2 44,-1 1 1,0-1 0,-1 1-1,1-1 1,0 1 0,-1 0-1,1 0 1,-1 0 0,0 0-1,0 0 1,0 0 0,-1 0-1,1 0 1,-1 0 0,1 0-1,-1 0 1,0 4 0,0-3 48,-1 0 0,1 0 0,-1 0 0,1 0 0,-1 0 0,0 0 0,-1 0 1,1 0-1,-1 0 0,0-1 0,0 1 0,0-1 0,0 1 0,0-1 1,-1 0-1,-4 5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8:06.5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34 832,'0'-1'63,"0"1"1,0-1-1,0 0 1,0 0-1,0 0 1,0 1-1,0-1 1,0 0-1,0 0 0,0 1 1,-1-1-1,1 0 1,0 0-1,0 1 1,-1-1-1,1 0 1,0 0-1,-1 1 1,1-1-1,-1 0 0,1 1 1,-1-1-1,1 1 1,-1-1-1,0 1 1,1-1-1,-1 1 1,0-1-1,1 1 1,-1 0-1,0-1 0,1 1 1,-1 0-1,0-1 1,0 1-1,1 0 1,-1 0-1,-1 0 1,-7 15 1061,4-3-1022,1 0 1,0 1-1,1-1 0,-3 20 1,3-15 0,-6 23 0,1-14 145,6-17 38,0-1 0,-1 1 0,-4 8 0,1-9 129,4-14-142,4-15 210,1 9-307,0 1 1,5-15-1,4-13 112,-8 22-274,0 1 0,0 0 0,2 0 1,0 1-1,14-28 0,-19 43-21,-1 0 0,0-1 0,0 1 0,0 0 0,1 0 0,-1-1 0,0 1 0,0 0 0,1 0 0,-1 0 0,0-1 0,1 1 0,-1 0 0,0 0 0,1 0 0,-1 0 0,0 0 0,1-1-1,-1 1 1,0 0 0,1 0 0,-1 0 0,0 0 0,1 0 0,-1 0 0,0 0 0,1 0 0,-1 0 0,0 1 0,1-1 0,-1 0 0,0 0 0,1 0 0,-1 0 0,0 0 0,0 1 0,1-1 0,-1 0 0,0 0 0,1 0 0,-1 1 0,0-1 0,0 0 0,0 0 0,1 1 0,-1-1 0,0 0 0,0 1 0,1-1 0,-1 1-22,1 1 0,0-1-1,0 0 1,0 0 0,-1 1-1,1-1 1,0 0 0,-1 1 0,0-1-1,1 1 1,0 2 0,0 26-196,0-18 288,-1 0 0,-2 21 0,1-29-342,1-1 0,0 1-1,0-1 1,0 1 0,0-1 0,1 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50.9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1 640,'-1'1'37,"0"-1"0,1 1 1,-1 0-1,1 0 0,-1 0 1,1 0-1,-1 0 0,1 0 0,0 0 1,-1 0-1,1 0 0,0 0 0,0 0 1,0 0-1,0 0 0,0 0 0,0 1 1,-4 14 112,-5 9 135,7-20-56,1 0 0,-1 0 0,0-1 0,-3 6 0,0 1 1280,5-11-1421,0 1 0,-1-1 1,1 0-1,0 0 0,0 1 0,-1-1 0,1 0 1,0 0-1,-1 1 0,1-1 0,0 0 0,0 1 1,0-1-1,-1 0 0,1 1 0,0-1 1,0 1-1,0-1 0,0 0 0,0 1 0,0-1 1,0 1-1,0 0 0,9 84 675,-6-14-624,-1-41-103,-1 0-1,-7 57 0,-12 28-750,11-87-3039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8:09.2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316 157 992,'-6'1'48,"1"1"-1,-1-1 1,1 1-1,-1 0 1,1 0-1,0 0 1,0 1-1,0-1 1,0 1-1,-6 5 1,-20 11 325,30-19-363,-80 35 1425,70-31-1155,0-1 0,-1 0 0,1-1 0,-1 0 0,-18 0 0,21-1 40,-19-2 622,28 1-916,-1 0 1,0 0-1,1 0 0,-1 0 1,1 0-1,-1 0 1,0 0-1,1 0 1,-1-1-1,1 1 0,-1 0 1,1 0-1,-1-1 1,1 1-1,-1 0 0,1-1 1,-1 1-1,1 0 1,-1-1-1,1 1 0,-1-1 1,1 1-1,0-1 1,-1 1-1,1-1 1,0 1-1,-1-1 0,1 0 1,0 1-1,0-1 1,0 1-1,-1-2 0,15-4-148,-9 4 106,38-15 106,-3 2 145,53-30 0,46-28-27,-117 62-895,31-19 1,10-6-2821,-49 28 1987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8:12.6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3 157 320,'1'1'4,"-1"-1"0,0 0 0,0 0 1,0 0-1,1 0 0,-1 1 0,0-1 0,0 0 0,1 0 1,-1 0-1,0 0 0,0 0 0,1 0 0,-1 0 0,0 0 0,0 0 1,1 0-1,-1 0 0,0 0 0,1 0 0,-1 0 0,0 0 1,0 0-1,1 0 0,-1 0 0,0 0 0,0-1 0,1 1 1,-1 0-1,0 0 0,2-12 326,-2 12-305,1 0 1,-1-1-1,0 1 1,1 0-1,-1-1 1,0 1-1,0 0 1,1-1-1,-1 1 1,0 0 0,0-1-1,0 1 1,0-1-1,1 1 1,-1-1-1,0 1 1,0 0-1,0-1 1,0 1-1,0-1 1,0 1-1,0-1 1,0 1 0,0 0-1,0-1 1,0 1-1,-1-1 1,1 1-1,0-1 1,-4-14 461,1 11-335,3 3-114,-1 0 0,0 0 1,1 0-1,-1 1 1,1-1-1,-1 0 0,1 0 1,0-1-1,-1 1 0,1 0 1,0 0-1,-1-1 1,-2-14 585,3 12-554,1 0 0,0 0 0,0-1 0,0 1 0,0 0 0,0 0 0,4-7 0,0 0 436,-5 8-534,1 0 0,-1-1 0,0 1 0,1 0 1,-2-1-1,1-4 0,-1 2 517,0 6-497,1 0 0,-1 0 1,0 0-1,0 1 0,1-1 1,-1 0-1,0 0 0,1 0 1,-1 0-1,0 1 0,0-1 1,1 0-1,-1 1 0,0-1 1,0 1-1,1 1 22,-1 0 0,1 1 0,-1-1 0,1 0 0,0 1 0,0-1 0,0 0 0,0 0 0,1 1-1,-1-1 1,0 0 0,1 1 0,0-1 0,-1 0 0,3 3 0,1 10-40,0-1-9,0 0 0,0 0-1,2-1 1,-1 1 0,11 15 0,7 19 268,-17-35-135,-2-1 0,1 1 0,3 23 0,-7-29-127,0-1 1,-1 1-1,0 0 1,0 0-1,-1-1 1,1 1-1,-2 0 0,1-1 1,-4 10-1,2-7 88,-1 0 0,0-1-1,0 0 1,-1 0 0,-9 12-1,11-16-255,2-4 186,1 0 1,-1 1 0,1-1-1,-1 1 1,1-1 0,-1 1-1,1-1 1,-1 1 0,1-1-1,0 1 1,-1-1 0,1 1-1,0 0 1,-1-1 0,1 1-1,0 0 1,0-1-1,0 1 1,0 0 0,-1-1-1,1 1 1,0 0 0,0-1-1,0 1 1,0 0 0,1-1-1,-1 1 1,0 0 0,0-1-1,0 1 1,0 0 0,1-1-1,-1 2 1,10 27-1537,-6-21 1046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8:25.0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178 400 736,'0'-3'43,"0"1"1,1 0-1,-1-1 0,1 1 1,-1 0-1,1-1 0,1-2 0,0 0 0,9-22-391,-6 18 408,-1-1 1,0 0-1,-1 0 1,0 0-1,-1-1 1,2-18-1,-2 8 141,-1 16-141,-1 1 0,0 0 0,1-1 0,-2 1 0,1-1 0,0 1 0,-1 0 0,-1-6 0,-2-2 51,3 6-154,-1 1 1,0-1 0,-1 0-1,-2-5 1,-2-1 251,6 9-173,0 1-1,0 0 1,0 0-1,0 0 1,-1 0 0,1 0-1,-1 0 1,1 0-1,-1 0 1,0 1 0,1-1-1,-1 0 1,0 1-1,0 0 1,-4-3 0,4 4 93,0-1 0,0 0 1,0 0-1,0 0 1,0 0-1,1 0 1,-1 0-1,0-1 1,1 1-1,-3-3 1,-21-11 270,21 10-850,17 14 303,16 18 424,-22-18-280,0 1 0,0 0 1,-1 1-1,-1 0 0,1 0 1,-2 0-1,1 0 0,-2 1 1,4 14-1,9 40 336,-10-45-280,0 1-1,3 35 1,-3 36-475,-6-91 427,0-1 0,-1 0 0,1 0-1,0 0 1,0 0 0,-1 0 0,1 0 0,-1 1-1,1-1 1,-1 0 0,1 0 0,-1 0 0,0 0-1,1-1 1,-1 1 0,0 0 0,0 0 0,0 0-1,-1 1 1,-7 6 81,9-7-129,-22-1 70,21 0-27,0 0 1,0 0 0,0 0 0,0 0 0,0 0 0,1-1 0,-1 1 0,0 0 0,0 0 0,0-1 0,1 1 0,-1 0 0,0-1 0,0 1 0,1-1 0,-1 1-1,0-1 1,1 0 0,-1 1 0,1-1 0,-1 1 0,1-1 0,-1 0 0,1 0 0,-1 1 0,1-1 0,-1 0 0,1 0 0,0 1 0,0-1 0,-1 0-1,1 0 1,0 0 0,0 0 0,0 0 0,0 1 0,0-3 0,-5-13-202,2 10 186,1 0-1,-1 0 0,1 0 1,-1-9-1,-7-16 158,-13-15 77,8 17-278,-11-31 1,23 52 91,0 1 1,-1 0 0,-5-7 0,6 10-96,0 0-1,1-1 1,-1 1-1,1 0 1,0-1 0,0 0-1,0 1 1,1-1-1,0 0 1,0 0 0,-1-10-1,2-30-310,0 43 388,-1 0-1,0 1 1,0-1 0,0 0 0,0 1 0,0 0-1,0-1 1,0 1 0,0-1 0,0 1 0,-1 0-1,1 0 1,0 0 0,-1 0 0,1 0-1,-1 0 1,0 0 0,1 0 0,-1 1 0,0-1-1,-3 0 1,4 0-22,0 1 1,0 0-1,-1 0 0,1-1 0,0 1 0,0 0 0,-1-1 1,1 0-1,0 1 0,-2-2 0,2 1 34,0 0-1,0 1 1,0-1 0,0 1 0,0-1-1,-1 1 1,1-1 0,0 1-1,0 0 1,-3-1 107,4 0-149,0 0 0,1 0 1,-1 0-1,0 0 0,0 0 1,1 0-1,-1 0 1,0 0-1,1 0 0,-1 0 1,1 0-1,0 0 1,-1 0-1,1 0 0,0 0 1,-1 0-1,1 1 0,0-1 1,0 0-1,0 1 1,0-1-1,0 0 0,0 1 1,0-1-1,0 1 1,0-1-1,0 1 0,0 0 1,1-1-1,15-9 246,-10 5 39,-6 5-278,-1 0-1,1-1 1,0 1-1,0-1 1,-1 0 0,1 1-1,0-1 1,-1 1 0,1-1-1,-1 0 1,1 1-1,-1-1 1,1 0 0,-1 0-1,1 0 1,0-1 0,0 0 41,0 1 0,0-1 0,1 0 0,0 0 0,-1 0 0,1 1 0,3-3 0,10-16 983,-18 20-1111,-6 14-194,9-11 397,-1 0 0,1 0 1,0 0-1,-1 0 0,1 0 1,1 0-1,-1 4 0,1 4-217,0-1 97,0-1 1,1 1-1,0 0 1,1-1-1,6 15 1,4 16 165,32 97-151,-29-95-118,-8-19 103,1 0 1,1 0-1,1-1 0,19 27 0,5 8-569,-33-55 459,1-1-1,0 1 0,0-1 1,0 1-1,0-1 0,6 2 1,-8-3 42,1 0 1,0 1-1,0-1 1,0 0-1,-1 0 1,1 0-1,0 0 1,0-1 0,0 1-1,-1 0 1,1-1-1,0 1 1,0-1-1,-1 0 1,1 1-1,0-1 1,-1 0 0,1 0-1,-1 0 1,1 0-1,1-2 1,1-1 186,-1 0 0,0 1 0,0-1 1,0 0-1,0-1 0,3-6 0,-2 6-198,-1 0-1,1 0 1,0 0 0,8-7-1,11-14-35,-21 24 197,-1 0-1,0 0 1,0 0 0,0 0-1,0 0 1,0 0-1,0 0 1,-1 0-1,1 0 1,-1-1-1,0 1 1,1-3-1,-1 5-72,0-1 0,0 1 0,0-1 0,0 1 0,0-1 0,0 1 0,1-1 0,-1 1 0,0-1 0,0 1 0,0-1 1,1 1-1,-1 0 0,0-1 0,0 1 0,1-1 0,-1 1 0,0 0 0,1-1 0,-1 1 0,1-1 0,-1 1-4,1 0 0,-1 0 0,0 0 0,0 0 0,0 0 1,1 0-1,-1 0 0,0 0 0,0 0 0,0 0 0,1 0 0,-1 0 1,0 0-1,0 0 0,1 0 0,-1 0 0,0 0 0,0 0 0,0 0 1,1 0-1,-1 0 0,0 0 0,0 0 0,0 1 0,0-1 0,1 0 1,-1 0-1,0 0 0,0 0 0,0 0 0,0 1 0,0-1 0,1 0 1,-1 0-1,0 0 0,0 1 0,0-1 0,0 0 0,0 0 0,0 0 1,0 1-1,0-1 0,0 0 0,0 0 0,0 0 0,0 1 0,0-1 1,2 8 83,-1-6-62,0 1 0,-1-1 0,1 0 0,-1 1 0,0-1 0,1 1 0,-1 3 0,12-14 486,-11 7-519,1-1 1,-1 0-1,1 0 0,-1 0 0,0 0 1,0 0-1,0-1 0,1-2 0,4-8-222,-1 4 229,1 1-1,0-1 1,1 1-1,0 1 0,9-9 1,-14 14 51,0 0-1,0 0 1,0 0 0,-1 0 0,1 0 0,-1 0-1,1 0 1,-1-1 0,0 1 0,0-1 0,0 1-1,0-1 1,0 1 0,0-1 0,-1 0 0,1 1-1,-1-1 1,0 0 0,0 1 0,0-1 0,0 0-1,0 1 1,-1-1 0,1 0 0,-2-2 0,-8-12 328,10 17-376,-21-20 699,20 19-631,0 1 0,0-1 0,0 0 0,-1 1 0,1-1 0,0 1 0,0-1 0,-1 1 0,1 0 0,0 0 0,-1-1 0,1 1 0,-1 0 0,1 0 0,0 0 0,-1 1 0,1-1 0,-2 0 0,1 2-115,1-1 0,-1 0 0,1 0 0,0 0 0,-1 1 0,1-1 0,0 1 0,0-1 0,0 1 0,-1 2 0,-5 5-49,-1 0 106,1 2-1,-11 19 1,4-5 276,8-16-276,-67 111-484,57-97 317,12-18 227,1 1 1,-1-1 0,-3 9-1,3-4 59,1-6-298,1 1 0,0 0 0,1-1 0,-1 1 0,1 0 0,0 0 0,0 0 0,0 8 0,1-12 177,0 0 139,-2 2-138,0 0 0,0-1 0,1 1 0,-1-1 0,-1 0 0,1 1 0,0-1 0,-1 0 0,1 0 0,-4 2 0,-6 5 25,10-7-29,0-1 0,0 1-1,-1-1 1,1 0 0,0 1 0,-1-1 0,1 0-1,-1 0 1,1-1 0,-1 1 0,1 0-1,-5 0 1,-33 0 256,33-1-218,3 0-211,0 0 1,0 0 0,1 0 0,-1 1 0,0-1-1,0 1 1,1 0 0,-1 0 0,0 0 0,1 0 0,-1 1-1,-3 2 1,-5 4-566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8:26.2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1 343 992,'4'-58'2187,"2"5"-1009,-1 15-1179,-2 18-100,1-31 1,4-52 1774,-8 102-1688,0 0 0,0 1 0,-1-1 1,1 1-1,0-1 0,0 0 0,-1 1 0,1-1 0,0 1 0,-1-1 0,1 1 0,0-1 1,-1 1-1,1-1 0,-1 1 0,1-1 0,-1 1 0,1-1 0,-1 1 0,1 0 0,-1-1 0,0 1 1,1 0-1,-2-1 0,2 1 12,-1 0-1,1 0 1,0 0 0,-1 0 0,1-1 0,0 1 0,-1 0 0,1 0-1,-1-1 1,1 1 0,0 0 0,0 0 0,-1-1 0,1 1 0,0 0-1,0-1 1,-1 1 0,1 0 0,0-1 0,0 1 0,-1-2 165,1 22-862,6 198 1723,-2-173-937,1 35-83,-5 93 236,8-134-112,-8-24-112,0-12-260,0 1 0,0-1 1,1 0-1,-1 1 1,1-1-1,0 0 0,0 1 1,0-1-1,0 0 0,1 0 1,-1 0-1,1 0 0,0 0 1,0 0-1,4 4 0,3 8-1073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8:28.4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259 1 832,'-1'0'39,"0"0"0,0 1 1,0-1-1,0 1 0,0-1 0,0 0 0,0 1 1,0 0-1,1-1 0,-1 1 0,0 0 0,0-1 1,0 1-1,1 0 0,-1 0 0,0-1 0,1 1 1,-1 0-1,1 0 0,-1 0 0,1 0 0,-1 0 1,1 0-1,-1 2 0,-2 6 64,-26 42 30,27-48-77,1 0 0,-1-1 0,1 0 0,-1 1 0,0-1 0,-2 2 1,-9 13 734,12-14-596,1-2-184,-1-1 0,1 1 0,0-1 0,-1 1 0,1-1 0,0 1 0,-1-1 0,1 0 0,0 1 0,-1-1 0,1 0 0,-1 1-1,1-1 1,-1 0 0,1 1 0,-1-1 0,1 0 0,-1 0 0,1 0 0,-1 1 0,1-1 0,-1 0 0,1 0 0,-1 0 0,0 0 0,0-1 23,-1 2 179,0 14-92,2-14 23,9 15-48,-18-12 300,8-4-374,0 1-1,0-1 1,0 0-1,0 1 1,1-1-1,-1 0 1,0 1-1,0-1 1,0 1-1,0 0 1,1-1-1,-1 1 1,0-1 0,1 1-1,-1 0 1,0 0-1,1-1 1,-1 3-1,-1 1-98,2-2 102,0 0 0,-1-1 0,1 1-1,-1-1 1,1 1 0,-1-1 0,0 1 0,1-1 0,-1 0-1,0 1 1,0-1 0,0 0 0,0 1 0,0-1 0,0 0-1,-1 0 1,1 0 0,0 0 0,-1 0 0,1 0 0,-2 0-1,-7 1 148,10-2-168,-1 0 0,1 0 0,0 0 1,-1 0-1,1 0 0,-1 0 1,1 0-1,0 0 0,-1 0 0,1 0 1,-1 0-1,1 1 0,0-1 1,-1 0-1,1 0 0,0 0 0,-1 0 1,1 1-1,0-1 0,-1 0 0,1 0 1,0 1-1,-1-1 0,1 0 1,0 0-1,0 1 0,-1-1 0,1 0 1,0 1-1,0-1 0,0 0 1,-1 1-1,1-1 0,0 1 0,0-1 1,0 0-1,0 1 0,0-1 1,0 1-1,0 0 0,-5 22 433,0 31-847,0-7 554,-1-30 155,5-15-278,0 0 0,0 0 1,0 0-1,1 0 0,-1 0 1,0 0-1,1 1 0,0 1 0,-4 99-197,4-94 244,0 8-63,-2 24 0,1-36 8,0 1 1,-1-1-1,1 0 0,-1 1 1,0-1-1,0 0 0,-1 0 0,-3 6 1,0 5-166,6-14 162,0-1 1,-1 1-1,1 0 0,-1-1 1,1 1-1,-1-1 1,0 1-1,1-1 0,-3 3 1,-23 33 5,24-34-198,1 0 0,-1 0 0,1 0 0,0 0 0,0 0 0,0 0 0,0 1 0,1-1 0,-1 0 0,1 1 0,0-1 0,0 0 0,0 1 0,0-1 0,1 6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8:30.0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40 640,'1'-1'11,"0"0"0,-1-1 0,1 1 0,0 1 0,0-1 0,0 0 0,0 0-1,0 0 1,-1 0 0,2 1 0,-1-1 0,0 0 0,0 1 0,0-1 0,0 1 0,0-1 0,0 1 0,3-1 0,0 0-38,0-1 1,1 1-1,-1 0 0,7-1 1,2 4 620,-11-2-532,-1 0 0,1 1 0,-1-1 0,31-5 3837,-35-2-3709,3 7-178,0-1 0,0 1 0,0-1-1,0 1 1,0 0 0,0-1 0,0 1 0,-1-1 0,1 1 0,0 0 0,0-1 0,0 1 0,-1 0 0,1-1-1,0 1 1,0 0 0,-1-1 0,1 1 0,0 0 0,-1 0 0,1-1 0,-1 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8:42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 1056,'-3'0'1595,"2"0"-1581,1 0-1,0 0 1,0 0 0,0 0 0,-1 0 0,1 0 0,0 0 0,0 0 0,-1 1 0,1-1 0,0 0 0,0 0 0,0 0-1,-1 0 1,1 0 0,0 1 0,0-1 0,0 0 0,0 0 0,0 0 0,-1 1 0,1-1 0,0 0 0,0 0 0,0 0 0,0 1-1,0-1 1,0 0 0,0 0 0,0 1 0,0-1 0,0 0 0,0 0 0,0 1 0,0-1 0,0 0 0,0 0 0,0 1-1,0-1 1,0 0 0,0 0 0,0 0 0,0 1 0,1-1 0,3 11 250,2-7-164,1 1 0,-1-1 0,1 0 0,0-1 0,13 6 0,-5-3 234,-14-5-278,0-1 0,0 1 1,0-1-1,0 0 1,0 1-1,0-1 1,0 0-1,0 0 0,0 1 1,0-1-1,0 0 1,0 0-1,0 0 1,0 0-1,0 0 1,0-1-1,0 1 0,0 0 1,0 0-1,2-1 1,-3 0-18,1 1 0,-1-1 0,0 0 0,1 1 1,-1-1-1,0 1 0,0-1 0,1 1 0,-1-1 1,0 0-1,0 1 0,0-1 0,0 1 0,0-1 0,0 0 1,0 1-1,0-1 0,0 0 0,0 1 0,0-1 0,0 1 1,0-1-1,-1 0 0,1 1 0,0-1 0,0 1 1,-1-1-1,1 1 0,0-1 0,-1 1 0,1-1 0,0 1 1,-1-1-1,-1-1-22,1 0 0,0 1 1,0-1-1,-1 1 0,1-1 1,-1 1-1,0 0 0,1-1 0,-1 1 1,0 0-1,1 0 0,-1 0 1,0 1-1,0-1 0,0 0 0,0 1 1,0-1-1,0 1 0,0-1 1,0 1-1,0 0 0,0 0 0,0 0 1,0 0-1,0 1 0,0-1 1,-1 0-1,2 1 0,-1-1 0,0 1 1,0 0-1,0 0 0,0 0 1,0 0-1,0 0 0,1 0 0,-1 0 1,0 0-1,1 1 0,-1-1 1,1 1-1,0-1 0,-1 1 0,1-1 1,0 1-1,0 0 0,0 0 1,0 0-1,0-1 0,1 1 0,-1 0 1,0 0-1,1 0 0,-1 0 1,1 0-1,0 0 0,0 4 0,0-5 1,1 0-1,0 1 1,-1-2-1,1 1 1,0 0-1,-1 0 1,1 0-1,0 0 1,0 0-1,0-1 1,0 1 0,0 0-1,0-1 1,0 1-1,0 0 1,0-1-1,0 1 1,0-1-1,0 0 1,0 1-1,0-1 1,2 0-1,3 2 332,0-1-1,0 0 1,10 1 0,-17-2-335,0 0 1,0 0 0,0 1 0,0-1-1,0 0 1,0 1 0,0-1 0,0 1-1,1-1 1,-1 1 0,0-1-1,0 1 1,0-1 0,1 1 0,-1 0-1,-1 1 1,2-1-1,-1 0 0,0-1 0,0 1 0,1 0 0,-1 0 0,0-1 0,0 1 0,0 0 0,0-1 0,0 1-1,0-1 1,0 0 0,0 1 0,0-1 0,0 0 0,0 1 0,-2-1 0,3 0-14,-1 0-1,0 0 1,1 0 0,-1-1-1,1 1 1,-1 0-1,0 0 1,1-1 0,-1 1-1,1 0 1,-1-1 0,1 1-1,-1 0 1,1-1-1,-1 1 1,1-1 0,-1 1-1,1-1 1,-1 1 0,1-1-1,0 1 1,-1-1-1,1 1 1,0-1 0,0 0-1,-1 1 1,1-1 0,0 1-1,0-1 1,0 0-1,0 0 1,0 0-12,-1 0 0,1 0 0,0 0 0,0 0 0,0 1 0,1-1 0,-1 0 0,0 0 0,0 0 0,0 0-1,1 0 1,-1 1 0,0-1 0,1 0 0,-1 0 0,1 0 0,-1 1 0,1-1 0,-1 0 0,1 1 0,-1-1 0,1 0 0,0 1 0,-1-1 0,2 0 0,5-3 137,0-1 1,0 0 0,6-6-1,10-6-1168,-24 17 1098,-1 1-80,-1-1 0,1 1-1,0 0 1,0 0 0,-1 0-1,1 0 1,0 1 0,0-1-1,0 0 1,-2 3 0,-9 5-113,12-8 166,-1 0 0,1 0 0,-1 0 0,1 0 0,-1 0 0,1 0 0,0 1-1,0-1 1,0 0 0,-1 1 0,1-1 0,1 0 0,-1 1 0,0-1 0,0 1-1,0 0 1,1-1 0,-1 1 0,1 0 0,-1-1 0,1 4 0,62-7-7164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8:50.5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201 55 992,'0'0'37,"-1"-1"0,1 1 0,-1-1 0,0 1 0,0 0 0,1-1 0,-1 1 0,0 0 0,1 0 0,-1 0 0,0-1 0,0 1-1,1 0 1,-1 0 0,0 0 0,0 0 0,0 0 0,1 0 0,-1 1 0,0-1 0,0 0 0,1 0 0,-1 1 0,0-1 0,1 0 0,-1 1 0,0-1 0,1 0 0,-2 1 0,-14 5 785,16-7-796,0 1 0,0-1 0,0 0 1,0 0-1,0 0 0,0 0 0,1 0 0,-1 0 1,0 0-1,0 0 0,1 1 0,-1-1 1,1 0-1,0-1 0,-1 2-14,0 0-6,0-1 0,1 1 0,-1 0 0,0 0 0,0 0 0,0-1 0,1 1 0,-1 0-1,0 0 1,0-1 0,0 1 0,0 0 0,0 0 0,0-1 0,1 1 0,-1 0 0,0-1 0,0 1 0,0 0 0,0 0 0,0-1 0,0 1 0,0 0 0,0 0 0,0-1 0,0 1 0,-1 0 0,1-1 0,0 1 0,0 0-1,0 0 1,0-1 0,0 1 0,0 0 0,0 0 0,-1-1 0,1 1 0,0 0 0,-12-1 344,7 1-297,-37 1 2211,41-1-2207,-22 1 673,10 0-592,13-2-147,-1 0 1,1 0 0,-1 0-1,1 0 1,0 0 0,-1 0-1,1 0 1,0 0 0,-10-17 2211,7 14-2150,3 4-32,0 0 22,0 0-22,0 0 0,-1 0 0,1 0 1,0 0-1,0 0 0,0 0 1,-1 0-1,-10 1 129,-8 6-337,17-6 189,1 0 0,-1-1 0,1 1 0,-1 0 0,1 0 0,-1-1 0,0 1 0,0-1 0,1 0 0,-3 1 0,4-1-6,0 0 1,0 0 0,0 0-1,0 0 1,0 0 0,0 0-1,0 1 1,0-1-1,0 0 1,0 0 0,0 0-1,0 0 1,0 0 0,0 0-1,0 0 1,0 0 0,0 0-1,0 1 1,0-1 0,0 0-1,0 0 1,0 0-1,0 0 1,0 0 0,0 0-1,0 0 1,0 0 0,-1 0-1,1 0 1,0 0 0,0 0-1,0 1 1,0-1 0,0 0-1,0 0 1,0 0-1,0 0 1,0 0 0,0 0-1,0 0 1,0 0 0,-1 0-1,1 0 1,0 0 0,0 0-1,0 0 1,0 0 0,0 0-1,0 0 1,0 0-1,0 0 1,0 0 0,0 0-1,-1 0 1,1 0 0,0 0-1,0 0 1,0 0 0,0 0-1,0 0 1,0 0-1,0 0 1,0 0 0,0 0-1,-1-1 1,9 4-197,5-3-504,-1-1-1,0 0 0,1 0 1,-1-1-1,0-1 1,0 0-1,14-6 0,-9 2-1156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8:54.1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66 832,'0'0'885,"-1"-11"-165,-1 8-646,1 0-1,-1 0 1,0 1-1,0 0 1,0-1-1,0 1 0,-1 0 1,1 0-1,0 0 1,-1 0-1,0 0 1,1 1-1,-1-1 1,0 1-1,0-1 0,0 1 1,0 0-1,0 1 1,0-1-1,0 0 1,-5 0-1,7 1-13,0 0 0,-1 0-1,1 0 1,0 0 0,0-1 0,0 1-1,0 0 1,0-1 0,0 1 0,0-1-1,0 1 1,0-2 0,0 2-39,1 0 0,0 0 0,0 0 0,0 0 0,-1-1 0,1 1-1,0 0 1,0 0 0,0 0 0,0 0 0,-1-1 0,1 1 0,0 0 0,0 0 0,0-1 0,0 1 0,0 0 0,0 0 0,0-1 0,0 1 0,0 0 0,0 0 0,0-1 0,0 1 0,0 0 0,0 0 0,0-1 0,0 1-1,0 0 1,0 0 0,0-1 0,0 1 0,0 0 0,0 0 0,0 0 0,0-1 0,1 1 0,-1 0 0,0 0 0,0 0 0,0-1 0,0 1 0,1 0 0,-1 0 0,0 0 0,0 0 0,0-1 0,1 1 0,-1 0 0,1-1 106,15 1-20,-14 0-119,-1 0 1,0 0 0,1 0-1,-1 0 1,1 1 0,-1-1-1,0 0 1,0 1 0,1-1-1,-1 0 1,0 1-1,1 0 1,-1-1 0,0 1-1,1 1 1,0 0-12,0 0 0,0 0 1,-1 0-1,1 1 0,-1-1 1,2 4-1,-3-5 22,2 3 30,-1-1 0,1 1 0,-1-1 0,0 1 0,-1 0 0,1-1 0,-1 1-1,1 0 1,-2 7 0,1-9-3,-1 0-41,-1 0 0,1 0-1,-1 0 1,0 0 0,0 0-1,-3 2 1,4-4-6,-1 5 37,0-1-1,0 1 0,1-1 1,-1 1-1,1 0 0,0 0 1,1-1-1,-1 1 1,1 0-1,0 9 0,-1 17-264,-7 6-6,5-24 344,1-1-1,-2 27 1,2-30-17,-1 7-43,3-15-146,2 2 130,-2-3-18,0 1 0,0-1 0,0 0 0,0 0 0,0 0 0,0 0 0,0 1-1,0-1 1,1 0 0,-1 0 0,0 0 0,0 1 0,0-1 0,0 0 0,0 0 0,0 0 0,0 0-1,0 0 1,1 1 0,-1-1 0,0 0 0,0 0 0,0 0 0,0 0 0,0 0 0,1 0 0,-1 0-1,0 1 1,0-1 0,0 0 0,1 0 0,-1 0 0,0 0 0,12 0-209,-11 0 212,-1 0 1,1 0-1,0 0 0,-1 0 0,1 0 0,-1 0 0,1 0 0,-1 0 0,1 0 0,0 1 0,-1-1 0,1 0 0,-1 0 0,1 1 0,-1-1 0,1 0 1,-1 0-1,1 1 0,-1-1 0,0 1 0,2 0 0,-2-1 4,-1 0 0,1-1 1,0 1-1,0 0 0,0 0 0,0 0 1,0 0-1,0 0 0,0 0 0,0 0 1,0 0-1,0 0 0,0 0 1,0-1-1,0 1 0,0 0 0,0 0 1,0 0-1,0 0 0,0 0 0,0 0 1,0 0-1,0 0 0,0 0 0,0 0 1,1 0-1,-1-1 0,0 1 1,0 0-1,0 0 0,0 0 0,0 0 1,0 0-1,0 0 0,0 0 0,0 0 1,0 0-1,0 0 0,0 0 0,0 0 1,1 0-1,-1 0 0,0 0 1,0 0-1,0 0 0,0 0 0,0 0 1,0 0-1,0 0 0,0 0 0,0 0 1,0 0-1,0 0 0,1 0 0,-1 0 1,0 0-1,0 0 0,2 6-144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8:58.5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0 1248,'-9'22'869,"7"-17"-563,0 1-1,-1 0 1,0-1-1,0 0 1,0 1-1,-5 4 1,-1 4-3,7-12-243,1 0 0,0 1 1,-1-1-1,0 0 0,1 0 1,-4 2-1,5-3-65,-1 0-1,0 0 1,1 0-1,-1 0 1,1 0-1,-1 0 1,1 0-1,0 0 1,-1 0 0,1 0-1,0 0 1,0 0-1,-1 0 1,1 0-1,0 0 1,0 0-1,1 3 1,-1-2 93,0 0 0,0 0 1,1 0-1,-1 0 0,1 0 1,2 7 967,23-1-373,-11-8-739,-10-1 92,1 1 0,0 0 0,-1 0 0,1 1 0,11 2 0,-16-3 129,6 0-410,-36 66-555,27-63 959,0 1 0,0-1 1,-1 0-1,1 0 0,-1-1 0,-4 4 0,-2 5 280,9-10-440,0-1 0,0 1-1,0 0 1,-1-1 0,1 1-1,0-1 1,-1 1 0,1-1-1,-1 1 1,1-1 0,0 0-1,-1 1 1,1-1 0,-1 1-1,1-1 1,-1 0 0,1 0-1,-1 1 1,0-1 0,1 0-1,-1 0 1,1 1 0,-1-1-1,1 0 1,-1 0 0,0 0-1,1 0 1,-1 0-1,0 0 1,1 0 0,-1 0-1,1 0 1,-1 0 0,0-1-1,1 1 1,-1 0 0,1 0-1,-1 0 1,1-1 0,-2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51.3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 5408,'-13'8'1984,"26"-8"-1536,-5-5-128,2 10-96,-2-2-192,4 5 480,6-5-288,-5 5-224,4 0-32,1-5-1280,0 6 736,3-6-1888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8:57.3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7 1248,'-3'2'60,"0"-1"1,0 1-1,1 0 1,-1 0-1,1 0 0,0 0 1,-1 1-1,1-1 0,0 1 1,0-1-1,1 1 1,-3 4-1,1-2-16,0-1-1,-1 1 1,-6 6 0,4-5 198,0 1 0,1 0 0,-1 0 0,-6 12 406,21-19-83,-3-1-298,1 0 1,-1-1-1,1 0 0,-1 0 0,0 0 0,0-1 1,0 0-1,0 0 0,7-5 0,-9 5-173,-1 0 1,1-1-1,0 1 0,-1-1 1,0 1-1,0-1 0,0 0 1,-1 0-1,5-8 0,8-13 211,-13 24-339,-1 0-1,0 0 1,0 0 0,1 0-1,-1 0 1,0 0 0,1 0-1,-1 1 1,1-1 0,-1 1-1,3-1 1,7-4-493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8:59.9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142 192 1056,'-4'0'298,"4"0"-275,-1 1 0,1-1 0,-1 0 0,1 0 1,-1 0-1,1 0 0,-1 0 0,1 0 0,-1 0 1,1 0-1,-1 0 0,1 0 0,-1 0 0,1 0 1,0 0-1,-1 0 0,1-1 0,-1 1 1,1 0-1,-1 0 0,1 0 0,-1-1 0,1 1 1,0 0-1,-1-1 0,1 1 0,-1 0 0,1-1 1,-1 0 65,1 0 0,0 0 0,0 0 0,-1 0 1,1 0-1,0 0 0,-1 0 0,1 0 0,-1 1 1,1-1-1,-3-3 357,2 4-357,0-1 0,0 0 0,1 1 1,-1-1-1,-1 0 0,0 0 73,0 0 1,0 0-1,0 1 1,0-1-1,0 0 0,0 1 1,0-1-1,-4 1 1,-1-1 18,0 0 0,1-1 0,0 0 0,-1 0 0,1 0 0,0-1 0,0 0 0,-8-5 0,1 1 115,12 7-274,0 0-1,0-1 1,1 1 0,-1-1 0,0 1-1,0-1 1,0 1 0,1-1 0,-1 1-1,0-1 1,1 0 0,-1 1 0,0-2 0,1 1-20,0 1 0,0 0 1,0-1-1,0 1 1,0 0-1,0 0 0,0-1 1,0 1-1,0 0 1,0 0-1,0-1 0,0 1 1,0 0-1,0 0 0,0 0 1,0-1-1,1 1 1,-1 0-1,0 0 0,0-1 1,0 1-1,0 0 1,0 0-1,1 0 0,-1 0 1,0-1-1,0 1 1,0 0-1,1 0 0,-1 0 1,4-2-11,0 0 0,0 1 0,0-1 0,6 0 0,1-1 149,37-16 102,68-23 223,-84 29-599,-19 7 191,-12 5-63,0 1 4,-1 0 0,1 0-1,-1 0 1,0 0 0,1-1-1,-1 1 1,1 0 0,-1 0-1,0 0 1,1-1 0,-1 1-1,0 0 1,3-5 583,-16 5-886,-30 2 438,1 1-1,-47 10 0,57-12 516,21-1-402,12 0-252,-1 0-1,0 0 0,0 0 1,0 0-1,0-1 0,1 1 1,-1 0-1,0 0 1,0 0-1,0 0 0,0-1 1,0 1-1,0 0 0,0 0 1,0 0-1,0-1 0,1 1 1,-1 0-1,0 0 0,0 0 1,0-1-1,0 1 0,0 0 1,0 0-1,0 0 0,0-1 1,-1 1-1,1 0 1,0 0-1,0 0 0,0-1 1,0 1-1,0 0 0,0 0 1,0 0-1,0-1 0,0 1 1,-1 0-1,1 0 0,0 0 1,0 0-1,0 0 0,0-1 1,-1 1-1,1 0 0,0 0 1,0 0-1,0 0 1,0 0-1,-1 0 0,1 0 1,0 0-1,0 0 0,0 0 1,-1 0-1,1-1 0,0 1 1,0 0-1,-1 0 0,1 1 1,0-1-1,16-10-236,-1 8 363,-14 2-85,1 0 1,-1 0 0,1 0-1,-1 0 1,1 0-1,-1-1 1,1 1 0,-1-1-1,1 1 1,-1-1-1,1 1 1,-1-1 0,0 0-1,1 0 1,-1 1-1,0-1 1,0 0 0,2-1-1,-3 2-36,-1 0 0,1 0 0,0 0 0,0 0 0,0 0 0,0 0 0,-1 0 0,1 0 0,0 0 0,0 0 0,0 0 0,0 0 0,0 0 0,-1-1 0,1 1 0,0 0 0,0 0 0,0 0 0,0 0 0,0 0 0,-1 0 0,1 0 0,0 0 0,0 0 0,0-1 0,0 1 0,0 0 0,0 0 0,0 0 0,0 0 0,-1 0 0,1 0 0,0-1 0,0 1 0,0 0 0,0 0 0,0 0 0,0 0 0,0-1 0,0 1 0,0 0 0,0 0 0,0 0 0,0 0 0,0 0 0,0-1 0,0 1 0,0 0 0,0 0 0,0 0 0,0 0 0,0-1 0,1 1 0,-1 0 0,0 0 0,0 0 0,0 0 0,0 0 0,0 0 0,0-1 0,0 1 0,0 0 0,1 0 0,-1 0 0,0 0 0,0 0 0,-18 1-867,9 0 1004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1:33.88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0 158 1728,'3'0'1419,"8"18"207,-10-16-1499,-1-1-1,1 1 1,0 0-1,0-1 1,1 1-1,-1 0 0,0-1 1,0 1-1,1-1 1,-1 0-1,1 1 1,-1-1-1,1 0 1,0 0-1,-1 0 1,1 0-1,0 0 1,0 0-1,0-1 1,3 2-1,-4-2-91,0 1-1,0 0 1,0-1-1,0 1 1,0 0-1,0 0 1,-1-1 0,1 1-1,0 0 1,0 0-1,0 0 1,-1 0-1,1 0 1,-1 0-1,1 0 1,-1 1-1,1-1 1,-1 0 0,1 2-1,0 1-54,1 0 0,-1 0 0,0 1 0,0-1 0,0 7 0,10 164 446,0 4-266,-10-117-11,-6 240-74,1-132 288,3-151-47,3 25 1,1 2-187,-3-36-180,1 0 1,1 0-1,-1 0 1,2 0-1,0-1 1,3 11-1,-4-8 505,-2-12-455,0 0 1,0 1-1,0-1 1,0 0 0,0 0-1,0 0 1,0 1-1,0-1 1,0 0-1,0 0 1,0 1 0,0-1-1,1 0 1,-1 0-1,0 1 1,0-1-1,0 0 1,0 0-1,0 0 1,0 1 0,0-1-1,1 0 1,-1 0-1,0 0 1,0 0-1,0 1 1,1-1-1,-1 0 1,0 0 0,0 0-1,0 0 1,1 0-1,-1 0 1,0 0-1,0 0 1,1 1 0,-1-1-1,0 0 1,0 0-1,0 0 1,1 0-1,-1 0 1,0 0-1,1 0 1,2 1-14,0 0-1,0 0 1,0 1 0,0-1-1,0 1 1,0 0-1,4 3 1,-5-3 31,1 0 0,-1-1 1,1 1-1,-1-1 0,1 1 0,-1-1 0,1 0 0,0 0 1,3 1-1,22 7-302,-22-6 371,-1-1 0,1 0 0,9 1 0,0 0 160,0 1 0,15 5 1,-11-3-313,-1 0 69,0-1-1,0-1 1,1 0-1,0-2 1,27 1-1,35-1 141,89 15 0,-135-14-130,39-1 0,3-1 177,34 2-231,-9-1 0,-25 1-98,60 6 116,-124-8 3,115 16 406,-5 6-422,232 12 1,-316-34 40,0 0-127,0 1 0,72 14-1,34 15 805,-63-17-690,102 6-1,-52-8 124,-57-7-29,82-4 1,-67-3-113,6-3 71,-25 0 238,146-15-593,-151 5 338,-14 3 267,-5 3-214,0 2 0,62-1 0,-100 8-68,0 0 0,-1 1 0,1 0 1,-1 1-1,17 4 0,3-1-393,-22-4 429,0 1-1,0 0 0,-1 0 1,1 1-1,-1-1 0,1 1 1,6 5-1,-10-7-95,1 1-1,0-1 1,-1 0-1,1 0 1,0 0 0,0 0-1,0-1 1,0 1 0,0-1-1,4 0 1,14 4-137,-5 0 261,1-1 1,-1-1-1,1 0 1,0-1-1,23-2 1,-16 1-449,-21 0 370,1-1 0,-1 1 0,0-1-1,0 0 1,0 0 0,4-2 0,-6 2 5,0 1 1,0-1-1,0 1 1,0-1-1,0 1 0,0-1 1,0 0-1,0 1 0,0-1 1,0 0-1,-1 0 1,1 0-1,0 0 0,0 1 1,-1-1-1,1 0 0,-1 0 1,1-1-1,-1 1 1,1-1-1,4-48-85,-14-45 459,-5 6 11,-7-57-498,-17-169 924,11 199-986,-20-52 508,43 155-303,-20-52-134,-5-13-47,16 30-246,-12-84 0,21 67 296,3 57-27,0-1 1,1 1 0,1 0 0,-1 0-1,1 0 1,2-8 0,2-29 103,-5-73-98,0 118 125,0-1 1,0 0 0,0 1 0,0-1-1,0 1 1,0-1 0,-1 1 0,1-1-1,0 1 1,0-1 0,-1 1 0,1-1-1,0 1 1,-1-1 0,1 1 0,0-1-1,-1 1 1,1 0 0,-1-1 0,1 1-1,-1-1 1,1 1 0,-1 0 0,1 0-1,-1-1 1,1 1 0,-1 0 0,1 0-1,-1 0 1,0 0 0,1 0 0,-1-1-1,1 1 1,-1 0 0,1 0 0,-1 0-1,0 1 1,0-1 0,-27 5-303,20-4 177,-2 1 134,-8 1-71,-32 1 1,-26 3 588,45-4-500,8 0-54,12-1-75,0-1 0,-1 0 1,-15-2-1,-22-1 268,0 1 0,-53 7 0,13 1-294,-110 13 102,118-8 300,-126 3 1,151-13-355,-96 4-235,-36-2 406,129-4 416,6-3-625,-69-11 1,-23-2 136,-76 8-139,120 8 58,-133-5 710,36 1-448,14 3-602,95 2 452,-11 1 178,36 0 65,-99-9 0,69-1 19,63 6-190,0-1 0,-49-12 1,19 3-522,50 10 351,0 1 1,0 0 0,0 0 0,0 1 0,0 1 0,0 0 0,0 1 0,-16 3 0,12-1-89,0 1 0,-14 6 0,24-9 123,1 0-1,-1 1 1,1-1 0,0 1-1,0 0 1,0 1 0,0-1-1,0 1 1,1-1-1,-4 5 1,2-2-87,5-6 93,-1 0 0,1 0 0,-1 1 0,1-1 0,-1 0-1,1 1 1,-1-1 0,1 1 0,0-1 0,-1 1 0,1-1 0,0 0-1,-1 1 1,1-1 0,0 1 0,0 0 0,-1-1 0,1 1 0,0-1 0,0 1-1,0-1 1,0 1 0,0-1 0,0 1 0,0 0 0,0-1 0,0 1-1,0-1 1,0 1 0,0-1 0,0 2 0,2 1-36,-1 0 63,-1-1-1,1 0 1,0 0 0,0 0-1,1 0 1,-1 0 0,2 1 0,-1 1 2,0-1 1,1 1 0,-1 0 0,-1 0 0,1 0 0,1 7 0,4 6 14,-2-1-63,0 0 0,0 1 0,-2-1 0,0 1 0,1 27 0,1 3-173,8 32 152,4 39 73,-2-22 244,-7-50-44,-5-19-312,-2-26 84,-1 1 0,0-1 0,0 1-1,0-1 1,0 1 0,0-1 0,-1 0 0,1 1 0,0-1 0,-1 1 0,1-1 0,-1 1 0,0-1 0,0 2 0,1 2 582,1-10-190,3-72-791,21-121 0,-10 101 598,-15 96-203,15-87-2,-12 78-110,-1 1-1,1 0 1,0 1 0,1-1 0,0 0-1,1 1 1,7-11 0,-12 19 89,1-1 0,-1 0 0,1 0 1,-1 0-1,1 1 0,0-1 0,0 0 0,-1 0 0,1 1 0,0-1 1,0 1-1,0-1 0,-1 1 0,1-1 0,0 1 0,0-1 0,0 1 1,0 0-1,0 0 0,0-1 0,2 1 0,-2 0 20,-1 1-1,1-1 0,0 0 1,0 1-1,-1-1 0,1 1 1,0-1-1,-1 1 0,1-1 1,0 1-1,-1-1 0,1 1 1,-1 0-1,1-1 1,-1 1-1,1 0 0,-1 0 1,1-1-1,0 3 0,1 3-5,0 0 0,-1 0 0,1 0 0,-1 1 1,1 9-1,1 140-402,-1-30 322,-4-30-267,0-26 382,-5 104 537,1 1 44,5-168-528,1 9-175,2-13 176,3-7 259,12-22-42,21-43 0,-23 39-158,22-30 0,82-85 39,4-4-509,-6-44 45,-109 180 259,3-9-30,2 1 1,0 1-1,1 0 1,18-18 0,-32 51-154,-3 4 189,-1 1 0,-10 24 1,4-12-86,3-8 113,-1-1-1,-1-1 1,-1 0 0,-1 0 0,-22 29 0,-78 83 136,85-103-87,-29 35 114,-52 80 0,-35 80-111,123-197-137,14-20 79,0 0 0,0 0 0,1 1 0,0 0-1,-5 12 1,8-18 216,6-7 197,2-2-371,0 0 1,-1 0-1,1 0 0,6-13 1,8-9-54,-4 8-25,21-28-123,2 2 0,64-58-1,115-91 344,-177 152-68,56-75 0,-42 47-282,-25 33 37,33-37-410,-70 92 582,-10 21-1,-79 124-288,-17 31-10,73-115 253,-13 26 101,-69 102 1,89-161-103,-31 50 460,57-78-479,6-16 22,0 1 0,0-1 0,0 0 0,0 0 0,0 0 0,0 1 0,0-1 0,0 0-1,0 0 1,0 0 0,0 0 0,0 1 0,0-1 0,0 0 0,0 0 0,0 0 0,1 0-1,-1 1 1,0-1 0,0 0 0,0 0 0,0 0 0,0 0 0,0 0 0,0 1 0,1-1-1,-1 0 1,0 0 0,0 0 0,0 0 0,0 0 0,0 0 0,1 0 0,-1 0-1,0 0 1,0 1 0,0-1 0,0 0 0,1 0 0,3-1 18,-1 0 0,0 0 1,1 0-1,-1 0 0,0 0 0,7-4 1,4-2-10,-1-1 1,1-1 0,-1 0 0,-1-1 0,0 0 0,0-1-1,-1 0 1,12-16 0,8-15-75,31-54-1,24-33-86,-21 54 324,91-80 1,16-17-215,-93 83-63,64-71-210,-123 140 174,37-28 0,-54 46 129,-2 1 19,0 0 0,-1 1 0,1-1 1,0 0-1,0 1 0,0-1 0,1 0 0,-1 1 0,0 0 0,0-1 0,0 1 0,2-1 0,-3 1-6,0 0-1,0 0 1,1 0-1,-1 1 1,0-1-1,0 0 1,1 0-1,-1 0 1,0 0 0,0 0-1,0 0 1,1 1-1,-1-1 1,0 0-1,0 0 1,0 0-1,0 1 1,1-1-1,-1 0 1,0 0-1,0 0 1,0 1-1,0-1 1,0 0 0,0 0-1,0 1 1,0-1-1,0 0 1,0 0-1,0 1 1,0-1-1,0 0 1,0 0-1,0 1 1,0 4 18,-1 0 0,0 0 0,0 1 0,-2 5 0,3-10-18,-9 31 27,-2-1 0,0 0 1,-3 0-1,0-1 0,-32 48 0,-4-14-17,-57 58 0,-40 49-65,-67 173 313,211-340-266,1 0 1,-1 1-1,1-1 1,0 1-1,1 0 0,-3 8 1,4-13 4,0 1 0,0-1 0,0 0 0,0 0 0,0 0 1,0 1-1,0-1 0,0 0 0,0 0 0,0 1 0,0-1 0,0 0 0,0 0 0,0 0 0,0 1 1,0-1-1,0 0 0,0 0 0,0 1 0,0-1 0,0 0 0,0 0 0,0 0 0,0 1 1,0-1-1,1 0 0,-1 0 0,0 0 0,0 0 0,0 1 0,0-1 0,0 0 0,1 0 0,-1 0 1,0 0-1,0 0 0,0 0 0,1 1 0,-1-1 0,0 0 0,0 0 0,0 0 0,1 0 1,-1 0-1,0 0 0,0 0 0,0 0 0,1 0 0,-1 0 0,0 0 0,0 0 0,1 0 0,-1 0 1,0 0-1,0 0 0,1 0 0,14-9 74,0-2-5,0-2 0,-2 0 0,1 0 0,12-18 0,1 1 77,33-33-210,74-56 0,8-9-158,25-22 54,-129 119 168,28-22 98,-57 47-109,-1 1 0,1 0 0,1 0 0,-1 1 0,20-7 0,-28 11 1,0 0 0,0-1 0,0 1 0,0 0 0,0-1-1,0 1 1,0 0 0,0 0 0,0 0 0,0 0 0,0 0 0,0 0-1,1 0 1,-1 1 0,0-1 0,0 0 0,1 1 0,-2 0 2,1 0 0,-1-1 0,0 1 0,0 0 0,1 0 0,-1-1 0,0 1 0,0 0 0,0 0 0,0 0 0,0-1 0,0 1 0,-1 0 0,1 0 0,0-1 0,0 1 1,0 0-1,-1 0 0,1-1 0,0 1 0,-1 0 0,1 0 0,-1-1 0,1 1 0,-1 0 0,-5 8 64,0 0 1,0 0-1,-8 8 0,-10 13-132,-12 20 142,-84 130 55,84-112 22,17-29-108,-50 71 0,50-86 28,11-15-50,1 1 0,-1 0 0,2 0 0,-7 12 0,23-30 137,7-15-83,-1 0 0,22-45 0,-22 39-29,31-45 0,-15 36-65,1 1 1,2 2-1,2 1 0,1 2 1,71-46-1,-50 40-34,71-62-1,-99 71 39,-7 7 56,1 0-1,30-20 1,-54 41-30,1 0-1,-1 0 1,0 1 0,1-1-1,-1 0 1,1 1 0,-1-1-1,0 1 1,1 0 0,0-1 0,1 1-1,-3 0-5,1 0 0,-1 0-1,1 0 1,-1 0-1,1 0 1,-1 0 0,1 1-1,-1-1 1,1 0-1,-1 0 1,0 0 0,1 1-1,-1-1 1,1 0-1,-1 1 1,0-1 0,1 0-1,-1 1 1,0-1 0,1 0-1,-1 1 1,0-1-1,1 1 1,0 2-13,-1-1 1,1 0 0,-1 1-1,1-1 1,-1 1-1,0-1 1,0 1-1,0-1 1,0 1-1,-1-1 1,0 5-1,-2 5-9,0-1-1,-1 0 0,-1 0 1,1-1-1,-2 1 1,1-1-1,-1 0 0,-11 13 1,-10 9 50,-31 30 0,36-40 6,-20 21 93,2 3 1,-57 83-1,49-52-52,-64 92 6,102-156-98,3-5-18,1 0 1,0 1-1,1 0 0,-9 18 1,13-27 37,1 0 1,0 1 0,0-1 0,0 1 0,0-1-1,-1 0 1,1 1 0,0-1 0,0 1 0,0-1-1,0 0 1,0 1 0,0-1 0,0 1 0,0-1 0,0 1-1,0-1 1,0 0 0,1 1 0,-1 0 0,6-2 20,12-13-6,61-66 123,-11 11-52,220-191-173,-44 42-173,39-34 420,-207 194-25,-39 32-136,-35 24 6,0 1 0,-1 0 0,1 0 0,0 0 0,0 0 0,0 0 0,4-1 0,-6 2-6,0 0 0,0 0 0,0 0 1,0 0-1,1 0 0,-1 0 0,0 0 0,0 0 0,0 0 0,0 0 0,1 0 1,-1 0-1,0 0 0,0 0 0,0 0 0,0 0 0,0 0 0,0 1 1,1-1-1,-1 0 0,0 0 0,0 0 0,0 0 0,0 0 0,0 0 0,0 1 1,0-1-1,0 0 0,0 0 0,0 0 0,1 0 0,-1 1 0,0-1 1,0 0-1,0 0 0,0 0 0,0 0 0,0 1 0,0-1 0,0 0 0,0 0 1,0 0-1,-1 0 0,1 1 0,0-1 0,0 0 0,0 0 0,0 0 1,0 0-1,0 0 0,0 1 0,-3 6-25,0 0 1,-1-1-1,-5 11 1,-11 12 1,0-1 0,-33 35 1,-56 47-28,-45 51 205,56-24-27,-1 0-14,46-74-42,-3-2-1,-3-3 1,-103 81 0,157-136-71,0 0 1,1 1 0,0 0 0,0 0 0,-5 7 0,27-15 132,-1-3-98,-1-1 0,1-1 1,-1 0-1,-1-1 0,0-1 0,0 0 0,19-20 0,7-12-60,35-48 0,-1 0 82,-37 51-163,78-63-1,52-23 37,35-28 156,-153 108 123,-33 29-265,1 1 1,41-29 0,-57 44 46,-1 0 0,1 0 0,-1 1 0,1-1 1,0 0-1,-1 1 0,1-1 0,0 1 1,0-1-1,-1 1 0,3 0 0,-3 0 3,-1 0 1,1 0-1,0 0 0,-1 1 0,1-1 0,-1 0 0,1 0 0,-1 1 1,1-1-1,-1 1 0,1-1 0,-1 0 0,1 1 0,-1-1 0,1 1 1,-1-1-1,1 1 0,-1-1 0,0 1 0,0-1 0,1 1 0,-1 0 0,0-1 1,0 1-1,1-1 0,-1 1 0,0 0 0,0-1 0,0 1 0,0 0 1,0-1-1,0 2 0,0 4-21,-1 0-1,1 0 1,-2 0 0,1 0 0,0 0 0,-1 0-1,-5 10 1,5-10 10,-3 7 4,-2 0-1,1-1 1,-1 0-1,-1 0 1,-11 13 0,-52 51 126,37-41 14,-101 130 232,14 9-206,90-128-163,-12 26-135,32-50 92,-2-2-1,0 1 1,-17 19 0,108-132 611,104-107-492,131-119-630,-171 170 664,-114 119-141,1 1 0,1 2-1,55-37 1,-84 62 27,0 0 0,0 0 0,0 1 0,0-1 1,1 0-1,-1 1 0,0-1 0,1 1 0,-1-1 0,0 1 1,1 0-1,-1 0 0,1-1 0,-1 1 0,0 0 0,1 0 1,2 1-1,-4-1 7,1 0 1,-1 0-1,0 1 0,1-1 1,-1 0-1,0 1 0,1-1 1,-1 0-1,0 1 1,0-1-1,1 0 0,-1 1 1,0-1-1,0 1 0,0-1 1,1 0-1,-1 1 1,0-1-1,0 1 0,0-1 1,0 1-1,0-1 1,-3 20-89,-5 0 53,-1 0 1,0 0-1,-2-1 1,-24 34-1,28-43 69,-55 78 17,-63 101 34,118-176-53,-88 149 16,69-121 113,-61 70 0,56-78-170,0-1 0,-40 30 0,27-24 208,41-36-375,4-2 63,9-6 11,18-12 41,-8 2 35,1 0 0,-2-2 1,22-23-1,46-66 162,22-24-154,-72 96 142,0 2 0,3 1 1,46-28-1,136-70-184,-174 104-15,-38 20 109,-2 1-4,0 0-1,0 1 0,1 1 0,14-5 1,-23 7-23,0 1 1,0 0 0,1 0 0,-1 0-1,0 0 1,0 0 0,0 0 0,1 0 0,-1 0-1,0 0 1,0 0 0,0 0 0,1 0 0,-1 0-1,0 0 1,0 0 0,1 0 0,-1 0 0,0 0-1,0 0 1,0 0 0,1 0 0,-1 1 0,0-1-1,0 0 1,0 0 0,0 0 0,1 0 0,-1 0-1,0 1 1,0-1 0,0 0 0,-1 8 98,-10 11-70,-4-1-220,-1-1 0,0 0 1,-31 24-1,-9 9 117,23-16 39,2 1 1,-27 40-1,-48 85 287,14-20 208,85-129-450,-12 15-39,-36 42 0,75-97 216,61-75-62,-40 50-233,67-70 0,130-85-88,-177 158 104,73-53 108,-133 104-14,2-3 13,0 1-1,0-1 1,0 1 0,1 0-1,-1 1 1,8-4 0,-11 5-14,0 0 0,1 0 0,-1 0 0,1 0 0,-1 0 0,1 0 1,-1 0-1,1 0 0,-1 0 0,1 0 0,-1 0 0,1 1 0,-1-1 0,1 0 1,-1 0-1,0 0 0,1 0 0,-1 1 0,1-1 0,-1 0 0,0 1 1,1-1-1,-1 0 0,1 1 0,0 0-3,-1 1-1,1-1 1,-1 0-1,1 0 1,-1 1-1,1-1 1,-1 1-1,0-1 1,0 0 0,1 1-1,-1-1 1,-1 3-1,0 6 0,-1 1 0,0-1-1,-1 0 1,0-1 0,-1 1-1,0 0 1,-8 14 0,-7 18 157,-13 42-192,-35 80-4,-19 3 757,107-187-641,-6 0-195,0-2-1,-2 0 0,14-30 0,11-17 71,-22 42 35,1 2 1,2 0-1,0 1 1,2 1-1,0 1 1,1 1-1,2 1 1,0 1-1,1 1 1,43-24-1,-58 37-63,0 1 0,0 0-1,0 0 1,0 1 0,1 0 0,14-1 0,-24 3 73,-1 1 0,1 0 1,-1 0-1,1 0 1,0 0-1,-1 0 1,1 0-1,-1 0 1,1 0-1,0 0 1,-1 0-1,1 0 1,-1 0-1,1 0 1,-1 0-1,1 1 0,0-1 1,-1 0-1,1 0 1,-1 1-1,1-1 1,-1 0-1,1 1 1,-1-1-1,1 0 1,-1 1-1,0-1 1,1 1-1,-1-1 1,0 1-1,1-1 1,-1 1-1,0-1 0,1 1 1,-1-1-1,0 1 1,0-1-1,0 1 1,1-1-1,-1 1 1,0 0-1,0-1 1,0 1-1,0-1 1,0 1-1,0 0 1,0-1-1,0 1 0,-1-1 1,1 1-1,0-1 1,0 1-1,0 0 1,0-1-1,-1 1 1,-1 5-14,-1 0 0,1 0-1,-1 0 1,-4 7 0,-147 280 937,116-216-889,-58 89 0,99-167-2,-1-1 0,1 1 0,0-1 0,-1 1 0,1 0 0,0 0 0,0 0 0,3 0 0,10-4-3,-9 3-160,0-1 1,0 1-1,1 1 1,-1-1-1,0 1 0,16 0 1,-20 1 130,0 0 1,0 0-1,0 1 0,0-1 1,0 1-1,0 0 1,0-1-1,-1 1 1,1 1-1,0-1 0,0 0 1,-1 1-1,1-1 1,-1 1-1,1 0 0,-1 0 1,0 0-1,0 0 1,0 0-1,3 3 1,-5-4 23,1 1 0,0-1 0,-1 0 0,1 1 1,-1-1-1,1 1 0,-1-1 0,0 0 0,1 1 1,-1-1-1,0 1 0,0-1 0,0 1 0,0-1 1,0 1-1,-1-1 0,1 1 0,0-1 0,-1 1 1,1-1-1,-1 1 0,1-1 0,-1 0 0,0 1 1,0 0-1,-1 1 15,0 0 0,0 0 1,-1-1-1,1 1 0,0-1 1,-1 1-1,0-1 1,1 0-1,-6 2 0,8-3-28,0-1 0,0 0 1,0 0-1,0 0 0,0 0 0,0 0 0,0 0 0,-1 0 0,1 0 0,0 0 1,0 0-1,0 0 0,0 0 0,0 1 0,0-1 0,-1 0 0,1 0 0,0 0 1,0 0-1,0 0 0,0 0 0,0 0 0,-1 0 0,1 0 0,0-1 0,0 1 1,0 0-1,0 0 0,0 0 0,-1 0 0,1 0 0,0 0 0,0 0 0,0 0 1,0 0-1,0 0 0,0 0 0,0 0 0,-1-1 0,1 1 0,0 0 1,0 0-1,0 0 0,0 0 0,0 0 0,0 0 0,0-1 0,0 1 0,0 0 1,0 0-1,0 0 0,1-12 140,7-14-88,0-3-135,0 1-1,-2-1 1,2-32 0,-3-2 159,-5-118 1,-4 125 27,-3 0 1,-14-57 0,-38-106-6,54 203-147,0-1-1,-2 1 0,0 0 1,-15-24-1,19 34 1,0 1 0,-1 0 0,0 1 0,0-1 0,0 0 0,0 1 0,-1 0 0,0 0 0,0 0 0,0 1 0,0 0 0,0 0-1,-1 0 1,1 0 0,-1 1 0,-9-3 0,13 5 17,0 0 0,0 0 0,0 0 0,0 0 0,1 0 0,-1 0 0,0 0 0,0 0 0,0 1 0,0-1 0,0 1 0,1 0 0,-1-1 0,0 1 0,0 0 0,1 0 0,-1 0 0,-1 2 0,2-3-109,-3 5-532,3-4 533,0 0-1,1 0 1,-1 0 0,1 0-1,-1 1 1,1-1 0,0 0 0,-1 0-1,1 0 1,0 1 0,0-1-1,0 0 1,0 0 0,0 1-1,0-1 1,0 0 0,0 0-1,0 0 1,1 1 0,-1-1 0,0 0-1,1 1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3:37.09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 63 1248,'-3'28'726,"2"-24"-496,0 0-1,0 0 0,1 0 0,0 0 0,0 1 1,0-1-1,0 0 0,1 0 0,0 5 1,0-8-178,-1 1 0,1-1 0,0 0 0,-1 1 0,1-1 0,0 0-1,0 1 1,0-1 0,0 0 0,0 0 0,0 0 0,1 0 0,-1 0 0,0 0 0,0 0 0,1 0 0,-1 0 0,1-1 0,-1 1 0,1-1 0,-1 1 0,1-1 0,-1 1 0,1-1 0,-1 0 0,3 0 0,5 1 72,0-1-1,-1 0 0,16-3 0,-7 0 87,-1 2-156,9-2 12,1 1 0,-1 2-1,0 0 1,1 1 0,34 7-1,-44-4-173,-9-3 176,0 0 1,0 1 0,-1 0-1,12 5 1,13 3 312,-26-9-316,1 1-1,-1-1 1,11 6 0,-12-5-33,-1-1 0,1 1 1,-1-1-1,1 0 0,0 0 1,0 0-1,-1-1 0,1 1 1,6-1-1,35-3-147,-28 1-13,37-5 96,48-2 960,-73 9-931,50-7 0,-34 3-182,-31 4 104,22-4 1,-26 2 186,1 1 0,15 0 0,-16 2-11,-1-2 0,0 1 0,12-3 0,70-10 129,-42 5-38,75-17 66,29-8-253,-98 22 23,-8 2 24,0 1 0,72-2 1,33-1-4,-27 0 287,-53 9-232,126-8-377,-80 2 575,-76 6-230,42 0-151,0 3 0,158 25-1,-123 2 335,-46-10-124,114 17-381,-38-11 230,-31-6 190,56 8 92,-139-23-263,62-3 0,-37-2-5,73 4 182,149-4 401,-155-9-219,-87 7-250,28 0 153,26 2-143,101 4-410,4 6 307,-68-5 99,93-5-35,-183 1-13,65-10 86,-31 3-36,-10 2 54,75-4 259,227 33-789,-357-22 343,48 6 399,100 24 0,-116-22-638,64 5 0,-46-7 359,42 1 236,-26-4-10,0 3-304,142-7-1,-205-1 101,-1-1-1,18-6 0,3 0-94,144-26-40,43-9 368,-95 5 5,-90 30-456,-7 0 114,1 1 1,58-5-1,8 9 271,0 4 0,179 25 1,-203-16-217,94 1 1,71-17 54,-148 4-99,50-4 476,-65 2-341,-11 1-66,332-32-207,-338 32 126,0 3 1,110 15-1,28 3 39,-21-2 38,-141-13-196,-19-3 104,-1 1 1,1 1 0,14 4-1,15 3 3,1-1 0,63 2-1,137-6 103,-149-5-79,-44-1 22,0-2 1,75-17 0,448-55 22,-544 75 88,0 2 0,53 7 1,12 2-250,30-9-2,28 2-145,-111-2 503,23 3-93,8 1-44,-39-3-59,36 7 1,154 21 103,-36-7 81,-133-13-104,-14-2-175,-1-2 0,50 1-1,2-6 150,116-3 179,-194 2-311,120-3-144,-104 4 173,0 2 1,45 8-1,-21 2-364,74 14-561,-96-21-1018,1-2 0,33-1 0,-28-6-2647,-34 2 4290,-1 1 0,1-1 0,-1 0 0,0 0 0,1 0 0,-1 0 0,0 0 0,0-1 0,0 1 0,1 0 0,-2-1 0,6-5-278,-3 1 145,-1 0 0,1 0 0,-1-1 1,3-9-1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3:56.4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101 795 1312,'-2'-17'3664,"1"12"-3492,-1-1 0,0 1 0,0 0 0,0-1 1,0 1-1,-6-8 0,2 2-72,1 0 0,0-1 0,-7-21-1,5 11 126,1 3-49,3 11-54,0 0 1,0-1 0,-8-12 0,8 13-96,0 1 1,1 0 0,0-1-1,0 1 1,1-1 0,-1-11-1,0 8 148,1-8-84,1-1 0,0 1 0,2-1 0,0 0 0,8-27 0,-1-2-291,-6 30 211,1 1 0,1 0-1,1 0 1,1 0 0,0 0-1,1 1 1,1 0 0,19-26-1,-22 36-89,-1 1-1,1 0 0,7-6 0,-7 7 72,-1 0 0,0 0 0,0 0 0,0 0 0,4-8-1,13-26 324,-22 39-338,0-1 0,0 0-1,0 0 1,0 0 0,-1 1-1,1-1 1,0 0 0,0 0 0,-1 1-1,1-1 1,0 0 0,-1 0 0,1 1-1,-1-1 1,1 0 0,-1 1-1,1-1 1,-1 1 0,1-1 0,-1 1-1,-1-2 1,-2 3 66,0-1 0,0 1 1,0-1-1,0 1 0,0 0 0,0 1 0,0-1 0,0 1 1,-6 3-1,5-3-32,3 0 26,0-1 1,-1 1 0,1 0-1,0 0 1,0 0 0,0 0 0,0 0-1,1 0 1,-1 1 0,0-1-1,-1 5 1,-1 0-15,1 0 0,1 0 0,-3 10 0,3-6-134,1 0-1,0 1 1,1 15 0,0-16 305,4 91 524,-2-85-845,0 0-1,2 0 1,9 30-1,-12-44-273,0 1 1,1-1-1,-1 0 1,1 1-1,0-1 1,7 9-802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20.4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469 100 1472,'-4'2'742,"4"-2"-725,-1 1 0,1-1 0,0 0 0,0 0 0,0 0 1,0 0-1,-1 1 0,1-1 0,0 0 0,0 0 0,0 0 0,-1 0 0,1 0 0,0 1 0,0-1 0,0 0 0,-1 0 0,1 0 0,0 0 0,0 0 0,-1 0 0,1 0 0,0 0 0,0 0 0,-1 0 0,1 0 0,0 0 0,0 0 0,-1 0 1,1 0-1,0 0 0,0 0 0,0 0 0,-1-1 0,1 1 0,0 0 0,0 0 0,0 0 0,-1 0 0,-4-2 81,1 0 1,-1 1-1,1-1 0,-1 1 0,0 1 1,0-1-1,0 1 0,-6 0 1,-17-3 344,-60-12 741,76 12-1012,-1 1 1,1 1 0,-1 0-1,1 0 1,-1 1 0,0 1-1,-16 2 1,9-1-124,15-1-44,0-1 0,0 1 0,0 0 1,-6 2-1,6-1 88,-1-1 0,1 1 0,-1-1 0,0 0 0,1 0 1,-1 0-1,0-1 0,0 0 0,0 0 0,1 0 0,-1-1 0,-9-2 0,11 1-137,-1 1 0,1 0 0,0 0 0,0 1 0,0-1 0,-1 1 0,-4 0 0,9 0 51,0 0 0,0-1 0,0 1 0,0 0 0,0-1 0,0 1-1,0 0 1,0-1 0,1 1 0,-1 0 0,0 0 0,0-1 0,0 1-1,0 0 1,1-1 0,-1 1 0,0 0 0,0 0 0,1 0 0,-1-1-1,0 1 1,0 0 0,1 0 0,-1 0 0,0 0 0,1-1 0,-1 1-1,4-2-32,0 0 0,-1 0-1,1 0 1,-1 0-1,7-6 1,-7 5 6,0 0 0,0 1 0,1-1 0,-1 1 0,1 0 0,5-2 0,6-2-102,2 0 152,-1 0 0,21-4 0,-14 7-51,0 0 1,-1 2-1,1 1 1,0 1 0,33 4-1,-35-3 230,1-1 1,24-2-1,-5 0 123,11-4-1372,-32 5 432,-16-1 468,0 1 1,1 0 0,-1 0-1,0 0 1,1 0 0,-1 1-1,0-1 1,0 1 0,1 0-1,-1 1 1,0-1 0,0 1-1,0 0 1,4 2 0,-3 1 171,1-1 0,0 1 0,-1 1 0,0-1 0,0 1 0,0 0 0,-1 0 0,6 12 0,-7-14 286,-1 0 1,1-1 0,0 1 0,5 5 0,15 12-212,-22-20-103,0-1-1,0 1 1,0-1 0,1 0 0,-1 1-1,0-1 1,0 0 0,0 0 0,0 0 0,0 0-1,0 0 1,1 0 0,-1 0 0,2-1-1,5 1 79,-5 0-72,-1 1-1,0-1 0,0 0 0,1-1 0,-1 1 1,0 0-1,0-1 0,4 0 0,14-2-76,40-4 249,-29 5-400,0-1 0,0-2 0,47-14 1,-23 5 666,-20 8-630,1 2 0,0 1-1,39 2 1,-27 7 240,12-1-1883,-36-2 1659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21.1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89 2144,'-5'-3'605,"8"2"-397,8 0 542,-2 9-590,15 7 176,-23-14-257,1-1 1,-1 1-1,1 0 1,0-1-1,-1 0 1,1 1 0,-1-1-1,1 0 1,0 0-1,2 0 1,-1 0 175,3 0-24,-1 0-1,1-1 1,-1 1-1,1-1 1,-1 0-1,1-1 1,-1 1-1,7-4 1,11-3-146,4-1-213,40-18 0,16-5 213,-66 26-117,-1 2 0,1 0 0,-1 0 0,35-1 0,-38 4-124,-1 2 841,-11-1-662,-1 1 0,0-1-1,0 1 1,0-1 0,0 0 0,0 1 0,0-1 0,0 1 0,0-1-1,0 0 1,0 1 0,0-1 0,0 1 0,-1-1 0,1 0 0,0 1 0,0-1-1,0 1 1,0-1 0,-1 0 0,1 1 0,0-1 0,0 0 0,-1 1 0,1-1-1,0 0 1,-1 0 0,1 1 0,0-1 0,-1 0 0,-4 5-138,0 0 0,0-1 0,0 0 0,-1 0 0,0-1 0,1 0 0,-11 5 0,-16 10-1648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22.1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41 416,'-2'-4'35,"1"4"-30,1 0-1,0-1 1,-1 1-1,1-1 1,0 1-1,-1-1 0,1 0 1,0 1-1,0-1 1,-1 1-1,1-1 1,0 1-1,0-1 1,0 0-1,0 1 1,0-1-1,0 1 0,0-1 1,0 0-1,0 1 1,0-1-1,0 0 1,0 1-1,0-1 1,1 1-1,-1-1 1,8-20 2605,-7 20-2517,1 9 469,1-1 0,0 1 0,1-1 0,7 11 0,-7-6-457,-3-10-40,-1 1 0,1-1 1,0 0-1,0 0 1,0 0-1,0 0 0,0 0 1,1 0-1,-1 0 0,0 0 1,1 0-1,-1-1 1,1 1-1,0 0 0,0-1 1,3 3-1,19 13 562,-20-13-603,1 0 0,0-1-1,0 0 1,0 0-1,0 0 1,0 0-1,8 2 1,-10-5-141,-1 1 0,1-1 0,-1 0 0,1 0 0,-1 0 0,0-1 0,1 1 0,-1 0 0,1-1 0,-1 0 0,0 1 0,0-1-1,1 0 1,-1 0 0,0 0 0,0 0 0,0-1 0,2-1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22.7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 64,'8'-11'32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23.2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412 1 1984,'-1'0'47,"1"0"1,-1 0-1,1 0 0,-1 1 1,-3 2 472,4-3-473,0 1 1,-1-1-1,1 1 0,0-1 1,0 0-1,-1 2 0,-5 13 112,3-4 242,-4 0-224,0 0 0,-1 0 0,0-1-1,0 0 1,-1-1 0,0 0 0,-15 11 0,-79 49 1206,62-44-1205,39-24-189,-27 18 299,-49 23 0,70-38-162,6-3-69,-1 0 1,1 0-1,-1 0 0,0 0 0,0 0 0,1 0 0,-1-1 0,-5 1 0,-16-1 626,25-17 122,4 5-1011,0 0 1,1 0-1,0 1 0,1 0 1,14-19-1,48-46-2733,-62 68 2675,31-30-2328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52.4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55 1728,'0'0'19,"0"0"-1,0 0 1,1 0-1,-1-1 1,0 1-1,0 0 1,0 0 0,0 0-1,1 0 1,-1-1-1,0 1 1,0 0-1,0 0 1,0 0 0,0-1-1,0 1 1,0 0-1,0 0 1,0-1 0,0 1-1,0 0 1,0 0-1,0-1 1,0 1-1,0 0 1,0 0 0,0-1-1,0 1 1,0 0-1,0 0 1,0 0 0,0-1-1,0 1 1,0 0-1,0 0 1,0 0-1,-1-1 1,1 1 0,0 0 12,0-1 0,0 1 0,-1 0 0,1 0 1,0-1-1,0 1 0,0 0 0,0 0 0,0-1 1,0 1-1,0 0 0,0-1 0,0 1 0,0 0 1,0-1-1,0 1 0,0 0 0,0 0 0,0-1 1,0 1-1,0 0 0,0-1 0,0 1 0,0 0 1,0 0-1,0-1 0,1 1 0,-1 0 0,0 0 1,0-1-1,0 1 0,0 0 0,1 0 0,-1-1 1,0 1-1,0 0 0,1 0 0,-1 0 0,0 0 1,0 0-1,1-1 0,-1 1 0,0 0 0,0 0 1,1 0-1,5-4 188,-6 4-225,1-1 0,-1 1 1,1-1-1,-1 1 0,0 0 1,1 0-1,0-1 0,-1 1 1,1 0-1,-1 0 0,1-1 1,-1 1-1,1 0 0,-1 0 1,1 0-1,1 0 1,-2-1 8,0 0 1,0 0-1,0 1 1,0-1 0,0 0-1,0 0 1,0 0-1,0 0 1,0 0-1,1 1 1,-1-1 0,0 0-1,1 0 1,-1 1-1,1-1 1,0-1 0,-1 2 9,5-12 1235,-5 15-277,0 8-491,1 46 496,0-14-555,-8 79 0,3-69-425,-2 12-454,5-58-219,0 0-1,-1 0 1,0 0-1,0-1 0,-1 1 1,-5 10-1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26.1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0 480,'-10'14'461,"-1"-1"1,0 0-1,-15 13 0,20-21-377,1 1 0,0-1-1,0 1 1,0 0 0,1 1-1,0-1 1,0 1 0,1 0-1,-1 0 1,1 0 0,1 0-1,0 0 1,-2 9-1,0 8-107,2 0 0,0 44 0,2-57 211,0-10-38,0-20 758,1 15-928,0-1 0,0 0 0,0 1 0,1 0 0,0-1 0,0 1 0,0 0 0,0 0 0,0 0 0,6-6 0,2-6 113,-6 8-88,6-8-116,-1 0 1,2 0-1,15-17 0,-4 8 357,-14 15-117,0 1 0,0 0 0,1 1 0,15-11 1,-18 15 98,-8 9-194,-2 2-48,-18 46 788,17-43-732,1 1 0,0 0 1,1 0-1,0 0 0,0 1 0,0 14 0,1-8-190,2 27-1,1-18 460,-1-23-271,1 1 1,0-1-1,0 0 1,0 1 0,1-1-1,0 0 1,1 5-1,0-4-227,7 15 54,-7-16 178,-1 0 0,1 0-1,-1 0 1,0 0 0,-1 1 0,1-1-1,-1 1 1,0-1 0,1 9 0,-2-12-43,0 0 1,-1 0 0,1 0-1,-1-1 1,1 1 0,-1 0-1,1 0 1,-1 0 0,1-1-1,-1 1 1,0 0-1,1-1 1,-1 1 0,0-1-1,0 1 1,0 0 0,1-1-1,-3 1 1,2 0-4,-1 0 1,1-1-1,0 1 1,0 0 0,-1 0-1,1 0 1,0 0-1,0 0 1,0 1-1,0-1 1,0 0-1,0 0 1,0 3-1,-3 18 18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27.0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11 1984,'-5'-2'197,"1"1"-89,0-1 0,-1 1 0,1 0 0,0 0 0,-1 0-1,1 0 1,0 1 0,-1 0 0,1 0 0,0 0 0,-1 0 0,-8 2 0,-18 12 471,18-7 587,-25 7 1,7-1-683,29-12-522,0 0 0,0 0 0,0 0 0,1 1 0,-1-1 0,0 1 0,0-1-1,1 1 1,-1-1 0,1 1 0,-1 0 0,-2 3 0,4-4 37,0 0-1,0 0 1,0-1-1,0 1 1,0 0-1,0 0 1,1-1-1,-1 1 1,0 0-1,0 0 1,0-1-1,1 1 1,-1 0-1,0-1 1,1 1-1,-1 0 1,1-1-1,-1 1 1,0 0-1,1-1 1,0 1-1,-1-1 1,1 1-1,0 0 1,17 11 154,-17-12-146,14 8-28,1-1 0,0-1 0,0 0 0,0-1 1,1-1-1,0 0 0,0-2 0,0 0 0,0 0 0,18-2 0,17-3-2101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36.4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5 115 640,'-5'-16'4373,"31"26"-3514,-19-5-843,-4-4 336,-4-11-160,-2-6-148,-1 0 0,-1 0 0,-8-19 0,9 28-220,3 6 156,1 0 0,-1 0 0,0 0 0,1 0 0,-1 0-1,1 0 1,0 0 0,-1 0 0,1 0 0,0 0 0,0 0 0,-1-2-1,2 14-139,1-3 205,1 0 0,-1 0 0,1-1 0,1 1 0,-1-1 0,7 10 0,32 37 305,-15-22-513,-26-30 173,0 0 1,1-1 0,-1 1-1,1-1 1,-1 1 0,1-1-1,0 0 1,0 0 0,-1 0-1,1 0 1,3 1 0,20 12-347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38.0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 89 1056,'-10'-3'1871,"9"3"-1806,-19 2 254,11-1 226,8 0-500,0-1-1,0 0 1,0 1-1,0-1 1,0 1 0,1-1-1,-1 1 1,0-1 0,0 1-1,0-1 1,1 1 0,-1 0-1,0-1 1,0 1-1,1 0 1,-1 0 0,1 0-1,-1-1 1,1 1 0,-1 0-1,0 2 1,-8 9 194,0-3-223,9-8-22,0 0 1,-1-1-1,1 1 1,-1 0-1,0 0 0,1-1 1,-1 1-1,0-1 0,1 1 1,-1-1-1,0 1 0,1-1 1,-1 1-1,0-1 0,0 1 1,-1-1-1,2 1 36,0-1-1,-1 0 1,1 0-1,0 1 0,-1-1 1,1 0-1,0 0 1,-1 0-1,1 0 1,0 0-1,-1 1 1,1-1-1,0 0 1,-1 0-1,1 0 1,0 0-1,-1 0 1,1 0-1,0 0 0,-1 0 1,1 0-1,0 0 1,-1 0-1,1 0 1,0 0-1,-1-1 1,1 1-1,0 0 1,-1 0-1,1 0 1,0 0-1,0-1 0,-1 1 1,1 0-1,0 0 1,0 0-1,-1-1 1,1 1-1,0 0 1,0-1-1,-1 1 1,1-1-1,2-15 557,0 3-535,-1 11-42,0 0 1,1 0-1,0 0 0,-1 0 1,1 0-1,0 0 0,0 1 1,0-1-1,0 1 0,0-1 1,5-1-1,-3 0 11,0 0 0,-1 0 0,1 0 0,0 0 1,-1 0-1,0-1 0,5-6 0,5-5-90,-2-4 246,-8 13 157,-2 6-324,-1 0-1,1 0 1,-1-1-1,0 1 0,0 0 1,1-1-1,-1 1 1,0-1-1,1 1 1,-1 0-1,0-1 1,0 1-1,0-1 1,0 1-1,1 0 1,-1-1-1,0 1 0,0-1 1,0 1-1,0-1 1,0 1-1,0-1 1,-3 8-321,1 0 1,-1 0-1,1 0 1,-1 10-1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47.8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97 576,'-5'-8'99,"5"7"-90,-1 1 0,1-1 0,0 0-1,-1 1 1,1-1 0,0 1 0,-1-1-1,1 0 1,0 1 0,-1-1 0,1 0-1,0 1 1,0-1 0,0 0 0,0 1-1,0-1 1,0 0 0,0 0-1,0 1 1,0-1 0,0 0 0,0 1-1,0-1 1,0 0 0,1 1 0,-1-1-1,0 0 1,1 1 0,-1-1 0,0 0-1,1 1 1,-1-1 0,1 1 0,0-2-1,2-2-11,0 0-1,-1 0 1,1 0-1,3-8 0,6-9 497,-12 20-471,0 1 0,0 0 0,0-1 0,1 1 0,-1 0 0,0 0 0,0-1 0,0 1 0,0 0 0,0-1 0,0 1 0,0 0-1,0 0 1,0-1 0,0 1 0,0 0 0,0-1 0,0 1 0,0 0 0,0-1 0,0 1 0,0 0 0,-1 0 0,1-1 0,0 1 0,0 0 0,0-1 0,0 1 0,-1 0 0,1 0 0,0 0 0,0-1 0,0 1 0,-1 0 0,1 0 0,0 0 0,0-1 0,-1 1 0,1 0-1,0 0 1,-1 0 0,1 0 0,0 0 0,0 0 0,-1 0 0,0-1 0,1 1-13,0 0 0,0 0 0,0 0 0,0 0 1,-1 0-1,1 0 0,0 0 0,0 0 0,0 0 0,0 0 0,-1 0 0,1 0 0,0 0 0,0 0 0,0-1 0,0 1 0,0 0 0,-1 0 0,1 0 0,0 0 0,0 0 0,0 0 1,0-1-1,0 1 0,0 0 0,0 0 0,0 0 0,0 0 0,0-1 0,0 1 0,-1 0 0,1 0 0,0 0 0,0-1 0,-4 8 148,-1 0-205,0 1-1,0 0 1,1 0-1,-6 16 1,6-17 123,3-6-62,1-1-1,-1 1 1,1 0 0,-1 0 0,1-1 0,0 1-1,-1 0 1,1 0 0,0-1 0,0 1 0,-1 0-1,1 0 1,0 0 0,0-1 0,0 1-1,0 0 1,0 0 0,0 0 0,1 0 0,0 7 68,-1-6-40,1 0 0,-1 0 1,0 0-1,1 0 0,0 0 1,-1 0-1,1 0 1,0 0-1,0 0 0,0-1 1,0 1-1,2 2 0,15 14-29,-2 1-1,1 1 1,-2 1-1,-1 0 0,-1 1 1,19 41-1,-27-51-39,-1 0-1,0 0 1,2 16 0,2 6 35,-7-30 0,8 31 365,6 36 1,-15-66-376,1 0-18,-1 0 1,1 0 0,0-1-1,1 1 1,-1 0 0,1 0-1,3 7 1,-1-3 63,0 0-1,-1 0 1,5 18 0,0 4 37,18 53-395,-21-72 408,-1-3-46,-1-1 1,0 1-1,2 10 1,-4-17-59,3 3-298,-4-5 315,0 0 0,0 0 1,1 1-1,-1-1 0,0 0 0,0 0 1,0 0-1,0 1 0,1-1 0,-1 0 1,0 0-1,0 0 0,0 1 0,0-1 0,0 0 1,0 0-1,0 1 0,0-1 0,1 0 1,-1 0-1,0 1 0,0-1 0,0 0 1,0 0-1,0 1 0,-1-1 0,1 0 1,0 0-1,0 1 0,0-1 0,0 0 1,0 0-1,0 1 0,0-1 0,0 0 0,0 0 1,-1 0-1,1 1 0,0-1 0,0 0 1,0 0-1,0 0 0,-1 1 0,1-1 1,0 0-1,0 0 0,0 0 0,-1 0 1,1 0-1,-1 1 9,1-1 1,-1 0 0,1 0-1,-1 0 1,0 0-1,1 0 1,-1 0-1,1 0 1,-1 0 0,1 0-1,-1 0 1,1 0-1,-1 0 1,0 0 0,1-1-1,-1 1 1,1 0-1,-1-1 1,-1-1-17,0 0 0,0 0 0,1 0 0,-1 0 0,1 0 0,-1-1 0,1 1 0,0-1 0,-2-4 0,-6-27 12,4 14 36,-6-22-108,2-1 1,-5-67 0,13 54 85,2 43-40,-1 0 0,0 0 0,-1 0 0,-1 0 0,-4-17 1,2 0 124,4 26-81,-1 0 0,1 0 1,-1 0-1,1 0 0,-1 0 0,0 0 0,-1 0 1,-1-3-1,2 4-64,0 1 1,0-1 0,0 1-1,1-1 1,-1 0 0,0 1-1,1-1 1,0 0 0,0 0-1,0-3 1,-3-20-9,-4 2 121,-12-28 0,2 9-128,12 33 54,0 0 0,0 1 0,-1 0 0,-8-10 0,5 8-8,-5-3-51,12 13 62,0 0 0,1-1 0,-1 1 0,1 0 0,-1-1 0,1 1 0,0-1 0,0 1 0,-1-1 0,0-2 0,-4-2 107,0-2-79,6 16-105,1 0 0,0-1 0,1 1 0,0 0 0,5 14 0,20 40-25,-14-35 55,63 172-56,13 27 214,-81-209-25,1-1 1,1 0 0,1-1 0,0 0 0,1-1 0,1 0 0,0-1-1,1 0 1,19 13 0,-27-22-147,0 1-16,0-1-1,1 0 1,10 5 0,-15-8 31,-1 2 42,0 0 1,0 1-1,0-1 0,0 1 0,0-1 1,0 1-1,-1-1 0,0 1 0,0-1 1,0 1-1,0-1 0,0 1 0,-1-1 1,0 1-1,0-1 0,0 1 0,0-1 0,0 1 1,-2 3-1,-4 13-350,6-14 293,1-6 57,0 0 0,0 1 0,0-1-1,0 0 1,0 1 0,0-1-1,0 0 1,0 1 0,0-1 0,0 0-1,0 1 1,0-1 0,0 0-1,-1 1 1,1-1 0,0 0-1,0 1 1,0-1 0,0 0 0,-1 1-1,1-1 1,0 0 0,0 0-1,-1 1 1,1-1 0,0 0 0,0 0-1,-1 1 1,1-1 0,0 0-1,-1 0 1,1 0 0,0 0 0,-1 0-1,1 1 1,0-1 0,-1 0-1,1 0 1,-1 0 0,1-1-74,0 0 0,0 0 1,0 1-1,0-1 0,0 0 1,0 0-1,1 1 0,-1-1 1,0 0-1,0 0 0,1 1 1,-1-1-1,0 0 0,1 0 1,7-3 32,-1 1 1,1 0 0,14-3 0,-6 2-38,6-1-43,29-4 0,-35 7 215,0 0 0,-1-1 0,0-1 0,24-9 0,-32 10-66,-5 2 5,-21-2-5,-131 6 806,154-3-890,0-1 1,0 0 0,0 1 0,0-1 0,3-2 0,10-2-26,115-19 461,-61 5-198,-70 19-236,1 0 1,-1 0-1,1 0 0,-1 0 0,0 0 1,1 0-1,-1 1 0,0-1 0,1 0 1,-1 1-1,0-1 0,1 1 0,-1-1 1,0 1-1,0-1 0,0 1 0,1 0 1,-1 0-1,0 0 0,0 0 0,1 1 1,2 2-387,-1 1 0,0-1 0,0 1 0,3 4 0,-3-1-359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5:10.0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15 320,'3'-2'27,"0"0"-1,0 0 1,1 1 0,-1-1 0,1 1-1,4-2 1,-6 3-107,-1-1 212,1 1 1,-1 0-1,0 0 1,1-1 0,-1 1-1,0 0 1,1 0-1,-1 0 1,0 1 0,1-1-1,-1 0 1,0 0 0,1 1-1,-1-1 1,0 1-1,0-1 1,1 1 0,-1 0-1,2 1 1,21 19-404,-12-8 444,-9-9-227,0-1 0,0 1 0,0 0-1,0 1 1,-1-1 0,1 0 0,-1 1 0,-1-1-1,4 10 1,-3-6-305,3 6-697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5:11.3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 0 1056,'-2'9'377,"2"-8"-369,0-1 1,0 1-1,0 0 0,0-1 0,0 1 1,0-1-1,0 1 0,0 0 0,0-1 1,0 1-1,-1-1 0,1 1 0,0-1 1,-1 1-1,1-1 0,-1 2 0,1 14-674,0-14 639,0 1 0,-1-1 0,0 1 1,1-1-1,-1 1 0,0-1 0,0 0 1,0 1-1,-1-1 0,-1 3 0,-19 23 352,16-20-115,-14 14 458,14-17-612,1 0 0,0 1 1,0 0-1,-7 11 0,-5 10-1,14-24-16,0 1 1,0 0-1,0-1 1,1 1 0,0 1-1,0-1 1,0 0-1,0 0 1,0 1-1,1-1 1,0 1 0,0-1-1,0 1 1,1 0-1,0 6 1,0-10-24,1 1 1,-1-1-1,1 0 1,0 1 0,0-1-1,-1 0 1,1 0-1,0 0 1,0 0-1,0 0 1,0 0-1,0 0 1,1 0-1,-1 0 1,0 0-1,0-1 1,1 1-1,-1 0 1,3 0-1,0 1 23,0-1-1,-1 1 0,1-1 0,0 0 0,0 0 0,6 1 0,23-2-230,-29 4-84,-3-1 288,1 0 1,-1 0-1,1 1 0,-1-1 0,0 1 0,-1-1 0,1 0 0,0 1 0,-1 4 1,5 27-1901,-5-28 1285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5:14.8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268 237 1664,'-1'0'13,"0"0"52,0 0 1,0 0 0,0-1 0,0 1 0,0-1 0,0 1 0,0 0 0,0-1 0,0 0 0,0 1-1,0-1 1,-2-2 251,-10-5 574,8 5-882,1-1 0,0 0 0,0 0 0,1 0 0,-1 0 0,1-1 0,0 1 0,0-1 0,1 0 0,-1 0 0,1 0 0,-2-6 0,-9-17 604,-32-57 1414,45 84-2013,-1 0 0,1 0 1,-1 0-1,1 0 0,-1 0 0,0 0 1,0 0-1,1 0 0,-1 0 1,0 1-1,0-1 0,0 0 0,0 1 1,0-1-1,0 1 0,0-1 0,0 1 1,0-1-1,0 1 0,0-1 0,0 1 1,0 0-1,0 0 0,-1 0 1,1 0-1,0 0 0,0 0 0,0 0 1,0 0-1,0 0 0,-1 0 0,1 0 1,0 1-1,0-1 0,0 1 1,-1 0-1,1-1-30,-1 0 47,1 0 1,-1 0-1,1 0 1,-1 0-1,1 0 1,-1-1-1,1 1 1,-1 0-1,-2-2 0,-13-17-73,16 19 43,1 0-1,0 0 1,0-1 0,0 1 0,0 0 0,-1 0-1,1 0 1,0 0 0,0 0 0,0 0 0,0-1 0,0 1-1,0 0 1,-1 0 0,1 0 0,0 0 0,0-1-1,0 1 1,0 0 0,0 0 0,0 0 0,0 0 0,0-1-1,0 1 1,0 0 0,0 0 0,0 0 0,0-1-1,0 1 1,0 0 0,0 0 0,0 0 0,0-1 0,0 1-1,0 0-1,0 0-1,0 0 1,0 0-1,0 0 1,0 0-1,1 0 0,-1-1 1,0 1-1,0 0 1,0 0-1,0 0 1,0 0-1,0 0 1,0 0-1,0 0 0,0 0 1,0 0-1,0 0 1,0 0-1,0 0 1,-1 0-1,1-1 1,0 1-1,0 0 0,0 0 1,0 0-1,0 0 1,0 0-1,0 0 1,0 0-1,0 0 1,0 0-1,0 0 1,0 0-1,0 0 0,0 0 1,0 0-1,0 0 1,0 0-1,0 0 1,0 0-1,-1 0 1,1 0-1,0-1 0,0 1 1,0 0-1,0 0 1,0 0-1,0 0 1,0 0-1,0 0 1,0 0-1,0 0 0,0 1 1,0-1-1,-1 0 1,1 0-1,0 0 1,0 0-1,0 0 1,0 0-1,0 0 0,-6-2 379,6 4-201,2 2-334,-2-3 140,0 1 0,0-1 0,1 0 0,-1 0 0,0 0 0,0 0 0,-1 1 0,1-1 0,0 0 0,0 0 0,0 0 0,-1 2 0,0-1 17,1-1 0,-1 0 0,1 1 0,0-1 0,0 1 0,0-1 0,-1 0 0,1 1 0,1-1 0,-1 3 0,4 12 109,-1-1 0,-1 1 0,1 17 0,-3-31-85,0-1 0,0 0 0,0 0 0,0 1 0,1-1 0,-1 0 0,1 0 0,-1 1 0,1-1-1,1 2 1,2 9-435,-4-15 426,1 0 0,-1 0 0,1 0 0,0 0 0,0 0 0,1-4 0,0 4 37,-1 0-1,0 0 1,0 0 0,-1 0 0,1 0-1,0-5 1,2-18-382,-6 22 294,-3 19 133,3-4 34,3-10-125,0-1 0,0 1 0,0 0 1,0-1-1,0 1 0,0 0 0,0-1 0,0 1 0,0 0 0,-1-1 0,1 1 0,0-1 1,0 1-1,-1 0 0,1-1 0,0 1 0,-1-1 0,1 1 0,-1-1 0,1 1 0,0-1 1,-1 0-1,1 1 0,-1-1 0,0 1 0,1-1 0,-1 0 0,1 1 0,-1-1 0,1 0 1,-1 0-1,-1 1 0,1-1-160,1-2 112,0 1 41,-1-1-18,1 0-1,0 0 0,1 0 1,-1-1-1,0 1 0,1 0 1,-1 0-1,1 0 0,0 0 1,0-2-1,0 4 20,-1-1 1,0 1-1,1-1 1,-1 1-1,0-1 0,1 1 1,-1-1-1,0 0 0,0 1 1,0-1-1,0 1 1,0-1-1,0 0 0,0 1 1,0-1-1,0 0 1,0 1-1,0-1 0,0 1 1,0-1-1,0 0 0,0 1 1,-1-2-1,-1-7 443,2 9-442,-1 0 1,1 1 0,-1-1-1,1 0 1,-1 0-1,1 0 1,-1 0 0,1 0-1,-1 0 1,1 1 0,-1-1-1,1 0 1,-1 1-1,1-1 1,-1 0 0,1 0-1,0 1 1,-1-1 0,1 1-1,0-1 1,-1 0-1,1 1 1,0-1 0,-1 1-1,1 0 1,-5 15-1,5-15 0,0 1 0,-1 0 0,1-1 0,0 1 0,-1-1 0,1 1 0,-1 0 0,0-1 0,0 0 0,1 1 0,-2 1 0,0-2 15,0 0 0,0 1 0,0-1 1,0 0-1,0 0 0,0-1 0,0 1 1,0 0-1,0-1 0,0 1 0,-1-1 1,1 1-1,-4-1 219,0-6-332,0 3-466,7 4 399,0 1-1,0 0 0,0 0 0,0-1 0,0 1 0,1-1 0,-1 1 0,1-1 0,-1 0 1,1 1-1,-1-1 0,1 0 0,0 0 0,-1 0 0,1 0 0,0 0 0,0-1 0,2 2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5:17.0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85 1984,'-4'-1'148,"-1"-1"0,0 1 0,0 0-1,1 0 1,-1 0 0,0 0 0,0 1 0,0 0 0,0 0 0,-7 1 0,9 1-134,-1-1 0,1 1 0,0-1 0,0 1 1,0 0-1,0 0 0,0 1 0,0-1 1,1 1-1,-1-1 0,1 1 0,0 0 0,0 0 1,0 0-1,0 0 0,0 0 0,1 0 1,-1 0-1,1 1 0,0-1 0,0 1 0,0-1 1,0 5-1,1-7-29,0 1-1,1-1 1,-1 0 0,0 1-1,1-1 1,0 0 0,-1 0-1,1 1 1,0-1 0,0 0 0,0 0-1,-1 0 1,1 0 0,0 0-1,1 0 1,-1 0 0,0 0-1,0-1 1,0 1 0,0 0 0,1-1-1,-1 1 1,0 0 0,1-1-1,-1 0 1,0 1 0,2-1-1,4 2 135,0-1 0,-1 1 0,1-2-1,9 1 1,-7 0-72,1-1-1,0-1 0,0 0 1,-1 0-1,1-1 0,-1 0 1,1-1-1,-1 0 0,0 0 1,0-1-1,0 0 0,11-8 1,-2 1-132,-8 5 73,-1 0 0,-1 0 0,13-11 0,-9 8 72,1-2 1186,-13 12-1260,1-1-1,-1 1 0,0 0 1,0-1-1,0 1 1,0-1-1,0 1 1,0-1-1,0 1 1,0-1-1,0 1 0,-1-1 1,1 1-1,0-1 1,0 1-1,0-1 1,-1 1-1,1-1 1,0 1-1,-1 0 0,-5 11 28,5-10 53,0 0 1,-1-1 0,1 1-1,-1-1 1,1 1-1,-1-1 1,0 1-1,1-1 1,-1 0 0,0 0-1,0 0 1,0 0-1,0 0 1,0 0-1,0-1 1,0 1 0,-4 0-1,-2 0 294,1-1 0,-1 0 0,-13-2 1,-3 1 178,24 1-545,0 0-1,0 0 1,-1 0 0,1 0-1,0 0 1,0 0-1,0 0 1,0 1-1,0-1 1,0 0-1,0 0 1,0 0-1,0 0 1,0 0-1,0 0 1,0 1-1,-1-1 1,1 0-1,0 0 1,0 0 0,0 0-1,0 0 1,0 1-1,0-1 1,0 0-1,0 0 1,0 0-1,0 0 1,1 0-1,-1 1 1,0-1-1,0 0 1,0 0-1,0 0 1,0 0-1,0 0 1,0 0-1,0 1 1,0-1 0,0 0-1,0 0 1,1 0-1,-1 0 1,0 0-1,0 0 1,0 0-1,0 0 1,0 0-1,0 1 1,1-1-1,5 7 92,-6-6-106,5 2 41,0 0 1,-1 0-1,1-1 0,0 1 1,1-1-1,-1 0 0,0-1 1,1 1-1,-1-1 1,1 0-1,-1 0 0,1-1 1,-1 1-1,1-1 1,-1 0-1,7-2 0,-9 1-1,-1 0 0,1 0 0,-1-1 0,0 1 0,1-1 0,-1 0 0,0 0 0,0 0 0,0 0 0,0 0 0,-1 0 0,3-3 0,-1 1-292,0-1 0,-1 1 0,0 0 0,1-1 0,-2 1 0,3-7 0,-2 0-897,-1 0-1,0 0 0,-1-18 0,-1 12-124,1 1 495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5:17.4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192 36 2144,'-2'0'1005,"2"1"-973,0 0-1,0-1 1,-1 1-1,1 0 0,0 0 1,-1-1-1,1 1 1,0 0-1,-1 0 1,1-1-1,-1 1 0,1 0 1,-2 0-1,-3 5-75,4-5 58,1 0-1,-1 0 0,0-1 0,0 1 0,0 0 1,0 0-1,0-1 0,1 1 0,-1 0 1,0-1-1,-1 1 0,0 0 0,-1 0 165,0 1 0,0 0 0,0 0 0,0 0 0,0 0 0,-5 5 0,6-4 45,-1-1 0,0 0 0,0 1 0,0-1 0,0 0 0,0-1 0,0 1 0,-4 1 0,-11 6 614,15-8-789,0 1 0,0 0 0,0-1 0,0 0 1,-6 2-1,-35 1 864,42-3-901,0 0 0,0 0 0,0 0 0,0 1 0,1-1 0,-1 1 0,0-1 0,1 1 0,-3 3 0,1 1-386,13-17 208,-1 1 94,-6 8 82,0-1 0,-1 0 0,1 0 0,-1 0-1,1 0 1,1-5 0,31-61-1908,-22 37-1503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52.7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4320,'0'11'4384,"10"-7"-3104,-2-4-736,5 4-320,1 0-288,-6-4 32,5 8-416,0-5 224,4 2-1632,-4-2 1024,0-3-3264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5:18.9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82 1472,'-12'6'1947,"12"-6"-1950,1 1 1,0-1 0,0 0 0,0 0 0,0 1 0,-1-1 0,1 0 0,0 1 0,0-1-1,-1 1 1,1-1 0,0 1 0,-1-1 0,1 1 0,0 0 0,0 0 0,0 0 90,0 1-1,1-1 1,-1 0 0,0 0 0,1 0 0,-1 0 0,0-1 0,1 1 0,-1 0-1,1-1 1,2 2 0,3-3 37,0 2-1,1-1 1,-1 1-1,0 0 0,14 4 1,-19-4-141,11 23 474,-14-21-246,1-3-209,0 1 0,0-1 0,0 0 0,0 0 0,0 1 0,0-1 0,0 0 0,0 0 0,0 1 0,0-1 0,0 0 0,0 0 0,0 1-1,0-1 1,0 0 0,0 0 0,0 1 0,0-1 0,0 0 0,0 0 0,-1 0 0,1 1 0,0-1 0,0 0 0,0 0 0,0 0 0,-1 1 0,1-1 0,0 0 0,0 0 0,0 0 0,-1 0 0,1 0 0,0 0 0,0 1 0,0-1 0,-1 0 0,1 0 0,0 0 0,0 0 0,-1 0 0,1 0 0,0 0 0,0 0 0,-1 0 0,1 0 0,0 0 0,-1 0 0,-5 2 363,3-2-202,2-6-140,2 3-127,-1 0-1,1 0 0,0 0 1,0 0-1,1 0 0,-1 0 0,0 0 1,1 1-1,3-5 0,3-7-661,18-27-2232,-14 24 2485,13-25-331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5:20.5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146 104 736,'-8'14'3658,"5"-14"-3433,1 0-164,1 1 1,-1-1 0,1 0 0,-1 1-1,1-1 1,0 1 0,-1 0 0,1-1 0,0 1-1,0 0 1,-1 0 0,1-1 0,0 1-1,0 0 1,0 0 0,0 1 0,0-1-1,-1 2 1,-17 27 233,14-20-249,-24 46 189,16-32 316,7-12-242,-1 0 0,-11 14-1,18-26-316,0 0 0,-1 1 0,1-1 0,0 0 1,0 0-1,0 1 0,-1-1 0,1 0 0,0 0 0,0 1 0,0-1 0,0 0 0,0 0 0,0 1 1,0-1-1,0 0 0,0 1 0,0-1 0,0 0 0,0 1 0,0-1 0,0 0 0,0 0 0,0 1 1,0-1-1,0 0 0,0 1 0,0-1 0,0 0 0,0 0 0,1 1 0,-1-1 0,0 0 0,0 1-1,1-1 0,-1 0-1,0 0 1,1 0-1,-1 0 1,0 0-1,1 0 1,-1 0-1,0 0 1,1 0 0,-1 0-1,0 0 1,1 0-1,-1 0 1,0 0-1,1 0 1,-1 0 0,0 0-1,1 0 1,-1 0-1,0 0 1,0-1-1,1 1 1,-1 0 0,0 0-1,1 0 1,-1 0-1,0-1 1,0 1-1,1 0 1,-1-1-1,9-7-33,0-2-1,-1 1 1,0-1 0,0 0-1,-1 0 1,9-19-1,27-72 646,-35 81-569,17-57-124,-25 77 96,0 0-1,0 0 0,1 0 0,-1-1 0,0 1 0,0 0 0,0 0 0,0-1 0,0 1 0,1 0 0,-1 0 0,0-1 0,0 1 1,0 0-1,0 0 0,0-1 0,0 1 0,0 0 0,0-1 0,0 1 0,0 0 0,0 0 0,0-1 0,0 1 0,0 0 0,0-1 1,-1 1-1,1 0 0,0 0 0,0-1 0,0 1 0,0 0 0,0 0 0,-1-1 0,1 1 0,0 0 0,0 0 0,0 0 0,-1-1 1,1 1-1,0 0 0,0 0 0,-1 0 0,1 0 0,0 0 0,0-1 0,-1 1 0,1 0 0,-1 0-5,0 0 0,1 0-1,-1 0 1,0 1-1,1-1 1,-1 0 0,1 0-1,-1 0 1,0 1-1,1-1 1,-1 0 0,1 1-1,-1-1 1,1 0-1,-1 1 1,1-1 0,-1 1-1,1-1 1,-1 1-1,1 0 1,-28 53-4,15-32-23,2-1 0,0 1 0,-15 43 0,17-46 73,8-18-57,0 0 0,0 1 1,1-1-1,-1 0 0,0 1 1,0-1-1,1 1 0,-1 0 1,1-1-1,-1 1 0,1-1 1,0 1-1,0 0 0,-1-1 0,1 1 1,0 0-1,1 2 0,-1-3 14,1-1-1,-1 0 0,1 0 1,-1 0-1,1 0 0,0 1 1,-1-1-1,1 0 0,-1 0 1,1 0-1,-1 0 0,1 0 1,0 0-1,-1 0 0,1-1 1,-1 1-1,1 0 0,-1 0 1,1 0-1,-1-1 0,1 1 1,-1 0-1,1 0 0,-1-1 1,1 1-1,-1 0 0,1-1 1,4-5-8,-1 1 1,0 0 0,-1-1-1,1 0 1,-1 0-1,0 0 1,2-8 0,2-2 5,16-32 29,23-50 145,-46 97-150,2-3 21,0 0-1,-1 0 1,0-1-1,0 1 1,0 0-1,1-8 1,-3 12-37,0 1 0,1-1 1,-1 0-1,0 1 0,1-1 1,-1 0-1,0 1 0,1-1 1,-1 1-1,0-1 0,1 1 1,-1-1-1,1 1 0,-1-1 1,1 1-1,-6 8-98,1-1 0,0 1-1,0-1 1,1 1 0,-5 17 0,4-14 146,-2 7-46,1-1 82,-1 0 0,-1 0 0,-11 16 0,3-12 5,13-18-88,0-1 0,0 1-1,0 1 1,0-1 0,-1 5 0,3-8-25,1-1 1,0 1-1,-1 0 1,1 0 0,-1-1-1,1 1 1,-1 0-1,0-1 1,1 1 0,-1-1-1,1 1 1,-1-1-1,0 1 1,0-1-1,1 1 1,-2 0 0,1-1 14,1 0 0,-1 0 0,0 1 0,1-1 0,-1 1 1,1-1-1,-1 1 0,0-1 0,1 1 0,-1-1 0,1 1 0,-1-1 1,1 1-1,0-1 0,-1 1 0,1 0 0,-1 0 0,1 0-4,0-1 1,0 0-1,0 1 0,0-1 0,0 0 0,-1 1 0,1-1 0,0 0 0,0 1 0,0-1 0,-1 0 0,1 1 0,0-1 0,-1 0 0,1 0 0,0 1 0,0-1 0,-1 0 0,1 0 0,0 0 0,-1 1 0,1-1 0,-1 0 0,1 0 0,0 0 1,-1 0-1,1 0 0,0 0 0,-1 0 0,-9 4 169,7-4-505,4 0 228,0 0 0,0 0 1,0 0-1,0 0 0,0 0 0,0-1 0,0 1 0,0 0 1,0 0-1,0-1 0,0 1 0,0-1 0,0 1 0,0-1 1,4-2-340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5:27.1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265 97 832,'-4'1'195,"0"-1"0,0 1 0,0 1 0,0-1-1,0 1 1,1-1 0,-6 4 0,3-2 38,0 0 0,0 0 0,-9 2 0,-26 9-140,31-10-112,0-1 1,-16 4-1,3-1 196,15-4 232,-1 0 0,0-1 0,-15 2 0,11-3 18,13 0-429,0 0-1,0 0 1,0 0 0,0-1-1,0 1 1,0 0 0,0 0 0,0 0-1,0 0 1,0 0 0,0 0 0,0 0-1,0 0 1,0 0 0,0 0 0,0-1-1,0 1 1,1 0 0,-1 0-1,0 0 1,0 0 0,0 0 0,0 0-1,-1 0 1,1 0 0,0 0 0,0-1-1,0 1 1,0 0 0,0 0-1,0 0 1,0 0 0,0 0 0,0 0-1,0 0 1,0 0 0,0 0 0,0 0-1,0-1 1,0 1 0,0 0 0,0 0-1,0 0 1,-1 0 0,1 0-1,0 0 1,0 0 0,0 0 0,0 0-1,0 0 1,0 0 0,0 0 0,0 0-1,0 0 1,-1 0 0,1 0-1,0 0 1,0 0 0,0 0 0,5-4-177,8-1-4,-1 1 0,20-4-1,-21 5 243,0 1 0,0-2 0,-1 1-1,12-6 1,-11 1 135,0 1 0,0-1 0,-1-1 0,0 0 0,-1 0-1,10-13 1,-4 6-116,-15 15-64,1 1 1,-1 0-1,1-1 0,0 1 1,-1-1-1,1 1 0,-1-1 1,0 0-1,1 1 0,-1-1 1,1 1-1,-1-1 0,0 0 1,1 1-1,-1-1 0,0 0 1,0 1-1,0-1 0,1 0 1,-1 0-1,0 1 1,0-1-1,0 0 0,0 0 1,0 1-1,0-1 0,-1 0 1,1 1-1,0-1 0,0 0 1,0 1-1,-1-1 0,1 0 1,0 1-1,-1-1 0,0 0 1,0 0-21,0 0 0,-1 0-1,1 0 1,0 1 0,-1-1 0,1 1 0,-1-1 0,1 1 0,-1-1-1,1 1 1,-1 0 0,1 0 0,-1 0 0,1 0 0,-1 0 0,-2 0-1,-12 3 45,1 1 0,0 0 1,-25 11-1,18-7-100,3 1 56,16-7 12,0-1 1,-1 1 0,1-1-1,0 0 1,0 0 0,-1 0-1,1 0 1,-6 0-1,20-2-28,0-1 0,-1 0 0,1-1 0,0 0-1,-1-1 1,19-9 0,13-5 204,-40 18-33,-2 1-103,0 0 0,0 0 0,0 0 0,0 0-1,0 1 1,-1-1 0,1 0 0,0 0 0,-1 0-1,1 0 1,0 0 0,-1 0 0,0 0 0,1 0-1,-1 0 1,0 1 0,-4 3-70,0 1 0,-1-1-1,1-1 1,-1 1 0,0-1 0,-9 5-1,7-4-26,0 1-1,-13 11 0,-71 79-2977,80-82 1530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5:30.0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296 32 576,'-2'0'62,"1"-1"0,0 1 0,0-1 0,-1 1 0,1-1 0,0 1 0,-1 0 0,1-1 0,-1 1 0,1 0 0,0 0 0,-1 0 0,-1 1 0,-28 0 553,-137 2 3139,106-4-2650,61 1-1117,1 0 0,-1 0 0,1 0 0,-1 0-1,1 1 1,-1-1 0,1 0 0,-1 0 0,1 0 0,-1 0 0,1 1-1,-1-1 1,1 0 0,-1 0 0,1 1 0,-1-1 0,1 0-1,0 1 1,-1-1 0,1 0 0,-1 1 0,1-1 0,0 1 0,-1-1-1,1 1 1,0-1 0,0 1 0,-1-1 0,1 1 0,0-1 0,0 1-1,0-1 1,0 1 0,0-1 0,0 1 0,0-1 0,0 1 0,0-1-1,0 1 1,0-1 0,0 1 0,0 0 0,2 2 50,-1-1 0,1 1 0,0-1 1,0 0-1,0 0 0,0 0 0,0 0 0,1 0 0,-1 0 1,0-1-1,1 1 0,-1-1 0,1 0 0,0 0 1,0 0-1,3 1 0,2 1-5,0-2 1,1 1-1,-1-1 1,14 0-1,-1-3 334,0 0 0,41-11 0,-50 10-328,15-4 172,0 0 0,30-13 0,-57 20-211,0 0 1,0 0 0,1 0-1,-1-1 1,0 1-1,0 0 1,0 0 0,1 0-1,-1 0 1,0 0-1,0 0 1,0 0 0,1 0-1,-1 0 1,0-1-1,0 1 1,0 0 0,1 0-1,-1 0 1,0 0-1,0-1 1,0 1 0,0 0-1,0 0 1,0 0-1,1-1 1,-1 1 0,0 0-1,0 0 1,0 0-1,0-1 1,0 1 0,0 0-1,0 0 1,0-1-1,0 1 1,0 0 0,0 0-1,0 0 1,0-1-1,0 1 1,-10-6 64,-15 0-90,-74-3 442,83 7-327,-1 0-1,0 1 1,0 1-1,-20 2 1,36-2-107,0 1 1,-1-1 0,1 0-1,0 0 1,0 0-1,0 1 1,-1-1 0,1 0-1,0 1 1,0 0 0,0-1-1,0 1 1,0-1 0,0 1-1,0 0 1,0 0-1,0 0 1,0-1 0,0 1-1,0 0 1,1 0 0,-1 0-1,0 0 1,1 1 0,-1-1-1,0 0 1,1 0-1,0 0 1,-1 0 0,1 1-1,0-1 1,-1 0 0,1 0-1,0 0 1,0 1-1,0-1 1,0 0 0,1 2-1,-1 0-6,1 0-1,0 1 1,0-1-1,0 0 1,0 0-1,0 0 1,1 0-1,0 0 1,-1 0-1,1-1 1,0 1-1,0 0 0,1-1 1,2 3-1,4 3-77,1-1 0,-1-1-1,2 0 1,-1 0-1,12 4 1,56 18-2686,-13-6-1057,-42-11 2826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53.8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270 78 576,'-6'-4'373,"-1"1"-1,1 0 1,-1 0 0,0 0-1,0 1 1,0 0 0,-8-1-1,-11-2-46,23 5-312,2 0 28,-1-1-1,1 1 0,-1 0 0,1 0 0,0-1 0,-1 1 0,1-1 0,0 1 0,-1-1 0,1 0 0,0 1 0,0-1 0,-1 0 0,1 0 0,-1-1 1,-5-6 634,6 7-592,0 0 0,1 0 0,-1 0 0,0 0 1,0 0-1,0 0 0,-1 0 0,1 0 0,0 0 0,0 1 1,0-1-1,-1 0 0,1 1 0,0-1 0,-1 1 0,1-1 1,0 1-1,-1 0 0,1-1 0,-1 1 0,-1 0 0,-3 0-5,0-1-1,1 0 1,-1 0-1,-8-4 0,8 3 96,0 1-1,0-1 0,0 1 1,-11-1-1,-26 7-1032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55.0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271 7 320,'-20'14'195,"16"-11"-67,1 0 0,-1 0-1,0-1 1,0 1 0,0-1-1,0 0 1,0-1 0,0 1-1,-6 1 1,-42 14 1275,50-16-1380,0-1 0,0 1 1,0 0-1,0 0 0,1 1 1,-1-1-1,0 0 0,0 0 1,1 1-1,-3 2 0,2-2 32,0 0-1,1-1 1,-1 1-1,0-1 1,0 1-1,-5 1 0,7-2-21,-1-1 0,0 0 0,0 0-1,0 0 1,0 0 0,0 0 0,1 0-1,-1 0 1,0 0 0,0 0-1,0 0 1,0 0 0,0 0 0,1-1-1,-1 1 1,0 0 0,0-1-1,0 1 1,1 0 0,-1-1 0,0 1-1,0-1 1,1 1 0,-2-2 0,-22-21 1006,22 22-992,1 0-1,0 0 0,-1 0 1,1 1-1,0-1 0,-1 0 1,1 1-1,-1-1 0,1 1 0,-1-1 1,1 1-1,-1 0 0,1 0 1,-1 0-1,1-1 0,-1 1 0,0 1 1,1-1-1,-1 0 0,1 0 1,-1 1-1,1-1 0,-1 1 1,-2 0-1,1 0-32,0 0 0,0-1 0,0 0 0,0 0 0,0 0 0,0 0 0,-5-1 0,10 1-54,0 0 1,0-1-1,0 1 0,0-1 1,0 0-1,0 1 1,3-3-1,-3 2 11,1 0 0,-1 0 1,0 0-1,1 1 0,-1-1 0,0 0 0,1 1 1,2-1-1,1 1 67,0-1 0,0 0-1,1 0 1,10-5 0,5 0-334,60-17-3106,-51 17 1807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58.8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286 179 576,'5'10'156,"-11"-7"-110,6-3-34,-1 0 0,1 0 0,-1 0 0,1 1 0,-1-1 0,1 0 0,-1 0 0,1 0 0,-1 1 0,1-1 0,-1 0 0,1 0 0,-1 1 0,1-1 0,-1 0 0,1 1 0,-1-1 0,1 1 0,0-1 0,-1 0 0,1 1 0,0-1 0,0 1 0,-1-1 0,1 1 0,0-1 0,0 1 0,0-1 0,-1 1 0,1 0 1,0-1-1,0 1 0,0-1 0,0 1 0,0 0 0,-1 6 14,1-1 1,-2 0 0,1 1 0,-1-1 0,0 0 0,0 0-1,-4 8 1,-7 19 191,10-23-141,-5 18 99,-1 0-1,-1 0 0,-17 34 0,14-40-124,-48 84 832,59-104-867,1-1-32,1 0 0,-1-1 0,1 1 0,-1-1 0,1 1 0,-1 0 0,1 0 0,0-1 0,-1 1 0,1 0 0,0 0 0,-1-1 0,1 1 0,0 0 0,0 0 0,0 0 0,0-1 0,0 1 0,0 0 0,0 1 0,16-16 682,-8 1-588,0-1 1,-1 0-1,-1 0 0,0-1 0,7-29 1,-2 5-164,52-155-145,-56 177 274,-4 7-72,1 1-1,1 0 1,6-10 0,1-3 97,-11 18-133,-1 3 53,-1 17-234,-15 15 896,-1 0-696,4-8-1,-40 89 142,32-71 115,14-28-143,0 0 1,-5 16-1,4-11-351,13-26 344,-1 0-1,0-1 0,0 0 1,-1 0-1,3-13 1,-2 11-50,60-173-539,-51 148 425,-8 22 141,8-29 0,-5 19 25,-6 21-45,-1 0 1,0 1-1,0-1 1,0 0-1,0 0 1,0-1-1,-1 1 1,1-3-1,-27 53-162,1 6 294,6-16 272,-24 61 1,4-6 17,8-26-400,-37 71-326,47-89 820,22-49-548,0 0 0,0 0 0,0-1 0,0 1 0,0 0 0,1 0 0,-1 0 0,0 0 0,1 0 0,2-1 0,1-1-35,8-9-14,-1 0 0,0-2-1,0 1 1,-1-1 0,-1-1 0,11-20 0,11-27 107,25-67 0,-37 82-42,-11 20-12,-6 18 19,0 1 0,7-14-1,-6 14 38,-1 0 1,0 0-1,3-10 0,-5 13-66,3-30-38,-4 30-177,0 4 233,0 1 0,0 0 0,0-1 0,0 1-1,0 0 1,0 0 0,0-1 0,0 1 0,0 0 0,0-1-1,0 1 1,0 0 0,0 0 0,0-1 0,0 1 0,1 0-1,-1-1 1,0 1 0,0 0 0,0 0 0,0-1 0,0 1-1,1 0 1,-1 0 0,0 0 0,0-1 0,0 1 0,1 0-1,-1 0 1,0 0 0,0-1 0,1 1 0,-1 0 0,0 0 0,0 0-1,1 0 1,4-16 738,0-14-1168,-5-21 1173,1 37-1711,0 10 638,0 10 179,-1 3 246,-1-1 0,0 1 0,0 0 0,-1-1 0,0 1 0,-1-1 0,1 1 0,-2-1 0,1 0 0,-7 11 0,8-17-58,1 1 0,1-1 0,-1 1-1,0-1 1,0 1 0,1 0-1,0-1 1,-1 4 0,-2 11-134,2-12 68,0 1 0,0 0 0,1-1 0,-1 1 0,1 0 1,0-1-1,1 1 0,-1 0 0,1-1 0,3 11 0,2 16-184,-5-28 131,0 1 1,0-1-1,1 0 0,-1 0 1,1 0-1,0 0 0,4 6 1,5 12-826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5:01.5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20 291 64,'-2'4'21,"1"0"1,0 0-1,-1 0 0,1 1 1,0 7-1,-4 12-48,3-17 207,1 0 0,-1 0 1,1 11-1,0-15-116,1 0 0,0 1 0,0-1 0,1 0-1,-1 0 1,1 0 0,-1 0 0,1 0 0,0 0 0,1 3 0,-1-6-47,-1 0-1,0 1 1,1-1-1,-1 0 0,1 0 1,-1 0-1,0 0 1,1 0-1,-1 1 1,0-1-1,1 0 1,-1 0-1,1 0 0,-1 0 1,0 0-1,1 0 1,-1-1-1,1 1 1,-1 0-1,0 0 1,1 0-1,-1 0 0,0 0 1,1 0-1,-1-1 1,0 1-1,1-1 1,11-5-176,-12 6 188,2-2 17,0 0 1,0 0-1,0 0 1,0 0-1,-1 0 0,1 0 1,-1 0-1,0-1 1,1 1-1,-1 0 0,0-1 1,0 1-1,-1-1 1,1 1-1,0-5 0,1-4 119,-1 0 0,0-16 0,-1 2-53,1 1-179,-1 1-1,-6-32 1,-1-2 109,5 37 65,0 1 0,-8-27-1,-3 7-196,14 33 127,0 6-38,-1 0 1,0-1-1,0 1 0,0 0 1,1-1-1,-1 1 0,0-1 1,0 1-1,0 0 0,0-1 1,0 1-1,0-1 0,0 1 1,0 0-1,0-1 0,0 1 1,0-1-1,0 1 0,0 0 1,0-1-1,0 1 0,0-1 1,-1 1-1,1 0 0,0-1 1,0 1-1,0 0 0,-1-1 1,1 1-1,0 0 0,-1-1 1,0 0 90,1 9-47,5 29 85,1-7-64,-2 2-154,3 0-1,15 49 1,0-5-44,3 19 113,15 72 10,-32-140-5,-6-20 93,0-1-1,-1 0 1,1 1 0,0 9 0,2 5 125,-4-15-377,0 0 0,0 1 0,-1-1-1,0 0 1,0-1 0,-3 8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5:03.4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118 14 832,'1'2'268,"-5"-3"-120,3 1-42,-1 0 1,1 0-1,0 0 0,0-1 0,0 1 1,-1 0-1,1 1 0,0-1 1,0 0-1,0 0 0,-1 0 0,1 1 1,-2 0-1,1 0 57,-1 0 1,0 0 0,1 0-1,-1-1 1,0 1-1,0-1 1,-4 0-1,-6 2 124,5 0-59,1-1 0,-1 0 0,0-1 1,-9 0-1,9 0-68,20 0-27,0 0-181,0 0 0,0-1 0,-1 0 0,16-4 0,-23 4 83,-1 1 0,1-1 0,-1 1 0,0 0 0,6 0 0,-7 1-13,1-1-1,-1 0 0,1 0 0,-1 0 0,1 0 0,-1 0 1,0-1-1,1 1 0,-1-1 0,1 0 0,-1 0 0,5-2 0,-6 2-117,2-1-129,0 0 1,0 1-1,1-1 0,-1 1 0,5-2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5:31.4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382 149 832,'-4'4'45,"1"-1"0,-1 0-1,0 0 1,0-1 0,0 1 0,0-1 0,-1 0-1,1 0 1,-7 2 0,9-5 40,1 1 0,0 0 0,-1-1 1,1 1-1,0-1 0,-1 0 0,1 1 0,0-1 0,-1 0 1,0-1-1,-13-6 914,-54-19 1827,53 22-2519,12 3-357,0 1 0,0 0 0,0 0-1,0 0 1,-6 0 0,23 0 195,-1 0 1,0-1 0,1 0 0,13-5-1,-4 1 108,-18 5-239,0-1-1,-1 1 0,1-1 1,-1 0-1,1 0 1,3-4-1,-6 6 5,0-1-1,0 1 1,0-1 0,0 0-1,0 1 1,-1-1-1,1 0 1,0 0-1,0 0 1,-1 1 0,1-1-1,-1 0 1,1 0-1,0 0 1,-1 0 0,0 0-1,1 0 1,-1 0-1,0 0 1,1 0 0,-1-1-1,0 1 1,0 0-1,0 0 1,0 0 0,0 0-1,0-1 1,-2 0 20,1 0 0,-1 0-1,1 0 1,-1 0 0,1 0 0,-1 1 0,0-1 0,0 1 0,0-1-1,0 1 1,0 0 0,0 0 0,0 0 0,-1 0 0,1 0 0,0 0-1,-1 1 1,1-1 0,-4 0 0,5 1-7,0 0-1,-1 0 1,1 0-1,0 0 1,0-1-1,0 1 1,0 0-1,0-1 1,0 1-1,0-1 1,0 1-1,0-1 1,-2 0-1,3 0-26,0 1-1,0 0 1,-1 0 0,1 0-1,0 0 1,0-1-1,0 1 1,0 0 0,0 0-1,-1-1 1,1 1 0,0 0-1,0 0 1,0-1-1,0 1 1,0 0 0,0 0-1,0-1 1,0 1-1,0 0 1,0 0 0,0-1-1,0 1 1,0 0 0,0 0-1,0-1 1,0 1-1,0 0 1,0 0 0,1-1-1,-1 1 1,0 0-1,0 0 1,0 0 0,0-1-1,0 1 1,1 0-1,-1 0 1,0 0 0,0-1-1,0 1 1,0 0 0,1 0-1,-1 0 1,0 0-1,0 0 1,1 0 0,-1-1-1,0 1 1,0 0-1,1 0 1,-1 0 0,5-2 32,-3 1-4,-1 0-1,0 0 1,1 1 0,-1-1-1,1 1 1,-1-1 0,0 1-1,1 0 1,-1-1 0,1 1-1,-1 0 1,3 0 0,13-3-262,-15 3 262,2 0 38,-2 0-103,-2 0 65,1 0 0,0 0 0,-1 0 1,1 0-1,0 0 0,0 0 1,-1 0-1,1 0 0,0 0 1,-1 0-1,1-1 0,0 1 1,-1 0-1,1 0 0,0-1 1,-1 1-1,1-1 0,-1 1 1,2-1-1,-1 1-8,0-1-1,1 1 1,-1 0-1,0 0 1,1 0-1,-1 0 1,0 0-1,1 0 1,-1 0 0,0 0-1,3 1 1,-4 2-4,0-1 0,-1 0 0,1 0 0,-1 1-1,1-1 1,-1 0 0,0 0 0,0 0 0,0 0 0,0 0 0,0 0 0,0 0 0,-1 0 0,1 0 0,0-1 0,-1 1 0,0 0 0,1-1 0,-1 1 0,0-1 0,0 0 0,0 0 0,0 1 0,0-1 0,0 0 0,0-1 0,0 1-1,0 0 1,-1-1 0,-3 1 0,-1 1-47,7-2 27,-1 1-1,1-1 0,0 0 0,0 0 0,0 0 1,0 0-1,-1 0 0,1 0 0,0 0 1,0 0-1,0 0 0,0 0 0,-1 0 1,1 0-1,0 0 0,0 0 0,0 0 0,0 0 1,-1 0-1,1 0 0,0 0 0,0 0 1,0 0-1,-1 0 0,1 0 0,0 0 1,0 0-1,0 0 0,0 0 0,-1 0 0,1 0 1,0 0-1,0 0 0,0-1 0,0 1 1,0 0-1,0 0 0,-1 0 0,1 0 1,0 0-1,0-1 0,0 1 0,0 0 0,0 0 1,0 0-1,0 0 0,0-1 0,-5-4 65,4 2-34,5-5 314,-1 4-312,0 0 0,1 0 0,-1 1 0,0 0 0,8-6 0,-5 2-386,-7 4 224,-4 6 70,-65 48 222,33-26-239,8-5-207,10-8-121,1 2 0,1-1 0,-16 18 0,17-15-376,2 0 1,0 1-1,1 1 0,-13 23 0,12-12-1144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53.7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1 992,'0'0'7,"0"0"1,0 0-1,0 0 1,0 0-1,0 0 0,0 0 1,0 0-1,0 0 1,0 0-1,0 0 0,0 0 1,0 0-1,0 0 1,0 0-1,0 0 0,-1 0 1,1 0-1,0 0 1,0 0-1,0 0 1,0 0-1,0 0 0,0 0 1,0 0-1,0 0 1,0 0-1,0 0 0,0 0 1,0 0-1,0 0 1,0 0-1,0 0 0,0 0 1,0 0-1,0 0 1,0 0-1,0 1 0,0-1 1,0 0-1,0 0 1,0 0-1,0 0 1,0 0-1,0 0 0,0 0 1,0 0-1,0 0 1,0 0-1,0 0 0,0 0 1,0 0-1,0 0 1,0 0-1,0 0 0,0 0 1,0 0-1,0 1 1,0-1-1,-5-2 73,3 2 43,-2 9 2869,-1 40-1739,-2 85 315,5-98-1584,-2 10-1753,-3 0 0,-20 79 1,22-104 573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5:38.0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97 1248,'-6'4'325,"-1"0"1,1 1-1,-6 6 0,9-10-241,0 0-1,-1 0 1,1-1-1,-1 1 1,1-1 0,-1 1-1,0-1 1,1 0-1,-1-1 1,1 1-1,-6-1 1,8 0-28,0 1 1,0 0-1,0 0 1,-1-1-1,1 1 1,0 0-1,0-1 0,0 1 1,0-1-1,0 1 1,0-1-1,0 0 1,0 1-1,0-1 1,1 0-1,-1 0 1,0 0-1,0 0 0,1 0 1,-1 1-1,0-1 1,1 0-1,-1-2 1,1 2-36,-1 0 1,1 0-1,0-1 1,1 1-1,-1 0 1,0 0-1,0 0 1,0-1-1,1 1 1,-1 0-1,1 0 1,-1 0-1,1 0 1,-1 0-1,1-1 1,0 1-1,1-1 1,1-2-53,0 1 1,0-1 0,1 1-1,-1 0 1,1 0 0,0 0-1,0 0 1,0 1 0,0 0-1,5-2 1,20-5 97,45-6-1,-42 5 473,-28 9-550,1 0 0,-1 0 1,0-1-1,0 0 0,0 1 1,0-2-1,6-3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5:39.0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112 1 480,'-5'28'223,"1"-5"196,-8 23 0,-5 38 2589,13-70-2956,1 0-1,-1 19 1,2-17-194,-6 26 1,7-39 144,-1 4 344,0-1 0,0 1 1,-1 14 378,3-25-587,0 1 0,0 0 0,0-1 0,0 1 0,1-1-1,1-5 1,-1-1-151,6-39-14,-2 17 271,2-49 0,-4-29-5,-3 110-239,0 0 1,0 0 0,0 0-1,0 0 1,0 0 0,0 0-1,0 0 1,0 0-1,0 0 1,0 0 0,0 0-1,-1 0 1,1 0 0,0 0-1,0 0 1,0 0 0,0 0-1,0 0 1,0 0-1,0 0 1,0 0 0,0 0-1,0 0 1,0 0 0,0 0-1,0 0 1,0 0 0,0 0-1,0 0 1,0 0-1,0 0 1,0 0 0,0 0-1,0 0 1,0 0 0,-1 0-1,1 0 1,0 0 0,0 0-1,0 0 1,0 0-1,0 0 1,0 0 0,0-1-1,0 1 1,0 0 0,0 0-1,0 0 1,0 0 0,0 0-1,0 0 1,0 0-1,0 0 1,0 0 0,0 0-1,0 0 1,0 0 0,0 0-1,-4 6 32,-3 12 94,-19 147 529,24-155-534,0 0 1,0-1 0,-1 1-1,0-1 1,-6 12 0,6-10 186,3-11-287,0 1 0,0 0 1,0 0-1,0-1 0,-1 1 1,1 0-1,0-1 0,0 1 1,-1 0-1,1-1 1,0 1-1,-1 0 0,1-1 1,-1 1-1,0 0 0,0 0 21,2-5-455,0 3 236,0-1-1,0 1 1,0-1-1,0 1 1,0-1-1,3-2 0,7-13-1887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5:42.7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29 736,'24'-28'5137,"-23"33"-4749,0 0-435,0 0 1,0-1-1,1 1 0,-1 0 0,1-1 0,0 1 0,0-1 1,1 0-1,5 8 0,0 1 158,19 27 551,-18-28-334,14 25 0,-21-32-291,0 0 1,0 0-1,0 0 0,0 0 0,-1 0 0,0 0 1,0 1-1,0 10 0,-1-4-60,-1 0 0,0 0 0,-1 0 0,-3 12 0,3-19 37,1 0 0,-1 0 0,1-1 1,-1 1-1,0-1 0,-1 0 0,1 0 0,-1 1 1,0-1-1,0-1 0,0 1 0,-7 6 0,9-10 48,0 1-1,0 0 0,-1-1 0,1 1 0,0-1 0,0 1 0,0-1 0,0 1 1,0-1-1,0 0 0,-1 0 0,1 0 0,0 0 0,0 0 0,-1 0 0,1 0 0,0 0 1,0 0-1,0 0 0,0 0 0,-1-1 0,1 1 0,0-1 0,0 1 0,0-1 1,0 1-1,0-1 0,0 1 0,0-1 0,0 0 0,0 0 0,0 0 0,0 1 1,-1-3-1,-2-2 208,-1-1 0,1 0 0,0 0 0,-4-9 0,7 13-271,-1-4-11,-1 0 0,1-1 1,0 1-1,1-1 0,0 0 0,0 1 1,0-1-1,1 0 0,0 1 0,0-1 1,1 0-1,2-10 0,-1 2-66,-1 9 16,0 1 1,1-1 0,0 1-1,0 0 1,1-1-1,-1 1 1,1 0 0,0 0-1,0 1 1,7-8-1,8-13-200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00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 28 576,'0'-1'25,"-1"0"1,1 0-1,0 0 0,-1 0 1,1 0-1,0 0 0,0 0 1,0-1-1,0 1 0,0 0 1,0 0-1,0 0 0,0 0 0,1-2 1,0-6 367,-2 9-430,-5 0 264,0 0 0,0 1 0,0 0 0,0 0 0,0 0 1,0 1-1,1 0 0,-1 0 0,0 0 0,1 1 0,-8 5 0,3-1-137,0 1-1,0 1 0,1 0 1,-10 11-1,11-11 46,-10 20 581,11-16-377,4-7-286,0 1 0,1 0 0,0 0 0,0 0 0,1 0-1,0 1 1,0-1 0,1 0 0,-1 0 0,2 1 0,0 6-1,-1 9-174,5 32 1317,-6-31-1167,0-16-2,1-1 1,0 1-1,0 0 1,0 0-1,1-1 1,3 14-1,-4-20 124,6-6 276,1 1-308,0-1 0,-1-1-1,1 1 1,-1-1-1,-1 0 1,10-13-1,18-18-60,-30 34-26,1 0-39,0 0-1,0 0 0,-1-1 0,1 0 0,-1 0 1,0 1-1,0-2 0,-1 1 0,1 0 0,-1-1 1,2-4-1,2-30 203,-6 30-56,1 1 0,1-1 1,0 1-1,0-1 0,4-9 1,-5 13-153,1-1 1,-1 0 0,0 1 0,0-1 0,-1 0-1,0 0 1,0 1 0,-1-10 0,0-10-279,-11 53 303,12-28-44,0 0 0,0 1 0,0-1 0,0 0 0,0 1 0,0-1 0,0 1 0,0-1 0,0 0 0,0 1 0,0-1 0,0 0 0,0 1 0,0-1 0,0 0 0,0 1 0,0-1 0,0 0 0,1 1 0,-1-1 0,0 0 0,0 1 0,0-1 0,1 0 0,-1 0 1,1 1-67,-1-1 66,0 1 0,1-1 0,-1 0 0,0 0 0,1 0 0,-1 0 0,0 1 0,1-1 0,-1 0 0,0 0 0,1 0 0,-1 0 0,0 0 0,1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02.8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1 226 576,'0'-1'28,"0"1"0,0-1 0,0 0-1,0 0 1,0 1 0,0-1 0,1 0 0,-1 0 0,0 1 0,0-1 0,1 0 0,-1 1-1,0-1 1,1 0 0,-1 1 0,1-1 0,-1 1 0,1-1 0,-1 0 0,1 1-1,1-2 140,11-6 1124,-12 8-1282,0 0 0,0 1 0,-1-1 0,1 0-1,0 1 1,0-1 0,0 1 0,-1-1 0,1 1 0,0-1 0,-1 1 0,1 0 0,0-1 0,-1 1 0,1 0 0,-1 0 0,1-1 0,-1 1 0,1 0 0,-1 0 0,1 1 0,10 22 263,-8-14-275,0-1 1,0 1-1,-1 0 0,0 0 1,0 1-1,-2-1 0,1 0 1,-1 0-1,-2 13 0,0 22 866,2-41-809,0 1 0,1-1 0,-1 0 0,1 0 0,0 0 1,0 0-1,0-1 0,3 6 0,2 17 1673,-6-25-1734,0 0-1,1 1 0,-1-1 0,0 0 0,0 1 0,0-1 0,0 0 0,0 1 0,0-1 1,0 0-1,0 1 0,0-1 0,-1 0 0,0 3 0,-9 19-161,7-16 307,1-2-27,1-3-103,0 1-1,0-1 0,0 0 1,0 1-1,1-1 0,-1 1 1,1-1-1,0 1 0,-1-1 1,1 4-1,0-5 132,1 15 133,1-7-281,-1 0 0,0 1 0,0 13 0,-2 2 1063,0-33-1010,0-1 0,0 1-1,-1 0 1,-4-14 0,3 14-136,1 0 0,0-1 1,0 1-1,0-15 0,-2-38 28,0 31 112,-1 1-224,1 10 67,4 18 88,-1-1 0,0 0 1,1 1-1,0-1 0,-1 0 0,1 0 1,0 1-1,0-1 0,0 0 0,0 0 1,0 0-1,0 1 0,2-4 0,-1-11 41,-1 15-22,0-1-1,0 0 1,0 0-1,0 1 0,1-1 1,-1 0-1,0 1 1,1-1-1,-1 0 1,1 1-1,1-3 1,-1 1-15,1-1 0,-1 1 0,1-1 0,-1 1 0,0-1-1,0 1 1,-1-1 0,1-6 0,-1-34-362,-1 34 379,1-1 0,0 1 0,2-16-1,13-29-278,-8 33-124,-6 17 420,0 0 0,0 1-1,-1-1 1,0 0 0,0 0 0,0 0 0,0 0 0,-1 0 0,0 0 0,0 1 0,-3-9-1,-13-24-266,17 36 200,-1 0 0,1 0 0,-1 1-1,1-1 1,-1 0 0,1 1 0,-1-1 0,0 0 0,1 1 0,-1-1 0,0 1 0,0-1-1,1 1 1,-1 0 0,0-1 0,0 1 0,1 0 0,-3-1 0,3 1 19,0 0 1,-1 0-1,1 1 1,-1-1-1,1 0 1,-1 0-1,1 0 1,0 1-1,-1-1 1,1 0 0,0 1-1,-1-1 1,1 0-1,0 1 1,-1-1-1,1 0 1,0 1-1,0-1 1,-1 1-1,1-1 1,0 0-1,0 1 1,0-1-1,0 1 1,-1-1-1,1 1 1,0-1-1,0 1 1,0-1-1,0 1 1,0-1-1,0 0 1,0 1-1,0-1 1,1 1-1,-1 0 1,-5 75-1250,10-17 651,-2-25-118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04.8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 0 1056,'5'13'789,"0"-1"1,8 14-1,-5-15-350,-4-6-369,-1 0 0,0-1 0,0 1 0,3 8 0,-5-11-75,-1 0 0,1 1 0,-1-1 0,0 0 0,1 0 0,-1 0 0,0 1 0,0-1 0,-1 0 0,1 0 0,0 0 0,-1 1 0,1-1 0,-1 0 0,-1 3 0,0 1 198,-1 0-1,0 0 0,-1 0 1,0 0-1,0-1 1,0 1-1,0-1 0,-1 0 1,0 0-1,0-1 1,0 1-1,-11 6 0,16-11-188,0 0-1,0 0 1,0 1-1,-1-1 1,1 0-1,0 0 1,0 0-1,0 0 0,0 0 1,0 0-1,-1 1 1,1-1-1,0 0 1,0 0-1,0 0 1,0 0-1,-1 0 1,1 0-1,0 0 0,0 0 1,0 0-1,0 0 1,-1 0-1,1 0 1,0 0-1,0 0 1,0 0-1,-1 0 0,1 0 1,0 0-1,0 0 1,0 0-1,0 0 1,-1 0-1,1 0 1,0 0-1,0 0 0,0-1 1,0 1-1,-1 0 1,1 0-1,0 0 1,0 0-1,0 0 1,0 0-1,0-1 1,0 1-1,-1 0 0,1 0 1,0 0-1,0 0 1,0-1-1,0 1 1,0 0-1,0 0 1,0-1-6,0 0 0,0 1 0,0-1 0,0 0 0,1 0 0,-1 1 1,0-1-1,0 0 0,1 1 0,-1-1 0,0 1 0,1-1 0,-1 0 1,1 0-1,6-6-35,1 0 0,0 1 0,1 0 1,11-7-1,2-1-30,102-63-568,-94 58-863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07.1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 0 1472,'-5'1'2261,"-8"6"-2167,6-3-83,0 0-1,0-1 0,-1 0 1,1 0-1,-1 0 0,0-1 1,0 0-1,0-1 0,-15 2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6:01.6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8 896,'-16'-8'2520,"15"8"-2489,0 1-9,0 0 0,0-1-1,0 1 1,0 0-1,-1-1 1,1 1 0,1 0-1,-1 0 1,0 0-1,0 0 1,-1 1 0,2 0 5,-1-1 1,1 0 0,0 0-1,0 1 1,0-1 0,-1 0-1,1 1 1,0-1 0,1 0 0,-1 0-1,0 1 1,0-1 0,0 0-1,1 1 1,-1-1 0,1 0-1,-1 0 1,1 0 0,-1 0 0,1 1-1,0-1 1,0 0 0,-1 0-1,1 0 1,0 0 0,0-1-1,0 1 1,0 0 0,2 1 0,2 2 96,0 0-1,0 0 1,0-1 0,10 5 0,-13-7-66,0 0 0,0 0 1,0 0-1,0 0 0,0 0 0,0 0 0,0 0 0,-1 1 1,1-1-1,0 1 0,-1-1 0,1 1 0,-1-1 0,0 1 0,4 6 435,-4-6-454,-1-1-1,1 0 1,-1 0-1,0 0 1,1 1-1,-1-1 1,0 0-1,0 1 1,0-1-1,0 0 1,0 0-1,0 1 1,0-1-1,0 0 0,-1 1 1,1-1-1,-1 1 1,-11 26 150,1-4-95,0 14 517,-25 51-1,31-77-593,-13 24 201,14-31-171,0 1-210,5-5 168,-1-1-1,0 0 1,0 0-1,0 0 1,0 0-1,0 0 1,0 0-1,0 0 1,0 0-1,0 0 1,0 0-1,1 0 1,-1 1-1,0-1 1,0 0-1,0 0 1,0 0-1,0 0 1,0 0-1,0 0 1,1 0-1,-1 0 1,0 0-1,0 0 1,0 0-1,0 0 1,0 0-1,0 0 1,1 0-1,-1 0 1,0 0-1,0 0 1,0 0-1,0-1 1,0 1-1,0 0 1,0 0-1,1 0 1,-1 0-1,0 0 1,0 0-1,0 0 1,0 0-1,0 0 1,0 0 0,0 0-1,0-1 1,0 1-1,0 0 1,0 0-1,0 0 1,1 0-1,2-3-12,0 0 0,0 1 0,0-1 0,0-1 0,0 1 0,-1 0 0,1-1 0,-1 1 1,0-1-1,0 0 0,0 1 0,-1-1 0,3-6 0,3-7-137,5-11 334,8-17-2037,-15 33 640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5:54.9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585 54 832,'-2'1'13,"0"0"0,1 0-1,-1 0 1,0 0 0,1 0 0,-1 0 0,1 0 0,0 0-1,-1 1 1,1-1 0,0 0 0,0 1 0,-1-1 0,1 1-1,0 0 1,-1 3 0,-8 9-423,-40 44 1003,-25 26 19,26-31-612,-15 13-336,-44 25 432,79-68 98,21-17-162,0 0-1,0 1 1,-9 10-1,-28 42 0,30-38-120,0-1 1,-35 34 0,50-55 91,0 1 0,0 0 0,0 0 0,0 0 0,0-1 0,0 1 0,0 0 0,0 0 0,0 0 0,0-1 1,0 1-1,0 0 0,0 0 0,0 0 0,0-1 0,0 1 0,0 0 0,0 0 0,0 0 0,-1-1 0,1 1 0,0 0 1,0 0-1,0 0 0,0 0 0,0 0 0,0-1 0,-1 1 0,1 0 0,0 0 0,0 0 0,0 0 0,-1 0 0,1 0 1,0 0-1,0 0 0,0 0 0,-1-1 0,1 1 0,0 0 0,0 0 0,0 0 0,-1 0 0,1 0 0,0 0 0,0 0 1,0 1-1,-1-1 0,1 0 0,0 0 0,0 0 0,0 0 0,-1 0 0,1 0 0,0 0 0,0 0 0,0 0 1,0 0-1,-1 1 0,1-1 0,0 0 0,0 0 0,0 0 0,0 1 0,4-20-225,4 3 55,1 0 1,1 0-1,20-25 0,-18 26 24,67-81 22,23-31 855,2-15-297,-101 137-396,0 0-1,0 0 0,-1 0 0,1 0 1,-1-1-1,0 1 0,0-1 1,0-6-1,-2 12-37,0 0 0,0 1 0,0-1 0,0 0 1,0 0-1,0 0 0,0 0 0,-1 0 0,1 1 0,0-1 0,0 0 0,0 0 0,0 0 1,0 0-1,-1 0 0,1 0 0,0 0 0,0 0 0,0 0 0,0 0 0,-1 0 1,1 0-1,0 0 0,0 0 0,0 0 0,-1 0 0,1 0 0,0 0 0,0 0 0,0 0 1,0 0-1,-1 0 0,1 0 0,0 0 0,0 0 0,0 0 0,0 0 0,-1 0 0,1 0 1,0 0-1,0-1 0,0 1 0,0 0 0,0 0 0,0 0 0,-1 0 0,1 0 1,0-1-1,0 1 0,0 0 0,0 0 0,0 0 0,0 0 0,0-1 0,0 1 0,0 0 1,0 0-1,0 0 0,0 0 0,0-1 0,0 1 0,0 0 0,-10 14-338,-10 29 198,2 2 0,-18 67 1,-3-1 2,9-39 1510,30-72-1364,0 1 0,0-1 0,0 0 0,0 1 0,-1-1 0,1 0 0,0 0 0,0 1 0,0-1 0,-1 0 0,1 1-1,0-1 1,0 0 0,0 0 0,-1 0 0,1 1 0,0-1 0,-1 0 0,1 0 0,0 0 0,0 0 0,-1 1 0,1-1 0,0 0 0,-1 0 0,1 0-1,0 0 1,-1 0 0,1 0-7,-1 0 0,1 0 0,0 0 0,0 0 1,0 0-1,0 0 0,0 0 0,0-1 0,0 1 0,-1 0 0,1 0 0,0 0 0,0 0 0,0 0 0,0 0 0,0 0 0,0-1 0,0 1 0,0 0 0,0 0 0,0 0 0,0 0 0,0 0 0,0 0 0,0-1 0,0 1 0,0 0 0,0 0 0,0 0 0,0 0 0,0 0 0,0-1 0,0 1 0,0 0 0,0 0 0,0 0 0,0 0 0,0 0 1,0-1-1,0 1 0,0 0 0,0 0 0,0 0 0,0 0 0,1 0 0,-1 0 0,0 0 0,0 0 0,0-1 0,0 1 0,11-13-107,-1-1 0,8-16 1,9-13 150,75-118-140,-82 130 101,38-49-1,-28 41 42,-17 24 1,19-19 0,-8 9 142,-17 16-220,-6 8 22,0 0 0,0 0 0,0-1 1,0 1-1,0 0 0,0 0 0,0 0 0,0 0 0,1 0 0,1-1 0,-11 25 303,-3 0-283,-1 0 0,-1-2 0,-1 1 0,-1-1 0,-1-1 0,-29 27 0,-3-2 93,-72 53 0,87-76 137,21-14-169,0 0 0,0 1 1,-17 17-1,20-21-252,9-6 62,5-4 76,20-14 112,0-1 0,-2-1 0,33-37 0,-44 46-55,141-136 399,-157 154-225,-7 9-39,5-7-95,0 1 1,-1-1-1,-11 11 1,-6 6-303,-110 110-209,74-78 662,-9 5-73,30-24 27,25-28 12,9-8-229,7-7-142,39-49-527,18-22 493,96-108-17,-81 99 266,-47 55 86,-11 18 671,-25 31-1105,-20 31-1,2-7 114,-7 14 523,-60 76 0,76-109-175,-65 76 378,77-95-568,4-7-6,6-8-7,19-21 43,1 2 1,2 1-1,33-29 0,-10 10-351,70-68 751,-69 64-49,-119 125-341,-91 80 90,132-127 122,18-17-305,-1 1 0,0-1 0,-19 12 1,29-21 38,11-10-26,-2 3 8,185-145-112,-110 85-8,-72 57 812,-25 24-150,8-8-680,-8 6 81,-1-1-1,0 0 1,-17 10-1,-17 14-674,30-26 195,18-9 559,0-1-1,1 0 1,-1 1-1,1-1 1,-1 0-1,0 0 1,1 0 0,-1 1-1,0-1 1,1 0-1,-1 0 1,0 0-1,1 0 1,-1 0-1,0 0 1,0 0 0,1 0-1,-1 0 1,0-1-1,1 1 1,-1 0-1,0 0 1,1-1-1,-1 1 1,0-1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5:57.8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126 24 992,'-7'-2'238,"-1"-1"0,0 1 0,1 1 1,-13-2-1,-8-1 166,16 1-255,6 1-91,0 1 1,0 0 0,0 0-1,-6 0 1,16 1-326,-1 1 261,-1-1 0,1 1 0,0-1 0,-1 1 0,1 0 0,0 0 0,-1 0 0,1 1 0,-1-1 0,0 1 0,1-1 0,-1 1 0,0 0 0,4 4 0,2 3-63,1 1 1,7 13-1,-3-5 120,48 75-56,-43-65-63,22 47 1,-12-21-27,-23-45 89,1 0 0,0-1 0,7 9 1,-10-14 31,0 0 0,0 0-1,0 0 1,0 0 0,1 0 0,-1-1 0,1 0 0,-1 0 0,1 0 0,6 2 0,4 4 970,-23-8-933,6 0-26,0-1 0,1 1 0,-1-1 0,0 0 0,1 0 0,-1 0 0,1 0 0,0 0 0,-1 0 0,1-1 0,0 1 0,-4-4 0,-1-1 112,1 0 0,-10-12 0,-4-6-103,0-2 0,2 0 0,1 0 0,-15-34 0,25 40 138,4 13-311,1 0 0,-8-13 1,18 43-360,-7-17 554,1 0 0,0 0 0,0 0 0,4 8 0,3 6 39,-2 1-16,52 162-952,-44-146 861,-6-17 766,-18-46-708,4 10-13,-1 1 0,-8-16 0,-1 2-97,-8-15 593,14 30-592,8 11 35,0 0 1,-1 1-1,1-1 0,-1 1 1,0-1-1,0 1 1,0 0-1,0 0 0,0 0 1,0 0-1,0 0 0,-4-2 1,6 4 13,-1 0-1,1 0 1,0 0-1,0-1 1,0 1 0,-1 0-1,1 0 1,0 0 0,0 0-1,-1 0 1,1 0 0,0 0-1,0 0 1,-1 0 0,1 0-1,0 0 1,-1 0 0,1 0-1,0 0 1,0 0 0,-1 0-1,1 1 1,0-1 0,0 0-1,0 0 1,-1 0 0,1 0-1,0 0 1,0 1 0,0-1-1,-1 0 1,1 0 0,0 0-1,0 1 1,0-1 0,0 0-1,-1 0 1,1 0 0,0 1-1,0-1 1,0 0 0,0 0-1,0 1 1,0-1-1,0 0 1,0 0 0,0 1-1,0-1 1,0 0 0,0 0-1,0 1 1,0-1 0,0 0-1,0 0 1,0 1 0,0-1-1,0 0 1,0 0 0,0 1-1,1-1 1,3 19-189,26 43 147,-12-18-47,-8-21-122,-1 1 0,6 27 1,-7-6 1671,-8-45-1443,0-11 102,-2 1-1,0-1 1,0 0 0,-1 1-1,-6-17 1,-6-19-266,-7-30 158,13 30 100,5 27-275,4 18 121,0 0 0,0 0-1,-1 0 1,1 1 0,0-1 0,0 0 0,0 0 0,0 1 0,0-1-1,0 0 1,0 0 0,0 0 0,1 1 0,-1-2 0,0 1 35,1 1 1,-1 0-1,0 0 1,0 0-1,1 0 1,-1 0-1,0 0 1,0 0-1,1 1 1,-1-1-1,0 0 1,0 0-1,1 0 1,-1 0-1,0 0 1,0 0-1,0 0 1,1 0-1,-1 1 1,0-1-1,0 0 1,0 0-1,0 0 1,1 0-1,-1 1 1,0-1-1,0 0 1,0 0-1,0 1 1,17 21-390,-8-5 300,0 1 1,9 26 0,1 3 363,-14-37-284,-1 1-1,0 0 1,-1 0-1,0 0 1,0 0-1,1 23 321,-22-69 1232,0 0-1522,-15-41 1,32 75-23,1 0-1,0 0 1,-1 0-1,1 0 1,0 0-1,-1 0 1,1 0-1,-1 0 1,0 0-1,1 0 1,-1 0-1,0 1 1,1-1-1,-1 0 1,0 0-1,0 1 1,0-1-1,0 0 1,0 1-1,1-1 0,-1 1 1,-2-1-1,3 13 85,46 170-205,-37-149 36,-5-14 147,-3-14 137,-2-11 410,-4-15-86,-17-40 0,10 30-390,-19-40-239,18 42 16,-4-6-22,11 25 126,1-1 0,0 0 0,1 0 0,-5-17 0,5 13 4,3 11-20,0-1-1,0-1 1,0 1 0,0-6-1,-1-1-40,1 12 32,1-1 1,0 0 0,-1 1-1,1-1 1,0 0 0,0 1 0,0-1-1,0 0 1,-1 1 0,1-1-1,0 0 1,0 0 0,0 1-1,0-1 1,1 0 0,-1 1 0,0-1-1,0 0 1,0 0 0,1 1-1,-1-1 1,0 0 0,1 1-1,-1-1 1,1 0 0,0 1-17,0 0 0,0 1 0,0-1 0,-1 0 0,1 1 0,0-1 0,0 1 0,0-1 1,0 1-1,-1-1 0,1 1 0,0 0 0,1 1 0,-2-2-5,26 22 2,-1 2 0,23 28-1,-40-42 359,-15-23 189,7 12-471,-1 0 0,0 0 0,1 0 0,-1 0 0,0 0 1,0 0-1,0 0 0,1 0 0,-1 1 0,0-1 0,0 0 0,0 0 0,0 1 0,-1-1 0,1 1 0,0-1 0,0 1 0,0-1 0,-2 0 0,2 2-62,0 0 0,0 0 0,1 1-1,-1-1 1,0 0 0,1 0 0,-1 0-1,1 0 1,-1 1 0,1-1 0,-1 0-1,1 0 1,0 1 0,0 1 0,-1 2 10,1 1 0,0-1 0,0 1 1,1-1-1,0 1 0,0-1 0,0 1 0,4 8 1,2 4 37,10 18 1,-12-26-157,7 14 250,-11-23 38,11-10 769,-12 9-887,0-1 0,1 1 0,-1 0 1,0 0-1,1 0 0,2 3-91,0 0 0,0 0 1,0 0-1,0 0 0,1 0 0,-1-1 1,7 4-1,-6-4 41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54.1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 4992,'-13'0'1824,"21"4"-1408,-3 0 288,3 4-576,5-5 384,0 5-288,0 0-128,4 0-32,1-2-576,-5 2 288,4 0-1376,1-5 864,0-3-2528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6:04.8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5 320,'13'-4'3691,"-9"20"-3467,-2-13-238,0 1 0,-1 0 0,0 0 0,0 0 1,0 0-1,0 0 0,-1 0 0,1 0 0,-1 0 1,-1 8-1,1-7 36,0 1 1,0 0 0,1-1-1,0 1 1,1 6 0,0-3-30,0 0 0,0-1 0,-1 16 0,1 0 131,2 79-226,-3-78 672,-1-20-497,0 1 0,0-1-1,1 0 1,1 7 0,-2-11-72,1-1 0,-1 0 0,0 1 1,0-1-1,0 0 0,0 1 0,0-1 0,0 0 1,0 0-1,1 1 0,-1-1 0,0 0 1,0 0-1,0 1 0,0-1 0,0 0 1,0 1-1,0-1 0,-1 0 0,1 0 1,0 1-1,0-1 0,0 0 0,0 1 1,0-1-1,0 0 0,0 0 0,-1 1 1,1-1-1,0 0 0,0 0 0,0 0 0,-1 1 1,1-1-1,0 0 0,0 0 0,0 0 1,-1 0-1,1 1 0,0-1 0,0 0 1,-1 0-1,-3 17 1167,4-11-1470,0-1 342,0 0 1,0-1-1,0 1 1,0 0 0,-1-1-1,0 1 1,0-1-1,0 1 1,0-1-1,-3 5 1,3-7-77,0 0 1,0 1 0,0-1 0,0 1-1,0-1 1,1 1 0,-1 4-1,1-5 87,-1 1 0,1-1-1,-1 1 1,0-1 0,1 1-1,-1-1 1,-2 4-1,-2 5-247,-6 8 74,7-15 545,4-8-321,4-124-90,9 45-1217,-5 55 268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6:11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85 2080,'2'-1'157,"-1"-1"0,0 0 0,1 0 0,-1 0 0,1 1-1,-1-1 1,1 1 0,0-1 0,2-1 0,16-13 615,-19 15-686,1 0 20,31-17 1617,-23 18-918,144 0 1744,-115-5-2015,-30 5-525,0 0-1,0-1 1,-1 0 0,1-1 0,14-4 0,-14 5-39,-9 1 26,0 0-1,1 0 1,-1 0 0,0 0 0,1 0-1,-1 0 1,0 1 0,1-1 0,-1 0 0,0 0-1,1-1 1,-1 1 0,1 0 0,-1 0-1,0 0 1,1 0 0,-1 0 0,0 0-1,1 0 1,-1-1 0,0 1 0,1 0-1,-1 0 1,0 0 0,0-1 0,1 1 0,-1 0-1,0 0 1,0-1 0,1 1 0,-1 0-1,0-1 1,0 1 0,0 0 0,0-1-1,1 1 1,-1 0 0,0-1 0,0 1-1,0 0 1,0-1 0,22-3 132,3 4 21,-24 0 1,1 0-52,-2 0-85,1 0 1,-1 0-1,0-1 1,0 1-1,0 0 1,0 0-1,0 0 1,0 0-1,0 0 1,1 0-1,-1 0 1,0 0-1,0 0 1,0 0-1,0 0 1,0 0-1,1 0 1,-1 0-1,0 0 1,0 0-1,0 0 1,0 0-1,0 0 1,1 0-1,-1 0 1,0 0-1,0 0 1,0 0-1,0 0 1,0 0-1,1 0 1,-1 0-1,0 0 1,0 0-1,0 1 1,0-1-1,0 0 1,0 0-1,0 0 1,0 0-1,1 0 1,-1 0-1,0 0 1,0 1-1,0-1 1,0 0-1,0 0 1,0 0-1,0 0 1,0 0-1,0 1 1,0-1-1,0 0 1,0 0-1,0 0 1,0 0-1,0 0 1,0 1-1,0-1 1,0 0-1,0 0 1,0 0-1,0 0 1,0 0-1,0 1 1,0-1-1,-1 1 22,-1 1-1,1-1 1,0 0-1,0 0 1,-1 0-1,1 0 1,0 0-1,-1 0 0,1 0 1,-1 0-1,0 0 1,1-1-1,-1 1 1,1 0-1,-1-1 1,-3 1-1,-33 0-237,31-1 234,0 0 0,0 0 0,-8 2 0,-7 3 122,-1-1 0,-45 2 0,46-4 198,20-1-357,-1 0-1,1-1 1,-1 0 0,0 1 0,1-1 0,-1 0-1,0 0 1,1 0 0,-1-1 0,0 1-1,1-1 1,-1 1 0,1-1 0,-1 0-1,1 0 1,-5-2 0,3-1 49,3 4-13,0-1 1,0 0-1,0 1 0,0-1 0,0 0 1,0 1-1,1-1 0,-1 0 0,0 0 1,1 0-1,-1 0 0,1 0 1,-1 0-1,1 0 0,-1 0 0,1 0 1,-1 0-1,1 0 0,0 0 1,0 0-1,0 0 0,-1 0 0,1 0 1,0-1-1,0 1-25,0 0 0,0 1 0,-1-1 1,1 1-1,0-1 0,-1 0 0,1 1 0,0-1 0,-1 1 0,1 0 1,-1-1-1,1 1 0,-1-1 0,1 1 0,-1 0 0,0-1 1,1 1-1,-1 0 0,1-1 0,-1 1 0,0 0 0,1 0 1,-1 0-1,1 0 0,-1-1 0,0 1 0,1 0 0,-1 0 0,-1 0 1,-24 0 453,21 0-406,-21 3-651,24-3 626,1 0 0,0 0-1,0 1 1,-1-1 0,1 1-1,0-1 1,0 1 0,-1-1-1,1 1 1,0 0 0,0-1-1,0 1 1,0 0 0,0 0-1,-2 1 1,-12 4-316,7-2 401,22-5 78,4 0-205,1-1 0,29-6 0,-32 4 89,0 1-1,0 1 1,1 1-1,19 0 1,-27 2 18,0 0-1,-1 0 1,1 1 0,-1 0 0,1 1 0,13 6 0,-4-2-151,-9-3 8,1 1-1,12 6 0,-20-9 48,0-1 0,1 1 0,-1 0 0,0-1 0,0 1 0,-1 0 0,1 0 0,0 1 0,-1-1 0,1 0-1,-1 0 1,1 1 0,-1-1 0,2 7 1696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11.5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75 480,'0'-1'21,"0"0"0,-1 0-1,1 0 1,0 0 0,0 0 0,1 0-1,-1 0 1,0 0 0,0 0 0,0 0-1,1 0 1,-1 0 0,0 0 0,1 0-1,-1 0 1,1 0 0,-1 0 0,1 0-1,-1 0 1,1 1 0,0-1 0,-1 0 0,2-1-1,8-10 495,-9 10-333,0 0-1,0-1 0,1 1 1,-1-1-1,-1 1 0,1-1 1,0 1-1,-1-1 0,1 0 1,-1 1-1,0-1 0,0-4 1,0 6-150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13.3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 24 480,'-1'-1'29,"0"1"-1,1-1 1,-1 0 0,1 1-1,-1-1 1,0 0 0,1 0 0,-1 0-1,1 0 1,0 0 0,-1 1-1,1-1 1,0 0 0,-1 0-1,1 0 1,0 0 0,0 0 0,0 0-1,0 0 1,0-1 0,-13-3 328,12 5-317,0 0 0,0 0 1,0 1-1,1-1 0,-1 0 0,0 1 0,0-1 1,0 1-1,0-1 0,0 0 0,1 1 0,-1 0 0,0-1 1,0 1-1,1 0 0,-1-1 0,1 1 0,-1 0 1,0 0-1,-11 20 1017,5-9-582,-5 6 147,-13 25 1,7-9-604,17-33-30,19-1 1046,-8-3-723,1-1 0,18-9 0,7-2-422,119-31 414,-134 42-154,-25 12 4,-8 2 6,0-1 0,-1 0 0,0-1 0,0-1 0,-1 0 0,0-1 0,-19 7 0,26-12 18,-1 0 0,1 0 0,0 0 0,-1-1 0,-10 0 0,4 0 328,13 0-498,1 0 0,0 0 0,-1 0 1,1 0-1,0 0 0,0 0 1,-1 0-1,1 0 0,0 0 0,-1 0 1,1 0-1,0 0 0,0 0 0,-1 0 1,1-1-1,0 1 0,-1 0 1,1 0-1,0 0 0,0 0 0,-1 0 1,1-1-1,0 1 0,0 0 0,0 0 1,-1 0-1,1-1 0,0 1 0,0 0 1,0 0-1,-1-1 0,6-7-50,13-6 17,-8 10 32,-1 0-1,1 1 1,0 0-1,0 1 1,1 0-1,-1 1 1,12 0 0,9-3 68,-3 0 106,52-14 1,-80 18-174,0 0 0,0-1 0,0 1 0,0 0 0,0 0 0,0-1 0,0 1 0,0 0 0,-1 0 0,1-1 0,0 1 0,0 0 0,0 0 0,0 0 0,0-1 0,-1 1 0,1 0 0,0 0 0,0 0 0,0 0 0,-1 0 0,1-1 0,0 1 0,0 0 0,-1 0 0,1 0 0,0 0 0,-8-2 75,1 0 1,0 1 0,0 0 0,-1 0 0,1 1-1,-12 0 1,9 0-68,-80 0-736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4:15.3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86 1056,'0'0'12,"0"-1"-1,0 1 1,0 0 0,0-1-1,0 1 1,-1-1 0,1 1-1,0 0 1,0-1-1,0 1 1,0-1 0,0 1-1,1 0 1,-1-1 0,0 1-1,0-1 1,0 1 0,0 0-1,0-1 1,0 1 0,1 0-1,-1-1 1,0 1 0,0 0-1,1-1 1,-1 1 0,0 0-1,0-1 1,1 1-1,-1 0 1,0 0 0,1-1-1,-1 1 1,0 0 0,1 0-1,-1 0 1,0 0 0,1-1-1,-1 1 1,1 0 0,0 0-1,8-4 17,-8 4-14,-1 0 0,0-1 0,1 1 0,-1-1-1,0 1 1,1-1 0,-1 1 0,0-1 0,1 1 0,-1-1-1,0 0 1,0 1 0,0-1 0,0 1 0,0-1 0,1 0-1,-1 1 1,0-1 0,0 1 0,0-1 0,-1-1 0,1 2-10,0-1 1,0 1-1,0-1 1,0 0 0,0 1-1,0-1 1,0 0-1,0 1 1,0-1-1,1 1 1,-1-1 0,0 0-1,0 1 1,0-1-1,1 1 1,-1-1 0,0 1-1,1-1 1,-1 1-1,1-1 1,0 0 0,0 0 73,0 0 0,0 0 0,0 0 1,-1 0-1,1 0 0,0 0 1,0 0-1,-1 0 0,1 0 1,-1 0-1,1-1 0,-1 1 0,9-24 3029,-9 24-3046,0 1-47,0 0 1,0 0-1,0 0 0,-1-1 1,1 1-1,0 0 0,0 0 1,0 0-1,0 0 0,0 0 1,-1 0-1,1-1 0,0 1 1,0 0-1,0 0 0,0 0 1,-1 0-1,1 0 0,0 0 1,0 0-1,0 0 0,-1 0 1,1 0-1,0 0 0,0 0 1,0 0-1,-1 0 0,1 0 1,0 0-1,0 0 0,0 0 1,-1 0-1,1 0 0,0 0 0,0 0 1,0 0-1,0 0 0,-1 0 1,1 0-1,0 1 0,0-1 1,0 0-1,0 0 0,-1 0 1,1 0-1,0 0 0,0 1 1,0-1-1,0 0 0,0 0 1,0 0-1,0 0 0,-1 1 1,1-1-1,0 0 0,0 0 1,0 0-1,0 1 0,0-1 1,-52 62 2075,12-17-2058,14-18 182,21-20-97,0-2-116,1 0 1,1 0-1,-5 8 0,-3 0 127,10-12-106,0-1 1,0 1-1,0 1 0,0-1 1,0 0-1,1 0 0,-1 0 1,0 0-1,0 1 0,0 1 1,0 5-272,10-13 124,33-33 221,-2 0-288,-23 22 428,-14 13-204,0 1 1,-1-1-1,1 1 1,0 0 0,0 0-1,0 0 1,4-2-1,-4 1-172,-3 3 143,0-1-1,0 1 0,0 0 1,1 0-1,-1 0 0,0 0 1,0-1-1,0 1 1,0 0-1,1 0 0,-1 0 1,0 0-1,0-1 1,0 1-1,0 0 0,1 0 1,-1 0-1,0 0 0,0 0 1,1 0-1,-1 0 1,0 0-1,0 0 0,0 0 1,1 0-1,-1 0 0,0 0 1,0 0-1,1 0 1,-1 0-1,0 0 0,1 0-3,0 0 0,0 0-1,0-1 1,-1 1-1,1 0 1,0-1 0,0 1-1,0 0 1,-1-1 0,1 1-1,0-1 1,-1 1-1,1-1 1,0 0 0,-1 1-1,1-1 1,-1 1-1,1-1 1,-1 0 0,1 0-1,-1 1 1,0-1 0,1 0-1,-1 0 1,0 1-1,1-3 230,8 7-654,41 18 468,-48-21 113,-2-1-122,1 0 0,-1 0 0,1 0 0,-1 0 0,1-1 0,-1 1 0,1 0 0,-1 0 0,1-1 0,-1 1 0,0 0 0,1-1 0,-1 1 0,1 0 0,0-1 0,-2-1-40,1 1 0,0 0 0,-1 0 0,1-1 0,-1 1 0,1 0 0,-1 0 0,1 0 0,-1 0 0,0-1-1,0 1 1,1 0 0,-1 0 0,0 1 0,0-1 0,0 0 0,0 0 0,0 0 0,0 1 0,-1-1 0,1 0 0,0 1 0,0-1 0,0 1 0,-1-1 0,1 1 0,-2-1 0,-6-1-92,7 1 97,0-1 151,9 1-907,-6 2 780,0-1 0,0 1-1,0-1 1,-1 1-1,1 0 1,0-1 0,0 1-1,0 0 1,0 0-1,-1-1 1,1 1-1,0 0 1,-1 0 0,1 0-1,-1 0 1,1 0-1,-1 0 1,0 0 0,1 0-1,-1 0 1,0 0-1,1 0 1,-1 0 0,0 0-1,0 0 1,0 0-1,0 0 1,0 1 0,0-1-1,-1 2 1,1 2-388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6:54.6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656 1261 1248,'-19'5'446,"1"1"0,0 1 1,0 1-1,0 1 0,-19 12 0,34-19-446,-7 4 118,1 1-1,0 0 0,0 0 1,1 1-1,0 0 0,0 0 1,1 1-1,0 0 0,0 1 1,1-1-1,0 1 0,-5 14 0,-3 1-501,11-20 370,0 1 0,0-1 0,0 1-1,1 0 1,-4 11 0,-34 161 1075,30-136-909,-2-1-1,-34 79 0,20-68 274,13-29-467,-12 33 0,21-45 105,-1 1-1,0-1 1,-12 18 117,25-44 159,-8 14-289,27-61-97,81-208 190,-89 206-154,-12 36-147,1 1 0,18-37 0,7-17-91,-1 3 343,-5 24-147,-20 35-121,-6 17 234,-6 11-31,-24 48-109,22-40 48,-14 24 1,13-25 83,4-10 30,0 0 1,-1 0-1,-5 6 0,5-6-77,0 0-1,0 0 0,-3 7 1,-6 11 49,9-17-12,1 0 1,0 0 0,1 0-1,-1 1 1,-2 9-1,-1 2 26,5-16-47,1 0 0,-1 0-1,1 1 1,0-1 0,0 0 0,0 6-1,-2 6 143,-7 27-1,0 1-439,-21 99 363,30-136 0,-2 0 0,1 1 0,-5 7-1,-1 3 41,8-16-126,-1 0 0,1 0 1,-1 0-1,1 0 0,-1 0 0,0 0 0,1 0 0,-1 0 0,0 0 1,0-1-1,0 1 0,0 0 0,1 0 0,-3 0 0,3-1 0,-1 0-1,1 0 1,0 1-1,0-1 1,0 0-1,0 0 1,0 0-1,-1 0 1,1 0-1,0 0 1,0 0-1,0 0 0,0-1 1,0 1-1,-1 0 1,1 0-1,0 0 1,0 0-1,0 0 1,0 0-1,0 0 1,0 0-1,-1 0 1,1 0-1,0 0 1,0 0-1,0-1 1,0 1-1,0 0 0,0 0 1,0 0-1,0 0 1,-1 0-1,1 0 1,0-1-1,0 1 1,0 0-1,1-13 307,7-21-111,-4 18-247,4-21 0,-2-1-314,20-60 0,-6 23 58,-18 69 346,0-1 0,0 1 0,1 0 0,0 0 0,4-6 0,-3 6-5,-1 0-1,0 0 0,3-11 0,-6 17-37,1-1-1,-1 0 1,0 1 0,0-1-1,0 0 1,0 0 0,1 1-1,-1-1 1,0 1 0,0-1-1,1 0 1,-1 1 0,1-1-1,-1 1 1,0-1 0,1 1-1,-1-1 1,1 1 0,0-1-1,-1 1 1,1-1 0,-1 1-1,1 0 1,-1-1 0,1 1-1,0 0 1,-1 0 0,1-1-1,0 1 1,-1 12-240,-1 17 196,-2-1 0,-9 39 1,10-56 82,-7 32 120,-1 0 0,-28 72 1,30-98-140,0 1 1,-1-1-1,0-1 1,-2 0-1,0 0 1,-1-1-1,0 0 1,-29 25-1,21-24-2,0 0-1,-43 23 1,60-38 13,0 1 1,-1-1-1,1 0 0,-1 0 1,-6 0-1,9-1-28,1 1 0,-1-1 0,1 0-1,-1 0 1,1 0 0,-1 0 0,1 0 0,-1 0 0,1 0-1,-1 0 1,1 0 0,-1 0 0,1 0 0,-1 0 0,1-1-1,-1 1 1,1 0 0,-1 0 0,1 0 0,-1-1 0,1 1-1,0 0 1,-1-1 0,1 1 0,-1 0 0,1-1 0,0 1-1,-1 0 1,1-1 0,0 1 0,-1-1 0,1 1 0,0-1 0,0 1-1,0-1 1,-1 1 0,1-1 0,0 1 0,0-1 0,0 1-1,0-1 1,0 1 0,0-1 0,0 1 0,0-1 0,0 1-1,0-1 1,0 1 0,0-1 0,1 0 0,0-5 26,1 0 1,1 0 0,-1 1 0,1-1-1,0 1 1,0 0 0,7-8-1,33-34-459,-14 18 353,13-24 248,58-97 0,-78 116-205,9-16 42,60-88-249,-76 118 190,1 0 0,1 1 0,1 1 0,28-22 0,110-69 193,-104 75-39,-17 7-266,52-49 1,-70 60 113,0-2 52,0 0 0,23-36-1,16-17 287,-42 56-9,8-9-308,-17 18-96,-8 9-37,-3 4 166,0 0 1,1 0-1,0 1 0,-6 11 1,-9 14-78,5-14-37,0-1 0,-2 0 0,-25 23 0,-61 41 366,102-81-251,-52 36 237,-101 52-1,135-81-323,13-9-18,10-9 22,1 2 88,1 1 0,1 0 0,7-7-1,11-10 9,92-122 16,-8 9-12,-68 91 20,45-53-166,-18 19 53,-127 134 267,41-35-281,2-1 72,0-1 1,-25 20-1,-50 34 332,77-60-358,1 1-1,0 0 0,1 1 1,1 1-1,-14 20 1,8-12-21,14-18 39,-85 117-255,73-97 312,1 0 1,1 0-1,-14 36 0,25-52-40,-1 0 0,1 0 0,0 0 0,-2 14 0,4-21 4,0 1-1,0 0 1,0-1 0,0 1-1,0-1 1,0 1-1,0-1 1,1 1-1,-1-1 1,1 1-1,-1-1 1,1 1-1,-1-1 1,1 1-1,0-1 1,0 0 0,-1 1-1,1-1 1,0 0-1,0 0 1,0 1-1,1-1 1,-1 0-1,0 0 1,0 0-1,1-1 1,-1 1-1,0 0 1,1 0-1,-1-1 1,1 1 0,1 0-1,2 0 2,-1-1-1,1 1 1,-1-1-1,1 0 1,-1 0-1,1 0 1,7-2-1,33-10 101,-26 6-27,8-1-35,0-2 0,-1-1 0,0-2 1,0 0-1,25-17 0,-35 18-24,1-1 0,-2-1 0,0 0 0,0-1 0,-1 0 0,-1-2 0,22-32-1,-12 8-6,24-58 0,-25 49-60,82-159-360,-81 161 398,-3-1-1,-1-1 0,19-81 1,-34 116 8,96-351 73,-96 351 21,0 0 0,-1 1 0,-1-1 0,0 0 0,0-1 0,-2-20 0,0 30-16,-1 0 0,1 0 0,-1 0 0,0 1 0,-1-1 0,1 0 0,-1 1-1,0-1 1,-5-7 0,5 10-8,0-1 0,0 1 0,0-1-1,0 1 1,-1 0 0,1 0 0,-1 0 0,0 0-1,0 0 1,1 1 0,-1-1 0,0 1 0,0 0-1,0 0 1,-7-2 0,5 3-78,1-1 1,-1 1-1,0 0 0,0 0 0,0 0 1,0 1-1,0-1 0,0 1 0,0 1 1,1-1-1,-1 1 0,0-1 0,1 1 1,-1 1-1,1-1 0,0 1 0,0-1 1,0 1-1,0 0 0,0 1 0,-5 5 1,0 1-23,1 0 1,0 1 0,0 0 0,1 0 0,1 0-1,0 1 1,-5 14 0,2 1 42,1 1 1,1 0-1,-6 53 1,4 89-12,8-146-9,0 46-49,3 0-1,3-1 0,26 128 1,-17-143 116,2 0-1,45 98 1,-53-133-12,2-1 1,0 0-1,0-1 1,17 20-1,-24-34-15,-1 0-1,0 0 0,0 1 1,0-1-1,0 0 1,0 1-1,-1 0 1,0-1-1,2 7 1,-2-1 30,0 0 0,-1 15 1,0-13 14,1-9-61,-1 1 0,1 0 0,0-1 0,0 1 0,0 0 0,1-1 0,-1 1 0,0-1 0,4 5 0,-3-7 6,-1 1 0,1-1 1,-1 0-1,1 0 1,-1 1-1,1-1 0,-1 0 1,1 0-1,-1 0 1,1 0-1,-1-1 0,2 1 1,-2 0-4,-1 0 1,1-1-1,-1 1 1,0 0-1,1 0 1,-1 0-1,0 0 1,1 0-1,-1 0 1,0-1-1,0 1 1,1 0-1,-1 0 1,0-1-1,1 1 1,-1 0-1,0 0 1,0-1 0,0 1-1,1 0 1,-1-1-1,0 1 1,0 0-1,0-1 1,0 1-1,1 0 1,-1-1-1,0 1 1,0 0-1,0-1 1,0 1-1,0 0 1,0-1-1,0 1 1,0 0-1,0-1 1,0 1-1,0 0 1,0-1-1,-1 1 1,1-1-1,0 1 1,0 0-1,0 0 1,0-1-1,0 1 1,-1 0 0,1-1-1,0 1 1,0 0-1,-1-1 1,1 1-1,0 0 1,0 0-1,-1 0 1,1-1-1,-1 1 1,-19-25 277,-22-36-1,19 26-270,19 30-60,3 3 11,0 1 0,0 0 0,0 0 0,0-1 0,0 1 0,1 0 0,-1-1 0,0 1 0,1-1 0,-1 1 0,0-3 0,12 12-619,96 80-204,13 12 953,9 51-40,-5-6 487,-118-138-420,1-1 0,1 1 1,-1-2-1,1 1 0,16 8 1,-24-13-115,1-1 1,0 0-1,0 1 1,0-1 0,-1 0-1,1 1 1,0-1-1,0 0 1,0 0 0,0 0-1,-1 0 1,1 0-1,0 0 1,0 0 0,0 0-1,0 0 1,-1-1-1,1 1 1,0 0-1,0-1 1,0 1 0,-1 0-1,1-1 1,0 1-1,0-1 1,0 0 0,0 0 0,0 0 0,0 0 0,-1-1 0,1 1 1,0 0-1,-1-1 0,1 1 0,-1-1 1,1 1-1,-1-1 0,0 1 0,1-1 0,-1-1 1,0-6 31,0 1 0,-1-1 1,-2-14-1,0 7-18,1 1 119,-8-24 0,9 35-136,-1 0-1,1 0 1,-1 0-1,0 0 1,-1 0 0,1 0-1,-1 1 1,1-1-1,-1 1 1,-3-3 0,3 3-78,0 0 0,0 1 0,-1-1 0,1 1 0,0 0 0,-1 0 0,1 0 0,-5-1 1,7 3 49,-1 0 0,1-1 1,0 1-1,0 0 0,0 0 1,0 0-1,0 0 1,0 0-1,0 1 0,0-1 1,0 0-1,0 0 0,0 1 1,0-1-1,0 1 1,0-1-1,0 1 0,0-1 1,0 1-1,0-1 0,0 1 1,1 0-1,-1 0 1,0-1-1,0 1 0,1 0 1,-1 0-1,0 0 0,1 0 1,-1 0-1,1 0 1,0 0-1,-1 0 0,1 0 1,-1 1-1,-5 18-15,0 0-1,2 0 1,0 0 0,-2 35-1,5-40 79,-3 49 156,5 73 0,2-101-256,14 65-1,-14-86 69,3 45 366,7-12-156,-7-29-169,-2 1 0,0-1-1,0 1 1,-1 21 0,-3-35 17,0 1 0,1-1 0,-1 0 0,1 0 0,0 0 0,1 0 0,2 8 0,0-30 15,18-105 54,-16 88 53,-1 1 0,2-57 0,-7 12-203,0 77 8,0-1-1,0 1 1,0 0 0,0-1 0,0 1-1,0 0 1,0-1 0,0 1 0,0-1-1,0 1 1,0 0 0,0-1 0,0 1-1,0 0 1,0-1 0,0 1 0,-1 0-1,1 0 1,0-1 0,0 1 0,0 0-1,-1-1 1,1 1 0,0 0 0,0 0-1,-1 0 1,1-1 0,0 1 0,-1 0-1,1 0 1,0 0 0,-1 0 0,1-1-1,0 1 1,-1 0 0,1 0 0,0 0-1,-1 0 1,0 0-6,1 0 0,-1 0 0,1 1 0,-1-1-1,1 0 1,0 0 0,-1 0 0,1 1 0,-1-1 0,1 0 0,-1 1 0,1-1-1,0 0 1,-1 1 0,1-1 0,0 0 0,-1 1 0,1-1 0,0 1 0,0-1-1,-1 1 1,1-1 0,0 1 0,0-1 0,0 0 0,-1 2 0,0 24-330,1-6-64,-9 63 425,-21 145 820,22-187-442,13-150-264,22-130 1,-21 197-132,-5 31-127,1 0 0,0 1 0,0-1 0,1 1 0,1 0 0,8-19 0,-8 47-230,-6 51 373,-19 114 1,-29 64 975,46-228-1002,-1 0 0,-1 0-1,-1 0 1,-1-1 0,0 0-1,-1-1 1,-1 0 0,-1 0-1,0-1 1,-18 18 0,9-11 239,-25 19 0,36-35-244,-1 1 1,1-2-1,-1 1 1,-1-1-1,-18 7 0,20-10 96,-1-1 0,0 0-1,1-1 1,-1 0 0,0 0-1,-12-1 1,-16 1 88,25 0-155,0 1 1,1 1 0,-1 0 0,1 0 0,0 2 0,0-1 0,0 1 0,1 1 0,-1 0 0,1 1 0,1 0 0,-1 1-1,1 0 1,-17 17 0,6 0-101,1-1 0,1 2-1,-20 35 1,14-21 214,22-37-123,1 0 0,0 1-1,1-1 1,-1 0 0,0 0-1,1 1 1,0-1 0,0 1 0,0 0-1,-1 6 1,2-9-14,1 12-457,8-18-87,-1-1 521,173-108 32,-161 103-59,-1 1 1,2 1-1,-1 2 0,1 0 0,1 0 0,-1 2 0,1 1 0,0 1 0,28-1 1,-49 4 90,0 0 1,1 0 0,-1 0 0,0 0 0,0 0 0,1 0 0,-1 1-1,0-1 1,0 0 0,1 1 0,-1-1 0,0 1 0,2 1-1,-2 4 217,-8 3-104,-9 4-136,-1-1-1,0-1 1,-1 0-1,-30 13 1,-82 25 560,26-12-299,91-32-215,-18 8-349,30-12 236,-1 0 1,0 0-1,1 0 1,-1 0-1,1 0 0,-1 1 1,1-1-1,0 0 1,0 1-1,-1-1 1,1 0-1,0 1 0,-1 2 1,11-1-700,-4-3 787,0-1 1,1 1-1,9-4 0,3-1-69,16-1-166,16-4-73,0-2 0,72-26 0,-48 3 183,140-90 0,-55 28 659,-146 90-483,-1-1-1,1 0 0,-1 0 1,0-1-1,14-15 0,-23 21-86,-1 1 0,1-1 0,-1 0-1,0 0 1,0-1 0,0 1 0,-1 0 0,1 0 0,-1-1-1,0 1 1,0-1 0,0 0 0,0 1 0,-1-1-1,1 0 1,-1 1 0,0-1 0,0 0 0,0 1 0,-1-1-1,1 0 1,-1 1 0,0-1 0,0 0 0,0 1-1,-3-6 1,2 4 34,-1 0 1,1 0-1,-1 0 0,0 0 0,-1 0 0,1 1 1,-1 0-1,0-1 0,0 2 0,-8-7 0,9 8-54,1 1-1,-1-1 0,0 1 1,1 0-1,-1 0 0,0 0 1,0 0-1,0 0 0,0 1 0,0-1 1,0 1-1,0 0 0,0 0 1,0 0-1,0 0 0,0 1 1,0-1-1,0 1 0,0 0 1,0 0-1,-5 2 0,-11 6-107,1 1-1,0 1 0,0 1 0,1 1 0,-31 29 1,26-25 270,-1 0 0,-1-2 0,0-1 0,-30 14 0,-20 11 50,-186 129 1131,247-158-1316,-4 2 110,1-2 0,-29 15 1,40-23-78,0 0 0,0 0 1,0 0-1,0-1 0,0 1 1,-1-2-1,1 1 0,-1 0 0,1-1 1,0 0-1,-1 0 0,1-1 1,0 0-1,-8-1 0,4-1-62,0 0 1,0-1-1,1 1 0,0-2 0,-1 1 0,1-1 0,1-1 0,-1 1 1,1-1-1,0 0 0,0-1 0,1 0 0,-10-13 0,11 14 80,0 0 0,0 1-1,0 0 1,-1 0 0,1 1-1,-1-1 1,-11-5 0,-5-1 64,-23-9 1,-16-7-317,46 18 200,2 1 28,0 0 0,-1 1 1,0 1-1,0 0 0,-1 1 1,0 0-1,-23-3 1,18 5-191,1-1 1,-36-12-1,48 13 198,1-1-1,0 1 1,1-1-1,-1 0 1,1 0-1,0-1 1,0 1-1,0-1 1,-7-10 0,3 2-263,-12-23 1,-2-3 248,15 26-11,1 0 0,0 0 0,2-1 0,-1 1 0,-5-26 0,5 13-201,1-1 0,-1-33 0,3 23-12,-2-23 69,8 51-133,2 9 92,-3 0 145,-1 1 0,0 0 1,1 1-1,-1-1 0,0 0 1,0 0-1,0 0 0,0 1 1,2 2-1,6 15-235,0 1 0,11 40 0,-6-18 241,3 3 36,3-1 0,1 0 0,2-2-1,2 0 1,52 65 0,-49-71-32,50 59 215,-57-74-38,-11-11 139,15 18 1,-37-34 582,-17-25-577,12 13-428,-23-21 1,15 18 130,1-2 0,-29-35 0,-34-55-21,21 25-231,44 64-538,22 25 768,0-1 1,0 0-1,0 0 0,0 0 1,0 0-1,1 0 0,-1 1 1,0-1-1,0 0 1,0 0-1,0 0 0,0 0 1,-1 0-1,1 1 0,0-1 1,0 0-1,0 0 0,0 0 1,0 0-1,0 0 0,0 1 1,0-1-1,0 0 1,0 0-1,0 0 0,0 0 1,0 0-1,-1 0 0,1 0 1,0 1-1,0-1 0,0 0 1,0 0-1,0 0 1,0 0-1,-1 0 0,1 0 1,0 0-1,0 0 0,0 0 1,0 0-1,0 0 0,-1 0 1,1 0-1,0 0 0,0 0 1,0 0-1,0 0 1,0 0-1,-1 0 0,1 0 1,0 0-1,0 0 0,0 0 1,0 0-1,0 0 0,-1 0 1,1 0-1,0 0 1,0 0-1,0 0 0,0-1 1,0 1-1,0 0 0,0 0 1,-1 0-1,1 0 0,1 17-335,0-14 264,0 9 49,2 0 0,0 0 0,0 0 0,1 0 0,0-1 0,1 1 0,1-1-1,0 0 1,0 0 0,1-1 0,0 0 0,1 0 0,0-1 0,11 11 0,-15-17 71,0 0 0,0 0 0,1-1 0,-1 1 0,0-1 0,1 0 0,0 0 0,-1 0 0,1-1 0,0 0 0,0 0 0,0 0 0,0 0 0,0-1 0,0 0 0,0 0 0,0 0 0,0 0 0,0-1 0,0 0 0,7-2 0,4-2 33,-1-1 0,0-1 1,0 0-1,0 0 1,15-13-1,-12 8-35,-1-1 1,0 0-1,-1-1 0,0-1 1,-1-1-1,-1 0 0,-1-1 1,0-1-1,-1 0 1,9-20-1,7-17-40,-3-2 1,34-114-1,-48 127 33,-3 0-1,-2 0 1,-1-1-1,-3 0 0,-6-84 1,3 119-19,0 0-1,0 0 1,-1 0-1,0 0 1,-1 0 0,0 1-1,-1-1 1,0 1-1,-6-10 1,10 18-23,-1 0 1,1 0 0,-1 0-1,0 0 1,1 0-1,-1 0 1,0 1-1,0-1 1,1 0-1,-1 0 1,0 1-1,0-1 1,0 0-1,0 1 1,0-1-1,0 1 1,0-1-1,0 1 1,0 0-1,0-1 1,-1 1 0,1 0-1,0 0 1,0 0-1,0 0 1,0 0-1,0 0 1,0 0-1,-1 0 1,1 0-1,0 0 1,0 1-1,0-1 1,0 0-1,0 1 1,0-1-1,0 1 1,0 0 0,0-1-1,-1 2 1,-4 2-30,0 1 0,1 0 0,0 0 0,0 0 0,-5 7 0,-10 17-82,0 1-1,2 0 1,2 2 0,0 0-1,-19 63 1,26-61 271,8-32-117,1 0-1,0 0 1,0 0-1,0 0 1,0 0 0,0 0-1,0 0 1,0-1 0,1 1-1,-1 0 1,1 0 0,-1 0-1,1 0 1,1 2 0,-1-3-19,-1-1 1,0 0 0,1 1-1,-1-1 1,1 1 0,-1-1 0,1 0-1,-1 1 1,1-1 0,0 0-1,-1 0 1,1 1 0,-1-1 0,1 0-1,-1 0 1,1 0 0,0 0-1,-1 0 1,1 0 0,0 0 0,-1 0-1,1 0 1,-1 0 0,1 0-1,0 0 1,-1 0 0,1-1 0,-1 1-1,1 0 1,-1 0 0,1-1-1,0 1 1,0-1 0,19-12 154,-20 12-154,8-6-12,0-1 0,-1 0 0,0 0 0,0-1 0,-1 0 1,0 0-1,-1 0 0,5-13 0,2-5-38,14-53 0,44-264 566,-69 334-464,4-36 211,-5 43-270,0 0 0,0 1 0,0-1-1,0 1 1,-1-1 0,1 0 0,-1 1-1,0-1 1,0 1 0,0 0 0,0-1-1,0 1 1,0 0 0,-2-3 0,2 4-26,0 1 1,1-1 0,-1 1-1,0-1 1,1 1 0,-1 0-1,0-1 1,0 1 0,1 0-1,-1 0 1,0-1 0,0 1-1,1 0 1,-1 0 0,0 0-1,0 0 1,0 0 0,0 0-1,1 0 1,-1 0 0,0 1-1,0-1 1,1 0 0,-1 0-1,0 1 1,0-1 0,0 1-1,-2 0-21,1 0 0,-1 1 0,1-1 0,0 1-1,0-1 1,0 1 0,-3 3 0,-2 3 15,1 0-1,0 1 1,1 0 0,0 0-1,-5 12 1,-16 52 104,22-61-81,-19 59 66,-10 29 321,-22 112-1,53-205-392,1 1 1,0-1-1,1 0 1,0 14-1,0-20 13,0 0 0,0 0 0,0 0 0,1 0 0,-1 0 0,0 0 0,0 0 0,1 0 0,-1 0 0,1 0 0,-1 0 0,1-1 0,0 1 0,-1 0 0,1 0 0,0 0 0,-1-1 0,2 2-1,-1-2 5,0 0 0,0 1 0,0-1-1,0 0 1,0 0 0,1 1-1,-1-1 1,0 0 0,0 0 0,0 0-1,0-1 1,0 1 0,0 0-1,0 0 1,1-1 0,-1 1-1,0 0 1,0-1 0,0 1 0,1-2-1,8-3 54,0 0 0,0-1 0,-1 0 0,0 0 0,0-1 0,0 0 0,-1-1-1,0 0 1,-1 0 0,0-1 0,0 0 0,10-18 0,-1-7-22,-2 0-1,18-62 1,-23 68-82,-3 9-26,3-23 0,-8 37 94,0 0 0,-1 0 0,1 0 0,-1 0 0,0 0 0,-1-1-1,1 1 1,-1 0 0,0 0 0,-2-5 0,3 10-25,0-1-1,-1 0 1,1 1 0,0-1 0,0 1 0,-1-1-1,1 1 1,0-1 0,-1 1 0,1-1-1,-1 1 1,1-1 0,-1 1 0,1-1 0,0 1-1,-1-1 1,0 1 0,1 0 0,-1-1 0,1 1-1,-1 0 1,1 0 0,-1-1 0,0 1-1,1 0 1,-1 0 0,1 0 0,-1 0 0,0 0-1,1 0 1,-1 0 0,0 0 0,1 0-1,-1 0 1,0 0 0,1 0 0,-1 0 0,1 1-1,-1-1 1,0 0 0,1 0 0,-1 1 0,0-1-1,-2 2 5,-1 1-1,1-1 0,0 1 1,0-1-1,0 1 0,-4 5 1,-69 99-180,45-60 92,26-40 78,-105 161-324,88-129 277,1 2-1,-23 59 1,17-25 193,3 1-1,-21 125 1,44-197-164,-1 19 123,2-23-91,0 0 0,0 1 1,0-1-1,0 0 0,0 1 1,0-1-1,0 0 0,0 1 1,0-1-1,0 1 0,0-1 1,0 0-1,1 1 1,-1-1-1,0 0 0,0 0 1,0 1-1,0-1 0,1 0 1,-1 1-1,0-1 0,0 0 1,1 0-1,-1 1 1,0-1-1,0 0 0,1 0 1,-1 1-1,0-1 0,1 0 1,-1 0-1,0 0 0,1 0 1,-1 0-1,0 0 0,1 1 1,-1-1-1,0 0 1,1 0-1,-1 0 0,0 0 1,1 0-1,-1 0 0,0 0 1,1 0-1,-1-1 0,0 1 1,1 0-1,-1 0 0,1 0 1,1-1-18,-1 0 0,1-1 0,0 1 0,-1 0 0,1-1 0,-1 1 0,1-1 0,-1 1 0,0-1 0,0 0 0,0 1 0,0-1 0,0 0 0,0 0 0,1-3 0,2-4 10,32-71 127,-20 43-97,35-61 0,-34 71-43,1 1 1,1 1-1,1 0 1,1 2-1,26-22 1,-45 43-48,0 0-1,0 0 1,0 1-1,1-1 1,-1 1 0,1 0-1,-1-1 1,4 0 0,-5 2 42,0 0 1,0 0-1,0 0 1,0 0-1,0 0 1,0 0-1,0 0 0,-1 0 1,1 0-1,0 1 1,0-1-1,0 0 1,0 1-1,0-1 1,-1 0-1,1 1 1,0-1-1,0 1 1,-1 0-1,1-1 1,0 1-1,-1-1 1,1 1-1,-1 0 1,1 0-1,-1-1 1,1 1-1,-1 0 0,1 0 1,-1 0-1,1 0 1,2 8 7,0-1-1,0 1 1,-1-1-1,0 1 1,-1 0 0,0 0-1,0 10 1,0-5-8,6 147-192,0-2 361,-4-113 126,3 32 598,-6-76-848,0 0-1,1 0 1,-1-1 0,1 1-1,-1 0 1,1 0 0,-1-1 0,1 1-1,0 0 1,1 2 0,-1-4-25,-1 0 0,0 0 0,0 0 0,0 0 1,1 0-1,-1 1 0,0-1 0,0 0 0,1 0 0,-1 0 1,0 0-1,0 0 0,1 0 0,-1 0 0,0 0 0,0 0 1,1 0-1,-1 0 0,0 0 0,0 0 0,1 0 0,-1 0 1,0 0-1,0 0 0,1-1 0,-1 1 0,0 0 0,0 0 1,0 0-1,1 0 0,-1 0 0,0-1 0,0 1 0,0 0 1,1 0-1,-1 0 0,0-1 0,0 1 0,0 0 0,0-1 1,3-3-4,0-1 0,0 0 1,-1 0-1,0 0 1,0 0-1,1-8 1,57-242-267,-12 39 537,43-152-476,-81 338 130,12-33-403,-21 61 446,0 0-1,0 0 1,0 0 0,0 0-1,1 0 1,-1 1 0,0-1-1,1 0 1,0 0-1,-1 1 1,4-3 0,-4 4 23,-1-1 1,0 1-1,1 0 1,-1 0 0,1 0-1,-1 0 1,0 0-1,1 0 1,-1 0-1,1 0 1,-1 0-1,0 0 1,1 0 0,-1 0-1,0 0 1,1 0-1,-1 0 1,1 0-1,-1 0 1,0 0 0,1 1-1,-1-1 1,0 0-1,1 0 1,0 1-1,0 0 1,-1 0-1,1 0 0,0 0 0,0 0 1,0 0-1,-1 1 0,1-1 1,-1 0-1,1 0 0,-1 1 0,1 1 1,6 24 35,-2 1 1,0 0 0,-2 0-1,-2 0 1,0 0 0,-5 45-1,-1 37 396,3-94-180,1-4-21,4-17 180,10-39-306,-3-1 1,7-53 0,-5 25 139,19-107-144,-28 158-618,-3 20 375,-1 3 21,-1 13-14,-23 143-237,-15 143 172,36-244 429,-4 53 192,50-172 197,7 3-502,-48 57-144,1 1-1,0 0 1,1 0 0,-1 1-1,0-1 1,0 0-1,1 1 1,-1-1 0,1 1-1,0 0 1,-1 0-1,1 0 1,0 0-1,-1 1 1,1-1 0,5 0-1,-4 1 4,0 0 0,0 1 0,0-1-1,0 1 1,0 0 0,0 0 0,0 0-1,-1 1 1,1-1 0,6 4 0,-2 1-10,0-1 1,0 1-1,0 1 1,-1-1 0,0 1-1,0 1 1,-1-1 0,11 16-1,44 95 755,-59-115-652,0 0 0,-1 0 0,1 0 0,-1 0 0,0 0 0,1 0 0,-1 0 1,-1 0-1,2 5 0,0 2 1,0 0-294,-6 4 73,3-10 153,0 0-1,0-1 1,0 1-1,1 0 1,-1 6-1,-2 19-117,-1 6 269,4-32-151,0-1-1,0 0 0,0 1 1,1-1-1,-1 1 1,1-1-1,-1 0 0,1 1 1,0-1-1,1 4 1,-1-7 38,0 0 0,0 0 0,0 0 0,0 0 0,0 0 0,0 0 0,-1 0 0,1 0 0,0 0 0,0-2 1,5-11 87,-1 0 0,-1 0 0,0 0 1,2-18-1,4-61 173,-6 43-169,-1 19-224,-1 1 0,-3-52 0,1 79 95,-1 1 0,1-1 1,-1 0-1,1 1 0,-1-1 1,0 1-1,0-1 1,0 1-1,-1-1 0,1 1 1,0-1-1,-1 1 1,0 0-1,-2-3 0,3 4-6,-1 0 0,1 0 0,-1 0 0,1 0 1,-1 0-1,1 0 0,-1 1 0,0-1 0,0 0 0,1 1 0,-1-1 0,0 1 0,0 0 0,1-1 0,-1 1 0,0 0 0,0 0 0,0 0 0,0 1 0,1-1 0,-3 1 0,-12 4-21,1 1 0,1 1-1,-1 0 1,1 1 0,1 1-1,-1 0 1,-14 13 0,13-9 63,1 1 0,0 1 1,1 0-1,-16 25 0,-37 71-278,52-86 129,14-25 119,-3 4-18,1 1 0,0-1-1,-1 1 1,2-1 0,-1 1-1,-1 6 1,4-7 190,3-8-90,6-14-37,-9 16-32,33-57 39,3 2 0,65-79 0,-77 105-123,-11 13-8,1 1 1,22-21-1,-24 29 13,-13 9 70,0 0-1,0 0 0,0 0 0,0 0 0,0 0 0,0 0 0,0 0 0,0 0 0,0 0 1,0 0-1,0 0 0,0 0 0,0 0 0,1 0 0,-1 0 0,0 0 0,0 0 0,0 0 1,0 0-1,0 0 0,0 0 0,0 0 0,0 0 0,0 0 0,0 0 0,0 0 0,0 0 1,1 0-1,-1 0 0,0 0 0,0 0 0,0 0 0,0 0 0,0 0 0,0 0 1,0 0-1,0 0 0,0 0 0,0 0 0,0 0 0,0 0 0,0 0 0,0 0 0,0 1 1,1-1-1,-1 0 0,0 0 0,0 0 0,0 0 0,0 0 0,0 0 0,0 0 0,0 0 1,0 0-1,0 0 0,0 0 0,0 0 0,0 1 0,0-1 0,0 0 0,0 0 0,0 0 1,0 0-1,0 0 0,-11 23 157,6-15-193,-9 22-84,0 1 0,-14 50-1,-8 66-81,3-13 125,25-107 186,1 1 390,-18 41 0,24-67-424,0 0 0,0 1 0,0-1 0,-1 0 0,1 0 0,-5 4 0,6-6-67,0 1-1,0-1 0,-1 0 1,1 1-1,0-1 0,-1 0 1,1 0-1,-1 0 0,1 1 1,0-1-1,-1 0 1,1 0-1,-1 0 0,1 0 1,0 0-1,-1 0 0,1 0 1,-1 1-1,1-1 0,-1 0 1,1-1-1,0 1 0,-1 0 1,1 0-1,-1 0 1,1 0-1,-1 0 0,1 0 1,0 0-1,-1-1 0,1 1 1,-1 0-1,1 0 0,0-1 1,-1 1-1,1 0 1,0 0-1,-1-1 0,1 1 1,0 0-1,0-1 0,-1 1 1,1-1-1,0 1 0,0-1 1,-2-3-15,0 0 1,0 0-1,1 0 0,-1 0 1,1 0-1,0 0 1,1 0-1,-1-1 0,1 1 1,0-9-1,-1-2-50,-9-240-674,2 21 698,4 123 262,-8-96-80,7 161-132,-2 0-1,-19-65 0,21 92-68,-18-33 0,19 43 5,0 1-1,-1 0 1,0 1-1,-1-1 1,0 1 0,-7-7-1,12 13 22,0 0-1,0 0 1,-1 0-1,1 0 1,0 0 0,0 0-1,0 0 1,-1 1-1,1-1 1,0 1-1,-1-1 1,1 1 0,0-1-1,-1 1 1,1 0-1,-1 0 1,1-1-1,-1 1 1,1 0 0,-1 0-1,-2 1 1,3 0-12,-1-1 0,0 1 0,1 0 0,-1 0 1,1 0-1,-1 0 0,1 0 0,-1 1 0,1-1 0,0 0 0,0 1 1,-1-1-1,1 1 0,-1 2 0,-2 3-2,1 0 0,0 1-1,0-1 1,1 0 0,0 1 0,-2 15 0,1 2 113,11-35 316,27-65-316,-35 74-99,1 1 0,0-1 0,-1 0 0,1 0 1,0 0-1,-1 1 0,1-1 0,0 0 0,0 1 0,-1-1 0,1 1 0,0-1 0,0 1 0,0-1 0,0 1 0,0-1 0,0 1 0,0 0 0,0 0 1,0 0-1,1-1 0,1 1-21,-1 0 1,1 1 0,-1-1-1,1 0 1,-1 1 0,1-1-1,-1 1 1,4 1 0,3 2-55,0 1 1,-1 0-1,13 9 1,-12-7 98,0 1 0,0 0 1,-1 0-1,0 1 1,13 18-1,25 53-119,-30-52 46,-12-20 64,107 201-637,-15 8-82,55 224 889,-141-409 42,-2-9 332,5 30-1,-7-39 42,-4-14-362,-1-7-180,-1 5-23,0 1 0,-1-1 0,1 1 0,-1-1 0,1 1-1,-1 0 1,0-1 0,1 1 0,-1 0 0,0 0 0,0-1-1,-1 0 1,-7-11-148,7 7 187,-1 1 0,0 0 1,-1-1-1,1 1 0,-1 1 0,-8-9 1,0 0-118,12 12 43,-1 1 0,1-1 0,-1 1 0,0 0 0,1-1 0,-1 1 0,1-1 0,-1 1 0,0 0 0,1 0 0,-1-1 0,0 1 0,1 0 0,-1 0 0,0 0 0,0 0 0,1 0 0,-1 0-1,0 0 1,1 0 0,-1 0 0,0 0 0,0 0 0,1 0 0,-1 0 0,0 1 0,1-1 0,-1 0 0,0 1 0,1-1 0,-1 0 0,0 1 0,1-1 0,-1 1 0,1-1 0,-1 1 0,1-1 0,-1 1 0,1-1 0,-1 1 0,1-1 0,-1 2 0,-1 1 29,-1 0 1,1 0-1,0 1 0,0-1 1,0 1-1,-1 3 1,-2 5-28,4-9 13,-1 1 1,1 0 0,0-1 0,0 1 0,0 0 0,1-1 0,-1 5 0,1 14-287,-4 26 0,4-44 263,0 0 1,0 0 0,0 0-1,0 1 1,2 4 0,0 11-366,-3 11-1650,-3-15 976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6:55.7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68 2400,'10'-11'901,"-4"7"-1069,-1 1 0,0-1 0,1 0 0,4-5 0,18-14 160,-26 22 79,0 0-1,0 0 1,0 0 0,0 0-1,0 0 1,0 0-1,0 1 1,0-1 0,0 1-1,0-1 1,0 1-1,1 0 1,-1 0 0,0 0-1,0 0 1,0 0-1,0 1 1,5 0 0,-5 0 41,1 1 1,0-1-1,-1 1 1,1 0-1,-1 0 1,0 0 0,0 0-1,0 0 1,0 0-1,0 0 1,0 1-1,0-1 1,2 5 0,0 3-51,0 0 1,0 0-1,-1 0 1,0 1-1,3 17 1,1 7 153,-2-10-54,-2 0 0,0 0-1,-1 35 1,1 24 226,-2-46 92,-1-38-456,0 0-1,0 0 0,-1 0 1,1 0-1,0 0 1,0 0-1,-1 0 1,1-1-1,0 1 1,0 0-1,-1 0 0,1 0 1,-1-1 70,1 1-71,0 0 0,0 0 1,0-1-1,0 1 1,0 0-1,-1 0 1,1-1-1,0 1 1,0 0-1,0 0 0,0-1 1,0 1-1,0 0 1,0 0-1,0-1 1,0 1-1,0 0 1,0 0-1,0-1 0,0 1 1,0 0-1,0 0 1,0-1-1,0 1 1,0 0-1,0-57 79,0-50-39,6 25-377,1-31 884,-2 125 97,1 19-1120,-2 0-1,0 1 1,-3-1 0,0 1-1,-8 56 1,6-77-162,1-5 147,-1 1 0,0 0 0,0-1-1,-1 0 1,-3 11 0,-11 4-1425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7:10.0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1 3136,'-30'4'6944,"30"-3"-6947,1 0 26,0 0 1,-1 0-1,1 0 1,-1 0-1,1 0 1,-1 0 0,0 1-1,1-1 1,-1 0-1,0 0 1,0 0-1,0 0 1,0 0-1,0 0 1,0 1 0,0 1-1,0 3 33,3 21 182,-1 0 1,-2 42-1,-1-23-281,-8 218 363,-24 111 459,32-363-740,-1 32-183,2-40-31,0 0 0,0 0 0,1 0 0,-1 0 0,1 0 0,0 0 0,0-1 0,2 5 0,-2-7 77,-1-1 0,0 1 0,1-1 0,-1 1 1,0-1-1,1 0 0,-1 1 0,1-1 0,-1 1 0,1-1 1,-1 0-1,0 0 0,1 1 0,0-1 0,-1 0 0,1 0 1,-1 1-1,1-1 0,-1 0 0,1 0 0,-1 0 0,1 0 1,0 0-1,-1 0 0,1 0 0,-1 0 0,1 0 0,-1 0 1,1 0-1,0 0 0,-1-1 0,1 1 0,-1 0 0,1 0 1,-1-1-1,1 1 0,-1 0 0,1 0 0,-1-1 0,1 1 1,-1-1-1,1 0 0,3-2-505,0 0 0,0-1 0,-1 0 0,4-3 1,13-19-1361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7:10.7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78 1728,'0'0'27,"0"0"0,0 0 0,-1-1 0,1 1 1,0 0-1,0 0 0,0 0 0,-1 0 0,1 0 0,0-1 0,0 1 0,0 0 1,0 0-1,0 0 0,0-1 0,-1 1 0,1 0 0,0 0 0,0 0 0,0-1 1,0 1-1,0 0 0,0 0 0,0-1 0,0 1 0,0 0 0,0 0 0,0-1 0,0 1 1,0 0-1,0 0 0,0 0 0,0-1 0,0 1 0,1 0 0,6-9 619,-6 8-583,0 0 0,0 0 0,0 0 0,0-1 0,0 1-1,0 0 1,0 0 0,0-1 0,-1 1 0,1-1 0,0 1 0,-1-1 0,1 1 0,-1-1 0,1-1 0,2-19 2215,-3 21-2224,0 0-1,1 1 0,-1-1 0,0 0 1,1 0-1,-1 1 0,0-1 1,1 0-1,-1 1 0,1-1 1,-1 0-1,1 1 0,0-1 0,-1 1 1,1-1-1,0 1 0,-1-1 1,1 1-1,0 0 0,-1-1 0,2 1 1,8-3 2011,-10 12-1485,-5 70-58,1-39-425,-26 349 41,28-168 228,3-113-129,-1-81-263,1-1 1,2 0-1,0 0 1,7 27-1,-8-47-732,-1 0-1,0 0 1,0 0-1,0 9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7:11.3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21 2912,'0'-2'159,"0"1"1,0-1-1,-1 1 0,1 0 1,0-1-1,0 1 0,-1 0 1,1-1-1,0 1 0,-2-2 1,2 3-83,0 0 1,-1-1-1,1 1 1,0 0-1,0 0 1,-1-1-1,1 1 1,0 0-1,-1 0 1,1 0-1,0 0 1,-1-1-1,1 1 1,0 0-1,-1 0 1,1 0-1,0 0 1,-1 0-1,1 0 1,-1 0-1,1 0 1,0 0-1,-1 0 1,1 0-1,0 0 1,-1 0-1,1 0 1,-1 0-1,1 1 1,0-1-1,-1 0 1,1 0 0,0 0-1,-1 0 1,1 1-1,0-1 1,0 0-1,-1 0 1,1 1-1,-1-1-8,1 1 0,-1-1-1,1 1 1,0-1 0,-1 0 0,1 1 0,0-1-1,-1 1 1,1-1 0,0 1 0,-1-1 0,1 1-1,0-1 1,0 1 0,0 0 0,0-1 0,-1 1-1,1-1 1,0 1 0,0-1 0,0 1 0,0 0-1,0-1 1,1 1 0,-1-1 0,0 1-1,0 0 1,0-1 0,0 1 0,1 0 0,9 17 561,-7-14-417,-2-1-105,1-1 5,-1 0 1,0 0-1,1 0 0,-1 1 1,0-1-1,0 0 0,-1 1 1,1-1-1,0 0 0,-1 4 1,0-5 275,0-1-375,0 0 1,0 1 0,0-1-1,0 0 1,0 0-1,0 1 1,0-1-1,0 0 1,0 0-1,0 0 1,1 1-1,-1-1 1,0 0-1,0 0 1,0 1-1,0-1 1,0 0 0,0 0-1,0 0 1,1 1-1,-1-1 1,0 0-1,0 0 1,0 0-1,0 0 1,1 0-1,-1 1 1,0-1-1,0 0 1,0 0-1,1 0 1,-1 0 0,0 0-1,0 0 1,0 0-1,1 0 1,-1 0-1,0 0 1,1 0-1,309 5-734,-303-5 201,0 0 1,0 1-1,0 0 0,0 0 0,0 0 0,8 4 0,11 5-1443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55.0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2496,'5'5'818,"-9"-14"2758,5 15-3303,0-1 0,0 1 0,0-1 0,-1 1-1,1 6 1,0 12-80,1-9 42,-2 0 1,0 0 0,-3 23-1,0 11 1,6 46-617,-1 2-3883,-1-79 2776,3-6-581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7:13.0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44 3072,'-17'-14'1669,"15"14"-1388,0-1 0,0 1 0,0 0 0,0-1 0,0 1 0,0 0 0,0 0 0,1 0 0,-1 0 0,-3 1-1,-2 0 817,6-1-1050,0 0 1,0 0-1,1 0 0,-1 0 1,0 0-1,0 0 1,1 0-1,-1 0 1,0 1-1,1-1 1,-1 0-1,0 0 0,1 1 1,-1-1-1,0 1 1,1-1-1,-1 0 1,1 1-1,-1-1 1,0 1-1,1 0 0,-1-1 1,1 1-1,0-1 1,-1 1-1,1 0 1,-1-1-1,1 1 0,0 0 1,0-1-1,-1 1 1,1 0-1,0-1 1,0 1-1,0 0 1,0 0-1,0-1 0,0 1 1,0 1-1,0 4 31,1 0-1,0 0 0,0 0 1,2 7-1,1 4 151,9 45-379,23 67 1,-17-68 162,13 76-1,-1 93 981,-11-114-869,-16-97-106,1 1 1,0-1-1,12 27 0,-5-24 314,-12-21-368,2 0-43,-2-1 101,1 0 1,-1 0-1,0 1 0,0-1 1,1 0-1,-1 0 1,0 0-1,1 0 1,-1 0-1,0 0 1,1 0-1,-1 1 0,0-1 1,1 0-1,-1 0 1,0 0-1,1 0 1,-1-1-1,0 1 1,1 0-1,-1 0 0,0 0 1,1 0-1,-1 0 1,0 0-1,0 0 1,1-1-1,0 1 1,5-13 102,47-141-302,8-17 111,-56 159 47,63-131-184,-42 89 96,9-15 371,-35 66-297,1 21 100,0-4 17,0-9-62,-1 1 1,1-1 0,0 1 0,2 5 0,10 38 84,8 40-420,-19-83 419,-1-1 0,0 1 1,-1 0-1,0 10 0,2 18 169,1-23-212,2 14-51,-1-1 0,0 31 1,1 7 126,1-34 76,-6-27-207,0 0 1,0 0-1,0 0 1,0 0-1,0 0 1,0 0 0,1 0-1,-1 0 1,0 0-1,1 0 1,-1 0 0,1 0-1,-1 0 1,1 0-1,0-1 1,-1 1-1,1 0 1,1 1 0,-2-2-18,0 0 1,1 1-1,-1-1 1,1 1 0,-1-1-1,0 0 1,1 1 0,-1-1-1,0 1 1,0-1-1,0 1 1,1 0 0,-1-1-1,0 1 1,0-1-1,0 1 1,0-1 0,0 1-1,0-1 1,0 1-1,0 0 1,0-1 0,0 1-1,0 0 1,0 0-7,7 2 203,-6-3-169,0 0 1,0 0-1,0 0 1,0-1-1,0 1 1,0 0-1,0-1 1,0 1 0,-1-1-1,1 1 1,0-1-1,0 1 1,0-1-1,-1 0 1,1 1-1,0-1 1,-1 0 0,1 0-1,-1 1 1,1-1-1,-1 0 1,1 0-1,-1 0 1,1 0-1,-1-1 1,8-25-32,2-22 11,3 1 0,1 0-1,3 1 1,25-52 0,95-173 685,-134 265-674,108-218-445,-109 222 379,-1 0 1,1 0-1,0 0 0,0 0 0,1 1 1,1-3-1,-3 4 16,-1 1 0,0 0 0,1-1 0,-1 1 0,1 0 0,-1 0 0,0 0 0,1-1 0,-1 1 0,1 0 0,-1 0 0,0 0 0,1 0 0,-1 0 0,1 0 0,-1 0 0,1 0 0,-1 0 0,0 0-1,1 0 1,0 0 0,0 0-67,-1 1 0,1-1-1,-1 1 1,1-1 0,0 1 0,-1-1-1,1 1 1,-1-1 0,1 1-1,-1 0 1,1-1 0,-1 1-1,0 0 1,1-1 0,-1 1-1,1 1 1,27 61-6398,-22-43 3503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7:18.31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39 86 1728,'0'-1'27,"-1"1"-1,1-1 1,0 1 0,0-1 0,-1 1 0,1-1-1,0 1 1,0 0 0,-1-1 0,1 1-1,0-1 1,0 0 0,0 1 0,0-1-1,0 1 1,0-1 0,0 1 0,0-1-1,0 1 1,0-1 0,0 1 0,0-1-1,0 1 1,1-1 0,-1 1 0,0-2 0,2 1 189,-1-1 0,0 1 1,1-1-1,0 1 0,-1-1 1,1 1-1,3-2 0,20-19 1944,-16 11-789,-8 11-1276,0-1 1,0 0 0,0 1 0,0-1-1,0 0 1,0 0 0,0 0-1,-1 1 1,1-1 0,0 0 0,0-1-1,0 1-52,-1 0-1,1 0 1,0 0 0,-1 0-1,1 0 1,0 0-1,0 0 1,-1 1-1,1-1 1,0 0 0,0 1-1,0-1 1,0 0-1,0 1 1,0 0-1,0-1 1,0 1 0,0-1-1,0 1 1,2 0-1,1 0-29,0 1-1,0-1 1,0 1-1,0 0 1,0 1-1,6 2 1,-5-2-12,0 0 1,0-1 0,0 1 0,7 0-1,29 8-80,-33-8 103,0 1 0,1-1-1,11 1 1,213 14 270,-153-10-220,19 1 252,-78-8-202,6 1 9,55-7-1,190-17-193,-207 20 85,90-4 461,-126 6-191,3-2-515,-1 3 1,38 3-1,62 8 488,-78-4-446,54 14 0,-78-17 389,-22-4-201,0 1 0,0 0 1,0 0-1,11 4 0,-17-5-31,0 1-1,0-1 1,0 1 0,0 0-1,0-1 1,0 1-1,0 0 1,0 0 0,0 0-1,0-1 1,-1 1-1,1 0 1,0 0-1,-1 0 1,1 0 0,0 0-1,-1 1 1,1-1-1,-1 0 1,0 0 0,1 0-1,-1 0 1,0 0-1,0 1 1,0-1-1,0 2 1,0 4 10,-1 0 0,0-1 0,-3 13-1,0 0 65,-29 257-1231,-9-26 1145,18-111 687,12-67-565,-37 125 0,43-182 148,-1 0 1,0-1 0,-1 0 0,-16 21 0,24-35-247,-1 1 0,1 0 1,0-1-1,-1 1 1,1 0-1,-1-1 0,0 1 1,1-1-1,-1 1 1,1-1-1,-1 1 0,0-1 1,1 1-1,-1-1 1,0 0-1,0 1 1,1-1-1,-1 0 0,0 1 1,0-1-1,1 0 1,-1 0-1,0 0 0,0 0 1,0 0-1,1 0 1,-1 0-1,0 0 0,0 0 1,-1-1-1,-6 0 302,6 1-253,0-1-1,0 1 1,0-1-1,0 0 1,0 0-1,1 0 1,-1 0-1,-3-2 1,-11-7 94,-13 0 112,-44-9 0,59 16-136,0 1-1,-1 0 1,0 1-1,1 1 1,-20 2 0,-12 4-214,-283 27 471,206-22-206,30-2-154,33-4 98,-65-1-1,-42-17 851,140 8-899,1 0 1,-1-2 0,1-1-1,-30-13 1,31 8-134,-41-27-1,2 0-73,59 37 141,0 1 0,-1 0 0,1 0 0,0 0 0,-1 1 0,-6-2 0,11 3-14,-1 0 1,0 0 0,1-1 0,-1 1-1,0 0 1,1 0 0,-1 0 0,0 1 0,1-1-1,-1 0 1,1 1 0,-1-1 0,0 1 0,1-1-1,-1 1 1,1 0 0,-1 0 0,1-1 0,0 1-1,-1 0 1,1 0 0,0 1 0,0-1-1,-2 2 1,1 0-204,1-3 222,1 1 1,-1 0 0,1-1 0,-1 1 0,1 0 0,-1-1 0,1 1 0,-1 0 0,1 0 0,0 0 0,-1-1 0,1 1 0,0 0 0,0 0 0,0 0 0,0-1 0,-1 1 0,1 0 0,0 0 0,0 0 0,1 0 0,-1 0 0,0-1 0,0 1 0,0 0 0,1 0 0,-1 0 0,0-1 0,1 1 0,-1 0 0,0 0 0,2 2 170,-1-4-139,0 1 0,-1 0 0,1-1-1,-1 1 1,1-1 0,-1 1 0,1-1-1,-1 1 1,1-1 0,-1 1 0,0-1 0,1 1-1,-1-1 1,0 0 0,1 1 0,-1-1 0,0 1-1,0-1 1,0 0 0,1 0 0,3-15-18,-2 0 99,1-26 0,1-11 25,40-286-708,-27 217 433,-5 42 68,-5 36-9,1 1 1,2 1 0,2-1 0,29-66 0,-26 84-163,-13 23 131,-1 3 5,-6 13-49,0-4 141,2 0 0,-1 1 0,1 0 0,1 0 0,0 0 0,-1 11 0,2 3-2,3 40 1,-1-56-12,0 0 0,1 0 0,0 0 1,1 0-1,0-1 0,0 1 0,1-1 0,0 0 0,0 0 1,1 0-1,0-1 0,0 0 0,1 0 0,0 0 0,0 0 1,1-1-1,0 0 0,0 0 0,0-1 0,14 8 0,-6-5 49,0-1-1,0-1 0,0 0 0,0 0 0,1-2 0,0 0 1,0-1-1,1 0 0,-1-2 0,27 1 0,-28-3 73,0 0-1,0 0 0,0-1 1,0-1-1,0-1 0,-1 0 1,1-1-1,-1 0 0,0-1 1,0-1-1,17-11 0,-30 17-71,-1 0-1,1 1 0,0-1 0,0 1 1,-1-1-1,1 0 0,0 1 0,-1-1 1,1 0-1,-1 0 0,1 1 0,-1-1 1,1 0-1,-1 0 0,0 0 1,1 0-1,-1 0 0,0 0 0,0 1 1,0-1-1,0 0 0,0 0 0,0-2 1,0 2-8,0 1 0,0-1 0,-1 0 0,1 1 0,-1-1 0,1 0 0,0 1 0,-1-1 0,1 0 0,-1 1 0,0-1 0,1 1 0,-1-1-1,1 1 1,-1-1 0,0 1 0,1-1 0,-1 1 0,0 0 0,0 0 0,1-1 0,-1 1 0,0 0 0,0 0 0,1 0 0,-1-1 0,0 1 0,-1 0 0,-5 0-9,-1 0 0,0 1 0,1 0 0,-1 0 0,-13 4-1,-39 15 118,42-14-97,-19 9-157,2 2 0,0 1 0,-48 33 0,70-42 110,0 0 0,1 1 0,0 0 0,0 1-1,1 1 1,0-1 0,1 2 0,1-1 0,0 2-1,-9 16 1,16-26 16,1-1 1,0 1-1,0-1 0,0 1 0,0 0 0,-1 6 0,2-10 16,0 1-1,0-1 1,0 1-1,0-1 1,0 1-1,0-1 1,0 1-1,0-1 1,0 1-1,0-1 1,0 1 0,1 0-1,-1-1 1,0 1-1,0-1 1,0 1-1,1-1 1,-1 0-1,0 1 1,1-1-1,-1 1 1,0-1-1,1 1 1,-1-1 0,0 0-1,1 1 1,-1-1-1,1 0 1,-1 1-1,1-1 1,-1 0-1,1 0 1,-1 1-1,1-1 1,-1 0-1,1 0 1,-1 0 0,1 0-1,-1 0 1,1 0-1,-1 0 1,1 0-1,-1 0 1,1 0-1,0 0 1,-1 0-1,1 0 1,-1 0-1,1 0 1,0-1 0,16-5 19,1-1 0,-2-1 1,1 0-1,-1-2 1,29-20-1,-42 28-12,22-18 18,0-1 0,0 0 0,-2-2 0,-1-1 0,34-47 0,78-146 192,-67 102-3,-45 76-545,-18 33-44,-5 12 162,-5 18 18,5-23 175,-22 77 170,-5 0 0,-2-2 0,-58 101 0,84-169-147,-108 197 14,111-201-39,-10 24 34,11-28-15,0 1 0,-1-1 0,1 1 0,0-1 0,0 1 0,0-1 0,0 1-1,0-1 1,0 0 0,0 1 0,0-1 0,0 1 0,0-1 0,0 1 0,0-1-1,0 1 1,0-1 0,1 1 0,-1-1 0,0 0 0,0 1 0,0-1 0,1 1-1,-1-1 1,0 0 0,1 1 0,-1-1 0,0 0 0,1 1 0,-1-1 0,0 0-1,1 1 1,-1-1 0,0 0 0,1 0 0,-1 0 0,1 1 0,-1-1 0,1 0-1,-1 0 1,0 0 0,1 0 0,-1 0 0,1 0 0,-1 0 0,1 0 0,-1 0-1,1 0 1,-1 0 0,1 0 0,-1 0 0,1 0 0,10-3 49,0-1 0,0 1 0,-1-2 0,1 1 0,-1-2 0,0 1 0,14-12 0,1-1-18,0-1-1,23-24 1,42-50-203,-23 22-126,-56 61 231,45-43 29,-49 47 27,0 1 1,0 0 0,1 0 0,-1 0 0,1 1 0,11-4 0,-19 8 11,1-1 0,0 1 0,0 0 0,0 0 0,0-1 0,0 1 1,0 0-1,0 0 0,-1 0 0,1 0 0,0 0 0,0 0 0,0 0 0,0 0 0,0 0 0,0 1 0,0-1 1,0 0-1,0 0 0,0 1 0,0 0 10,-1-1 0,1 1 0,-1-1 0,0 1 0,1 0 0,-1-1 0,0 1 0,1-1 0,-1 1 0,0 0-1,0-1 1,0 1 0,1 0 0,-1-1 0,0 1 0,0 0 0,0-1 0,0 1 0,0 0 0,-1 1 0,0 2 17,0 1 0,0 0 1,0-1-1,-1 1 0,0-1 0,-3 6 0,-86 161 289,52-101-176,41-73-83,1 0 0,-1 1 0,1-1 0,0 1 0,0 0 0,0 0 0,6-3 0,4-4 27,49-38-129,75-72-1,46-66-129,-157 157 196,-22 25-33,2-5-14,1 1 0,0 0 0,0 0-1,1 0 1,0 1 0,0 1-1,1-1 1,9-4 0,-17 10 23,-1 0 0,1 0 1,-1 0-1,1 0 0,-1-1 1,1 1-1,0 0 0,-1 0 1,1 0-1,-1 0 0,1 0 1,-1 0-1,1 1 0,0-1 0,-1 0 1,1 0-1,-1 0 0,1 0 1,-1 1-1,1-1 0,-1 0 1,1 0-1,-1 1 0,1-1 1,-1 1-1,1-1 0,-1 0 0,0 1 1,1-1-1,-1 1 0,0-1 1,1 1-1,-1-1 0,0 1 1,1-1-1,-1 1 0,0-1 1,0 1-1,0-1 0,0 1 0,0-1 1,1 1-1,-1 0 0,0-1 1,0 1-1,0-1 0,-1 2 1,1 29 93,0-30-93,-3 15 16,0 1 0,-1-1 0,0 0 0,-1 0 0,-1-1 0,-1 0 0,-8 16 1,-6 3 140,-44 57 1,48-72-81,-33 31-1,0-2-32,49-46 30,-8 9-43,8-11-40,1 0 0,0 1 1,0-1-1,0 0 0,0 0 0,0 0 1,0 1-1,0-1 0,0 0 0,0 0 1,0 0-1,0 1 0,0-1 0,0 0 1,0 0-1,0 0 0,0 1 0,0-1 1,0 0-1,0 0 0,1 0 0,-1 0 0,0 1 1,0-1-1,0 0 0,0 0 0,0 0 1,0 0-1,1 0 0,-1 1 0,0-1 1,0 0-1,0 0 0,0 0 0,1 0 1,-1 0-1,0 0 0,0 0 0,0 0 1,0 0-1,1 1 0,-1-1 0,0 0 1,0 0-1,0 0 0,1 0 0,-1 0 0,0 0 1,0 0-1,0 0 0,1 0 0,-1-1 1,0 1-1,0 0 0,0 0 0,1 0 1,-1 0-1,69 0 12,-68 0-6,0 0 0,0 0 0,0 0 0,0 0-1,0 0 1,0 0 0,0 0 0,0 0 0,0 0-1,0 1 1,0-1 0,0 0 0,0 1 0,0-1 0,0 1-1,-1-1 1,1 1 0,0-1 0,0 1 0,-1-1 0,1 1-1,0 0 1,0-1 0,-1 1 0,1 0 0,-1 0 0,1 0-1,-1 0 1,1-1 0,-1 1 0,1 0 0,-1 0 0,0 0-1,0 0 1,1 1 0,-1 3-2,0 0 1,0 0-1,-1 0 0,1-1 0,-1 1 0,-2 5 1,-1 9 26,3-13 29,-1 15 33,2-21-85,0 0-1,0 1 1,0-1 0,0 0-1,0 1 1,0-1-1,1 0 1,-1 1 0,0-1-1,0 0 1,0 1-1,0-1 1,0 0 0,0 0-1,0 1 1,1-1 0,-1 0-1,0 0 1,0 1-1,0-1 1,1 0 0,-1 0-1,0 1 1,0-1-1,1 0 1,-1 0 0,0 0-1,1 0 1,-1 0 0,0 1-1,0-1 1,1 0-1,-1 0 1,0 0 0,1 0-1,-1 0 1,0 0 0,1 0-1,-1 0 1,0 0-1,1 0 1,-1 0 0,0 0-1,1 0 1,-1 0-1,0 0 1,0-1 0,1 1-1,-1 0 1,1 0 0,6-5 94,1 0 1,-1 0 0,0 0 0,-1-1-1,1 0 1,10-13 0,-12 14-57,84-106-23,-45 55 42,-49 66-251,-1 1 215,-9 25 0,14-30-143,5-9-90,-2 0 250,7-8 28,0-1 0,-2 0 1,0-1-1,0 1 0,7-22 1,-6 17-172,17-32 1,-20 41 10,-3 6 53,-1-1 1,1 0-1,-1 0 1,1 1-1,0-1 0,0 1 1,0 0-1,1-1 1,-1 1-1,1 0 0,-1 0 1,5-2-1,-6 4 34,-1 0 0,1 0 0,-1 0 0,1 0 0,-1 0 0,1 0-1,-1 1 1,1-1 0,-1 0 0,1 0 0,-1 0 0,0 1 0,1-1 0,-1 0-1,1 1 1,-1-1 0,0 0 0,1 1 0,-1-1 0,0 0 0,1 1 0,-1-1 0,0 1-1,1-1 1,-1 0 0,0 1 0,0-1 0,0 1 0,1-1 0,-1 1 0,0-1 0,0 1-1,0-1 1,0 1 0,0-1 0,0 1 0,0-1 0,0 1 0,1 24-162,-1-22 164,-1 14 45,0 1 0,-1 0 1,-2-1-1,-9 32 0,-31 66 270,38-104-202,0 0-1,-9 11 1,-9 18-264,18-31 272,3-9-92,2-1-29,1 0-1,0 0 1,0 0-1,0 0 1,0 0 0,0-1-1,0 1 1,0 0-1,0 0 1,0 0 0,0 0-1,1-2 1,6-15-21,0 1 1,13-24-1,-11 25-34,2-7 12,-5 10-13,1-1 0,1 1 0,0 0 0,16-19 0,-11 17-148,-9 21 235,-5-2 3,-1 0 0,1 0 0,-1 0 0,0 0 1,-3 4-1,-5 11-812,-11 27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7:46.1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 15 1152,'0'0'8,"0"0"1,0 0-1,0 0 0,0 1 1,0-1-1,1 0 0,-1 0 1,0 0-1,0 0 1,0 0-1,0 1 0,0-1 1,0 0-1,0 0 0,0 0 1,0 0-1,0 0 0,0 1 1,0-1-1,0 0 1,0 0-1,0 0 0,0 0 1,0 0-1,0 1 0,0-1 1,-1 0-1,1 0 0,0 0 1,0 0-1,0 0 1,0 0-1,0 0 0,0 1 1,0-1-1,0 0 0,0 0 1,-1 0-1,1 0 0,0 0 1,0 0-1,0 0 0,0 0 1,0 0-1,-1 0 1,1 0-1,0 0 0,0 0 1,0 1-1,0-1 0,0 0 1,-1 0-1,1 0 0,0-1 1,-6 3 230,6 0-129,-1-1 1,1 0 0,0 1 0,-1-1-1,1 0 1,0 1 0,0-1-1,0 0 1,0 1 0,0-1 0,1 3-1,-1 4 87,-8 189 1591,8-189-1656,0-5-98,1-2-24,-1 0 0,0 0 0,0 0 1,0 0-1,0 0 0,0 0 0,-1 0 1,1 0-1,0 0 0,0-1 1,-1 1-1,1 0 0,0 0 0,-1 0 1,1 0-1,-1 0 0,0 1 0,0-3 6,0 0-1,0 0 0,1-1 0,-1 1 1,0 0-1,1 0 0,-1-1 0,1 1 1,-1 0-1,1-1 0,0 1 0,-1-3 1,1 1-1,-35-130 129,24 85 560,10 38-607,-1 1 0,0-1-1,0 0 1,-1 1 0,-7-15 0,10 24-99,0 0-1,0 1 1,0-1-1,0 0 1,0 0-1,0 0 1,0 0-1,0 0 0,0 0 1,0 0-1,0 0 1,0 0-1,0 0 1,0 0-1,0 0 1,0 0-1,0 0 1,0 0-1,0 0 1,0 0-1,0 1 1,0-1-1,0 0 1,0 0-1,0 0 1,0 0-1,0 0 1,0 0-1,0 0 1,0 0-1,0 0 1,0 0-1,0 0 1,0 0-1,0 0 1,0 0-1,0 0 1,0 0-1,-1 0 1,1 0-1,0 0 1,0 0-1,0 0 1,0 0-1,0 0 1,0 0-1,0 0 0,0 0 1,0 0-1,0 0 1,0 0-1,0 0 1,0 0-1,0 0 1,0 0-1,0 0 1,0 0-1,-1 0 1,1 0-1,0 0 1,0 0-1,0 0 1,0 0-1,-1 10-37,1 12-82,0-22 120,3 108 236,2-75 22,-5-31-256,0-22 160,3-7 32,-2 23-158,0-1-1,0 1 1,-1 0 0,1-1 0,-1 1 0,0 0 0,-1-1 0,0-5-1,0 7 231,1 2-251,0 1 1,1 0-1,-1-1 1,0 1 0,0 0-1,0-1 1,0 1 0,0 0-1,-1-1 1,1 1-1,0 0 1,0-1 0,0 1-1,0 0 1,0 0 0,0-1-1,0 1 1,-1 0-1,1-1 1,0 1 0,0 0-1,0 0 1,0-1 0,-1 1-1,1 0 1,0 0 0,0 0-1,-1-1 1,1 1-1,0 0 1,-1 0 0,1 0-1,0 0 1,0 0 0,-1 0-1,1-1 1,0 1-1,-1 0 1,1 0 0,0 0-1,-1 0 1,1 0 0,0 0-1,-1 0 1,1 0-1,0 0 1,-1 1 0,-12 19 546,13-20-555,0 1 0,-1 0 1,1-1-1,-1 1 0,1 0 0,-1-1 1,0 1-1,1-1 0,-1 1 1,0-1-1,1 1 0,-1-1 1,0 0-1,1 1 0,-2-1 0,1 0 3,1 0 0,-1 0-1,1 0 1,-1 0 0,1 0-1,-1 0 1,1-1 0,-1 1-1,1 0 1,-1 0-1,1-1 1,0 1 0,-1 0-1,1-1 1,-1 1 0,1 0-1,0-1 1,-1 1 0,1-1-1,0 1 1,-1-1 0,1 1-1,0-1 1,0 1-1,-1-1 1,1 1 0,0-1-1,-2-5-67,0 0 0,0 0-1,1 0 1,0 0 0,0 0-1,1 0 1,-1 0 0,2-9-1,-1 10-249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7:47.8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195 8 992,'-1'2'85,"-1"0"1,0 0-1,0 0 1,1 0-1,-1 0 1,1 1-1,0-1 1,0 0-1,0 1 1,0 0-1,0-1 1,0 4-1,-9 19 1641,6-14-1088,4-10-588,-1 1-1,1-1 1,0 0-1,-1 1 1,0-1-1,1 0 1,-1 0-1,0 0 1,1 0-1,-1 1 1,-1 0-1,-4 2 200,6-4-247,-10-1 1288,9 3-1210,-1 6-61,2-7-25,0-1 0,0 1 0,0 0 0,0-1 0,0 1 1,0 0-1,0 0 0,0-1 0,-1 1 0,1 0 0,0-1 1,-1 1-1,1 0 0,-1 0 0,-11 21 577,7-33-390,5-13 11,7-46 0,-6 65-219,-1 4 37,0 0 1,0 0-1,0 0 0,1 0 0,-1 0 1,0 0-1,0 0 0,1 0 0,-1 0 1,1 0-1,0-1 0,-1 1-11,1 1 0,-1-1-1,0 1 1,0-1 0,0 0 0,1 1-1,-1-1 1,0 1 0,0-1 0,0 0-1,0 1 1,0-1 0,0 1 0,0-1-1,0 1 1,0-1 0,-1 0 0,1 1-1,0-1 1,0 1 0,-1-2 0,-2 1 64,2 8-8,1-1 47,-1 0-1,1 0 1,-1-1 0,-1 1 0,1 0-1,-1-1 1,0 1 0,0-1 0,-1 1 0,1-1-1,-7 8 1,9-12-99,0-1-1,-1 0 1,1 1-1,0-1 1,-1 0-1,1 0 1,0 1-1,-1-1 1,1 0-1,0 0 1,-1 0-1,1 1 1,0-1-1,-1 0 1,1 0-1,-1 0 1,1 0-1,0 0 1,-1 0-1,1 0 1,-1 0-1,1 0 1,0 0-1,-1 0 1,1 0-1,-4-2 498,8-10-379,-8 17 14,-7 16-182,9-16 124,-1 0 1,1 0-1,-1 0 0,0 0 1,-5 5-1,8-9-72,-1 0 1,0-1 0,0 1-1,0 0 1,0-1 0,0 1-1,0 0 1,0-1 0,0 1-1,0-1 1,0 0 0,0 1-1,0-1 1,0 0 0,0 1-1,0-1 1,0 0 0,0 0-1,-1 0 1,1 0 0,0 0-1,0 0 1,0-1 0,0 1-1,0 0 1,0 0 0,0-1-1,-1 1 1,1-1 0,-1 0-1,0 0-13,1 0-1,-1 0 0,1 0 1,-1 0-1,1 0 0,0-1 1,0 1-1,-1-1 0,1 1 1,0 0-1,0-1 0,0 0 1,0 1-1,1-1 0,-1 0 1,0 1-1,1-1 0,-1 0 1,1 0-1,0 1 0,-1-1 1,1 0-1,0-2 0,14 12-353,-11-9 337,0 0 1,0 0-1,-1 1 1,1-2-1,0 1 1,-1 0-1,1 0 1,-1-1-1,0 1 1,1-1-1,-1 0 1,0 0-1,0 0 0,0 0 1,3-4-1,-2 3-321,0-1-1,0 1 0,1 0 0,-1 0 0,1 1 0,0-1 0,-1 1 0,6-3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7:50.2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284 1 896,'-15'0'304,"12"0"-192,2 0-36,0 0 0,0 1 0,1-1 0,-1 0 1,0 1-1,0-1 0,0 1 0,1-1 0,-1 1 0,0 0 0,0-1 0,0 2 1,-9 5 250,-9 7 191,17-12-440,0 0 0,0-1 0,0 1-1,0 0 1,0-1 0,0 0 0,0 0 0,-1 1-1,-3 0 1,-21 6 593,23-6-500,0-1 1,0 1 0,-1-1-1,1 0 1,-1 0 0,-7 0-1,12-1-164,-1 0-1,0-1 1,0 1-1,1 1 1,-1-1-1,0 0 1,0 0-1,1 0 1,-1 0 0,0 0-1,0 1 1,1-1-1,-1 0 1,0 1-1,1-1 1,-1 1-1,0-1 1,1 0-1,-1 1 1,1-1-1,-1 1 1,1 0-1,-1-1 1,1 1 0,-1-1-1,1 1 1,0 0-1,-1-1 1,1 2-1,-8 9 75,-3 0 272,-24 18 0,30-25-381,-4 6-99,8-9 119,0 0-1,1 0 0,-1 0 0,0 0 0,-1 1 0,1-1 0,0 0 0,0-1 1,0 1-1,-2 1 0,-4 1 1,5-1 104,-1-1 1,0 0-1,0 1 0,0-1 0,0 0 1,0-1-1,-4 2 0,6-2-154,0-6-321,3 2 458,0-1 0,1 1 1,-1 0-1,1 0 0,0 0 0,0 0 0,0 0 0,1 0 0,-1 1 0,1 0 1,5-4-1,5-2-222,0 0 1,18-7 0,-7 5-1602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7:41.2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179 363 1472,'-4'2'769,"4"-2"-749,-10-2 702,-6-6-137,12 5-294,-14-9 337,17 11-627,1 1 1,-1-1-1,0 0 0,0 1 1,1-1-1,-1 0 1,1 0-1,-1 1 0,1-1 1,-1 0-1,1 0 1,-1 0-1,1 0 0,0 0 1,-1 0-1,1 0 0,0-1 1,0 2 23,0-1-1,0 1 1,1-1 0,-1 1 0,0-1 0,1 1-1,-1-1 1,0 1 0,1-1 0,-1 1-1,1 0 1,-1-1 0,0 1 0,1 0-1,-1-1 1,1 1 0,-1 0 0,1 0 0,-1-1-1,1 1 1,-1 0 0,1 0 0,0 0-1,-1 0 1,1 0 0,-1 0 0,1 0 0,-1 0-1,1 0 1,0 0 0,25 0-376,-18 0 227,-8 0 123,4 1 10,0-1-1,0 0 0,0 0 0,1-1 0,-1 1 0,0-1 0,0 0 0,0 0 0,8-4 272,3 7-58,-12 1-310,-2-1 104,0-1 48,-4 1-17,0-2 1,1 1 0,-1 0-1,0 0 1,0-1 0,0 0-1,0 0 1,0 1 0,1-2 0,-1 1-1,-5-1 1,0 1 62,-109-8 178,103 7-434,19 0-187,12-5 263,-3-1 97,0-1 1,-1-1-1,-1-1 1,0 0-1,18-18 1,-17 16 79,-11 9-106,1 0 1,-1 1 0,0-2-1,0 1 1,0 0-1,0 0 1,0-1-1,-1 1 1,1-1 0,1-6-1,-3 9 2,0-1-1,1 1 1,-1 0-1,0-1 0,0 1 1,0 0-1,0 0 1,0-1-1,0 1 1,0 0-1,0-1 1,0 1-1,-1 0 1,1-1-1,-1 1 1,1 0-1,-1 0 1,1 0-1,-1-1 1,0 1-1,1 0 0,-1 0 1,0 0-1,0 0 1,0 0-1,0 0 1,0 0-1,0 1 1,0-1-1,0 0 1,0 0-1,0 1 1,-2-2-1,2 2 1,0 0-1,0 0 1,0 0-1,1 0 1,-1 0-1,0 1 1,0-1-1,0 0 1,0 0-1,0 0 1,0 1-1,0-1 1,1 0-1,-1 1 1,0-1-1,0 1 1,1-1-1,-1 1 1,-1 1-1,-14 13 75,14-13-97,-10 13-152,-1 1 0,-17 31 0,20-30 265,-1 0 1,-20 24 0,29-40-68,1 1 0,0-1 0,-1 0 0,1 0 0,-1 1 0,1-1 0,-1 0 0,0-1 0,1 1 0,-3 1 0,3-2-25,1 0 0,-1 0-1,1 0 1,0 0 0,-1 0-1,1 0 1,-1 0 0,1 0 0,-1 0-1,1 0 1,0 0 0,-1 0-1,1-1 1,-1 1 0,1 0 0,0 0-1,-1 0 1,1-1 0,0 1-1,-1 0 1,1 0 0,0-1-1,-1 1 1,1 0 0,0-1 0,0 1-1,-1 0 1,1-1 0,0 1-1,0-1 1,0 1 0,-1 0 0,1-1-1,0 1 1,0-1 0,0 1-1,0 0 1,0-1 0,0 1-1,0-1 1,0 1 0,0-1 0,0 1-1,0 0 1,0-1 0,0 1-1,1-1 1,-1-6-24,0 0-1,1 1 1,1-1-1,-1 1 1,1-1-1,4-10 1,21-37 111,-15 31-71,-1 1-11,2 1-1,0 0 0,28-32 1,-33 41-208,-9 10 404,-6 5-5,-45 27-341,50-29 157,0 0 0,0 0-1,-1-1 1,1 1 0,0-1-1,-1 1 1,1-1 0,-1 0-1,1 0 1,-1 0 0,1 0-1,-1 0 1,1-1 0,0 1-1,-1-1 1,1 1 0,0-1 0,-1 0-1,1 0 1,0 0 0,-4-2-1,5 2-19,0 0-1,0 0 1,-1 0-1,1 0 1,0 0 0,0 0-1,0 0 1,1 0-1,-1 0 1,0-1-1,0 1 1,0 0-1,1-1 1,-1 1-1,1 0 1,-1-1 0,1 1-1,0-1 1,-1 1-1,1 0 1,0-1-1,0 1 1,0-1-1,0 1 1,0-1-1,0 1 1,1-1-1,-1 1 1,0-1 0,1 1-1,-1 0 1,1-1-1,0 1 1,-1 0-1,2-3 1,0 2-19,0-1 1,-1 0 0,1 0-1,0 1 1,1-1-1,-1 1 1,0 0 0,5-4-1,-5 5 27,-1 1 0,0-1 0,1 0 0,-1 1 0,1 0 0,-1-1 0,0 1 0,1 0 0,-1-1 0,1 1 0,-1 0 0,1 0 0,-1 0 0,1 1 0,-1-1 0,0 0 0,1 0 0,-1 1 0,1-1 0,1 2 0,-2-2 3,0 1 1,0 0-1,-1 0 1,1 0-1,0 0 1,-1 0-1,1 0 1,0 0-1,-1 0 1,1 0-1,-1 0 1,0 0-1,1 0 1,-1 0-1,0 0 1,0 0-1,1 0 1,-1 0-1,0 1 1,0 0-1,0 3-88,1 5 71,0 0-1,-1 0 0,-1 0 1,1-1-1,-2 1 0,1 0 1,-1-1-1,-7 19 0,1 4 143,5-20-70,-8 36 45,-28 77-1,18-56 148,22-86-325,1-1 0,8-32-1,-2 9-91,-4 23 194,8-21 1,2-13 116,-10 38-776,-2-1 0,2-22 0,-6 64-2339,-6-7 1951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7:43.5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204 153 992,'-3'3'188,"1"-1"-52,0 0 0,0 0 1,-1-1-1,1 1 0,-1 0 1,1-1-1,-1 0 0,0 1 0,1-1 1,-1 0-1,0 0 0,0-1 1,-4 2-1,-36 6 1016,39-8-1081,-1 1 1,1-1-1,-1 2 1,1-1-1,0 0 1,-1 1-1,1-1 0,0 1 1,0 0-1,0 1 1,0-1-1,1 1 1,-1 0-1,-6 6 0,-8 6-139,15-13 91,0 1 1,0-1-1,1 1 1,-1 0 0,1 0-1,0 0 1,0 0-1,0 0 1,0 1 0,0-1-1,1 1 1,0-1 0,-2 8-1,3-6-71,0-3 133,18-3 38,-8-3-98,1 0 0,11-7-1,-12 6 89,23-9-1,-17 7-102,7-2 150,-22 9-150,0-1-1,0 1 0,0 0 0,-1-1 1,1 1-1,0-1 0,0 1 0,0-1 1,0 1-1,0-1 0,-1 0 0,1 1 0,0-2 1,0-2 145,-10 2-104,0 2 29,1 1-1,0 0 1,-12 4 0,12-3 12,-1 0 0,1-1 1,-13 1-1,10 0-48,10-2-55,0 0 0,1 1-1,-1-1 1,0 0 0,0 0-1,1 0 1,-1 0 0,0 0-1,0 0 1,1 0 0,-1 0-1,0 0 1,0 0 0,0-1-1,1 1 1,-1 0 0,-1-1-1,0 0-58,2 1 72,0 0 0,-1 0 0,1 0 0,0 0 0,0 0 0,-1 0 0,1 0 0,0 0 0,0 0 0,-1 0 0,1 0-1,0-1 1,0 1 0,-1 0 0,1 0 0,0 0 0,0 0 0,0 0 0,0 0 0,-1-1 0,1 1 0,0 0 0,0 0 0,0 0-1,0-1 1,-1 1 0,1 0 0,0 0 0,0 0 0,0-1 0,0 1 0,0 0 0,0 0 0,0-1 0,0 1 0,0 0-1,0 0 1,0-1 0,0 1 0,0 0 0,0 0 0,0-1 0,0 1 0,0 0 0,0 0 0,0-1 0,0 1 0,0 0 0,0 0-1,1 0 1,-1-1 0,0 1 0,0 0 0,0 0 0,0 0 0,0-1 0,1 1 0,-1 0 0,0 0 0,0 0 0,0 0 0,1 0-1,-1-1 1,0 1 0,0 0 0,1 0 0,0-1-40,0 1 1,1-1-1,-1 1 0,0-1 1,1 1-1,-1-1 1,0 1-1,1 0 0,-1 0 1,2-1-1,11-2 4,-11 2 78,0 0 0,0 0 0,0-1 0,-1 0 0,1 1 0,-1-1 0,1 0 0,-1 0-1,0 0 1,1-1 0,2-4 0,-3 4-10,-1 0 0,1-1 0,-1 1 0,0 0 0,0-1 0,-1 1 0,1-1 0,-1 1 0,0-1 0,0-5 0,0-67-386,0 75 390,0 10-92,0 50-42,0-59 113,0 0 0,-1 0 0,1 0 0,0 0 0,0 0 0,-1 0 0,1 0-1,0 0 1,0 0 0,-1 0 0,1 0 0,0 0 0,0 0 0,-1 0 0,1 0-1,0 0 1,0 0 0,-1 0 0,1 0 0,0-1 0,0 1 0,-1 0 0,1 0-1,0 0 1,0 0 0,0-1 0,-1 1 0,1 0 0,0 0 0,0 0-1,0-1 1,-1 1 0,-7-8 18,-1-3 82,1 0-1,1-1 1,-1 0-1,2-1 1,0 0-1,-5-14 1,5 12 107,1 4-299,7 17-80,10 18-175,2-7 176,-9-10 170,1 0 0,7 14 0,-4-10 284,-9-10-406,1 0 0,0 0 0,0 0 0,0 0 0,-1 0 0,1 0 0,-1 0 1,1 0-1,0 0 0,-1 0 0,1 2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7:57.3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1 1312,'-1'0'31,"1"0"-1,0 0 1,-1 0-1,1 0 1,0 0 0,-1 0-1,1 1 1,0-1 0,-1 0-1,1 0 1,-1 1 61,1-1-62,0 0 1,0 1 0,0-1-1,-1 0 1,1 0-1,0 1 1,0-1 0,0 0-1,0 1 1,0-1 0,-1 0-1,1 1 1,6 7 632,-1-3-697,-1 1 82,0-1 0,0 1 0,0 0 0,0 1 1,-1-1-1,0 0 0,-1 1 0,3 8 0,1 8-120,2 27 1,1-1 192,3 8 110,-3-1 0,4 111 0,-13-157-191,0 0-1,-1 0 1,-1 1 0,1-1-1,-1 0 1,-1 0 0,0-1 0,-6 14-1,9-23-20,0 1 0,0-1 0,0 0 0,-1 0-1,1 1 1,0-1 0,0 0 0,0 1 0,0-1 0,0 0 0,-1 0-1,1 0 1,0 1 0,0-1 0,-1 0 0,1 0 0,0 0 0,0 1-1,-1-1 1,1 0 0,0 0 0,0 0 0,-1 0 0,1 0 0,0 0-1,-1 1 1,1-1 0,0 0 0,0 0 0,-1 0 0,1 0 0,0 0-1,-1 0 1,1 0 0,0 0 0,-1-1 0,1 1 0,0 0-1,0 0 1,-1 0 0,1 0 0,0 0 0,0 0 0,-1-1 0,1 1-1,0 0 1,0 0 0,-1 0 0,1 0 0,0-1 0,0 1 0,0 0-1,-1 0 1,1-1 0,0 1 0,0 0 0,0 0 0,0-1 0,0 1-1,-1 0 1,1-1 0,-7-17 428,6 10-414,0 0-1,1-1 1,0 1 0,1 0-1,0 0 1,3-12-1,1-15-201,-2-21 82,-3 0 0,-13-104-1,10 118-38,3 33 164,0 0 0,0 0 0,-2 0 0,1 0-1,-1 1 1,-4-14 0,6 22-30,0-1 0,0 1 0,0-1 0,0 1-1,-1 0 1,1-1 0,0 1 0,0-1 0,-1 1 0,1-1 0,0 1 0,0 0-1,-1-1 1,1 1 0,-1 0 0,1-1 0,0 1 0,-1 0 0,1 0-1,-1-1 1,0 1 0,1 0-7,0 0 1,-1 0-1,1 1 0,0-1 0,0 0 0,-1 0 1,1 1-1,0-1 0,0 0 0,-1 1 0,1-1 1,0 0-1,0 1 0,0-1 0,0 0 0,-1 1 1,1-1-1,0 0 0,0 1 0,0-1 0,0 1 1,-4 31-77,3-24 94,0 27 296,0 0-1,8 53 0,0-8-212,-5-46-276,-2 0 0,-1 0 0,-2-1 0,-1 1-1,-11 44 1,11-63-1111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8:05.3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90 187 992,'-1'0'54,"1"-1"-1,-1 1 1,0 0 0,1-1 0,-1 1-1,0-1 1,1 1 0,-1-1-1,1 1 1,-1-1 0,1 1 0,-1-1-1,1 0 1,-1 1 0,1-1 0,-1 0-1,1 1 1,-1-2 0,-4-7 605,1 5-545,1-1 1,-1 0-1,1 0 1,0 0-1,0 0 1,1 0-1,-3-8 1,-4-9-263,-25-56 783,30 64-492,5 9-193,3 7-342,1 5 439,1 1 0,-1 0 1,6 13-1,4 7 100,10 14-70,32 50 17,35 47-260,-79-113 1004,-26-33-806,-1-10 222,-1 0 0,-30-25 0,30 27-373,-1 0 0,-18-25 0,9 13 34,24 26 106,10 14-106,8 9-193,32 29 0,-19-21 498,3 8-2,-13-20-114,-18-16-83,-6-6 4,1 1 45,0 0 1,0-1-1,1 0 1,-1 1 0,1-1-1,0 0 1,-2-7 0,-4-6-13,-23-46-479,23 43 438,0-2 0,2 1 0,0-1 0,-4-30 0,10 44 7,0 7-40,0 0-1,0 0 1,0 0 0,0 0 0,-1 0 0,1 0 0,0 0 0,0 1 0,-1-1-1,1 0 1,0 0 0,-1 0 0,1 0 0,-2-1 0,2 1 69,0 11-36,1 0 0,3 13 0,1 11 97,8 47-316,-13-79 50,0 0-1,0 0 1,1 0 0,-1-1 0,1 1 0,0 0 0,-1-1-1,1 1 1,0 0 0,0-1 0,0 1 0,0-1 0,0 0-1,2 2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8:08.3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0 1152,'6'0'479,"-12"0"-94,4 2-673,2-2 291,0 0 0,0 0-1,0 0 1,0 0 0,-1 0 0,1 1 0,0-1 0,0 0-1,0 0 1,0 0 0,0 0 0,0 0 0,0 1-1,0-1 1,0 0 0,0 0 0,1 2 55,-1 0 1,1-1-1,-1 1 1,1 0-1,0-1 0,-1 1 1,1-1-1,0 1 1,0-1-1,2 2 0,6 13 345,4 55 81,-3-13-552,-9-49 106,1 0 0,-1 14 0,-1-15 26,0-1-1,1 1 1,3 13-1,-3-16 48,0 0 0,0 1-1,-1-1 1,1 0 0,-1 5 0,0-2 334,-1-9-437,0 0 1,0 0-1,0 0 1,0 1 0,1-1-1,-1 0 1,0 0 0,1 0-1,-1 0 1,0 0-1,1 0 1,0-1 0,-1 1-1,1 0 1,0 0 0,-1-2-1,-1-3 54,0 2-48,0-1 0,1 0 0,0 1 0,-1-9 1,-3-9-44,0-13-114,5 29 136,0 0 0,-1 0-1,0 0 1,0 0 0,-4-10 0,4 14 13,0-1 1,0 0 0,1 1-1,-1-1 1,1 0 0,0 1-1,-1-6 1,1 7-18,5 13 241,-2-5-240,-1 0 1,0 0 0,0 0 0,0 0 0,-1 1 0,0-1 0,-1 0 0,1 1 0,-2 7 0,1-14 30,2 13 22,-1-12-44,-1-1-1,0 0 1,1 0 0,-1 1-1,0-1 1,0 0-1,0 0 1,1 1-1,-2-1 1,1 0 0,0 1-1,0-1 1,0 0-1,0 1 1,-1-1-1,1 0 1,-1 0 0,0 2-1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55.3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5 5984,'-8'-5'2208,"16"10"-1728,5 3-128,-5-5 192,1 0-384,4 5 288,5 0-256,-6 3-1088,6 1 480,0 1-1344,-2-7 992,1-1-2016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8:09.1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 0 1472,'-3'10'265,"2"-1"0,-1 1 0,1-1 0,1 18 0,0-13 235,-3 23 0,-27 97 514,28-124-856,0 0 0,-1 0 0,0 0 0,-1 0 1,-8 16-1,14-46-169,6-16 150,21-63 63,-6 29 113,-21 60-267,-2 15-36,-3 15 243,-7 21 128,8-29-283,0 1 0,-6 13-1,1-7-54,-20 47-143,22-59 99,3-9 147,2 2-170,0-1 0,0 0 1,0 0-1,0 1 1,1-1-1,-1 0 1,0 0-1,1 1 0,-1-1 1,0 0-1,1 1 1,-1-1-1,1 1 0,-1-1 1,1 0-1,-1 1 1,2-2-1,2-1-462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8:11.7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20 1056,'0'-1'90,"-1"0"-35,1 0 1,0 0-1,0 0 1,0 0-1,0-1 1,0 1-1,1 0 1,-1 0-1,0 0 1,0 0-1,1 0 1,-1 0 0,0 0-1,2-2 1,-1 3-41,-1 0-1,1 1 1,0-1 0,0 0 0,-1 1 0,1-1 0,0 0 0,-1 1 0,1-1 0,0 1 0,-1 0 0,1-1 0,-1 1 0,1-1 0,-1 1 0,1 0 0,-1-1 0,1 1 0,-1 0-1,0 0 1,1-1 0,-1 1 0,0 0 0,0 0 0,1 1 0,3 20 242,-4-15-46,0 0 1,-1 0-1,0 0 1,0 0-1,-3 11 1,3-16-149,1-1 1,-1 1-1,0 0 0,1-1 0,-1 1 1,0-1-1,0 1 0,0-1 0,0 0 1,-1 1-1,1-1 0,0 0 0,0 0 1,-1 0-1,1 0 0,-1 0 1,1 0-1,-1 0 0,1 0 0,-1-1 1,1 1-1,-1-1 0,0 1 0,0-1 1,1 0-1,-1 1 0,0-1 1,-2 0-1,-1 0 78,0 0 0,0 0 1,0-1-1,0 0 0,0 0 1,0 0-1,1-1 0,-1 1 1,-8-5-1,13 6-145,0 0 0,-1-1 0,1 1 0,0 0 0,0-1 0,-1 1 0,1 0 0,0-1 0,0 1 0,0-1-1,-1 1 1,1-1 0,0 1 0,0-1 0,0 1 0,0 0 0,0-1 0,0 1 0,0-1 0,0 1 0,0-1 0,0 1 0,0-1 0,0 1 0,0-1 0,0 1 0,0 0 0,1-1-1,-1 1 1,0-1 0,0 1 0,1-1 0,-1 1 0,0 0 0,0-1 0,1 1 0,-1 0 0,0-1 0,1 1 0,-1 0 0,0-1 0,2 1 0,15-15-63,-15 14 25,3-3 76,1 1-1,0-1 0,0 2 1,1-1-1,-1 0 0,0 1 1,1 0-1,0 1 0,-1-1 1,1 1-1,10 0 0,-29 20 63,4-4 51,7-12-121,-1 0 0,1 0 0,-1 0-1,0 0 1,0-1 0,0 1 0,0 0-1,-2 1 1,1-1 29,0 0 1,0 0-1,1 0 0,-1 1 0,1-1 1,0 0-1,0 1 0,0 0 1,0-1-1,-1 7 0,9-10-668,-3-1 459,0 0-1,0 1 1,-1-1-1,1 0 1,4-2-1,2-1-460,20-7-2531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8:15.5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250 105 224,'-4'4'517,"-9"3"710,-17 7 2279,30-13-3416,-1 1-1,-4 11 65,-20 42-79,17-40 131,3-5-157,-1 0 0,-9 13-1,12-20 120,-9 13-65,11-15-94,1-1 1,0 0-1,0 1 1,-1-1-1,1 0 0,0 0 1,0 1-1,-1-1 1,1 0-1,0 0 1,-1 1-1,1-1 0,0 0 1,-1 0-1,1 0 1,0 0-1,-1 1 1,1-1-1,0 0 1,-1 0-1,1 0 0,-1 0 1,1 0-1,0 0 1,-1 0-1,1 0 1,0 0-1,-1 0 0,1 0 1,-1 0-1,1-1 1,0 1-1,-1 0 1,1 0-1,0 0 1,-1 0-1,1-1 0,0 1 1,-1 0-1,1 0 1,-1-1-1,1-1-64,1 0-1,-1-1 1,0 1-1,1 0 1,-1 0-1,1 0 1,-1 0-1,3-4 1,-1 0 106,0-1-34,1-1 0,1 1 1,-1 0-1,1 1 0,5-8 0,-4 6 45,0 1 1,-1-2-1,5-9 0,-7 12-88,-1 4 53,0 1 0,0-1 0,-1 0 0,1 0 0,0 0 0,-1 0 0,0 0 0,1 0 0,-1 0 0,0 0 0,0 0 0,0 0 0,0 0-1,0 0 1,-1-3 0,-1 7-27,0-1-1,0 1 0,0 0 0,0 0 1,1 0-1,-4 4 0,-4 6 132,0 0 1,-1 0-1,-1-1 0,-15 13 0,-7 8-109,18-17-215,33-49 908,-14 27-712,-2 4-13,-1 1 1,0 0 0,1 0-1,0-1 1,-1 1 0,1 0-1,0 1 1,0-1 0,4-3-1,-14 19 144,-2 1 19,9-13-150,0-1 0,0 1 0,0 0 1,0-1-1,0 1 0,0-1 0,-1 1 0,1-1 0,-1 0 0,1 0 1,-1 0-1,1 1 0,-3 0 0,-1 1-108,0 1 83,4-4 21,1 0 1,0 0-1,0 0 0,0 0 0,0 0 0,0 0 0,0 0 0,-1 0 0,1 0 0,0 0 0,0 0 0,0 0 0,0 0 1,0 0-1,0 0 0,0 0 0,-1 0 0,1 0 0,0 0 0,0-1 0,0 1 0,0 0 0,0 0 0,0 0 0,0 0 1,0 0-1,0 0 0,0 0 0,0-1 0,0 1 0,0 0 0,0 0 0,-1 0 0,1 0 0,0 0 0,0-1 0,0 1 1,0 0-1,0 0 0,1 0 0,-1 0 0,0 0 0,0 0 0,0-1 0,0 1 0,0 0 0,0 0 0,0-1 28,1 0 0,-1 0-1,0 0 1,1-1 0,-1 1-1,1 0 1,0 0 0,-1 0-1,1 1 1,0-1 0,0 0-1,-1 0 1,1 0 0,2-1 0,-2 2-39,-1-1 0,1 0 0,0 1 1,0-1-1,0 0 0,-1 0 0,1 0 1,0 0-1,-1 0 0,1 0 0,-1 0 1,1 0-1,-1 0 0,1-1 0,-7 5-85,1 1 122,0 0 0,0 0 1,0 1-1,-5 6 0,-1 0 53,5-7-140,5-8-1,1 4 60,0-1-1,0 0 0,1 0 0,-1 1 1,0-1-1,0 0 0,1 0 0,-1 1 1,1-1-1,-1 0 0,1 1 0,-1-1 1,1 1-1,-1-1 0,1 1 1,-1-1-1,2 0 0,30-25 260,-25 23-318,-13 12-116,-17 16 743,16-18-671,6-6 42,3-2-146,-1 1 208,0-1 1,0 1 0,-1-1 0,1 1 0,0-1 0,0 1 0,-1-1 0,1 0-1,0 1 1,-1-1 0,1 0 0,-1 1 0,1-1 0,0-1 0,0 0 14,20-17 146,-17 16-181,0 0 0,0 0 1,-1 0-1,0 0 0,1-1 1,-1 0-1,0 1 0,-1-1 1,1 0-1,3-7 0,-6 9 26,0-1 0,1 1 0,-1-1 0,0 1 0,-1-1 0,1 1-1,0 0 1,-1-3 0,-1-12 111,2 12-94,0 1 0,0-1 1,-1 0-1,0 0 0,0 0 1,0 1-1,0-1 0,-4-6 1,3 4-20,1 0 0,0 1 0,0-1 0,0 0 0,1 0 0,0 0 0,1-11 0,0-4-557,-1 24 519,0 0 0,1-1 0,0 1 1,-1 0-1,1 0 0,0-1 0,0 1 0,0 0 0,2 2 0,2 4-64,12 37-625,-4-19-448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8:24.0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84 1312,'-1'-1'144,"0"0"1,0-1-1,-1 1 0,1 0 1,0 0-1,0 0 1,-1 0-1,1 1 0,-1-1 1,1 0-1,-1 1 0,1-1 1,-1 0-1,1 1 1,-1 0-1,1-1 0,-1 1 1,0 0-1,-2 0 0,-16-5 1140,3-3-843,13 7-283,1 0 1,0-1 0,-1 1 0,1-1 0,0 0-1,0 1 1,0-2 0,1 1 0,-1 0 0,0 0-1,-4-6 1,-14-14 86,21 21-246,-1 0 0,1 1 0,-1-1 0,1 1 1,-1-1-1,0 1 0,1-1 0,-1 1 0,0 0 0,1-1 0,-1 1 0,0 0 0,0-1 0,1 1 0,-1 0 0,0 0 0,0 0 0,1 0 0,-1 0 0,0 0 0,0 0 0,0 0 0,1 0 0,-1 0 0,0 0 0,0 0 0,0 1 0,0-1-9,0 0 0,0 0 0,0 1 1,0-1-1,0 1 0,0-1 0,0 1 0,0-1 1,0 1-1,0-1 0,0 1 0,1 0 0,-1 0 0,0-1 1,0 1-1,1 0 0,-1 0 0,1 0 0,-2 1 0,-10 20 526,7-15-381,4-5-92,-12 9 1295,8-10-981,10-3-250,94-24-629,-91 25 545,-1 0 1,0 0 0,1 0-1,-1 1 1,0 0 0,1 0-1,7 2 1,13 0 64,-26-2-29,-13 9-204,8-7 135,-13 11 114,1 1 1,0 1-1,-14 17 0,24-26-421,0 0-1,1 1 1,0 0 0,0 0-1,1 0 1,0 0-1,0 0 1,0 1-1,1 0 1,0-1 0,-1 11-1,3-1-1239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8:25.9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2 1472,'0'0'15,"-1"-1"0,0 1 0,0 0-1,1 0 1,-1 0 0,0 0 0,0 0 0,0 0 0,1 0 0,-1 0-1,0 0 1,0 0 0,1 0 0,-1 0 0,0 0 0,0 1 0,1-1 0,-1 0-1,-1 1 1,-8 14-104,2 5 152,0 0 0,-6 27 0,-8 20 2815,19-61-2798,1 1 0,0-1 0,0 1 0,1-1 0,0 1 0,-1 9 0,2-15-76,0-1 1,1 1 0,-1-1 0,0 1 0,0-1 0,1 0 0,-1 1 0,0-1 0,1 0 0,-1 1 0,0-1 0,1 0 0,-1 1 0,0-1 0,1 0 0,-1 0 0,1 1 0,-1-1 0,1 0 0,-1 0 0,0 0 0,1 0 0,-1 0 0,2 1 0,10 1-29,-12-2 25,12 1 36,1-1 0,-1 0 0,0-1 0,24-4 0,47-16 851,-70 17-649,-10 3-257,-1 0-11,0 1-1,0-1 0,0 0 0,0 0 0,0 0 0,0 0 1,3-3-1,-22 15-312,15-9 364,1 0 0,-1-1 0,0 1 0,0-1 0,0 1 0,0-1 0,-1 0 0,1 1 0,0-1 0,0 0 0,-1-1 0,1 1 0,-1 0 0,1-1 0,-1 1 0,1-1 0,-1 0 0,1 0 0,-1 0 0,1 0 0,-1 0 0,1 0 0,-1-1 0,-3-1 0,0 2 191,5 0-171,1-1 0,-1 1-1,0 0 1,0 0 0,0 0 0,1 0 0,-1-1 0,0 1 0,0 0-1,0-1 1,1 1 0,-2-2 0,0 1 93,1 0-130,0 1 1,1-1 0,-1 1-1,0-1 1,1 1 0,-1-1-1,1 1 1,-1-1 0,1 1-1,-1-1 1,1 0 0,0 1-1,-1-1 1,1 0-1,-1 0 1,2 0-48,-1 0 0,0 1 0,1-1 0,-1 0 0,1 0 0,-1 1-1,1-1 1,0 1 0,-1-1 0,1 0 0,0 1 0,-1-1 0,1 1 0,0 0 0,0-1 0,1 0-1,10-4-303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8:30.9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165 28 224,'-13'-4'1072,"13"3"-1012,-1 0 0,1 0 0,0 0 0,-1 0 0,1 0 0,-1 0 1,1 0-1,-1 0 0,0 0 0,1 0 0,-1 1 0,0-1 0,0 0 0,0 0 0,1 0 0,-1 1 0,0-1 0,0 1 0,0-1 1,0 1-1,0-1 0,0 1 0,0-1 0,0 1 0,0 0 0,-1 0 0,1-1 0,0 1 0,-2 0 0,-36-3 837,39 3-881,-13 0 307,8 0-332,0-1 0,0 1 1,0 1-1,0-1 0,0 1 0,-9 2 0,-9-2 543,17-1-497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8:34.2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14 832,'0'-11'1440,"0"11"-1443,0-1 0,1 1-1,-1 0 1,0 0 0,0 0 0,0 0 0,0 0 0,1-1-1,-1 1 1,0 0 0,0 0 0,0 0 0,1 0 0,-1 0 0,0 0-1,0 0 1,0 0 0,1 0 0,-1 0 0,0 0 0,0 0-1,1 0 1,-1 0 0,0 0 0,0 0 0,1 0 0,10 12 233,-9-10-174,0-1 0,0 1 0,0 0 0,0 0 0,-1 0 0,1 1 0,-1-1 0,1 0-1,-1 0 1,0 1 0,0-1 0,0 1 0,0-1 0,0 1 0,0 3 0,0 15 693,0-15-673,-1-1 0,0 0 0,0 1 1,0-1-1,-1 0 0,0 1 0,-9 14 2226,3-26-1833,-18-19-762,10 5 234,12 20 64,2 0-69,3 0 34,0 1-1,0 0 1,0-1-1,0 1 1,-1 0-1,1 0 1,0 1-1,-1-1 1,1 0-1,0 0 1,-1 1-1,0-1 1,2 3-1,8 6-203,-4-5 195,2 1 161,-1 0 0,1 1-1,14 15 1,-6-6-447,-9-4-619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8:37.8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28 640,'-9'1'2000,"4"-3"-1589,5 1-383,-1 1-1,1 0 1,-1 0-1,1 0 1,0 0-1,-1-1 0,1 1 1,-1 0-1,1 0 1,-1-1-1,1 1 1,0 0-1,-1-1 0,1 1 1,0 0-1,0-1 1,-1 1-1,1-1 0,-1 0 1,-5-5-18,6 6-8,0 0 1,-1-1-1,1 1 1,-1 0 0,1-1-1,-1 1 1,1-1-1,0 1 1,-1 0 0,1-1-1,0 1 1,0-1-1,-1 1 1,1-1 0,0 1-1,0-1 1,0 1-1,0-1 1,-1 0 0,1 1-1,0-1 1,0 1-1,0-1 1,0 0 0,0 0-83,0 20 480,-4 17-752,4-36 397,0 1 0,0-1 0,0 1 1,0-1-1,0 1 0,0-1 0,0 1 1,0-1-1,0 1 0,0-1 0,0 0 1,0 1-1,-1-1 0,1 1 0,0-1 1,0 1-1,0-1 0,-3 3 363,3-2-363,-1-1 0,1 0 0,-1 0 1,1 1-1,-1-1 0,1 0 0,0 0 1,-1 0-1,0 1 0,1-2-32,0 0-1,0 1 0,0-1 1,0 1-1,0-1 0,0 0 1,0 1-1,0-1 0,0 1 1,0-1-1,0 0 0,1 1 1,-1-1-1,0 1 0,0-1 1,1 1-1,-1-1 0,1 0 1,0-17-355,-1 6 151,0 9-7,0 3 193,0 1 1,0 0 0,0-1 0,0 1 0,0 0 0,0 0 0,1 0 1,-1-1-1,0 1 0,0 0 0,1 0 0,-1-1 0,1 1 0,-1 0 0,1 0 0,4 6-17,-5-1 176,0 12-369,0-10 195,0 1 237,0-8-224,1-1 0,-1 0 0,0 0 0,1 0 0,-1 0 1,0 0-1,0 0 0,1 0 0,-1 0 0,0 0 0,1 0 0,-1 0 1,0 0-1,1 0 0,-1-1 0,0 1 0,0 0 0,1 0 0,-1 0 1,0 0-1,0 0 0,1 0 0,-1-1 0,0 1 0,0 0 0,1 0 1,-1-1-1,0 1 0,0 0 0,0 0 0,0 0 0,1-1 1,0-1 36,1 0 0,-1 1 0,0-1 1,0 0-1,0 0 0,0 0 1,-1 0-1,1 0 0,0 0 1,-1 0-1,1 0 0,-1-1 0,0 1 1,0 0-1,1 0 0,-2 0 1,1 0-1,0 0 0,0-1 1,-1 1-1,1 0 0,-2-3 1,1-10-25,1 12-304,0 10 91,-3 201 78,-8-41-180,9-140 317,1-20 11,-1-1-1,1 1 1,-1 0 0,0-1 0,0 0 0,-5 9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8:38.9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82 206 576,'-17'7'3088,"13"-13"-2989,1 0-1,0-1 1,1 1-1,0 0 1,0-1 0,-2-8-1,-2-9 177,-19-65 339,24 72-574,1 15 20,0 0 0,0 1-1,0-1 1,0 1 0,-1-1 0,1 0-1,0 1 1,0-1 0,-1 1-1,1-1 1,-1 1 0,0-1 0,1 1-1,-1-1 1,0 1 0,-2-3 314,1 27-641,2-18 324,-1 0 0,1 0 1,0 0-1,0 0 0,0 0 0,1-1 1,0 1-1,0 0 0,0 0 1,3 8-1,2 0-25,15 31-48,38 60 0,-7-28 618,-51-51-2953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9:12.3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60 218 1248,'-5'-3'1380,"5"3"-1349,-3-9 579,0 3-158,-3-3-125,4 7-264,1-1 0,0 1-1,1-1 1,-1 0 0,0 1 0,1-1 0,0 1 0,-1-1 0,1 0-1,0 1 1,0-1 0,1 0 0,0-3 0,-1-6 172,-1-16 312,1 14-394,-1 0 0,2-1 0,0 1 0,3-15-1,-3 4 113,-1 38-188,-1 6-74,-5 30 0,-1-4-20,-5 39-54,6-50 237,-2 62 0,6-5-494,3 84 699,0-117-382,-1-57 33,1-2-47,0-1 22,0 0 1,1 0-1,-1 0 0,-1 0 0,1 0 0,1-3 0,-2 4 32,7-18 165,7-38 1,-11 41-283,1 0 0,0 0 0,12-26 0,-4 18 63,66-117 199,-75 137-136,-2 2-43,0 0 0,0 1 0,1-1 0,-1 0 0,0 0 0,0 0 0,-1 0 0,1 0 0,0 0 0,-1 0 0,1 0 0,-1 0 0,1-4 0,-1 5-53,-15 5 447,15-3-382,0-1 0,0 0 0,-1 0 0,1 1 0,0-1 0,0 0 0,-1 0 0,1 1 0,0-1 0,0 0 0,0 1 0,-1-1 0,1 0 0,0 1 0,0-1 0,0 1 0,0-1 0,0 0 0,0 1 0,0 0 0,0-1-8,0 0 1,0 1-1,0-1 0,0 0 1,0 0-1,0 1 0,0-1 1,0 0-1,-1 1 0,1-1 1,0 0-1,0 1 0,0-1 1,0 0-1,0 0 0,-1 1 1,1-1-1,0 0 0,0 0 0,0 1 1,-1-1-1,1 0 0,0 0 1,-1 0-1,1 1 0,0-1 1,-1 0-1,-1 1-21,1 1-1,-1-1 1,0 1-1,1-1 1,-1 1-1,1 0 1,0 0 0,-1-1-1,1 1 1,0 0-1,0 0 1,-1 4-1,-6 8 139,4-8-71,1-3 6,1 1-1,0 0 1,0-1 0,0 1 0,0 0-1,-2 6 1,-17 44-94,19-47 77,-2 7-113,0 1 0,2-1-1,-1 1 1,1 20 0,-3 126 879,4-153-883,1-1 0,-2 1 0,-2 10 0,3-11 90,-1 1 0,1-1 0,-1 12 0,-2-4 204,4-13-232,2-5 8,5-4 54,-2 1-273,0 0 0,-1-1-1,1 0 1,-1 0-1,-1 0 1,1-1-1,-1 1 1,-1-1-1,1 0 1,-1 0 0,1-9-1,2-6-2476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14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1233 170 2720,'-2'0'90,"1"-1"-38,0 1 0,0 0 0,0-1 0,0 1 1,0 0-1,0 0 0,-1 0 0,1 0 0,0 0 0,0 0 1,0 0-1,0 0 0,0 0 0,0 0 0,0 1 0,0-1 0,0 0 1,0 1-1,0-1 0,0 1 0,-1 0 0,0 0 34,0-1 0,0 1 0,0-1 0,1 0-1,-1 0 1,0 0 0,0 0 0,0 0 0,0 0-1,0 0 1,0-1 0,0 1 0,1 0 0,-1-1 0,0 0-1,-2 0 1,-14-4-169,2 7 556,1 0 1,-1 1-1,1 0 0,0 1 0,0 1 0,-27 13 1,19-9 648,-36 11 0,44-16-696,6-2-199,0 0 1,-1 0-1,0-1 1,-12 1-1,-101 0 499,-65-1 57,114-3-399,-125-7 560,176 7-1007,-1 2 0,1 0 0,0 2 0,0 0 0,-27 7 0,23-2-114,22-4 293,20-6 121,-11 2-224,0 0 1,0 0-1,-1-1 1,1 1 0,-1-1-1,1 0 1,-1 0 0,1 0-1,-1-1 1,0 1-1,0-1 1,-1 0 0,1 0-1,0 0 1,-1 0 0,0 0-1,1 0 1,-1-1 0,2-5-1,-3 6 8,1 0 0,-1 0 0,0 0 1,0 0-1,-1 0 0,1 0 0,-1 0 0,1 0 0,-1 0 0,0 0 0,0 0 0,-1-1 1,1 1-1,0 0 0,-1 0 0,0 0 0,0 0 0,0 0 0,0 0 0,0 0 0,-1 0 0,1 1 1,-1-1-1,0 0 0,-2-2 0,3 4-19,1 1-1,-1-1 1,1 1 0,-1-1 0,0 0-1,1 1 1,-1 0 0,0-1 0,1 1-1,-1-1 1,0 1 0,0 0 0,1-1 0,-1 1-1,0 0 1,0 0 0,0 0 0,0-1-1,1 1 1,-1 0 0,0 0 0,0 0-1,0 0 1,0 1 0,1-1 0,-1 0-1,0 0 1,0 0 0,0 1 0,1-1-1,-1 0 1,0 1 0,0-1 0,1 1 0,-1-1-1,0 1 1,1-1 0,-1 1 0,0 1-1,-3 2-87,0 0 1,0 1-1,1 0 0,-5 8 0,4-7 29,-1 2 9,1 0 0,0 0-1,1 0 1,0 0 0,0 1 0,-2 14 0,4-20 38,0 1 0,1 0 0,-1-1 1,1 1-1,0-1 0,0 1 0,0 0 1,1-1-1,0 1 0,-1-1 0,1 1 1,0-1-1,0 1 0,1-1 0,-1 0 1,1 0-1,0 1 0,3 3 0,-4-6 14,-1 0-1,1 0 1,0-1-1,-1 1 1,1-1 0,0 1-1,0-1 1,-1 1-1,1-1 1,0 1-1,0-1 1,0 0-1,0 1 1,-1-1 0,1 0-1,0 0 1,0 0-1,0 0 1,0 0-1,0 0 1,0 0-1,0 0 1,0 0 0,-1 0-1,1 0 1,0 0-1,0-1 1,0 1-1,0 0 1,0-1-1,-1 1 1,1-1 0,0 1-1,0-1 1,0 0-1,2-1 55,0 0-1,-1-1 0,1 1 1,-1-1-1,0 0 0,0 1 1,3-6-1,1-5-10,0-1 1,-1 1-1,0-1 1,-1 0-1,0 0 1,-2 0-1,1 0 1,-2 0-1,0-23 1,-1 32-37,0 0 1,0 0 0,-1 0-1,0 0 1,0 0 0,0 1-1,-1-1 1,0 0 0,-3-7-1,4 11-15,0 0 0,1 0-1,-1 0 1,0 0 0,1 0 0,-1 1-1,0-1 1,0 0 0,0 0 0,0 1-1,0-1 1,0 1 0,0-1-1,0 1 1,0-1 0,0 1 0,0-1-1,-2 1 1,1 0-9,1 0-1,-1 0 1,1 0-1,-1 1 0,1-1 1,-1 1-1,1-1 1,-1 1-1,1-1 1,-1 1-1,1 0 1,-1 0-1,1-1 1,0 1-1,0 0 1,-1 1-1,0 0 1,-10 11-20,0 0 0,1 1 0,1 0 0,0 1 0,1 0 0,1 0 0,0 1 0,2 0 0,-1 0 0,-4 20 0,10-28 28,-1-1 0,1 1 0,0 0 0,0 0 0,1-1 0,0 1 0,2 10 1,-1-15-6,-1-1 0,1 1 0,-1-1 0,1 1 0,0-1 0,0 0 0,0 1 0,1-1 0,-1 0 0,0 0 0,3 3 0,-2-4 10,-1 1 1,0-1-1,1 0 1,-1 0-1,1-1 1,-1 1-1,1 0 1,0 0-1,-1-1 1,1 1-1,0-1 1,-1 1-1,1-1 1,0 0-1,0 0 1,-1 0-1,1 0 1,3 0 0,-1-1 53,0 1 1,1-1-1,-1 0 1,0-1 0,0 1-1,0-1 1,0 0-1,0 0 1,0 0 0,0-1-1,-1 1 1,1-1-1,5-5 1,-3 2-4,-1 0 0,0 0-1,0-1 1,0 1 0,-1-1 0,6-13 0,-1-1 118,-1 0 1,-1-1 0,7-34 0,-12 45-79,-1 1 0,0 0 0,0-1 0,-1 1-1,-1 0 1,0 0 0,0-1 0,-1 1 0,0 0 0,-5-12 0,7 21-88,0-1 0,-1 1-1,1-1 1,-1 1-1,0 0 1,0-1-1,1 1 1,-1 0-1,0 0 1,0-1-1,0 1 1,0 0-1,0 0 1,0 0-1,-1 0 1,1 0-1,0 1 1,0-1 0,-2-1-1,1 2-26,1 0 0,-1 0 0,1 0 0,0 0 0,-1 0 0,1 1 0,0-1 0,-1 0 0,1 1 0,0-1 0,0 1 0,-1-1 0,1 1 0,0 0 0,0-1 0,0 1 0,0 0 0,0 0 0,0 0 0,0 0 0,0 0 0,-1 1 0,-6 7-98,2 0-1,-1 0 1,1 1-1,0 0 1,-8 20-1,6-12 26,5-13-15,2 0-1,-1-1 0,0 1 1,1 0-1,0 0 0,0 1 1,0-1-1,1 0 0,0 0 1,0 7-1,1-8-162,-1-1 0,1 0 0,-1 1 0,1-1 0,0 0 0,1 1 0,-1-1 0,0 0 0,1 0 0,0 0 0,0 0 0,0 0 0,0-1 0,0 1 0,0-1 0,5 5 0,19 6-5085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56.7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9 2976,'-5'-8'1120,"10"12"-896,0 0 1376,-2 4-864,7 0-416,3-2-32,0 2-192,-1 0-1056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9:15.8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69 224,'0'-3'3796,"-3"-13"-3539,-14 12 618,17-1-887,0 2 33,0-1 1,0 1 0,0 0-1,-1 0 1,0-6 0,0 8-17,1 0 1,0 1 0,0-1 0,-1 1 0,1-1 0,0 1-1,0-1 1,-1 1 0,1 0 0,-1-1 0,1 1 0,0-1-1,-1 1 1,1 0 0,-1-1 0,1 1 0,-1 0 0,1 0-1,-1-1 1,1 1 0,-1 0 0,1 0 0,-1 0 0,1-1-1,-1 1 1,0 0 0,1 0 0,-1 0 0,1 0 0,-1 0-1,1 0 1,-1 0 0,0 0 0,1 1 0,-1-1 0,1 0-1,-1 0 1,1 0 0,-1 1 0,1-1 0,-1 1-1,-11 5-223,11-5 257,0 0-1,0 0 1,0-1-1,0 1 0,0 0 1,-1-1-1,1 1 1,0-1-1,0 0 1,0 1-1,-1-1 1,1 0-1,-3 0 288,1-8-1056,5 8 696,0 0-1,-1 0 1,1-1 0,0 1-1,0-1 1,-1 1 0,1-1 0,-1 0-1,1 0 1,0 0 0,-1 0-1,1 0 1,5-5 864,-8 6-836,0 0 1,0 0-1,0 0 1,0 1-1,0-1 0,0 0 1,0 1-1,0-1 1,0 0-1,0 1 0,0-1 1,0 1-1,0 0 1,0-1-1,0 1 1,0 0-1,0-1 0,1 1 1,-1 0-1,0 0 1,1 0-1,-1 0 0,0 0 1,1 0-1,-1 0 1,1 0-1,-1 0 1,1 0-1,0 0 0,0 0 1,-1 0-1,1 1 1,-1 6 70,0-1 0,1 0 0,0 15 0,1-8-200,-1-5 40,1 0-1,1-1 0,2 10 1,2 19-109,2 98 627,6 68 204,-2-75-414,-11-109-197,-1 0-1,0 0 0,-1-1 0,-2 1 0,-6 28 0,5-22-79,-5 19 389,3 1 1,-1 50-1,3 136-501,4-210 130,0 1 0,2-1 1,1 0-1,9 37 0,5 7 142,-15-41 87,1 2-292,1-13 178,-1 0-1,-1 0 1,0 1-1,-1-1 1,0 14-1,-1 185-468,-4-136 501,4 28-410,8-50 602,-8-32-369,1-15 75,-1 1 1,0-1-1,0 0 1,-1 0-1,1 0 1,-4 9-1,2-6-25,-1 0-1,2 0 0,-1 1 1,1 19-1,2-23 21,0 0 0,1 0 1,0 1-1,1-1 0,0-1 0,0 1 0,0 0 0,0-1 0,5 7 0,-7-12-31,9 15-38,-9-13 86,1 0-1,-1 0 1,0 0-1,0 0 1,0 1-1,0-1 0,0 0 1,-1 1-1,0-1 1,1 0-1,-1 1 1,0-1-1,-1 0 1,1 1-1,-1-1 0,1 0 1,-1 0-1,0 1 1,0-1-1,0 0 1,-1 0-1,-1 3 0,-14 13-180,0 6 250,16-15 190,2-10-262,-1 1 0,0-1-1,0 0 1,0 0 0,0 1-1,0-1 1,0 0 0,0 1 0,0-1-1,0 0 1,0 0 0,0 1-1,0-1 1,0 0 0,0 1 0,0-1-1,0 0 1,0 1 0,0-1-1,0 0 1,0 0 0,-1 1 0,1-1-1,0 0 1,0 1 0,0-1-1,0 0 1,-1 0 0,1 0 0,0 1-1,0-1 1,-1 0 0,1 0-1,0 0 1,0 1 0,-1-1 0,1 0-1,0 0 1,0 0 0,-1 0-1,1 1 50,0 0 0,0 0 0,0-1 0,0 1-1,-1 0 1,1 0 0,0-1 0,0 1-1,-1 0 1,1 0 0,0-1 0,-1 1 0,1 0-1,-3 4 577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9:31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1472,'0'-3'3553,"6"3"-3101,-5 0-418,-1 0-1,1 0 1,-1 0 0,1 0-1,-1 0 1,0 0-1,1 0 1,-1 0 0,1 0-1,-1 0 1,1-1 0,-1 1-1,0 0 1,1 0-1,-1 0 1,0 0 0,1-1-1,3-5 2674,15 9-1982,-8 0-786,1 2 426,-11-5-269,7 3 13,-7-2-93,0 0-1,0 0 0,1-1 1,-1 1-1,0 0 1,0-1-1,1 1 0,-1-1 1,1 1-1,-1-1 0,2 1 1,13 0-25,-10-2 7,-5 1 311,0 1-288,0 0-1,0-1 1,-1 1 0,1-1-1,0 1 1,0-1-1,0 1 1,0-1-1,0 0 1,0 1 0,0-1-1,0 0 1,0 0-1,2 0 1,16 2 6,20-1 347,-5-1-212,41-3 1,-31 2-8,-35 1-130,0 1-1,-1-2 1,1 1-1,16-4 0,-22 4 8,0-1-1,0 1 1,1 0-1,-1 0 1,0 0-1,0 0 1,1 0-1,-1 1 1,0 0-1,6 1 1,-7-1 80,18-1 43,-19 0-54,17 4 43,-10 0-141,-7-4 1,-1 0-1,1 0 0,-1 0 0,1 0 0,-1 0 1,1 1-1,-1-1 0,1 0 0,-1 0 0,0 1 0,1-1 1,-1 0-1,0 1 0,1-1 0,-1 0 0,0 1 1,1-1-1,-1 1 0,1 0-18,-1-1 0,1 0 0,0 1 0,-1-1 0,1 0 0,0 0-1,-1 0 1,1 1 0,0-1 0,-1 0 0,1 0 0,0 0 0,-1 0 0,1 0 0,0 0 0,-1 0 0,1 0 0,0 0 0,0-1 0,10 1 151,-9 0 77,7 4-645,-3-2 461,-14 1 228,-4 3 246,10-5-502,1 0-1,-1 0 0,0 0 0,0-1 0,0 1 1,0-1-1,0 0 0,0 1 0,0-1 1,-3 0-1,-9 2-301,-17 5 509,28-6-184,1 0 1,-1 0-1,0-1 1,1 1-1,-1-1 1,0 0-1,0 0 1,1 0-1,-6 0 1,6-1-37,-1 1 1,1 0-1,0 0 1,-1 0-1,1 0 1,-1 1-1,1-1 0,0 0 1,-1 1-1,1 0 1,-5 1-1,6-1 15,0-1 0,-1 0 0,1 1 0,0-1-1,-1 0 1,1 0 0,-1 0 0,1 0 0,0 0-1,-1 0 1,1 0 0,-1-1 0,1 1 0,0 0-1,-1-1 1,1 1 0,0-1 0,-3-1 0,-15-3 610,-8-1-368,-3 1 193,-100 2 1263,118 4-1910,10-1 229,0 0 1,0 0 0,0 0 0,0 0 0,0 0 0,0 0-1,-3-1 1,-11-2 153,1 1-1,0 0 0,-19 1 0,28 0 857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9:40.8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409 0 2080,'-3'1'279,"-1"-1"0,0 1 0,1 0 0,-1 0 0,0 1 0,1-1 0,0 1 0,-6 3 0,-31 20-397,29-17 189,5-4 117,-2 0-1,1-1 1,0 1 0,-1-1-1,1-1 1,-1 1 0,0-1 0,0-1-1,-12 2 1,5-2 251,0-1-1,1-1 0,-1 0 1,-21-5-1,-37-5 725,17 8-873,192-3-1281,1 0 1004,-41 3 3,51 1 85,-131 3-51,19 3-100,-25-3 402,-4 0 26,-15 1-228,-120 13 186,90-10 211,-41-1 0,44-3-662,-59 9 0,-91 39 19,180-47 288,-7 2-711,20-1-82,106 4 752,-69-3-120,49-2 0,-23-7-250,-47 2 240,0 1-1,0 1 0,1 1 1,42 5-1,-57-3 58,-5-2-52,-1 1 1,1 0-1,0 0 0,0 0 1,6 3-1,-10-4-24,1 0 1,-1 0-1,0 0 1,0 1-1,1-1 1,-1 0-1,0 0 0,0 0 1,1 1-1,-1-1 1,0 0-1,0 0 1,0 1-1,0-1 1,1 0-1,-1 0 1,0 1-1,0-1 1,0 0-1,0 1 0,0-1 1,0 0-1,0 1 1,0-1-1,0 0 1,0 1-1,0-1 1,0 0-1,0 1 1,-1 0 4,1 0 0,-1 0 1,0 0-1,1 0 0,-1 0 1,0 0-1,0 0 1,0 0-1,0 0 0,0 0 1,0-1-1,-1 2 0,-6 3 89,-1 0 0,1 0-1,-1-1 1,0 0 0,-1 0-1,-17 4 1,-61 5 416,19-3-456,43-6-194,15-3-110,-1 1 0,1 1 1,0 0-1,0 0 0,1 1 0,-14 6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9:42.2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184 39 2400,'-28'-30'3861,"10"26"-3114,-1 2 1,0 0-1,-37 1 0,34 1-536,3 2-469,17 0-64,11 0 86,31 3 217,-22-2 116,0-1-1,0 0 1,1-2-1,32-2 1,-44 1-76,1-1 1,-1 2-1,1-1 0,-1 1 1,1 0-1,0 0 0,13 4 1,-11-4 570,-21 3 549,9-3-1071,-1 1 0,0-1 0,0 0 0,0 0 0,0 0 0,0-1 0,-3 0 0,-10-1 85,-17 1-142,21 0-76,0 1 0,0 0 1,0 0-1,0 1 1,-15 4-1,26-5 27,0 0 0,0 0 0,0 1 0,0-1 0,0 0 0,0 1 0,0-1 0,0 1 0,1-1 0,-1 1 0,0-1 0,0 1 0,1-1 0,-1 1 0,0 0 0,0 1 0,1-2 25,0 0 0,0 1 0,0-1 0,0 1 0,0-1 1,0 0-1,0 1 0,0-1 0,0 0 0,0 1 0,1-1 0,-1 0 1,0 0-1,0 1 0,0-1 0,1 0 0,-1 1 0,0-1 0,0 0 1,1 0-1,-1 0 0,0 1 0,1-1 0,-1 0 0,0 0 1,1 0-1,-1 0 0,1 1 0,6 2-31,0-1 0,14 4 0,-14-4 44,2 0-27,0 0 0,1-1 0,18 0 0,-3 1 120,-15-2 55,-1-1-1,0 1 1,0-1 0,18-5-1,-7 2-145,-12 0 73,-8 3-91,1 1 0,0-1 0,0 0-1,0 1 1,0-1 0,0 1 0,0-1-1,1 1 1,-1-1 0,0 1-1,0 0 1,0-1 0,0 1 0,0 0-1,1 0 1,-1 0 0,0 0 0,0 0-1,2 1 1,0-1 29,0 0-1,0 1 1,1-1 0,-1 1-1,0 0 1,0 0 0,3 2-1,-4-2-14,-7 6 363,-12 2-40,6-3 1,-1 0 0,1-1 0,-1 0 0,0-1 0,-16 3 0,17-5-259,-17 2-277,1 1 0,-32 11 0,49-11-148,9-2 92,2-2 236,-1-1 0,1 1 1,0-1-1,0 1 1,0-1-1,-1 0 0,1 1 1,0-1-1,0 0 0,0 0 1,0 0-1,2 1 1,33 1-1314,8-2-2447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9:43.3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268 48 2144,'2'-4'260,"-1"3"-220,-1 0 0,0 0 1,1 0-1,-1 1 0,0-1 0,1 0 0,-1 0 0,0 0 0,0 0 0,0 0 0,0 1 0,0-1 0,0 0 0,0 0 0,0 0 0,0 0 0,-1-1 0,1-9 405,1 0-47,-1 11-403,0-1 0,-1 1 0,1 0 0,0-1 1,0 1-1,0 0 0,-1 0 0,1-1 0,0 1 0,-1 0 0,1 0 0,0 0 1,0-1-1,-1 1 0,1 0 0,0 0 0,-1 0 0,1 0 0,0 0 0,-1 0 1,1 0-1,-1 0 0,1-1 0,0 1 0,-1 0 0,1 0 0,0 1 0,-1-1 1,1 0-1,0 0 0,-1 0 0,1 0 0,-1 0 0,-14 5 779,9-1-531,1 0 0,-1 1 0,1 0 0,0 1 0,-6 8 0,-17 16 139,18-20-103,-1-1 0,0-1-1,-1 0 1,1 0 0,-2-1 0,-12 5 0,11-6 71,6-2-275,1-1 0,-2 0 0,1 0 0,0-1 0,0 0-1,-17 2 1,36-5 32,-1 0 0,1-1 0,0-1 0,-1 1 0,15-7 0,12-3-66,72-20 316,-93 24-4,-11 3 11,-5 5-357,1 0-1,-1 0 1,0 0-1,0 0 1,0 0-1,0 0 1,0 0-1,0 0 1,0 0 0,0 0-1,0 0 1,0-1-1,0 1 1,0 0-1,-1 0 1,1 0-1,0 0 1,0 0-1,0 0 1,0 0 0,0 0-1,0 0 1,0 0-1,0 0 1,0-1-1,0 1 1,0 0-1,0 0 1,0 0-1,0 0 1,0 0-1,0 0 1,0 0 0,-1 0-1,1 0 1,0 0-1,0 0 1,0 0-1,0 0 1,0 0-1,0 0 1,0 0-1,0 0 1,0 0 0,0 0-1,-1 0 1,1 0-1,0 0 1,0 0-1,0 0 1,0 0-1,0 0 1,0 0-1,0 0 1,0 0 0,0 0-1,0 0 1,0 0-1,-1 0 1,2 0-31,-1 0 0,1-1 0,-1 1 0,0-1 0,1 1 0,-1-1 0,1 1 0,-1-1 0,0 1 0,0-1 0,1 1 0,-1-1 0,0 1 0,0-1 0,0 1 0,0-1 0,0 0 0,0 1 0,0-1 0,0 1 0,0-1 1,0 0-1,0 0 0,-1-7 380,1 8-359,0 0 1,0-1-1,0 1 0,0 0 1,-1 0-1,1 0 0,0 0 0,0 0 1,0 0-1,0 0 0,0 0 0,0 0 1,0 0-1,0-1 0,0 1 1,0 0-1,0 0 0,0 0 0,-1 0 1,1 0-1,0 0 0,0 0 0,0 0 1,0 0-1,0 0 0,0 0 1,0 0-1,0 0 0,0 0 0,-1 0 1,1 0-1,0 0 0,0 0 1,0 0-1,0 0 0,0 0 0,0 0 1,0 0-1,0 0 0,-1 0 0,1 0 1,0 0-1,0 0 0,0 0 1,0 0-1,0 0 0,0 1 0,0-1 1,-23 20-134,15-12 178,-1 0 0,1-1 0,-19 11 0,9-9 60,0-1 0,-26 7 0,4-1-600,22-10 210,62 7-3110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9:44.8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215 173 1568,'0'2'923,"0"-12"-278,0 9-623,0 1 1,0 0 0,0-1-1,0 1 1,0 0-1,-1 0 1,1-1-1,0 1 1,0 0-1,0 0 1,0-1-1,0 1 1,0 0 0,0 0-1,-1-1 1,1 1-1,0 0 1,0 0-1,0 0 1,0-1-1,-1 1 1,1 0-1,0 0 1,0 0 0,0 0-1,-1 0 1,1-1-1,0 1 1,-1 0-1,1 0-13,0 0-1,-1 0 0,1 0 1,0-1-1,-1 1 1,1 0-1,0 0 0,0 0 1,-1-1-1,1 1 0,0 0 1,0 0-1,-1-1 1,1 1-1,0 0 0,0 0 1,0-1-1,0 1 1,-1 0-1,1-1 0,0 1 1,0 0-1,0-1 1,0 1-1,0 0 0,0-1 1,0 1-1,0 0 0,0-1 1,-30-11 444,28 12-399,1 0-1,0 0 1,-1 0-1,1-1 1,0 1-1,-1 0 1,1 0-1,-1-1 1,1 1 0,0-1-1,0 1 1,-1-1-1,1 0 1,0 0-1,0 1 1,0-1-1,0 0 1,0 0-1,0 0 1,0 0-1,0 0 1,0 0 0,0 0-1,0-1 1,0-1-1,0 2-39,0 0-1,1 1 1,-1-1 0,0 0-1,0 1 1,1-1 0,-1 1-1,0-1 1,0 1 0,0 0-1,0-1 1,0 1 0,0 0-1,0-1 1,0 1 0,1 0-1,-1 0 1,0 0 0,-2 0-1,-8-3 55,-2-1 455,7-1-338,5 5-172,1-1-1,-1 1 1,1 0-1,0-1 1,-1 1-1,1 0 0,-1-1 1,1 1-1,0-1 1,-1 1-1,1-1 1,0 1-1,-1-1 0,1 1 1,0-1-1,0 1 1,-1-1-1,1 1 1,0-1-1,0 1 0,0-1 1,0 0-1,0 1 1,0-1-1,0 1 1,0-1-1,0 0 0,0-5 132,0 4-114,1 0 0,-1 1-1,0-1 1,0 0 0,0 1 0,0-1-1,0 0 1,0 1 0,-1-1-1,1 0 1,-1 1 0,1-1-1,-1 0 1,1 1 0,-1-1-1,0 1 1,0-1 0,0 1-1,0 0 1,0-1 0,0 1-1,-2-2 1,1 0-200,2 3 172,0-1 0,-1 1 0,1 0 1,0 0-1,0 0 0,0 0 0,0-1 1,0 1-1,0 0 0,-1 0 0,1 0 0,0 0 1,0 0-1,0-1 0,0 1 0,-1 0 1,1 0-1,0 0 0,0 0 0,0 0 1,0 0-1,-1 0 0,1 0 0,0 0 1,0 0-1,0 0 0,-1 0 0,1 0 1,0 0-1,0 0 0,0 0 0,-1 0 1,1 0-1,0 0 0,0 0 0,0 0 1,-1 0-1,-1-1 33,0 0 0,0 0 0,0-1 1,0 1-1,0-1 0,1 1 0,-1-1 0,-2-3 1,-13-10 671,17 14-723,-1 1 0,1-1 1,-1 1-1,0 0 0,0-1 1,1 1-1,-1 0 0,0 0 1,1 0-1,-1 0 1,0-1-1,0 1 0,1 0 1,-1 0-1,0 1 0,0-1 1,1 0-1,-1 0 0,0 0 1,0 0-1,1 0 0,-1 1 1,0-1-1,1 0 0,-1 1 1,0-1-1,1 1 0,-1-1 1,0 1-1,1-1 0,-1 1 1,1-1-1,-1 1 0,1-1 1,-1 1-1,1 0 1,-1-1-1,1 1 0,0 0 1,-1-1-1,1 2 0,-1-1-1,0 1 0,1 0 0,-1 0 0,1-1 0,-1 1 0,1 0 0,0 0-1,-1 0 1,1-1 0,0 1 0,0 0 0,1 0 0,-1 0 0,0-1 0,0 1 0,1 0 0,0 2-1,2 1 18,0 0 0,0-1 0,0 1 0,0-1 0,1 0 0,0 0-1,0 0 1,0-1 0,6 5 0,3 0 17,26 14-1,-38-22-25,-1 1-1,0-1 0,1 1 0,-1-1 1,0 1-1,1-1 0,-1 1 0,0-1 1,1 1-1,-1 0 0,0-1 1,0 1-1,0-1 0,1 2 0,-1 1-100,14 32-3564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0:01.5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887 9 2144,'-14'-8'2538,"11"8"-2169,-10 11 804,-19 14 507,11-9-920,-26 25 0,28-21-540,0 2 1,2 0-1,1 1 0,1 1 1,1 0-1,0 1 1,2 0-1,-13 44 1,6-19-165,-2 0 0,-2-1 0,-40 63 0,42-83 16,-32 35 0,31-39 80,-34 50 0,33-39 58,10-17-75,-15 30 0,-38 105-258,49-112 171,11-28 201,0 0 0,-16 24 0,97-167-472,-2 4 387,-23 48-178,-4-1 0,-2-3 0,-5-1 0,32-96 1,-63 153 59,30-96 233,-36 108-389,-8 23-148,-54 125 125,22-45 309,-113 304 74,146-381-212,-7 24 28,-1 2 253,-30 66 0,35-94-180,8-11-133,0 0-1,0 0 1,0 0 0,-1 0-1,1 0 1,0 0 0,0 0-1,0 0 1,0 0 0,0 0-1,0 0 1,0 0 0,0 1-1,0-1 1,-1 0 0,1 0-1,0 0 1,0 0 0,0 0-1,0 0 1,0 0 0,0 0-1,0 0 1,0 0 0,-1 0-1,1 0 1,0-1 0,0 1 0,0 0-1,0 0 1,0 0 0,0 0-1,0 0 1,0 0 0,0 0-1,0 0 1,-1 0 0,1 0-1,0 0 1,0 0 0,0 0-1,0 0 1,0-1 0,0 1-1,0 0 1,0 0 0,0 0-1,0 0 1,0 0 0,0 0-1,0 0 1,-1-3 32,1 0 1,0 0 0,0-1-1,0 1 1,0 0-1,1-3 1,4-28 52,3 0 0,21-63 0,-3 16-23,15-57-172,28-111-21,-69 249 121,0 0 1,1-1-1,-1 1 1,0-1 0,0 0-1,0 1 1,0-1 0,0 1-1,0-1 1,0 1 0,0-1-1,0 1 1,0-1 0,0 1-1,0-1 1,0 1-1,0-1 1,-1 0 0,-7 9-339,-40 63 64,-18 26 412,26-41 271,-65 119 0,-13 73 475,106-223-868,1 1-226,-11 36 1,21-56 137,2-5 36,9-9 12,9-14 145,0 0 0,18-29 0,9-12 39,116-110 44,-103 115-308,58-74 0,-67 63-5,-21 29-44,36-41 0,-63 79 154,0 0 0,-1 0-1,1 1 1,0-1 0,0 0 0,1 1 0,-1-1 0,0 1-1,0 0 1,5-2 0,-6 3 4,0 0 0,0 0 0,0 0 0,0 0 1,0 0-1,0 0 0,0 0 0,0 0 0,-1 1 0,1-1 0,0 0 0,0 1 0,0-1 0,0 0 0,0 1 0,0-1 1,-1 1-1,1 0 0,0-1 0,-1 1 0,1 0 0,0-1 0,-1 1 0,1 0 0,0 0 0,-1-1 0,1 1 1,-1 0-1,0 0 0,1 0 0,0 1 0,2 6-17,-1 0 0,1-1 1,-1 1-1,-1 0 0,0 0 0,0 0 1,0 11-1,-4 61 103,1-63-80,-24 212 606,20-210-202,6-19-405,0 0 0,-2-11 147,1-17 34,5-34-160,12-74 0,-5 61-161,-5 23 51,22-147-111,-17 141 5,25-79-1,-34 133 48,-2 9 60,-2 14-51,-28 236-54,-5 62-92,2-20 793,24-240-233,4-30-80,-3 51-1,10-68-32,0-17-90,3-21-68,-3 16 10,31-179 26,-26 159-64,2-1 0,2 1 1,26-56-1,-27 69 27,-1 0-98,1 0 0,1 1 0,26-34 0,-36 52 79,-1-1 1,0 1-1,0 0 0,1-1 0,-1 1 0,0 0 1,0 0-1,1-1 0,-1 1 0,0 0 0,1 0 0,-1-1 1,1 1-1,-1 0 0,0 0 0,1 0 0,-1 0 1,0-1-1,1 1 0,-1 0 0,1 0 0,-1 0 1,1 0-1,2 8-273,-8 18 17,-36 85 325,7-2 151,-26 73 408,45-144-569,-2 0 1,-34 57-1,40-78-5,-35 51 7,41-62-32,0 1 1,-1-2-1,1 1 1,-1-1-1,-1 0 1,1 0-1,-13 7 0,19-12-18,0 0-1,0 0 1,-1 0-1,1 0 0,0 0 1,0 0-1,0 0 1,0 0-1,0 0 0,0 0 1,-1 0-1,1 0 0,0 0 1,0 0-1,0 0 1,0 0-1,0 0 0,-1 0 1,1 0-1,0 0 0,0 0 1,0 0-1,0 0 1,0 0-1,0 0 0,-1 0 1,1 0-1,0 0 1,0 0-1,0-1 0,0 1 1,0 0-1,0 0 0,0 0 1,0 0-1,-1 0 1,1 0-1,0 0 0,0-1 1,0 1-1,0 0 0,0 0 1,0 0-1,0 0 1,0 0-1,0 0 0,0-1 1,0 1-1,0 0 1,0 0-1,0 0 0,0 0 1,0 0-1,0-1 0,0 1 1,0 0-1,1-10-112,3-5 93,1 1 0,12-28 0,4-8 33,-9 16-85,59-159 148,-46 134-122,41-70-1,17-7-9,-26 44 114,65-139 1,-82 124 49,-36 95-64,-3 7-21,0 0-1,0 0 0,0 0 0,-1 0 1,1 0-1,-1 0 0,-1 0 0,0-10 1,-1-11-196,1 18-146,-3 22-260,22 349-67,-12-268 746,-4 0 0,-16 138 1,1-150 5,7-53 140,1-1 0,-1 41-1,6-365 320,2 252-969,6-48 1,-6 84 178,4 19-395,0 25 548,2 43 0,-5-42 85,5 238 989,-12-310-441,0 8-490,-56-415-738,60 439 685,-1-15-383,2 14 103,4 9 147,8 20 120,-1 2 0,-1-1 0,-1 1 0,-1 1 0,-2 0 0,7 57 0,-13-73 879,-1-42-453,1 22-433,1-26-234,3-1 1,0 1 0,12-36 0,-11 47 116,-4 11 103,1 1-1,7-17 1,-9 25 4,0 0 0,0 0 0,0 0 0,0 0 0,0 1 0,1-1 0,-1 0 0,1 0 0,-1 1 0,1-1 0,0 1 0,-1-1 0,1 1 0,0 0 0,0 0 0,0 0 0,0 0 0,2-1 0,-2 2-15,-1 0 1,0 0 0,0 0 0,0 0 0,0 0 0,1 0 0,-1 0 0,0 1 0,0-1 0,0 0 0,0 1 0,0-1 0,0 1 0,0-1 0,0 1 0,0 0 0,0-1 0,0 1 0,0 0 0,0 0 0,0-1 0,-1 1 0,1 0 0,0 0 0,-1 0 0,1 0 0,0 0 0,-1 0 0,1 0 0,-1 1 0,0-1 0,1 1 0,1 3 41,-1-1-1,1 1 1,-1 0 0,0-1 0,0 1 0,0 7 0,-1-8 8,1 0 0,-1 1 0,-1-1 0,1 1 0,-1-1 0,1 0 0,-1 1 0,0-1 0,-1 0 0,1 0 0,-1 0 0,0 0 0,0 0 0,0 0 0,-4 5 0,9-24-173,-3 7 15,5-13 36,10-27 0,-9 29 25,7-34 1,-11 45-35,0-1 1,0 0-1,1 1 0,1-1 1,4-8-1,-4 31-320,-2 12 380,-2 50-1,-1-33 10,0-21 104,-1 0 1,-1-1-1,0 1 1,-2-1-1,-1 0 0,0-1 1,-2 1-1,0-1 1,-1 0-1,-14 21 1,22-39-70,0 1 1,0-1-1,-1 0 1,1 1-1,-1-1 1,0 0-1,0 0 1,0 0-1,0 0 1,0 0-1,0 0 1,-1 0 0,1-1-1,0 0 1,-1 1-1,1-1 1,-1 0-1,0 0 1,1 0-1,-1 0 1,0-1-1,0 1 1,1-1-1,-1 1 1,-3-1 0,3 0-11,0 1 0,0-1 0,1 1 0,-1 0 0,1 0 0,-1 0 0,1 0 0,-1 1 0,-2 1 0,-10 5 388,-11 4-356,19-8-49,-1-1 0,1 0 0,-1 0 0,-11 3 0,17-6 63,-1 0-1,0 1 1,0-1 0,0 0 0,1-1 0,-1 1-1,0 0 1,0-1 0,1 1 0,-1-1 0,0 0 0,1 0-1,-1 0 1,0 0 0,1-1 0,-5-2 0,-9-9 65,1 0 1,-14-16-1,14 14-72,-28-22-1,26 25 51,0 0-1,-1 2 0,-38-17 1,47 23-25,-1 1 1,0 0-1,0 0 0,-1 2 1,1-1-1,0 1 1,0 0-1,-1 1 1,-20 2-1,16 1-121,-1 1 1,1 1-1,-1 0 0,1 0 1,1 2-1,-1 0 0,1 0 1,0 2-1,1 0 0,0 0 1,0 1-1,-15 16 0,-8 13 57,2 1 0,-41 62 1,55-73-84,12-19 92,1 2 0,-7 15-1,12-23-68,1-1-1,-1 1 0,1-1 1,0 1-1,0-1 0,0 1 1,0 0-1,1 0 0,0-1 1,-1 1-1,2 0 0,-1 5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0:06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9 1056,'-5'0'7094,"-28"-3"-5532,-6-2-570,-22 10 762,56-4-1700,-1 0 0,0 0-1,1 0 1,-1 1 0,1 0 0,-1 0-1,1 0 1,0 1 0,0 0-1,0 0 1,0 0 0,0 1 0,-4 3-1,-7 13 12,13-16-133,1-1 1,-1 1 0,0-1 0,-5 5-1,7-7 82,0 1 0,0-1-1,0 0 1,0 1 0,0-1 0,0 1-1,0-1 1,0 1 0,0-1-1,1 1 1,-1 0 0,0 1-1,-4 11 401,3-12-369,1 1 0,0 0 0,0 0 0,0 0-1,0 0 1,0 0 0,0 0 0,1 0 0,0 0 0,0 4 0,-4 15-235,3-17 220,1 1 0,-1-1-1,1 1 1,0-1 0,0 1 0,0-1-1,1 1 1,1 5 0,1 19-90,-3-21-85,0-5 144,0 1 0,0 0-1,1 0 1,-1-1-1,1 1 1,2 8 0,4 19 104,-7-29-114,1 1 0,-1 0-1,1 0 1,0 0 0,0 0 0,0-1 0,1 1 0,-1 0 0,1-1 0,0 1 0,0-1-1,0 0 1,1 1 0,-1-1 0,4 3 0,9 7-31,-12-9 107,1-1 1,-1 0-1,1 0 1,0 0-1,0 0 1,1-1 0,-1 1-1,0-1 1,7 2-1,7 0-10,-1-1 0,1-1-1,0-1 1,0 0 0,0-1-1,0-1 1,0-1 0,0-1-1,0 0 1,-1-1 0,31-11-1,-34 9-20,-1 0 1,1 0-1,-1-2 0,-1 1 0,1-2 1,-2 1-1,1-2 0,-1 0 0,0 0 0,-1-1 1,10-13-1,-15 16 7,0 0 1,0 0-1,-1-1 0,0 1 1,0-1-1,-1 0 0,2-10 1,-4 14 18,-1-1 1,0 1 0,0-1-1,0 1 1,-1-1 0,0 1 0,-2-11-1,-2-9 361,4 21-413,0 1-1,0 1 0,0-1 1,0 0-1,-1 0 1,1 0-1,-1 0 1,1 1-1,-1-1 1,0 1-1,0 0 0,0-1 1,0 1-1,-4-3 1,-5-3-9,1 1 0,-13-8 0,21 14-1,-19-12-115,13 8 174,-1-1-1,1 2 0,-1-1 1,-13-4-1,-34-10-45,40 15 98,0 0-1,0 1 1,0 1 0,-17-1 0,-40-2-899,73 5 715,0 0 0,0 0-1,-1 0 1,1 0-1,0 0 1,-1 0 0,1 0-1,0 0 1,0 0-1,-1 0 1,1 0 0,0 0-1,0 0 1,-1 0-1,1 0 1,0 0 0,0 0-1,-1 0 1,1 1-1,0-1 1,0 0-1,-1 0 1,1 0 0,0 0-1,0 0 1,0 1-1,-1-1 1,1 0 0,0 0-1,0 0 1,0 1-1,0-1 1,-1 0 0,1 0-1,0 1 1,0-1-1,0 0 1,0 0 0,0 1-1,0-1 1,0 0-1,0 0 1,0 1-1,0-1 1,0 0 0,0 0-1,0 1 1,0-1-1,0 0 1,0 1 0,0-1-1,0 0 1,0 0-1,0 1 1,0-1 0,0 0-1,1 0 1,-1 0-1,0 1 1,0-1-1,0 0 1,0 0 0,1 0-1,-1 1 1,0-1-1,1 2-460,0-1-1,1 0 0,-1 1 0,0-1 1,0 0-1,1 0 0,-1 0 1,3 2-1,10 1-3319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0:21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 2400,'-14'0'6707,"13"1"-6475,-5 5-9,5-4-47,1 18-203,1-16 135,-1 1 0,0-1-1,0 1 1,0-1 0,-1 0-1,0 1 1,0-1 0,0 0-1,0 0 1,-3 8 0,2-9-113,1 0 1,0 1-1,0 0 1,1-1 0,-1 1-1,1 0 1,-1 4-1,1-4-14,0-1 0,0 1 1,-1-1-1,0 1 0,1-1 0,-1 1 0,-2 3 0,2-4 56,-1 1 0,1-1 0,1 1 0,-1-1 1,0 0-1,0 6 0,-1 5 114,0 0 43,0 0 1,1 20-1,1-20-214,-1 0 0,-2 16-1,-7 11 542,6-25-445,0 1 1,1-1-1,-1 29 1,-6 71 739,10-109-741,0-2-113,0-1 0,0 1 0,0-1 0,1 1 0,-1-1 0,1 1 0,2 5 0,-1-5-20,0 1 1,-1-1 0,2 10 0,-2-10 168,0 0 0,0 0-1,0 0 1,5 10 0,-4-8-99,0 0 0,-1 1 0,2 7 0,-3 44 948,0-58-958,0 0-17,0-1 1,0 0 0,0 1 0,0-1 0,0 0 0,-1 1-1,1-1 1,0 1 0,0-1 0,0 0 0,0 1 0,-1-1 0,1 0-1,0 1 1,0-1 0,0 0 0,-1 0 0,1 1 0,0-1-1,-1 0 1,1 0 0,0 1 0,-1-1 0,1 0 0,0 0-1,-1 0 1,1 1 0,0-1 0,-1 0 0,0 0 0,-3 6 41,4-5-15,0-1 0,0 0 0,0 1 0,0-1-1,0 0 1,-1 1 0,1-1 0,0 0 0,0 1 0,0-1-1,-1 0 1,1 1 0,0-1 0,0 0 0,-1 0 0,1 1-1,0-1 1,-1 0 0,1 0 0,0 0 0,-1 1 0,1-1-1,0 0 1,-1 0 0,1 0 0,0 0 0,-1 0 0,1 0 0,0 0-1,-1 0 1,0 0-188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9:20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34 480,'1'0'38,"2"0"63,0 0 1,0 0-1,0 0 0,0-1 0,0 1 1,0-1-1,0 0 0,0 0 1,-1 0-1,1 0 0,0 0 0,0-1 1,-1 1-1,5-4 0,23-14 1713,-30 20-1734,-1 0 1,0-1 0,0 1 0,0-1 0,0 1-1,0-1 1,0 1 0,0-1 0,0 0 0,0 1-1,0-1 1,0 0 0,-2 0 0,-4 2 153,-4 6-104,-16 15 1996,27-15-2649,3 7 597,-1-10-35,-1 0 0,-1 1 0,2 9-1,-2 3 27,0-1-124,0 0 0,-5 31 0,-11 45 305,12-70-318,2-1 1,0 1 0,4 40-1,-1-13-74,7 100 770,-7-138-722,3 23 1,1-2 84,-1-7 72,0 14 106,-4-19-41,0-1-229,0 0-1,-4 26 1,2-33 290,1 1-1,0 0 1,3 19 0,-1 3-210,-4 155 324,-2-103-566,0-23 314,0 2-7,5-59-60,0 1 0,1-1 1,0 0-1,1 0 0,4 16 0,-1-10-82,-2-9 116,-1 0 0,0 0-1,-1 0 1,0 1 0,1-1 0,-1 8 0,-1-13-8,0 1 1,0-1-1,0 1 0,1-1 0,-1 0 1,0 1-1,0-1 0,0 1 1,0-1-1,0 0 0,0 1 0,1-1 1,-1 0-1,0 1 0,0-1 0,0 0 1,1 1-1,-1-1 0,0 0 0,1 0 1,-1 1-1,0-1 0,0 0 1,1 0-1,-1 1 0,1-1 0,-1 0 1,0 0-1,1 0 0,-1 0 0,0 0 1,1 1-1,-1-1 0,1 0 1,-1 0-1,0 0 0,1 0 0,-1 0 1,1 0-1,-1 0 0,0 0 0,1-1 1,-1 1-1,0 0 0,1 0 0,-1 0 1,1-1-1,19-6-358,-19 6 344,3-1 22,0-1-1,-1 0 0,1 0 0,-1 0 1,1 0-1,-1-1 0,0 1 0,-1-1 1,1 0-1,0 0 0,2-6 0,-2 4 30,1 0 0,-1 1 0,1 0 0,0 0 0,7-7-1,2-2-420,-11 11 313,0 1 0,-1 0 0,1 0-1,0 0 1,0 0 0,0 1-1,0-1 1,0 0 0,1 1 0,-1 0-1,0-1 1,1 1 0,-1 0-1,1 0 1,-1 0 0,5-1-1,-5 2 210,5 19 176,-7-14-316,0-1-1,0 0 0,0 1 1,0-1-1,-1 0 0,0 1 0,0-1 1,0 0-1,0 0 0,-1 0 0,0 0 1,1 0-1,-5 6 0,0-1 96,0-1-1,-1 0 1,0 0 0,-11 10-1,-28 23-359,45-40 314,-9-1 330,7 0-351,1 0 0,-1 0 0,0 0-1,1 0 1,-1 0 0,0-1 0,-3 0 0,5 0-1,0 0 0,0 1 0,0-1 1,0 0-1,0 1 0,1-1 0,-1 0 0,0 0 0,0 1 1,1-1-1,-1 0 0,1 0 0,-1 0 0,1 0 0,-1 0 1,1 0-1,0 0 0,-1 0 0,1 0 0,0 0 0,0 0 1,-1-2-1,-14-106 118,-4-220 0,22 263-169,12-67-1,-7 68-86,1-67-1,-9 105 116,-3-103 22,1 105-6,-1 1 0,-1-1 0,-10-29 0,12 45-106,0 0 0,0 0 0,1 0 1,0 0-1,0-16 0,1 24 58,0 0-1,0-1 1,1 1 0,-1-1-1,0 1 1,1 0 0,-1-1-1,1 1 1,-1 0-1,1-1 1,0 1 0,0 0-1,-1 0 1,1 0 0,0 0-1,0-1 1,0 1 0,2-1-1,24-15-933,-23 15 616,0 0 0,1-1 0,-1 0 0,5-4 939,3 20-165,-2-10-1141,16-3-1424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57.3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 4064,'-3'0'1504,"3"8"-1184,3-3 1760,7-10-1664,-2 5-32,5 0-256,4 0 64,6 0-128,2 0-1088,6 8 576,-1 0-2400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9:21.4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1152,'-5'0'2400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9:22.6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32 992,'-3'0'125,"3"0"-117,-1 0 0,1-1 0,0 1-1,0 0 1,-1 0 0,1 0 0,0 0 0,-1 0-1,1 0 1,0 0 0,-1 0 0,1 0 0,0 0-1,0 0 1,-1 0 0,1 0 0,0 0-1,-1 1 1,1-1 0,0 0 0,0 0 0,-1 0-1,1 0 1,0 0 0,0 1 0,-1-1 0,1 0-1,0 0 1,0 0 0,-1 1 0,1-1 0,0 0-1,0 0 1,0 1 0,0-1 0,-1 0 0,1 1-1,-8-2-636,8 1 676,-1 0 0,1 0-1,0 0 1,-1 0 0,1 0-1,-1 0 1,1-1 0,-1 1-1,1 0 1,-1 1 0,1-1-1,0 0 1,-1 0-1,1 0 1,-1 0 0,1 0-1,0 0 1,-1 0 0,0 1-1,-13 2 842,12-3-844,0 0-1,0 0 0,0 1 0,0-1 1,1 1-1,-1-1 0,0 1 1,0 0-1,1-1 0,-1 1 0,1 0 1,-3 2-1,-15-3 2135,19 0-2164,10-2 25,0 0 0,20-6 0,-12 3 33,28-6 0,16 0 435,-35 7-257,54 0 1,-70 3-69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9:24.3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395 11 1472,'2'-2'331,"-2"1"-294,0 1-1,0 0 1,0-1 0,1 1 0,-1 0-1,0-1 1,0 1 0,0 0 0,0-1 0,0 1-1,0 0 1,0-1 0,0 1 0,0 0-1,0-1 1,0 1 0,0 0 0,-1-1-1,1 1 1,0 0 0,0-1 0,0 1 0,-1-1-1,1 2 9,-1-1-1,1 0 0,-1 0 0,1 0 1,-1 0-1,1 0 0,0 1 0,-1-1 1,1 0-1,-1 0 0,1 1 0,-1-1 1,1 0-1,-1 1 45,1-1-45,0 1 0,-1-1 0,1 0 1,0 1-1,-1-1 0,1 1 0,0-1 1,0 1-1,-3 3 124,-1-1 0,1 0 1,-1 0-1,1 0 0,-1-1 0,0 1 0,-7 3 1,-1 1 90,7-4-173,1-1-1,0 0 1,-1 0-1,1-1 1,-1 1-1,0-1 1,0 0 0,-7 1-1,-41-1 1030,41-2-1003,0 1-1,0 0 0,-20 4 1,20-2 92,0 0 0,0-1 0,0 0 0,-1-1 0,1 0 0,0-1 0,-20-3 0,28 3-98,0 1 0,0 0 0,0 0 0,0 0 0,-7 1 0,-9 1-700,20-1 618,0 0 0,0 0 1,0 0-1,0 0 0,0 0 0,1 0 0,-1 0 0,0 0 0,0 0 0,1 0 0,-1 0 0,1 0 0,0 1 0,-1-1-67,2 0 12,1 0-1,-1 0 1,0-1 0,0 1 0,1 0 0,-1-1 0,0 1-1,1-1 1,-1 0 0,5 0 0,6 2-5,19 0 15,0 0-1,0-2 1,0-1 0,0-2-1,43-9 1,-73 12 26,0-1 1,1 1-1,-1 0 0,1 0 1,-1 0-1,1 0 0,-1 0 1,1 0-1,-1 1 0,1-1 1,-1 1-1,0-1 0,5 3 198,-20 1-224,-31 4 581,-42 3 149,43-6-550,26-2-44,-22 0 0,-8 2-86,38-2-360,32-4 4,1-2 13,44-11-1,7-2-752,85-15-3514,-133 27 2373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9:25.3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4 3136,'3'-3'1184,"-6"6"-928,3 2 224,-5-2-384,0 0-320,2 5 128,-2 0-832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9:25.8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89 736,'-8'-8'256,"8"5"-192,0-5 0,0 3-32,0-2-32,-5-5 480,-3-14 1216,3 18-1056,0 0-256,2 5-256,-2 3-576,5 6 256,8 10-1696,2-8 800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0:26.0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325 17 2496,'-24'14'4399,"21"-13"-4033,0 1 1,0-1-1,0 0 0,-1 0 1,-4 1-1,-52 6 1575,46-8-1563,5 0 7,-1 0 0,-12 2 0,19-2-428,1 1-1,-1-1 1,0 1 0,1 0 0,-1 0-1,1 0 1,-1 0 0,1 1 0,0-1 0,-1 1-1,1-1 1,-3 4 0,5-5 48,12 3-90,7-2 109,-1 0 0,1-1 0,-1-1 0,1 0 0,17-5 0,-18 3 211,29-10-1,-42 10 76,-8 0-184,-8 1 62,-160-6 1615,136 9-2008,-52 7-1,83-7 114,0 0-1,0 0 1,-1 0-1,1 0 1,-5 4 0,20-1-410,3-2 478,-1 0-1,0-1 1,1 0 0,16-2-1,53-9 234,-71 8-290,8-1 68,1-1-77,37 0 1,-29 4 382,-28 0-181,26 2-336,-10-1 1227,-12-5-1291,-2 1 259,0 0 0,0 0 1,1 0-1,-1 0 1,1 1-1,-1-1 1,1 1-1,0 0 1,0 0-1,-1 1 1,2-1-1,-1 1 0,0 0 1,0 0-1,0 0 1,9 0-1,-12 1 120,-12 8-363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0:30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3136,'-20'15'6832,"20"-14"-6647,1-1 0,-1 1 0,1-1 0,-1 1 0,1 0 0,0-1 0,-1 1 0,1-1 0,-1 0 0,1 1 0,0-1-1,0 1 1,-1-1 0,1 0 0,0 0 0,-1 1 0,1-1 0,0 0 0,0 0 0,0 0 0,0 0 0,6 2-42,-1-2 1,1 1-1,0-1 1,-1 0-1,12-1 0,5 0-576,147 1 230,-168 0 239,1 0 1,-1 0-1,0 0 1,1 0-1,-1 0 1,0 1-1,0-1 1,1 1-1,-1 0 1,0-1-1,0 1 1,0 0-1,0 0 1,0 0-1,0 1 1,0-1-1,0 0 1,2 3-1,-3-3-8,1 0 1,-1 0-1,1 0 0,0 0 0,-1 0 0,1 0 1,0-1-1,0 1 0,1 0 0,0 0 25,-1 0 0,0 0-1,1-1 1,-1 1 0,0 1 0,0-1-1,3 3 1,2 1 97,-5-3 148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0:32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2720,'0'0'8122,"6"7"-6074,6 3-230,-11-9-1742,1 1 0,0-1 0,-1 0 0,1 1 0,0-1 0,-1 0 0,1 0 0,0 0 0,0-1 0,0 1 0,0 0 0,2 0 0,9 2 352,-5-2-297,0 1 1,-1-2 0,10 1-1,78-5 429,-71-2-707,-20 5 105,0 0 0,0 0 0,0 0 0,0 0-1,5 0 1,32-2 239,-39 4-218,-1-1-1,0 1 0,1 0 0,-1-1 0,0 1 1,0 0-1,1 0 0,-1 0 0,0 0 1,0 0-1,0 0 0,0 0 0,0 1 0,0-1 1,0 0-1,0 2 0,2 2 24,-1-4 16,-1 0 0,0 1-1,0-1 1,0 0-1,1 0 1,-1 0-1,1 0 1,-1 0-1,1 0 1,-1-1-1,1 1 1,-1 0-1,1-1 1,1 1-1,25 11-66,-27-11 70,2-1 122,-3 0-128,0 0-1,0 0 1,0 0 0,0 0-1,0 1 1,0-1-1,0 0 1,0 0-1,0 0 1,0 0 0,0 0-1,0 0 1,0 0-1,-1 0 1,2 0-1,-1 1 1,0-1 0,0 0-1,0 0 1,0 0-1,0 0 1,0 0-1,0 0 1,0 0 0,0 0-1,0 0 1,0 1-1,0-1 1,0 0-1,0 0 1,0 0 0,0 0-1,0 0 1,0 0-1,0 0 1,0 0-1,0 0 1,1 0-1,-1 0 1,0 0 0,0 0-1,0 0 1,0 0-1,0 0 1,0 0-1,0 1 1,0-1 0,0 0-1,1 0 1,-1 0-1,0 0 1,0 0-1,0 0 1,0 0 0,0-1-1,0 1 1,0 0-1,1 0 1,-2 1-17,1 0 0,-1 0 1,1 0-1,-1 0 1,0 0-1,1 0 0,-1 0 1,0 0-1,0 0 0,1-1 1,-1 1-1,0 0 0,0 0 1,0-1-1,0 1 0,0-1 1,0 1-1,0-1 0,0 1 1,0-1-1,0 0 0,0 0 1,0 1-1,0-1 1,-2 0-1,-9 3 18,10-2 7,1 0 31,-1-1 1,1 1-1,-1-1 0,1 0 0,-1 1 0,1-1 0,-1 0 0,0 0 0,1 0 1,-3 0-1,2 0-17,-4-1-69,1 0 0,-1 0 0,1-1 0,0 1 0,-1-1 0,1-1 0,0 1 0,0-1 0,-7-5 0,9 7 61,0 0 1,0 0-1,0 1 1,1-1-1,-1 1 0,-4-1 1,-8-1-284,13 2 228,-1-1 0,0 1 0,1 0 0,-1 0 0,0 1 0,1-1-1,-1 0 1,0 1 0,1 0 0,-1-1 0,1 1 0,-1 0 0,1 1 0,-3 0 0,-10 5 209,-20 2-156,26-6-272,8-2 254,0-1 0,0 1 0,1-1 0,-1 1-1,0-1 1,0 0 0,0 0 0,0 1 0,0-1 0,0 0-1,-2 0 1,-1 0 43,2 0-8,1 0-1,-1 0 1,0 0 0,1 0-1,-1 0 1,0 0 0,0 0 0,1 1-1,-1-1 1,0 1 0,1-1-1,-1 1 1,1 0 0,-1 0-1,1-1 1,-3 3 0,-11 4-265,13-7 98,10-4-40,70-16-61,12-18-331,-66 27 479,-20 8 133,1 0 0,1 1 0,-1-1 0,0 1 0,0 1 1,7-2-1,-9 3-40,0-1 1,0 1-1,1 1 1,-1-1-1,0 0 0,0 1 1,0-1-1,1 1 1,-1 0-1,0 0 1,0 0-1,0 1 1,0-1-1,-1 1 1,4 1-1,2 1 3,-5-2 42,0-1 0,-1 1 0,1-1 0,0 1 0,-1 0 0,4 2-1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0:34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 2720,'-1'0'75,"0"1"53,0-1 1,-1 1-1,1-1 0,0 1 0,0 0 1,0 0-1,0-1 0,0 1 1,0 0-1,0 0 0,0 0 1,0 0-1,0 0 0,0 0 1,-1 3-1,2-3 131,-1 0 1,-1 0-1,1 0 0,0 0 0,0 0 1,0 0-1,0 0 0,-1 0 1,1 0-1,0 0 0,-1-1 1,1 1-1,-1 0 0,1-1 1,-1 1-1,1-1 0,-1 0 1,1 0-1,-1 1 0,1-1 1,-1 0-1,0 0 0,-1-1 1,-27 9 2700,31-8-2262,2 0-550,0 0-1,0-1 0,0 1 1,0-1-1,0 0 1,3-1-1,0 0 0,1 0 35,0 1 0,0 0 0,0 0 0,13 1 0,17-3-378,-6-1 281,0 2-1,32 1 0,-61 1-91,36-5-15,-2 2 57,-31 2-12,0 0-1,0 0 1,0 1-1,1-1 1,-1 1-1,0 1 0,0-1 1,0 1-1,1 0 1,-1 0-1,7 2 0,-4 1-38,5 7 58,0 1 583,-12-12-620,-1 1 10,0-1-1,0 1 0,0 0 0,0-1 0,0 1 0,-1-1 0,1 1 1,0-1-1,0 1 0,0-1 0,-1 1 0,1-1 0,0 1 0,-1-1 0,1 1 1,0-1-1,-1 1 0,1-1 0,-1 1 0,-1 0 43,0 0 0,0-1 0,0 1 0,0-1 0,0 1-1,0-1 1,0 0 0,0 1 0,0-1 0,0 0 0,0 0 0,0-1 0,0 1 0,0 0-1,0-1 1,0 1 0,-3-2 0,-9-2-104,1 1-1,-1 0 1,0 1 0,-25-1-1,-10-1 210,37 3-224,1 1-1,-1 0 0,-18 2 0,-13 1-390,35-3-453,0 0-1,-15 3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0:35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33 1152,'-1'-1'33,"1"1"0,-1-1 1,1 1-1,-1 0 0,0-1 0,1 1 0,-1 0 1,1 0-1,-1-1 0,0 1 0,1 0 0,-1 0 1,0 0-1,-16-1 7439,16 1-7383,-46 0 4295,46 0-4284,-1 1-1,1-1 1,-1 1-1,1-1 1,0 1-1,-1 0 1,1-1-1,0 1 1,-1 0-1,1 0 0,0 0 1,0 0-1,0 0 1,0 0-1,0 0 1,0 1-1,0-1 1,0 0-1,0 1 1,1-1-1,-1 0 1,0 3-1,0-3-62,1 0 0,-1 0 0,1-1 0,0 1-1,-1 0 1,1 0 0,0 0 0,0-1 0,0 1 0,-1 0-1,1 0 1,0 0 0,0 0 0,0 0 0,0-1 0,1 1-1,-1 0 1,0 0 0,0 0 0,0 0 0,1-1 0,-1 1-1,0 0 1,2 1 0,-1-1 44,0 0 1,1-1-1,-1 1 0,1 0 0,0-1 1,-1 0-1,1 1 0,0-1 0,-1 0 1,1 0-1,-1 0 0,1 0 1,2 0-1,4-1-86,1 0-1,-1-1 1,0 0 0,-1 0 0,12-5 0,7-2-18,36-13-159,10-2 188,-62 21 66,-1 1 0,1 1 0,-1 0-1,1 0 1,0 0 0,0 2-1,0-1 1,16 4 0,-16-3-23,0 1 0,0-2 0,14 1 0,-16-1 0,7-2 219,-11 1 236,-11 0-129,-1 1-363,-2 0 76,-1 0 1,1 1 0,0 0-1,-1 0 1,-12 4 0,18-4-121,0 0 0,-1 0 0,1-1 0,-1 0 1,-10-1-1,11 1 39,0-1 0,1 1 0,-1 0 0,0 1 0,0-1 0,0 1 0,1 0 0,-9 2 0,-39 13 366,45-15-309,1 1 1,0-1-1,-13 0 0,-8 1 106,7 0-55,-4 0 250,-17 8-213,15-4-342,1 1 0,1 1 0,-29 12 0,47-18-106,-7 5-1487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57.8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4064,'5'0'1504,"-2"5"-1184,2-5 960,8 6-864,4 2 64,6 0-320,2 0-224,6 3 0,-1 6-1376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0:36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1 3808,'-5'0'788,"3"0"-501,-1 0-1,1 0 0,-1 0 1,0 0-1,1 1 0,-1-1 1,1 1-1,-4 1 0,-29 5 3143,26-3-2942,0 0 0,-12 8-1,-13 6 961,66-19 1890,5 0-3394,-18-1 63,-1 1 1,27 2-1,-9 0-233,17 0 992,58 7 0,-86-1-1149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1:02.75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12 124 1312,'-11'8'3237,"14"-12"-2906,1-1-53,0 0 0,1 0-1,0 1 1,0 0 0,10-7 0,11-9 231,-17 14-281,-1 0 1,1 0-1,0 1 1,19-9-1,-8 5 528,-17 9-683,-1 0-1,1 1 0,-1-1 0,0 0 0,1 0 0,-1 0 0,1-1 0,-1 1 1,5-2-1,7 0 508,47-2 17,-29-1-352,-7 1-181,12-1 38,-21 3-54,26-2 0,261 4 613,-296 0-610,0 1 1,0-1-1,0 1 0,0 0 1,0 1-1,-1-1 0,10 5 1,-6-3-78,0 0 0,12 2 0,-13-3 27,-1 0 1,0 0 0,0 1 0,9 3-1,27 11-1,-32-12 66,0-1 0,0 0 0,0-1-1,1 0 1,16 1 0,-2 0 62,66 8 149,181-2 1,-253-9-264,33 6 0,-41-4-1,0-1-1,1-1 1,0 0 0,-1-1 0,1 0-1,18-3 1,24-6 37,0 2-1,99 0 1,-16 2 420,-120 7-432,0 0 1,0 1 0,31 9 0,25 4 186,-66-15-166,0 0 0,0-1 1,0 0-1,0 0 0,0-1 0,13-3 0,43-14-81,29-6 178,-58 17-145,1 1 1,0 2 0,0 1-1,50 4 1,-68 2 201,1 1 0,-1 1-1,35 14 1,-15-5-93,-25-11-146,0 0 1,0-1 0,0 0-1,1-2 1,-1 1 0,15-3-1,4 1-687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1:05.36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160 16 992,'17'-15'3232,"-17"20"-2992,-1 0 39,0 1 0,-1-1 0,0 1 0,0-1 0,0 1 0,-5 7 0,1-2-56,-9 29 306,1 1 0,2 0-1,-12 68 1,-1 10 209,-27 134 22,45-196-613,3-1-1,3 86 1,2-128-175,0 1 0,2 0 0,3 17 0,-5-33 45,0 0 1,0 0-1,0 0 1,0 1-1,0-1 1,0-1-1,-1 1 1,1 0-1,-1 0 1,2-1-1,9-26 248,9-37 0,2-2-176,29-80 175,70-169-469,-103 280 272,1 0 0,2 0 0,1 2 0,2 1 0,1 1 0,36-35 0,-52 58 12,1 0-1,-1 1 1,2 0 0,16-9 0,-27 17-75,1-1 0,0 1 1,-1-1-1,1 1 0,0 0 0,0-1 0,-1 1 0,1 0 0,0 0 0,0 0 0,0 0 0,0 0 1,-1 0-1,1 0 0,0 0 0,0 0 0,1 0 0,-2 0-1,1 1 0,-1-1 0,1 0-1,-1 0 1,0 1 0,1-1 0,-1 0 0,0 1-1,1-1 1,-1 1 0,0-1 0,0 1 0,1-1 0,-1 0-1,0 1 1,0-1 0,0 1 0,0-1 0,1 1 0,-1-1-1,0 2 1,0 3 3,0 0-1,0 0 1,-1 0-1,-1 8 0,1-8-18,-57 242-157,47-205 206,-66 193 784,41-133-424,-6 21-486,47-136 84,0 0 1,1 0-1,0 1 1,1-1-1,10-13 1,1-2 27,100-188-25,32-50-31,-143 254 56,15-20 177,-20 30-171,0-1 1,0 1-1,0 0 1,0 0-1,0 0 1,1 0 0,-1 1-1,1-1 1,4-2-1,-6 4-13,-1 0 1,1 0-1,0 0 0,0 0 0,-1 0 1,1 0-1,0 0 0,0 0 0,-1 0 0,1 0 1,0 0-1,-1 0 0,1 0 0,0 1 0,0-1 1,-1 0-1,1 0 0,0 1 0,-1-1 1,1 1-1,0-1 0,-1 0 0,1 1 0,-1-1 1,1 1-1,-1 0 0,1-1 0,-1 1 0,1-1 1,-1 1-1,0 0 0,1-1 0,-1 1 0,0 0 1,1-1-1,-1 1 0,0 0 0,0 1 1,2 4 25,0 1 1,0-1-1,0 10 1,-2-13-44,5 59 22,-4 0 1,-7 75 0,5-123-3,-14 120 150,2-41-139,13-89-23,-1 18-292,1-22 278,0 0 0,1 0 1,-1 0-1,0 0 1,0 0-1,0 0 1,0 0-1,0 0 0,0 0 1,0 1-1,0-1 1,0 0-1,0 0 0,1 0 1,-1 0-1,0 0 1,0 0-1,0 0 0,0 0 1,0 0-1,0 0 1,0 0-1,1 0 1,-1 0-1,0 0 0,0 0 1,0 0-1,0 0 1,0 0-1,0 0 0,0 0 1,1 0-1,-1 0 1,0 0-1,0 0 0,0 0 1,0 0-1,0 0 1,0 0-1,0-1 0,0 1 1,1 0-1,-1 0 1,0 0-1,0 0 1,10-11-463,-3 0 373,0 0 0,-1 0-1,0-1 1,8-23 0,12-54 10,-24 82 68,5-24 154,-4 18 7,0 0 0,1 0 0,0 0 0,1 0 0,7-13 0,-7 38-89,1 33-1720,-5-30-175,1 1 0,1-1 1,8 27-1,5-10-1214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1:07.23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185 89 1248,'-21'2'406,"15"-2"-227,-1 1-1,0-1 1,1 0-1,-1 0 1,-12-3-1,12 0 315,0 1-1,1-2 1,-1 1-1,1-1 0,0 0 1,0 0-1,1 0 1,-10-10-1,14 12-388,0 1 0,0 0 1,0 0-1,-1 0 0,1 0 0,0 1 0,-1-1 0,1 0 0,0 0 0,-1 1 1,1-1-1,-1 1 0,1-1 0,-1 1 0,1 0 0,-1-1 0,1 1 1,-3 0-1,3 0-67,0 1 1,0-1-1,0 1 1,0 0-1,0-1 1,0 1-1,1 0 1,-1-1-1,0 1 1,0 0-1,1 0 1,-1 0 0,0-1-1,1 1 1,-1 0-1,1 0 1,-1 0-1,1 0 1,0 0-1,-1 0 1,1 0-1,0 0 1,0 1-1,0-1 1,0 0-1,0 0 1,0 1-1,-2 20 528,1 1-1,3 37 0,11 47 373,-13-107-932,35 229 416,-28-197-364,0-21-49,-7-11-9,1 1 0,-1-1-1,0 0 1,0 0 0,1 0-1,-1 0 1,0 0 0,0 0-1,1-1 1,-1 1 0,0 0-1,1 0 1,-1 0 0,0 0-1,0 0 1,1 0 0,-1 0-1,0 0 1,0-1 0,0 1-1,1 0 1,-1 0 0,0 0-1,0-1 1,0 1 0,1 0-1,-1 0 1,0 0 0,0-1-1,0 1 1,0 0 0,0 0 0,0-1-1,1 1 1,-1 0 0,0-1-1,0 1 1,0 0 0,0 0-1,0-1 1,6-15-161,-1 0 0,4-22 1,0-2 22,73-238-178,-43 147 794,-34 115-381,-5 16-95,0 0 1,1 0-1,-1 0 0,0 0 1,0 0-1,0 0 0,0 1 0,0-1 1,0 0-1,0 0 0,0 0 1,0 0-1,0 0 0,0 0 1,0 0-1,1 0 0,-1 0 1,0 0-1,0 0 0,0 0 1,0 0-1,0 0 0,0 0 1,0 0-1,1 0 0,-1 0 1,0 0-1,0 0 0,0 0 1,0 0-1,0 0 0,0 0 0,0 0 1,0 0-1,1 0 0,-1 0 1,0 0-1,0 0 0,0 0 1,0 0-1,0 0 0,0 0 1,0 0-1,0 0 0,1 0 1,-1 0-1,0 0 0,0 0 1,0-1-1,0 1 0,0 0 1,0 0-1,0 0 0,0 0 1,0 0-1,0 0 0,0 0 0,0 0 1,0-1-1,0 1 0,0 0 1,0 0-1,0 0 0,0 0 1,0 0-1,0 0 0,0-1 1,3 12 68,-2 11-161,-2 1 0,0-1 0,-9 45 0,4-28 172,-10 87 253,-19 113 751,29-208-945,1 1 1,-2 39-1,12-91-1272,-1 5 974,8-34-172,32-123-151,-28 120 1105,28-63 0,-38 102-380,0 1 1,1 0 0,1 0-1,-1 1 1,2 0-1,14-15 1,-23 25-235,1 1-1,-1-1 1,1 0 0,0 1 0,-1-1-1,1 1 1,0-1 0,-1 1 0,1 0-1,0-1 1,0 1 0,-1 0 0,1 0-1,0-1 1,0 1 0,0 0-1,-1 0 1,1 0 0,0 0 0,0 0-1,0 0 1,0 0 0,-1 0 0,1 0-1,0 0 1,0 1 0,0-1 0,-1 0-1,1 1 1,0-1 0,0 0 0,-1 1-1,1-1 1,0 1 0,-1-1 0,1 1-1,0-1 1,-1 1 0,1-1 0,-1 1-1,1 0 1,0 0 0,1 3-33,0-1 1,1 1 0,-2 0-1,1 0 1,0 0 0,-1 0-1,2 5 1,1 19 104,0 0 0,-2 0 0,-2 0 1,-2 32-1,0-13 61,-3 44 219,0 20-276,4-91-711,1-39-141,5-62 126,7-78 1026,-8 125 273,2 1-1,16-55 1,-20 83-603,0-1 0,0 0-1,1 1 1,0-1 0,6-9 0,-8 14-53,0 0 1,-1 1 0,1-1 0,0 0 0,0 0 0,-1 0 0,1 1 0,0-1 0,0 0 0,0 1 0,0-1 0,0 1 0,0-1 0,0 1 0,0 0 0,0-1 0,0 1-1,0 0 1,0 0 0,0-1 0,0 1 0,0 0 0,1 0 0,-1 0 0,0 1 0,0-1 0,0 0 0,0 0 0,0 0 0,0 1 0,0-1 0,0 1 0,0-1 0,0 1-1,0-1 1,0 1 0,0-1 0,0 1 0,0 0 0,0 1 0,2 1 19,0 0 1,0 0-1,-1 0 0,0 0 0,0 1 0,0-1 1,0 1-1,0 0 0,-1-1 0,1 1 0,-1 0 1,0 0-1,0 0 0,0 5 0,1 9 76,-1 34 0,-2-33 38,3 51-909,15 96 1,11-10-5798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8:19.4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18 134 320,'0'0'5,"0"0"0,-1 0 1,1 0-1,0-1 0,0 1 0,0 0 0,-1 0 0,1 0 1,0 0-1,0-1 0,0 1 0,0 0 0,-1 0 0,1 0 1,0-1-1,0 1 0,0 0 0,0 0 0,0-1 0,0 1 1,0 0-1,0 0 0,0 0 0,0-1 0,0 1 0,0 0 1,0 0-1,0-1 0,0 1 0,0 0 0,0 0 0,0-1 1,0 1-1,0 0 0,0 0 0,0-1 0,0 1 0,0 0 1,0 0-1,1 0 0,-1-1 0,0-1 28,1 1 0,0-1-1,0 0 1,0 1 0,0-1 0,0 0-1,0 1 1,2-3 0,-2 4-7,-1-1 0,0 0 0,1 1 0,-1-1 0,0 1 0,0-1 0,1 1 0,-1-1 0,0 0 0,0 1 0,0-1 0,0 1 0,0-1 0,0 0 0,0 1 0,0-1 0,0 1 0,-1-2 1,1 1 19,0 0 1,0 0-1,0 0 1,0 0-1,0 0 1,0 0 0,0 0-1,0 0 1,0 0-1,1 0 1,-1 0-1,0 0 1,1-1 0,-1-6-50,0 7 16,0 0 0,0 1 0,0-1-1,-1 0 1,1 0 0,0 1 0,0-1 0,0 0-1,0 0 1,0 1 0,1-1 0,5-9 1233,-25 13-1177,18-5 30,0 1-1,0 0 0,-1-1 1,1 1-1,0-1 0,0 1 1,1-1-1,-1 1 1,0-1-1,0 0 0,1 1 1,-1-4-1,-3-24-481,5 25 617,3 7-24,3 9-243,-6 2-131,1 24 0,-1 9 268,4 3 408,-3-39-350,-1 2-56,0-22 111,1-5-2,-1 13-187,-1-1 1,1 0-1,-1 0 0,0 0 0,1 0 1,-1 0-1,0 0 0,-1-3 0,-1-6-227,1 0 0,0-17 277,2 29 34,2 4-93,-1 1 0,0-1-1,3 12 1,-3-11-20,0 0-1,0 0 1,6 11 0,-4-12 514,-2-10-130,0 1-517,-2 2 130,0-1 0,1 1 0,-1 0-1,0 0 1,0 0 0,0 0 0,-1-3-1,1 3 13,0 1-1,0-1 0,0 1 1,-1 0-1,1-1 0,1 1 1,-1-1-1,0 1 0,0 0 1,0-1-1,1 1 0,-1 0 1,1-1-1,-1 1 0,1 0 1,0-2-1,0 0-264,0 3 275,-1 0 1,0 0 0,0-1 0,0 1 0,0 0 0,0 0 0,0-1 0,1 1 0,-1 0-1,0 0 1,0 0 0,0-1 0,1 1 0,-1 0 0,0 0 0,0 0 0,0 0 0,1-1-1,1 5-42,0 0-1,-1 0 0,1 0 1,1 6-1,0 1-204,-1-5 246,0 0 0,-1 0 0,1 0 0,-2 0-1,1 0 1,0 8 0,4 32-76,-5-45 123,-4-10 229,3 7-262,1 0 0,0 0 0,0 0 0,0 0 0,0 0 0,1 0-1,-1 0 1,1-3 0,2-12-127,0-98-102,2 83 236,-1 45 74,-1-4-119,-2 0 0,1-1 0,-1 1 0,-1 0 0,0 0 0,0 0 0,-1 0 0,-1 10 0,-2 25 43,4-28 26,-2-1 0,-4 23 0,3-23-7,0 1 1,0 22-1,-5 21 654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08:22.0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265 158 576,'-1'-5'128,"-6"7"731,6-2-808,0 1 0,0-1 1,0 1-1,1-1 0,-1 0 1,0 1-1,0-1 1,0 0-1,0 0 0,0 0 1,0 0-1,1 0 0,-1 0 1,0 0-1,0 0 0,0 0 1,0 0-1,-1 0 1,0-1 33,1 0 1,-1 0-1,1 0 1,-1-1-1,1 1 1,0 0 0,-1 0-1,1-1 1,0 1-1,-1-3 1,1 3-47,0-1-1,0 1 1,0-1 0,-1 1 0,1-1-1,0 1 1,-1 0 0,1 0 0,-1 0 0,1 0-1,-1 0 1,-1-1 0,2 2-35,0 0 0,1-1 0,-1 1 1,0 0-1,1 0 0,-1 0 0,1-1 0,-1 1 1,0-1-1,1 1 0,-1 0 0,1-1 0,-1 1 1,1-1-1,-1 1 0,1-1 0,0 1 0,-1-1 0,1 1 1,0-1-1,-1 0 0,1 1 0,0-1 0,-1 1 1,1-1-1,0 0 0,0 0 0,-8-19 236,7 15-323,-3-1 209,2 2 23,1 0-1,-1 0 1,1 0 0,0 0 0,0 0-1,0-1 1,1 1 0,-1-5-1,1 7-103,0 0 0,0 0 0,-1 0 0,1 0 0,-1 0 0,0 1 0,1-1 0,-1 0 0,0 0 0,0 0 0,-2-2 0,3 3-23,-1 0 0,0 0 0,0 1 0,1-1 1,-1 0-1,0 0 0,0 0 0,0 0 0,0 1 0,0-1 0,0 0 1,0 1-1,0-1 0,0 1 0,0-1 0,-1 1 0,1 0 0,-2-1 0,1 1-23,0 0-1,0 0 0,0 0 0,0 0 0,0 0 0,0 1 0,0-1 1,0 1-1,0-1 0,0 1 0,0 0 0,0 0 0,0 0 0,0 0 0,1 0 1,-1 0-1,0 0 0,1 1 0,-2 1 0,0 0-11,0-1 0,1 1 1,-1 1-1,1-1 0,0 0 0,0 0 0,1 1 0,-1-1 0,1 1 1,-1 0-1,1-1 0,0 1 0,0 0 0,1 0 0,-1 0 0,1 7 1,0 0 106,0 1 1,1-1 0,1 1 0,4 18 0,3 11-506,-8-39 593,-7-7 282,4 1-412,-1-1 0,1 1 1,-1 0-1,-6-7 0,-2-2-212,7 7 148,0 1 0,0 0 0,0 0 0,-1 1 0,0-1 0,0 1 0,-7-5 0,12 9 6,0 0 1,-1 0-1,1 0 0,0-1 1,-1 1-1,1 0 0,0 0 0,-1 0 1,1 0-1,0 0 0,0 0 1,-1 0-1,1 0 0,0 0 1,-1 0-1,1 0 0,0 0 0,-1 0 1,1 0-1,0 0 0,-1 0 1,1 0-1,0 0 0,-1 0 1,1 0-1,0 0 0,-1 1 0,1-1 1,0 0-1,0 0 0,-1 1 1,-1 10-180,6 12-109,0-13 286,-2-5 79,0 0 1,0-1 0,-1 1 0,1 0 0,-1 0-1,0 0 1,-1 0 0,1 0 0,-1 0 0,0 0-1,0 7 1,-2-10-49,1-6-244,1 3 196,0 0 0,0 0 0,0 1 0,0-1 0,0 0 0,0 0 0,1 1 0,-1-1 0,0 0 0,0 1-1,1-1 1,-1 0 0,0 1 0,1-1 0,-1 0 0,1 0 0,1 0 31,0 0 0,1 0 0,-1 1 0,0-1 0,1 1 0,-1-1 0,0 1 0,1 0 0,-1 0 0,0 0 0,1 0 0,-1 0 0,0 1 0,1-1 0,2 2 0,35 11-146,-38-12 115,4 2 9,1-1 1,-1-1-1,0 1 1,1-1-1,-1 0 0,1-1 1,-1 1-1,1-1 1,-1 0-1,1-1 1,8-1-1,5-1 283,12-2-299,-21 2 2,-4 0 55,-1 1 0,0 1-1,11-2 1,-16 3-20,-14 0 310,-74 12-470,69-7 164,1 0 0,-1 1-1,-26 14 1,29-14 100,6-2-233,9-4 122,0 0-1,-1 0 1,1 0 0,0 0 0,0 0 0,0 0 0,0 0 0,0 0 0,0 0 0,0-1 0,0 1 0,0 0 0,0 0 0,0 0 0,0 0 0,0 0 0,0 0 0,0 0 0,-1 0 0,1 0 0,0 0 0,0 0 0,0 0 0,0 0 0,0 0 0,0 0 0,0 0 0,0 0 0,0 0 0,0 0 0,0 0 0,0 0 0,0 0 0,0-1 0,0 1 0,0 0 0,0 0 0,0 0 0,0 0 0,0 0 0,0 0 0,0 0 0,0 0 0,0 0 0,0 0 0,0 0 0,0 0 0,0 0 0,0 0 0,0 0 0,0-1 0,0 1 0,0 0 0,0 0 0,0 0 0,0 0-1,0 0 1,0 0 0,1 0 0,0-1-11,0-1-1,0 1 1,1 0-1,-1-1 1,1 1-1,-1 0 1,1 0-1,2-1 0,90-41-28,19-10-92,-82 34 710,-37 3-613,6 16 41,0 0 1,0 0-1,0 0 0,0 0 1,-1 0-1,1 0 0,0 0 0,0-1 1,0 1-1,0 0 0,0 0 1,0 0-1,0 0 0,-1 0 1,1 0-1,0 0 0,0 0 0,0 0 1,0 0-1,0 0 0,0 0 1,0-1-1,0 1 0,-1 0 0,1 0 1,0 0-1,0 0 0,0 0 1,0 0-1,0 0 0,0-1 1,0 1-1,0 0 0,0 0 0,0 0 1,0 0-1,0 0 0,0 0 1,0-1-1,0 1 0,0 0 0,0 0 1,0 0-1,0 0 0,0 0 1,0 0-1,0-1 0,0 1 1,5-10 89,7-5-228,-5 5 286,-1 0 37,-4 10-177,0-1-1,0 1 1,0-1-1,0 1 1,0 0 0,1 0-1,-1 0 1,0 0-1,0 0 1,0 0-1,0 0 1,0 1 0,0-1-1,0 1 1,0-1-1,3 3 1,0-2-27,0 1 0,0 0 0,-1 1 0,1-1 0,7 7 0,-6-4 140,-4-3-346,0-1 1,0 1-1,0 0 0,0 0 0,0 0 0,0 0 1,0 0-1,-1 0 0,1 0 0,-1 1 0,0-1 0,1 1 1,-1-1-1,0 1 0,0-1 0,-1 1 0,1 0 0,-1-1 1,1 1-1,-1 3 0,0 12-1507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1:18.6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297 136 1728,'-1'2'165,"0"0"1,0 0 0,0 0-1,0 0 1,0 1-1,0-1 1,0 0-1,1 1 1,-1-1-1,1 0 1,-1 5-1,-1 9 206,-20 83 899,0 5 314,5-20-705,-17 70-191,27-131-579,5-17-3,2-17-59,41-155-548,-12 56 484,-15 46 87,41-155 783,-54 215-831,-1 1 0,2 0 0,-1 0 0,0 0-1,1 0 1,-1 0 0,1 0 0,0 0 0,3-4 0,-5 6-20,0 1 0,1 0 1,-1 0-1,0 0 0,0-1 1,0 1-1,0 0 0,1 0 1,-1 0-1,0 0 0,0 0 1,0-1-1,1 1 0,-1 0 0,0 0 1,0 0-1,1 0 0,-1 0 1,0 0-1,0 0 0,1 0 1,-1 0-1,0 0 0,0 0 1,1 0-1,-1 0 0,0 0 1,0 0-1,1 0 0,-1 0 1,0 0-1,0 0 0,1 0 0,-1 0 1,0 0-1,1 1 0,3 11-39,1 22 143,-2 0 0,-2 60 0,-2-51-115,-17 233 774,3-92-186,15-165-975,3-40 173,34-192-386,-17 110 834,-18 89-110,1-1 0,1 0-1,0 1 1,0-1 0,2 1-1,0 1 1,8-16 0,-13 28-115,-1 1 1,0-1 0,0 0 0,1 1 0,-1-1-1,0 1 1,1 0 0,-1-1 0,1 1 0,-1-1-1,0 1 1,1-1 0,-1 1 0,1 0 0,-1-1-1,1 1 1,-1 0 0,1 0 0,0-1 0,-1 1-1,1 0 1,-1 0 0,1 0 0,-1 0 0,1 0-1,0 0 1,-1 0 0,1 0 0,-1 0-1,1 0 1,0 0 0,-1 0 0,1 0 0,-1 0-1,1 0 1,-1 0 0,1 1 0,-1-1 0,1 0-1,0 1 1,-1-1 0,0 0 0,1 1 0,-1-1-1,1 0 1,-1 1 0,1 0 0,2 2 27,-1 0 0,0 0 0,-1 0 0,1 0 0,0 0 0,1 6 0,1 4 60,-1 0 0,0 0 0,-1 0-1,-1 0 1,0 1 0,-1-1 0,-2 20-1,-19 95-70,13-88-16,3-19-46,3-17-106,1-13-15,0-7 52,2 0 1,0 0 0,6-24-1,5-40 92,-9 56 198,0 1 1,9-29-1,-11 48-168,1 0 0,-1 0 0,1 0 0,4-7 0,-6 11-1,0 0 1,0-1-1,1 1 0,-1 0 0,0-1 1,1 1-1,-1 0 0,0-1 1,1 1-1,-1 0 0,0-1 1,1 1-1,-1 0 0,1 0 1,-1 0-1,1 0 0,-1-1 1,0 1-1,1 0 0,0 0 1,0 0-1,-1 0 1,1 1 0,-1-1 0,1 0 0,-1 0-1,1 1 1,0-1 0,-1 0 0,1 1 0,-1-1-1,0 1 1,1-1 0,-1 1 0,1-1 0,-1 0-1,0 1 1,1 0 0,-1-1 0,0 1 0,1 0-1,5 11 75,-1 1 1,0 1-1,0-1 0,4 28 0,-4-2-172,-3 0 1,-1 1-1,-6 58 1,3-70 68,-28 260 325,26-259-235,4-22-26,0-1 1,-1 0 0,0 0 0,0 0 0,-1 0 0,0 0-1,0 0 1,0-1 0,-5 9 0,7-14-50,0 0 1,0 0-1,0 1 0,0-1 1,0 0-1,0 0 1,0 0-1,-1 0 0,1 1 1,0-1-1,0 0 0,0 0 1,0 0-1,0 0 0,-1 0 1,1 0-1,0 0 1,0 0-1,0 1 0,0-1 1,-1 0-1,1 0 0,0 0 1,0 0-1,0 0 1,-1 0-1,1 0 0,0 0 1,0 0-1,0 0 0,0 0 1,-1 0-1,1 0 0,0 0 1,0 0-1,0 0 1,-1-1-1,1 1 0,0 0 1,-5-8-145,-1-14-8,2-11 162,2-1 0,3-58 0,0 71 0,10-141 5,-5 122-94,1 0 0,12-40 0,-15 69 77,-1 0 0,2-1 0,-1 2 0,2-1 0,-1 0 0,1 1 0,1 0 0,0 1 0,11-12 0,-18 20 10,1 0 0,-1 1 0,1-1 0,-1 1 0,1-1 0,-1 1 0,1-1 1,-1 1-1,1 0 0,0-1 0,-1 1 0,1-1 0,0 1 0,-1 0 0,1 0 0,0 0 0,0-1 0,-1 1 0,1 0 0,0 0 0,-1 0 0,1 0 0,0 0 0,0 0 0,-1 0 0,1 0 0,0 0 0,0 1 0,-1-1 0,1 0 0,0 0 0,-1 1 0,1-1 0,0 0 0,-1 1 0,1-1 0,-1 1 0,1-1 0,0 1 0,-1-1 0,1 1 0,-1-1 0,1 1 0,-1-1 0,0 1 1,1 0-1,-1-1 0,0 1 0,1 0 0,-1-1 0,0 1 0,0 0 0,1 0 0,1 5-45,-1-1 0,0 0 0,1 1-1,-2-1 1,1 0 0,0 7 0,-3 13 217,0-1-1,-7 29 0,-1 3-138,-10 62-485,7-52 489,13-52 377,4-29-456,73-244-741,-67 228 922,-7 21-65,1 0-1,-1 1 0,2-1 0,10-17 0,1 1-110,-13 20-26,1-1 1,0 1-1,0 0 1,1 0 0,0 0-1,5-5 1,-9 11 73,-1-1 1,1 1-1,-1-1 1,0 1 0,1-1-1,-1 1 1,0-1-1,1 1 1,-1-1 0,0 0-1,0 1 1,0-1-1,0 1 1,1-1 0,-1 0-1,0 0 1,3-7 59,-3-13-404,0 13 663,0 3-386,0-1 1,0 1-1,1-1 1,0 1-1,1-9 1,0 7-180,-2 7 209,-1 0 0,2-1 0,-1 1 0,0-1 0,0 1 0,0-1 0,0 1 0,0 0 0,0-1 0,0 1 0,0-1 0,1 1 0,-1 0 0,0-1 0,0 1 0,1-1 0,-1 1 1,0 0-1,0-1 0,1 1 0,-3 2 33,1 0 1,-1 0 0,0 0-1,1 1 1,-1-1-1,1 1 1,0-1 0,-1 1-1,1-1 1,1 1-1,-1 0 1,0 3 0,-7 16-82,-10 6-38,-30 38-1,43-60 113,-50 64 197,-36 48 104,1 1-117,87-116-204,0 0-1,0 0 0,-1 0 0,1 0 1,-6 3-1,8-6 10,0 0 0,1 1 0,-1-1 1,0 1-1,1-1 0,-1 0 0,0 1 1,1-1-1,-1 0 0,0 0 0,0 0 0,1 1 1,-1-1-1,0 0 0,0 0 0,1 0 0,-1 0 1,0 0-1,0-1 0,1 1 0,-1 0 1,0 0-1,0 0 0,1-1 0,-1 1 0,0 0 1,1-1-1,-1 1 0,0 0 0,1-1 0,-1 1 1,1-1-1,-1 1 0,0-1 0,1 1 0,-1-1 1,1 0-1,0 1 0,-1-2 0,-2-4-19,1 0 0,1 1 0,-1-2 1,1 1-1,0 0 0,0 0 0,1 0 0,0 0 0,1-8 0,8-57 121,-8 65-83,31-158-303,4-26 85,-24 124 200,-5 35 231,-2 1 0,1-47 0,-6 74-215,0 1 0,0-1-1,0 1 1,0 0 0,-1-1 0,1 1-1,-2-4 1,1 6-6,1-1 1,0 1-1,0 0 1,0 0-1,0-1 1,0 1-1,-1 0 1,1 0-1,0 0 1,0-1-1,0 1 1,-1 0-1,1 0 1,0 0-1,0 0 1,0 0-1,-1-1 1,1 1-1,0 0 1,0 0-1,-1 0 0,1 0 1,0 0-1,0 0 1,-1 0-1,1 0 1,0 0-1,-1 0 1,0 0 2,0 1 0,0-1 0,1 0 0,-1 1 0,0-1-1,0 1 1,0 0 0,1-1 0,-1 1 0,0 0 0,1-1 0,-1 1 0,0 1 0,-17 23-48,1 2 0,1 0 0,1 0 0,-13 37 0,-8 15 279,22-54-209,-2-1 0,-1 0-1,-19 21 1,17-25 48,-1 0 0,-1-2 0,-26 19 0,-18 15 190,50-39-225,10-10-9,1 1-1,-1 0 1,1 0-1,0 0 1,0 0-1,0 1 1,1 0-1,-5 6 1,18-14-452,10-5 463,6-7 28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1:24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85 1728,'-8'-7'1365,"11"-32"97,-6 24-625,3 14-794,-4-14 1119,3 14-885,1 1-248,0-1-1,0 1 1,0 0-1,0 0 1,0-1-1,0 1 1,0 0-1,0 0 1,0 0-1,0-1 1,0 1-1,0 0 1,0 0-1,0-1 1,0 1-1,0 0 1,-1 0-1,1 0 1,0-1-1,0 1 1,0 0-1,0 0 1,0 0-1,-1 0 1,1-1-1,0 1 1,0 0-1,0 0 1,0 0-1,-1 0 1,1 0-1,0 0 1,0 0-1,-1 0 0,1-1 1,0 1-1,0 0 1,0 0-1,-1 0 1,1 0-1,-1 0 11,1 1-1,-1-1 0,0 0 0,1 0 0,-1 1 0,1-1 0,-1 0 0,0 1 0,1-1 1,-1 0-1,1 1 0,-1-1 0,1 1 0,-1-1 0,1 1 0,0-1 0,-1 1 0,1-1 1,0 1-1,-1-1 0,1 1 0,0-1 0,0 1 0,-1 0 0,1-1 0,0 1 0,0-1 1,0 1-1,0 0 0,0-1 0,0 2 0,-1 29-37,1-12 165,-4 18 427,0 46-1,1 8-646,1-14 273,3-54 5,-1-1 0,-4 26-1,3-10-258,1-32 14,0 1-1,0-1 0,0 0 0,-1 0 1,-2 9-1,-2 9 102,1 1 0,1-1 0,2 1 0,1 47 0,1-26-2491,-5-57-2469,4 10 4795,0 1 0,0-1 0,6-14-1633,-5-4 257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1:25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39 832,'1'-2'24,"1"0"0,0 0 0,0 0 1,0 0-1,0 0 0,0 0 0,10-8 3663,5 10-2924,83-2 5690,-80 0-6276,-1 2 0,1 1 1,-1 0-1,35 7 0,-16-2-34,-28-5-48,1-1 1,-1 0-1,1-1 0,-1 0 0,1 0 1,14-5-1,-12 3 113,0 0 0,1 1 0,13 0 0,107-6 138,-105 8-299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1:34.5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5 212 576,'8'12'3860,"-8"-21"-4083,1 5 272,-1-1-1,2 1 0,-1-1 1,1 1-1,-1 0 0,5-8 1,3-7 295,-7 14-308,0 0 0,1 0 0,0 1 0,6-9 1,6-9 6,-3 7 5,-10 14-44,-1-1 0,0 1 0,0 0-1,1-1 1,-1 1 0,0-1 0,0 1 0,0-1-1,0 1 1,-1-1 0,1 0 0,0 1-1,0-4 1,-2 5-38,0 0 0,0 0 1,-1 0-1,1 0 0,0 0 0,0 0 0,0 0 0,0 1 0,0-1 0,0 0 0,0 1 1,0-1-1,-2 2 0,2-2 23,0 1 67,-1-1 0,1 1 0,-1 0 0,1-1 0,-1 1 0,1-1 1,-1 0-1,1 0 0,-1 1 0,0-1 0,1 0 0,-1 0 0,-1-1 0,1 1-47,2-23 1053,0 9-1191,0-18 711,-6 32-435,6 0-133,0 0 1,0 0-1,0 0 1,-1 1-1,1-1 0,0 0 1,0 0-1,0 0 0,-1 0 1,1 0-1,0 0 1,0 0-1,-1 0 0,1 0 1,0 0-1,0 0 1,-1 0-1,1 0 0,0 0 1,0 0-1,-1 0 0,1 0 1,0 0-1,0 0 1,0 0-1,-1 0 0,1-1 1,0 1-1,0 0 1,-1 0-1,1 0 0,0 0 1,0 0-1,0-1 0,0 1 1,-1 0-1,1 0 1,0 0-1,0-1 0,0 1 1,0 0-1,0 0 0,0 0 1,0-1-1,0 1 1,-1 0-1,1-1 0,1 29-693,-1-14 650,-1 0-1,-2 15 0,-10 29 12,-8 80-1,20-121-66,3 32 0,1-3-241,0 30-607,2-52 1231,-5-22-274,0 1-31,-1 0 0,1-1-1,1 1 1,-1-1-1,0 1 1,1 0 0,-1-1-1,3 5 1,-3-2 340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58.3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3 5472,'-9'0'2016,"9"5"-1536,4-13 352,6 8-672,-2 3 0,0 2-96,5 1 160,4 2-128,6 0-1568,-2 0 768,6 0-1824,-1-1 1440,7 1-1056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1:41.9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0 736,'-1'0'16,"1"0"0,0 0 0,0 1 0,0-1 1,-1 0-1,1 0 0,0 0 0,0 0 0,0 0 0,0 1 0,-1-1 0,1 0 1,0 0-1,0 0 0,0 1 0,0-1 0,0 0 0,0 0 0,0 0 0,0 1 1,0-1-1,0 0 0,0 0 0,0 1 0,0-1 0,0 0 0,0 0 0,0 1 1,0-1-1,0 0 0,0 0 0,0 0 0,0 1 0,0-1 0,6 9 667,3 2-607,-8-7-108,0-1 0,0 1 0,0 0 0,-1 0 0,1 7 0,8 12 944,-1-5-857,-7-17-14,0 1-1,0 0 1,0 0-1,0 0 1,0 0 0,0 0-1,-1 0 1,1 0-1,-1 0 1,1 0 0,-1 0-1,0 0 1,0 0-1,0 0 1,0 0-1,0 1 1,0-1 0,-1 2-1,-2 7 244,2-6-147,-1 0 1,1-1 0,-1 1-1,-2 5 1,3-9-129,0 0 0,1 0 0,-1 0 0,0 0 0,1-1 0,-1 1 0,0 0 1,0 0-1,0 0 0,0-1 0,0 1 0,0 0 0,0-1 0,0 1 0,0-1 0,0 1 0,0-1 0,0 0 0,0 1 0,0-1 0,0 0 0,-4 1 527,1 1-360,4-2-80,-1 0-139,-24 0 1270,25 1-1205,0 0 1,0-1 0,0 1-1,0-1 1,0 1-1,0-1 1,-1 1 0,1 0-1,0-1 1,0 1 0,0-1-1,-1 1 1,1-1-1,0 1 1,-1-1 0,1 1-1,0-1 1,-1 1-1,0 0-41,1-1-1,-1 1 1,1 0-1,-1-1 1,1 1-1,-1 0 1,1 0-1,0 0 1,-1-1-1,1 1 1,0 0-1,0 0 1,0 0-1,-1 0 1,1 0-1,-3 20 431,5-10-62,-1-9-513,-1-9-240,1 6 241,-1-1 1,0 0-1,1 0 0,-1 0 1,1 1-1,0-1 0,0 0 1,0 0-1,-1 1 1,1-1-1,1 1 0,-1-1 1,0 1-1,0 0 0,2-2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1:45.1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0 896,'0'0'7,"0"0"1,0 0-1,-1 0 1,1 1-1,0-1 1,0 0-1,0 0 0,0 0 1,0 0-1,0 0 1,-1 0-1,1 0 1,0 0-1,0 0 0,0 0 1,0 0-1,0 1 1,0-1-1,0 0 1,0 0-1,-1 0 0,1 0 1,0 0-1,0 0 1,0 1-1,0-1 1,0 0-1,0 0 0,0 0 1,0 0-1,0 0 1,0 1-1,0-1 1,0 0-1,0 0 0,0 0 1,0 0-1,0 0 1,0 1-1,0-1 1,0 0-1,0 0 0,0 0 1,0 0-1,1 0 1,-1 0-1,0 1 1,0-1-1,0 0 0,0 0 1,2 6 509,-2 18 592,-1-19-975,1-4-106,0 0 0,0 0 0,0 0 0,0 0-1,0 0 1,0 1 0,0-1 0,0 0 0,1 0-1,-1 0 1,0 0 0,1 0 0,-1 0-1,1 0 1,-1 0 0,1 0 0,-1 0 0,1 0-1,0 0 1,0 0 0,-1 0 0,3 1 0,33 30 862,-24-24-797,-10-7-47,-1 0 1,1 0-1,-1 0 0,0 0 1,1 0-1,-1 0 0,0 0 1,5 5 758,8 8-1007,1-2 746,5-1-215,-1-2-525,-10-5 249,3 0 10,-8-6-51,-3 1 25,7 0 196,-7 1-201,0 0 1,1-1 0,-1 1 0,1 0 0,-1-1-1,1 1 1,-1 0 0,0-1 0,2 0-1,1-1-97,10-4 302,-11 3-138,-8 2-156,1 27 3,4-26 74,0 1-1,-1-1 1,1 1-1,-1-1 1,1 1-1,-1-1 1,1 0-1,-1 1 1,1-1-1,-1 0 1,1 0-1,-1 1 1,1-1-1,-1 0 1,0 0-1,1 0 1,-1 0-1,1 0 1,-1 1-1,0-1 1,1 0-1,-1-1 1,0 1-1,1 0 1,-1 0-1,1 0 1,-2 0-1,0 0 1,2 0-20,-1-1 1,1 1-1,0 0 1,-1 0 0,1 0-1,0 0 1,-1 0-1,1 0 1,0 0-1,-1-1 1,1 1-1,0 0 1,-1 0-1,1-1 1,0 1 0,0 0-1,-1 0 1,1-1-1,0 1 1,0 0-1,0 0 1,-1-1-1,1 1 1,0 0-1,0-1 1,0 1 0,0 0-1,0-1 1,0 1-1,0 0 1,0-1-1,-1 1 1,1-1-1,0 1 1,0 0-1,1-1 1,-1 1 0,0-1-1,0 1-5,-1 0 1,1 0-1,0 0 1,0-1-1,0 1 0,-1 0 1,1 0-1,0 0 0,0 0 1,-1 0-1,1 0 1,0 0-1,0 0 0,-1 0 1,1 0-1,0 0 0,0 0 1,-1 0-1,1 0 1,0 0-1,0 0 0,0 0 1,-1 0-1,1 0 0,0 0 1,0 0-1,-1 0 0,1 0 1,0 0-1,0 1 1,-1-1-1,1 0 0,0 0 1,-10 5 193,9-5-187,-1 1 1,1 0-1,0 0 0,0 0 0,-1 0 1,1 0-1,0 0 0,0 0 0,-1 1 1,-7 7-37,8-7 35,0-1-1,0 0 1,0 1-1,0-1 1,1 0-1,-1 1 1,1-1-1,-1 1 1,1-1-1,-1 4 1,-1-6 81,2 1-81,0 0-1,0 0 1,0 0-1,-1 0 0,1 0 1,0 0-1,0 0 0,0 0 1,0 0-1,0 0 0,0 0 1,0 0-1,0 0 0,-1 0 1,1 0-1,0 0 0,0 0 1,0 0-1,0 0 0,0 0 1,0 0-1,0 0 1,0 0-1,0 0 0,-1 0 1,1 0-1,0 0 0,0 0 1,0 0-1,0-1 0,0 1 1,0 0-1,0 0 0,0 0 1,0 0-1,0 0 0,0 0 1,0 0-1,0 0 1,0 0-1,0-1 0,0 1 1,0 0-1,0 0 0,0 0 1,0 0-1,0 0 0,0 0 1,0 0-1,0 0 0,0-1 1,0 1-1,0 0 0,0 0 1,0 0-1,0 0 1,0 0-1,0 0 0,0 0 1,0 0-1,0 0 0,0-1 1,0 1-1,0 0 0,0 0 1,0 0-1,1 0 0,0-3 39,0 1-1,0-1 0,-1 1 0,1-1 1,-1 0-1,1 0 0,-1 1 0,0-1 0,0 0 1,0 0-1,-1-3 0,1-8-118,0 14 86,0-1 0,0 1-1,0 0 1,0-1 0,1 1 0,-1-1-1,0 1 1,0 0 0,0-1 0,1 1-1,-1 0 1,0-1 0,1 1 0,-1 0-1,0-1 1,1 1 0,8-10 1245,-31 18-1336,20-7 52,1-1 1,-1 1-1,0-1 0,0 1 1,1 0-1,-1-1 1,0 1-1,1 0 0,-1 0 1,1 0-1,-1 1 0,-1 1 1,-6 4 227,4-4-239,0 1-1,0 0 1,-5 7 0,0-2 392,16-10-285,-1 0-94,1 1-1,0-1 1,0 0-1,-1-1 0,1 1 1,0-1-1,-1-1 0,0 1 1,1-1-1,-1 1 1,0-1-1,-1-1 0,1 1 1,0-1-1,6-7 0,2-3-1310,0 0-1,-1-1 0,17-28 0,-10 10-710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1:47.1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1 224,'-5'23'395,"5"-19"-252,0 0 1,0 0-1,0 0 1,1 0-1,0 0 1,-1 1-1,1-1 1,1 0-1,-1 0 1,2 4-1,-1-6-62,-1 1 0,1-1 0,0 1 0,-1-1 0,1 1 1,0-1-1,0 0 0,1 0 0,-1 0 0,0 0 0,1 0 0,-1-1 0,1 1 0,0-1 0,-1 0 0,6 2 0,1 0 64,0-2 1,-1 1-1,1-1 1,0 0-1,12-1 1,-20 0-258,-1 0 75,1 0 54,-1 0 0,0 0-1,1 0 1,-1 0 0,0 0-1,1 0 1,-1 0 0,0 0 0,1 0-1,-1 0 1,0 0 0,1 0-1,-1 0 1,0 1 0,1-1-1,-1 0 1,0 0 0,0 0 0,1 1-1,-1-1 1,0 0 0,0 0-1,1 1 1,-1-1 0,0 0-1,0 0 1,0 1 0,1-1 0,-1 0-1,0 1 1,0-1 0,0 0-1,0 0 1,0 1 0,0 0-1,1-1 28,-1 1-1,1 0 0,-1-1 1,0 1-1,0 0 0,1-1 1,-1 1-1,0 0 0,0-1 1,0 1-1,1 0 0,-1 0 1,0-1-1,0 1 0,0 0 1,-1 1-1,-3 10 10,4-11-70,0 0 0,0-1 0,0 1-1,0 0 1,-1-1 0,1 1-1,0 0 1,0 0 0,0-1 0,-1 1-1,1 0 1,0-1 0,-1 1 0,1-1-1,-1 1 1,1 0 0,-1-1 0,1 1-1,-1-1 1,0 1 0,-4 18 219,4-16-192,0-1 0,0 0 0,0 0 0,-1 0-1,1 0 1,-1 0 0,1 0 0,-1-1-1,0 1 1,1 0 0,-5 2 0,5-4 32,1 1-13,0-1 0,0 1-1,0-1 1,0 1-1,-1-1 1,1 1-1,0-1 1,0 1-1,-1-1 1,1 1-1,0-1 1,-1 1-1,1-1 1,-1 0-1,1 1 1,-1-1 0,1 0-1,0 1 1,-1-1-1,1 0 1,-1 0-1,1 1 1,-1-1-1,0 0 1,0 0-1,-14 3 649,12-3-656,1 0 0,-1 0-1,1-1 1,0 1 0,-1-1 0,1 0 0,-1 1-1,1-1 1,0 0 0,0 0 0,-1-1 0,-2-1-1,4 2 3,-8-2 201,8 2-195,1 1-1,-1 0 0,0 0 0,0-1 1,1 1-1,-1 0 0,0-1 0,1 1 0,-1-1 1,0 1-1,1-1 0,-1 1 0,0-1 1,1 1-1,-1-1 0,0 0 0,1 0-56,0 1-1,0 0 0,1-1 0,-1 1 1,0 0-1,0-1 0,0 1 1,0 0-1,0-1 0,1 1 0,-1 0 1,0-1-1,0 1 0,0 0 0,1 0 1,-1-1-1,0 1 0,0 0 0,1 0 1,-1 0-1,0-1 0,1 1 1,-1 0-1,0 0 0,1 0 0,-1 0 1,0 0-1,1-1 0,10-3-727,-5 2-38,-3 1 562,-1 1 0,0-1 0,0 0 0,0 0 0,0 0 0,0 0 0,5-5-464,8-15-1203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1:58.64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189 1 1472,'-11'7'250,"1"0"0,0 1 0,1 0 0,0 0 0,0 1 0,-8 11 0,-12 12 299,22-26-437,-3 3 277,1 1-1,0 0 0,0 0 1,1 1-1,-10 18 0,14-18 118,-1 1-57,4-10-442,0 0 1,1 0-1,-1 0 1,0 1-1,0-1 1,1 0-1,0 0 1,-1 1-1,1-1 1,0 0-1,0 0 1,0 1-1,0-1 0,1 0 1,-1 1-1,1-1 1,0 3-1,0-1 88,0 0-1,-1-1 0,1 1 1,-1 0-1,0-1 0,0 5 0,-2 3-34,1 0 0,0 0-1,1 0 1,0 0 0,1-1-1,0 1 1,1 0-1,0 0 1,0-1 0,7 17-1,-7-22-14,0-1-1,0 1 0,1-1 0,5 7 0,6 11 162,6 19-371,41 60-1,-8-33 538,-2-2-648,-49-61 292,0-1 0,0 1 0,0 0 0,0 0 0,-1 0 0,0 0-1,0 0 1,0 0 0,-1 0 0,0 0 0,0 0 0,-1 6 0,1-1 103,0-7-34,-1-4-188,0 1 96,0-1 0,0 0-1,1 1 1,-1-1 0,0 0 0,1 1 0,-1-1 0,0 0 0,1 0-1,-1 1 1,1-1 0,-1 0 0,1 0 0,-1 0 0,1 0 0,0 0-1,-1-1 1,1 1 15,-6-16 110,1 0 0,1-1 1,1 0-1,-3-28 0,-4-30-192,-29-55-49,26 88 193,7 22-115,2 0 0,0 0 1,2-1-1,-1-42 0,4 60 11,-1 1-1,1-1 1,-1 0 0,1 0 0,3-6-1,-3 7 16,0-1 0,0 0 0,0 1 0,0-1 0,0-7 0,-1 6 44,0 1-1,1-1 1,0 1 0,-1 0-1,1-1 1,1 1 0,2-8-1,-2 8 41,-3 12-140,1 55 21,1-5-122,-7 67 0,-8 28 299,-6 36 341,17-171-475,-8 26 1,11-43 7,0 0 1,-1 0-1,1 0 0,0 0 1,-1 0-1,1 0 1,-1 0-1,1-1 1,-1 1-1,1 0 0,-1 0 1,0 0-1,1-1 1,-2 2-1,2-2 1,-1 0 0,1 0 0,0 0-1,-1 1 1,1-1 0,-1 0 0,1 0 0,0 0 0,-1 0-1,1 0 1,-1 0 0,1 0 0,0 0 0,-1 0 0,1 0-1,-1 0 1,1 0 0,0 0 0,-1 0 0,1-1 0,-1 1-1,1 0 1,0 0 0,-1-1 0,0 0-72,-1 0 1,1 0 0,-1-1-1,1 1 1,0 0-1,0-1 1,0 1-1,0-1 1,0 0-1,0 1 1,0-1-1,1 0 1,-1 0 0,0-2-1,-4-13-2043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1:59.96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7 516 576,'-7'-5'2276,"10"-2"-1533,62-84 393,-53 71-927,0 0 1,17-41 0,-26 54-44,0-1 0,0 1 0,-1-1 0,0 0 0,-1 0 0,1 0 0,-1-11 0,0 13-71,0 0-1,0 0 1,0 1 0,1-1 0,0 0 0,0 1 0,4-9-1,7-17 118,2-13 543,-10 32-750,0 0 1,-1-1 0,-1 1 0,0-1-1,-1 0 1,1-13 0,-3 25 1,0 1 0,0 0 0,0 0 0,0 0 0,0-1 0,1 1-1,-1 0 1,0 0 0,0-1 0,0 1 0,0 0 0,0 0 0,0 0 0,0-1 0,0 1 0,0 0 0,0 0-1,-1-1 1,1 1 0,0 0 0,0 0 0,0 0 0,0-1 0,0 1 0,0 0 0,0 0 0,-1 0 0,1-1-1,0 1 1,0 0 0,0 0 0,0 0 0,-1 0 0,1-1 0,0 1 0,0 0 0,0 0 0,-1 0 0,1 0 0,0 0-1,0 0 1,0 0 0,-1 0 0,1 0 0,0 0 0,0 0 0,-1 0 0,1 0 0,0 0 0,0 0 0,0 0-1,-1 0 1,1 0 0,0 0 0,0 0 0,-1 0 0,1 0 0,0 0 0,-1 0 0,-9 10 415,5 1-413,0-1 1,0 1-1,1 0 0,0 0 0,1 0 0,0 0 0,1 1 0,-1 11 0,1 14 39,2 44 0,1-28-60,4 67-2244,1-25-3184,-7-63 4288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2:05.59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768 85 1248,'-7'-10'2608,"7"10"-2559,2-12 142,1 3 210,-2 8-391,-1 0 0,1 1 0,-1-1 0,1 0 0,-1 1-1,0-1 1,1 0 0,-1 1 0,0-1 0,0 0 0,0 0 0,1 1-1,-1-1 1,0-1 0,-2-14 1192,2 16-1192,-1 0 0,1-1 0,0 1 0,0-1 0,0 1-1,-1 0 1,1-1 0,0 1 0,-1 0 0,1-1 0,0 1-1,-1 0 1,1 0 0,0-1 0,-1 1 0,1 0-1,0 0 1,-1 0 0,1-1 0,-1 1 0,1 0 0,0 0-1,-1 0 1,1 0 0,-1 0 0,1 0 0,-1 0-1,0 0 66,-2 23 464,23 78-337,-18-77-95,-1 1-1,-2 0 0,-2 26 0,-1 1 67,-3 90 13,5-108-85,-2 1 0,-1-1 0,-9 35 0,7-40-30,-1-5-67,8-23-2,0-1 0,-1 1 0,1 0 0,-1 0 0,1 0-1,-1 0 1,1-1 0,-1 1 0,1 0 0,-1-1 0,0 1 0,1 0 0,-1-1 0,0 1 0,0-1 0,0 1 0,1-1-1,-1 1 1,0-1 0,0 0 0,0 1 0,-1-1 293,-3-27-423,9 0 385,1 7-55,11-253-181,-11 78 70,-3 170-88,-2 19 45,1-1-1,-1 1 0,0-1 1,-2-8-1,0 3-39,0 1 5,0 0 1,-1-17-1,-2-3 78,5 31-155,0 9 185,1 0 0,2 18 0,-3-23-90,3 26 213,-4 48-1,0-30-271,0 20 7,-3 0-1,-17 91 1,14-114-114,-8 29 366,6-11-188,9-62-71,0 1 1,0 0-1,0-1 1,0 1-1,0-1 1,0 1 0,0-1-1,1 1 1,-1 0-1,1 1 1,1 12 195,-2-8 44,1-3-138,-1 0 0,0 1 0,-1-1 0,1 0 1,-1 1-1,-2 5 0,-5 39-117,7-45 13,0 0-1,0 0 1,0 0-1,1 0 1,-1 0-1,1 8 1,0-12 33,0 1 0,1 0 0,-1-1 0,1 1 0,-1 0 1,0-1-1,1 1 0,0 0 0,-1-1 0,1 1 0,-1-1 0,1 1 0,-1-1 0,1 0 0,0 1 0,-1-1 1,1 1-1,1-1 0,18 0-435,-6-3 231,-9 4 185,-7 2 249,1-3-248,1 1 1,0-1-1,-1 0 1,1 1-1,0-1 1,-1 0-1,1 1 1,0-1-1,-1 1 1,1-1-1,0 1 1,0-1-1,0 1 1,-1-1-1,1 1 1,0-1-1,0 1 1,0 0-1,-4 8 232,-4-2-119,3-2-107,-2 1 0,1-1 0,0-1 0,-8 5 0,12-8 21,0 1 0,0-1-1,0 0 1,0 1-1,1 0 1,-1-1 0,0 1-1,-1 3 1,-11 9-218,4-9 232,0-1 0,0 0 1,-1 0-1,0-1 0,0 0 0,-15 1 0,10-1-44,-87 14 394,-33 6-237,117-18-196,0 0-1,0 2 1,1 0 0,0 1-1,-16 10 1,-34 15 760,19-9-323,47-23-634,0 0 0,0 0-1,0 0 1,0-1 0,0 1 0,0 0 0,0-1 0,-1 0 0,1 1 0,-4-1 0,50-50-6903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2:27.1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39 357 896,'3'-5'376,"-6"-9"1328,3 12-1638,5-10 321,-1 3-310,-1 0-1,0-1 0,3-15 0,4-13 41,-9 34-59,0 0 0,0 1 0,0-1 0,-1 0 1,0 0-1,0 0 0,0 0 0,0 0 1,0 0-1,-1 0 0,-1-7 0,1 7 109,0 0-1,0-1 1,1 1-1,0-8 1,0 8-59,0 1-1,0 0 1,0 0 0,-1-1-1,1 1 1,-1 0-1,0 0 1,0-1 0,-1-2-1,-1 1-41,0 0 0,0 1 0,0 0 0,-6-7-1,6 8-7,0 0 1,0-1-1,0 0 0,1 0 0,-1 0 0,-2-7 0,-2-2 216,5 10-251,1 1 1,-1-1-1,1 0 1,0 1 0,0-1-1,0 0 1,0 0-1,0-5 1,0 0-448,6 17-102,1 0 492,-1 1-1,0 0 0,-1 1 0,0-1 1,3 15-1,9 57-208,-12-54 177,19 82-1102,-20-100 666,-1 0-1,-1 0 1,0 0 0,0 12-1,-1 6-910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2:16.7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199 27 832,'1'-5'225,"2"5"-98,-2 0-68,2 7-11,-3-6-41,-26 18 3280,23-18-3040,3-1-220,-1 0 26,0 0 0,0 0 1,1 0-1,-1-1 0,0 1 1,0 0-1,1 0 0,-1 0 1,0-1-1,1 1 0,-1 0 1,0-1-1,1 1 1,-1-1-1,1 1 0,-1-1 1,0 1-1,1-1 0,-1 1 1,1-1-1,-1 0 0,-5-5 528,-13 0 0,17 5-500,-1 0 0,1 0 0,0 0-1,0 0 1,0 0 0,0 0-1,1-1 1,-4-2 0,3 3-20,1-1 0,0 1 1,-1 0-1,0 0 0,1 0 0,-1 0 1,0 0-1,1 0 0,-1 0 1,0 1-1,0-1 0,0 1 0,1-1 1,-1 1-1,-3-1 0,-7 0 158,11 0-219,-1 1 0,1 0 1,0 0-1,-1-1 0,1 1 1,-1 0-1,1 0 0,0 0 1,-1 1-1,1-1 0,-1 0 1,1 0-1,0 1 0,-1-1 1,-1 1-1,-16 6 254,17-7-269,0 1 0,0-1 0,0 1 0,0 0 0,0-1 0,0 1 0,0 0 0,0 0 0,1 0 0,-1 0 0,0 0 0,-2 3 0,4-4 14,-5 6 398,19-5-84,29 7-36,-9-2-607,-23-4 172,-9-1 189,-1-1 1,1 1-1,-1-1 1,1 1-1,0-1 1,-1 0 0,1 0-1,-1 0 1,1 0-1,0 0 1,-1 0-1,1 0 1,-1-1-1,1 1 1,1-1-1,-1 1-22,-1-1-1,1 1 1,-1-1-1,1 1 1,-1 0-1,1 0 1,0 0-1,-1 0 1,1 0-1,-1 0 1,1 0-1,-1 1 1,1-1-1,2 2 1,8 0-398,-3 1 330,-8-3 87,1 1 0,0 0 0,-1-1 0,1 1 0,0-1 0,-1 1 0,1-1 0,0 0 0,0 1 0,-1-1 0,3 0 0,-3 0-12,8 8-266,0 8 436,-4-9-191,-3-2-16,-1 0 1,1-1-1,-1 1 0,0 0 1,-1 0-1,1 0 0,-1 7 1,0-12 26,0 0 0,0 0 0,0 1 0,0-1 0,0 0 0,1 0 0,-1 1 0,0-1 0,0 0 0,0 0 1,1 1-1,-1-1 0,0 0 0,0 0 0,1 0 0,-1 0 0,0 1 0,0-1 0,1 0 0,-1 0 0,0 0 0,1 0 0,-1 0 1,0 0-1,0 0 0,1 0 0,-1 0 0,0 0 0,1 0 0,12 0-74,-11 0 2,2 0 113,-1 0 0,1-1 0,0 0 0,0 0 0,-1 0 1,1 0-1,-1-1 0,1 0 0,-1 1 0,1-1 0,-1 0 1,3-3-1,23-11 6,-26 15-44,-1 0 0,1 0 0,-1-1 1,0 1-1,1-1 0,-1 0 0,0 0 0,0 1 0,2-4 0,0 1-36,-4 4 75,0-1-22,0 0 0,0 0-1,0 1 1,0-1 0,0 0-1,0 1 1,0-1 0,0 0-1,-1 0 1,1 1 0,0-1-1,0 0 1,-1 1 0,1-1-1,-1 0 1,-25-9-114,9 5 144,-6 0-67,19 3 114,-1-2-750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2:18.2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189 74 1888,'-7'-1'674,"2"1"-265,3 1-338,1-2 0,-1 1 1,1 0-1,-1 0 0,1 0 1,-1-1-1,1 1 0,0 0 1,-1-1-1,1 1 0,-1-1 1,1 0-1,0 0 0,0 1 1,-2-2-1,-12-5 478,-28 2 1846,33 4-1565,1-1 0,-20 1 0,29 1-806,-1 0-15,1 0 0,0 1 1,0-1-1,-1 0 0,1 0 1,0 0-1,0 0 0,-1 0 1,1 0-1,0 0 0,-1 0 1,1 0-1,0 0 0,0 0 1,-1 0-1,1 0 0,0 0 1,0 0-1,-1 0 0,1 0 1,0 0-1,0-1 0,-1 1 0,1 0 1,0 0-1,0 0 0,-1 0 1,1-1-1,0 1 0,0 0 1,0 0-1,-1 0 0,1-1 1,0 1-1,0 0 0,0 0 1,0 0-1,0-1 0,-1 1 1,1 0-1,0-1 0,0 1 1,0 0-1,0 0 0,0-1 0,0 1 1,0 0-1,0 0 0,0-1 1,0 1-1,0 0 0,0-1 1,10 0 64,15-3 50,-13 1-106,1 1-1,15 0 0,-10 1 84,23-4 0,-1 0 135,59-7 500,-85 10-776,28-3-38,-41 5 101,-1 1-1,1 0 1,0-1-1,0 1 1,-1 0-1,1 0 0,0-1 1,-1 1-1,1 0 1,-1 0-1,1 0 1,-1 0-1,1 0 1,-1 0-1,0 0 0,1 0 1,-1 0-1,0 0 1,0 0-1,0 0 1,0 0-1,0 0 1,0 2-1,-2-2 69,0 0 0,1 0 0,-1 0 0,0 0 0,0 0 0,0 0 0,0 0 0,0-1 0,0 1 0,0-1 0,0 1 0,-5-1 0,-31 1 299,23-2-678,-157 6 784,89-2-1109,76-2-324,-1 0 1,-28 8-1874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2:19.6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21 1472,'-5'-21'4369,"4"22"-4252,-7 0 122,7 16-159,-1-10 59,1 0 0,0 1-1,0-1 1,0 0 0,1 1 0,1-1 0,-1 0-1,2 9 1,1 20 41,2 5-209,-3-33 55,-1-1 1,0 0-1,0 1 0,-1-1 0,-1 14 0,0-15 20,1 0-1,0 0 1,0 0-1,1 0 0,2 12 1,-2-12 2,0 1 0,0-1 0,-1 1 0,0 13-1,-1-3 165,-2 8 142,1-6-19,3-18-320,-1 0 0,0 1 0,0-1-1,0 0 1,0 0 0,0 0 0,0 0 0,0 0-1,0 0 1,0 0 0,0 0 0,-1 0-1,1 0 1,0 0 0,-1 0 0,1 0 0,-1 0-1,1 0 1,-1 0 0,0 0 0,1 0 0,-1 0-1,0 0 1,1-1 0,-2 2 0,-5 5 442,5-13 135,1 4-484,-2-12 142,1 0-1,0-1 1,1 1-1,2-28 1,-1 19-410,0-196-1013,-5 265 922,-1 38 974,0 2-187,-4 39-435,7-87-533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58.9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 4224,'0'-8'1568,"0"11"-1216,3-3 224,7 5-480,-2-5 192,5 3-192,4 5 96,1 0-96,3 0-416,1-2 192,-1 2-2304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2:20.4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238 5 320,'-18'0'3173,"14"-1"-2919,0 0 1,0 0-1,0 0 0,0 1 0,0-1 0,0 1 0,0 0 1,-7 1-1,-2 0 45,6-1-184,1 1 0,-1 0 0,-12 4 0,-3 0 70,12-3-27,-1 1 1,1 1-1,0-1 0,0 2 0,-17 8 0,2-6-968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2:21.3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0 564 1152,'7'-27'3633,"-5"21"-3624,1-1 1,-2 0 0,1 1-1,-1-1 1,1-7 0,-6-121 951,2-65-765,3 152-389,3-36-1118,-3 61 143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2:22.7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303 1 2144,'-38'19'1056,"24"-18"-299,13-2-719,0 1-1,0 0 1,-1 0 0,1 0 0,-9 3 1251,18-3-916,17 2 13,-20-1-269,-1 0 0,1-1 0,0 0 0,-1 0 0,1 0 0,0-1 1,-1 1-1,7-2 0,-1-1-161,0 0 0,0 1 1,0 0-1,21 0 0,-44 13 903,7-6-683,-54 29 256,42-23-193,-26 11 0,11-5-77,31-16-131,1 0 0,-1 0 0,0 0-1,0 0 1,0-1 0,0 1 0,0-1 0,0 1 0,-2-1 0,4-1-49,1 1-1,-1-1 1,0 0 0,1 0 0,-1 0-1,1 1 1,-1-1 0,1 0-1,0 0 1,-1 1 0,1-1 0,0 1-1,0-2 1,59-28 733,-60 31-709,-1 1-1,0 0 1,0 0 0,0-1 0,0 1 0,0-1 0,0 1 0,0-1 0,-1 1-1,-1 0 1,2 0 20,-22 19 450,0 0 0,-37 23 0,-2 3 374,57-43-769,-4 4-43,-1 0 1,-1-1-1,-14 8 0,25-14-47,-1-1 0,1 0 0,-1 0 0,1 0-1,-1 1 1,0-1 0,1 0 0,-1 0 0,1 0 0,-1 0 0,1 0-1,-1 0 1,0 0 0,1 0 0,-1 0 0,1 0 0,-1-1-1,1 1 1,-1 0 0,1 0 0,-1 0 0,1-1 0,-1 1-1,1 0 1,-1-1 0,0 0 0,1 1-21,-1-1 1,1 1-1,0-1 0,0 1 1,0-1-1,-1 1 0,1-1 0,0 1 1,0-1-1,0 0 0,0 1 1,0-1-1,0 1 0,0-1 1,0 0-1,0 1 0,0-1 0,0 1 1,1-1-1,-1 1 0,0-1 1,0 0-1,1 1 0,-1-1 1,0 1-1,0-1 0,1 1 0,-1 0 1,1-1-1,0 0 0,59-64-4311,-26 31 608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2:25.8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19 2912,'-1'-8'1410,"0"7"-1454,1 1-1,0-1 1,-1 1-1,1-1 1,0 0-1,0 1 0,3-7 788,-7 18-920,-6 4 715,9-13-453,0 0 1,0 0 0,-1 0 0,1 0-1,0-1 1,0 1 0,-1-1 0,1 1-1,-1-1 1,0 1 0,1-1 0,-1 0-1,0 0 1,-3 2 0,-26 10 442,71-16 464,-37 2-972,1 1-1,-1 0 1,1-1 0,-1 1 0,5 1 0,-5-1-5,-1 0 0,1 0 0,-1 0 0,1 0 0,0 0 0,-1-1 1,5 0-1,-6 0 118,-2 20-202,-1-15 134,0-1 1,0 0-1,0 0 1,-1 1-1,1-2 1,-1 1 0,0 0-1,-3 2 1,-10 12 213,11-10-161,-1 0 0,0 0 1,0 0-1,-1-1 0,-11 9 0,12-8-199,-5 4 171,11-11-84,0 0-1,-1 1 1,1-1-1,0 0 0,0 0 1,0 0-1,0 0 0,-1 0 1,1 0-1,0 0 0,0 0 1,-1 1-1,1-1 1,0 0-1,0 0 0,0 0 1,-1 0-1,1 0 0,0 0 1,0 0-1,-1 0 0,1 0 1,0 0-1,0 0 1,0-1-1,-1 1 0,1 0 1,0 0-1,0 0 0,0 0 1,-1 0-1,1 0 1,0 0-1,0-1 0,0 1 1,-1 0-1,1 0 0,0 0 1,0 0-1,0-1 0,0 1 1,0 0-1,0 0 1,-1 0-1,1-1 0,0 1 1,0 0-1,0-1 8,0-1 0,0 1-1,0 0 1,0 0 0,0 0 0,0 0 0,0 0-1,0 0 1,0-1 0,1 1 0,-1 0 0,0 0-1,1 0 1,-1 0 0,1 0 0,-1 0 0,2-1-1,12-19 9,-11 17-85,10-12-16,18-18 0,2 2-3952,-20 15 2080,-4-12-400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2:28.1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91 1248,'-12'-16'4655,"8"14"-4344,2 1-132,0 0 1,1 0 0,-1 0-1,1-1 1,-1 1 0,1 0-1,-1-1 1,1 1 0,0-1-1,0 0 1,-1 0-1,0-2 1,2 4-143,0-1 0,0 0 0,0 0 0,-1 0 0,1 0 0,0 0 0,0 0 0,0 0 1,1 0-1,-1 0 0,0 0 0,0 0 0,0 0 0,1 0 0,-1 0 0,0 0 0,1 0 0,0-1 0,14-12-24,-10 10-26,-4 3 2,0 0-1,0 1 1,-1-1 0,1 0-1,0 1 1,0-1 0,0 1-1,0-1 1,12-7 1590,-17 7-1531,-47 1 1526,51 1-1667,-1 1 1,1-1 0,0 0 0,0 1-1,0-1 1,0 0 0,0 1 0,0-1-1,1 3 1,0-2-136,1 0 1,-1 0-1,1 0 0,0 0 0,1 1-227,3 2 227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2:36.3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1 1056,'-13'20'3920,"9"-16"-3485,1 0-409,0-1-1,-1 1 0,1 0 0,1 0 0,-1 0 0,1 0 0,-1 0 0,-1 7 0,-9 15 322,12-23-248,-1-1 1,1 0-1,-1 1 0,0-1 1,0 0-1,0 0 1,0 0-1,-3 3 0,0-1-97,4-3-13,-6-9 630,5 6-908,2 1 253,0 1 0,0 0 0,-1-1 0,1 1 0,0 0 0,0-1 0,0 1 0,0 0 0,0-1 0,0 1 0,0 0-1,0-1 1,0 1 0,0 0 0,0-1 0,1 1 0,-1-1 0,0 1 0,0 0 0,0 0 0,0-1 0,0 1 0,1 0 0,-1-1 0,4-2-469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2:37.6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13 3072,'-5'-8'3272,"5"8"-3232,-22 2 1344,18-1-1195,1-1-1,-1 1 1,1-1 0,-1 0-1,0 0 1,1 0 0,-1 0-1,1-1 1,-1 0-1,0 1 1,-3-3 0,6 3-168,-1-1 1,0 0 0,0 1 0,1 0 0,-1-1-1,0 1 1,0 0 0,0 0 0,0 0-1,0 0 1,1 0 0,-4 1 0,4-1-38,0 0 1,1 1-1,-1-1 1,0 0-1,1 1 1,-1-1-1,0 0 1,1 1-1,-1-1 1,0 1-1,1-1 1,-1 1-1,1 0 1,-1-1-1,1 1 1,-1-1-1,1 1 1,0 0-1,-1 0 1,1-1-1,0 1 1,-1 0-1,1-1 1,0 1-1,0 0 1,0 0-1,0 0 1,0-1-1,0 1 1,0 1-1,0 0 71,0 0 0,0 0 0,1 0-1,-1 0 1,1 0 0,0-1 0,0 1-1,-1 0 1,1 0 0,0 0 0,0-1-1,1 1 1,-1-1 0,3 4 0,4-1 51,-6-3-219,0-1-1,0 1 0,0-1 1,0 1-1,0-1 1,0 0-1,0 1 0,0-1 1,0 0-1,0 0 0,0-1 1,0 1-1,4-1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2:41.5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179 10 1472,'-1'-1'32,"0"1"1,-10-8 1370,11 8-1383,-18 2-42,5-1 588,5 1-180,0 0 0,1 1 0,0-1 0,-1 1 0,1 1 0,1 0 0,-8 4 0,-7-4 1295,14-4-886,14-1-471,-7 1-311,0 1 0,1-1 0,-1 0 0,0 0 0,0 0 0,1 1 0,-1-1 0,0 0 0,0 0 0,0 1 0,0-1 0,1 0 0,-1 1 0,0-1 0,0 0 0,0 0 0,0 1 0,0-1 0,0 0 0,0 1 0,0-1 0,0 0 0,0 1 0,0-1 0,0 0 0,0 1 0,0-1 0,-3 12 1500,2-12-1476,1 0 0,-1 1 0,1-1 0,-1 0 0,1 0 0,-1 0 0,0 0 0,1 0 0,-1 0 0,1 0 0,-1 0 0,1-1 0,-1 1 0,1 0 0,-1 0 0,1 0 0,-1 0 0,1-1 0,-1 1 0,1 0 0,-1-1 0,-14-10 235,2 2-137,13 8-144,0 1 0,0 0-1,-1 0 1,1 0-1,0 0 1,0 0 0,0 0-1,-1 0 1,1-1-1,0 1 1,0 0 0,0 0-1,-1 0 1,1 0 0,0 0-1,0 0 1,-1 0-1,1 0 1,0 0 0,0 0-1,0 0 1,-1 0-1,1 1 1,0-1 0,0 0-1,0 0 1,-1 0-1,1 0 1,0 0 0,0 0-1,0 0 1,-1 1 0,1-1-1,0 0 1,0 0-1,0 0 1,-1 10-116,1-5 171,5 22-265,-5-20 203,1-1 0,0 1-1,0-1 1,3 7 0,2 17 177,-5-26-142,0 1 0,0-1 1,0 1-1,1-1 0,0 0 0,2 6 1,-3-9-9,-1 0 1,1 1-1,0-1 1,0 1 0,0-1-1,0 0 1,0 0-1,0 0 1,0 0-1,0 1 1,0-1 0,0-1-1,1 1 1,-1 0-1,0 0 1,1 0-1,-1-1 1,1 1 0,-1-1-1,0 1 1,3 0-1,14-1 91,-6-1-105,1 1-1,-1 0 0,1 1 0,-1 1 0,1 0 0,15 5 0,-22-5-56,-1 1 0,1-1 1,-1 1-1,0 0 0,0 0 0,0 1 0,0-1 0,0 1 1,-1 0-1,0 0 0,0 1 0,0-1 0,6 10 1,2 8-718,13 27 1,17 31-5106,-29-62 4282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2:42.9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 64 2400,'-2'-14'779,"2"14"-737,0 0 0,0-1 1,0 1-1,0-1 0,0 1 1,3-5 507,-3 5-507,1 0-44,-1-1 1,0 1 0,0 0-1,1 0 1,-1-1 0,0 1-1,0 0 1,1 0 0,-1-1 0,0 1-1,0 0 1,0-1 0,1 1-1,-1 0 1,0-1 0,0 1-1,0 0 1,0-1 0,0 1 0,0-1-1,0 1 1,0 0 0,0-1-1,0 1 1,0 0 0,0-1-1,0 1 1,0 0 0,0-1-1,0 1 1,-1-1 0,-2-6-264,3 6 341,0 1-1,0-1 0,0 0 1,-1 0-1,1 0 0,0 1 1,-1-1-1,1 0 0,-1 1 1,-2-4 381,3 3-382,-1 1 0,0-1 1,1 1-1,-1 0 0,0-1 1,1 1-1,-1 0 0,0-1 1,0 1-1,1 0 0,-1 0 1,0-1-1,-1 1 0,-2-3 268,4 2-327,0 1 1,-1 0-1,1-1 0,0 1 0,0 0 0,0-1 0,-1 1 0,1 0 0,0 0 1,0-1-1,0 1 0,-1 0 0,1 0 0,0 0 0,-1-1 0,1 1 0,0 0 1,-1 0-1,1 0 0,0 0 0,-1 0 0,1-1 0,0 1 0,-1 0 1,1 0-1,0 0 0,-1 0 0,1 0 0,0 0 0,-1 0 0,1 0 0,0 0 1,-1 0-1,1 1 0,0-1 0,-1 0 0,1 0 0,0 0 0,-1 0 0,1 0 1,0 1-1,0-1 0,-1 0 0,1 1 0,-6 4 37,5-4-23,1 0 1,-1-1 0,0 1-1,0 0 1,1-1 0,-1 1-1,0 0 1,0-1 0,0 1-1,0-1 1,0 1 0,1-1-1,-1 0 1,0 1-1,-2-1 1,1 0 133,2 8 358,0 1-294,-1 0-1,0 0 1,-4 10-1,0 8 165,0 22 39,3-35-284,0 0 1,1 24 0,1-22 78,-3 26 1,-1 1 145,3-40-610,1 1 1,0 0-1,1 0 0,-1 0 0,1-1 0,0 1 0,1 4 0,6 12-1606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2:45.0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 2 1728,'-1'0'40,"1"0"0,-1-1 0,0 1 0,0 0-1,0 0 1,0 0 0,0 0 0,0 0 0,0 0 0,0 0 0,1 0 0,-1 0 0,0 0 0,0 0-1,0 1 1,0-1 0,0 0 0,0 1 0,1-1 0,-1 0 0,0 1 0,0-1 0,0 1-1,1-1 1,-1 1 0,0 0 0,1-1 0,-1 1 0,0 1 0,-9 7 144,6-6 87,1 0-1,-1 0 1,1 1 0,0-1-1,0 1 1,1 0-1,-5 7 1,6-8-116,-30 34 1120,16-18-871,13-16-326,-1-1-1,1 1 1,0 0-1,0 0 1,-2 4-1,0-1 56,0 1 0,1 0 0,0 0-1,0 0 1,1 1 0,0-1 0,0 0 0,1 1 0,0 0 0,0 7-1,1-14-190,0 1-1,0-1 1,-1 0-1,1 1 1,1-1-1,-1 0 1,0 1-1,0-1 1,0 0-1,1 0 1,-1 1-1,0-1 1,1 0-1,-1 0 1,1 1-1,0-1 1,-1 0-1,1 0 1,0 0-1,0 0 1,0 0-1,0 0 1,0 0-1,0 0 1,0-1-1,0 1 1,0 0-1,0-1 1,0 1-1,0 0 1,0-1-1,3 1 1,8 0-678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59.4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0 3904,'-13'20'1440,"13"-9"-1120,4 5-96,0-5 384,1 0-384,-2 0-96,7 1-64,-2 0 288,5 0-192,4-4-288,1-2 64,4 2-768,-1-3 448,2-5-1792,-2 0 1216,1-5-704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2:50.1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1 224,'-13'3'2656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3:24.6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0 224,'0'0'4597,"1"2"-4639,1 3 90,0 1 0,0 0 1,-1 0-1,0 0 1,0 0-1,0 0 0,0 8 1,0 6 97,1 3 65,-1 1-1,-3 24 1,1 6-518,-2 19 234,1-37 443,3 49 0,11 182-530,-4-122 435,-1-45 20,-6-82-265,6 25-1,0 1-18,-3-13-69,10 119-130,-11-105 418,3 86-92,-6-88-22,-13 308 718,-4-162-216,7 27-298,2-85 320,8-39 75,3-78-506,-3-12-223,1 0 1,-1-1-1,1 1 1,-1-1-1,0 1 0,0 0 1,1-1-1,-1 1 1,-1 0-1,1-1 0,0 1 1,-1 2-1,-8 40 121,8-41-86,1 1 1,-1-1 0,1 1 0,-1-1-1,1 6 1,0-6-392,0 1 1,0-1-1,0 0 1,-1 0-1,1 0 0,-1 0 1,-2 6-1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3:30.6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112 465 1728,'-5'-7'501,"8"1"-188,7-5-375,0 9 426,-9 2-353,0 0 0,1 0 0,-1-1 0,0 1 0,0 0 0,1 0 0,-1 0 0,0 0 0,1 1-1,-1-1 1,0 0 0,0 0 0,0 1 0,2 0 0,15 8-105,-14-6 151,0-1 1,0 0-1,0 0 1,0 0-1,6 1 1,11 1 321,1-2 1,-1-1-1,1 0 1,37-5-1,13 1 81,29 5-218,108-5 140,314-67 455,-261 32-622,3 19 17,-138 11-194,176-8 221,0 21-112,-9 7-294,-25-1 406,224-3-97,-323-9 81,42-6 145,-1-1-371,241 25 213,-239-7 47,-71-1 101,134 1 12,587-44 351,-445 26-666,46 18 499,-446-9-588,63 5 174,56 1 5,583-12-357,-258-10 480,-291-2-537,23 0 290,182-15-62,34-4 101,4 17-169,-233 12 119,-77 4 56,126-8-193,264-12 1067,-209 14-1227,347-6 582,-280 11-480,-18-12 941,-244 10-555,199-9 73,114-9-231,114-25 753,-80 17-661,-10 27-962,-263 6 947,90 6 303,116 16-672,338 12 474,34-31-570,-417-6 431,297 3-127,-349-8 241,20 1-232,-83 8-38,183 6 223,-106 3 32,-1 0 118,-106-6 66,32 2-502,4 0-115,-137-5 173,15 2 355,-37-1-339,82-4 0,-42-1 0,206-20 505,-287 20-458,61-11-187,-50 8 79,0 1 0,37-1-1,-35 4 125,0 2-1,-1 0 1,1 2-1,30 8 1,-46-8-153,-5-1 31,0 0 1,0 0 0,0 1-1,0 0 1,0 1-1,14 8 1,-10-4-43,-4-3 117,-1 0-1,12 11 1,-17-14 9,0 0 1,0 0 0,-1 1 0,1-1 0,-1 0 0,1 1-1,-1-1 1,0 1 0,0-1 0,0 1 0,0 0 0,0-1-1,0 4 1,2 27-491,-2 49-1,0-12 234,0-41 180,1 279 374,-6-271-409,-2-1 0,-12 39 0,-6 41 99,21-94-55,-55 375-220,53-362 225,2 1 1,2-1-1,0 1 1,7 42 0,29 138-195,-11-79-9,-20-112 372,-2 1 0,-2-1-1,-2 34 1,-15 76-71,6-58-111,3-22-9,-8 86 30,13-105 340,5 67 0,-1-93-237,2 1 0,0-1 1,0 0-1,1 0 0,0 0 1,0-1-1,1 1 0,1-1 0,6 9 1,15 29-314,-20-32 378,-6-11-62,1 0 0,0 0-1,0 0 1,0-1 0,0 1 0,6 5 0,31 45 358,-37-52-389,0 1 1,0-1 0,-1 1-1,1 0 1,-1-1 0,1 1-1,-1 0 1,0 0 0,0 0-1,-1 0 1,1 0 0,0 0-1,-1 1 1,0-1 0,0 3-1,0-4 149,-3 9-592,-1-9 398,1 0 1,-1-1 0,0 1-1,0-1 1,0 1-1,0-1 1,0 0 0,0-1-1,0 1 1,0-1 0,-7 0-1,7 1 20,-105 0-15,-25 3 4,-24 16-448,-77 6 294,181-23 186,-309 33-89,268-21-209,-190 4 0,-51-15-125,219-3 498,-223 29 0,149 4-564,-107 17 73,123-19 688,-26 4 33,-44-18-399,125-12 259,-170-7 475,174-3-553,-147-15-435,-7 0 494,38 10-18,-183 0-409,24 17 151,149 5 117,19 0 134,-49-2-96,-71 6-16,153-10 52,-111 5 343,95-7-206,68-3 21,-69 0-613,-19 0 597,13 2 197,-66 3-196,-64 6 24,241-11-289,-131 3 267,-105 5 78,137-5-556,-166-4 638,202-2 107,-184-11-246,7 0-122,90 2 89,114 1-56,-409-24-172,387 25-37,-29-4 79,-135-7 837,204 15-777,-345-16 138,-61 1-234,-46 8-300,362 16 315,36 0-31,40-3 157,-536 5-43,337 0-206,83-2-87,22-1 405,-559-4 412,354-5 216,330 4-414,-105 2-87,-87 9-483,116-5 349,112-3 195,-34 1-45,-302 11-714,214-10 310,126-2 130,-265 5 470,55-3-822,30-3 454,113-3 64,-238-13-86,225 10-259,38 2 247,-12-1-178,-43-3 60,-6-14 90,-1-1-90,-7 3 308,-55-3-1027,207 20 631,-42 4-1,45 2 3,-6-1-138,18-1 178,11 3-151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4:25.89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75 187 576,'-6'8'2561,"-2"11"-1586,5-13-810,0 1 1,0-1-1,1 1 0,-3 13 1,-9 66-444,12-38 856,2-34-500,0-1-1,-2 16 1,-1-9-148,1 0 0,1 1 1,2 22-1,9 62 90,-2-34 351,3-10-299,-1-4-224,-4-23 63,-3-22 136,-1 0 1,1 20-1,-3-24 47,-1 0 1,1 0-1,-1 0 0,-1-1 0,-4 16 0,-11 39-526,15-53 654,2-8-194,0 0 0,0 0 1,0 0-1,0 0 0,-1 0 0,1-1 1,0 1-1,-1 0 0,1 0 1,-1 0-1,1 0 0,-1-1 0,1 1 1,-2 2 175,7-276 572,25 4-667,-22 220-69,2-9 196,18-61 0,-26 113-223,0-1-1,-1 1 0,1 0 1,-1-1-1,0 1 1,-1-1-1,0 1 1,0-1-1,0 0 1,-1 1-1,-1-7 0,1 6-1,1 6-16,0 1 1,0 0 0,1 0-1,-1 0 1,0-1-1,0 1 1,0 0 0,0 0-1,0-1 1,0 1-1,0 0 1,0 0 0,0-1-1,0 1 1,-1 0 0,1 0-1,0 0 1,0-1-1,0 1 1,0 0 0,0 0-1,0-1 1,0 1-1,-1 0 1,1 0 0,0 0-1,0 0 1,0-1-1,0 1 1,-1 0 0,1 0-1,0 0 1,0 0-1,0 0 1,-1 0 0,1-1-1,-2 1 280,-6-5 205,8-18-363,1 0 1,7-43-1,-5 34 68,-2 25-265,-1-1-1,1 1 0,1-1 0,3-10 0,-2 13 139,-1 13-60,-2 18-86,0-19 56,10 200-805,-7 466 554,-6-345 518,7-295-17,-3-27-67,0 0 0,0 0 0,0 13-1,4-48 26,4-32 234,-2 23-185,11-47-417,55-162 0,-24 75 40,19-51 363,-57 195-164,-2 8 10,-2-1 0,9-33 0,-12 32 267,-1 1-1,-1-33 1,-2 48-269,0 0 0,-1 0 0,0 1 0,-3-9 0,2 5-21,0-7-252,2 15 233,0-1 0,0 1-1,0 0 1,0-1-1,0 1 1,0 0 0,-1-1-1,1 1 1,0 0 0,-1 0-1,1-1 1,-1 1-1,0 0 1,1 0 0,-2-2-1,1 2 40,6 48-1537,-5-12 1318,-5 123 282,-4-17-201,0-7 67,4-11-76,6-102 157,1 1 1,0-1-1,10 36 1,-5-25-141,-5-22 125,-1-2 1,2 1 0,2 9 0,-3-14-34,-1 1 1,0 0-1,0-1 1,0 1-1,-1 0 1,1 5-1,-1-7 15,0-1 0,0 0 0,-1 0 0,1 1 1,0-1-1,-1 0 0,1 0 0,-1 0 0,0 0 0,1 0 0,-1 0 0,0 0 0,-1 0 0,-1 3 0,3-4-18,-1-1 0,1 0-1,-1 1 1,1-1 0,0 0 0,-1 1 0,1-1 0,-1 0-1,1 0 1,-1 0 0,0 1 0,1-1 0,-1 0 0,1 0-1,-1 0 1,1 0 0,-1 0 0,1 0 0,-1 0-1,1 0 1,-1 0 0,1 0 0,-1 0 0,0-1 0,1 1-1,-1 0 1,1 0 0,-1 0 0,1-1 0,-1 1-1,1 0 1,0-1 0,-1 1 0,1 0 0,-1-1 0,1 1-1,0 0 1,-1-1 0,1 1 0,0-1 0,-1 1 0,1-1-1,0 1 1,-1-2 0,-11-23 108,12 24-115,-4-10 59,0-1-1,1 0 1,1 0-1,-1-18 0,1-51-60,2 64 54,0-33-146,2 1 1,3 0-1,2 0 1,1 1-1,3 0 0,21-57 1,20-18-92,-22 56 400,-29 64-264,0 0 0,0-1-1,0 1 1,-1 0 0,1-1-1,-1 1 1,0-7 0,0 17-571,-3 34 576,-1 0 1,-14 59-1,3-20-99,-1 35 366,-2 194 790,18-311-1029,0 1 0,0-1 0,-1 0 0,1 0 0,-1 1 0,1-1 0,-2-2 0,1-2-33,0 0 1,0 0 0,1 0 0,0 0 0,1-12-1,0-5 9,7-237-228,-8 214 381,-2-116-270,0 138 185,0 0-1,-2 0 0,-11-43 1,10 54-57,3 3-8,-1 0 1,-1 1-1,0-1 0,-9-14 1,0 5 241,-1 1 0,-1 1 0,-1 0 0,-30-24 1,31 27-296,5 5 145,-1-1 0,0 2 0,-19-13 0,25 20-37,0 0 0,0-1 0,0 1 1,0 1-1,0-1 0,0 1 0,0 0 1,0 0-1,-6 1 0,-6 0-26,15-1-11,-1 0 0,1 0 0,-1 0 0,1 1 0,0-1 0,-1 1 0,1-1 0,0 1 0,0 0 0,-1 0 0,1 0 0,0 0 0,-3 2 0,-6 4 414,11-7-414,-1 0 1,0 0-1,1 1 0,-1-1 1,0 0-1,1 1 0,-1-1 1,1 1-1,-1-1 0,1 0 1,-1 1-1,1 0 0,-1-1 1,1 1-1,-1-1 0,1 1 1,0-1-1,-1 1 0,1 0 1,0-1-1,0 1 0,-1 0 1,1-1-1,0 1 0,0 0 1,0 1-1,-2 11-46,1 1 0,1-1 0,1 18 0,0 1 39,-4 130-65,-10 35-376,8-141 463,-8 231 467,4-112-229,9-166-218,0 0-1,-1 1 0,0-1 1,0 0-1,-1 1 0,0-1 1,-4 9-1,-3 13 542,7-21-544,0 0-1,-7 14 1,6-17-25,1-1 0,0 1 0,0 0 0,1 0 0,0 0 0,0 1 0,1-1 0,0 11 0,0-17 6,0-1-1,0 1 0,0-1 0,0 1 0,1-1 1,-1 0-1,0 1 0,0-1 0,0 1 0,0-1 1,0 0-1,1 1 0,-1-1 0,0 0 0,0 1 1,1-1-1,-1 0 0,0 1 0,1-1 1,-1 0-1,0 1 0,1-1 0,-1 0 0,0 0 1,1 0-1,0 1 0,14 1-52,15-6-86,6-5-141,32-9 528,-36 9 21,52-8 1,-71 17-357,-12 0 70,-1 0-1,0 0 1,1 0-1,-1 0 1,1 0-1,-1 0 1,0 0-1,1 0 1,-1 0-1,1 0 1,-1 1-1,0-1 1,1 0-1,-1 0 0,0 0 1,1 1-1,-1-1 1,0 0-1,1 1 1,-1-1-1,0 0 1,0 1-1,1-1 1,-1 0-1,0 1 1,0-1-1,0 0 1,1 1-1,-1-1 1,0 1-1,-1 0-84,1-1-1,-1 1 1,0 0 0,0-1-1,0 1 1,1 0-1,-1-1 1,0 1-1,0-1 1,0 0-1,0 1 1,0-1-1,0 0 1,0 1 0,0-1-1,0 0 1,0 0-1,-2 0 1,-2 0-338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4:28.561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278 0 2560,'-5'3'2476,"1"8"-1800,-7 48-180,-4 64 0,-40 389-651,40-399 413,-31 221 108,0-144-103,19-86 125,19-70-245,-10 38 513,-8 79 1,25-145-464,1 0 0,-1-1 0,2 1 0,0 10 0,-1-15-170,0 0 0,0 0 0,0-1 0,1 1 1,-1-1-1,0 1 0,0 0 0,0-1 1,1 1-1,-1 0 0,0-1 0,1 1 1,-1-1-1,1 1 0,-1-1 0,0 1 0,1-1 1,-1 1-1,1-1 0,0 1 0,-1-1 1,1 0-1,-1 1 0,1-1 0,-1 0 1,1 1-1,0-1 0,-1 0 0,1 0 0,0 0 1,-1 0-1,1 1 0,0-1 0,-1 0 1,1 0-1,0 0 0,-1-1 0,1 1 1,0 0-1,-1 0 0,1 0 0,0 0 1,-1-1-1,1 1 0,0 0 0,-1 0 0,2-1 1,40-22-281,-30 15 99,1 2 0,24-11 0,17-2-199,-18 6 71,1 1-1,53-10 1,186-16 734,-234 32-513,-27 3 2,0 1 0,1 0 0,-1 2 0,0-1 0,19 3 0,-27 0 105,0 0 0,-1 0-1,13 5 1,-14-4-18,-1-1 0,1 0-1,1-1 1,-1 1 0,0-1 0,0 0 0,9 1 0,-10-2-116,0 0 102,-1 0 0,0 0 0,1 0 0,-1-1 0,0 1 0,4-2 0,-6 2 10,0-1-1,-1 1 1,1 0-1,0-1 1,-1 1-1,1-1 1,0 1-1,-1-1 1,1 0-1,0 1 1,-1-1-1,1 1 1,-1-1-1,1 0 1,-1 0-1,1 1 1,-1-1-1,0 0 1,1 0-1,-1 1 1,0-1-1,0 0 1,0 0-1,1 0 1,-1 0-1,0 1 1,0-1-1,0-1 1,-1-3-72,0 1 1,1-1 0,-1 1 0,-1 0 0,1 0-1,0 0 1,-1 0 0,0 0 0,0 0 0,0 0-1,-6-7 1,-5-5 208,-18-18-1,19 22-169,-31-27 50,36 32-68,0 0 0,0 0 0,0 1 0,-1 0 0,-12-7 0,19 12 34,0 0 0,0 0 0,0 1 0,0-1 0,0 0 0,0 0 0,0 0 0,0 0 0,0 0 0,0-1 1,0 1-1,1 0 0,-1 0 0,0 0 0,0-3 0,1 3-17,0 0 1,0 0-1,0 1 1,0-1-1,0 0 1,0 0-1,0 0 0,0 1 1,0-1-1,1 0 1,-1 0-1,0 1 1,1-1-1,-1 0 0,0 0 1,1 1-1,-1-1 1,1 0-1,-1 1 1,1-1-1,-1 1 0,1-1 1,-1 1-1,1-1 1,0 1-1,-1-1 1,2 0-1,0 0-21,0 0 0,0 0-1,0 0 1,0 0 0,1 1 0,-1-1-1,0 1 1,0-1 0,0 1 0,0 0 0,1 0-1,-1 0 1,0 0 0,0 0 0,0 0-1,4 2 1,15 0 95,-17-2-80,0 1-1,1 0 1,-1 0-1,0 0 1,0 0-1,0 1 0,0-1 1,0 1-1,0 0 1,5 4-1,4 3-178,19 17 0,-32-26 199,3 3-7,0-1 1,0 0-1,0 1 0,0 0 0,-1 0 1,1-1-1,-1 2 0,0-1 0,0 0 1,0 0-1,0 1 0,-1-1 1,0 1-1,2 5 0,3 35 596,-5-40-564,-1 0 0,0-1 0,0 1 0,-1 0 0,1-1 0,-1 1 0,0 0 0,0-1 0,0 1 0,-2 3 0,-19 30 1636,-1 2-1351,1 2 1,-19 50-1,38-82-340,1 0 0,1 1 1,0-1-1,0 0 0,1 19 1,0-22-124,-8 29 900,7-33-717,1 0-1,0 0 1,-1 0-1,1 0 1,-1 0-1,0 0 1,0 0 0,0 0-1,0 0 1,-1 2-1,1-4-114,-6 6-701,3-9 598,2-8-166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4:30.94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81 480,'0'1'199,"6"-4"-170,10-3 970,-7 6-253,3-1-41,25-4-1,-20 2-331,5-1-55,-14 2-218,0 0 1,0 1-1,10 0 1,-5 0-73,-1 0 0,0-1 0,18-5 0,11-1 473,-2 1-199,30-3-284,-18 3-573,10 3 1270,-60 4-769,-1 0 51,-1 0 0,1-1 0,0 1-1,-1 0 1,1 0 0,0-1-1,-1 1 1,1 0 0,0 0-1,-1-1 1,1 1 0,-1 0-1,1 0 1,-1 0 0,1 0 0,0 0-1,-1 0 1,1 0 0,-1 0-1,1 0 1,-1 0 0,0 0-1,-13 0 113,12 0-72,-29-2 626,24 2-636,1-1-1,-1 1 1,1 0-1,-1 0 0,1 1 1,-1-1-1,-11 5 0,-56 14-463,44-10 864,24-8-499,0 1 0,0-1 0,0 1 0,0 1 0,-7 3 0,-18 1-4104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4:31.443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217 0 2080,'-3'0'768,"-2"0"-608,-8 8 1088,8-8-768,-3 5 640,-1-2-640,-4 8 256,0 5-448,0-4-288,-9 4-32,6 3 480,-2 0-224,1 3-512,-1 6 128,0-1-352,6 0 256,-1 0-2016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4:38.94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225 99 1312,'-2'0'131,"-1"0"0,1-1 0,0 1 0,0 0 0,0-1 0,-1 0-1,-1 0 1,3 1-58,1-1-1,-1 1 0,-4-4 723,4 4-723,1-1 0,0 0 0,-1 1 1,1-1-1,0 1 0,-1-1 0,1 1 1,0-1-1,0 0 0,0 0 0,-1 1-67,1 0 0,0 1-1,0-1 1,0 0 0,0 0 0,0 1-1,-1-1 1,1 0 0,0 0-1,0 1 1,-1-1 0,1 0 0,0 0-1,0 0 1,-1 0 0,1 1-1,0-1 1,0 0 0,-1 0 0,1 0-1,0 0 1,0 0 0,-1 0-1,1 0 1,0 0 0,-1 0 0,1 0-1,0 0 1,-1 0 0,1 0-1,0 0 1,0 0 0,-1 0 0,1 0-1,0 0 1,-1 0 0,1 0-1,0 0 1,0-1 0,-1 1 0,1 0-1,0 0 1,0 0 0,-1 0 0,1-1-1,0 1 1,0 0 0,0 0-1,-1-1 1,1 1 0,0-1 0,-1 12 196,0 0 0,-1 0 1,-5 20-1,-3 7 140,-46 303-186,54-330-121,-39 235 1004,32-167-742,0 89 0,17 7-462,3-29 385,-10-120-80,-1-14-2,0-1 1,-3 18-1,-1 16-160,-6 128 647,7-69-725,11-32 341,-8-61-263,-1-1 1,0 1 0,-1-1-1,-3 11 1,-4-3 646,15-29-454,19-135-195,10-46-227,14 32 71,8 3 0,36-87 164,26 16 378,-69 137-444,-33 58 39,-2-1-1,14-44 1,13-74 181,-24 82-13,-11 44-14,-2 0-1,-1-1 1,-1 1 0,0-32 0,-11 35 285,8 22-400,0 1 0,0-1 0,0 1 1,-1 0-1,1-1 0,0 1 1,0-1-1,0 1 0,-1 0 0,1-1 1,0 1-1,0 0 0,-1-1 0,1 1 1,0 0-1,-1 0 0,1-1 0,0 1 1,-1 0-1,1 0 0,0 0 0,-1-1 1,1 1-1,-1 0 0,1 0 0,0 0 1,-1 0-1,1 0 0,-1 0 0,1 0 1,0 0-1,-1 0 0,1 0 0,-1 0 1,1 0-1,-1 0 0,1 0 1,0 0-1,-1 0 0,1 1 0,0-1 1,-1 0-1,1 0 0,-1 0 0,1 1 1,0-1-1,-1 0 0,1 0 0,0 1 1,0-1-1,-1 0 0,1 1 0,-1 0 1,-3 6-22,0 1 1,0 0 0,1 0 0,0 0 0,1 0-1,-1 1 1,2-1 0,-2 14 0,-1-2-68,-77 409-115,-15 181 736,92-562-431,3 52 1,1-58-91,1-30-25,0 0 0,1 0 0,0 0 0,0 0-1,2-1 1,4 14 0,33 64 188,-38-84-168,0-1-1,0 1 1,0-1-1,0 0 1,1 0 0,-1 0-1,1 0 1,0-1-1,1 1 1,-1-1 0,7 4-1,-3-3-15,0 0 0,1-1 1,0 0-1,0 0 0,15 3 0,-8-4-31,-13-2-22,1 0 1,-1 0-1,0 1 1,1-1-1,-1 1 1,0 0-1,0 0 1,1 0-1,-1 1 1,0-1-1,0 1 1,0-1-1,-1 1 1,1 0-1,4 4 1,19 24 807,-27-30-677,1 0-57,0 0 0,0 0-1,0 0 1,0 0 0,0 0 0,-1 0-1,1 0 1,0 0 0,0 0-1,0 0 1,0 0 0,0 0 0,-1 0-1,1 0 1,0 0 0,0 0 0,0 0-1,0 0 1,0 0 0,0 0 0,-1 0-1,1 0 1,0 0 0,0 0 0,0 0-1,0 0 1,0-1 0,0 1 0,0 0-1,-1 0 1,1 0 0,0 0 0,0 0-1,0 0 1,0 0 0,0-1 0,0 1-1,0 0 1,0 0 0,0 0 0,0 0-1,0 0 1,0-1 0,0 1 0,0 0-1,0-1 73,-2-7 26,1 1-1,0-1 0,0 1 0,1-1 1,0-9-1,0-9 22,-2-10-101,-21-244 361,0-55-143,21 283-235,16-274-665,-6 231 599,-9-101 805,-3 158-840,-17-69 0,12 67-175,9 36 303,-1 0 1,0 0-1,1 1 0,0-1 0,0 0 0,1-5 0,-1 8-71,0 0 1,0 0-1,0 1 1,0-1-1,0 0 0,1 0 1,-1 1-1,0-1 1,1 0-1,-1 0 0,0 1 1,1-1-1,-1 0 0,1 1 1,-1-1-1,1 1 1,0-1-1,-1 0 0,1 1 1,-1-1-1,1 1 0,0 0 1,0-1-1,-1 1 1,1-1-1,0 1 0,0 0 1,-1 0-1,1 0 1,0-1-1,0 1 0,0 0 1,1 0-1,-1 0 60,0 0 0,0-1-1,0 1 1,0 0 0,0-1 0,0 1 0,1-1 0,-1 1-1,0-1 1,1-1 0,-2 2-9,1 0 0,-1 0 0,0 0 0,0 0 0,0 0 0,0 0 0,1-1 0,-1 1 0,0 0 0,0 0 0,0 0 0,0-1 0,1 1 0,-1 0 0,0 0 0,0 0 0,0-1 0,0 1 0,0 0 0,0 0 0,0-1 0,0 1 0,0 0 0,0 0 0,0 0 0,0-1 0,0 1 0,0 0 0,0 0 0,0-1 0,0 1 0,0 0 0,0 0 0,0-1 0,0 1 0,0 0 0,0 0 0,-1 0 0,1-1 0,0 1 0,0 0 0,0 0 0,0 0 0,-1-1 0,1 1 0,0 0 0,0 0 0,0 0 0,0 0 0,-1 0 0,1 0 0,0-1 0,0 1 0,-1 0 0,1 0 0,0 0 0,0 0 0,-1 0 0,-30-11 258,0 1 1,0 1 0,-1 2-1,-37-4 1,24 4-68,-52-14 1,51 11 88,35 9-497,1-1 0,-1-1 0,1 0 0,-16-6 0,20 7-536,10 9 470,11 7 218,-2-6 19,0 0 0,21 8 0,-19-10-54,27 18 0,-37-21 61,-1 0 0,0 0 0,1 1 0,-2-1 0,1 1 0,0 1 0,-1-1-1,0 0 1,0 1 0,3 4 0,0 6 57,0 0-1,0 1 1,-1 0-1,-1 0 1,2 21 0,3 83 86,-8-74-233,-12 87 0,-21 48 91,-14 16 255,-108 292 0,135-432-221,-14 69 0,29-109-6,-14 94 503,6-33-387,7-46 55,4-30-188,1 0-10,4 8-82,-3-10 101,-1 1 1,1-1-1,-1 1 1,1-1 0,-1 1-1,1-1 1,0 1-1,-1-1 1,1 1 0,-1-1-1,1 0 1,0 1-1,-1-1 1,1 0-1,0 0 1,0 0 0,-1 1-1,1-1 1,0 0-1,-1 0 1,1 0 0,0 0-1,0 0 1,-1 0-1,2-1 1,17-4 43,26-14-136,0 3-1,2 2 1,47-8-1,144-15-373,-211 34 462,-8 0 44,-1 2 0,1 0 1,0 1-1,36 4 0,-52-3-36,-1-1 0,1 1 0,-1-1 0,1 1 0,-1 0 0,1 0 0,-1 0 0,1 1 0,-1-1 0,0 0 0,0 1 0,1 0 0,-1-1 1,0 1-1,-1 0 0,1 0 0,2 3 0,-2-2 28,-1 0 1,1 1-1,-1-1 1,0 1 0,0-1-1,0 1 1,0-1-1,0 1 1,-1 0-1,0-1 1,0 5 0,0-6 42,-1 7 784,-7-15-387,5 1-436,0 1 0,1-1 0,0 1 0,0-1 0,0 0 0,0 1 0,1-1 0,-2-9 1,-4-13 292,1 10-220,1 0-1,0-1 1,1 0-1,-1-19 1,-20-157-138,-7-77-11,23 150 86,-3-112-555,17-69 480,-5 228 141,0-62 1,-2 83-492,8-84 1,-1 106 318,-3 20-7,0 0 1,1-17-1,-3 27 32,0 0 1,0-1-1,0 1 1,1-1-1,-1 1 0,0 0 1,1-1-1,-1 1 1,1 0-1,0-1 0,-1 1 1,1 0-1,0 0 1,0-1-1,0 1 0,0 0 1,0 0-1,0 0 1,1-1-1,1 0-326,1 2 485,-3 1-139,-1 1 43,1-1 0,-1 1 0,1 0 0,-1 0 0,0-1 0,0 1 1,0 0-1,0 0 0,0-1 0,0 1 0,-1 2 0,1 0-268,0-2 250,0 0 0,-1 1 0,1-1 0,-1 0 0,1 0 0,-1 0 0,0 1 0,0-1 0,0 0 0,0 0 0,0 0 0,-1 0 0,1 0 0,-1-1 0,1 1 0,-1 0 0,1-1 0,-1 1 0,0-1 0,0 1 0,-2 0 0,-6 4 125,0-1 0,1 0 0,-14 4 0,10-4-131,-22 8 289,16-6-360,0 0 0,0 2 0,-22 13 1,28-14-6,1 1 0,-22 20 0,30-25 101,0 1 1,0-1 0,0 1 0,1 0-1,0 0 1,0 1 0,0-1 0,1 1-1,-1-1 1,-1 7 0,1 4-179,0 0 1,2 0 0,-1 0-1,2 22 1,-2 25 206,-3 0 0,-14 71 0,-39 124 121,26-124-501,-63 218 895,40-152-337,14-43-306,36-141 60,1-4 179,1 0 0,0 0-1,0 1 1,0 18 0,3-31-161,0 1 0,0-1-1,0 0 1,1 0 0,-1 0-1,0 0 1,0 0 0,0 1-1,0-1 1,1 0 0,-1 0 0,0 0-1,0 0 1,1 0 0,-1 0-1,0 0 1,0 0 0,0 0-1,1 0 1,-1 0 0,0 0 0,0 0-1,0 0 1,1 0 0,-1 0-1,0 0 1,0 0 0,1 0-1,-1 0 1,0 0 0,0 0-1,0-1 1,1 1 0,-1 0 0,0 0-1,0 0 1,0 0 0,9-5 126,5-5-192,1 0 0,0 1 0,1 0 0,0 1 1,0 1-1,0 0 0,1 1 0,0 1 0,20-3 1,-13 5 38,0 1 0,0 1 1,0 1-1,45 6 0,94 26-292,-154-30 299,24 6 266,54 21 0,-87-29-242,0 0 1,1 0 0,-1 0 0,0 1 0,1-1 0,-1 0 0,0 0-1,0 0 1,1 0 0,-1 0 0,0 0 0,0 1 0,0-1 0,1 0-1,-1 0 1,0 0 0,0 0 0,0 1 0,1-1 0,-1 0-1,0 0 1,0 1 0,0-1 0,0 0 0,0 0 0,0 1 0,0-1-1,1 0 1,-1 0 0,0 1 0,0-1 0,0 0 0,0 1 0,0-1-1,0 0 1,0 0 0,0 1 0,0-1 0,0 0 0,-1 0 0,1 1-1,0-1 1,0 0 0,0 0 0,0 1 0,0-1 0,-1 1 0,1-1 18,-1 1 1,1-1-1,-1 1 1,1-1-1,-1 1 1,1-1-1,-1 0 1,0 1-1,1-1 1,-1 0-1,1 1 1,-1-1 0,0 0-1,1 0 1,-1 1-1,0-1 1,-1 0-1,1 0-146,-1 0 1,0-1-1,0 1 0,0-1 0,0 1 1,0-1-1,0 1 0,1-1 0,-1 0 1,0 0-1,1 0 0,-1 0 0,-2-2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4:51.52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46 1888,'27'-12'2736,"-7"9"-1908,0 1 1,27 0-1,70-2-247,-77 6-186,60 11-1,-11-1-569,12-11 17,-55-1 337,48-6-4,-1 0-89,129 10 214,0 18-8,-178-17-363,55-1 0,-9 0-85,175-1 243,-1-19 13,-113 5-218,110 7 20,3 0 324,71-2-541,1 1 657,4-7-476,-72 1 162,-7 0 291,28 17-84,17 11 202,-86 10-291,-117-11-248,134 1-1,-89-16 452,163-2-671,-55-14 669,-128 12-565,-45 3 248,-1-4 0,86-15 0,-4-1 204,-88 13-260,72 3 74,-95 4-96,-48 1 76,0 0 1,0 1 0,-1-1-1,1 1 1,0 0 0,-1 0-1,8 6 1,-2-4-360,-8-2 324,0 0 0,-1 0 0,1 0 1,-1 0-1,0 0 0,1 0 0,-1 0 0,0 0 0,0 0 0,0 0 0,0 1 0,-1-1 0,2 5 0,-1 2 5,-1 0 0,0 13 0,0 4-17,2-9 35,-1 0 1,0 0-1,-2 0 1,0 0-1,-1 0 1,0 0-1,-2-1 1,0 1-1,-1-1 1,-6 16-1,10-29-31,0 0-1,0 0 1,0 0-1,0 0 1,1 0 0,-1 0-1,1 1 1,0 5-1,0-8 1,0 0 0,0 0-1,0 0 1,0 0 0,1 0-1,-1 0 1,0 0 0,0 0-1,1 1 1,-1-1 0,1 0-1,-1 0 1,1 0 0,-1 0-1,1-1 1,-1 1 0,1 0-1,0 0 1,0 0 0,-1 0-1,1-1 1,0 1 0,2 1-1,-3-2 27,0 0 0,0 0 0,0 0 0,0 0 0,1 0 0,-1 0 0,0 0 0,0 0-1,0 0 1,0 0 0,0 0 0,1 1 0,-1-1 0,0 0 0,0 0 0,0 0 0,0 0 0,0 0-1,0 0 1,0 1 0,0-1 0,1 0 0,-1 0 0,0 0 0,0 0 0,0 0 0,0 1 0,0-1-1,0 0 1,0 0 0,0 0 0,0 0 0,0 0 0,0 1 0,0-1 0,0 0 0,0 0 0,0 0-7,0 1 1,0-1 0,0 0-1,0 0 1,0 0 0,0 0-1,0 1 1,0-1 0,0 0-1,0 0 1,0 0 0,0 0-1,0 1 1,0-1 0,0 0-1,0 0 1,0 0 0,0 0-1,0 0 1,1 1 0,-1-1 0,0 0-1,0 0 1,0 0 0,0 0-1,0 0 1,0 0 0,0 0-1,1 0 1,-1 1 0,0-1-1,0 0 1,0 0 0,0 0-1,1 0 1,-1 0 0,0 0-1,2 2 21,20-1 41,-27-2 3,0 0 0,0-1 1,1 1-1,-7-3 0,-19-6-212,-21 1-48,-72-2-1,-53 8 688,154 3-455,-234 10-296,156-5 478,22 0-151,-47 2-128,-96 0-18,-130-18 79,290 8 40,-65 6 1,75 4 248,34-3-245,0-2 1,-19 0-1,-53 4-158,4 0 149,-583-6 397,449 3-410,59 5 48,42 0-310,-30 0 54,-104 2 678,76 0-493,100-7-131,-54 1-82,-263-4 753,322-4-537,-20 1-270,-137 3 233,107-1 524,-52-4-483,15-1-273,-80-2 732,178 8-505,-200 8-234,51-4 697,127-5-248,-107 9-228,147-5 39,-37 4-116,-75 11 392,-85 0-624,72-15 767,98 0-90,64-2-259,1-1-1,-1 0 0,0-1 0,1 1 1,-1-1-1,-4-1 0,8 2-45,0 0-1,0-1 1,0 1 0,0 0-1,0-1 1,0 1-1,1-1 1,-1 1 0,0-1-1,0 0 1,0 1 0,1-1-1,-2-1 1,2 2-8,0-1 1,-1 1-1,1-1 0,0 1 1,0-1-1,0 1 1,0-1-1,0 1 0,-1-1 1,1 1-1,0-1 1,0 1-1,1-1 1,-1 0-1,0 1 0,0-1 1,0 1-1,0-1 1,0 1-1,0-1 0,1 1 1,-1-1-1,0 1 1,0 0-1,1-1 0,0 0 1,6-11 142,-6 10-118,0-1 0,1 1 0,0 0 0,-1-1 0,1 1 0,0 0-1,0 0 1,3-2 0,7-7-81,-1-1-1,0 1 1,0-2-1,-2 1 1,0-1-1,15-28 1,-9 10-128,5-7-569,-9 22 79,29-61-9631,-27 24 8602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5:24.6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1 736,'5'11'277,"-4"-8"-192,1 0 0,-1 0 1,0 0-1,0 0 1,1 5-1,4 14 431,1 10-50,0 121 963,-3-49-762,-2 64-126,-3-89-842,-3 13 786,2-78-347,0 1 1,-1-1 0,-1 0-1,-7 18 1,11-32-141,0 1 1,0-1-1,0 1 0,0-1 0,0 0 0,0 1 1,-1-1-1,1 1 0,0-1 0,0 1 0,-1-1 1,1 1-1,0-1 0,0 0 0,-1 1 0,1-1 1,-1 0-1,1 1 0,0-1 0,-1 0 0,1 0 1,0 1-1,-1-1 0,1 0 0,-1 0 0,1 1 1,-1-1-1,1 0 0,-1 0 0,1 0 0,-1 0 1,1 0-1,-1 0 0,1 0 0,-1 0 0,1 0 1,-1 0-1,1 0 0,-1 0 0,1 0 0,-1-1 1,0 1 9,0-1 1,0 0-1,0 0 1,0 0-1,0 0 1,1 0-1,-1 0 1,0 0-1,1 0 1,-1 0-1,1 0 1,-1 0-1,1 0 1,-1 0-1,1 0 1,0-2-1,-5-23 33,2 0-1,2 0 0,0-1 0,1 1 1,2 0-1,1 0 0,1 0 0,1 0 1,1 0-1,19-47 0,-16 41 68,-8 25-100,1 0 1,0-1-1,1 1 0,5-12 0,-5 15 48,-1 0 0,0 0 0,0 0-1,0 0 1,0-1 0,-1 1-1,1-1 1,0-6 0,3 57 184,-7-37-145,1 0 1,-1 0-1,-1 0 1,0 0-1,0 0 0,-1 0 1,0 0-1,-5 8 1,-4 9-54,10-19-10,-1 1-34,1 0 1,-2 0-1,1 0 0,-1 0 0,-10 13 0,10-17 1,2 0 56,0-1 1,-1 1-1,0-1 1,0 0-1,-8 4 1,12-6-55,-1-1 1,0 0 0,0 1 0,0-1 0,0 0-1,1 0 1,-1 1 0,0-1 0,0 0-1,0 0 1,0 0 0,0 0 0,0 0-1,0 0 1,0-1 0,1 1 0,-1 0-1,0 0 1,0-1 0,0 1 0,0 0-1,0-1 1,1 1 0,-1-1 0,0 1 0,0-1-1,1 1 1,-1-1 0,0 0 0,1 1-1,-1-1 1,1 0 0,-1 1 0,1-1-1,-1 0 1,1 0 0,0 0 0,-1-1-1,-1-2-22,0-1 0,0 1-1,1-1 1,0 1 0,0-1-1,0 0 1,0 0 0,1 1-1,-1-1 1,1 0 0,1 0-1,-1 0 1,1 1 0,0-1-1,0 0 1,0 1 0,0-1-1,4-7 1,3-18 58,-8 29-39,0 1-1,0 0 0,0 0 1,0-1-1,0 1 0,0 0 0,0 0 1,1-1-1,-1 1 0,0 0 1,0 0-1,0-1 0,0 1 1,1 0-1,-1 0 0,0 0 0,0 0 1,1-1-1,-1 1 0,0 0 1,0 0-1,1 0 0,-1 0 1,0 0-1,0 0 0,1 0 0,-1-1 1,0 1-1,0 0 0,1 0 1,-1 0-1,0 0 0,1 0 0,-1 0 1,0 0-1,0 1 0,1-1 1,-1 0-1,0 0 0,1 0 1,-1 0-1,0 0 0,0 0 0,1 1 1,7 7 59,-6-3-22,0 1 0,-1 0 0,0 0 0,0 0 0,0 0 0,-1 1 0,1-1 0,-2 8 0,1-3 24,0-5-63,-5 156 237,3-137-129,-2 1 1,0-1 0,-2 1-1,-11 30 1,11-40-273,4-9-152,0-1 0,0 0 1,-1 0-1,0 0 0,0 0 1,-1-1-1,1 1 0,-8 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5:00.0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13 4064,'-4'-5'1504,"4"10"-1184,-4-10 1088,4 2-1024,8 3-224,0-5-32,2 5-64,3 5 96,0 3-96,4-2-576,9 2 256,0 0-1664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5:28.6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166 82 1248,'-6'-5'298,"5"4"-275,0 1 0,0-1 1,-1 0-1,1 1 1,0-1-1,0 0 1,1 0-1,-1 0 1,0 0-1,0 0 1,0 0-1,1 0 1,-1 0-1,0 0 1,1 0-1,-1 0 0,0-3 1,1 4-81,-1-1 0,1 1 0,0 0 0,-36-33 3059,35 32-2869,0 2-132,0 0 1,0 0 0,1 0-1,-1 0 1,1 0 0,-1 0 0,1 0-1,-1 0 1,1 0 0,0 0 0,0 0-1,-1 1 1,1-1 0,0 0 0,0 0-1,0 2 1,-2 9-69,-4 10 422,-6 43-1,10-53-118,-1 1 0,0-1 0,-6 16 0,9-27-237,0-1 0,0 0 0,0 0 0,-1 0 0,1 1 0,0-1 0,0 0 0,0 0 0,0 0 0,0 0 0,0 1 0,0-1 0,0 0 0,0 0 0,0 0 0,0 0 0,0 0 0,-1 1 0,1-1 0,0 0 0,0 0 0,0 0 0,0 0 0,0 0 0,-1 0-1,1 1 1,0-1 0,0 0 0,0 0 0,0 0 0,-1 0 0,1 0 0,0 0 0,0 0 0,0 0 0,-1 0 0,-1-7 138,1-12 88,1 19-234,8-150 873,-3 115-459,-10 58-399,-21 141 351,22-142-250,4-21-49,1-8 177,12-55-415,7-26 67,-19 86 263,0 4-36,-3 9 28,-2 17-31,-5 10-10,-24 80-106,26-98 104,6-13-82,-1-1-1,-1 0 1,-3 9-1,6-21-314,4 1 132,-4 5 103,0-1 1,1 0-1,-1 1 0,0-1 1,1 1-1,-1-1 0,1 1 1,2-3-377,-2 2 377,-1 1-1,1 0 0,0-1 1,0 1-1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5:33.0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0 576,'0'24'564,"0"-1"-1,-8 42 1,-7 39-63,4-19-298,-10 88-566,20-134-901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5:33.7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0 736,'-5'16'256,"10"3"-192,-10 15 0,10-7 384,-5 12-256,3 4-96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5:43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35 896,'-3'6'431,"-1"0"-563,3-5 265,3 4 207,-2-5-331,0 0 0,0 0 0,0 0 1,0 0-1,0 0 0,0 0 0,0 0 0,0 0 1,0 0-1,-1 0 0,1 0 0,0 0 1,0 0-1,0 0 0,0 0 0,0 0 0,0 0 1,0 0-1,0 0 0,0 1 0,0-1 1,0 0-1,0 0 0,0 0 0,-1 0 0,1 0 1,0 0-1,0 0 0,0 0 0,0 0 1,0 0-1,0 0 0,0 0 0,0 0 0,0 0 1,0 1-1,0-1 0,0 0 0,0 0 1,0 0-1,0 0 0,0 0 0,0 0 0,0 0 1,0 0-1,0 0 0,0 0 0,0 0 1,0 1-1,0-1 0,0 0 0,0 0 0,0 0 1,0 0-1,0 0 0,0 0 0,1 0 1,-2 0 144,0 0-53,0 1-1,0-1 1,0 0-1,0 1 0,0-1 1,0 1-1,0-1 1,0 1-1,0-1 1,0 1-1,-1 1 1,1-2-88,1 1 36,-1 0-1,0-1 0,1 1 1,-1-1-1,0 1 1,0 0-1,0-1 1,1 0-1,-1 1 0,0-1 1,0 0-1,0 1 1,0-1-1,0 0 1,0 0-1,0 0 0,-1 1 1,1 16 362,-7 32-539,3-12 359,0-9-62,5-25-116,-1 1 1,0-1-1,0 1 1,0-1 0,-1 0-1,-1 4 1,-5 12 408,-18 73-292,20-63-306,2-14 309,0-1 0,2 1-1,-2 23 1,12-11 136,-8-26-330,0 2 56,0-7-1,1-19 2,2-1-1,9-43 0,-2 23-45,-6 27 86,1 0-1,1 0 1,1 1-1,1 0 1,15-25-1,-13 22-43,0 0 0,0 0 1,7-25-1,-12 8 77,-1 6 406,-2 19-225,2-6-105,-3 16-141,-1 10-3,0-5-16,-1 0 1,0 0-1,1 0 1,-2 0-1,1-1 1,-3 7-1,-4 10-246,-13 47 488,14-41-210,3-9 5,-1 1-1,-1-1 1,-15 32 0,-22 39-70,16-30-123,24-52 149,-1 1 0,1-1 0,1 1 0,-1 0 0,1 0 0,0 0 0,-1 10 0,3-15 110,5-11-336,-2 4 221,-1 1 1,0-1-1,0 0 0,0 0 1,0 0-1,-1 0 0,1-5 1,2-7 55,7-32 85,-8 35-250,0-1 1,8-22-1,12-16-61,-10 26 315,11-36 1,-1 13-485,-16 32 508,-7 19-158,0 5-36,0-1 1,0 1-1,-1 0 0,1 0 1,-2 0-1,1 0 0,-3 8 0,-18 37 679,5-16-592,-17 51 0,11-26-220,12-31 256,5-14 87,0 0 0,-9 16-1,14-29-346,2-8 113,-1-1 0,1 1 0,1 0 0,1-7 0,3-10 221,-2 4-195,0 0-1,1 0 0,12-28 1,-5 19-211,20-41 180,-15 39 132,-1-2 0,21-60-1,-31 77-267,1-4 18,-7 19 149,0 1 60,0 1 0,0-1 0,-1 0 0,1 1 0,0-1 0,-1 0 1,1 1-1,-1-1 0,-1 2 0,-2 8 3,0 0 0,0 0 0,-3 21 0,4-19-168,0 1 0,-7 16 0,-17 48 942,15-39-433,-22 37-709,27-63 419,6-12-92,0 0 1,1 0-1,-1 0 1,0 1 0,1-1-1,-1 0 1,1 0-1,0 0 1,-1 1-1,1-1 1,0 0-1,-1 2 1,1-1 51,5-14-251,-4 9 185,1-1 0,-2 1 0,1 0-1,0-1 1,-1 1 0,1 0 0,-1-5-1,3-15 213,23-74-311,-25 92 102,1 0-1,-1 0 1,1-1 0,0 1-1,0 0 1,1 0 0,5-8-1,-8 12 10,1 0-1,-1 1 0,1-1 0,-1 0 1,1 0-1,-1 0 0,0 0 0,1 0 0,-1 1 1,0-1-1,0 0 0,1 0 0,-1 0 1,0-2-1,1-5 28,1 5-69,-1 1-133,2-1 69,2 25 11,-6-17 202,0-1-1,-1 1 1,2 0 0,-2 8 0,0 7 120,-28 102-682,16-72 1199,-3-4-919,12-41-498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5:50.7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69 200 832,'-30'19'4005,"31"-21"-3946,1 1 0,-1-1 0,0 1 0,0-1 0,0 0 0,0 0 0,0 1 0,0-1 0,-1 0 1,1 0-1,0 0 0,-1 0 0,1-2 0,-1 0-49,1 1-1,-1-1 1,1 0 0,0 0-1,2-4 1,-2 4 23,1 0 0,-1 0 0,0 0 0,0 0 0,0-6 0,-2 3 287,1 5-263,0 1 0,0 0 0,0 0 0,-1 0 1,1-1-1,1 1 0,-1 0 0,0 0 0,0-1 1,0 1-1,1 0 0,-1 0 0,0 0 0,1 0 1,-1 0-1,1-1 0,1 0 0,-2 1-116,18 31-463,-16-18 894,-2-11-383,0 0-1,0 0 1,0 0-1,0-1 1,0 1-1,0 0 1,1 0 0,-1 0-1,0 0 1,0 0-1,1 0 1,-1-1-1,0 1 1,1 0-1,-1 0 1,1 0 0,-1-1-1,1 1 1,0 0-1,-1 0 1,1-1-1,0 1 1,-1-1 0,1 1-1,0-1 1,0 1-1,-1-1 1,1 1-1,0-1 1,0 0-1,0 1 1,0-1 0,0 0-1,-1 0 1,1 1-1,0-1 1,0 0-1,0 0 1,1 0-1,-1 0 49,1 0 0,-1 0-1,0 0 1,1-1 0,-1 1-1,0 0 1,0 0 0,1-1-1,-1 1 1,0-1 0,0 1-1,0-1 1,2 0 0,-3 0-31,1 1 0,-1-1 1,1 1-1,-1-1 0,0 1 1,1-1-1,-1 1 0,0-1 1,1 1-1,-1-1 1,0 1-1,0-1 0,1 0 1,-1 1-1,0-1 0,0 1 1,0-1-1,0 0 0,0 0 1,0-1-9,-1-1 1,1 1-1,-1 0 1,1 0 0,-1 0-1,0 1 1,0-1-1,0 0 1,0 0-1,0 0 1,0 0-1,0 1 1,-1-1 0,-1-1-1,-4-4 335,7 5-341,-1 1 0,0 0 0,0 0 0,0 0 0,0 0 0,0 1 0,0-1 0,-1 0 0,-1-1 0,3 2-12,-1 0 1,0 0 0,1 0 0,-1 0 0,0 0 0,1 0 0,-1 0 0,0 0 0,1 0 0,-1 1 0,0-1 0,1 0 0,-1 0 0,1 1 0,-1-1 0,0 0 0,1 1 0,-1-1-1,1 0 1,-1 1 0,1-1 0,-1 1 0,1-1 0,-1 2 0,0-1 65,-1 0 0,1 0 0,0 0 0,0 1 1,0-1-1,0 0 0,0 1 0,1-1 0,-1 0 0,0 1 0,0 2 0,-1 0-108,-7 15 152,8-18-107,1 0-1,-1 0 0,0 0 0,0 0 0,0 0 1,0 0-1,0-1 0,0 1 0,0 0 0,0-1 1,-1 1-1,-7-1 855,9 0-819,-5-13 359,3 8-373,1 0 0,-1 0 1,1-1-1,0-5 0,-4-12 25,0 4 321,3 8-235,1 3-184,0 1 0,-1 0 0,1-1 0,-1 1 0,-1 0 0,-6-13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5:53.7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 77 2304,'-5'-13'1824,"-16"13"-315,-5 0-410,25 0-1064,0 0 0,1 0 0,-1 0 0,0 0 0,0 0 0,0 0 0,0 0 0,0-1 0,0 1 0,0 0 0,0-1 0,0 1-1,0 0 1,0-1 0,0 1 0,1-1 0,-1 1 0,0-1 0,0 0 0,1 1 0,-1-1 0,0 0 0,0-1 0,0 1-24,0-1-1,0 1 1,0-1-1,0 1 1,0-1-1,1 0 1,-1 1-1,1-1 1,-1 0-1,1 1 1,0-1-1,-1-2 1,-1-2 94,2 6-116,0 0 0,0 0 1,-1 0-23,1 0 22,0-1 0,0 1 1,0 0-1,0 0 0,0 0 0,0 0 0,0 0 0,0 0 1,0 0-1,0-1 0,0 1 0,0 0 0,0 0 0,0 0 1,0 0-1,0 0 0,0 0 0,0-1 0,0 1 0,0 0 1,0 0-1,0 0 0,0 0 0,0 0 0,0 0 0,0 0 0,0-1 1,0 1-1,0 0 0,0 0 0,1 0 0,-1 0 0,0 0 1,0 0-1,0 0 0,0 0 0,0 0 0,0 0 0,0-1 1,0 1-1,0 0 0,2 0 228,-1-1-208,0 0 0,0 1 0,0-1 0,1 1 0,-1-1 0,0 1 0,0-1 0,0 1-1,0 0 1,1 0 0,-1-1 0,0 1 0,0 0 0,0 0 0,1 0 0,-1 0 0,0 1-1,0-1 1,1 0 0,1 1 0,-3-1-4,0 1-1,0-1 0,0 0 1,0 0-1,0 0 1,0 1-1,1-1 1,-1 0-1,0 0 0,0 0 1,0 1-1,0-1 1,1 0-1,-1 0 1,0 0-1,0 0 0,0 0 1,1 0-1,-1 1 1,0-1-1,0 0 1,1 0-1,-1 0 0,0 0 1,0 0-1,0 0 1,1 0-1,-1 0 1,0 0-1,0 0 1,1 0-1,-1 0 0,0 0 1,0 0-1,1 0 1,-1 0-1,0 0 1,0-1-1,1 1 0,-1 0 1,0 0-1,0 0 1,0 0-1,1 0 1,-1 0-1,0-1 0,0 1 1,0 0-1,0 0 1,1 0-1,-1-1 1,0 1-1,0 0 0,0-1 1,7-3 508,-6 0-824,1 19 345,-2-15-25,0 1 1,0-1-1,0 0 1,0 1-1,0-1 0,1 1 1,-1-1-1,0 0 0,0 1 1,0-1-1,1 0 1,-1 1-1,0-1 0,0 0 1,1 1-1,-1-1 0,0 0 1,1 0-1,-1 1 1,0-1-1,1 0 0,-1 0 1,1 1-1,-1-1 0,0 0 1,1 0-1,-1 0 1,1 0-1,-1 0 0,0 0 1,1 0-1,-1 0 0,1 0 1,0 0-1,0 0-12,0 0-1,0 0 1,0 0 0,0 0-1,0 0 1,0 0-1,-1 0 1,1-1 0,0 1-1,0 0 1,0-1 0,0 1-1,0-1 1,2-1 218,-3 2-203,0-1-1,0 1 1,0 0 0,1-1 0,-1 1-1,0 0 1,0-1 0,0 1-1,1 0 1,-1-1 0,0 1-1,0 0 1,1 0 0,-1-1-1,0 1 1,1 0 0,-1 0-1,0 0 1,1-1 0,0 1 0,-1 0-4,1 0 1,-1-1-1,0 1 1,1 0-1,-1 0 1,1 0 0,-1-1-1,0 1 1,1 0-1,-1-1 1,0 1-1,1 0 1,-1-1 0,0 1-1,0 0 1,1-1-1,-1 1 1,0-1-1,0 1 1,0 0 0,1-1-1,-1 0 1,6-4-447,1 1 679,-8 2-76,-3 1-59,1 2-127,1-1 0,-1 0 0,1 1 0,0-1 0,-1 1 0,1 0 0,0 0-1,-1 0 1,1 0 0,0 0 0,0 1 0,0-1 0,0 1 0,0-1 0,-3 3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5:58.3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71 559 736,'-9'-23'3440,"-1"20"-3205,-10-6 954,19 8-1152,1-1 0,0 0-1,-1 0 1,1 0 0,0 0 0,0 0 0,0 0 0,0 0 0,1-2 0,-1 1 319,0 2-298,1-1 0,-1 1 1,1-1-1,-1 1 0,1 0 0,-1-1 0,1 1 0,0 0 1,0-1-1,0 1 0,1-2 0,6-10-41,0-9-190,-5 16 229,-1 0 1,0 0 0,2-11-1,16-79 861,-10 56-724,-6 29-267,-2 1 0,0 0 1,0-1-1,1-14 0,-3 22 80,0 0-1,1 0 1,-1 1-1,1-1 1,0 0-1,0 0 1,1-3-1,-1 4 22,0-1 1,0 0-1,0 0 0,0 1 0,-1-1 0,1 0 1,-1-4-1,2-8 432,-2 13-408,1-1 0,-1 1 0,0 0-1,0-1 1,0 1 0,0 0 0,-1-1 0,0-2 0,-5-43-392,5 44 368,0 1 0,0 0 1,0-1-1,0 1 0,-4-5 1,0-3 122,3 0-155,3 10-12,-1 0 0,0 1-1,0-1 1,0 0 0,-1 1-1,1-1 1,0 0 0,0 1-1,0-1 1,0 0 0,-1 1-1,1-1 1,0 1-1,0-1 1,-1-1 0,-1 0 103,-2-6 318,4 7-345,0 20-539,-8 93 469,7-93-167,0-16 222,1 0-1,0 0 1,0 0 0,0 0-1,0 0 1,0 1-1,2 4 1,4 18-137,-1-1 1,2 37-1,-5-43 19,0 5 147,-1-1 1,-1 1-1,-6 40 0,4-59-60,1 1 0,-1-1 0,0 0 0,-1 0 0,1 0 0,-1 0 0,0 0 0,0 0 0,-1-1 0,-5 7 0,-9 13 234,15-21-240,0 1 1,1-1 0,-1 0-1,-1 0 1,-3 3 0,-6 6-262,7-11 68,5-1 195,1 0 1,0 0-1,0 0 1,-1 0-1,1 0 1,0 0-1,-1 0 1,1 0-1,0 0 1,0 0-1,-1 0 1,1 1-1,0-1 1,0 0-1,-1 0 1,1 0-1,0 0 1,0 0-1,-1 0 1,1 1-1,0-1 1,0 0-1,0 0 1,-1 0-1,1 1 1,0-1-1,0 0 1,12 16-165,-8-5 55,-3-9 80,0-1 0,0 1 0,0 0 0,-1 0-1,1 0 1,-1 0 0,1 3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6:07.3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22 992,'0'1'19,"1"-1"0,-1 1 0,1 0 1,-1 0-1,1-1 0,-1 1 0,0 0 0,1 0 0,-1 0 0,0 0 1,0-1-1,1 1 0,-1 0 0,0 0 0,0 0 0,0 0 0,0 0 1,0 0-1,0 0 0,0 29 711,0-23-984,-5 24 1006,6-32-651,9-4-94,-1-1 1,0-1-1,0 0 0,0 0 1,-1 0-1,0-1 0,7-10 1,-5 2 324,2-3-430,-8 15 4,-5 2 251,-7 8 42,-1 6-311,0-1 0,1 2 0,-9 18 1,0-1-829,4-7-36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6:10.5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14 141 992,'-1'-1'37,"0"-1"0,1 1 0,-1-1 0,1 1 0,0-1 0,-1 1 0,1-1 0,0 0 0,0 1 0,0-1 1,0 0-1,0 1 0,0-1 0,1 1 0,0-4 0,1-10-166,-1-8 70,0 18 393,-1 1 0,1-1-1,-1 0 1,0 0 0,-1 0-1,-2-13 712,3 17-977,0 0-1,0 0 1,0 0 0,-1 0 0,1-1 0,0 1 0,-1 0-1,1 0 1,0 0 0,-1 0 0,1 0 0,-1 0-1,1 1 1,-1-1 0,0 0 0,0 0 0,1 0 0,-5-2 523,5 2-575,0 1 1,0 0-1,1-1 0,-1 1 1,0 0-1,0-1 1,0 1-1,1 0 0,-1-1 1,0 1-1,0 0 1,1 0-1,-1-1 0,0 1 1,1 0-1,-1 0 1,0-1-1,1 1 0,-1 0 1,0 0-1,1 0 1,-1 0-1,1 0 1,-1-1-1,0 1 0,1 0 1,-1 0-1,1 0 1,-1 0-1,0 0 0,1 0 1,-1 0-1,1 0 1,-1 1-1,0-1 0,1 0 1,0 0-1,22 5-481,-12-2 344,74 4 1176,-40-4-1059,-17-1-363,74 3 510,-89-4-124,-1 0 1,0 1-1,0 0 1,0 1 0,18 7-1,12 9-56,-40-19 143,-8 1-641,3-1 638,0 0 1,0 1-1,-4 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6:25.4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 3 1472,'-4'-3'1329,"4"3"-1307,-10 15 182,-9 22-468,-21 65 1026,38-96-785,1 1-1,0-1 0,0 0 1,0 1-1,1-1 1,0 1-1,1 10 0,0 5-101,-1-17 122,1 14 170,-2 0 0,0 1 1,-6 30-1,-6 3-263,7-31 747,6-21-694,-3 13 17,-2-7 30,1-1 1,-1 0-1,2 1 1,-1 0-1,1 0 1,-3 8 0,1 4 592,5-33 80,2 10-648,0 0 1,-1 0-1,1-1 1,-1 1-1,1-9 0,1-5-296,2-4 205,-4 15 128,0 0 0,0 0 0,1 0-1,5-12 1,5-19-359,-10 32 283,-1-1 0,0 0 0,0 0 0,0 1 0,-1-1 0,0-7 0,0 3-293,0 22 201,-1 21-82,0-11 292,3 26 0,-1-43-64,0 1 0,0-1-1,0 0 1,4 7 0,-4-7-51,1-1 0,-1 0 1,0 0-1,0 1 0,0-1 1,-1 1-1,1 6 1,0-8-4,-1 1 0,1 0 0,-1-1 0,1 1 1,0-1-1,0 1 0,0-1 0,1 0 1,-1 1-1,0-1 0,1 0 0,0 0 1,-1 0-1,1 0 0,0 0 0,4 3 1,-3-2 8,0-1 0,-1 1 1,1 0-1,-1-1 1,0 1-1,0 0 0,2 5 1,-1-5 72,-1-8-333,-1-11-14,-1 16 302,0-193 154,0 192-138,-2 3-254,1-1 178,0-1 0,1 1 0,-1 0 0,1 0 0,-1-1 0,1 1 1,0 0-1,-1 0 0,1 0 0,0 0 0,-1 0 0,1-1 0,0 2 0,-1 0-31,-7 25-480,7-12 37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5:00.6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47 4384,'-4'5'2016,"4"-10"-576,8 2-960,2 0-64,3-2-256,3 2-192,6-5 0,4 0-1312,-1 0 736,3 0-2592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6:57.4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414 10 2080,'-8'-8'1314,"8"8"-1245,-1 0 0,1-1 0,-1 1 0,0 0 0,1 0 1,-1 0-1,0 0 0,-15 8 1053,10-4-1087,-26 19 292,2 1-1,0 1 1,2 1 0,-26 31 0,45-47-308,2-3 137,-1 0 0,0 0 1,0 0-1,0-1 0,-1 0 0,-16 7 0,23-12-60,-1-1-1,1 0 0,0 1 1,0-1-1,-1 0 0,1 0 1,-4-1-1,-9 1-143,21-4-54,-1-1-1,1 2 1,0-1-1,0 0 1,1 1-1,10-3 1,19-11 179,-20 7 17,-1-1 0,0 0 0,-1 0 0,17-18-1,-31 28-70,1 1 1,0-1-1,-1 0 0,1 1 0,0-1 0,-1 0 0,1 0 0,-1 0 0,1 1 0,-1-1 0,1 0 0,-1 0 0,0 0 0,0 0 0,1 0 1,-1 0-1,0 0 0,0 0 0,0 0 0,0 0 0,0-1 0,0 1-2,-1 1-1,1-1 1,0 0-1,-1 0 1,1 1-1,-1-1 1,1 1-1,-1-1 1,0 1-1,1-1 1,-1 1 0,0-1-1,1 1 1,-1-1-1,0 1 1,1 0-1,-1-1 1,0 1-1,-1-1 1,-3 0 92,-1 0-1,1 0 1,-1 0 0,0 1-1,-9 0 1,2 2 24,1 0 0,-1 0 1,1 2-1,0-1 0,-20 10 0,-56 32-391,85-43 229,-1 1-8,0-1 1,1 1-1,-1-1 1,1 1-1,-4 5 1,2-3-2,4-5 50,15-11-48,-1 5-280,9-4 77,-22 10 264,1-1 0,0 1 0,0 0 0,-1-1 0,1 1 0,-1-1 0,1 1 1,0-1-1,-1 0 0,1 1 0,-1-1 0,1 0 0,-1 1 0,0-1 0,1 0 0,-1 1 0,1-1 0,-1 0 1,0 0-1,1-1 0,-10 10-29,-28 58-198,35-63 54,0 0 0,0 0 0,0 1 0,1-1 0,-1 1-1,1-1 1,0 1 0,0 0 0,0 6 0,1-9-15,0 1 0,0-1 0,0 1 0,0-1 0,0 1 0,1-1 0,-1 1 0,1-1 0,-1 1 0,1-1 0,0 1 0,-1-1 0,1 0 0,0 0 0,17 13-2068,6-6-50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6:58.9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134 173 1728,'-8'-6'349,"7"6"-338,0-1-1,1 0 1,-1 1 0,0-1-1,0 0 1,0 0-1,1 1 1,-1-1-1,0 0 1,0 0 0,1 0-1,-1 0 1,1 0-1,-1 0 1,1 0-1,0 0 1,-1 0-1,1 0 1,0 0 0,-1 0-1,1 0 1,0 0-1,0-1 1,0 1-1,0-1 1,0 0 47,0 1 0,0 0 0,0 0-1,-1 0 1,1 0 0,-1-1 0,1 1 0,-1 0 0,1 0 0,-1 0 0,1 0 0,-1 0-1,-3-4 323,3 4-272,0 0-1,1 1 0,-1-1 1,1 0-1,-1 0 0,1 0 1,0 0-1,-1-1 0,1 1 1,0 0-1,0 0 0,-1 0 1,1 0-1,0 0 0,0 0 1,0 0-1,1 0 0,-1 0 1,0-1-1,1-1 0,7-15-18,4-9 73,-11 25-75,-1 1 0,1-1 0,-1 1 0,0-1 0,1 0 0,-1 1 1,0-1-1,0 1 0,0-1 0,0 0 0,-1 1 0,1-1 0,0 0 1,-1-1-1,0 2-61,1 0 1,-1 0-1,1 0 1,-1 0-1,1 1 0,-1-1 1,1 0-1,-1 0 1,0 1-1,1-1 1,-1 0-1,0 1 1,1-1-1,-1 1 1,0-1-1,0 1 0,0-1 1,0 1-1,0-1 1,0 1-1,0 0 1,1-1-1,-1 1 1,0 0-1,0 0 0,0 0 1,0 0-1,0 0 1,0 0-1,0 0 1,0 0-1,0 0 1,0 1-1,0-1 1,0 0-1,0 1 0,0-1 1,0 0-1,0 1 1,1-1-1,-2 2 1,-2 0 6,0 0 0,0 1 0,0 0 0,1 0 0,-1 0 0,1 0 1,-5 7-1,3-1 15,0 0 1,0 0 0,-6 18-1,-1-6 1272,12-21-1302,-3-15 323,1-22-60,2 28-154,0 3-103,0 0-1,0 0 0,0 0 0,0 0 1,1 0-1,0 1 0,1-1 0,1-7 0,-3 41 196,-7-3-24,5-17-110,0 0-1,0 1 1,-1 9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7:00.4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55 640,'2'0'3360,"1"5"-3226,1-1-1,0 1 1,-1-1 0,1 0 0,1 0 0,-1 0-1,1 0 1,-1-1 0,1 1 0,0-1-1,7 3 348,-12-5-401,1 0 0,-1 0 0,0 0 1,0 0-1,0 1 0,1-1 0,-1 0 0,1 0 1,-1 0-1,1 0 0,-1 0 0,1 0 0,1 2 1,-2-2-73,1 0 1,0 0-1,0 0 1,-1 0-1,1 0 1,-1 0 0,1 0-1,-1 0 1,0 1-1,1-1 1,-1 0-1,0 0 1,0 3-1,0 3-141,1-5 164,-1 0-1,0 0 1,0-1-1,0 1 1,0 0 0,0 0-1,-1 0 1,1-1-1,0 1 1,-1 0 0,1-1-1,-1 1 1,0 0-1,0-1 1,1 1 0,-1 0-1,0-1 1,-2 3-1,1-1-16,0 0 0,1 0-1,-1 0 1,1 0-1,0 0 1,-1 0-1,1 5 1,-1-2 64,-7 13 84,7-17-82,0 2 1,1-1 0,-1 0-1,1 0 1,-2 4-1,3-6-54,0-1 0,0 1 0,0-1 0,-1 1 0,1-1 0,0 1 0,-1-1 0,1 1 0,0-1 0,-1 1 0,1-1 0,-1 0 0,1 1 0,0-1 0,-1 0 0,1 1 0,-1-1 0,1 0 0,-1 0 0,1 1 0,-1-1 0,0 0 0,1 0 0,-1 0 0,1 0 0,-1 0 0,1 0 0,-1 0 0,1 0 0,-1 0 0,0 0 0,1 0 0,-1 0 0,1 0 0,-1 0 0,1 0 0,-1-1 0,1 1 0,-1 0 0,1 0 0,-1-1 0,1 1 0,-1 0 0,1-1 0,-1 1 0,0-1 0,1-1-30,-1 0 0,1 0 0,0 0 0,-1-1 0,1 1 1,0 0-1,0 0 0,0 0 0,1-3 0,0-4 123,9-122 366,-7 102-810,1 3 366,1-14-280,-5 40 238,0 0 0,0 0-1,0 0 1,0 0 0,0 0-1,0 0 1,0 0 0,0 0-1,1 0 1,-1 0 0,0 0-1,0 0 1,0-1 0,0 1-1,0 0 1,0 0 0,0 0-1,0 0 1,0 0 0,0 0-1,0 0 1,0 0 0,0 0-1,0-1 1,0 1 0,0 0-1,0 0 1,0 0 0,0 0 0,0 0-1,-1 0 1,1 0 0,0 0-1,0 0 1,0 0 0,0 0-1,0-1 1,0 1 0,0 0-1,0 0 1,0 0 0,0 0-1,0 0 1,0 0 0,0 0-1,-1 0 1,1 0 0,0 0-1,0 0 1,0 0 0,0 0-1,0 0 1,0 0 0,0 0-1,0 0 1,0 0 0,0 0-1,-1 0 1,1 0 0,0 0-1,0 0 1,0 0 0,0 0-1,0 0 1,0 0 0,0 0-1,-6 8-49,-4 15 255,6-14-134,3-6-63,-1 0 1,1 0 0,0 1-1,0-1 1,0 0 0,1 1 0,-1-1-1,1 5 1,0-3 58,0-5-49,0 1 0,0 0 0,0-1 0,0 1-1,0 0 1,0 0 0,0-1 0,0 1 0,0 0 0,0-1-1,0 1 1,0 0 0,0 0 0,-1-1 0,1 1 0,0 0-1,-1-1 1,1 1 0,0-1 0,-1 1 0,1 0 0,-2 1 106,19-18-235,8-18 240,-20 14-187,-4 14-84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6:39.0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18 1248,'-9'-18'5648,"5"28"-5537,0 0 0,-3 12 0,6-18-114,1-4 10,0 2 30,-1-1 1,1 1 0,-1 0 0,1 0 0,0 0 0,0 0-1,0 0 1,0 0 0,0-1 0,0 1 0,0 0 0,1 0 0,-1 0-1,1 0 1,-1 0 0,1-1 0,0 1 0,1 2 0,-2-2-31,1 0 1,-1 0 0,0 0-1,0 0 1,1 0 0,-2 1-1,1-1 1,0 0 0,0 0-1,0 0 1,-1 0 0,0 0-1,0 3 1,-1 5 226,2-4-210,0-5-35,0 1 0,0 0 0,0 0 0,0 0 1,0 0-1,-1 0 0,1 0 0,0 0 0,-1-1 0,1 1 0,-1 0 1,-1 2-1,0 3-101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7:07.9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5 896,'-12'-4'3275,"12"3"-3190,0 17-202,-1-14 162,1 0 0,0 0 0,0 0 0,1 0 0,-1 0 0,0 0 0,1-1 0,-1 1 0,1 0 0,-1 0 1,1 0-1,0-1 0,0 1 0,0 0 0,0-1 0,0 1 0,0 0 0,0-1 0,0 0 0,1 1 0,-1-1 1,1 0-1,-1 1 0,1-1 0,-1 0 0,3 1 0,3 3-116,-3-1 145,1-1 0,-1 1 0,1-1 0,0 0-1,0 0 1,0 0 0,1-1 0,-1 0 0,1 0 0,-1 0-1,1-1 1,10 2 741,-26-19-32,9 15-778,1 0 0,-1 0 0,1 0 0,-1 0-1,0 0 1,1 0 0,-1 0 0,0 0 0,0 0 0,1 0-1,-1 0 1,0 0 0,0 0 0,0 1 0,0-1-1,0 0 1,0 1 0,-1-1 0,1 1 0,0-1 0,0 1-1,0 0 1,0-1 0,-1 1 0,1 0 0,0 0-1,0 0 1,-2 0 0,1 0-3,0 0 1,1 0-1,-1 0 0,1 0 0,-1 1 0,1-1 1,-1 0-1,0 1 0,1 0 0,0-1 1,-1 1-1,1 0 0,-1 0 0,1-1 0,0 1 1,-1 0-1,1 0 0,0 1 0,0-1 0,0 0 1,0 0-1,0 1 0,-1 0 0,-1 4 53,1-1 1,0 1-1,0 0 0,-3 11 0,5-17-53,-17 37 382,17-36-381,0-1 1,0 0 0,0 0-1,-1 0 1,1 1 0,0-1-1,0 0 1,0 0 0,0 1-1,0-1 1,0 0 0,0 0 0,0 0-1,0 1 1,0-1 0,-1 0-1,1 0 1,0 0 0,0 1-1,0-1 1,0 0 0,-1 0-1,1 0 1,0 0 0,0 0-1,0 0 1,-1 1 0,1-1-1,0 0 1,0 0 0,0 0-1,-1 0 1,1 0 0,0 0-1,0 0 1,-1 0 0,1 0-1,0 0 1,0 0 0,-1 0-1,1 0 1,0 0 0,0 0-1,0 0 1,-1 0 0,1 0-1,0-1 1,0 1 0,-1 0-1,1 0 1,0 0 0,0 0-1,0 0 1,0 0 0,-1-1 0,1 1-1,0 0 1,0 0 0,0-1-1,-1 1 14,1-1 0,0 0 0,-1 1 1,1-1-1,0 0 0,-1 1 0,1-1 0,0 0 0,0 1 0,0-1 0,0 0 0,0 0 0,0 1 0,0-1 0,0 0 0,0 1 1,0-1-1,0 0 0,1 0 0,-1 1 0,0-1 0,1-1 0,1-1-20,-1 0 1,1 0-1,-1 0 0,0 0 1,1 0-1,-2 0 0,1-1 1,0 1-1,0-4 0,0 1-51,0-1 0,1 1 0,0-1 1,0 1-1,0 0 0,1 0 0,5-8 0,-6 10-183,0 0-1,0 1 1,1-1 0,0 1 0,-1 0 0,1-1 0,1 1 0,-1 1-1,0-1 1,1 0 0,-1 1 0,5-2 0,10-3-1032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7:12.6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1 224,'0'0'5,"0"1"0,0-1-1,0 1 1,-1 0 0,1-1 0,0 1 0,0-1 0,0 1-1,0-1 1,0 1 0,0-1 0,1 1 0,-1 0 0,0-1-1,0 1 1,0-1 0,0 1 0,1-1 0,-1 1 0,0-1-1,1 1 1,-1 0 18,1-1-1,-1 1 1,0 0-1,1-1 1,-1 1-1,0 0 1,0 0-1,1-1 1,-1 1-1,0 0 1,0 0-1,0-1 0,0 1 1,0 0-1,0 0 1,0-1-1,0 1 1,-1 1-1,-3 21 624,3-18-500,0 0 0,0 1 0,0-1 0,-3 6 0,1-4-161,1-4 40,1 0 0,-1 0 0,1 1 0,0-1 0,0 1 0,-1 6 0,0 5 623,2-15-617,-1 1 0,1 0 0,0 0 0,0-1 0,-1 1 0,1 0 0,0 0 0,0 0 1,0-1-1,0 1 0,0 0 0,0 0 0,0 0 0,0-1 0,0 1 0,1 0 0,-1 0 0,0 0 1,0-1-1,1 1 0,-1 0 0,0 0 0,1-1 0,-1 1 0,1 0 0,-1-1 0,1 1 0,-1-1 1,1 1-1,0 0 0,0 0 0,12-5 268,-12 4-300,0-1 0,0 0 0,1 1 1,-1-1-1,0 0 0,0 0 1,0 0-1,0 0 0,0 0 1,0 0-1,-1 0 0,1 0 0,0 0 1,0 0-1,-1-1 0,1 1 1,-1 0-1,1-2 0,5-27-62,-3 16-970,-2 4 185,3-8-373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7:15.0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45 896,'-5'5'2896,"19"-11"-2245,20-24 2292,-34 16-2996,-1 14-11,0 0 0,0 1 1,0-1-1,0 0 0,1 0 0,-1 1 0,0-1 1,0 0-1,1 1 0,-1-1 0,0 1 0,1-1 0,-1 1 1,0 0-1,1-1 0,-1 1 0,1 0 0,-1-1 1,1 1-1,-2 1 0,-8 20-2297,1-5 692,1-3 538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7:01.8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146 156 1664,'23'-13'1381,"4"13"59,-26 0-1397,-1 0-1,1 0 1,-1 0-1,1-1 0,-1 1 1,1 0-1,-1 0 1,1 0-1,-1 0 1,1 1-1,-1-1 1,1 0-1,-1 0 0,1 0 1,-1 0-1,1 0 1,-1 1-1,0-1 1,1 0-1,-1 0 1,1 1-1,-1-1 0,1 0 1,-1 1-1,0-1 1,1 0-1,-1 1 1,0-1-1,1 1 1,-1-1-1,0 0 1,1 2-1,-2-1 26,1 0 0,0 0-1,-1 0 1,1 1 0,-1-1 0,0 0-1,1 0 1,-1 0 0,0 0 0,1 0 0,-1 0-1,0 0 1,0 0 0,0 0 0,-1 1-1,-15 10 505,0 0-1,0-1 1,-1-1 0,0 0-1,-28 10 1,37-16-327,3-2-203,1 1 0,0-2 0,-1 1 0,0 0 0,1-1-1,-10 1 1,15-2-43,0 0-1,-1 0 0,1 0 0,-1 0 0,1 0 1,0-1-1,-1 1 0,1 0 0,0 0 1,-1 0-1,1 0 0,0-1 0,-1 1 0,1 0 1,0 0-1,-1 0 0,1-1 0,0 1 1,0 0-1,0-1 0,-1 1 0,1 0 1,0-1-1,0 1 0,0 0 0,-1-1 0,1 1 1,0 0-1,0-1 0,0 1 0,0 0 1,0-1-1,0 1 0,0-1 0,0 1 0,0 0 1,0-1-1,0 1 0,0 0 0,0-1 1,0 1-1,0 0 0,0-1 0,1 1 0,-1-1 1,0 1-1,0 0 0,0-1 0,1 1 1,10-24 68,-8 18-131,4-7 65,40-76 489,-39 75-801,1 1 0,1-1 1,22-23-1,-29 34-62,1-1 0,-1 1 0,1 0 0,0 0 0,0 1 0,0-1 0,0 1 0,0 0 1,0 0-1,0 0 0,1 1 0,-1-1 0,10-1 0,8 2-2299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7:04.3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2 374 480,'-2'7'148,"4"-4"-15,-1-4-115,-1 1 0,1 0 0,0-1 0,-1 1 0,1-1 0,0 1 0,-1-1 0,1 1 0,-1-1 0,1 0 0,-1 1 0,1-1 0,-1 0 0,0 1 0,1-1 0,0-1 0,51-128 245,4-4-329,-48 118-95,20-35 139,-25 45-47,0 2 1,1-1-1,0 0 1,0 1 0,0-1-1,1 1 1,5-4-1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8:46.0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1192 124 1312,'-20'4'4255,"17"-3"-4014,2-1-234,1-1 0,-1 1 0,0 0 1,0 1-1,1-1 0,-1 0 0,0 0 1,1 0-1,-1 0 0,0 1 0,1-1 0,-1 0 1,0 0-1,1 1 0,-1-1 0,0 1 1,1-1-1,-1 1 0,1-1 0,-1 1 0,1-1 1,-1 1-1,1-1 0,-1 1 0,1-1 1,0 1-1,-1 1 0,0 1 171,0-1 1,1 1 0,-1 0-1,1 0 1,-1 5-1,0 7-75,-21 231 35,17-195-90,-21 95-1,15-91 109,3-20-65,4-20-34,1 0 0,0 1 1,0 21-1,9-63-333,0 7 291,6-57-2,5-99 0,-6 40 9,-3 73-95,-3 32 149,2-47 1,-7 77-79,0 0 0,0 0 1,0 0-1,0 0 1,-1 0-1,1 0 0,0 0 1,0 0-1,0 0 0,0 0 1,0 0-1,0 0 0,0 0 1,0 0-1,0 0 0,0 0 1,-1 0-1,1 0 1,0 0-1,0 0 0,0 0 1,0 0-1,0 0 0,0 0 1,0 0-1,0 0 0,0 0 1,0 0-1,-1 0 1,1 0-1,0 0 0,0 0 1,0 0-1,0 0 0,0-1 1,0 1-1,0 0 0,0 0 1,0 0-1,0 0 0,0 0 1,0 0-1,0 0 1,0 0-1,0 0 0,0 0 1,0 0-1,0-1 0,0 1 1,-1 0-1,1 0 0,0 0 1,0 0-1,-4 11 64,-8 54 323,-3 94 0,11-114-291,1 2-68,0 2-92,-12 59-1,11-94 23,4-14 45,0 0 0,0 0 1,0 0-1,0 0 1,0 0-1,0 0 0,0 0 1,0 0-1,-1 0 1,1 0-1,0 0 0,0 0 1,0 0-1,0 0 1,0 0-1,0 0 1,0 0-1,0 0 0,0 0 1,0 0-1,0 0 1,0 0-1,-1 0 0,1 0 1,0 0-1,0 0 1,0 0-1,0 0 0,0 0 1,0 0-1,0 0 1,0 0-1,0 0 1,0 0-1,0 0 0,0 0 1,0 0-1,-1 0 1,1 0-1,0 0 0,0 0 1,0-1-1,0 1 1,0 0-1,0 0 0,0 0 1,0 0-1,0 0 1,0 0-1,0 0 1,0 0-1,0 0 0,0 0 1,0 0-1,0 0 1,0-1-1,0 1 0,0 0 1,0 0-1,0 0 1,0 0-1,0 0 0,0 0 1,0 0-1,0 0 1,0 0-1,-2-28 152,7-430-153,-5 445 35,0 7-33,1 0-1,-1 0 0,-1 1 0,1-1 1,-1 0-1,0 0 0,0 1 1,-1-1-1,-2-7 0,4 12 5,-1 1 0,1 0 0,0-1 0,0 1 0,-1 0 0,1-1 0,0 1 0,0-1 0,-1 1 0,1 0 0,0 0 0,-1-1 0,1 1 0,0 0 0,-1-1 0,1 1 0,-1 0 0,1 0 0,0 0 0,-1 0 0,0-1-1,0 1-1,1 1 0,-1-1 0,1 0 0,-1 0 0,1 0 0,0 1-1,-1-1 1,1 0 0,-1 0 0,1 1 0,-1-1 0,1 0 0,0 1-1,-1-1 1,1 1 0,0-1 0,-1 0 0,1 1 0,0-1 0,0 1-1,-1-1 1,1 1 0,0 0 0,-3 5-13,1 1-1,0-1 1,1 1-1,-1-1 1,1 1 0,0 0-1,1 9 1,-2 7-1,-4 74-191,5 1 0,17 154 0,-8-169 139,22 151 231,-22-193-56,-5-21-151,1-1-1,1 1 0,0-1 0,14 30 171,-14-56-777,-1 4 436,0 1 1,0-1-1,0 1 0,7-3 1,-7 4 190,0-1 0,-1 1 0,1-1 1,-1 0-1,0 0 0,5-4 0,-7 5 23,0 0 0,-1 0 0,1-1 0,-1 1 0,1 0 0,-1 0-1,1 0 1,-1 0 0,0 0 0,0-1 0,1 1 0,-1 0 0,0 0 0,0-2 0,-2-21 112,2 20-52,-12-310-246,12 312 202,1 5-224,2 8 168,0 1-1,-1 0 1,-1 0-1,1 15 0,0-1 33,16 101 218,0-4 1551,-20-141-1560,-8-40-354,-7-51 125,-5-61-196,18 120-501,13 61 630,-5-6 115,0 1 0,-1-1 1,0 1-1,0 0 0,0-1 1,-1 1-1,0 0 0,0 1 1,0-1-1,-1 0 0,1 10 305,-3-24-165,-5-3-134,-3-5-32,2 0 0,0-1 0,-7-22 0,7 4-34,-6-53-1,12 70-131,0 1-1,1-1 0,1 1 0,1-1 0,5-18 0,9-28 55,10-45 445,-8 43-359,-15 44-50,-1 7 18,1-1-1,1 1 1,5-17 0,-8 29 62,0 0 0,0 0-1,0 0 1,-1 0 0,0-1 0,1 1 0,-1 0 0,-1-5-1,1-1-993,0 25 741,-1 10 72,-7 35 1,1 0 105,-18 138 222,2-12 121,15-104 79,-10 173-924,18-148 1140,1-96-478,1-27-463,-1 2 582,6-42 93,15-93-563,-11 74-192,-6 36 320,11-38 0,-10 54 98,9-43 186,-8 37-171,-5 22-12,-1 0 0,0 1 0,0-1 0,1-10 0,-5 9-6,-2 9 195,-5 11 167,8-6-333,0 1 0,0 0 0,0 0 0,1 0 0,1-1 0,-1 1 0,1 0-1,1 9 1,0 3-123,0 16 63,2 0 0,2 0 1,16 67-1,-5-43 316,15 65 171,-20-86-659,-9-32 378,1 1 1,-1-1 0,-1 1-1,0 0 1,1 11 0,-3-37-159,-1 0 0,-7-30 1,-1-7 116,-12-73-211,1 7-64,-5-7-214,4-76 902,16 154-947,3 29 441,-1-31 0,4 26-2,-1 5-112,1-1 0,1 0 0,8-41 0,-8 58 43,1 0-1,-1 0 1,1 0-1,0 0 1,0 0-1,0 1 1,0-1-1,1 1 1,0-1-1,0 1 1,0 0-1,1 0 1,5-5 0,-7 8 18,-1 0 48,0-1-1,0 2 0,0-1 0,0 0 1,0 0-1,0 0 0,0 0 1,0 1-1,1-1 0,-1 0 0,0 1 1,1-1-1,2 0 0,10 17-1099,-13-14 1102,-1-1 1,1 1-1,-1-1 0,1 1 0,-1 0 0,0-1 1,0 1-1,0-1 0,0 1 0,0 0 0,0-1 0,0 1 1,0-1-1,0 1 0,-1-1 0,1 1 0,-1-1 1,1 1-1,-2 1 0,-16 31 37,11-23-130,-9 13 642,-20 25 0,20-27 62,12-16-456,0 1 0,-1-1 0,0 0 0,0-1 0,0 1 0,-8 5 261,11-9-324,0 0 1,-1 0 0,1 0-1,0 0 1,-3 4 0,-8 34-341,9-26 393,-1 0-1,0 0 0,-8 16 1,-38 49 32,44-69-119,-1-1 0,0 1 0,-1-2 0,0 1 1,-17 11-1,-20 8 134,-1-1-1,-2-3 1,0-2 0,-95 28 0,128-43-251,13-6-99,0 0 0,0 1 1,0-1-1,0 0 0,0 0 0,0-1 1,0 1-1,-4 0 0,16 0-62,0 0-1,0 0 1,0-1-1,0 0 0,0 0 1,11-2-1,0 0-26,177-13-2082,-170 12 2191,0-1 0,39-11 0,-52 11 355,1-1 0,-1-1 0,0 0 0,-1-1-1,25-16 1,-35 21-57,-1 0 1,1 0-1,-1 0 0,0-1 0,1 1 0,-1-1 0,0 1 0,-1-1 1,1 0-1,0 0 0,-1 0 0,1 0 0,0-5 0,-1 6-107,-1 0 0,0 1 0,1-1 0,-1 0 1,0 0-1,0 1 0,0-1 0,0 0 0,-1 0 0,1 1 0,-1-1 0,1 0 0,-1 1 0,1-1 0,-1 0 0,0 1 0,0-1 0,1 1 0,-1-1 0,0 1 0,-1-1 0,1 1 0,0 0 0,0 0 0,-3-2 0,-2-2 67,-1 1 0,1 1-1,-1-1 1,1 1 0,-1 1-1,0-1 1,-11-2 0,-55-7 452,54 10-428,-277-21 578,280 22-745,-1 0 1,1 1 0,0 1 0,0 1-1,0 0 1,0 1 0,0 0-1,-25 10 1,34-10-24,-5 3-146,12-6 187,-1 0-1,1 1 1,0-1-1,0 0 1,0 1 0,0-1-1,0 0 1,0 1-1,-1-1 1,1 0 0,0 1-1,0-1 1,0 1-1,0-1 1,0 0-1,0 1 1,0-1 0,1 0-1,-1 1 1,0-1-1,0 0 1,0 1 0,0-1-1,0 0 1,0 1-1,1-1 1,-1 0 0,0 1-1,0-1 1,0 0-1,1 0 1,-1 1 0,0-1-1,1 0 1,2 4-33,1-1 0,-1 0 0,1 0 0,0 0 0,0-1 0,0 1 0,0-1 0,0 0 0,1 0 0,-1 0 0,0-1 0,1 0 0,7 2 0,8 0-60,37 1 0,-47-4 28,20 0 308,0-1 1,43-8-1,-73 9-201,1 0 0,0 0 0,0 0-1,0 0 1,0-1 0,-1 1 0,1 0 0,0 0 0,0-1-1,0 1 1,-1 0 0,1-1 0,0 1 0,-1-1 0,1 1 0,0-1-1,-1 1 1,2-2 0,-2 2-12,0-1 0,0 1 0,0-1-1,0 1 1,0 0 0,0-1 0,0 1 0,-1-1 0,1 1-1,0 0 1,0-1 0,0 1 0,-1 0 0,1-1 0,0 1-1,0 0 1,-1-1 0,1 1 0,0 0 0,-1 0 0,1-1-1,0 1 1,-1 0 0,1 0 0,-1-1 0,-4-2 128,-1 0 1,0 0-1,-8-3 0,-44-12 712,-63-11 0,-64-4 342,174 32-1224,-212-26-327,221 27 343,-33 0-401,33 0 348,0 0 1,0 0-1,0 1 1,0-1-1,1 1 0,-1-1 1,0 1-1,0 0 1,1 0-1,-1-1 0,0 1 1,1 0-1,-1 1 1,1-1-1,-3 2 1,4-3 33,0 1-1,-1-1 1,1 1 0,0-1 0,-1 1 0,1-1 0,0 1 0,0-1 0,0 1 0,0 0-1,-1-1 1,1 1 0,0-1 0,0 1 0,0-1 0,0 1 0,0 0 0,0-1 0,0 1-1,1-1 1,-1 1 0,0-1 0,0 1 0,0 0 0,1-1 0,-1 2 0,12 12-181,-1-6 162,1 0 1,-1-1 0,1 0 0,1-1-1,24 9 1,0 0 68,-28-11-25,148 63-711,-120-54 442,0-1 0,55 9-1,-36-12 1075,98 2 0,-158-11-494,0-1-1,-1 0 0,1 0 1,-6-3-1,-7-1-146,-118-29 179,-201-26 1,311 57-591,-1 1 1,-32 3-1,57-1 230,0 0-1,0 0 0,1 0 0,-1 0 1,0 0-1,1 0 0,-1 0 1,0 1-1,0-1 0,1 0 1,-1 0-1,0 1 0,1-1 0,-1 0 1,0 1-1,1-1 0,-1 1 1,0-1-1,1 0 0,-1 1 1,1 0-1,-1-1 0,0 2 0,1-1 2,0-1 0,0 1-1,0 0 1,0 0 0,0-1-1,0 1 1,0 0 0,0-1-1,1 1 1,-1 0 0,0 0-1,0-1 1,1 1 0,-1 0-1,0-1 1,1 1 0,-1 0-1,2 0 1,2 4-70,0 0-1,1-1 0,-1 0 1,8 5-1,4 2-25,1-2 0,1 0 0,0-1 0,20 6-1,8 4 75,-20-7 41,0 1 127,0-1 0,53 13 0,-56-18 319,-18-4 95,-16-3-116,-20-1-328,0 2 1,0 1-1,0 1 0,-43 9 1,53-7-190,0 0 1,0 2-1,0 0 1,1 1-1,-36 19 0,47-21 45,0 1 0,0 0 0,0 1 0,1 0 0,0 0 0,0 1 0,1 0 0,0 0 0,0 0 0,1 1 0,0 0 0,1 1 0,-6 13 0,8-16 97,0 0 0,0 0 0,1 1 0,0-1 0,1 1 1,-2 9-1,3-15-36,0-1 0,0 1 1,0-1-1,0 1 0,1-1 1,-1 0-1,0 1 0,0-1 1,1 0-1,-1 1 0,1-1 1,0 0-1,-1 1 0,1-1 1,0 0-1,0 0 0,-1 0 1,1 0-1,0 0 0,0 0 1,0 0-1,0 0 0,1 0 1,-1 0-1,0 0 1,0-1-1,0 1 0,1 0 1,-1-1-1,0 1 0,1-1 1,-1 0-1,0 1 0,1-1 1,-1 0-1,1 0 0,-1 0 1,0 0-1,1 0 0,1 0 1,1-1-28,0 1 0,0 0 1,0-1-1,-1 0 0,1 0 1,0 0-1,-1 0 0,1-1 1,-1 0-1,1 1 0,3-4 1,4-3 47,20-18 0,-8 5 69,16-9-178,0 2 0,60-32 1,-58 35 201,-31 18-138,1 1 1,0-1 0,0 2 0,19-8-1,-25 12 7,5-2 6,0 0 0,0-1 0,0 0 0,14-7 0,-20 8-107,1 0-1,0 1 1,1 0-1,-1 0 1,0 0-1,0 1 1,1-1-1,6 1 1,4-1-597,23 2 0,-22 0 465,23 5-2016,-37-5 2060,0 0-1,1 1 0,-1-1 0,0 1 1,0 0-1,4 1 0,-5-1 188,1 0-1,0 0 1,-1 0-1,1 0 1,0-1-1,-1 0 1,1 1-1,0-1 1,0 0 0,4-1-1,42-13 1910,-24 6-1665,-14 4-58,0 0 0,-1-1 0,0-1 0,0 1 0,10-8 0,20-12 67,-28 17-142,0 0 1,0-1 0,-1 0 0,-1-1-1,0 0 1,13-16 0,-17 17-36,-1 1 1,0 0-1,5-13 1,-5 13 17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5:01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 7232,'0'5'2656,"12"-10"-2048,11 5-192,-6-3-352,4-1-128,5 0 32,4 4 32,1 0-2112,4-4 1152,-5 4-2432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8:50.0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0 480,'0'71'1024,"0"-67"-1022,1 1 1,0-1-1,0 0 1,0 1-1,0-1 1,1 0-1,0 0 1,2 5-1,3 7-104,-4-10 113,-1-1-1,1 1 1,0-1 0,0 1-1,6 6 1,-1 1-19,2 1-85,-8-11 97,0-1 1,0 1 0,0-1-1,0 1 1,-1 0 0,1 0-1,-1 0 1,0 0-1,1 0 1,-1 0 0,-1 0-1,1 0 1,0 1 0,-1-1-1,0 0 1,1 0 0,-1 1-1,-1-1 1,1 0 0,-1 4-1,-1 7-115,-2 0-1,1 0 1,-7 15-1,10-28 109,-6 16 320,3-11-218,0 1-1,1 0 1,-2 13 0,4-17-84,-1 1 1,2-1 0,-1 0 0,0 0 0,0 0-1,1 1 1,0-1 0,0 0 0,0 0-1,0 0 1,3 5 0,-3-6 2,0 0 1,0 0-1,1-1 0,-1 1 1,1 0-1,-1 0 0,4 1 0,-4-2-7,0 0-1,1 0 0,-1 0 0,0 0 0,0 0 0,0 1 0,0-1 0,0 0 0,0 0 0,-1 1 0,1-1 0,0 1 0,-1-1 0,1 0 0,-1 1 1,1-1-1,-1 1 0,0-1 0,1 1 0,-1 0 0,0 1 0,-1 12-10,-1 0 0,-1 0 0,0 0 0,0 0 0,-11 24 0,-7 32 0,14-44-193,4-16 65,1 0-1,0 0 0,0 0 0,1 0 0,1 12 1,-1-16 132,-2-7-26,3-1 20,0 1-1,0-1 1,-1 0 0,1 1-1,0-1 1,0 0-1,0 0 1,0 1-1,0-1 1,0 0 0,0 0-1,0 1 1,0-1-1,0 0 1,0 1-1,1-2 1,15-89 556,-12 62-257,1 0 0,12-40 0,-11 49-436,-1 0-1,-1-1 0,2-30 0,-5 42 182,3-37-710,-2 0-1,-8-88 1,2 99 593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8:50.9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14 992,'0'0'31,"0"-1"1,0 1-1,0-1 0,0 1 1,0-1-1,0 1 0,0-1 1,0 1-1,0-1 0,0 1 1,-1-1-1,1 1 0,0-1 1,0 1-1,0-1 0,-1 1 1,1-1-1,0 1 0,-1 0 1,1-1-1,0 1 0,-1-1 1,1 1-1,-1 0 0,1 0 1,0-1-1,-1 1 0,1 0 1,-1-1-1,1 1 0,-1 0 1,1 0-1,-1 0 0,1 0 1,-1 0-1,1-1 0,-1 1 1,1 0-1,-1 0 0,1 0 0,-1 0 1,1 0-1,-1 1 0,1-1 1,-1 0-1,1 0 0,-7 1 748,17 19-934,-5-8 194,-1 1 1,1 0-1,-2 0 0,0 0 1,-1 1-1,1 16 0,-2 86 292,-2-60-270,1-15-5,-4 131 656,2-144-986,1 1 1,1 0 0,2 0 0,8 47 0,-2-49-1348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6:52.8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18 281 1312,'-14'-5'7124,"10"5"-5875,5-20 3348,0 19-4518,0 0 0,0 0-1,1-1 1,-1 1 0,0 0 0,-1 0-1,1-1 1,0 1 0,1-3 0,8-11 1059,0 2-812,-10 12-322,1 0 1,-1 0 0,1 0-1,0-1 1,-1 1 0,1 0-1,0 0 1,0 0 0,0 0-1,0 1 1,0-1 0,0 0-1,0 0 1,0 1 0,0-1-1,3-1 1,6-1-36,-7 2 64,0 0-1,-1 0 1,1 0-1,-1 1 1,1-1 0,4 1-1,6-1 36,1 0 1,-1 0-1,0-2 0,13-3 0,-6 3-18,0 0 0,0 1 0,1 1 0,21 2 0,-9-1 15,-19 1-189,-1 1 0,21 4 1,-21-4 300,0 1 0,20-1 0,89 5-358,-73 1 1055,-36-7-612,-11-1-276,1 1 0,-1-1 1,0 0-1,1 0 1,-1 0-1,0 0 0,1-1 1,3 0-1,0 0-116,1-1 1,0 1-1,0 1 0,10-1 0,17-1 406,-19 0-208,0 1-1,1 0 1,18 3 0,3-1-259,-13-1 45,9-1 326,40 6-1,-58-4-226,1-1-1,-1 0 1,29-5 0,-38 4 151,7 0-98,-4 0 30,0 0 0,0 0 0,-1-1 0,17-6 0,-23 7-42,1 1 0,-1-1 0,1 0 0,-1 1 0,0 0 0,1-1 0,2 1 0,-3 0-2,0 0 0,0 0 0,0 0 0,1 0 0,-1-1 0,0 1 0,4-3 0,16 4-72,-17 0-100,3 0 467,-7-1-282,-1 0 1,0 0 0,0 0 0,0 1 0,0-1 0,0 0 0,0 0 0,0 0 0,0 0 0,0 0 0,0 0 0,0 0 0,1 0 0,-1 0 0,0 0 0,0 0-1,0 1 1,0-1 0,0 0 0,0 0 0,0 0 0,0 0 0,0 0 0,0 0 0,0 0 0,0 0 0,0 1 0,0-1 0,0 0 0,0 0 0,0 0-1,0 0 1,0 0 0,0 0 0,0 0 0,0 0 0,0 1 0,-1-1 0,1 0 0,0 0 0,0 0 0,0 0 0,0 0 0,0 0 0,0 0 0,0 0-1,0 0 1,0 0 0,0 0 0,0 0 0,0 1 0,-1-1 0,1 0 0,-1 0 122,-15-4 59,8 3-89,-1 0-1,-13-5 1,10 2-55,0 0 0,-17-9 0,16 6-19,-21-7-1,-5-3-178,30 12 174,-1 0 1,-10-3 0,0 2 25,7 3-31,0-1 0,0-1 0,1 0-1,-1-1 1,-16-10 0,7 4-26,17 9 11,1 1 0,-1-1 1,0 0-1,-6-6 0,-7-1-42,13 9-137,11 6 142,33 20-247,-18-10 348,40 21-1,-28-20-256,-21-8 253,1-2-1,0 0 1,0-1 0,1 0 0,-1-1 0,24 5 0,-11-5-229,-19-2 102,1 0 1,15 0-1,-15-1 160,0 0-1,14 3 1,8 1-234,-28-4 78,2 2 54,-3-2 49,0 0 0,0 0 0,0 0 0,0 0 0,1-1 0,-1 1 0,0 0 0,1-1 0,-1 1-1,2-1 1,3 3-111,-14 6 489,7-8-420,0 0 1,-1 0-1,1-1 0,0 1 0,-1 0 1,1-1-1,-1 1 0,1-1 1,-3 1-1,-10 4 30,4 1-17,1-1-1,-1 0 1,0-1-1,-19 6 1,6-2 97,-6 3-103,1-2-158,-32 18 0,27-14 106,25-11 26,1 1-1,0 0 0,-12 6 0,14-6 31,0 0 0,0 0 0,-1-1 0,1 1 0,-1-1 0,1 0 0,-1-1 0,0 1 0,-5-1 0,10-1-131,1 5 1185,-8-59-166,8 49-897,-1-1 1,0 1 0,0 0 0,-2-8-1,1 8-76,1-1-1,-1 1 1,1-1-1,0-8 0,1 10 19,-1-1-1,0 1 0,0-1 1,-2-7-1,1 8 103,1-1-1,0 1 1,0-1-1,-1-8 1,2 13-95,0-1-1,1 1 1,-1 0-1,0 0 1,0 0-1,0 0 1,0-1 0,0 1-1,0 0 1,0 0-1,0 0 1,0 0-1,0 0 1,0-1-1,0 1 1,0 0 0,0 0-1,0 0 1,0 0-1,0-1 1,-1 1-1,1 0 1,0 0-1,0 0 1,0 0 0,0 0-1,0-1 1,-1 1-263,1 0 263,0 0-1,0 0 1,0-1-1,-1 1 1,1 0-1,0 0 1,0 0 0,0 0-1,0 0 1,0 0-1,-1 0 1,1 0-1,0 0 1,0 0-1,0 0 1,0 0 0,-1 0-1,1 0 1,0 0-1,0 0 1,0 0-1,0 0 1,-1 1 0,1-1-1,0 0 1,0 0-1,0 0 1,0 0-1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9:53.0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1 1248,'-34'27'5541,"39"-28"-5559,19-6 468,-22 6-365,0 0-1,1 0 1,-1 1-1,1-1 1,-1 1 0,0-1-1,4 1 1,13-3-47,-3-4-38,-7 6 21,47 0-1456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9:53.7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66 1248,'-10'4'435,"9"-4"-421,1 0 1,0 0 0,0 0-1,0 0 1,-1 0 0,1 0 0,0 0-1,0 0 1,0 0 0,-1 0 0,1 0-1,0 0 1,0 0 0,0 0 0,-1 0-1,1 0 1,0 0 0,0 0-1,-1 0 1,1 0 0,0 0 0,0 0-1,0 0 1,0 0 0,-1 0 0,1-1-1,0 1 1,0 0 0,0 0 0,0 0-1,-1 0 1,1 0 0,0-1 0,0 1-1,0 0 1,0 0 0,0 0-1,0 0 1,-1-1 0,-19 0 1809,-19-7 133,38 9-1948,1-1-1,-1 0 0,1 0 1,-1 0-1,1 0 1,-1 0-1,1 0 0,-1-1 1,1 1-1,-1 0 0,1 0 1,-1 0-1,1 0 1,-1-1-1,1 1 0,-1 0 1,1 0-1,-1-1 1,1 1-1,-1 0 0,1-1 1,0 1-1,-1-1 1,1 1-1,-1-1 0,1 0-8,0 1 0,0 0 0,0-1 0,0 1 0,0-1 1,0 1-1,1-1 0,-1 1 0,0 0 0,0-1 0,0 1 0,0-1 0,1 1 0,-1 0 0,0-1 0,0 1 0,1 0 0,-1-1 0,0 1 0,1 0 0,-1 0 0,0-1 0,1 1 0,-1 0 0,0 0 0,1-1 0,-1 1 0,1 0 0,-1 0 0,1 0 0,60-32-1739,-43 22-202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9:55.7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4 896,'5'-3'352,"-5"6"-288,0 2 0,0-2 224,0 5 352,0-3-416,0 1-128,-5 2-32,0 0 64,2 0-64,-2 0-320,1-1 160,-4 9-1664,3-8 1312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9:58.6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 30 1152,'-1'0'68,"0"0"-1,0 1 1,0-1-1,0 1 1,0-1-1,0 1 1,0-1 0,0 1-1,0 0 1,0-1-1,0 1 1,0 0-1,0 0 1,-1 1 0,1-1 19,0 1-1,0-1 1,0 0 0,0 0 0,0 0 0,0 0 0,0-1 0,0 1 0,-1 0-1,1 0 1,0-1 0,-1 1 0,1-1 0,-1 1 0,1-1 0,-2 1 0,2-1-26,0 0 1,0 0 0,0 0 0,0 0-1,-1-1 1,1 1 0,0 0 0,0 0 0,0-1-1,1 1 1,-1-1 0,0 1 0,0-1-1,0 1 1,0-1 0,0 1 0,0-1 0,1 0-1,-1 0 1,0 1 0,0-1 0,1 0-1,-1 0 1,1 0 0,-1 0 0,1 0 0,-1 0-1,1 0 1,-1 1 0,1-1 0,0-1-1,0 1 1,-1 0 0,1 0 0,0-1-1,9-1-429,10 3 347,-11 1 106,0-1-1,0 0 1,-1-1-1,1 1 1,0-1 0,9-3-1,38-15-281,-53 19 246,-1-1 1,1 1-1,-1-1 1,1 1 0,0 0-1,-1 0 1,1 0-1,0 0 1,-1 0-1,1 0 1,0 0-1,-1 0 1,1 1 0,-1-1-1,1 0 1,-1 1-1,1 0 1,-1-1-1,1 1 1,-1 0-1,1 0 1,-1 0 0,2 1-1,-1 1-74,-1-2 24,0 1 0,0 0 0,1 0 0,-1-1-1,-1 1 1,1 0 0,0 0 0,0 0 0,-1 0-1,1 1 1,-1-1 0,0 0 0,1 0 0,-1 2-1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19:59.9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51 1472,'0'4'1899,"0"-7"-1836,1 3-36,-1-1-1,0 0 1,0 0-1,0 1 0,0-1 1,0 0-1,0 1 1,0-1-1,0 0 1,0 0-1,0 1 0,0-1 1,-1 0-1,1 1 1,0-1-1,0 0 1,-1 1-1,1-1 0,0 1 1,-1-2-1,0 1 12,0 0 0,0 0 0,1-1-1,-1 1 1,1 0 0,0 0 0,-1 0-1,1-1 1,0 1 0,-1 0 0,1-2 0,0 2-28,0 1 1,0 0-1,0-1 1,0 1-1,0-1 1,0 1-1,0 0 1,0-1-1,0 1 1,0 0-1,0-1 1,0 1 0,0-1-1,0 1 1,0 0-1,-1-1 1,1 1-1,0 0 1,0-1-1,0 1 1,-1 0-1,1 0 1,0-1-1,0 1 1,-1 0-1,1 0 1,0-1 0,-1 1-1,1 0 1,0 0-1,-1 0 1,1-1-1,0 1 1,-1 0-1,1 0 1,0 0-1,-1 0 1,1 0-1,-1 0 1,0 0 0,1 0-86,-1 0 114,0-1 22,0 1-1,0 0 1,0 0-1,0 0 1,0 1-1,0-1 1,0 0-1,0 0 1,1 0-1,-1 1 1,0-1-1,0 0 1,-1 1-1,0 0 99,-5-1-234,-7-3 1223,18-2-1320,-3 5 97,0-1-1,0 0 0,0 1 0,0 0 0,0-1 1,0 1-1,1-1 0,-1 1 0,0 0 0,0 0 1,0 0-1,1 0 0,-1 0 0,0 0 0,0 0 1,0 0-1,0 0 0,1 1 0,-1-1 0,0 0 1,0 1-1,0-1 0,0 1 0,1 0 0,-1-1 89,2 1-107,0 0 0,0 0 1,0 0-1,1-1 0,-1 1 1,0-1-1,0 0 0,5 0 1,-1 0-211,9 0-1557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01.5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2 896,'2'0'1413,"9"0"-1122,-5-1-131,1 1-1,0 0 0,-1 0 0,1 1 1,0 0-1,0 0 0,-1 0 1,1 1-1,-1 0 0,0 1 1,10 4-1,-15-6-118,1 1 1,-1-1 0,1 1-1,-1 0 1,0-1 0,0 1-1,0 0 1,0 0 0,0 0-1,0 0 1,-1 0-1,1 0 1,-1 0 0,1 0-1,-1 0 1,0 0 0,0 0-1,0 1 1,0-1 0,0 2-1,-1 9 131,-4 26 1,4-33-107,-30 136 430,22-110-674,-7 36 969,15-87-482,-1 0 0,-1 0 0,-7-23 0,1-2-553,-13-98 346,19 127-239,0 47-356,0 51 212,1-48 207,1 0 1,7 69 0,-5-101-24,-1 0-1,1-1 0,-1 1 1,1 0-1,0-1 1,0 1-1,0-1 0,0 1 1,2 2-1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07.5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313 84 992,'-12'-18'565,"11"17"-540,0 1-1,0-1 1,-1 1-1,1-1 1,0 1-1,0-1 1,0 1-1,-1 0 0,1-1 1,0 1-1,0 0 1,-1 0-1,1 0 1,0 0-1,-3 0 1,3 0 106,-2 1 81,0-1 0,0 0 0,0 1 0,1 0 0,-1 0 0,0 0 0,0 0 0,1 0 0,-1 0 0,1 1 0,-5 2 0,-25 23 454,23-18-868,0-1 538,1 0 0,1 1 0,-1 0 0,1 0 0,-6 11 0,4-2-160,-11 32 0,18-36 22,2-13-134,0 0 0,0 0-1,0 0 1,0 0 0,-1 1-1,1-1 1,0 0 0,-1 0-1,1 0 1,0 0 0,-1 0-1,1 0 1,-1 0-1,0 0 1,1 0 0,-1 0-1,0-1 1,0 2 0,0-1-51,1-1 0,0 1 1,-1-1-1,1 1 0,-1-1 1,1 1-1,0-1 0,-1 0 0,1 1 1,-1-1-1,1 0 0,-1 1 1,1-1-1,-1 0 0,1 0 1,-1 1-1,1-1 0,-1 0 0,0 0 1,1 0-1,-1 0 0,1 0 1,-1 0-1,1 0 0,-1 0 1,0 0-1,1 0 0,-1 0 1,1 0-1,-1 0 0,1 0 0,-1-1 1,1 1-1,-1 0 0,1 0 1,-1-1-1,1 1 0,-1 0 1,1-1-1,-1 1 0,1 0 0,-1-1 1,1 1-1,0-1 0,-1 1 1,1-1-1,0 1 0,-1-1 1,1 1-1,0-1 0,-1 0 0,0-3 52,-1 1 0,1-1 0,-1 0 0,1 0 0,1-1 0,-2-3 0,2-8-113,0 0-1,1 0 0,0 0 0,1 0 0,1 1 0,1-1 1,0 1-1,1-1 0,1 2 0,0-1 0,1 0 1,14-22-1,-4 18 193,-17 19-132,0 1 0,0-1 1,1 0-1,-1 0 0,0 0 0,0 1 1,0-1-1,1 0 0,-1 0 0,0 0 1,0 1-1,0-1 0,1 0 0,-1 1 1,0-1-1,0 0 0,0 0 1,0 1-1,0-1 0,0 0 0,0 1 1,0-1-1,0 0 0,0 0 0,0 1 1,0-1-1,0 0 0,0 1 0,0-1 1,-1 9 3,0 0 0,-1 0 0,0 0 0,-1 0 0,0 0 0,-5 9 0,-1 6 26,-2 7 33,-64 163 746,67-178-799,-14 23-1,13-27-74,10-10 149,2-1-127,0 1 1,0-1 0,-1 1 0,1-1 0,0 0-1,0 0 1,0 0 0,0 0 0,1-1-1,-1 1 1,0-1 0,0 0 0,4 0 0,7 1-86,11 0 99,-1-1 0,1-1 0,-1-1 0,44-10 0,-10 2 123,94-18-192,-91 15 66,79-26-378,-21 5 310,41-1 430,-154 35-217,-15 4-38,-18 4 74,-5-7 75,-1-1-1,0-1 1,1-2-1,0-1 1,-61-16-1,-61-31 46,79 25-279,73 26-19,-26-11-15,26 10-17,0 0 0,0 0 0,0 0 0,1 0 0,-1 0 1,0 0-1,0-1 0,1 1 0,-1-1 0,-1-2 0,3 0-109,5 4 39,7 5-74,-11-5 183,35 13-311,41 10 0,-57-19 225,-1-1-1,1 0 0,0-1 1,21-2-1,-5-2 0,0-2-1,0-2 1,67-20 0,-99 25 237,0 0 0,0-1 0,0 1 0,0-1 1,0 0-1,5-6 526,-14 7-504,-8 1-55,-7 5 137,1-1 1,0 2 0,-26 11 0,-56 32 426,34-16-396,5-4-194,-11 4-530,-122 75 1,192-106 422,-36 27-85,35-26 107,1 0-1,0 0 1,-1 0 0,1 1-1,1-1 1,-1 1 0,1 0-1,-3 4 1,5-7-3,-1 0-1,1 0 1,0 0-1,0 0 1,0 0 0,0 0-1,0 1 1,0-1 0,0 0-1,0 0 1,0 0-1,0 0 1,1 0 0,-1 0-1,0 0 1,1 0 0,-1 0-1,1 0 1,-1 0-1,1 0 1,0 0 0,-1 0-1,1 0 1,0 0 0,-1-1-1,1 1 1,0 0-1,2 1 1,2 2-61,1 0 1,1 0-1,7 4 0,-6-4 73,66 34 214,-49-26-8,-17-9 68,-26 0-29,15-3-251,0 1 1,-1-1-1,1 1 0,0-1 1,-1 0-1,-4-1 1,-5-2 0,-17-1 0,3-1 37,27 5-106,6 4-721,-4-3 794,0-1 0,0 1-1,0-1 1,0 1 0,0-1 0,2 1 0,54 3-180,0-3 1,86-8-1,-119 5 378,210-27 232,-98 9-618,-93 15 106,107-16 199,-130 18-10,0 1 0,35 1 1,-31 1-137,-13 3-29,-8-2-46,-8-1-321,3-1 400,0 0 0,0 0 0,0 1 0,0-1 0,0 0 0,0 0 0,0 0 0,1 0 0,-1 0 0,0 0 0,1-1 0,-2-1 0,0-4 93,-1 1 1,1-1-1,0 0 0,1 0 0,-1-8 0,1 6-176,-1 1 0,0 0-1,-3-11 1,1 9 42,3 5 109,-1 0-1,0 1 0,0 0 0,0-1 1,-4-5-1,5 9-38,0 0 1,1 0-1,-1 1 0,0-1 0,0 0 1,0 0-1,0 1 0,0-1 1,0 1-1,0-1 0,0 1 0,0-1 1,0 1-1,0-1 0,0 1 0,0 0 1,0 0-1,0 0 0,0-1 1,0 1-1,0 0 0,-1 0 0,1 0 1,0 1-1,0-1 0,0 0 0,0 0 1,0 1-1,-2 0 0,-2 2-40,0 0 0,0 0 0,0 1 0,0-1 0,1 1 0,-8 9-1,5-6-83,4-4 87,0 1 0,0-1-1,1 1 1,-1-1 0,-3 8 0,-4 6 81,27-28 284,5-19-392,-7 11-108,21-35 0,-21 32 344,-12 18 138,-12 15-304,-12 18-136,16-21 53,-1 0-1,0 0 1,-8 9-1,-10 6 118,-1-1 0,-1-1 0,-50 31 0,48-34 12,23-14-70,-1 0-1,0 0 0,0-1 0,0 1 0,0-2 0,0 1 0,-8 2 1,-24 8-33,16-4-16,-3 4 219,22-10-164,-1-1 0,0 0-1,0 0 1,-8 3 0,11-5-11,0 0 1,0 0-1,0 1 1,0-1-1,0 1 1,0-1-1,0 1 0,0-1 1,0 1-1,1-1 1,-1 1-1,0 0 1,0-1-1,1 1 1,-1 0-1,0 0 0,1-1 1,-1 1-1,1 0 1,-1 0-1,1 0 1,-1 0-1,1 0 0,0 0 1,-1 1-1,1-1 138,1-1-214,0 0 90,-1 0 1,1 0 0,0 1 0,-1-1-1,1 0 1,-1 0 0,1 0 0,-1 0-1,1 1 1,-1-1 0,1 0-1,-1 0 1,1 1 0,-1-1 0,1 0-1,-1 1 1,1-1 0,-1 1-1,0-1 1,1 0 0,-1 1 0,0-1-1,1 1 1,-1-1 0,0 1-1,0-1 1,1 1 0,-1 0 0,0-1-1,0 1 1,0-1 0,0 1 0,0-1-1,0 1 1,0-1 0,0 1-1,0 1 1,0-1 24,0 0-1,0 0 0,0 0 1,0 0-1,-1 1 1,1-1-1,0 0 1,-1 0-1,1 0 0,-1 0 1,0 0-1,1 0 1,-1 0-1,0 0 1,1 0-1,-1 0 1,-1 1-1,0-1-22,0 0 1,0 0-1,0 0 0,0 0 1,0-1-1,0 1 1,0 0-1,0-1 0,0 0 1,0 1-1,0-1 0,-1 0 1,1 0-1,-3 0 0,0 0 11,-8 5 9,11-2-351,8-4 228,95-23-239,153-45 762,-162 45-671,-63 13 545,-23 8-246,0 0 0,0 1 0,12-3-1,-11 4 22,-6 1 47,-9-1 183,8 1-307,0 0 0,-1 0-1,1 0 1,-1 0-1,1 0 1,-1 1-1,1-1 1,0 0 0,-1-1-1,1 1 1,-1 0-1,1 0 1,0 0-1,-1 0 1,1 0 0,-1 0-1,1 0 1,0-1-1,-1 1 1,1 0-1,0 0 1,-1 0 0,1-1-1,0 1 1,-1 0-1,1-1 1,0 1-1,-1 0 1,1-1 0,0 1-1,0 0 1,0-1-1,-1 1 1,1 0-1,0-1 1,0 1-1,0-1 1,0 0 0,-1-3-10,1-1 1,1 0-1,-1 1 1,1-1-1,0 0 1,0 1-1,0-1 1,0 1-1,1-1 1,3-6-1,8-18-32,-2 0-1,-1 0 0,7-38 0,-12 47-71,1-3 111,2-4 115,3-32 1,-10 52-31,0 0 1,-1 0-1,1 0 1,-2 0-1,1-1 0,-1 1 1,0 0-1,-1 0 1,-3-12-1,4 18-27,0-1 1,0 1-1,-1-1 1,1 1-1,0 0 1,-1-1-1,1 1 1,-1 0-1,1 0 1,-1 0-1,1 0 1,-1 0-1,0 0 0,1 1 1,-1-1-1,0 1 1,0-1-1,0 1 1,1-1-1,-3 1 1,-6-1 117,-1 0 0,-11 0 1,21 1-169,-59 0-500,85 11-388,-4-10 448,-18-1 453,1 0-1,0 0 1,-1 0-1,1 1 1,-1 0-1,1-1 1,-1 1-1,7 3 1,-9-4 85,0 1-88,-1-1 0,0 0 1,1 0-1,-1 0 0,0 1 0,0-1 1,1 0-1,-1 0 0,0 1 0,1-1 1,-1 0-1,0 1 0,0-1 0,0 0 1,1 1-1,-1-1 0,0 0 0,0 1 1,0-1-1,0 0 0,0 1 0,0-1 1,0 0-1,0 1 0,0-1 0,0 1 1,0-1-1,0 0 0,0 1 0,0-1 1,0 1-1,0-1 0,0 0 0,0 1 1,0-1-1,0 0 0,-1 1 0,-3 13 127,0-8-85,0 0-1,-1-1 1,1 0-1,-1 0 1,0 0 0,0 0-1,-11 6 1,-1 3 108,3-3-126,-1-1 1,0 0 0,-1 0-1,0-2 1,0 0 0,-1-1-1,-34 10 1,42-16-20,1 0 0,0 0 1,0-1-1,-1 0 0,1 0 1,-13-3-1,13 1 1,0 1 1,0 1-1,0-1 0,0 1 1,0 1-1,0-1 1,-9 3-1,-50 20-329,60-21 346,0 0 1,0 1-1,0 0 0,1 0 0,0 1 0,-10 7 1,-7 4 11,1 1-125,0 2-658,35-6 522,18 13 435,-26-21-363,-1 0 0,1 0-1,0 0 1,0 0 0,0-1-1,0 0 1,1 0 0,0 0-1,-1-1 1,11 4 0,9-2-1033,4-1-1514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5:01.6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7232,'5'11'2656,"3"-11"-2048,15 0-192,-11 0 0,9 0-320,6 0-1216,-1-3 576,5 3-2656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20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1248,'0'0'530,"20"-3"6645,-11 0-7643,-8 2 772,12 1-181,-11 0-96,1 0 1,0 0 0,0-1-1,-1 0 1,1 1 0,0-1-1,2-2 1,-2 2 37,0 0 0,0 0 0,0 0 0,0 0 0,0 1 0,1-1 0,3 1 0,-7 0-63,0-1-1,1 1 1,-1 0-1,0 0 1,1 0-1,-1 0 0,0 0 1,1 0-1,-1 0 1,1 0-1,-1 0 1,0 0-1,1 0 1,-1 0-1,0 0 1,1 1-1,-1-1 1,0 0-1,1 0 1,-1 0-1,0 0 1,1 1-1,-1-1 1,0 0-1,0 0 1,1 0-1,-1 1 1,0-1-1,0 0 1,1 1-1,-1-1 1,0 0-1,0 1 1,0-1-1,0 0 1,1 1-1,-1-1 1,0 0-1,0 1 1,0-1-1,0 1 1,0 0 4,6 12-35,-1 1-1,0 0 0,-1 0 1,4 27-1,-2-6-56,-5-31 135,0 0 0,0 0 0,0 0 0,1 0 0,-1 0 0,3 5 0,-2-7-54,0 0 0,0 0 1,0 0-1,0 0 1,0-1-1,0 1 1,0 0-1,0-1 0,1 0 1,-1 1-1,4 0 1,3 3-172,-7-4 131,0 0-1,0 0 1,1 0 0,-1 0-1,0 0 1,1-1-1,2 1 1,8 1-231,-10-1 80,0 0 1,0-1-1,0 0 1,-1 0-1,1 0 1,0 0 0,4 0-1,20-2-2678,-8 0 463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20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1 1984,'-1'13'1078,"1"-9"-891,0 0-1,-1 1 1,1-1-1,-3 8 1,-63 108 3447,-14-8-3365,69-99-346,-54 61-2309,57-67 1399,1 1 0,-13 16 1,13-8-401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21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5 2496,'-3'-5'3265,"9"7"-2050,-4-2-1119,-1 0 1,0 1-1,1-1 0,-1 0 1,0 1-1,0 0 0,1-1 1,-1 1-1,0 0 0,0-1 1,0 1-1,0 0 0,0 0 1,0 0-1,0 0 0,0 0 1,0 0-1,0 0 1,-1 0-1,1 1 0,0-1 1,-1 0-1,1 0 0,0 3 1,0-2-14,-1-1 1,1 1 0,0 0-1,-1 0 1,1 0 0,-1 0-1,0 0 1,0 0 0,0 0-1,0 0 1,0 0-1,0 0 1,-1 0 0,1 0-1,-1 0 1,1 0 0,-2 3-1,0-2-342,-1 1 0,0 0 0,0-1 0,-1 0 0,1 0 0,-1 0 0,1 0 0,-1 0 0,0-1 0,0 1 0,0-1 0,-1 0 0,-6 2 0,-9 0-2493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23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 1472,'-1'-1'4480,"6"10"-2608,-3-2-1753,0 1 1,0-1 0,-1 0-1,0 1 1,0-1-1,-1 14 1,0 89 248,4-92-496,0-4-21,2-10 171,-4-3-34,7 7-130,-8-7 124,-1 0 1,1 0-1,0-1 1,0 1-1,0 0 1,0 0-1,-1-1 1,1 1-1,0-1 1,0 1-1,0-1 1,0 1-1,0-1 1,1 1-1,-1-1 0,0 0 1,0 0-1,0 0 1,0 0-1,0 1 1,2-2-1,-1 1 46,0 0-1,0-1 1,0 1-1,0-1 1,0 1-1,0-1 0,0 0 1,0 0-1,0 0 1,0 0-1,0 0 1,-1-1-1,1 1 0,0-1 1,-1 1-1,1-1 1,2-2-1,3-6-147,0-1 1,6-11-1,1 0 161,-12 18 21,1-1 0,-1 1 0,0-1 0,0 0 0,-1 1 0,1-1 0,-1 0 0,0 0 0,0-7 0,0-8 129,-1-21 0,-1 15 7,1 26-195,0 0 0,0 0 0,0 0 0,0 0 0,1 0 0,-1 0 0,0 0 0,0 0 0,0 0 0,0 0 0,0 0 0,0 1 0,0-1 0,0 0 0,0 0 0,0 0 0,0 0 0,1 0 0,-1 0 0,0 0 0,0 0 0,0 0 0,0 0-1,0 0 1,0 0 0,0 0 0,0 0 0,0 0 0,0 0 0,1 0 0,-1 0 0,0 0 0,0-1 0,0 1 0,0 0 0,0 0 0,0 0 0,0 0 0,0 0 0,0 0 0,0 0 0,0 0 0,0 0 0,0 0 0,1 0 0,-1 0 0,0 0 0,0 0 0,0-1 0,0 1-1,0 0 1,0 0 0,4 9 48,-2 18 73,-2-1-1,0 1 1,-2 0 0,-1 0-1,-7 32 1,2-29-194,-20 50 1,4-14 309,-15 26 48,36-86-324,0 0 0,-1-1 0,0 1 0,-8 8 0,0 0-29,12-14 54,0 0 1,0 1 0,-1-1 0,1 1-1,0-1 1,0 0 0,-1 1 0,1-1-1,0 0 1,-1 1 0,1-1 0,0 0-1,-1 1 1,1-1 0,-1 0-1,1 0 1,0 1 0,-1-1 0,1 0-1,-1 0 1,1 0 0,-1 0 0,1 0-1,-1 0 1,1 0 0,-1 1 0,1-1-1,-1 0 1,1-1 0,0 1 0,-1 0-1,1 0 1,-1 0 0,1 0-1,-1 0 1,1 0 0,-1-1 0,1 1-1,0 0 1,-1 0 0,1 0 0,-1-1-1,1 1 1,0 0 0,-1-1 0,1 1-1,0 0 1,-1-1 0,1 1 0,0-1-1,0 1 1,-1 0 0,1-1-1,0 1 1,0-1 0,0 0 0,-2-2-31,1 1 1,0-1 0,0 0 0,0-1 0,1 1-1,-1 0 1,0-6 0,1 2 0,0-1 1,1 1-1,0 0 0,0-1 1,0 1-1,1 0 0,0 0 0,5-11 1,-5 13 122,0-1-1,1 1 1,0-1 0,0 1 0,0 0 0,1 0-1,-1 0 1,1 1 0,0-1 0,1 1 0,-1 0-1,1 0 1,0 1 0,0-1 0,0 1 0,0 0-1,1 0 1,9-3 0,-3 2 3,-1 0-235,0 0 1,1 1-1,0 0 1,0 1-1,21-2 1,-2 0-7447,-22 0 6006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23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0 3552,'2'1'448,"0"0"-1,1 0 1,-1 1 0,0-1-1,0 1 1,-1-1-1,1 1 1,0 0 0,0-1-1,-1 1 1,1 0 0,-1 0-1,0 0 1,1 0 0,1 5-1,-3-3-368,1 1-1,-1-1 0,0 1 0,-1 0 1,1-1-1,-1 1 0,0-1 0,0 1 1,0-1-1,-1 0 0,1 1 1,-1-1-1,0 0 0,0 0 0,-1 0 1,1 0-1,-5 4 0,0 1-614,0-1 1,-1 0-1,0 0 0,0-1 1,-1 0-1,-9 6 0,5-6-1197,4-6-1771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25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5 1408,'-2'-1'385,"1"0"1,-1 1-1,0-1 1,0 1-1,0-1 1,0 1-1,0 0 1,0 0-1,0 0 1,-9 1 4297,11-1-4645,0 1 0,0 0 0,0 0 0,0-1 0,1 1 0,-1 0-1,0 0 1,0-1 0,1 1 0,-1 0 0,0-1 0,1 1 0,-1 0 0,1-1 0,-1 1-1,1-1 1,-1 1 0,1 0 0,0-1 0,-1 1 0,1-1 0,-1 0 0,1 1-1,0-1 1,0 0 0,-1 1 0,1-1 0,0 0 0,0 0 0,-1 1 0,2-1-1,26 2-30,-24-2 156,8-1 183,0 0 0,20-5 1,-21 3-109,1 1 1,20-1-1,-20 3-296,-1 0 1,0 1-1,1 1 0,-1 0 0,15 4 1,-15-4-10,-7-2-1,-1 0 0,1 1 0,-1 0 0,1 0 0,5 1 0,-7-1-108,5 15 235,-7-15-99,0 1 0,1-1 0,-1 0 1,0 1-1,0-1 0,-1 1 1,1-1-1,0 1 0,0-1 0,-1 0 1,1 1-1,0-1 0,-1 0 1,0 1-1,1-1 0,-1 0 0,0 1 1,1-1-1,-3 2 0,-22 23-541,15-16 597,-8 14 122,13-18-92,0 0-1,1 0 0,-12 10 1,7-7 14,1-1 1,1 1 0,-1 1-1,2 0 1,-1 0 0,-6 14-1,-15 22-47,27-44-62,0-1 46,1-1-1,-1 1 1,0 0-1,1 0 1,-1 0 0,1 0-1,-1 0 1,1 0 0,-1 0-1,1 0 1,0 0-1,-1 0 1,1 0 0,0 0-1,0 0 1,0 2-1,-5 12 287,5-14-176,1-1-115,-1 1 17,1-1 0,-1 0-1,1 1 1,-1-1 0,0 1-1,1-1 1,-1 0 0,1 1-1,-1-1 1,0 1 0,0-1-1,1 1 1,-1 0 0,0-1 0,0 1-1,1-1 1,-1 1 0,0-1-1,0 2 1,0-1 4,0-1 0,1 1 0,-1 0 0,0 0 0,1 0 0,-1-1-1,0 1 1,1 0 0,-1 0 0,1-1 0,-1 1 0,1 0 0,-1-1 0,1 1 0,1 0 0,44 6-450,-38-6-148,1 0 0,-1-1 0,1 0 0,-1 0 0,15-2 0,-10-2-1649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25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 3904,'-9'-5'1440,"14"13"-1120,-1-5 384,4 2-544,2-5 1120,-2 8-704,5-8 448,0 0-576,4 3 96,6 0-320,2-3-224,-4 5 0,6-5-512,2 3 288,-6 2-2144,-6-5 1280,4 0-2560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26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2080,'3'8'7941,"35"14"-7256,31 22 46,-60-37-763,0 0-1,-1 1 1,1 0-1,-2 0 1,10 12-1,-1 5 171,-1 0 0,-1 1 0,16 42 0,20 86 809,-47-138-817,0-1-1,-1 1 1,0 0 0,-1 0-1,-1 0 1,-1 0-1,0 0 1,-1-1 0,-1 1-1,-5 17 1,2-12-394,-2 0 0,0 0 0,-1 0 0,-1-1 0,0-1 1,-22 29-1,25-38-492,-1-1 1,-1 0-1,1 0 0,-2-1 1,-12 9-1,4-5-3062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28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1472,'0'-2'178,"0"1"-1,1 0 1,-1 0 0,1 0-1,-1-1 1,1 1 0,-1 0-1,10-9 3799,-5 26-1379,-3-14-2556,0 1 0,0-1 0,0 0 0,0 0 0,0 0 0,0-1 1,0 1-1,1 0 0,-1-1 0,1 0 0,-1 1 0,1-1 0,0 0 0,-1 0 0,1-1 0,4 2 0,-1-1 35,0-1 0,-1 1 0,1-1 0,-1 0 1,1 0-1,0 0 0,9-3 0,4-2 210,0-1 0,21-10 1,-33 14-300,0 0 0,0 0 0,0 0 0,0 1 0,1 0 0,-1 1 0,9 0 0,17-2 122,23-9-59,10-1 174,-59 12-128,0-1 0,1 1-1,-1 0 1,0 1 0,1-1-1,12 4 1,16 5-587,-32-8 499,1 1 0,0-1-1,-1 1 1,1 0 0,3 3-1,-4-3 12,-1 0 0,1-1 0,-1 1 0,1-1 0,-1 1 0,1-1-1,0 0 1,0-1 0,5 2 0,51-10 258,-55 7-304,-1 0-1,0 0 0,1 0 1,-1 0-1,0-1 0,4-1 1,7-3 2,-8 4 15,1 1 1,-1 0-1,1 1 0,-1-1 1,1 1-1,-1 1 1,8 1-1,17 0 81,29 2-70,-43-2-394,0-1 0,32-1 0,-45-1-198,-1 0 1,1 0 0,0 0 0,-1-1 0,9-3-1,-5 1-539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30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0 1312,'-1'1'310,"0"0"1,0 0-1,0 0 0,0 0 1,-1 0-1,1 0 0,0 0 1,0-1-1,-1 1 0,1-1 1,-1 1-1,1-1 0,-1 1 0,1-1 1,-2 0-1,-16 8 2747,25-5-2562,29 2 508,-31-4-784,0 0 0,0 0 0,0-1 0,0 1 1,8-1-1,-12 0-180,2 0 196,-1 0-38,2 1-142,1-1-1,-1 1 0,0-1 1,0 0-1,5 0 0,-4 0 88,0 0 0,0 0-1,0 0 1,7 2 0,-3 2-105,-4-1 16,0-1 0,0 1-1,0-1 1,0 0 0,0 0-1,0-1 1,1 1 0,-1-1-1,10 2 1,19 6-446,-30-7 440,1-1 0,-1 0 0,1 0 0,0-1 0,-1 1 0,1-1 0,0 0 0,0 1 0,-1-2 0,1 1 0,5-1 0,-2 0 69,1 0 0,0 1-1,0 0 1,-1 0 0,10 2-1,-15-1-311,12 1 464,-10-4-1381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19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57 224,'-1'-1'23,"1"1"1,0 0-1,-1 0 1,1 0-1,0-1 0,-1 1 1,1 0-1,-1 0 1,1 0-1,0 0 0,-1 0 1,1 0-1,-1 0 1,1 0-1,0 0 0,-1 0 1,1 0-1,-1 0 1,1 0-1,0 0 1,-1 0-1,0 0 0,-7 2 2735,-5-6-929,13 3-1766,0 0 0,0 0 0,0 0 0,-1-1 0,1 1 1,0 0-1,-1 0 0,1 0 0,-1 0 0,1 0 0,-1 0 0,1 0 0,-1 1 0,0-1 0,1 0 0,-3-1 0,3 1 19,0 1-1,0-1 1,-1 0-1,1 1 0,0-1 1,0 0-1,0 1 1,-1-1-1,1 0 1,0 1-1,0-1 1,0 0-1,0 1 0,0-1 1,1 0-1,-1 1 1,0-2-1,0-8 544,-3 4-913,3 6 315,0 0 0,0 0-1,0 0 1,0-1 0,0 1 0,0 0-1,0 0 1,0-1 0,0 1 0,0 0-1,0 0 1,0 0 0,0-1 0,0 1-1,0 0 1,0 0 0,0 0-1,0 0 1,-1-1 0,1 1 0,0 0-1,0 0 1,0 0 0,0 0 0,0 0-1,-1-1 1,1 1 0,0 0 0,0 0-1,0 0 1,-1 0 0,1 0 0,0 0-1,0 0 1,0 0 0,-1 0 0,1 0-1,0 0 1,0 0 0,0 0 0,-1 0-1,1 0 1,0 0 0,0 0 0,0 0-1,-1 0 1,1 0 0,0 0 0,0 0-1,0 0 1,-1 0 0,1 0 0,0 0-1,0 1 1,0-1 0,0 0 0,-1 0-1,1 0 1,0 0 0,0 0 0,0 1-1,0-1 1,-7 3 446,7-3-470,0 0-1,0 0 0,-1 0 1,1 0-1,0 0 0,0 0 0,0 0 1,0 0-1,0 0 0,-1 0 1,1 0-1,0 1 0,0-1 1,0 0-1,0 0 0,0 0 1,0 0-1,0 0 0,0 0 1,-1 0-1,1 0 0,0 1 1,0-1-1,0 0 0,0 0 1,0 0-1,0 0 0,0 0 1,0 1-1,0-1 0,0 0 1,0 0-1,0 0 0,0 0 1,0 0-1,0 1 0,0-1 1,0 0-1,0 0 0,0 0 1,0 0-1,0 0 0,0 1 1,0-1-1,0 0 0,0 0 1,0 0-1,0 0 0,1 0 1,-1 1-1,-5 15 57,0-2-166,-16 64 0,14-14 117,0 82-1,5-49 84,-3 182 3,-1 66 310,6-295-294,7 179 26,1-4-84,-5 396-6,-10-57 688,10-260-820,17 0 222,-6-90 90,-9-146-112,3 96-18,2 69-232,-8-47 144,-2 148 935,-9-227-931,3-42-161,-15 102-701,11-92 613,1-10 84,-9 94 291,14-126-306,0 23 82,-4 44 52,7-68 74,-7 43 1,3-8-125,2-21 185,1-23-79,-6 49 176,-1 2-509,8-64 381,-1-1 0,-1 0 0,0 1 0,0-1 0,-6 12 0,6-18 84,3-5-285,3-6-127,4 1 290,2 0 1,-1 1 0,1 0-1,-1 0 1,2 1 0,-1 0-1,14-5 1,-20 8-18,0 1 0,0 0 0,0 1 0,1-1 0,-1 0 0,0 1 0,5 0 0,14-3 7,-2 1-51,0 0 1,0 1-1,0 1 0,28 4 1,-25-2-113,-11-1 280,-1 1 0,12 4 0,-14-3-4,0-1 0,0 0 0,17 1 0,8 0 364,-32-3-506,-2 0 14,0 0 0,0 1 1,1-1-1,-1 0 0,0 0 0,0 1 1,1-1-1,-1 0 0,0 0 1,1 0-1,-1 1 0,0-1 1,1 0-1,-1 0 0,0 0 1,1 0-1,-1 0 0,0 0 1,1 0-1,-1 0 0,0 0 1,1 0-1,0 0 0,-1 0-11,0 0 0,0 0 0,0 0 1,1 0-1,-1 0 0,0 0 0,0 0 0,0 0 0,1 0 0,-1 0 0,0 0 0,0 0 0,0 0 1,0 0-1,1 0 0,-1 0 0,0 0 0,0 0 0,0-1 0,0 1 0,1 0 0,-1 0 1,0 0-1,0 0 0,0 0 0,0-1 0,0 1 0,0 0 0,0 0 0,1 0 0,-1-1 0,0 1 1,0 0-1,0 0 0,0 0 0,0 0 0,0-1 0,0 1 0,0 0 0,0 0 0,0 0 0,0-1 1,0 1-1,0 0 0,0 0 0,0 0 0,0-1 0,0 1 0,-1 0 0,1 0 0,0 0 0,0-1 1,0 1-1,0 0 0,0 0 0,-16-42-192,2 0 0,1-1 1,3 0-1,2-1 0,-4-53 0,10 75 109,-6-91 109,8 93-30,1 0 0,0 0 0,8-32 0,42-152-426,-43 170 309,-2 0 0,2-46 0,-4 34 49,8-130 709,-7 9-832,0 37 21,6-92 261,30-345 64,-45 447-95,-36-215-1,-7 103 169,3 21-108,36 155-269,-2-73 0,10-56 208,1 85 12,-9-133 410,-15-62-91,15 180-400,-6 14-57,1 12 34,3 0 143,-5-72 117,14-41-95,2 111-49,8-160-285,-6-132 602,-3 372-417,0 0-1,-1 1 0,0-1 1,-1 0-1,-1 0 1,-6-19-1,7 26 37,1 1 0,-2-1 0,1 0 0,0 1 0,-1-1 0,1 1 0,-1 0 0,0 0 1,0 0-1,0 0 0,0 0 0,-1 0 0,1 1 0,-1 0 0,0 0 0,0 0 0,1 0 0,-1 1 0,-5-2 0,-39-9 41,33 7 42,13 4-68,0 1-1,1-1 1,-1 0-1,0 1 1,0-1 0,0 1-1,0 0 1,0-1-1,0 1 1,-3 0 0,0 1-123,0 0 1,-1 0-1,1 0 1,0 0-1,0 1 1,0 0-1,0 0 1,0 0-1,1 1 1,-1 0 0,-4 3-1,6-3-287,-1 0 0,1 1 0,0-1 1,0 1-1,1 0 0,-1 0 0,1 0 0,0 0 0,0 0 0,0 0 0,0 0 1,1 1-1,-2 6 0,-2 21-3106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5:02.0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 8128,'-13'22'3008,"21"-9"-2336,0 1-160,1-3-384,4 5-160,0 0-192,5-4 128,2-1-2560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31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493 32 1152,'1'-1'48,"-1"1"0,0 0 0,0-1 0,0 1 1,0-1-1,1 1 0,-1-1 0,0 1 0,1 0 0,-1-1 0,0 1 0,0-1 0,1 1 1,-1 0-1,1 0 0,-1-1 0,0 1 0,1 0 0,-1-1 0,1 1 0,-1 0 0,1 0 1,-1 0-1,0 0 0,1-1 0,-1 1 0,1 0 0,7 1 3463,-7-1-3127,8-2 1531,-19 1-571,9 1-1315,1-1 0,-1 1 0,0 0 0,0 0 0,1 0-1,-1-1 1,0 1 0,0 0 0,1-1 0,-1 1 0,0-1 0,1 1 0,-1-1 0,1 1 0,-2-2 0,-9-5 633,-7 4-163,0 1-1,0 1 0,-1 0 0,1 1 1,0 1-1,-36 7 0,-24 12 841,21-6-369,42-11-639,8-2-179,0 1 0,0-1 0,-9 0 0,-24 3 888,33-3-976,0 0 0,0 0 0,0 0 0,0-1 0,0-1 0,0 1 0,-12-3 0,11 2-355,-8-4-1393,16 5 1525,-1 0 0,1-1 0,-1 1 0,1-1 0,-1 1-1,1-1 1,0 1 0,-1-1 0,1 1 0,0-1 0,-1 1 0,1-1-1,0 1 1,0-1 0,0 1 0,-1-1 0,1 0 0,0 1-1,0-1 1,0 1 0,0-1 0,0 0 0,0 1 0,0-1 0,0 1-1,1-2 1,1-11-1467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38.6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218 39 1152,'0'0'11,"0"0"0,0 0 0,0 0 1,0-1-1,0 1 0,0 0 0,0 0 0,0 0 0,0 0 0,0 0 1,-1 0-1,1 0 0,0-1 0,0 1 0,0 0 0,0 0 0,0 0 0,0 0 1,-1 0-1,1 0 0,0 0 0,0 0 0,0 0 0,0 0 0,0 0 1,-1 0-1,1 0 0,0 0 0,0 0 0,0 0 0,0 0 0,0 0 1,-1 0-1,1 0 0,0 0 0,0 0 0,0 0 0,0 0 0,0 0 1,-1 0-1,1 0 0,0 1 0,0-1 0,0 0 0,0 0 0,0 0 1,0 0-1,-1 0 0,-10 7-23,1-2 150,4-5 387,0 1 1,0-1-1,-1 0 1,-9-1-1,10 0-321,1 0 0,-1 1-1,1 0 1,-1 0 0,0 1-1,-9 1 1,11-1-102,1 0 0,-1 0 0,0 1-1,0-1 1,1 1 0,-1 0 0,1 0 0,0 0-1,-1 1 1,-3 3 0,5-5-50,1 0 1,-1-1-1,1 1 0,-1 0 0,0-1 0,1 0 0,-1 1 1,0-1-1,1 0 0,-1 0 0,0 0 0,0 0 1,1 0-1,-1 0 0,-2-1 0,-12 1 745,18 2-986,-2-2 176,0 1 1,0-1 0,0 0-1,0 0 1,0 1 0,1-1-1,-1 0 1,0 0 0,0 1-1,0-1 1,0 0-1,0 0 1,0 0 0,0 1-1,1-1 1,-1 0 0,0 0-1,0 0 1,0 0 0,1 1-1,-1-1 1,0 0 0,0 0-1,0 0 1,1 0 0,-1 0-1,0 0 1,0 0-1,1 1 1,9-2 137,1-1 1,-1 0-1,0 0 0,0-1 1,0 0-1,10-5 0,23-6 17,-29 10-281,1 0 0,-1 1 1,1 1-1,17 0 0,-6-3 529,-24 5-246,-12 11-304,8-10 198,0 0-1,0 0 1,0 0 0,0 0 0,-1 0 0,1-1 0,0 1 0,-1-1 0,1 0 0,0 0-1,-1 1 1,-3-2 0,-4 2 62,-1-1-116,0 0-1,0 0 1,0-2 0,-12-1 0,13 1-63,4 1 36,-2-1 50,-1 1-1,1 0 0,0 1 0,-1 0 0,-8 1 0,6 0 79,-17 5-42,27-5-81,-1-1 0,1 0 0,-1 1 0,1-1 0,-1 0 0,0 0 0,1 0 1,-4 0-1,5 0 58,-1 0 0,1 0 0,-1-1 0,1 1 0,0 0 0,-1 0 0,1 0 0,-1 0 0,1 0 0,-1 0 0,1-1 0,0 1 0,-1 0 0,1 0 0,-1-1 0,1 1 0,0 0 0,-1-1 0,1 1 0,0 0 0,0-1 0,-1 1 0,1 0 0,0-1 0,0 1 0,-1-1 0,1 1 0,0 0 0,0-1 0,0 1 0,0-1 0,0 0-15,0 1 0,0-1 1,1 1-1,-1-1 0,0 1 0,0-1 0,1 1 1,-1 0-1,1-1 0,-1 1 0,0-1 0,1 1 0,-1 0 1,1 0-1,-1-1 0,1 1 0,-1 0 0,1 0 1,-1-1-1,1 1 0,-1 0 0,1 0 0,-1 0 0,1 0 1,-1 0-1,1 0 0,-1 0 0,2 0 0,19-1-337,-16 2 306,11-5-45,2 0 73,-8 3 67,1 0 1,-1 0 0,18-6-1,14-1-91,-33 7 22,-3-1-41,1 1 0,0 1-1,-1-1 1,1 1 0,0 0 0,-1 1-1,1 0 1,0 0 0,-1 0 0,9 3-1,-14-3 62,0-1-1,0 1 0,0-1 0,0 1 0,-1-1 1,1 1-1,0 0 0,0 0 0,0-1 0,-1 1 1,1 0-1,-1 0 0,1 0 0,0-1 0,-1 1 1,1 0-1,-1 0 0,0 0 0,1 0 0,-1 0 1,0 1-1,1 28-1124,-2-8-1567,27-19 4730,30 2-1482,42-11-624,-52 3 494,42-2-904,-73 5 214,-1 1 1,0 0-1,27 6 1,-23-3 461,0-1 0,26 1 0,-24-3-382,32 6-1,-31-4 260,0 0-1,1-2 1,37-2 0,-13 0 123,76-7-474,-41 0 411,-71 8-84,3 0-176,0 0-1,25-4 1,-8 2 85,-25 3 9,0-1 0,0 0 0,0-1 0,0 1 0,6-2 0,2-1 163,-6 1-118,-1 0 1,1 0 0,0-1 0,8-4 0,-8 3-59,3 1 0,-8 3 24,-4 1-218,2-1 213,0 0 0,-1 1 0,1-1 0,0 0 0,0 0 0,-1 1 0,1-1 0,0 0-1,0 1 1,0-1 0,0 0 0,0 1 0,-1-1 0,1 0 0,0 0 0,0 1 0,0 0-1,0-1-52,0 1 0,0 0 0,0-1 0,0 1 0,0-1 0,0 1 0,-1 0 0,1-1 0,0 1 0,0-1 0,-1 1 0,1-1 0,0 1 0,-1 0 0,1-1 0,0 0 0,-4 3-348,4-2 348,-1-1 0,1 0 0,-1 0 0,1 1 0,-1-1 0,-1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41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37 832,'4'-26'8256,"-21"18"-8192,16 8-68,1-1 0,0 1 0,0 0 0,0 0 0,0 0 0,-1-1 0,1 1 0,0 0 0,0 0 0,0 0 0,-1 0 1,1 0-1,0 0 0,0 0 0,-1 0 0,1-1 0,0 1 0,0 0 0,-1 0 0,1 0 0,0 0 0,0 0 0,-1 0 0,1 0 0,0 0 1,0 0-1,0 0 0,-1 1 0,1-1 0,0 0 0,0 0 0,-1 0 0,1 0 0,0 0 0,-2 1 270,-18-1 832,19 0-1039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44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1 832,'0'0'1616,"-4"8"-1216,-3 5 211,6-10-555,-1 0 1,1 0 0,-1 0 0,1 0 0,0 0-1,0 0 1,0 1 0,1-1 0,-1 6 0,1 4-39,9 243 646,8-83-72,-17-172-580,1 4 68,0 0-1,-1 1 0,0-1 1,0 0-1,0 1 0,0-1 1,-1 0-1,0 0 0,-3 9 203,10-39 93,-2 10-566,0 0 0,-1-1 0,1-18 0,-4 2 290,0-10-346,-7-72 0,5 102 313,2 0 0,0-18 0,1 7 472,-1 22-546,0 0-1,0 1 0,0-1 1,0 0-1,0 1 1,-1-1-1,1 0 0,0 1 1,0-1-1,0 1 1,-1-1-1,1 0 0,0 1 1,-1-1-1,1 1 1,-1-1-1,1 1 0,0-1 1,-1 1-1,1-1 1,-1 1-1,1-1 0,-1 1 1,0 0-1,1-1 0,-1 1 1,1 0-1,-1-1 1,0 1-1,0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52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44 320,'4'-6'95,"-8"12"1383,17-26 256,-13 16-1025,0-8-649,0 11-3,0 1 0,0 0 0,0 0 0,0-1 0,0 1 0,0 0 0,0 0 0,0-1 0,0 1 0,0 0 0,0 0 0,0-1-1,0 1 1,-1 0 0,1 0 0,0-1 0,0 1 0,0 0 0,0 0 0,0 0 0,-1-1 0,1 1 0,0 0 0,0 0 0,0 0 0,-1 0 0,1 0 0,0-1 0,0 1 0,-1 0 0,1 0-1,-9 15 638,8-13-702,0-1 1,0 1-1,0 0 1,0-1-1,0 1 1,0 0-1,1 0 1,-1-1-1,1 1 1,-1 0-1,1 0 1,0 0-1,0 3 1,2 27 241,0-9 245,-2-16-478,1-1 1,0 0-1,0 1 1,0-1-1,1 0 0,0 0 1,0 0-1,0 0 1,1 0-1,5 8 1,-7-12 55,0 0-1,-1 0 1,1 0 0,0 0 0,0 0-1,-1 0 1,0 0 0,1 3 0,-1-3-60,1 1 1,-1-1-1,1 1 1,-1-1-1,1 0 0,0 0 1,1 3-1,-1-3 0,0-1 0,-1 1 0,1-1 0,-1 1 0,1 0 0,-1-1 0,0 1-1,0-1 1,1 1 0,-1 0 0,-1-1 0,1 1 0,0 0 0,0 1 0,-1-1-1,1-1 0,0 1 1,0-1-1,0 1 0,0-1 1,0 1-1,0-1 0,0 1 1,0-1-1,1 1 0,0 2 1,0-1 52,1 0 0,-1 0 0,0 0 0,0 1-1,0-1 1,-1 0 0,1 1 0,-1-1 0,0 1 0,0-1 0,0 0 0,0 1 0,0-1 0,-1 1 0,0-1 0,-1 5 0,1 14-455,1-20 588,5 5 196,-4-34-35,-1 7-230,0 0 1,-5-29-1,2 13-262,3 27 113,-1-1 1,-3-15-1,-1-5 329,2 21-180,-2-3-66,4 11-61,0-1 0,0 1-1,0-1 1,0 0-1,1 1 1,-1-1-1,1 0 1,-1-2 0,-3-9 810,3 10-526,1 2-238,0 0-1,-1 0 1,1-1 0,-1 1 0,1 0 0,-1 0 0,1 0 0,-1 0-1,0 0 1,0 0 0,1 0 0,-1 0 0,0 0 0,0 0 0,0 1-1,0-1 1,0 0 0,0 0 0,0 1 0,0-1 0,-3 0 0,4 1-31,-1-1 0,1 1 0,0 0 0,-1 0 0,1-1 0,-1 1 0,1 0 0,0-1 0,0 1 0,-1-1 1,1 1-1,0 0 0,0-1 0,-1 1 0,1-1 0,0 1 0,0 0 0,0-1 0,0 1 0,-1-1 0,1 1 0,0-1 0,0 0 1,0 1 15,0-1 1,0 0 0,0 1 0,0-1 0,0 1 0,0-1 0,-1 1 0,1-1 0,0 0-1,0 1 1,-1-1 0,1 1 0,0-1 0,-1 1 0,1 0 0,0-1 0,-1 1 0,1-1-1,-1 1 1,1 0 0,-1-1 0,0 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54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66 2240,'8'3'2747,"-7"-3"-2683,1 0 97,0-1 1,-1 1 0,1-1-1,-1 0 1,1 0 0,-1 0 0,1 0-1,-1 0 1,1 0 0,-1 0 0,0-1-1,2-1 1,-2 3-83,-1-1 0,0 1 1,1-1-1,-1 1 0,0-1 0,0 1 1,1-1-1,-1 1 0,0-1 0,0 1 0,0-1 1,1 1-1,-1-1 0,0 1 0,0-1 1,0 1-1,0-1 0,0 1 0,0-1 1,0 1-1,0-1 0,0 1 0,-1-1 0,1 0 1,0 1-1,0-1 0,0 1 0,-1-1 1,1 1-1,0 0 0,0-1 0,-1 1 0,1-1 1,0 1-1,-1-1 0,1 1 0,-1 0 1,1-1-1,-1 1 0,1 0 0,0-1 0,-1 1 1,-7-6 895,7 6-925,1-1-1,-1 0 0,0 1 1,0-1-1,0 1 1,0-1-1,1 1 0,-1-1 1,0 1-1,0 0 0,0-1 1,0 1-1,0 0 0,0 0 1,0 0-1,0 0 0,0 0 1,0 0-1,-1 0 0,0 0-66,0 0-1,0 1 0,1-1 0,-1 1 0,0-1 1,0 1-1,1 0 0,-1-1 0,0 1 1,1 0-1,-1 0 0,1 0 0,-1 0 1,1 1-1,0-1 0,-1 0 0,1 1 0,0-1 1,-2 3-1,3-3 8,-1 0 0,0 0 1,1 0-1,-1-1 0,1 2 0,-1-1 1,1 0-1,0 0 0,-1 0 0,1 0 1,0 0-1,0 0 0,0 0 0,0 0 1,0 0-1,0 0 0,0 1 0,0-1 1,0 0-1,0 0 0,1 0 0,-1 0 1,0 0-1,1 0 0,-1 0 0,1 0 1,-1 0-1,1 0 0,-1 0 0,1 0 0,0 0 1,0 0-1,4 4-65,-2-2-3,0 0 0,0-1 0,1 1-1,-1-1 1,0 1 0,8 2 0,-9-4 99,-1-1 0,0 0 0,1 1 1,-1-1-1,1 0 0,-1 0 0,1 0 1,-1 0-1,0 0 0,1-1 1,-1 1-1,1 0 0,-1-1 0,1 1 1,-1-1-1,0 1 0,0-1 0,1 1 1,-1-1-1,0 0 0,0 0 0,1 0 1,-1 0-1,1-2 0,2 0 30,-3 3-40,0-1 0,0 1 1,-1-1-1,1 1 0,0-1 0,-1 0 0,1 1 1,0-1-1,-1 0 0,1 1 0,-1-1 1,1 0-1,-1 0 0,1 1 0,-1-1 0,1 0 1,-1 0-1,0 0 0,0 0 0,1 1 0,-1-1 1,0 0-1,0 0 0,0 0 0,0 0 1,0 0-1,0 0 0,0 0 0,0 0 0,0 1 1,-1-1-1,1 0 0,-1-1 0,-1-9 64,2 11-58,0-1-1,0 0 1,0 1-1,0-1 1,0 0-1,0 1 1,0-1-1,0 0 1,-1 1-1,1-1 1,0 0-1,0 1 1,-1-1-1,1 0 1,-1 1-1,1-1 1,0 1-1,-1-1 1,1 1-1,-1-1 1,1 1-1,-1-1 1,0 1-1,1 0 1,-1-1-1,1 1 1,-1 0-1,0-1 1,1 1-1,-2 0 1,-12-7-6,11 5 66,0 1 1,0-1-1,0 1 1,0 0-1,-4-1 1,5 2-73,1 0 1,0 0 0,0 0-1,-1 0 1,1 0-1,0 0 1,0 0-1,-1 1 1,1-1-1,0 0 1,0 1-1,0-1 1,-1 1 0,1-1-1,0 1 1,0 0-1,0-1 1,-1 2-1,-23 21-138,24-23-27,10 0-1835,-7-1 1866,-1 1-106,0 0-1,0 0 1,0 0 0,-1 0-1,1 0 1,0 0 0,0 0-1,0 0 1,0-1 0,-1 1-1,1 0 1,0 0-1,0-1 1,-1 1 0,1-1-1,0 1 1,-1-1 0,1 1-1,0-1 1,-1 1-1,1-1 1,-1 0 0,1 1-1,-1-1 1,1 0 0,-1 1-1,1-1 1,-1 0 0,0 0-1,1 0 1,-1 1-1,0-1 1,0 0 0,0 0-1,1-1 1,-3-28-1461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0:58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1 992,'-9'5'939,"8"-5"-843,0 1 0,1 0 0,-1-1 0,0 1 0,0-1 0,1 1 0,-1-1 0,0 0 0,0 1 0,0-1 0,0 0 0,-3 1 1562,8-1-1375,0 0 1057,-7 5-136,-2 2 65,2-2-1142,0 0 0,0 0 0,0-1 0,0 0 0,-1 0 0,0 0 0,0 0 0,-6 5 0,4-4-18,0 0 0,1 0 0,-9 12 0,-38 61 275,45-65-184,0 1 0,1-1 0,-9 28 0,-19 66-766,25-70 1172,7-26-464,-1 0 0,0-1 0,-7 17 0,-24 45 498,33-69-649,0-1 0,1 1 1,0-1-1,-1 1 1,1-1-1,0 1 1,0-1-1,0 1 0,1 3 1,0 1-61,-1-6 165,0 8 37,-3 12-346,3-21 352,0 1-131,0-1 1,0 1 0,0 0 0,0-1-1,0 1 1,0-1 0,0 1 0,0 0-1,0-1 1,0 1 0,0-1 0,-1 1-1,1 0 1,0-1 0,0 1 0,0-1-1,-1 1 1,1-1 0,-1 1 0,12-32-11752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1:12.2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 1 736,'0'6'1163,"-1"3"-920,-1 0 0,1 0 0,-2 0 1,1 0-1,-1 0 0,-7 13 1,-2 8-507,-9 24 428,18-47-98,0 0 0,1 1 1,-2 11-1,-3 9 112,-30 80 141,36-103-285,3-5 52,5-11-262,28-79-2641,-13 48 1989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4:50.7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214 38 224,'-9'-5'67,"3"8"12,4-1-49,1-2-8,1 0-1,-1 0 1,1 0-1,-1 0 1,1 0 0,-1 0-1,1 0 1,-1 0 0,0 0-1,1 0 1,-1 0-1,1 0 1,-1 0 0,1-1-1,-1 1 1,1 0-1,-1 0 1,1-1 0,-1 1-1,1 0 1,-1-1 0,-10-7 1043,11 7-1015,-1 1-1,1 0 0,-1-1 0,1 1 1,-1 0-1,1-1 0,0 1 0,-1-1 1,1 1-1,0 0 0,-1-1 0,1 1 1,0-1-1,0 1 0,-1-1 1,1 1-1,0-1 0,0 0 0,0 1 1,0-1-1,0 1 0,0-1 0,0 1 1,0-1-1,0 1 0,0-1 0,0 1 1,0-1-1,0 0 0,0 1 0,1-2 1,1-8 384,14 18-135,-14-6-264,0 1 1,0-1-1,0 0 1,0 1 0,0-1-1,-1 1 1,1 0-1,-1-1 1,0 1 0,0 0-1,0 0 1,0 0 0,1 6-1,0 1 28,-1 1 0,1 19 1,-2-9-35,-13 337 773,8-331-767,-1-1 0,-1 1 0,-19 44 0,25-66-20,-1-1 35,0 1 1,-1-1-1,1 0 0,-1 0 1,0 0-1,-5 6 0,7-8-16,-1-1 1,1 1-1,-1-1 0,1 1 0,-1-1 0,0 0 1,1 0-1,-1 0 0,0 0 0,0 0 0,0 0 0,0 0 1,0-1-1,0 1 0,0-1 0,-3 1 0,5-1-22,-1 0-1,1 0 1,0-1-1,-1 1 1,1 0-1,-1 0 1,1 0-1,-1-1 0,1 1 1,0 0-1,-1-1 1,1 1-1,0 0 1,-1-1-1,1 1 0,0 0 1,0-1-1,-1 1 1,1 0-1,0-1 1,0 1-1,-1-1 0,1 1 1,0-1-1,-4-13 59,3 11-58,-1-8 14,1 0 0,-1 1 0,2-1-1,0-14 1,0-7 91,-4-190-351,6 154 308,15-87 0,-14 132-171,-1 6 79,6-21 0,-8 66 114,-27 300 587,-4-72-961,31-250 372,-2 0-1,1 0 0,0 0 1,-1 0-1,-5 10 0,3-11-31,1-11-82,2-11-248,1 15 217,5-250 99,6 27 193,-7 166-327,-2 39 122,-1 15-28,0 0-1,-1 0 0,1 0 1,-1 1-1,-1-1 0,1 0 1,-1 0-1,1 0 0,-2 1 1,-1-7-1,3 11-9,0 0 0,0 0 0,0 0 0,0 0 0,0 0 0,0-1 0,0 1 0,0 0 0,0 0 0,0 0 0,0 0-1,0 0 1,0 0 0,0 0 0,0 0 0,0 0 0,0 0 0,0 0 0,0 0 0,0-1 0,0 1 0,-1 0 0,1 0 0,0 0 0,0 0 0,0 0 0,0 0 0,0 0 0,0 0 0,0 0 0,0 0-1,0 0 1,0 0 0,0 0 0,-1 0 0,1 0 0,0 0 0,0 0 0,0 0 0,0 0 0,0 0 0,0 0 0,0 0 0,0 0 0,0 0 0,0 0 0,-1 0 0,1 0 0,0 0 0,0 0-1,0 0 1,0 1 0,-4 5-39,-2 14-22,-16 184-325,17-126 349,-3 89 375,8-154-445,1 1-1,0-1 1,1 1-1,0-1 1,6 17-1,-7-25-81,1-1 0,0 1 0,0 0 0,0-1 0,0 0 0,1 1 0,0-1 0,0 0 0,0 0 0,0 0 0,1-1 0,-1 1-1,1-1 1,0 0 0,0 0 0,0 0 0,6 2 0,-6-4-78,-1 0 0,0 0-1,0 0 1,0-1 0,1 1-1,-1-1 1,0 0 0,1 0-1,5-1 1,4-2-419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4:51.0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13 64,'-8'-8'32,"3"3"64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5:13.2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86 736,'0'0'11,"0"-1"1,-1 1-1,1 0 0,0 0 1,0 0-1,-1 0 1,1 0-1,0 0 0,0 0 1,-1 0-1,1 0 0,0 0 1,0 0-1,-1 0 0,1 0 1,0 1-1,0-1 1,-1 0-1,1 0 0,0 0 1,0 0-1,-1 0 0,1 0 1,0 1-1,0-1 1,0 0-1,-1 0 0,1 0 1,0 1-1,5 4 372,14 3 482,-3-4-579,1-1 0,-1 0 0,1-2 0,-1 1 0,1-2-1,-1 0 1,1-1 0,-1-1 0,19-4 0,-3 0 135,53-4 0,-12 9-399,118 14-1,-109-6 459,-38-2-256,38 1 27,3-3-131,43-2-208,137-10 171,-50 3 1258,-107-8-1560,2 0-106,-39 9 444,30 0 130,-55 5-140,86 10 0,103 23-551,-155-27 494,84-5 0,-91-2 41,142-2 8,-178 2-55,36-7-1,-36 3-34,38 0-1,-37 4-4,-12 0-28,0 2-1,0 0 1,0 1-1,31 7 1,-38-6 65,-1-1 0,35-2 0,-53 0-60,-102-7 1730,36 1-1202,48 4-306,-1 0 1,0-1 0,1 0 0,0-2-1,0 0 1,-19-9 0,2-5 92,34 18-349,0 1 0,0-1 0,0 0 0,-1 1 0,1-1 0,0 0 0,0 0 0,0 0 0,0 0 0,0 0 0,1 0 0,-1 0 0,0-1 0,0 1 0,0-1 0,0-1 22,1 0-1,-1 0 1,1 0-1,0 0 1,0-6-1,0 3 165,0 6-183,2 0 8,0 1 1,0 0-1,-1 0 1,1 0-1,0 0 1,-1 0-1,1 0 1,0 0-1,-1 1 1,1-1-1,-1 1 1,0-1-1,1 1 1,0 1-1,4 4-103,3 0 181,0 0 1,0 0 0,0-1-1,1-1 1,15 7 0,55 18 788,-67-26-665,68 29 494,-80-32-757,-5 7 309,-1-4-197,-1 0 0,1 0 0,-1-1 0,1 1 0,-1-1 0,0 0 0,-1-1 0,1 1 0,-7 1 1,0 0-33,-9 5-548,0 1 1,0 1-1,1 1 0,0 1 0,-35 29 0,48-35-562,1 1 1,-13 15-1,3 1-2074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4:51.4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39 229 640,'-8'-25'4560,"7"26"-4547,1-1-1,-1 0 1,1 0 0,-1 0-1,1 1 1,-1-1 0,0 0-1,1 0 1,-1 0 0,1 0-1,-1 0 1,1 0 0,-1 0 0,0 0-1,1-1 1,-1 1 0,1 0-1,-1 0 1,1 0 0,-1-1-1,1 1 1,-1 0 0,1 0 0,-1-1-1,1 1 1,-1 0 0,1-1-1,0 1 1,-1-1 0,1 1-1,-1 0 1,1-1 0,0 1-1,0-1 1,-1 1 0,1-1 0,0 1-1,0-1 1,-1 1 0,1-1-1,0-1 1,-4-26 380,4 20-221,-3-46 103,-1-7-246,3 27-364,1 26 277,1 24-583,-2-12 351,1 0 0,1 0-1,-1 0 1,1 0 0,-1 0 0,1 1 0,1-1 0,-1-1 0,3 7 0,7 9-1161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4:53.5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1 469 320,'0'0'7,"0"-1"0,0 0 0,0 1 0,0-1-1,0 0 1,1 1 0,-1-1 0,0 0 0,0 1 0,1-1 0,-1 0 0,0 1 0,1-1 0,-1 1 0,0-1-1,1 0 1,-1 1 0,1-1 0,-1 1 0,2-1 0,-2 1 7,1-1 1,-1 1-1,1-1 1,-1 1-1,0-1 0,1 1 1,-1-1-1,0 1 1,1-1-1,-1 1 1,0-1-1,1 1 1,-1-1-1,0 1 0,0-1 1,0 0-1,1 1 1,-1-1-1,0 0 1,0 0-1,0 0-7,0 1 0,0-1 1,0 0-1,0 0 0,1 0 0,-1 1 0,0-1 1,1 0-1,-1 0 0,0 1 0,1-1 0,-1 0 1,1 1-1,-1-1 0,2 0 0,-2 0 16,1 0 0,0 1 0,-1-1-1,1 0 1,-1 0 0,1 0 0,-1 0 0,1 0-1,-1 0 1,0 1 0,1-1 0,-1 0 0,0 0-1,0 0 1,1-2 0,3-23 910,0-5-498,-3 27-442,0 0 1,-1 0-1,1 1 1,-1-1-1,0 0 1,0 0-1,0 0 1,0 0-1,-1 0 0,-1-3 1,2 6 14,0 0 1,0 0-1,0 0 0,0 0 1,0 0-1,0 0 0,0 0 1,0 0-1,0 0 0,0 1 1,1-1-1,-1 0 0,1-2 1,-1 2-2,1 1 1,-1-1 0,1 0 0,-1 0 0,0 0 0,0 0 0,0 0 0,0 0-1,0 0 1,0 0 0,0 0 0,0 0 0,0 0 0,0-2 0,-1-1 20,0 1 1,0 0 0,1-1-1,0 1 1,-1-1 0,1 1-1,0 0 1,1-1 0,-1 1-1,1-1 1,0 1 0,-1 0-1,1-1 1,1 1 0,0-3-1,1-4-108,-3 9 106,0 0 0,0 0 0,0 0 0,1 0 0,-1 0 0,0 1 0,0-1 0,1 0 0,-1 0 0,1 0 0,-1 1 0,1-1 0,-1 0 0,1 0 0,0 0 0,10-16-226,-10 15 195,0 0 1,0-1 0,0 1 0,0 1-1,0-1 1,1 0 0,2-3 0,-3 4 34,-1 0 0,1 0 0,0 0 0,0-1 0,-1 1 1,1 0-1,-1-1 0,1 1 0,-1 0 0,1-1 0,-1 1 1,1-3-1,3-11-65,0-12-24,-1 2 443,-2 8-282,-1 4-56,0-1 0,-3-20 0,-2 122 504,14 71 62,-3-95-905,-4 75 0,-4-93 152,-6 79 854,6-106-617,-2 0 0,0 0-1,-1 0 1,-9 23 0,14-41-152,-1 1 0,0-1 0,1 1 0,-1-1 1,0 1-1,0-1 0,0 0 0,0 0 0,-2 3 0,2-4 47,1 0 0,-1 1 1,1-1-1,-1 0 0,1 0 0,0 0 0,-1 0 0,1 0 0,-1 0 0,1 0 0,-1 0 0,1 0 0,-1 0 0,1 0 0,-1 0 0,1 0 1,-1 0-1,1-1 0,-1 1 0,1 0 0,-1 0 0,1 0 0,0-1 0,-1 1 0,1 0 0,-1 0 0,1-1 0,0 1 0,-1-1 0,1 1 0,0 0 1,-1-1-1,1 1 0,0-1 0,-1 1 0,-11-30 579,10 28-607,1 0 0,0 1 0,1-1-1,-1 0 1,0 0 0,0 0-1,1 0 1,-1 0 0,1 0-1,0 0 1,0-4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4:55.2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391 1 64,'-26'20'1509,"9"-9"-762,16-10-719,0-1 0,1 1 0,-1 0 0,0-1 0,0 1 1,0-1-1,0 1 0,0-1 0,0 1 0,0-1 0,1 1 0,-1-1 0,0 0 0,-1 0 0,1 1 0,0-1 1,0 0-1,0 0 0,0 0 0,-2 0 0,2-1-3,0 1 0,0 0 0,0 0 0,0 0 0,0 1 0,0-1 0,0 0 0,0 0 0,0 1 0,0-1 0,0 0 0,0 1 0,0-1 0,-2 2 0,1-1 31,0 0 0,-1 1-1,1-1 1,-1 0 0,1 0 0,-1-1-1,1 1 1,-1-1 0,1 1 0,-1-1-1,-3 0 1,-35 0 779,20-1-525,17 0-251,0 1 0,1-1 1,-1 0-1,0 0 1,1 0-1,-1-1 0,1 1 1,-1-1-1,1 0 1,0 0-1,0 0 1,-4-4-1,2 3 1,1 0-1,0 0 1,-1 0-1,0 1 1,0-1-1,-6-1 1,4 2-68,0 0 0,0 1 1,0 0-1,0 1 0,-13 0 0,16 0-211,0 1-1,-1-1 0,1 1 1,0 0-1,0 1 0,0-1 1,0 1-1,0 0 0,1 0 1,-1 0-1,-5 4 0,-9 12-1721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4:57.6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173 0 736,'-3'0'125,"1"0"1,0 0-1,0 1 1,0-1 0,0 0-1,-1 1 1,1 0-1,0-1 1,0 1-1,0 0 1,0 0-1,0 0 1,1 0-1,-4 2 1,0 5-118,1 1 0,-1 0 0,2 0 0,-5 12 1,-3 8 254,1-9 135,0 0 0,-2-1 0,-15 20 0,1-2-316,25-36-38,1 0 0,-1 0 0,1 0 0,-1 0 1,0-1-1,0 1 0,1 0 0,-1 0 0,0 0 0,0-1 0,0 1 0,0 0 0,0-1 0,0 1 0,0 0 0,0-1 0,0 1 0,-2-1 1,8-12 82,13-21-395,-8 13 226,1 1 0,18-23 0,-24 34 210,-4 21-1276,-2-8 1188,-1 0-1,0-1 0,0 1 0,0-1 0,-1 0 0,1 0 1,-7 8-1,5-7-209,0 0 0,0 1-1,-5 10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01.0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26 576,'0'2'46,"-1"-1"0,1 0 0,0 1 0,-1-1 0,1 0 0,0 1 0,0-1 0,0 1 1,0-1-1,0 0 0,0 1 0,1-1 0,-1 0 0,0 1 0,1-1 0,-1 0 0,1 1 0,-1-1 0,1 0 0,-1 0 0,2 2 0,-1-2 24,-1 14-28,-1-7 89,0 0-1,-1-1 1,1 1-1,-2-1 1,1 1-1,-1-1 1,-6 12-1,4-9-68,1 0 0,0 0-1,-5 20 1,-7 31 525,15-53-604,0-1 1,1 0 0,0 10 0,1-10 61,-1-1 1,0 1-1,-2 11 1,-1-1 283,3-15-124,3-10-152,-1 0 85,2-6-162,0-1-1,0 0 1,-2 0-1,2-21 1,4-99 904,-3 65-1206,-5 65 316,1 0 0,0 0 0,0 0 1,1 1-1,-1-1 0,5-8 0,-3 12-223,6-1-171,-9 2 399,0 0-1,0 0 0,0 0 1,0 0-1,1 0 1,-1 0-1,0 1 0,0-1 1,0 0-1,0 0 0,0 0 1,1 0-1,-1 0 1,0 1-1,0-1 0,0 0 1,0 0-1,0 0 0,0 0 1,0 1-1,0-1 1,0 0-1,0 0 0,0 0 1,0 1-1,0-1 0,0 0 1,0 0-1,0 0 1,0 0-1,0 1 0,0-1 1,0 0-1,0 0 0,0 0 1,0 1-1,0-1 1,0 0-1,0 0 0,0 0 1,0 0-1,0 1 0,-1-1 1,1 0-1,0 0 0,0 0 1,0 0-1,-1 4-367,0 0-1,1 0 1,-1 0-1,1 8 1,0-10 251,0 14-1110,0 20 2329,-1 1 0,-7 37 0,5-46-962,1 1 1,2 40 0,1-23-191,0-39 368,-1-6-294,0-1-1,0 1 0,0-1 1,0 1-1,0-1 1,0 0-1,0 1 1,0-1-1,0 1 1,0-1-1,0 1 0,0-1 1,0 1-1,0-1 1,-1 1-1,1-1 1,0 0-1,0 1 1,0-1-1,-1 1 0,1-1 1,0 0-1,-1 1 1,1-1-1,0 0 1,-1 1-1,1-1 1,0 0-1,-1 1 0,0-1 1,1 1 14,-1-1 0,0 1 1,1-1-1,-1 1 0,0-1 1,0 1-1,1-1 0,-1 1 1,0-1-1,0 0 0,0 0 0,0 1 1,0-1-1,1 0 0,-1 0 1,0 0-1,0 0 0,-1 0 0,0-1 1,1 0-1,0 0 0,0 1 1,0-1-1,0 0 1,0 0-1,0-1 0,0 1 1,0 0-1,-1-2 0,1 2 8,0-1-2,0 0 0,1 1 0,-1-1 0,0 0 0,1 1 1,-1-1-1,1 0 0,0 0 0,-1 1 0,1-1 0,0-3 0,-2-13 196,-1 7-229,1 0 0,1-1 0,0 1-1,0 0 1,3-23 0,-1 0-121,-1 31 68,0-1 1,0 1-1,0-1 0,0 1 1,1-1-1,-1 1 0,1 0 1,0-1-1,0 1 1,0 0-1,0-1 0,1 1 1,-1 0-1,1 0 1,0 0-1,0 0 0,0 0 1,0 1-1,1-1 0,-1 1 1,1-1-1,-1 1 1,1 0-1,0 0 0,0 0 1,3-2-1,12-3-875,2 0-801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07.0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4 480,'13'-3'1467,"5"4"821,-16 4-2298,0 0 0,-1 0 1,1 0-1,-1 1 0,0-1 1,0 0-1,-1 1 1,0 7-1,1 3 97,1 96 307,-3-62-298,-4 100-192,-3-45 416,3 77-5,5-181-294,0-2 45,0 0-1,0 0 1,-1-1-1,1 1 0,-1 0 1,1 0-1,-1-1 1,0 1-1,1 0 1,-2-1-1,-4-10 346,-9-44-326,3-1 0,2 0 1,3-1-1,-1-95 0,7 104-241,0 13 160,4-36-1,-3 70-14,0 0 1,1 0-1,-1 0 0,1 1 1,0-1-1,-1 0 0,1 0 1,0 0-1,0 0 0,0 1 1,0-1-1,0 0 0,1 1 1,-1-1-1,3-2 0,-3 4-4,0 1 0,0-1-1,0 0 1,0 0-1,0 1 1,0-1-1,0 1 1,0-1 0,-1 1-1,1-1 1,0 1-1,0-1 1,0 1-1,-1 0 1,1-1-1,0 1 1,-1 0 0,1 1-1,4 4 20,-1 1-1,0 0 1,0 0-1,-1 0 1,4 12-1,-5-9 173,-3 2-96,1-11-79,0-1-1,0 0 0,0 0 1,0 0-1,0 0 0,0 0 0,0 0 1,0 0-1,0 0 0,0 0 1,-1 0-1,1 0 0,0 0 0,0 0 1,0 0-1,0 1 0,0-1 1,0 0-1,0 0 0,0 0 0,0 0 1,-1 0-1,1 0 0,0 0 1,0 0-1,0 0 0,0 0 0,0 0 1,0 0-1,0 0 0,0 0 1,0 0-1,-1 0 0,1-1 0,0 1 1,0 0-1,0 0 0,0 0 1,0 0-1,0 0 0,0 0 0,0 0 1,0 0-1,0 0 0,0 0 1,-1 0-1,1 0 0,0 0 0,0 0 1,0-1-1,0 1 0,0 0 1,0 0-1,0 0 0,0 0 0,0 0 1,0 0-1,0 0 0,0 0 1,0 0-1,0-1 0,0 1 0,-5-6 180,5 3-131,-4-7-105,2 1 1,-1-1-1,2 0 0,-2-16 0,-2 3-1671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08.6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138 84 576,'8'-30'-149,"-8"22"401,-1-10 1750,1 18-1955,0-1 1,0 1-1,-1-1 0,1 1 1,-2-3 331,1 2-332,1 1 0,0 0 1,-1 0-1,1-1 0,-1 1 1,1 0-1,-1 0 1,1 0-1,-1-1 0,1 1 1,0 0-1,-1 0 0,1 0 1,-1 0-1,1 0 0,-1 0 1,0 0-1,-10-6 1086,10 5-1030,-1 0-1,1 0 1,0 0-1,0 0 0,0 0 1,-1 0-1,1 1 0,0-1 1,-1 1-1,1-1 0,-1 1 1,-2-1-1,-8-1-180,11 2 133,-1-1 0,1 1 0,-1 0-1,1-1 1,-1 1 0,0 0 0,1 0 0,-1 0 0,1 0 0,-1 0 0,0 1 0,1-1 0,-1 0 0,1 1 0,-1-1 0,1 1 0,-1-1 0,-1 2-1,-7 15-290,9-15 242,0 0 0,0 0-1,0 0 1,0-1 0,0 1 0,0 0 0,-1 0 0,1-1 0,-1 1-1,1-1 1,-1 0 0,1 1 0,-3 0 0,-3 4 304,6-5-279,1-1 0,-1 1 1,0-1-1,0 1 0,1-1 0,-1 1 1,0-1-1,0 1 0,1-1 0,-1 1 0,0-1 1,0 0-1,0 0 0,0 0 0,0 1 1,0-1-1,1 0 0,-1 0 0,0 0 1,0 0-1,-2-1 0,2 1 103,1 0-127,1 0 1,0 0 0,-1 0 0,1 0 0,0 0-1,-1 0 1,1-1 0,-1 1 0,1 0 0,0 0-1,-1-1 1,1 1 0,-1 0 0,2-2 0,-2 2 5,0 0 1,0 0-1,0 0 0,0 0 1,0-1-1,0 1 1,1 0-1,-1 0 0,0 0 1,0 0-1,0-1 1,0 1-1,1 0 1,-1 0-1,0 0 0,0 0 1,0 0-1,1 0 1,-1 0-1,0 0 0,0 0 1,0 0-1,1 0 1,-1-1-1,0 1 1,0 0-1,0 0 0,1 1 1,-1-1-1,0 0 1,0 0-1,1 0 0,-1 0 1,0 0-1,0 0 1,0 0-1,1 0 1,-1 0-1,0 0 0,0 0 1,0 1-1,0-1 1,1 0-1,-1 0 0,0 0 1,0 0-1,0 1 1,0-1-1,0 0 1,1 0-1,-1 0 0,0 0 1,0 1-1,0-1 1,0 0-1,0 0 0,0 1 1,0-1-1,0 0 1,0 1-1,4 12 353,1 64-377,-5-56-1392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10.3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90 301 480,'0'0'1712,"7"9"-933,-4-8-696,1-1 1,0 1-1,0-1 0,0 0 1,0 0-1,0 0 1,-1 0-1,1-1 1,0 1-1,7-3 1,41-16 784,-38 13-734,3-6 360,-8 5-178,-8 6-353,0 0 10,1-2 32,-2 2 43,11 2 203,-6 1-442,3 2 540,-8-3-332,0-1 0,0 1 1,0-1-1,0 0 0,0 1 0,0-1 0,0 0 1,0 1-1,0-1 0,0 0 0,0 1 1,0-1-1,-1 0 0,1 1 0,0-1 1,0 0-1,0 0 0,-1 1 0,1-1 1,0 0-1,0 0 0,-1 1 0,1-1 1,0 0-1,0 0 0,-1 0 0,1 1 1,0-1-1,-1 0 0,1 0 0,-1 0 0,-3 2 12,0 1-1,-1-2 0,1 1 0,-1 0 1,-4 0-1,-21 9 85,-10 14 253,28-16-93,0-1-1,-1-1 1,-21 10-1,23-12-292,1 0 0,0 1 0,1 0 0,0 1 0,0 0 0,0 1 0,-11 12 0,20-19-1,0-4 64,0 0 0,1 0 0,0 0 0,-1 0 0,1 0 0,0 0 0,2-3 0,-1 3-30,-1-1-1,0 0 1,1 0 0,-1 0 0,0-4 0,1-3-76,0 0-1,4-13 1,2-7 104,-4 15-171,0 2 144,-1 0-1,-1-1 1,0 1-1,-1 0 1,0-1-1,-1 1 1,-4-27-1,-5-21-1437,8 57 964,0 1-36,-1-1-1,1 1 1,0-1-1,1 0 1,-1 1-1,1-6 1,0-26-1323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12.6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339 332 1568,'0'-3'107,"1"-2"189,1 5-43,3 0 179,-26 0 1152,-5-5 117,-18-1-293,40 5-1326,-1 0 0,0 0 0,1 0 0,-1-1 0,1 1 0,-1-1 0,1-1 0,0 1 0,0 0 0,0-1 1,0 0-1,0 0 0,-6-6 0,-1 0 342,10 8-401,0 0 0,0 0 0,0 0 0,0-1 0,0 1 0,1 0 0,-1 0-1,0 0 1,1-1 0,-1 1 0,1 0 0,0-1 0,-1 1 0,1 0 0,0-1 0,0 1-1,-1 0 1,1-2 0,4-29-118,-2 9 182,-2-9 254,4 48-1002,10 45 1082,-13-56-478,0 1 0,0 0-1,-1-1 1,1 1 0,-2 7-1,1-5 120,0-7-50,0-1 0,0 0 0,0 1-1,-1-1 1,1 0 0,0 1 0,0-1 0,0 0 0,-1 0 0,1 1 0,0-1 0,0 0 0,-1 0 0,1 1 0,0-1 0,0 0 0,-1 0 0,1 0-1,0 0 1,-1 1 0,1-1 0,0 0 0,-1 0 0,1 0 0,0 0 0,-1 0 0,1 0 0,-1 0 0,1 0 0,0 0 0,-1 0 0,1 0-1,0 0 1,-1 0 0,1 0 0,0 0 0,-1-1 0,0 1 0,-12-4 296,9 1-288,1 0 0,0 0 0,0-1 0,0 1 0,0-1 0,0 0 0,1 1 1,0-1-1,0 0 0,0-1 0,0 1 0,-1-5 0,-6-11-4,-11-14 256,19 45-1024,-2-2 731,2-6 75,0 1 0,0-1-1,0 0 1,-1 0 0,1 1 0,-1-1-1,0 0 1,0 0 0,0-1 0,0 1 0,-5 4-1,-14 15-430,15-16 44,1 0 0,-1 0 0,0-1 0,-10 7 0,15-12 329,1 0 1,0 1 0,-1-1 0,1 0-1,0 0 1,-1 0 0,1 0 0,-1 1-1,1-1 1,0 0 0,-1 0 0,1 0-1,-1 0 1,1 0 0,0 0 0,-1 0-1,1 0 1,-1 0 0,1 0-1,0-1 1,-1 1 0,1 0 0,0 0-1,-1 0 1,1 0 0,-1-1 0,1 1-1,0 0 1,-1 0 0,1 0 0,0-1-1,0 1 1,-1 0 0,1-1 0,0 1-1,0 0 1,-1-1 0,1 1 0,0 0-1,0-1 1,0 1 0,0 0-1,-1-1 1,1 1 0,0-1 0,0 1-1,0 0 1,0-1 0,0 1 0,0-1-1,-2-24-54,2 23 128,0-13 109,0 3-18,0 1-1,0-1 0,1 1 1,1-1-1,3-14 0,37-75-492,-18 48 744,-19 46-540,-3 13 60,-1 25 29,0-11 13,1-7 53,-1 0 1,0 0-1,0 0 1,-2 0-1,1 0 1,-4 17-1,1-5-223,3-20 199,0-1 1,-1 1 0,0-1-1,1 1 1,-1-1 0,-2 5-1,-3 8 424,6-14-160,2-11-337,0-2 105,0 1 0,-1-1 0,0-10 0,-1 17-85,0 0 0,0-1 0,0 1 0,0 0 0,-1 0 0,1 0 0,-1 0 0,0 0 0,0 0 0,0 0 0,0 0 0,-1 0 0,-2-4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15.1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 0 1408,'0'0'448,"-5"6"75,3-5-479,0 0 0,0 0 0,0 0 0,0 1 0,0-1 1,1 0-1,-3 3 0,2-2 9,1-1-1,-1 0 1,0 1 0,0-1-1,1 0 1,-1 0 0,0 0-1,0 0 1,-3 1 0,2 0 24,0 1 0,0 0 1,0-1-1,1 1 1,-1 0-1,1 0 0,-5 6 1,6-6 17,-2 1-33,1 1-1,0 0 0,0-1 1,-1 9-1,-2 1-106,-9 25 105,2-1 0,-9 51 1,16-19 483,4-33-966,2-21-745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5:14.7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99 3808,'-8'-5'1231,"8"5"-1212,0 0 0,0 0 0,-1 0-1,1-1 1,0 1 0,0 0 0,-1 0 0,1 0 0,0 0 0,0-1 0,-1 1-1,1 0 1,0 0 0,0 0 0,0-1 0,0 1 0,-1 0 0,1 0 0,0-1-1,0 1 1,0 0 0,0 0 0,0-1 0,0 1 0,0 0 0,0 0 0,0-1-1,0 1 1,0-1 0,16 1-99,-9 1 139,-1 0 0,0 0 0,1 1 0,-1 0 0,0 0 0,0 0 0,10 6 0,10 4 333,-8-6-214,-1 0 1,1-1-1,0-1 0,0 0 1,0-2-1,29 1 0,108 5 838,-104-4-773,118 16-27,-108-11-268,0-2-1,79-1 0,64-17 92,32-2 338,-56-7-173,2 0-50,-26 21-25,68-3 152,-11-30 144,-192 28-375,304-56-237,-297 57 240,-1 1-1,1 1 1,0 1 0,-1 1-1,1 2 1,32 7-1,70 9-361,-23 4 586,-129-25-124,0 0 0,0-1 0,-24-7 0,-22-4 169,46 11-426,1-1 0,0-1 0,-28-10 0,49 15 72,-1 0 1,1 0-1,-1 0 1,1-1-1,-1 1 1,1 0-1,-1 0 1,1-1-1,-1 1 1,1 0 0,-1 0-1,1-1 1,-1 1-1,1 0 1,0-1-1,-1 1 1,1-1-1,0 1 1,-1 0-1,1-1 1,0 1-1,0-1 1,-1 1-1,1-1 1,0 1-1,0-1 1,0 0 12,0 0 0,0 1 0,1-1 0,-1 1 0,0-1 0,1 1 0,-1-1 0,0 1 0,1 0-1,-1-1 1,1 1 0,-1-1 0,1 1 0,-1 0 0,1-1 0,-1 1 0,1 0 0,0-1 0,27-8-151,-9 6 232,1 2 0,-1 0 0,33 3 0,56 13 111,-105-15-183,21 4 93,0 1-1,35 12 0,-53-14-83,0-1 0,1 1 0,-1 0 0,-1 0-1,1 0 1,0 1 0,-1 0 0,0 0 0,1 1-1,-2-1 1,1 1 0,-1 0 0,1 0 0,4 8-1,-8-9-45,1 0 0,-1 0-1,0 0 1,0 0 0,0 0 0,0 0-1,-1 0 1,1 0 0,-1 0-1,0 0 1,-1 0 0,1 0 0,-1 0-1,1 0 1,-1 0 0,0 0-1,-1 0 1,1 0 0,-1 0-1,1-1 1,-1 1 0,-5 5 0,1 0-271,0 0 0,-1 0 0,-1-1 0,1 0 0,-1-1-1,-1 0 1,-12 9 0,-34 14-1137,-5-2-1436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16.4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 55 832,'-26'-1'3435,"26"-1"-3314,1 0 0,-1-1 0,0 1 0,1 0 0,0-1 0,-1 1 0,1 0-1,0 0 1,2-3 0,1-4 163,-3 7-187,-1 0 0,0 1 0,1-1 0,-1 0 0,0 1 0,0-1 0,0 0 0,0 1 0,-1-3 0,1 4-55,-1 0 0,1 0 0,-1 0 0,1 0 0,-1 0 0,1 0 0,-1 0 0,1 0 0,-1 1 0,1-1 0,-1 0 0,1 0 0,0 1 0,-1-1 0,1 0 0,-1 0 0,1 1 0,0-1 0,-1 1 0,1-1 0,0 0 0,0 1 0,-1 0 0,-4 7 602,4-6-617,0-1-1,0 1 1,0 0 0,0-1 0,0 1 0,1 0 0,-1 0 0,0 2 0,-11 33-54,12-36 33,-1-1 0,1 1 0,-1 0 0,1 0 0,-1 0 0,1-1 0,-1 1 0,0 0 1,1-1-1,-1 1 0,0 0 0,-1 0 0,-1 3 91,2 7-376,0 1 344,1-12-70,0 0 0,0 1 1,0-1-1,0 0 1,0 1-1,0-1 0,-1 0 1,1 0-1,0 1 0,0-1 1,0 0-1,0 0 0,-1 0 1,1 1-1,0-1 1,0 0-1,0 0 0,-1 0 1,1 1-1,0-1 0,0 0 1,-1 0-1,1 0 0,0 0 1,0 0-1,-1 0 1,1 0-1,0 1 0,0-1 1,-2 0 186,-11-8 325,-26-25 748,8 8-222,1 3-1086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19.9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 0 576,'1'0'36,"-1"0"-1,1 0 1,0 0 0,0 0-1,-1 0 1,1 0 0,0 0 0,0 0-1,-1 1 1,1-1 0,0 0-1,1 1 1,0 2 168,1 0 1,-1 0-1,0 1 0,0-1 1,0 1-1,0-1 0,-1 1 0,1 0 1,-1 0-1,0-1 0,0 1 1,-1 0-1,1 0 0,-1 0 1,0 0-1,0 7 0,-1 8-176,-2 1 0,-5 24 1,0-5 338,-19 105 393,2-14-752,4-15 776,19-94-728,0 24 411,2-50 34,1-34-535,2 1 0,11-55 0,27-76 616,-27 111-261,-7 29-661,0 1 0,2-1-1,20-44 1,-27 69 348,0 0 0,0 1-1,1 0 1,0-1 0,-1 1-1,1 0 1,5-4 0,-7 6 33,0 0 1,0 1-1,0-1 0,0 0 1,0 1-1,0-1 1,1 0-1,-1 1 0,0-1 1,0 1-1,1 0 1,-1-1-1,0 1 1,0 0-1,1 0 0,-1 0 1,0 0-1,1 0 1,-1 0-1,0 0 0,0 0 1,1 1-1,-1-1 1,0 0-1,0 1 1,1-1-1,0 1 0,-1 1-5,1-1 0,-1 1 0,0-1 1,0 1-1,1-1 0,-1 1 0,0-1 0,-1 1 0,1 0 0,0 0 0,0-1 0,0 4 0,6 24-157,-6-25 72,1 11-44,1 27 0,1 5-46,-1-20 55,-2 1 0,-3 50 1,0-11 227,2-48 8,-1 0 0,-1 0 0,-1 0 0,0 0 0,-11 33 0,12-48-113,0 0-1,0 0 1,-1 0-1,0 0 1,-3 4-1,-9 14-173,13-20 138,1 1 0,-1-1 1,0 0-1,0 0 0,0 0 0,0-1 1,0 1-1,0 0 0,0-1 0,0 1 0,-1-1 1,1 0-1,-3 2 0,1-2-154,0 1-1,1 0 1,-1 1-1,1-1 1,-4 4-1,-10 8 75,14-12-35,0 0 0,0 1 1,0-1-1,1 1 0,-1-1 0,1 1 1,-1 0-1,-3 6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21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77 1248,'11'-12'498,"3"-3"-495,-7 11 140,0-1 0,10-12-1,11-7 2572,-29 36-2469,-1-5-125,0-1-1,-1 1 1,1-1 0,-1 0 0,-1 0-1,1 0 1,-1 0 0,0-1 0,0 0-1,-7 8 1,10-13-98,1 1 0,-1-1 0,1 1 0,-1-1 0,0 1 1,1-1-1,-1 0 0,0 1 0,0-1 0,1 0 0,-1 0 0,0 1 0,0-1 0,1 0 0,-1 0 0,0 0 0,0 0 0,1 0 0,-1 0 0,0 0 0,0 0 1,0 0-1,1 0 0,-1-1 0,0 1 0,0 0 0,1 0 0,-1-1 0,0 1 0,1 0 0,-1-1 0,0 1 0,1-1 0,-1 1 0,0-1 0,1 1 1,-1-1-1,1 1 0,-1-1 0,1 0 0,-1 1 0,1-1 0,0 0 0,-1 1 0,1-1 0,0 0 0,0 0 0,-1 1 0,1-1 0,0-1 0,0 0 41,0 1-74,0 1 0,0 0 0,0 0 1,0 0-1,0 0 0,0 0 1,0-1-1,0 1 0,0 0 1,0 0-1,0 0 0,0 0 1,0 0-1,0 0 0,0-1 0,0 1 1,0 0-1,0 0 0,0 0 1,0 0-1,0 0 0,1 0 1,-1-1-1,0 1 0,0 0 1,0 0-1,0 0 0,0 0 0,0 0 1,0 0-1,1 0 0,-1 0 1,0 0-1,0 0 0,0 0 1,0 0-1,0 0 0,1 0 1,-1-1-1,0 1 0,0 0 0,0 0 1,0 0-1,0 0 0,1 1 1,-1-1-1,0 0 0,0 0 1,0 0-1,0 0 0,1 0 1,6-1 66,-5 0-24,0 1-1,0 0 1,-1-1 0,1 0-1,0 1 1,-1-1-1,1 0 1,-1 0 0,1 0-1,-1 0 1,1 0 0,-1 0-1,0 0 1,0 0-1,1-1 1,-1 1 0,0 0-1,0-1 1,0 1-1,0-1 1,-1 1 0,1-1-1,0 0 1,0 1 0,-1-1-1,0 0 1,1-2-1,-1 3-15,-12 17-864,0 7-1189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24.5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690 114 832,'-4'0'274,"0"1"-1,0 0 1,1 0 0,-1 0-1,0 0 1,1 1 0,-1-1 0,1 1-1,-5 2 1,4-1-26,-1-1-1,0 1 1,-10 2 0,-13 3 702,19-5-667,0-1 1,0 0 0,0 0-1,-18 0 1,-25-5 733,35 1-762,0 0-1,-18 2 1,9 2-77,-5 0 312,-47 9-1,22 3-159,22-4-292,-66 8 0,94-18 80,-1 0 1,0 0 0,1-1 0,-1 0-1,-7-2 1,12 3-112,0-1 0,0 1 0,0-1 0,0 1 0,0-1 0,0 0 0,0 0 0,1 0 0,-1 0 0,0 0 0,1 0 0,-1 0 0,1-1 0,-1 1 0,1 0 0,-1-1-1,1 0 1,0 1 0,0-1 0,-2-2 0,3 3-25,0 0 0,0 0 0,0 0 0,0 0 0,0 0-1,1 0 1,-1 0 0,0 0 0,0 0 0,1 0 0,-1 0 0,0 0-1,1 0 1,-1 1 0,1-1 0,-1 0 0,1 0 0,0 0 0,-1 1-1,1-1 1,0 0 0,-1 1 0,1-1 0,0 1 0,1-2-1,25-13-116,-25 14 129,37-15 43,1 2 1,83-17-1,-3 8-132,20-5 361,-128 25-211,-1-1 0,23-11 0,-34 15-60,0 0 1,0 0-1,0 0 0,0 0 1,1 0-1,-1 0 1,0 0-1,0 0 0,0 0 1,0 0-1,0 0 0,0-1 1,0 1-1,0 0 0,0 0 1,0 0-1,1 0 0,-1 0 1,0 0-1,0 0 1,0 0-1,0 0 0,0 0 1,0 0-1,0 0 0,0 0 1,0 0-1,0-1 0,0 1 1,0 0-1,0 0 1,0 0-1,0 0 0,0 0 1,0 0-1,0 0 0,0 0 1,0 0-1,0 0 0,0-1 1,0 1-1,0 0 0,0 0 1,0 0-1,0 0 1,0 0-1,0 0 0,0 0 1,0 0-1,0 0 0,0 0 1,0-1-1,0 1 0,0 0 1,0 0-1,0 0 0,0 0 1,0 0-1,-1 0 1,1 0-1,0 0 6,0 0 0,0 0 0,-1 0 0,1 0 0,0 0 1,0 0-1,0 0 0,-1 0 0,1 0 0,0 0 0,0 0 0,0 0 0,-1 1 0,1-1 1,0 0-1,0 0 0,0 0 0,0 0 0,-1 0 0,1 1 0,0-1 0,0 0 0,0 0 1,0 0-1,0 0 0,0 1 0,-1-1 0,1 0 0,0 0 0,0 0 0,0 1 0,0-1 1,0 0-1,-1 2-63,1 1 1,-1-1 0,1 0-1,-1 0 1,1 1 0,0-1 0,0 0-1,0 1 1,0-1 0,0 0-1,0 0 1,1 1 0,-1-1-1,1 0 1,0 0 0,1 4 0,-1-2-49,0-3 130,-1 1 1,1-1-1,-1 0 1,0 1-1,0-1 1,1 1-1,-1-1 0,0 0 1,0 1-1,-1 1 1,1-3-8,0 1 0,0-1 1,0 1-1,0-1 0,0 0 1,-1 1-1,1-1 0,0 1 0,0-1 1,-1 0-1,1 1 0,0-1 1,-1 0-1,1 1 0,0-1 1,-1 0-1,1 1 0,-1-1 0,1 0 1,0 0-1,-1 1 0,-2-1 21,-1 1 0,1-1 0,0 1 0,0-1 0,0 0 0,0-1 0,-6 0 0,-34-5 162,21 3 61,-34-2-1,-2 3-132,42 0-187,-1 1 1,0 1-1,1 1 1,-1 0-1,1 1 0,-31 7 1,34-5 24,7-3-4,1 1-1,-1 0 0,1 0 1,-1 0-1,1 1 0,-9 5 1,14-8 43,-1 0 1,1 0 0,-1 1-1,1-1 1,0 0 0,-1 1-1,1-1 1,-1 0 0,1 1-1,0-1 1,-1 1 0,1-1-1,0 0 1,0 1 0,-1-1-1,1 1 1,0-1 0,0 1-1,-1-1 1,1 1 0,0-1-1,0 1 1,0-1 0,0 1 0,0 0-1,0-1 1,0 1 0,0-1-1,0 1 1,0-1 0,0 1-1,0-1 1,1 1 0,-1-1-1,0 1 1,0-1 0,1 1-1,-1-1 1,0 1 0,0-1-1,1 0 1,-1 1 0,0-1-1,1 1 1,-1-1 0,1 0-1,-1 1 1,1-1 0,1 1-12,0 1 1,0-1-1,0-1 1,0 1 0,0 0-1,0 0 1,0-1 0,1 0-1,-1 1 1,4-1-1,16-1 36,0-2-1,0 0 0,0-2 1,0 0-1,-1-1 0,0-2 1,31-14-1,-51 21-12,1 1 1,0-1-1,0 0 1,-1 0-1,1 0 1,-1-1-1,1 1 1,-1 0-1,0 0 0,1-1 1,-1 1-1,0-1 1,0 1-1,0-1 1,0 0-1,0 1 1,0-1-1,0 0 0,-1 0 1,1 0-1,0-2 1,-1 3 3,0 0 0,0 0 0,0-1 0,-1 1 0,1 0 0,0 0 0,-1-1 0,1 1 0,-1 0 0,1 0 0,-1 0 0,0 0 0,1-1 1,-1 1-1,0 0 0,0 0 0,0 1 0,0-1 0,0 0 0,0 0 0,0 0 0,0 1 0,0-1 0,0 0 0,0 1 0,0-1 0,-1 1 0,1-1 0,0 1 0,0 0 1,-1-1-1,0 1 0,-9-3-95,1 1 1,-1 0-1,0 1 1,1 0 0,-15 0-1,22 1 28,1 0 0,0 0 0,0 1 0,-1-1-1,1 0 1,0 1 0,-1 0 0,1-1 0,0 1 0,0 0 0,0 0-1,0 0 1,0 0 0,0 1 0,0-1 0,0 0 0,0 1-1,1 0 1,-1-1 0,0 1 0,1 0 0,0 0 0,-1 0 0,1 0-1,0 0 1,0 0 0,0 0 0,0 0 0,0 0 0,1 0 0,-2 4-1,2 2-973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26.0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543 0 1152,'0'2'78,"0"-1"-1,0 1 1,-1-1 0,1 0-1,0 1 1,-1-1 0,1 0-1,-1 1 1,1-1 0,-1 0-1,0 0 1,0 1 0,1-1-1,-1 0 1,0 0 0,0 0-1,0 0 1,0 0 0,0 0-1,0-1 1,-3 3-1,-2 0 228,0 0 0,-1 0 0,-8 3 0,-4 1 314,-6 5-75,0-1 1,-1-2 0,-1 0 0,1-2 0,-52 7 0,23-9-218,-41 6-569,82-11 396,13 0-158,0 0 1,-1-1-1,1 1 0,0 0 0,-1 0 1,1 1-1,0-1 0,-1 0 0,1 0 0,0 1 1,-1-1-1,1 1 0,-2 0 0,11 2 74,8-2-97,1-1 0,-1-1-1,0 0 1,0-1 0,31-8 0,-24 5-50,11-2 54,135-32 638,-122 24-642,-40 14 52,-8 3 159,-13 7 69,11-7-374,-12 7 191,-1-1 0,0 0 0,0-2 0,-22 8 0,-70 11 698,6-1-252,84-19-578,1 1 0,0 1 1,-27 15-1,-17 16 275,60-38-218,0 1-1,1-1 1,-1 1-1,0-1 1,1 1-1,-1 0 1,1-1-1,-1 1 1,0 0 0,1-1-1,0 1 1,-1 0-1,1-1 1,-1 1-1,1 0 1,0 0-1,-1 0 1,1 0-1,0-1 1,0 1-1,0 0 1,0 0-1,0 0 1,0 0-1,0-1 1,0 1-1,0 0 1,0 0-1,0 0 1,0 0-1,1 0 1,-1-1-1,0 1 1,1 0-1,-1 0 1,0-1-1,1 1 1,0 1-1,1 0-2,0 0-1,0 0 0,-1 0 0,1 0 0,1 0 0,-1-1 1,0 1-1,0-1 0,1 1 0,-1-1 0,3 1 0,5 1-3,0 0 0,1-1 0,-1-1 0,1 1 0,-1-2 0,1 1 0,0-1 0,13-3 0,5-1 96,50-14-1,-49 9 73,1-2-1,-2 0 1,1-2 0,36-23 0,-61 31-30,-7 1-109,-9 3-75,-33 11 33,-44 16 1,38-10 484,36-12-549,1 0-1,-1 1 1,1 1 0,0 0 0,1 1 0,-21 14 0,55-20 19,-10-3 48,1 0 0,-1-1-1,0-1 1,22-9-1,43-26-1128,-66 33 873,19-11-508,-22 11-112,0 1 1,0 1-1,1-1 0,-1 1 0,1 1 1,0-1-1,15-2 0,-2 3-19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27.7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26 1248,'-6'-18'3988,"6"17"-3926,2 0 1,0 1 0,-1-1 0,1 0 0,-1 0 0,1 1 0,0-1 0,-1 1 0,1-1 0,0 1 0,0 0 0,-1 0 0,4 0 0,-3 0-31,0-1 0,0 1-1,0 0 1,0 0 0,-1 1 0,1-1 0,0 0-1,0 1 1,0-1 0,0 1 0,-1-1-1,1 1 1,0 0 0,0 0 0,-1 0 0,1 0-1,-1 0 1,1 0 0,-1 0 0,1 1-1,-1-1 1,0 1 0,3 2 0,21 21 130,-16-17-211,0 1 0,8 11 1,8 10 17,-10-11 265,17 26 0,-26-39 478,-11-6-507,-17 0 203,0 1 0,0 1 0,1 1 0,-1 1 0,-24 8 0,38-9-304,-10 2 10,-29 14-1,19-9 2,23-9-189,0 0 1,1 0 0,0 1-1,-1 0 1,-5 3 0,9-4 51,14-2 369,20-4-136,46-12-1,-69 13-152,0-1 1,0 0-1,0 0 0,-1-1 0,0 0 0,0 0 0,0-1 1,-1 0-1,12-13 0,2-1 411,-8 1-250,-7 22-481,-4-1 259,0 0-1,0 0 1,-1 0 0,1 0-1,0-1 1,0 1 0,4-1 0,3 0-132,-1 0-860,-1 0 1,0 0 0,14 4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29.5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93 1248,'5'-8'3419,"-5"8"-3415,0 0 0,0 1 0,0-1 0,0 1 0,0-1 0,1 1 0,-1-1 1,0 0-1,0 1 0,0-1 0,1 1 0,-1-1 0,0 0 0,0 1 1,1-1-1,-1 0 0,0 1 0,1-1 0,-1 0 0,0 1 0,1-1 0,-1 0 1,0 0-1,1 1 0,0-1 0,9 6 166,-8-6-84,-1 0-1,1 0 1,-1 0 0,0 0-1,1 0 1,-1 0 0,1 0-1,-1 0 1,0-1-1,3 0 1,10-1 321,5 1 10,0-1 0,32-8 1,7 0-171,43-8-150,14-2 19,-77 20-1039,-60 11 891,-11-4 265,0-2-1,-47 1 0,20-1-1,-92 11 361,144-15-560,1 0-1,-1 0 0,1 0 0,0 1 1,-1 0-1,-9 5 0,70-11 262,236-55-138,-211 32-139,-73 24-48,-5 3 29,0 0-1,0 0 1,0 0-1,0 0 1,0 0 0,0-1-1,0 1 1,0 0-1,0 0 1,0 0 0,0 0-1,0 0 1,0-1-1,0 1 1,0 0 0,0 0-1,0 0 1,0 0-1,0 0 1,0-1 0,0 1-1,0 0 1,0 0-1,0 0 1,-1 0-1,1 0 1,0 0 0,0 0-1,0-1 1,0 1-1,0 0 1,0 0 0,0 0-1,-1 0 1,1 0-1,0 0 1,0 0 0,0 0-1,0 0 1,0 0-1,-1 0 1,1 0 0,0 0-1,0 0 1,0 0-1,-5-1-106,-9 0 144,0 0 1,1 1-1,-1 1 0,0 0 0,-18 4 0,-5 0 119,7-1 52,-30 8 0,50-9-279,-11 7-316,29-6 369,1-2 13,1-1 1,0-1-1,0 0 0,-1 0 0,1-1 1,10-2-1,15 0 62,98-14 180,-76 8-239,-41 7-64,24-7 0,-36 7-408,-17 11-993,-26 21-2663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32.9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39 992,'-1'-1'22,"1"1"1,0-1-1,0 0 1,0 1-1,-1-1 1,1 0-1,0 0 1,0 1-1,0-1 1,0 0-1,0 0 1,1 1-1,-1-1 1,0 0 0,0 0-1,0 1 1,1-1-1,-1 0 1,0 1-1,1-1 1,-1 0-1,0 1 1,1-1-1,-1 1 1,1-1-1,-1 0 1,1 1-1,-1-1 1,1 1-1,0-1 1,-1 1-1,2-1 1,0 0 61,-1 0 0,1-1 0,-1 1 0,1-1 0,-1 1 0,0-1 0,0 1 0,3-4 0,-3 12 190,-1 0 1,1 0 0,-1 11-1,-2 1-236,2-11 102,-1 0 0,0 0 0,-3 10 0,-9 44 686,12-54-800,0 1 0,0-1-1,0 0 1,1 1 0,1 8-1,-2 27-13,1-33 70,-1 1 1,2-1 0,1 16 0,-1-19-69,0 0 0,0 0 0,-1 0 0,0 0-1,0 0 1,-1 0 0,-3 14 0,-9 31 1159,9-35-908,-2 6-82,5-23-170,1 0-1,0 0 1,-1 0 0,1 0 0,-1 0 0,1 0-1,-1 0 1,1 0 0,-1 0 0,0 0-1,1-1 1,-1 1 0,0 0 0,0 0-1,0-1 1,0 1 0,0 0 0,-1-5 66,1-1 0,-1 1 0,1 0 0,0 0 0,0-6 0,1 6-29,0-1 0,0 1-1,0-1 1,1 1-1,1-7 1,1-17 132,-3-19 49,-1 8-256,7-71 1,-5 67 253,-1 43-231,0 0 0,0 0 0,0 0 0,0 0 0,0 1 0,0-1 0,0 0 0,0 0 0,0 0-1,0 0 1,0 0 0,0 0 0,0 0 0,0 0 0,0 0 0,-1 0 0,1 0 0,0 0 0,0 0 0,0 0 0,0 0 0,0 0 0,0 0 0,0 0 0,0 0 0,0 0-1,0 0 1,0 0 0,-1 0 0,1 0 0,0 0 0,0 0 0,0 0 0,0 0 0,0 0 0,0 0 0,0 0 0,0 0 0,0 0 0,0 0 0,0 0 0,0 0 0,-1 0-1,1 0 1,0 0 0,0 0 0,0 0 0,0 0 0,0 0 0,0 0 0,0 0 0,0 0 0,0 0 0,0-1 0,0 1 0,0 0 0,0 0 0,-4 8-50,-2 17-125,4-20 224,0 1 0,1 0 1,0 0-1,-1 8 0,1-5 74,0 0 0,-1-1 0,0 1 0,0 0-1,-1-1 1,0 0 0,-1 0 0,-8 16 0,10-23-159,2 0 34,-1-1 0,1 1 0,0-1 0,0 1 0,-1-1 0,1 1 0,0-1 0,-1 1 1,1-1-1,0 1 0,0-1 0,0 1 0,0-1 0,0 1 0,0 0 0,0-1 0,0 1 1,0-1-1,0 1 0,0-1 0,0 1 0,0 0 0,0-1 12,0 0 0,0 1-1,0-1 1,0 0 0,1 0-1,-1 0 1,0 0 0,0 0 0,0 0-1,0 0 1,0 0 0,0 1 0,0-1-1,0 0 1,0 0 0,0 0 0,0 0-1,0 0 1,0 0 0,0 0-1,0 1 1,0-1 0,0 0 0,0 0-1,0 0 1,0 0 0,0 0 0,0 0-1,-1 0 1,1 0 0,0 1 0,0-1-1,0 0 1,0 0 0,0 0 0,0 0-1,0 0 1,0 0 0,0 0-1,0 0 1,-1 0 0,1 0 0,0 0-1,0 0 1,0 0 0,0 0 0,0 1-1,0-1 1,0 0 0,0 0 0,-1 0-1,1 0 1,0 0 0,0 0-1,0 0 1,0 0 0,-3-7 234,3-8-199,1 0 1,0 0-1,0 0 1,2 0-1,4-18 1,-5 30-44,-2-1 0,1 1 0,0 0 0,-1-1 0,1 1 0,-1 0 0,0-5 0,0 8-4,0 0-1,0 0 1,0 0-1,0-1 1,0 1-1,0 0 1,0 0 0,0-1-1,0 1 1,0 0-1,0 0 1,0 0-1,0-1 1,0 1 0,0 0-1,0 0 1,0 0-1,0-1 1,0 1-1,0 0 1,1 0 0,-1 0-1,0 0 1,0-1-1,0 1 1,0 0-1,0 0 1,1 0-1,-1 0 1,0 0 0,0 0-1,0-1 1,0 1-1,1 0 1,-1 0-1,0 0 1,1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34.7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21 736,'4'-3'1835,"-30"14"-1201,6-7 342,2 0-245,-26 8 239,44-12-951,0 0 0,-1 0-1,1 1 1,-1-1 0,1 0-1,-1 0 1,1 1-1,-1-1 1,1 0 0,-1 0-1,1 0 1,-1 0-1,1 0 1,-1 0 0,1 0-1,-1 0 1,1 0-1,-1 0 1,1 0 0,-1 0-1,1 0 1,0 0-1,-1 0 1,1-1 0,-1 1-1,1 0 1,-1 0-1,1-1 1,-1 1 0,1 0-1,0 0 1,-1-1-1,1 1 1,-1 0 0,1-1-1,0 1 1,0-1-1,-1 1 1,1 0 0,0-1-1,0 1 1,-1-1-1,1 1 1,0-1 0,-7-9 141,7 9-111,0 1 1,-1-1-1,1 0 1,0 1-1,0-1 1,-1 0-1,1 1 1,0-1-1,0 0 1,0 0-1,0 1 1,0-1-1,0 0 1,0 1-1,0-1 1,1-1 0,-1-8 124,1 9-166,-1 1 0,0 0 0,0-1 0,0 1 0,0 0 0,0 0 0,0-1 0,0 1 0,0 0 0,0 0 0,0-1 0,-1 1 1,1 0-1,0 0 0,0-1 0,0 1 0,0 0 0,0 0 0,0-1 0,-1 1 0,1 0 0,0 0 0,0-1 0,0 1 0,0 0 1,-1 0-1,1 0 0,0 0 0,0-1 0,-1 1 0,1 0 0,0 0 0,0 0 0,-1 0 0,1 0 0,0 0 0,-1 0 0,-6 0 38,5-1-30,0 1 1,0 0-1,0 0 0,0 0 0,0 0 0,0 0 0,0 0 0,0 1 0,0-1 1,0 1-1,0-1 0,1 1 0,-1 0 0,0 0 0,0-1 0,-2 3 0,-5 1-61,9-4 38,0 0 1,0 0-1,0 0 1,0 0-1,-1 0 1,1 0-1,0 0 1,0 0 0,0 0-1,0 0 1,-1 0-1,1 0 1,0 0-1,0 0 1,0 0-1,0 0 1,-1 0-1,1 0 1,0 1 0,0-1-1,0 0 1,0 0-1,0 0 1,0 0-1,-1 0 1,1 0-1,0 1 1,0-1-1,0 0 1,0 0 0,0 0-1,0 0 1,0 1-1,0-1 1,0 0-1,0 0 1,0 0-1,0 0 1,0 1-1,0 0 13,-7 5 4,40-12-111,-7 0-128,26-5-3835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36.7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178 2 1472,'-6'0'696,"0"-1"1,-1 1-1,1 0 0,-12 1 1,0-1-984,13 1 424,-1 0 1,0 0 0,0 0 0,1 0-1,-1 1 1,1 0 0,-1 0 0,1 1-1,0-1 1,0 1 0,-8 6 0,6-5-334,1 0 1,-1 0 0,-8 3-1,15-7 188,-8 5-722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5:16.3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1 155 4224,'11'5'684,"1"1"0,12 9 0,-6-4-736,0-1 231,1-1 0,0-1 1,1 0-1,0-2 0,0 0 1,0-1-1,27 2 0,-40-6-165,89 12 457,98 0-1,103-22-171,182-9-38,-419 16-255,-1-3 1,0-3-1,0-2 1,65-20-1,126-25 490,-237 53-475,164-17 359,-45 7-610,54-8 289,-153 19-6,0 1 0,0 2 0,54 9 1,-62-6-101,0-1-1,0-2 1,0 0 0,0-2 0,46-5 0,-53 3 35,120-12 157,-111 12-98,1 2 0,-1 1-1,28 5 1,-35-3-49,0 2 0,35 12 1,-55-17 4,0 0 1,0 1 0,0-1 0,0 0-1,1 0 1,-1 0 0,0 0-1,0 0 1,0 1 0,0-1 0,0 0-1,0 0 1,0 0 0,1 0-1,-1 1 1,0-1 0,0 0-1,0 0 1,0 0 0,0 0 0,0 1-1,0-1 1,0 0 0,0 0-1,0 0 1,0 1 0,0-1 0,0 0-1,0 0 1,0 0 0,0 1-1,0-1 1,-1 0 0,1 0 0,0 0-1,0 0 1,0 1 0,0-1-1,0 0 1,-1 0 0,-3 6 190,-3-2-62,1-1-1,-1 0 0,0-1 0,1 1 0,-1-1 0,0-1 0,0 1 1,-1-1-1,1-1 0,-11 1 0,-9-2 236,-39-7 1,53 7-380,-7-3 34,1-1 0,0-1 0,0 0 0,1-1 0,-33-19 0,50 26-10,-13-7-20,3 2-17,0 0 0,1-1 0,0-1-1,-13-9 1,14 10-41,-7-6-333,15 5 263,10 0 172,-4 5 27,0 0 2,0-1 0,0 1 0,1 1 0,-1-1 0,7-1 0,-10 3-61,0 0 0,1 0 1,-1 0-1,0 0 0,0 1 0,0-1 1,0 1-1,0-1 0,0 1 0,0-1 0,0 1 1,0 0-1,0 0 0,0 0 0,-1 0 1,1 1-1,0-1 0,1 2 0,15 14 114,-1 0-1,-1 1 0,0 0 1,-1 2-1,-2 0 0,0 0 1,16 36-1,-26-50-28,-1 0 0,0 1 0,0-1 0,0 1 1,-1-1-1,0 1 0,-1 0 0,1-1 0,-1 1 0,-1 0 0,1-1 0,-1 1 1,0-1-1,-1 1 0,1-1 0,-4 8 0,2-8-244,1 0 1,-1-1-1,-1 1 0,1-1 1,-1 0-1,0 0 0,0 0 0,0-1 1,-1 1-1,0-1 0,-5 4 1,-8 5-712,3-2-737,1-1 0,-21 10 0,14-10-2370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39.7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0 162 1408,'3'-30'891,"-1"28"-661,0 0 0,0 0 0,0 0 0,0 0 0,1 0 0,3-2 0,-4 3-206,4-3 162,-1 1-1,1 0 0,0 0 1,0 0-1,1 1 1,-1 0-1,0 0 1,1 1-1,-1 0 1,14-1-1,-6 2-152,0 0-1,0-1 1,0 0-1,1-1 1,-1-1-1,-1 0 1,1-1-1,0 0 1,22-12-1,-16 6 48,0 1 0,0 0 0,1 2 0,38-9 0,-55 15-126,1 0-1,-1 1 0,0-1 0,1 1 0,-1 0 0,1 0 0,-1 0 0,0 1 0,1 0 0,-1 0 0,0 0 0,1 0 0,-1 0 0,0 1 0,0 0 1,0 0-1,0 0 0,-1 0 0,1 1 0,0-1 0,-1 1 0,0 0 0,0 0 0,5 6 0,9 13-1494,-9-10 213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41.5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209 31 576,'-1'-1'71,"0"0"1,0-1-1,0 1 0,0-1 1,1 1-1,-1-1 0,0 1 1,1-1-1,0 1 0,-1-1 1,1 0-1,0 1 0,0-1 1,0 1-1,0-4 0,0 5-70,0 0 0,0 0 0,0 0 0,0 0 0,0-1 0,0 1 1,0 0-1,0 0 0,0 0 0,0 0 0,0 0 0,0 0 0,0-1 0,0 1 0,0 0 0,0 0 0,-1 0 0,1 0 0,0 0 0,0 0 0,0-1 0,0 1 0,0 0 0,0 0 0,0 0 0,0 0 0,0 0 0,0 0 0,-1 0 0,1 0 0,0 0 0,0 0 0,0-1 0,0 1 0,0 0 0,0 0 0,-1 0 1,1 0-1,0 0 0,0 0 0,0 0 0,0 0 0,-8 4 104,-6 8 122,13-11-204,-16 15 27,11-9 328,-1 0 1,-11 7-1,16-12-256,-1 0-1,1-1 0,-1 0 1,1 1-1,-1-1 0,0 0 1,0 0-1,0-1 0,1 1 1,-1 0-1,0-1 1,-4 0-1,1 0 104,0 0 1,0-1-1,-1 0 0,1 0 1,-7-3-1,12 3-212,-3 0-1,1 0 1,-1 1-1,0-1 0,0 1 0,0-1 1,1 1-1,-1 0 0,0 1 1,-4 0-1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44.1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 15 1312,'3'0'1376,"-3"1"-1241,1 0 0,0 1 1,-1-1-1,0 0 0,1 0 1,-1 1-1,0-1 0,1 0 0,-1 1 1,0 1-1,-3 4-65,0 1 1,-1-1-1,1 0 1,-9 10-1,7-9-56,0 1-1,0-1 0,-3 10 0,-6 26 321,2 1 1,-9 62-1,16-88-189,0 0 0,-1-1 0,0 0 0,-11 19 0,7-21-6,-1 4 53,9-15-150,0 0 0,-1 0 0,0 0 0,0-1 0,0 1 0,0-1 0,-8 8 277,10-16 102,-1-6-273,1-1 0,-1 1 0,2 0 0,0 0 0,0-1 0,1 1 0,3-19-1,0-4-12,5-31-719,3 0 0,2 1 0,29-79 0,-30 105-1656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45.1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4 1728,'-5'-4'1188,"5"4"-1162,0 9 867,-1 1-849,0-1 0,1 0 0,0 1 0,1-1 0,0 1 0,0-1 0,6 18 1,-2-5 183,7 65 166,-6-32-185,7 68 238,-12-119-426,0 0 0,0 0-1,1-1 1,-1 1-1,1 0 1,2 4 229,-4-27 1280,-3 6-1274,-23-128 59,20 51-2518,6 68 241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5:58.20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712 62 576,'-11'0'2218,"-1"13"-447,3-1-1501,1 0 0,0 0 0,0 1 0,2 0 0,-6 16 1,-2 0-20,-159 317 1482,153-306-1654,1 1 0,2 1-1,-17 64 1,22-60-100,-110 443-113,88-253 642,19-109-178,-24 56 328,31-146-612,-43 129 428,47-151-403,0 0-1,-3 22 0,-2 13-350,4-29 176,-3 30 0,0-1 137,5-33 91,0 0 0,0 22 0,3-25-153,-1-10 1,1-1 1,0 1-1,0-1 0,0 1 0,0-1 0,0 0 1,1 1-1,0-1 0,0 1 0,0-1 0,2 5 1,-3-7 42,0-1 1,1 0 0,-1 1-1,0-1 1,0 0-1,1 1 1,-1-1 0,1 0-1,-1 1 1,0-1-1,1 0 1,-1 1 0,1-1-1,-1 0 1,0 0-1,1 0 1,-1 1 0,1-1-1,-1 0 1,1 0-1,-1 0 1,1 0 0,-1 0-1,1 0 1,-1 0-1,1 0 1,-1 0 0,1 0-1,-1 0 1,1 0-1,-1 0 1,0-1 0,1 1-1,-1 0 1,1 0-1,-1 0 1,1-1 0,-1 1-1,0 0 1,1-1-1,-1 1 1,1 0 0,-1-1-1,0 1 1,1 0 0,-1-1-1,0 1 1,1-1-1,1-1 20,-1 0 0,1-1 0,-1 1-1,1-1 1,-1 1 0,0-1 0,0 1-1,2-6 1,43-213-270,-19 104 388,24-103 156,19 5-248,32-3-358,-26 63 146,62-170 282,-55 127-75,-4-17-59,-58 152 27,4-19 125,11-31-101,-31 100-286,-14 32-20,0 10 433,-13 55 125,-16 86-586,-6 21 183,-73 334 945,83-365-979,12-56-14,-18 106 125,-3 15 404,26-153-184,-3-1 0,-51 118 0,67-179-200,2-5 54,0 0-1,0-1 0,-1 1 0,1 0 0,-1-1 0,0 0 0,0 1 0,-1-1 0,1 0 0,-1-1 1,-4 5-1,7-13-549,2-3 498,1-1 0,-1 1 0,1 0 0,1 0 0,0 0 0,0 0 0,0 0 0,7-10 0,2-7 40,45-96 242,47-112-284,24-120-202,-50 103-183,-8 21 340,-26 110 138,5 2 0,70-120 0,136-197-18,-243 416 18,-9 13-163,1-1-1,0 0 1,4-11 0,-6 3 87,-4 10 65,-2 8-14,-6 11-162,6-9 88,0 0 0,0 0 0,1 0 0,-3 7 0,-66 198-498,27-74 460,-100 363 515,109-364-311,-41 194-112,53-190-69,-31 167 172,36-186 451,4-22-467,-1-1-2,11-55-109,-3 1 0,-23 76 0,23-97 117,6-15-48,-1-1-1,1 1 1,-1-1-1,-1 1 1,1-1-1,-1 0 0,-8 10 1,4-4 64,7-12-152,1 0-1,-1 0 1,1 1-1,-1-1 1,1 0-1,-1 0 1,0 0-1,1 0 1,-1 0-1,0 0 1,0-1-1,0 1 1,0 0-1,0 0 1,0-1-1,0 1 1,0 0-1,-2 0 1,3-2-20,0-1 1,0 1 0,0-1-1,0 1 1,0-1 0,1 1 0,-1-1-1,0 1 1,1 0 0,-1-1-1,2-1 1,-2 2-8,15-48 117,13-81 0,-15 59-123,54-210-318,-53 210 238,84-334 9,-4 127 327,19 12-353,14 18 63,-103 204 56,59-144-255,-40 82 416,-23 53-294,-14 36 18,0 1 1,0 0-1,2 0 0,12-20 1,-20 36 123,0 0 0,0-1 0,0 1 0,0 0 0,0 0 0,0-1 1,1 1-1,-1 0 0,0 0 0,0 0 0,0-1 0,0 1 0,0 0 0,1 0 1,-1 0-1,0 0 0,0-1 0,0 1 0,1 0 0,-1 0 0,0 0 0,0 0 1,1 0-1,-1 0 0,0 0 0,0 0 0,1-1 0,-1 1 0,0 0 0,0 0 1,1 0-1,-1 0 0,0 0 0,0 0 0,1 0 0,-1 1 0,0-1 0,0 0 1,1 0-1,-1 0 0,0 0 0,0 0 0,0 0 0,1 0 0,4 14-110,-3 22 57,-7 62-64,-15 203 85,3-139 329,-18 161-390,15-161-158,-56 366 849,40-362-420,16-81-206,8-32 207,-2 1 0,-2-2 0,-42 89 0,53-129-133,-7 24 0,0 0-12,11-29-200,4-7 482,8-11 39,-6 2-325,-1 1 0,0-1 1,4-17-1,-3 11-45,43-121-177,67-223 171,-113 352 46,114-453-12,-80 318 16,42-147-222,23 7-2,-5 55 366,-21-4-170,-63 168 162,-12 62-160,0 1 0,0-1 0,0 1 0,0-1 0,0 0 0,0 1 0,0-1 0,0 1 0,0-1 0,0 1 0,0-1 1,0 0-1,0 1 0,0-1 0,0 1 0,-1-1 0,1 1 0,0-1 0,0 1 0,-1-1 0,1 1 0,-1-1 0,1 1-8,-1 0-1,1 0 0,0 0 0,-1 0 0,1 0 0,0 0 0,-1 0 0,1 0 0,-1 0 0,1 0 1,0 0-1,-1 0 0,1 0 0,0 1 0,-1-1 0,1 0 0,0 0 0,-1 0 0,1 1 1,0-1-1,0 0 0,-1 0 0,1 1 0,0-1 0,0 0 0,-1 1 0,1-1 0,0 0 1,0 1-1,0-1 0,0 0 0,-1 1 0,1-1 0,0 1 0,-5 10-66,0 0-1,0 0 0,1 1 1,0-1-1,-2 16 1,-6 63-121,11-79 168,-35 396-57,-9 40 507,12-151-268,4-51 150,21-195-155,-37 192 272,24-133-373,-6 20 16,15-72 205,9-36-62,-12 36 0,13-48-166,2-9-37,0 1 0,0 0 0,0 0 0,0 0 0,-1-1 0,1 1 0,0 0 0,0-1 0,-1 1 0,1 0-1,0 0 1,-1-1 0,1 1 0,0 0 0,-1-1 0,1 1 0,-2 0 0,2 0 92,-9-8 427,-8-14-811,12 14 401,-1 0 1,0 0 0,0 0 0,0 1 0,-12-10-1,15 14-123,-1-1 0,0 1-1,1 0 1,-1 0 0,0 1-1,0-1 1,-1 1 0,1 0-1,0 0 1,0 1 0,0-1-1,-1 1 1,1 0 0,-8 0 0,-44 8 171,-65 17 1,10-1 218,111-24-380,-152 23-24,125-21 153,0-1 0,0-1-1,-44-6 1,-45-10-316,99 14 33,9 0 103,0 1 1,0 0-1,-1 1 1,1 0-1,-11 1 0,17 0 29,-1-1 0,1 1 0,-1 0 0,1 0 0,-1 0 0,1 0-1,0 0 1,-1 1 0,1-1 0,0 1 0,0-1 0,0 1 0,0 0 0,0 0 0,0 0-1,1 0 1,-1 0 0,1 0 0,-1 0 0,-1 5 0,1-4-41,1 1 0,-1-1 0,1 1 0,0 0 0,0 0 0,1-1 0,-1 1 1,1 0-1,-1 0 0,1 0 0,1 5 0,-1-8 60,0 1-1,1 0 1,-1-1 0,1 1 0,-1 0-1,1-1 1,0 1 0,-1 0 0,1-1-1,0 1 1,0-1 0,0 0 0,0 1-1,0-1 1,1 0 0,-1 1 0,0-1-1,0 0 1,1 0 0,-1 0 0,1 0-1,-1 0 1,1-1 0,0 1 0,-1 0-1,4 0 1,-2 0 19,1 0-1,0-1 1,0 1-1,-1-1 1,1 0 0,0 0-1,0 0 1,0 0-1,0-1 1,-1 1-1,1-1 1,0 0-1,5-3 1,-4 2-17,0-1-1,0 0 1,0 0 0,-1 0 0,0-1-1,1 1 1,-1-1 0,5-6-1,3-6-30,-1-1-1,0 0 1,-1-1-1,7-19 1,-13 28 36,41-94-60,-26 56 70,1 1 0,3 1 0,30-45 0,-18 43-89,3 1-1,2 2 1,1 2-1,3 2 0,52-38 1,-93 75 60,5-3 5,0 1 1,0 0-1,0 0 1,17-8 0,-23 13 13,-1-1 0,1 1 0,-1-1 0,1 1 0,0-1 0,-1 1 0,1 0 1,0 0-1,-1 0 0,1 0 0,-1 0 0,1 0 0,0 0 0,-1 1 1,1-1-1,0 0 0,-1 1 0,1 0 0,-1-1 0,1 1 0,-1 0 1,1 0-1,-1-1 0,0 1 0,1 0 0,-1 0 0,0 1 0,0-1 0,0 0 1,0 0-1,0 1 0,0-1 0,0 0 0,0 1 0,0-1 0,0 2 1,0 0-22,0 0 1,0 0 0,0 0 0,-1 0 0,1-1 0,-1 1 0,0 0 0,0 0 0,0 0 0,0 0 0,-1 4 0,-9 34-26,4-22 26,4-12 83,-1 0 0,1 0 0,-1 0 0,-1-1 0,1 1 0,-6 6 0,7-12-61,-1 1-1,1-1 0,-1 1 1,0-1-1,1 0 0,-1 0 1,0 0-1,0-1 0,1 1 1,-1-1-1,0 0 0,-5 1 1,-9 1 84,0 0 1,0 2 0,0 0-1,0 1 1,-21 9 0,36-13-70,-24 8-24,-15 6-80,1 1 1,-56 31-1,-75 43 439,30-17-120,50-22-306,-95 55-206,87-39 187,14-9 290,82-56-209,-5 3-197,1 0-1,-11 9 0,16-13 182,1 1-1,-1-1 0,1 1 0,-1 0 1,1 0-1,-1 0 0,1-1 0,0 1 0,0 0 1,0 1-1,0-1 0,0 0 0,1 0 1,-1 0-1,0 0 0,1 4 0,-1 2-31,1-5 45,0 1 1,0-1-1,0 1 0,1-1 0,-1 0 1,2 6-1,-1-8 13,-1 0 1,1 0-1,0 1 0,-1-1 1,1 0-1,0 0 0,0 0 1,0 0-1,0 0 0,0 0 1,0 0-1,0 0 0,0-1 1,0 1-1,0 0 0,1-1 1,-1 1-1,0 0 0,0-1 1,1 0-1,1 1 0,4 1-45,1-1-1,-1 0 0,1 0 1,-1-1-1,1 0 0,-1 0 1,13-3-1,52-15 276,-52 12-13,41-7-1,-28 9-164,-11 1-121,1 0 0,0 2 1,33 2-1,131 25-241,-32-3 552,-101-19-97,0-3-1,1-2 1,63-11 0,-61 4 330,-30 4-441,46-2 0,47-2-351,-113 7 379,-1 0-1,1 1 1,0-2-1,-1 1 1,0-1-1,1 0 0,-1-1 1,0 1-1,6-5 1,2 5-412,-13 2 371,0 0 1,0 0-1,0 0 0,0 0 0,0 0 0,0 0 0,0 0 1,0 0-1,0-1 0,0 1 0,0 0 0,-1-1 0,1 1 0,0-1 1,0 1-1,0-1 0,0 1 0,-1-1 0,1 1 0,1-2 0,1 1-68,-3 1 47,0 0-1,0 0 1,1 0 0,-1 0 0,0 0 0,0 0 0,1 0 0,-1 0-1,0 0 1,0 0 0,1 0 0,-1 0 0,0 0 0,0 0 0,1 0-1,-1-1 1,0 1 0,0 0 0,0 0 0,1 0 0,-1 0 0,0 0-1,0-1 1,0 1 0,1 0 0,-1 0 0,0 0 0,0-1 0,0 1-1,0 0 1,0 0 0,0 0 0,1-1 0,-1 1 0,0 0 0,0 0-1,0-1 1,0 1 0,1-29 53,-1 13 32,-1-29 0,-5-39-148,6-91-1,1 70-209,7-222-92,2-221-447,-5 398 810,-1 67-107,29-230-195,-28 271 241,0 9-362,1 1 0,13-39 0,-15 59 502,21-56-323,-20 59 54,-1 2 195,0-1 1,-1 0-1,0 0 0,0-1 0,0 1 0,-1 0 0,0-1 0,-1 0 0,0-9 0,-1 9-25,0 0 0,-1 1-1,-1-1 1,0 0 0,0 1 0,0-1 0,-1 1 0,-5-11 0,-31-74-18,37 88 58,1 1-1,-1 0 1,0-1-1,0 1 1,-1 0 0,1 0-1,-1 0 1,0 0-1,0 0 1,0 1-1,0-1 1,-1 1-1,0 0 1,-4-3 0,-18-13-371,20 13 379,0 2 0,-1-1 0,1 1 1,-1 0-1,-12-5 0,0 3 25,0 1 1,-1 1-1,1 1 0,-1 1 0,-37 0 0,8 1-20,8 0-94,-41 6 0,-12-1-46,-57 0 134,139-1-195,12-3 154,-1 0-1,0 1 0,1-1 1,-1 0-1,1 0 0,-1 1 0,0-1 1,1 1-1,-1-1 0,1 1 1,-1-1-1,1 1 0,0-1 1,-1 1-1,1-1 0,-1 1 1,1-1-1,0 1 0,-1-1 0,1 1 1,0 0-1,0-1 0,0 1 1,-1 0-1,1 0 0,0 0 13,0 1 1,1-1-1,-1 0 0,0 1 0,0-1 1,1 0-1,-1 0 0,1 0 0,-1 1 0,1-1 1,-1 0-1,1 0 0,0 0 0,-1 0 1,1 0-1,0 0 0,0 0 0,0 0 0,0 0 1,0-1-1,0 1 0,0 0 0,0 0 1,0-1-1,0 1 0,1-1 0,-1 1 0,0-1 1,0 1-1,0-1 0,1 0 0,1 0 1,6 2-115,0-2 1,0 1 0,16-2 0,-7 0 192,91 2-85,130 17 0,-87-4 54,-93-10 188,-1 1-1,75 19 0,-121-21-682,0 1 0,0 0 0,21 12 0,-28-14-26,-1 0 1,0 1 0,0 0-1,-1 0 1,1 0 0,-1 0 0,1 1-1,-1-1 1,0 1 0,0 0-1,-1 0 1,4 5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6:11.5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0 224,'-8'11'1504,"6"-9"-1361,1-1-73,1 0 1,-1 0 0,0-1 0,1 1-1,-1-1 1,1 1 0,-1 0 0,0-1-1,1 1 1,-1-1 0,0 1-1,0-1 1,0 0 0,1 1 0,-1-1-1,0 0 1,0 0 0,0 1 0,-1-1-1,-6 3-61,7-2-11,1-1-1,-1 1 1,0-1 0,0 1-1,1-1 1,-1 0 0,0 1-1,0-1 1,0 0 0,0 1 0,0-1-1,-1 0 1,-37 8 1655,38-8-1610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6:20.71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39 7 832,'-13'0'3216,"13"0"-3186,0-1 0,0 1 0,0 0 0,0-1 0,0 1 0,0 0 0,0 0 0,0-1 0,-1 1 0,1 0 1,0 0-1,0-1 0,0 1 0,0 0 0,-1 0 0,1-1 0,0 1 0,0 0 0,-1 0 0,1 0 0,0 0 0,0-1 0,-1 1 0,1 0 0,0 0 0,0 0 0,-1 0 1,1 0-1,0 0 0,-1 0 0,1 0 0,0 0 0,0 0 0,-1 0 0,1 0 0,0 0 0,-1 0 0,1 0 0,0 0 0,0 0 0,-1 0 0,1 0 0,0 0 1,-1 0-1,1 0 0,0 1 0,0-1 0,-1 0 0,1 0 0,0 0 0,0 1 0,0-1 0,-1 0 0,1 0 0,-1 1-78,1 0 42,-1-1 0,0 0 0,1 1-1,-1-1 1,1 0 0,-1 1 0,0-1-1,1 1 1,-1-1 0,1 1 0,-1-1 0,1 1-1,0-1 1,-1 1 0,1 0 0,-1-1 0,1 1-1,0 0 1,0-1 0,-1 1 0,1 0 0,0-1-1,0 1 1,0 0 0,0 0 0,0-1 0,0 1-1,0 0 1,0 0 0,0-1 0,0 1-1,0 1 1,6 24 99,3 5-248,-1 1-1,5 41 1,-8-37 295,16 53 0,2 4 243,-23-87-415,0 1 0,0 0-1,0 0 1,-1 0-1,1-1 1,-2 1-1,-2 9 1,-2 14 89,-3 16 335,8-42-392,-1 0 0,1 0 0,-1 0 1,1 0-1,-1 0 0,0-1 1,-1 1-1,1-1 0,-4 4 0,6-6-16,-9 1 907,9-2-849,-1-1-1,1 0 1,0 1-1,0-1 1,0 0-1,0 1 1,0-1-1,-1 0 1,1 0-1,0 1 1,0-1-1,1 0 1,-1 1-1,0-2 1,0-2 55,1-1-37,-1-1-1,1 0 0,1 1 1,-1-1-1,3-5 1,4-19 20,16-138 71,-13 84 56,1-26 171,-8 71-566,-3 26 62,0 0 1,1 1-1,0 0 1,7-22-1,-7 30 82,-4 11 46,-7 14-178,7-13 162,0-1 1,0 1 0,0-1-1,0 14 1,-1 2-112,-1 19 112,1 1 0,4 52 0,0-23 153,4-6-151,1-45 1256,-8-31-900,-9-39 684,7 25-913,-2 0-1,-12-32 1,18 56-131,0-1 1,0 1 0,0 0 0,0-1 0,0 1-1,0 0 1,0-1 0,-1 1 0,1 0 0,0-1-1,0 1 1,0 0 0,-1-1 0,1 1-1,0 0 1,0-1 0,-1 1 0,1 0 0,0 0-1,0-1 1,-1 1 0,1 0 0,0 0-1,-1 0 1,1 0 0,0-1 0,-1 1 0,1 0-1,0 0 1,-1 0 0,1 0 0,0 0 0,-1 0-1,1 0 1,-1 0 0,1 0 0,0 0-1,-1 0 1,1 0 0,0 0 0,-1 0 0,1 0-1,0 1 1,-1-1 0,1 0 0,0 0-1,-1 0 1,1 0 0,0 1 0,-1-1 0,1 0-1,0 0 1,0 1 0,-1-1 0,1 0 0,0 0-1,0 1 1,-1-1 0,1 0 0,0 1-1,0-1 1,0 0 0,0 1 0,-1 0 0,-11 25-348,4 0 382,1 1 0,2-1 0,0 1 0,2 0-1,1 1 1,2 32 336,4-64 108,0 1-399,-1-1-1,1 0 1,-1-1 0,0 1-1,0 0 1,-1-1 0,1 1-1,-1-1 1,3-9-1,1-5-33,3-25 0,-5 25 18,31-173-123,-29 160-6,-4 22 17,0 0 0,0-1 1,0-13-1,-2 22 16,0 1 27,0 1-1,0-1 1,-1 0-1,2 1 1,-1-1-1,0 1 1,0-1 0,0 0-1,0 1 1,0-1-1,0 0 1,1 1-1,-1-1 1,0 1-1,1-1 1,-1 0-1,-3-20-693,0 14 248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6:23.35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300 12 224,'-3'-3'78,"3"2"-40,-1 1-1,1-1 1,0 1 0,-1-1-1,1 1 1,-1-1-1,1 1 1,0-1 0,-1 1-1,1 0 1,-1-1 0,1 1-1,-1 0 1,1-1-1,-1 1 1,0 0 0,1-1-1,-1 1 1,1 0 0,-1 0-1,0 0 1,1 0 0,-1 0-1,1 0 1,-1 0-1,0 0 1,1 0 0,-1 0-1,0 0 1,1 0 0,-1 0-1,1 0 1,-1 0 0,0 1-1,1-1 1,-1 0-1,1 0 1,-1 1 0,1-1-1,-1 0 1,0 1 0,-22 12 2786,19-11-2669,1-1 0,-1 1 0,1 0 0,-1 0 0,1 0 0,-5 5 0,-4 1 731,11-7-768,-1 0 1,0 0-1,1 0 0,-1 0 0,1 0 0,-1 0 0,1 0 0,0 1 0,0-1 1,-1 0-1,-1 4 0,-11 20-4,9-16-180,0 1 0,0 0 0,-4 12 0,-16 66 344,4 1-1,-15 148 0,14-14-95,1-86 236,-1 13-79,16 10 552,6-158-854,1 5 998,1-11-972,-1 1 1,0 0 0,0-1-1,0 1 1,-1-1 0,1 1-1,-1-1 1,1 1 0,-2-5-1,3-7 31,12-76-54,24-165-565,-9 26 658,-16 138-13,-4 26-247,18-68 1,-9 45 50,-10 42-104,-4 36 288,-1-4-632,-2 22 92,33 108-260,-11-41 899,-9-15-268,-3 1 1,7 117-1,-15-109 195,-4 0-1,-14 111 0,10-134-41,-8 41-34,8-67-100,3-15 97,1 0 0,0 0 0,0 0 0,0 1 0,0 7 0,-4-3 547,-5-463-769,8 398 73,1-163-76,1 122 249,3 46 22,-1 37-118,-1 1 0,-1 0 1,0 0-1,0-1 0,-5-18 0,14 46-1293,7 25 1516,14 35 34,6 16-576,-23-37 328,-1 1-1,3 55 0,-4-28 105,1 9-80,2 133 0,-15-216 50,1 1 0,1-1 1,0 1-1,0-1 0,0 0 0,4 13 1,-4-18 119,1 0-346,-1 1 181,0-1-1,0 1 1,0 0 0,-1-1 0,1 1 0,-1 0-1,1 0 1,-1 3 0,0-2-22,0-1 1,-1 1-1,0 0 0,0-1 1,-2 7-1,1-7 19,1 1 1,0-1-1,0 0 1,1 1-1,-2 6 1,2-9-33,-2 16-141,-1-9 148,3-8 14,0 1 1,0-1-1,0 0 1,0 0-1,0 0 1,-1 1-1,1-1 1,0 0 0,0 0-1,0 0 1,0 1-1,0-1 1,-1 0-1,1 0 1,0 0-1,0 0 1,0 1-1,-1-1 1,1 0-1,0 0 1,0 0 0,0 0-1,-1 0 1,1 0-1,0 0 1,0 0-1,-1 0 1,1 0-1,0 0 1,0 0-1,-1 0 1,1 0-1,0 0 1,0 0 0,-1 0-1,1 0 1,0 0-1,0 0 1,-1 0-1,1 0 1,0 0-1,0 0 1,0 0-1,-1-1 1,1 1-1,0 0 1,0 0-1,0 0 1,-1 0 0,1-1-1,0 1 1,-10-10 496,2-4-285,0 1 1,2-1-1,0 0 1,-8-28-1,13 37-255,-49-138-395,21 64-1214,3-1 1,-15-84-1,34 100-2211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6:45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243 231 1312,'-14'-16'773,"13"14"-623,-1 1-1,0 0 1,1-1-1,-1 1 0,0-1 1,1 1-1,-2-4 1,-8-6 190,4 7-197,1-1 0,0 1 0,0-1 0,1 0 0,-1-1 0,1 1 0,0-1 0,1 0 0,-1-1 0,-5-10 1,9 15-130,0-1 1,-1 1 0,1-1 0,-1 1 0,1 0 0,-4-3 0,4 3-46,-1 1 0,1-1-1,0 0 1,-1 0 0,1 0 0,0 0-1,0 0 1,0 0 0,-1-4 0,-6-16-16,7 19 177,-1-1-1,1 0 0,-1 0 0,1 0 1,1 0-1,-2-5 0,2 8-94,0 0 0,0 0-1,-1 0 1,1 0 0,0 0-1,-1 0 1,1 0 0,0 0-1,-1 0 1,1 0 0,-1 0 0,0 0-1,-3-8 102,0 14-651,3-2 489,0-1 0,0 0 1,0 1-1,1 0 0,-1-1 1,0 1-1,1-1 0,0 1 1,0 0-1,0 4 0,5 38 386,-1-21-114,-3 98-137,-1-66-106,-3-10 185,-2-1-1,-2 1 1,-13 46 0,7-30-118,11-50-46,1-8 32,1 0-1,-1 0 0,1-1 1,-1 1-1,-1 0 1,1 0-1,0-1 0,-6 6 748,2-14-686,4 3-77,0-1 1,-1 0 0,1 1 0,1-1-1,-1 0 1,0 0 0,1 0-1,-1 1 1,1-1 0,0 0-1,0-4 1,-2-10 68,-1-8-201,1-47 0,0 1-60,1 56 239,1 0 1,2-15-1,1-15-29,7-74-198,-7 88 56,-1 20 35,1 0 0,0 0 0,0 0 1,1 1-1,1-1 0,-1 1 0,2 0 0,-1 1 0,1-1 0,1 1 0,10-12 0,-15 20-93,1-1 0,-1 1 0,1 0 0,0-1-1,0 1 1,-1 0 0,1 1 0,0-1-1,0 0 1,0 1 0,4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6:49.2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312 6 2720,'-20'4'1369,"18"-3"-1235,0 0-1,-1-1 1,1 1-1,0-1 1,0 1-1,-1-1 1,1 0-1,0 0 0,-5 0 1,-12-5 784,13 3-794,0 1-1,0 0 1,-1 0-1,-5 0 1,-14 0 77,18 0-87,0 1-1,-1 0 1,-11 1 0,8 1 54,1 0 0,-1 1 0,1 0 0,-1 0 0,-11 7 0,11-5 23,9-4-126,0 0 1,1 0-1,-1 1 1,1-1-1,-1 1 0,1-1 1,-4 4-1,-14 7 1130,54-7-848,36-13-27,24 0-2934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5:17.0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35 640,'-8'-4'256,"-2"-4"-192,5 5-32,5-2 0,0 2-32,0-2-288,0 2 160,0 0-96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6:51.3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25 576,'0'-1'4,"0"1"1,0 0-1,0 0 1,-1 0-1,1 0 0,0 0 1,0 0-1,0 0 0,0-1 1,0 1-1,0 0 1,0 0-1,0 0 0,-1 0 1,1-1-1,0 1 1,0 0-1,0 0 0,0 0 1,0 0-1,0-1 1,0 1-1,0 0 0,0 0 1,0 0-1,0 0 0,0-1 1,0 1-1,0 0 1,0 0-1,0 0 0,0 0 1,1-1-1,-1 1 1,0 0-1,0 0 0,0 0 1,0 0-1,0 0 1,0-1-1,9 3 781,-5-3-550,-1 0-89,-1 0 0,0 0 1,0 0-1,-1 0 0,1-1 0,0 1 1,2-3-1,5-2 828,-9 6-944,1 0 0,-1 0 0,1 0 0,-1 0 1,1 1-1,-1-1 0,1 0 0,-1 0 0,0 1 0,1-1 1,-1 0-1,1 1 0,-1-1 0,0 0 0,1 1 0,-1-1 0,0 1 1,1-1-1,-1 0 0,0 1 0,0-1 0,1 1 0,-1-1 1,0 1-1,0 0 0,1 4 34,-1 0 0,1 0 0,0 0 0,0 0 0,1 0 0,2 6 0,3 12 325,-6-17-390,0 0 0,-1 1 0,1-1 0,-2 12 0,0 13-21,9 127 262,-8-137 22,5 27-1,4-19-181,0 3-21,-7-19-22,7 22 0,1 2-165,-10-35 121,1 0-1,0 0 1,0 0-1,0 0 1,0 0-1,0 0 1,0 0-1,3 4 1,-3-4 5,1-1 1,-1 1 0,0 0 0,0 0 0,0 0-1,0 0 1,0 0 0,0 0 0,0 3-1,1 0 36,-1-1-1,1 1 0,0 0 1,1-1-1,-1 0 0,6 7 0,5 11 49,-12-19-99,-1-2 10,1 0 0,-1 0 1,0-1-1,1 1 1,-1 0-1,1 0 0,-1 0 1,1 0-1,-1 0 1,1-1-1,0 1 0,0 0 1,-1 0-1,1-1 1,0 1-1,0-1 0,-1 1 1,1-1-1,0 1 1,0-1-1,0 1 0,0-1 1,1 1-1,-2-1 31,1 0 1,-1 0-1,0 1 0,1-1 1,-1 0-1,1 0 0,-1 0 1,1 0-1,-1 0 0,0 1 1,1-1-1,-1 0 0,1 0 0,-1 0 1,0 0-1,1 0 0,-1 0 1,1-1-1,-1 1 0,1 0 1,-1 0-1,0 0 0,1 0 1,-1 0-1,1-1 0,-1 1 0,0 0 1,1 0-1,-1 0 0,0-1 1,1 1-1,-1 0 0,0-1 1,1 1-1,-1 0 0,0-1 1,0 1-1,1 0 0,-1-1 0,0 1 1,0-1-1,0 1 0,0 0 1,0-1-1,1 1 0,-1-1 1,0 1-1,0 0 0,0-1 1,0 1-1,0-1 0,0 0 1,0-2 33,0 0 0,0 0 0,-1 0 0,1-1 0,-2-5 0,-2-5 48,2 0-1,-2-15 0,1 2 17,-28-162 128,1 34-527,16 72 554,6 58-588,6 22 18,1 0 0,0 0 0,0 0 0,0 0-1,0 0 1,1 0 0,-1 0 0,0-3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6:52.6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271 15 2240,'-3'-2'200,"2"2"-161,1 0-1,-1-1 1,1 1 0,-1 0 0,1 0-1,-1-1 1,1 1 0,-1-1-1,1 1 1,-1 0 0,1-1 0,-1 1-1,1-1 1,0 1 0,-1-1-1,1 1 1,0-1 0,-1 1 0,1-1-1,0 0 1,0 1 0,0-1-1,-1 1 1,1-2 0,-20 1 212,18 2-250,0 0 1,0 0-1,1 0 1,-1 0-1,0 0 1,1 0-1,-1 1 1,0-1-1,1 0 1,0 1-1,-1-1 1,1 1 0,0 0-1,-2 2 1,-4 5 23,-13 12 389,1 1 0,1 1 0,-28 49 0,-32 82 2100,76-148-2399,-2 1 29,0 0-1,1 0 1,1 1 0,-1-1-1,1 1 1,0-1-1,-1 13 1,3-20-125,0 1-1,0-1 1,0 1 0,0-1-1,0 1 1,0-1 0,0 1-1,0 0 1,1-1 0,-1 1-1,0-1 1,0 1 0,0-1-1,1 1 1,-1-1-1,0 1 1,0-1 0,1 1-1,-1-1 1,0 0 0,1 1-1,-1-1 1,1 1 0,-1-1-1,0 0 1,1 1 0,-1-1-1,1 0 1,0 1 0,0-1 4,0 0 0,1 0 0,-1 0 0,0 0 1,1 0-1,-1 0 0,0 0 0,0 0 0,1-1 0,-1 1 1,0 0-1,2-1 0,3-2 62,1 0-1,-1-1 1,10-6 0,-7 4 51,12-10 208,1 0 0,31-33 0,26-28 257,-23 23-834,-55 53 215,2-1-102,-1 0 0,0-1 0,1 1 0,-1-1 0,0 0 0,0 0 0,-1 0-1,4-5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6:55.8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0 480,'-1'1'10,"1"-1"1,-1 1-1,1-1 1,-1 1-1,1 0 0,0-1 1,-1 1-1,1-1 1,0 1-1,0 0 0,-1-1 1,1 1-1,0 0 1,0-1-1,0 1 0,0 0 1,0 0-1,0-1 1,0 1-1,0 0 0,0-1 1,0 1-1,1 1 1,-1 9 203,1 1-226,-1 7 595,0-17-453,-1-1 1,1 0 0,0 1 0,0-1 0,0 1-1,0-1 1,0 0 0,0 1 0,0-1 0,0 1-1,1-1 1,-1 0 0,7 12 1427,-3-9-1341,-3-4-218,-1 0 0,0 1 0,0-1 1,0 0-1,1 0 0,-1 0 0,0 0 0,0 0 1,0 0-1,1 0 0,-1 1 0,0-1 1,0 0-1,0 0 0,0 0 0,0 0 1,1 1-1,-1-1 0,0 0 0,0 0 1,0 0-1,0 0 0,0 1 0,0-1 1,0 0-1,0 0 0,0 1 0,0-1 0,0 0 1,0 0-1,0 0 0,0 1 0,0-1 1,0 0-1,0 0 0,0 0 0,0 1 1,0-1-1,0 3 65,0-1 1,0 1 0,0-1-1,0 1 1,0-1 0,1 0-1,-1 1 1,1-1 0,-1 1-1,1-1 1,0 0-1,3 5 1,-3-4-64,1 1 1,-1 0-1,1 0 0,-1 1 1,0 5-1,-1-8 19,-1 1-1,0-1 1,0 1 0,0-1 0,0 1 0,0-1 0,-2 3-1,-3 8 127,1 4 122,-7 16-264,6-22-90,5-9 84,-1 1 1,1-1 0,0 1 0,0-1-1,-1 1 1,2 0 0,-1 0 0,0-1-1,1 1 1,-1 0 0,1 3-1,-3 30 294,1-28-297,2 0 0,-1 0 0,1-1 0,0 1 0,2 13 0,29 83 111,-26-95-98,-5-7-20,1-1 1,0 0 0,0 0 0,-1 1 0,1-1-1,-1 0 1,1 1 0,-1-1 0,1 0-1,-1 1 1,0-1 0,0 2 0,8 38-128,-8-39 171,0 0 0,1 0 0,-1-1 0,0 1-1,1 0 1,-1-1 0,1 1 0,0 0 0,-1-1 0,1 1-1,0 0 1,0-1 0,0 0 0,0 1 0,0-1 0,1 1-1,-1-1 1,2 2 0,7 8 35,4 20 189,-10-24-293,-3-6 37,2 7 309,-3-6-522,1 0-1,-1 1 1,1-1 0,-1 0-1,1 0 1,0 1 0,-1-1-1,1 0 1,0 0 0,0 0 0,1 0-1,-1 0 1,0 0 0,1 0-1,2 2 1,-10-25-977,5 13 1656,-5-13 0,1 0 443,-9-22 375,10 34-1032,1-1 1,-5-18 0,3-1-117,2 17-81,0-1 1,1 0 0,1 0-1,0 0 1,2-23-1,0 28 17,-1 0-1,0-1 0,0 1 0,-2-8 0,1 8-76,0-1 0,1 1 0,0-12 0,4-27-939,-4 21 438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7:01.9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331 157 480,'-6'0'77,"5"0"-18,-1 0 0,1 0 1,-1 0-1,1 0 0,-1 0 1,1 0-1,-1 0 0,1 1 1,-1-1-1,1 0 0,-1 1 1,-1 1-1,-1-1 66,-1 0 0,1 0 1,-1 0-1,1 0 0,-1 0 0,1-1 0,-1 0 0,1 0 1,-9-1-1,-2 0 340,12 1-399,0-1-1,0 1 0,0-1 1,0 1-1,1-1 0,-1 0 1,0 0-1,1-1 0,-1 1 1,1 0-1,-3-3 0,4 4-44,0-1 0,0 1 0,0-1 0,0 1 1,0-1-1,0 1 0,0 0 0,0-1 0,-1 1 0,1 0 0,0 0 0,0 0 0,-2 0 0,-11-2 127,-38-18 860,31 7-59,18 12-881,0 0 0,0 0 0,0-1 0,0 0 0,-3-2 0,-13-7-17,5 8 80,13 3-111,0 0 0,-1 0 0,1 0 1,0 0-1,-1-1 0,1 1 0,0-1 0,0 1 0,0-1 0,-1 1 0,1-1 1,0 0-1,0 1 0,0-1 0,-1-1 0,-8-4-175,9 6 169,1 0-1,-1 0 1,0 0 0,1-1 0,-1 1 0,1 0 0,-1 0 0,1-1 0,-1 1 0,1 0-1,-1-1 1,1 1 0,-1 0 0,1-1 0,-1 1 0,1-1 0,0 1 0,-1-1 0,1 1 0,-1-1-1,1 1 1,0-1 0,0 1 0,-1-1 0,1 1 0,0-1 0,0 0 0,0 1 0,0-2 106,3 2-483,0 1 358,0-1 0,-1 1-1,1 0 1,0-1 0,0 1-1,0 1 1,-1-1-1,4 2 1,-3-1 36,1 0 0,0-1 0,-1 1 0,8 1 0,18 7-522,-23-10 591,-6 0-96,0 0 0,0 0 1,0 0-1,1 0 1,-1 0-1,0 0 0,0 0 1,0 0-1,1 0 1,-1 0-1,0 0 0,0 0 1,0 0-1,1 0 1,-1 0-1,0 0 0,0 0 1,0 0-1,0 0 1,1 0-1,-1 0 0,0 0 1,0 0-1,0 0 1,0 1-1,1-1 0,-1 0 1,0 0-1,0 0 1,0 0-1,0 1 0,0-1-3,0 0 0,0 0 0,0 0 0,0 0 0,0 0 0,0 0 0,0 0 0,0 1 0,0-1 0,0 0 0,0 0 0,0 0 0,0 0 0,0 0 0,0 0 0,0 0 0,0 1 0,0-1 0,0 0 0,0 0 0,0 0 0,0 0-1,0 0 1,0 0 0,1 0 0,-1 0 0,0 0 0,0 0 0,0 1 0,0-1 0,0 0 0,0 0 0,0 0 0,0 0 0,0 0 0,0 0 0,0 0 0,1 0 0,-1 0 0,0 0 0,0 0 0,0 0 0,0 0 0,0 0 0,0 0-1,0 0 1,1 0 0,-1 0 0,0 0 0,0 0 0,0 0 0,0 0 0,0 0 0,0 0 0,0 0 0,0 0 0,1 0 0,3-1-489,-2 4 572,0 1 0,0 0-1,0 0 1,-1 0-1,2 4 1,-2-3-91,0-1 1,0 1 0,0-1 0,0 1-1,-1 0 1,1 4 0,-2 0 466,-4-25 148,-17-24-256,-6-12 58,26 47-464,0 0 1,0 0-1,1 0 0,0 0 0,0-1 0,0 1 0,1 0 0,0-7 0,-2 6-61,1 12-10,1-2 73,1 0-1,-1 1 1,1-1-1,0 0 1,1 0-1,-1 0 1,1 0 0,0 0-1,3 5 1,-3-5 109,1 1 0,-1 0 0,0 0 0,0 0 1,1 6-1,-2-7-46,-1-1-7,1 0 1,-1 0-1,1 1 1,0-1-1,0 0 1,2 3-1,1 4-119,1 0 886,-5-12-809,0 1 0,0-1 0,0 1 0,-1-1 0,1 0 0,0 1 0,-1-1 0,1 1 0,-1-1-1,0 1 1,1 0 0,-1-1 0,-1-1 0,1 2 42,1 0 12,-1 0 0,1 0 0,-1 0 0,0 0 0,1 0 0,-1 0 0,0 0 0,0 0 0,0 0 0,-1-1 0,1 2-35,1 1 1,-1-1-1,1 0 0,-1 1 1,1-1-1,-1 0 1,1 1-1,-1-1 0,1 1 1,0-1-1,-1 1 1,1-1-1,0 1 0,-1-1 1,1 1-1,0-1 1,0 1-1,0 0 0,-1-1 1,1 1-1,0-1 1,0 1-1,0 0 0,0-1 1,0 2-1,-12 30-311,9-25 451,0 1 0,-4 14-1,-2-3 2,9-18-119,-1 1 0,0-1 0,0 0 0,1 0 0,-1 1 0,0-1 0,1 0 0,0 1 0,-1-1 0,1 1 0,0-1 0,-1 1 0,1-1 0,0 0 0,0 1 0,0-1 0,1 1 0,-1-1-1,1 3 1,-1-3 0,0 1-1,1-1 1,-1 0-1,0 0 1,0 0-1,0 0 1,0 1-1,0-1 1,0 0-1,0 0 1,0 0-1,-1 0 1,1 1-1,0-1 0,-1 0 1,0 1-1,-2 13-150,3-12 120,0-2 23,0 1 0,0-1-1,0 1 1,0 0 0,0-1 0,0 1-1,1-1 1,-1 1 0,1 0 0,-1-1-1,1 1 1,0 1 0,0-2 47,-1 80-164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7:03.2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264 0 64,'8'10'2325,"-14"-1"-2015,-2 0-1,1 0 0,-1 0 1,-1-1-1,0 0 0,0 0 1,0-1-1,-1-1 0,0 1 0,-17 7 1,-29 5 724,51-17-914,0 0 0,0-1-1,0 0 1,0 0-1,0 0 1,0 0-1,-8-1 1,7 1-59,1-1 1,-1 1-1,0 0 1,-11 3-1,10-3-156,-1 0 365,8-1-267,0 0 0,0 0 0,0 1-1,0-1 1,0 0 0,0 0 0,0 0 0,0 0-1,0 1 1,0-1 0,0 0 0,0 0 0,0 0-1,0 0 1,0 1 0,0-1 0,0 0 0,0 0 0,0 0-1,0 0 1,0 0 0,0 1 0,0-1 0,0 0-1,1 0 1,-1 0 0,0 0 0,0 0 0,0 0-1,0 0 1,0 1 0,0-1 0,1 0 0,-1 0 0,0 0-1,0 0 1,0 0 0,0 0 0,0 0 0,1 0-1,-1 0 1,0 0 0,0 0 0,0 0 0,1 0-1,21 8-151,-6-4-6,-9-1 133,0 0 0,1-1 0,-1 0 0,0 0-1,14 1 1,-17-2 61,0-1 0,1 1 0,-1 0 0,0 0 0,0 0 0,5 3 0,17 4 285,-21-7-283,20 0 713,-26-2-736,0 0 0,0 0 0,-1-1 0,1 1 0,0 0 0,-1 0 0,1 0 0,0 1 0,-1-1 0,1 0 0,-1 0 0,1 1 0,-1-1 0,-2 0 0,2 1 37,-63-19 559,58 17-388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7:05.2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225 74 1664,'0'0'3808,"-5"7"-3531,4 0-161,0 1 1,0-1-1,-1 0 1,0 0-1,-1 0 0,-5 12 1,-3 9 620,10-26-698,-7 22 231,0 0-1,-15 24 1,7-15-224,0 1-1,3 0 1,-11 39-1,-18 108 461,38-158-364,2-13-95,1 0 1,-1 0 0,-1 0-1,0 0 1,0 0 0,-1-1-1,0 1 1,-10 15 0,17-31 246,-1-1 0,1 0 0,1-11 1,1-3-176,50-193 521,8-4-708,-11 77-2851,-42 117 500,23-41 1,-15 35 434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7:09.5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300 77 1472,'0'-1'39,"-1"1"0,0-1 0,1 1 0,-1-1 0,0 1 0,0 0 0,1-1 0,-1 1 0,0 0 0,0 0 0,0 0 0,1-1 0,-1 1 0,0 0 0,0 0 0,0 0 0,0 0 0,1 0 0,-1 0 0,0 1 0,0-1 0,-1 0 0,-24 8 444,14-4-114,-83 16 581,61-16 692,-40-1 1,35-3-1606,60-7 480,8 1-337,-1 0 0,33-13-1,0-7 188,-55 23-308,-1-1-1,1 1 0,-1-1 0,1 0 0,-1 0 0,0 0 0,8-10 0,-14 14-50,1 0 1,0 0-1,0 0 0,0 0 1,0 0-1,-1 0 0,1 0 1,0 0-1,0 0 0,0 0 1,-1 0-1,1 0 0,0 0 1,0 0-1,0 0 0,0 0 1,-1 0-1,1 0 0,0 0 1,0 0-1,0 0 0,0 0 1,-1-1-1,1 1 0,0 0 1,0 0-1,0 0 0,0 0 1,0 0-1,0 0 0,0-1 0,-1 1 1,1 0-1,0 0 0,0 0 1,0 0-1,0-1 0,0 1 1,0 0-1,0 0 0,0 0 1,0 0-1,0-1 0,0 1 1,0 0-1,0 0 0,0 0 1,0-1-1,0 1 0,0 0 1,0 0-1,0 0 0,0 0 1,0-1-1,0 1 0,0 0 1,0 0-1,1 0 0,-1 0 1,0-1-1,0 1 0,0 0 1,0 0-1,0 0 0,1 0 1,-15 3 380,-7 5 126,19-8-474,0 1 0,0-1 0,0 1 0,0 0 0,-1-1 0,1 1 0,0 0 0,1 0 0,-1 0 0,0 1 1,-2 1-1,2-1 4,0 0 0,-1 0 1,1 0-1,-1 0 0,1 0 1,-1-1-1,1 1 0,-1-1 1,-5 2-1,7 12 355,-19 55-3893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7:11.5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1 101 1312,'0'-13'2520,"0"9"-2375,-1 1-1,1-1 0,0 1 1,0-1-1,1 1 0,0-5 1,0 5-125,1 0 1,-1 1-1,0-1 1,0 0-1,0 0 1,0 0-1,-1 0 1,1 0-1,-1 0 1,0 0-1,0 0 1,0-4-1,0-9-1716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7:12.7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23 224,'-5'2'336,"-1"-1"-1,1 0 1,-1 0 0,1-1-1,-1 1 1,-9-2 0,2 1 1181,53 3-808,-26-5-491,0-1 0,23-7 0,-25 7-51,0-1 1,0 1 0,0 1 0,21-1 0,10 3 744,-42 0-940,-1 0 0,1 1 0,-1-1 0,0 0 0,1 1 0,-1-1 0,0 1 0,0-1-1,1 0 1,-1 1 0,0-1 0,0 1 0,1-1 0,-1 0 0,0 1 0,0-1 0,0 1 0,0-1 0,0 1 0,0-1 0,0 1-1,0-1 1,0 1 0,0 0 0,0 16-467,0-15 497,1 11 269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7:14.3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48 992,'-18'-4'3289,"15"4"-3095,2-1-90,-1 1 1,1-1 0,-1 1 0,1-1 0,-1 1 0,1 0 0,-1-1 0,-3 1 111,14 6 206,-3-3-271,0 0 0,1 0-1,-1 0 1,10 1 0,20 10 28,-29-10-166,-4-3 51,-1 0 0,0 1 1,1-1-1,-1 0 0,1 0 1,0 0-1,-1-1 0,1 1 1,5 0-1,17 2 352,-23-2-438,0 0 0,1-1 1,-1 1-1,1-1 0,-1 0 0,1 1 0,-1-1 1,1-1-1,-1 1 0,6-1 0,-8 1 43,1 0 1,-1-1-1,1 1 1,-1 0-1,1 0 0,-1-1 1,0 1-1,1 0 1,-1-1-1,1 1 0,-1-1 1,1 1-1,-1 0 1,0-1-1,1 1 0,-1-1 1,0 1-1,0-1 1,1 1-1,-1-1 0,0 1 1,0-1-1,0 0 1,0 1-1,0-1 0,1 1 1,-1-1-1,0 1 1,0-1-1,-1 1 0,1-1 1,0 0-1,-6-19 920,5 16-839,-1 0-16,0 0-1,-1 0 1,1 0-1,-1 1 0,0-1 1,0 1-1,0 0 1,0-1-1,-4-2 1,-5-5-311,11 11 226,1-1 0,0 1 1,-1-1-1,1 1 1,-1 0-1,1-1 0,0 1 1,-1-1-1,1 1 1,-1 0-1,1 0 0,-1-1 1,1 1-1,-1 0 1,1 0-1,-1 0 0,0-1 1,1 1-1,-1 0 1,1 0-1,-1 0 1,1 0-1,-1 0 0,0 0 1,0 0-1,1 1 2,-1-1 0,1 0 0,-1 1 1,1-1-1,-1 1 0,1-1 0,-1 1 0,1 0 0,0-1 0,-1 1 0,1-1 0,0 1 1,0 0-1,-1-1 0,1 1 0,0-1 0,0 2 0,-1 5-75,0 0 0,0 0 0,1 8 0,0-10-100,10 59-6644,-2-47 5056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5:18.0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66 1568,'5'-1'311,"1"1"-1,0 0 1,0 0 0,0 0-1,-1 1 1,1-1 0,11 4-1,-9-3 239,1 0 0,-1 0-1,16-1 1,-14-1-54,1 1 0,14 2 0,13 6 501,67 24 0,18 5-684,277 22 696,-283-45-891,12-3 70,0-5 0,172-15-1,-96-12-366,89-3-285,-185 22 441,211-8 645,43 4-599,-227 7 394,-28-4-390,-96 2-107,1 0 0,-1-1-1,1-1 1,16-5 0,18-4-14,-5 6 200,1 2 0,50 3 0,-11-4-383,-82 5 271,1 0-1,0 0 0,-1 0 1,1 0-1,0 0 0,-1 0 0,1 0 1,0 0-1,-1 0 0,1 0 1,-1 0-1,1-1 0,0 1 1,-1 0-1,1 0 0,-1-1 1,1 1-1,0 0 0,-1-1 1,1 1-1,-1 0 0,1-1 1,-1 1-1,0-1 0,2 0 0,-3 0 30,1 0 0,0 1 0,0-1 0,0 0 0,-1 1 0,1-1-1,0 0 1,-1 1 0,1-1 0,0 1 0,-1-1 0,1 0 0,-1 1-1,1-1 1,-1 1 0,1-1 0,-1 1 0,1 0 0,-1-1 0,0 1 0,1 0-1,-1-1 1,0 1 0,0-1 0,-15-6 281,1 1-1,-1 1 1,0 0 0,-23-4-1,16 4-266,-29-10-1,28 7-97,15 6-79,0-2-1,-1 1 0,1-1 0,1-1 1,-14-7-1,22 12 139,1 0-1,-1 0 1,0 0 0,0 0-1,1 0 1,-1 0 0,0 0 0,0-1-1,1 1 1,-1 0 0,0 0-1,0 0 1,0 0 0,1 0-1,-1 0 1,0 0 0,0 0 0,1-1-1,-1 1 1,0 0 0,0 0-1,0 0 1,0 0 0,1-1 0,-1 1-1,0 0 1,0 0 0,0-1-1,0 1 1,0 0 0,0 0-1,1 0 1,-1-1 0,0 1 0,0 0-1,0 0 1,0-1 0,0 1-1,0 0 1,0 0 0,0-1-1,0 1 1,0 0 0,0 0 0,0-1-1,-1 1 1,1 0 0,0 0-1,0-1 1,0 1 0,0 0-1,0 0 1,0-1 0,-1 1 0,1 0-1,0 0 1,0 0 0,0 0-1,0-1 1,-1 1 0,1 0-1,0 0 1,0 0 0,0 0 0,-1 0-1,1-1 1,0 1 0,-1 0-1,23-2-19,14 3 19,0 1-1,36 7 1,-53-5 11,0 0-1,0 1 1,-1 1 0,0 1-1,26 13 1,-42-19 20,0 1 0,0-1 0,0 0 0,0 0 0,0 1 0,-1-1 0,1 1 0,-1 0 0,1-1 0,-1 1 0,1 0 0,-1 0 0,2 4 0,-3-5-37,1 1-1,-1-1 1,0 1-1,0-1 1,1 1-1,-1-1 1,0 0 0,0 1-1,-1-1 1,1 1-1,0-1 1,0 1 0,-1-1-1,1 0 1,-1 1-1,1-1 1,-1 1-1,1-1 1,-1 0 0,0 0-1,0 1 1,0-1-1,-1 1 1,-6 7-365,-1-1 0,-1 1 1,1-2-1,-22 14 0,9-6-402,-24 15-406,-42 32-1975,49-31 177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7:28.6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104 208 320,'-5'-2'110,"10"1"-44,-5 0-54,1 0 0,0 0 0,-1 0 0,1 0 0,-1-1 0,1 1 0,-1 0 0,0 0 0,1-1 0,-1 1 0,0-2 0,5-40 3967,-4 25-3960,-2-14 132,1 24 73,-1 0 0,1 0 0,2-13-1,0-7-9,-2 26-208,0 1-1,0 0 0,1-1 1,-1 1-1,0 0 0,0-1 1,1 1-1,-1 0 0,1-1 1,0 1-1,-1 0 0,1 0 1,0 0-1,-1 0 0,3-2 1,-2 2 42,2 32 805,-4-4-714,-1-1-1,-1 1 1,-12 51 0,3-43-166,8-25 70,1 0 0,0 0-1,0 1 1,1-1-1,-1 19 1,-2-13 543,2-24-345,0-15-266,0 5 170,0 0-1,-1 1 1,-10-29 0,10 36-15,-2-6-209,6 16 74,0 0-1,-1 0 1,1 0 0,0-1 0,0 1 0,0 0 0,0 0 0,0 0 0,0 0-1,-1 0 1,1 0 0,0 0 0,0 0 0,0 0 0,0 0 0,0 0 0,-1 0-1,1 0 1,0 0 0,0 0 0,0 0 0,0 0 0,0 0 0,-1 0 0,1 0-1,0 0 1,0 0 0,0 0 0,0 0 0,0 0 0,0 0 0,-1 1 0,1-1 0,0 0-1,0 0 1,-6 10-271,1 4 380,0 0 1,1 0-1,1 0 1,-2 19-1,4 15-8,1-46-160,3-6 123,0 0 0,-1 0 0,0 0-1,1 0 1,-1 0 0,-1 0 0,1-1-1,1-7 1,6-12 239,5-19-1413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7:32.5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174 135 736,'-1'0'11,"1"-1"-1,0 1 1,-1 0 0,1-1-1,0 1 1,0-1 0,0 1-1,-1 0 1,1-1 0,0 1-1,0-1 1,0 1 0,0 0-1,0-1 1,0 1 0,0-1-1,0 1 1,0-1 0,0 1-1,0-1 1,0 1 0,0 0-1,0-1 1,0 1 0,1-1-1,1-8 561,-3 8-459,1-1 0,0 1-1,-1 0 1,1-1 0,-1 1 0,0 0 0,1-1-1,-1 1 1,0 0 0,0 0 0,0-1 0,1 1-1,-3-2 1,1 2-93,1 0 0,0 0 0,0 0 0,0 0-1,1-1 1,-1 1 0,0 0 0,0-1 0,1 1 0,-1-1 0,1 1 0,-1-1-1,0-2 1,1 3 99,-1-16 854,1 17-941,-1-1 0,1 1-1,0-1 1,0 1 0,0-1 0,0 1 0,-1 0 0,1-1 0,0 1 0,0-1 0,-1 1 0,1 0 0,0-1 0,0 1-1,-1 0 1,1-1 0,-1 1 0,1 0 0,0 0 0,-1-1 0,1 1 0,-1 0 0,1 0 0,0 0 0,-1-1 0,1 1-1,-1 0 1,1 0 0,-1 0 0,0 0 0,0-2 51,1 1-80,0 1 1,0 0-1,0 0 1,0 0 0,0-1-1,0 1 1,0 0-1,0 0 1,0-1-1,0 1 1,0 0-1,0 0 1,-1 0-1,1-1 1,0 1-1,0 0 1,0 0-1,0 0 1,0-1 0,-1 1-1,1 0 1,0 0-1,0 0 1,0 0-1,0 0 1,-1 0-1,1-1 1,0 1-1,0 0 1,-1 0-1,1 0 1,0 0-1,-1 0 25,0 0-1,0 0 0,-1 0 1,1 1-1,0-1 0,0 0 0,0 0 1,0 1-1,0-1 0,0 1 0,0-1 1,0 1-1,0 0 0,1-1 1,-1 1-1,0 0 0,0-1 0,0 1 1,0 1-1,-11 19 106,6-9-363,4-8 189,1 0-1,0 0 1,-1 0-1,1 0 1,1 0 0,-1 1-1,1-1 1,0 0-1,0 0 1,0 1-1,1 6 1,0 24 156,-4-8 974,4-27-1205,0 1 80,0-1 0,0 1-1,0-1 1,0 1 0,0 0 0,0-1-1,0 1 1,0 0 0,-1 0 0,1 0-1,0-1 1,-1 1 0,1 0 0,0 0-1,-1 0 1,1 0 0,0 1-1,0 1-11,0-2-90,12 3 411,-12-7-275,1-1-1,-1 1 0,-1 0 0,1-1 0,0 1 0,-1-1 0,0 1 0,1-1 0,-1 1 0,-1-1 0,1 1 1,0-1-1,-1 1 0,-2-7 0,2 7 68,0 1 1,0 0 0,0 0-1,0-1 1,0 1 0,-3-3-1,2 4-76,1-1 0,0 1 0,0-1 0,1 1 0,-1-1 0,0 1 0,0-1 0,1 1 0,-1-1 0,0-3 0,1 4 1,0 1 0,-1-1 0,1 0 0,0 0 0,-1 0 0,1 0 0,0 0 0,-1 1 0,1-1 0,-1 0 0,1 0 0,-2-1 0,1 2 35,0-1-1,1 0 1,-1 0-1,1 0 1,-1 1-1,1-1 1,-1 0-1,1 0 1,-1 0-1,1 0 1,0 0-1,-1 0 1,1-1-1,-2-2-162,1 1 165,-1 0 0,1 0 0,0 0 0,0-1 0,-1-3-1,3 3-109,-1 4 81,0 0 0,0-1 0,0 1 0,0 0 1,0 0-1,0-1 0,0 1 0,0 0 0,0 0 0,0-1 1,0 1-1,0 0 0,0 0 0,0-1 0,0 1 0,0 0 1,0 0-1,0 0 0,0-1 0,0 1 0,0 0 1,0 0-1,0-1 0,-1 1 0,1 0 0,0 0 0,0 0 1,0-1-1,0 1 0,-1 0 0,1 0 0,0 0 1,0 0-1,0-1 0,-1 1 0,1 0 0,0 0 0,0 0 8,0 0 0,0 0 0,0-1 0,0 1-1,0 0 1,0 0 0,0 0 0,0-1 0,0 1-1,0 0 1,0 0 0,0 0 0,0 0-1,0 0 1,0-1 0,-1 1 0,1 0 0,0 0-1,0 0 1,0 0 0,0-1 0,0 1-1,0 0 1,0 0 0,0 0 0,-1 0 0,1 0-1,0 0 1,0 0 0,0 0 0,0-1 0,0 1-1,-1 0 1,1 0 0,0 0 0,0 0-1,0 0 1,0 0 0,-1 0 0,-5-4 11,0-2 95,1 0 0,-1-1-1,-7-12 1,12 13-107,1 6-4,0-1 0,0 1 1,0 0-1,0 0 1,0-1-1,0 1 0,0 0 1,0 0-1,0 0 0,0-1 1,0 1-1,0 0 0,0 0 1,0-1-1,0 1 0,0 0 1,0 0-1,0 0 0,0-1 1,-1 1-1,1 0 1,0 0-1,0 0 0,0 0 1,0-1-1,0 1 0,-1 0 1,1 0-1,0 0 0,0 0 1,0 0-1,0 0 0,-1-1 1,1 1-1,-3-1-8,1 1-1,-1-1 1,1 1-1,-1 0 1,1-1-1,-1 1 1,-2 1-1,1-1 216,3 1-332,0 0 129,1-1 0,0 1-1,-1 0 1,1 0 0,0 0-1,0-1 1,0 1 0,0 0-1,0 0 1,0 0 0,0 0-1,0-1 1,0 1 0,0 0-1,0 0 1,0 0 0,0 0-1,1-1 1,-1 1 0,0 0-1,1 0 1,-1-1 0,0 1-1,1 0 1,-1 0 0,1-1-1,1 2 1,0 1-30,4 13-15,0 0 0,-1 1 0,-1 0 1,4 27-1,-2-11-27,6 46-2,-6-45 147,1 6-68,-7-38 29,0 0 0,0 0 0,0-1 0,0 1 0,0 0 0,0 0 0,-1 0 0,1-1 0,0 1 0,-1 0 0,0 0 0,0 1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7:33.4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 4 64,'-12'-3'32,"8"6"-32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7:33.9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156 147 1824,'-13'-5'1677,"13"6"-1663,-1-1 17,1 0 0,-1 0 0,0 0 0,0 0 1,0 0-1,0 0 0,1 0 0,-1 0 0,0-1 1,0 1-1,0 0 0,1 0 0,-1-1 1,0 1-1,0 0 0,0-1 0,-2-1 191,-2 0-66,0-1 0,1 0 0,-1 0 0,1 0 0,0 0 0,0-1 0,1 0 0,-5-5 0,-15-13 423,-16-17 845,38 38-1401,-1 0-1,0 0 1,1 0 0,-1-1-1,1 1 1,-1-1-1,1 1 1,0-1-1,0 0 1,-1 0-1,1 1 1,0-1-1,1 0 1,-1 0-1,0 0 1,0 0-1,0-2 1,2 3-33,-1 0 1,1 1-1,-1-1 0,0 0 1,1 1-1,-1-1 1,1 1-1,0-1 1,-1 0-1,1 1 0,-1-1 1,1 1-1,0-1 1,-1 1-1,1 0 1,0-1-1,0 1 0,-1 0 1,1-1-1,0 1 1,0 0-1,0 0 1,-1 0-1,1 0 0,0 0 1,0 0-1,0 0 1,1 0-1,26 1-75,2 9 71,-22-6 64,-1-2 0,1 1 1,13 2-1,65-1 434,-57-4-201,36 5 0,-49-3-291,-9-2-224,0 1 0,-1 0 0,1 0 1,0 1-1,-1 0 0,1 0 1,-1 0-1,1 1 0,-1 0 1,0 0-1,8 6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7:41.1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35 640,'-19'-8'5760,"18"7"-5606,-1 0 0,0 0 0,0 0 1,0 1-1,1-1 0,-1 1 0,0-1 1,0 1-1,0 0 0,0 0 0,-2 0 0,-3-7-40,5 3-199,1 6-34,1-1 183,2-1-182,70 0 1148,-62-2-856,-10 2-171,0 0 1,0 0-1,0 0 0,0 0 1,0 0-1,0 0 1,0 0-1,0 0 0,0 0 1,0 0-1,0 0 1,0 0-1,0 0 0,0 0 1,0 0-1,0 0 1,0 0-1,0 0 0,0 0 1,0-1-1,0 1 1,0 0-1,0 0 0,0 0 1,0 0-1,0 0 0,0 0 1,0 0-1,0 0 1,0 0-1,0 0 0,0 0 1,0 0-1,0 0 1,0 0-1,0-1 0,0 1 1,0 0-1,0 0 1,0 0-1,0 0 0,0 0 1,0 0-1,0 0 0,0 0 1,0 0-1,0 0 1,0 0-1,0 0 0,0 0 1,0 0-1,0 0 1,0 0-1,-1 0 0,1 0 1,0 0-1,0 0 1,-1-1-7,-1 0 1,1 1-1,0-1 1,-1 1-1,1 0 1,-1-1 0,1 1-1,-1 0 1,-2 0-1,3 0-3,0 0-1,0 0 0,0-1 0,-1 1 0,1 0 0,0 0 1,0-1-1,0 1 0,0-1 0,0 1 0,-2-1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7:42.0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34 2080,'-17'-11'2770,"17"11"-2756,4-3 103,-2 2-71,-1 0-1,1 0 1,-1 0 0,1 0-1,0 0 1,-1 0 0,1 1-1,3-2 1,13-2 587,-11 3-381,0-1 0,1 1 1,12-1-1,43 2 351,-54 2-46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7:43.4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43 832,'0'-1'4,"0"1"0,0 0 0,0-1 0,-1 1 0,1-1 0,0 1 0,0-1 0,0 1 0,0-1 0,-1 1 0,1 0 0,0-1 0,0 1 0,-1 0 0,1-1 0,0 1 0,-1 0 0,1-1 0,0 1 0,-1 0 0,1-1 0,-1 1 0,1 0 0,0 0 0,-1 0 0,1-1 0,-1 1 0,1 0 0,-1 0 0,1 0 0,-1 0 0,1 0 0,-1 0 0,1 0 0,0 0 0,-1 0 0,1 0 0,-1 0 0,1 0 0,-1 0 0,1 0 0,-1 1 0,0-1 0,-13 3 119,13-4-95,1 1 1,-1 0-1,1 0 1,0 0-1,-1 0 0,1-1 1,0 1-1,-1 0 1,1 0-1,0 0 1,-1-1-1,1 1 1,0 0-1,0-1 1,-1 1-1,1 0 1,0-1-1,0 1 1,-1 0-1,1-1 0,0 1 1,0 0-1,0-1 1,0 1-1,0-1 1,0 1-1,-1 0 1,1-1-1,0 0 1,-1-13 1191,1 14-1211,0 0 0,1-1 0,-1 1 0,0-1 0,0 1 0,0 0 0,0-1 0,1 1 0,-1 0-1,0-1 1,0 1 0,1 0 0,-1-1 0,0 1 0,0 0 0,1-1 0,-1 1 0,0 0 0,1 0 0,-1 0 0,0-1-1,1 1 1,-1 0 0,1 0 0,-1 0 0,0 0 0,1 0 0,-1-1 0,1 1 0,0 0 0,13-1 233,-12 2-233,7-2 16,5 1 233,1 0 1,0 1-1,-1 1 1,19 4 0,-29-5-249,1 0 1,-1 0 0,0-1-1,1 0 1,-1 1 0,0-1-1,1-1 1,-1 1 0,0-1-1,1 1 1,-1-1 0,0 0-1,0-1 1,0 1 0,0-1-1,0 0 1,6-4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7:44.2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122 101 1472,'0'-1'87,"0"0"0,1 0 1,-1 0-1,0 0 0,0 0 1,0 0-1,-1 0 0,1 0 0,0 0 1,0 0-1,0 0 0,-1 0 0,1 0 1,-1 0-1,1 0 0,-1 0 1,1 0-1,-1 0 0,1 0 0,-1 1 1,0-1-1,0 0 0,1 0 0,-1 1 1,0-1-1,0 0 0,0 1 1,0-1-1,0 1 0,1-1 0,-1 1 1,-2-1-1,-10-6 654,8 4-420,1-1 0,0 0-1,0 1 1,-4-6 0,5 6-245,0-1 1,-1 1-1,1-1 0,-1 1 1,0 0-1,-6-3 1,-1-1-97,9 6 70,0 0-1,1 0 0,-1 0 1,0 0-1,0 0 0,0 0 0,0 1 1,0-1-1,0 0 0,-3 1 0,4 0 37,2 1-120,0 1 0,0-1 0,0 1 0,0 0 0,0-1 0,-1 1 1,1 0-1,0 3 0,2 5-200,2 3-49,1 1 1,1 0-1,0-1 0,1-1 1,18 24-1,-12-19-1066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8:06.69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 13 1472,'-4'-13'5824,"4"14"-5761,1 0 0,0 0 0,0-1 0,0 1 0,0-1 0,1 1 0,-1-1 0,0 1 0,0-1 0,0 0 0,0 1 0,0-1 0,0 0 0,1 0 0,-1 0 0,0 0 0,2 0 0,13 2 376,5 4-337,0-1-1,1 0 1,0-2 0,28 1 0,-2 0-158,166 29 131,-11-1 192,-81-11-181,7 0-2,24-10 12,88 13-74,-143-9-66,121 1 0,103-17-60,275-47 72,-143 5 480,-136 15-854,-16 2 657,58 15-651,-215 10 420,164 2 200,-209 3-188,113 3-85,-163-5 95,56 11 1,-85-9-87,-1 1 1,33 12-1,-29-8 168,32 6 0,-19-9-100,-1-2 0,0-2 0,1-1 0,-1-2 0,46-6 0,-69 6-35,0 0-1,1 2 0,-1 0 1,17 3-1,-27-4 1,-1 1-1,-1-1 0,1 1 0,0 0 0,0-1 1,-1 1-1,1 0 0,-1 0 0,1 0 0,-1 0 0,1 0 0,-1 1 0,0-1 0,1 0 1,-1 1-1,0-1 0,1 3 0,17 30 140,-12-20-129,-3-7-8,0-1-1,0 1 0,1-1 0,-1-1 0,1 1 1,1-1-1,-1 0 0,1 0 0,0 0 1,0-1-1,8 5 0,-10-6 23,0-1-1,-1 1 1,1 0-1,-1 0 1,0 0-1,0 0 1,0 0-1,0 1 1,-1-1-1,1 1 1,-1 0-1,0 0 1,0 0-1,0 0 0,-1 0 1,1 0-1,-1 1 1,0-1-1,0 0 1,-1 1-1,1 8 1,-1 5-33,-1 0 0,0 0 1,-1 0-1,-5 18 0,-28 100-184,10-44 29,-56 249 533,62-270-507,-31 143-44,28-48 721,20-143-600,1-1 0,2 1 0,4 33 0,0-22 467,-3-16-419,-2-17 9,0 1 0,0 0 0,0-1 0,0 1 0,0 0 0,1-1 0,-1 1 0,1 0 0,-1-1 0,1 1 0,0 0-1,0-1 1,0 2 0,3 3 58,-2-3-124,1 1 0,-1-1 0,1 0 0,5 6 0,1 0 252,-9-8-150,1 1-1,0-2 0,0 1 0,0 0 1,-1 0-1,1 0 0,0 0 1,0 0-1,0-1 0,0 1 1,0 0-1,1-1 0,-1 1 1,0-1-1,0 1 0,0-1 1,0 0-1,1 1 0,-1-1 1,0 0-1,2 0 0,9 2-73,-7-1 191,-12-5 33,-12-1-238,0 0-1,-1 1 0,-24-2 1,24 3 92,-34-1-73,-79 4-1,60 1-41,-4-1 214,-367 8-866,357-3 788,-279 23 436,90-1-448,-6 0-426,-180 14 748,141-15-50,-76 4-642,-50-7 1020,149-11-947,190-9 668,-136-14 1,169 7-294,0 2 0,-95 12 0,121-6-113,9-1 371,0 2 0,-70 18 0,-176 58-482,192-49 280,37-11-139,33-11-11,18-8 15,1 1 0,-1-1 0,0 0 1,1-1-1,-1 1 0,0-1 0,-9 0 0,15-1-16,-1 0 1,1 0 0,-1 0-1,1 0 1,0-1-1,-1 1 1,1 0-1,-1 0 1,1 0 0,-1-1-1,1 1 1,0 0-1,-1-1 1,1 1-1,-1 0 1,1-1-1,0 1 1,-1-1 0,1 1-1,0-1 1,0 1-1,-1 0 1,1-1-1,0 1 1,0-1-1,0 1 1,0-1 0,0 1-1,0-1 1,-1 1-1,1-1 1,0 1-1,1-1 1,-1-22 94,0 16-213,9-135-63,0 0 696,-9 81-646,-13-323-577,-26-231 781,11 286-582,17 218 403,8 87-65,-1 1 1,-1 0-1,0 0 1,-16-38-1,20 64 104,1 11 1,5 18-1,-3-22 81,1-1 1,1 0-1,-1 0 1,2 0 0,-1-1-1,1 1 1,0-1 0,1-1-1,0 1 1,0-1-1,1 0 1,0 0 0,11 9-1,-12-13 14,0 0 0,0 0 0,0-1 1,0 1-1,9 1 0,14 6-81,-19-6 72,1-1-1,-1-1 1,0 0-1,1 0 1,12 0-1,7 2-51,61 10 210,-20-2 152,124 5 0,519-47 635,-211 16-1264,-202 23 701,-89-2-553,-6 1 146,105-4-251,-33 5 474,-172 5-194,-24-2-154,161 7 2,23-5 394,-81-15-115,-66-1-254,153-5-254,-209 5 531,44-4 31,-101 5-229,25-3-9,0-1 0,0-2 1,43-15-1,48-16 17,-119 37 10,72-27 39,-64 25-91,1 0 0,-1 0 1,1 2-1,19-2 1,-28 3 16,1 0 1,-1 0-1,0 0 1,1 1 0,-1 0-1,0 0 1,1 0 0,-1 0-1,0 0 1,0 0-1,0 1 1,0-1 0,0 1-1,0 0 1,0 0 0,3 3-1,-3-2 24,0 1 0,0 0 0,-1 0-1,1 0 1,-1 0 0,1 0 0,-1 0 0,-1 0 0,1 1-1,1 7 1,0 0 7,-2-1 0,1 1 0,-2 0 0,1 0 0,-2 0 0,0 0 0,0 0 0,-4 17 0,-4 6-199,-26 123 274,-16 121 69,50-273-169,-3 16-14,0 0 0,-1 31 0,5-47 68,0 1 1,1-1-1,0 1 1,0-1-1,0 1 0,0-1 1,1 0-1,0 0 1,1 0-1,-1 0 1,1 0-1,0-1 1,4 7-1,2 0-42,-6-7-26,0-1-1,0 0 1,0 1-1,0-1 1,1-1 0,0 1-1,0 0 1,0-1-1,8 6 1,1-2 89,-12-6-72,0 0 0,0 0 0,0-1 0,0 1 1,0-1-1,0 1 0,0-1 0,0 1 0,1-1 0,-1 1 1,0-1-1,0 0 0,1 0 0,-1 0 0,0 0 0,3 0 1,0 0-48,0-1 1,1 0 0,-1 0 0,0 0 0,0 0 0,0-1 0,0 1 0,0-1 0,-1 0 0,1 0 0,0-1 0,4-3-1,7-7-2,19-19 0,-26 23-48,7-6 41,-1-1 1,-1-1 0,-1 0-1,12-21 1,-4 1 199,15-41 0,30-61-544,-70 155 254,-4 28 1,-3 11 190,-31 91 419,18-66-778,24-77 381,-1-1 1,1 0 0,0 1-1,0-1 1,-1 0 0,0 0 0,1 0-1,-4 3 1,4-4 27,0-27 326,0 13-468,0 1 1,-1 0-1,-3-14 0,-4-20 149,3 9-239,-2 1 0,-21-63 0,-10-37 361,24 86 124,10 29-211,-1 1-1,-15-32 0,8 18-492,10 23 461,0 1-1,-8-14 0,10 21-75,0 1 0,0 0-1,-1 0 1,0 0 0,1-1-1,-1 2 1,0-1 0,0 0-1,0 0 1,0 0 0,0 1-1,0-1 1,0 1 0,0 0 0,-3-1-1,3 1-31,0 1 0,1 0 0,-1 0 0,0-1 0,0 1 0,1 0 0,-1 1-1,0-1 1,0 0 0,1 0 0,-1 1 0,0-1 0,1 1 0,-1 0 0,1-1 0,-1 1 0,0 0 0,1 0-1,0 0 1,-1 0 0,1 0 0,-1 0 0,-1 3 0,-2 1-43,0 0 0,1 1 0,-1 0 0,-4 9 0,-29 57 78,-42 112 0,70-160 70,-2-1-1,0-1 1,-1 0-1,-1-1 1,-21 24-1,10-17-57,-1-1 0,-56 45 1,70-62 224,-16 18 0,12-11-578,15-16 234,10-1-175,-3-1 240,-8 1 146,-11 2-97,-3 4-32,-1 0 1,1-1-1,-1-1 1,-31 4-1,-324 46 556,75-7-656,-129-3 461,158-28 286,82-7-583,-262 10-380,89-5-33,240-7 543,-315 21 212,85 7-632,147-15 238,-67 7 202,261-26-175,-43 6 75,-52 0 0,-30 1 263,131-8-350,0 0 0,0 0 0,0 0 1,1 0-1,-1 0 0,0 0 0,0 1 0,0-1 1,-3 2-1,5-2-19,0 0 1,-1 1-1,1-1 1,0 0 0,0 0-1,0 0 1,0 0-1,0 0 1,0 1 0,0-1-1,-1 0 1,1 0-1,0 0 1,0 1 0,0-1-1,0 0 1,0 0-1,0 0 1,0 0 0,0 1-1,0-1 1,0 0-1,0 0 1,0 0-1,0 1 1,0-1 0,0 0-1,0 0 1,1 0-1,-1 0 1,0 1 0,0-1-1,9 11 9,8 1-64,-1 0 0,1-1 0,1-1 0,0 0 0,1-2 0,-1 0 0,2-1 0,-1 0 0,25 3 0,22 2 65,95 5-1,-148-16-4,238 1-26,-4-18 306,104-18-97,-126 10-124,506-30-281,-461 36 306,344-69 0,-339 17 48,2-1-288,-242 65 125,83-20-10,111-47-182,-205 66 10,0 1 1,0 0-1,1 2 1,0 1-1,0 1 1,0 1-1,0 2 1,0 0-1,40 7 1,-26-2 216,-8-2-258,50 13 1,-58-16 828,-34-5-299,-43-15 253,-32-9-48,42 15-316,-66-29 0,-42-30-13,130 61-127,-276-113-81,172 75 77,60 25-5,0 3 0,-126-24 0,-142 10 59,265 31-55,-328-10 80,-418 68 189,520-24 155,-516-15 0,412-33 213,148 10-959,273 20 228,16 1-11,73 15 0,46-3-21,-87-14 89,-10-2 66,176 32-31,-120-15-109,378 77-514,4-45 819,-452-54-207,695 9 288,-135-68-470,-541 44-482,79-23 0,-143 33 616,0 1 1,0 0 0,0 0-1,0 0 1,0-1 0,0 1 0,0 0-1,0-1 1,0 1 0,0-1-1,0 0 1,-1 1 0,1-1 0,1 0-1,-13-1-234,-29 3 73,-246 18-132,193-12 374,-31 2 34,28-6-141,-668 40 292,571-20 1,-148 12 9,170-27-241,-117 3 57,-13-5 271,116-1-156,-23 8 91,158-8-399,-67 0 154,71-4 245,30-2-235,1 2 1,-22 2 0,37-3-30,-14 5-375,13-5 369,1 1 0,0-1 0,-1 1 1,1 0-1,0-1 0,0 1 0,0 0 1,-1-1-1,1 1 0,0 0 0,0-1 1,0 1-1,0 0 0,0 0 0,0-1 1,0 1-1,1 0 0,-1-1 0,0 1 1,0 1-1,2 5-16,1 0-1,-1 0 1,6 9 0,2 9 110,0 7 59,-2 1 0,-1 0 0,-1 0 0,-2 0 0,0 48 0,-4-77-123,0 0 1,-1 0 0,1-1-1,-1 1 1,0 0 0,0 0-1,0-1 1,0 1 0,-1-1-1,0 1 1,1-1-1,-5 6 1,2-5 0,1 1 0,-2-1 0,1 0 1,0 0-1,-1 0 0,0-1 0,-7 5 0,-4 0 38,-1 0 0,-1-1 0,1-1-1,-21 4 1,2-3-177,0-1 0,-1-2-1,-66-2 1,87-1-70,10 0 79,1-1-1,0 1 1,0-2 0,0 1 0,0 0 0,-8-2 0,13 1 116,-1 1-1,1-1 1,-1 1-1,1 0 1,-1-1 0,1 1-1,0-1 1,-1 1 0,1-1-1,-1 1 1,1-1 0,0 1-1,0-1 1,-1 0-1,1 1 1,0-1 0,0 1-1,0-1 1,0 0 0,0 1-1,0-1 1,0 0 0,0 1-1,0-1 1,0 1-1,0-1 1,0 0 0,0 1-1,0-1 1,1 0 0,6-22-133,28-53 180,3 2-1,3 1 1,97-129 0,-102 151-245,32-63 1,-38 61-14,-15 26-293,-11 24 138,-2 8 210,0 12 68,-5-2 12,0 1 0,-1-1 0,-1-1 0,0 1 1,-1 0-1,-14 25 0,-59 76 212,52-79 336,23-28-336,11-7-385,5-1-35,83 14 107,-23-6 188,-33-4 82,0-3 0,63-2 0,-67-1-52,568-34-95,-523 29 108,61-3-3,109-10 53,172-18 395,-230 19-256,-8 1-406,129-6 219,212-4-111,-282 19-189,375 16 311,-435 20 242,-128-17-375,95 7 1,-52-12 92,172 35 0,-235-34 13,1-2 0,56 2 0,-87-7-38,0-1 1,0 1 0,0-1-1,-1 0 1,1 0 0,0-1-1,0 1 1,-1-1 0,1 0-1,-1 0 1,0-1 0,1 1-1,-1-1 1,0 0 0,-1 0-1,1 0 1,0-1 0,-1 1-1,0-1 1,0 0 0,0 0-1,0 0 1,0 0 0,1-5-1,3-7-10,0 0 0,-2 0 0,0 0 0,0 0 0,-2-1 0,3-32 0,0-98-576,-5 119 502,2 0-1,1 1 0,2-1 1,10-33-1,-4 2 70,-11 50-12,-1 8 13,0 1 0,0-1 0,1 0 0,-1 0 0,0 0 0,0 0 1,0 1-1,1-1 0,-1 0 0,0 0 0,1 0 0,-1 1 1,0-1-1,2-1 0,1-3-56,-2 4 43,-1 0 1,0 0-1,1 0 1,-1 0 0,1 0-1,0 0 1,-1 1-1,1-1 1,0 0-1,-1 0 1,1 1-1,0-1 1,0 1-1,0-1 1,-1 0-1,1 1 1,0 0-1,1-1 1,3 12-214,-3-5 186,0 1 0,-1-1 0,1 0 1,-1 0-1,0 1 0,-1-1 0,1 1 0,-1-1 0,0 1 0,-2 6 0,1 1-1,-12 183-386,1-44 516,3-27 28,-4 130 190,14-307-10,1 0 0,13-66 1,-13 100-220,0 1 1,0-23 0,-1-1 202,-1-36 156,-2 53-549,2-1 0,4-30 0,-4 51 134,1-1 0,0 0 0,0 0 1,0 1-1,1-1 0,2-4 0,-4 7-23,0 0 0,0 1 1,1-1-1,-1 1 0,1 0 0,-1-1 1,0 1-1,1-1 0,-1 1 1,1-1-1,-1 1 0,1 0 0,-1-1 1,1 1-1,-1 0 0,1 0 0,0 0 1,-1-1-1,2 1 0,-2 0-12,1 0-1,0 0 0,0 1 1,0-1-1,-1 0 1,1 0-1,0 1 0,-1-1 1,1 0-1,0 1 1,-1-1-1,1 1 0,0-1 1,-1 1-1,1-1 1,-1 1-1,1 0 0,-1-1 1,2 2-1,1 3-29,0 1 0,0-1 0,0 1 0,-1-1 0,1 1 0,-1 0 0,1 9 0,8 45-217,-10-48 222,10 162-410,0 1 840,-9-159-371,3 21 482,-4-35-482,-1 0 0,1 0 0,-1 0 0,1 0-1,0 0 1,0 0 0,0 0 0,0 0 0,0-1-1,0 1 1,0 0 0,0-1 0,3 3 0,-3-4-11,-1 0 1,1 1-1,-1-1 1,1 0-1,0 0 1,-1 1-1,1-1 1,-1 0-1,1 0 1,0 0-1,-1 0 1,1 0-1,0 0 1,-1 0-1,1 0 1,-1 0-1,1 0 1,0 0-1,-1 0 1,1-1-1,0 1 1,-1 0-1,1 0 1,-1-1-1,1 1 1,-1 0-1,1-1 1,-1 1-1,1-1 1,-1 1-1,1 0 1,0-1-1,13-17 236,-13 16-245,11-19 70,-1 1 1,-1-1-1,0-1 0,-2 0 0,11-43 1,12-120 197,-29 163-230,11-272-707,-13 284 524,-2-34-321,2 42 414,0 0 1,-1-1 0,1 1 0,-1 0 0,1 0 0,-1-1 0,0 1 0,0 0-1,0 0 1,0 0 0,-1 0 0,1 0 0,0 0 0,-3-2 0,3 3 41,0 1 0,1 0 0,-1-1 0,1 1 0,-1 0 0,0-1 0,1 1 0,-1 0 0,0 0 1,1 0-1,-1-1 0,0 1 0,0 0 0,1 0 0,-1 0 0,0 0 0,1 0 0,-1 0 0,0 0 0,0 1 0,1-1 1,-1 0-1,0 0 0,1 0 0,-1 1 0,0-1 0,1 0 0,-1 1 0,1-1 0,-1 1 0,1-1 0,-2 1 1,0 1-17,0 1 1,-1-1 0,1 0-1,0 1 1,1 0 0,-3 3 0,-11 23-846,-20 56 0,11-26-312,-7 10-94,-2 0-1066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8:51.0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29 291 2240,'0'-1'69,"0"1"0,-1 0 0,1-1 0,0 1 0,-1 0 0,1-1 1,0 1-1,0 0 0,-3-17 7074,3 17-7132,0 0 1,0 0-1,0 0 1,0 0-1,-1 0 1,1-1-1,0 1 1,0 0-1,-1 0 1,1 0-1,0 0 0,0 0 1,0 0-1,-1 0 1,1 0-1,0 0 1,0 0-1,-1 0 1,1 0-1,0 0 0,0 0 1,0 0-1,-1 0 1,1 0-1,0 0 1,0 0-1,0 0 1,-1 1-1,1-1 1,0 0-1,0 0 0,0 0 1,-1 0-1,1 0 1,0 1-1,0-1 1,0 0-1,0 0 1,-1 1-1,-6 6 256,4 5-189,1 1 0,0 1-1,1-1 1,1 0 0,0 0 0,3 23-1,2-9 42,2-1-1,0 0 1,2 0-1,19 42 0,-22-58-87,-1-1 0,1 0 0,0 0 0,1-1 0,0 0 0,0 0 0,1 0 0,16 11 0,-8-8 73,2 0-1,0-1 1,31 13 0,-21-11 7,-3-1-279,39 11 1,-60-21 211,1 0 0,0 0 0,-1-1 0,1 0-1,0 0 1,-1 0 0,1 0 0,0-1 0,0 1 0,-1-1 0,1-1 0,-1 1 0,1-1 0,-1 1 0,0-1 0,7-4 0,-5 2-35,1-1-1,-1 0 0,-1 0 1,1 0-1,-1 0 1,1-1-1,-2 0 1,1 0-1,5-9 1,62-99 277,-54 85-359,-5 11 53,1 0 0,0 1-1,2 1 1,-1 0 0,2 1 0,0 0 0,1 2 0,29-17 0,-8 7 105,1 1 0,1 3 1,63-22-1,-82 35-38,35-6 1,-10 4-138,-39 6 119,1 1 0,0 0 0,-1 0-1,1 1 1,0 0 0,0 1 0,15 2 0,-20-2-21,1 0 0,-1 1-1,1-1 1,-1 1 0,1 0 0,-1 0 0,0 0 0,0 0 0,0 1 0,0 0 0,0 0 0,-1 0 0,1 0 0,-1 0 0,6 8 0,-4-1-50,0-1-1,0 1 1,-1 1 0,0-1 0,-1 1 0,0-1 0,-1 1 0,0 0 0,0 14 0,-1 4 70,-1 0 0,-5 36 1,1-43 168,-1 0 1,0 0-1,-15 35 1,2-6-39,18-50-142,0 0 0,-1 0 0,0 1 0,1-1 0,-1 0 0,1 0 0,-1 0 0,0 1 0,0-1 0,0 0 0,0 0 0,0 0 0,0-1 0,0 1 0,0 0 0,0 0 0,0 0 0,0-1 0,-1 1 0,1-1 0,0 1 0,-2 0 0,3-1 6,-1 0 1,1 0-1,-1 0 0,1 0 0,-1 0 0,1 0 0,-1 0 0,0 0 1,1 0-1,-1-1 0,1 1 0,-1 0 0,1 0 0,0 0 1,-1-1-1,1 1 0,-1 0 0,1-1 0,-1 1 0,1 0 1,0-1-1,-1 1 0,0-1-5,1 0 0,-1 0 0,0 0 0,1 0 0,-1-1 0,1 1 0,0 0 0,-1 0 0,1 0 0,0 0 0,0 0 0,0-1 0,0 1 0,0-1 1,0-15-44,1 1 1,1-1 0,6-27 0,-6 35 24,1-1-1,0 1 0,1-1 1,0 1-1,1 0 0,0 1 1,10-14-1,-1 4-5,1 0 1,1 1-1,1 1 0,0 0 0,1 1 1,0 1-1,2 1 0,-1 1 0,2 0 0,-1 2 1,39-15-1,-42 20 71,2-3-72,1 2-1,0 0 1,0 2 0,0 0-1,25-1 1,-41 5-2,0 0 0,1 0 0,-1 1 0,0 0-1,1-1 1,-1 2 0,0-1 0,0 0 0,0 1 0,0 0 0,0 0-1,0 0 1,3 3 0,-2 0 3,-1 1-1,1-1 1,-1 1 0,0 0-1,-1 0 1,0 1 0,0-1-1,3 10 1,9 18-235,-5-15 294,21 30 1,-26-42-28,0 0 0,1-1 0,0 0 0,0 0-1,1 0 1,0-1 0,10 6 0,-3-3-22,0-2 0,0 0 1,0 0-1,1-1 0,0-1 0,0-1 0,20 3 0,0-3 40,0-2 0,39-3 1,-55 1 146,24-4 0,-37 3-111,-1 1-1,1 0 1,-1-1-1,0 0 1,0 0-1,1-1 1,-1 0 0,8-5-1,-5 1-51,1 0 0,-2 0 1,1-1-1,-1 0 0,0 0 0,-1-1 0,0 0 0,0 0 0,-1 0 0,4-12 0,33-74 767,-38 83-757,-1 0 0,0 0-1,-1-1 1,0 1 0,-1-1-1,0 1 1,-2-21 0,0 10-495,-1-10-380,1 23-215,0 0-1,1-12 1,1 18 674,-1 1-1,1 0 1,0-1 0,0 1 0,0-1 0,0 1 0,0 0 0,1 0-1,-1 0 1,3-4 0,25-29-5647,-11 15 4658,17-23-174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5:19.4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26 100 3904,'0'0'52,"-1"0"0,1 0 0,0 0 0,0-1 0,-1 1 0,1 0 0,0 0 0,-1 0 0,1-1 0,0 1 0,-1 0 0,1 0 0,0 0 0,-1 0 0,1 0 0,0 0 0,-1 0 0,1 0 0,0 0 0,-1 0 0,1 0 0,0 0 0,-1 0 0,1 0 0,0 0 0,-1 0 0,1 1 0,-1-1 0,-5 1 1170,5 3-267,-1 0-647,1 0 0,0 0 1,-1 0-1,2 0 0,-1 0 0,0 1 0,1-1 0,-1 5 0,1-8 92,14 14 768,-8-12-1074,0 1 0,1-1 0,-1 0 0,1 0 0,0-1 0,0 0-1,-1 0 1,2 0 0,9 0 0,7 0-61,36-3 0,-33 0-14,278-10 552,137-5-635,95-19-304,-460 29 405,350-34 86,-98 7-656,-240 23 372,-31 3 238,108 1 1,-150 8 11,0 1-1,-1 0 0,28 9 0,-23-5-176,25 4-1,-37-10 37,41 8 9,98 3 0,-61-15 165,-86 3-132,0 0-1,0 0 1,0 0-1,0 0 1,0 0 0,0 0-1,0 0 1,0 0-1,0 0 1,0-1-1,0 1 1,0 0-1,0 0 1,0 0 0,0 0-1,0 0 1,0 0-1,0 0 1,0 0-1,0 0 1,0 0-1,0-1 1,0 1 0,0 0-1,0 0 1,0 0-1,0 0 1,0 0-1,0 0 1,0 0-1,0 0 1,0 0-1,0 0 1,0 0 0,0-1-1,0 1 1,0 0-1,0 0 1,0 0-1,0 0 1,0 0-1,0 0 1,1 0 0,-1 0-1,0 0 1,0 0-1,0 0 1,0 0-1,0 0 1,0 0-1,0 0 1,-10-4 41,-63-10 1134,-31-3-714,90 15-567,-1 0 0,0-1 0,-27-8 0,13 5 319,-2 0-287,30 6 51,-1 0 1,0-1-1,1 1 1,-1-1-1,1 0 1,0 0-1,-1 1 1,1-1 0,-1 0-1,1 0 1,0 0-1,0 0 1,-2-3-1,20 4 23,13 6-201,55 12 630,-21-2-395,-31-9 314,-1 2 1,38 16 0,-69-24-314,0-1 1,0 1-1,1-1 1,-1 1-1,0-1 1,0 1-1,0 0 1,0 0-1,0 0 1,0 0-1,0-1 1,0 1-1,0 0 1,0 1-1,-1-1 1,1 0-1,0 0 1,-1 0-1,1 0 1,-1 0 0,1 1-1,-1-1 1,1 2-1,-1-2-41,0 1-1,-1-1 0,1 0 1,0 0-1,-1 0 1,1 0-1,-1 0 1,1 0-1,-1 0 0,1 0 1,-1 0-1,0-1 1,1 1-1,-1 0 1,0 0-1,0 0 1,0-1-1,1 1 0,-1 0 1,0-1-1,0 1 1,0-1-1,0 1 1,0-1-1,0 1 0,-2-1 1,-158 48-6229,143-44 4906,0 2 0,-22 10 1,8 2-1030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8:57.4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1 154 3072,'0'-2'268,"1"1"-210,-1 0-1,0 0 1,0 1 0,0-1 0,0 0-1,0 0 1,1 1 0,-1-1 0,0 0-1,1 1 1,-1-1 0,0 1 0,1-1-1,-1 0 1,1 1 0,-1-1 0,1 1-1,1-2 519,12 2 1530,-12 1-2006,-1-1 1,0 0-1,0 1 0,1-1 0,-1 1 0,0 0 1,0-1-1,0 1 0,0 0 0,1 0 1,-1-1-1,0 1 0,0 0 0,-1 0 1,1 0-1,0 0 0,0 1 0,0-1 0,-1 0 1,2 2-1,14 31-155,-11-22 314,10 23 37,-9-21-209,1 1 1,0-1-1,14 21 1,2 1 91,-15-22-30,16 21 0,-22-32-115,1 0 1,0 0-1,0 0 1,0 0-1,0 0 1,1-1-1,-1 0 0,0 1 1,1-1-1,0 0 1,5 1-1,-6-2 16,0 0 0,0-1 0,1 0-1,-1 1 1,0-1 0,0 0-1,1-1 1,-1 1 0,0-1 0,0 1-1,0-1 1,0 0 0,0 0 0,0 0-1,0-1 1,0 1 0,4-3-1,4-3 38,0-1 0,18-17 0,-18 16-171,-3 1 224,10-9-73,1 1-1,1 1 1,0 1-1,1 0 1,23-11-1,-6 7-182,-28 12 113,1 1-1,0 0 0,0 1 0,0 0 0,16-4 0,106-18-310,-126 25 293,1 1 1,-1-1-1,1 1 1,-1 1 0,0-1-1,1 1 1,-1 1 0,0-1-1,1 1 1,-1 0-1,0 1 1,0 0 0,-1 0-1,1 0 1,-1 1-1,1 0 1,-1 0 0,0 1-1,9 9 1,-1 0 150,-1 0 0,-1 0 0,-1 2-1,0-1 1,-1 1 0,14 29 0,-12-15 249,-11-29-161,3-21 449,4-7-220,-5 14-311,1-1 0,7-16 0,-8 25-175,0 0 0,0-1-1,0 2 1,0-1 0,1 0-1,0 1 1,0 0 0,9-8-1,-1 3 9,1 1-1,1 0 0,-1 0 1,1 2-1,1 0 1,16-5-1,-7 4-43,1 1-1,-1 1 1,28-1 0,-36 5 29,0 1 0,-1 1 0,1 0 0,-1 2 0,1-1 0,-1 2 0,0 0 0,0 1 0,0 0 0,-1 2 0,0-1 0,20 14 0,-17-11 217,1 0 0,0-1 0,0 0 1,1-2-1,38 9 0,101 7 247,-126-19-257,-5 0 60,1-1 1,0-1 0,-1-2 0,30-4 0,-44 3-111,-1 0 1,1-2-1,-1 1 1,1-2-1,-1 1 1,-1-2 0,1 0-1,-1 0 1,0-1-1,0 0 1,10-9-1,-5 2-251,-1-2-1,-1 1 0,0-2 0,-1 1 0,0-2 1,-2 0-1,0 0 0,-1-1 0,11-30 1,-19 44-330,-1 4 213,-1-1 0,1 1 0,0-1 0,-1 1 0,1-1 0,-1 1 0,0-1 0,1 0 0,-1 1 0,0-1 0,0 0-1,0 1 1,0-1 0,0 1 0,-1-1 0,1 0 0,0 1 0,-1-1 0,0-2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9:00.1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58 1888,'-1'0'146,"0"-1"-1,1 0 1,-1 1-1,0-1 1,1 1 0,-1-1-1,1 0 1,-1 0-1,1 1 1,-1-1 0,1 0-1,-1 0 1,1 1 0,-1-3-1,-2-3 1036,2 5-939,0-1-1,0 1 1,0 0-1,0-1 1,0 1-1,0 0 1,0-1-1,1 1 1,-1-1-1,1 1 1,-1-1-1,1 1 1,-1-1 0,1 1-1,0-1 1,0 0-1,0 1 1,0-1-1,0 0 1,0-1-1,0-4 554,2 8-518,41 14 110,78 40-1,-109-48-371,-1 0 0,0 1 0,0 1 0,-1 0 0,0 0 0,13 16 0,47 71 135,-42-55-133,-4-7 129,61 82-138,-68-97 35,0 0 0,2-1 0,33 26 0,-7-13 63,55 26 1,-64-39-39,-1 2 0,-1 2 0,57 47 0,25 54 21,-58-58-146,-37-43 88,1-1 1,1 0-1,1-2 0,0-1 1,2-1-1,0 0 0,32 13 1,-2-6 350,2-3 0,79 18 0,-123-36-342,-1-2-1,0 0 0,0 0 1,16-2-1,-1 0 1066,-27 1-1115,-1 0 1,0 0 0,1-1 0,-1 1 0,0 0-1,0-1 1,1 1 0,-1-1 0,0 1 0,0 0-1,1-1 1,-1 1 0,0-1 0,0 1-1,0-1 1,0 1 0,0 0 0,0-1 0,0 1-1,1-1 1,-1 1 0,-1-1 0,1 1 0,0-1-1,0 1 1,0-1 0,0 1 0,0-1 0,0 1-1,-3-17 425,3 16-393,-2-5 134,2 0-161,-2 1-1,1 0 0,0-1 1,-1 1-1,0 0 0,-4-7 1,-62-97 591,59 97-573,-1-1 0,0 1 0,-1 1 0,0-1-1,-1 2 1,0 0 0,-1 0 0,0 1 0,-20-10-1,-6-3 6,27 15-18,-1-1 0,-1 1-1,1 1 1,-21-6-1,27 10-121,0 0-1,0 1 1,-14 0-1,20 1 97,-1 0-1,1 0 1,-1 0 0,1 0 0,-1 1-1,1-1 1,0 0 0,-1 1 0,1-1-1,-1 1 1,-1 1 0,2-2 13,1 1 0,0-1 0,-1 1 0,1-1 0,-1 1 0,1-1 0,0 1 0,-1-1 0,1 1 0,0 0 0,-1-1 0,1 1 0,0-1-1,0 1 1,0 0 0,0-1 0,0 1 0,-1 0 0,1-1 0,0 1 0,0 0 0,1-1 0,-1 1 0,0 0 0,0-1 0,1 2 0,4 18-39,2 0 0,1-1-1,0 0 1,2-1 0,0 0 0,1 0-1,20 25 1,-8-16 18,0-1 0,2-1 0,47 36 0,36 16 140,-60-46 217,-27-18-144,-19-12-143,-1 0 0,1 0 0,-1 0 0,1 0 0,-1 1 0,0-1 0,1 0 0,-1 1 0,0-1 0,0 1 0,1 2 0,-2-4-41,0 0 0,0 0 0,0 0 0,1 0 1,-1 0-1,0 1 0,0-1 0,0 0 1,0 0-1,0 0 0,0 0 0,0 0 1,1 0-1,-1 0 0,0 1 0,0-1 1,0 0-1,0 0 0,1 0 0,-1 0 1,0 0-1,0 0 0,0 0 0,0 0 1,1 0-1,-1 0 0,0 0 0,0 0 1,0 0-1,0 0 0,1 0 0,-1 0 1,0 0-1,0 0 0,0 0 0,0 0 1,1 0-1,-1 0 0,0-1 0,0 1 9,0 0-1,0 0 1,1 0-1,-1 0 1,0 0 0,0 0-1,0 0 1,0 0-1,0 0 1,1 0-1,-1 0 1,0 0-1,0 0 1,0 0 0,0 0-1,0 0 1,1 0-1,-1 0 1,0 0-1,0 0 1,0 0-1,0 0 1,0 0 0,0 0-1,1 0 1,-1 0-1,0 0 1,0 0-1,0 0 1,0 0-1,0 1 1,0-1 0,1 0-1,-1 0 1,0 0-1,0 0 1,0 0-1,0 0 1,0 1 0,-15-6 725,0-1-668,0 1 0,-20-4-1,-51 3-182,-121 5-1,129 13-186,59-9 285,-6 1 58,24-4-29,1 0-1,0 0 0,-1 0 0,1 0 1,0 0-1,0 0 0,-1 0 0,1 0 1,0 0-1,-1 0 0,1 0 0,0 0 1,0 0-1,-1 0 0,1-1 0,0 1 1,-1 0-1,1 0 0,0 0 0,0 0 1,0-1-1,-1 1 0,1 0 0,0 0 1,0-1-1,0 1 0,-1 0 0,1 0 1,0-1-1,0 1 0,0 0 0,0 0 1,0-1-1,0 1 0,0 0 0,0-1 1,0 1-1,-1 0 0,1 0 0,0-1 1,6-16 16,15-14 2,4 2 11,1 2 0,38-32-1,-50 46-36,14-17 0,9-7-135,-33 30 107,-9 6-9,-12 5 197,10 0-219,0 1 1,0-1-1,1 2 1,0-1-1,0 1 1,-7 7-1,11-10 19,-1 1-1,1 0 0,0 0 0,0 0 0,0 0 0,0 0 0,1 0 0,0 0 0,0 0 0,0 1 0,0-1 0,1 1 0,-1 7 1,1-6 73,0 0 1,1 0 0,-1 0-1,1 0 1,0-1 0,1 1 0,-1 0-1,1 0 1,1-1 0,-1 1 0,1-1-1,-1 0 1,2 1 0,-1-1 0,0-1-1,9 9 1,-11-12-16,0 0-1,1-1 1,-1 1 0,1-1-1,-1 0 1,1 1-1,-1-1 1,1 0 0,-1 0-1,1 0 1,-1 0-1,1 0 1,-1 0 0,0-1-1,1 1 1,-1 0-1,1-1 1,-1 1 0,1-1-1,1-1 1,32-15 40,-34 16-54,18-10 157,-11 6-802,-1 0-1,1 0 1,1 1 0,-1 0 0,1 1-1,15-4 1,2 5-3617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9:02.7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1400 1 2240,'0'0'720,"-5"8"405,3-5-922,0 1 0,1-1-1,-1 0 1,1 0 0,0 1 0,0-1-1,-1 6 1,-4 9 548,-41 131 2748,45-144-3333,0 0 0,0 0 0,-1 0 0,1 0 1,-1-1-1,0 1 0,0-1 0,-1 0 0,1 0 0,-1 0 0,0-1 0,-8 7 0,-4 1 98,-1-1 0,-21 9-1,17-8-178,-24 11 361,22-12-238,1 1 1,0 1-1,1 1 0,-32 27 1,28-17-176,1 2 1,1 1 0,2 0 0,0 2-1,-25 46 1,8-11 60,-3-2 1,-49 58-1,56-81 77,-44 39 1,-5 5-147,-42 67 305,-37 40 556,101-123-1025,56-60 179,0 0 0,1 1 0,0 0 0,0 0 0,-4 10 0,-6 4 46,2-3-60,11-16-37,0 0 0,-1 1 0,1-1 0,-1 0 0,1 0 0,-1 0 0,0 0 0,-2 2 0,3-3-7,-1 1 0,0 0-1,1 0 1,-1-1 0,1 1-1,-1 0 1,-1 5 0,2-5 29,-1 0 0,1 0 0,-1 1 0,1-1 0,-1 0 0,0 0 1,1-1-1,-1 1 0,-4 2 0,-8 11 294,14-15-282,-1 1 0,1-1 0,0 0-1,0 1 1,0-1 0,0 0 0,-1 0 0,1 1 0,0-1 0,0 0 0,0 1 0,-1-1 0,1 0 0,0 0-1,-1 1 1,1-1 0,0 0 0,0 0 0,-1 0 0,1 0 0,0 1 0,-1-1 0,1 0 0,0 0 0,-1 0-1,1 0 1,-1 0 0,1 0 0,0 0 0,-1 0 0,0 0 0,1 0-7,0-1 0,0 1 0,0-1 0,-1 1 1,1-1-1,0 1 0,0-1 0,0 1 0,0-1 0,0 1 0,0-1 1,0 1-1,0-1 0,0 1 0,0-1 0,0 1 0,0-1 0,0 1 1,1-2-1,12-51 819,0 8-787,-2-1 1,8-86 0,-12 40 27,1-35-1528,-8 126 1340,0 10-107,-1-1 223,0 0 0,0 1 0,-4 10-1,-1 15-226,-25 199-145,28-209 544,-10 37 0,8-38-112,-2 26 0,6 5 475,1-53-374,1 0-153,0-1 0,0 1 0,-1-1 0,1 1 0,0-1 0,0 0 0,0 1 0,0-1 0,0 0 0,0 0-1,0 0 1,0 0 0,0 0 0,0 0 0,0 0 0,1 0 0,19-3 94,-13 2-361,12-3 308,34-10 0,-10 1 102,1 4-465,-25 5 371,-1 0 1,1-1 0,23-10-1,-24 7-230,27-14 568,-43 20-341,1 0 0,-1 0 0,0-1 0,1 0 0,-1 0 1,0 1-1,-1-2 0,1 1 0,4-6 0,-6 7-55,-1-1-1,1 1 1,0 0 0,-1 0 0,1 0 0,-1-1 0,0 1-1,0 0 1,0-1 0,0 1 0,0 0 0,0 0 0,0-1-1,-1 1 1,1 0 0,-1 0 0,0-1 0,0 1 0,0 0-1,0 0 1,0 0 0,-1-2 0,-3-3-35,0-1 0,-1 1-1,0 0 1,-7-7 0,-27-22 99,-2 2 0,-55-35 1,86 62-9,0-1-60,5 3-148,0 0 0,-1 1 0,1 0 0,-1 0 0,-8-3 0,14 7 136,0 0 0,0-1 0,0 1 0,0 0 0,0-1 0,0 1 0,0 0 0,-1 0 0,1 0 0,0 0 0,0 0 0,0 0 0,0 1 0,0-1 1,-1 0-1,1 0 0,0 1 0,0-1 0,0 1 0,0-1 0,0 1 0,0-1 0,0 1 0,0 0 0,0-1 0,0 1 0,1 0 0,-1 0 0,0 0 0,0 0 0,1 0 0,-1 0 0,1 0 0,-1 0 0,0 0 0,1 0 0,0 0 0,-1 0 0,1 0 0,0 0 0,-1 2 0,-2 12-86,0 1 0,2 0 0,-1 0 0,2-1 0,0 1 0,3 16 0,-1 21 88,-1-38 115,0 0 0,1 0 0,1 0 0,1-1 0,6 20 0,-9-33-83,-1 0 0,0 0 0,1-1-1,-1 1 1,0 0 0,1-1 0,-1 1-1,1-1 1,-1 1 0,1-1 0,-1 1 0,1-1-1,-1 1 1,1-1 0,0 1 0,-1-1 0,1 1-1,0-1 1,-1 0 0,1 1 0,0-1 0,-1 0-1,1 0 1,0 0 0,0 0 0,-1 1 0,1-1-1,0 0 1,0 0 0,-1 0 0,1-1 0,0 1-1,0 0 1,0 0 0,4-1-15,0-1 0,0 1 0,-1-1 0,6-3 0,-2 1 63,11 1-529,-11 2 863,-20-7-37,-45-15-345,57 23-46,0-1 0,-1 1-1,1 0 1,-1 0-1,1 0 1,-1-1 0,1 1-1,-1 0 1,1 0-1,-1 0 1,1 0 0,-1 0-1,0 0 1,1 0-1,-1 0 1,1 0 0,-1 0-1,1 0 1,-1 0-1,1 1 1,-1-1 0,1 0-1,-1 0 1,1 0-1,-1 1 1,1-1 0,0 0-1,-2 1 1,2 0-14,-1 0 1,0 0-1,1 0 1,-1 0-1,1 1 1,-1-1-1,1 0 1,0 0-1,-1 0 1,1 0-1,0 1 1,0 0-1,-1 3 8,1 0 0,1 0 0,-1 0 0,1 0 0,1 6-1,-1-6 56,1 0-1,0 0 0,0 0 0,0-1 0,1 1 0,3 4 0,-5-7-203,1-1 1,-1 1-1,0-1 1,0 1-1,1-1 1,-1 0-1,1 0 1,-1 0-1,1 0 1,0 0-1,-1 0 1,1 0-1,0 0 0,-1-1 1,1 1-1,0 0 1,0-1-1,0 0 1,2 1-1,9-3-1510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9:03.9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89 55 992,'-1'-1'193,"1"1"1,-1-1-1,1 1 1,-1-1-1,1 1 1,-1-1-1,0 1 1,1 0-1,-1-1 1,0 1-1,1 0 1,-1-1-1,0 1 1,-1-1-1,-8-3 569,1-4-71,-8-5 1686,16 12-2343,0 1 0,0 0-1,-1 0 1,1-1 0,0 1-1,0 0 1,0 0 0,0 0-1,0 0 1,0 0 0,0 0-1,-1 1 1,1-1 0,0 0-1,0 1 1,0-1 0,-2 1-1,2 0-31,0-1-1,0 0 0,0 0 0,0 1 0,0-1 0,0 1 1,1-1-1,-1 1 0,0-1 0,0 1 0,0 0 0,0-1 1,1 1-1,-1 0 0,0-1 0,1 1 0,-1 0 0,0 0 1,1 0-1,-1 0 0,1 0 0,0 0 0,-1 0 1,1 0-1,0-1 0,-1 1 0,1 1 0,0-1 0,0 0 1,0 0-1,0 0 0,0 0 0,0 0 0,0 0 0,0 0 1,0 0-1,1 0 0,-1 0 0,0 0 0,1 1 0,0 0 62,-1-1 0,1 0-1,0 0 1,0 0-1,0 1 1,-1-1-1,1 0 1,0 0 0,0 0-1,1 0 1,-1 0-1,0-1 1,0 1-1,0 0 1,0 0 0,1-1-1,-1 1 1,0-1-1,1 1 1,-1-1-1,0 0 1,1 1 0,-1-1-1,1 0 1,-1 0-1,1 0 1,-1 0 0,0 0-1,3-1 1,1 1 91,0-1 1,0 0 0,0 0-1,0 0 1,0 0 0,0-1-1,5-3 1,-7 4-123,0-1 0,0 0 0,0-1 0,0 1 0,0-1 0,-1 1 0,1-1 0,-1 0 0,4-5 0,-5 6-460,1-1 0,0 1 0,-1 0 0,1 0 1,0 0-1,0 0 0,1 0 0,3-2 0,0 0-1252,6-6-1754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9:04.9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35 158 2240,'-10'-14'843,"-4"-7"1234,14 20-1987,-1 0-1,1 0 1,-1 0 0,1 0-1,0-1 1,0 1-1,-1 0 1,1 0 0,0 0-1,0-1 1,0 1-1,0 0 1,0 0 0,0-1-1,1 1 1,-1 0 0,1-2-1,-1 3-78,1 0 1,-1 0-1,1-1 0,-1 1 1,1 0-1,0 0 0,-1-1 1,1 1-1,-1 0 0,1 0 1,-1 0-1,1 0 1,0 0-1,-1 0 0,1 0 1,-1 0-1,1 0 0,0 0 1,-1 0-1,1 1 0,-1-1 1,1 0-1,-1 0 0,1 1 1,-1-1-1,1 0 0,0 1 1,21 10 305,-21-11-296,19 9 161,-1 0-1,32 7 0,9 4 230,-54-17-257,0-1 0,0-1 1,0 1-1,10 0 0,-14-2-106,-1 0 0,0 1 0,1-1 0,-1 0 1,0 0-1,0 0 0,1 0 0,-1 0 0,0-1 0,0 1 0,1 0 0,-1 0 0,0-1 0,0 1 0,0-1 0,1 1 0,-1-1 0,0 0 0,0 1 0,0-1 1,0 0-1,0 0 0,0 0 0,0 0 0,0 0 0,-1 0 0,1 0 0,1-1 0,-2-1 26,0 0 1,0 0-1,0 0 0,-1 0 0,1 0 1,-1 0-1,0 0 0,1 0 0,-1 1 1,0-1-1,-3-4 0,3 3-21,-4-6-13,0 1 1,0 0-1,0 0 1,-1 0-1,-1 0 1,1 1-1,-1 0 1,-1 0-1,0 1 0,0 0 1,-16-11-1,22 17-78,0 0 0,0 0 0,-1 0 0,1 0 0,-1 1 0,1-1 0,0 0 0,-1 1 0,1 0 0,-1 0 0,1-1 0,-1 2-1,0-1 1,1 0 0,-1 0 0,1 1 0,0-1 0,-1 1 0,1 0 0,-1 0 0,1 0 0,0 0 0,0 0 0,-1 0 0,1 1 0,0-1 0,0 1 0,0-1-1,1 1 1,-3 3 0,-5 5 6,0 1 1,1 0-1,1 0 0,-10 19 0,6-9 353,4-10 47,2-3-256,0 0 0,1 1 0,0-1 0,-6 17 0,10-24-150,0-1 0,0 1 0,0-1 0,0 1 0,0 0 0,0-1 0,0 1 0,1-1 0,-1 1 0,0 0 0,0-1 0,0 1 0,1-1 0,-1 1 0,0-1 0,0 1 0,1-1 0,-1 1 0,0-1 0,1 1 0,-1-1 0,1 1 0,-1-1 0,1 0 0,-1 1 0,1-1 0,-1 0 0,1 1 0,0-1 0,20 8-1958,9-3 540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9:52.7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0 736,'-5'0'1371,"6"0"-1326,-1 1 0,1-1 0,-1 1 0,1-1 1,-1 0-1,1 1 0,-1-1 0,0 1 1,1-1-1,-1 1 0,0-1 0,0 1 0,1-1 1,-1 1-1,0-1 0,0 1 0,0 0 1,0-1-1,0 1 0,0 0 0,2 12 494,-1 33 282,8 59 0,4 29-272,-4-62-389,-4-25 117,14 61 1,-1-10 527,-15-91-575,-3-7-225,0 0 1,0 0 0,-1 0-1,1 0 1,0 0-1,0 0 1,0 0 0,0 0-1,0 0 1,0 0-1,0 0 1,0 0-1,0 0 1,0 0 0,0 0-1,-1 0 1,1 0-1,0 0 1,0 0 0,0 0-1,0 0 1,0 0-1,0 0 1,0 0 0,0 0-1,0 0 1,0 0-1,0 0 1,0 1-1,0-1 1,0 0 0,0 0-1,0 0 1,0 0-1,-1 0 1,1 0 0,0 0-1,0 0 1,0 0-1,0 0 1,0 0-1,0 0 1,0 1 0,0-1-1,0 0 1,0 0-1,0 0 1,0 0 0,0 0-1,0 0 1,0 0-1,0 0 1,0 0-1,1 0 1,-1 0 0,0 0-1,0 1 1,0-1-1,0 0 1,0 0 0,0 0-1,0 0 1,-4-11 276,-7-22-166,2 0 0,2-1 0,-6-50 0,-1 5-229,7 41 104,5 31-54,1 0 0,-1 0 1,-6-13-1,8 20 61,0 0 0,0 0-1,0 0 1,0 0 0,0 1 0,0-1 0,0 0-1,0 0 1,0 0 0,0 0 0,0 0 0,-1 0-1,1 0 1,0 0 0,0 0 0,0 0 0,0 0-1,0 0 1,0 0 0,0 0 0,0 0 0,0 0-1,0 1 1,0-1 0,0 0 0,-1 0 0,1 0-1,0 0 1,0 0 0,0 0 0,0 0 0,0 0-1,0 0 1,0 0 0,0 0 0,0 0 0,-1 0-1,1 0 1,0-1 0,0 1 0,0 0 0,0 0-1,0 0 1,0 0 0,0 0 0,0 0 0,0 0-1,0 0 1,0 0 0,0 0 0,-1 0 0,1 0-1,0 0 1,0 0 0,0-1 0,-1 9-30,-3 133 358,4-127-252,-1 11-2,6 38 0,-3-54 269,-3-20-112,1-10 23,2-57 65,-2 47-345,5-39 0,-5 51 67,0 17-124,0 8-40,-3 58 1053,-11-78-656,10 6-184,1 2 42,0 0-1,-1 0 0,0 0 1,0 1-1,-8-9 0,11 13-180,-1 0 0,0 1 0,1-1 0,-1 1 0,0-1 0,1 1 0,-1 0 0,0 0 0,0 0 1,1 0-1,-1 0 0,-3 0 0,1 0 79,3 0-98,17 13-282,-12-12 321,-1 1-1,0 0 1,-1 1 0,1-1 0,0 0 0,2 4 0,14 9-123,-17-14 211,0 1 0,1-1 0,-1 1 0,0 0 0,0 0 0,0 0 0,0 0 0,0 0 0,2 5 432,-20-15 140,10 2-350,4 4-328,-1-1-1,1 1 1,-1 0-1,1 0 1,-6-3-1,7 5 31,1-1 1,-1 1-1,1 0 0,-1 0 1,1 0-1,-1 0 0,1 0 1,-1 0-1,0 0 0,1 0 1,-1 0-1,1 0 0,-1 0 1,1 0-1,-1 0 0,1 0 0,-1 0 1,1 1-1,-1-1 0,1 0 1,-1 0-1,1 1 0,0-1 1,-1 0-1,1 1 0,-1-1 1,1 0-1,0 1 0,-1-1 1,1 0-1,0 1 0,-1-1 1,1 1-1,0-1 0,0 1 0,-1-1 1,1 1-1,0-1 0,0 1 1,0-1-1,0 1 0,0-1 1,-1 1-1,1 0 0,-2 12 18,0-1-1,1 1 0,0 0 0,0 0 0,3 18 0,-1 5 3,0-18-12,0-1 0,6 30 1,2-24-268,0-4 412,-8-17-112,-1-1-36,0-1 0,0 1 1,0 0-1,0-1 0,0 1 1,0-1-1,0 1 1,0-1-1,1 1 0,-1 0 1,0-1-1,1 1 0,-1-1 1,0 1-1,1-1 1,-1 1-1,0-1 0,1 0 1,-1 1-1,1-1 0,-1 1 1,1-1-1,-1 0 0,1 0 1,-1 1-1,1-1 1,-1 0-1,2 1 0,81 76-9852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9:56.9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39 532 992,'3'-5'458,"-3"4"-437,1 1 0,-1-1 0,0 1 0,1-1 0,-1 1 0,1-1 0,-1 1 1,0-1-1,0 0 0,1 1 0,-1-1 0,0 1 0,0-1 0,0 0 0,1 1 0,-1-1 0,0 0 1,0 0-1,0-6 91,0 0 0,-1 0 0,0 0 0,0 0 0,0 0 0,-1 0 0,0 0 0,-1 0 0,-3-6 0,-10-33 234,11 11 1,0-4-566,4 36 263,1-1 0,-1 0 0,0 1 1,1-1-1,0 0 0,0 1 0,0-1 0,1-6 0,1-9 13,-2 5 34,0 2 55,0 1-1,-3-21 1,2 27-150,1 1 0,0-1 0,0 1 0,2-8 0,0-8-94,-2 17 117,0 0-1,0-1 0,0 1 1,1 0-1,0 0 1,-1-1-1,1 1 1,1 0-1,1-4 0,-3 6 12,1-2-3,0 1 0,-1 0 0,1 0 0,-1-1 0,0 1 1,0-1-1,0 1 0,0-4 0,0 4-20,0 0 1,0 0-1,0-1 0,0 1 0,0 0 0,0 0 0,1 0 1,0-3-1,2-14 59,-3 18-56,0-1 1,0 1-1,0-1 1,0 1-1,1 0 1,-1-1-1,0 1 1,1-1-1,-1 1 1,1 0-1,-1 0 1,2-3 0,-6-15 1055,4 20-1004,0 0-76,0 0 0,0 0 0,0-1 0,0 1 0,0 0 0,1 0 0,-1-1 0,0 1 0,0 0 1,0 0-1,1-1 0,-1 1 0,1 0 0,-1 0 0,0-1 0,1 1 0,-1-1 0,1 2 0,1 0-6,0 1 0,0 0 0,0-1-1,-1 1 1,1 0 0,-1 0 0,0 0-1,0 1 1,0-1 0,1 5 0,1 37-21,-1-16 219,5 115-118,-2-35-152,-3-51-164,0 12 725,-2-58-487,-1 25-1,-1-6 232,2-30-63,-8 6 380,8-7-528,0 0 0,0 0 1,0 0-1,0 0 0,-1 0 1,1 0-1,0 1 0,0-1 1,0 0-1,0 0 0,0 0 1,-1 0-1,1 0 0,0 0 1,0 0-1,0 0 0,0 0 1,-1 0-1,1 0 0,0 0 1,0 0-1,0 0 0,0 0 1,0 0-1,-1 0 0,1 0 1,0 0-1,0 0 0,0 0 1,0-1-1,-1 1 0,1 0 1,0 0-1,0 0 0,0 0 1,0 0-1,0 0 0,0 0 1,0-1-1,-1 1 0,1 0 1,0 0-1,0 0 0,0 0 1,0 0-1,0 0 0,0-1 1,0 1-1,0 0 0,0 0 1,0 0-1,0 0 0,0-1 1,0-1-25,-1 0 0,1 0 0,0 0 0,-1 0 0,0-1 0,1 1 0,-1 0 0,0 0 0,0 0 0,-1-1 0,1 1 45,0 0 0,0 0 0,0-1 0,0 1 0,0 0 0,0 0 0,1 0 0,0-1 0,-1 1 0,1-3-1,1-4-112,-1 8 27,0-1-1,1 1 0,-1-1 1,0 0-1,0 1 1,0-1-1,0 1 0,0-1 1,-1 1-1,1-1 1,-1-1-1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29:59.8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231 11 1248,'0'-11'3296,"-8"34"-3008,-2 26 69,-3 66 1,9-64 154,-13 57-1,-5-19 301,-17 87 78,38-163-702,-2-1 1,-5 21-1,8-33-176,0 0 0,0 0 0,0 1 0,0-1 0,0 0-1,0 0 1,-1 1 0,1-1 0,0 0 0,0 0 0,0 0 0,0 1 0,0-1 0,0 0-1,0 0 1,0 1 0,-1-1 0,1 0 0,0 0 0,0 0 0,0 0 0,-1 1 0,1-1-1,0 0 1,0 0 0,0 0 0,-1 0 0,1 0 0,0 0 0,0 1 0,0-1 0,-1 0-1,1 0 1,0 0 0,0 0 0,-1 0 0,1 0 0,-5-9 317,-2-18-26,7 26-299,-7-56-48,1-112-1,6 161 43,-2-35 208,2 39-160,-1 1 0,0-1 0,1 1-1,-1 0 1,-1-1 0,1 1 0,0 0-1,-1 0 1,0 0 0,-2-4 0,4 6-63,-1 1 1,1 0-1,0 0 0,0-1 1,-1 1-1,1 0 1,0 0-1,0 0 1,-1 0-1,1-1 1,0 1-1,-1 0 0,1 0 1,0 0-1,-1 0 1,1 0-1,0 0 1,-1 0-1,1 0 0,0 0 1,-1 0-1,1 0 1,0 0-1,-1 0 1,1 0-1,0 0 1,-1 0-1,1 0 0,0 0 1,-1 1-1,-10 8-214,-6 18 117,-1 19 1511,17-48-1405,1-1-1,0 1 1,-1 0-1,1 0 0,0 0 1,0 0-1,0 0 1,1-3-1,0-4-47,-1-133-184,1 149-208,5 2 518,1-1 0,0 0-1,1 0 1,11 9 0,-16-15-120,12 10-143,0-1 0,28 14 1,-26-15 409,32 23 0,-46-30-227,0 0 0,0 1 0,0-1 0,-1 1 0,1-1 0,-1 1 0,0 0 0,0 0 1,0 0-1,-1 0 0,1 1 0,-1-1 0,1 8 0,-1-10 18,0 1 1,0-1-1,0 0 1,0 0-1,0 0 1,0 0-1,0 0 1,1 0-1,-1 0 0,1 0 1,2 2-1,-4-4-24,13-8 491,-12 7-462,1 0 0,-1-1 0,0 0 0,0 1 0,0-1 0,0 0 0,0 1 0,-1-1 0,1 0 0,0 0 0,-1 0 0,1 0 0,-1 1 0,0-1 0,1 0 0,-1 0 0,0 0 0,0 0 0,-1-2 0,0-4 51,-1 0 1,0 0-1,-4-11 0,4 13-126,0 1 0,0-1 0,1 0-1,-1 0 1,1-7 0,1 8 61,-1 3-16,1 1-1,0-1 0,0 1 1,0-1-1,1 1 1,-1-1-1,0 1 0,0-1 1,1-1-1,5 1-166,5 6-58,14 15 1298,-24-19-981,1 0-81,0 0-1,0-1 1,-1 1 0,1 0-1,0-1 1,-1 1-1,1-1 1,0 0 0,-1 1-1,1-1 1,-1 0 0,1 0-1,-1 0 1,1 0 0,-1 0-1,0-1 1,0 1-1,1 0 1,-1 0 0,0-1-1,0 1 1,0-1 0,0 1-1,-1-1 1,1 1-1,0-1 1,-1 0 0,1 1-1,-1-1 1,1-2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0:02.3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135 73 1472,'-9'-13'478,"7"8"-52,-1 1 0,0 0 1,0-1-1,0 1 0,-5-4 0,1 2 183,5 4-473,0 0 0,0 0 0,0 0 0,0 0-1,-1 0 1,1 0 0,-1 1 0,1-1 0,-1 1 0,0 0 0,1 0 0,-1 0 0,-5-1-1,7 2-136,0 0 0,1 0 0,-1 0 0,1 1 0,-1-1 0,0 0-1,1 0 1,-1 1 0,1-1 0,-1 1 0,1-1 0,-1 0-1,1 1 1,0-1 0,-1 1 0,1-1 0,-1 1 0,1-1-1,0 1 1,0-1 0,-1 1 0,1 0 0,0-1 0,0 1 0,-1 1-1,-4 20-73,4-16 79,-2 23 82,1 0-1,1 0 1,2 0 0,5 38-1,-2-23-1,11 106 524,-5-63-43,-2 66 1110,-7-104-1456,-1-49-210,-1 0 0,1 0 1,0 1-1,0-1 0,0 0 0,0 0 1,0 0-1,0 0 0,0 0 1,-1 0-1,1 0 0,0 0 0,0 0 1,0 0-1,0 0 0,0 0 1,-1 0-1,1 0 0,0 0 0,0 0 1,0 0-1,0 0 0,0 0 1,0 0-1,-1 0 0,1 0 1,0 0-1,0 0 0,0 0 0,0 0 1,0 0-1,0 0 0,-1 0 1,1 0-1,0-1 0,0 1 0,0 0 1,0 0-1,0 0 0,0 0 1,0 0-1,0 0 0,0 0 0,-1-1 1,1 1-1,0 0 0,0 0 1,0 0-1,0 0 0,0 0 0,0 0 1,0-1-1,0 1 0,0 0 1,0 0-1,0 0 0,0 0 0,0 0 1,0-1-1,0 1 0,0 0 1,-5-19 334,-1 0 0,-17-33 0,14 32-713,1 0 0,-8-26 0,10 24-1434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0:06.7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178 155 1152,'-1'-5'1629,"2"5"-1598,0-3 58,7-12 1230,-9 13-1239,1-1 25,1 3-62,2-2 5,-2-1 127,-1 1 0,1 0 0,-1-1 0,0 1 0,0 0 0,0-1 0,0 1 0,-1-7 526,1 8-647,1 0 1,-1 0-1,0 0 0,0 0 1,0 0-1,0 0 0,-1 0 1,1 0-1,0 0 0,0 0 0,-1 0 1,1 0-1,0 0 0,-1 0 1,1 0-1,-1 0 0,1 1 1,-1-1-1,0 0 0,1 0 0,-2-1 1,-4-11 473,5 12-506,0 0 1,0 0 0,0 0 0,0-1-1,0 1 1,0 0 0,0 0 0,0-1-1,1 1 1,-1-1 0,0 1 0,1-1-1,-1 1 1,1-1 0,0 1-1,-1-1 1,1 1 0,0-1 0,0 1-1,0-1 1,0 0 0,1-2 0,-1 1-24,0 2 8,0 1-1,0 0 0,-1 0 0,1-1 0,0 1 0,0 0 0,0 0 1,0-1-1,0 1 0,0 0 0,0 0 0,0-1 0,-1 1 0,1 0 0,0 0 1,0 0-1,0 0 0,-1-1 0,1 1 0,0 0 0,0 0 0,0 0 1,-1 0-1,1-1 0,0 1 0,0 0 0,-1 0 0,1 0 0,0 0 1,-1 0-1,1 0 13,-1 0-1,1 0 1,0 0 0,-1-1 0,1 1-1,0 0 1,-1 0 0,1 0 0,0 0 0,-1-1-1,1 1 1,0 0 0,-1 0 0,1-1 0,0 1-1,0 0 1,-1 0 0,1-1 0,0 1 0,0 0-1,0-1 1,0 1 0,-1 0 0,1-1 0,0 1-1,0-1 1,0 1 0,0 0 0,0-1 0,0 1-1,0 0 1,0-1 0,0 0-6,-1 1 0,1-1 0,0 1 0,-1-1 1,1 1-1,0-1 0,-1 1 0,1-1 0,-1 1 0,1-1 0,-1 1 0,1 0 0,-1-1 0,1 1 1,-1 0-1,1-1 0,-1 1 0,1 0 0,-1 0 0,0 0 0,1-1 0,-1 1 0,1 0 1,-1 0-1,0 0 0,1 0 0,-1 0 0,0 0 0,0 0 0,-29 1 473,19-1-314,9 1-375,-1 0 0,0 0 0,1 0 0,-1 0 0,0 0 1,1 1-1,0-1 0,-1 1 0,1 0 0,0 0 0,0-1 1,0 2-1,-3 2 0,-7 6-83,-3 8-2097,12-15 1986,1-1 0,-2 7-1,-7 11-1712,-1-6 953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5:20.9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3 218 3072,'-2'0'2806,"2"0"-2741,0 0-1,0 0 1,0 0 0,0 0-1,0 0 1,1 0 0,-1 0 0,0 0-1,0 0 1,0 0 0,0 0 0,1 0-1,-1 0 1,0 0 0,0 0-1,0 0 1,1 0 129,-1 0-129,4-1 102,0 0-1,0 0 1,0 0 0,0 1-1,0 0 1,0-1 0,0 2-1,0-1 1,5 1-1,41 10 524,-22-4-433,221 39 220,11-22 44,281-32-292,-201-37-225,-170 17 424,69-12 352,-25 3-552,144-1-52,-336 37-181,143-1-342,-120 9 605,-33-5-150,0 0 0,20 1-1,180-3-261,-152 4 831,-117-15-458,28 6-25,0-1-1,-49-18 1,50 12-557,1-1 1,-32-20-1,59 33 352,0 0 0,0 0 0,0 0 0,-1-1 0,1 1 0,0 0 0,0 0 0,0 0 0,-1 0 0,1 0 0,0-1 0,0 1 0,0 0 0,0 0 0,0 0 0,0-1 0,-1 1 0,1 0 0,0 0 0,0 0 0,0-1 0,0 1 0,0 0 0,0 0 0,0-1 0,0 1 0,0 0 0,0 0 0,0 0 0,0-1 0,0 1 0,0 0 0,0 0 0,0-1 0,0 1 0,0 0 0,0 0 0,1 0 0,-1-1 0,0 1 0,0 0 0,0 0 0,0 0 0,0-1 0,0 1 0,1 0 1,-1 0-1,0 0 0,11-6-59,7 4 96,-1 2-1,0 0 1,1 0 0,-1 2 0,28 5-1,-25-3-83,8 0 299,1 1 0,-1 2 0,0 1-1,0 1 1,42 20 0,-69-28-261,1 0 0,0 0 0,-1 1-1,1-1 1,0 0 0,-1 1 0,1-1 0,-1 1 0,0-1-1,1 1 1,0 1 0,-2-2-41,0 0-1,1-1 1,-1 1 0,0 0-1,0-1 1,0 1 0,1 0-1,-1 0 1,0-1 0,0 1-1,0 0 1,0 0 0,-1-1-1,1 1 1,0 0 0,0-1-1,0 1 1,0 0-1,-1 0 1,1-1 0,0 1-1,-1-1 1,1 1 0,-1 0-1,1-1 1,0 1 0,-1-1-1,0 1 1,1-1 0,-1 1-1,1-1 1,-1 1 0,1-1-1,-2 1 1,-15 8-1075,-3-1-981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0:08.6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315 282 2144,'9'-24'3829,"-9"-18"-746,-2 37-2859,0-1 0,0 1 0,-1 0 0,-5-9 0,6 11-59,0 0-1,1-1 1,-1 1 0,1 0 0,0-1 0,-1-5 0,1 6-158,0 0 0,1 0 0,-1 0 1,0 0-1,-1 0 0,1 1 1,0-1-1,-1 0 0,-3-4 0,4 5 45,-1 0-1,1 0 1,0 0 0,0 0-1,0 0 1,0 0-1,1 0 1,-2-3-1,-6-15 355,1 8-301,7 10-103,-1 1 0,1 0 0,-1-1 1,1 1-1,-1 0 0,0 0 1,1 0-1,-1 0 0,0 0 0,0 0 1,0 0-1,0 0 0,0 0 0,0 0 1,0 0-1,0 1 0,0-1 0,-1 0 1,1 1-1,0-1 0,0 1 0,-1-1 1,1 1-1,0 0 0,-1-1 0,1 1 1,0 0-1,-3 0 0,-16 0 516,6 1-390,-1-1 0,0-1 0,0-1 0,-23-4 0,13 0 29,19 5-81,0 0 1,0 0-1,0-1 0,-6-3 0,-6 1-158,16 4 23,1-1 0,-1 1 1,0 0-1,0-1 0,1 1 0,-1-1 0,0 1 0,1-1 0,-1 0 0,0 0 0,1 0 0,-1 0 1,-1-2-1,-1 0 124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0:10.9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31 431 1984,'5'-34'4981,"-10"99"-3242,-1 13-965,-1 1 318,-1-28-1145,3 24 1772,5-75-1708,0 0 0,0 0 0,-1 0 0,1 0 0,0 0 0,0 0 0,0 0 0,0 0 0,0 0 0,0 0 0,0 0 1,0 0-1,-1 0 0,1 0 0,0 0 0,0 0 0,0 0 0,0 0 0,0 0 0,0 0 11,0 0-11,-1-1 21,1 1-1,0-1 0,0 1 1,-1-1-1,1 0 1,0 1-1,0-1 1,0 1-1,0-1 0,0 1 1,0-1-1,0 1 1,0-1-1,0 0 0,0 1 1,0-1-1,0 0 1,7-38 647,1-59 0,-2 15-811,8-7-177,-6 35 325,6-20-73,-11 54 269,1-25-500,0-16 629,0 4-474,-2 44 168,-1 0 0,0 1 0,-3-21 0,1 3-2634,6 50 318,0-7 1079,3 21-424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0:15.0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61 264 2976,'-1'-7'148,"0"0"0,1 0 1,0 1-1,0-1 0,0 0 0,1 1 1,0-1-1,0 0 0,1 1 0,0-1 1,4-9-1,5-25 281,-8 27 218,0 1-1,1 0 1,9-19 0,-10 25-556,0 0 1,1 1-1,0-1 0,0 1 0,1 0 1,0 0-1,13-9 1109,-24 29-482,-14 19 447,-5 3-925,-32 60 1,50-80-1064,0 0 0,0 0 0,2 0 0,0 1 0,1 0 0,-4 34 0,7-17-2478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0:15.8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510 284 5312,'-6'0'231,"-1"0"0,0 0-1,1-1 1,-1 0 0,1 0 0,-1-1 0,1 1 0,0-1-1,0-1 1,0 1 0,0-1 0,0 0 0,-6-5 0,-7-5 198,-1 1 0,0 1 1,0 1-1,-1 1 0,-27-9 1,-150-52 1244,190 66-1526,0 0-1,0 0 0,1-1 1,0 0-1,0 0 0,0 0 1,-6-8-1,12 13-139,1-1-1,0 1 1,-1-1 0,1 1-1,0 0 1,-1-1 0,1 1-1,0-1 1,0 1 0,-1-1-1,1 0 1,0 1 0,0-1-1,0 1 1,0-1 0,0 1-1,0-1 1,0 1 0,0-1-1,0 1 1,0-1 0,0 0-1,0 1 1,0-1 0,1 0-1,-1 0-11,1 0-1,0 0 0,-1-1 0,1 1 0,0 0 0,0 0 0,0 0 0,0 0 0,0 0 0,1 0 0,3-3-39,0 1 0,0 1 0,0-1 0,7-2 0,9-1 55,0 2 0,0 0 0,0 1 0,43-1 0,-15 2 105,-35 1-81,0 0 0,1 1 1,-1 0-1,19 4 0,-31-4-24,-1 0 0,1 1 0,0-1 1,-1 1-1,1-1 0,-1 1 0,1 0 0,-1 0 0,0-1 0,1 1 1,-1 0-1,0 0 0,1 0 0,-1 1 0,1 0 0,-1-1-7,-1 0 0,0 0-1,0-1 1,1 1-1,-1 0 1,0 0-1,0 0 1,0 0 0,0-1-1,0 1 1,0 0-1,0 0 1,0 0 0,0 0-1,0-1 1,-1 1-1,1 0 1,0 0 0,-1 0-1,1-1 1,0 1-1,-1 0 1,1-1 0,-1 1-1,1 0 1,-1-1-1,1 1 1,-2 0 0,0 2-3,-14 19-2685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0:17.0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113 308 2400,'-1'-5'370,"1"1"0,-1-1 0,1 0 0,0 0 0,0 0 0,1 1 0,1-6 0,0-6 374,-1 0 0,0-1 0,-1 1 0,-4-31 0,0-17-107,4 57-545,0 0 0,-1 0 0,1 1-1,-1-1 1,-1 0 0,1 1 0,-1-1 0,-4-9 0,3 9-120,-4-4 10,3 11-44,0 7-81,1 1 52,0 1 1,1 0-1,0 0 0,0 13 1,-3 13 239,-1-7 1134,-1 42-1,14-114-1340,-1-56 319,-6 100-264,0 0-1,0 0 1,0 0 0,0 0 0,0 0-1,0 0 1,0 0 0,0 0 0,0 0-1,0 0 1,0-1 0,0 1-1,0 0 1,0 0 0,0 0 0,0 0-1,0 0 1,0 0 0,0 0 0,0 0-1,0 0 1,0-1 0,0 1 0,0 0-1,0 0 1,0 0 0,0 0-1,0 0 1,0 0 0,0 0 0,0 0-1,0 0 1,0 0 0,0-1 0,0 1-1,0 0 1,0 0 0,0 0 0,0 0-1,0 0 1,0 0 0,-1 0-1,1 0 1,0 0 0,0 0 0,0 0-1,0 0 1,0 0 0,0 0 0,0 0-1,0 0 1,0 0 0,0 0 0,-1 0-1,1 0 1,0 0 0,0 0-1,0 0 1,0 0 0,0 0 0,0 0-1,0 0 1,0 0 0,0 0 0,-1 0-1,1 0 1,-3 7-135,0 7 125,0-1 0,-6 16 1,-5 14 39,-12 62 624,26-105-653,0 0 1,0 0 0,0 0 0,0 0 0,0 1 0,0-1 0,0 0 0,0 0-1,0 0 1,-1 0 0,1 1 0,0-1 0,0 0 0,0 0 0,0 0-1,0 1 1,0-1 0,0 0 0,0 0 0,0 0 0,0 0 0,0 1-1,1-1 1,-1 0 0,0 0 0,0 0 0,0 1 0,0-1 0,0 0 0,0 0-1,0 0 1,0 0 0,0 0 0,1 1 0,-1-1 0,0 0 0,0 0-1,0 0 1,0 0 0,0 0 0,1 0 0,-1 1 0,9-7 104,13-19 64,-17 19-282,25-29-34,-29 34 128,-1 1 5,1 0 0,0 0 1,-1 1-1,1-1 1,0 0-1,-1 0 0,1 1 1,-1-1-1,1 0 0,0 1 1,-1-1-1,1 0 1,0 2-1,0 20-206,0-12-92,-1 0 1,-1 17-1,-1-19 540,1 0-1,-2 0 0,-5 14 219,0-16 298,7-15-668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0:20.2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685 1 2496,'-27'0'3068,"9"-1"-2139,1 1 1,-1 1-1,0 0 1,1 2-1,-21 4 1,29-5-681,-1 0 0,1-1 0,-1 0 0,0-1 1,-15-1-1,-2 0-43,-79-2 261,51 1-379,-1 2 0,-106 13 0,162-13-86,-8 1-104,0 1 0,1 0 1,-1 0-1,-14 6 0,23-7 94,-1-1 0,0 1-1,1-1 1,-1 1 0,0-1-1,1 1 1,-1-1 0,1 1 0,-1-1-1,1 1 1,-1-1 0,1 1-1,-1-1 1,1 0 0,0 1 0,-1-1-1,1 0 1,6 3-6,1 0 0,-1-1 0,0 0 1,0-1-1,1 1 0,7-1 0,50 0 80,-46-1-62,334 0 364,-353 0-374,1 1-1,-1-1 0,0 0 0,0 0 1,0 1-1,0-1 0,0 0 0,1 1 0,-1-1 1,0 0-1,0 1 0,0-1 0,0 0 1,0 1-1,0-1 0,0 0 0,0 0 1,0 1-1,0-1 0,0 0 0,0 1 1,0-1-1,0 0 0,0 1 0,-1-1 1,1 0-1,0 1 0,0-1 0,-1 1 1,-2 8 91,0-2-107,0-1-1,-1 0 1,0 0-1,0 0 1,0-1 0,0 0-1,-8 7 1,-4 2 188,-19 13-1,15-13-98,17-11-65,0-1 0,0 0 1,0 0-1,0 0 1,0 0-1,-1-1 1,1 1-1,0-1 0,-1 0 1,-6 2-1,12-4 23,0 0 0,0 0 0,1 0 0,-1 0 0,0 0 0,0 0 0,2-2 0,2-1 10,12-6-13,-1 0 0,0-1 0,0-1 0,-1-1 0,0 0 0,13-16 1,2-9 185,-31 37-223,0 1 0,0 0 0,0 0 1,1 0-1,-1 0 0,0-1 1,0 1-1,0 0 0,0 0 0,0 0 1,0 0-1,0-1 0,0 1 0,0 0 1,0 0-1,0 0 0,0-1 1,0 1-1,0 0 0,0 0 0,0 0 1,0 0-1,0-1 0,0 1 0,0 0 1,0 0-1,0 0 0,0-1 1,0 1-1,0 0 0,0 0 0,-1 0 1,1 0-1,0-1 0,0 1 1,0 0-1,0 0 0,0 0 0,0 0 1,-1 0-1,1 0 0,0 0 0,0-1 1,-13 0-289,-13 4 198,9 3-71,-17 5-1202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0:18.3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26 154 4480,'1'-15'1897,"0"12"-1751,2-15-285,-2 5 107,-3-22 2246,2 33-2054,0 0 0,-1 1 1,1-1-1,-1 0 0,1 0 0,-1 1 1,0-1-1,0 1 0,0-1 1,0 1-1,0-1 0,0 1 0,-2-3 321,-10-7 888,13 10-1248,-1 0 0,1 0 0,-1 0 0,1 0 0,-1-1-1,1 1 1,0 0 0,-1 0 0,1 0 0,0-2 0,0 2-108,0 1-1,0-1 1,0 1-1,0 0 1,1-1 0,-1 1-1,0 0 1,0-1 0,0 1-1,1 0 1,-1-1 0,0 1-1,0 0 1,1 0 0,-1-1-1,0 1 1,1 0-1,-1 0 1,0 0 0,1-1-1,-1 1 1,0 0 0,1 0-1,-1 0 1,1 0 0,-1 0-1,1 0 1,13-2-20,-11 1 44,22-2 42,26-1-1,-10 1 144,-32 3 115,0 0 0,-1 1 1,14 2-1,-22-3-321,1 0 1,-1 0-1,1 0 0,-1 0 1,0 0-1,1 0 0,-1 0 1,1 0-1,-1 0 1,0 1-1,1-1 0,-1 0 1,0 0-1,1 0 1,-1 1-1,0-1 0,1 0 1,-1 0-1,0 1 0,0-1 1,1 0-1,-1 1 1,0-1-1,0 0 0,0 1 1,1-1-1,-1 0 0,0 1 1,0-1-1,0 1 1,0-1-1,0 1 7,0 0 0,0 0 0,0 0 0,-1 0 0,1 0 0,0 0 0,-1 0 0,1 0 0,-1 0 0,1 0 0,-2 2 0,-21 22 179,21-23-164,0 0-38,1-1 0,-1 1 1,0-1-1,0 1 0,0-1 1,0 0-1,0 0 0,0 0 1,0 0-1,-4 1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0:21.1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271 166 2080,'2'-5'268,"0"-10"514,-3 11-808,2-18 133,0 11 379,-1 1-1,0 0 1,-1-1 0,-3-16-1,3 24-382,1 1 1,-1-1-1,0 1 0,0-1 0,0 1 1,-1 0-1,1-1 0,0 1 0,-1 0 1,0 0-1,1 0 0,-1 0 0,0 0 1,0 0-1,0 1 0,0-1 0,0 1 1,-1-1-1,1 1 0,0 0 0,-1 0 1,1 0-1,-4-1 0,-2 0 26,0 1-1,0 0 1,0 1-1,0 0 1,0 0-1,0 0 1,0 1 0,0 0-1,1 1 1,-1 0-1,-15 6 1,-7 4 825,-43 24 1,70-34-871,2-2-77,-9 7 228,23-6 94,137-10 152,3-1 280,-146 10-785,-1 0 0,0 1 0,0-1 0,0 1 0,8 2 1,-13-2 10,0-1 1,0 0-1,0 1 1,0-1-1,0 0 1,-1 1-1,1-1 1,0 1-1,0-1 1,-1 1 0,1-1-1,0 1 1,-1 0-1,1-1 1,0 1-1,-1 0 1,1 0-1,-1-1 1,1 1 0,-1 0-1,0 0 1,1 0-1,-1 0 1,0-1-1,1 1 1,-1 0-1,0 0 1,0 0-1,0 0 1,0 0 0,0 0-1,0 0 1,0 0-1,0 0 1,0-1-1,-1 1 1,1 0-1,0 0 1,0 0 0,-1 0-1,1 0 1,-1-1-1,1 1 1,-1 1-1,-3 4 85,0-1 1,0 1-1,0-1 0,0 0 0,-1 0 0,0-1 0,0 1 0,-8 5 0,-50 28 478,54-32-453,-181 102 1429,184-105-1612,-19 10-431,51-29-1494,-19 14 1430,0-1 0,0 1-1,0-2 1,-1 1 0,1-1-1,-1 0 1,0 0 0,7-7-1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0:22.2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 1 4064,'-4'4'5541,"2"-5"-5406,1 1 0,-1 0 1,0 0-1,0 0 0,1 0 0,-1 0 0,0 0 0,1 0 1,-1 1-1,0-1 0,0 1 0,1-1 0,-3 2 0,-15 2 170,-26-1 143,30 2-411,7-1-26,3 0 43,4-4-40,1 0 1,0 1 0,-1-1-1,1 0 1,0 0 0,-1 1-1,1-1 1,0 0 0,-1 0-1,1 1 1,-1-1 0,1 0-1,-1 0 1,1 0 0,0 0-1,-1 0 1,1 0 0,-1 0-1,0 0 1,0 1 67,-1-1-1,0 0 1,1 0 0,-1 1 0,1-1-1,-1 1 1,1 0 0,-1-1 0,-2 2-1,3-1-15,0 0-1,0-1 1,-1 1-1,1 0 1,0-1-1,-1 0 1,1 1-1,0-1 0,-3 1 1,165-12 1450,-60 2-1581,108-1-2282,-202 9 1764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0:23.1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14 1312,'-10'8'4794,"4"-5"-4297,0 0-1,0-1 0,-1 0 1,1-1-1,0 1 0,-1-1 0,-7 0 1,-9 3-569,14-2 234,-1-1 0,-15 1-1,19-3 119,10-2 26,16-4 125,-17 6-408,-2 0 10,10-2-38,-1-1-1,0 0 1,-1-1-1,1 0 1,9-7-1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5:22.2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89 239 1312,'-10'3'190,"-1"1"-1,-17 8 1,26-11-231,-2 0 430,-1 0 1,1 0-1,0 0 0,-1-1 1,-11 0 3559,33-4-2053,2 2-1195,0 1 0,29 2 0,-6 0-415,352 19 589,-314-13-757,386 31 1150,-373-33-1055,0-5-1,-1-3 1,1-5-1,-1-3 0,107-28 1,-197 39-207,192-46 61,3 19 559,-96 22-482,1 4-1,109 14 1,-44 6-320,-132-16 151,0-1-1,0-2 0,0-1 0,0-2 1,40-9-1,-58 10-102,-14 2 15,1 0-1,-1-1 0,0 1 1,0-1-1,0 1 0,0-1 1,0 0-1,0 0 1,4-3-1,-12-1 173,-24-12-26,0 3 1,-45-17 0,-9-4-98,-25-14 117,74 25-661,34 24 590,0-1 1,-1 1-1,1 0 0,-1-1 0,1 1 1,-1 0-1,1-1 0,0 1 0,-1 0 1,1-1-1,-1 1 0,1-1 0,0 1 0,0 0 1,-1-1-1,1 1 0,0-1 0,0 1 1,0-1-1,-1 0 0,1 0 16,0 1-1,0-1 1,1 1-1,-1 0 1,0-1-1,0 1 1,0 0 0,0-1-1,1 1 1,-1 0-1,0-1 1,0 1-1,1 0 1,-1-1 0,0 1-1,1 0 1,-1 0-1,0-1 1,1 1 0,0 0-1,1-1 29,0 0 0,0 0-1,0 0 1,0 0 0,1 1 0,-1-1 0,0 1-1,4 0 1,24 0-26,1 2 0,0 1 0,0 2 0,43 12 0,-67-15 32,0 1-1,0-1 0,-1 1 1,1 0-1,-1 0 1,0 1-1,7 5 1,-11-8-38,0 1 0,0 0 1,-1 0-1,1 0 1,0 0-1,-1 0 0,1 0 1,-1 0-1,0 0 1,1 1-1,-1-1 0,0 0 1,-1 1-1,1-1 1,0 1-1,-1-1 0,1 1 1,-1 0-1,0-1 1,0 1-1,0-1 0,0 6 1,-2-1-167,0-1 0,0 1 0,0 0 0,-1-1 0,0 0 0,0 1 1,-8 10-1,-33 40-1370,30-41 971,-16 19-1888,0-4 753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0:28.6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 1 640,'-3'0'4288,"-19"5"-3797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0:47.8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59 1568,'4'-2'975,"-5"-4"-851,1 5-49,-1 1-1,1-1 1,-1 0 0,0 0 0,0 0 0,1 1 0,-1-1 0,0 0 0,0 1 0,0-1 0,0 1 0,0-1 0,0 1-1,0-1 1,0 1 0,0 0 0,0-1 0,0 1 0,0 0 0,-2 0 0,-4-20 2253,-3 10-1963,9 9-392,-3-7-214,5 8 258,3 3 21,1 2-131,-1 0 0,1 1 0,4 6 0,10 12-623,20-13-3636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2:47.4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0 736,'-5'0'1371,"6"0"-1326,-1 1 0,1-1 0,-1 1 0,1-1 1,-1 0-1,1 1 0,-1-1 0,0 1 1,1-1-1,-1 1 0,0-1 0,0 1 0,1-1 1,-1 1-1,0-1 0,0 1 0,0 0 1,0-1-1,0 1 0,0 0 0,2 12 494,-1 33 282,8 59 0,4 29-272,-4-62-389,-4-25 117,14 61 1,-1-10 527,-15-91-575,-3-7-225,0 0 1,0 0 0,-1 0-1,1 0 1,0 0-1,0 0 1,0 0 0,0 0-1,0 0 1,0 0-1,0 0 1,0 0-1,0 0 1,0 0 0,0 0-1,-1 0 1,1 0-1,0 0 1,0 0 0,0 0-1,0 0 1,0 0-1,0 0 1,0 0 0,0 0-1,0 0 1,0 0-1,0 0 1,0 1-1,0-1 1,0 0 0,0 0-1,0 0 1,0 0-1,-1 0 1,1 0 0,0 0-1,0 0 1,0 0-1,0 0 1,0 0-1,0 0 1,0 1 0,0-1-1,0 0 1,0 0-1,0 0 1,0 0 0,0 0-1,0 0 1,0 0-1,0 0 1,0 0-1,1 0 1,-1 0 0,0 0-1,0 1 1,0-1-1,0 0 1,0 0 0,0 0-1,0 0 1,-4-11 276,-7-22-166,2 0 0,2-1 0,-6-50 0,-1 5-229,7 41 104,5 31-54,1 0 0,-1 0 1,-6-13-1,8 20 61,0 0 0,0 0-1,0 0 1,0 0 0,0 1 0,0-1 0,0 0-1,0 0 1,0 0 0,0 0 0,0 0 0,-1 0-1,1 0 1,0 0 0,0 0 0,0 0 0,0 0-1,0 0 1,0 0 0,0 0 0,0 0 0,0 0-1,0 1 1,0-1 0,0 0 0,-1 0 0,1 0-1,0 0 1,0 0 0,0 0 0,0 0 0,0 0-1,0 0 1,0 0 0,0 0 0,0 0 0,-1 0-1,1 0 1,0-1 0,0 1 0,0 0 0,0 0-1,0 0 1,0 0 0,0 0 0,0 0 0,0 0-1,0 0 1,0 0 0,0 0 0,-1 0 0,1 0-1,0 0 1,0 0 0,0-1 0,-1 9-30,-3 133 358,4-127-252,-1 11-2,6 38 0,-3-54 269,-3-20-112,1-10 23,2-57 65,-2 47-345,5-39 0,-5 51 67,0 17-124,0 8-40,-3 58 1053,-11-78-656,10 6-184,1 2 42,0 0-1,-1 0 0,0 0 1,0 1-1,-8-9 0,11 13-180,-1 0 0,0 1 0,1-1 0,-1 1 0,0-1 0,1 1 0,-1 0 0,0 0 0,0 0 1,1 0-1,-1 0 0,-3 0 0,1 0 79,3 0-98,17 13-282,-12-12 321,-1 1-1,0 0 1,-1 1 0,1-1 0,0 0 0,2 4 0,14 9-123,-17-14 211,0 1 0,1-1 0,-1 1 0,0 0 0,0 0 0,0 0 0,0 0 0,0 0 0,2 5 432,-20-15 140,10 2-350,4 4-328,-1-1-1,1 1 1,-1 0-1,1 0 1,-6-3-1,7 5 31,1-1 1,-1 1-1,1 0 0,-1 0 1,1 0-1,-1 0 0,1 0 1,-1 0-1,0 0 0,1 0 1,-1 0-1,1 0 0,-1 0 1,1 0-1,-1 0 0,1 0 0,-1 0 1,1 1-1,-1-1 0,1 0 1,-1 0-1,1 1 0,0-1 1,-1 0-1,1 1 0,-1-1 1,1 0-1,0 1 0,-1-1 1,1 0-1,0 1 0,-1-1 1,1 1-1,0-1 0,0 1 0,-1-1 1,1 1-1,0-1 0,0 1 1,0-1-1,0 1 0,0-1 1,-1 1-1,1 0 0,-2 12 18,0-1-1,1 1 0,0 0 0,0 0 0,3 18 0,-1 5 3,0-18-12,0-1 0,6 30 1,2-24-268,0-4 412,-8-17-112,-1-1-36,0-1 0,0 1 1,0 0-1,0-1 0,0 1 1,0-1-1,0 1 1,0-1-1,1 1 0,-1 0 1,0-1-1,1 1 0,-1-1 1,0 1-1,1-1 1,-1 1-1,0-1 0,1 0 1,-1 1-1,1-1 0,-1 1 1,1-1-1,-1 0 0,1 0 1,-1 1-1,1-1 1,-1 0-1,2 1 0,81 76-9852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2:47.4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39 532 992,'3'-5'458,"-3"4"-437,1 1 0,-1-1 0,0 1 0,1-1 0,-1 1 0,1-1 0,-1 1 1,0-1-1,0 0 0,1 1 0,-1-1 0,0 1 0,0-1 0,0 0 0,1 1 0,-1-1 0,0 0 1,0 0-1,0-6 91,0 0 0,-1 0 0,0 0 0,0 0 0,0 0 0,-1 0 0,0 0 0,-1 0 0,-3-6 0,-10-33 234,11 11 1,0-4-566,4 36 263,1-1 0,-1 0 0,0 1 1,1-1-1,0 0 0,0 1 0,0-1 0,1-6 0,1-9 13,-2 5 34,0 2 55,0 1-1,-3-21 1,2 27-150,1 1 0,0-1 0,0 1 0,2-8 0,0-8-94,-2 17 117,0 0-1,0-1 0,0 1 1,1 0-1,0 0 1,-1-1-1,1 1 1,1 0-1,1-4 0,-3 6 12,1-2-3,0 1 0,-1 0 0,1 0 0,-1-1 0,0 1 1,0-1-1,0 1 0,0-4 0,0 4-20,0 0 1,0 0-1,0-1 0,0 1 0,0 0 0,0 0 0,1 0 1,0-3-1,2-14 59,-3 18-56,0-1 1,0 1-1,0-1 1,0 1-1,1 0 1,-1-1-1,0 1 1,1-1-1,-1 1 1,1 0-1,-1 0 1,2-3 0,-6-15 1055,4 20-1004,0 0-76,0 0 0,0 0 0,0-1 0,0 1 0,0 0 0,1 0 0,-1-1 0,0 1 0,0 0 1,0 0-1,1-1 0,-1 1 0,1 0 0,-1 0 0,0-1 0,1 1 0,-1-1 0,1 2 0,1 0-6,0 1 0,0 0 0,0-1-1,-1 1 1,1 0 0,-1 0 0,0 0-1,0 1 1,0-1 0,1 5 0,1 37-21,-1-16 219,5 115-118,-2-35-152,-3-51-164,0 12 725,-2-58-487,-1 25-1,-1-6 232,2-30-63,-8 6 380,8-7-528,0 0 0,0 0 1,0 0-1,0 0 0,-1 0 1,1 0-1,0 1 0,0-1 1,0 0-1,0 0 0,0 0 1,-1 0-1,1 0 0,0 0 1,0 0-1,0 0 0,0 0 1,-1 0-1,1 0 0,0 0 1,0 0-1,0 0 0,0 0 1,0 0-1,-1 0 0,1 0 1,0 0-1,0 0 0,0 0 1,0-1-1,-1 1 0,1 0 1,0 0-1,0 0 0,0 0 1,0 0-1,0 0 0,0 0 1,0-1-1,-1 1 0,1 0 1,0 0-1,0 0 0,0 0 1,0 0-1,0 0 0,0-1 1,0 1-1,0 0 0,0 0 1,0 0-1,0 0 0,0-1 1,0-1-25,-1 0 0,1 0 0,0 0 0,-1 0 0,0-1 0,1 1 0,-1 0 0,0 0 0,0 0 0,-1-1 0,1 1 45,0 0 0,0 0 0,0-1 0,0 1 0,0 0 0,0 0 0,1 0 0,0-1 0,-1 1 0,1-3-1,1-4-112,-1 8 27,0-1-1,1 1 0,-1-1 1,0 0-1,0 1 1,0-1-1,0 1 0,0-1 1,-1 1-1,1-1 1,-1-1-1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2:47.4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231 11 1248,'0'-11'3296,"-8"34"-3008,-2 26 69,-3 66 1,9-64 154,-13 57-1,-5-19 301,-17 87 78,38-163-702,-2-1 1,-5 21-1,8-33-176,0 0 0,0 0 0,0 1 0,0-1 0,0 0-1,0 0 1,-1 1 0,1-1 0,0 0 0,0 0 0,0 0 0,0 1 0,0-1 0,0 0-1,0 0 1,0 1 0,-1-1 0,1 0 0,0 0 0,0 0 0,0 0 0,-1 1 0,1-1-1,0 0 1,0 0 0,0 0 0,-1 0 0,1 0 0,0 0 0,0 1 0,0-1 0,-1 0-1,1 0 1,0 0 0,0 0 0,-1 0 0,1 0 0,-5-9 317,-2-18-26,7 26-299,-7-56-48,1-112-1,6 161 43,-2-35 208,2 39-160,-1 1 0,0-1 0,1 1-1,-1 0 1,-1-1 0,1 1 0,0 0-1,-1 0 1,0 0 0,-2-4 0,4 6-63,-1 1 1,1 0-1,0 0 0,0-1 1,-1 1-1,1 0 1,0 0-1,0 0 1,-1 0-1,1-1 1,0 1-1,-1 0 0,1 0 1,0 0-1,-1 0 1,1 0-1,0 0 1,-1 0-1,1 0 0,0 0 1,-1 0-1,1 0 1,0 0-1,-1 0 1,1 0-1,0 0 1,-1 0-1,1 0 0,0 0 1,-1 1-1,-10 8-214,-6 18 117,-1 19 1511,17-48-1405,1-1-1,0 1 1,-1 0-1,1 0 0,0 0 1,0 0-1,0 0 1,1-3-1,0-4-47,-1-133-184,1 149-208,5 2 518,1-1 0,0 0-1,1 0 1,11 9 0,-16-15-120,12 10-143,0-1 0,28 14 1,-26-15 409,32 23 0,-46-30-227,0 0 0,0 1 0,0-1 0,-1 1 0,1-1 0,-1 1 0,0 0 0,0 0 1,0 0-1,-1 0 0,1 1 0,-1-1 0,1 8 0,-1-10 18,0 1 1,0-1-1,0 0 1,0 0-1,0 0 1,0 0-1,0 0 1,1 0-1,-1 0 0,1 0 1,2 2-1,-4-4-24,13-8 491,-12 7-462,1 0 0,-1-1 0,0 0 0,0 1 0,0-1 0,0 0 0,0 1 0,-1-1 0,1 0 0,0 0 0,-1 0 0,1 0 0,-1 1 0,0-1 0,1 0 0,-1 0 0,0 0 0,0 0 0,-1-2 0,0-4 51,-1 0 1,0 0-1,-4-11 0,4 13-126,0 1 0,0-1 0,1 0-1,-1 0 1,1-7 0,1 8 61,-1 3-16,1 1-1,0-1 0,0 1 1,0-1-1,1 1 1,-1-1-1,0 1 0,0-1 1,1-1-1,5 1-166,5 6-58,14 15 1298,-24-19-981,1 0-81,0 0-1,0-1 1,-1 1 0,1 0-1,0-1 1,-1 1-1,1-1 1,0 0 0,-1 1-1,1-1 1,-1 0 0,1 0-1,-1 0 1,1 0 0,-1 0-1,0-1 1,0 1-1,1 0 1,-1 0 0,0-1-1,0 1 1,0-1 0,0 1-1,-1-1 1,1 1-1,0-1 1,-1 0 0,1 1-1,-1-1 1,1-2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2:47.4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135 73 1472,'-9'-13'478,"7"8"-52,-1 1 0,0 0 1,0-1-1,0 1 0,-5-4 0,1 2 183,5 4-473,0 0 0,0 0 0,0 0 0,0 0-1,-1 0 1,1 0 0,-1 1 0,1-1 0,-1 1 0,0 0 0,1 0 0,-1 0 0,-5-1-1,7 2-136,0 0 0,1 0 0,-1 0 0,1 1 0,-1-1 0,0 0-1,1 0 1,-1 1 0,1-1 0,-1 1 0,1-1 0,-1 0-1,1 1 1,0-1 0,-1 1 0,1-1 0,-1 1 0,1-1-1,0 1 1,0-1 0,-1 1 0,1 0 0,0-1 0,0 1 0,-1 1-1,-4 20-73,4-16 79,-2 23 82,1 0-1,1 0 1,2 0 0,5 38-1,-2-23-1,11 106 524,-5-63-43,-2 66 1110,-7-104-1456,-1-49-210,-1 0 0,1 0 1,0 1-1,0-1 0,0 0 0,0 0 1,0 0-1,0 0 0,0 0 1,-1 0-1,1 0 0,0 0 0,0 0 1,0 0-1,0 0 0,0 0 1,-1 0-1,1 0 0,0 0 0,0 0 1,0 0-1,0 0 0,0 0 1,0 0-1,-1 0 0,1 0 1,0 0-1,0 0 0,0 0 0,0 0 1,0 0-1,0 0 0,-1 0 1,1 0-1,0-1 0,0 1 0,0 0 1,0 0-1,0 0 0,0 0 1,0 0-1,0 0 0,0 0 0,-1-1 1,1 1-1,0 0 0,0 0 1,0 0-1,0 0 0,0 0 0,0 0 1,0-1-1,0 1 0,0 0 1,0 0-1,0 0 0,0 0 0,0 0 1,0-1-1,0 1 0,0 0 1,-5-19 334,-1 0 0,-17-33 0,14 32-713,1 0 0,-8-26 0,10 24-1434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2:47.4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178 155 1152,'-1'-5'1629,"2"5"-1598,0-3 58,7-12 1230,-9 13-1239,1-1 25,1 3-62,2-2 5,-2-1 127,-1 1 0,1 0 0,-1-1 0,0 1 0,0 0 0,0-1 0,0 1 0,-1-7 526,1 8-647,1 0 1,-1 0-1,0 0 0,0 0 1,0 0-1,0 0 0,-1 0 1,1 0-1,0 0 0,0 0 0,-1 0 1,1 0-1,0 0 0,-1 0 1,1 0-1,-1 0 0,1 1 1,-1-1-1,0 0 0,1 0 0,-2-1 1,-4-11 473,5 12-506,0 0 1,0 0 0,0 0 0,0-1-1,0 1 1,0 0 0,0 0 0,0-1-1,1 1 1,-1-1 0,0 1 0,1-1-1,-1 1 1,1-1 0,0 1-1,-1-1 1,1 1 0,0-1 0,0 1-1,0-1 1,0 0 0,1-2 0,-1 1-24,0 2 8,0 1-1,0 0 0,-1 0 0,1-1 0,0 1 0,0 0 0,0 0 1,0-1-1,0 1 0,0 0 0,0 0 0,0-1 0,-1 1 0,1 0 0,0 0 1,0 0-1,0 0 0,-1-1 0,1 1 0,0 0 0,0 0 0,0 0 1,-1 0-1,1-1 0,0 1 0,0 0 0,-1 0 0,1 0 0,0 0 1,-1 0-1,1 0 13,-1 0-1,1 0 1,0 0 0,-1-1 0,1 1-1,0 0 1,-1 0 0,1 0 0,0 0 0,-1-1-1,1 1 1,0 0 0,-1 0 0,1-1 0,0 1-1,0 0 1,-1 0 0,1-1 0,0 1 0,0 0-1,0-1 1,0 1 0,-1 0 0,1-1 0,0 1-1,0-1 1,0 1 0,0 0 0,0-1 0,0 1-1,0 0 1,0-1 0,0 0-6,-1 1 0,1-1 0,0 1 0,-1-1 1,1 1-1,0-1 0,-1 1 0,1-1 0,-1 1 0,1-1 0,-1 1 0,1 0 0,-1-1 0,1 1 1,-1 0-1,1-1 0,-1 1 0,1 0 0,-1 0 0,0 0 0,1-1 0,-1 1 0,1 0 1,-1 0-1,0 0 0,1 0 0,-1 0 0,0 0 0,0 0 0,-29 1 473,19-1-314,9 1-375,-1 0 0,0 0 0,1 0 0,-1 0 0,0 0 1,1 1-1,0-1 0,-1 1 0,1 0 0,0 0 0,0-1 1,0 2-1,-3 2 0,-7 6-83,-3 8-2097,12-15 1986,1-1 0,-2 7-1,-7 11-1712,-1-6 953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2:47.4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315 282 2144,'9'-24'3829,"-9"-18"-746,-2 37-2859,0-1 0,0 1 0,-1 0 0,-5-9 0,6 11-59,0 0-1,1-1 1,-1 1 0,1 0 0,0-1 0,-1-5 0,1 6-158,0 0 0,1 0 0,-1 0 1,0 0-1,-1 0 0,1 1 1,0-1-1,-1 0 0,-3-4 0,4 5 45,-1 0-1,1 0 1,0 0 0,0 0-1,0 0 1,0 0-1,1 0 1,-2-3-1,-6-15 355,1 8-301,7 10-103,-1 1 0,1 0 0,-1-1 1,1 1-1,-1 0 0,0 0 1,1 0-1,-1 0 0,0 0 0,0 0 1,0 0-1,0 0 0,0 0 0,0 0 1,0 0-1,0 1 0,0-1 0,-1 0 1,1 1-1,0-1 0,0 1 0,-1-1 1,1 1-1,0 0 0,-1-1 0,1 1 1,0 0-1,-3 0 0,-16 0 516,6 1-390,-1-1 0,0-1 0,0-1 0,-23-4 0,13 0 29,19 5-81,0 0 1,0 0-1,0-1 0,-6-3 0,-6 1-158,16 4 23,1-1 0,-1 1 1,0 0-1,0-1 0,1 1 0,-1-1 0,0 1 0,1-1 0,-1 0 0,0 0 0,1 0 0,-1 0 1,-1-2-1,-1 0 124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2:47.4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31 431 1984,'5'-34'4981,"-10"99"-3242,-1 13-965,-1 1 318,-1-28-1145,3 24 1772,5-75-1708,0 0 0,0 0 0,-1 0 0,1 0 0,0 0 0,0 0 0,0 0 0,0 0 0,0 0 0,0 0 0,0 0 1,0 0-1,-1 0 0,1 0 0,0 0 0,0 0 0,0 0 0,0 0 0,0 0 0,0 0 11,0 0-11,-1-1 21,1 1-1,0-1 0,0 1 1,-1-1-1,1 0 1,0 1-1,0-1 1,0 1-1,0-1 0,0 1 1,0-1-1,0 1 1,0-1-1,0 0 0,0 1 1,0-1-1,0 0 1,7-38 647,1-59 0,-2 15-811,8-7-177,-6 35 325,6-20-73,-11 54 269,1-25-500,0-16 629,0 4-474,-2 44 168,-1 0 0,0 1 0,-3-21 0,1 3-2634,6 50 318,0-7 1079,3 21-424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2:47.4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61 264 2976,'-1'-7'148,"0"0"0,1 0 1,0 1-1,0-1 0,0 0 0,1 1 1,0-1-1,0 0 0,1 1 0,0-1 1,4-9-1,5-25 281,-8 27 218,0 1-1,1 0 1,9-19 0,-10 25-556,0 0 1,1 1-1,0-1 0,0 1 0,1 0 1,0 0-1,13-9 1109,-24 29-482,-14 19 447,-5 3-925,-32 60 1,50-80-1064,0 0 0,0 0 0,2 0 0,0 1 0,1 0 0,-4 34 0,7-17-2478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5:24.8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1 551 2912,'0'0'37,"1"-1"0,-1 1 0,0 0 0,1-1 0,-1 1 0,0-1 0,1 1 0,-1 0 1,0-1-1,0 1 0,1-1 0,-1 1 0,0-1 0,0 1 0,0-1 0,-4-11 5322,12 4-4474,-1 2-620,0-1-1,0 1 1,-1-2 0,0 1-1,0 0 1,0-1 0,5-12-1,-1 2-202,1 0 0,0 1-1,1 1 1,1 0 0,1 1 0,0 0-1,1 1 1,0 0 0,1 1-1,0 1 1,1 1 0,1 0 0,26-11-1,100-30 424,-50 20-372,102-34 180,-106 38 190,-42 14-198,-21 7-13,34-4 0,-15 2-288,13 1-145,-1 2 0,105 4 0,-104 2 47,5-4 324,-38 2 40,36 1-1,151 20 325,-152-10-741,89 24 0,-111-19 112,50 24 0,-30-12 330,119 57 15,-149-67-294,-1 2-1,-1 1 1,47 40-1,32 35-217,6 6 284,-94-83 0,-2 1-1,1 1 0,13 22 1,-20-27-26,0 0 1,18 18-1,-9-11-220,-17-19 432,-3-3-117,-10-10-89,-18-18 65,22 20-65,1 0 0,0 0 0,0-1 0,-8-19 0,-5-9 121,13 26-238,0 0-1,0 0 1,2-1-1,0 0 0,-4-16 1,4 5 38,22 51-513,-15-20 535,3 7 65,-1 0-1,7 25 1,-4-16-36,-6-20-27,-1 0-1,0 0 1,0 1-1,0-1 1,0 1-1,0-1 1,-1 0-1,1 6 1,-1 1 72,0-1-1,-1 0 1,0 0 0,0 1-1,-1-1 1,0 0 0,-1 0-1,-5 12 1,8-20-27,-1 1-1,0-1 1,0 0 0,0 0 0,0 0-1,0 1 1,0-1 0,0 0-1,0 0 1,0-1 0,-1 1 0,1 0-1,0 0 1,-1 0 0,1-1 0,0 1-1,-1-1 1,1 1 0,-3 0 0,-1-1-1,-1 1 0,1-1 0,-11 0 1,4 0-1000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2:47.4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510 284 5312,'-6'0'231,"-1"0"0,0 0-1,1-1 1,-1 0 0,1 0 0,-1-1 0,1 1 0,0-1-1,0-1 1,0 1 0,0-1 0,0 0 0,-6-5 0,-7-5 198,-1 1 0,0 1 1,0 1-1,-1 1 0,-27-9 1,-150-52 1244,190 66-1526,0 0-1,0 0 0,1-1 1,0 0-1,0 0 0,0 0 1,-6-8-1,12 13-139,1-1-1,0 1 1,-1-1 0,1 1-1,0 0 1,-1-1 0,1 1-1,0-1 1,0 1 0,-1-1-1,1 0 1,0 1 0,0-1-1,0 1 1,0-1 0,0 1-1,0-1 1,0 1 0,0-1-1,0 1 1,0-1 0,0 0-1,0 1 1,0-1 0,1 0-1,-1 0-11,1 0-1,0 0 0,-1-1 0,1 1 0,0 0 0,0 0 0,0 0 0,0 0 0,0 0 0,1 0 0,3-3-39,0 1 0,0 1 0,0-1 0,7-2 0,9-1 55,0 2 0,0 0 0,0 1 0,43-1 0,-15 2 105,-35 1-81,0 0 0,1 1 1,-1 0-1,19 4 0,-31-4-24,-1 0 0,1 1 0,0-1 1,-1 1-1,1-1 0,-1 1 0,1 0 0,-1 0 0,0-1 0,1 1 1,-1 0-1,0 0 0,1 0 0,-1 1 0,1 0 0,-1-1-7,-1 0 0,0 0-1,0-1 1,1 1-1,-1 0 1,0 0-1,0 0 1,0 0 0,0-1-1,0 1 1,0 0-1,0 0 1,0 0 0,0 0-1,0-1 1,-1 1-1,1 0 1,0 0 0,-1 0-1,1-1 1,0 1-1,-1 0 1,1-1 0,-1 1-1,1 0 1,-1-1-1,1 1 1,-2 0 0,0 2-3,-14 19-2685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2:47.4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113 308 2400,'-1'-5'370,"1"1"0,-1-1 0,1 0 0,0 0 0,0 0 0,1 1 0,1-6 0,0-6 374,-1 0 0,0-1 0,-1 1 0,-4-31 0,0-17-107,4 57-545,0 0 0,-1 0 0,1 1-1,-1-1 1,-1 0 0,1 1 0,-1-1 0,-4-9 0,3 9-120,-4-4 10,3 11-44,0 7-81,1 1 52,0 1 1,1 0-1,0 0 0,0 13 1,-3 13 239,-1-7 1134,-1 42-1,14-114-1340,-1-56 319,-6 100-264,0 0-1,0 0 1,0 0 0,0 0 0,0 0-1,0 0 1,0 0 0,0 0 0,0 0-1,0 0 1,0-1 0,0 1-1,0 0 1,0 0 0,0 0 0,0 0-1,0 0 1,0 0 0,0 0 0,0 0-1,0 0 1,0-1 0,0 1 0,0 0-1,0 0 1,0 0 0,0 0-1,0 0 1,0 0 0,0 0 0,0 0-1,0 0 1,0 0 0,0-1 0,0 1-1,0 0 1,0 0 0,0 0 0,0 0-1,0 0 1,0 0 0,-1 0-1,1 0 1,0 0 0,0 0 0,0 0-1,0 0 1,0 0 0,0 0 0,0 0-1,0 0 1,0 0 0,0 0 0,-1 0-1,1 0 1,0 0 0,0 0-1,0 0 1,0 0 0,0 0 0,0 0-1,0 0 1,0 0 0,0 0 0,-1 0-1,1 0 1,-3 7-135,0 7 125,0-1 0,-6 16 1,-5 14 39,-12 62 624,26-105-653,0 0 1,0 0 0,0 0 0,0 0 0,0 1 0,0-1 0,0 0 0,0 0-1,0 0 1,-1 0 0,1 1 0,0-1 0,0 0 0,0 0 0,0 0-1,0 1 1,0-1 0,0 0 0,0 0 0,0 0 0,0 0 0,0 1-1,1-1 1,-1 0 0,0 0 0,0 0 0,0 1 0,0-1 0,0 0 0,0 0-1,0 0 1,0 0 0,0 0 0,1 1 0,-1-1 0,0 0 0,0 0-1,0 0 1,0 0 0,0 0 0,1 0 0,-1 1 0,9-7 104,13-19 64,-17 19-282,25-29-34,-29 34 128,-1 1 5,1 0 0,0 0 1,-1 1-1,1-1 1,0 0-1,-1 0 0,1 1 1,-1-1-1,1 0 0,0 1 1,-1-1-1,1 0 1,0 2-1,0 20-206,0-12-92,-1 0 1,-1 17-1,-1-19 540,1 0-1,-2 0 0,-5 14 219,0-16 298,7-15-668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2:47.4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685 1 2496,'-27'0'3068,"9"-1"-2139,1 1 1,-1 1-1,0 0 1,1 2-1,-21 4 1,29-5-681,-1 0 0,1-1 0,-1 0 0,0-1 1,-15-1-1,-2 0-43,-79-2 261,51 1-379,-1 2 0,-106 13 0,162-13-86,-8 1-104,0 1 0,1 0 1,-1 0-1,-14 6 0,23-7 94,-1-1 0,0 1-1,1-1 1,-1 1 0,0-1-1,1 1 1,-1-1 0,1 1 0,-1-1-1,1 1 1,-1-1 0,1 1-1,-1-1 1,1 0 0,0 1 0,-1-1-1,1 0 1,6 3-6,1 0 0,-1-1 0,0 0 1,0-1-1,1 1 0,7-1 0,50 0 80,-46-1-62,334 0 364,-353 0-374,1 1-1,-1-1 0,0 0 0,0 0 1,0 1-1,0-1 0,0 0 0,1 1 0,-1-1 1,0 0-1,0 1 0,0-1 0,0 0 1,0 1-1,0-1 0,0 0 0,0 0 1,0 1-1,0-1 0,0 0 0,0 1 1,0-1-1,0 0 0,0 1 0,-1-1 1,1 0-1,0 1 0,0-1 0,-1 1 1,-2 8 91,0-2-107,0-1-1,-1 0 1,0 0-1,0 0 1,0-1 0,0 0-1,-8 7 1,-4 2 188,-19 13-1,15-13-98,17-11-65,0-1 0,0 0 1,0 0-1,0 0 1,0 0-1,-1-1 1,1 1-1,0-1 0,-1 0 1,-6 2-1,12-4 23,0 0 0,0 0 0,1 0 0,-1 0 0,0 0 0,0 0 0,2-2 0,2-1 10,12-6-13,-1 0 0,0-1 0,0-1 0,-1-1 0,0 0 0,13-16 1,2-9 185,-31 37-223,0 1 0,0 0 0,0 0 1,1 0-1,-1 0 0,0-1 1,0 1-1,0 0 0,0 0 0,0 0 1,0 0-1,0-1 0,0 1 0,0 0 1,0 0-1,0 0 0,0-1 1,0 1-1,0 0 0,0 0 0,0 0 1,0 0-1,0-1 0,0 1 0,0 0 1,0 0-1,0 0 0,0-1 1,0 1-1,0 0 0,0 0 0,-1 0 1,1 0-1,0-1 0,0 1 1,0 0-1,0 0 0,0 0 0,0 0 1,-1 0-1,1 0 0,0 0 0,0-1 1,-13 0-289,-13 4 198,9 3-71,-17 5-1202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2:47.4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26 154 4480,'1'-15'1897,"0"12"-1751,2-15-285,-2 5 107,-3-22 2246,2 33-2054,0 0 0,-1 1 1,1-1-1,-1 0 0,1 0 0,-1 1 1,0-1-1,0 1 0,0-1 1,0 1-1,0-1 0,0 1 0,-2-3 321,-10-7 888,13 10-1248,-1 0 0,1 0 0,-1 0 0,1 0 0,-1-1-1,1 1 1,0 0 0,-1 0 0,1 0 0,0-2 0,0 2-108,0 1-1,0-1 1,0 1-1,0 0 1,1-1 0,-1 1-1,0 0 1,0-1 0,0 1-1,1 0 1,-1-1 0,0 1-1,0 0 1,1 0 0,-1-1-1,0 1 1,1 0-1,-1 0 1,0 0 0,1-1-1,-1 1 1,0 0 0,1 0-1,-1 0 1,1 0 0,-1 0-1,1 0 1,13-2-20,-11 1 44,22-2 42,26-1-1,-10 1 144,-32 3 115,0 0 0,-1 1 1,14 2-1,-22-3-321,1 0 1,-1 0-1,1 0 0,-1 0 1,0 0-1,1 0 0,-1 0 1,1 0-1,-1 0 1,0 1-1,1-1 0,-1 0 1,0 0-1,1 0 1,-1 1-1,0-1 0,1 0 1,-1 0-1,0 1 0,0-1 1,1 0-1,-1 1 1,0-1-1,0 0 0,0 1 1,1-1-1,-1 0 0,0 1 1,0-1-1,0 1 1,0-1-1,0 1 7,0 0 0,0 0 0,0 0 0,-1 0 0,1 0 0,0 0 0,-1 0 0,1 0 0,-1 0 0,1 0 0,-2 2 0,-21 22 179,21-23-164,0 0-38,1-1 0,-1 1 1,0-1-1,0 1 0,0-1 1,0 0-1,0 0 0,0 0 1,0 0-1,-4 1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2:47.4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271 166 2080,'2'-5'268,"0"-10"514,-3 11-808,2-18 133,0 11 379,-1 1-1,0 0 1,-1-1 0,-3-16-1,3 24-382,1 1 1,-1-1-1,0 1 0,0-1 0,0 1 1,-1 0-1,1-1 0,0 1 0,-1 0 1,0 0-1,1 0 0,-1 0 0,0 0 1,0 0-1,0 1 0,0-1 0,0 1 1,-1-1-1,1 1 0,0 0 0,-1 0 1,1 0-1,-4-1 0,-2 0 26,0 1-1,0 0 1,0 1-1,0 0 1,0 0-1,0 0 1,0 1 0,0 0-1,1 1 1,-1 0-1,-15 6 1,-7 4 825,-43 24 1,70-34-871,2-2-77,-9 7 228,23-6 94,137-10 152,3-1 280,-146 10-785,-1 0 0,0 1 0,0-1 0,0 1 0,8 2 1,-13-2 10,0-1 1,0 0-1,0 1 1,0-1-1,0 0 1,-1 1-1,1-1 1,0 1-1,0-1 1,-1 1 0,1-1-1,0 1 1,-1 0-1,1-1 1,0 1-1,-1 0 1,1 0-1,-1-1 1,1 1 0,-1 0-1,0 0 1,1 0-1,-1 0 1,0-1-1,1 1 1,-1 0-1,0 0 1,0 0-1,0 0 1,0 0 0,0 0-1,0 0 1,0 0-1,0 0 1,0-1-1,-1 1 1,1 0-1,0 0 1,0 0 0,-1 0-1,1 0 1,-1-1-1,1 1 1,-1 1-1,-3 4 85,0-1 1,0 1-1,0-1 0,0 0 0,-1 0 0,0-1 0,0 1 0,-8 5 0,-50 28 478,54-32-453,-181 102 1429,184-105-1612,-19 10-431,51-29-1494,-19 14 1430,0-1 0,0 1-1,0-2 1,-1 1 0,1-1-1,-1 0 1,0 0 0,7-7-1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2:47.4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 1 4064,'-4'4'5541,"2"-5"-5406,1 1 0,-1 0 1,0 0-1,0 0 0,1 0 0,-1 0 0,0 0 0,1 0 1,-1 1-1,0-1 0,0 1 0,1-1 0,-3 2 0,-15 2 170,-26-1 143,30 2-411,7-1-26,3 0 43,4-4-40,1 0 1,0 1 0,-1-1-1,1 0 1,0 0 0,-1 1-1,1-1 1,0 0 0,-1 0-1,1 1 1,-1-1 0,1 0-1,-1 0 1,1 0 0,0 0-1,-1 0 1,1 0 0,-1 0-1,0 0 1,0 1 67,-1-1-1,0 0 1,1 0 0,-1 1 0,1-1-1,-1 1 1,1 0 0,-1-1 0,-2 2-1,3-1-15,0 0-1,0-1 1,-1 1-1,1 0 1,0-1-1,-1 0 1,1 1-1,0-1 0,-3 1 1,165-12 1450,-60 2-1581,108-1-2282,-202 9 1764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2:47.4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14 1312,'-10'8'4794,"4"-5"-4297,0 0-1,0-1 0,-1 0 1,1-1-1,0 1 0,-1-1 0,-7 0 1,-9 3-569,14-2 234,-1-1 0,-15 1-1,19-3 119,10-2 26,16-4 125,-17 6-408,-2 0 10,10-2-38,-1-1-1,0 0 1,-1-1-1,1 0 1,9-7-1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2:47.4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 1 640,'-3'0'4288,"-19"5"-3797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2:47.4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59 1568,'4'-2'975,"-5"-4"-851,1 5-49,-1 1-1,1-1 1,-1 0 0,0 0 0,0 0 0,1 1 0,-1-1 0,0 0 0,0 1 0,0-1 0,0 1 0,0-1 0,0 1-1,0-1 1,0 1 0,0 0 0,0-1 0,0 1 0,0 0 0,-2 0 0,-4-20 2253,-3 10-1963,9 9-392,-3-7-214,5 8 258,3 3 21,1 2-131,-1 0 0,1 1 0,4 6 0,10 12-623,20-13-3636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4:32.80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10 198 736,'0'3'5194,"1"13"-4319,1 3-413,0 1 0,-1 0 0,-1 0 0,-3 19-1,0-11-487,-2 22 68,4-40 118,0-7-18,0 0 0,1 0-1,-1 0 1,1 0 0,0 0 0,0 7 293,1-9-499,1-1 83,-1 0 0,0 1 0,1-1 0,-1 0 0,1 0 0,-1 0 0,0 0 0,1 0 0,-1 0 0,1 0 1,-1 0-1,1 0 0,-1-1 0,0 1 0,2-1 0,14-2 188,-14 2-156,-1 1 1,1 0 0,-1-1 0,0 1 0,0-1-1,1 0 1,2-1 0,15-3-205,33 3 330,55 5-1,-97-2-252,39 3 53,24 1 297,-3-1-165,-28 0-170,-7 1 284,-27-3-218,0 0 1,15 0 0,154-11 462,-82 3-413,-26 4 19,0 4 1,110 16 0,-64-12-132,-71-5-14,200 4-463,316-13 1350,-361 4-896,47-3-170,89-16 575,-187 17-69,-20 0-629,71-1 426,98-1-112,-106 7 432,-105 1-458,161 14-287,45-1 451,-46-18-32,134-5-9,-304 5-174,81-2 246,209-3 274,-343 9-357,38 3 0,-4 1-348,-26-3 243,175 6 897,-185-2-1023,7 0 264,-13 0 96,-14-3-135,-1 0 0,1-1 1,0 1-1,0-1 0,0 1 0,0-1 0,0 0 1,2 0-1,-2 0 1,-1 1 1,1-1-1,0 0 0,-1 1 0,1-1 1,0 1-1,-1-1 0,1 1 1,-1 0-1,3 1 0,-3-1-134,0-1 11,0 0 116,0 0 0,0 1 0,0-2 0,0 1 0,0 0 0,0 0 0,0 0 0,0 0 0,0-1 0,0 1 0,0 0 0,0-1 0,0 1 0,0-1 0,0 1 0,0-1 0,0 1 0,0-1 0,-1 0 0,1 0 0,0 1 0,0-1 0,-1 0 0,1 0 0,-1 0 0,1 0-1,-1 0 1,1 0 0,-1 1 0,1-1 0,-1 0 0,0 0 0,1-2 0,-1-2 21,1 0 0,-1 0 0,0 1 0,-1-1 0,-1-10 0,-27-249 236,19 152-1370,9 111 1037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20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0 166 3712,'3'5'3845,"-3"-2"-3645,1-1-1,0 0 1,0 1 0,0-1 0,0 0-1,1 0 1,-1 1 0,1-1 0,-1 0 0,5 3-1,-2-3 4,0 0 0,0 0 0,0-1 0,1 0 0,-1 0 0,0 0 0,1 0 1,-1-1-1,1 1 0,-1-1 0,1 0 0,-1-1 0,1 1 0,4-2 0,136-29 591,-107 23-777,1 1-1,0 1 1,62 1-1,117 14-10,-201-7-30,27 2 127,-24-2 39,0 0-1,28-2 1,-29 0 82,35 3-1,2 1-94,-42-4-159,5 0 10,0 0-1,0 2 1,27 4-1,-37-4 92,0-1 0,1-1 0,9 0-1,-11 0-52,0 0 0,0 1 0,1 0 1,7 2-1,-13-3-21,0 0 1,-1 1 0,1-1-1,0 0 1,0 0 0,0 0-1,0-1 1,-1 1 0,1-1-1,0 1 1,0-1 0,-1 0-1,1 0 1,3-2 0,-5 3 13,0-1-1,1 0 1,-1 1 0,0-1 0,0 0 0,0 0 0,0 0 0,0 0 0,0 0 0,0 0 0,0 0 0,0 0 0,0 0 0,-1 0 0,1-1 0,0 1-1,-1 0 1,1-1 0,-1 1 0,1 0 0,-1-1 0,0 1 0,0 0 0,1-1 0,-1 1 0,0 0 0,0-1 0,0 1 0,-1-1 0,1 0 0,-1 0 5,0 1 1,1-1-1,-1 1 1,0 0-1,0-1 1,0 1-1,0 0 1,0 0 0,-1 0-1,1-1 1,0 1-1,0 1 1,-3-2-1,-20-12 29,22 13-44,-8-4-25,0 1 0,1 0 0,-1 1-1,-1 0 1,1 0 0,-18-1 0,23 3 13,1 1-1,-1 0 1,0 0 0,1 0-1,-1 1 1,1 0 0,-1 0-1,1 0 1,-1 0-1,1 1 1,0-1 0,0 1-1,-1 0 1,1 1 0,0-1-1,1 1 1,-7 5 0,3-1 2,1 0 1,0 0-1,1 1 1,-1 0-1,2 1 1,-1-1-1,1 1 1,0 0-1,1 0 1,0 0-1,-3 14 1,4-12 19,0 1 1,1 0 0,0 0 0,1 0 0,0 0 0,1 0 0,0-1 0,6 22 0,-5-26 14,0 1 1,1-1-1,0 1 1,0-1-1,1 0 0,0 0 1,9 11-1,-11-15-3,0-1 0,0 0 0,1 0 0,-1 0 0,0 0 0,1 0 0,0-1 0,-1 1 0,1-1 0,0 1 0,0-1 0,-1 0 0,1 0 0,0 0 0,0-1 0,0 1 0,0-1 0,0 1 0,1-1 0,-1 0 0,0 0 0,0 0 0,3-1 0,2-1 4,-1-1 0,1 1 0,-1-1 0,0 0 0,0-1 0,0 0 0,0 0 0,-1 0 1,12-11-1,-3 1 5,-1 0 0,21-28 1,-28 33 0,-1-1 0,-1 1 1,1-1-1,-2 0 0,7-17 1,-10 24-9,0-1 1,0 1-1,0-1 1,0 1-1,-1-1 1,1 0-1,-1 1 1,0-1-1,0 0 1,0 1-1,-1-1 1,1 0-1,-1 1 1,0-1-1,0 0 1,0 1-1,0-1 1,-1 1-1,0 0 1,-1-4-1,2 6-15,0 0-1,-1 0 0,1-1 1,0 1-1,0 0 0,-1 0 0,1 0 1,-1 0-1,1 1 0,-1-1 0,1 0 1,-1 0-1,1 1 0,-1-1 0,1 1 1,-1 0-1,0-1 0,-2 1 0,1 0-38,0 0 0,0 1 0,0-1 0,0 1-1,0-1 1,0 1 0,0 0 0,1 0 0,-6 3-1,4-2-6,0 0 0,0 1 0,1-1 0,-1 1 0,1 0 0,-1 0 0,1 0 0,0 0 0,1 0 0,-1 1 0,0-1 0,1 1 0,0 0 0,-3 6 0,5-10 38,0 1-1,0-1 0,-1 1 0,1-1 0,0 1 0,0-1 0,0 1 0,0-1 0,0 1 0,0-1 0,0 1 0,0-1 0,0 1 0,0-1 0,0 1 0,1-1 0,-1 1 0,0-1 0,0 0 0,0 1 0,1-1 0,-1 1 0,0-1 0,1 1 0,-1-1 0,0 0 0,1 1 0,-1-1 0,0 0 0,1 1 0,-1-1 0,0 0 0,1 1 0,-1-1 0,1 0 0,-1 0 1,1 0-1,-1 1 0,1-1 0,-1 0 0,1 0 0,-1 0 0,1 0 0,0 0 0,1 0 6,1 0 1,0 0-1,-1 0 1,1 0 0,-1 0-1,1-1 1,3 0-1,2-2 54,0 0 0,0-1 0,0 0 1,0 0-1,-1-1 0,0 0 0,0 0 0,0-1 0,0 0 0,-1 0 0,0-1 0,0 1 0,6-12 1,-5 8-63,-1-1 1,0 1 0,-1-2 0,0 1-1,-1 0 1,-1-1 0,1 0 0,2-24-1,-6 34 9,0 0 0,0 0-1,0-1 1,0 1 0,0 0-1,0 0 1,-1 0 0,1 0-1,-1 0 1,1 0 0,-1 0-1,0 0 1,0 0 0,-1-1-1,2 2 5,-1 1-1,1-1 0,-1 1 1,1-1-1,-1 1 0,1 0 1,-1-1-1,1 1 0,-1 0 1,1-1-1,-1 1 0,1 0 1,-1 0-1,1-1 0,-1 1 1,1 0-1,-1 0 0,0 0 1,0 0-1,-1 0-1,1 0-1,0 0 1,0 0-1,0 1 1,0-1 0,0 1-1,0-1 1,0 1-1,0-1 1,0 1-1,0-1 1,1 1 0,-1 0-1,-2 1 1,-8 10-12,0 0 1,0 1 0,1 1-1,0-1 1,2 2 0,-1-1-1,-11 30 1,19-42-88,1-1 0,-1 1 0,1 0-1,-1 0 1,1-1 0,0 1 0,-1 0 0,1 0-1,0 0 1,0 0 0,0-1 0,0 1 0,1 0-1,-1 0 1,1 0 0,0 1 0,-1-2-97,1 0 1,-1 0-1,1-1 1,0 1-1,-1 0 0,1-1 1,0 1-1,-1 0 1,1-1-1,0 1 1,0-1-1,0 1 0,0-1 1,-1 0-1,1 1 1,0-1-1,0 0 1,0 0-1,0 1 0,0-1 1,0 0-1,0 0 1,0 0-1,0 0 0,0 0 1,0 0-1,0-1 1,0 1-1,0 0 1,1-1-1,-1 1-9,1 0-1,-1-1 1,1 1-1,-1-1 1,1 0-1,-1 1 1,0-1 0,1 0-1,-1 0 1,0 0-1,0 1 1,0-1 0,2-3-1,1-1-880,0-1 1,-1 1-1,5-12 0,-8 17 1070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5:27.6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44 2720,'-2'1'1171,"7"-7"804,-5 10-1551,0-1 0,0 1 0,0 0 0,-1 0 0,0 4 0,0-5-157,0 0 0,1 0-1,0 0 1,-1 0 0,1 0-1,0 0 1,0 0 0,1 3-1,0 6 668,7 62 122,-7-61-1002,0 0 0,1 0 0,0-1 0,6 20 0,22 50 245,-30-81-298,7 13 67,1 0-1,0-1 0,1 1 1,12 13-1,-8-10 7,-5-7-83,1 0 1,0-1-1,1 1 0,16 10 1,46 28 62,-54-39-40,0-1 0,1-1 0,0 0 0,27 5 0,-16-3-79,-13-4 60,210 69 901,-41-3-1056,-83-47 244,-37-9 18,0 1-194,1-2-1,108 8 1,-141-22 124,1-1 1,49-8-1,68-21-79,-127 24 114,44-8 80,-8 2-61,-1-2 0,90-35 1,-56 8-424,86-35 844,-125 57-797,100-50-1,-138 60 236,0-1-1,0-1 1,-1-1-1,-1-1 1,0 0-1,0 0 1,-1-2-1,-1 0 1,15-22-1,53-112 831,-62 109-787,-13 28-18,0-1-1,1 1 1,0 1 0,1-1 0,1 2 0,-1-1-1,2 1 1,11-11 0,-7 8 173,-13 11-114,1 1 0,-1-1 1,1 0-1,0 1 1,0-1-1,0 1 1,0 0-1,0 0 1,0 0-1,0 0 0,3-1 1,-2 0-31,0 1 0,1-1 0,-1 0-1,0 0 1,0 0 0,4-3 0,2-1-82,-9 5-39,0 1 97,0 0 0,-1-1 0,1 1 1,0-1-1,-1 1 0,1 0 0,0 0 1,-1-1-1,1 1 0,0 0 1,-1 0-1,1-1 0,-1 1 0,1 0 1,-1 0-1,1 0 0,-1 0 0,1 0 1,-1 0-1,1 0 0,0 0 1,-1 0-1,1 0 0,-1 0 0,1 0 1,-1 0-1,1 0 0,-1 0 0,1 0 1,-1 0-1,1 1 0,0-1 1,-1 0-1,-20 7-222,-11 12 376,1 0 0,-46 40 0,-4 2-372,75-58 373,0 0 1,-1 0 0,0 0 0,1-1 0,-1 0 0,0 0 0,0 0 0,0-1 0,0 0 0,-12-1 0,18 0-131,1 0 1,-1 0 0,1 0-1,-1 0 1,1 0 0,-1 0-1,1 0 1,-1 0 0,1-1-1,0 1 1,-1 0 0,1 0 0,-1 0-1,1-1 1,0 1 0,-1 0-1,1-1 1,0 1 0,-1 0-1,1-1 1,0 1 0,-1-1-1,1 1 1,0 0 0,0-1-1,-1 1 1,1-1 0,0 1 0,0-1-1,0 1 1,0 0 0,0-1-1,0 1 1,0-1 0,0 1-1,0-1 1,0 1 0,0-1-1,0 1 1,0-1 0,0 1 0,0-1-1,0 1 1,1-1 0,-1-1 20,1-1 0,-1 1 1,1 0-1,0 0 1,0 0-1,0 0 1,0 0-1,0 0 0,2-2 1,1-1-12,-1 1-1,0-1 1,0 0 0,3-8-1,-3 6 42,0 1-1,0 0 1,6-9 0,-5 11-38,-3 3-27,0-1 0,0 1-1,0 0 1,0 0 0,0-1 0,0 1 0,1 0 0,-1 0-1,0 0 1,1 0 0,-1 0 0,3 0 0,10-7-274,-9 7 343,0 0 0,0 0 0,0 1 1,0 0-1,0 0 0,0 0 0,0 0 0,6 2 1,39 13 238,-8-2 216,-34-11-452,1 0 0,-1-1 0,1 0 0,-1 0 1,1-1-1,0-1 0,-1 1 0,12-3 0,0 0-160,-15 2-56,-3 2 56,0 4 138,4 14 67,0 1-1,-1-1 1,-1 1-1,1 23 0,8 38-960,-7-59 427,-4-12-681,0 0 0,1-1-1,5 13 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4:54.1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572 206 2240,'-6'-10'520,"1"1"-1,1-1 1,-7-19 0,7 17 195,-1 1 0,-9-19 0,9 21-373,4 7-170,0-1 0,-1 1 0,1 0 1,-1-1-1,1 1 0,-1 0 1,-3-3-1,5 5-151,-1-1-1,1 1 1,0 0-1,-1 0 1,1 0 0,0 0-1,0 0 1,-1-1-1,1 1 1,-1 0 0,1 0-1,0 0 1,-1 0-1,1 0 1,0 0 0,-1 0-1,1 0 1,0 0-1,-1 0 1,1 0 0,0 1-1,-1-1 1,1 0-1,0 0 1,-1 0 0,0 1-8,0 0 1,0 0-1,0 0 1,0 0 0,0 0-1,0 0 1,1 0-1,-1 0 1,0 0-1,0 3 1,-4 7 134,1 1 1,0 0-1,1 0 1,1 0-1,-2 15 1,-4 22 96,-6 1 315,-2 0 0,-31 66 0,46-115-526,1 0-1,-1 0 1,1 0 0,-1 0 0,1 0-1,-1 0 1,1 0 0,-1 0 0,0-1-1,0 1 1,-1 1 0,2-2-18,0 0 0,-1 0 0,1 0 0,0 0 1,0 0-1,0 0 0,-1 0 0,1 0 0,0 0 0,0 0 1,0 0-1,-1 0 0,1 0 0,0 0 0,0 0 0,0 0 0,0 0 1,-1 0-1,1 0 0,0-1 0,0 1 0,0 0 0,0 0 1,0 0-1,-1 0 0,1 0 0,0 0 0,0-1 0,0 1 0,0 0 1,0 0-1,0 0 0,0 0 0,0-1 0,0 1 0,-1 0 0,1-1 1,-1-2 60,0-1 0,1 1 1,-1-1-1,1 0 0,0-6 1,10-104-300,-3 53 204,5-96 370,-11 132-387,-1 25 35,0 0 0,0 0 0,0 0 1,0 0-1,0 0 0,0 0 0,0 0 0,0 0 0,-1 0 0,1 0 1,0 0-1,0 0 0,0 0 0,0 0 0,0 0 0,0 0 1,0 0-1,0 0 0,0 0 0,0 0 0,0 0 0,0 0 0,0 0 1,0 0-1,0 0 0,0 0 0,0-1 0,0 1 0,0 0 0,0 0 1,0 0-1,0 0 0,0 0 0,0 0 0,0 0 0,0 0 1,-1 0-1,1 0 0,0 0 0,0 0 0,0 0 0,0 0 0,0 0 1,-3 14 48,-22 114 331,19-109-292,0 0 0,-1-1 1,-1 0-1,-17 29 0,23-45-64,1 1 1,-1 0-1,0-1 0,0 1 0,-1-1 1,1 0-1,0 0 0,-1 0 0,-4 3 1,7-5-26,-1 0 0,1 0 0,-1 1 0,1-1 0,-1 0 0,1 0 0,-1 0 0,1 0 0,-1 0 0,1 0 0,-1 0 0,0 0 0,1 0 0,-1 0 0,1 0 0,-1 0 0,1 0 0,-1 0-1,1 0 1,-1-1 0,1 1 0,-1 0 0,0-1 0,0 0-18,0 1-1,0-1 1,1 0-1,-1-1 1,0 1-1,1 0 1,-1 0-1,0 0 1,1 0-1,-1 0 1,1-1-1,0 1 1,-1 0-1,1-3 1,-4-26-11,2 0 0,2-56 1,1 31 715,-1 46-535,-2 8-55,-5 15-103,-5 11-121,-1-1 1,-1-1-1,-31 41 0,17-26 383,27-36-220,0 1 0,-1-1 0,0 0 0,1 0 1,-1 0-1,0 0 0,0 0 0,0 0 0,0 0 0,-1 0 0,1-1 1,0 1-1,-1-1 0,1 0 0,-1 0 0,-2 1 0,4-2-28,1 0-1,-1 0 0,0 0 1,1 0-1,-1 0 0,1 0 1,-1 0-1,1 0 0,-1 0 1,1 0-1,-1-1 0,1 1 1,-1 0-1,1 0 0,-1-1 0,1 1 1,0 0-1,-1-1 0,1 1 1,-1-1-1,1 1 0,0 0 1,-1-1-1,1 1 0,0-1 1,-1 1-1,1-1 0,0 0 1,-6-17 297,6 18-280,-3-15 141,1-1-1,1 1 0,1-29 1,1 17-236,-1 27 65,0 0 0,0 0 1,0 0-1,-1 0 0,1 0 0,0 0 1,0 0-1,0 0 0,0 0 0,0 0 1,0 0-1,0 0 0,0 0 0,-1 0 1,1 0-1,0 0 0,0 0 0,0 0 1,0 0-1,0 0 0,0 0 0,0 0 1,0 0-1,-1 0 0,1 0 0,0 0 1,0 0-1,0 0 0,0 0 0,0 0 0,0 0 1,0 0-1,0 0 0,0 0 0,-1-1 1,1 1-1,0 0 0,0 0 0,0 0 1,0 0-1,0 0 0,0 0 0,0 0 1,0 0-1,0 0 0,0-1 0,0 1 1,0 0-1,0 0 0,0 0 0,0 0 1,0 0-1,0 0 0,0 0 0,0 0 1,0-1-1,0 1 0,0 0 0,0 0 1,0 0-1,0 0 0,0 0 0,0 0 1,0 0-1,0 0 0,0-1 0,0 1 1,0 0-1,1 0 0,-6 7-66,-17 49 280,18-44 439,4-21-681,3-227 338,-2 236-298,-1 0-1,0-1 0,0 1 1,0 0-1,0-1 0,0 1 0,0 0 1,0-1-1,0 1 0,0-1 0,0 1 1,0 0-1,0-1 0,0 1 0,0 0 1,0-1-1,0 1 0,0 0 0,-1-1 1,1 1-1,0 0 0,0-1 0,0 1 1,0 0-1,-1 0 0,1-1 1,0 1-1,0 0 0,-1 0 0,1-1 1,0 1-1,-1 0 0,1 0 0,-1-1 1,1 2-4,-1-1 1,0 1 0,1-1 0,-1 1 0,1 0 0,-1-1-1,1 1 1,-1 0 0,1-1 0,-1 1 0,1 0 0,0 0-1,-1 0 1,1-1 0,0 3 0,-9 30-58,2 1 0,-3 37-1,7-20-211,2-47 248,1 1 1,1-1-1,-1 0 0,1 1 0,-1-1 0,1 1 0,1-1 0,1 7 0,-2-11 13,-1 1 0,1 0 0,0 0-1,-1-1 1,1 1 0,0 0 0,0 0 0,-1-1-1,1 1 1,0-1 0,0 1 0,0-1 0,0 1-1,0-1 1,0 0 0,0 1 0,0-1 0,0 0-1,0 0 1,0 0 0,0 0 0,0 0 0,0 0-1,0 0 1,0 0 0,0 0 0,2-1-1,2 0-33,1 0-1,0-1 1,7-4-1,-7 4 31,-4 1 5,1 0 0,-1 0 0,0 0 0,1 1 0,-1-1 0,0 1 0,1-1 0,-1 1 0,0 0 0,1 0 0,-1 0 0,1 0 0,-1 1 0,0-1 1,1 1-1,-1-1 0,0 1 0,1 0 0,2 1 0,-1 1-11,0 0-1,-1 0 1,1 0 0,-1 0-1,0 1 1,0 0 0,0-1-1,4 8 1,-5-8-67,0 0-1,0 0 0,0-1 1,1 1-1,-1-1 0,6 5 1,-7-6 46,0-1 1,0 1 0,1 0-1,-1-1 1,0 1 0,1-1 0,-1 1-1,0-1 1,1 1 0,-1-1 0,0 0-1,1 0 1,-1 0 0,1 0 0,-1 0-1,0 0 1,1 0 0,1 0 0,11-3 27,6-2 82,-18 4-61,-1 1 1,1 0 0,-1-1-1,1 1 1,-1 0 0,1-1-1,-1 1 1,1 0 0,0 0-1,-1 0 1,1 0 0,-1 1-1,1-1 1,-1 0 0,1 1-1,-1-1 1,3 2 0,23 14 311,-19-10 46,-7-6-338,-1 0 0,0 0 0,1 0-1,-1 1 1,0-1 0,1 0 0,-1 0 0,0 0 0,0 0-1,1 0 1,-1 0 0,0 0 0,1 0 0,-1 0 0,0 0-1,1 0 1,-1 0 0,0 0 0,1 0 0,-1 0-1,0 0 1,1 0 0,-1 0 0,3-3 318,-3 3-318,0 0 0,0 0-1,0-1 1,1 1 0,-1 0 0,0-1 0,0 1 0,0-1-37,0 1 1,0-1-1,-1 1 1,1 0-1,0-1 1,0 1 0,-1-1-1,1 1 1,0 0-1,0-1 1,-1 1-1,1 0 1,0 0 0,-1-1-1,1 1 1,-1 0-1,1 0 1,0-1-1,-1 1 1,1 0 0,-1 0-1,1 0 1,0 0-1,-1 0 1,1-1-1,-1 1 1,1 0 0,-1 0-1,1 0 1,-1 0-1,0 1 1,-5 0 14,0 0 0,0 0-1,1 1 1,-1 0 0,0 0 0,1 1 0,-1 0 0,1 0-1,0 0 1,-9 7 0,-15 8-86,18-11 174,3-3 38,1 0-1,-1-1 1,-10 4-1,15-6-91,1 0 0,-1-1-1,0 0 1,0 1 0,1-1-1,-1 0 1,0 0 0,0-1 0,1 1-1,-1 0 1,0-1 0,0 0-1,1 1 1,-4-3 0,-1 0-3,0-1 1,0-1 0,0 1-1,0-1 1,-8-8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4:55.1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8 1056,'4'-8'3173,"0"24"-1360,-3-11-1686,0 0 0,0 0 0,-1 0 0,1 0 0,-1 0 0,-2 9 0,1 8 222,-4 204 744,5-170-760,-1-3 223,2 1-1,11 75 1,-11-98-327,-2-15 43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5:29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17 576,'1'2'181,"-1"1"-311,-6 8 2495,-2 6-1383,-1 0-321,8-16-443,1 0-169,0 0-1,0-1 0,0 1 0,0 0 1,0 0-1,0-1 0,0 1 1,1 0-1,-1 0 0,0-1 1,0 1-1,0 0 0,1-1 1,-1 1-1,0 0 0,1-1 1,-1 1-1,1-1 0,-1 1 1,0 0-1,1-1 0,-1 1 1,1-1-1,0 1 0,1 0-16,0-1 0,0 1 0,0-1-1,-1 0 1,1 1 0,0-1 0,0 0 0,3-1-1,-5 1-53,4 0 81,1-1 0,-2 0 0,1 0 0,0-1-1,0 1 1,0-1 0,0 0 0,-1 0 0,1 0 0,2-3 0,6-2 40,4-2 85,28-10 0,-37 18 0,0-1 1,-1 1-1,1 1 1,0 0-1,0 0 1,0 0-1,10 2 1,12 0 109,20-10 32,81 13-689,-47 1 848,-81-6-475,1-1-1,8 7 708,-11-7-706,-1 0 0,1-1-1,-1 1 1,1 0-1,-1 0 1,0 0 0,1 0-1,-1 0 1,0 0-1,0 0 1,0 0 0,0 1-1,0-1 1,0 0-1,0 0 1,0 1 0,0-1-1,0 0 1,0 1 0,0-1-1,0 1 1,-1 0-1,1-1 1,-2 1 0,-33-8 305,11 3-36,19 4-230,0-1-1,0 1 1,1 0-1,-7 1 1,-23-1 126,19 0-205,-1 0-1,1 2 1,-31 4-1,3 4 299,26-7-236,1 2 0,-22 7 0,-46 16 47,76-25-330,-1 0-2465,7 3 409,3-5 2196,0 1 1,1-1-1,-1 0 0,0 1 0,0-1 0,0 0 1,0 0-1,0 1 0,0-1 0,0 0 0,1 1-109,-1 0 85,1 0 0,-1 0 1,1-1-1,-1 1 0,1 0 0,0 0 1,-1-1-1,1 1 0,0 0 0,-1-1 1,1 1-1,1 0 0,18 8-1871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5:31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1 736,'1'0'237,"0"1"0,-1 0 0,1 0 0,0 0 0,0 0-1,-1 0 1,1 0 0,0 0 0,-1 0 0,1 1 0,-1-1 0,0 0 0,1 0 0,-1 0 0,0 0-1,0 1 1,0-1 0,0 2 0,0-1-55,0-1-18,0-1 1,0 1-1,0 0 1,0 0-1,-9 9 4347,24-21-3903,58-1-203,-59 8-374,0 1 0,0 0-1,0 1 1,0 0 0,0 2 0,1-1 0,-1 1-1,23 4 1,5 4 60,1-1 0,77 1-1,-109-8-99,-1 1-1,14 3 0,-13-1-57,-1-2 1,14 1-1,-21-2 84,-1 0 1,0 0-1,0 0 1,0 0-1,0 0 1,0-1-1,0 1 1,0 0-1,0-1 1,-1 0-1,1 0 0,0 1 1,0-1-1,0 0 1,-1 0-1,1-1 1,0 1-1,-1 0 1,1-1-1,-1 1 0,3-3 1,-4 3-103,-13 8 138,-40 4 62,-1-2-1,0-3 1,-91-1 0,124-6 116,0-1 1,-36-8-1,30 5-179,24 5-52,-1-1 1,0 1-1,1 0 0,-1 1 0,0-1 0,-4 2 0,-10 0-4310,37-3-1151,5-14 3189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5:33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 1472,'-4'1'606,"11"-5"1762,12-4-281,-16 8-1990,0-1 0,0 1 0,-1 0 0,1 1 0,0-1 0,0 0-1,0 1 1,2 0 0,16 3 503,-13-4-539,-1 1 0,1 0 0,-1 1 0,0 0 0,8 3 0,14 3-11,-10-3 218,-2-1-40,0 0-1,1-2 1,25 2 0,9-1-47,-36-2-30,1 0 0,0-1-1,32-4 1,-42 3-161,1 0-1,-1 1 1,12 1 0,6-1 371,-24 0-335,0 0 0,0 0 0,0 0 0,0 0 1,0 0-1,0-1 0,0 1 0,0 0 0,0-1 0,0 1 1,-1-1-1,1 1 0,0-1 0,0 1 0,0-1 1,0 1-1,-1-1 0,1 0 0,0 1 0,-1-1 0,2-1 1,-2 1 309,6-2-815,-6 2 485,1 1 1,-1-1-1,1 1 1,-1 0-1,0-1 1,1 1-1,-1 0 0,1 0 1,-1-1-1,1 1 1,-1 0-1,1 0 1,-1-1-1,1 1 1,-1 0-1,1 0 1,0 0-1,26 5 37,-26-5 15,1 0-42,19-5 155,-36 4 44,3 1-899,9 0 438,0-1 1,-1 1 0,1 0-1,0 0 1,-1 0 0,1 1-1,0-1 1,-1 1 0,1-1-1,0 1 1,-5 2 0,-12 1-2315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5:48.16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3263 3 832,'0'0'251,"-9"-2"490,-103 46 1488,92-36-2060,-10 4 333,-55 31 1,60-30-439,-1-1 1,0-1-1,-1-2 1,-39 10 0,31-9-5,-14 4-34,1 2 0,1 3-1,0 1 1,-85 53-1,44-13 46,-100 60 466,14-37-193,22-11-224,-141 55-232,264-116 79,-183 72-34,166-62 118,1 2 0,-63 43 1,22-3 59,-89 58 71,105-84-118,-127 50 0,71-32 272,106-45-337,-25 20 1,-7 2-47,14-10 227,-95 45-467,105-55 443,3-1-175,0-1 0,-1-1 0,-42 9 0,59-17 7,8-1 29,0 0-1,0 0 0,0 0 0,0 1 0,-1-1 0,1 0 0,0 0 0,0 1 1,0-1-1,-2 2 0,3-2-13,0 0 0,0 0-1,0 0 1,0 0 0,0 0 0,0 1 0,0-1 0,0 0 0,0 0 0,-1 0 0,1 0 0,0 0 0,0 0-1,0 0 1,0 1 0,0-1 0,-1 0 0,1 0 0,0 0 0,0 0 0,0 0 0,0 0 0,0 0 0,-1 0-1,1 0 1,0 0 0,0 0 0,0 0 0,0 0 0,-1 0 0,1 0 0,0 0 0,0 0 0,0 0-1,0 0 1,0 0 0,-1 0 0,1 0 0,0-1 0,0 1 0,0 0 0,0 0 0,0 0 0,-1 0 0,1 0-1,0 0 1,0 0 0,0 0 0,0-1 0,0 1 0,0 0 0,0 0 0,0 0 0,0 0 0,-1 0 0,1-1-1,0 1 1,0 0 0,0 0 0,0 0 0,4-10-175,11-4 202,0 1 0,1 0 0,1 1 0,0 1 0,35-18-1,24-15-341,-49 24 259,-1-1 0,35-37 1,42-56 169,-5 4 14,-71 82-283,50-48-218,-29 27 359,-47 48 12,-1 1 0,0 0 0,1-1 0,-1 1 0,0 0 0,0-1 0,1 1 0,-1 0 0,0-1 0,0 1 0,1-1 0,-1 1 0,0 0 0,0-1 0,0 1 1,0-1-1,0 1 0,0-1 0,0 1 0,0 0 0,0-1 0,0 1 0,0-1 0,0 1 0,0-1 0,0 1 0,0 0 0,0-1 0,0 1 0,-1-1 0,1 1 0,0 0 0,0-1 0,-1 0 0,-13-14-305,1 2 417,10 7-90,-1-1-1,2 1 1,-1 0-1,-2-13 0,4 18-43,1-1 0,-1 1-1,1-1 1,0 1 0,0-1-1,0 0 1,0 1 0,0-1-1,0 1 1,0-1 0,0 1-1,1-1 1,-1 0 0,0 1-1,1-1 1,0 1 0,-1 0-1,1-1 1,0 1 0,0-1-1,0 1 1,0 0 0,0 0-1,0-1 1,0 1 0,2-1-1,-4 10-1081,0-7 1103,1 0 0,-1 0 0,1-1 0,-2 3 0,-29 31 179,-41 50-39,42-41-225,-32 64-1,-6 11 167,60-106-67,-9 15 177,-2-1 0,-42 47-1,45-57-70,-23 18 0,32-29-148,-1 1 0,0-2 0,0 1 0,0-1 0,0 0-1,-11 3 1,2 0 52,15-6-11,-1 0 0,1 0 0,0 0 1,0 0-1,-1 0 0,1 0 0,-1-1 0,1 1 0,-4-1 0,4 0 17,0 1 0,0-1 0,0 1 0,0-1 0,0 1 0,0-1 0,0 1 0,-2 1 0,2-1-8,1 0-1,-1 0 1,0-1-1,0 1 1,1-1-1,-1 1 1,-4 0-1,3 0-49,-1 1-1,0 0 0,1 0 1,-1 1-1,1-1 0,0 1 1,0 0-1,-6 6 0,7-7 223,1-1-130,-3 7-272,-7 4 561,18-15-178,4-2-57,0 0-1,0 1 0,20-4 1,-4 1 106,43-14-241,151-37-340,115 7 672,-284 43-619,-3-4-1061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5:55.56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21 268 2976,'3'-2'120,"0"0"0,1 1 0,-1-1-1,0 0 1,1 1 0,-1 0 0,1 0 0,-1 0 0,1 1 0,6-2 0,12-2-303,-10 0 175,-8 2 100,0 1 0,0 0 0,0 0-1,0 0 1,0 1 0,8-1 0,-10 1 45,0 1 0,0 0 1,0 0-1,0-1 0,0 1 1,0 1-1,0-1 1,0 0-1,0 0 0,-1 1 1,1-1-1,0 1 1,-1-1-1,1 1 0,0 2 1,1-1-4,0 0 0,0 0 0,1 0 0,-1 0 0,6 3 0,-3-3 47,0 0 0,0-1-1,0 1 1,0-1 0,1-1 0,-1 1 0,0-1-1,1 0 1,11 0 0,48-2 331,107-13 0,185-67 389,-109 38-1035,-180 33-4,371-32 845,-114 13-230,-23-13 464,-180 23-687,-43 10-170,0 3 0,0 3 0,94 10 0,72-3 570,-153-5-247,34-2-285,-51 1-242,134 11 1,-157-3 335,45 7-32,-30-6-341,-45-5 169,29 5 0,-50-7 5,1 1 0,-1-1 0,1 1 1,-1 0-1,1 0 0,-1 0 1,0 0-1,1 0 0,-1 1 1,0-1-1,4 4 0,-5-4-20,-1 0 0,1 0 0,-1-1 0,1 1 0,-1 0 0,1 0 0,-1 0 0,0 0 0,0 0-1,1 1 1,-1-1 0,0 0 0,0 0 0,0 0 0,0 0 0,0 0 0,0 0 0,0 0 0,-1 0 0,1 0-1,0 0 1,-1 0 0,1 0 0,0 0 0,-1 0 0,1 0 0,-1 0 0,0 0 0,1 0 0,-2 1 0,-7 8-61,0 0 1,0 0 0,-1-1 0,-1 0 0,1-1 0,-23 14 0,11-8 19,-1 2 83,-45 28 264,58-38-312,0 0 0,0-2 0,-1 1 1,1-1-1,-1-1 0,0 0 0,0 0 1,-1-1-1,1 0 0,-17-1 1,-124-6 472,2-1-139,-177-2-645,-233 20 555,479-8-340,-328 27-180,-103-4 840,409-27-822,-129 16 1,-179 37 586,296-29-364,87-18 40,1 6-142,11-5 116,16-7 37,0 1 1,0-1-1,0 0 1,0 1-1,0-1 1,1 1 0,-1-1-1,0 0 1,0 1-1,0-1 1,0 0 0,1 1-1,-1-1 1,0 0-1,0 1 1,1-1 0,-1 0-1,0 1 1,1-1-1,-1 0 1,0 0-1,1 1 1,-1-1 0,0 0-1,1 0 1,4 2 3,0 0 0,0 0 0,0-1 0,0 1 0,1-1 0,7 0 0,-3 0-8,140 13-151,-27-4-131,237 1 527,-144-10 160,356 6-114,-540-7-246,422-17-457,-181 3 418,57-5-39,-209 11 12,85-7 355,124-8-354,-224 21-189,117 12 1,-167-4 197,61 14 0,-115-20 4,-1 0 1,1 1-1,-1-1 1,1 1-1,-1-1 1,0 1-1,1 0 1,-1 0-1,0-1 1,1 1 0,-1 0-1,2 2 1,-3-2-5,1-1 0,-1 1 1,0-1-1,0 0 0,0 1 1,0-1-1,0 1 1,1-1-1,-1 1 0,0-1 1,0 1-1,0-1 1,0 1-1,0-1 0,-1 1 1,1-1-1,0 1 1,0-1-1,0 1 0,0-1 1,0 0-1,-1 1 1,1-1-1,0 1 0,0-1 1,-1 0-1,1 1 0,0-1 1,-1 1-1,1-1 1,0 0-1,-1 1 0,1-1 1,0 0-1,-1 0 1,1 1-1,-1-1 0,1 0 1,-1 0-1,0 1 1,-9 3-33,1 0 1,-2 0 0,1-1 0,0 0-1,-1 0 1,1-1 0,-1-1 0,-16 1-1,5 0 58,-366 16 595,-178-10-405,151 2 131,133-1-108,166-6-138,-327 1 150,15-4 8,202 2-263,-145 5-55,0 31 23,302-27 73,-84 18 130,135-25-153,0 2 0,1 0 0,0 1 0,0 1 0,1 0 0,-19 14 0,31-20-28,1 1 0,-1 0 0,1 0 0,0 0 1,0 0-1,0 1 0,1-1 0,-1 1 0,1 0 0,0-1 0,0 1 0,0 0 1,0 0-1,1 0 0,-2 6 0,3-7 13,-1 0-1,1 1 1,0-1-1,0 0 1,0 0-1,0 1 1,1-1-1,-1 0 1,1 1-1,0-1 1,0 0-1,0 0 1,0 0-1,1 0 1,-1 0-1,1 0 0,0 0 1,0 0-1,0-1 1,4 5-1,5 3 58,1 0-1,0-1 0,0-1 0,1 0 1,0 0-1,0-1 0,1-1 0,0-1 0,0 0 1,27 6-1,5-2 30,1-2 1,55 2-1,344-6-71,-427-3 4,548-26-132,-92 3 90,-46 27 277,96 53-352,-144-1-153,68 11 824,-294-44-94,-117-22-623,-35-1 39,-8 0-120,0 0 84,-14-1-63,-22-3 1,22 1 387,-23 0 0,13 2-64,-16 1-286,-503 32 559,418-29-164,-75 1-146,-42-3 385,-193-1-593,-69 3 213,346-1 29,-482 35-263,555-29-1026,0 5 0,1 4-1,-91 29 1,111-22-1182,8 6 801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6:12.94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1 146 1472,'-1'7'9902,"4"7"-10677,-1-5 899,-1 1 0,0-1 1,0 1-1,-2 15 0,1-13-81,0 1 0,2 20 0,0 3 296,-2-30-334,-1-1 1,2 1 0,-1 0 0,1-1 0,1 8-1,-1 11-122,-1-23 141,0-1 0,1 0 0,-1 1 0,0-1 0,1 0 0,-1 0-1,0 1 1,1-1 0,-1 0 0,0 0 0,1 0 0,-1 0 0,1 1 0,-1-1 0,0 0 0,1 0 0,-1 0 0,1 0-1,-1 0 1,0 0 0,1 0 0,-1 0 0,1 0 0,-1 0 0,1 0 0,-1 0 0,0 0 0,1 0 0,0-1 0,12-2 223,16-8 74,58-15 0,-63 20-205,28-6 125,61-6 1,56 2-240,-162 16 3,49-4 15,142-15 14,175 1 473,-233 16-550,-15-6-114,-22 1 10,478-12 648,-235 14-467,-77 3-340,62 3 176,-114 2 633,-36-5-410,153 3-212,-19-2 26,-113-2 42,65 8 397,58-10-367,-220 4-53,99 1 361,-160 0-212,-31-1-97,1 1-1,0 0 1,0 2-1,18 2 1,-25-2-11,1-1 0,0 0-1,0-1 1,12 0 0,-8 0 194,2-3 31,-13 2-144,1 0 0,0-1 1,-1 1-1,1 0 1,-1 0-1,0 0 0,1-1 1,-1 1-1,0-1 1,0 1-1,0-1 0,1-2 1,2-4-55,-1 0 0,0-1 1,0 1-1,-1-1 0,0 0 0,1-10 0,-1 4 4,0 1-320,-1-1 0,-1 1 0,-1-19 0,-1-5-3232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6:17.29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738 0 1408,'0'10'1573,"-1"-4"-1156,-1 0 0,1 0 0,-1 0-1,0 0 1,0 0 0,-1 0 0,-4 8 0,-4 10 221,-17 49-597,4 1 0,-27 140 0,34-129 357,-3-1 1,-39 105-1,-23 32-93,-35 89 142,55-188-71,42-87-322,2 0 0,1 1 0,-14 46 0,23-54 22,-18 73 210,22-82 48,-10 28-1,14-47-314,0 1-1,0-1 1,0 1-1,-1-1 1,1 1 0,0-1-1,0 0 1,0 1-1,0-1 1,-1 1 0,1-1-1,0 0 1,0 1-1,-1-1 1,1 0 0,0 1-1,-1-1 1,1 0-1,-1 1 1,1-1 0,0 0-1,-1 0 1,1 1-1,-1-1 1,1 0 0,0 0-1,-1 0 1,0 0-1,0 0 0,0 0 0,1 0 0,-1-1 0,1 1 0,-1 0 0,0-1 0,1 1 0,-1-1 0,1 1 0,-1-1 0,1 1 0,-1-1 0,1 1 0,0-1 0,-1 0 0,1 0 0,-2-2 36,0-1 0,0 0 0,1 1-1,-1-1 1,0-6 0,-2-54 249,-2-15-766,-7-47 212,6 70 267,-16-104 38,10 18-118,9 112-256,0-48 0,4 78 316,0 0-1,0 0 1,0-1 0,0 1 0,0 0 0,0 0 0,0 0-1,0 0 1,0 0 0,0-1 0,0 1 0,0 0 0,0 0-1,0 0 1,0 0 0,0-1 0,0 1 0,0 0 0,0 0-1,0 0 1,0 0 0,0-1 0,0 1 0,0 0 0,0 0-1,-1 0 1,1 0 0,0 0 0,0 0 0,0-1 0,0 1-1,0 0 1,0 0 0,-1 0 0,1 0 0,0 0 0,0 0-1,0 0 1,0 0 0,0 0 0,-1 0 0,1 0 0,0-1-1,0 2 0,-1-1 0,1 1 0,0-1 0,0 0-1,0 1 1,-1-1 0,1 1 0,0-1-1,0 1 1,0-1 0,0 1 0,0-1-1,0 0 1,0 1 0,0-1 0,0 1-1,0-1 1,0 1 0,0-1 0,1 1-1,3 54 30,0-1-192,13 106-339,-11-102 470,18 136 592,-17-120-459,12 100-368,-15-153 336,1-1 1,2 0-1,16 38 0,-22-56-60,1 3 16,-2-3 2,1 0 1,0 0 0,0 0-1,0-1 1,0 1 0,0 0-1,2 2 1,3-3 118,3-9 24,1-9 204,-1-1 1,12-31-1,9-17-224,-18 46-180,1 1 0,1 0 0,1 0 0,1 2 0,30-28-1,101-68-3555,-95 75 2247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6:21.5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652 110 1984,'-29'-17'1392,"24"11"-1079,-11 1 1527,15 6-1806,1-1-1,0 0 1,0 1 0,-2 3 68,0 1 0,0 0 0,0 0 0,-2 7 0,-2 11 214,-23 53 516,-2-2 0,-60 102 0,34-71-474,28-49 20,11-16-169,15-31-147,0-1 0,-1 0 0,0 0 1,-1 0-1,-10 14 0,15-21-51,0-1 0,-1 1 0,1-1-1,0 0 1,0 1 0,-1-1 0,1 0 0,0 0 0,0 1 0,-1-1 0,1 0 0,0 0 0,-1 1 0,1-1 0,-1 0 0,1 0 0,0 0 0,-1 0 0,1 1 0,-1-1 0,1 0 0,0 0-1,-1 0 1,1 0 0,-1 0 0,1 0 0,0 0 0,-1 0 0,0 0 0,1-1 5,-1 0 1,1 1-1,-1-1 1,1 1-1,0-1 0,-1 1 1,1-1-1,0 0 1,0 1-1,-1-1 0,1 0 1,0 1-1,0-1 1,0 0-1,0 1 0,0-2 1,1-29 341,4 10-341,0 1-1,1-1 1,13-31-1,35-55-126,-43 86-27,-2 7 239,-7 11-24,-1 1-1,1 0 1,-1-1-1,1 1 1,-1-1-1,1-3 13,-2 6-79,1 0 1,-1 0 0,0 0-1,0 0 1,0 0 0,0 0-1,0 0 1,0-1 0,0 1-1,0 0 1,0 0 0,0 0-1,0 0 1,0 0 0,0 0-1,0-1 1,0 1 0,0 0-1,0 0 1,0 0 0,0 0-1,0 0 1,0 0 0,0 0-1,0-1 1,0 1 0,-1-1 93,1 1-94,0 0 1,0 0 0,0 0-1,0 0 1,-1 0 0,1 0-1,0 0 1,0 0 0,0 0-1,0 0 1,0 0 0,0 0-1,0 0 1,-1 0 0,1 0-1,0 0 1,0 0 0,0 0-1,0 0 1,0 0 0,0 0-1,-1 0 1,1 0 0,0 0-1,0 0 1,0 0 0,0 0-1,0 0 1,-1 0 0,-8 6 246,-70 59-554,55-43 481,-49 34 1,72-55-161,-1 0 0,0 0 0,1 0 0,-1 0 0,0-1 0,1 1 0,-1-1 0,0 1 0,-3-1 0,5 0-21,0 0 1,0 0-1,-1 0 0,1 0 1,0 0-1,-1 0 0,1 0 1,0 0-1,0 0 0,-1 0 1,1 0-1,0-1 0,0 1 0,-1 0 1,1 0-1,0 0 0,0 0 1,-1 0-1,1-1 0,0 1 1,0 0-1,0 0 0,0 0 1,-1-1-1,1 1 0,0-1-4,0 0 0,0 0 0,0 1 0,0-1 0,0 0 0,0 1 0,0-1 0,0 0 0,0 0 0,0 1 0,0-1 0,1 0 0,-1 1 0,0-1 0,1 0 0,9-19-160,20-32 0,5-7 299,-3-5-192,43-85 149,-72 144-125,-1 3 88,-1-1 0,1 1 0,-1-1 0,0 0-1,0 0 1,0 0 0,1-4 0,-2 6-53,0 1 0,0 0 1,0 0-1,0 0 0,0 0 0,0 0 0,0 0 0,0-1 0,0 1 0,0 0 0,0 0 0,0 0 1,0 0-1,0 0 0,0 0 0,0-1 0,0 1 0,0 0 0,0 0 0,0 0 0,0 0 0,-1 0 1,1 0-1,0 0 0,0 0 0,0 0 0,0-1 0,0 1 0,0 0 0,0 0 0,-1 0 0,1 0 1,0 0-1,0 0 0,0 0 0,0 0 0,0 0 0,0 0 0,-1 0 0,1 0 0,0 0 1,0 0-1,0 0 0,0 0 0,0 0 0,0 0 0,-1 0 0,1 0 0,0 0 0,0 0 0,0 0 1,0 0-1,0 1 0,0-1 0,0 0 0,-1 0 0,1 0 0,0 0 0,0 0 0,0 0 0,0 0 1,0 1-1,-8 6 148,-48 71 726,34-53-725,-2 0 1,0-2 0,-2-1-1,0-1 1,-53 31-1,78-51-157,-25 12-68,25-12 64,0 0 0,0-1 0,-1 0 0,1 1 0,0-1 0,0 0 0,0 1 0,-1-1 0,1 0 0,0 0 0,0 0 0,-1 0 0,1 0 0,0 0 0,0 0 0,0-1 0,-1 1 0,0-1 0,2 1 1,-1 0 0,1 0 0,0-1 1,0 1-1,0 0 0,0-1 0,-1 1 0,1 0 1,0-1-1,0 1 0,0 0 0,0-1 1,0 1-1,0 0 0,0-1 0,0 1 1,0 0-1,0-1 0,0 1 0,0 0 1,0-1-1,0 1 0,0 0 0,0-1 1,0 1-1,1 0 0,-1-1 0,0 1 1,0-1-1,7-11-153,-6 10 133,36-57-251,34-57 30,-45 69 210,7-14-90,45-61 0,-69 108 250,-12 16 34,-17 23-30,-9 19-23,-54 75 130,69-102-206,0-1 0,-1 0 0,-1-1 0,-27 21 1,-17 11-820,105-65 311,-40 17 427,0-1 0,0 1 0,-1 1 0,1-1 0,0 0-1,1 1 1,8 1 0,-14-1 49,0 0 0,1 0 0,-1 0-1,1 1 1,-1-1 0,1 0 0,-1 0 0,1 1-1,-1-1 1,0 0 0,1 1 0,-1-1-1,1 0 1,-1 1 0,0-1 0,1 0 0,-1 1-1,0-1 1,0 1 0,1-1 0,-1 1 0,0-1-1,0 1 1,0-1 0,0 0 0,1 1-1,-1-1 1,0 1 0,0-1 0,0 1 0,0-1-1,0 1 1,0 0 0,0-1 0,0 0 0,-1 1-1,1 0 1,-7 23 205,6-20-175,-5 7 41,1 0-1,-1-1 1,-1 0 0,0 0-1,0-1 1,-1 0-1,-15 14 1,11-11-806,0 1-1,-15 22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5:44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158 247 1408,'0'0'10,"0"-1"1,0 1-1,0 0 0,0 0 1,0 0-1,-1 0 1,1 0-1,0 0 0,0-1 1,0 1-1,0 0 0,0 0 1,-1 0-1,1 0 1,0 0-1,0-1 0,0 1 1,0 0-1,0 0 1,0 0-1,0-1 0,0 1 1,0 0-1,0 0 0,0 0 1,0 0-1,0-1 1,0 1-1,0 0 0,0 0 1,0 0-1,0-1 0,0 1 1,0 0-1,0 0 1,0 0-1,0 0 0,0-1 1,0 1-1,1 0 0,-1 0 1,0 0-1,0 0 1,0-1-1,0 1 0,0 0 1,0 0-1,1 0 0,-1 0 1,0 0-1,0 0 1,0 0-1,0-1 0,1 1 1,-1 0-1,0 0 0,1 0 1,5-3 150,12-5 84,-17 7-18,1-1 0,-1 1 0,0-1 0,0 1 0,0-1 0,0 0 0,0 0 0,0 1 0,0-1 0,-1 0 0,1 0 0,-1 0 0,1-3 688,-2-2-131,0 5-602,0 1-1,0 0 0,0 0 1,0-1-1,0 1 0,0-1 1,0 1-1,0-1 0,1 1 1,-1-1-1,0 0 0,1 1 1,-1-4-1,1 4 150,-10-2 847,-4 2-578,11 0-399,0 1 0,0 0 0,0 0 0,0 0 0,1 0 0,-1 0 0,-5 1 0,7 0-193,1 0-1,0-1 0,0 1 1,-1 0-1,1 0 1,0-1-1,0 1 0,0 0 1,0 0-1,0-1 1,0 1-1,0 0 0,0 0 1,0-1-1,1 1 1,-1 0-1,0 0 0,0-1 1,1 1-1,-1 0 1,0-1-1,1 2 0,11 19-118,-10-19 130,0 0 0,0-1 0,1 1 0,-1 0 0,0-1 0,1 1 1,-1-1-1,1 0 0,-1 0 0,1 0 0,0 0 0,-1 0 0,1-1 0,0 1 0,0-1 0,0 0 0,-1 0 0,5 0 1,-6-1-22,0 1 0,0-1 0,0 1 0,1-1 0,-1 0 1,0 0-1,0 0 0,-1 1 0,1-1 0,0 0 0,0 0 1,0 0-1,-1-1 0,1 1 0,0 0 0,-1 0 0,1 0 1,-1 0-1,1-1 0,-1 1 0,0 0 0,1 0 0,-1-2 1,0 1 32,1 1 0,-1-1 0,0 1 0,0-1 0,0 1 0,0-1 0,0 1 0,0-1 0,0 1 0,0-1 0,-1 1 0,1-1 0,0 1 0,-1-1 0,1 1 0,-1 0 0,0-1 0,0 1 0,-1-2 0,-2-1 39,0 0 1,-1 1 0,0-1 0,1 1 0,-10-4 0,14 7-81,-1-1 1,0 1 0,0 0 0,0-1 0,0 1 0,0 0-1,0 0 1,0 0 0,0 0 0,0 0 0,0 0 0,0 0 0,0 0-1,0 0 1,0 0 0,0 1 0,0-1 0,0 0 0,0 1-1,0-1 1,0 0 0,0 1 0,0 0 0,1-1 0,-1 1-1,0-1 1,0 1 0,0 0 0,1-1 0,-1 1 0,1 0 0,-1 0-1,0 0 1,1 0 0,-1-1 0,1 1 0,0 0 0,-1 0-1,1 1 1,-9 12 0,8-13 14,0 1 0,0-1 0,0 1 1,1-1-1,-1 1 0,0-1 0,1 1 0,-2 3 1,1 1-11,0 0 1,0 1 0,1-1 0,0 0 0,0 8-1,1-12 10,-1 0 0,0 0-1,1 0 1,0 0 0,-1 0-1,1 0 1,0 0 0,0 0 0,0 0-1,0 0 1,1-1 0,-1 1-1,0 0 1,1-1 0,-1 1-1,1-1 1,0 1 0,2 1 0,-2-2 11,-1-1 1,1 1-1,-1-1 1,1 1-1,-1-1 1,1 0-1,0 1 1,-1-1-1,1 0 1,-1 0-1,1 0 1,-1-1-1,1 1 1,0 0 0,-1-1-1,1 1 1,-1 0-1,1-1 1,-1 0-1,0 1 1,1-1-1,-1 0 1,1 0-1,-1 0 1,0 0-1,0 0 1,2-2-1,0 1 21,0-1-1,-1 1 1,0-1 0,1 0-1,-1 0 1,0 0-1,0 0 1,0 0-1,-1 0 1,1 0-1,1-6 1,-3 8-13,0-1-1,0 0 1,0 0 0,0 0 0,-1 1-1,1-1 1,-1 0 0,1 0 0,-1 1-1,1-1 1,-1 0 0,0 1 0,0-1-1,0 1 1,0-1 0,0 1 0,0-1-1,0 1 1,0 0 0,0-1 0,-1 1-1,1 0 1,-1 0 0,1 0 0,-1 0-1,1 0 1,-1 0 0,-2 0 0,1-1-41,1 1 0,-1 0 1,1 0-1,-1 0 1,1 1-1,-1-1 0,1 1 1,-1-1-1,1 1 1,-1 0-1,0 0 0,1 0 1,-1 0-1,0 0 1,1 1-1,-1-1 0,1 1 1,-6 1-1,4 1 9,0 0-1,1 0 0,-1 0 1,1 1-1,0-1 0,0 1 1,0 0-1,0-1 0,1 2 1,-1-1-1,1 0 0,0 0 1,0 1-1,1-1 0,-1 0 1,1 1-1,0 0 0,0-1 1,1 1-1,-1 0 0,1 0 1,0-1-1,1 10 0,-1-14 10,0 1 0,0 0 0,1 0 0,-1-1 0,0 1-1,0 0 1,0-1 0,1 1 0,-1 0 0,0-1 0,0 1 0,1-1-1,-1 1 1,1 0 0,-1-1 0,1 1 0,-1-1 0,1 1 0,-1-1-1,1 1 1,-1-1 0,1 0 0,-1 1 0,1-1 0,0 1 0,-1-1-1,2 0 1,0 1 21,-1-1-1,0 0 1,1-1-1,-1 1 1,1 0-1,-1 0 1,0-1-1,1 1 1,-1-1 0,1 1-1,-1-1 1,0 1-1,2-2 1,2-1 58,0-1 0,0 0 0,0 0 0,0 0 0,5-7-1,-7 7-53,0 0 0,0 0-1,-1-1 1,1 0-1,-1 1 1,0-1-1,0 0 1,-1 0-1,1 0 1,0-5-1,-2 7 0,1 0-1,-1 0 0,0 0 1,0 0-1,0 0 0,0 0 1,-1 1-1,1-1 0,-1 0 1,0 0-1,0 0 1,0 1-1,0-1 0,0 0 1,0 1-1,-1-1 0,1 1 1,-1 0-1,-3-4 0,4 4-14,-1 0 0,1 1-1,-1-1 1,0 1-1,0 0 1,1 0 0,-1-1-1,0 1 1,0 0 0,0 0-1,0 1 1,0-1-1,0 0 1,-1 1 0,-2-1-1,2 1-27,1 0 1,0 1-1,0-1 0,0 1 1,0-1-1,0 1 0,0 0 0,0 0 1,1 0-1,-1 0 0,0 0 0,0 0 1,1 0-1,-1 1 0,1-1 1,-1 1-1,-1 1 0,-1 3-14,0-1-1,0 1 0,0-1 1,1 1-1,0 0 1,0 0-1,1 0 0,-1 1 1,1-1-1,1 1 1,-1-1-1,0 10 0,2-12 43,-1 1 0,1 0-1,0 0 1,0 0-1,0 0 1,1 0 0,0 0-1,0 0 1,0 0 0,1 0-1,-1-1 1,1 1-1,0-1 1,1 1 0,-1-1-1,1 0 1,3 4-1,-6-7-12,1 0-1,-1-1 0,1 1 0,-1-1 1,1 1-1,0-1 0,-1 1 0,1-1 0,0 1 1,-1-1-1,1 0 0,0 1 0,-1-1 1,1 0-1,0 0 0,0 1 0,-1-1 0,1 0 1,0 0-1,0 0 0,0 0 0,-1 0 0,1 0 1,0 0-1,0 0 0,1-1 0,0 0 23,-1 0 1,1 1-1,-1-1 0,1-1 0,-1 1 0,1 0 0,-1 0 0,0 0 0,0-1 1,1 1-1,0-3 0,2-2 1,0-1 1,0 0-1,-1-1 0,4-8 1,-6 10 24,1 1 0,-1-1 0,0 0 0,-1 1 0,0-1 0,0 0-1,0 0 1,0 1 0,-1-1 0,0 0 0,0 1 0,0-1 0,-1 0 0,0 1 0,0 0 0,-1-1 0,1 1 0,-1 0 0,0 0 0,-6-7 0,8 11-47,0 0-1,0 0 1,-1 0 0,1-1 0,0 1-1,0 1 1,-1-1 0,1 0 0,-1 0 0,1 0-1,-1 1 1,1-1 0,-1 1 0,1-1-1,-1 1 1,0 0 0,1 0 0,-4-1-1,3 2-35,-1-1-1,1 1 0,-1-1 0,1 1 1,0 0-1,-1 0 0,1 0 0,0 0 1,0 0-1,0 0 0,-3 2 0,-1 2 11,0 0 0,1 1 0,0 0 0,0-1 0,0 1 0,-7 13 0,10-17 56,1 1 1,-1 0 0,1 0-1,0 0 1,0 0-1,0 1 1,1-1-1,-1 0 1,1 0 0,-1 0-1,1 1 1,0-1-1,0 0 1,1 0-1,-1 1 1,1-1 0,-1 0-1,1 0 1,0 0-1,0 0 1,1 0-1,-1 0 1,1 0-1,-1 0 1,1-1 0,0 1-1,3 3 1,-4-4-31,0-1 1,0 0 0,1 0-1,-1 1 1,0-1-1,1 0 1,-1 0-1,0 0 1,1 0 0,-1-1-1,1 1 1,0 0-1,-1-1 1,1 1-1,0-1 1,2 1 0,0-1 16,-1 1 0,0-1 0,0-1 0,0 1 0,1 0 1,-1-1-1,0 0 0,5-1 0,3-3 60,0 0 0,0-1 0,17-12 0,-26 16-71,9-5 31,0 0 1,-1-2 0,0 1-1,0-1 1,-1-1 0,-1 1-1,13-18 1,-19 23-17,0 1 0,0-1-1,0 0 1,0 0 0,0 0 0,-1 0-1,0 0 1,0 0 0,0 0 0,0 0-1,-1-1 1,0 1 0,1 0 0,-2 0 0,1-1-1,0 1 1,-1 0 0,0 0 0,0 0-1,0 0 1,0 0 0,-1 0 0,1 0-1,-1 0 1,0 0 0,0 1 0,-4-5-1,2 3-87,0 0-1,-1 0 1,0 0-1,0 0 0,-1 1 1,1 0-1,-1 0 1,-9-5-1,13 8 34,0 0 1,0 0 0,0 0-1,0 1 1,0-1-1,0 0 1,0 1-1,0-1 1,0 1-1,0 0 1,0 0-1,0 0 1,0 0-1,-1 0 1,1 0-1,0 0 1,0 1-1,0-1 1,0 1-1,0 0 1,0-1-1,0 1 1,0 0-1,0 0 1,1 0-1,-1 0 1,0 1 0,0-1-1,1 0 1,-1 1-1,1-1 1,-2 3-1,0 0 33,0 0 1,0 1-1,1-1 0,0 1 0,0-1 1,0 1-1,0 0 0,1 0 1,0 0-1,0 0 0,0 0 0,0 0 1,1 7-1,0-9 1,0 0 1,1 0-1,-1-1 1,1 1-1,0 0 1,-1-1-1,1 1 0,1 0 1,-1-1-1,0 1 1,1-1-1,-1 0 1,1 1-1,-1-1 1,1 0-1,0 0 1,0 0-1,0 0 0,1 0 1,-1-1-1,0 1 1,0-1-1,1 1 1,-1-1-1,1 0 1,3 1-1,-2 0 42,0-1-1,0 0 0,0 0 1,1-1-1,-1 1 0,0-1 1,1 0-1,-1 0 0,0 0 1,1-1-1,-1 1 1,0-1-1,1 0 0,-1 0 1,0-1-1,0 1 0,0-1 1,0 0-1,0 0 0,7-6 1,-10 7-11,0 0 0,0-1 0,0 1 1,-1 0-1,1-1 0,0 1 0,0-1 0,-1 1 0,1-1 1,-1 0-1,1 1 0,-1-1 0,0 0 0,0 1 0,0-1 1,0 0-1,0 1 0,0-1 0,0 0 0,0 1 1,-1-1-1,1 1 0,-1-1 0,1 0 0,-2-1 0,0-3 34,-1 0 0,0 0 0,0 0 0,0 1 0,-6-7 0,4 5-54,-1 0 0,0 1 0,0 0 0,0 0 0,0 1 0,-12-8 0,17 12-23,-1 0 0,0 0 0,1 1 0,-1-1 0,0 0 0,0 0 0,0 1 1,0-1-1,0 1 0,0 0 0,0-1 0,0 1 0,0 0 0,0 0 0,0 1 0,0-1 0,0 0 0,0 0 0,0 1 0,0 0 0,0-1 0,0 1 0,1 0 1,-1 0-1,0 0 0,0 0 0,1 0 0,-1 0 0,1 0 0,-1 1 0,1-1 0,-1 0 0,-1 4 0,-1-1-110,1 1 0,-1 0 0,1 0 0,1 1 1,-1-1-1,1 1 0,0-1 0,0 1 0,0-1 0,1 1 0,0 0 0,0 0 0,1 0 0,-1 0 0,1 0 0,1 8 0,0-13-148,-1 1-1,1-1 0,0 0 0,-1 0 0,1 0 0,0 0 0,0 1 0,0-1 1,0 0-1,0-1 0,0 1 0,0 0 0,0 0 0,0 0 0,0-1 0,0 1 1,1 0-1,-1-1 0,0 1 0,1-1 0,-1 0 0,0 1 0,3-1 0,16 4-5145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6:27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49 1408,'0'0'106,"1"0"1,-1 0 0,0 0-1,1 0 1,-1 0-1,1 0 1,-1 0-1,0 0 1,1 1-1,-1-1 1,1 0-1,-1 0 1,0 0-1,1 1 1,-1-1-1,0 0 1,1 0 0,-1 1-1,0-1 1,1 0-1,-1 1 1,0-1-1,0 0 1,1 1-1,-1-1 1,0 0-1,0 1 1,0-1-1,1 0 1,-1 1-1,0-1 1,0 1 0,0-1-1,0 1 1,0-1-1,0 0 1,0 1-1,0-1 1,0 1-1,0-1 1,0 0-1,0 1 1,0-1-1,0 1 1,-1-1-1,1 2-25,-2 0 302,2-2-357,0 0-1,0 0 0,0 0 0,0 0 0,0 0 0,0 1 0,-1-1 1,1 0-1,0 0 0,0 0 0,0 0 0,0 0 0,0 0 0,0 0 1,0 0-1,0 0 0,0 0 0,0 0 0,0 0 0,-1 0 0,1 0 1,0 0-1,0 0 0,0 1 0,0-1 0,0 0 0,0 0 0,0 0 1,0 0-1,0 0 0,0 0 0,0 0 0,0 0 0,0 0 0,0 1 1,0-1-1,0 0 0,0 0 0,0 0 0,0 0 0,0 0 0,0 0 0,0 0 1,0 1-1,1-1 23,-1 0 1,0 1-1,0-1 1,0 0 0,0 1-1,0-1 1,1 0-1,-1 1 1,0-1-1,0 0 1,0 1 0,0-1-1,0 1 1,0-1-1,0 0 1,0 1-1,0-1 1,0 1-1,0-1 1,-1 0 0,1 1-1,0-1 1,0 0-1,0 1 1,0-1-1,-1 0 1,1 1 0,0-1-1,0 0 1,-1 1-1,1-1 1,0 0-1,0 0 1,-1 1-1,1-1 1,0 0 0,-1 0-1,1 0 1,0 1-1,-1-1 1,1 0-1,0 0 1,-1 0 0,1 0-1,-1 0 1,1 0-1,-6 4-101,5-4 336,-6 0 181,13 0-478,0-1 0,0 0 0,1-1 0,-1 1 0,-1-1 0,11-4 0,18-6 448,208-30-85,-172 33-176,-21 4-50,49 3 0,-94 2-94,1 0 0,0 0 1,0-1-1,0 0 0,5-1 1,1 3 257,-53 5-11166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6:40.97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116 8 2240,'1'-7'3342,"0"8"-3210,-1 0 1,1 0-1,-1 0 0,1 1 0,0-1 0,0 0 1,-1 0-1,1 0 0,0 0 0,0 0 1,0 0-1,2 0 0,9 7 170,1-2 0,1 0 0,-1 0-1,1-1 1,15 3 0,73 11 280,-81-15-426,26 2 143,78 0-1,50-12 213,-2 0-200,298-2 25,127-3 75,-418 17-136,238 37-1,-158 3-252,254 35 41,-384-68 200,1-6 0,207-15 1,-272-1-451,96-25 0,-51 2 248,-15 3-116,47-9-159,-105 30-500,-171 28 282,20-4 629,-780 94 550,-91-70 458,593-48-900,8 0-375,-66 7 571,373 2-453,-266 11 549,291-8-626,-52 3 161,-171 36 0,272-43-136,-11 3-59,-23 9 0,34-11 66,-1 0 0,1 0 1,-1 0-1,1 0 0,0 1 0,0-1 1,0 1-1,-1-1 0,2 1 0,-1 0 1,0 0-1,0 0 0,0 0 0,1 0 1,-1 0-1,-1 3 0,3-4-5,0 0-1,0 0 0,0-1 0,0 1 1,0 0-1,0 0 0,0-1 1,0 1-1,0 0 0,0-1 1,0 1-1,1 0 0,-1 0 1,0-1-1,0 1 0,1 0 1,-1-1-1,1 1 0,-1-1 0,0 1 1,1 0-1,-1-1 0,1 1 1,0-1-1,-1 1 0,1-1 1,-1 0-1,1 1 0,0-1 1,-1 1-1,1-1 0,0 0 1,0 1-1,29 9 154,-26-9-120,65 16-176,0-3-1,1-3 1,104 3 0,427-18 808,-151-2-628,806 28-477,-1009-13 481,156 9 231,-357-15-322,175 17-93,-165-13 86,103 29 0,-154-35 30,26 10-150,-30-10 179,0-1 0,0 0 0,0 1 0,0-1 0,0 1 0,0-1 0,0 1 0,0 0 0,0-1 0,0 1 0,0 0 0,-1 0 0,1 0 0,0-1 0,0 1 0,-1 0 0,1 0 0,-1 0 0,1 0 0,-1 0 0,1 0 0,-1 1 0,0-1 4,0 0 1,0 0-1,0-1 0,0 1 0,-1 0 0,1 0 1,0-1-1,0 1 0,-1 0 0,1-1 0,-1 1 1,1 0-1,0-1 0,-1 1 0,1 0 1,-1-1-1,0 1 0,1-1 0,-1 1 0,-1 0 1,-19 8-47,11-7-18,-1 0 0,-12 0 0,3-1-83,0-2 1,-38-6-1,27 3 144,-673-42 767,-135 34-901,230 40 501,197 22-234,8 20-135,-207 61 23,544-117 52,0 3 1,1 3 0,-73 32-1,134-50-158,0 1-1,0 0 0,0 0 1,0 0-1,-5 6 0,9-9 81,1 0 0,-1 1 0,1 0 0,-1-1 0,0 1 0,1-1 0,-1 1 0,1 0 0,-1-1 0,1 1 0,0 0 0,-1-1 0,1 1 0,0 0 0,-1 0 0,1-1 0,0 1 0,0 0 0,0 0 0,0 0 0,0-1 0,0 1 0,0 0 0,0 0 0,0 0 0,0-1 0,0 1 0,0 0 0,1 0 0,-1 0 0,0-1 0,1 1 0,-1 0 0,0-1 0,1 1 0,-1 0 0,1-1 0,-1 1 0,1 0 0,-1-1 0,1 1 0,-1-1 0,1 1 0,1 0 0,3 2 63,0 1 0,0-1-1,1-1 1,-1 1 0,1-1 0,0 0-1,0 0 1,8 1 0,8 0-6,23 0 0,-17-1-21,838 8 59,-59-9 343,-803-1-442,457 23-199,-225-8 217,40 4-4,201 8 553,-260-26-47,227-29 0,-276 1-962,20-3-300,-180 29 577,0 0 0,0 1 0,0 0 0,0 1 0,0-1 0,0 2 0,0-1 0,9 4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10.1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375 86 1472,'1'0'96,"-1"-1"0,0 0 0,1 1 0,-1-1 0,1 1 0,-1-1 0,1 1 0,-1-1 0,1 1 0,-1 0 0,1-1 0,-1 1 1,1 0-1,-1-1 0,1 1 0,1-1 0,-1 1 35,0 0 1,0-1-1,0 1 1,0-1 0,0 0-1,0 1 1,0-1-1,0 0 1,0 0 0,-1 1-1,1-1 1,0 0-1,0 0 1,-1 0 0,1 0-1,0 0 1,-1 0-1,1 0 1,-1 0 0,1 0-1,0-2 1,-1 1 1,-1 0-1,1 0 1,0 0 0,0 0 0,-1 1-1,1-1 1,-1 0 0,0 0 0,1 1-1,-1-1 1,0 0 0,0 1 0,0-1 0,0 1-1,0-1 1,0 1 0,-1-1 0,-1-1-1,-1 1 30,1-1 0,0 1 0,-1 0 0,0 0 0,0 1 0,1-1 0,-1 1 0,-5-2 0,-2 1 29,-1 0 0,1 1-1,-1 0 1,1 0 0,-19 3 0,16 0 138,0 1 0,-26 10 0,18-6-191,7-1-1,0 1 0,1 0-1,-26 17 1,25-14-161,10-6-7,0-1 1,0 1-1,1 0 0,0 0 1,0 0-1,0 1 0,-5 7 1,-19 38 154,26-47-99,2-1-28,-1-1 0,1 0 0,0 1 0,-1-1 0,1 0 0,0 1 0,0-1 0,0 1 0,0-1 0,0 1 0,0-1 0,0 0 0,1 1 0,-1-1 0,0 1 0,1-1 0,-1 0 0,1 0 0,0 1 0,-1-1 0,1 0 0,0 0 0,0 1 0,-1-1 0,1 0 0,0 0 0,0 0 0,0 0 1,1 0-1,-1-1 0,0 1 0,2 1 0,5 3 69,1 1 1,-1-2-1,15 7 1,-17-9-22,5 2-16,1 0 0,22 3 0,8 4-420,-40-11 386,128 46 216,-108-37-245,-1 1 0,0 2 0,34 23 0,-28-15 138,-2 1 1,0 0-1,-2 2 1,29 34-1,-50-54-60,0-1-1,-1 1 1,1 0-1,0 0 1,-1-1-1,0 1 1,1 0-1,-1 0 1,0 0-1,-1 1 0,2 2 1,-2-4-10,0-1 1,-1 0-1,1 1 1,0-1-1,0 0 1,0 0-1,-1 1 0,1-1 1,-1 0-1,1 0 1,-1 1-1,1-1 0,-1 0 1,0 0-1,0 0 1,1 0-1,-1 0 1,0 0-1,0 0 0,0 0 1,0 0-1,0 0 1,0-1-1,-1 1 1,1 0-1,0-1 0,0 1 1,-3 0-1,-1 1 114,-1 0 0,0 0-1,0-1 1,0 0 0,0 0-1,0-1 1,-7 1 0,-44-6 687,26 1-596,-89-13 325,81 11-605,12 2 31,12 1-261,-1 0 0,0 1 0,-1 1-1,1 1 1,-20 1 0,32 0-31,1 0 1,0 0 0,0 0 0,0 0 0,0 0 0,0 0 0,0 1-1,-2 2 1,4-4 79,0 1-1,0-1 0,0 1 1,0 0-1,0 0 0,0 0 1,1-1-1,-1 1 0,0 0 1,0 0-1,1 0 0,-1 0 1,1 0-1,-1 0 0,1 1 1,-1-1-1,1 0 0,0 0 1,0 0-1,-1 0 0,1 0 0,0 1 1,0-1-1,0 2 0,4 12-3787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11.1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5 3552,'13'-4'5322,"-15"6"-5111,1 0-1,-1 0 0,0 0 0,1 0 0,-1 0 1,1 1-1,0-1 0,-1 1 0,1-1 1,0 1-1,0 3 0,-12 24 707,9-24-877,2-1 247,7-8 74,-4 2-308,0 0-1,0 0 1,-1 0 0,1 0-1,0 0 1,-1 0-1,1 0 1,0 0-1,-1 0 1,1-1 0,-1 1-1,0 0 1,1 0-1,-1-1 1,0 0-1,5-13 686,0 8-666,-8 12-1690,0-2 196,3-3 1280,0 1 0,0-1-1,0 1 1,0-1 0,0 0 0,0 1-1,0-1 1,0 1 0,0-1 0,0 0-1,0 1 1,0-1 0,0 0 0,0 1-1,0-1 1,0 1 0,1-1 0,-1 0-1,0 1 1,0-1 0,0 0 0,6 4-2134,-5-4 2105,0 0 0,0 0 0,0 0 0,0 0 0,0 0 0,0-1 0,0 1 0,0 0 0,-1-1 0,1 1 0,0-1 0,0 1 0,0-1 0,0 1 0,0-1 0,17-19-2021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12.4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 35 1984,'-1'-7'437,"1"6"-386,0 1 0,0 0-1,0 0 1,0-1 0,0 1-1,0 0 1,-1-1 0,1 1-1,0 0 1,0 0 0,0-1-1,0 1 1,0 0 0,0-1-1,15-22 10054,-13 50-9183,-2-23-911,0 0 0,0 0 0,1 0 0,-1 0 0,3 7 0,4 15 16,-1 0-1,3 34 0,1 2 337,-8-51-216,-1 1 1,-1 19 0,2 19 85,5 62-45,-2-10-566,-5-73 390,0-24 45,0-1 1,0 0-1,0 0 1,0 1-1,0-1 1,1 0-1,0 0 1,0 1-1,2 6 1,-2-10-44,-1 0 1,1 0-1,-1 1 1,1-1-1,-1 1 1,0-1-1,0 0 1,1 1-1,-1-1 1,0 1-1,0-1 1,-1 1-1,1-1 1,0 0-1,0 1 1,-1-1-1,1 1 1,0-1-1,-1 0 1,0 1-1,1-1 1,-1 0-1,0 0 1,0 1-1,1-1 1,-1 0-1,0 0 1,0 0-1,-2 1 1,2-1-78,1-1 81,0 1 1,0-1-1,0 1 1,0-1-1,0 1 1,0-1-1,0 0 1,-1 1-1,1-1 0,0 1 1,0-1-1,0 1 1,-1-1-1,1 0 1,0 1-1,-1-1 1,1 1-1,0-1 1,-1 0-1,1 0 1,-1 1-1,1-1 1,0 0-1,-1 0 0,1 1 1,-1-1-1,1 0 1,-1 0-1,0 0 1,-17 3 719,11-3-580,3 1-153,3-1 1,0 0-1,0 1 1,0-1-1,0 0 1,1 0-1,-1 0 1,0 0-1,0 0 1,0 0-1,0 0 1,0 0 0,0-1-1,0 1 1,0 0-1,0 0 1,0-1-1,-1 0 1,-4-1 17,1 0 0,-1 1 0,0-1 0,0 1 0,0 0 0,1 1 0,-1-1 0,0 1-1,0 0 1,-7 2 0,-7-2 542,21-2-620,1 0 0,0 0 0,-1 0 0,1 0 0,0 0 0,0 0 0,5-3 0,12-8 126,0 2 0,1 0 0,1 0-1,0 2 1,25-7 0,-31 10-9,-3 3-119,0-1 1,1 2-1,0-1 0,-1 2 1,1 0-1,0 0 0,0 1 1,0 1-1,-1 0 0,17 4 0,-29-5-27,0 0 0,1 0 0,-1 0-1,0 0 1,1 0 0,-1 0-1,0 0 1,0 0 0,1 0-1,-1 0 1,0 0 0,1 0 0,-1 1-1,0-1 1,1 0 0,-1 0-1,0 0 1,0 1 0,1-1-1,-1 0 1,0 0 0,0 0 0,0 1-1,1-1 1,-1 0 0,0 1-1,-8 5-3451,6-6 3029,1 1 0,0-1 0,-1 0 1,1 0-1,-1 1 0,1-1 0,-1 0 0,1 0 0,-1-1 1,1 1-1,-1 0 0,-1-1 0,-7-8-1481,-6-11 21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13.0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5 4320,'-11'-1'2153,"12"1"-2136,-1 1 42,11-3 1384,-10 1-1246,1 1 0,-1 0-1,0-1 1,1 1-1,-1 0 1,0 0-1,1 0 1,-1 0-1,0 0 1,2 0-1,28 4 998,-1-1-1,50-3 0,12 1-63,96 6 176,-135-6-1295,65-2-3862,-108 0 2537,-4 1 475,-1 0 0,1-1 0,-1 0 0,7-1 0,6-9-2910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16.9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96 404 2400,'-8'-4'1280,"7"5"-1145,1-1 0,-1 0 0,0 0 0,1 0 0,-1 0 0,1 0 0,-1 1 0,1-1 0,0 0-1,-1 0 1,1 1 0,-1-1 0,1 0 0,-1 1 0,1-1 0,0 1 0,-1-1 0,1 0 0,0 1 0,-1-1 0,1 1 0,0-1 0,-1 1 0,-7 15 636,-13 37-93,10-8-483,-9 73 1,5 47 486,14-150-566,0 2-78,1 0 1,1 0-1,0 0 1,6 22-1,-7-37-5,0 1 1,1-1-1,0 0 1,-1 1-1,1-1 0,0 1 1,0-1-1,0 0 0,1 0 1,-1 0-1,0 0 0,1 0 1,0 0-1,-1 0 1,1 0-1,0 0 0,0-1 1,0 1-1,0-1 0,0 1 1,0-1-1,1 0 1,-1 0-1,0 0 0,0 0 1,1 0-1,-1-1 0,1 1 1,-1-1-1,1 1 1,-1-1-1,1 0 0,-1 0 1,6-1-1,-1 0 37,0 0 1,1-1-1,-1 0 0,0 0 1,0-1-1,0 1 0,0-2 0,0 1 1,-1-1-1,9-7 0,-6 4-5,-1 0 0,0-1 0,-1 0 0,0-1 0,0 0 0,-1 0-1,10-18 1,-4 2-14,-2 1 0,9-30 0,-14 34-40,3-24-1,-3 16-196,7-69 943,-11 91-652,0-1-1,-1 1 0,-1-13 1,1 3-299,-3 18-29,1 4 361,-1 79-645,0-52 462,2-1 0,2 1-1,5 42 1,-2-51 221,-2-6-220,2 0-1,0 0 0,7 18 0,-10-32 46,1 0 0,-1 1 0,1-2 0,0 1 0,1 0 0,-1 0 0,1-1 0,-1 1 0,1-1 0,0 0 0,1 0 0,-1 0 0,0 0 0,1-1 0,0 1 0,-1-1 0,1 0 0,5 2 0,-5-3 74,0 0 0,1 0 0,-1-1 0,1 1 0,-1-1 1,0 0-1,1 0 0,-1-1 0,1 1 0,-1-1 0,0 0 0,1 0 0,-1-1 0,0 1 0,0-1 0,0 0 1,0 0-1,0 0 0,6-5 0,-1 0-66,0 0-1,-1 0 1,0-1 0,0 0-1,-1-1 1,12-17 0,23-47 116,33-82 0,-44 88-231,-30 65 73,0 0-1,0-1 1,0 1 0,0 0 0,0 0 0,1 0 0,-1 0 0,1 0 0,0 0 0,-1 0 0,1 1 0,0-1 0,0 1 0,3-2 0,-4 3 24,0 0 0,0 0 0,-1 0 0,1 1 0,0-1 1,0 0-1,0 1 0,0-1 0,0 0 0,-1 1 0,1-1 1,0 1-1,0 0 0,-1-1 0,1 1 0,0 0 0,-1-1 1,1 1-1,-1 0 0,1 0 0,-1-1 0,1 1 1,-1 0-1,1 1 0,0-1-16,2 5 23,0-1 1,-1 1-1,1 0 0,-1 0 0,-1 0 1,1 0-1,0 7 0,4 46 287,-5-45-289,1 167 321,-3-97 1265,18-96-1417,-5-7-258,0 0 1,-1 0-1,10-28 0,0 2 245,37-70-610,-57 113 446,0 0 0,1-1 1,0 1-1,-1 0 1,1 0-1,0 0 1,0 0-1,0 0 1,3-1-1,-5 3 13,1-1 0,-1 1 0,1 0 0,0-1 0,-1 1 0,1 0 0,-1 0 0,1 0 0,0 0 1,-1-1-1,1 1 0,0 0 0,-1 0 0,1 0 0,-1 0 0,1 0 0,0 0 0,-1 1 0,1-1 0,0 0 0,-1 0 0,1 0 0,-1 1 0,1-1 0,-1 0 0,1 0 0,0 1 0,-1-1 0,1 1 0,-1-1 0,1 0 0,-1 1 0,0-1 0,1 1 0,-1-1 0,1 1 0,-1-1 0,0 1 0,1-1 0,-1 1 0,0 0 0,0-1 0,0 1 0,1 1 0,9 29 40,4 8 30,-12-34-27,0 1 0,-1 0 0,0-1 0,0 1 0,0 0 0,-1 0 0,0 7 0,1 5 84,0 11-303,-1-19 137,1-1 1,-1 1-1,2-1 1,-1 0 0,4 11-1,1 4 233,0-2 5,-2-10-48,-4-12-157,1 1 0,-1 0 0,0 0 0,1 0 0,-1 0 0,1 0 0,-1 0 0,1 0 0,-1-1 0,1 1 0,0 0 0,-1 0 0,1-1 0,0 1 0,-1 0 0,1-1 0,0 1 0,0-1 0,0 1 0,0-1 0,0 1 1,1 0 39,0 0 0,0-1 0,0 1 1,0-1-1,0 0 0,0 1 1,0-1-1,0 0 0,0 0 1,0 0-1,0 0 0,0-1 1,0 1-1,-1 0 0,1-1 0,0 0 1,0 1-1,0-1 0,0 0 1,-1 0-1,1 0 0,0 0 1,-1 0-1,1 0 0,-1 0 1,1-1-1,1-2 0,4-3 18,0-2-1,-1 1 0,0-1 1,5-9-1,-8 13-87,11-21 29,-2 0-1,18-51 0,8-59 33,-36 124 31,0-1 0,0 1 1,0-20-1,-2 31-206,0 3-187,2 31 405,11 58-1,-6-47-269,-5-30 187,1 0 0,1 0 0,0-1 0,1 1 1,0-1-1,1 0 0,0 0 0,1-1 0,16 21 0,-18-26 32,1-1-1,0 1 1,0-1-1,0-1 1,1 1-1,0-1 1,0 0-1,0-1 1,1 0-1,0 0 1,-1-1-1,1 1 1,1-2-1,-1 1 0,0-1 1,1-1-1,12 2 1,-10-2 6,1-1 1,-1 0-1,0-1 1,19-3 0,-23 2-6,-1 0 0,0 0 0,0 0 0,0-1 1,0 0-1,0 0 0,0-1 0,-1 1 0,9-8 0,-3 0-29,0-1-1,-1 0 0,0 0 1,-1-1-1,-1 0 0,0-1 0,0 0 1,-2 0-1,6-15 0,5-21-153,13-68-1,-28 108 116,26-137-152,-11 56 109,-10 38 150,-2 1 0,-3-95 0,-3 82-248,-4 22-141,4 37 157,-2 8 23,-1 16-105,-1 57 81,0-21 286,2 90-68,16 149-1,-11-254 165,8 58 365,-7-75-453,-1-7-40,7 23 1,-8-34-78,0 0 0,1 1 0,0-1 0,0 0 0,0 0 0,1 0 0,-1 0 0,1 0 0,4 4 0,-6-7 16,0 0-1,0 0 0,0-1 0,0 1 0,-1-1 0,1 1 0,0-1 0,0 1 0,0-1 0,0 1 0,0-1 1,0 0-1,0 1 0,0-1 0,1 0 0,-1 0 0,0 0 0,0 0 0,0 0 0,2 0 0,-1-1-12,1 0-1,0 0 1,-1 0-1,0 0 1,1 0-1,-1 0 1,0 0-1,4-3 1,1-2 56,1-1 1,-1 0-1,10-12 1,96-134-116,-110 149-2,1 0 0,-1 1 0,1-1-1,0 1 1,0 0 0,0 0-1,0 0 1,0 1 0,1-1 0,-1 1-1,1 0 1,5-2 0,-8 4 40,1-1 0,-1 1 1,0-1-1,1 1 1,-1 0-1,0 0 1,1 0-1,-1 0 0,1 0 1,-1 0-1,0 1 1,1-1-1,-1 1 1,0 0-1,1 0 0,-1 0 1,0 0-1,0 0 1,0 0-1,0 0 1,0 1-1,0-1 0,0 1 1,-1-1-1,1 1 1,0 0-1,1 2 1,3 5-21,-1-1 0,-1 1 0,1 0 0,5 19 0,8 39-46,-15-55 92,-1 0 0,0 1 0,-1-1 0,-1 1 1,0-1-1,-1 1 0,0-1 0,-4 19 0,4-29 36,1 0-1,-1 0 1,0-1 0,0 1 0,1 0 0,-1-1-1,0 1 1,-1-1 0,1 1 0,0-1-1,0 1 1,-1-1 0,1 0 0,0 0-1,-1 0 1,1 0 0,-1 0 0,-1 1 0,0-1-26,0 0 1,0 0-1,0 0 1,0-1-1,0 1 1,0-1-1,0 0 1,0 0-1,0 0 1,-4-1-1,-5-1-56,0-1 0,0 0 0,0-1 0,-13-6 0,23 10 38,-9-6-59,1 1 0,-12-9 0,-17-8 351,38 21-296,-1 1 1,0-1-1,1 0 0,-1 0 1,0 0-1,1-1 0,0 1 1,-1 0-1,1 0 0,0-1 1,-1 1-1,1-1 0,0 1 1,0-1-1,0 1 0,0-1 1,1 0-1,-1 0 0,0 1 1,1-1-1,-1 0 0,1 0 1,-1 0-1,1 1 0,0-1 1,0 0-1,0 0 0,0-3 1,0 5 59,10 19-607,-6-15 556,-1-1 0,1 0 0,-1 0 0,1 0 0,0 0 0,0-1 0,0 1 0,0-1 0,1 0 0,-1 0 0,1-1 0,7 2 0,7 1 126,34 3 0,-33-6-149,17 4 396,46 2 344,-74-7-640,252-7 1125,-215 3-1329,0-2-1,-1-2 1,71-21-1,-101 24-114,0-1 1,-1 0-1,18-11 1,-27 14-183,0-1 1,0 1-1,0-1 1,-1 0-1,1 0 1,-1 0-1,0-1 1,0 1 0,-1-1-1,1 0 1,3-8-1,-6 11 175,0 1 0,-1-1 0,1 0 0,-1 0-1,1 1 1,-1-1 0,0 0 0,1 0 0,-1 0 0,0 1-1,0-1 1,0 0 0,-1 0 0,1 0 0,0 1 0,-1-1-1,1 0 1,-1 0 0,0-2 0,-1 2-62,0-1-1,1 1 1,-1-1-1,0 1 1,0 0 0,-1-1-1,1 1 1,0 0-1,-1 1 1,-4-4 0,-34-15-2203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17.3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5 4320,'-10'-4'1275,"8"4"-676,5 3-313,-2-2-276,1-1 54,70-1 3115,89 2-1035,-114 5-2054,-27-3-321,25 0-1,37-3-2734,-64 0 188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17.7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0 7456,'-26'8'2784,"26"-5"-2176,-4 5-160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18.2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 2912,'4'-5'691,"-3"6"-77,0-1-592,-1 1 0,0-1 0,0 0 0,0 0 1,0 0-1,0 0 0,0 1 0,0-1 0,1 0 0,-1 0 0,0 0 0,0 0 0,0 0 0,0 1 0,1-1 1,-1 0-1,0 0 0,0 0 0,0 0 0,0 0 0,1 0 0,-1 0 0,0 0 0,0 0 0,0 0 1,1 0-1,-1 0 0,0 0 0,0 0 0,0 0 0,1 0 0,-1 0 0,0 0 0,0 0 0,0 0 0,1 0 1,-1 0-1,0 0 0,0 0 0,0 0 0,0-1 0,1 1 0,-1 0 0,0 0 0,0 0 0,0 0 0,0 0 1,0-1-1,1 1 0,-1 0 0,13-5 4938,-18 17-3008,4-10-1774,1 0 1,-1 0 0,0-1 0,0 1 0,0-1 0,0 1 0,0 0 0,0-1-1,0 0 1,-1 1 0,1-1 0,-3 2 0,3-2 146,-4 2 437,5-5-313,5-3-369,-3 4-600,4-4-396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5:50.9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728 8462 1568,'2'2'1177,"-13"-4"-487,9 2-604,0-1 1,0 1 0,-1-1 0,1 0-1,0 0 1,0 0 0,0 0 0,-4-2 0,-5-3 257,8 5-152,0 0 0,1-1 1,0 1-1,-1-1 0,1 0 0,0 1 1,0-1-1,0 0 0,0 0 0,0 0 1,0 0-1,0-1 0,1 1 0,-1 0 1,1-1-1,0 1 0,-2-4 1,0-4-265,0 0 1,1-1 0,-2-13 0,-4-15 31,-6 0-216,9 27 347,1 1-1,0-1 1,-3-21-1,3 14-69,0 1-1,-2-1 0,0 1 0,-12-26 0,-1 0-169,-53-109 1358,45 100-1026,20 37-71,-10-34-1,2 5-104,-16-54-188,9 26 410,-107-309 1147,121 350-1335,1 0 0,-4-40 0,2 4 150,-14-130-4,11 84-283,-10-156-17,-3-21 1090,2 154-1030,6 71 493,9 42-218,-5-41 1,8 24-78,-25-313-242,27 169 776,10-240-137,-4 380-613,-1 22 101,6-44 1,16-112 501,-18 116-222,31-183-524,-18 134 66,5-50 393,9-59 290,20 4-355,-13 100-152,28-98 50,-40 102 274,61-160 0,-62 198-543,25-123 0,-14 44 440,118-267 161,-78 244-340,-53 127-30,46-67 0,-21 54-154,-18 24 292,19-20-101,-35 43-103,0-2 0,-2 0 0,24-37 0,-10-4 4,32-99 0,-39 97 74,51-103-1,-57 137-34,2 2 0,1 0 0,1 1 0,31-31 0,0 4-52,8-7 69,66-87-1,-51 53 223,-33 42-288,23-19-41,-27 32 263,-18 19-97,-12 12-35,0 0 0,0-1 1,10-14-1,-5 8-44,-10 12-30,0 0 0,0 0 0,-1 1 0,1-1 0,0 0 1,0 0-1,-1 0 0,1 0 0,0 0 0,-1 0 0,1-1 0,-1 1 0,1 0 0,-1 0 1,0 0-1,1 0 0,-1-3 0,5-9-91,-5 13 288,-1-8-101,-11 1-229,6 8 194,-1 1 0,1 0 0,0 0 0,0 0 0,0 1-1,1-1 1,-7 5 0,-12 5-111,20-10 68,1-1-1,0-1 1,-1 1-1,1 0 1,-1-1-1,-4 1 1,-11 1 73,-27 1-113,36-1-440,22-3 354,-8 1 171,-1-1-1,1 0 1,-1 0 0,1 0 0,-1 0-1,0 0 1,1 0 0,-1-1 0,0 0-1,5-3 1,11-5-145,72-40-62,-63 38 119,-13 7 96,23-13 0,-37 17-103,0 1 60,-1 0 0,1 0 0,0-1 0,-1 1 1,1 0-1,0 0 0,-1 1 0,1-1 0,0 0 0,-1 0 0,1 0 0,0 0 0,-1 1 0,1-1 0,0 1 8,0 1-1,-1-1 0,1 0 0,-1 1 0,0-1 0,1 0 0,-1 1 1,0-1-1,0 0 0,0 1 0,0-1 0,0 1 0,0-1 0,0 0 0,0 1 1,-1-1-1,1 0 0,-1 1 0,1-1 0,-1 0 0,0 2 0,0-1 18,0 1 0,0 0-1,1 0 1,-1 0 0,0 0-1,1 4 1,-5 87 347,3 0 515,1-3-4060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31.9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297 582 2912,'0'-1'62,"1"1"0,-1 0 0,0-1-1,0 1 1,0 0 0,0-1 0,0 1 0,0 0 0,0-1 0,1 1 0,12-11 5678,-16 12-5443,1-1 0,-1 0 0,0 0 0,1 0 0,-1 0 0,-3-1 0,1 1-147,-9 0 64,1 0 0,0 2 0,-1-1 0,1 1 0,0 1 0,0 0 0,-19 9 0,-12 4 112,33-13-344,0 1-1,1 0 1,0 1 0,0 0-1,0 0 1,-14 11 0,22-14 36,-1 0 0,1 1-1,-1 0 1,1-1 0,0 1 0,0 0 0,0 0 0,0 0 0,1 0 0,-1 0 0,1 1 0,-1-1 0,1 0 0,1 1 0,-2 5 0,2-4-41,-1 0-1,2 0 0,-1 0 1,0 0-1,1-1 1,0 1-1,0 0 1,1 0-1,-1-1 1,4 7-1,0-1-14,0-1 0,1 1 0,1-1 0,0 0 0,0 0 0,0-1 0,1 0 0,0 0 0,11 7 0,-6-6 97,1 0 1,-1 0 0,2-2 0,-1 1 0,26 7-1,-34-13-20,-1-1 0,1 0-1,-1 0 1,1 0 0,0-1-1,-1 0 1,1 0 0,9-2-1,-11 2-8,0-1 0,-1-1 0,1 1 0,0-1 0,-1 1 0,1-1 0,-1 0 0,1 0-1,-1 0 1,0-1 0,0 1 0,0-1 0,4-5 0,1-1 74,0-1 0,-1-1 1,0 1-1,-1-1 0,0 0 1,-1-1-1,0 1 0,-1-1 1,0 0-1,0 0 0,-2 0 0,1-1 1,-2 1-1,0-1 0,0 1 1,-1-1-1,-3-24 0,-27-88 181,17 75-665,-10-68 1,-5-51 634,9 65-30,13 76-349,4 22 13,0 0-1,1 0 0,0-1 0,-1-9 0,2 0-384,0 15 432,2 2 144,0 1-78,0 1-1,-1-1 1,1 0 0,0 0-1,-1 1 1,1-1 0,-1 1 0,0-1-1,0 1 1,0-1 0,1 6 0,5 35-132,-5-31 84,27 133-419,-25-130 456,51 182 414,-37-139-266,-11-37-148,0 1 0,6 40 0,9 141 564,-17-165-544,-2-23 34,1 29 0,-3-28 320,0-11-1009,0 0 0,0 0 0,-1 0 0,0 6 1,0-10 477,0 0 0,-1 0 0,1 0 0,0-1 0,0 1 0,0 0 0,-1 0 0,1-1 0,0 1 0,-1 0 0,1 0 0,0-1 0,-1 1 0,1 0 0,-1-1 0,1 1 0,-1-1 0,0 1 0,1 0 0,-1-1 0,0 0 0,1 1 0,-1-1 0,0 1 1,1-1-1,-1 0 0,0 1 0,0-1 0,1 0 0,-1 0 0,-1 1 0,1-1-143,0-1 0,0 1 0,0 0 0,0 0 0,0 0 0,0-1 0,1 1 0,-1 0 1,0-1-1,0 1 0,0-1 0,-1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33.4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31 2144,'13'-11'8613,"-5"27"-7226,-4-5-1355,0 0 0,-1 0 0,0 1 1,-1-1-1,0 1 0,0 23 0,0 2 95,9 62 11,35 149 1,-25-189 23,-14-40-83,8 28 0,2 4 325,-5-18-19,-10-16-24,-2-15-307,0-1 0,0 1 0,0-1 0,0 1 0,0 0 0,1-1 0,-1 1 1,1-1-1,0 3 0,-4-31 1306,-2 4-1067,-2 1 1,-8-21 0,-7-23-317,11 18 44,1-1 1,-3-59-1,12 92 31,-12-212 296,13 227-358,-1-10-21,1 0 0,0 0 0,1 0 0,0 0 1,1 0-1,0 1 0,1-1 0,7-18 0,-9 27 21,-1 1-1,1 0 1,0-1-1,0 1 1,1 0-1,-1 0 1,0 0-1,0 0 1,1 0-1,-1 0 1,0 0 0,1 0-1,-1 0 1,1 1-1,-1-1 1,1 0-1,-1 1 1,1-1-1,-1 1 1,1 0-1,0 0 1,-1-1-1,1 1 1,2 0 0,4 1-28,0 0 1,0 0 0,13 3 0,-16-2 95,0-1-81,0 1 0,-1-1 0,1 1-1,-1 1 1,1-1 0,-1 0 0,0 1-1,0 0 1,0 0 0,0 0 0,-1 1 0,1-1-1,4 7 1,-3-3 95,-1 0-1,1 0 0,-1 0 0,-1 1 1,0-1-1,0 1 0,3 11 0,-4-7 26,0 0-1,0 0 1,-2 1-1,1-1 1,-2 0-1,1 1 1,-2-1-1,0 0 1,0 0-1,-7 19 1,7-25-14,0-1 1,-1 1-1,0-1 1,0 0-1,0 0 1,-1 0-1,0 0 1,0 0-1,0-1 1,0 0-1,-1 1 1,-7 4-1,-5 2-212,0 0 0,-26 11 0,27-14-674,-28 11-2337,40-18 2227,0 0-1,0 0 1,0 0 0,0 0-1,-5-1 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34.1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 2816,'35'-5'3283,"-28"3"-2757,-1 1 1,0 0-1,1 0 0,-1 0 1,1 1-1,-1 0 1,0 0-1,1 1 0,-1 0 1,1 0-1,9 3 1,-5 0-114,1 0 1,-1-1 0,1 0-1,0-1 1,0 0 0,23 0 0,-33-2-409,113 4 188,-98-3-296,0 2 1,-1 0-1,1 1 0,29 12 1,-43-15 78,0 1-570,1-1 1,-1 1-1,1-1 0,0 0 1,-1 0-1,1-1 0,4 1 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35.4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22 2976,'0'0'33,"-1"0"0,1 0-1,0 0 1,-1 0 0,1 0 0,0 0 0,0 0 0,-1 0-1,1 0 1,0 0 0,-1 0 0,1 0 0,0-1 0,0 1-1,-1 0 1,1 0 0,0 0 0,0 0 0,-1-1 0,1 1-1,0 0 1,0 0 0,0 0 0,-1-1 0,1 1 0,0 0-1,0 0 1,0-1 0,0 1 0,0 0 0,0 0 0,-1-1-1,1 1 1,0 0 0,0-1 0,0 1 0,0 0 0,0 0-1,0-1 1,13-13 6088,-1 13-5897,8 4 263,0 0 1,32-1-1,116 5-193,3 0 366,77 5-138,-20 0 388,-172-12-641,1-3 1,59-10-1,-73 11-331,-34 2-292,0 0-1,-1-1 1,1 0-1,9-2 1,-48 30-10617,12-12 9350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36.8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283 236 2144,'0'0'5397,"-14"12"-2640,-14 3-929,19-11-1516,1 1 1,-1 0-1,-15 13 1,-5 3-138,21-15-136,0 0 0,-11 10 1,-51 61 294,62-67-331,1 0-1,-1 1 0,2 0 0,-1 1 0,-8 22 0,14-30-51,0 0-1,0 0 1,0 0 0,1 0 0,-1 0 0,1 0 0,0 0 0,0 0 0,0 0 0,0 0 0,1 0 0,0 0 0,0 0 0,0 0-1,2 4 1,-1-4 26,0 1 0,1-1 0,0 0 0,0 0 0,0 0-1,0 0 1,1 0 0,-1-1 0,1 1 0,7 4-1,-2-3 56,-1 0-1,1 0 0,1-1 0,-1 0 0,0 0 0,1-1 0,0-1 0,0 1 1,0-2-1,0 1 0,11-1 0,-18-1 3,1 0-1,0 0 1,0 0-1,0-1 1,0 0-1,-1 1 1,1-1 0,0 0-1,-1-1 1,1 1-1,0-1 1,-1 0-1,0 0 1,1 0 0,-1 0-1,0 0 1,0-1-1,0 1 1,-1-1 0,1 0-1,-1 0 1,1 0-1,-1 0 1,0 0-1,0-1 1,3-6 0,1-5 93,0 0 0,0-1 1,4-29-1,3-50 53,-11 76-101,0 0-12,-2-1 1,0 1-1,-1-1 0,-5-25 1,-24-75-245,22 98 195,-1 0 0,-18-31 0,7 15-254,17 32 239,2 4 11,0 0 0,0 0 1,0 0-1,0 0 0,0 0 1,0 0-1,-3-2 1,3 4 86,-1 47-437,17 39 512,-6-44-96,14 123 373,28 92 321,-47-237-569,-3-12-136,1 0 0,0 0-1,0 0 1,5 10 0,1 7-378,1-1-2577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37.9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50 2656,'0'0'38,"-1"0"0,1 0 0,-1 0 0,1 0 0,0 0 0,-1 0 0,1 0 0,0 0 0,-1 0 0,1 0 0,0-1 0,-1 1 0,1 0 0,0 0 0,-1 0 0,1-1 0,0 1 0,0 0 0,-1 0 0,1-1 0,0 1 0,0 0 0,-1-1 0,1 1 0,0 0 0,0-1 0,0 1 0,0 0 0,0-1 0,-1 1 0,0-13 621,1 10 187,6-13 2081,-1 13-2290,-5 3-607,0 0 0,0 0 0,0 0 0,1 0 0,-1 0 0,0 0 0,0 0 0,0-1 0,0 1 0,1 0 1,-1 0-1,0 0 0,0 0 0,0 0 0,0 0 0,0 0 0,1 0 0,-1-1 0,0 1 0,0 0 0,0 0 0,0 0 0,0 0 0,0-1 0,0 1 0,0 0 1,0 0-1,1 0 0,-1 0 0,0-1 0,0 1 0,0 0 0,0 0 0,0-1 51,0 1 1,0 0-1,1-1 1,-1 1-1,0 0 0,0 0 1,1-1-1,-1 1 0,0 0 1,1 0-1,-1 0 0,0-1 1,1 1-1,-1 0 1,0 0-1,1 0 0,-1 0 1,0 0-1,1 0 0,-1 0 1,0 0-1,1 0 1,-1 0-1,1 0 0,-1 0 1,0 0-1,1 0 0,-1 0 1,0 0-1,1 0 0,-1 0 1,1 0-1,-1 0 1,1 1-1,-2 0-34,1-1 1,0 1-1,-1-1 1,1 1-1,0-1 1,0 1-1,0 0 1,0-1-1,-1 1 1,1 0-1,0-1 1,0 1-1,0 0 1,0-1-1,0 1 1,1-1-1,-1 1 1,0 0-1,0-1 1,0 1-1,0 0 1,1-1-1,-1 1 1,1 0-1,-1 0 1,1 1 1,-1-1-1,1 0 0,-1 0 0,1 0 0,-1 0 0,0 1 0,0-1 1,0 0-1,0 0 0,0 1 0,0 1 0,-2 38-151,2-30 92,0 0-1,-1 1 0,-4 16 1,0-9 148,1-4-14,0 1 0,1 0 0,-3 29 0,6-3 117,-1-13-208,1 0 0,6 37 0,-3-46-56,0 1 139,1-1 0,11 35-1,-11-38 164,-3-14-202,-1 0 0,1-1 0,-1 1 0,1-1 1,0 1-1,2 3 0,-1-3 4,-2-2-68,1 0 0,0 0 0,-1 0 0,1 0 0,-1 0 0,1 1-1,-1-1 1,0 0 0,1 0 0,-1 0 0,0 1 0,0 0-1,0-1-21,0 0 0,0 1 0,0-1 0,0 0 0,1 0 0,-1 1 0,0-1-1,0 0 1,1 0 0,-1 0 0,1 0 0,-1 0 0,1 1 0,-1-1-1,1 0 1,0 0 0,1 1 0,3 6-111,-5-7 120,0 0 1,0 0-1,0 0 1,1 0 0,-1 0-1,1 0 1,-1 0 0,1 0-1,-1 0 1,1-1 0,-1 1-1,1 0 1,0 0 0,-1-1-1,2 2 1,0-1 304,15 9-101,-13-9-199,0 0 0,0 0 1,0-1-1,0 0 0,0 1 0,0-2 1,7 0-1,2 1 42,35-8 119,-41 7-470,0 0-1,-1-1 1,1 0 0,-1 0 0,0 0-1,1-1 1,6-4 0,-12 7 202,-1 0 0,0 0 1,1 0-1,-1-1 0,0 1 1,1 0-1,-1-1 0,0 1 1,0 0-1,1 0 1,-1-1-1,0 1 0,0-1 1,0 1-1,0 0 0,1-1 1,-1 1-1,0 0 1,0-1-1,0 1 0,0-1 1,0 1-1,0 0 0,0-1 1,0 1-1,0-1 0,0 1 1,0 0-1,0-1 1,0 1-1,-1 0 0,1-1 1,0 1-1,0-1 0,0 1 1,0 0-1,-1-1 1,1 1-1,-1-2-558,-1 0 0,1 1 0,0-1 0,0 0 0,-6-4-1322,-9-4-1062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38.3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4736,'6'1'2858,"-1"1"-2117,1 0 0,-1 0 0,1 0 0,11 1-1,4 1 847,-9-2-1099,0 0-1,1-1 1,-1 0-1,23-3 1,-2 1-190,109-6 150,-41-2-1642,0 12-4081,-69 2 219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51.0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31 1056,'-4'-3'8325,"6"4"-8206,-1 0 1,0 0-1,0 0 1,1 0-1,-1 0 0,1 0 1,-1 0-1,1-1 0,-1 1 1,1 0-1,0-1 1,-1 1-1,1-1 0,0 0 1,2 1-1,7 1 403,-9-1-218,18 1 80,2 0-185,1-1 0,25-2 1,-6 0 391,50-5-55,-2 1-752,-49 3 615,0-1 0,-1-2-1,47-12 1,-79 15-467,-1 0 0,1 1 0,0 0 0,0 0 0,0 1 1,0 0-1,0 0 0,0 1 0,0 0 0,11 3 0,-18-4-273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52.0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6 736,'10'-6'9476,"-16"7"-8483,-10 8 1828,27-6-2682,0-1 0,0 0-1,0 0 1,1-1 0,-1-1-1,0 0 1,12-2 0,9 1 154,91 4 70,92-3 415,-141-7-181,-15 7-714,-57 0 48,1 38-14512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53.1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4 3328,'-2'-3'11786,"9"3"-11844,-5 0 65,-1 0 1,0 1-1,1-1 1,-1 0-1,1 1 1,-1-1-1,1 1 1,-1-1-1,0 1 1,1 0-1,1 1 1,4 2 30,12 1-75,-7-1 254,0 0-1,1-1 0,0-1 1,19 2-1,-8-2-111,-17-2 17,0 1 0,0-1 0,0 0 0,9-2-1,62-9 546,-64 10-500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5:54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75 263 1472,'0'0'15,"0"0"0,0 0 0,-1 0 0,1 0 0,0 0 0,0 0 0,0 0 1,0 0-1,-1 0 0,1 0 0,0 0 0,0 0 0,0 0 0,0 0 0,-1 0 0,1 0 0,0 0 0,0 0 0,0 0 1,0 0-1,0 0 0,-1 0 0,1 0 0,0-1 0,0 1 0,0 0 0,0 0 0,0 0 0,0 0 0,-1 0 0,1 0 0,0-1 1,0 1-1,0 0 0,0 0 0,0 0 0,5-12 5320,21 11-1095,-26 0-4225,0 1-1,0 0 1,0 0 0,0-1 0,0 1-1,1 0 1,-1 0 0,0-1 0,0 1-1,0 0 1,0 0 0,1 0 0,-1-1-1,0 1 1,0 0 0,1 0 0,-1 0-1,0 0 1,0-1 0,1 1-1,-1 0 1,0 0 0,1 0 0,-1 0-1,0 0 1,0 0 0,1 0 0,-1 0-1,0 0 1,1 0 0,-1 0 0,0 0-1,1 0 1,7-2 332,-7 2-123,17-5 448,-7 5-553,0 1 0,14 4-1,-13-3-101,-1 0-1,18 1 0,-25-3 10,1 0 0,-1-1-1,0 1 1,0-1 0,1 1-1,-1-1 1,0-1 0,0 1 0,0 0-1,0-1 1,-1 0 0,1 0-1,0 0 1,-1 0 0,1-1-1,-1 1 1,0-1 0,1 0-1,-1 0 1,-1 0 0,5-7 0,-2 5-22,-1-1 1,0 0 0,-1-1 0,1 1 0,-1-1 0,3-9 0,-5 13-3,0 0 1,-1-1 0,1 1 0,-1 0 0,1-1 0,-1 1 0,0-1 0,0 1-1,0-1 1,-1 1 0,1 0 0,-1-1 0,0 1 0,0 0 0,-2-5 0,1 5-28,0-1 0,0 1 0,-1 0 0,1-1 1,-1 1-1,0 0 0,0 1 0,0-1 0,0 0 1,-1 1-1,-3-3 0,-6-1 43,-24-10 1,15 7 44,-12-7 215,31 15-293,-1-1 1,1 1 0,-1 0 0,0 0 0,0 0 0,0 0-1,1 1 1,-1-1 0,0 1 0,0 0 0,0 0 0,0 1 0,-7 1-1,-16 0 11,25-2 31,1 0 0,-1 0 0,0 0 0,1 0 1,-1 1-1,0-1 0,1 0 0,-1 1 0,0-1 0,1 1 1,-1 0-1,1 0 0,-1-1 0,1 1 0,-1 0 0,1 0 0,0 0 1,-1 1-1,1-1 0,0 0 0,-2 2 0,-9 11 56,9-11-106,0 1 0,0-1 0,0 1 1,1 0-1,-1-1 0,1 1 0,0 1 0,-3 4 1,-1 11 143,-22 74 318,25-80-406,0 0 1,2 0 0,-1 0 0,2 0-1,1 15 1,0-14 3,1 0 0,0-1 0,8 25-1,-8-34-21,-1 0 0,2 0-1,-1-1 1,0 1 0,1 0-1,0-1 1,0 1-1,0-1 1,1 0 0,0 0-1,-1 0 1,1-1 0,8 6-1,4 1 107,2 0-1,-1-2 0,20 8 1,-28-13-49,0 0 0,1 0 0,-1-1 0,1-1 0,-1 1 1,1-1-1,-1-1 0,13-1 0,16-3-176,147-10-1157,-186 14 834,-24 22-10489,24-22 10688,-1 0 1,1 1-1,0-1 1,0 0 0,-1 0-1,1 0 1,-2 0-1,-25-4-1569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54.3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96 174 3072,'4'-2'6933,"14"12"-6496,-11-7-285,1-1-1,-1 0 1,1-1-1,-1 1 0,1-1 1,0-1-1,0 1 1,-1-2-1,1 1 0,11-2 1,-15 1-101,0 0 0,0 0 0,0 0 0,0-1 0,0 1 0,0-1 0,0 0 0,-1 0 0,1 0 0,-1 0-1,1-1 1,-1 0 0,0 1 0,0-1 0,0 0 0,0 0 0,-1-1 0,1 1 0,-1-1 0,4-6 0,-5 5-36,0 1 0,0 0 0,0-1 0,-1 1 1,1-1-1,-1 1 0,0-1 0,0 0 0,-1 1 0,1-1 0,-1 1 0,0 0 0,0-1 0,-1 1 0,1 0 0,-1-1 0,0 1 0,0 0 0,0 0 0,-1 1 0,0-1 1,1 0-1,-1 1 0,0-1 0,-1 1 0,1 0 0,0 0 0,-1 1 0,0-1 0,0 1 0,0-1 0,0 1 0,-7-3 0,6 4-14,0 0 0,0 0 0,0 1-1,0-1 1,0 1 0,-1 0 0,1 1 0,0-1-1,0 1 1,0 0 0,0 0 0,1 0 0,-1 1-1,0 0 1,0 0 0,1 0 0,-1 0 0,1 1-1,-4 3 1,5-5-12,-5 4-14,1 0-1,0 0 1,0 0-1,-8 9 1,-41 33 761,54-44-763,0-1 1,0 1 0,0 0 0,1 0 0,-1 0 0,1 0 0,0 0 0,0 1-1,0-1 1,0 0 0,0 0 0,1 1 0,0-1 0,-1 0 0,1 1-1,1-1 1,-1 1 0,0-1 0,1 0 0,-1 1 0,3 5 0,0 0 91,0-1 0,1 0 0,0 0 0,0 0 1,0 0-1,1-1 0,8 10 0,47 64-225,-52-72 362,11 19 0,7 8 461,-21-29-614,1-1 0,0 0 0,1 0-1,-1 0 1,1-1 0,0 0 0,0 0 0,1-1 0,0 0 0,-1-1 0,14 5 0,5 0-280,16 5-1531,-11-10-2272,-31-3 3924,1 0 0,-1 0 0,1 0 0,-1 0 0,1 0 0,-1 0 0,1 0 0,-1-1 0,1 1 0,-1 0 0,1 0 0,-1 0 0,1-1 0,-1 1 0,0 0 0,1 0-1,-1-1 1,1 1 0,11-16-3964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56.9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343 618 320,'-5'-6'4405,"4"6"-4243,1 0 1,-1-1-1,1 1 0,-1 0 0,1-1 1,-1 1-1,1-1 0,-1 1 0,1-1 1,0 1-1,-1-1 0,1 1 0,0-1 1,-1 1-1,1-1 0,0 0 0,0 1 1,-1-2-1,1 1-72,0-1 1,0 1-1,0 0 1,0-1-1,0 1 1,0 0-1,-1-1 0,1 1 1,-1 0-1,1 0 1,-1-1-1,1 1 1,-1 0-1,1 0 1,-1 0-1,0 0 1,0 0-1,0 0 0,0 0 1,1 0-1,-1 0 1,-1 0-1,1 0 1,0 1-1,0-1 1,0 0-1,0 1 1,0-1-1,-1 1 1,1-1-1,0 1 0,0-1 1,-1 1-1,1 0 1,0 0-1,-1 0 1,-1 0-1,-1 0 8,1 0 0,0 0 1,0 1-1,0-1 0,0 1 0,-1 0 0,1 0 0,0 0 1,0 1-1,1-1 0,-1 0 0,0 1 0,0 0 0,1 0 0,-4 2 1,-8 11 207,-33 35 639,42-44-891,0 1 0,0 0-1,1 0 1,0 1-1,1-1 1,-5 12-1,6-12-103,0-1 1,1 1-1,-1 0 0,0 13 0,2-16 19,0-1 0,1 1-1,-1-1 1,1 1 0,0-1 0,0 0-1,0 1 1,0-1 0,1 0 0,-1 0-1,4 5 1,-2-3-11,1 1 0,0-1-1,0 0 1,1 0 0,-1 0-1,1-1 1,9 7 0,-11-9 75,0-1 0,-1 1 0,1-1 1,0 0-1,0 0 0,0 0 0,0 0 1,0-1-1,0 1 0,0-1 0,0 1 1,0-1-1,0 0 0,0 0 1,0-1-1,0 1 0,0 0 0,5-3 1,-3 1 32,0 0 1,0 0 0,0-1-1,-1 0 1,1 0 0,-1 0-1,0-1 1,0 0 0,0 1-1,0-1 1,-1 0 0,0-1-1,0 1 1,0-1 0,0 1-1,0-1 1,-1 0 0,3-8-1,1-6 96,0 0 0,-2 0 0,5-34 0,-3-10 334,-4-112 0,-4 149-94,-12-48-1,4 23-132,7 32-288,-1 1-1,-1 0 1,-1 0 0,-1 0-1,0 1 1,-1 0-1,-11-16 1,13 22-104,-2 1-1,1 0 1,-2 0-1,1 0 0,-1 1 1,0 1-1,-1 0 1,0 0-1,-1 1 1,1 0-1,-15-7 1,20 12-90,0 0 0,0 0 0,0 1 1,0-1-1,0 1 0,-1 0 0,1 1 0,0-1 1,0 1-1,-1 0 0,1 0 0,0 1 0,0-1 1,-1 1-1,-6 3 0,8-3-153,0 1-1,0 0 1,1 0-1,-1 0 1,1 0 0,-1 0-1,1 1 1,0 0 0,0 0-1,0 0 1,0 0 0,0 0-1,1 0 1,-1 1 0,1-1-1,0 1 1,0 0 0,1-1-1,-1 1 1,-1 5 0,-5 30-1917,6-6 395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58.4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115 100 3328,'1'-1'408,"1"0"1,0-1-1,0 1 0,0 0 1,0 0-1,0 0 0,0 0 1,1 0-1,-1 1 1,0-1-1,0 0 0,1 1 1,3 0 1887,-6 3-2026,-1 1 1,0 0-1,0-1 1,0 1-1,0-1 1,-1 1-1,1-1 1,-1 0-1,-3 5 1,-5 12 661,-10 22-591,13-27-353,-1 1-1,-5 22 1,-21 145 301,16-67-343,10-71 255,1 0 0,0 62 0,7-106 92,4-14-378,0-9 198,-1 1 1,1-34 0,-1 7-98,10-79 168,42-169 0,-49 268-454,-2 9 259,1 0 0,1 0-1,8-19 1,8-7-53,-22 44 54,0 1 0,0 0-1,1 0 1,-1-1 0,0 1 0,0 0-1,0 0 1,0 0 0,0-1 0,0 1-1,1 0 1,-1 0 0,0 0 0,0 0-1,0-1 1,0 1 0,1 0 0,-1 0-1,0 0 1,0 0 0,0 0-1,1 0 1,-1 0 0,0 0 0,0-1-1,1 1 1,-1 0 0,0 0 0,0 0-1,0 0 1,1 0 0,-1 0 0,0 0-1,0 0 1,1 0 0,-1 1 0,0-1-1,10 7-161,5 15-7,14 31-38,-3 1 0,26 75 0,-5 47 677,-16-57-274,-5-29-346,-23-82-260,2 8 1251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58.8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51 4064,'4'-4'765,"0"-1"0,1 1 0,-1 0 0,1 0 0,0 1 0,0-1 0,0 1 0,0 0 0,1 1 1,8-4-1,-10 5-687,1 0 0,0 1-1,0-1 1,0 1 0,0 0 0,0 0 0,0 1 0,0 0 0,-1 0 0,7 1 0,11 3 355,-17-5-556,-1 1-1,1-1 1,0 0 0,-1 0-1,1-1 1,9-1-1,-12 1-618,0 1 0,0-1-1,0 0 1,0 0-1,0 0 1,0 0 0,0 0-1,0-1 1,3-2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7:59.4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0 114 3648,'2'-5'288,"0"0"0,0 1 0,0-1 0,1 0 0,0 1 0,0 0 0,0-1 1,0 1-1,1 0 0,0 1 0,0-1 0,0 1 0,0-1 0,0 1 0,1 1 0,8-6 0,3 1 760,0-1-1,1 2 1,29-8 0,-34 12-958,-1 0 0,0 1 0,1 0 0,0 1 0,-1 0 0,1 1 0,-1 0 0,15 3 0,-10 0-153,0 1 1,0 0 0,0 1 0,0 1 0,15 8 0,-23-9-276,0-1-1,0 1 1,0 0 0,0 1 0,-1 0 0,0 0-1,8 12 1,1 3-2501,16 34 0,-14-28 162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00.3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15 2656,'8'-11'5125,"-5"11"-4632,-1 0-1,1 0 1,0 0-1,0-1 1,5 0-1,-8 1-396,6-1 386,0 0 1,1 1-1,-1 0 1,11 2-1,11 0 263,40-2-585,89 11 0,189 52-795,-322-58-116,30 2-1,-1-5-4193,-42 0 3233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01.2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211 289 3072,'0'1'57,"-1"-1"0,1 0 0,-1 0 1,1 1-1,-1-1 0,1 0 0,-1 0 0,1 0 1,-1 0-1,1 0 0,-1 0 0,1 0 0,-1 0 1,1 0-1,-1 0 0,0 0 0,1 0 0,-2 0 0,0-12 1230,-12 2 1796,13 10-2906,-1 0-1,0-1 1,1 1 0,-1 0 0,1 0 0,-1 0 0,0 0 0,1 0 0,-1 0-1,0 1 1,1-1 0,-1 0 0,0 1 0,1-1 0,-1 1 0,1 0 0,-1-1-1,-1 2 1,-28 20 559,20-13-592,3-3-118,-1 0 1,1 1 0,1 0-1,-1 0 1,1 1 0,1 0-1,-1 0 1,1 0 0,1 1-1,0 0 1,-8 17 0,9-15-55,0 1 1,1 0-1,0 1 1,1-1 0,-1 17-1,2-25 25,1 1 0,0-1-1,0 1 1,0 0 0,1-1-1,0 1 1,0-1 0,0 1-1,0-1 1,1 0 0,0 1 0,0-1-1,0 0 1,0 0 0,0 0-1,1-1 1,5 7 0,-7-9 22,0 0 0,0 0 0,0 0 0,1 0 0,-1-1 0,0 1 0,1 0 0,-1 0 0,0-1 1,1 1-1,-1-1 0,1 0 0,-1 1 0,1-1 0,-1 0 0,1 0 0,-1 0 0,1 0 0,-1 0 1,1 0-1,-1 0 0,1 0 0,-1-1 0,1 1 0,-1-1 0,1 1 0,-1-1 0,1 1 0,-1-1 1,0 0-1,1 0 0,-1 0 0,0 0 0,0 0 0,0 0 0,0 0 0,2-1 0,1-3 70,1-1-1,-1 1 0,0-1 1,0 1-1,-1-1 0,6-13 1,12-31 356,2-2 412,28-102 0,-48 140-780,-1 1 0,-1-1-1,0 1 1,-1-1 0,-1 0-1,0 1 1,-3-15 0,2 21-21,0 1 0,-1-1-1,-3-8 1,3 10-89,0-1 0,0-1 0,-2-9-1,4 10-274,-1 0 0,0 1 0,0 0 0,-1-1 0,0 1-1,0 0 1,0 0 0,0 0 0,-7-7 0,-5-6-1965,10 14 1165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02.1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28 3328,'13'-3'2096,"-10"0"-1610,0 0 1,0 1 0,1 0-1,-1 0 1,0 0 0,1 0-1,7-2 1,-9 3-229,-1 0-1,1 1 1,0-1-1,0 1 1,-1-1 0,1 1-1,0 0 1,0 0-1,2 0 1,-2 0 313,2 10 274,-3-9-828,-1 0 1,1 0 0,0 0-1,-1 0 1,0 0-1,1 0 1,-1 0-1,1 0 1,-1 0-1,0 1 1,0 0 0,0 10 155,-2 0 0,0 0 0,0 0 0,-6 16 0,0 0-84,0 3-69,3-17 101,1 1 0,1-1 0,1 1-1,-2 23 1,4-21 61,0-1-125,0 0 0,1 0 0,0 0 0,7 30 0,-7-43-35,0 1 1,0-1 0,1 1-1,-1-1 1,1 0-1,0 0 1,0 0-1,0 0 1,0 0 0,0 0-1,1 0 1,-1-1-1,1 1 1,-1-1-1,1 1 1,0-1 0,0 0-1,0 0 1,1-1-1,-1 1 1,0-1-1,1 0 1,-1 1 0,0-1-1,1-1 1,0 1-1,6 0 1,5-1-37,0 0 0,0-1 0,16-3 0,-12 1-363,23 0-1,-34 3 140,16 0-942,-10 0-2559,-38 5-5402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02.4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 6304,'1'1'168,"-1"0"1,1-1 0,-1 1-1,1-1 1,0 1-1,-1-1 1,1 1-1,0-1 1,-1 1-1,1-1 1,0 0 0,-1 1-1,1-1 1,0 0-1,0 0 1,-1 0-1,1 1 1,0-1 0,0 0-1,0 0 1,-1 0-1,1 0 1,1-1-1,28 2 752,-26-1-605,15 0 421,98-1 1120,-2-5-4192,-44 2-1131,-41 4 2102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05.2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46 1152,'-1'-6'645,"0"6"-593,1 0-1,0 0 1,0 0-1,0-1 1,0 1-1,0 0 1,0 0-1,0 0 1,0 0-1,0 0 1,0-1-1,0 1 1,2-4 1988,-1 3-1937,-1 1-1,0-1 1,1 1 0,-1 0 0,0 0 0,1-1 0,-1 1 0,1 0 0,-1 0 0,0-1 0,1 1 0,-1 0 0,1 0 0,-1 0 0,1 0 0,-1 0 0,1 0 0,-1 0 0,1 0 0,0 0 0,7-4 1590,-3 2-800,0-1-1,0 1 1,0 0-1,0 0 0,10-2 1,18-1-455,-27 3-307,0 1-1,0 0 1,0 0-1,1 1 1,7-1-1,221 5 635,-139-5-426,-88 1-384,0 0-1,0 1 0,-1-1 1,1 2-1,0-1 0,0 1 1,-1 0-1,13 5 1,-19-6-409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6:01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0 240 2496,'0'0'784,"13"-7"2672,4-16-2756,0 2 0,1 0 0,31-26 0,-46 45-650,0 0 0,0 0 1,0 0-1,0 1 1,6-3-1,-5 3-11,-1-1 0,1 1 0,-1-1 0,1 0 1,-1 0-1,4-3 0,-6 4-24,0 0 0,0 0-1,1 0 1,-1 0 0,0 0 0,1 1 0,-1-1 0,0 0 0,1 1 0,-1-1 0,1 1 0,0 0 0,-1-1 0,3 1 0,-2 0 11,-2 1-28,-1-1-1,1 1 1,0 0-1,0 0 1,0 0-1,0 0 0,0-1 1,0 1-1,0 0 1,1 0-1,-1 0 1,0 0-1,0-1 0,1 1 1,-1 0-1,0 0 1,1 0-1,1 4 44,-2 2 164,1 0 1,-1 0-1,-1 0 0,1 0 0,-1 0 1,-1 0-1,-2 8 0,3-11-114,-10 40 386,-4 16-346,1 44 227,13-99-339,0 1 1,1-1-1,0 1 1,0-1 0,0 1-1,1-1 1,1 6-1,-1-8 0,0 0 0,0-1 0,0 1 0,0-1 0,1 1 0,-1-1 0,1 1-1,0-1 1,0 0 0,-1 0 0,2 0 0,-1 0 0,0 0 0,0-1-1,5 4 1,-5-4-18,1 1 0,0-1 0,0 0-1,-1 0 1,1 0 0,0 0 0,0 0 0,0-1-1,0 1 1,0-1 0,0 0 0,0 0-1,0 0 1,0 0 0,0 0 0,0-1 0,0 1-1,5-3 1,-3 1 63,1 0 0,-1-1 1,0 1-1,0-2 0,0 1 0,0 0 0,-1-1 0,7-6 0,10-11 132,-2 0-1,32-48 0,-43 56-202,0 0 0,-1-1 0,0 0-1,-1-1 1,-1 1 0,-1-1-1,4-17 1,-3 3 36,-3 9 64,8-25-1,-8 39-37,0 0 0,0 0 0,1 1 0,0-1 0,0 1 0,0-1 0,0 1 0,7-7 1,-5 7 56,0-1 1,0 1 0,0 0 0,1 1 0,12-8-1,-14 10-31,0 0-1,0 1 0,-1 0 0,2 0 0,-1 0 0,0 0 0,0 0 0,0 1 0,0 0 0,0 0 0,8 1 0,-2 0-64,0 1 0,0 0 0,0 1 1,-1 0-1,1 0 0,16 9 0,-20-8-269,1-1 0,-1 1 0,0 1 0,0 0 0,0-1 1,-1 2-1,0-1 0,0 1 0,9 11 0,25 51-5784,-18-33 1381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06.5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10 219 2304,'-10'6'5511,"17"-4"-4068,17-2-373,98-4 1599,-102 2-2610,35 4 0,13-1 635,-60-1-581,-1-1 0,0 0 1,0-1-1,1 0 0,-1 0 0,0 0 0,7-4 0,-7 3-60,-6 3-54,0-1 1,0 1 0,1-1 0,-1 1 0,0-1-1,0 0 1,0 1 0,0-1 0,0 0-1,0 0 1,0 0 0,0 0 0,0 0 0,0 0-1,0 0 1,-1 0 0,1 0 0,0 0-1,0-2 1,6-15-97,-5 15 40,-1 0 0,1 0 0,-1-1 0,0 1 0,0-1-1,0 1 1,0 0 0,-1-1 0,1 1 0,-1-1 0,0 0 0,0 1 0,-1-7 0,-2-2 47,-1 1-1,1-1 1,-2 1-1,-6-13 1,9 21-28,0 0 1,0 0 0,0 0-1,0 0 1,-1 0 0,1 1-1,-1-1 1,0 1-1,0 0 1,0-1 0,0 1-1,0 1 1,0-1 0,0 0-1,-1 1 1,1 0-1,-1-1 1,-3 1 0,-1 0 54,1 0 0,-1 1 0,1 0 0,-1 0 0,0 1 1,1 0-1,-1 0 0,1 1 0,0 0 0,-10 3 0,2 2 149,-1 0 1,1 0-1,-23 17 0,21-13 39,-23 22 0,34-27-234,-1 1 0,1 0 0,1 0-1,-1 0 1,-8 15 0,10-14-19,-1 2 115,1 0 0,-6 15 0,9-23-28,0 1 0,1-1-1,-1 1 1,1-1 0,0 1-1,-1 0 1,1-1-1,0 1 1,1-1 0,-1 1-1,0-1 1,1 1 0,-1-1-1,1 1 1,0-1 0,1 4-1,5 6 8,0-1 1,14 17-1,-17-23-13,0-1-1,0 0 1,1 0-1,0 0 1,0-1-1,0 1 1,0-1 0,9 3-1,5 2 186,0-1-1,0-1 0,0 0 1,1-2-1,0 0 0,0-2 0,34 1 1,-33-4-241,1-1-1,23-5 1,-6 1-1443,-21 0-484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08.0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15 4160,'1'0'3368,"12"14"1957,-10-8-4815,1-2 1,0 1-1,1 0 0,-1-1 1,9 7-1,-7-6-549,0 0 1,0 0-1,0 1 1,5 7-1,3 9-226,-2 1 1,0 0-1,13 40 0,-1-3 343,3-3 96,2-1 0,45 66 1,17 17-367,-82-123 517,10 19 1,-13-21 1022,-5-16-1265,-1 0-1,1 0 1,-1-1-1,0 1 0,0 0 1,0 0-1,0 0 0,-1-4 1,0-1 87,3-23-256,1-1 0,1 1 0,16-56 0,-9 43 308,16-92-441,15-56-789,-34 161 548,-4 16 252,0 0 1,11-24 0,-11 19 359,-4 18-110,0-1-1,1 1 1,-1-1 0,0 1-1,0 0 1,1-1 0,-1 1-1,1 0 1,-1-1 0,1 1-1,0 0 1,-1-1 0,3-1 0,-3 3-65,0 0 1,0-1 0,0 1 0,0 0 0,1-1 0,-1 1 0,0 0-1,0 0 1,0-1 0,0 1 0,0 0 0,0-1 0,0 1 0,0 0 0,0-1-1,0 1 1,0 0 0,0 0 0,0-1 0,-1 1 0,1 0 0,0-1 0,0 1-1,0 0 1,0 0 0,0-1 0,-1 1 0,1 0 0,0 0 0,0 0-1,0-1 1,-1 1 0,1 0 0,0 0 0,0 0 0,-1-1 0,1 1 0,0 0-1,0 0 1,-1 0 0,1 0 0,0 0 0,-1 0 0,1 0 0,0 0 0,0 0-1,-1-1 1,-15-3 157,-9 5 425,0 2 1,-42 9 0,-15 3 18,32-10-132,-115 9 66,156-14-661,-47-3-419,50 3-109,1-1 0,-1 0 0,1-1 0,0 1 0,0-1 0,-1 0 0,-8-5 0,13 6 495,1 1 1,0 0-1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08.6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 2560,'13'-3'3824,"21"-5"416,-20 7-2822,-11 0-1212,0 1 0,-1 0 0,1 0 0,0 0 0,-1 0 0,1 0 0,4 2 0,6 0 89,-1 0 0,1-1 0,-1 0 0,20-2 0,13 1 65,56 2 149,79 6-458,-56 6-3214,-107-13-218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09.8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379 20 2912,'0'-1'155,"0"1"0,0-1 0,-1 0 0,1 0 0,0 1 0,0-1 0,-1 0 0,1 1 0,0-1 0,-1 0 0,1 1 0,-1-1 0,1 0 0,0 1 0,-1-1 0,0 1-1,1-1 1,-1 1 0,1-1 0,-1 1 0,0-1 0,1 1 0,-1 0 0,0-1 0,1 1 0,-1 0 0,0 0 0,1-1 0,-1 1 0,0 0 0,0 0 0,1 0 0,-2 0 0,-6 0 267,0 1 1,-1 0-1,1 1 1,0 0-1,0 0 0,1 1 1,-1-1-1,0 2 0,1-1 1,-9 6-1,-8 7 110,-34 28 1,53-40-479,-16 15 347,2 1 0,-35 45 0,39-46-164,3-4-14,2 1-1,-11 18 0,17-26-190,-1 1 0,2-1 0,-1 1 0,1 0 0,1 0 0,-2 12 0,3-17-37,1-1 0,0 1 1,0 0-1,0 0 0,1-1 0,-1 1 1,1 0-1,0-1 0,0 1 0,0-1 1,1 1-1,-1-1 0,3 5 0,-1-3 5,1 0-1,0 0 0,0-1 1,0 1-1,0-1 0,1 0 1,6 5-1,4 1 42,-1-2 0,1 0 0,0-1 0,32 11 0,-27-12 13,0-1 0,0 0-1,0-2 1,1 0 0,-1-2 0,1 0 0,-1-1-1,1-1 1,0-1 0,-1-1 0,28-7-1,-41 8-78,0-1 0,0 0 0,0 0 0,-1-1 0,1 1 0,-1-1 0,0-1 0,0 1 0,0-1 0,0 0 0,-1-1 0,0 1 0,0-1 0,-1 0 0,1 0 0,-1-1 0,-1 1 0,5-9 0,-4 3 60,0 0 1,0 0-1,-1 0 1,0 0-1,-1-1 1,-1 1-1,0-1 1,-1 0-1,0 1 1,-2-14-1,-1-3-57,-2 0-1,-10-35 1,12 52 65,-1 1 0,-1 0 0,0 0 0,0 1 0,-1-1 0,0 1 0,-1 0 0,-11-13 0,14 20-108,1-1-1,-2 1 1,1 0-1,0 0 0,0 0 1,-1 1-1,0 0 1,1-1-1,-1 2 1,0-1-1,0 0 1,0 1-1,0 0 1,-1 0-1,1 1 1,-7-1-1,3 2-884,-1-1 0,0 1 0,1 0 0,-1 1 0,1 0 0,0 1 0,-17 6 0,14-5-522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10.3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0 3488,'0'6'2432,"-3"33"783,2-25-2583,0 1-1,2 22 0,16 92 366,-4 57-641,3 40-408,-10-23-1062,-6-158-614,0-8 304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16.2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 3136,'4'-5'1058,"-8"10"1073,5-5-1710,21 4 5553,-22-2-5918,1-1 0,-1 0 0,1 0 0,0 0 0,-1 1 0,1-1 0,0 0 0,0 0 0,0 0 0,0 0 0,0 0 0,0-1 0,0 1 0,0 0 0,2 1 0,-2-1-15,0-1 0,0 1 0,-1 0 1,1 0-1,0 0 0,-1 0 1,1 0-1,-1 0 0,1 0 1,-1 0-1,1 0 0,-1 1 1,2 1 183,0 1-174,-1 0 1,1-1-1,-1 1 0,0 0 0,0 0 0,0 0 0,0 6 1,2 8 136,0 5-136,-1 0 0,0 27 0,0 7 37,3 15-43,7 59 404,-8-94-555,9 111-825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16.7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47 3808,'0'0'30,"0"0"-1,-1 0 1,1 0 0,0 0 0,-1 0 0,1 0-1,0 0 1,0 0 0,-1 0 0,1 0-1,0 0 1,-1 0 0,1 0 0,0 0 0,0 0-1,-1 0 1,1 0 0,0 0 0,-1-1-1,1 1 1,0 0 0,0 0 0,-1 0 0,1-1-1,0 1 1,0 0 0,0 0 0,-1 0-1,1-1 1,0 1 0,0 0 0,0 0 0,0-1-1,0 1 1,0 0 0,-1-1 0,1 1-1,0 0 1,0 0 0,0-1 0,0 1 0,0 0-1,0-1 1,0 1 0,0 0 0,0-1-1,0 1 1,0 0 0,0 0 0,1-1 0,-1 1-1,0 0 1,0-1 0,0 1 0,0 0-1,0 0 1,1-1 0,-1 1 0,2-16 431,-1 15-296,-1 0-1,0 0 0,0 1 1,1-1-1,-1 0 0,0 0 1,1 0-1,-1 1 0,0-1 1,1 0-1,-1 1 0,1-1 1,0 0-1,-1 1 0,1-1 1,-1 1-1,1-1 0,0 1 1,0-1-1,-1 1 0,1-1 1,0 1-1,0 0 0,-1-1 1,1 1-1,0 0 0,0 0 1,0 0-1,0-1 0,-1 1 1,1 0-1,1 0 0,36 0 1312,-26 1-1175,66 4 1289,103-13 196,-85 10-2268,111 18-1,-187-16-32,19 1-1476,-16-6-2132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18.1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18 176 1824,'14'4'5356,"18"12"-2404,13 7-1671,-34-19-907,-9-3-304,1 0 0,0 0-1,-1 0 1,1 0 0,0 0 0,0-1 0,0 1 0,3-1 0,20 1 299,-17 0-168,0-1 0,-1 0 0,17-2 0,-12 0-149,-1-1-1,0 0 1,0-1 0,0-1 0,0 1-1,12-9 1,-20 11-55,-1 0 1,1 0-1,-1-1 0,0 1 0,0-1 1,0 0-1,0 0 0,0 0 0,-1 0 1,1-1-1,-1 1 0,0-1 0,0 1 0,0-1 1,0 0-1,-1 0 0,1 1 0,-1-1 1,0 0-1,0 0 0,-1-1 0,1-4 1,-1 4 26,-1 1 0,1-1 0,-1 1 0,0 0 0,0 0 1,-1-1-1,1 1 0,-1 0 0,0 0 0,0 0 0,0 0 1,0 1-1,-1-1 0,0 1 0,0-1 0,0 1 0,-6-5 1,4 3-10,-1 1 1,-1-1 0,1 1-1,0 1 1,-1-1 0,0 1-1,0 1 1,0-1 0,-14-2 0,17 4-47,0 1 0,0 0 1,0 1-1,1-1 1,-1 0-1,0 1 1,0 0-1,0 0 1,1 0-1,-1 1 1,1-1-1,-1 1 0,1 0 1,-1 0-1,-5 4 1,-5 5 18,1 1 0,-14 13 0,24-21 62,-14 13 190,2 1 0,0 0 0,2 2 0,-18 30 0,15-23-185,12-22 8,0 1 1,1-1-1,0 1 0,0 0 0,0 0 0,1 0 0,-2 8 0,4-11-43,0 0 0,0 1-1,0-1 1,0 0 0,1 0 0,-1 0 0,1-1 0,0 1 0,0 0-1,0 0 1,1 0 0,-1-1 0,0 1 0,1 0 0,0-1-1,0 1 1,3 3 0,8 13 306,-8-11-256,0 1 0,1-1 0,0 0 0,1 0 1,0-1-1,0 0 0,0 0 0,1-1 0,0 0 1,0 0-1,10 4 0,-11-6 59,0-2-1,0 1 1,0-1-1,1 0 0,-1 0 1,1-1-1,9 1 1,56-2 223,-37-1-495,-2 2-114,-19 0-201,1-1 1,-1 0-1,0-1 1,0-1-1,22-4 1,-17 3-794,-6 1-1836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21.4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28 1984,'5'-8'6581,"-1"17"-4581,46 81 794,56 129-2469,-106-218-313,23 44 224,40 61 0,37 34 44,-79-110-312,0 1 163,-2 1 1,27 62-1,-11 0 435,-22-56 170,-11-34-631,1 7-94,-3-11 5,0-1-1,0 1 1,0 0 0,0 0 0,0 0 0,0 0 0,0 0-1,0 0 1,0 0 0,0 0 0,0 0 0,0 0 0,0 0 0,1-1-1,-1 1 1,0 0 0,0 0 0,0 0 0,0 0 0,0 0-1,0 0 1,0 0 0,0 0 0,0 0 0,0 0 0,0 0-1,1 0 1,-1 0 0,0 0 0,0 0 0,0 0 0,0 0-1,0 0 1,0 0 0,0 0 0,0 0 0,0 0 0,1 0-1,-1 0 1,0 0 0,0 0 0,0 0 0,0 0 0,0 0 0,0 0-1,0 0 1,0 0 0,0 0 0,0 0 0,0 0 0,0 1-1,1-1 1,-1 0 0,0 0 0,0 0 0,0 0 0,0 0-1,0 0 1,0 0 0,1-5 185,0-1 1,0 1-1,-1-1 0,0 1 0,0-1 0,-1-6 1,1-19 80,13-104 123,2 57-744,-1 7 363,9-77 442,-2 22-596,-4 37-182,-4 29 144,-7 25 69,-1 12-108,-1-1 0,1-37 0,-5 60 169,0 0 0,-1 0 0,1 1 0,0-1 0,-1 0 0,1 0 0,-1 0 0,0 1 0,1-1 0,-1 0 0,1 1 0,-1-1 0,0 0 0,0 1 0,1-1 0,-3 0 0,-11-7 252,5 5-145,0 0 0,-1 0-1,1 1 1,-1 0-1,0 1 1,-16-1-1,-182 10 727,-50 8-1542,238-15 25,15-2 231,1 2 0,0-1 0,-1 0 0,1 1 1,0 0-1,-7 1 0,9-1 131,1 0 0,0 0 0,-1-1-1,1 1 1,0 0 0,0 0 0,0 0 0,-1 0 0,1 1 0,0-1 0,0 0 0,1 0 0,-1 0 0,0 1 0,0-1 0,1 1 0,-1-1 0,1 0 0,-1 1 0,1-1 0,-1 1 0,1-1 0,0 4 0,-1 19-2664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22.0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 4320,'1'-1'314,"0"0"0,0 1 0,0-1 1,1 0-1,-1 1 0,0-1 0,0 1 0,0-1 0,1 1 1,1-1-1,31 12 3867,-27-8-3848,1-1 1,0-1-1,0 1 0,0-1 1,0 0-1,0-1 0,0 0 1,14-2-1,7 1 139,164-4 725,1-1-1546,-113 4 46,-32 1-1807,73 5 0,-116-3 1469,0 0 0,0 0-1,0 1 1,0-1 0,0 1-1,0 1 1,0-1 0,-1 1-1,1 0 1,-1 0 0,5 4 0,6 6-1754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6:22.21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76 26 1312,'-4'-2'1510,"4"2"-1470,3-6 518,7-12 1728,-4 28-2225,-3-6-53,-1-1 0,0 0 1,-1 0-1,1 1 0,0-1 0,-1 1 0,0-1 0,1 6 0,0 0-82,1 0 1,0-1 0,4 10-1,-4-12 126,0 1-1,-1 0 1,1 1 0,-2-1-1,3 10 1,-3-3-34,1 1-1,7 25 1,-2 4 595,-1-4-447,-4-26-185,0-1 1,0 25-1,-1-24 210,0 1 0,3 14 0,-4-27-175,0 0 0,0 1-1,0-1 1,0 0 0,0 0 0,0 1-1,-1-1 1,1 0 0,-2 5-1,-3 15-220,6-22 221,-1 1 0,0 0 0,0-1 0,0 1 0,-1 0 0,1 0 0,0-1 0,0 1 0,0 0 0,0 0 0,-1-1 0,1 1 0,0 0 0,-1-1 0,1 1 0,0-1 0,-1 1 0,1 0 0,-1-1 0,1 1 0,-1-1 0,1 1 0,-1-1 0,0 1 0,1-1 0,-2 1 0,-2 26 187,2-21-182,0 0 0,1 0 1,0 0-1,-1 1 0,1 9 1,1-13-49,0-1-1,-1 0 1,1 1 0,-1-1 0,0 1 0,1-1-1,-1 0 1,0 0 0,0 1 0,-3 3 0,2-4 43,1 1 1,0 0 0,-1-1 0,1 1-1,0 0 1,0 0 0,0 4-1,-13 84 166,-4 82-806,12-125 698,3-26 38,0 26 0,-3 41-42,2-60-66,-2-1 1,-1 0-1,-1-1 1,-1 1-1,-17 33 0,22-55 60,-4-24-5,7 3-51,0 0-1,0 1 1,2-17-1,0-6-106,8-269 648,-8 242-626,1 26 86,-5-42 0,1 51 16,2 16 219,-1 0 1,-4-17-1,5 28-234,0 0 0,0 0 0,0 0 0,0-1 0,0 1 0,0 0 0,1 0 0,0-3 0,1-12-628,2-9 42,-4 25 579,0 1-1,0 0 1,0-1 0,0 1 0,0 0 0,0-1-1,0 1 1,0 0 0,0-1 0,0 1 0,0 0 0,1-1-1,-1 1 1,0 0 0,0 0 0,0-1 0,1 1-1,-1 0 1,0 0 0,0-1 0,1 1 0,-1 0 0,0 0-1,1 0 1,-1-1 0,1 1 1,-1 0 1,0 0-1,1 0 0,-1-1 1,0 1-1,0 0 0,1 0 1,-1-1-1,0 1 1,0 0-1,1 0 0,-1-1 1,0 1-1,0 0 0,0 0 1,0-1-1,1 1 1,-1 0-1,0-1 0,0 1 1,0 0-1,0-1 0,0 1 1,0 0-1,0-1 0,3-62 647,2 17 405,-10 128-1589,5 514 543,11-429 249,-4-75-75,-2-16-163,8 197-335,-12-172 275,-2 84 830,-11 57-1053,11-241 257,0 14-37,0 0 0,0 0 1,2 1-1,0-1 0,4 23 0,-1-13 378,-3-26-309,-1 1 0,1-1-1,0 1 1,0-1 0,-1 1-1,1-1 1,0 1 0,-1-1-1,1 0 1,-1 1 0,1-1-1,0-1 1,4-10 8,-1-1 1,-1 0-1,0 0 0,0 0 0,0-17 1,-2-69-192,-2 53 36,6-396 621,-10 200-602,2 189 378,-11-56 1,13 96-195,-1-3-422,1 26-200,-3 64-128,18 180 789,-3-113 18,2 274 649,-11-319-565,19 116 0,-12-160-269,3 29-102,-10-52 223,18 291 136,-28-97-89,8-220-81,0 0 1,0 0 0,1 1-1,0-1 1,-1 0 0,1 0-1,0 0 1,2 3 0,-2-5-155,6-9-726,-6 4 828,0 1 0,0-1-1,0 1 1,1 0 0,-1 0 0,1-1-1,0 1 1,0 0 0,0 1-1,0-1 1,0 0 0,1 0 0,2-2-1,-4 5-101,0 0 69,-1 0 52,1 1 1,-1-1-1,1 0 1,-1 1-1,1-1 1,-1 1 0,1-1-1,-1 0 1,1 1-1,-1-1 1,1 1-1,-1-1 1,1 1-1,-1 0 1,0-1 0,1 1-1,-1-1 1,0 2-1,7 13-195,-7-13 197,5 15 21,-2 0 0,0 0-1,-1 0 1,0 0 0,-3 33 0,1-30 108,-8 104-88,1-41 2,4-43-94,1-24 114,1 0 0,1 1 1,0-1-1,3 21 0,-1-23-169,-1 1 0,-1 21 1,0 11 101,-1-11 46,0 1 187,4-10-29,-3 50-1,10-108 36,-6 2-236,0-1 0,-2 0 0,-3-52 0,0 24-109,-18-384-494,8 249 1165,10 157-428,1 21-76,-1 0 0,0 0 0,-4-20 0,3 32-346,0 9 144,0 11-9,2 205-449,13 254 1611,-12-39-961,-2-231 166,-3-117-141,-18 109 0,12-82-92,8-90 12,2 104 61,2-87-61,-9 88 0,-14 50 45,-6-37 330,10-61-148,-13 52-374,25-115 241,3-14 148,0 0 0,1 0 0,0 0 0,0 8 0,1-13-106,4-2-326,-2-1 127,0 0 0,0 0 0,0 0 0,0 0 0,0-1 0,-1 1 0,1 0 0,-1-1 0,1 1 0,-1-1 0,0 1 0,1-5 0,10-36-675,-12 41 693,7-30-542,26-137-3252,-28 134 1645,-1-1 1,-3-64-1,-8 35 826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23.0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457 0 1408,'8'6'6862,"-8"-5"-6617,2 14 1425,-7 14-997,-9 17 1674,4-24-1640,-28 52 658,31-63-1228,0 0 0,-1 0 0,0-1 0,-14 14 0,-2-4 156,0 0-1,-40 24 0,-57 25 516,108-60-707,-19 13-1,23-14-899,-1-2-1,1 1 1,-1-1-1,-11 5 0,11-12-2477,17-15-2555,5 3 3235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23.4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4320,'-1'3'2309,"11"-6"-1104,9 3-602,1 2 0,0 1 0,-1 0-1,0 1 1,0 1 0,0 1-1,33 15 1,-25-8-489,-1 2 0,0 0 0,-1 2 0,34 30 0,-27-17-225,-21-18-1087,1-1-1,16 12 1,-20-18-1186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24.8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104 2 3136,'7'-1'871,"-1"1"1,1 0-1,-1 0 1,11 2-1,-13-1-544,-1 0-1,0 1 1,1-1 0,-1 1-1,0 0 1,0 0 0,0 0-1,0 1 1,0-1 0,0 0-1,-1 1 1,1 0 0,-1 0-1,0 0 1,0 0 0,0 0-1,0 0 1,0 0 0,2 7-1,-4-8-300,0-1 0,0 1-1,0 0 1,0-1-1,0 1 1,0 0 0,0-1-1,0 1 1,-1-1 0,1 1-1,0 0 1,-1-1 0,0 1-1,1-1 1,-1 1 0,0-1-1,-1 3 1,-22 22 388,7-9 65,2 2-328,1 1 0,1 0 0,1 1 0,0 1 0,2 0 1,0 0-1,1 1 0,-8 36 0,-15 101-148,27-123 172,1-1 0,3 56 0,1-82-94,2 0 1,-1 0 0,1 0-1,1 0 1,0 0 0,0 0-1,1-1 1,7 13 0,3 2-28,32 40-1,-33-49-234,0-1 0,21 18-1,-31-30-320,0 0 0,0 1 0,0-1 0,0 0 0,1-1 0,3 3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25.9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22 4736,'1'0'262,"0"0"0,0 0 1,0 0-1,0-1 0,0 1 1,-1 0-1,1 0 0,0 0 0,0 0 1,0 1-1,0-1 0,0 0 0,0 0 1,0 1-1,0-1 0,1 1 1,0 0-40,-1 0 0,1 0 0,0 1 0,0-1 0,-1 1 0,1-1 0,-1 1 0,1-1 0,-1 1 0,2 2 0,4 8 97,0 0 0,-1 0 0,0 1 0,0-1 0,4 21 0,36 110 170,-33-111-326,1 0-1,25 40 1,-12-29-169,43 52-1,-65-88 79,1-1 0,0 1 0,0-1 0,0 0 0,1 0 0,0-1-1,0 0 1,10 5 0,-16-9 29,13 1 346,-11-3-408,0 0 0,0 0 1,0-1-1,0 1 1,0-1-1,0 0 1,-1 1-1,1-2 0,-1 1 1,1 0-1,-1 0 1,2-4-1,26-34-13,-24 30-281,7-11 103,-1-1 0,0 0 0,14-42 0,13-73 25,2-5-637,-33 123 581,-6 16 110,-1 0 0,1-1 1,-1 1-1,0 0 1,0 0-1,0-1 0,0 1 1,0-1-1,-1 1 1,0-1-1,1 1 0,-1-1 1,-1 1-1,1-1 1,-1-3-1,-1-3 76,2 9 5,0 0-1,-1 0 1,1 0 0,0 0-1,0 1 1,0-1-1,-1 0 1,1 0 0,0 0-1,-1 0 1,1 1 0,-1-1-1,1 0 1,-1 1 0,1-1-1,-1 0 1,0 1-1,1-1 1,-1 0 0,0 1-1,1-1 1,-2 0 0,-5-2 100,0-1 0,0 1 0,0 0 0,0 1 0,-1-1 0,1 1 1,0 1-1,-1 0 0,0 0 0,-11 0 0,-8 2 423,-43 6-1,55-5-410,-69 12 479,46-7-1527,0-1 0,-46 1-1,82-7 687,-1 0-1,1 0 1,0-1-1,0 1 1,0-1-1,0 1 0,-1-1 1,-3-1-1,-9-8-4858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26.4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32 4640,'4'-2'1887,"-4"2"-1835,0 0 1,0 0-1,0 0 0,0-1 1,0 1-1,0 0 1,0 0-1,0 0 1,0 0-1,0 0 0,0 0 1,-1-2 785,1 1-785,14-1 1382,-6-1-804,0 1 0,0 0 1,0 0-1,0 1 0,0 0 0,9 0 0,18-2 61,10-2-364,0 2 0,46 3 0,-45 0-315,-25 1-154,33 6 0,-2-1-777,22 0-5045,-60-3 1537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27.4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590 0 3808,'19'0'4629,"-18"0"-4560,-1 0 0,1 0 0,-1 0 0,1 1 1,0-1-1,-1 0 0,1 0 0,-1 0 0,1 1 0,-1-1 0,1 0 0,-1 1 0,1-1 0,-1 0 0,1 1 0,-1-1 1,0 1-1,1-1 0,-1 1 0,0-1 0,1 1 0,-1-1 0,0 1 0,0-1 0,1 1 0,-1-1 0,0 1 1,0-1-1,0 1 0,0 0 0,0-1 0,1 1 0,-1-1 0,0 1 0,0-1 0,-1 1 0,1 0 0,0-1 1,0 1-1,0-1 0,0 1 0,0-1 0,-1 2 0,-4 12 663,0-1 0,-1 0 1,0 0-1,-16 23 0,5-12-309,-30 32 0,25-34-219,-1-1 1,-1 0 0,-33 20 0,-84 42 373,22-9 297,42-25-929,52-36-571,24-12 441,-1 0 0,1-1 0,0 1 0,0-1 0,-1 0-1,1 1 1,0-1 0,0 0 0,-1 0 0,1 0 0,0 0 0,-1 0 0,1 0 0,0 0 0,-1 0 0,0 0 0,2-1-81,-1 0 1,1 0 0,0 0 0,0 0-1,0 0 1,0 1 0,1-1-1,-1 0 1,0 0 0,0 0 0,0 0-1,1 1 1,-1-1 0,0 0 0,1 0-1,-1 0 1,1 1 0,-1-1 0,1 0-1,-1 1 1,2-2 0,2-5-696,8-18-3162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27.8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18 4224,'1'-1'223,"0"-1"0,0 1 0,0 0 0,0-1 0,0 1 0,1 0 0,-1 0-1,0 0 1,0 0 0,1 0 0,-1 0 0,1 0 0,-1 0 0,3 0 0,-3 0-91,0 1 0,0 0 0,1 0 0,-1 0-1,0 0 1,0 0 0,1 1 0,-1-1 0,0 0 0,0 1 0,0-1-1,0 0 1,1 1 0,-1 0 0,0-1 0,0 1 0,0-1 0,0 1-1,0 0 1,0 0 0,1 1 0,120 111 3249,-103-97-3044,1-1 0,38 23 0,48 19 87,-2-3-1469,-49-27-5601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29.4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342 82 2720,'0'0'48,"0"0"1,0 0-1,1 0 1,-1 0-1,0 0 0,0 0 1,0 0-1,1 0 1,-1 0-1,0 0 0,0 0 1,0-1-1,0 1 1,1 0-1,-1 0 0,0 0 1,0 0-1,0 0 1,0 0-1,1 0 0,-1-1 1,0 1-1,0 0 0,0 0 1,0 0-1,0 0 1,0-1-1,1 1 0,-1 0 1,5-5 760,-2 5-211,0-1 0,0 0 0,-1 0 0,1-1 1,0 1-1,5-4 1162,-13 16-629,-2-4-994,1 0 1,-1 1-1,1-1 0,1 2 0,-1-1 1,1 0-1,-7 19 0,5-13-216,-43 93-150,26-54 617,-1 0 0,-3-2-1,-35 47 1,6-28 242,28-39-577,26-28-57,0 1 0,0-1 1,0 0-1,-7 4 0,1 0-228,9-7 232,0 0 0,0 0 0,0 0 0,0 0 0,0 0 0,0 0 0,-1 0 0,1 0 0,0 0 0,0 0 0,0 0 0,0 1 0,0-1 0,0 0 0,0 0 0,0 0 0,0 0-1,0 0 1,0 0 0,0 0 0,0 0 0,0 0 0,-1 0 0,1 0 0,0 0 0,0 0 0,0 0 0,0 0 0,0 0 0,0 0 0,0 0 0,0 0 0,0 0 0,0 0 0,0 0 0,-1 0 0,1 0 0,0 0 0,0 0 0,0 0-1,0 0 1,0 0 0,0-1 0,0 1 0,0 0 0,0 0 0,0 0 0,0 0 0,0 0 0,0 0 0,0 0 0,0 0 0,0 0 0,0 0 0,0 0 0,0 0 0,-1-1 0,2-6-109,3-8-174,12-16 94,-1 0 1,-2-1 0,14-50-1,-3 8 52,-10 33 124,-3 6 192,2 1 1,1 1-1,20-35 0,-26 56-146,12-21 484,25-32 0,-41 59-413,0 0 0,0-1 1,4-9-1,3-6 167,-11 22-244,0-1 0,0 1 1,1 0-1,-1-1 0,0 1 1,1-1-1,-1 1 0,0-1 1,1 1-1,-1 0 0,1-1 1,-1 1-1,0 0 0,1-1 1,-1 1-1,1 0 0,-1 0 1,1-1-1,-1 1 0,1 0 1,0 0-1,-1 0 0,1 0 1,-1 0-1,1 0 1,-1 0-1,1 0 0,-1 0 1,1 0-1,-1 0 0,1 0 1,0 0-1,-1 0 0,1 0 1,-1 0-1,1 1 0,-1-1 1,1 0-1,-1 0 0,1 1 1,-1-1-1,0 0 0,1 1 1,-1-1-1,1 1 0,0 0 1,14 9 372,-8-6-441,-1 1-1,1 0 0,-1 0 0,0 1 0,7 8 0,-6-6 18,-1 0 0,0 1 0,0-1 0,-1 1 0,5 11 0,3 17 21,-1 0-1,10 52 0,29 98-52,-50-183 43,14 36-42,-9-26 86,-1-1 0,4 20-1,-7-29-103,-1 1-1,1-1 0,1 1 0,-1-1 0,1 0 0,5 7 0,-7-10-267,1 3 5,-40-19-12885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29.8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30 2400,'0'0'78,"0"-1"-1,0 1 1,0 0-1,0-1 1,1 1-1,-1-1 1,0 1 0,0 0-1,0-1 1,1 1-1,-1 0 1,0-1 0,0 1-1,1 0 1,-1-1-1,0 1 1,1 0 0,-1-1-1,0 1 1,1 0-1,-1 0 1,0-1 0,1 1-1,-1 0 1,1 0-1,-1 0 1,0 0 0,1 0-1,0 0 1,3-2 426,-4 2-450,0 0-1,0 0 1,1 0 0,-1-1-1,0 1 1,0 0 0,0 0-1,1 0 1,-1 0 0,0 0 0,0-1-1,0 1 1,0 0 0,1 0-1,-1 0 1,0-1 0,0 1 0,0 0-1,0 0 1,0 0 0,0-1-1,0 1 1,0 0 0,0 0-1,0-1 1,0 1 0,0 0 0,0 0-1,0-1 1,0 1 0,0 0-1,0 0 1,0 0 0,0-1-1,0 1 1,0 0 0,0 0 0,0-1-1,0 1 1,0 0 0,-1 0-1,1 0 1,0-1 0,0 1 0,0 0-1,0 0 1,0 0 0,-1 0-1,1 0 1,0-1 0,-1 1-1,-6-6 195,6 6-140,0-1-1,0 1 1,0-1 0,0 1 0,1 0 0,-1-1 0,0 1 0,0 0-1,-5 2 2391,15 2-1849,10 2-189,1-2 0,0 0 0,38 2 0,-39-5-1289,0 0-1,-1-1 1,20-2 0,-33-2-1289,-4-3 620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30.5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47 3808,'9'-8'1957,"-5"4"-1739,1-4 108,-4 7-181,-1-1 1,0 1-1,1 0 0,0 0 0,-1 0 1,1 0-1,0 0 0,-1 0 0,1 0 1,0 0-1,0 0 0,0 1 0,0-1 0,0 0 1,0 1-1,0-1 0,0 0 0,0 1 1,0-1-1,0 1 0,0-1 0,1 1 1,-1 0-1,0 0 0,0-1 0,0 1 1,1 0-1,-1 0 0,0 0 0,2 0 1,4 1 506,1 0 1,-1 0 0,13 4 0,-16-4-466,27 5 733,0-2 0,0-1 0,53-1 0,68-14-1746,-149 12 394,-1-1 0,0 1 0,1-1 0,-1 1 0,0-1 0,0 0 0,0 0 0,0 0 0,0 0 0,0 0 0,4-3 0,-5-3-1504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6:27.67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 0 224,'-8'16'96,"8"-8"-64,0-4-32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8:31.3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43 4992,'0'-1'165,"1"0"0,0 0-1,-1 0 1,1 0 0,0 0 0,-1 0 0,1 0 0,0 0-1,0 0 1,0 0 0,0 0 0,0 0 0,0 1 0,0-1-1,2-1 1,15-12 3,-17 13-18,0 0 1,0 0-1,0 0 1,0 0-1,0 0 0,0 0 1,0 0-1,0 1 0,0-1 1,0 0-1,1 1 0,-1-1 1,0 1-1,0 0 1,1-1-1,-1 1 0,0 0 1,1 0-1,-1 0 0,0 0 1,1 0-1,-1 0 0,0 0 1,1 0-1,-1 0 0,0 1 1,1-1-1,-1 0 1,0 1-1,2 0 0,-2 0-68,-1-1 0,1 1 0,0 0 0,-1-1 1,1 1-1,-1 0 0,1 0 0,-1-1 0,1 1 0,-1 0 0,1 0 0,-1 0 0,0 0 0,3 5 209,13 11 281,1 1-1,1-2 1,33 24-1,-5-4-243,-18-14-361,57 52-112,-74-63 75,-1 1 0,0 0 0,0 1 0,-1 0 0,8 16 0,-2 2-68,-2 1-1,-1 0 0,11 49 1,12 103 674,-28-146-347,-1 2 13,-2 0 0,-1 1 0,-2-1 0,-2 1 0,-1-1 0,-3 0 0,-1 0 0,-16 59 0,18-86-515,-1-1 0,0 1-1,0-1 1,-1 1 0,-1-2-1,-12 19 1,16-26 33,0-1 0,0 1 0,0-1 0,0 0 0,-1 0 0,1-1 0,-1 1 0,0 0 0,0-1 0,1 0 0,-2 0 0,1 0 0,0-1 0,0 0-1,-1 1 1,1-1 0,0-1 0,-1 1 0,1-1 0,-1 1 0,1-1 0,-1 0 0,1-1 0,-6 0 0,-38-13-4365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04.7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34 2400,'-4'0'1938,"4"0"-1866,-1 0-1,0 0 1,1 1-1,-1-1 1,1 0-1,-1 0 1,1 0-1,-1 0 0,0 0 1,1 0-1,-1 0 1,1-1-1,-1 1 1,1 0-1,-5-3 2055,14 11-1454,-8-7-639,0 0 1,0 0 0,0 0-1,0 0 1,0 0-1,0 0 1,0 0 0,0 0-1,-1 0 1,1 0-1,0 0 1,-1 1 0,1-1-1,-1 0 1,0 0-1,1 1 1,-1-1 0,0 0-1,0 1 1,1-1-1,-1 0 1,0 1 0,-1-1-1,1 0 1,0 1-1,0-1 1,-1 2 0,1 0 33,-1 1 1,1-1 0,-1 0-1,0 1 1,0-1 0,0 0-1,0 0 1,-1 1 0,1-1-1,-5 5 1,4-6-10,0 0 1,0 0-1,0 0 1,-1 0-1,1-1 1,-1 1-1,1-1 1,-1 1-1,1-1 1,-1 0-1,0 0 1,0 0-1,-3 1 1,5-2-69,0 0 1,0 0 0,0 0 0,0 0 0,0 0 0,0-1 0,1 1 0,-1 0 0,0 0 0,0 0 0,0-1 0,0 1-1,1 0 1,-1-1 0,0 1 0,0-1 0,1 1 0,-1-1 0,0 0 0,0 0-3,0 0 1,0 0-1,0-1 1,1 1-1,-1 0 1,1-1 0,-1 1-1,1 0 1,-1-1-1,1 1 1,0-1-1,0 1 1,-1 0-1,1-1 1,1-1-1,-1-1 28,0 1 0,1-1 0,-1 1 0,1-1 0,0 1 0,0 0 0,0 0 0,1-1-1,-1 1 1,1 0 0,0 0 0,0 0 0,0 1 0,0-1 0,4-3 0,-1 1 84,0 0 0,1 0 0,0 1 0,0 0 0,0 0 0,8-4 0,0 1-3,-12 5-78,0 1 0,0 0 0,0 0-1,0-1 1,1 1 0,-1 1 0,0-1-1,0 0 1,1 1 0,-1-1 0,0 1-1,1-1 1,-1 1 0,1 0 0,-1 0-1,4 1 1,-5-1 9,-1 0 0,1 0 0,-1 1 0,1-1 0,-1 0-1,1 0 1,-1 1 0,1-1 0,-1 0 0,1 1 0,-1-1 0,0 1 0,1-1 0,-1 0 0,1 1 0,-1-1-1,0 1 1,0-1 0,1 1 0,-1-1 0,0 1 0,0-1 0,0 1 0,1 0 0,-1-1 0,0 1 0,0-1 0,0 1-1,0-1 1,0 1 0,0 0 0,0-1 0,0 1 0,0-1 0,-1 1 0,1-1 0,0 1 0,0-1 0,0 1-1,-1-1 1,1 1 0,-12 21 325,-31 28-321,42-48-36,-1 0 0,1-1-1,-1 1 1,1 0 0,-1-1 0,0 1-1,0-1 1,0 1 0,0-1 0,0 0-1,0 0 1,0 0 0,0 0 0,0 0-1,-1-1 1,1 1 0,0 0-1,-1-1 1,-3 1 0,6-1 1,0 0 0,-1 0 0,1 0-1,0 0 1,0 0 0,0 0 0,-1 0 0,1 0 0,0 0 0,0 0 0,0 0 0,-1 0-1,1 0 1,0 0 0,0 0 0,0 0 0,0-1 0,-1 1 0,1 0 0,0 0 0,0 0-1,0 0 1,0 0 0,-1 0 0,1 0 0,0-1 0,0 1 0,0 0 0,0 0 0,0 0-1,0 0 1,-1-1 0,1 1 0,0 0 0,0 0 0,0 0 0,0 0 0,0-1-1,4-7-154,10-4-175,-13 11 333,0 1-1,-1 0 1,1 0 0,0-1 0,-1 1 0,1 0 0,0 0 0,0 0 0,-1 0 0,1-1 0,0 1 0,0 0 0,-1 1 0,1-1 0,0 0 0,0 0 0,-1 0 0,2 1-1,-1-1-3,0 1 42,-1 0 0,1 0 0,-1 0 0,0 0 0,1 0 0,-1 0 0,0 0 0,0 0 0,0 0 0,0 0-1,0 0 1,0 0 0,0 0 0,0 0 0,0 0 0,0 0 0,-1 0 0,1 0 0,0 0 0,-1-1 0,1 1 0,0 0 0,-1 0-1,0 0 1,1 0 0,-2 1 0,1-2-38,1 1 0,-1-1 1,1 0-1,-1 0 0,1 0 0,-1 0 0,0 0 0,1 0 0,-1 0 0,1 0 0,-1 0 0,1 0 1,-1 0-1,0-1 0,1 1 0,-1 0 0,1 0 0,-1 0 0,1-1 0,-1 1 0,1 0 1,-1-1-1,1 1 0,-1 0 0,1-1 0,0 1 0,-1-1 0,1 1 0,0-1 0,-1 1 0,1-1 1,0 1-1,-1-1 0,1 1 0,0-1 0,0 1 0,0-1 0,-1 1 0,1-1 0,0 0 0,0 0 1,0-4-84,-1-1 1,1 1 0,0 0-1,1-6 1,0-1 57,-1 11 79,0 1-50,-1 0 1,1 1-1,-1-1 1,1 0-1,-1 0 1,1 0-1,-1 0 1,1 0-1,-1 0 1,1 0-1,-1 0 1,1 0-1,0 0 1,-1-1-1,1 1 1,-1 0-1,1 0 1,-1 0-1,1 0 1,0-1-1,-1 1 1,1 0-1,-1 0 1,1-1-1,0 1 1,-1 0-1,1-1 1,-1 0-1,-1-1-495,9 8 196,17 15 501,-18-18-113,-1 1 1,0 0 0,-1 1-1,1-1 1,7 11 0,-3-2 60,-1 2 1,-1-1 0,0 1-1,-1 0 1,0 1 0,-1-1-1,-1 1 1,4 30 0,-7-34-27,0 0 0,-1-1 0,0 1 0,-1 0 0,0 0 0,-1-1 0,0 1 0,-1-1 0,0 0 0,-1 1 0,0-2 0,-1 1 0,-7 11-1,0 0 5,10-17-106,0-1 0,0 0 1,-1 1-1,0-1 1,0 0-1,0 0 0,0-1 1,-1 1-1,1-1 0,-8 6 1,3-4-430,3-1 139,0 0-1,0-1 1,-12 5 0,16-7 25,0-1 0,-1 1-1,1-1 1,0 0 0,0 0 0,0 1 0,-1-1-1,1 0 1,0 0 0,0 0 0,-1 0-1,1 0 1,0 0 0,0-1 0,0 1-1,-1 0 1,1-1 0,0 1 0,0-1-1,0 1 1,0-1 0,0 1 0,0-1 0,-1 0-1,0-1 1,9-12-5729,1-7 3963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14.9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25 3232,'-8'-5'6330,"21"-2"-3556,-5 3-2340,-6 3-337,0 0 1,0 0 0,0 0-1,0 0 1,0 0-1,0 1 1,0-1 0,0 1-1,0-1 1,0 1-1,3 0 1,95 8 1358,20-3-1132,2 1-381,-79-5 97,-18 0-1314,32-2 1,-35-1-764,0 0 645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11.1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1 595 1408,'2'-2'649,"-4"12"2979,2-8-3292,0-1-1,1 1 0,-1-1 1,1 0-1,-1 1 1,1-1-1,0 0 0,1 3 1,2-4-119,0 0 1,1-1-1,-1 1 0,0-1 1,0 0-1,0 0 0,0 0 1,0 0-1,0-1 1,0 0-1,0 1 0,-1-1 1,1-1-1,-1 1 1,1-1-1,-1 1 0,0-1 1,0 0-1,0 0 1,3-4-1,6-9-122,-1 0-1,0-1 1,-2-1 0,14-30-1,20-80 206,-14 40-284,-27 83-18,60-152-113,-51 134 174,18-34 458,-32 68-561,0 0 0,0 1-1,1-1 1,0 17 0,-2 4 180,-19 174-190,6-52 60,16-142-82,0 0 1,0 0-1,3 20 0,-2-29 71,0 0 0,0 0-1,1 0 1,0 0-1,-1-1 1,1 1 0,0 0-1,1 0 1,-1-1-1,0 1 1,1-1-1,-1 1 1,1-1 0,0 0-1,0 1 1,0-1-1,0 0 1,0 0-1,1 0 1,4 3 0,-5-5 32,1 1 0,0-1 0,-1 1 1,1-1-1,0 0 0,0 0 0,-1 0 0,1 0 1,0 0-1,-1-1 0,1 1 0,0-1 1,3-1-1,2 0 26,-1-1-1,0 0 1,12-7 0,-6 1-126,-1-1 0,1 0 1,-1-1-1,-1 0 1,0-1-1,-1 0 1,15-23-1,1-7 97,22-52-1,-13 25-78,56-130 548,-83 184-565,-7 13 78,1-1 0,-1 1 0,0 0 1,0-1-1,0 1 0,0-1 0,-1 0 0,1 1 0,0-5 0,1-7 242,-1 11-56,-1 9-248,-12 38-269,8-30 309,-4 22 0,0 92 190,6-74 52,-2 166 24,5-203-45,4 26-1,-1-15 81,-4-25-245,1 0 1,0 0 0,0-1 0,0 1-1,0-1 1,3 6 0,2 2 42,-6-8-169,8 0-379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11.9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 11 1824,'8'-8'7370,"-21"21"-4756,2-1-1722,6-7-719,0 0 1,1 0 0,0 0 0,0 1-1,1-1 1,-1 1 0,1 0-1,0 0 1,-3 9 0,3-4-81,0 1 1,1-1-1,0 1 0,1 0 1,0 19-1,1-28-86,1 0 0,-1 0 0,0 0 1,1 0-1,0 0 0,0-1 0,0 1 0,0 0 0,0 0 1,0-1-1,1 1 0,-1-1 0,1 0 0,0 1 0,0-1 1,0 0-1,0 0 0,0 0 0,0 0 0,0 0 0,1 0 1,-1-1-1,1 1 0,-1-1 0,1 0 0,0 0 1,0 0-1,3 1 0,0-1 37,0 0 0,0 0 1,0-1-1,0 0 0,0 0 1,0 0-1,0-1 0,0 0 1,0 0-1,0-1 0,0 1 1,10-6-1,5-2-30,-2-1 0,22-14 1,-34 19-1,16-9 177,22-20 0,-39 30-105,-1 0 1,0-1 0,0 0 0,-1 0 0,0 0-1,0-1 1,0 1 0,0-1 0,4-11-1,-7 16-36,-1-1-1,1 1 1,-1 0-1,0-1 0,0 1 1,0 0-1,1-1 1,-1 1-1,0 0 0,-1 0 1,1-1-1,0 1 1,0 0-1,0-1 0,-1 1 1,1 0-1,-1 0 1,1-1-1,-1 1 0,-1-2 1,1 1-2,-1 0 0,0 0 0,0 0 1,0 0-1,-1 0 0,1 0 0,0 1 0,-1-1 1,-2-1-1,-6-1 28,1 0 0,0 0-1,-1 1 1,-11-2 0,6 2-98,-1 1 1,0 1-1,1 0 1,-1 1-1,0 1 0,-19 3 1,23-2-201,0 1 0,1 0 0,0 1 0,-1 1 0,1 0 0,1 0 0,-1 1 0,-17 12 0,26-16-62,0 1 0,1-1-1,-1 1 1,0 0 0,1 0 0,-4 5 0,6-7 42,-1 0 1,0 0-1,1 0 0,-1 0 1,0 1-1,1-1 0,0 0 1,-1 0-1,1 1 1,0-1-1,0 0 0,-1 1 1,1-1-1,0 0 0,0 1 1,1-1-1,-1 0 1,0 1-1,0-1 0,1 0 1,-1 0-1,1 2 0,6 3-1923,5-5-1664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12.9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3136,'0'0'11651,"-1"8"-10483,2 15-1678,2 33 776,-2-19-276,3 117-410,-3-47 488,7 162 1041,-3-133-762,-4-112-390,0 0 0,-6 47 1,4-26-1590,-4-89-12325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13.8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35 3072,'2'0'163,"-1"0"-1,0-1 1,0 1 0,1-1 0,-1 1-1,0-1 1,0 0 0,0 1 0,0-1 0,0 0-1,0 0 1,0 0 0,0 0 0,-1 0-1,1 0 1,0 0 0,0 0 0,-1 0-1,1 0 1,-1 0 0,1-1 0,-1 1-1,1 0 1,-1 0 0,-6-12 5473,7 20-5992,0-3 393,0 0 0,-1 0-1,0 0 1,0 0 0,0 0 0,0 0 0,-1-1-1,-1 7 1,-1 16 208,-3 84 684,-1-10-397,1 15-274,0 48 215,4-84-252,3 66 433,0-75-91,-1-28-2081,4-54-2583,-4 4 2527,0-3-1748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14.3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 3808,'22'3'13173,"-12"-1"-13840,-6 0 750,0-1 0,1 0 0,-1 0 0,0 0 0,0-1-1,1 1 1,-1-1 0,0 0 0,0-1 0,1 1 0,-1-1 0,6-1-1,23-4-364,0 1 0,0 1 0,0 2 0,0 2 0,1 1 0,-1 1 0,0 2 0,42 10 0,-67-13-695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15.8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32 2560,'-1'-9'3951,"17"9"986,-5 1-5916,62-7 2395,-20 1-773,19 0-180,46-1 732,-103 5-989,-9 1-239,1 0-1,-1 0 1,0 0-1,0 1 1,8 1 0,-12-1-122,-2 0-103,0 0 1,0 0 0,-1-1-1,1 1 1,0 0-1,0 0 1,0 0 0,-1 0-1,1 0 1,0 0-1,-1-1 1,1 1 0,-1 0-1,1 0 1,-1-1-1,0 2 1,-3 3-1020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16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16 3392,'-23'-4'8607,"30"5"-6542,24 9-1004,-8-7-824,1-2 1,-1 0-1,1-2 0,-1-1 1,40-7-1,-35 5-512,-22 4 291,0-1 1,0 0 0,0 0-1,9-3 1,-13 4 249,8-5-1438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6:30.59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111 5433 1984,'12'-3'5413,"-14"7"-5379,0 0 1,0 1-1,1-1 1,-1 1-1,1-1 0,0 1 1,0-1-1,1 9 0,-1-11-13,1 0 0,0 0 0,0 0 0,-1 0 1,0 0-1,1 0 0,-2 3 0,1-3 132,0 0 0,0 0-1,1 0 1,-1 0 0,1 0 0,-1 0 0,1 3 0,2 6 427,2-17 183,2-18 161,5-54-556,4 1 0,48-149 0,-45 173-256,1 3 225,-3-1 1,13-67 0,-26 84-342,-1-61 0,-3 57 44,0 2 168,-11-56 0,2 20 662,5 40-798,2 21-55,2 1 0,-2-16-1,2 11-32,-1 1-1,-1-1 1,0 1-1,0 0 1,-9-18-1,-3-16 26,10 32 203,-1 0 0,0 1 0,-16-27 0,18 33-178,0 0 1,1-1 0,0 0-1,1 1 1,0-1 0,0 0-1,1 0 1,0 0 0,2-18-1,4-19 1134,-4 33-1138,0 1 0,2 0 0,-1-1 0,9-21 0,0-2-47,28-78 620,-37 83-427,-2 27-194,0 0 0,1 0 0,-1 0 0,2-5-1,3-11 68,-2-1-1,0 1 0,-1 0 1,-2-41-1,0 34-114,-2 6 218,0 0 0,-2 0 0,-8-28 0,1 5-205,6 20-100,-6-29 152,-20-60 0,29 106 25,0 0 0,1 0-1,0-1 1,0 1-1,1-16 1,-1-19-438,-2 26 537,-8-30 0,9 39-112,0 0 1,1 0-1,0 0 1,1-10-1,-2-18 108,-3-8-228,-4-24-76,-12-81 415,19 126-208,2 15-50,-1 0 0,0 1 0,0-1 0,-3-8 0,1 3 35,1 0-1,0 0 1,1 0-1,1-19 0,-5 1-112,6 21 105,0 0 1,1 0-1,0 0 1,1 1 0,0-1-1,5-12 1,-2 8-25,6-27-1,-7-8-75,-3 8-129,-2 30 356,0 1 1,3-14-1,-1 6-154,1-26-1,-1 0-42,0 23 22,-2 1-1,-4-37 0,2 34 151,-6-27 139,4-49-346,3 82-251,1 9 313,0 0 0,0 0 1,1 0-1,-1 0 1,4-9-1,-3 10 28,0 0 1,-1-1-1,1 1 1,-1-1-1,-2-9 0,1-5-34,-3-42 349,-4-12-507,7 63 32,0 0 0,-6-24 0,4 24 204,1 0 1,-2-25-1,4 18 67,-1-1 1,-1 0-1,0 0 0,-2 1 1,0-1-1,-2 1 0,-9-25 1,-3-4-400,13 37 278,1-1 1,-4-13 0,5 14 137,0 0 1,-9-17-1,11 25-174,0 0-1,0 0 1,0 0-1,0-1 1,1 1-1,-1 0 1,1-1-1,0 1 1,1 0-1,-1-1 1,1 1-1,-1 0 1,4-8 0,-2 4 78,-1 1-1,1-16 1,-2 7-48,1-1 0,0 1 0,5-24 0,11-52-378,1 8 555,-13 52-39,16-47 0,-12 51-96,5-39-1,-10 50-12,-3 10 35,1-2-10,-1 0-1,1 0 0,-1-12 0,-3 3-30,0 0 0,-1 0-1,-1 0 1,0 0 0,-2 1-1,-8-20 1,-2-7 181,12 31-212,1 0 0,-2-19 0,-1-7-1392,5 32 877,0 0 0,0 0 0,1-1 0,0 1 0,0 0 0,1 0 0,0 0-1,0 0 1,1 0 0,-1 0 0,6-12 0,5-3-1194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16.8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15 3232,'-8'-14'8693,"25"14"-6096,4 0-1777,180 7 51,-129 0-1730,-68-7-587,0 1 0,0-1 0,0 0 0,-1 0 0,1 0 0,6-2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19.9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32 2560,'2'-8'5372,"4"9"-3832,0 1-1313,-1 0 0,0 0 0,0 1 0,-1 0 0,1 0-1,0 0 1,-1 1 0,0-1 0,0 1 0,0 0 0,0 0 0,0 1 0,-1-1 0,0 1 0,5 9 0,0 3-59,0 1 0,-1 0 0,6 27 1,10 55 44,10 117 0,-28-150 287,-4 74-1,-2-67-522,4-41 573,-3-31-348,0-22-148,-50-245 400,14 91-381,28 125 84,1 0-1,1-55 1,6 100-142,0-9 36,0 0 1,1 0-1,3-18 0,-3 27-55,0 1-1,0-1 1,1 1-1,-1-1 1,1 1-1,-1 0 1,1-1-1,0 1 1,0 0-1,1 0 1,-1 1-1,0-1 1,1 0-1,0 1 1,0-1-1,4-2 1,1 0 52,0 1 0,1 1 0,-1-1 0,1 1 0,-1 1 0,1-1 0,10 0 1,-4 1-86,1 1 1,0 0 0,19 2 0,-26 0-78,0 1 0,17 4 0,-1 0 82,-21-5 74,-1 0-1,1 0 0,0 0 0,-1 0 0,1 1 0,-1-1 1,0 1-1,1 0 0,-1 0 0,0 0 0,0 1 0,0-1 1,0 1-1,0 0 0,-1-1 0,1 1 0,-1 0 0,0 1 1,0-1-1,0 0 0,0 1 0,-1-1 0,1 1 0,-1-1 1,0 1-1,0 0 0,0-1 0,-1 1 0,1 0 0,-1 0 1,0 7-1,-4 19-15,-2-1 1,-1 1 0,-2-1-1,0-1 1,-20 40 0,1-20 228,21-38-320,1 1 0,-1 0 0,2 1 0,-5 12 0,9-23 31,1 1-1,-1 0 0,1-1 1,0 1-1,-1 0 1,1-1-1,0 1 0,0 0 1,1-1-1,-1 1 0,0 0 1,0-1-1,1 1 0,-1 0 1,1-1-1,-1 1 0,1-1 1,0 1-1,0-1 1,0 1-1,0-1 0,0 0 1,0 1-1,0-1 0,0 0 1,0 0-1,2 2 0,3 1-71,1 0 0,0 0 0,0 0 0,12 4 0,-6-2 124,-1-1 4,-1 1 1,0 0-1,0 1 1,18 15-1,-22-16-21,-1 0-1,0 0 1,-1 1 0,1 0-1,-1 1 1,-1-1 0,8 15-1,-9-17 64,-1-1 0,0 1 0,0 0 0,-1-1 0,1 1 0,-1 0 0,0 0 0,0 0 0,-1 0 0,1 0 0,-1 0 0,0 0 0,-1 0 0,1 0 0,-1 0 0,0 0 0,-3 9 0,0-4 80,2-4-8,0 0 0,-1 0 0,0 0 0,0 0 0,0-1 0,-1 1 0,-7 8 0,4-7-126,-1 0 1,0 0-1,0-1 1,0 0-1,-1 0 0,1-1 1,-2 0-1,1-1 1,0 0-1,-1 0 0,1-1 1,-1-1-1,0 1 0,0-2 1,0 1-1,0-1 1,-1-1-1,-11 0 0,5-1-654,1-1 0,-1 0-1,-20-7 1,28 6-341,1 0-1,-1 0 1,1-1 0,-12-7 0,-4-8-1303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20.5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47 4224,'-4'1'11871,"14"-2"-12926,24-7 1871,99-20 443,-104 23-1213,-1 2 0,50 1 0,-67 3-257,1 0 0,0 0 1,-1 2-1,1-1 1,-1 1-1,0 1 0,0 0 1,0 1-1,17 9 0,-26-12-253,1 0 0,-1 0 0,1 0 0,-1 0 0,0 0 0,0 1 0,0-1 0,0 0 0,0 1 0,1 3 0,3 12-4874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21.3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16 3136,'-5'-7'1411,"10"9"-182,-3-2-1030,-1-1 1,1 1 0,-1-1 0,1 1-1,0-1 1,-1 1 0,1 0-1,-1 0 1,1 0 0,0 0-1,1 0 1,-2 0 12,86 3 4502,-64 0-4099,-18-2-449,0-1 0,0 1 0,0-1 0,0 0 0,7-1 0,57-7 554,103 1 0,-164 10-1496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21.8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8 2816,'-3'-3'9793,"14"3"-9778,26 0 1651,113-4 1019,-130 3-2726,-1 2 0,0 0-1,19 3 1,-26-2 137,8-2-2178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22.8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4 119 4736,'-3'1'2933,"10"9"-682,-1 10-1496,1 0 0,13 25 0,-9-21-679,3 5 173,1-2 1,1 0-1,2 0 1,0-2-1,2 0 1,1-1-1,1-1 1,24 20-1,-28-28-65,-1 1-1,-1 1 1,0 0-1,25 40 1,-40-56 93,0 0-240,2 3 571,14-14-293,2-6-315,-2-1 0,0-1 0,-1-1 0,15-23 0,-11 10 22,0-1 1,19-47-1,20-74 199,-40 93-392,-10 30-101,19-45 0,-27 74 281,0 0-1,-1 1 1,1-1-1,-1 0 1,0 1-1,0-1 1,1 0-1,-1 1 1,0-1-1,-1-2 1,1 3-1,0 1 0,0 0 0,0-1 0,0 1 0,0 0 0,0-1 0,0 1 0,0 0 1,-1 0-1,1-1 0,0 1 0,0 0 0,0 0 0,0-1 0,-1 1 0,1 0 0,0 0 0,0-1 1,-1 1-1,1 0 0,0 0 0,0 0 0,-1-1 0,0 1 4,1 0 1,-1 0-1,0 0 1,1 0-1,-1 0 1,1 1-1,-1-1 1,1 0-1,-1 0 1,0 0-1,1 1 0,-1-1 1,1 0-1,-1 0 1,1 1-1,-1-1 1,0 1-1,-36 23 813,0-2 1,-2-2-1,-65 26 0,-106 16 239,157-48-1013,23-7-750,-41 5 1,70-12 597,0 0 1,0 0 0,0 0 0,0 0-1,0 0 1,0 0 0,0 0-1,0 0 1,0 0 0,0 0-1,0-1 1,0 1 0,-2-1-1,3-15-6516,1 14 5923,0 0-1,0 0 0,0 0 1,1 0-1,-1 1 1,1-1-1,2-2 0,13-10-2867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23.4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 3392,'12'1'13346,"-6"-2"-14554,5-2 1469,-1 1-1,1 0 0,-1 1 1,1 0-1,0 1 0,14 1 1,18-1 241,32-3-344,76 6-1,-97 1-702,23 2-1572,-25 0-2709,-34-2-800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24.3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425 0 3808,'2'0'483,"1"0"0,-1 0 0,1 1 0,-1-1 0,0 1 0,1-1 0,-1 1 1,0 0-1,1-1 0,-1 1 0,0 0 0,0 1 0,0-1 0,3 2 0,-4-2-319,0 0 1,1 1-1,-1-1 0,0 1 0,0-1 1,0 1-1,0 0 0,0-1 1,0 1-1,-1 0 0,1 0 1,-1-1-1,1 1 0,-1 0 0,1 0 1,-1 0-1,0 0 0,0 3 1,0 3 3,0-1 1,-1 1 0,0 0 0,0-1 0,-1 1 0,0-1 0,0 1 0,-1-1 0,0 0-1,0 0 1,-1 0 0,0 0 0,0-1 0,-6 8 0,-2 1 87,-1 0 0,-1-1 0,-1 0 0,-23 18 0,-72 40 496,-10 9-230,42-21-863,68-52-182,9-7 343,0 0 0,0 0-1,0 0 1,0 0 0,0 0-1,-1 0 1,1-1 0,0 1-1,0 0 1,-1-1 0,1 1-1,0-1 1,-1 1 0,1-1 0,-3 1-1,4-1 124,0 0 1,0 0-1,0 0 0,0 0 0,-1 0 1,1 0-1,0-1 0,0 1 1,0 0-1,0 0 0,0 0 0,-1 0 1,0-4-1703,1 4 1702,0 0 0,0 0 0,0 0 1,0-1-1,11-11-2872,-9 10 2388,10-12-4339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24.7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7 5632,'-5'-7'4784,"14"15"-3307,0 0-932,199 191 3166,-194-183-3852,23 33 1,-7-3-5248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25.6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151 55 2912,'9'1'5141,"-10"18"-3951,-1-1 0,-6 25-1,2-7-817,-62 261 714,40-183-1014,5 0 283,8-34 154,12-66-525,1-1 0,-2 25 0,5-44-29,0-1 1,0 1-1,1 0 1,-1 0 0,4-7-1,1-7 61,6-31 121,-8 30 56,8-24 0,68-244 1054,-20-6-1,-59 293-1212,10-31 642,-9 28-632,0 0-1,0 1 1,-1-1 0,1-1-1,-1 1 1,0-6 0,7 19-332,-4-3 181,0 1 0,-1-1 1,0 1-1,0 0 0,0 0 0,3 13 1,0-1 15,1 1 40,21 62 146,4-1 1,42 76-1,-66-142-111,45 87 333,-48-90-479,0 1 1,-2-1-1,1 1 1,-1 0-1,-1 0 0,0 0 1,0 15-1,-2-25-7,0 0-1,0 0 1,0 0 0,-1 0-1,1 0 1,-1 1-1,1-1 1,-2 3-1,2-5 10,-1 1 0,1 0-1,-1-1 1,1 1-1,-1-1 1,1 1-1,-1 0 1,1-1 0,-1 1-1,0-1 1,1 0-1,-1 1 1,0-1-1,1 1 1,-1-1 0,0 0-1,1 0 1,-1 1-1,0-1 1,0 0-1,1 0 1,-1 0 0,0 0-1,0 0 1,0 0-1,-9 0-1625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7:07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46 896,'13'-16'384,"-13"16"-221,0-1 1,0 0-1,0 1 1,0-1-1,0 0 0,0 1 1,0-1-1,0 0 1,0 1-1,0-1 0,0 1 1,-1-1-1,1 0 1,0 1-1,0-1 0,-1 1 1,1-1-1,0 0 1,-1 1-1,1-1 0,-2 0 1,-11 0 243,4 1-516,-20-5 1565,21 5-1194,0 0-1,0 1 1,0 0 0,0 0 0,0 1-1,-8 2 1,15-3-265,-1-1 0,0 1 0,1-1-1,-1 1 1,1 0 0,-1 0 0,1 0 0,0 0 0,-1 0 0,1 0 0,0 0-1,0 1 1,0-1 0,0 0 0,0 1 0,0-1 0,0 0 0,0 1 0,0-1 0,0 1-1,1 0 1,-1-1 0,1 1 0,-1-1 0,1 1 0,0 0 0,0 0 0,0-1-1,0 1 1,0 0 0,0-1 0,0 1 0,0 0 0,1 2 0,0-3 26,-1 0 0,0 1 0,1-1 1,-1 0-1,1 0 0,-1 0 0,1 0 1,-1 0-1,1 0 0,0-1 0,0 1 1,-1 0-1,1 0 0,0 0 0,0-1 1,0 1-1,0 0 0,0-1 0,0 1 1,0-1-1,0 1 0,0-1 0,0 1 1,0-1-1,0 0 0,0 0 0,0 1 1,0-1-1,1 0 0,-1 0 0,0 0 1,0 0-1,0 0 0,0-1 0,0 1 1,1 0-1,-1 0 0,2-1 0,-1 0 28,0 0 0,0 1-1,0-1 1,0 0 0,0 0-1,0 0 1,0-1 0,0 1-1,0 0 1,0-1 0,-1 1-1,1-1 1,0 1 0,-1-1-1,1 0 1,-1 0 0,0 0-1,0 0 1,2-2 0,-3 2-17,0 1 0,0-1 0,0 1 0,0 0 0,-1-1 0,1 1 1,0-1-1,-1 1 0,1 0 0,-1-1 0,1 1 0,-1 0 0,1-1 0,-3-1 1,2 0 44,-1 1 0,0-1 0,1 1 0,-1 0 0,-5-4 0,2 1 502,-9-5-957,13 10 329,1 0-1,0 0 1,-1 0 0,1 0 0,0 0 0,0 0 0,-1 0 0,1 0 0,0 0 0,-1 0 0,1 0-1,0 0 1,-1 0 0,1 0 0,0 0 0,0 0 0,-1 0 0,1 0 0,0 0 0,-1 0-1,1 0 1,0 1 0,0-1 0,-1 0 0,1 0 0,0 0 0,0 1 0,-1-1 0,1 0-1,0 0 1,0 0 0,0 1 0,-1-1 0,1 0 0,0 0 0,0 1 0,0-1 0,0 0-1,0 1 1,0-1 0,0 0 0,0 0 0,-1 1 0,1-1 0,0 1 0,0 9-2593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26.0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 6464,'9'-1'6712,"-9"1"-6610,1 1 79,0 0 1,0 0-1,0 0 1,0 0-1,1 0 1,-1 0-1,0-1 1,1 1-1,1 0 1,22 5-99,1-1-1,0-1 1,51 0-1,-12-1-3009,-63-2 2541,-1-1 172,0 0 0,0 0 1,0 0-1,0 1 0,0-1 1,0 0-1,1 0 0,-1 0 0,0-1 1,0 1-1,0 0 0,0 0 0,0-1 1,0 1-1,0 0 0,0-1 0,0 1 1,0-1-1,0 1 0,0-1 1,1 0-1,-1-13-3802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26.6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 4992,'11'-4'7977,"3"2"-5358,14 4-1418,-13 1-1083,-1 0-1,26 10 1,-15-4-167,118 40-1812,-48-19-2689,-54-22 2444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39:33.2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 1728,'1'-2'9882,"23"55"-8442,-17-42-1056,-2-5-347,-1 0 0,0 0 1,-1 0-1,0 0 1,0 1-1,0-1 1,2 9-1,-3-9 33,0 0 0,0 0 0,1 0 1,5 8-1,-5-7 39,1-1 1,-1 0 0,4 14-1,3 18 394,14 66-254,-10-1 1378,-10-91-1267,-3-11-362,-1 0 0,1-1 0,-1 2 0,1-1 0,-1 0 0,1 0 0,-1 0 0,0 0 0,0 0 0,1 0 0,-1 0 0,0 0-1,0 0 1,0 1 0,0-1 0,-1 2 0,-3-12-1032,-5-44-4742,5 23 352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45:21.20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65 3 1056,'0'0'8,"0"0"-1,0-1 1,0 1 0,0 0-1,-1 0 1,1 0 0,0 0 0,0 0-1,0 0 1,0 0 0,0-1-1,-1 1 1,1 0 0,0 0 0,0 0-1,0 0 1,-1 0 0,1 0-1,0 0 1,0 0 0,0 0-1,-1 0 1,1 0 0,0 0 0,0 0-1,0 0 1,0 0 0,-1 0-1,1 0 1,0 0 0,0 0-1,0 0 1,-1 0 0,1 1 0,0-1-1,0 0 1,0 0 0,0 0-1,0 0 1,-1 0 0,1 0 0,0 1-1,0-1 1,0 0 0,0 0-1,0 0 1,0 0 0,-1 1-1,1-1 1,0 0 0,0 0 0,0 0-1,0 0 1,0 1 0,0-1-1,0 0 1,0 0 0,0 0-1,0 1 1,0-1 0,0 0 0,0 0-1,0 2 73,-9 9 603,4-7-468,1 0 0,0 1 0,0-1 0,0 1 0,1 0 1,0 0-1,0 0 0,0 0 0,0 1 0,1-1 0,0 1 0,0 0 0,0 0 0,1 0 0,0-1 1,0 1-1,1 0 0,-1 0 0,1 0 0,2 11 0,1-9-142,0 0 0,0-1 0,1 1 0,0-1 0,7 9-1,-8-14 36,0 1 0,0-1 0,0 0-1,0 0 1,0-1 0,0 1 0,0-1-1,1 1 1,3 0 0,-2-1-47,0-1 0,-1 0 1,1 0-1,-1-1 0,1 1 1,0-1-1,-1 0 0,0 0 0,1 0 1,-1-1-1,6-3 0,14-3 276,-12 6-322,0 1 0,0-1 0,0 2 1,20 0-1,-4 1-91,23 1 100,53 10 1,-26-2 139,12-2-61,137 18 477,-83-12-536,-84-9 66,122 10 197,134 13-91,-268-25-101,1-2 1,66-6-1,96-25 595,-111 10-726,39-6-165,-96 20 182,-3 0 28,56-1-1,119 14 794,-41-3-855,-131-4-62,21-1 78,-31-1 1,62 6 1,250 49 911,-295-47-974,-1-3 1,94-5 0,-37-1 314,267 0-285,-105-10 277,-189 3-109,127-11-197,-168 15 195,-28 4-134,-1 1 0,13-1-1,51-3 23,-71 5-193,-2 28-2789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45:29.07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63 3 1888,'-11'-3'2507,"10"4"-2411,-13 9 1434,9-4-999,0 0 1,-7 12 0,10-14-392,0 1 0,1 0 0,-1-1 1,1 1-1,0 0 0,1-1 0,-1 1 0,1 0 1,0 6-1,-2 16-44,1-20-31,0-1 0,1 0 0,0 1-1,0-1 1,1 10 0,-1-15-27,0 0-1,0 0 1,1 0 0,-1 0 0,0 0 0,0 1-1,1-1 1,-1 0 0,1 0 0,-1 0-1,1 0 1,-1 0 0,1 0 0,0 0-1,0-1 1,-1 1 0,1 0 0,0 0 0,0 0-1,0-1 1,0 1 0,0 0 0,0-1-1,0 1 1,0-1 0,0 1 0,0-1 0,0 1-1,0-1 1,0 0 0,0 0 0,0 1-1,1-1 1,-1 0 0,0 0 0,0 0 0,2-1-1,11-2 134,0-1-1,0-1 1,0 0 0,-1-1-1,14-8 1,15-6-309,-16 9 136,-13 5 24,0 0 0,1 1 1,-1 0-1,1 1 1,1 1-1,16-3 0,99 3-267,-115 1 369,0 1 0,-1-2 1,16-4-1,4 0-50,22-5 33,-30 6-127,0 1 0,0 1 0,31-1-1,-29 5 51,0 1 0,0 1-1,1 1 1,-2 1 0,1 2 0,33 11-1,65 27-23,-115-41 42,-1 0 1,0-1 0,1-1 0,-1 0 0,1 0 0,0-1 0,14-2-1,6 1 47,-10 1-72,210 8 642,-186-3-658,4-1 24,57 14 0,-89-15 26,-1-1 1,1-1-1,-1 0 0,1-1 0,-1-1 0,32-5 0,-6 2-41,0 2-1,44 3 0,12-1 318,187-26 208,-183 14-565,76 8 215,-10 1 168,-64 1-81,-66 2-345,55-6 0,-32 1 303,0 2-1,0 2 1,76 10 0,-103-6-163,121 14 164,-79-4-120,88 28 0,-150-38-95,1 0 0,0-1-1,-1-1 1,1-1 0,23-1-1,-2 0-7,39-1-141,71 3 420,-93-1 48,-43-1-326,0 0-1,0 1 1,0 0-1,0 1 1,0 0-1,15 4 0,-17-2 123,-1-2-1,1 1 0,0-1 0,11 1 0,14 1-321,-17 4-220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48:35.7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1 370 1728,'0'0'1589,"9"6"-282,-6-2-1098,0 0 1,0 0-1,1 0 1,5 5-1,-4-5-13,0 1-1,-1 0 1,7 9-1,2 6 580,-2 0 0,12 28 0,-11-16-434,-7-20-240,-1 1-1,2-1 1,0 0 0,0-1-1,1 0 1,9 12 0,3 3 209,0 1 0,-2 0 0,21 45 1,12 20 138,-40-75-394,1 0 0,1-1 0,1 0 0,0-1 0,1 0 0,0-1 0,1-1 0,1 0 0,0-1 0,1-1 0,0-1 0,35 16 0,-46-23-11,47 17 377,71 19-1,-106-35-347,0-1-1,0 0 0,0-2 1,0 0-1,0-1 0,0 0 0,0-2 1,24-4-1,28-13 410,-2-3-1,105-49 1,-127 46-401,0-1 1,75-60-1,-68 47-138,-21 16 176,1 2-1,1 1 1,57-25 0,-49 29-58,69-18 0,-34 12 191,98-42 0,36-11-580,95-10 664,-250 70-190,71-17 76,-104 28-277,0 1 1,0 1-1,38 1 1,-31 4 86,1 1 1,-1 1 0,0 1 0,42 16 0,-28-5-11,0 2-1,47 28 1,-54-23 107,57 47 1,-69-51-123,19 19 207,8 7-316,-44-40 78,0 2 0,7 8 0,-2-3 1056,-8-33-237,-2 8-819,2-10-27,-5 17 27,1 1 0,0 0 0,0-1 0,1 1-1,-1 0 1,1 0 0,0 0 0,0 0-1,0 0 1,4-5 0,4-6-78,-8 11 91,1 0-1,0 0 1,0 0-1,1 0 1,-1 1-1,1 0 1,0-1-1,0 2 1,0-1-1,5-3 1,9-3 105,23-9 0,-13 6-118,18-7 249,56-14 1,-20 7-245,-43 14-100,41-7 1,-66 16 109,3 0 13,0 1 0,0 1-1,0 0 1,23 3 0,68 12 294,-97-12-295,73 11-36,-2 5 0,1 2-1,109 44 1,47 18 662,-80-28-386,-128-42-223,-1 3 1,0 0 0,27 20 0,16 19 29,26 18-15,-50-43 5,2-3 1,0-2-1,2-3 1,0-1-1,1-3 0,82 14 1,-96-24 42,1-1 1,-1-3-1,0-1 0,1-2 1,0-1-1,-1-3 1,0-1-1,0-2 1,0-2-1,-1-1 0,0-3 1,-1 0-1,43-23 1,132-84 250,-97 52-284,63-41 334,-143 83-354,-1 0 0,55-56 0,103-150-661,-43 48-1660,-101 131 355,19-23-3451,-45 47 3089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48:58.1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13 757 1888,'0'1'191,"0"0"1,0 1-1,1-1 1,-1 0 0,0 0-1,1 0 1,-1 0-1,0 1 1,1-1-1,0 0 1,-1 0-1,1 0 1,0 0-1,-1 0 1,1 0-1,0-1 1,0 1-1,0 0 1,0 0-1,0-1 1,0 1-1,0 0 1,0-1-1,0 1 1,0-1-1,0 1 1,0-1-1,1 1 1,0-1-1,1 1-102,0 0-1,1-1 0,-1 1 1,0-1-1,1 0 1,-1 0-1,0 0 0,1-1 1,5 0-1,5-3 212,0-2-1,-1 1 1,1-1 0,23-16-1,48-39 495,-69 49-825,11-10 17,39-45 0,-29 29 26,-21 19 60,0 0 0,-1-1 0,14-27 0,-26 42-8,7-13-35,-2 0 0,0-1-1,-1 0 1,-1 0 0,-1-1-1,-1 1 1,4-39 0,-8 57-28,3-32 38,0-64 1,-4 83 117,-7-29 0,8 40-159,-1 0-1,0-1 1,0 1-1,-1 0 1,1-1-1,0 1 1,-1 0-1,0 0 1,0 0-1,0 0 1,0 1-1,0-1 1,-1 1-1,-2-3 1,4 4-5,0 0 1,0 1-1,-1-1 1,1 1-1,0-1 1,0 1-1,0-1 1,-1 1-1,1 0 1,0 0-1,-1-1 1,1 1-1,0 0 1,-1 0-1,1 0 1,0 1-1,0-1 1,-1 0-1,1 0 1,0 1-1,-1-1 1,1 1-1,0-1 1,0 1-1,0-1 1,0 1-1,-1 0 1,1 0-1,0-1 1,0 1-1,0 0 1,1 0-1,-1 0 1,0 0-1,-1 1 1,-2 4 65,-1 1 0,1 0 0,0-1 0,-4 12 0,7-16-56,-23 51-80,-21 66-1,40-102 198,0-1 0,2 0 0,0 1 0,1 0 0,1-1 0,0 1 0,3 27 0,4-9-149,4 26 90,-4-11 73,-2-25-28,-1 30 1,-3 165 709,6-132-1024,-2-61 91,-2-15 133,1 23 0,-3-29-12,0 1 119,0 0 0,0-1 0,0 1-1,-1 0 1,0-1 0,-1 1-1,1-1 1,-4 8 0,-2 11 15,7-20-144,-1-1 1,0 0 0,0 0 0,-1-1 0,1 1-1,-3 4 1,2-4-4,-47 73-35,42-69 108,0 1 0,-1-1 0,1 0 0,-2-1 0,1 0 0,-13 8 0,12-9-24,-1 0 1,0-1-1,0 0 0,0 0 1,0-1-1,-1-1 1,0 1-1,1-2 0,-1 0 1,0 0-1,-1-1 0,1 0 1,-16-1-1,23-1-62,0 1 0,1-1 0,-1 0-1,0 0 1,1-1 0,-1 1 0,1-1 0,0 1 0,-1-1-1,1 0 1,0 0 0,0-1 0,0 1 0,0-1-1,1 1 1,-1-1 0,1 0 0,0 0 0,-1 0 0,1 0-1,-3-7 1,3 6 20,0-1 0,0 1 0,1-1 0,0 0-1,-1 1 1,1-1 0,1 0 0,-1 0 0,1 0 0,0 0-1,0 0 1,0 0 0,1 0 0,0 1 0,2-10 0,1 7-59,-1 1 0,1 0 0,1 1 0,8-10 1,-10 12 6,-1 1 1,1 0 0,0 0 0,0 0-1,0 0 1,0 0 0,0 1 0,0 0 0,1-1-1,-1 1 1,5-1 0,37-4-34,98 6 429,-39 14-12,-90-14-389,0 2-1,-1 0 1,1 0 0,-1 1-1,0 1 1,19 7-1,-12-3 44,8 3 112,-21-7 143,1 0-1,-1-1 1,14 5-1,-16-7-238,0 0 0,0 1-1,0 0 1,0 0-1,0 1 1,-1-1 0,1 1-1,-1 0 1,1 0-1,-1 0 1,5 6 0,12 16 108,1 0 1,37 31 0,-50-49-78,0 0 1,0-1-1,0 0 1,1 0-1,0-1 1,0-1-1,0 1 1,1-2-1,-1 1 1,1-1-1,13 1 1,-17-4-10,1 0 0,0 0 0,-1-1 0,1 0 0,0 0 0,-1-1 0,0 0 0,1 0 0,-1-1 0,0 0 0,8-5 1,-5 3 80,1-2 0,-1 1 0,0-2 0,-1 1 0,0-1 0,12-13 0,-9 5-104,-1-1 0,0 0-1,11-27 1,-18 35-21,13-30 45,-14 31-83,1-1 0,-1 1-1,1 0 1,1 0 0,-1 0 0,2 1 0,10-13 0,-11 15 82,1 0 1,0 1 0,-1 0-1,1 0 1,1 0 0,-1 1-1,8-3 1,-13 6-44,2-2-44,0 1 0,-1 0 0,1 1 0,0-1 0,0 0-1,-1 1 1,1 0 0,0-1 0,0 1 0,0 0 0,0 1 0,-1-1 0,1 0 0,6 2 0,5 1 44,-5-2 41,-7-1 27,0 0-1,0 0 0,1 0 0,-1 1 0,0-1 0,0 1 0,3 1 0,21 5 914,-27-12-843,0 3-112,-1 0 0,0-1 1,1 1-1,-1 0 0,0 1 0,0-1 0,0 0 1,-1 0-1,1 1 0,0 0 0,-1-1 0,1 1 0,-5-2 1,-8-5 49,13 7-90,0 0 0,0 0 0,-1 0 0,1 1 0,-1-1 0,1 0 0,0 1 0,-1 0 0,1-1 0,-1 1 0,1 0 0,-1 0 0,1 1 0,-1-1 1,1 0-1,-1 1 0,1 0 0,-1-1 0,1 1 0,-4 2 0,2-1 3,0 0 0,0 0 1,0 1-1,0 0 0,0-1 1,1 1-1,-1 1 0,1-1 1,0 0-1,-4 7 1,6-8 7,0 1 1,0-1-1,0 1 1,0-1 0,1 1-1,-1 0 1,1-1 0,0 1-1,0 0 1,0 0 0,0-1-1,0 1 1,1 0 0,-1-1-1,1 1 1,0-1 0,1 5-1,3 22 178,-4-16-206,-1 0 0,1-1 0,1 1 0,0-1 0,5 14 0,-5-20 86,0-1 0,0 0 0,0 1 0,1-1 0,0 0 0,0-1 0,0 1 1,0-1-1,1 1 0,0-1 0,0 0 0,0 0 0,9 6 0,-11-9-27,0 0 0,1 0 0,-1 0 0,1-1 0,-1 1-1,0-1 1,1 1 0,-1-1 0,1 0 0,-1 0 0,1 0 0,-1 0 0,1-1 0,-1 1-1,1-1 1,-1 1 0,0-1 0,1 0 0,-1 0 0,4-2 0,1 0 45,-1-1 0,0 1 1,0-1-1,0-1 0,10-8 1,-12 9-36,-1 0-1,1 0 1,-1-1 0,0 1 0,0-1 0,0 1 0,-1-1-1,1 0 1,-1 0 0,-1 0 0,1 0 0,-1-1 0,1 1-1,-1 0 1,-1-1 0,1 1 0,-1 0 0,0-1 0,0 1-1,-1-1 1,0 1 0,0 0 0,0 0 0,0-1 0,-1 1-1,0 0 1,0 0 0,0 0 0,-1 0 0,1 1 0,-6-7-1,3 6-16,0 1 0,0 0 0,0 0 0,0 0 0,-1 1 0,1-1 0,-1 2 0,-9-5-1,7 4 136,3 1-248,1 0-1,-1 0 1,1 1 0,-1 0 0,1-1 0,-1 2 0,0-1-1,-9 0 1,14 3-255,1 0 387,0-1 0,0 1 0,1 0 0,-1 0 0,1 0 0,-1-1-1,1 1 1,0-1 0,0 0 0,-1 1 0,1-1 0,0 0 0,0 0 0,0 0 0,0 0-1,0 0 1,1-1 0,-1 1 0,0 0 0,0-1 0,0 0 0,5 1 0,-1-1 47,1 0-1,0 0 1,0 0 0,0-1 0,0 0 0,10-2 0,74-30 214,-23 8 357,-57 21-616,0-1 0,-1 0 0,0-1 0,0 0-1,12-11 1,0 2-247,-16 11 157,0 0-1,0 0 1,0 1 0,0 0-1,1 0 1,0 1 0,-1 0-1,1 0 1,0 0 0,7 0-1,4 2 55,-6-1-14,0 1-1,-1 1 1,1 0-1,0 0 1,22 6 0,-28-4 26,-1 0 1,0 1-1,0-1 1,0 1-1,0 0 1,4 5-1,4 3-49,-4-5 191,-7-5-131,0 0 0,0 0 1,1 0-1,-1 0 1,1 0-1,3 1 0,-4-2-4,-1 0 0,0 0 0,0 0-1,0 0 1,0 0 0,0 0-1,0 0 1,0 0 0,0 1 0,1 1-1,1 1-22,-3-3 25,1 0 1,-1 0-1,0 0 1,1 1-1,-1-1 1,0 0-1,0 0 1,0 0-1,0 1 1,0-1-1,0 0 0,0 0 1,0 1-1,0-1 1,-1 0-1,1 0 1,-1 0-1,1 1 1,0-1-1,-2 2 1,-3 10 54,5-11-48,0-1 0,-1 1 0,0-1 0,1 0 0,-1 1 0,0-1 0,0 0-1,0 1 1,-2 1 0,-4 8 119,-1 7 47,6-15-227,0 1 0,0 0 1,0 0-1,1 1 0,0-1 1,0 0-1,0 0 0,0 1 0,1 6 1,-1-7 17,2 1 0,-1-1 0,0 0 0,1 0 0,1 5 0,0 0 71,-1-5-39,0-1 1,1 1-1,0 0 0,0 0 0,0-1 1,0 1-1,0-1 0,0 1 0,1-1 1,0 0-1,0 0 0,0 0 0,0-1 1,0 1-1,0-1 0,1 1 1,-1-1-1,1 0 0,0-1 0,-1 1 1,1 0-1,0-1 0,0 0 0,0 0 1,6 1-1,1-3 0,0 0 0,0 0 0,0-1 0,0-1 1,16-5-1,53-25-71,-33 12 66,17-8-154,113-68-1,-173 94 155,0 1-1,0-1 1,-1 0-1,1 0 1,-1 0-1,0 0 0,6-8 1,-7 8-6,-1 0-1,1 0 1,-1 0 0,0 0 0,0 0 0,0 0 0,0 0-1,-1-1 1,1 1 0,-1 0 0,0-6 0,0-2 68,0 1 64,0-1-1,-3-15 0,3 21-187,-1 1-1,-1 0 1,1 0-1,-1 0 0,1 0 1,-1 1-1,0-1 1,0 0-1,-5-5 1,6 8 52,0 0 0,-1 0 0,1 0 0,-1-1 0,1 1 0,-1 0 0,1 1 0,-1-1 0,1 0 0,-1 0 0,0 1 0,0-1 0,1 1 0,-1-1 0,0 1 0,0 0 0,1 0 0,-1 0 0,0 0 0,0 0 0,0 0 0,1 0 0,-1 1 0,0-1 0,0 1 0,1-1 0,-1 1 0,0-1 0,-1 2 0,-6 4 19,1 0 1,-1 0-1,1 1 0,1 0 0,-1 0 0,-11 16 0,17-19-29,-1-1 0,1 1-1,0-1 1,0 1 0,1-1-1,-1 1 1,1 0-1,0 0 1,0 0 0,0 0-1,0 0 1,1 0-1,-1 0 1,1 0 0,0 0-1,1 0 1,-1 0-1,1 0 1,-1 0 0,3 6-1,8 27 461,-7-21-13,12 27 0,-12-35-408,0-1-1,1 0 0,0 0 0,0 0 0,1 0 0,-1-1 0,2 0 0,-1 0 0,0-1 0,1 0 0,0 0 0,1 0 1,-1-1-1,1 0 0,-1 0 0,1-1 0,0 0 0,1-1 0,-1 1 0,0-2 0,1 1 0,-1-1 0,1 0 0,-1-1 0,1 0 1,-1 0-1,1-1 0,9-2 0,-10 0 2,0 1 0,-1-1 0,0 0 0,0-1 0,0 0 0,0 0 0,8-8 0,41-40 155,-41 36-6,30-23 0,46-19-673,-88 57 495,-1 0 0,1 0 0,-1 0 0,1 0 0,0 0-1,-1 0 1,1 1 0,0-1 0,0 1 0,-1 0 0,6 0 0,-1 0 57,0 0 1,1 1 0,6 2-1,-12-3-54,0 1 0,0-1 0,0 1 0,-1-1 0,1 1 0,0 0 0,-1 0 0,1 0 0,-1 0 0,1 0 0,-1 0-1,1 0 1,-1 1 0,0-1 0,0 0 0,0 1 0,1-1 0,-1 1 0,-1-1 0,1 1 0,0 0 0,0-1 0,0 1-1,-1 0 1,1 0 0,-1-1 0,0 1 0,1 0 0,-1 0 0,0 0 0,0 2 0,-1 6 36,0 0-1,0 0 1,-1-1 0,-5 17 0,3-9-15,1-6 124,1-1 0,0 1 0,-1 18 0,3-28 88,3-2-259,0 0-1,0-1 1,-1 1-1,1-1 0,-1 1 1,1-1-1,-1 0 0,0 0 1,1 0-1,-1 0 1,3-5-1,-2 5 63,32-33-76,44-32 0,-68 59-34,-5 3 90,1 1-1,14-7 1,9-7-230,-27 16 201,0 0-1,0 0 0,0 0 1,0 1-1,0-1 0,1 1 1,-1 0-1,0 0 0,1 0 1,-1 0-1,5 0 0,-6 2 29,-1 1 0,1-1 0,-1 1 0,1 0 0,-1-1 0,0 1 0,2 3 0,-2-2 44,1 1-1,-1 0 0,0 0 0,0 0 0,0 1 1,-1-1-1,1 5 0,1 8 59,1 7-268,-2-18 144,0 1 0,0 0 0,0-1 0,1 0 0,-1 1 0,2-1 0,-1 0 0,5 8 0,-4-9 27,0 0 0,0 1 0,1-2 0,0 1 0,0 0 0,6 5 0,-8-9 8,0 1-1,0-1 1,0 0-1,1 1 1,-1-1-1,0 0 1,1 0-1,-1-1 1,1 1-1,0 0 1,-1-1-1,1 0 1,-1 1-1,1-1 1,0 0-1,-1-1 1,4 1-1,-3-1-14,0 0 0,1 0 0,-1 0-1,0-1 1,0 1 0,-1-1-1,1 1 1,0-1 0,0 0-1,2-2 1,24-25-82,1-2 48,57-63 15,-73 77 90,0-1 0,-1-1 1,16-32-1,-3-10-7,-3-1 0,16-71 0,-10 32-464,-8 29 81,31-91 113,-49 155 186,0 1 0,-1-1 0,0 0 0,2-15 0,-4 22-64,-1 1 78,1 1 0,0-1 1,-1 0-1,1 0 0,-1 1 1,1-1-1,-1 0 0,1 1 1,0-1-1,-1 0 0,1 1 1,0-1-1,-1 1 0,1-1 1,0 1-1,-1-1 0,1 0 1,0 1-1,0-1 0,0 1 1,-1 0-1,-3 14-212,3-12 219,-26 64-207,19-48 218,0 1 0,-10 37 0,5 16 117,3 1 0,-2 124 1,12-184-92,2 0 0,-1 0 0,1 0 0,1-1 0,1 1 0,6 16 0,-7-21-43,1 0-1,1 0 1,0 0 0,0 0 0,0-1 0,1 1 0,1-2 0,-1 1 0,13 10-1,-14-13 117,1 0-1,0-1 0,0 0 0,1 0 0,7 3 0,-11-6-94,1 0-1,-1 0 0,1 0 0,-1 0 1,1-1-1,-1 0 0,1 0 1,-1 0-1,1 0 0,-1 0 0,1-1 1,-1 1-1,4-2 0,4-2 62,-1 0-1,0-1 1,0 0 0,0-1-1,0 0 1,-1-1 0,0 0-1,9-9 1,27-20-66,-42 34-30,17-12-209,42-21 1,-55 32 175,0 0 0,0 0 0,0 1 0,0 0-1,0 0 1,0 1 0,1 0 0,-1 0 0,1 1 0,13 0-1,-20 0 55,0 0 0,0 0-1,0 0 1,0 0 0,0 1-1,0-1 1,0 0 0,0 0-1,0 1 1,0-1 0,0 1 0,0-1-1,0 0 1,0 1 0,-1 0-1,1-1 1,0 1 0,0 0-1,0-1 1,-1 1 0,1 0-1,0 0 1,-1-1 0,1 1-1,-1 0 1,1 0 0,-1 0-1,1 0 1,-1 0 0,0 0-1,1 0 1,-1 0 0,0 0-1,0 0 1,0 0 0,0 0-1,0 0 1,0 0 0,0 0-1,0 0 1,0 0 0,0 0-1,-1 1 1,0 2 20,0 0-1,-1 0 1,0 0 0,0-1 0,0 1-1,0 0 1,0-1 0,-1 0-1,-5 6 1,-7 4 51,-1 0 1,0-1-1,-1-1 0,-25 12 0,-6 5 113,42-23-406,11-5-6,5 0 169,4-1-21,1 2 0,-1 0-1,20 3 1,-30-2 43,1-1 0,0 0 0,-1 1 0,0 0 0,1 0 0,-1 1 0,0-1 0,0 1 0,0 0 0,0 0 0,-1 0 0,1 0 0,-1 1 0,4 3 0,0 4 63,0 0-1,0 1 1,-1-1 0,0 1-1,-1 1 1,0-1 0,-1 1-1,-1 0 1,0 0 0,0 0 0,-2 0-1,1 0 1,-2 0 0,-1 27-1,-1-27 19,0 1-1,0-1 0,-1 0 1,-1 0-1,0 0 1,0 0-1,-2 0 0,0-1 1,0 0-1,-1 0 0,0-1 1,-1 0-1,0 0 0,-14 13 1,4-7 56,-1-1 1,0 0 0,-1-2-1,-24 14 1,37-24-63,-1 0-1,1 0 1,-1-1-1,0-1 1,0 1 0,0-1-1,0 0 1,0-1 0,0 0-1,0 0 1,-1-1-1,1 0 1,0-1 0,0 1-1,-1-2 1,-7-1-1,8 1-101,1-1-1,-1 0 0,1 0 1,-9-6-1,13 7 16,0 0-1,1 0 1,-1 0-1,1 0 1,-1 0-1,1 0 1,0-1 0,0 1-1,0-1 1,0 0-1,0 1 1,1-1 0,-2-4-1,2 5 50,1 1-1,0 0 1,0-1-1,1 1 1,-1-1-1,0 1 1,0 0 0,1-1-1,-1 1 1,1 0-1,-1-1 1,1 1-1,-1 0 1,1 0 0,0-1-1,0 1 1,-1 0-1,1 0 1,0 0-1,0 0 1,2-1 0,22-20-44,10-1 156,1 1-1,1 2 0,49-20 1,-24 16-161,85-19 0,-103 33-367,1 1-1,-1 3 0,80-1 1,-111 8-4541,-31-2 270,1-3 2772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48:58.5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2 193 4064,'0'-1'135,"-1"0"1,1-1-1,0 1 1,0 0-1,0 0 1,0 0-1,0 0 1,0-1-1,0 1 1,0 0-1,0 0 1,1 0-1,-1 0 1,0-1-1,1 1 0,0-1 1,2-12-66,-3 13 90,1-1 1,-1 1-1,1-1 0,-1 0 1,1 1-1,0-1 0,0 1 0,0 0 1,0-1-1,0 1 0,0 0 1,0-1-1,0 1 0,0 0 0,0 0 1,3-2-1,24-15 1947,-13 11-1543,1 0-1,0 1 1,0 0-1,22-4 1,68-8 767,-89 16-1053,182-16 982,-98 11-1043,72-7-1317,-2-1-3395,-117 11 789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49:02.5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24 957 1984,'2'1'1628,"-1"-1"-1394,0 0 0,-1 1 0,1-1 0,0 0-1,-1 0 1,1 0 0,0 0 0,0 0 0,-1 0 0,1 0 0,0 0 0,0 0 0,-1 0 0,1 0 0,0-1 0,1 1 0,4-3 158,0 1 1,-1-1-1,1 0 0,-1-1 1,1 1-1,-1-1 0,0 0 1,0-1-1,6-7 0,4-6 196,17-26 0,-17 23-92,12-22 182,33-69 0,-3 4-184,68-78 82,-70 108-549,-32 41 0,-2 0-1,-2-2 1,-1 0 0,23-77-1,-32 83 38,-8 29-222,-6 22-46,-20 67-287,-63 139 0,24-69 774,14-30-280,-83 148-1,103-214-44,2 1 1,-20 65-1,-33 73 1015,56-156-861,25-40-118,-1-1-1,1 0 1,-1 0 0,0 0-1,1 0 1,-1 0-1,0 0 1,0 0-1,0 0 1,0-1 0,1 1-1,-1 0 1,0 0-1,0-1 1,-1 1 0,1 0-1,0-1 1,0 1-1,0-1 1,0 0 0,0 1-1,-1-1 1,1 0-1,0 0 1,-2 0 0,3 0 14,-1 0 0,0 0 0,1 0 1,-1 0-1,1 0 0,-1 0 0,0-1 1,1 1-1,-1 0 0,0 0 1,1-1-1,-1 1 0,1-1 0,-1 1 1,1 0-1,-1-1 0,1 1 0,-1-1 1,1 1-1,0-1 0,-1 0 1,1 1-1,-1-1 0,1 1 0,0-1 1,0 1-1,-1-1 0,1 0 0,0 1 1,0-1-1,0 0 0,0 1 1,0-1-1,0 0 0,0 1 0,0-1 1,0 0-1,0 1 0,0-1 0,0 0 1,0 1-1,1-1 0,-1 0 1,4-12-33,0 1 0,1 0 0,12-22 1,0-3 0,-9 22-14,0 0 0,0 1 0,1-1-1,1 2 1,1-1 0,0 2 0,0-1-1,1 1 1,1 1 0,27-19 0,7 0-43,99-46 1,-120 64 119,47-25 118,132-90-1,6-12-509,-183 125 408,-20 11 125,0-1 0,-1 1 0,0-2-1,0 1 1,11-9 0,-84 67-474,46-36 281,1 2 0,-27 34 0,41-47 36,-1 0 1,2 0-1,-1 1 0,1 0 0,1 0 0,-1 0 0,1 0 0,1 1 0,-1-1 0,2 1 0,-1-1 0,0 12 0,2-18-33,0 0 0,0 0 0,0-1-1,1 1 1,-1 0 0,1 0 0,-1-1 0,1 1 0,-1 0-1,1-1 1,0 1 0,0-1 0,0 1 0,0-1-1,0 1 1,0-1 0,0 1 0,0-1 0,3 2 0,-2-1 26,1 0 0,0-1 0,1 1 0,-1-1 0,0 1 0,0-1 0,1 0 0,-1 0 1,5 0-1,4 1 70,0-2 1,1 1 0,-1-2 0,22-2 0,-19 1-24,-1-1 0,1 0 0,0-1 0,-1-1 0,0 0 0,0-1 0,0-1 0,-1 0 0,0 0 0,0-1 0,-1-1 0,16-15 0,-26 22-72,1 0-1,-1-1 1,-1 1 0,1-1 0,0 0 0,-1 0 0,1 1 0,-1-1-1,0 0 1,0 0 0,0 0 0,0-1 0,0 1 0,-1 0 0,0 0-1,1 0 1,-1 0 0,0-1 0,-1 1 0,1 0 0,0 0 0,-1 0-1,0 0 1,0-1 0,0 1 0,0 0 0,0 1 0,-1-1-1,1 0 1,-1 0 0,1 0 0,-1 1 0,0-1 0,0 1 0,-5-4-1,-1-1-5,0 1 0,-1 0 0,0 0 0,0 1 0,0 0 0,0 0 0,-16-4 0,32 16-185,12 4 308,-8-8-12,-1 0 0,1 0 0,0-1 0,0-1 0,0 0 0,0 0 1,0-1-1,0 0 0,0-1 0,-1 0 0,1-1 0,0 0 0,13-5 0,-12 3-24,1-1-1,-1-1 0,0 0 1,-1 0-1,1-1 0,-1-1 0,-1 0 1,1 0-1,-1-1 0,15-17 0,-17 17 32,-3 3 26,0-1-1,0 1 0,0-1 1,0 0-1,5-12 0,-9 15-109,1 2-45,-1-1 0,-1 1 0,1 0 1,0-1-1,0 1 0,-1-1 0,0 1 0,1-1 0,-1-3 0,0 5 7,0 1 0,0-1-1,0 1 1,0-1 0,0 1 0,1-1 0,-1 1 0,0-1-1,0 1 1,1-1 0,-1 1 0,0-1 0,0 1-1,1-1 1,-1 1 0,0 0 0,1-1 0,-1 1-1,1 0 1,-1-1 0,1 1 0,-1 0 0,0-1-1,1 1 1,-1 0 0,1 0 0,-1 0 0,1-1-1,-1 1 1,1 0 0,0 0 0,-1 0 0,1 0-1,-1 0 1,1 0 0,-1 0 0,1 0 0,-1 0-1,1 0 1,-1 0 0,1 0 0,-1 1 0,1-1 0,28 9-90,-22-7-13,7 3 89,0 1 0,0 1-1,0 0 1,13 9 0,2 2-138,-20-13 265,1 2 0,-1-1 0,-1 1 1,0 0-1,13 14 0,-20-19-99,0 0 1,1 0-1,-1 1 0,0-1 1,0 0-1,0 1 1,0-1-1,-1 1 0,1-1 1,-1 1-1,1-1 1,-1 1-1,0 0 0,0-1 1,0 1-1,0-1 0,-1 1 1,1-1-1,-2 5 1,0 2 19,-2 0 1,1 0 0,-10 15-1,7-13 35,0 0-27,-1 1 0,2 0 0,-1 0 1,-4 19-1,9-28-25,0 0 0,1-1 0,-1 1 1,1 0-1,0 0 0,0 0 0,0-1 0,0 1 1,0 0-1,1 0 0,-1 0 0,1-1 1,0 1-1,0 0 0,0-1 0,0 1 0,0-1 1,1 1-1,-1-1 0,1 1 0,-1-1 0,1 0 1,0 0-1,0 0 0,0 0 0,0 0 1,3 2-1,1-1-8,0 1 0,1-1 0,0 0 0,0 0 0,0-1 0,0 0 1,0 0-1,0 0 0,0-1 0,1-1 0,12 1 0,-5-1 120,1-1 0,-1-1 0,0 0 0,25-8 0,-29 7-145,-1 0 1,1-1 0,-1 0 0,0-1-1,0 0 1,-1-1 0,1 0 0,-1 0-1,0-1 1,-1 0 0,0-1 0,0 0-1,-1 0 1,0 0 0,0-1 0,10-18-1,1-12 229,21-67 0,-37 100-283,-1 1 0,1 0 0,1 0 0,-1 0 0,1 0 0,0 0 0,0 0 0,0 1 0,1-1 0,-1 1 0,9-7 0,-11 11 80,0 0 0,0 0 1,0 0-1,0 1 0,0-1 0,0 0 1,0 1-1,0-1 0,0 1 0,0-1 1,0 1-1,-1-1 0,1 1 0,0-1 1,0 1-1,1 1 0,1 1-26,5 3 8,0 0-1,0 1 0,10 11 1,12 9 570,-29-26-352,-5-16-96,3 13-107,-1-1 0,0 1 0,1-1 0,-1 1 0,0 0 0,0 0 0,0 0 0,-1 0 0,1 0 0,0 0 0,-1 1 0,1-1 0,-1 1 0,0 0 0,1-1 0,-1 1 0,-3 0 0,4 0-4,0 1-1,0 0 1,0 0-1,0 0 1,0 0 0,0 0-1,0 0 1,1 0-1,-1 1 1,0-1 0,0 1-1,0-1 1,0 1-1,1 0 1,-1 0-1,0 0 1,0 0 0,1 0-1,-1 0 1,1 0-1,-1 1 1,1-1 0,0 0-1,-1 1 1,1-1-1,0 1 1,-1 2-1,-16 24-232,-20 44 0,33-62 260,0 1-1,1 0 0,0 0 0,1 1 0,0-1 1,1 1-1,0-1 0,1 1 0,0 21 0,2-29-27,0 1 0,1-1 1,0 0-1,-1 1 0,1-1 0,1 0 0,-1 0 0,1 0 0,-1 0 0,1-1 0,5 6 0,5 6 170,-10-11-109,0-1-1,0 1 1,1-1-1,-1 0 0,1 0 1,0-1-1,0 1 1,0-1-1,0 0 1,0 0-1,1 0 1,-1 0-1,1-1 1,-1 0-1,9 1 1,6 1 4,1-2 0,29 0 0,-26-2-23,165-9-240,-152 4 130,-1 0 0,0-3 1,43-15-1,-71 22 124,-1-1 0,0 0 0,0-1 0,0 0 1,0 0-1,0 0 0,-1 0 0,1-1 0,-1 0 0,-1 0 0,1-1 0,-1 1 0,0-1 0,5-7 1,-5 4-16,0 0 0,0 0 0,-1 0 0,0 0 0,0-1 1,-1 1-1,0-1 0,-1 0 0,0-16 0,-1 22-26,0-9-18,0-1 0,-1 0-1,0 1 1,-4-14 0,4 24-6,0 0 1,1 1-1,-1-1 0,0 0 1,0 0-1,-1 1 1,1-1-1,-1 1 1,1-1-1,-1 1 1,0 0-1,0 0 1,0-1-1,0 1 0,0 1 1,0-1-1,0 0 1,-1 0-1,1 1 1,-1-1-1,1 1 1,-1 0-1,0 0 1,1 0-1,-5-1 0,4 2 28,0 0 0,1 0 0,-1 0 0,0 1 0,1-1 0,-1 1 0,0 0 0,1-1 0,-1 1 0,1 0 0,-1 0 0,1 1 0,0-1 0,-1 0 0,1 1 0,-4 3 0,-3 3 32,1 0-1,-11 13 1,11-11-85,0 0 1,1 0-1,1 0 0,0 1 0,0 0 0,1 0 1,0 0-1,-2 13 0,5-19 84,1 0 0,0 0 0,0 0 0,1 0 0,-1 0 0,1 0 0,0 0 0,0 1 0,1-1-1,0 0 1,0 0 0,0 0 0,0 0 0,1 0 0,0 0 0,0-1 0,0 1 0,0-1 0,1 1 0,0-1 0,5 7 0,-2-4 149,1 1-13,0-1 0,0 1 0,1-1-1,0 0 1,0-1 0,1 0 0,0 0 0,13 6 0,-11-7-106,1-1 0,0-1 0,0 0 0,0-1-1,1 0 1,-1-1 0,21 0 0,4-3-597,45-8 0,-79 9 501,31-4-1470,0-3 0,1 0 0,-2-2-1,0-2 1,40-19 0,-39 10-1122,-3-7-1925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49:24.8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5625 1248,'6'3'5077,"0"-6"-4849,-1 0 0,0 0 0,0 0 1,0-1-1,-1 1 0,1-1 0,-1 0 0,0-1 0,7-8 0,31-52 204,-22 33 87,5-8 73,2 2 0,2 0 0,58-58 0,-50 60-494,-1-1 0,-2-1 0,-2-3 0,30-47 1,-31 37-86,3-7 82,4 1 0,71-84 0,-20 50 37,45-51-24,-6-40 107,11-14-254,28 19 241,7-7-217,-75 60 10,129-148 47,-174 215 85,270-293 93,4-10-87,-138 154-213,-99 107 141,134-156 220,-69 36 151,-31 40-449,14 14-14,-78 103 3,40-42 186,-81 80-120,-1 0 1,27-45-1,80-173 101,-103 190-96,2 0 1,3 2-1,2 1 1,2 1-1,51-59 1,-68 88 48,-1 1 1,-1-1-1,20-40 0,-16 21 30,17-52 0,-28 68-113,0-1 0,-2 1-1,3-36 1,-5-68 123,-2 89-128,-1 36 1,0 0 1,-1 0-1,1 0 0,-1 0 1,1 1-1,-1-1 0,1 0 1,-1 1-1,1-1 0,-1 1 1,-2 0-1,2-1-29,1 1-1,-1 0 1,0 0 0,1 0 0,-1 0-1,0 1 1,1-1 0,-1 0 0,0 1-1,1-1 1,-1 1 0,1-1 0,-1 1-1,1 0 1,-1 0 0,1 0 0,-1 0-1,1 0 1,0 0 0,0 0 0,-1 0-1,0 2 1,-6 5 70,-4 5-7,1 0 1,1 0 0,0 1-1,1 1 1,0 0 0,-7 17-1,-3 4-65,-101 191-81,102-193 158,10-17-39,-2 0 1,1-1 0,-16 19-1,6-8 39,15-21 7,0 0 0,0-1 0,-8 9 0,3-5-162,8-7 124,0-1 0,0 0 0,0 1 0,0-1 0,0 0 0,-1 0 0,1 0 0,0 0 0,-1 0 0,1 0 0,0 0 0,-1-1 0,1 1 0,-1 0 0,1-1 0,-1 1 0,-1-1 0,4-12 641,7-6-699,0 0 0,14-21-1,3-4-49,-2-2 109,76-136-452,-72 144 530,1 1-1,2 2 1,57-52-1,-68 70-177,1 1 0,0 0 0,1 2 0,0 0 0,37-15 0,-57 27 31,9 19 293,4 49-465,-7-27 104,9 81-212,-7-43 464,4 32 147,-10-91 255,-1 36 1,-2-54-524,0-1-1,0 1 0,0-1 1,0 1-1,0-1 0,0 0 1,0 1-1,-1-1 0,1 1 1,0-1-1,0 1 0,0-1 1,-1 1-1,1-1 1,0 0-1,-1 1 0,1-1 1,0 0-1,-1 1 0,1-1 1,0 0-1,-1 1 0,1-1 1,0 0-1,-1 0 1,1 1-1,-1-1 0,1 0 1,-1 0-1,1 0 0,-1 0 1,1 0-1,-1 0 0,1 1 1,-1-1-1,0 0 1,-23-3 112,13 1-151,-64-6-189,-24-3 708,65 9-467,12 0 49,-42 3 0,42-1-125,-16 0-148,37 0 171,-1 1 0,0-1-1,1 0 1,-1 1 0,0-1 0,1 1 0,-1 0 0,0-1-1,1 1 1,-1 0 0,1 0 0,-1 0 0,1 0-1,0 0 1,-1 0 0,-1 3 0,3-4 13,-1 1-1,1 0 1,0 0 0,-1-1-1,1 1 1,0 0 0,0 0 0,-1 0-1,1-1 1,0 1 0,0 0 0,0 0-1,0 0 1,0 0 0,0-1-1,0 1 1,1 0 0,-1 0 0,0 0-1,0 0 1,1-1 0,-1 1 0,0 0-1,1 0 1,-1-1 0,1 1-1,-1 0 1,1-1 0,-1 1 0,1 0-1,0-1 1,-1 1 0,1-1 0,-1 1-1,1-1 1,0 1 0,0-1-1,1 1 1,2 1 70,0 1-1,0-1 1,1 0-1,-1-1 1,9 3-1,-10-3-25,1-1 0,-1 1-1,0-1 1,0 0 0,0 0-1,1 0 1,-1-1 0,0 1-1,0-1 1,0 0 0,0 0-1,0 0 1,4-2-1,-2 1 2,0-1-1,0 0 0,0-1 0,-1 1 0,1-1 0,6-8 0,0-1-11,-1 0 0,-1-1 0,0 0 1,7-17-1,58-119 80,-72 144-146,-1 5 13,-1 0 1,0 0 0,1 0-1,-1 0 1,1 0-1,0 0 1,-1 0-1,1 0 1,0 0 0,-1 0-1,1 1 1,0-1-1,1 0 1,-1 13-636,-2 10 692,-2 0-1,0 0 1,-1-1-1,-7 24 1,7-30 335,4-11 43,4-11-217,5-10-130,-1 0 0,-1 0 0,8-26 0,-15 43-61,0-1 0,0 1 0,0 0 0,0 0 0,1-1 0,-1 1 0,0 0 0,0-1 0,0 1 0,0 0 0,0-1 0,0 1 0,0 0 0,0-1 0,0 1 0,0 0 0,0-1 0,0 1 0,0 0 0,0-1 0,0 1 0,0 0 0,-1-1 0,1 1 0,0 0 0,0-1 0,0 1 0,0 0 0,-1 0 0,1-1 0,0 1 0,0 0 0,-1 0 1,1-1-1,0 1 0,0 0 0,-1 0 0,1 0 0,0 0 0,-1-1 0,1 1 0,0 0 0,0 0 0,-1 0 0,1 0 0,0 0 0,-1 0 0,0 0 0,0 0-12,0 0 0,0 0 0,0 1 1,0-1-1,0 0 0,0 1 0,0-1 1,0 1-1,0-1 0,0 1 0,0 0 0,0-1 1,0 1-1,-1 1 0,-58 50 433,36-29-525,17-16-706,0 0 1,0 1 0,0-1-1,-10 16 1,9-9-2461,-1-3 1025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7:07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14 320,'0'-8'160,"0"5"-160,5 0-128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49:36.7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1206 2304,'1'1'248,"0"0"0,0 0 1,0-1-1,1 1 0,-1 0 0,0-1 1,0 1-1,0-1 0,0 1 0,1-1 1,-1 1-1,0-1 0,1 0 0,-1 0 0,2 1 1,1-1 91,1 1 1,0 0-1,0-1 1,7 0-1,-5-2-136,-1-1-1,0 0 0,0 0 0,0 0 0,0 0 0,-1-1 1,1 0-1,7-8 0,-1 3 75,0-2 17,0-1 0,-1 0 0,-1 0 0,0-1 1,9-15-1,-10 13-210,0 1 0,-1-1 1,-1-1-1,0 1 0,-1-1 1,4-19-1,-9 34-84,0-8 53,1 1 0,1 0-1,3-9 1,-5 15-69,0 1-1,0-1 1,0 0 0,0 0-1,1 0 1,-1 1 0,0-1 0,1 1-1,-1-1 1,1 1 0,-1-1-1,1 1 1,0 0 0,0 0-1,-1 0 1,1 0 0,0 0 0,3 0-1,-4 0-3,0 1-1,0 0 1,0 0-1,0 0 1,0 0-1,1 0 1,-1 0 0,0 1-1,0-1 1,0 0-1,1 1 1,11 2 55,-4-3-106,7-1 52,0 2 1,0 0-1,20 4 1,-33-5 28,0 1 0,0 0 0,1 0 0,-1 0 0,0 0 0,0 0 0,0 1 0,0-1 0,0 1-1,0 0 1,-1 0 0,1 0 0,-1 0 0,1 0 0,-1 1 0,0-1 0,0 1 0,0 0 0,0-1 0,0 1 0,-1 0 0,2 4 0,-2-2-26,0 0 1,0 0-1,-1 1 0,0-1 1,0 0-1,-1 0 0,0 1 1,0-1-1,0 0 0,0 0 1,-1 0-1,-2 5 0,-4 18 158,-3 14 206,7-30-247,1 0 0,0 0 0,1 0 1,-1 17-1,3-25-102,0 0 0,0 0-1,1 0 1,-1-1 0,1 1 0,0 0 0,0 0 0,0-1 0,1 1 0,-1-1 0,1 1 0,0-1 0,0 0 0,0 0 0,0 0 0,1 0 0,-1 0 0,6 4 0,-3-2 5,1-1 0,-1 0 0,1 0-1,0-1 1,0 1 0,1-1 0,-1-1 0,1 1 0,-1-1 0,12 2 0,-8-3 22,0 0-1,0 0 0,-1-1 0,1 0 0,0-1 1,16-4-1,5-3 125,-1-2 1,0-1-1,45-23 0,-62 27-88,8-3-196,-1-2 0,31-21-1,-36 22 256,14-10 71,-27 19-191,0 1 0,0-1 0,-1 1 0,2 0 0,-1 0 0,0 0 0,3-1 0,14-8-55,-14 6 37,-1 1 63,0 0-1,-1 0 0,0 0 1,0-1-1,0 1 1,3-5-1,-4 6-22,0-1 0,0 0-1,-1 0 1,1 0 0,-1 0 0,1 0 0,-1 0-1,0 0 1,0-1 0,-1 1 0,1 0 0,-1 0 0,1-1-1,-1-3 1,0-7-34,-1 1-1,0 0 0,0-1 1,-2 1-1,1 0 0,-7-17 1,8 27 19,-1-1-48,1 0-1,-1-1 1,0 1 0,0 0-1,-4-5 1,6 8 26,-1 1 0,1-1 0,-1 1 0,1-1 0,-1 1 0,0-1 1,1 1-1,-1-1 0,0 1 0,1-1 0,-1 1 0,0 0 0,1-1 1,-1 1-1,0 0 0,1 0 0,-1-1 0,0 1 0,0 0 0,0 0 1,1 0-1,-1 0 0,0 0 0,0 0 0,1 0 0,-1 0 0,0 0 1,0 1-1,1-1 0,-1 0 0,0 0 0,0 1 0,1-1 0,-1 0 1,0 1-1,1-1 0,-1 1 0,1-1 0,-2 2 0,-3 3-5,0 0-1,0 1 0,1 0 1,-1 0-1,2 0 0,-1 0 1,1 1-1,-1-1 0,2 1 1,-4 11-1,-4 8-304,7-19 317,1 0 0,0 0 0,0 0 0,0 0 0,1 0 0,0 0 0,1 1 0,0-1 0,1 11 0,-1-13 73,1 0-1,0 0 0,0 1 1,1-1-1,-1 0 0,1 0 1,1 0-1,-1 0 1,0 0-1,1-1 0,0 1 1,0-1-1,7 7 1,-6-7 24,6 6 68,20 16 1,-25-23-147,-1 0-1,1 0 0,0-1 1,-1 1-1,1-1 1,0-1-1,1 1 1,6 1-1,9-1 68,0 0 0,0-2 0,1 0 0,-1-2 0,25-4 0,-18 1-1,0-2 0,-1-1-1,0-2 1,0 0 0,-1-2-1,0 0 1,39-28 0,-57 34-56,0 0 0,0-1 0,-1 0 1,0 0-1,0-1 0,-1 0 0,0 0 1,-1 0-1,1-1 0,-2 0 0,7-15 0,0-5 108,-1 0 0,8-46 0,2-58-178,-2 8-172,-13 92 176,-2 0 1,-1-1-1,-2 1 0,-1-1 1,-1 0-1,-2 1 0,-12-44 1,15 71 14,-1 0 1,0 0 0,0 1 0,0-1 0,-1 0-1,0 1 1,-5-7 0,8 11 14,-1 0-1,0-1 1,0 1 0,0 0-1,0 0 1,0 0 0,0 0 0,0 0-1,0 0 1,0 0 0,0 1-1,-1-1 1,1 0 0,0 1 0,-1-1-1,1 1 1,0-1 0,-1 1-1,1-1 1,-1 1 0,1 0 0,-1 0-1,1 0 1,0 0 0,-1 0-1,1 0 1,-1 0 0,1 0 0,-1 1-1,1-1 1,0 0 0,-1 1-1,1-1 1,-2 2 0,-5 3-56,0 1-1,1-1 1,0 2 0,0-1 0,0 1 0,1 0-1,-1 0 1,-4 10 0,-37 64-257,39-61 329,0 0 0,2 0 0,0 0 0,2 1 1,0 0-1,-3 32 0,1 128 89,7-155-121,0 10 59,1-1-1,2 0 1,1 1 0,2-1-1,1-1 1,19 53 0,-23-78-10,1-1 1,0 1 0,1-1-1,0 0 1,0 0-1,0-1 1,11 12-1,-12-16 10,-1 0 0,1 1 0,0-1 0,0-1 0,0 1-1,0-1 1,0 1 0,1-1 0,-1 0 0,1-1 0,-1 1 0,1-1-1,0 0 1,-1 0 0,1 0 0,6 0 0,11-2-17,-1-1-1,1 0 1,-1-1 0,1-2-1,-1 0 1,0-1 0,33-15-1,6-2-77,78-18 1,-72 23-89,-43 12 237,10-3-65,39-17 0,-48 17 132,-17 6-123,0 0 0,13-6 0,-19 8-16,-1 1 0,1 0 1,0-1-1,-1 1 0,1 0 0,-1-1 1,1 1-1,-1-1 0,1 1 0,-1-1 1,1 1-1,-1-1 0,1 0 0,-1 1 1,0-1-1,1 1 0,-1-1 0,0 0 1,0 1-1,0-1 0,1 0 0,-1 1 1,0-1-1,0 0 0,0-1 0,0 1 4,-1 0-1,1 0 1,-1 0 0,1 0-1,-1 0 1,1 0-1,-1 0 1,1 0 0,-1 0-1,0 0 1,0 0-1,0 0 1,1 1 0,-2-2-1,-2-1-25,0 0 0,0 1-1,0-1 1,-1 1 0,1 0-1,-6-1 1,1 1-31,-1 0 1,1 1-1,-1 0 0,0 1 1,1 0-1,-1 1 0,0 0 0,1 0 1,-1 1-1,-15 5 0,5 0-31,-1 1 0,1 0 0,-30 19 0,31-16 42,1 1 0,0 1 1,1 0-1,1 1 0,-23 25 0,33-32 32,1 0-1,-1 0 0,2 1 1,-1-1-1,1 1 1,0 0-1,1 0 0,0 1 1,0-1-1,1 1 1,0 0-1,0-1 1,1 1-1,0 0 0,1 0 1,0 9-1,0-17 2,0 4 38,1 1 0,-1-1 1,1 0-1,3 11 0,-4-15-28,1 0-1,-1-1 1,1 1-1,-1 0 1,0 0-1,1 0 1,0 0-1,-1 0 1,1-1-1,-1 1 0,1 0 1,0-1-1,0 1 1,-1 0-1,1-1 1,0 1-1,0-1 1,0 1-1,0-1 1,-1 1-1,1-1 1,0 0-1,0 1 0,0-1 1,0 0-1,0 0 1,0 0-1,0 0 1,0 0-1,0 0 1,0 0-1,0 0 1,0 0-1,1-1 1,3 0 50,-1 0 1,1-1 0,-1 0 0,1 0 0,-1 0 0,0-1 0,7-5 0,28-25 326,-25 20-369,0 0-4,0 0 0,-1-1 0,-1 0 0,0-1 0,-1 0 1,0-1-1,-2 0 0,0-1 0,11-27 0,-13 27-330,-2 0 0,5-25 0,-10 51 101,0 2 151,0 0-1,0 1 0,1-1 0,0 0 0,1 0 1,0 0-1,1 0 0,7 17 0,5 6 102,28 45 0,-37-70-18,0 1-1,1-1 0,1 0 1,-1 0-1,2-1 0,-1 0 1,1-1-1,0 0 0,11 7 1,-17-12 0,1 0 1,-1-1 0,1 1 0,-1-1-1,1 0 1,0 0 0,-1 0 0,1-1 0,0 1-1,0-1 1,-1 0 0,1 0 0,0 0 0,0 0-1,0-1 1,4 0 0,-3-1 29,0 0 1,0 0 0,0 0-1,0-1 1,0 0-1,0 0 1,-1 0-1,0 0 1,1-1-1,5-6 1,61-71 488,-29 31-410,-29 33-155,0-1 1,-1 0-1,0 0 0,-2-2 1,0 1-1,10-32 0,-7 22 37,4-16 166,-13 33-115,14-47-58,-3-1-1,9-78 0,-20 104-85,5-102 150,-9 91-12,-8-61 1,1 61-138,1-6-103,-24-86 0,25 116-88,-3-8-51,8 29 316,0 0 1,0 0 0,-1-1 0,1 1 0,0 0-1,0-1 1,0 1 0,0 0 0,-1 0 0,1-1 0,0 1-1,0 0 1,0 0 0,-1 0 0,1-1 0,0 1 0,0 0-1,-1 0 1,1 0 0,0 0 0,-1 0 0,1-1 0,0 1-1,0 0 1,-1 0 0,1 0 0,0 0 0,-1 0 0,1 0-1,0 0 1,-1 0 0,1 0 0,0 0 0,0 0 0,-1 0-1,1 0 1,0 1 0,-1-1 0,1 0 0,0 0 0,0 0-1,-1 0 1,1 0 0,0 1 0,0-1 0,-1 0 0,1 0-1,0 0 1,0 1 0,0-1 0,-1 0 0,1 0 0,0 1-1,0-1 1,0 0 0,0 0 0,-1 1 0,1-1-1,0 0 1,0 1 0,-8 18-77,-1 16-93,3 0 1,1 1 0,-1 53-1,1 62-300,-1 25 1152,-1 0-252,6-128-274,2 46-76,0-77-109,1 0 0,0 0 0,7 22 0,-5-28 131,0 0 1,0-1 0,1 0-1,0 0 1,1 0 0,0-1-1,1 0 1,0 0-1,14 14 1,-19-21-106,1 1-1,-1-1 1,0 1 0,-1-1-1,1 1 1,2 5-1,0-1 33,-3-5 119,9 2-26,5 24 143,-14-27-266,0 1 22,0-1 0,0 1 1,0-1-1,0 1 0,0-1 1,0 1-1,-1-1 0,1 1 1,-1 0-1,1 0 0,0 3 1,-1-4-8,6 12 118,-5-12-80,-1 0 80,7 8 203,0-6-326,-6-3 6,0 1-1,0-1 0,1 1 1,-1-1-1,1 0 0,-1 1 0,0-1 1,1 0-1,-1 0 0,0 0 0,1 0 1,-1-1-1,1 1 0,0 0 0,3-1 12,0 0 18,-1 1-1,1-1 0,-1 0 0,0-1 0,0 1 0,1-1 0,-1 0 1,4-2-1,-2 1-28,-1 1 1,1-1 0,0 1-1,6-1 1,-10 2-24,1 1 0,0-1 0,-1 0 0,1 0-1,0 0 1,-1-1 0,4-1 0,5-4 146,-2 5-300,-8 2 163,0 0 0,-1 0-1,1-1 1,0 1-1,0 0 1,0 0 0,-1-1-1,1 1 1,0-1 0,0 1-1,-1-1 1,1 1-1,1-1 1,-1 0 19,0 0 0,1 0-1,-1 0 1,0 1 0,1-1 0,-1 0-1,1 1 1,-1-1 0,2 1 0,8-4-211,-9 3 67,-1 1 148,0 0 0,0 0 0,0 0 0,0 0 0,0 0 0,0-1 0,0 1 1,0 0-1,0-1 0,0 1 0,0-1 0,0 1 0,0-1 0,0 1 0,-1-1 0,1 0 0,0 1 0,0-1 1,-1 0-1,1 0 0,0 1 0,0-3 0,2-1 19,2 1 10,-2 0-45,0 1 1,-1-1-1,1 1 1,-1-1-1,1 0 1,2-4-1,7-10 69,-9 14-61,0 0 0,-1-1 1,1 0-1,-1 0 0,0 1 1,0-1-1,-1 0 0,1-1 1,-1 1-1,2-7 0,5-16 190,-6 21-180,-1 1 1,1 0-1,-1-1 0,0 1 1,1-10-1,-3-18 45,0 21-170,0 0 0,1 0 0,1 1 0,3-24 0,-3 23-436,-1 12 651,0 23-528,7 69-166,-1-3 716,-6-84-133,0 0-1,1 0 0,0 0 1,2 6-1,1 16 62,-3-23-74,-1-1 1,1 1-1,0-1 0,-1 1 0,1-1 0,1 1 0,2 4 0,3 13 59,-5-13-161,-1-4 169,0-1-1,-1 0 0,1 0 0,1 0 1,-1 0-1,0 0 0,4 5 0,0 6 256,-4-12-302,-1 0 0,1 0 0,0 1 0,0-1 0,0 0 0,0 0 0,1 2 0,-1-3-54,1 1-3,-1 0-1,1 0 1,0 0-1,0 0 1,0 0-1,3 2 1,-4-3 79,0-1 0,0 1-1,0-1 1,0 1 0,0-1 0,0 0 0,0 1 0,0-1 0,0 0 0,0 0 0,0 0-1,0 0 1,1 0 0,-1 0 0,0 0 0,0 0 0,0 0 0,0-1 0,0 1 0,0 0-1,0-1 1,0 1 0,1-1 0,4-3-15,1 0-1,-1-1 1,0 0-1,-1 0 1,1 0-1,-1 0 1,9-12-1,10-11 174,0 4-62,51-48-17,-55 53-44,30-37 0,-42 46-142,8-10-158,19-32 1,-32 44 77,-2 7 145,-1 0 0,0 0 0,0 0-1,1 0 1,-1 0 0,0 0-1,1 0 1,-1 0 0,1 0 0,0 0-1,-1 0 1,1 0 0,0 0-1,-1 1 1,1-1 0,0 0 0,0 0-1,0 1 1,0-1 0,0 1-1,1-2 1,-2 22-47,-3 24-370,2-31 410,0-1-1,0 0 0,1 1 0,2 11 0,1-8-22,1-1 0,1 1 0,0-1-1,10 20 1,35 57 478,-50-92-426,4 8 32,1-1 0,0 0 0,0 0 0,0 0 0,1-1 1,0 0-1,0 0 0,13 10 0,-18-16-23,-1 1-1,1-1 1,0 1 0,0-1-1,-1 0 1,1 1 0,0-1 0,0 0-1,-1 0 1,1 1 0,0-1 0,0 0-1,0 0 1,-1 0 0,1 0-1,0 0 1,0 0 0,0 0 0,0 0-1,-1-1 1,1 1 0,0 0 0,0 0-1,-1-1 1,1 1 0,0 0-1,0-1 1,-1 1 0,1-1 0,0 1-1,-1-1 1,1 1 0,-1-1 0,1 1-1,0-1 1,-1 0 0,1 1-1,-1-1 1,0 0 0,1 0 0,-1 1-1,0-1 1,1-1 0,2-4 52,-1-1 1,0 1 0,0-1 0,1-8-1,-1 4 0,6-19-51,-2-1 1,-1 1-1,-2-2 0,0-33 0,5-70-686,-8 135 657,0-1-1,0 1 1,0 0 0,0 0 0,0-1 0,0 1-1,0 0 1,0 0 0,0-1 0,0 1 0,0 0-1,0 0 1,0-1 0,0 1 0,0 0 0,0 0-1,0-1 1,0 1 0,0 0 0,0 0-1,0-1 1,1 1 0,-1 0 0,0 0 0,0 0-1,0-1 1,0 1 0,1 0 0,-1 0 0,0 0-1,0 0 1,0-1 0,1 1 0,-1 0 0,0 0-1,0 0 1,1 0 0,-1 0 0,0 0 0,0 0-1,1 0 1,-1 0 0,0 0 0,0-1 0,1 1-1,-1 0 1,0 0 0,0 1 0,1-1 0,-1 0-1,0 0 1,0 0 0,1 0 0,-1 0 0,0 0-1,0 0 1,0 0 0,1 0 0,-1 1 0,15 10-489,-11-7 892,29 22-480,-27-20 72,0-1-1,1 0 1,0 1-1,0-2 1,0 1-1,0-1 1,1 0-1,0-1 0,0 0 1,8 2-1,-4-2 100,-1-1-1,1 0 0,-1-1 0,1 0 0,-1-1 0,1 0 0,0-1 0,-1 0 0,1-1 0,-1-1 1,0 1-1,12-6 0,-12 4-110,1-1 1,-1 0-1,0 0 0,-1-2 1,0 1-1,0-1 1,0-1-1,0 0 0,8-9 1,-9 6 135,1 0-1,-1-1 1,-1 0 0,12-23 0,-11 20-43,-8 13-88,1 0 0,-1-1 0,0 1 0,1 0 0,-1-1 0,0 1 0,1-5 0,1-6-571,-1 12 151,-2 7 354,5 91-356,-5-83 419,1 0-1,0 0 1,1 0-1,0 0 1,1-1-1,1 1 1,0-1 0,1 0-1,0 0 1,1 0-1,9 14 1,-13-24-1,6 10 72,1-1 1,0 0 0,12 11 0,-18-20 21,0 0 1,0 0-1,1-1 1,-1 1 0,1-1-1,-1 0 1,1 0 0,0 0-1,0-1 1,0 1 0,0-1-1,0 0 1,0 0-1,0 0 1,8 0 0,-6-1-52,-1-1 0,0 0 0,0 0 0,0 0 0,1 0 1,-1-1-1,0 0 0,0 0 0,-1 0 0,1-1 0,0 1 0,-1-1 0,0 0 1,1-1-1,-1 1 0,0-1 0,-1 1 0,1-1 0,2-5 0,2 0 3,-3 4 40,0-1 0,0 0 0,0 0-1,-1 0 1,0-1 0,0 1 0,-1-1 0,0 0 0,4-12 0,0-7-103,-4 18-11,-1-1-1,0 1 0,0-1 1,0-11-1,-2 18 34,0 0-1,1 0 0,-1 1 0,0-1 1,1 0-1,-1 1 0,1-1 0,1-2 1,1-6-546,14 21-26,-9-3 547,-1 1 0,0 0 0,-1 0 0,0 0 0,-1 1 0,8 17 0,-9-19 56,-1-1-20,4 5-11,-1 1-1,-1 0 1,0 0 0,4 19 0,-9-28 56,1-1 1,-1 0-1,0 1 0,0-1 1,0 1-1,0-1 1,0 1-1,-1-1 0,1 0 1,-1 1-1,0-1 0,0 0 1,0 0-1,-1 1 1,1-1-1,-1 0 0,0 0 1,0 0-1,0-1 1,0 1-1,0 0 0,0-1 1,-4 3-1,4-3 5,-1-1 0,1 0 0,-1 1 1,0-1-1,1 0 0,-1 0 0,0-1 0,0 1 0,1 0 0,-1-1 1,0 0-1,0 0 0,0 0 0,0 0 0,-5-1 0,-6-1 52,-26-6-1,32 5-108,-2 1-44,1-1 0,0-1 1,0 1-1,-10-7 0,12 6-199,8 5 117,13 5-102,10-3 302,0-1 0,0 0 0,0-2 0,0-1 0,0 0 1,-1-2-1,1-1 0,-1-1 0,44-15 0,-52 15-35,-1-1 0,-1 0 0,1-1 1,-1 0-1,0-1 0,-1-1 0,0 0 0,0-1 0,-1 0 0,0 0 0,14-20 0,-17 19-20,-1 0 0,0-1 0,-1 1 0,0-2 0,7-22-1,13-68-128,-17 59 155,40-210 409,-38 206-547,-7 35 92,-1 0 1,0 0-1,0-16 0,2-36-334,0-31 24,-4 87 285,-1 8 22,0-1 0,0 1 0,0 0-1,1-1 1,-1 1 0,0 0 0,-1 0-1,1-1 1,0 1 0,0 0 0,0 0-1,-1-1 1,1 1 0,-1 0 0,1 0-1,-1 0 1,1-1 0,-1 1 0,0 0-1,0 0 1,1 0 0,-1 0 0,-1-1-1,-4 9-144,4-3 108,0 1 0,0 0 0,0-1 0,1 1 0,-1 0 0,1 0 0,0 0 1,0 8-1,-1 44-314,2-46 363,-10 197 211,8-72-183,5 145 35,0-260 81,1 1 1,1-1-1,1 0 1,17 39-1,-23-58-127,1-1-1,0 1 1,0-1-1,0 1 0,0-1 1,0 0-1,1 1 1,-1-1-1,0 0 0,1 0 1,-1 0-1,1 0 1,-1 0-1,1 0 0,-1 0 1,1 0-1,-1-1 1,1 1-1,0-1 0,0 1 1,2-1-1,-1 1 50,0-1 0,0 0 0,0 0 0,1 0 0,-1 0-1,0 0 1,0-1 0,0 1 0,0-1 0,6-2 0,4-4 121,-1 0 1,14-10-1,-3 2-264,-16 10 102,0-1 1,0 1-1,0-2 0,0 1 1,-1-1-1,0 0 0,-1 0 1,0-1-1,8-13 0,-5 5 12,-1 0-1,0-1 0,-2 1 0,5-21 1,-2 15-67,-6 17-84,-1 0 0,1 1 1,-1-1-1,1 0 0,0-9 1,2 25-578,1 2 669,-1 0-1,4 20 1,-5-20-21,0 0 1,0-1-1,6 14 1,4 2 11,-5-7-10,2 0-1,14 20 1,-21-36 101,0 0 0,1 0 0,0 0 0,0 0 1,0-1-1,1 0 0,0 0 0,-1 0 0,1-1 0,1 1 0,-1-1 0,10 4 0,-6-5-9,1 0 0,0-1-1,0 0 1,0-1 0,0 0-1,17-3 1,-22 3-26,-1-1 0,0 1 0,1-1-1,-1-1 1,0 1 0,0-1 0,0 1 0,0-1-1,0 0 1,0-1 0,0 1 0,3-3 0,0-3 120,1 1 0,-2-1 1,11-14-1,4-13 182,-16 27-397,-1 0 0,1 0 1,0 1-1,8-9 1,4-1-323,-10 8 290,1 2 1,14-13 0,-19 18 96,0 0 0,0 0 0,1 0 0,-1 1 0,0-1 0,0 1 0,1 0 0,-1 0 0,1 0 0,-1 1 1,1-1-1,5 1 0,1 0-24,-1 1-1,0 0 1,1 1 0,-1 0 0,0 1-1,0 0 1,15 7 0,8 3-28,-24-11 239,-14-3 610,-13-6-179,-58-34-867,61 34 89,11 4 188,0 0-1,0 1 0,0 0 0,0 0 1,0 0-1,0 0 0,0 1 0,-1 0 1,1 0-1,-1 1 0,1-1 1,-1 1-1,-6 1 0,8 0-62,-1 1 1,1 1-1,0-1 1,0 0-1,0 1 1,1 0-1,-1 0 0,0 0 1,1 1-1,0-1 1,0 1-1,-4 5 0,2-1-2,2-4 7,0-1 0,0 2-1,1-1 1,0 0-1,-1 0 1,2 1 0,-1-1-1,0 1 1,1 0 0,0-1-1,-1 6 1,0 18 26,1-21 55,1 0 1,0-1-1,-1 1 0,2-1 0,-1 1 0,3 10 0,1 9 262,-3-20-220,0 0 0,0 0 0,0-1-1,4 11 1,10 27-453,-10-28 663,10 23 1,-10-23-168,-1 6-113,4 12 38,-5-26 43,-2-6-48,6 2 402,-7-3-435,1 0-1,-1 1 0,0-1 1,1 0-1,-1 0 0,0 1 1,1-1-1,-1 0 0,1 0 1,-1 0-1,0 0 0,1 0 1,-1 0-1,1 0 0,-1 1 1,0-1-1,1 0 0,-1 0 0,1-1 1,-1 1-1,1 0 0,-1 0 1,0 0-1,1 0 0,-1 0 1,1 0-1,-1 0 0,0-1 1,1 1-1,6-4-61,-5 3 41,-1 1 0,1-1 1,0 0-1,-1 0 0,1 0 0,-1-1 1,1 1-1,-1 0 0,0 0 0,1-1 1,-1 1-1,0-1 0,0 1 0,1-3 1,4-6 16,0 0 0,1 0 0,0 1 1,0 0-1,1 0 0,0 1 0,1 0 0,17-12 1,-4 5-15,0 1 0,45-20 0,-48 26-78,1 1 1,0 1-1,0 0 1,22-2-1,-7 3-60,57 2 0,-81 2 245,0 1-78,0 0-1,0 1 1,18 3-1,-18-4 0,-9 0-75,1-1 1,-1 1 0,1 0-1,-1 0 1,1 0-1,0 1 1,3 0-1,9 2 652,-14-3-495,-8-4 474,-20-27-859,25 29 256,0 0 0,0 1 0,-1-1 0,1 0 0,-1 1 0,1-1 0,-1 1 0,1 0 0,-1 0-1,0 0 1,0 0 0,1 0 0,-1 1 0,0-1 0,0 1 0,0 0 0,0 0 0,-3 0 0,-2 1-18,1-1 0,-1 2 0,0-1 0,0 1 0,-9 4 0,9-3 20,0 0 1,0 1-1,1 0 0,-1 0 0,1 1 0,-9 7 1,13-10-12,0 1 0,1-1 0,-1 1 0,1 0 0,-1 0 0,1 1 0,0-1 0,0 0 0,1 1 0,-1-1 1,1 1-1,0-1 0,-1 1 0,2 0 0,-1-1 0,0 7 0,0-2 14,1 0-1,0-1 1,1 1 0,0 0-1,0 0 1,1 0-1,0-1 1,5 14 0,-5-16 87,1 0 0,-1 0 1,1-1-1,0 1 1,0 0-1,1-1 1,-1 0-1,1 0 1,0 0-1,0-1 0,0 1 1,1-1-1,6 4 1,-9-6-45,1 1 1,-1-1-1,0 0 1,1-1-1,-1 1 1,1 0-1,-1-1 0,1 1 1,0-1-1,-1 0 1,1 0-1,-1 0 1,1 0-1,0 0 1,-1-1-1,1 1 1,-1-1-1,1 0 1,-1 1-1,1-1 0,-1 0 1,0-1-1,1 1 1,-1 0-1,0-1 1,0 1-1,0-1 1,0 0-1,0 1 1,0-1-1,2-3 1,4-6 30,0 1 0,-1-2 0,0 1 0,9-21 1,-16 32-52,1-1 0,4-8 48,-1 0-1,1-1 1,-2 1-1,1-1 1,-2 0-1,1 1 1,1-20-1,-4 27-68,1 0-1,-1 1 0,0-1 1,1 1-1,-1-1 0,1 1 1,0-1-1,0-2 1,4-9-568,-5 20-180,3 19 85,-2-19 636,-1 0 1,1-1-1,2 10 1,10 34 78,-10-34 106,1 0 1,0 0 0,1-1-1,10 21 1,-14-34-128,0 0-1,0 0 0,0 0 1,0 0-1,1 0 1,-1-1-1,1 1 0,-1 0 1,1-1-1,0 1 1,-1-1-1,1 1 1,0-1-1,0 0 0,0 0 1,0 0-1,0 0 1,0 0-1,0 0 1,1-1-1,-1 1 0,0-1 1,0 1-1,1-1 1,-1 0-1,0 0 0,0 0 1,1 0-1,-1 0 1,0-1-1,0 1 1,1-1-1,-1 1 0,4-2 1,3-3 14,1 1 1,-1-2 0,0 1-1,0-1 1,-1-1-1,10-8 1,9-9 104,-1-1 0,-1-1 0,32-44 0,-45 53-160,-1-1 1,0 0-1,-2-1 0,0 0 1,-1-1-1,-1 1 0,8-35 1,-7 3-126,4-80 0,-11-57 33,-2 165 41,-1-1 0,-1 0 0,-1 1-1,-11-37 1,14 57 56,0 0 0,0 0 0,-1 0 0,1 1-1,0-1 1,-1 0 0,0 1 0,0-1 0,0 1 0,0-1-1,0 1 1,0 0 0,0 0 0,-1 0 0,-2-2-1,3 3-2,0 1 0,1-1 0,-1 1 0,1-1 0,-1 1-1,0 0 1,1-1 0,-1 1 0,0 0 0,1 0 0,-1 0-1,0 0 1,1 1 0,-1-1 0,0 0 0,1 1 0,-1-1-1,0 1 1,1 0 0,-1-1 0,1 1 0,-1 0 0,1 0-1,0 0 1,-1 0 0,1 0 0,0 0 0,0 0 0,-2 2-1,-2 4-50,0-1-1,0 1 0,1 0 1,-1 0-1,1 0 0,1 0 1,0 1-1,0-1 0,0 1 1,1 0-1,0 0 0,-1 15 1,0 8 16,2 61 1,2-83 38,1 46 94,3-2-1,2 1 0,2-1 1,19 59-1,-21-90-26,2-1 0,0 0 0,1-1-1,13 20 1,-15-27 35,1-1 0,0-1 0,1 1 0,0-2 0,1 1 0,0-1 0,14 10-1,-22-18-53,1 0-1,0 1 1,0-1-1,0-1 0,0 1 1,0 0-1,0-1 1,0 0-1,0 0 0,1 0 1,-1-1-1,0 1 1,1-1-1,-1 0 0,0 0 1,1-1-1,-1 1 1,0-1-1,1 0 0,-1 0 1,0-1-1,0 1 1,0-1-1,0 0 0,0 0 1,0 0-1,-1 0 1,1-1-1,-1 1 0,6-7 1,4-3 55,-1-1 1,-1 0-1,0-1 1,-1 0-1,0-1 1,-1 0-1,-1-1 1,0 0-1,-2 0 1,1 0-1,3-18 1,3-24-220,12-109 1,-21 135 56,2-17 8,-1 13 80,-1 0 1,-2-1-1,-3-41 0,-15-52 22,15 128-83,0-1 0,1 1 0,-1-1 0,-1 1 0,1-1 0,0 1 0,0 0 0,-1 0 0,1-1 0,-3-1 0,3 3 38,1 1 1,0 0-1,-1-1 1,1 1 0,-1-1-1,1 1 1,-1 0-1,1-1 1,-1 1 0,1 0-1,-1-1 1,1 1-1,-1 0 1,1 0 0,-1 0-1,1-1 1,-1 1-1,1 0 1,-1 0 0,1 0-1,-1 0 1,0 0-1,1 0 1,-1 0 0,1 0-1,-1 0 1,1 0-1,-1 1 1,1-1 0,-1 0-1,0 0 1,1 0-1,-1 1 1,1-1 0,-1 0-1,1 1 1,0-1-1,-1 0 1,1 1 0,-1-1-1,1 1 1,0-1-1,-1 0 1,1 1 0,0-1-1,-1 1 1,1-1-1,0 1 1,0-1 0,-1 2-1,-4 9-24,0 2-1,0-1 1,1 0 0,1 1-1,0 0 1,0-1 0,0 16-1,2 94-18,2-70 66,15 175 335,-10-167-200,-2-24-84,1 0 0,2 0 0,12 35 0,-18-67-9,1 0-1,0 0 0,0 0 0,0 0 0,1-1 0,0 1 0,-1-1 0,1 0 0,0 1 0,0-1 0,1-1 1,-1 1-1,1 0 0,-1-1 0,1 0 0,0 0 0,0 0 0,0 0 0,0 0 0,0-1 0,0 0 1,0 0-1,1 0 0,-1 0 0,0-1 0,1 0 0,4 0 0,13-3 24,0-1-1,-1-1 1,0-1 0,0-1 0,37-18-1,91-62 211,-143 83-269,0 0-51,-5 3 6,1 0-1,0 0 1,0 0 0,0 0 0,0 0 0,0 0 0,0 0 0,3-1 0,-4 3 5,0-1 0,0 0 0,0 0 0,0 0 0,0 0 1,-1 1-1,1-1 0,0 0 0,0 1 0,-1-1 0,1 1 0,0-1 0,0 1 0,-1-1 1,1 1-1,0-1 0,-1 1 0,1 0 0,-1-1 0,1 1 0,-1 0 0,1-1 0,-1 1 1,1 0-1,-1 1 0,3 3-36,-1 0 1,1 0 0,-1 1-1,0-1 1,-1 1 0,0 0-1,2 9 1,-2 41 51,0-11 215,7 77 902,-2-102-742,-6-20-350,0 1 0,0-1 0,0 0 0,0 1 1,0-1-1,0 0 0,0 1 0,1-1 0,-1 0 0,0 1 0,0-1 0,1 0 0,-1 1 0,0-1 1,0 0-1,1 1 0,-1-1 0,0 0 0,1 0 0,-1 0 0,0 1 0,1-1 0,-1 0 0,0 0 1,1 0-1,-1 0 0,1 0 0,-1 1 0,0-1 0,1 0 0,-1 0 0,1 0 0,-1 0 0,0 0 1,1 0-1,-1 0 0,1-1 0,-1 1 0,0 0 0,1 0 0,-1 0 0,0 0 0,1 0 0,-1-1 1,0 1-1,1 0 0,-1 0 0,1-1 0,16-23 323,-8 12-254,25-42 108,-23 36-270,0 1-1,0 0 1,2 1-1,18-20 0,-27 33 32,0 0 0,-1 1 0,1-1 0,0 1 1,0 0-1,0-1 0,0 2 0,1-1 0,-1 0 0,1 1 0,-1 0 0,8-1 0,-10 2 30,0 0 0,0 0 1,0 0-1,0 0 1,0 0-1,-1 1 0,1-1 1,0 1-1,0-1 0,0 1 1,-1-1-1,1 1 0,0 0 1,0 0-1,-1 0 1,1 0-1,-1 0 0,1 0 1,-1 1-1,0-1 0,1 0 1,-1 1-1,0-1 0,0 1 1,0 0-1,0-1 1,0 1-1,0 0 0,0-1 1,-1 1-1,1 0 0,-1 0 1,1 2-1,2 9-83,-2 1 0,1-1 0,-2 22 0,0-20 8,-2 38 173,-1 0-1,-3 0 0,-3-1 1,-1 1-1,-30 86 0,35-125 70,-1-1-1,1 0 0,-2-1 1,0 1-1,0-1 1,-1-1-1,-1 1 0,-19 18 1,26-28-110,0 0 0,0 0 1,0-1-1,0 1 1,-1-1-1,1 0 1,-1 1-1,1-1 0,-1-1 1,1 1-1,-1 0 1,1 0-1,-1-1 0,0 0 1,0 1-1,1-1 1,-1 0-1,0 0 0,1-1 1,-1 1-1,0 0 1,1-1-1,-1 0 0,0 1 1,1-1-1,-1 0 1,1-1-1,-1 1 0,1 0 1,0-1-1,0 1 1,-1-1-1,1 0 0,-2-2 1,-2-1-34,1 0-1,1-1 1,-1 1 0,1-1 0,0 0 0,0 0-1,0 0 1,1-1 0,0 1 0,1-1 0,-4-12-1,5 11 10,0-1-1,1 0 0,0 1 0,0-1 1,1 0-1,0 1 0,1-1 0,-1 1 0,2-1 1,3-10-1,3-3 41,1 1 0,19-32 0,-17 35-179,0 1 1,1 1 0,1 0-1,0 0 1,1 2 0,1 0-1,0 0 1,1 2 0,25-15-1,-11 10-240,0 2 1,1 1-1,1 2 0,63-16 0,-3 9-5388,-81 17 2916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49:37.4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31 9568,'-17'-15'4320,"22"7"-3776,4 5-480,-1 3-160,5-5-1088,0 5 640,0 0-2080,-1 0 1472,3 0-1792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49:37.8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93 8640,'-30'-13'3904,"30"7"-3392,9 1 640,9-3-736,12 2-224,17-2-160,10-4 32,3 4-32,1 0-928,-5 0 480,-4 5-1728,5-2 1184,-9 2-1440,0 3 1344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49:38.1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58 10208,'-18'-11'3776,"6"3"-2912,7-11-256,14 12-832,4 3 0,5-4-2784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49:38.5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23 8384,'-18'-16'3808,"23"10"-3328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49:39.0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1 147 8640,'4'-15'3200,"-4"-1"-2496,8-3-192,10 8 576,9-5-704,7 5-224,9-5-128,13 1-32,23 2 0,12 7-992,0-2 544,1 8-1952,-16 0 1376,-2 0-2304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49:42.9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560 833 4736,'-1'-1'123,"1"0"0,0 0 0,0 0 0,0-1 0,-1 1 0,1 0 0,0 0 0,0 0 0,0 0 0,1-1 0,-1 1 0,0 0 0,0 0 0,1 0 0,-1 0 0,0 0 0,1 0 0,-1-1 0,1 1 0,1-1 0,3-15-338,-4 7 275,-1 9 28,0 0 0,0 0 0,0 0 1,0 0-1,0 0 0,0 0 1,0 0-1,0 0 0,0 0 0,0 0 1,-1 0-1,1 0 0,0 0 0,-1 0 1,1 0-1,-1 0 0,1 0 0,-1 0 1,0 0-1,1 0 0,-1 1 1,0-1-1,0 0 0,-1-1 0,-7-7 710,5 5-537,0 1 0,0-1 0,0 1 0,-1 0 0,1 0-1,-6-3 1,-12-5 190,-27-20 1,35 21-176,-1 0 0,-1 1 0,1 1 0,-32-12 0,-31 1 236,66 17-500,1 0 1,0 1-1,-1 1 1,1 0-1,-13 1 1,17 0-19,0 1 1,-1 0 0,1 0 0,0 1-1,0 0 1,1 0 0,-1 1 0,0 0-1,1 0 1,0 0 0,-11 10-1,7-3-50,0 0-1,0 0 0,1 1 1,-14 24-1,19-30 14,0 2-1,1-1 1,0 0 0,1 1-1,0-1 1,0 1 0,0 0-1,1-1 1,0 1 0,1 0 0,-1 0-1,2 0 1,0 11 0,3 2 114,1 0 1,1 0-1,13 32 1,-16-45-30,0-1 0,0 0 1,1 0-1,0 0 0,0-1 0,0 0 0,1 1 1,0-1-1,0-1 0,1 1 0,0-1 1,0 0-1,0 0 0,0-1 0,1 0 0,0 0 1,-1 0-1,1-1 0,1 0 0,-1 0 1,0-1-1,1 0 0,10 1 0,9 0 2,1-1 0,0-1 0,0-2 0,-1-1 0,53-10 0,-46 4 3,-1-1 1,0-2-1,0-1 1,42-23 0,-39 14-109,47-37 0,-24 15 60,-12 4-292,-47 39 290,0 0 0,0 0 1,0 0-1,0 0 1,0 0-1,0 0 1,0 0-1,0 0 0,-1 0 1,1 0-1,0 0 1,0 0-1,0 0 1,0 0-1,0 0 0,0 0 1,0 0-1,0 0 1,0 0-1,0 0 1,0 0-1,0 0 0,0 0 1,0 0-1,-1 0 1,1 0-1,0 0 1,0 0-1,0 0 0,0 0 1,0-1-1,0 1 1,0 0-1,0 0 1,0 0-1,0 0 1,0 0-1,0 0 0,0 0 1,0 0-1,0 0 1,0 0-1,0 0 1,0 0-1,0-1 0,0 1 1,0 0-1,0 0 1,0 0-1,0 0 1,0 0-1,0 0 0,0 0 1,0 0-1,0 0 1,0 0-1,0 0 1,1 0-1,-1 0 0,0 0 1,0-1-1,-7 2-45,1 4 51,-1-1 1,1 2-1,-1-1 1,1 0-1,1 1 1,-1 0-1,1 1 1,-7 10 0,9-12-38,-1 2 1,1-1-1,0 0 1,0 1-1,0-1 1,1 1-1,0 0 1,1 0-1,0 0 1,0 0-1,0 0 1,1 0-1,0 0 1,1 10-1,-1-13 58,1 0 0,0 0-1,0 0 1,0 0-1,1 0 1,-1-1 0,1 1-1,0 0 1,0-1 0,1 1-1,-1-1 1,0 0-1,1 0 1,0 0 0,0 0-1,0 0 1,0 0 0,0-1-1,1 0 1,-1 1-1,1-1 1,0-1 0,-1 1-1,1 0 1,6 1 0,-3-2 33,-1 0 0,1 0 0,-1 0 1,1-1-1,-1 0 0,1 0 1,-1-1-1,1 0 0,7-2 1,7-2 199,27-11 1,-29 9-218,0-1 0,-1-1 0,0-1-1,0 0 1,-1-1 0,0-1 0,22-21 0,-36 29-24,1 1 0,-1-1 0,0 0 0,0 0 0,-1 0 0,1 0 0,-1-1 0,0 1 0,0-1 0,-1 1 0,1-1 0,0-6 0,-1 8-9,-1 0-1,0 1 1,0-1-1,0 0 1,0 0-1,0 1 1,-1-1-1,1 0 0,-1 1 1,0-1-1,0 0 1,0 1-1,0-1 1,0 1-1,0-1 1,-1 1-1,1 0 1,-1-1-1,0 1 0,0 0 1,0 0-1,0 0 1,-2-1-1,-3-2-52,0 0-1,0 1 1,-1 0 0,0 1-1,1 0 1,-1 0-1,0 1 1,0-1 0,0 2-1,-1-1 1,1 1-1,0 1 1,-1-1-1,-8 2 1,2 0-4,-1 0 0,1 2 0,0 0 1,0 0-1,0 2 0,-26 10 0,40-14 55,1-1 0,-1 0-1,1 0 1,-1 0 0,1 1 0,-1-1 0,1 0 0,-1 1 0,1-1 0,-1 1-1,1-1 1,-1 0 0,1 1 0,-1-1 0,1 1 0,0-1 0,-1 1-1,1 0 1,0-1 12,0 1-1,0-1 0,0 0 1,0 1-1,0-1 1,0 0-1,0 1 0,0-1 1,0 0-1,0 1 1,1-1-1,-1 0 0,0 0 1,0 1-1,0-1 0,0 0 1,1 0-1,-1 1 1,0-1-1,0 0 0,1 0 1,-1 1-1,0-1 0,1 0 1,1 1 35,0 1 0,0-1 0,1 0 0,-1-1 0,0 1 0,1 0 0,-1-1 0,3 1 0,19 1 64,35-2-1,-21-1-63,-18 1 78,0-2 1,0 0-1,0-1 0,0-1 0,0 0 1,-1-2-1,0-1 0,0 0 0,0-1 1,-1-1-1,0-1 0,-1 0 0,0-1 1,-1-1-1,0-1 0,-1 0 0,0-1 1,21-27-1,-1-6-15,-2-1 1,32-63-1,-60 103-53,-1-1-1,-1 0 1,1 0 0,-1 0-1,2-12 1,-4 17-78,-1-1 1,1-1 0,-1 1 0,0 0 0,0 0-1,-1 0 1,1 0 0,-1 0 0,0 0-1,-1 1 1,-1-7 0,3 10 3,0 1 0,-1-1 0,1 0 0,0 1-1,-1-1 1,1 0 0,0 1 0,-1-1 0,1 0 0,-1 1 0,1-1-1,-1 1 1,1-1 0,-1 1 0,0-1 0,1 1 0,-1-1 0,1 1 0,-1 0-1,0-1 1,0 1 0,1 0 0,-1 0 0,0-1 0,1 1 0,-1 0-1,0 0 1,0 0 0,1 0 0,-1 0 0,0 0 0,0 0 0,1 0-1,-1 0 1,0 0 0,0 0 0,1 1 0,-1-1 0,0 0 0,1 1 0,-1-1-1,0 0 1,1 1 0,-1-1 0,0 1 0,1-1 0,-1 1 0,1-1-1,-1 1 1,1-1 0,-1 1 0,1-1 0,-1 1 0,1 0 0,0-1 0,-1 1-1,1 0 1,0-1 0,0 1 0,-1 0 0,1 0 0,0-1 0,0 1-1,0 0 1,0 0 0,0-1 0,0 1 0,0 1 0,0 2-49,0 0 1,1 0-1,-1 0 1,1 0 0,0 0-1,0 0 1,0 0-1,0 0 1,1 0-1,0 0 1,0-1-1,0 1 1,0-1 0,4 5-1,66 100 228,-61-90-197,-1 1 0,-1 1 0,0 0-1,5 22 1,-5-11-68,-1-3-85,6 32 0,-13-50 227,1 0-1,1-1 1,-1 1-1,2 0 1,-1-1 0,2 1-1,-1-1 1,1-1-1,0 1 1,1 0-1,0-1 1,8 9-1,-9-12 0,1-1 0,-1 1-1,1-1 1,-1 0 0,1 0-1,0-1 1,1 1-1,-1-1 1,0-1 0,1 1-1,0-1 1,0 0-1,-1-1 1,1 0 0,0 0-1,0 0 1,0-1-1,9 0 1,-7-1-5,-1 0 1,0 0-1,0 0 0,0-1 1,0-1-1,0 1 1,0-1-1,-1-1 0,1 1 1,-1-1-1,0 0 0,0-1 1,0 0-1,-1 0 0,1 0 1,-1-1-1,-1 0 0,1 0 1,-1-1-1,8-12 0,-4 2 20,0-1 1,-1-1-1,-1 0 0,-1 0 0,-1 0 0,0 0 0,-2-1 0,2-21 0,-5 40-59,6-98-192,-6 82 10,-1-1-1,0 0 1,-7-26-1,-5 2-195,13 42 382,-1-1 0,1 0 0,-1 0 0,1 1 0,0-1 0,0 0 0,-1 0 0,1 1 0,0-1 0,0 0 0,0 0 0,0 0 0,0 1 0,0-1 0,0 0 0,0 0 0,0 0 0,0 1 0,1-1 0,-1 0 0,0 0 0,0 1 0,1-1 0,-1 0 0,1 1 0,-1-1 0,0 0 0,1 1 0,-1-1 0,1 0 0,0 1 0,-1-1 0,1 1 0,-1-1 0,1 1 0,0-1 0,-1 1 0,1 0 0,0-1 0,0 1 0,0-1 0,2 1-30,-1-1 1,0 1-1,0-1 0,0 1 0,1 0 0,-1 0 0,0 0 0,0 0 0,1 0 0,-1 1 0,0-1 1,0 1-1,3 0 0,1 2-31,0 0-1,-1 1 1,1-1 0,0 1 0,-1 0 0,0 1-1,0-1 1,-1 1 0,1 0 0,-1 0 0,0 1-1,0-1 1,4 10 0,2 5 75,-1 0 1,11 39-1,-15-38-18,0 1 1,-2 1-1,1 38 0,-3-38-140,0-14 149,-1 1 0,1 0 0,1-1 0,0 1 0,0 0 0,1-1 0,0 0 0,1 0 0,0 0 0,0 0 0,1 0 0,0-1 0,0 0 0,1 0 0,0 0 0,1-1 0,6 7 0,-1-5 11,0 0-1,0-1 1,0-1-1,1 0 1,0 0-1,1-1 1,-1-1-1,1 0 1,0-1-1,0-1 1,1 0-1,-1-1 1,1 0-1,-1-1 1,1-1 0,-1 0-1,1-1 1,18-4-1,-19 2-35,1-2 0,0 0 1,-1-1-1,0 0 0,0-1 0,-1-1 0,0 0 1,0-1-1,-1 0 0,0-1 0,-1 0 0,19-23 0,-25 26 3,0 0 0,-1-1-1,0 0 1,0 0-1,-1 0 1,0 0-1,0-1 1,-1 1-1,0-1 1,-1 1 0,0-1-1,0 0 1,-1 0-1,0 1 1,0-1-1,-1 0 1,0 0-1,-1 1 1,0-1 0,0 1-1,-1-1 1,0 1-1,-7-14 1,8 19 17,1 0 1,-1-1 0,0 1-1,0 0 1,0 1-1,0-1 1,-5-5-1,6 8-12,0-1 0,-1 0 0,1 0 1,0 1-1,-1-1 0,1 1 0,0 0 0,-1-1 0,1 1 0,-1 0 0,1 0 0,-1 0 0,1 0 0,-1 0 0,1 0 0,0 0 0,-1 0 0,1 0 0,-1 1 0,-2 0 0,0 1-22,0-1 0,0 1 1,0 0-1,0 1 1,1-1-1,-1 1 0,1-1 1,-1 1-1,1 0 0,-6 7 1,-1 3 67,-14 21 1,17-22-134,-2 2 139,0 0-1,-8 20 0,14-28-44,1 1 0,0-1-1,0 1 1,1-1 0,0 1 0,0-1 0,1 1-1,0 11 1,0-11 55,1 1 1,0 0-1,1-1 0,0 0 1,0 1-1,1-1 0,0 0 0,0 0 1,0 0-1,1 0 0,7 10 1,-7-13-4,-1 0 0,1 0 0,-1-1 0,1 1-1,0-1 1,1 0 0,-1 0 0,0 0 0,1 0 0,0-1 0,0 0 0,0 0 0,0 0 0,0 0 0,0-1 0,0 0 0,0 0 0,6 0 0,8-2 36,0 0 0,0-2-1,0 0 1,0-1 0,22-8 0,-18 5-105,152-48 1,-147 44 100,0-1-1,-1-2 1,-1-1-1,27-19 1,-40 25-94,-3 1-258,1 0 0,16-17 0,-5 9-279,-23 13 348,-4 5 76,-7 4 200,-53 51-149,59-53-28,-6 6 15,0 0 0,-12 14 0,21-22 77,1 1-1,-1 0 1,1 0 0,0 1-1,0-1 1,0 0 0,0 1 0,1-1-1,-1 1 1,1-1 0,0 1-1,0 0 1,0-1 0,0 7-1,2-8 42,-1 1 0,1-1 0,-1 0 0,1 1 0,0-1 0,0 0 0,0 0 0,0 0 0,0 0 0,1 0 0,-1 0-1,1 0 1,-1 0 0,4 2 0,1 2 68,0-1 0,0 0-1,8 5 1,-10-8-35,1 0 0,0 0-1,-1 0 1,1-1 0,0 0 0,0 0 0,0 0-1,0 0 1,0-1 0,0 0 0,0 0-1,0 0 1,0-1 0,0 1 0,-1-1 0,1-1-1,6-1 1,10-4-84,-1-1-1,31-16 0,-48 22-9,4-1-37,149-84-635,-136 74 678,-1-2 0,0 0 0,-1-1 1,0 0-1,21-27 0,-4-7 149,-3-1 0,29-61 0,-59 108-121,16-34 33,-1-2 0,-3 0 1,-1-1-1,13-67 0,-23 91-28,-1 0 0,0 0 0,-1-25 0,-2 32-36,1 0 1,-2 0 0,1 1-1,-1-1 1,-1 1-1,0-1 1,-6-13-1,8 20-14,0 1 0,-1 0 0,1-1 0,-1 1-1,1 0 1,-1 0 0,-3-3 0,5 5 27,-1-1 0,1 1 1,-1 0-1,1-1 0,-1 1 1,0 0-1,1 0 0,-1-1 1,1 1-1,-1 0 0,0 0 1,1 0-1,-1 0 0,0 0 1,1 0-1,-1 0 0,0 0 1,1 0-1,-1 0 0,1 0 1,-1 0-1,0 0 0,1 0 1,-1 1-1,0-1 0,1 0 0,-1 0 1,1 1-1,-1-1 0,1 1 1,-1-1-1,1 0 0,-2 2 1,-4 4-72,-1 1 0,1 1 0,1-1 0,-1 1 0,1 0 0,0 0-1,1 1 1,0 0 0,1-1 0,-1 1 0,2 0 0,-1 1 0,0 9 0,-3 19-57,-2 71 0,8-102 134,0 55 55,2 0 0,2 1 0,4-2 0,18 75 0,-20-114 219,1 0 0,1 0 0,1-1 0,0-1 0,13 20 0,-15-29-176,1 0 0,0 0 0,0-1 0,1 0 0,0-1 0,0 0 0,1 0 0,1-1 0,21 13 0,-24-17-95,0-1 0,0-1 0,0 1 0,0-1 0,0-1 0,1 1 0,-1-2 0,0 1 1,1-1-1,-1 0 0,1-1 0,10-1 0,3-2-855,0-1 0,0-1 0,28-12 0,-47 16 559,4 0-663,1-2 1,-1 1-1,9-6 0,-15 8 740,0 0-1,0 1 1,0-1-1,0 0 1,0 0-1,0 1 1,0-1-1,0 0 1,0 0-1,-1 0 1,1 0-1,0 0 1,-1 0-1,1 0 1,-1-1-1,1 1 1,-1 0-1,1 0 1,-1 0-1,0 0 1,0-1-1,0 1 1,1 0-1,-1 0 1,0-1-1,-1 1 1,1 0-1,0-2 0,-8-22-3033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49:43.3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1 127 12480,'5'0'4607,"4"0"-3583,4-3-288,3 3-128,15-5-480,34 2 320,35-2-256,13 2-384,-9-5 96,1 0-480,2 2 320,7-7-1696,2 5 1057,-16-3-3681,-6-9 2560,-2-13-3520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49:55.5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 1 2080,'-21'0'2965,"20"1"-2949,0-1-1,0 1 0,1 0 1,-1 0-1,0 0 0,1 0 1,-1 0-1,1 0 0,-1 0 1,1 0-1,0 0 0,-1 0 1,1 0-1,0 2 21,-3 8 194,1 1 0,0 0 1,1 0-1,1 0 0,1 20 1,0-3-67,0 82 206,-6 206 631,1-275-921,-1 13-69,4-44-18,1-11 14,0 0 4,0 0-4,0 0-4,0 0 1,0 0 0,0 0-1,0 0 1,0 0 0,0 0-1,0 0 1,0 0-1,0 0 5,0 0-1,0 0 4,-1 0-8,0-19 211,27-379 1007,-24 384-1206,0 0-1,-1-1 0,-1 1 0,0-1 0,-1 1 1,0 0-1,-1-1 0,-4-13 0,1 13 38,-1 1 0,0 0 0,-12-20 0,18 34-54,0-1-1,0 1 1,0 0-1,0 0 0,0-1 1,0 1-1,0 0 1,-1-1-1,1 1 0,0 0 1,0 0-1,0 0 1,0-1-1,-1 1 1,1 0-1,0 0 0,0 0 1,-1-1-1,1 1 1,0 0-1,0 0 0,-1 0 1,1 0-1,0 0 1,0 0-1,-1-1 1,1 1-1,0 0 0,0 0 1,-1 0-1,1 0 1,0 0-1,-1 0 0,1 0 1,0 0-1,0 0 1,-1 0-1,1 0 1,0 1-1,-1-1 0,1 0 1,0 0-1,0 0 1,-1 0-1,1 0 0,0 0 1,0 1-1,-1-1 1,1 0-1,0 0 0,0 0 1,0 1-1,-1-1 1,1 0-1,0 1 1,-8 16-80,6-13 68,-36 116 736,25-75-654,12-41-59,0 0 1,0 0 0,0 0 0,1 0 0,0 5-1,0-7-51,0-21 543,5-59-656,-5 72 112,1 1 0,0-1 0,0 0 0,0 0 0,1 1 0,-1-1 0,2 1-1,-1-1 1,0 1 0,1 0 0,4-6 0,-6 11 20,0 0 0,0 1 0,0-1 0,0 0-1,0 1 1,-1-1 0,1 1 0,0-1 0,0 1 0,-1-1 0,1 1 0,0 0 0,-1-1-1,2 2 1,9 12-519,-2 1 0,1-1-1,10 25 1,-3-7-185,16 31-1715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49:59.3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58 370 1664,'8'-9'2084,"-8"7"-1933,0-6 201,-5-8 355,0 0 0,-2-20 0,5 21-354,-1 0-1,-1 0 0,-8-22 0,7 26-274,0 0 1,1-1-1,1 1 0,0-1 0,0 0 0,1 1 1,1-1-1,0 0 0,1 0 0,0 0 1,2-14-1,-2 23-67,1 1 0,0-1-1,0 1 1,0-1 0,0 1 0,0 0 0,0 0 0,1-1 0,-1 1 0,1 0 0,-1 0 0,1 0-1,0 0 1,0 1 0,0-1 0,0 0 0,0 1 0,3-2 0,-4 2-16,1 0 0,-1 0 0,0 1 0,1-1 0,-1 1 0,1-1 0,-1 1 0,1 0 0,-1-1 0,1 1 0,-1 0 0,1 0 0,-1 0 0,1 0 0,-1 1 0,1-1 0,-1 0 0,1 0 0,-1 1 0,0-1 0,1 1 0,-1 0 0,1-1 0,-1 1 0,0 0 0,0 0 0,1-1 0,-1 1 0,0 0 0,0 0 0,0 1 0,1 0 0,5 7-47,-1 0 0,-1 0 0,0 1 0,0-1 0,-1 1 0,0 0 0,5 20 0,-2 6 98,3 36-1,-6-36 216,0 7 149,-3 51-1,-1-57-417,0-32-4,0-1 1,0 1-1,-1 0 0,1-1 0,-1 1 1,0-1-1,0 1 0,0-1 0,-3 5 1,3-8-5,6-13 565,-5 3-500,0 6-178,1 1 0,-1-1 0,0 0 0,-1 0-1,1 1 1,0-1 0,-1 0 0,0 0 0,-1-4-1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46.7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1248,'-1'0'9,"1"0"-1,0 0 1,0-1 0,0 1-1,0 0 1,0 0 0,0 0-1,0-1 1,0 1 0,0 0 0,0 0-1,0 0 1,0 0 0,0-1-1,0 1 1,0 0 0,0 0-1,0 0 1,0 0 0,0-1-1,0 1 1,1 0 0,-1 0 0,0 0-1,0 0 1,0 0 0,0-1-1,0 1 1,0 0 0,0 0-1,1 0 1,-1 0 0,0 0-1,0 0 1,0 0 0,0-1-1,0 1 1,1 0 0,-1 0 0,0 0-1,0 0 1,0 0 0,0 0-1,1 0 1,-1 0 0,0 0-1,0 0 1,0 0 0,1 0-1,-1 0 1,0 0 0,0 0 0,0 0-1,0 0 1,1 0 0,-1 0-1,0 1-2,1-1 0,-1 0 0,0 0 0,1 0 0,-1 0 0,0 0 0,1 0 1,5-3 2686,-6 3-2641,1 0-1,-1 0 1,1 0-1,-1 1 1,1-1 0,-1 0-1,1 0 1,-1 0-1,1 1 1,-1-1-1,0 0 1,1 1 0,-1-1-1,1 0 1,-1 1-1,0-1 1,1 0-1,-1 1 1,0-1 0,0 1-1,1-1 1,-1 0-1,0 1 1,0-1-1,0 1 1,0-1-1,1 1 1,-1 0 0,3 17 578,-3-11-484,4 18 255,0 36 0,0-4-254,-2-21-53,-2 41 0,-1-25 262,0-26-390,-7 49-1,7-73-105,-2 18-646,3-7-2826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7:08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57 1888,'0'-3'5104,"-18"3"-2107,16 0-2872,0 0 1,-1 0-1,1 1 0,0-1 1,-1 1-1,1-1 0,0 1 1,-1 0-1,1 0 0,0 0 1,0 0-1,0 0 0,0 1 1,0-1-1,-2 3 0,3-3-134,1-1 1,-1 1-1,1 0 0,0 0 0,0-1 0,-1 1 1,1 0-1,0 0 0,0 0 0,0-1 0,0 1 1,0 0-1,0 0 0,0 0 0,0 0 0,0-1 1,0 1-1,1 0 0,-1 0 0,0 0 0,1-1 0,-1 1 1,0 0-1,1-1 0,-1 1 0,1 0 0,-1-1 1,1 1-1,-1 0 0,1-1 0,-1 1 0,2 0 1,0 1-15,0-1 0,0 1 1,0-1-1,0 0 0,0 1 1,0-1-1,0 0 0,0 0 1,4 0-1,-2 0 64,0-1-1,0 0 1,0 0-1,0 0 1,0-1-1,0 1 1,0-1-1,0 0 1,-1 0-1,1 0 1,0-1-1,0 1 1,-1-1 0,1 0-1,-1 0 1,7-5-1,-7 5-4,0-1 0,-1 1 1,1 0-1,0-1 0,-1 0 0,1 0 0,-1 0 0,0 0 0,0 0 1,0 0-1,-1 0 0,1-1 0,-1 1 0,1-1 0,-1 1 1,0-1-1,-1 1 0,2-6 0,-2 8-23,0 1 0,0-1 0,-1 1 0,1-1 0,0 0 0,0 1-1,0-1 1,0 1 0,-1-1 0,1 1 0,0-1 0,0 1 0,-1-1 0,1 1 0,0-1 0,-1 1 0,1-1 0,-1 1 0,1 0 0,-1-1-1,1 1 1,-1 0 0,1-1 0,-1 1 0,1 0 0,-1-1 0,1 1 0,-1 0 0,1 0 0,-1 0 0,1 0 0,-1 0 0,0 0 0,1 0-1,-1-1 1,1 2 0,-1-1 0,0 0 0,1 0 0,-1 0 0,1 0 0,-1 0 0,0 1 0,-1-1-13,0 1 1,0-1-1,0 1 0,0 0 1,1 0-1,-1-1 1,0 1-1,1 1 1,-1-1-1,1 0 0,-1 0 1,1 0-1,-1 1 1,1-1-1,0 1 1,-2 1-1,3-3 2,0 0 0,0 0 0,0 0 0,0 1 1,0-1-1,0 0 0,0 0 0,0 0 0,1 0 0,-1 0 0,0 0 1,0 0-1,0 0 0,0 0 0,0 0 0,0 1 0,0-1 0,0 0 0,0 0 1,0 0-1,0 0 0,0 0 0,0 0 0,0 0 0,0 0 0,0 0 1,0 0-1,1 0 0,-1 0 0,0 0 0,0 0 0,0 0 0,0 0 0,0 0 1,0 0-1,0 0 0,0 0 0,0 0 0,0 0 0,1 0 0,-1 0 1,0 0-1,0 0 0,0 0 0,0 0 0,0 0 0,0 0 0,0 0 0,0 0 1,0 0-1,1 0 0,-1 0 0,0 0 0,0 0 0,0 0 0,0 0 0,0 0 1,0 0-1,0 0 0,0 0 0,0 0 0,0-1 0,0 1 0,0 0 1,9-6 167,-8 4-352,0 1-1,0-1 0,0 0 1,0 0-1,0 1 0,-1-1 1,1 0-1,0 0 0,-1 0 1,0 0-1,1-3 0,-1 12-2467,0 4 794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0:02.6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171 459 320,'-1'-1'5,"1"1"0,0 0 0,0 0 0,0 0 0,-1-1-1,1 1 1,0 0 0,0-1 0,0 1 0,0 0 0,0 0 0,-1-1 0,1 1 0,0 0 0,0 0 0,0-1 0,0 1-1,0 0 1,0-1 0,0 1 0,0 0 0,0-1 0,0 1 0,0 0 0,0 0 0,1-1 0,-1 1 0,0-1-1,2-6 67,-17-4 1666,15 9-1611,-2-1 1,-10-32 1240,7 18-1127,-1 0-1,-3-28 0,-4-44 556,9 62-251,2 15-355,-1-22 0,-5-25-696,7 50 752,0 8-229,1 1-1,0 0 1,0-1-1,0 1 1,0-1-1,0 1 1,0-1-1,0 1 1,0 0 0,0-1-1,0 1 1,0-1-1,0 1 1,0-1-1,0 1 1,0-1-1,0 1 1,0 0-1,1-1 1,-1 1 0,0-1-1,0 44-15,-4 6 418,3 75-1,2-59-377,-3-55-43,2-9 159,2-4-16,-2 0-90,1 1 0,-1-1-1,0 0 1,1 1 0,-1-1-1,0 0 1,-1-3 0,1-12 203,2-4-177,-1 1 1,-3-26-1,0 1-343,-6-66 43,3 162-133,0 83 458,-8-37 145,12-72-241,1-14 93,0 1 1,-1 0 0,0 0 0,-1-1-1,-6 19 292,8-29-383,-1 0 0,1 0 8,0 0-8,0 0 0,0-1 8,0 1-8,0 0 0,0 1 8,-1-1 86,1 0-93,-2-11 29,-1-15-134,6-187 262,-3 169-400,-3 48-173,2-2 436,1-1 1,-1 1-1,0-1 0,1 1 0,-1-1 1,0 0-1,0 1 0,0-1 0,-1 0 1,1 0-1,-2 2 0,3-3-15,-1 1 0,1-1 0,-1 0 0,1 0 0,0 1 0,-1-1 0,1 0 0,-1 0 0,1 0-1,0 0 1,-1 0 0,1 1 0,-1-1 0,1 0 0,-1 0 0,1 0 0,-1 0 0,1 0 0,-1-1 0,1 1 0,0 0 0,-1 0 0,1 0 0,-1 0 0,1 0-1,-1-1 1,1 1 0,-1 0 0,0-15 135,1 6-250,0-14 142,1 12 163,-1 0 0,0 0 1,-1 0-1,-3-17 0,2 17-148,1 1 0,0-1 0,1-17 0,0 23-387,6 16 51,-1-3 216,1 42 97,-1-25-36,-3 1 1,0 0 0,-2 38 0,-1-25 106,-2 81-321,0-102 430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0:13.8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 0 1056,'13'21'5456,"-13"-19"-5450,0 0 39,0 0 0,0 0 0,0 0 0,0-1 0,0 1 0,0 0 0,0 0 0,-1 0 0,1-1 0,-2 4 0,-4 13 488,-1-5-289,6-10-172,0 0 0,-1 0 0,1 0 1,-1 0-1,0-1 0,0 1 0,0 0 0,0-1 1,-5 4-1,6-4-17,-1-1 0,0 0 0,1 0 0,-1 0 0,0 0 1,0 0-1,1 0 0,-1-1 0,0 1 0,0-1 0,-4 1 0,5-1-59,0 0 0,-1 0 1,1 0-1,0 0 0,-1-1 0,1 1 0,0 0 0,0-1 0,-1 1 0,1-1 0,0 1 0,0-1 0,0 0 0,0 0 0,-1 1 0,1-1 0,0 0 0,0-1 0,-7-8 180,6 8-116,1 0 0,0 1 0,0-1 0,0 1 0,-1-1 1,1 1-1,-1-1 0,1 1 0,-1 0 0,0-1 0,1 1 0,-1 0 0,0 0 1,-3-1-1,5 2-72,0 0 1,0 0-1,0 0 0,0 1 1,0-1-1,0 0 1,0 0-1,0 0 1,0 0-1,0 0 1,0 0-1,0 1 0,-1-1 1,1 0-1,0 0 1,0 0-1,0 0 1,0 0-12,-1 1-105,1-1 117,0 0-1,0 0 1,0 0-1,-1 0 1,1 0-1,0 0 1,0 0-1,0 0 0,0 0 1,0 0-1,0 0 1,0 0-1,-1 0 1,1 0-1,0 0 1,0 0-1,0 0 0,0 0 1,0 0-1,0 0 1,0 0-1,-1 0 1,1 0-12,0-1-24,0 4 101,1 0 0,0 1-1,0-1 1,0 0 0,0 0-1,0 0 1,1 0 0,-1-1-1,1 1 1,0 0 0,0-1-1,0 1 1,0-1 0,0 1-1,5 2 1,-2 0-37,0-1 1,0 0 0,0-1-1,1 1 1,0-1-1,11 5 1,-16-7-104,2 1-58,-1 0 75,32 9-2811,-26-7 2059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0:15.2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69 386 1312,'-1'-2'39,"0"1"0,0 0 0,0-1 0,0 1 0,1-1 0,-1 1 0,0-1 0,1 1 0,-1-1 0,1 0 0,0 1 0,0-1 0,-1 0 0,1 1 0,0-1 0,0 1 0,0-1-1,1 0 1,-1 1 0,0-1 0,1 0 0,-1 1 0,1-1 0,-1 1 0,2-2 0,-2 1 107,1 1 0,-1-1 0,1 1 0,-1-1 0,0 0 0,1 1 0,-1-1 0,0 1 0,0-1 0,0 0 0,0 1 0,-1-1 0,1 0 0,-1-2 0,-9-20-5,9 22-70,0 0 0,0-1 1,0 1-1,0 0 0,0 0 0,0-5 1,-5-12 687,4 14-701,0-1-1,1 1 0,-1 0 0,1-1 0,0 1 0,0-11 0,-2-13 2,1 13 40,2 13-53,0 0 0,-1 1 0,1-1 1,0 1-1,-1-1 0,1 0 0,-1 1 0,0 0 0,0-1 0,0 1 1,0-1-1,-2-2 0,3 4-32,-1-1-1,1 0 1,0 1 0,0-1 0,0 0 0,0 1-1,0-1 1,0 1 0,0-1 0,0 0 0,1 1-1,-1-1 1,1 1 0,-1-1 0,1 1 0,1-2-1,2-1 382,0-8 629,-3 9-951,-1 0 0,0 0 0,0 0 0,-1 0 0,1 0 0,-1 0 0,1 0 0,-1 0 0,0 0 0,0 1 0,0-1 0,-2-4 0,-7-20-430,-1 15 1237,27 55-1744,-6-23 890,49 110-249,-49-108 313,18 33 1,-26-52-60,-1 0 0,0 0 1,0 0-1,0 0 0,0 0 0,0 5 0,-1-6-31,0 1-1,1 0 0,0-1 0,-1 1 1,1 0-1,2 4 0,-2-6 97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0:22.6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9 832,'-5'-2'113,"4"2"-87,0 0 1,0 0-1,0 0 0,0-1 0,1 1 0,-1 0 1,0-1-1,0 1 0,1 0 0,-1-1 0,-3-2 394,2 3-204,-1 1-1,0-1 1,1 1-1,-1 0 1,1 0-1,-1 0 1,1 0-1,-1 1 1,1-1-1,-3 2 1,-20 18 1349,24-20-1550,1 1-1,0-1 1,-1 0 0,1 1-1,0-1 1,0 0 0,0 1-1,0-1 1,0 1 0,1 1-1,-1 1-10,1 8-38,0 0 0,4 19 0,2 6 696,-4-19-329,1 7 44,6 36-340,-10-56-25,0 1 1,0 0-1,0 0 0,1 0 0,0-1 0,3 10 0,-3-14 21,-1-1-1,1 1 1,-1 0 0,0 0-1,0 0 1,1 0-1,-1 0 1,0 0-1,0 0 1,0-1-1,0 1 1,0 0-1,0 0 1,0 0-1,0 0 1,0 0-1,-1 0 1,1 0-1,0 0 1,0-1-1,-1 1 1,1 0-1,-1 0 1,1 0-1,-1-1 1,1 1-1,-1 0 1,1 0-1,-1-1 1,-2 3 218,-2-12 741,3 5-906,-1-1 1,1 1-1,1-1 0,-1 1 1,1-1-1,-2-8 0,-1-4-141,0 5 49,1-1 0,-2-14 0,4 22-48,1 0 1,0 0-1,0-1 0,0 1 1,0 0-1,1 0 0,0 0 1,1-6-1,0-3-12,-3 11 140,1 9-87,-5 231 770,5-237-758,0 1-1,0-1 1,0 0-1,0 1 1,0-1-1,0 0 1,-1 0-1,1 1 1,0-1-1,0 0 1,-1 0-1,1 1 1,0-1-1,0 0 1,-1 0-1,1 0 1,0 1-1,0-1 1,-1 0-1,1 0 1,0 0 0,-1 0-1,1 0 1,0 0-1,-1 0 1,1 1-1,0-1 1,-1 0-1,1 0 1,0 0-1,0 0 1,-1 0-1,1-1 1,0 1-1,-1 0 1,1 0-1,0 0 1,-1 0-1,1 0 1,0 0-1,-1 0 1,1-1 0,-14-5-368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0:23.4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46 304 1568,'-1'0'47,"0"0"0,1 0 1,-1 0-1,0 0 0,0 0 0,0 0 1,0 0-1,1 0 0,-1-1 0,0 1 0,0 0 1,1 0-1,-1-1 0,0 1 0,0 0 1,1-1-1,-1 1 0,0-1 0,1 1 0,-1-1 1,1 1-1,-2-2 0,2 0 121,-1 1 1,0-1-1,1 0 0,0 1 0,-1-1 0,1 0 0,0 1 1,0-1-1,0-3 0,0 5-152,0-1 0,0 0 0,0 0 1,-1 0-1,1 1 0,0-1 0,0 0 0,-1 0 0,1 0 1,-1 1-1,1-1 0,0 0 0,-2 0 0,2 0 4,-1 1-1,1-1 0,-1 0 0,1 0 1,0 1-1,-1-1 0,1 0 0,0 0 1,-1 1-1,1-1 0,0 0 0,0 0 1,0-1-1,-1-4 329,0-1 0,0 1 0,-3-10 0,2 9-130,1 0 1,0 1 0,-1-13-1,0 8 29,2 10-220,0 0 0,-1 0 0,1-1 0,0 1 0,0 0 0,0 0 0,0 0 0,0 0-1,0-1 1,1 1 0,-1 0 0,0 0 0,0 0 0,1 0 0,0-2 0,0 0-3,0-1 1,0 1 0,0-1 0,0 0-1,-1 0 1,1 0 0,-1-5 0,3-18 6,-1 12 118,-2 13-156,0-1 1,0 1-1,0 0 0,1-1 0,0 1 0,-1-1 0,1 1 0,0 0 0,1-3 0,1 1-10,-1 0 0,1 1 0,-1-1 0,6-4 0,9-10-293,-16 16 214,1-1-58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0:25.3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1 640,'7'0'3075,"-7"0"-3057,0 0-5,1 0 1,-1 0-1,0 0 0,1 0 0,-1 0 1,0 0-1,0 0 0,1 0 0,-1 0 0,0 0 1,0 0-1,1 0 0,-1 0 0,0 0 1,0 0-1,1 0 0,-1 0 0,0 0 1,0 0-1,1 0 0,-1 0 0,0 1 0,0-1 1,1 0-1,1 5 111,1 0-1,-1 0 1,0 0 0,0 1 0,-1-1 0,1 0-1,0 9 1,2 7 102,0-4-204,2 26-1,-2-12 106,10 102 458,-3-14-60,-5-59-459,-1 62 1,-6-110-17,0 0 0,-1 0 0,-4 17 0,-2 11 161,8-11 269,0-28-336,-3 2-243,-3 2-4,5-5 104,1 0 1,0-1-1,0 1 0,-1 0 1,1 0-1,0 0 0,0 0 1,0 0-1,-1-1 0,1 1 1,0 0-1,0 0 0,0 0 1,0 0-1,-1-1 0,1 1 1,0 0-1,0 0 0,0-1 1,0 1-1,0 0 1,0 0-1,0-1 0,0 1 1,-1 0-1,1 0 0,0-1 1,0 1-1,0 0 0,0 0 1,0-1-1,0 1 0,1 0 1,-1 0-1,0-1 0,0 1 1,0 0-1,0-1 0,0-3 34,0 0-1,0-1 0,-1 1 1,1 0-1,-1-1 0,-2-4 0,2 5 2,1 0 0,-1 0 0,1 0-1,0 0 1,0 0 0,0-1-1,1-5 1,0-11-183,-1-60-562,-1 65 476,0 15 204,1-1 0,0 0 0,-1 1 1,1-1-1,0 1 0,0-1 0,0 1 0,0-1 0,1 1 0,-1-1 1,0 0-1,2-1 0,-9 18-1628,6-8 1045,0 0 1,1 11-1,-2 9-360,-4 13-276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0:37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1 64,'-2'-1'10,"2"1"-12,-8 9 101,8-9-98,-1 2 194,-1 0 0,0 0-1,0 0 1,-1 0 0,1 0 0,0-1-1,0 1 1,-1-1 0,1 1 0,-1-1-1,0 0 1,-4 1 1739,7-1-2142,-4 1 1029,-10 3 715,13-4-1500,0-1 0,0 1 0,0-1 0,1 1 0,-1 0 0,0-1 1,0 1-1,0 0 0,1 0 0,-1 0 0,1-1 0,-2 2 0,2-1 7,-1 1-27,-1 0 0,1 0 1,0 0-1,0 0 0,0 0 1,0 0-1,1 0 0,-1 1 0,0-1 1,1 0-1,0 0 0,-1 5 1,1-3 21,-13 57-283,11-31 176,2-14 127,-5 27 1,2-26 36,0 24-1,2-24-228,-4 24-1,4 0 1063,4-58-704,-1 1 1,-1-1-1,0 0 1,-3-21-1,2 2-183,-5-100-425,10 102 698,-5 33-442,3 20-506,-2-16 624,7 21-44,9 42 0,-14-49 117,-1-7 1,0 0 1,0 16-1,6 54 160,-5-65-261,-1 5 490,-4-20-311,-4 1-348,5 6 222,1-6-15,-1 0 0,1 0 1,0-1-1,0 1 0,0 0 0,0 0 1,0-1-1,0 1 0,0 0 1,0 0-1,0-1 0,0 1 1,0 0-1,1 0 0,-1-1 0,1 2 1,2 9 285,1 0 460,-2-13-419,1-8-149,2-25-163,-1 0 0,-2-1 0,-3-51 0,0 22 176,1-17-539,0 81 225,0 2-70,0 1 160,0-1 0,0 1 0,0 0 0,0-1 0,0 1 0,0-1 1,0 1-1,-1 0 0,1-1 0,-1 1 0,0 2 0,-1 1-1,-6 63-10,5-49 76,1 25 1,2-28-28,-1-1 0,-6 30 0,1 13-2784,2-47 1850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0:42.4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183 0 1664,'0'16'1440,"-1"-10"-1366,0 0-1,0 1 1,0-1-1,-1 0 1,-4 8 0,-2 10 231,-3 32 489,-9 106 0,7-29-338,8-103-325,-2 1 0,-12 37 0,-7 17 429,24-82-529,-7 16 836,8-19-842,1 0 0,0 1 1,0-1-1,0 0 0,-1 0 0,1 0 0,0 1 0,0-1 1,-1 0-1,1 0 0,0 0 0,-1 0 0,1 0 1,0 0-1,0 0 0,-1 0 0,1 1 0,0-1 1,-1 0-1,1 0 0,0 0 0,0 0 0,-1-1 0,-7-6 478,2-2-779,1 0-1,1-1 1,-1 1-1,2-1 1,-5-13-1,4 3-453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0:44.7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460 1 896,'-14'1'214,"0"0"0,0 2-1,0 0 1,0 0 0,-24 10 0,20-6 254,-1-1 1,-22 3-1,25-6-216,-89 11 1203,97-13-1397,0 0 1,0 1 0,-8 3-1,9-3-38,1 0-1,-1 0 0,0-1 0,-13 1 0,-43 2 1960,62-4-1846,1-3 33,0 2-155,0 1 0,-1 0-1,1 0 1,0-1 0,0 1 0,0 0-1,0 0 1,0 0 0,0-1 0,0 1-1,0 0 1,0 0 0,0-1 0,0 1-1,0 0 1,0 0 0,0-1 0,0 1-1,0 0 1,0 0 0,0-1 0,0 1-1,1 0 1,-1 0 0,0-1 0,0 1-1,0 0 1,0 0 0,0 0 0,1-1-1,-1 1 1,0 0 0,0 0-1,0 0 1,0 0 0,1 0 0,-1-1-1,0 1 1,0 0 0,1 0 0,-1 0-1,0 0 1,0 0 0,1 0 0,-1 0-1,0 0 1,0 0 0,1 0 0,-1 0-1,0 0 1,0 0 0,1 0 0,-1 0-1,0 0 1,0 0 0,0 0 0,1 0-1,-1 0 1,31 2-41,-22-1 107,1-1-1,-1 1 0,0-2 1,16-2-1,20-4 18,1 2 0,0 2 0,47 2-1,-82 1 204,-12 2-315,-1 0 5,1-1 0,-1 1 0,1-1 0,-1 1-1,1-1 1,-1 0 0,-3 3 0,-6 0 93,1 0 0,-1-1 0,0 0 0,0-1-1,-22 2 1,-15 3 108,31-4-84,-1-2 1,0 0-1,-18-2 0,5 1 28,-9 8 423,40-8-567,-1 0-1,0 0 1,1 0-1,-1 0 1,1 0-1,-1 0 1,0 0-1,1 0 1,-1 0-1,1 0 1,-1 1 0,0-1-1,1 0 1,-1 0-1,1 1 1,-1-1-1,1 0 1,-1 1-1,1-1 1,-1 0-1,1 1 1,0-1-1,-1 1 1,1-1 0,-1 1-1,1-1 1,0 1-1,-2 18-293,2-15 326,-1-1 13,2 10 132,0-10-162,0-1 0,0 0 1,0 1-1,0-1 0,0 0 1,1 0-1,-1 0 0,0 0 1,1 0-1,0 0 0,0 0 1,-1-1-1,1 1 0,0 0 1,0-1-1,1 0 0,-1 1 1,0-1-1,0 0 0,3 1 1,6 2-69,0-1 1,21 6 0,-3-4 111,0 0 0,0-2 0,1-1 0,-1-1 0,0-2 0,1 0 0,-1-2-1,0-2 1,36-10 0,-62 15 0,-1-1 0,1 0 0,-1 0 0,1-1 0,-1 1 0,1 0-1,2-3 1,-5 4-27,0 0 0,0 0 0,1-1 0,-1 1 0,0 0 0,0 0 0,0-1-1,0 1 1,1 0 0,-1 0 0,0-1 0,0 1 0,0 0 0,0 0 0,0-1 0,0 1-1,0 0 1,0-1 0,0 1 0,0 0 0,0 0 0,0-1 0,0 1 0,0 0 0,0-1-1,0 1 1,0-1 0,0 1-15,-1-1 0,0 0 0,1 1 0,-1-1 1,1 1-1,-1-1 0,0 1 0,0-1 0,1 1 0,-1-1 0,0 1 0,0 0 0,1-1 0,-3 1 0,-17-7-262,-35-5-1,39 9-84,1 0 1,-1-1-1,1 0 0,-20-10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0:45.2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145 109 1824,'-16'-4'1061,"1"12"587,-5-3-492,17-5-982,-1 0 0,1 1 0,0 0 0,0 0 0,0 0 0,-3 1-1,0 1 310,1 0-1,-1-1 0,0 1 0,0-1 0,0-1 0,0 1 0,0-1 0,0 0 1,-7 0-1,12-1-474,1 0 0,0 0 0,0 0 0,0 0 0,0 0 0,0 0 0,0 0 0,0 0 0,0 0 0,0 0 0,0 0 0,0 0 0,-1 0 0,1-1 0,0 1 0,0 0 0,0 0 0,0 0 0,0 0 1,0 0-1,0 0 0,0 0 0,0 0 0,0 0 0,0 0 0,0 0 0,0-1 0,0 1 0,0 0 0,0 0 0,0 0 0,0 0 0,0 0 0,0 0 0,0 0 0,0 0 0,0 0 0,0-1 0,0 1 0,0 0 0,0 0 0,0 0 1,0 0-1,0 0 0,0 0 0,0 0 0,0 0 0,0 0 0,0 0 0,0 0 0,1-1 0,-1 1 0,0 0 0,0 0 0,0 0 0,0 0 0,0 0 0,0 0 0,0 0 0,9-9 220,9-8-74,3 1 7,-10 8-114,0-1 1,11-11 0,-14 12-533,0-1 1,1 2-1,0-1 1,1 1-1,10-6 1,-10 6-641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7:10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94 2720,'1'-6'6336,"4"14"-5855,1-1 0,11 12 0,-9-11-393,-1 1-1,10 13 1,46 103-220,-45-86 99,-2-9 309,0-1-1,30 37 1,-45-64 1,-2-10 352,-27-89-529,14 54-37,3 0 0,-8-54-1,19 92-59,0 0 0,0-1 0,0 1 0,1 0 0,0 0 0,0 0 0,0 0 0,0 0 0,1 1 0,0-1 0,0 0 0,0 1 0,1-1 0,0 1-1,-1 0 1,2 0 0,-1 0 0,5-5 0,-3 4-2,0 0 0,1 0-1,0 1 1,0-1 0,0 1-1,1 0 1,0 1 0,-1 0-1,1 0 1,0 0 0,13-2-1,12-2 210,-15 3-18,1 1-1,36-3 0,-44 6-442,-6 0 290,0 0-1,1 0 1,-1 0 0,0 0-1,0 1 1,4 1 0,-7-2-177,0 0 1,0 0 0,-1 1 0,1-1-1,0 1 1,0-1 0,-1 1-1,1-1 1,0 1 0,-1-1-1,1 1 1,0 0 0,-1-1 0,1 2-1,0-1-259,-1 0-1,1 0 1,-1 0-1,0 0 1,0 0-1,1 0 1,-1 0-1,0 1 1,0-1-1,0 0 1,0 0-1,0 0 1,-1 2-1,-1 9-1596,2 3-209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1:48.2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133 39 576,'0'0'10,"0"0"0,0 0 0,-1 0 0,1 0 0,0-1 0,0 1 0,0 0 0,0 0 0,0 0 0,-1 0 0,1 0 0,0 0 0,0 0 1,0-1-1,-1 1 0,1 0 0,-18 14 2235,17-13-2216,1-1-1,-1 1 1,0-1 0,1 1 0,-1 0-1,1-1 1,-1 1 0,1 0 0,-1-1 0,1 1-1,-1 0 1,1 0 0,-1 0 0,1-1-1,0 1 1,0 0 0,-1 0 0,1 0-1,0 0 1,0 0 0,0-1 0,0 1-1,0 0 1,0 0 0,0 0 0,0 0 0,0 0-1,1-1 1,-1 3 0,13 29 340,-10-23-198,-1-6-105,0 0 1,0 0 0,0 0-1,0-1 1,0 1 0,0-1-1,4 3 1,-4-3-36,0 0 0,0 0 0,1 0 1,-1 1-1,-1-1 0,1 1 0,0-1 0,-1 1 0,1-1 0,-1 1 0,2 4 0,-3-5-21,1 0 0,-1 0 0,1 0-1,0 0 1,-1 0 0,1 0 0,0 0-1,0-1 1,3 4 0,1 4 26,-2 14 76,2 1-235,-3-20 193,-1 1 0,0 0 0,1-1 1,-1 1-1,0 6 741,-2 8-208,-8-26-26,8 7-519,-1-1 0,1 0 0,0 1 0,0-1 1,-1 0-1,1 0 0,0 0 0,0 0 0,0 0 0,0-1 1,-1-1-1,-6-13-32,6 13-32,1 0 0,-1 0 0,1-1 0,0 1 0,-1 0 0,0-7 0,-3-22-80,2 16 184,1 1 0,0-18 0,-3-13 467,5 44-564,0 1 1,-1-1-1,1 1 0,-1 0 1,1-1-1,-1 1 0,1-1 1,-1 1-1,0 0 0,1 0 1,-1-1-1,0 1 0,0 0 1,0 0-1,-2-2 0,2 3 63,-7 4-400,7-2 275,-1 1 1,1 0-1,0 0 0,0-1 0,0 1 0,0 0 0,1 0 0,-1 4 0,-3 9 44,2-3 75,0-1-1,0 0 0,1 0 1,1 1-1,1 21 1,1 1-46,-2-23 45,0 12 62,-9-30 73,3-6-28,0-2-1,1 1 1,0-1-1,1 1 0,-3-17 1,-3-11-201,8 36-75,-4-17 128,-1 0 0,-13-26 0,18 43-34,1 0 0,-1 0 0,1-1 0,0 1 0,1 0 0,-1-1 0,1-6 0,0 11-19,0 2 30,0 1-1,0-1 1,0 1-1,1-1 1,-1 1-1,0-1 1,1 1-1,-1-1 1,2 2-1,10 16-62,-10-17 34,0 1 1,0-1-1,0 1 0,-1 0 1,1-1-1,1 6 0,0-2-12,0 0 1,0-1-1,0 1 0,1-1 0,8 11 0,-1-3 319,-6-5 465,-10-53-1824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1:51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22 736,'3'19'3269,"-16"-13"-2289,10-5-879,0 1 1,0-1-1,0 1 1,0-1 0,-1 0-1,1 0 1,-5 0-1,-2 3 463,9-4-484,1 1-1,-1-1 0,0 1 1,0-1-1,1 1 0,-1-1 1,0 0-1,0 0 0,0 1 1,1-1-1,-1 0 0,0 0 0,-1 0 1,2 0-47,-1-1 1,1 1-1,-1-1 0,1 1 1,0 0-1,-1-1 1,1 1-1,0-1 1,0 0-1,-1 1 0,1-1 1,0 1-1,0-1 1,0 1-1,0-1 1,-1 0-1,1 1 0,0-1 1,0 1-1,0-1 1,0 0-1,1 0 1,-1-22-10,0 16 367,-5-15-749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1:53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0 1888,'0'0'2261,"1"2"-2266,36 116-417,-15-40 433,-13-52-30,26 81 1505,-31-96-1360,-1 1 0,-1-1 1,2 18-1,0-2-253,-3-18 234,0 0 0,-1 0 0,0 0 0,-3 16 0,0 9 1182,3-33-1155,0-1-133,0 0 1,0 0-1,0 1 0,-1-1 1,1 0-1,0 0 1,0 0-1,0 0 1,0 0-1,-1 0 0,1 0 1,0 0-1,0 0 1,0 0-1,0 0 1,0 0-1,-1 1 0,1-1 1,0 0-1,0 0 1,0 0-1,0 0 1,0 0-1,0 0 0,0 1 1,0-1-1,-1 0 1,1 0-1,0 0 1,0 1-1,0-1 7,0 0 0,0 0 0,0 0-1,0 0 1,0 1 0,0-1 0,0 0 0,0 0 0,0 0-1,0 0 1,-1 0 0,1 1 0,0-1 0,0 0 0,0 0-1,0 0 1,0 0 0,0 0 0,0 0 0,-1 0 0,1 0-1,0 0 1,0 0 0,0 1 0,0-1 0,0 0 0,-1 0-1,1 0 1,0 0 0,0 0 0,0 0 0,0 0 0,0 0-1,-1 0 1,1 0 0,0 0 0,0 0 0,0 0 0,0 0-1,0-1 1,-1 1 0,0 0 12,0 0 1,0 0-1,0 0 0,0 0 0,0 0 0,0 1 1,0-1-1,0 0 0,-1 0 0,1 1 1,0-1-1,0 1 0,-1 0 0,0 0 9,1-1-1,-1 1 0,0 0 1,0-1-1,1 1 1,-1-1-1,0 1 0,-2-1 1,-3 0 141,-1 0 0,1 0 0,-1-1 0,1 0 0,-13-4 0,19 5-157,-1-1 1,0 0-1,0 0 0,1 1 0,-1-1 0,1 0 1,-1 0-1,1-1 0,-1 1 0,1 0 0,0 0 0,0-1 1,-1 1-1,1-1 0,0 1 0,0-1 0,0 1 0,1-1 1,-1 0-1,0 1 0,1-1 0,-1 0 0,1 1 0,-1-1 1,1 0-1,0 0 0,0 0 0,0-3 0,0-24 118,5-38 0,4 32-813,-2 13-44,-6 20 556,0 0 1,-1 0-1,1 1 1,0-1 0,0 0-1,0 1 1,1-1-1,1-2 1,2-3-653,1-4 193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1:56.2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94 1664,'-39'-36'4954,"41"34"-4876,0 1 0,0-1 0,0 0 0,0 0 0,0 0 0,-1 0 0,1-1 0,0 1 0,-1 0 0,0-1 0,0 1 0,1-1 0,-1 1 0,-1-1 0,1 1 0,0-1 0,-1 0 0,1 1 0,-1-1 0,0-4 0,0 7-61,0-1 1,0 1-1,0 0 0,-1-1 1,1 1-1,0 0 1,0 0-1,0 0 0,-1-1 1,1 1-1,0 0 1,0 0-1,-1 0 0,1-1 1,0 1-1,0 0 1,-1 0-1,1 0 0,0 0 1,-1 0-1,1 0 1,0 0-1,-1 0 0,1 0 1,0 0-1,0 0 0,-1 0 1,1 0-1,-1 0 1,-8 0 41,-2 9-223,10-8 157,1 0 1,-1 0-1,0 0 1,0 0 0,0 0-1,0 0 1,0-1 0,0 1-1,0 0 1,-2 0-1,-2 2 20,0-1-1,0 1 0,0 0 0,1 1 1,-1-1-1,-7 9 0,8-8-183,-1 0 1,1-1-1,-1 1 0,-9 5 0,10-7 116,1-1-1,-1 0 0,0 0 1,1 0-1,-1-1 0,0 1 1,1-1-1,-6 0 0,9 0 28,-1 0 1,1 0-1,0 0 0,-1 0 1,1 0-1,0 0 0,0 0 1,-1 0-1,1 0 0,0 0 0,0 0 1,-1 0-1,1 0 0,0 0 1,0-1-1,-1 1 0,1 0 1,-3-5-610,3 5 609,0-1 0,0 1 1,0 0-1,0 0 0,1-1 1,-1 1-1,0 0 0,24-61-4988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2:02.4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1 1152,'-13'6'2469,"11"-5"-2332,0 0-1,1 0 0,-1 0 1,0 0-1,0-1 1,0 1-1,-1-1 0,1 1 1,0-1-1,0 0 1,0 0-1,0 0 0,0 0 1,0 0-1,-4-1 1,3 0-98,1 1 0,-1 0 0,1-1 0,-1 1 0,1 1 0,-1-1 0,0 0 0,1 1 0,-1-1 0,1 1 0,-3 0 0,3 1 26,0-1-1,-1 1 1,1-1 0,-1 0 0,1 0-1,-1 0 1,0 0 0,1 0 0,-1 0-1,0-1 1,1 1 0,-1-1 0,-4 0-1,6 0-27,1 0 0,-1 0 0,0 0 0,1 0 0,-1 0 0,0 0 0,1 0 0,-1 0 0,0 0 0,1 0 0,-1 0 0,0 0-1,1 1 1,-1-1 0,1 0 0,-1 0 0,0 1 0,1-1 0,-1 1 0,1-1 0,-2 1 0,3 0-27,-1-1 1,1 0 0,-1 1-1,1-1 1,-1 0-1,1 0 1,0 1 0,-1-1-1,1 0 1,-1 0-1,1 0 1,-1 0 0,1 0-1,0 0 1,-1 0-1,1 0 1,-1 0 0,1 0-1,0 0 1,-1 0-1,1 0 1,-1 0 0,1 0-1,0-1 1,0 1-1,18-5 184,-14 4-103,1-1 1,-1 1-1,1 0 1,5 0-1,21 4-75,-20-2-82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2:04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0 320,'0'0'2357,"0"2"-2271,0 1 0,-1-1-1,1 0 1,0 0 0,0 0-1,0 0 1,0 0 0,1 1-1,-1-1 1,0 0 0,1 0-1,0 0 1,-1 0 0,1 0 0,0 0-1,1 2 1,4 12 52,0 10 97,-4-21-235,-1 0 0,1 0 0,-1 0 0,0 11 0,0 4 458,0 1 1,6 34-1,-6-46-268,0 1-1,-1 0 1,0 12-1,-2 19 3416,1-42-3575,0 0 0,1 0 1,-1 1-1,0-1 0,0 0 0,1 0 0,-1 0 1,0 0-1,1 0 0,-1 0 0,1 0 0,0 0 1,-1-1-1,1 1 0,0 0 0,-1-1 0,-1-25-683,2 23 395,0 0 0,0 0 0,0 0 0,-1 0 0,0 1 0,-2-8-1,-1 2-759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2:05.4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35 1056,'3'-2'56,"-1"0"1,1 0-1,0 0 1,1 1-1,4-3 0,-1 1-277,0 0-189,-2 0 455,0 0 0,-1 1 0,1 0 0,1 0-1,-1 0 1,14 0 1886,-18 3-1849,0 1-11,0 1 0,0 0-1,-1-1 1,1 1-1,-1-1 1,0 1 0,1 0-1,-1-1 1,0 1 0,-1 0-1,1-1 1,0 1 0,-2 4-1,-1 17 163,2-9 30,0-1 0,-2 1 0,-5 20 0,0 1-243,4-24 34,3-10-37,0 0 0,0 0 0,0 0 1,1 1-1,0-1 0,-1 0 0,1 2 0,-4 7 359,4-11-327,-1 1-1,1 0 0,-1 0 0,1 0 0,-1 0 1,1 0-1,0 0 0,-1 0 0,1 0 0,0 0 1,0 0-1,0 0 0,0 2 293,0-3-410,0-1 87,0 1 1,0 0 0,-1-1-1,1 1 1,0 0-1,0-1 1,0 1-1,0 0 1,0-1 0,-1 1-1,1 0 1,0 0-1,0-1 1,0 1-1,-1 0 1,1 0-1,0-1 1,0 1 0,-1 0-1,1 0 1,0 0-1,-1-1 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2:06.7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9 576,'0'0'192,"5"-5"-128,-1 2-448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0:52:07.5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50 576,'-3'55'1264,"2"-18"-1164,0-16 35,1-1 0,1 0 0,4 27 0,1-33 80,-5-13-154,-1 1 0,1-1 0,0 1 0,0 0 0,-1 0 0,1-1-1,-1 1 1,0 0 0,1 0 0,-1 2 0,5 7-130,-5-10 71,-2 13 537,2-14-528,0 1 0,0-1 0,0 0 0,0 0 0,0 0 0,0 1 0,-1-1 0,1 0-1,0 0 1,0 0 0,0 1 0,0-1 0,-1 0 0,1 0 0,0 0 0,0 0 0,0 1 0,-1-1 0,1 0 0,0 0 0,0 0 0,-1 0 0,1 0 0,0 0-1,0 0 1,-1 0 0,1 0 0,0 0 0,0 0 0,-1 0 0,1 0 0,0 0 0,0 0 0,-1 0 0,1 0 0,0 0 0,0 0 0,-1 0 0,1 0 0,0 0-1,0 0 1,-1-1 0,1 1 0,0 0 0,0 0 0,0 0 0,-1 0 0,1-1 0,0 1 0,-5-14 277,4 8-13,-1 0-1,2 0 1,-1-1 0,1 1 0,0-8 0,0 6-95,0-27 412,9-57 0,-6 81-448,0 0 0,1 1 0,0-1 0,1 1 1,10-16-1,-14 24-129,20-29-260,-21 30 241,11-4-51,-10 5 27,-1 1 0,1 0 0,0-1 0,0 1 0,0 0 0,-1 0-1,1 0 1,0 0 0,-1 0 0,1 0 0,-1 0 0,1 0 0,-1 0 0,1 1 0,2 6-72,-1 0 1,0 1-1,-1-1 1,1 12-1,1 11-32,0-9 160,-1 1-1,-1 39 0,-2-30-418,1-26 91,-1 1-1,0 0 1,0-1-1,-1 0 1,1 1-1,-1-1 1,-1 0-1,1 0 1,-1 0-1,-7 11 1,9-16 187,-2 7-597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05:26.6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287 305 1408,'0'0'448,"0"-8"-80,-4 62 117,2-47-422,0-10-2,-1-12 12,2 14-72,1-27 9,-1-44-26,1 68-11,0 0 0,0 1 0,-1-1 0,1 0 0,-1 0 0,0 0 0,-2-5 0,-1-4 233,-3-17 706,7 28-877,-1 1 0,1-1-1,-1 0 1,0 1-1,0-1 1,1 1 0,-1 0-1,0-1 1,0 1 0,-1 0-1,1-1 1,0 1-1,0 0 1,0 0 0,-3-2-1,2 3-17,1 0 1,0 0-1,0 0 0,-1 0 0,1 0 0,0 0 1,0 1-1,-1-1 0,1 0 0,0 1 0,0-1 0,0 1 1,0-1-1,0 1 0,-1-1 0,1 1 0,0 0 1,0 0-1,0 0 0,1-1 0,-1 1 0,0 0 1,-1 1-1,-18 25 29,-54 84 109,74-129 111,4-87 395,-3 104-647,-1 0-1,0 0 1,0 0-1,0-1 0,0 1 1,0 0-1,0 0 1,0 0-1,-1 0 0,1 0 1,0 0-1,0 0 1,-1 0-1,1 0 0,-1 0 1,1 0-1,-1 0 1,1 0-1,-1 0 0,0 0 1,1 0-1,-1 0 1,0 1-1,0-1 0,0 0 1,0 1-1,0-1 0,1 0 1,-1 1-1,0-1 1,0 1-1,0-1 0,-1 1 1,1 0-1,0 0 1,0-1-1,0 1 0,0 0 1,0 0-1,0 0 1,0 0-1,0 0 0,0 0 1,-2 0-1,3 0 0,-1 0-1,0 0 0,1 0 1,-1 0-1,1 0 1,-1-1-1,0 1 0,1 0 1,-1-1-1,1 1 1,-1 0-1,1-1 0,-1 1 1,1-1-1,-1 1 1,1-1-1,0 1 1,-1-1-1,1 1 0,0-1 1,-1 1-1,1-1 1,0 1-1,-1-1 0,1 0 1,0 1-1,0-1 1,0 1-1,0-1 0,0 0 1,0 1-1,0-2 1,-1-23-36,1 18 20,1-9-138,-1 9 161,0 0-1,1 1 0,-2-1 1,1 1-1,-1-1 0,-3-12 1,-1 10-97,5 13-143,0 12 101,-22 113 481,2-59-324,17-61-47,1 0 0,-7 14 0,1-2-7,8-15 98,3-10 101,7-10-43,-9 10-93,0 0-1,0 0 0,-1 0 0,2-7 1,1-11 100,-3 21-160,0 0 0,1 1-1,-1-1 1,0 0 0,0 1-1,0-1 1,0 0 0,0 1 0,0-1-1,0 0 1,0 1 0,0-1 0,0 0-1,-1 1 1,1-1 0,0 0-1,0 1 1,-1-1 0,1 1 0,0-1-1,-1 0 1,1 1 0,-1-1 0,1 1-1,0-1 1,-1 1 0,1 0-1,-1-1 1,0 0 0,0 1 8,1 0 1,0 0 0,0 0-1,-1 0 1,1 0-1,0 0 1,0 0 0,-1 0-1,1 0 1,0 0-1,0 0 1,-1 0-1,1 0 1,0 0 0,0 0-1,0 0 1,-1 0-1,1 0 1,0 0-1,0 1 1,-1-1 0,1 0-1,0 0 1,0 0-1,0 0 1,0 0-1,-1 1 1,1-1 0,0 0-1,0 0 1,0 1-1,-1 0-5,0 0-1,1 0 1,0 1-1,-1-1 0,1 0 1,0 0-1,-1 1 1,1-1-1,0 0 1,0 3-1,-5 34 246,3-29-165,0-9 32,2-6 78,5-71 273,-3 81-536,0 0 0,0 0 0,0-1 0,1 1 0,-1-1 0,1 1 0,0-1 0,5 4 0,13 12-215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7:11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6 208 3648,'-5'-2'872,"5"-1"-301,2-3 668,1-5-551,4-1 176,0 0-1,1 1 0,0 1 1,15-16-1,-18 21-782,1-1 0,0 1 0,1 1-1,-1-1 1,1 1 0,0 0 0,0 0 0,0 1 0,9-3 0,45-8 276,0 2 1,96-6 0,-34 5 275,-95 8-425,-16 3-703,0 0 0,1 0-1,15 1 1,-24 2 62,0-1 0,-1 0 1,1 1-1,0 0 0,-1 0 0,1 0 0,-1 0 0,1 1 1,-1-1-1,0 1 0,1 0 0,-1 0 0,0 0 1,0 0-1,3 4 0,12 16-2479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05:28.7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269 286 992,'-6'3'170,"1"0"0,-1 0 0,1 0 0,0 1 0,-1 0 1,2 0-1,-1 0 0,0 1 0,1-1 0,0 1 0,0 0 0,0 1 0,1-1 0,0 0 0,0 1 1,0 0-1,0 0 0,-1 6 0,-8 18-5,7-20-75,1-1-1,1 1 0,-3 11 1,-8 23 278,0-6-304,7-7-33,3-11 33,-13 36 1,10-35-54,6-17-49,1-1 1,-1 1 0,-1-1-1,1 1 1,0-1-1,-1 0 1,0 1 0,-3 4-1,5-7 67,-1-1-1,1 0 0,0 1 1,0-1-1,0 0 1,-1 1-1,1-1 1,0 0-1,0 1 0,-1-1 1,1 0-1,0 0 1,0 0-1,-1 1 1,1-1-1,0 0 0,-1 0 1,1 0-1,0 1 1,-1-1-1,1 0 1,0 0-1,-1 0 0,1 0 1,-1 0-1,1-12 102,4-8-10,10-33 0,2-10 307,-12 30-331,-4 33-96,0-1 0,0 1 0,0 0 0,0-1 0,-1 1 0,1 0 0,0-1 0,0 1 0,0 0 0,-1-1 0,1 1 0,0 0 0,0 0 0,-1-1 0,1 1 0,0 0 0,0 0 0,-1-1 0,1 1 0,0 0 0,-1 0 0,1 0 0,0 0 0,-1 0 0,1 0 0,-1-1 0,1 1 0,0 0 0,-1 0 0,1 0 0,0 0 0,-1 0 0,1 0 0,0 0 0,-1 0 0,1 1 0,0-1 0,-1 0 0,1 0 0,-1 0 0,0 0 15,0 0-1,0 1 0,0-1 1,0 0-1,0 1 0,0-1 1,0 0-1,0 1 0,0-1 1,0 1-1,0 0 0,-1 0 1,-20 19 187,16-13-181,1 1-23,0-1 1,-1-1-1,0 1 0,0-1 1,-11 9-1,16-15 7,1 0 0,0 0 0,0 0 0,-1 0 0,1 0 0,0 0 0,0 0 0,-1 0 0,1 0 0,0 0 0,0 0-1,-1 0 1,1 0 0,0 0 0,0 0 0,-1 0 0,1 0 0,0 0 0,0 0 0,-1 0 0,1 0 0,0 0 0,0 0 0,-1-1 0,1 1 0,0 0 0,0 0 0,0 0-1,-1 0 1,1-1 0,0 1 0,0 0 0,0 0 0,0 0 0,-1-1 0,1 1 0,0 0 0,0 0 0,0-1 0,0 1 0,0 0 0,0 0 0,0-1 0,0 1 0,0 0 0,0 0-1,0-1 1,0 1 0,0 0 0,0 0 0,0-1 0,-1-17 56,1 15-70,2-22 20,0 0-1,7-29 1,3-33 277,-10 65-252,2 1-1,0 0 0,1 0 0,8-22 0,-12 41-67,-1 0-1,1 0 0,1 0 1,-1 1-1,0-1 0,0 0 0,1 1 1,-1-1-1,1 0 0,-1 1 0,3-2 1,-2 2 27,0-1 1,-1 1-1,1-1 1,0 0-1,-1 0 1,1 0-1,-1 0 1,0 0 0,2-2-1,2-8 169,-1 1-1,5-19 1,2-4-60,-9 30-103,0-1 0,-1 1 0,1-1 0,-1 0 0,0 0 0,0 1 0,0-8 0,-1 6-20,-1 4-4,1 1 0,0-1 0,0 0 0,0 1 0,0-1 0,0 1 0,1-1 0,-1 0 0,0 1-1,1-1 1,-1 1 0,1-1 0,-1 1 0,1-1 0,0 1 0,1-3 0,-1 3 31,-1 0 0,1 0 0,-1 0-1,1 0 1,-1 0 0,1 0 0,-1 0 0,0 0 0,0 0-1,1 0 1,-1 0 0,0-1 0,2-11 45,2-8 171,-4 19-248,0 6-212,-1-1 254,0 1 0,1-1 0,-2 0 0,1 0 0,0 0 0,-1 0 0,-3 6 0,3-5-83,0 0 0,0 0-1,0 0 1,0 1 0,-1 5 0,2 3 40,0 0-1,1 22 1,1-8-128,-1-16 159,0 0 0,1 0 1,3 15-1,-3-24-32,-1 0 1,0 0-1,1 0 1,0 0-1,-1 0 0,1 0 1,0 0-1,0 0 0,0-1 1,0 1-1,0 0 1,0-1-1,0 1 0,1 0 1,-1-1-1,1 0 0,-1 1 1,1-1-1,0 0 1,-1 0-1,1 0 0,0 0 1,0 0-1,0 0 0,0 0 1,2 0-1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05:33.6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6 255 1248,'0'-1'21,"-1"1"0,1-1 0,-1 0-1,1 1 1,-1-1 0,1 0 0,-1 0 0,1 1 0,0-1-1,-1 0 1,1 0 0,0 0 0,0 0 0,0 1 0,0-1 0,0 0-1,0 0 1,0 0 0,0 0 0,0 1 0,0-1 0,0 0-1,0 0 1,0 0 0,1 0 0,-1 1 0,0-1 0,1 0 0,-1 0-1,1 0 1,-1 1 0,1-2 0,-1 2 27,1-1 0,-1 0-1,0 1 1,0-1 0,1 1 0,-1-1 0,0 0 0,0 1 0,0-1-1,0 0 1,0 1 0,0-1 0,0 0 0,0 1 0,0-1-1,0 0 1,-1 0 0,1 0-46,0 1 0,0-1 0,0 0 0,0 1 0,-1-1 0,1 0 0,0 1 0,0-1 1,1 0-1,-1 1 0,0-1 0,0 0 0,0 1 0,0-1 0,1 1 0,-1-2 0,29-67 510,-6 14 475,-6 13-433,-16 40-452,-1 0-1,1 0 0,-1 0 1,0-1-1,0 1 0,0 0 0,0-1 1,0 1-1,0 0 0,-1 0 1,1-1-1,-1 1 0,0 0 1,-2-5 143,-2 9-384,0 7 276,2 0 0,-6 17 0,-3 28 236,11-51-380,0 1-1,1 0 1,0-1-1,0 1 1,0 0-1,0-1 0,0 1 1,1 0-1,0-1 1,1 5-1,-1-5 14,0 0-1,-1 0 1,1 1-1,-1-1 1,1 0 0,-1 0-1,0 0 1,0 1-1,-1-1 1,1 0 0,-1 0-1,0 3 1,-4 1 144,1-10 106,-3-12 215,6 10-426,-1-3 13,0-1 0,0-1 0,1 1 0,0 0 0,1 0 0,1-12 0,6-25-720,-12 80 876,-2 61-149,2-48 24,5-32-151,0-1-1,2 1 0,3 19 1,0 3-930,-4-22 197,3-2-778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05:38.2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349 5 992,'-12'-2'453,"11"1"-425,0 1 0,0 0 0,1-1 0,-1 1-1,0 0 1,0 0 0,1 0 0,-1 0 0,0 0 0,0 0-1,1 0 1,-1 0 0,0 0 0,0 0 0,1 0-1,-1 1 1,0-1 0,0 0 0,1 0 0,-1 1 0,0-1-1,-1 1 1,-16 9 873,3-3-463,4-1-305,-32 21 687,1 1-1,-61 53 1,95-74-769,1 1 1,-1 0-1,1 0 1,1 1 0,0 0-1,0 0 1,1 0-1,0 1 1,1-1-1,0 1 1,-4 15-1,3 4 44,2 1-1,1 0 1,1 0-1,2 0 1,0 0-1,8 33 1,-5-33-77,0 0 86,1-1 0,2 1 0,0-1 0,13 30 0,-2-28 87,-13-23-61,-1 1-1,1-1 1,2 10 0,-7-18-121,0 1 0,0-1 1,0 1-1,0-1 0,1 1 0,-1-1 1,0 1-1,0-1 0,0 1 0,0-1 1,1 0-1,-1 1 0,0-1 0,0 1 1,1-1-1,-1 0 0,0 1 0,1-1 1,-1 0-1,1 1 0,-1-1 0,0 0 1,1 1-1,-1-1 0,1 0 0,-1 0 1,1 0-1,-1 1 0,0-1 0,1 0 1,-1 0-1,1 0 0,-1 0 0,2 0 1,-1 0 7,0-1 1,0 0-1,0 1 1,0-1 0,0 0-1,0 0 1,-1 0-1,1 1 1,0-1 0,0 0-1,-1 0 1,1 0-1,0-2 1,5-6 29,-1-1-1,3-11 1,-8 20-53,11-30 130,-2 0 0,10-60 1,-3-67 115,0 8-411,0 42-31,-15 100 111,-1 7-16,1 3 43,2 14 168,0 0-1,-2 0 0,1 31 0,-9 52 311,4-61-409,-23 212 86,25-178-52,1-44 141,0-26-95,22-49-5450,-22 21 5509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05:41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2 1056,'-2'0'97,"-1"-1"0,1 1 0,-1 0 0,0 0 0,1 0 0,-1 0 0,0 0 0,1 1-1,-1-1 1,1 1 0,-5 1 0,-6 1 612,-39 3 2251,62 6-2720,11 5-144,30 18 0,-33-24 5,0 1 1,-1 1-1,26 25 0,-23-16-276,-8-7 378,2-1 1,-1 0-1,2-1 1,-1-1-1,33 20 0,-47-31-180,1 0-1,0-1 0,0 0 0,0 1 1,0-1-1,0 1 0,0-1 0,0 0 1,0 0-1,0 1 0,0-1 0,0 0 1,0 0-1,0 0 0,0 0 0,0 0 0,0 0 1,2-1-1,-3 1 3,1-1 1,-1 1-1,1 0 0,-1-1 0,1 1 1,-1-1-1,1 1 0,-1-1 1,1 1-1,-1-1 0,0 0 0,1 1 1,-1-1-1,0 1 0,1-1 1,-1 0-1,0 1 0,0-1 0,0 0 1,1 1-1,-1-2 0,0-1 44,0 0 0,0 0 0,0-1 1,0 1-1,-1 0 0,1 0 0,-1-1 0,0 1 0,0 0 0,-3-6 0,-1 0 8,-1-1 0,0 1 0,0 0 0,-1 0 1,0 1-1,-1 0 0,0 0 0,0 1 0,-15-10 0,8 7-84,-1 0 0,-1 2 0,0 0 0,-33-11 0,44 18-72,0-1 0,-1 1 1,1 1-1,0-1 0,-1 1 0,1 0 0,0 0 1,-7 2-1,12-2 78,0 0-1,0 0 1,1 0 0,-1 0 0,0 1-1,0-1 1,1 0 0,-1 0 0,0 1 0,1-1-1,-1 1 1,1-1 0,-1 0 0,0 1 0,1-1-1,-1 1 1,1 0 0,-1-1 0,1 1 0,0-1-1,-1 1 1,1 0 0,-1-1 0,1 1-1,0 0 1,0-1 0,-1 1 0,1 0 0,0-1-1,0 1 1,0 0 0,0 0 0,0-1 0,0 1-1,0 0 1,0 0 0,0-1 0,0 1 0,0 0-1,0-1 1,1 1 0,-1 0 0,0 0 0,0-1-1,1 1 1,-1-1 0,0 1 0,1 0-1,-1-1 1,2 2 0,1 3 49,1 0-1,0-1 1,0 1-1,8 7 1,5 0-240,-14-10 167,1 0 1,-1 0 0,0 1 0,0-1-1,0 1 1,0 0 0,0 0-1,2 4 1,5 10-1389,2 6 373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05:44.8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348 313 1472,'-4'-6'137,"4"5"-95,-1-1 1,1 1-1,-1 0 1,0-1 0,0 1-1,0 0 1,0 0-1,0 0 1,0-1-1,0 1 1,0 0-1,0 1 1,0-1-1,0 0 1,-1 0-1,1 0 1,0 1-1,-1-1 1,1 1-1,-1-1 1,1 1-1,-3-1 1,-1-1 6,1 1 0,-1-1 0,1 0 0,0 0 0,-1 0 0,1-1 0,0 0 0,1 0 0,-8-6 0,8 6 129,-2-1 0,1 1-1,0 0 1,-1 0 0,1 0 0,-1 1 0,0-1-1,-7-1 1,6 2 13,0 0 1,0-1-1,-8-4 0,-14-6 473,13 8-457,0 1-1,1-2 0,-18-9 0,29 13-144,-1 0-1,1 0 1,-1 0 0,1-1 0,0 1-1,0-1 1,0 0 0,0 0 0,1 0-1,-1 0 1,1 0 0,0-1 0,0 1-1,0-1 1,0 0 0,0 1 0,-1-7-1,1-3 202,0-1 0,1 1-1,1-16 1,-1 28-231,1 0 0,0 0 0,-1-1 0,1 1 0,-1 0 0,1 0 0,-1 0 0,0 0 0,1 0 0,-1 0 0,0 0-1,0 0 1,0 0 0,0 0 0,0 1 0,0-1 0,-2-1 0,2 1-32,0 1 1,0-1-1,0 0 0,0 0 1,0 0-1,0 0 0,0 0 1,0 0-1,0 0 0,0 0 1,0-1-1,1 1 0,-1 0 1,0 0-1,1-1 0,-1 1 1,1 0-1,-1-3 0,10 7-437,8 13 410,-2-1 262,-7-7-159,1-1 0,-1 1 0,8 12 0,15 14 116,-11-14 35,-17-16-165,1 0-1,0 0 1,0 0 0,1 0-1,-1-1 1,1 1-1,7 3 1,-6-5-60,0 1 1,-1 0-1,0 0 0,1 1 0,-1-1 1,14 9 1839,-30-18-1848,1-1 0,0 0 1,0-1-1,0-1 0,-12-13 0,-16-14-23,27 22 80,-1 1-91,14 19-530,-1-5 556,0 0-1,0 0 0,0 0 1,0 0-1,0 0 0,0 0 1,0-1-1,0 1 0,0 0 1,0 0-1,0-1 0,0 1 1,1-1-1,-1 1 0,2 0 1,6 3-52,21 13 285,-21-13-145,0 0 1,-1 1 0,15 11 0,9 12-2763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05:48.2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199 1 1152,'0'4'512,"1"-2"-384,0 0 0,0 1 0,-1-1 0,1 1 0,-1-1 0,0 1-1,0-1 1,0 1 0,0-1 0,0 1 0,0-1 0,-1 1 0,1-1 0,-1 0 0,0 1 0,0-1 0,0 1 0,0-1 0,0 0 0,-3 4-1,-3 4 73,-1 0 0,0 0-1,-11 9 1,-6 8-192,14-15 177,0 0-1,-14 10 1,14-13-33,2 0-1,-1 0 1,1 1 0,-9 12-1,15-18-138,0 1 1,0 0-1,1 0 0,0 0 1,0 0-1,0 1 0,-2 8 966,5-15-910,56-53 571,83-61 0,-92 74-586,-29 29-53,-11 7-84,-1 1 0,1-2 0,-1 1 0,0-1 1,10-11-1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05:50.9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283 310 896,'-2'-2'81,"1"1"-52,0 0 1,1 1-1,-1-1 1,0 0-1,0 0 1,0 0-1,0 1 0,0-1 1,0 1-1,0-1 1,0 1-1,0-1 0,0 1 1,0-1-1,0 1 1,0 0-1,0 0 1,-2-1-1,0 0 52,1 1 1,0-1 0,0 0-1,0 0 1,0-1-1,0 1 1,0 0-1,0-1 1,1 1-1,-1-1 1,0 0-1,1 1 1,-1-1 0,1 0-1,-2-3 1,-4-4 410,-54-48 2089,51 42-2074,-7-5 121,15 17-549,0 0 1,0 0-1,0 1 1,-1-1-1,1 1 1,-6-5-1,2 2 49,0 0 0,0-1 0,0 0 0,1 0 0,0 0 0,0 0 0,0-1 0,1 0 0,-5-11-1,5 12-3,-26-36 1124,19 30-1200,10 11-45,0 1 0,0-1 0,0 0 1,0 0-1,0-1 0,0 1 0,0 0 0,1 0 0,-1 0 0,0 0 0,0-2 0,1 2-88,65 93 479,-17-14-538,-44-73 22,0 0 1,1 1-1,0-2 0,0 1 0,0 0 0,0-1 0,1 0 0,-1 0 1,1-1-1,0 0 0,0 0 0,0 0 0,1-1 0,-1 1 0,1-2 1,-1 1-1,1-1 0,0 0 0,6 0 0,12-1-1526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05:59.3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 1312,'0'1'64,"0"-1"-1,-1 1 1,1 0 0,0-1-1,0 1 1,0 0 0,0-1 0,0 1-1,0 0 1,0 0 0,1-1-1,-1 1 1,0 0 0,0-1-1,0 1 1,1 0 0,-1 0 0,4 14 325,-4-8-313,0 1 1,4 15-1,-4-20-21,0 1 1,1 0-1,-2 0 0,1 0 0,0 0 1,-2 4-1,0 14 678,-5 61 721,1 1-1580,10-10 339,-1-25-58,0-19 25,10 40 0,-8-44-156,-1 0 0,2 40 0,-4-38 270,-1-22-195,0 0 0,-1 0 0,0 0 0,0 0 0,-1 0 0,-1 7 0,7-85 2296,-1 4-2230,2 1-88,9-176-746,-9 119-2675,1 87 256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06:01.2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203 9 832,'-1'-1'69,"-1"0"0,1 0 0,-1 0 0,1 0 0,-1 1 0,1-1 0,-1 0 0,0 1 0,1-1 0,-1 1 0,0 0 0,0-1 0,1 1 0,-1 0 0,0 0 0,0 0 0,0 0 0,1 0 0,-1 1-1,0-1 1,0 1 0,1-1 0,-1 1 0,0-1 0,1 1 0,-1 0 0,1 0 0,-1 0 0,-1 1 0,-6 7 145,6-7-224,1 0 1,0 1-1,-1-1 1,1 0-1,0 1 1,0 0-1,1-1 1,-3 6-1,-27 49 303,22-42 91,1-1 0,1 1 0,0 0 0,-9 30 1,-18 145 1838,29-154-2159,2 1 0,1 55 0,3-78-28,0-1-1,1 1 1,1-1-1,0 0 0,0 0 1,2 0-1,-1 0 1,2 0-1,0-1 0,8 13 1,-14-24-30,1 0 1,-1 0 0,1 0-1,-1 0 1,1 0-1,0 0 1,-1 0 0,1-1-1,0 1 1,0 0 0,0 0-1,-1-1 1,1 1-1,0-1 1,0 1 0,0-1-1,0 1 1,0-1 0,0 1-1,0-1 1,0 0-1,0 0 1,0 1 0,0-1-1,1 0 1,-1 0 0,0 0-1,0 0 1,0 0-1,0-1 1,0 1 0,0 0-1,0 0 1,0-1 0,0 1-1,0 0 1,0-1-1,0 1 1,0-1 0,1-1-1,1 0 27,0-1-1,0 1 1,-1-1 0,1 0-1,-1 0 1,1-1-1,-1 1 1,0 0-1,2-7 1,6-19 66,-1 0 0,-1 0 0,5-44 0,3-16-255,-7 40 27,-7 35 188,1-1 0,0 1 0,1 0 0,6-17-1,-6 22-41,-1 4-59,0-1 0,-1 1 0,0-1 0,0 1 0,0-1 0,1-8 0,-3 13 57,0 1-1,0-1 1,0 1-1,0-1 1,0 1-1,1-1 1,-1 1-1,0-1 1,0 1-1,0-1 1,1 1 0,-1 0-1,0-1 1,1 1-1,-1-1 1,0 1-1,1 0 1,-1-1-1,0 1 1,1 0-1,-1-1 1,1 1-1,-1 0 1,0 0 0,1-1-1,-1 1 1,1 0-1,-1 0 1,1 0-1,-1 0 1,1 0-1,-1 0 1,1 0-1,-1 0 1,1 0-1,-1 0 1,1 0-1,-1 0 1,1 0 0,-1 0-1,1 0 1,-1 0-1,1 0 1,-1 1-1,1-1 1,-1 0-1,0 0 1,1 1-1,-1-1 1,1 0-1,-1 1 1,0-1 0,1 0-1,-1 1 1,0-1-1,1 0 1,-1 1-1,0-1 1,0 1-1,1-1 1,-1 1-1,9 18 159,-6-14-161,-1 0 0,0 0 0,0 0 1,0 0-1,0 0 0,-1 0 0,0 1 1,1 7-1,-2-9-30,0 14 243,0 0-1,5 22 1,-2-7-56,-3-27-147,0 1-1,1-1 1,0 0-1,0 0 1,1 0-1,3 9 1,-1 5 148,-3-17-138,-1 0 0,1 0 0,0 0 0,-1 0 0,1-1 1,0 1-1,2 4 0,-2-6-88,0 1 1,0-1-1,-1 1 0,1-1 1,-1 1-1,0-1 1,1 1-1,-1 0 1,0-1-1,0 1 1,0 2-1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06:33.9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2401 47 992,'-7'-11'7066,"11"11"-6896,-1-1 0,0 0 0,0 0 0,1-1 0,-1 1 0,5-4 0,10-3 6,-3 4 18,0 0 0,0 1 1,0 1-1,0 1 0,0 0 1,30 2-1,15 0 232,13-5-84,0 4-1,-1 3 0,126 22 1,13 28-433,-204-51 164,0 0 0,0 0 0,0-1-1,1 0 1,-1 0 0,0-1 0,0 0 0,15-2 0,-22 3-66,0-1 0,0-1 0,0 1-1,1 0 1,-1 0 0,0 0 0,0 0 0,0 0 0,1 0 0,-1 0 0,0 0-1,0 0 1,0 0 0,0 0 0,1 0 0,-1 0 0,0-1 0,0 1 0,0 0-1,0 0 1,1 0 0,-1 0 0,0 0 0,0-1 0,0 1 0,0 0 0,0 0-1,0 0 1,0 0 0,0-1 0,0 1 0,0 0 0,0 0 0,1 0 0,-1-1-1,0 1 1,0 0 0,0 0 0,0 0 0,0-1 0,-1 1 0,1 0 0,0 0 0,0 0-1,0-1 1,0 1 0,0 0 0,0 0 0,0 0 0,0 0 0,0-1 0,0 1-1,-1 0 1,1 0 0,0 0 0,0 0 0,0 0 0,0-1 0,0 1 0,-1 0-1,1 0 1,0 0 0,0 0 0,-1 0 0,-14-11-191,11 9 305,-3-3-108,1 2 0,-1-1 0,0 1 0,-1 0 0,-12-3 1,-39-7 13,53 12-21,-94-11-241,54 7 145,-108-2 548,41 3 188,-80 4-865,177 1 214,-1 1 1,1 0 0,0 1-1,0 1 1,-30 11-1,46-15-1,-1 0 0,1 0-1,-1 1 1,1-1 0,-1 0-1,1 0 1,-1 1 0,1-1-1,-1 0 1,1 1 0,-1-1-1,1 0 1,0 1 0,-1-1-1,1 1 1,0-1 0,-1 1-1,1-1 1,0 1 0,-1-1-1,1 1 1,0-1 0,0 1-1,0-1 1,0 1 0,0-1-1,-1 1 1,1-1 0,0 1-1,0 0 1,1 1 9,-1-1 1,1 0 0,-1 1-1,1-1 1,0 0 0,0 0-1,-1 1 1,1-1 0,0 0-1,0 0 1,2 2-1,2 1 24,-1-1-1,1 1 1,0-1-1,0 0 0,6 2 1,31 10-146,1-3 0,71 11 0,-63-13 118,80 6-27,-10-1 478,-82-9-367,43 0 0,12 1-148,5 1 61,-55-5 120,26-6-36,-70 3-77,0 0-1,0 0 1,0 0-1,-1 0 1,1 0 0,0 0-1,0 0 1,0 0 0,0 0-1,0 0 1,0 0 0,0-1-1,0 1 1,0 0-1,0 0 1,0 0 0,0 0-1,0 0 1,0 0 0,0 0-1,0 0 1,0 0 0,0 0-1,0 0 1,0 0-1,0 0 1,0 0 0,0 0-1,0 0 1,0-1 0,0 1-1,0 0 1,0 0 0,0 0-1,0 0 1,0 0-1,0 0 1,0 0 0,0 0-1,0 0 1,0 0 0,0 0-1,0 0 1,0 0-1,0 0 1,0 0 0,0 0-1,1 0 1,-1 0 0,0 0-1,0 0 1,0 0 0,0 0-1,0 0 1,0-1-1,0 1 1,0 0 0,0 0-1,0 0 1,0 0 0,0 0-1,0 0 1,0 0 0,-4-2 68,-16-2-39,0 1 0,0 2 0,-39 1-1,8 0 39,-41-2-67,-75-4-59,122 2-32,-39-3 181,31 7-130,-97 11 0,125-10-31,22-1 47,-1 0 0,1 0 0,-1 0 0,1 1 0,0-1 1,-1 1-1,-3 0 0,10-1 9,-1 0 0,1 0 0,-1 0 0,0 0 0,1 1 1,-1-1-1,4 2 0,2-1-16,24 3 7,1-1 0,49-2-1,-39-2 134,43-6-64,142 1 336,-194 6-725,-32 0 485,-16 2 91,-10 1-149,-29-1 0,-16 1 104,29-1-250,33-2 19,0 0-1,0 0 1,-1 1-1,1 0 0,0 0 1,0 1-1,0 0 1,0 0-1,0 0 0,-9 5 1,15-6 40,-2 1 0,0 0 1,-1 0-1,1 0 1,0-1-1,-1 1 1,0-1-1,-6 1 1,6 0-13,0-1 0,0 1 0,-1 0 0,1 1 0,-7 4 0,-17 9 235,22-13-261,0 1 1,0-1 0,1 1 0,-1 1 0,1-1 0,-7 9 0,11-13 33,0 2-26,0 0 1,-1 0 0,1 1 0,0-1 0,0 0-1,0 0 1,1 1 0,-1-1 0,0 0 0,1 1 0,0-1-1,-1 1 1,1-1 0,0 0 0,0 1 0,1 3-1,-2 13 145,-1-5-147,-17 92 71,16-92-67,-2-1 1,0 1 0,0-1-1,-2 1 1,-11 18-1,5-13 77,-2-1 1,0 0-1,-1-1 0,-1 0 0,0-1 1,-25 17-1,-125 69 260,114-71-68,17-13-273,-1 0 0,-1-2 0,0-2 1,-1-2-1,-1-1 0,-79 10 0,-96 22 33,168-29 177,0 1 1,-67 34-1,21-8-101,-252 102-198,307-126 112,-61 40 1,-29 31 166,118-81-151,-16 12-64,-2-1 0,0-2 1,-2 0-1,-31 11 1,6-6 146,-68 24 67,98-36-161,0 2 1,0 0-1,1 2 1,1 0-1,0 2 0,-39 32 1,34-16 132,27-30-112,-2 1-17,1 0 0,-1 0 0,1 1-1,0-1 1,-1 1 0,1-1 0,0 1-1,-2 4 1,0-1-11,0 0 1,0 0-1,0 0 0,-11 9 0,9-9 16,0 0 1,1 1-1,-7 9 0,0 2 1,-20 24 0,1-3 33,26-31 191,-1-1 0,0 0 1,0 0-1,-13 10 0,19-17-223,0 0-1,0 1 1,-1-1 0,1 0-1,0 0 1,0 0 0,0 0-1,0 0 1,0 0-1,-1 1 1,1-1 0,0 0-1,0 0 1,0 0 0,-1 0-1,1 0 1,0 0-1,0 0 1,0 0 0,-1 0-1,1 0 1,0 0 0,0 0-1,0 0 1,-1 0-1,1 0 1,0 0 0,0 0-1,0 0 1,0 0 0,-1 0-1,1 0 1,0 0-1,0 0 1,0-1 0,-1 1-1,1 0 1,0 0 0,0-9 105,6-10-63,20-42 794,8-28-1050,-21 58 445,-6 15-315,0 0 0,1 1 1,19-30-1,-16 30 140,0 3-78,-1-2 1,-1 0-1,14-27 1,-21 38 10,0 0 0,0 0 0,0 0 0,0 0 0,1 0 0,-1 0 0,1 0 0,4-3 0,2-2-137,-8 7-29,-1 6-30,0-1 148,-1 1 0,0-1 1,0 1-1,0 0 0,-1-1 1,1 0-1,-4 7 0,-23 34 428,3-4-361,-36 90-328,1-2 398,3-33 55,52-87 230,0 0 1,-1-1-1,-12 13 619,19-21-980,-1-1 0,1 1-1,-1-1 1,1 1 0,-1 0-1,1-1 1,-1 1 0,1-1-1,0 1 1,-1 0 0,1-1 0,0 1-1,-1 0 1,1 0 0,0 0-1,-1 0 1,1-1 0,1 1 0,6-2 117,0-3-171,1 0 0,-1 0-1,1 1 1,0 1 0,0-1 0,0 1 0,0 1-1,1 0 1,-1 0 0,1 1 0,17 0-1,-13 3 72,0 1-1,15 5 0,-12-4 341,20-4-280,-36 0-74,-1 0 0,1-1-1,-1 1 1,1-1 0,-1 1-1,1-1 1,-1 1 0,1-1 0,-1 1-1,0-1 1,1 1 0,-1-1 0,0 0-1,1 1 1,-1-1 0,0 0 0,0 1-1,0-1 1,1 0 0,-1 1-1,0-1 1,0 0 0,0 1 0,0-1-1,0 0 1,0 1 0,-1-1 0,1-1-1,0-7 100,3-12 36,-1 0-1,-1 0 1,0 0-1,-2 0 1,-5-33-1,0 23-399,-1 0 0,-1 0 0,-15-32-1,10 33-5547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7:12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436 1477 1888,'-1'-1'92,"0"-3"318,2 4-99,5 0 359,-7-12 1138,-37-75 2298,26 59-3638,2 0-1,1 0 1,-6-32 0,-9-91 314,7 41-358,-18-134 355,23 1 61,13 206-696,2-1 1,1 1 0,1 0-1,17-55 1,-15 65-259,2 1 1,2 0-1,24-46 1,-29 64 41,-1 0-1,1 1 1,0-1-1,0 1 0,1 1 1,10-9-1,-11 11 56,-1 1 0,0-1-1,1 1 1,0 1 0,0-1-1,0 1 1,0 0 0,0 0-1,0 1 1,10-2 0,-9 3 1,-1 0 0,1 0 0,-1 1 0,0 0 0,1 0 0,-1 1 0,0-1 0,0 1 1,8 4-1,-6-2-31,1 0 1,0 1-1,-1 0 1,0 1 0,9 7-1,0 2-63,-2 1-1,0 1 1,21 30 0,-28-34 148,0 1 1,0 0 0,-1 0 0,-1 0 0,9 29 0,-12-27 11,-1 0 0,-1 0 0,0 0-1,-1 0 1,0 1 0,-1-1 0,-1 0-1,-1-1 1,0 1 0,-1 0 0,-11 27 0,11-35-14,0-1 1,0-1 0,0 1-1,-1 0 1,0-1 0,0 0-1,0 0 1,-1-1 0,0 1-1,0-1 1,0 0 0,-1-1 0,0 0-1,-13 6 1,-7 2 90,-1-1-1,-46 11 1,50-16-17,21-5-110,-263 83-496,224-69 596,14-5 97,1 0 1,-49 28 0,71-34-227,-1 0 0,1 0 0,-1 0 0,-8 10 0,13-13 11,0 0-1,0 0 0,0 0 0,0 1 1,1-1-1,-1 0 0,0 1 0,0-1 1,1 0-1,-1 1 0,1-1 0,0 1 1,-1-1-1,1 1 0,0-1 0,0 1 1,-1-1-1,1 1 0,1-1 0,-1 1 1,0-1-1,0 1 0,0-1 0,1 1 1,-1-1-1,2 3 0,5 8 30,1 0 1,0-1-1,1 0 0,0-1 0,0 1 0,1-2 1,1 1-1,0-2 0,0 1 0,0-1 0,1-1 1,18 8-1,13 4-72,1-2-1,59 15 1,-84-27 41,-8-2 30,1 0 0,0-1 0,0 0 0,0-1 0,19 0 0,-25-1 15,-1-1 0,1 1 0,-1-1 0,0-1 1,1 1-1,-1-1 0,0 0 0,0 0 0,0 0 0,0-1 0,-1 1 1,1-1-1,-1-1 0,7-5 0,-4 2 38,0-1 0,-1-1-1,0 1 1,0-1 0,-1 0 0,0 0 0,0 0-1,5-19 1,-6 3 84,-3 20-223,-1 21 48,0 2 53,-1 10-37,5 30 0,-3-48-1057,1-1 0,0 0 0,1 0 0,3 9 0,-6-17 953,0-1 0,0 0-1,0 1 1,0-1 0,0 0 0,0 1 0,1-1-1,-1 0 1,0 1 0,0-1 0,0 0 0,0 1 0,0-1-1,1 0 1,-1 1 0,3 1-1046,-3-2 1046,0 0 0,1 0-1,-1 0 1,0 0 0,1 0 0,-1 0 0,0 0-1,1 0 1,-1 0 0,0 0 0,1 0 0,-1 0-1,0 0 1,1 0 0,-1 0 0,0 0 0,1 0-1,-1 0 1,0 0 0,1-1 0,3-8-2364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06:43.5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516 12 1248,'-4'-2'47,"1"0"-1,-1 1 1,1-1-1,-1 1 1,0 0-1,1 0 1,-1 1-1,0-1 1,0 1-1,0 0 1,0 0 0,1 0-1,-1 0 1,0 1-1,0-1 1,-5 2-1,-2 2 315,-1 0 0,0 0 0,-18 11 0,-31 11 1948,54-24-2016,-1 0 1,1-1-1,-1 0 0,0-1 1,-13 0-1,14 0 11,3 0-87,-1-1-1,1 0 1,-1 0 0,1-1 0,-1 1-1,1-1 1,0 0 0,-4-3 0,-13-4 189,5 0-41,15 7-352,0 1 1,-1 0-1,1 0 0,-1 0 1,0 1-1,1-1 0,-1 0 1,0 1-1,1-1 1,-1 1-1,0-1 0,-3 1 1,-2-2-144,6 1 104,0 1 0,0-1-1,1 1 1,-1 0 0,0-1 0,0 1 0,0 0 0,0 0 0,0 0 0,0 0 0,-1 0-1,0 0 1,2 1 26,0 0 0,0 1 0,1-1 0,-1 0 0,0 1 0,1-1 0,-1 0 0,1 0 0,-1 1 0,2 1 0,2 1 18,0 0 0,0 0-1,0 0 1,0-1 0,1 1-1,-1-1 1,1 0 0,9 3-1,2 1-100,25 6 1,9 5-285,-25-11 300,-22-7 105,0 0-1,-1 1 1,1 0-1,0-1 1,-1 1-1,1 0 1,0 0-1,-1 1 1,1-1-1,-1 0 1,0 1-1,0-1 1,1 1 0,1 2-1,-4-3-15,0-1-1,1 1 1,-1 0-1,0-1 1,0 1-1,0 0 1,0-1-1,0 1 1,0 0 0,0-1-1,0 1 1,0 0-1,0-1 1,-1 1-1,1 0 1,0-1-1,0 1 1,0 0-1,-1-1 1,1 1 0,0-1-1,-1 1 1,1 0-1,-1-1 1,1 1-1,-1-1 1,1 1-1,-1-1 1,0 1 0,-16 12 334,13-11-322,0 0 0,0-1 1,0 0-1,-1 0 0,1 0 1,-1 0-1,1-1 1,-6 0-1,-39-2 537,47 2-502,-50-4 606,-98-22-1,144 25-721,-15-5-46,14 2-220,22 1 80,28-1 1,-3-1 30,22-2 236,24-5 242,14-4-3044,-25-3-1462,-24 8 1052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06:45.0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477 190 896,'-17'-28'1227,"15"26"-1124,1 1 1,0-1-1,-1 1 1,1-1-1,-1 1 1,1 0-1,-1-1 1,0 1-1,1 0 1,-1 0-1,0 0 1,0 0-1,0 1 1,1-1-1,-1 1 1,0-1-1,0 1 1,0-1-1,0 1 1,-4 0-1,-2 0 165,0 1 0,0 0-1,0 1 1,-8 2-1,8-2-7,1 0-1,-1 0 0,-11 0 1,0-2 54,0 1 0,1 1 0,-1 1 0,1 1 0,-1 0 0,1 2 0,-23 9 0,-57 23-53,38-19 48,60-19-313,0 0-5,0 1-119,0-1 123,0 0 1,0 0-5,0 0 0,8 3-63,14-2 254,-8-4-52,0 0 1,-1-1 0,0 0-1,0-1 1,0-1 0,-1 0-1,22-14 1,1 0-269,-21 12 61,0 0-1,0-2 1,16-13-1,9-9-2988,45-29-1,-71 52 2566,34-23-1590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06:47.9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270 89 832,'-1'-10'189,"0"9"-170,1 0-1,0 0 1,0 0 0,0-1-1,0 1 1,0 0 0,0 0-1,0 0 1,0 0 0,0 0 0,0 0-1,1-2 1,-2 2 17,1-1 0,-1 1 1,0 0-1,1-1 0,-1 1 0,0 0 1,0-1-1,0 1 0,0 0 0,0 0 0,0 0 1,-1 0-1,0-1 0,-7-6 1050,7 6-818,-1 1 0,1-1 0,-1 1-1,1 0 1,0-1 0,-1 1 0,0 0 0,1 1 0,-6-2 0,6 2-208,1 0 1,-1 0-1,0 0 1,0 0 0,1 0-1,-1 0 1,0 0 0,0 1-1,1-1 1,-1 1-1,0 0 1,0-1 0,1 1-1,-1 0 1,1 0-1,-1 0 1,1 0 0,-1 0-1,1 0 1,0 0 0,-2 2-1,0 2 21,0 0 0,1 0 1,0 0-1,0 0 0,0 0 0,0 0 0,1 1 0,-2 9 0,0-1-6,1 1-45,0 1 0,1 0-1,1 0 1,0 0-1,3 16 1,-1-17 32,8 41 61,-9-49-52,1 0 1,0-1-1,0 1 0,0 0 0,5 9 1,-3-9 170,-1 0 0,-1 0-1,1 1 1,2 12 0,-1-2 378,-2-13-546,-1 0 1,0 0-1,0 0 1,-1 1-1,1 7 1,-1-17 56,1 0 0,0 0 0,0 0-1,0 0 1,0 0 0,3-5 0,4-16 121,17-140 47,-22 144-370,0-25-1,-1 14-52,0-55 158,-3 50-68,1 37 32,0 0 1,0 1-1,0-1 1,0 0-1,0 0 0,0 0 1,0 0-1,0 0 1,0 0-1,0 0 0,0 0 1,0 0-1,0 0 1,0 0-1,0 0 0,0 0 1,0 0-1,-1 0 1,1 0-1,0 0 0,0 0 1,0 0-1,0 0 0,0 0 1,0 0-1,0 0 1,0 0-1,0 0 0,0 0 1,0 0-1,0 0 1,0 0-1,0 0 0,0 0 1,0 0-1,-1 0 1,1 0-1,0 0 0,0 0 1,0 0-1,0 0 1,0 0-1,0 0 0,0 0 1,0 0-1,0 0 1,0 0-1,0 0 0,0 0 1,-3 8-100,2 11 61,-1 0 1,-1 0 0,-7 25-1,-3 15-138,-5 16 309,6-30 31,9-39-93,1 1-1,-2 0 1,1-1 0,-1 1-1,1-1 1,-2 0 0,-6 7-1,10-11-39,0-1 1,0 0-1,0 1 0,0-1 0,-1 0 0,1 0 0,0 0 0,-1 0 0,1 0 1,-1 0-1,1 0 0,-1-1 0,1 1 0,-1 0 0,0-1 0,1 1 0,-1-1 1,-2 0-1,3 0-15,0 0 1,0 0 0,0 0 0,0-1-1,0 1 1,0 0 0,0-1 0,-1 1 0,1-1-1,1 0 1,-1 1 0,0-1 0,0 0-1,0 1 1,0-1 0,0 0 0,1 0-1,-1 0 1,0 0 0,0 0 0,1 0-1,-1 0 1,1 0 0,-1 0 0,1 0-1,0 0 1,-1 0 0,1-1 0,-1-4 83,0 0 1,0 1-1,1-1 1,0-9 0,-1-5-75,-4-83 157,5 102-200,0 0 0,0 0 0,0 0-1,0 0 1,-1 0 0,1 0 0,0 0 0,-1 0-1,1 0 1,0 1 0,-1-1 0,0-1 0,-2 1-172,2 8 45,1 157 279,-1-148-114,-2 1 1,1 0-1,-2 0 1,0-1-1,-9 21 1,4-11-84,-29 81 203,37-104-113,0-1 0,0 0-1,-1 1 1,1-1 0,-1 0 0,1 0 0,-1 0-1,-2 2 1,3-3-18,0 0 72,9 25-3240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09:31.4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8173 2585 4224,'-1'0'101,"0"-1"0,0 0 0,0 1 0,0-1 0,0 1 0,0-1 0,0 1 1,0-1-1,-1 1 0,1 0 0,0 0 0,0 0 0,0-1 0,-1 1 0,1 0 0,0 0 0,0 1 0,-1-1 1,1 0-1,0 0 0,-2 1 0,1 0 15,1-1 0,-1 1 0,0-1 1,0 0-1,0 0 0,1 1 0,-1-1 1,0 0-1,0-1 0,-2 1 0,-2-1-210,-12 2 270,-1 1 1,1 1 0,1 1-1,-1 0 1,0 1 0,1 1-1,-23 11 1,34-13-124,1-1-1,-1 1 1,1 1-1,-1-1 1,1 1-1,1 0 1,-1 0-1,1 1 1,0-1-1,0 1 1,0 0-1,-2 6 1,4-8-81,1 1 0,0-1 1,0 0-1,0 1 0,1-1 1,-1 1-1,1-1 0,0 1 1,1 6-1,0 3 129,-1-7-17,0-1-1,0 1 1,1-1 0,0 1 0,1-1 0,0 0 0,0 1 0,0-1 0,0 0-1,7 10 1,-9-15-40,0-1 0,1 1 1,-1-1-1,0 1 0,1-1 0,-1 1 0,0-1 0,1 1 0,-1-1 0,1 0 0,-1 1 0,1-1 0,-1 0 0,0 1 0,1-1 1,0 0-1,-1 0 0,1 0 0,-1 1 0,1-1 0,-1 0 0,1 0 0,-1 0 0,1 0 0,-1 0 0,1 0 0,0 0 0,-1 0 0,2 0 1,-1-1 19,0 1 0,0-1-1,0 0 1,0 1 0,0-1 0,0 0 0,1 0 0,-2 0 0,1 0 0,0 0 0,0 0 0,1-1 0,1-4 81,1 0-1,-1 0 0,0 0 0,2-7 0,-1 3-63,-2 2-50,1 0-1,-1 0 0,2-15 1,-4 20-87,1 0-1,-1 1 1,0-1 0,1 0 0,0 0 0,0 0 0,0 1 0,0-1 0,0 1 0,0-1 0,0 0 0,3-1-1,-2 2 29,0 0-1,0 0 0,0 0 0,0 1 0,1-1 0,-1 1 1,1 0-1,-1-1 0,1 1 0,-1 1 0,1-1 0,3-1 1,2 0 26,-4 1 43,1 0 0,-1 0-1,0 0 1,1-1 0,-1 1 0,0-1 0,0 0 0,0-1 0,0 1 0,0-1 0,-1 1-1,1-1 1,5-6 0,-3 1 37,-1 0-1,1-1 0,-1 0 0,-1 1 0,0-1 1,0-1-1,-1 1 0,3-13 0,1-11-101,3-36 0,-10 63 23,8-69-125,-1-80 0,-8 127 137,-1 1 0,-1 0 0,-1-1-1,-1 1 1,-2 0 0,-13-35 0,14 46-12,-1 0-1,-1 0 1,-1 0 0,-13-17 0,21 32-28,0-1-1,-1 1 0,1-1 0,-1 1 1,1 0-1,-1 0 0,0-1 0,1 1 1,-1 1-1,0-1 0,0 0 1,-2-1-1,3 2 13,0 0 0,0 0 1,0 0-1,1 0 0,-1 0 0,0 0 1,0 0-1,0 0 0,0 0 0,0 0 1,0 0-1,1 1 0,-1-1 0,0 0 0,0 1 1,0-1-1,1 0 0,-1 1 0,0-1 1,0 1-1,1-1 0,-1 1 0,0 0 1,1-1-1,-1 1 0,1 0 0,-1-1 1,1 1-1,-1 0 0,1-1 0,-1 2 1,-21 42-38,3 1 1,-19 61 0,-4 13 1461,47-153-646,2 13-883,1 0-1,1 1 0,1 1 1,16-26-1,-26 44 127,1 1 1,-1-1-1,1 0 0,-1 0 0,1 0 1,-1 0-1,1 0 0,0 1 0,-1-1 0,1 0 1,0 1-1,0-1 0,0 0 0,-1 1 0,1-1 1,0 1-1,0-1 0,0 1 0,0 0 1,0-1-1,0 1 0,0 0 0,0 0 0,0 0 1,0-1-1,0 1 0,0 0 0,0 0 0,0 1 1,0-1-1,0 0 0,0 0 0,0 0 1,0 1-1,0-1 0,0 0 0,0 1 0,0-1 1,0 1-1,-1-1 0,1 1 0,0-1 0,0 1 1,0 1-1,6 3-65,-1 1 0,-1 0 1,1 0-1,-1 1 0,0 0 0,0 0 0,6 13 1,-6-10 162,1 0 1,0 0-1,11 11 1,-17-20-98,0-1-1,1 1 1,0-1-1,-1 1 1,1-1 0,-1 1-1,1-1 1,0 0 0,-1 1-1,1-1 1,0 0-1,-1 1 1,1-1 0,0 0-1,0 0 1,-1 1 0,1-1-1,0 0 1,0 0 0,-1 0-1,1 0 1,1 0-1,0-1 1,-1 1-1,0-1 1,1 1 0,-1-1-1,0 0 1,1 0-1,-1 1 1,0-1-1,0 0 1,0 0-1,2-2 1,2-3 1,0 0 0,0-1 0,6-11 0,-10 15-7,10-13 39,13-27 193,-22 38-223,0 1-1,0 0 1,-1-1 0,1 1 0,-1-1 0,0 1-1,0-10 1,-1 14-32,0 0 0,0-1-1,0 1 1,0-1 0,0 1-1,0 0 1,0-1-1,0 1 1,0-1 0,0 1-1,0 0 1,0-1 0,0 1-1,-1 0 1,1-1 0,0 1-1,0-1 1,0 1 0,-1 0-1,1 0 1,0-1 0,-1 1-1,1 0 1,0-1 0,0 1-1,-1 0 1,0-1 0,1 1-3,-1 0-1,0 0 1,0 0 0,1 0 0,-1 0 0,0 0 0,1 0 0,-1 0 0,0 1-1,0-1 1,1 0 0,-1 0 0,0 1 0,0-1 0,-27 19-274,21-14 253,-8 6 71,-24 22-1,25-21-73,-27 20 0,39-31 41,0 0 0,0 0 0,0 0 0,-1 0-1,1 0 1,0 0 0,-1-1 0,1 1 0,-1-1 0,1 1 0,0-1 0,-1 0 0,1 0 0,-1 0 0,1-1 0,-1 1-1,1-1 1,0 1 0,-1-1 0,1 0 0,0 1 0,-1-1 0,1 0 0,0-1 0,0 1 0,-2-2 0,2 2 1,1 0 1,-1 1-1,0-1 1,1 1 0,-1-1-1,1 1 1,-1 0 0,0-1-1,1 1 1,-1 0-1,0 0 1,1 0 0,-1 0-1,-3 1 1,-26 6 51,28-7-4,-31 11 228,-37 17 1,10-4 122,-232 102 217,216-90-436,0-3 1,-107 30-1,-146 37-236,61-28 479,-3-18-588,221-45 59,-171 37 498,157-38-384,-82 0-1,59-5 162,-18 0 56,-35 2-402,84-5 386,-2-1-404,53 1 163,0 1 1,0 0-1,1 0 0,-1 0 0,0 1 1,1 0-1,-7 2 0,11-4 36,1 1 0,-1-1 0,0 0 0,0 1 0,0-1 0,1 1 0,-1-1 0,0 1 0,1-1 0,-1 1 0,0 0 0,1-1 0,-1 1 0,1 0 0,-1 0 0,1-1 0,-1 1 0,1 0 0,0 0 0,-1 0 0,1-1 1,0 1-1,-1 0 0,1 0 0,0 1 0,0 0 3,1-1 1,-1 0 0,0 1 0,1-1 0,-1 0 0,1 1 0,0-1 0,-1 0 0,1 1 0,0-1 0,0 0-1,0 0 1,0 0 0,1 1 0,6 5-52,0 0-1,0-1 1,14 8 0,-20-13 20,23 12-106,0 0 0,0-2 0,1-1 0,32 8 0,110 17 326,-119-29 146,97 0-1,-146-6-315,1 0 0,0 0-1,0 1 1,0-1 0,-1 0 0,1 0 0,0-1 0,0 1 0,0 0 0,-1 0-1,1 0 1,0 0 0,0-1 0,-1 1 0,1 0 0,0-1 0,1 0-1,-2 1-8,-1-1-1,1 1 1,0-1-1,0 1 0,-1 0 1,1-1-1,0 1 0,0-1 1,-1 1-1,1 0 0,-1 0 1,1-1-1,0 1 1,-1 0-1,1-1 0,-1 1 1,1 0-1,0 0 0,-1 0 1,0-1-1,-35-11 71,5 6-124,0 1 0,-54-1 0,-68 12-113,122-3 105,0 2 1,0 1 0,-45 15-1,57-15 15,1 1 0,1 1 0,-1 1 1,1 0-1,1 1 0,-31 25 0,43-31 16,0 0 1,-1 0-1,2 1 0,-1-1 1,0 1-1,1 0 0,-5 9 1,7-12 4,0 1 0,1-1 0,-1 0 0,0 1 0,1-1 0,-1 1 1,1-1-1,0 1 0,-1-1 0,1 1 0,1-1 0,-1 1 0,0-1 0,1 1 0,-1-1 0,1 1 1,0-1-1,-1 1 0,1-1 0,2 4 0,1 0 15,1 0 1,0-1-1,0 1 1,0-1-1,0 0 0,1 0 1,0-1-1,0 0 1,0 0-1,8 4 1,-5-3 21,1 0 1,0-1 0,1 0 0,-1-1-1,1 0 1,13 1 0,11-2 16,-1-1-1,1-2 1,0-1 0,-1-2-1,0-1 1,0-2 0,43-13-1,-47 9 52,0 0 0,34-18-1,-52 23-28,0-1 1,0-1-1,0 0 0,-1-1 0,0 0 0,-1-1 0,12-14 0,-20 22-47,0 0 0,-1 0 0,1 0 0,-1-1 0,0 1-1,0 0 1,0-1 0,0 1 0,0-1 0,0 1 0,0-6 0,-1 7-11,0-1 1,0 1 0,0 0 0,0 0-1,-1 0 1,1 0 0,0-1-1,-1 1 1,1 0 0,-1 0-1,1 0 1,-1 0 0,0 0 0,1 0-1,-1 0 1,0 0 0,0 0-1,0 0 1,0 1 0,0-1 0,0 0-1,0 0 1,0 1 0,0-1-1,0 1 1,0-1 0,0 1-1,-2-1 1,-5-2-46,-1 0 0,0 1-1,0 0 1,0 1 0,0 0-1,0 0 1,-11 1 0,-65 9-342,60-6 332,17-2 46,-41 4 25,0 2-1,1 3 1,-62 20-1,108-30-35,0 1 0,0 0-1,1 0 1,-1 0 0,0 0-1,1 0 1,-1 0 0,-1 2 0,3-3 4,-1 0 1,1 0-1,0 1 1,0-1 0,-1 0-1,1 1 1,0-1-1,0 0 1,0 1 0,-1-1-1,1 0 1,0 1-1,0-1 1,0 1-1,0-1 1,0 0 0,0 1-1,0-1 1,0 1-1,0-1 1,0 0 0,0 1-1,0-1 1,0 1-1,0 0 1,2 0-13,-1 0 0,0 0 0,0 1 0,1-1 0,-1 0 0,0 0 0,1 0 0,-1 0 0,1-1 0,0 1 0,-1 0 0,1-1 0,0 1 0,-1-1 0,1 1 0,0-1 0,-1 0 0,3 1 0,28 2 16,-1-2-1,57-3 1,-52 0-110,8 0 29,77-15 1,-94 11 124,-1-1 1,0-1-1,0-2 1,28-14-1,44-32 472,-85 48-377,-1-1 0,0-1 1,0 0-1,-1-1 1,13-15-1,-23 25-112,0-1 0,0 1 0,0-1 0,1 1 0,-2-1 0,1 0 0,0 1 0,0-1 0,0 0 0,-1 0 0,1 0 0,-1 1 0,0-1 0,1 0 0,-1 0 0,0 0 0,0 0 0,0 0 0,-1-3 0,0 3-18,1 1 1,-1-1 0,0 0-1,0 1 1,0-1 0,0 1-1,0-1 1,-1 1 0,1-1-1,0 1 1,-1 0 0,1 0-1,-1 0 1,1 0 0,-1 0-1,0 0 1,1 0 0,-1 0 0,-2 0-1,-16-6 8,0 1 0,0 0 0,-1 2 0,0 1 1,-21-2-1,-105 4-144,135 1 133,-197 9-46,-38 0 128,-37-3 30,-210 1 10,19-20-334,249 7 269,-196-23-79,134 7 75,-147-7 90,90 5 380,113 4-85,-144-3-546,365 23 139,-182 4-244,154-1 23,0 2-1,-70 18 1,105-22 184,1 0 0,-1 0 0,1 1 0,-1-1 1,1 1-1,0 0 0,-1 0 0,-2 2 1,5-3 9,1 0 1,-1 0-1,0-1 1,0 1-1,1 0 1,-1 0-1,1 0 1,-1 0-1,1 0 1,-1 0 0,1 0-1,0 0 1,-1 0-1,1 0 1,0 0-1,0 0 1,0 0-1,-1 0 1,1 0-1,0 0 1,1 0 0,-1 1-1,0-1 1,0 0-1,0 0 1,1 0-1,-1 0 1,0 0-1,1 0 1,-1 0-1,1 0 1,0 1 0,2 2 27,0 0 1,1 0 0,-1 0 0,1 0 0,0 0 0,0-1-1,1 1 1,-1-1 0,0 0 0,1-1 0,0 1 0,0-1 0,0 0-1,0 0 1,7 2 0,8 1-50,0-1 0,33 3-1,27-2 54,1-3 0,0-4-1,88-13 1,-161 13-39,32-2-29,-36 4 35,0 0 0,-1 0 0,1 0 0,-1 1 0,1-1-1,-1 1 1,0 0 0,7 2 0,-9-2-1,0 0 0,0-1 0,0 1 0,0 0 1,-1 0-1,1 0 0,0 0 0,0 0 0,-1 0 0,1 0 0,0 0 1,-1 0-1,1 1 0,-1-1 0,1 0 0,-1 0 0,0 1 0,0-1 1,1 0-1,-1 0 0,0 1 0,0-1 0,0 0 0,0 0 1,-1 3-1,0 4-33,0 0 1,-5 14-1,6-22 36,-22 59-57,-2-1 0,-37 62 0,60-118 57,0 0 24,0 0 0,0 1 0,0-1 0,0 1 0,0-1 0,1 1 0,-1-1 0,1 1 0,-1 5 0,1-7-24,8-1 219,30-8-491,-36 8 138,-2 1 145,0 0 0,0 1-1,-1-1 1,1 0 0,0 1-1,-1-1 1,1 0 0,-1 0 0,0 0-1,1 0 1,-1 1 0,0-1-1,0 0 1,1 0 0,-1 0-1,0 0 1,0-1 0,0 1 0,-2 1-1,-26 14 127,22-13 14,-9 3-63,-2 0 0,1-1 0,-1-1 0,-32 4 1,-29 6-226,11-2-7,51-9-235,24-1 79,30-4 120,64-8 484,170-42 0,-213 37-150,80-24-70,-103 27 253,61-29 0,-93 40-314,0-1 0,0 1 0,-1-1 1,1 0-1,-1 0 0,1 0 0,-1 0 1,4-5-1,-5 6-15,-1 1 0,0-1 0,0 0 1,1 1-1,-1-1 0,0 0 0,0 1 1,1-1-1,-1 0 0,0 0 0,0 1 1,0-1-1,0 0 0,0 0 0,0 1 1,-1-1-1,1 0 0,0 0 0,0 1 1,0-1-1,-1 0 0,1 1 0,0-1 1,-1 0-1,1 1 0,0-1 0,-1 0 1,1 1-1,-1-1 0,1 1 0,-1-1 1,0 1-1,1-1 0,-1 1 0,1-1 0,-1 1 1,0 0-1,1-1 0,-2 1 0,-7-6 51,0 2-1,-1-1 1,1 2-1,-19-6 0,-42-6-54,46 11-81,-25-6 143,1-1 0,1-3-1,0-2 1,2-1 0,-78-43 0,112 54-12,1 0 0,0-1 0,1 0 0,0 0 0,-11-13 1,17 17-78,0-1 1,0 0 0,0 1 0,1-1-1,-1-1 1,1 1 0,0 0 0,0 0-1,1-1 1,-1 1 0,1-1 0,0 0-1,0 1 1,1-1 0,-1 0 0,1-6-1,3-4-20,-1-1 0,2 1 0,0 0 0,1 1 0,0-1 0,1 1 0,11-18 0,5-14-71,-13 25 87,29-68 99,83-140 0,-22 86-33,-35 53-57,-53 75 31,-1 0-1,12-26 1,-21 40-16,-1-1 1,1 1-1,-1 0 1,1-1-1,-1 1 0,0-1 1,1 1-1,-1-1 1,0 1-1,0-1 1,0 1-1,0-1 1,0 1-1,-1-3 0,1 4-5,0-1 0,-1 1 1,1-1-1,0 1 0,-1-1 0,1 1 0,-1-1 0,1 1 0,0-1 0,-1 1 0,1-1 0,-1 1 0,1-1 0,-1 1 0,0 0 0,1 0 0,-1-1 0,1 1 0,-1 0 0,0 0 0,1-1 0,-2 1 0,-1 0-29,0 0 0,-1 0 0,1 0 0,0 1 0,0-1 0,0 1 0,-1 0-1,1-1 1,0 2 0,0-1 0,-4 2 0,-63 40-190,-1 2 209,-2-7-51,-100 56 394,134-70-114,1 2 1,-46 40-1,6 3-531,181-152 214,-24 31 8,66-50 148,-141 99-53,23-21 225,-25 22-189,-1 0-1,1 0 0,-1 0 1,1 0-1,-1 0 1,0 0-1,0 0 0,0-1 1,0 1-1,0 0 0,1-5 1,-2 7-34,0-1 0,0 1 1,0-1-1,0 1 0,0-1 1,0 1-1,0-1 0,0 1 0,0-1 1,-1 1-1,1-1 0,0 1 1,0-1-1,0 1 0,-1-1 1,1 1-1,0 0 0,0-1 0,-1 1 1,1 0-1,0-1 0,-1 1 1,1 0-1,-1-1 0,1 1 1,0 0-1,-1-1 0,1 1 0,-1 0 1,0-1-1,-18-2-68,-1 2-5,0 2 1,-1 0-1,1 1 0,-24 6 0,-79 23-83,120-30 150,-39 12-79,2 2 1,0 2-1,1 1 0,-55 35 1,-132 110 65,125-85 68,89-71 159,12-7-201,0 0 0,0 0 1,-1 0-1,1 0 0,0 0 0,0 0 1,0 0-1,0 0 0,-1 0 0,1 0 0,0 0 1,0 0-1,0 0 0,0 0 0,0 0 0,-1 0 1,1 0-1,0 0 0,0 0 0,0 0 0,0 0 1,0 0-1,-1 0 0,1-1 0,0 1 0,0 0 1,0 0-1,0 0 0,0 0 0,0 0 0,0 0 1,-1 0-1,1-1 0,0 1 0,0 0 0,0 0 1,0 0-1,0-3 23,0 0 0,0 0 1,0 1-1,1-1 0,-1 1 0,2-6 0,-2 8-31,3-14-21,0 1 1,-1-1-1,0 0 0,-1-18 1,-1 27 32,-1 0 0,1 1 1,-1-1-1,0 0 1,0 1-1,-1-1 1,1 1-1,-1 0 1,0 0-1,0-1 0,-1 1 1,1 0-1,-1 1 1,0-1-1,0 0 1,-7-6-1,-44-45 218,39 38-131,13 15-72,-11-16-556,12 17 510,1 1 1,0-1 0,0 1 0,-1-1 0,1 0 0,0 1 0,0-1-1,0 1 1,0-1 0,0 0 0,0 1 0,0-1 0,0 0-1,0 1 1,0-1 0,0 0 0,0 1 0,0-1 0,1 1-1,-1-1 1,0 0 0,0 1 0,1-1 0,-1 1 0,0-1-1,1 1 1,-1-1 0,1 1 0,-1-1 0,1 1 0,0-1-1,13-9 5,0 0-1,1 2 0,21-10 0,18-10 84,-36 15-17,0 0-1,-1-1 0,-1 0 0,0-1 1,-1-1-1,-1-1 0,-1 0 0,13-21 0,10-22 36,33-76-1,-37 69-34,-10 20-36,-3-1 0,-1 0 0,-2-2 0,13-80 0,-19 69 21,-4-1-1,-2-1 0,-7-88 1,-1 109 119,-3 0 0,-2 0 1,-18-53-1,14 49-190,7 26 57,-1 1-1,-12-24 1,15 33-45,-1 1 0,-1 1 0,0-1 0,0 1 0,0 0-1,-12-10 1,18 17 5,-1 0 0,1 1-1,-1-1 1,0 1 0,1-1-1,-1 1 1,0-1-1,1 1 1,-1-1 0,0 1-1,0 0 1,1-1 0,-1 1-1,0 0 1,0 0 0,0 0-1,0-1 1,1 1-1,-1 0 1,0 0 0,0 0-1,0 0 1,0 1 0,1-1-1,-1 0 1,0 0-1,0 0 1,0 1 0,0-1-1,1 0 1,-1 1 0,0-1-1,0 1 1,1-1-1,-1 1 1,0-1 0,1 1-1,-1-1 1,1 1 0,-1 0-1,-3 4-94,1 0 1,0 0-1,0 0 0,0 0 0,-1 6 0,-3 4-56,-5 6 64,3-3 189,-2 1-1,0-1 0,-22 26 1,30-40-28,0-1 0,-1 1 0,1-1 0,-1 0 1,1 0-1,-1 0 0,0-1 0,0 1 0,0-1 1,0 0-1,-1 0 0,1 0 0,-1-1 0,1 1 0,-1-1 1,1 0-1,-1-1 0,0 1 0,1-1 0,-1 0 0,0 0 1,-5-1-1,1-3-16,9 4-52,0 1-1,1-1 1,-1 0-1,0 0 1,0 0-1,0 1 0,0-1 1,0 0-1,0 0 1,0 1-1,0-1 1,0 0-1,0 0 1,0 0-1,0 1 0,0-1 1,0 0-1,-1 0 1,1 1-1,0-1 1,0 0-1,0 0 1,0 0-1,0 1 0,0-1 1,0 0-1,-1 0 1,1 0-1,0 0 1,0 1-1,0-1 0,0 0 1,-1 0-1,1 0 1,0 0-1,0 0 1,0 0-1,-1 0 1,1 0-1,0 1 0,0-1 1,-1 0-1,1 0 1,0 0-1,0 0 1,0 0-1,-1 0 1,1 0-1,0 0 0,0 0 1,-1 0-1,1-1 1,0 1-1,0 0 1,0 0-1,-1 0 0,1 0 1,0 0-1,0 0 1,0 0-1,-1 0 1,1-1-1,0 1 1,0 0-1,0 0 0,0 0 1,-1 0-1,1-1 1,-1 29-35,-2 1 1,-7 30-1,-1 4 340,11-28 225,5-38-133,39-59-102,-28 37-260,31-34 0,28-39 49,-32 40 44,-41 55-96,2-2-78,-1 0 0,1 1-1,1-1 1,7-6 0,-11 11 52,-1-1 0,1 1 0,-1-1 0,1 1 0,0-1 0,-1 1 1,1 0-1,0 0 0,-1-1 0,1 1 0,0 0 0,0 0 0,-1 0 0,1-1 0,0 1 0,0 0 0,-1 0 0,1 0 1,0 0-1,0 1 0,-1-1 0,1 0 0,0 0 0,0 0 0,-1 1 0,1-1 0,0 0 0,-1 1 0,1-1 0,0 0 0,-1 1 1,1-1-1,-1 1 0,1-1 0,0 1 0,-1-1 0,1 1 0,-1 0 0,0-1 0,1 1 0,-1-1 0,1 1 0,-1 0 1,0 0-1,0-1 0,1 2 0,1 5-65,0-1 0,0 1-1,0 0 1,-1 0 0,1 13 0,1 6 142,-2-17 16,-1-8-56,0 0 1,0 0-1,1 0 1,-1 1 0,0-1-1,0 0 1,1 0-1,-1 0 1,0 0-1,1 0 1,0 1-1,0-2-19,-1 1 0,1-1 1,0 0-1,-1 0 0,1 1 0,-1-1 0,1 0 0,0 0 1,-1 0-1,1 0 0,0 0 0,-1 0 0,1 0 0,0 0 1,-1 0-1,1 0 0,-1 0 0,1-1 0,0 1 0,-1 0 1,1 0-1,-1-1 0,2 1 0,6-4 61,0 0-1,0 0 1,0-1-1,-1 0 1,11-8 0,2-3-11,267-216-264,-174 139 155,-112 92 37,21-14-167,-22 15 172,0-1 1,1 1-1,-1 0 0,1 0 1,-1 0-1,0 0 1,1-1-1,-1 1 0,1 0 1,-1 0-1,0 0 1,1 0-1,-1 0 0,1 0 1,-1 0-1,1 0 0,-1 0 1,0 0-1,1 0 1,0 1-1,-1-1 1,0 0-1,0 1 1,1-1-1,-1 1 1,0-1-1,0 1 1,0-1 0,1 0-1,-1 1 1,0-1-1,0 1 1,0-1 0,0 1-1,0-1 1,0 1-1,0-1 1,0 0-1,0 1 1,0-1 0,0 1-1,0-1 1,0 1-1,-1 0 1,-1 8-21,-1 0 1,0 1 0,-1-1-1,0-1 1,-1 1 0,1-1 0,-2 1-1,1-1 1,-10 10 0,-7 7 74,-37 31 0,-76 53 211,54-45 40,3-4 9,69-55-158,9-5-147,0 0 1,0 0-1,0 0 0,0 0 0,0 0 1,-1 0-1,1 0 0,0-1 1,0 1-1,0 0 0,0 0 1,0 0-1,0 0 0,0 0 1,0 0-1,0 0 0,0 0 1,-1 0-1,1 0 0,0 0 1,0 0-1,0 0 0,0-1 0,0 1 1,0 0-1,0 0 0,0 0 1,0 0-1,0 0 0,0 0 1,0 0-1,0 0 0,0-1 1,0 1-1,0 0 0,0 0 1,0 0-1,0 0 0,0 0 0,0 0 1,0 0-1,0-1 0,8-15 103,6-1-173,2 0 0,-1 1 1,27-21-1,-4 4 62,125-123 38,25-23-116,-183 174 22,0 1-1,0 0 0,0 0 1,0 0-1,0 1 0,1-1 1,7-2-1,-13 6 55,1-1-1,-1 1 1,0 0 0,1 0-1,-1 0 1,0 0 0,1 0-1,-1-1 1,1 1 0,-1 0-1,0 0 1,1 0 0,-1 0-1,0 0 1,1 0 0,-1 0-1,1 0 1,-1 0 0,0 0-1,1 1 1,-1-1 0,0 0-1,1 0 1,-1 0 0,0 0-1,1 0 1,-1 1-1,0-1 1,1 0 0,-1 0-1,0 1 1,1-1 0,-1 0-1,0 0 1,0 1 0,1-1-1,-1 0 1,0 1 0,0-1-1,0 0 1,1 1 0,-3 20-160,-2-1 146,-1-1 0,-2 0-1,0 0 1,0 0 0,-2-1 0,0 0-1,-2 0 1,0-1 0,-13 15-1,-20 21 318,-68 61-1,37-38-121,70-71-152,-61 68 153,59-64-148,0 0 1,0 1-1,1 0 0,0 0 0,-7 20 0,13-30-20,-1 1 0,1-1-1,0 0 1,0 0 0,0 1-1,-1-1 1,1 0 0,0 1-1,0-1 1,0 0-1,0 1 1,0-1 0,0 0-1,0 0 1,0 1 0,0-1-1,0 0 1,0 1 0,0-1-1,0 0 1,0 1-1,0-1 1,0 0 0,0 1-1,0-1 1,0 0 0,0 0-1,1 1 1,-1-1 0,0 0-1,0 1 1,0-1-1,0 0 1,1 0 0,-1 1-1,0-1 1,0 0 0,1 0-1,-1 0 1,0 1 0,0-1-1,1 0 1,-1 0-1,0 0 1,1 0 0,-1 0-1,0 0 1,0 1 0,1-1-1,19-5 139,21-11-71,-1-1-1,0-3 0,-1-1 0,62-46 0,131-124-381,-42 35 19,-185 151 265,2 0-1,-1 1 0,0-1 1,1 1-1,0 1 0,0-1 0,0 1 1,9-2-1,-16 4 22,1 1 0,-1 0 0,0 0 0,1 0 0,-1 0 0,0-1 0,1 1 0,-1 0 0,1 0-1,-1 0 1,0 0 0,1 0 0,-1 0 0,1 0 0,-1 0 0,0 0 0,1 0 0,-1 1 0,1-1 0,-1 0 0,0 0 0,1 0 0,-1 0 0,0 0 0,1 1 0,-1-1-1,0 0 1,1 0 0,-1 1 0,0-1 0,0 0 0,1 1 0,-1-1 0,0 0 0,0 0 0,1 1 0,-1-1 0,0 0 0,0 1 0,0-1 0,0 1 0,0-1-1,0 0 1,1 1 0,-1-1 0,0 1 0,0-1 0,0 0 0,0 1 0,-8 23-56,7-22 48,-7 14-34,0-1 1,0 0-1,-16 20 0,-38 38-6,44-52 41,-117 131 193,-70 83-11,195-224-197,6-7 44,1 0 0,-1 0 0,1 1-1,-1-1 1,1 1 0,0 0 0,1 0 0,-4 7 0,8-9 57,5-6 16,4-5 44,0-1 0,17-19-1,-10 10-98,187-149 205,-46 42-43,13-32-508,93-79 269,-251 226 5,33-26-118,-42 32 105,1 0 0,0 1-1,0 0 1,0 0 0,0 1-1,7-2 1,-13 4 38,0 0 0,0-1 0,1 1 0,-1 0 0,0 0 1,0 0-1,0 0 0,1 0 0,-1 0 0,0 0 0,0 0 0,1 0 0,-1 0 0,0 0 0,0 0 0,0 0 0,1 0 0,-1 0 1,0 0-1,0 0 0,1 0 0,-1 0 0,0 0 0,0 0 0,0 0 0,1 0 0,-1 1 0,0-1 0,0 0 0,0 0 0,0 0 1,1 0-1,-1 0 0,0 1 0,0-1 0,0 0 0,0 0 0,0 0 0,1 1 0,-1-1 0,0 0 0,0 0 0,0 0 0,0 1 1,0-1-1,0 0 0,0 0 0,0 1 0,0-1 0,0 0 0,0 1 0,-1 6-42,0 0 1,-1 0-1,1 0 0,-2 0 0,1-1 1,-1 1-1,-4 8 0,-3 7 4,-7 14 83,-1-1 1,-1 0-1,-2-2 1,-1 0-1,-41 44 0,-39 28 360,-16 17 259,93-94-541,2 1 0,-29 48-1,32-38-78,18-36-26,0 1 0,1-1 1,0 1-1,0-1 0,0 1 0,0-1 0,1 1 1,-1 6-1,1-10-7,0 1 0,0-1 1,0 1-1,0-1 0,1 1 0,-1 0 1,0-1-1,0 1 0,0-1 1,0 1-1,1-1 0,-1 1 0,0-1 1,0 1-1,1-1 0,-1 1 1,0-1-1,1 1 0,-1-1 1,1 0-1,-1 1 0,1-1 0,-1 0 1,0 1-1,1-1 0,0 0 1,-1 1-1,1-1 0,-1 0 0,1 0 1,-1 0-1,1 1 0,-1-1 1,1 0-1,-1 0 0,1 0 0,0 0 1,-1 0-1,1 0 0,-1 0 1,2-1-1,3 0 11,0 0-1,0 0 1,0-1 0,5-3 0,-7 4-8,62-31 75,110-75 1,-100 59-162,81-57-28,206-182-1,-219 171 14,-124 105-8,-19 11 88,1 0 0,-1 0 0,1 0 0,-1 0 0,1-1 0,0 1 0,-1 0 0,1 0 0,-1 0-1,1 0 1,-1 0 0,1 0 0,0 1 0,-1-1 0,1 0 0,-1 0 0,1 0 0,-1 0 0,2 1 0,-2-1-2,1 1 0,-1-1 0,1 1 0,-1-1 0,0 1 1,1 0-1,-1-1 0,0 1 0,1-1 0,-1 1 0,0 0 0,1-1 0,-1 1 0,0 0 1,0-1-1,0 1 0,0 0 0,-1 22-88,-2-8 108,0 0 0,-2 0 0,0 0 0,0-1 0,-2 0 0,1 0 0,-2 0 1,0-1-1,0 0 0,-20 22 0,-6 0-25,-1-1 0,-43 32 0,-30 28 58,75-60-59,-49 69-1,-18 45 306,83-121-166,31-44 373,24-23 0,-2 10-429,71-42 1,2-3-184,-55 29-106,84-93 1,-86 84 138,12-12 41,110-108-150,-167 168 69,-3 4-61,-9 11 26,3-4 132,-26 39-224,-1 3 221,-2-1 1,-47 52-1,-49 22 68,24-26 34,43-32-73,-83 108 0,127-143 51,14-21 117,5-5 32,8-6-85,0-2 1,14-10-1,6-5-45,2 0-12,283-208 182,0-33-162,-187 158-125,-79 67-173,-44 34 199,-2 1-29,1 0-1,0 0 1,0 1-1,0-1 1,1 1 0,-1 0-1,1 1 1,6-3-1,-11 5 50,-1 0 0,0 0-1,1-1 1,-1 1 0,1 0 0,-1 0-1,0 0 1,1 0 0,-1 0-1,0 0 1,1 0 0,-1 1-1,1-1 1,-1 0 0,0 0-1,1 0 1,-1 0 0,0 0-1,1 1 1,-1-1 0,0 0 0,1 0-1,-1 0 1,0 1 0,1-1-1,-1 0 1,0 0 0,0 1-1,1-1 1,-1 0 0,0 1-1,0-1 1,0 0 0,1 1-1,-1-1 1,0 1 0,0-1 0,0 0-1,0 1 1,0-1 0,0 1-1,-1 19-346,0-19 346,-2 12-14,-1 0 0,0 0 0,-1 0 0,0-1 0,-2 0 0,1 0-1,-1-1 1,-1 1 0,-9 10 0,-12 11 81,-49 46-1,29-34-24,-60 59 38,78-73-70,-36 50-1,64-78 26,-12 20 175,14-22-181,0 0 1,0 0-1,1 1 1,-1-1-1,1 0 0,-1 0 1,1 1-1,-1-1 0,1 0 1,0 1-1,0-1 1,-1 0-1,1 2 0,4 0 158,8-4 4,22-7-77,-1-1 0,1-1 0,-2-2 0,49-24 0,-33 10-157,-2-2 1,58-45-1,-4-5-8,224-170 5,-296 227 51,3-2 1,-1-1 1,32-33-1,-48 39 2,-14 17-17,0 0 1,1 1-1,-1-1 1,0 1-1,0-1 0,0 0 1,0 1-1,1-1 1,-1 0-1,0 1 1,0-1-1,0 0 0,0 1 1,-1-1-1,1 1 1,0-1-1,0 0 1,0 1-1,-1-2 1,1 1-8,-1 1 0,1-1 0,-1 1 0,1-1 0,-1 0 1,0 1-1,1-1 0,-1 1 0,0 0 0,0-1 0,1 1 1,-1-1-1,0 1 0,0 0 0,1 0 0,-2-1 1,-23-1-182,7 4 142,0 0-1,0 1 1,0 1-1,1 1 0,-1 1 1,1 0-1,-20 11 0,-119 71-77,84-45 86,-629 345-188,260-150 442,432-233-99,-33 14 407,39-18-494,0 0 0,1 0 0,-1 0 0,0-1 0,0 1 0,0-1 0,0 0 0,0 0 1,0 0-1,1 0 0,-1 0 0,-5-2 0,7 2-12,0-1 0,-1 0 0,1 1 0,0-1 0,0 0 0,0 0 0,0 0 0,0 0 0,0 0 0,0 0 0,0 0 0,0 0 0,1 0 0,-1 0 0,0 0 0,1-1 0,-1 1 0,1 0 1,-1 0-1,1-1 0,-1 1 0,1 0 0,0-1 0,0 1 0,0-1 0,0 1 0,0 0 0,0-1 0,0 1 0,0 0 0,0-1 0,1-1 0,1-4-58,-1 1 1,1 0-1,0 0 0,0 0 0,6-10 1,1 2-422,19-22 0,-1 2-1083,-27 33 1526,1 0-1,-1 1 1,1-1-1,-1 1 1,1-1-1,-1 0 1,0 1-1,0-1 1,1 1-1,-1-1 1,0 0-1,0 0 0,0 1 1,1-1-1,-1 0 1,0 1-1,0-1 1,0 0-1,0 0 1,0 1-1,-1-1 1,1 0-1,0 1 1,0-2-1,-1 1 8,0 0-1,1 1 1,-1-1-1,0 0 1,0 1-1,1-1 0,-1 1 1,0-1-1,0 1 1,0-1-1,0 1 1,1 0-1,-1-1 1,0 1-1,0 0 0,-1 0 1,-4-1-86,0 0-1,0 1 1,0 0 0,0 0 0,-7 2 0,-20 4-25,-48 17 1,24-6 181,-154 57 102,2 16-173,170-73 34,-335 117 305,172-85-55,172-45-268,0 0-1,0-2 1,0-1-1,-56-6 1,74 3 64,1 0 1,-1-1-1,1-1 1,0 1-1,0-2 1,1 0-1,-1 0 1,1-1-1,0 0 1,0 0 0,-16-16-1,4 0 37,1-1 0,2 0 0,-23-35 0,24 30 91,14 20-118,-1 0-1,0 0 0,0 1 0,-1-1 0,0 1 0,-11-10 0,15 16-73,0 0-1,-1-1 1,1 1-1,-1 0 1,1 1-1,-1-1 1,0 0-1,1 1 1,-1-1-1,0 1 1,0 0-1,1 0 1,-1 0-1,0 0 1,1 1-1,-1-1 1,0 1-1,1-1 1,-1 1-1,-4 2 1,-4 2 24,0 0 1,1 0 0,-16 12 0,-9 11 259,0 1 0,-56 62 0,-1 2 712,89-91-946,2 0-10,0-1-1,0 0 1,0 0 0,-1 0-1,1 0 1,0 0 0,-1 0-1,1 0 1,-1 0 0,1 0-1,-1-1 1,1 1 0,-1-1-1,-2 1 1,3-1-18,1 0 1,0 0-1,0 0 0,-1 0 1,1 0-1,0 0 0,-1 0 1,1 0-1,0-1 0,0 1 1,-1 0-1,1 0 0,0 0 0,0 0 1,-1-1-1,1 1 0,0 0 1,0 0-1,0 0 0,0-1 1,-1 1-1,1 0 0,0 0 1,0-1-1,0 1 0,0 0 0,0-1 1,0 1-1,0 0 0,-1 0 1,1-1-1,0 1 0,0 0 1,0-1-1,1-12 38,-1 10-10,6-34-91,2 0 0,1 1-1,26-64 1,-25 74-124,-9 25 171,-1-1-1,1 1 1,-1-1-1,1 1 1,-1 0-1,0-1 1,0 1-1,1-1 1,-1 1-1,0-1 1,0-1-1,-1 2 3,1 1 0,0 0 0,0 0-1,0 0 1,-1 0 0,1 0 0,0 0 0,0 0 0,-1 0 0,1 0-1,0-1 1,0 1 0,-1 0 0,1 0 0,0 0 0,0 1-1,-1-1 1,1 0 0,0 0 0,0 0 0,-1 0 0,1 0-1,0 0 1,0 0 0,0 0 0,-1 0 0,1 0 0,0 1 0,0-1-1,0 0 1,-1 0 0,1 0 0,0 0 0,0 1 0,0-1-1,0 0 1,-1 1 0,-4 3-50,1 1 0,-1 0 0,-7 10 0,-98 136 420,92-131-115,0-1 0,-1 0-1,-1-1 1,-1-2 0,-22 15-1,41-30-243,1 0 0,0 0 0,-1-1 0,1 1-1,-1 0 1,1-1 0,-1 1 0,1-1 0,-1 0-1,1 1 1,-1-1 0,-2 0 0,3 0-4,1 0 0,0 0 1,-1 0-1,1-1 0,0 1 0,-1 0 1,1 0-1,0 0 0,-1 0 1,1 0-1,0-1 0,0 1 0,-1 0 1,1 0-1,0-1 0,0 1 0,-1 0 1,1 0-1,0-1 0,0 1 0,0 0 1,-1 0-1,1-1 0,0 1 1,0-2 1,0 1 0,0 0 1,-1 0-1,1 0 1,1 0-1,-1 0 1,0 0-1,0 0 0,0 0 1,0 0-1,1 0 1,-1-1-1,8-19 39,1 0-1,17-30 1,30-40-152,-45 74 26,31-46 6,80-93 1,-372 392-206,136-154 869,102-73-526,7-6 14,0 0 0,0 0 1,-1-1-1,1 1 0,0-1 1,-12 3-1,16-5-68,0 0 0,-1 1 0,1-1 1,0 0-1,-1 0 0,1 0 0,-1 0 0,1 0 1,0-1-1,-1 1 0,1 0 0,0-1 0,-1 1 1,1-1-1,0 1 0,-1-1 0,1 1 0,0-1 1,0 0-1,0 0 0,0 0 0,0 1 0,0-1 1,0 0-1,0 0 0,0-1 0,0 1 0,0 0 0,1 0 1,-1 0-1,0 0 0,1-1 0,-1-1 0,-1-2 10,1 0 0,0 0-1,0 0 1,1 0-1,-1 0 1,1-1-1,0 1 1,1 0-1,-1 0 1,1 0-1,2-7 1,3-9-94,12-28 0,-8 22 85,-5 12 7,-1 6-136,-1 0-1,0 0 1,3-17 0,-6 26 109,0-1 0,0 0-1,0 0 1,0 1 0,0-1-1,0 0 1,0 1 0,0-1 0,0 0-1,0 1 1,0-1 0,0 0-1,0 1 1,-1-1 0,1 0 0,0 1-1,0-1 1,-1 0 0,1 1 0,-1-1-1,1 1 1,0-1 0,-1 1-1,1-1 1,-1 1 0,1-1 0,-2 0-1,1 1-2,-1-1 0,1 1 0,0 0 0,-1 0 0,1-1 0,-1 1-1,1 0 1,0 0 0,-1 1 0,1-1 0,0 0 0,-1 0 0,-1 1 0,-6 2-19,0 1 0,0 0 0,-9 6 0,16-9 36,-10 6 31,0 1 0,0 1-1,1 0 1,0 0 0,-15 18 0,-42 61 131,24-29 22,57-73-185,1 1 0,0 0-1,2 1 1,-1 0 0,1 1 0,29-14 0,-7 6-60,0 1 0,53-15-1,-63 25 148,49-9 0,-67 16-98,0 0 1,1 0 0,-1 1-1,0 0 1,1 1 0,-1 0-1,0 1 1,11 3-1,-14-3-22,-1 1 0,0 0-1,1 1 1,-1 0-1,0 0 1,-1 0 0,1 1-1,-1-1 1,0 1-1,0 0 1,0 1 0,-1-1-1,6 10 1,3 7-79,-1 1 0,13 31 0,-21-43 83,3 6 26,1-1-1,0-1 0,1 1 0,1-1 1,0-1-1,1 0 0,0 0 0,2-1 1,-1-1-1,1 0 0,1 0 0,0-2 0,1 0 1,0 0-1,0-1 0,23 8 0,-6-4 65,1-2-1,0-1 1,54 8-1,-36-12 214,98-1 0,-27-10-45,140-26 1,117-49-343,18-50 156,-57 16 112,-262 92-296,1 4 1,146-15-1,-210 32 124,0 1-1,0 0 1,0 1-1,0 1 0,0 1 1,-1 0-1,1 0 0,-1 2 1,1 0-1,-1 0 0,-1 1 1,22 13-1,-20-8 74,1-1 0,1-1 0,-1 0 0,1-2 0,1 0 0,-1 0 0,20 3 0,-18-7-50,-1-1 0,0-1 0,0-1 0,1-1 0,-1 0-1,0-1 1,0-1 0,0-1 0,24-7 0,12-9 26,85-45 0,-112 51-32,209-85 66,-90 41 262,-3-7-419,22-10 188,-159 73-92,11-5-3,0 1 0,22-6-1,-39 12-8,0 0-1,0 0 0,0 0 0,0 0 0,1 0 0,-1 0 0,0 0 1,0 0-1,0 0 0,1-1 0,-1 1 0,0 0 0,0 0 1,0 0-1,1 0 0,-1 1 0,0-1 0,0 0 0,0 0 0,1 0 1,-1 0-1,0 0 0,0 0 0,0 0 0,1 0 0,-1 0 0,0 0 1,0 1-1,0-1 0,0 0 0,0 0 0,1 0 0,-1 0 1,0 0-1,0 1 0,0-1 0,-2 8-147,-12 9-18,4-9 196,0-1-1,0 0 1,-1 0 0,1-1 0,-2 0 0,-12 4 0,-74 20 131,87-27-115,0 0-1,-1-1 0,1 0 0,-1-1 0,0-1 0,-12 0 0,23 0-34,1 0-1,0 0 0,-1 0 1,1 0-1,0 0 1,-1 0-1,1 0 1,0 0-1,-1 0 0,1 0 1,0 0-1,-1 0 1,1 0-1,0-1 1,0 1-1,-1 0 0,1 0 1,0 0-1,0 0 1,-1-1-1,1 1 1,0 0-1,0 0 0,-1-1 1,1 1-1,0 0 1,0 0-1,0-1 1,0 1-1,-1 0 1,1-1-1,0 1 0,0 0 1,0 0-1,0-1 1,0 1-1,0 0 1,0-1-1,6-13 135,48-61-346,-1-8 15,-23 35 188,43-55 0,-39 66-157,64-57 0,46-23-52,-73 61 395,-59 43-429,-12 13 243,0 0 1,0 0-1,0 0 0,0-1 0,0 1 1,0 0-1,0 0 0,0 0 0,0 0 1,0 0-1,0-1 0,0 1 0,0 0 1,0 0-1,0 0 0,0 0 0,0 0 0,0-1 1,0 1-1,-1 0 0,1 0 0,0 0 1,0 0-1,0 0 0,0 0 0,0 0 1,0 0-1,-1 0 0,1-1 0,0 1 1,0 0-1,0 0 0,0 0 0,0 0 1,-1 0-1,1 0 0,0 0 0,0 0 1,0 0-1,0 0 0,0 0 0,-1 0 1,1 0-1,0 0 0,0 0 0,0 0 1,0 0-1,-1 0 0,1 1 0,-5-1-37,0 2-1,-1-1 1,1 0-1,-10 5 0,-4 3 7,1 1-1,0 1 1,0 1-1,1 0 1,1 1-1,-17 17 0,10-8 13,-61 55 43,-122 74 342,95-71-247,-595 453 24,594-446-119,-169 98 0,267-178 15,-62 33 64,69-37-150,0 0 0,0-1 0,-1 0 0,1 0 0,-1-1 0,1 1 0,-1-2 0,-11 1 0,16-1 45,1 0 0,0-1-1,0 1 1,-1-1 0,1 1 0,0-1 0,0 0 0,0 0 0,0 0 0,0 0-1,0 0 1,0-1 0,-3-2 0,1 1-11,1-1 0,0 1 0,0-1 0,1 0 0,-4-6 0,5 9 7,1 1 0,0-1 0,-1 1 0,1-1 0,-1 1 0,1-1 0,-1 1 0,1-1 0,-1 1 0,1 0 0,-1-1-1,1 1 1,-1 0 0,1 0 0,-1-1 0,0 1 0,1 0 0,-1 0 0,0 0 0,1 0 0,-1 0 0,1 0 0,-1 0 0,0 0 0,1 0 0,-2 0 0,-19 6-330,17-5 329,-13 5 64,0 1 1,0 0-1,1 1 0,1 0 0,-1 2 1,1 0-1,1 0 0,0 1 1,-25 26-1,8 3-107,-46 76 0,48-69 245,25-41-168,-20 31 226,1 2 1,-17 42 0,34-61-120,7-14-80,0-6-47,-1 0 0,0 0 0,1 0 1,-1 0-1,0 0 0,1 0 0,-1 0 0,0 0 0,0 0 1,1 0-1,-1 0 0,0 0 0,1 0 0,-1 0 1,0 0-1,0 0 0,1-1 0,-1 1 0,0 0 0,0 0 1,1 0-1,-1-1 0,0 1 0,0 0 0,1-1 0,3-3 13,1-1-1,-1 0 1,0 0-1,0 0 1,-1 0 0,4-9-1,17-38-231,-15 30 194,3-3 82,-7 17-91,-1-2 0,0 1 0,0 0 0,-1-1 0,0 0 0,0 0 0,1-14-1,-4 24 25,0 0-1,0-1 1,0 1-1,0-1 1,0 1-1,0-1 1,0 1-1,0 0 1,0-1-1,0 1 1,-1-1-1,1 1 1,0 0-1,0-1 1,0 1-1,0-1 1,-1 1-1,1 0 1,0-1-1,-1 1 1,1 0-1,0-1 1,0 1-1,-1 0 1,1 0-1,-1-1 1,1 1-2,-1 0-1,0 0 1,1 0 0,-1 0 0,1 0 0,-1 0 0,0 0 0,1 0-1,-1 0 1,1 0 0,-1 1 0,1-1 0,-1 0 0,1 0 0,-1 1-1,1-1 1,-1 0 0,1 0 0,-1 1 0,0 0 0,-4 3-98,0 1 1,0 0-1,0 0 1,-7 12 0,0 0 30,-10 9 143,0-2 0,-2 0 0,-27 20 0,-85 57 649,14-11-622,117-86-105,0 0-1,1 0 0,-1 0 0,-3 6 0,27-12 67,7-3-117,0-2 1,0 0-1,-1-2 1,26-13-1,15-4-24,-58 23-9,-5 1 83,-1 1 1,0 0-1,1 0 1,-1 0-1,1 1 0,0-1 1,-1 0-1,1 1 1,-1 0-1,1-1 1,0 1-1,-1 0 0,6 1 1,-8-1 18,1 1-1,-1-1 1,0 0 0,1 0 0,-1 1 0,0-1-1,0 0 1,1 0 0,-1 1 0,0-1 0,0 0-1,0 1 1,0-1 0,0 0 0,1 1 0,-1-1 0,0 0-1,0 1 1,0-1 0,0 0 0,0 1 0,0-1-1,0 1 1,0-1 0,0 0 0,0 1 0,0-1-1,0 0 1,0 1 0,-1-1 0,1 0 0,0 1-1,0-1 1,-8 15-1,7-13 6,-6 8 59,-1 0 1,0-1-1,0 0 0,-1-1 0,0 1 1,-19 12-1,-7 6 35,-89 89 150,99-89-125,2 0 0,-35 53 1,46-56-73,12-24-56,0 0-1,0 0 1,0 0-1,0 0 1,0 0-1,-1 1 1,1-1-1,0 0 0,0 0 1,0 0-1,0 0 1,0 0-1,0 1 1,0-1-1,0 0 1,0 0-1,0 0 0,0 0 1,0 1-1,0-1 1,0 0-1,0 0 1,0 0-1,0 0 1,0 1-1,0-1 0,1 0 1,-1 0-1,0 0 1,0 0-1,0 0 1,0 0-1,0 1 1,0-1-1,0 0 1,0 0-1,1 0 0,-1 0 1,0 0-1,0 0 1,0 0-1,0 0 1,0 1-1,1-1 1,-1 0-1,0 0 0,0 0 1,0 0-1,0 0 1,0 0-1,1 0 1,-1 0-1,0 0 1,0 0-1,0 0 0,0 0 1,1 0-1,-1 0 1,0 0-1,0 0 1,0 0-1,0-1 1,1 1-1,-1 0 0,0 0 1,0 0-1,0 0 1,0 0-1,0 0 1,8-4 10,-1 0 0,-1-1-1,1 1 1,10-10 0,17-13-29,225-160 161,-28 2-225,109-82-323,-215 177 9,-121 88 378,1-3-34,1 0 0,0 1-1,0 0 1,1 1-1,-1-1 1,1 1-1,0 0 1,8-2-1,-14 5 46,-1 0 0,1 0 1,0-1-1,0 1 0,-1 0 0,1 0 0,0 0 0,-1 0 0,1 0 0,0 0 0,-1 0 0,1 1 0,0-1 0,-1 0 0,1 0 0,0 0 0,-1 1 0,1-1 0,-1 0 0,1 1 0,0-1 0,-1 1 0,1-1 0,-1 0 0,1 1 0,-1-1 0,1 1 0,-1-1 0,0 1 0,1 0 0,-1-1 0,0 1 0,1-1 0,-1 2 0,1 1-9,0 0-1,-1 0 0,0 1 0,1-1 0,-1 0 0,-1 0 0,1 4 0,-3 13 46,-1 0-1,0 0 1,-1-1-1,-2 1 1,0-1-1,0-1 1,-2 1-1,-17 25 0,-14 18 168,-50 56-1,38-52-139,-29 44 266,-117 213-1,195-317-317,-13 25-5,15-29-11,0 0-1,1 0 0,-1 0 1,0 1-1,1-1 0,-1 0 0,1 0 1,0 1-1,-1 3 0,1-6 11,0 1-1,0-1 1,1 0-1,-1 0 1,0 0-1,0 0 1,0 0-1,0 1 1,0-1-1,0 0 1,0 0-1,0 0 1,0 0-1,0 0 1,0 0-1,0 0 1,1 1-1,-1-1 1,0 0-1,0 0 1,0 0-1,0 0 1,0 0-1,0 0 1,1 0-1,-1 0 1,0 0-1,0 0 1,0 0-1,0 0 1,0 0-1,1 0 1,-1 0-1,0 0 1,0 0-1,10-4-88,4-7-72,0-1 0,22-23 0,-1 0 62,60-52-15,68-64 80,202-220 19,-358 365 68,1-3 78,1 0 1,0 0-1,0 1 1,17-10-1,-25 17-134,-1 1-1,1 0 0,-1 0 0,0-1 0,1 1 0,-1 0 0,1 0 0,-1 0 0,1 0 1,-1-1-1,1 1 0,-1 0 0,1 0 0,-1 0 0,1 0 0,-1 0 0,1 0 0,-1 0 1,1 0-1,-1 1 0,1-1 0,-1 0 2,1 0-1,-1 1 1,0-1-1,0 0 1,0 1 0,0-1-1,1 0 1,-1 1-1,0-1 1,0 0-1,0 1 1,0-1 0,0 0-1,0 1 1,0-1-1,0 0 1,0 1 0,0-1-1,0 0 1,0 1-1,0-1 1,0 1 0,-9 22-84,0-6 94,-2-1 0,0 0-1,-16 16 1,6-7 25,-141 198 264,66-88-197,17-30-13,-40 56-92,100-129 224,19-32-213,-1 0 0,1 1-1,0-1 1,0 0 0,0 1 0,0-1-1,-1 0 1,1 1 0,0-1-1,0 1 1,0-1 0,0 0-1,0 1 1,0-1 0,0 0 0,0 1-1,0-1 1,0 1 0,0-1-1,0 0 1,0 1 0,1-1-1,-1 0 1,0 1 0,0-1 0,0 0-1,1 1 1,-1-1 2,1 0 1,0 0-1,0 0 0,0 0 1,0 0-1,0 0 0,0 0 0,0-1 1,0 1-1,0 0 0,0-1 1,0 1-1,-1-1 0,1 1 1,0-1-1,1 0 0,11-8 24,-1-1-1,-1 0 0,0 0 0,0-1 0,-1-1 0,9-13 0,-13 17-17,39-48-61,3 1 0,79-70 0,16 9-35,88-78-170,-225 189 236,0-2-37,1 1 0,0 1 0,0-1 0,1 1 0,12-7 0,-10 10-39,-7 6 3,-3-2 73,-1 0-1,1-1 1,0 1-1,-1-1 1,1 1 0,-1 0-1,1-1 1,-1 1-1,-1 1 1,-3 5 4,0 0 0,-1 0 0,0 0 0,0-1 0,-10 10 1,-41 30 137,19-16-77,7-2 49,1 1 0,1 1 1,-48 68-1,32-28-102,-36 77-1,75-137 4,2-4 6,0 1 1,1-1 0,0 0 0,-3 12 0,6-18-11,-1 0 1,1-1-1,0 1 0,0 0 1,0 0-1,0 0 1,0 0-1,0-1 0,0 1 1,0 0-1,0 0 1,0 0-1,1 1 0,-1-2 4,0 0 0,0 0 0,1 0 0,-1 0 0,0 1 0,0-1 0,0 0 0,0 0 0,1 0 0,-1 0 0,0 0 0,0 0 0,0 0 0,1 0 0,-1 0 0,0 0 0,0 0 0,0 0 0,1 0 0,-1 0 0,0 0 0,0 0 0,0 0 0,1 0 0,-1 0 0,0 0 0,0 0 0,0 0 0,1 0 0,-1 0 0,0-1 0,0 1 0,0 0 0,3-2-6,0 0 1,0-1-1,0 1 1,0-1-1,3-4 1,25-29-118,2 2 0,46-38 1,87-52-20,-104 79 160,-24 17-85,2 2 0,53-28-1,-90 52 68,1 0 0,0 1 0,0-1 0,0 1 0,0 0 0,7-1 0,-10 2 2,0 0 1,0 0-1,0 0 0,-1 0 0,1 0 1,0 1-1,0-1 0,0 0 0,0 0 1,-1 1-1,1-1 0,0 0 0,0 1 1,0-1-1,-1 1 0,1-1 1,0 1-1,-1-1 0,1 1 0,0-1 1,-1 1-1,1 0 0,-1-1 0,1 1 1,-1 0-1,1 0 0,-1-1 0,1 1 1,-1 0-1,0 0 0,0 0 1,1 0-1,-1 1 0,1 4-5,-1 0 0,0 0 0,0 0 0,0 0 0,-1-1 0,-2 13 0,-1 2 8,0 8 94,-3 31-19,7-53-50,-1-1 1,2 1 0,-1-1 0,1 1 0,-1-1 0,2 1 0,2 9-1,-4-14-19,1 0 0,-1-1 0,0 1 0,1 0 0,-1-1-1,0 1 1,1 0 0,-1-1 0,1 1 0,-1-1 0,1 1-1,-1-1 1,1 1 0,-1-1 0,1 1 0,-1-1 0,1 0 0,0 1-1,-1-1 1,1 0 0,0 1 0,-1-1 0,1 0 0,0 0-1,0 0 1,-1 0 0,1 1 0,0-1 0,0 0 0,-1 0-1,1 0 1,0-1 0,-1 1 0,1 0 0,0 0 0,0 0-1,-1 0 1,1-1 0,0 1 0,-1 0 0,1-1 0,0 0 0,5-2 34,0-1 1,-1 0-1,0 0 1,6-6 0,1 0 29,18-12 18,1 1-1,45-21 0,71-25-453,-84 39 173,-44 22 48,-11 5 19,-8 2 119,1-1 0,-1 0-1,0 0 1,0 0 0,0 0 0,0 1-1,0-1 1,0 0 0,0 0-1,0 0 1,0 1 0,0-1-1,0 0 1,0 0 0,0 0 0,0 0-1,0 1 1,0-1 0,0 0-1,0 0 1,0 0 0,0 1-1,0-1 1,0 0 0,0 0 0,0 0-1,0 0 1,0 1 0,0-1-1,-1 0 1,1 0 0,0 0 0,0 0-1,0 0 1,0 1 0,0-1-1,-1 0 1,1 0 0,-2 3-32,-1-1 0,0 1 0,0-1 0,0 0 0,0 0 0,-6 3 0,-4 3-6,-10 8 156,0 1 0,1 2 0,-21 22 0,-52 70 454,90-103-518,12-16-226,6-6 126,24-17 61,1 1 0,82-49-1,-72 50-84,83-66-1,-110 75 85,17-14-19,-35 31-31,1 0 0,0 0 0,0 1-1,0-1 1,1 1 0,-1 0 0,8-2 0,-12 4 34,0 0-1,1 0 1,-1 0-1,0 0 1,0 0 0,0 0-1,1-1 1,-1 1-1,0 0 1,0 0 0,1 0-1,-1 0 1,0 0-1,0 0 1,1 0 0,-1 0-1,0 0 1,0 1-1,0-1 1,1 0 0,-1 0-1,0 0 1,0 0-1,1 0 1,-1 0 0,0 0-1,0 0 1,0 1-1,0-1 1,1 0 0,-1 0-1,0 0 1,0 0-1,0 1 1,0-1 0,1 0-1,-4 10-167,-11 12 4,3-9 95,0 0 0,0-1 1,-19 15-1,-46 30-82,43-32 159,-34 27 306,-68 47-114,130-96-129,0 0 0,0 0-1,-1-1 1,-9 3 0,15-4-64,-1-1 0,0 0-1,1 0 1,-1 1 0,0-1-1,1 0 1,-1 0 0,0 0-1,1 0 1,-1 0 0,0 0-1,0 0 1,1 0 0,-1 0-1,0 0 1,1 0 0,-1-1-1,0 1 1,1 0 0,-1 0-1,0-1 1,1 1 0,-1 0-1,1-1 1,-1 1 0,0-1-1,1 1 1,-1-1 0,1 1-1,-1-1 1,1 1 0,0-1-1,-1 1 1,1-1 0,-1 1-1,1-1 1,0 0 0,0 1-1,-1-1 1,1 0 0,0 1-1,0-1 1,0 0 0,0 0-1,0 1 1,-1-1 0,1 0-1,1-1 1,-1-2-28,1-1 1,0 0-1,0 1 0,0-1 1,1 0-1,-1 1 0,1-1 0,0 1 1,0 0-1,1 0 0,4-7 1,7-6-70,18-20 0,-31 37 96,36-38-51,9-10 39,41-54 0,36-82-116,-22 31-122,-83 131 136,-12 19-31,-9 15 73,-52 113 644,43-101-505,-2-1-1,0 0 0,-20 24 0,-73 65 211,74-79-63,30-30-181,-13 16 49,15-19-83,1 0 0,0 0-1,0 0 1,0 1 0,0-1 0,0 0 0,-1 1 0,1-1 0,0 0 0,0 0-1,0 1 1,0-1 0,0 0 0,0 0 0,0 1 0,0-1 0,0 0 0,0 1-1,0-1 1,0 0 0,0 0 0,0 1 0,0-1 0,0 0 0,1 1 0,-1-1-4,1 1 1,-1-1 0,1 0 0,-1 0 0,1 0-1,-1 1 1,1-1 0,0 0 0,-1 0-1,1 0 1,-1 0 0,1 0 0,-1 0 0,1 0-1,0 0 1,-1 0 0,1 0 0,0 0-1,4-1-33,1-1-1,-1 1 1,0-1-1,0 0 1,0 0-1,-1-1 1,1 1-1,0-1 1,4-4-1,39-33-100,-43 36 119,98-102-61,-34 33 82,-26 31 11,1 1 0,2 2 0,85-53 0,-130 90-22,1 1-1,0 0 0,0 0 0,0 0 1,0 0-1,0 0 0,0 1 0,0-1 0,0 0 1,1 1-1,-1 0 0,0 0 0,0-1 0,4 1 1,-6 1-3,1-1 1,-1 0 0,1 0 0,-1 0-1,0 1 1,1-1 0,-1 0 0,1 1-1,-1-1 1,1 0 0,-1 1 0,0-1-1,1 0 1,-1 1 0,0-1-1,1 1 1,-1-1 0,0 1 0,0-1-1,1 1 1,-1-1 0,0 2 0,0-1 1,1 1-1,-1 0 1,0 0 0,0 0 0,0 0 0,0 0 0,-1 0 0,1 0 0,-1 2 0,-4 14 66,0-1 0,-1 0 1,-1-1-1,-17 28 0,-45 62 240,38-62-232,-145 245-159,160-262 204,2 1 0,1 1 0,-11 32 0,21-44-48,3-16-61,0-1 0,0 0 0,0 0-1,0 0 1,0 0 0,0 0 0,0 1 0,0-1-1,0 0 1,0 0 0,0 0 0,0 0 0,1 0-1,-1 0 1,0 1 0,0-1 0,0 0-1,0 0 1,0 0 0,0 0 0,0 0 0,0 0-1,0 0 1,0 0 0,1 1 0,-1-1 0,0 0-1,0 0 1,0 0 0,0 0 0,0 0-1,0 0 1,1 0 0,-1 0 0,0 0 0,0 0-1,0 0 1,0 0 0,0 0 0,1 0 0,-1 0-1,0 0 1,0 0 0,0 0 0,0 0-1,0 0 1,0 0 0,1 0 0,1-2-19,1 0 0,-1 0 0,1 0 0,-1 0 0,0 0 0,0-1-1,4-4 1,4-6-26,1 1 0,0 0-1,1 1 1,13-11 0,56-34-7,-40 29 39,9-8 12,-1-2 0,58-59 0,4-21-27,-47 47 38,104-87 1,-159 150 5,138-102-110,-121 95 63,-20 13 44,-5 4 11,-11 13 38,7-12-45,-73 128 278,-23 33 334,-58 21-447,14-18-154,127-146-85,16-22 57,0 0 0,0 0 1,1 0-1,-1 0 0,0 0 1,0 0-1,0 0 0,0 0 1,0 0-1,1 0 0,-1 0 1,0 0-1,0 0 0,0 0 1,0 0-1,1 0 0,-1 0 1,0 0-1,0 0 0,0 0 1,0 0-1,0 0 0,0 0 1,1 1-1,-1-1 0,0 0 1,0 0-1,0 0 0,0 0 1,0 0-1,0 0 0,0 1 1,0-1-1,0 0 0,1 0 0,-1 0 1,0 0-1,0 1 0,0-1 1,0 0-1,0 0 0,0 0 1,0 0-1,0 0 0,0 1 1,0-1-1,0 0 0,0 0 1,0 0-1,0 0 0,0 1 1,-1-1-1,1 0 0,0 0 1,0 0-1,0 0 0,16-8-14,22-16 13,-2-2 0,34-31 0,64-68 315,-50 44-214,-39 39-118,160-139-170,-200 177 135,18-13-183,-23 17 227,1-1 0,-1 1 0,1-1 1,0 1-1,-1-1 0,1 1 0,-1 0 0,1-1 0,0 1 0,-1 0 0,1 0 0,0-1 0,0 1 0,-1 0 0,1 0 0,0 0 0,-1 0 1,1 0-1,0 0 0,0 0 0,-1 0 0,1 0 0,0 0 0,0 1 0,0 0 8,-1 0-1,0 0 1,0 0-1,0 0 1,0-1 0,0 1-1,0 0 1,0 0-1,0 0 1,0 0-1,0 0 1,-1 0 0,1 0-1,0-1 1,0 1-1,-1 0 1,1 0-1,-1 0 1,1 0 0,-1-1-1,0 2 1,-15 25 32,-2-1 1,0-1 0,-42 44 0,29-35 22,-14 17 157,-12 12-64,-83 119-1,11 40 276,122-203-265,7-13-96,0-5-59,1-1 0,-1 0 0,0 0-1,0 0 1,0 0 0,1 0 0,-1 0-1,0 0 1,0 0 0,0 0 0,1 0-1,-1 0 1,0 0 0,0 0 0,0 0-1,1 0 1,-1 0 0,0 0 0,0 0-1,0 0 1,1 0 0,-1-1 0,0 1-1,0 0 1,0 0 0,1 0 0,-1 0-1,0 0 1,0 0 0,0-1 0,0 1-1,6-5-11,-1 1-1,-1-1 1,1-1 0,-1 1-1,7-12 1,7-8-91,-1 5 16,1 0 1,1 1 0,33-24 0,70-44 186,-11 11-27,68-82-251,22-15 61,-192 166 88,-3 2 42,0 0 0,1 1-1,-1 0 1,1 0 0,0 0 0,0 1 0,0 0-1,10-3 1,-16 6-11,0 0 0,0 0-1,-1 0 1,1 0 0,0 0 0,0 0 0,0 0-1,0 0 1,0 0 0,0 0 0,0 1 0,0-1-1,0 0 1,0 1 0,0-1 0,-1 0 0,1 1-1,0-1 1,0 1 0,0 0 0,-1-1 0,1 1-1,0-1 1,-1 1 0,1 0 0,0 1 0,0 0-10,0 0 0,0 1 0,0-1 0,0 0 0,-1 1 0,1-1 1,-1 0-1,0 1 0,1-1 0,-1 4 0,-1 8 16,-1 1 1,0-1-1,-1 1 1,-1-1-1,0 0 0,0 0 1,-10 19-1,-55 94 124,-117 163-156,63-103 115,121-184-95,-2 3 69,0 0 1,0 1 0,1-1 0,-1 1 0,2 0 0,-5 13-1,7-19-58,0-1-1,0 0 0,-1 1 0,1-1 0,0 0 1,0 1-1,0-1 0,0 1 0,0-1 1,0 0-1,1 1 0,-1-1 0,0 0 0,0 1 1,0-1-1,0 0 0,0 1 0,0-1 1,1 0-1,-1 1 0,0-1 0,0 0 0,1 1 1,-1-1-1,0 0 0,0 0 0,1 1 0,-1-1 1,0 0-1,1 0 0,-1 0 0,0 1 1,1-1-1,-1 0 0,0 0 0,1 0 0,-1 0 1,0 0-1,1 0 0,-1 0 0,1 0 1,-1 0-1,0 0 0,1 0 0,-1 0 0,0 0 1,1 0-1,-1 0 0,0 0 0,1 0 1,-1 0-1,1-1 0,23-9 117,-7-2-65,-1-1 0,0-1 0,-1 0 0,19-24 0,-26 29-34,41-44-27,3 2 0,82-64 1,-83 77-19,189-152-142,-107 66-154,-97 90 206,-30 28 90,-4 3 9,1 0 1,0 0 0,0 0-1,1 0 1,-1 1 0,0-1-1,1 1 1,0 0 0,-1 0-1,1 0 1,7-1 0,-11 2 1,0 1 0,1 0-1,-1 0 1,1 0 0,-1 0 0,1 0 0,-1 0 0,0 1 0,1-1 0,-1 0 0,1 0 0,-1 0 0,1 0 0,-1 0 0,0 1 0,1-1-1,-1 0 1,1 0 0,-1 0 0,0 1 0,1-1 0,-1 0 0,0 1 0,0-1 0,1 0 0,-1 1 0,0-1 0,0 0 0,1 1-1,-1-1 1,0 1 0,0-1 0,0 0 0,0 1 0,1-1 0,-1 1 0,0-1 0,0 1 0,0-1 0,0 1 0,0-1 0,0 1-1,-5 22-138,1-11 150,-1-1 1,-1 0-1,0 0 1,0 0-1,-1-1 1,-1 1-1,-13 13 1,-69 61 325,67-65-255,-16 15 7,1 1 0,2 2 0,1 2 0,3 1 0,-50 82 0,80-120-67,-4 8 25,8-10-13,6-6 11,39-31 6,102-57 0,7-4-14,-15-10 59,7-5-19,-111 85-111,33-23-170,108-58 0,-175 106 180,0 1 0,0-1 0,0 1 0,0 0 1,0 0-1,0 0 0,0 0 0,0 1 0,0-1 1,1 1-1,-1 0 0,4 0 0,-6 0 21,0 1-1,0-1 0,0 0 1,0 0-1,-1 1 1,1-1-1,0 1 1,0-1-1,0 1 0,-1-1 1,1 1-1,0 0 1,-1-1-1,1 1 1,-1 0-1,1-1 0,0 2 1,0 0-3,0 0 1,0 0 0,0 0-1,-1 0 1,1 0 0,-1 0-1,0 1 1,1-1 0,-1 0-1,0 2 1,-1 3 2,0 0-1,0 0 1,0 0-1,-1-1 1,0 1-1,0 0 1,0-1 0,-1 0-1,0 1 1,0-1-1,-7 8 1,-5 7 19,-31 31-1,40-45-3,-23 24 25,-82 93 203,79-85-102,-35 54 0,-52 115 372,106-186-314,6-15-78,12-18-69,2-4-84,2 0 0,0 0 0,0 1 0,1 0 0,1 1 0,0 0 0,23-20 0,30-15-23,99-56 0,-92 61-60,60-34-353,-127 75 414,-1 0 0,1 0 0,-1 1 0,1-1 1,6-1-1,-9 3 62,-1 0 0,1 0 0,-1 0 0,1 0 0,-1 0 0,1 0 0,-1 0 0,1 0 0,-1 0 0,1 0 0,-1 0 0,1 0 0,-1 0 0,1 0 0,-1 0 0,0 1 0,1-1 0,-1 0 0,1 0 0,-1 0 0,1 1 0,-1-1 0,0 0 0,1 1 0,-1-1 0,1 0 0,-1 1 0,0-1 0,1 0 0,-1 1 0,0-1 0,0 1 0,1-1 0,-1 1 0,0-1 0,0 1 0,0-1 0,0 0 0,1 1 0,-1-1 0,0 1 0,0-1 0,0 1 0,0-1 0,0 1 0,0-1 0,0 1 0,-1-1 0,1 1 0,0-1 0,0 2 0,-1 2 30,-1 0 0,1 0-1,-1-1 1,0 1 0,0 0 0,0 0-1,0-1 1,-1 0 0,1 1-1,-1-1 1,-6 5 0,-1 4 17,-231 273 561,23 21-232,206-282-209,12-24-158,0 0-1,0 0 0,0 1 1,0-1-1,-1 0 0,1 0 1,0 1-1,0-1 0,0 0 1,0 0-1,0 0 0,0 1 1,0-1-1,0 0 0,0 0 1,0 1-1,0-1 1,0 0-1,0 0 0,0 1 1,1-1-1,-1 0 0,0 0 1,0 0-1,0 1 0,0-1 1,0 0-1,0 0 0,1 0 1,-1 0-1,0 1 0,0-1 1,1 0 0,0 0 1,0 0-1,0 0 1,0 0-1,-1-1 1,1 1 0,0 0-1,0 0 1,0-1-1,0 1 1,-1 0-1,1-1 1,0 1-1,1-2 1,41-25-67,-1-2 0,59-53 1,68-82 175,-92 85-116,91-71-1,-93 89-531,-69 59 240,-7 8 154,-9 16 77,6-15 33,-48 118 258,-2 7 38,7-44-110,-22 47 156,69-134-312,-1 0 0,1 0 0,0 0 0,-1 0-1,1 0 1,0 0 0,-1 0 0,1 0 0,0 0 0,0 0 0,0 0 0,0 1 0,0-1 0,0 0 0,0 2 0,1-3-6,-1 0 1,0 1-1,0-1 1,1 0-1,-1 0 1,0 1-1,1-1 1,-1 0-1,0 0 1,0 0-1,1 0 1,-1 1-1,0-1 1,1 0-1,-1 0 1,1 0-1,-1 0 1,0 0-1,1 0 1,-1 0-1,0 0 1,1 0-1,-1 0 1,0 0-1,1 0 1,-1 0-1,0 0 1,1 0-1,0-1 1,2 0-30,1 0 0,-1-1 1,0 0-1,1 1 0,-1-1 1,0-1-1,4-2 0,9-12-63,-2 0 0,0-1 0,-1 0 1,21-39-1,-17 28 21,4-9-58,-12 22 62,0-1 1,2 1 0,-1 0 0,17-7 1968,-27 16-1814,1 0 0,0 0 1,0 0-1,1 0 0,0 0 1,0 1-1,6-13 0,27-44-229,-30 55 159,79-127-381,56-120-138,-94 170 521,-3 1 85,53-146 1,-74 162-61,-3 0-1,19-129 1,-36 187-87,-1-1 0,-1 1 0,0-1 0,0 1 0,-3-18 0,3 26 21,0 1 0,-1-1 1,1 1-1,-1-1 0,1 1 1,-1-1-1,0 1 0,1 0 1,-1-1-1,0 1 0,0 0 0,0-1 1,0 1-1,0 0 0,0 0 1,0 0-1,0 0 0,-1 0 1,1 0-1,0 0 0,-1 1 1,1-1-1,-1 0 0,1 1 1,0-1-1,-1 1 0,1-1 0,-1 1 1,0 0-1,1 0 0,-1-1 1,1 1-1,-1 0 0,1 1 1,-1-1-1,-2 0 0,-4 2-29,-1 0 0,1 1 1,0 0-1,1 0 0,-14 7 0,-17 13 41,1 1 1,0 2 0,-34 33 0,49-40 44,1-1 12,0 2 0,-20 23-1,41-42-34,-7 7 87,9-7-39,5-4 15,28-21-165,-1-1 1,-1-2-1,30-32 0,-19 18 15,4-2-61,2 2 0,1 2 0,105-59 0,-130 84 78,-19 9 20,0 1-1,1 0 1,0 0 0,0 0 0,0 1 0,0 1 0,17-4-1,-24 6 43,-1 0 0,1 0-1,-1 0 1,1 0-1,0-1 1,-1 2-1,1-1 1,0 0-1,-1 0 1,1 0 0,-1 0-1,1 0 1,-1 0-1,1 1 1,0-1-1,-1 0 1,1 0 0,-1 1-1,1 0 1,0-1 5,-1 0 0,0 1 1,0-1-1,0 0 1,0 1-1,0-1 1,0 1-1,0-1 0,1 0 1,-1 1-1,0-1 1,0 1-1,0-1 0,-1 0 1,1 1-1,0-1 1,0 1-1,0-1 0,0 0 1,0 1-1,0-1 1,-1 1-1,-15 22 282,13-18-274,-30 41 476,-40 78-1,19-29-190,8-24-151,-94 112-1,136-178-110,-8 8 22,12-12-56,0-1 0,-1 1 1,1-1-1,0 0 0,-1 1 0,1-1 1,0 1-1,0-1 0,-1 1 1,1-1-1,0 1 0,0-1 1,0 1-1,0-1 0,0 1 1,0-1-1,0 1 0,0-1 0,0 1 1,0-1-1,0 2 0,0-2-2,0 0-1,1 0 0,-1 0 0,0 0 0,1 0 1,-1 0-1,0 0 0,1 0 0,-1 0 0,0 0 1,1-1-1,-1 1 0,0 0 0,1 0 0,-1 0 1,0 0-1,1 0 0,-1-1 0,0 1 1,1 0-1,-1 0 0,0-1 0,0 1 0,1 0 1,-1 0-1,0-1 0,12-8-108,-2 0 1,1-1-1,-1-1 0,17-22 1,28-53-263,-36 54 257,28-37 1,-11 29 117,2 1 0,2 2 0,68-50 0,-91 75-193,0 1 1,24-12-1,-38 22 195,-5 4 31,-134 212 747,88-144-327,-3-3 0,-66 69 0,113-132-417,-2 1 43,0 0 1,0-1 0,0 1 0,-14 8-1,20-14-74,-1 1 0,0-1 0,1 0-1,-1 1 1,0-1 0,1 0 0,-1 0-1,0 1 1,1-1 0,-1 0 0,0 0 0,0 0-1,1 0 1,-1 0 0,0 0 0,0 0-1,1 0 1,-1 0 0,0 0 0,0-1-8,1 1 0,-1 0 0,1-1 0,0 1 0,-1 0 1,1-1-1,0 1 0,-1-1 0,1 1 0,0 0 0,0-1 1,-1 1-1,1-1 0,0 1 0,0-1 0,0 1 0,-1-1 0,1 1 1,0-1-1,0 1 0,0-1 0,0-4-42,0 1-1,1-1 1,-1 1-1,1 0 1,2-8-1,10-39-313,37-128-568,15 2 500,-49 142 395,50-117 183,-57 127-146,-1-1 0,-1 0-1,-2 0 1,4-29 0,-9 48-22,1 0 1,-1 0-1,-1 0 1,1 1 0,-3-10-1,3 14 13,0 1-1,-1 0 1,1-1-1,0 1 1,-1-1-1,0 1 1,1 0-1,-1-1 1,0 1-1,1 0 0,-1 0 1,0 0-1,0 0 1,0-1-1,0 1 1,0 0-1,0 1 1,-1-1-1,1 0 1,0 0-1,0 0 1,-1 1-1,1-1 1,0 1-1,-1-1 1,1 1-1,0-1 1,-1 1-1,1 0 1,-4-1-1,-1 2 10,0 1 0,0-1 0,0 1 0,0 0-1,0 0 1,0 1 0,1 0 0,-1 0 0,-5 4 0,-2 0 19,-50 29 152,-91 46-77,32-28-249,-99 46 31,210-94 105,-20 7 30,30-12-42,-1-1 0,1 1 0,-1-1 0,0 1 0,1-1 0,-1 0 0,0 0 0,1 0 0,-1 0 0,0 0 0,1 0 0,-1-1 0,1 1 0,-1 0 0,-2-2 0,3 2 2,0-1-1,0 1 0,1-1 1,-1 1-1,0-1 0,1 0 1,-1 1-1,1-1 0,-1 0 1,1 1-1,-1-1 0,1 0 1,-1 0-1,1 1 1,0-1-1,-1 0 0,1 0 1,0 0-1,0 0 0,-1 0 1,1 1-1,0-1 0,0 0 1,0 0-1,0 0 0,0 0 1,0 0-1,1 0 0,-1 0 1,0 1-1,0-1 0,0 0 1,1 0-1,-1 0 0,1 1 1,-1-1-1,2-1 0,1-4-60,0 1 0,0-1 0,9-8 0,27-25-362,-36 34 293,-6 5-4,-9 10-43,-84 104 954,74-86-559,-140 192 1199,154-209-1356,12-23-45,20-29-73,1 0 0,2 2-1,40-45 1,58-47-142,-33 36 75,-32 29 88,74-105 0,-132 167 50,0 1 0,0 0 0,0-1 0,-1 1-1,3-6 1,-4 9 3,0-1 1,0 1-1,0 0 0,0 0 1,0 0-1,0-1 0,0 1 0,0 0 1,1 0-1,-1 0 0,0-1 1,0 1-1,0 0 0,0 0 0,0 0 1,0-1-1,0 1 0,0 0 1,0 0-1,-1 0 0,1-1 0,0 1 1,0 0-1,0 0 0,0 0 1,0-1-1,0 1 0,0 0 0,0 0 1,0 0-1,-1 0 0,1-1 1,0 1-1,0 0 0,0 0 0,0 0 1,0 0-1,-1 0 0,1 0 1,0 0-1,0-1 0,0 1 0,-1 0 1,1 0-1,0 0 0,0 0 1,0 0-1,-1 0 0,1 0 1,0 0-1,0 0 0,0 0 0,-1 0 1,1 0-1,0 0 0,0 0 1,0 0-1,-1 0 0,1 0 0,0 1 1,-8 1-17,1 2-1,-1-1 1,1 1 0,0 1 0,0-1-1,1 1 1,-9 8 0,-5 3 2,-72 57 46,-64 46 155,136-105-141,-300 220 293,178-105-223,58-52 35,71-65-93,0-1 0,0 0-1,-26 15 1,39-26-64,-1 0 0,1 1-1,0-1 1,-1 0 0,1 1 0,-1-1-1,1 0 1,-1 0 0,1 0 0,-1 1 0,1-1-1,-1 0 1,0 0 0,1 0 0,-1 0-1,1 0 1,-1 0 0,1 0 0,-1 0 0,1 0-1,-1 0 1,1 0 0,-1 0 0,1-1-1,-1 1 1,1 0 0,-1 0 0,1-1 0,-1 1-1,1 0 1,-1 0 0,1-1 0,-1 1-1,1 0 1,0-1 0,-1 1 0,1-1 0,0 1-1,-1-1 1,1 1 0,0-1 0,-1 1-1,1-1 1,0 1 0,0-1 0,0 1 0,0-1-1,-1 0 1,1-3-28,-1-1 1,1 1-1,0 0 0,0-1 1,1-3-1,1-2-11,-1 0-1,2 1 1,-1-1-1,1 1 1,1 0-1,-1 0 1,2 0-1,-1 0 0,1 1 1,8-11-1,9-8-31,41-40-1,-54 58 61,276-318-145,-211 236 392,146-142-1,-145 164-44,-64 57-242,-11 12 58,0 0 0,0 0-1,0 0 1,0 0 0,0 0 0,0 0 0,0 0-1,0-1 1,0 1 0,0 0 0,0 0 0,0 0-1,-1 0 1,1 0 0,0 0 0,0 0 0,0 0 0,0 0-1,0 0 1,0 0 0,0 0 0,0 0 0,-1 0-1,1 0 1,0 0 0,0 0 0,0-1 0,0 1-1,0 0 1,0 0 0,0 1 0,-1-1 0,1 0-1,0 0 1,0 0 0,0 0 0,0 0 0,0 0-1,0 0 1,0 0 0,-1 0 0,1 0 0,0 0-1,0 0 1,0 0 0,0 0 0,0 0 0,0 0 0,0 0-1,0 1 1,0-1 0,0 0 0,0 0 0,-1 0-1,1 0 1,-4 2-32,1 0 0,-1 1 0,0-1 0,1 1 0,-1-1 0,-2 5-1,-12 13 83,2 1 1,-15 25-1,-5 7 287,11-21-171,-2-1 0,-38 35 0,-66 48 88,-13 11 98,65-42-158,-90 122 0,161-194-207,-11 13-36,18-23 38,1 0 0,-1 0-1,0 0 1,0 0-1,0 0 1,0 0-1,0 0 1,0 0-1,0-1 1,-1 1 0,1 0-1,-2 0 1,3-1 7,0-1-1,-1 0 1,1 1 0,0-1 0,0 1 0,0-1 0,0 0-1,0 1 1,0-1 0,0 1 0,0-1 0,0 1 0,1-1 0,-1 0-1,0 1 1,0-1 0,0 1 0,1-1 0,-1 1 0,0-1-1,1 1 1,-1-1 0,0 1 0,1-1 0,0 1 0,2-6-39,1 0 0,0 0 0,1 0 0,-1 1 0,1 0 0,8-7 0,40-27-83,88-52-76,129-90 13,-184 121 266,-82 58-78,-1 0-1,0 0 0,1 0 1,-1 1-1,1-1 1,4 0-1,-7 2 4,-1 0 0,0-1 0,1 1 0,-1 0 0,0 0 0,1 0 0,-1 0 0,1 0 0,-1 0 0,0 0 0,1 1 0,-1-1 0,0 0 0,1 0 0,-1 0 0,0 0 0,1 0 0,-1 1 0,0-1 0,1 0 0,-1 0 0,0 0 0,1 1 0,-1-1 0,0 0 0,1 1 0,-1 0 2,0 0 0,0 0-1,1-1 1,-1 1 0,0 0 0,0 0 0,0 0 0,0 0 0,0 0 0,0 0 0,0 0 0,-1 0 0,1 0 0,0 0-1,-1 1 1,-3 6 33,1 0-1,-1-1 0,-1 0 1,0 1-1,0-1 1,0-1-1,-1 1 0,-10 9 1,-30 26 219,-54 39 0,-5 3-266,-38 47-49,-32 26 228,164-147-152,-37 28 207,43-35-200,0 0 0,-1 0 0,1 0-1,0-1 1,-1 1 0,1-1-1,-10 1 1,15-2-33,-1-1 0,0 0 0,1 0 1,-1 0-1,1 0 0,-1 0 0,0 0 0,1 0 0,-1 0 1,0 0-1,1 0 0,-1 0 0,0 0 0,1 0 0,-1 0 0,0-1 1,1 1-1,-1 0 0,1-1 0,-1 1 0,1 0 0,-1-1 0,1 1 1,-1 0-1,1-1 0,-1 1 0,1-1 0,-1 1 0,0-1 0,1-1-15,-1 0-1,1 0 1,-1 0-1,1 0 0,0 0 1,-1 0-1,1 0 0,0 0 1,0 0-1,1-2 0,2-18-183,1 1-1,1-1 0,12-31 1,-1 13 139,1 0 0,2 1 1,2 1-1,2 0 0,1 2 1,2 1-1,42-45 0,-59 69 82,-9 11-13,0-1 0,0 1-1,0 0 1,0 0 0,0 0-1,1 0 1,-1 0 0,0-1-1,0 1 1,0 0 0,0 0 0,0 0-1,0 0 1,0-1 0,0 1-1,0 0 1,0 0 0,0 0-1,0 0 1,0-1 0,0 1 0,0 0-1,0 0 1,0 0 0,0 0-1,0-1 1,0 1 0,-1 0-1,1 0 1,0 0 0,0 0-1,0 0 1,0-1 0,-2 1-5,1 0 0,-1 0 0,1 1 0,-1-1 0,1 0 0,-1 1 0,1-1 0,-1 1 0,1-1 0,-1 1 0,1-1 0,0 1 0,-3 2 0,-11 6 54,1 2 0,0 0 0,0 0 0,1 2 0,1-1 0,-16 21 0,-3 3 109,-136 128 551,-13-8-102,45-40-365,116-99-195,12-9 12,-1-1 0,0 0 0,-1-1 0,0 1-1,1-2 1,-16 8 0,24-13-61,-1 0-1,1 1 1,0-1 0,-1 0 0,1 0-1,0 0 1,-1 0 0,1 1 0,0-1-1,-1 0 1,1 0 0,0 0 0,-1 0-1,1 0 1,-1 0 0,1 0-1,0 0 1,-1 0 0,1 0 0,0 0-1,-1 0 1,1 0 0,0-1 0,-1 1-1,1 0 1,0 0 0,-1 0 0,1 0-1,0-1 1,-1 1 0,1 0-1,0 0 1,0-1 0,-1 1 0,1 0-1,0 0 1,0-1 0,-1 0 0,1 0-10,0 0 0,0 0 0,0-1 0,0 1 0,0 0 0,0 0 1,0-1-1,0 1 0,0 0 0,1 0 0,-1-1 0,1 0 0,7-15-161,0 0-1,1 1 0,19-26 1,-16 25 109,30-43-148,56-58 0,61-50 149,14-17 276,-152 163-313,-8 11 42,-13 11 60,0 0-1,0 0 1,0 0 0,0 0 0,0 0-1,0 0 1,0 0 0,0 0 0,0 0 0,0 0-1,0 0 1,0 0 0,0 0 0,0 0-1,0 0 1,0 0 0,0 0 0,0 0-1,0 0 1,0 0 0,0 1 0,0-1 0,0 0-1,0 0 1,0 0 0,0 0 0,0 0-1,0 0 1,0 0 0,1 0 0,-1 0-1,0 0 1,0 0 0,0 0 0,0 0 0,0 0-1,0 0 1,0 0 0,0 0 0,0 0-1,0 0 1,0 0 0,0 0 0,0 0-1,0 0 1,0 0 0,0 0 0,0-1 0,0 1-1,0 0 1,0 0 0,-6 11-6,6-11-1,-13 15 5,-1-1 1,-1 0-1,-21 15 0,1 0 281,-245 242 158,279-270-437,-51 56 99,29-31 132,-51 45-1,73-70-215,1 0 0,-1-1-1,0 1 1,0-1 0,0 1-1,0-1 1,1 1 0,-1-1-1,0 1 1,0-1 0,0 0-1,0 0 1,-2 1 0,3-1-11,0 0 0,-1 0 0,1 0 0,0-1 0,-1 1 0,1 0 0,0 0 0,-1 0 0,1 0 0,0 0 0,0-1 0,-1 1 0,1 0 0,0 0 0,0 0 0,-1-1 0,1 1 0,0 0 1,0 0-1,-1-1 0,1 1 0,0 0 0,0-1 0,0 1 0,0 0 0,-1-1 0,1-1-9,0-1 0,-1 1 0,1-1 1,0 1-1,0-1 0,0 1 0,0 0 1,0-1-1,2-4 0,3-11-78,1 0-1,0 0 1,2 1-1,0 0 1,1 0-1,0 1 1,1 0-1,19-22 1,14-11-185,58-50 1,16-20 161,-108 110 129,-4 3 1,1 0-1,-1-1 1,5-8-1,-10 15-24,0 0-1,0 0 1,0 0-1,0 0 1,0 0-1,1 0 1,-1-1-1,0 1 1,0 0-1,0 0 1,0 0-1,0 0 1,0 0-1,0-1 1,0 1-1,0 0 0,0 0 1,0 0-1,0 0 1,0-1-1,0 1 1,0 0-1,0 0 1,0 0-1,0-1 1,0 1-1,0 0 1,0 0-1,0 0 1,0 0-1,0 0 1,0-1-1,0 1 1,0 0-1,0 0 1,0 0-1,-1 0 0,1 0 1,0-1-1,0 1 1,0 0-1,0 0 1,0 0-1,0 0 1,-1 0-1,1 0 1,0 0-1,0 0 1,0-1-1,0 1 1,-1 0-1,1 0 1,0 0-1,0 0 1,0 0-1,-7 0-15,1 1 0,0 0 0,0 0 0,0 0 0,0 1 0,0 0 0,-8 3 0,-4 1-12,-10 5 120,0 0 0,1 2 0,-47 29 0,32-13 263,-58 52 0,59-44-189,-86 74 44,95-86-120,-1-2-1,-40 23 1,70-45-55,0 1 1,-1 0 0,1-1-1,0 1 1,-1-1-1,1 0 1,-1 0 0,1-1-1,-1 1 1,-5 0 0,8-1-30,0 0 1,0-1 0,0 1 0,1 0 0,-1 0 0,0-1 0,0 1-1,1 0 1,-1-1 0,0 1 0,0-1 0,1 1 0,-1 0 0,1-1 0,-1 0-1,0 1 1,1-1 0,-1 1 0,0-2 0,0 0-9,1 0 0,-1 1 0,0-1 0,1 0 1,-1 0-1,1 0 0,0 0 0,-1 0 0,1 1 0,0-1 1,1-3-1,0-5-38,0 1 0,1-1 0,1 1 0,-1 0 0,1 0 1,1 0-1,8-16 0,41-58-390,-46 74 415,59-85-71,142-225 228,-200 305-140,-1 0 0,-1-1 1,7-20-1,-12 33-5,-1 1-1,0-1 1,0 1-1,1-1 1,-1 1 0,0-1-1,0 1 1,-1-1 0,1-2-1,0 4 1,0 0 1,-1-1-1,1 1 0,0 0 0,0-1 0,0 1 0,-1 0 1,1-1-1,0 1 0,0 0 0,-1 0 0,1-1 1,0 1-1,-1 0 0,1 0 0,0 0 0,-1-1 0,1 1 1,0 0-1,-1 0 0,1 0 0,0 0 0,-1 0 1,1 0-1,0 0 0,-1 0 0,1 0 0,-1 0 0,1 0 1,0 0-1,-1 0 0,1 0 0,0 0 0,-1 0 1,1 0-1,0 0 0,-1 0 0,1 1 0,0-1 0,-1 0 1,1 0-1,-1 1 0,-4 2-75,-1 1 0,0 0-1,1 0 1,0 0 0,0 1 0,1-1-1,-5 7 1,-6 4 20,-12 10 97,-1-1 0,-1-1 0,-48 28 0,-102 45 156,91-51-199,57-28 167,7-4 98,0 0 1,-29 9 0,50-21-239,1 0 0,0-1 0,-1 1 0,1-1 0,-1 0 1,1 0-1,0 0 0,-1 0 0,1 0 0,-4-1 0,5 1-21,1 0 0,-1 0 0,1 0-1,-1 0 1,1-1 0,-1 1 0,1 0 0,-1-1 0,1 1-1,-1 0 1,1-1 0,0 1 0,-1 0 0,1-1 0,0 1-1,-1-1 1,1 1 0,0-1 0,-1 1 0,1-1 0,0 0-6,-1 0 1,1 0 0,0-1-1,0 1 1,0 0 0,0 0 0,0 0-1,1 0 1,-1 0 0,0 0-1,0 0 1,1 0 0,-1 0 0,0 0-1,2-1 1,4-8-82,1-1-1,0 2 1,1-1-1,0 1 1,14-13 0,-7 7 28,209-238-625,-99 106 305,-83 100 306,51-57-86,-86 96 118,-11 9 85,-16 13 25,-41 47-11,25-23 26,-164 152 570,53-53-515,-74 67-300,221-204 160,-9 10 89,-1-2 0,-1 1 1,-10 6-1,9-10-263,6-8-23,6 2 177,0 0 0,0 1 0,-1-1 0,1 0-1,0 0 1,0 0 0,1 0 0,-1 0 0,0 1 0,0-1 0,0 0 0,0 0 0,1 0-1,-1 1 1,0-1 0,1 0 0,-1 0 0,1 1 0,0-2 0,105-191-231,-104 188 226,0 1-32,0 1 1,0-1-1,-1 0 0,0 1 1,0-1-1,2-7 1,-3 11 53,0 0 0,0 0 0,0-1 0,0 1 0,0 0 1,0 0-1,0 0 0,0 0 0,0-1 0,0 1 0,0 0 0,-1 0 1,1 0-1,0 0 0,0-1 0,0 1 0,0 0 0,0 0 0,0 0 1,0 0-1,0 0 0,0 0 0,-1-1 0,1 1 0,0 0 0,0 0 1,0 0-1,0 0 0,0 0 0,-1 0 0,1 0 0,0 0 0,0 0 1,0 0-1,0-1 0,-1 1 0,1 0 0,0 0 0,0 0 0,0 0 1,0 0-1,-1 0 0,1 0 0,0 0 0,0 1 0,0-1 0,0 0 1,-1 0-1,1 0 0,0 0 0,0 0 0,0 0 0,0 0 0,-1 0 1,1 0-1,0 1 0,-11 6 0,-14 13-7,-1-1-1,-53 29 0,26-22 128,1 3-1,1 1 0,2 3 0,-46 41 1,-28 40 496,103-100-298,12-13-114,7-5-96,6-12-38,2 5-130,0 0 1,1 0-1,1 1 0,-1 0 1,19-16-1,59-40-799,-25 20 559,-31 23 249,-2-2 1,47-51 0,-74 74 51,0 1 1,0 0 0,0-1 0,0 1-1,0 0 1,0-1 0,0 1-1,-1-1 1,1 1 0,-1-1 0,1 1-1,0-4 1,-1 5-2,-1 0 1,1 0-1,0-1 0,0 1 1,0 0-1,0 0 0,0 0 0,0-1 1,0 1-1,0 0 0,0 0 0,-1 0 1,1 0-1,0-1 0,0 1 1,0 0-1,0 0 0,0 0 0,-1 0 1,1 0-1,0-1 0,0 1 1,0 0-1,-1 0 0,1 0 0,0 0 1,0 0-1,0 0 0,-1 0 1,1 0-1,-1 0 0,-13 3-11,-18 7 124,2 3 0,0 0-1,1 2 1,0 1-1,1 2 1,1 0-1,1 2 1,0 1 0,2 1-1,-38 42 1,26-18-109,1 1 0,3 2 1,-29 57-1,52-80 66,9-26-65,0 0 0,0 1 0,-1-1-1,1 0 1,0 0 0,0 1-1,0-1 1,0 0 0,0 0 0,0 0-1,0 1 1,0-1 0,0 0-1,0 0 1,0 1 0,0-1 0,0 0-1,0 0 1,1 0 0,-1 1-1,0-1 1,0 0 0,0 0 0,0 0-1,0 1 1,0-1 0,0 0-1,1 0 1,-1 0 0,0 0 0,0 1-1,1-1 1,0 0 1,-1-1-1,1 1 1,0 0-1,0-1 1,0 1-1,0-1 1,-1 1 0,1-1-1,0 1 1,0-1-1,-1 1 1,1-1-1,1-1 1,6-6-1,10-9 3,0 0-1,24-15 1,4 2-51,57-26 0,59-18-33,126-33 72,4 20 52,246-36-200,-244 61 0,741-115 358,-960 168-187,2 0-35,76-20 1,-138 24 22,0 0 0,1-2 0,14-8 0,-16 8 33,-14 7-26,1 0 0,0-1 0,0 1 0,-1 0 0,1-1 0,0 1 0,-1 0 0,1-1 0,0 1 0,-1-1 0,1 1 0,-1-1 0,1 0 0,-1 1 0,1-1 0,-1 1 0,1-1 0,-1 0 0,0 0 0,1 1 0,-1-1 0,0 0 0,1 1 0,-1-1 0,0 0 0,0 0 0,0 0 0,0 1 0,0-1 0,0 0 0,0 0 0,0 1 0,0-1 0,0 0 0,0 0 0,-1 0 0,1 1 0,0-1 0,0 0 0,-1 1 0,1-1 0,-1 0 0,1 0 0,0 1 0,-1-1 0,-4-4-10,1 0 1,0 0-1,-1 0 1,-9-6 0,3 3-31,6 3 16,-1 1 0,0 1 0,0-1 0,0 1 0,0 0 0,0 1 0,-7-3 0,4 2-32,0 0 0,-14-9-1,23 12 51,0 0 0,-1-1 0,1 1 0,0 0-1,-1-1 1,1 1 0,0-1 0,-1 1 0,1 0-1,0-1 1,0 1 0,-1-1 0,1 1 0,0-1-1,0 1 1,0-1 0,0 1 0,0-1 0,0 1-1,0-1 1,0 1 0,0-1 0,0 1 0,0-1 0,0 1-1,0-1 1,0 1 0,0-1 0,0 1 0,1-1-1,-1 1 1,0-1 0,0 1 0,1-1 0,-1 1-1,0 0 1,1-1 0,13-15 106,-1 8-186,-79 27-1077,39-12 1218,2 1 0,-44 19-1,63-24-36,-104 47 364,84-43-245,20-6-203,1 1 0,-1-1 0,1 1 0,0 0 0,-8 4 0,3 1-171,0 0 0,0 0 0,1 1 0,-9 10 0,-6 5-14,-7 3-181,-64 41 0,-42 14 342,39-25 125,-159 78 192,5-1-204,80-22-112,-59 34-95,57-52 445,-215 82 0,350-162-171,0-2 0,0-1 0,-1-2-1,0-2 1,-1-1 0,1-2 0,-1-2-1,-54-6 1,51 2-251,0 2 0,0 3-1,0 1 1,0 2 0,-68 17 0,50-5 197,1 2 0,1 3 0,1 3-1,-98 57 1,36-11 316,118-69-287,1 0 1,-1 0-1,1-1 0,-1 0 1,0 1-1,1-1 0,-1 0 1,0 0-1,0 0 0,0-1 0,1 1 1,-5 0-1,7-1-65,0-1 0,0 1-1,0 0 1,-1 0 0,1 0 0,0 0-1,0 0 1,0-1 0,0 1 0,0 0 0,0 0-1,-1 0 1,1-1 0,0 1 0,0 0 0,0 0-1,0 0 1,0-1 0,0 1 0,0 0-1,0 0 1,0 0 0,0-1 0,0 1 0,0 0-1,0 0 1,0-1 0,0 1 0,0 0-1,0 0 1,0 0 0,0-1 0,0 1 0,0 0-1,1 0 1,-1 0 0,0 0 0,0-1-1,0 1 1,0 0 0,0 0 0,0 0 0,1 0-1,-1-1 1,0 1 0,0 0 0,5-7 53,1 1 0,-1 0-1,1 0 1,0 0 0,0 0 0,1 1 0,0 0 0,9-5 0,-13 8-53,41-25 20,59-25 0,-14 7-242,297-138-157,-349 167 565,35-21 1,-72 36-203,1 1 0,0 0 0,0 0 1,-1-1-1,1 1 0,0 0 0,-1-1 1,1 1-1,0-1 0,-1 1 0,1-1 1,-1 1-1,1-1 0,-1 0 0,1 1 0,-1-1 1,1 0-1,-1 1 0,0-1 0,1 0 1,-1 1-1,0-1 0,1-1 0,-2 1-2,0 1-1,1-1 0,-1 1 0,0-1 1,0 1-1,1-1 0,-1 1 0,0-1 1,0 1-1,0 0 0,0-1 0,0 1 0,1 0 1,-1 0-1,0 0 0,0 0 0,0 0 1,0 0-1,0 0 0,-1 0 0,-43-1-115,-61 8-1,-21 1 30,-209-19-263,257 3 378,1-3 1,-102-27-1,98 13 242,-141-64-1,-64-68-94,196 103-157,-91-61-22,143 87-87,2-2 0,1-1 0,1-2-1,-43-53 1,46 44 71,1-1-1,3-2 0,1-1 0,-22-55 1,37 77-64,8 17 58,1-1 0,-1 0 0,1 1 0,-2-10 0,5 15-33,-1-1 1,0 1 0,-1-1 0,1 1-1,0 0 1,-4-4 0,5 5 61,-1 0 0,0 0-1,0 0 1,1 0 0,-1 0 0,0 0 0,0 0 0,0 0 0,0 1 0,0-1 0,0 0-1,-1 1 1,1-1 0,0 1 0,-2-1 0,3 1-2,-1-1 0,1 1 1,0 0-1,0 0 0,0 0 0,0 0 0,0-1 1,0 1-1,0 0 0,0 0 0,0 0 0,0 0 1,0-1-1,0 1 0,0 0 0,0 0 0,0 0 1,0 0-1,0-1 0,0 1 0,0 0 0,1 0 1,-1 0-1,0 0 0,0-1 0,0 1 0,0 0 1,0 0-1,0 0 0,0 0 0,0 0 0,1 0 1,-1-1-1,5-2 22,1 0 0,-1 0 0,1 0 0,0 1 0,-1-1 0,1 1 0,0 1 0,0-1 0,9 0 0,-5 0-6,64-12 198,117-5 0,80 13-826,-233 7 484,0 1 1,43 8 0,-78-10 167,0 1 0,0 0 1,0-1-1,0 1 1,0 1-1,4 1 0,-6-3-22,-1 1-1,0-1 1,0 0-1,1 0 1,-1 0-1,0 1 1,0-1-1,1 0 1,-1 0-1,0 1 1,0-1-1,0 0 1,1 1-1,-1-1 1,0 0-1,0 1 1,0-1-1,0 0 1,0 1-1,0-1 1,0 0-1,0 1 1,0-1-1,0 1 1,0 0-15,0-1 1,-1 1-1,1 0 1,0 0-1,-1-1 1,1 1-1,-1 0 1,1 0-1,-1-1 1,0 1-1,1-1 1,-1 1-1,1-1 1,-2 2-1,-33 20-90,0-1 1,-1-1-1,-46 17 0,-51 27 80,47-9-280,-116 99-1,26-18-105,164-127 374,-190 150-14,-8 70 173,114-119-98,-112 114-127,56-64 374,-212 208-101,-200 157-230,557-518 47,-70 69 295,-125 98-1,183-161-222,12-9-133,-1 1 1,1 0-1,1 1 1,-1 0-1,-6 7 1,14-12 42,-1-1 0,1 1 0,-1-1 0,1 1 1,-1 0-1,1-1 0,-1 1 0,1-1 0,-1 1 1,1-1-1,0 1 0,-1-1 0,1 0 0,0 1 0,-1-1 1,2 0-1,3 2 30,0 0 0,0-1 1,0 0-1,1 0 0,-1 0 1,0-1-1,0 1 0,9-2 1,5-1 26,21-5-1,11-1 116,312-24 45,-336 30-263,1 0 0,-1 2 0,1 2-1,32 4 1,-59-5 69,1-1 0,-1 0 0,1 1 0,-1-1 0,0 1 0,1-1 0,-1 1 0,1-1 0,-1 1 0,0 0-1,0 0 1,1 0 0,-1 0 0,0 0 0,0 0 0,1 2 0,-1-3-5,-1 1-1,0 0 1,0 0 0,1-1-1,-1 1 1,0 0 0,0 0 0,0 0-1,0 0 1,0-1 0,0 1-1,0 0 1,0 0 0,0 0 0,0 0-1,-1-1 1,1 1 0,0 0 0,-1 0-1,1-1 1,-1 2 0,-2 3-2,0 0 0,-1-1 0,0 0 1,0 0-1,0 0 0,0 0 0,-7 4 0,-120 85-231,-51 38 356,136-94-15,-75 78 0,118-112-112,-1 1-21,0 0 1,0 0 0,0 1 0,0 0-1,1 0 1,0 0 0,0 0 0,0 0 0,1 1-1,-4 9 1,6-14 19,0 0 0,0 0 0,0 0 0,0 0-1,0 0 1,0 0 0,1 0 0,-1 0 0,0 0 0,1 0-1,-1 0 1,0 0 0,1 0 0,-1 0 0,1 0 0,0 0 0,-1-1-1,1 1 1,0 0 0,-1 0 0,1-1 0,0 1 0,0 0 0,0-1-1,0 1 1,-1 0 0,1-1 0,0 1 0,2-1 0,2 2-8,-1 0 0,1-1 1,0 1-1,0-2 0,8 2 0,19 0-35,64-5 0,36-13 93,-85 10-27,348-72 150,-3-37 55,-91 31-240,521-78-1,455 16-40,-329 96 401,164 85-806,-1001-25 417,444 49-221,-335-32 456,226 38 35,-390-50-215,-1 2 1,0 2-1,-1 3 1,91 51-1,29 17-62,-143-76 121,1-2 0,0-1 0,60 12 0,-80-21 2,1 0 0,-1-1-1,1-1 1,-1 0 0,1 0 0,0-1 0,-1-1 0,1 0 0,-1-1 0,0 0 0,24-10-1,156-90 60,-164 88-101,84-58 5,-112 73-37,1-1 1,-1 1-1,0 0 0,1 0 0,-1-1 0,1 1 1,-1 0-1,0-1 0,1 1 0,-1 0 1,1-1-1,-1 1 0,0-1 0,0 1 0,1 0 1,-1-1-1,0 1 0,0-1 0,0 1 1,1-1-1,-1 1 0,0-1 0,0 1 1,0-1-1,0 1 0,0-1 0,0 1 0,0-1 1,0 0-1,-1 0-14,1 1-1,-1-1 1,0 1 0,0-1 0,1 1-1,-1-1 1,0 1 0,0-1 0,1 1-1,-1 0 1,0-1 0,0 1 0,0 0 0,0 0-1,0 0 1,0 0 0,1 0 0,-1 0-1,-1 0 1,-13 0-107,1 0-1,-1 2 1,1-1-1,0 2 1,-23 6-1,12-2 70,-205 53 100,-259 103-1,449-144 172,38-19-7,4-3-107,8-7 41,26-20 56,55-35 1,46-19-182,-80 50-11,-51 31 4,201-134 488,-148 92-421,93-78-301,-143 114 204,1 0-1,-1-1 1,0 0 0,-1 0-1,0-1 1,-1 0 0,11-23-1,-17 32 3,0 0 0,-1 0-1,1-1 1,-1 1 0,1-1-1,-1 1 1,0 0 0,0-1-1,0 1 1,0-1-1,0 1 1,0-1 0,-1 1-1,1 0 1,-1-1 0,-1-3-1,0 3-28,0 0-1,0 0 0,0 0 0,0 0 0,0 0 1,0 0-1,-1 1 0,0-1 0,1 1 1,-6-3-1,-1 0-32,0-1 1,-1 2-1,0 0 1,0 0-1,0 0 1,0 1 0,-11-1-1,-19-1-81,1 2 0,-58 2-1,90 1 143,-183 8-250,-65 0 636,201-9-194,1-2 1,-90-18 0,130 18-147,-1 0 1,1-1-1,0-1 1,-16-7-1,26 10-20,0 0-1,0 0 0,-1 0 1,1 0-1,1-1 1,-1 1-1,0-1 1,-4-5-1,6 6-7,0 0 0,0 0-1,0 1 1,0-1 0,1 0 0,-1 0 0,0 0-1,1-1 1,0 1 0,-1 0 0,1 0 0,0 0 0,0 0-1,0 0 1,0 0 0,1-4 0,0 2-50,0 0 0,1-1 0,-1 1-1,1 0 1,0 0 0,1 0 0,-1 0 0,1 1 0,-1-1 0,1 0 0,5-4 0,6-4-97,22-17-1,-15 13 55,208-179 522,-170 138-222,84-106 0,-141 160-211,4-4 5,0-1 0,0 0 0,6-14 0,-11 20 0,0 0 0,-1 1 0,1-1 0,0 0 1,-1 0-1,1 0 0,-1 1 0,0-1 0,1 0 0,-1 0 0,0 0 1,0 0-1,-1 0 0,1 0 0,0 1 0,0-1 0,-1 0 0,1 0 1,-1 0-1,0 1 0,0-1 0,1 0 0,-1 1 0,-2-4 0,1 3-22,-1 0 0,1 0 0,-1 0 0,1 0 0,-1 0 0,0 0-1,0 1 1,0-1 0,0 1 0,0 0 0,-4-2 0,-2 1-46,-1 0-1,-15-2 1,-3 3-107,-1 1 0,1 1 0,-39 7 0,-211 42-159,-1 15 464,169-39 56,-159 26 289,260-51-408,3 1 0,0-1 0,1-1-1,-1 1 1,0-1 0,0 0 0,0 0 0,0-1-1,0 1 1,1-1 0,-9-3 0,14 4-64,-1 0 0,0 0 0,1-1 0,-1 1 1,1-1-1,-1 1 0,1 0 0,-1-1 0,1 1 0,-1-1 0,1 1 1,0-1-1,-1 1 0,1-1 0,0 1 0,-1-1 0,1 0 1,0 1-1,0-1 0,0 1 0,-1-1 0,1 0 0,0 1 1,0-1-1,0 0 0,0 1 0,0-1 0,0 1 0,0-1 0,0 0 1,0 1-1,1-1 0,-1 0 0,0 0 0,1-2 19,1 0-1,-1 0 0,1 0 0,0 0 1,3-5-1,28-29 431,69-62-1,114-75-618,-10 9 470,-186 149-300,-1-2 0,-2 0 0,1 0 0,25-39 0,-41 54-26,0 0-1,0 0 1,-1 0-1,1 0 1,-1-1 0,0 1-1,0 0 1,0-1-1,0-4 1,-1 7 11,0 0 1,0 0 0,0 0-1,0 0 1,-1 0-1,1 0 1,0 0 0,-1 0-1,1 0 1,0 1 0,-1-1-1,1 0 1,-1 0 0,0 0-1,1 0 1,-1 1 0,0-1-1,1 0 1,-1 0-1,0 1 1,0-1 0,0 1-1,1-1 1,-1 1 0,0-1-1,0 1 1,0-1 0,0 1-1,0 0 1,0-1-1,0 1 1,0 0 0,0 0-1,-1 0 1,-7-1-81,1 1 0,-1 1-1,0-1 1,1 1 0,0 1 0,-1-1-1,1 1 1,-15 6 0,20-7 79,-32 11-288,0 2 1,2 1-1,-47 28 0,53-26-1295,0 2-1,-28 26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13:46.7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55 805 1472,'2'-4'911,"1"0"-19,12-12 637,-4 2-408,-8 12-1048,-1 0-1,1 1 1,0 0-1,0-1 1,0 1-1,0 0 1,0 0 0,0 1-1,0-1 1,0 1-1,1-1 1,-1 1-1,0 0 1,5 1-1,-2-1-22,-1-1 1,0 1-1,1-1 0,5-1 0,-3 0-8,1-1 1,-1 0 0,0 0-1,0-1 1,0 0 0,-1 0-1,1-1 1,10-9 0,-14 11-32,0-1 0,-1 1 0,1-1 0,-1 0 0,0 0 0,0-1 0,0 1 0,0-1 0,-1 1 0,0-1 0,0 0 0,0 0 0,-1 0 0,1 0 0,0-6 0,-2 9-14,-1 1 1,1-1-1,-1 1 1,0 0-1,1-1 1,-1 1-1,0 0 1,1-1-1,-1 1 1,0 0-1,0 0 1,0 0-1,0 0 1,-1 0-1,1 0 1,0 0-1,0 0 1,-3-1-1,-24-13 83,27 15-91,-7-4-25,-1 1-1,0 0 1,0 1 0,0 0-1,0 0 1,0 1 0,-1 1-1,1-1 1,0 1-1,-18 3 1,23-3 41,0 2-1,0-1 1,0 0 0,-1 1-1,2 0 1,-1 0 0,-4 2-1,-16 8 300,19-10-262,-1 0-1,2 0 0,-1 1 0,0-1 0,1 1 0,-1 0 0,1 0 1,0 1-1,0 0 0,0-1 0,0 1 0,1 0 0,-5 7 0,7-8-69,1-1-1,-1 1 0,1 0 0,-1 0 1,1 0-1,0 0 0,0 0 0,0-1 1,1 5-1,5 27 354,-5-30-336,0 1 1,-1-1 0,1 1-1,-1 8 1,2 13 104,2-8-97,-1-1-1,2 37 1,-5-51 9,1 1 0,-1 0 0,1-1 1,0 1-1,0-1 0,0 1 0,0-1 1,1 0-1,0 1 0,-1-1 0,5 5 0,-1 7 79,-4-14-83,-1 0-1,0 1 1,1-1-1,-1 1 1,1-1-1,0 0 1,-1 1-1,1-1 1,0 0-1,1 1 1,20 36 8,-20-37-47,0 1 56,1-1-1,-1 0 1,1 0-1,-1 0 1,1 0-1,-1-1 1,1 1-1,0-1 1,-1 1-1,1-1 1,0 0-1,-1 0 1,1 0-1,0-1 1,-1 1-1,1-1 1,-1 1-1,1-1 1,0 0-1,-1 0 1,0 0-1,1 0 1,-1 0-1,0-1 1,5-2-1,3-2 109,26-14-144,-24 13-10,0 0 1,1 1 0,-1 1-1,25-8 1,-16 8 55,39-14 0,-50 14 59,-1 1 0,0-1 0,1-1 0,-1 0 0,15-13 0,15-8-482,-26 18 470,0 1 1,1 1-1,22-9 1,-13 6-266,-16 8 169,-1 0 1,1 1-1,0 0 1,0 0-1,-1 1 1,1 0-1,13 1 0,-1 0-26,-17-1 462,7 0-480,-8 0 75,-1 0-1,1 0 0,-1 0 1,0 0-1,1 0 0,-1 0 1,1 0-1,-1-1 0,0 1 0,1 0 1,-1 0-1,0 0 0,1-1 1,-1 1-1,0 0 0,1-1 1,-1 1-1,0 0 0,0 0 1,1-1-1,-1 1 0,0-1 0,0 1 1,1 0-1,-1-1 0,0 1 1,0 0-1,0-1 0,1-17-230,-1 15 214,0 1 1,0 0-1,-1-1 1,1 1-1,-1-1 0,0 1 1,0 0-1,0-1 0,0 1 1,0 0-1,0 0 0,-2-2 1,-1 0 175,3 3-160,0 0 0,0 0 0,-1 0 1,1 0-1,0 0 0,0 1 0,0-1 0,-1 0 0,1 1 0,0-1 0,-1 1 1,1-1-1,0 1 0,-1 0 0,1-1 0,-1 1 0,1 0 0,-2 0 0,-12-2-80,13 2 65,1 0-1,-1-1 1,1 1-1,-1 0 0,1 0 1,0 0-1,-1 0 0,1 0 1,-1 0-1,1 0 0,-1 1 1,1-1-1,0 0 0,-3 2 1,-7 3-112,0 0 0,0 1 1,-15 11-1,21-13 146,1 0 1,-1 1-1,1 0 0,-1 0 1,1 0-1,1 0 0,-1 0 1,-3 10-1,0 1-36,1 0 0,0 0 1,1 1-1,1 0 0,1 0 0,1 1 1,0-1-1,1 0 0,1 1 0,2 26 0,-1-39 10,0-1 0,0 0 0,0 0 0,1 1 0,-1-1 0,1 0 0,0 0-1,5 7 1,24 26 197,-29-34-164,-1-2-11,0 0 1,1 0-1,-1 1 1,0-1 0,1-1-1,-1 1 1,0 0-1,1 0 1,-1 0 0,1-1-1,-1 1 1,1-1-1,0 1 1,-1-1 0,1 0-1,-1 1 1,4-1-1,-2 0-5,0-1 0,0 1 0,0-1 0,0 0 0,0 1-1,0-1 1,0-1 0,0 1 0,2-2 0,2-1-39,0 0 0,-1-1 1,0 0-1,0 0 0,0 0 0,8-11 1,56-85 138,-65 92-32,5-6-68,-1 0 1,0-1-1,-1 0 0,-1-1 1,9-33-1,-15 46-20,0 0 0,-1 0 0,0 0 0,0-1 0,0 1 0,0 0 0,0 0 0,-1 0 0,0 0 0,-2-6 0,3 9-18,0 0 1,-1 1-1,1-1 0,0 0 0,0 0 0,0 0 0,0 0 0,0 0 0,0 0 1,0 0-1,0 0 0,0-1 0,0-3 76,-4 8-33,4-2-89,-2-1 69,1 1-1,0-1 1,0 1 0,0-1-1,0 1 1,0 0 0,0 0-1,1-1 1,-1 1 0,0 0-1,0 0 1,0 0 0,1 0-1,-1 0 1,1 0 0,-1 0-1,1 0 1,-1 1 0,0 0-1,-4 8-198,1-4 199,1 1 1,0 0 0,0 0-1,1-1 1,0 2-1,-2 12 1,-1 1-19,-3 34 88,-5 45-134,10-82 0,-1 7 75,-1 0 0,-1 0 0,-11 28 1,6-26 295,-6 32 1,6-21-373,-12 31 41,-10 39 70,28-91 172,-14 32 0,8-23-248,-15 36-183,25-59 234,0 0 1,0 0-1,0 0 0,-1-1 0,1 1 0,-1 0 0,0-1 0,1 1 1,-4 2-1,4-4-197,10-1-176,-4-1 363,1 0 0,0 0-1,-1-1 1,1 1 0,-1-1-1,0-1 1,0 1 0,1-1-1,-2 1 1,1-1 0,0-1-1,0 1 1,-1-1 0,0 0-1,6-6 1,20-18-68,-25 25 63,-1-1 0,1 0 0,-1-1 1,1 1-1,-1-1 0,-1 1 0,1-1 0,3-7 0,27-49-192,-29 52 188,0 0 1,1 0 0,0 1-1,0-1 1,1 1-1,14-14 1,-19 20 9,0 0-1,0 0 1,0 0 0,-1 0 0,1 0-1,-1-1 1,0 1 0,2-5 0,7-11 72,-6 12-63,0 0 0,0-1 1,3-8-1,8-14-78,-6 17-32,-6 8 57,0 0 0,0-1 0,0 1 1,-1 0-1,0-1 0,0 0 0,2-5 1,5-31 95,-1 0 0,-2 0 1,1-59-1,2-26-80,-5 57 27,-4 68-101,0 16-379,-3 77 307,3 62 474,1-147-313,0 0 1,0 0-1,1 1 1,0-1-1,0-1 1,1 1-1,0 0 1,0-1-1,0 1 1,6 7-1,-7-11 20,0-1-1,0 0 1,0 1-1,0-1 1,0 0 0,0 0-1,1 0 1,-1 0-1,1-1 1,-1 1-1,1-1 1,0 1 0,-1-1-1,1 0 1,0 0-1,0 0 1,0-1 0,0 1-1,0 0 1,0-1-1,0 0 1,0 0-1,0 0 1,0 0 0,0 0-1,0-1 1,4-1-1,-1 0 15,0 0 0,0-1 1,0 0-1,0 0 0,-1 0 0,1-1 0,-1 0 0,0 0 0,0 0 0,-1-1 0,1 0 0,-1 0 0,0 0 1,0 0-1,0-1 0,4-9 0,3-8-20,-1 0 1,12-48-1,-20 66-11,17-92-36,-12 56 26,-5 26-49,-1 1 0,0-20 0,-1 24 5,-2 11-288,-4 10 200,-4 16 56,0 10 257,-9 60 1,18-80-236,0-1-1,2 1 1,4 32 0,-3-43 39,0 1 0,0 0 1,1 0-1,-1-1 1,2 0-1,-1 1 0,0-1 1,1 0-1,6 5 1,-6-5 84,0-2 0,0 1 0,1 0 1,0-1-1,0 0 0,0 0 1,0 0-1,1-1 0,0 0 0,-1 0 1,1 0-1,12 3 0,-16-6-63,0 1 0,0-1 0,0 0 0,0 0-1,-1 0 1,1 0 0,0 0 0,0-1 0,0 1-1,0-1 1,0 1 0,0-1 0,-1 1 0,1-1-1,0 0 1,0 0 0,-1 0 0,1 0 0,-1 0-1,1 0 1,-1-1 0,1 1 0,-1 0 0,0-1 0,0 1-1,1-1 1,0-1 0,4-6 179,-4 5-175,1 1 0,-1-1 0,0 0 0,0 0 1,0 0-1,0 0 0,-1 0 0,3-8 0,5-22 32,2 0 0,17-36 0,-25 62-101,2-3 14,0 1 1,0-1 0,1 1 0,0 1 0,1-1-1,0 1 1,0 0 0,1 0 0,0 1-1,1 0 1,0 1 0,0 0 0,0 0 0,21-10-1,-27 16 46,0 0 0,1 0-1,-1 1 1,0-1-1,1 1 1,-1-1 0,0 1-1,1 0 1,-1 1 0,0-1-1,1 0 1,-1 1-1,0 0 1,1 0 0,-1 0-1,0 0 1,0 0 0,0 1-1,0-1 1,0 1-1,0 0 1,3 3 0,6 4 6,0 1-1,-1 1 1,15 17 0,-22-23 50,-3-4-57,0 0 0,-1 1 1,1-1-1,0 1 0,-1-1 0,1 1 1,-1-1-1,0 1 0,1 0 0,-1-1 1,0 1-1,0-1 0,0 1 0,-1 3 1,1-1 54,0-4-43,0 1 1,0-1 0,0 0 0,-1 1-1,1-1 1,0 0 0,0 0-1,0 1 1,-1-1 0,1 0 0,0 0-1,0 1 1,-1-1 0,1 0 0,0 0-1,-1 0 1,1 0 0,0 1 0,-1-1-1,1 0 1,0 0 0,-1 0-1,1 0 1,0 0 0,-1 0 0,1 0-1,0 0 1,-1 0 0,1 0 0,0 0-1,-1 0 1,-11-1 56,6-1-39,0 0-1,-1-1 0,1 1 0,0-1 1,1 0-1,-1-1 0,-7-5 1,-23-13-84,33 20 44,0 1 0,1 0 1,-1 0-1,0 1 0,0-1 1,1 0-1,-1 1 0,0 0 1,0 0-1,0 0 0,0 0 1,-3 0-1,2 3-8,-1-1 0,0 1 0,1 0 0,-1 0 0,1 0 0,0 1 0,-7 6 0,9-6 14,-1-1 0,1 1 0,-1-1 0,1 1 0,0 0-1,1 0 1,-1 0 0,-1 7 0,-7 35-165,9-37 120,-3 17-37,2 1 1,1 0-1,1 0 1,4 31-1,-4-55 121,1 0-1,-1 0 1,1 0-1,0 0 1,0 0-1,1 0 1,-1-1-1,0 1 1,1 0-1,-1-1 1,1 1-1,0-1 1,0 0-1,0 1 1,5 3-1,-5-5 3,0 1-1,0-1 0,0 0 0,0 1 0,0-1 0,0 0 0,0 0 1,1-1-1,-1 1 0,0 0 0,1-1 0,-1 1 0,1-1 1,-1 0-1,0 0 0,1 0 0,-1 0 0,1 0 0,-1 0 0,3-2 1,0 1-22,-1 0 1,1-1-1,-1 0 0,0 0 1,0 0-1,0 0 1,0 0-1,0-1 1,-1 0-1,1 0 1,-1 0-1,0 0 1,0-1-1,0 1 0,0-1 1,0 0-1,-1 1 1,1-1-1,-1-1 1,2-5-1,1-1-13,-2 0-1,1 0 0,-1-1 1,-1 1-1,0-1 0,0 1 1,-1-13-1,-1-99-127,-8 81 21,8 42 79,-1 0-1,0 0 1,1 0-1,-1 0 1,1 0 0,-1 0-1,0 0 1,1 0-1,-1 0 1,0 0-1,1 0 1,-1 0 0,1 0-1,-2 1 1,0 2 9,1 0 1,0 0 0,0 0 0,0 0 0,0 0 0,0 0 0,0 0-1,1 0 1,0 0 0,-1 0 0,1 1 0,1 2 0,4 42-173,0-25 267,1-1 1,1 0-1,0 0 1,2 0-1,14 25 1,-20-43-96,0 1 0,0 0 0,1-1 1,-1 0-1,1 0 0,0 0 0,0 0 0,0 0 1,1-1-1,-1 0 0,1 0 0,0 0 0,0 0 1,6 1-1,-4-1 41,-1-1 1,1-1-1,1 0 0,-1 0 1,0 0-1,0 0 0,0-1 1,0-1-1,15-1 1,-10-1 36,0 0 0,0-1 0,0 0 0,0-1 0,-1 0 0,1 0 0,-1-2 0,-1 1 0,1-1 0,-1-1 0,0 0 0,10-11 0,-13 11-69,0-1 1,-1 0-1,0 0 0,-1 0 1,0-1-1,8-19 0,13-64-201,-19 64 175,6-46 130,-3 16-204,-5 28 44,-2 0-1,-1-33 0,0 17-47,-1-117-83,0 8 255,0 124-184,-2-1 0,-1 0 0,-1 1 0,-15-61 1,17 90 106,0 1 0,0-1 0,0 1 0,0-1 0,0 1 1,0-1-1,-1 1 0,1 0 0,-1 0 0,-2-3 0,4 5 2,-1-1 0,1 1-1,-1-1 1,0 1 0,0-1-1,1 1 1,-1 0 0,0-1-1,1 1 1,-1 0 0,0-1 0,0 1-1,0 0 1,1 0 0,-1 0-1,0 0 1,0 0 0,0 0-1,0 0 1,1 0 0,-1 0-1,0 0 1,0 0 0,0 1-1,1-1 1,-1 0 0,0 1-1,0-1 1,1 0 0,-1 1 0,0-1-1,1 1 1,-1-1 0,0 1-1,1-1 1,-1 2 0,-2 1 11,0 0 0,0 0 1,0 1-1,1-1 0,0 1 0,0-1 1,0 1-1,0 0 0,0 0 1,-1 6-1,-1 5-22,-2 24 0,4-22 45,-5 50-161,5 114-1,3-98 34,9 42 449,-3-61-244,5 35-56,2 23-111,-2-20 18,-10-85 184,0 1 0,1-1 1,8 27-1,-9-40-89,-1-1 1,1 1-1,0-1 1,0 1-1,1-1 1,-1 0-1,1 0 1,-1 0-1,1-1 0,0 1 1,5 3-1,-7-6-7,0 1 1,1-1-1,-1 1 0,0-1 0,0 0 0,1 0 1,-1 0-1,0 0 0,1 0 0,-1 0 0,0 0 0,3-1 1,1 1 25,-1 0-54,0-1 0,0 1-1,0-1 1,0 0 0,0 0 0,0 0 0,0-1-1,0 0 1,0 1 0,0-1 0,-1 0 0,1-1-1,-1 1 1,0-1 0,5-3 0,3-6 37,0 0 0,15-23 0,-5 7-10,-12 15 37,0 0 1,0-1 0,-1 0 0,-1-1 0,0 0 0,-2 0 0,1-1 0,-2 1-1,5-31 1,-6 33-133,0 1 0,0-1 0,1 1 0,1 0 0,8-16 0,-13 27 56,1 1-1,-1-1 1,0 0 0,1 1 0,-1-1 0,1 0 0,-1 1 0,1-1 0,-1 0 0,1 1 0,-1-1 0,1 1 0,0-1 0,-1 1 0,1 0 0,0-1 0,-1 1-1,1 0 1,0-1 0,0 1 0,-1 0 0,1 0 0,0 0 0,0-1 0,-1 1 0,1 0 0,0 0 0,0 0 0,0 0 0,-1 1 0,1-1 0,0 0 0,0 0-1,-1 0 1,1 1 0,0-1 0,0 0 0,-1 0 0,1 1 0,0-1 0,-1 1 0,1-1 0,0 1 0,-1-1 0,1 1 0,0 0 0,3 3-14,-1 0 1,1-1 0,-1 1-1,0 0 1,0 1-1,2 4 1,1 3 22,-1 0 0,-1 0 1,0 0-1,-1 1 0,0 0 0,0 0 1,0 22-1,-3-14-63,0 1 1,-1-1-1,-8 41 1,7-54 106,0 0 0,0-1 0,-1 1 0,0 0 0,0-1-1,-1 0 1,0 0 0,0 0 0,0 0 0,-1 0 0,0-1 0,0 0 0,-1 0 0,0-1 0,0 1 0,0-1-1,-1 0 1,0-1 0,0 0 0,0 0 0,0 0 0,-13 4 0,18-8-35,-8 4 56,1-1 1,-1-1 0,-11 2 0,16-3-76,1-1 1,0 0 0,0-1 0,-1 1 0,1-1-1,0 1 1,0-1 0,0-1 0,0 1 0,-6-3 0,2 1-96,5 2 52,0 0-1,0-1 1,1 1 0,-1-1-1,-5-3 1,8 5 49,0 0 1,-1-1-1,1 1 1,0 0-1,-1-1 1,1 1-1,0 0 1,0-1-1,-1 1 1,1 0-1,0-1 0,0 1 1,0 0-1,0-1 1,-1 1-1,1-1 1,0 1-1,0 0 1,0-1-1,0 0 1,6-2-158,13 6 41,10 6 414,0-2 0,0-1 0,39 3 0,-7-1 61,-1 0-653,79 17-2725,-116-20 813,-2-4 720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13:53.0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88 520 2304,'7'-3'629,"-5"2"-545,-1 0 0,1 1 1,0-1-1,0 0 0,0 1 0,-1 0 0,1-1 0,2 1 1,15-7 1978,-15 7-1827,1 0 0,-1 0 0,1-1 0,0 0 0,-1 0 0,7-2 0,-9 2-194,0 0 0,0 0 0,0 0 0,-1 0-1,1 0 1,0 0 0,-1 0 0,1 0 0,-1-1-1,1 1 1,-1-1 0,0 1 0,1-1 0,-1 1-1,0-1 1,1-3 0,12-23 307,-10 21-263,0 0 0,-1 0 0,0-1 0,3-9 0,1-21 90,-1 0 0,-2 0 0,-2 0 0,-1-1 0,-7-58 0,5 90-195,1-1 0,-1 1 0,0-1 0,-1 1 0,0 0 0,0 0 1,0 0-1,-1 0 0,0 0 0,-1 0 0,1 1 0,-7-9 0,9 14 12,0-1 0,0 1 0,0 0-1,0 0 1,0 0 0,-1 0 0,1 1 0,0-1-1,0 0 1,-3-1 0,4 2 14,-1 0 0,1 0 0,-1 1 0,0-1 1,1 0-1,-1 0 0,1 0 0,-1 0 0,1 1 0,-1-1 0,1 0 1,-1 1-1,1-1 0,-1 0 0,1 1 0,-1-1 0,1 0 1,-1 1-1,1-1 0,0 1 0,-1-1 0,1 1 0,0-1 0,0 1 1,-1-1-1,1 1 0,0-1 0,0 1 0,-1 0 0,1-1 1,0 2-1,-2 3-28,1 0 0,-1 0 0,1 0 0,1 1 0,-1-1 1,0 0-1,1 1 0,1 8 0,2 7-72,4 19 1,-1-8 102,11 56 102,-12-62 48,1 42 0,0 3 43,16 92-134,-20-118-256,1 10 219,0-28 56,-1 0 0,-1 0 0,-1 0 0,-2 1 0,-6 36 0,-11 24-50,18-84 5,0 1 0,0 0 0,-1 0 0,-2 5 0,-3 11-162,5-14 117,0 1 0,0-1 0,-1 0 0,0 1 0,0-1 0,-8 11 0,8-14 40,0 0 0,-1 0 1,1 0-1,-1 0 0,0-1 0,0 1 0,0-1 0,0 0 0,-1-1 0,-9 5 0,1-1-122,5-2 108,-1 0-1,1-1 1,-18 4-1,23-6-6,0-1 0,0 0 0,0 0 0,0 0 0,0 0 0,0 0 0,0-1 0,0 1 0,0-1 0,0 0 0,0 0 0,0 0 1,0 0-1,1 0 0,-5-3 0,5 2-1,1 1 1,-1 0-1,1 0 1,-1-1-1,1 1 1,0-1 0,0 1-1,-1-1 1,1 0-1,0 1 1,0-1-1,1 0 1,-1 0-1,0 0 1,1 1 0,-1-1-1,1 0 1,-1 0-1,1 0 1,0 0-1,0 0 1,0 0-1,0 0 1,0 0 0,0 0-1,1-3 1,0 1-18,0 1 1,0-1 0,1 0-1,-1 1 1,1-1-1,-1 1 1,1-1 0,0 1-1,1 0 1,-1-1 0,5-3-1,4-3-112,1 1 0,0 1 0,0 0 0,1 0 0,0 2 1,0-1-1,1 2 0,0 0 0,0 0 0,19-3 0,-22 7 146,-1 0 0,1 1 1,12 1-1,-1 0 10,-15-1 18,0 1 0,0 0 0,0 0 0,13 5-1,-13-3 0,-1-1 0,1-1-1,0 1 1,14 0-1,-9-1-15,1 1-1,-1 0 0,0 1 1,0 0-1,0 1 0,0 0 1,16 9-1,-18-8-83,-1 1 0,1 1 0,-1-1-1,11 11 1,-12-10 54,0 0 0,1 0 0,-1-1 0,2 0 0,10 5 0,5 0-209,-14-6 260,1 1-1,0-2 0,0 1 1,1-2-1,23 5 1,-11-5 186,-19-1-218,0-1-1,0-1 1,1 1-1,-1-1 1,0 0-1,1 0 1,-1-1-1,11-2 1,1-2-299,-15 4 294,1 1 1,-1-1-1,0 0 0,1 0 1,-1 0-1,0-1 1,0 1-1,0-1 0,0 1 1,0-1-1,0 0 1,-1 0-1,1 0 0,-1-1 1,1 1-1,-1-1 1,3-4-1,0-2 10,0-1 0,-1 0 0,0 1 1,-1-1-1,0-1 0,2-10 0,-3 13 36,2-18-113,-1 1 0,-1-1 0,-3-40 0,1 25-34,0 40 63,0 1 1,0-1-1,0 1 0,0-1 1,0 1-1,0 0 0,0-1 0,0 1 1,0-1-1,0 1 0,0-1 1,0 1-1,0-1 0,-1 1 1,1 0-1,0-1 0,0 1 1,0-1-1,-1 1 0,1 0 1,0-1-1,0 1 0,-1 0 1,1-1-1,0 1 0,-1 0 1,1-1-1,-1 1 0,1 0 1,0 0-1,-1-1 0,1 1 0,-1 0 1,1 0-1,0 0 0,-1 0 1,1-1-1,-1 1 0,1 0 1,-1 0-1,1 0 0,-1 0 1,1 0-1,0 0 0,-1 0 1,1 0-1,-1 1 0,1-1 1,-1 0-1,-1 1 2,1-1-1,-1 1 1,1 0 0,0-1 0,-1 1-1,1 0 1,0 0 0,0 0 0,0 0-1,-1 0 1,1 0 0,0 1 0,0-1-1,-1 3 1,0 1 6,0 1 0,0-1 0,1 1 0,-1 9 0,-2 5-68,2-7-23,0-1 1,1 14-1,-3 15-24,4-31 103,0-1-1,1 0 0,-1 0 1,2 0-1,-1 0 0,5 11 1,-3-7-86,-2-8 137,1-1 0,0 1 0,0-1 1,0 0-1,0 1 0,1-1 0,0 0 1,0-1-1,0 1 0,7 6 0,-8-8-16,0 0-1,0 0 0,1 0 1,-1 0-1,1-1 0,-1 1 0,1-1 1,-1 1-1,1-1 0,0 0 0,0 0 1,0 0-1,0-1 0,0 1 0,0-1 1,-1 1-1,1-1 0,4 0 0,-2-1-4,0 0 0,0 1 0,0-2 0,0 1 0,0 0 0,-1-1 0,1 0 0,-1 0 0,1-1 0,-1 1 0,0-1 0,0 0 0,5-4 0,2-3 27,0-1 0,-2 0-1,16-22 1,-23 30-2,0 0 0,0 0 0,-1-1 1,0 1-1,1 0 0,-1-1 0,-1 1 0,1-1 0,0 1 1,-1-1-1,0 1 0,1-1 0,-2 1 0,1-1 0,0 1 1,-1-1-1,0-4 0,-3-2-10,0-1 1,0 1-1,-1 0 0,-6-10 0,-2-4-283,9 17 202,-1 0 1,0 1-1,-1-1 0,1 1 0,-1 0 1,0 1-1,0-1 0,-12-6 0,17 11 59,0 1 0,0-1-1,0 1 1,0-1 0,0 1-1,0-1 1,-1 1 0,1 0-1,0-1 1,0 1 0,0 0-1,-1 0 1,1 0 0,0 0 0,0 0-1,-1 0 1,1 0 0,0 0-1,0 1 1,-1-1 0,1 0-1,-1 2 1,-1-1-80,0 1 0,0 0-1,0 0 1,0 0 0,1 0 0,-4 4 0,6-4 49,0 0 1,-1 0 0,1 0-1,0 0 1,0 0 0,0 1-1,0-1 1,0 0 0,1 3-1,0-2 29,0 1 0,0-1-1,0 0 1,0 1-1,0-1 1,0 0 0,1 0-1,0 0 1,-1 0-1,1 0 1,0 0 0,1-1-1,-1 1 1,0-1-1,1 1 1,4 3 0,-2-3 62,-1-1 1,1 1 0,0-1 0,0 0-1,0-1 1,0 1 0,0-1 0,0 0-1,0 0 1,7 0 0,-3 0-24,0-1 1,-1-1-1,1 1 1,-1-1-1,1-1 1,-1 0-1,0 0 1,0 0-1,0-1 1,0-1-1,0 1 1,0-1-1,10-7 1,-11 5 0,-1 0 0,1-1 1,-1 1-1,-1-1 0,1 0 0,6-11 0,21-49 79,-23 43-54,1-3-6,-8 18-62,1 0-1,0 1 1,7-13 0,-9 19-51,0-1 1,0 1 0,0 0-1,0-1 1,0 1 0,1 0 0,-1 0-1,1 0 1,-1 1 0,1-1 0,0 1-1,0-1 1,0 1 0,4-1 0,21-5-40,0 2 1,0 1 0,1 1-1,48 2 1,-72 1 114,-1 0 0,1 0 0,-1 1 0,1 0 0,-1-1-1,0 2 1,1-1 0,-1 0 0,0 1 0,5 2 0,-7-2-37,0-1-1,0 0 1,-1 1-1,1-1 1,0 1-1,-1-1 1,0 1-1,1 0 1,-1 0-1,0-1 1,0 1-1,0 0 1,0 0-1,0 0 1,0 0-1,0 1 1,-1-1-1,1 0 1,-1 0-1,0 0 1,0 0-1,0 5 1,1 14 77,-2 1 0,-1-1 1,-8 42-1,-15 25-37,20-46-165,4-36 118,0 1 0,1 0 1,0-1-1,0 1 1,0-1-1,1 1 1,0-1-1,0 1 1,1-1-1,3 10 1,-3-12 22,-1-1 1,0 1-1,1-1 1,-1 0-1,1 0 1,0 0-1,0 0 1,5 6-1,-5-8-16,0 0 1,0 1-1,-1-1 0,1 0 0,0 0 1,0 0-1,0 0 0,0-1 0,1 1 0,-1 0 1,0-1-1,0 0 0,0 1 0,0-1 0,5 0 1,8 0-102,-10 1 99,0-1 0,0 0-1,0 0 1,0-1-1,8-1 1,167-55 155,-137 42 57,-25 8-231,-1 0 1,0-1-1,0-1 1,-1-1-1,29-22 1,-40 27 23,0 1 1,-1-1-1,1 0 0,-1-1 1,-1 1-1,1-1 0,-1 1 1,1-1-1,-2 0 1,1 0-1,-1-1 0,0 1 1,0 0-1,-1-1 0,1 1 1,-1-1-1,-1 1 0,1-1 1,-1 0-1,-1 1 1,1-1-1,-3-11 0,1 11 8,0 1-1,0 0 0,0 0 1,0 1-1,-1-1 0,0 0 0,0 1 1,-1 0-1,-4-6 0,6 9-18,0 0 0,0 0 0,0 0-1,0 1 1,0-1 0,0 1 0,-1-1-1,1 1 1,0 0 0,-1 0-1,1 0 1,-1 0 0,1 1 0,-1-1-1,1 1 1,-1-1 0,0 1-1,1 0 1,-1 0 0,1 0 0,-1 0-1,0 1 1,1-1 0,-1 1 0,-2 0-1,2 1-7,-1-1 0,1 1 0,0-1 0,0 1 0,0 0 0,1 1 0,-1-1 0,0 0-1,1 1 1,0-1 0,-1 1 0,1 0 0,-2 4 0,-1 0-42,0 1-1,1 1 1,-6 16 0,8-17 80,-1 0 0,2 0 1,-1 0-1,1 0 0,0 0 1,1 1-1,0-1 0,0 0 0,1 0 1,0 1-1,1-1 0,-1 0 1,2 0-1,-1 0 0,1-1 1,0 1-1,0 0 0,9 12 1,-4-11 22,0-1 0,1 1 1,-1-1-1,2-1 0,-1 0 1,1 0-1,0-1 0,21 10 1,-26-14-3,1 0 0,-1 0 0,0-1 0,0 1 1,1-1-1,-1 0 0,0-1 0,1 1 0,-1-1 1,1 0-1,-1 0 0,1-1 0,-1 0 0,7-1 1,-3-1 38,0-1 1,0 1-1,0-2 0,-1 1 1,1-1-1,-1 0 1,12-10-1,-3-1-109,0 0 0,15-18 0,-24 25 77,33-36-287,-35 40 215,-1 1-1,1 0 1,0 0-1,0 0 1,0 0 0,10-3-1,-14 6 39,-1 1-1,0-1 0,0 1 1,0 0-1,1-1 1,-1 1-1,0 0 0,0 0 1,1 0-1,-1 0 1,0 0-1,0 0 0,1 0 1,-1 0-1,0 0 1,0 1-1,1-1 0,-1 0 1,0 1-1,0-1 1,0 1-1,2 1 0,-2-1-11,1 0-1,-1 1 1,0-1-1,1 1 1,-1 0-1,0-1 0,0 1 1,0 0-1,-1 0 1,1-1-1,0 1 0,-1 0 1,1 2-1,1 5-4,-1 0 1,0 0-1,-1 1 0,0-1 0,-1 10 1,-6 16-225,5-28 310,0 1 0,0 0-1,0 15 1,-2-13 158,4-10-217,0 0-1,0 0 0,0 1 1,-1-1-1,1 0 1,0 0-1,0 0 0,0 0 1,0 1-1,0-1 1,-1 0-1,1 0 1,0 0-1,0 0 0,0 0 1,-1 0-1,1 0 1,0 1-1,0-1 0,-1 0 1,1 0-1,0 0 1,0 0-1,0 0 1,-1 0-1,1 0 0,0 0 1,0 0-1,-1 0 1,1 0-1,0 0 0,0 0 1,0-1-1,-1 1 1,1 0-1,0 0 1,0 0-1,0 0 0,-1 0 1,1 0-1,0 0 1,0-1-1,0 1 0,-1 0 1,1-1-21,0 1 1,0 0-1,0-1 1,0 1-1,0 0 1,-1-1-1,1 1 1,0 0-1,0-1 1,0 1-1,0 0 1,0-1-1,0 1 1,0-1-1,0 1 1,0 0-1,1-1 1,-1 1-1,0 0 1,0-1-1,0 1 1,0 0-1,0-1 1,1 1-1,-1 0 1,0-1-1,1 1 0,8-12-245,-5 7 204,3-6-5,0 0 0,1 1 0,0 0 0,1 0 0,-1 1 0,2 0 0,0 0 0,0 1 1,0 1-1,17-10 0,-21 14 21,1 0 0,-1 0 1,1 1-1,0 0 1,0 0-1,0 1 1,10-2-1,-14 3 20,-1 0 0,0 1 0,1-1-1,-1 0 1,0 1 0,1-1 0,-1 1 0,0 0 0,1 0 0,-1-1 0,0 2-1,0-1 1,0 0 0,0 0 0,0 1 0,0-1 0,0 1 0,-1-1 0,1 1-1,0 0 1,-1 0 0,1 0 0,-1 0 0,0 0 0,2 4 0,10 31-193,-11-31 235,-1 0 0,1 0 0,0-1 0,1 1 0,-1 0 0,7 9 0,4 6-85,-11-17 58,-1-1 0,1 0 0,0 0 0,0 0-1,0 0 1,1 0 0,-1 0 0,4 3 0,9 4-25,-10-6-17,0 0 1,0 0-1,1-1 0,6 4 0,-5-5 63,-1 1 1,1-1 0,-1 0 0,1 0 0,0-1 0,0 0-1,0 0 1,0-1 0,0 1 0,0-2 0,10 0 0,-12 0-39,-1 0 0,0-1 1,0 1-1,0-1 1,0 1-1,0-1 1,0-1-1,0 1 0,-1 0 1,1-1-1,-1 0 1,0 0-1,1 0 1,-1 0-1,-1 0 1,1-1-1,0 1 0,-1-1 1,4-7-1,-3 5-32,9-16-10,-2 0 0,-1 0 0,13-46 0,1-53-142,15-69 724,-29 149-608,3-51 1,-9 56-51,2 0 0,13-46 0,-11 60 83,0 1 56,-1 0 1,4-27-1,-10 13-213,0 34 106,-2 12-192,-12 68-294,1-21 592,-26 99 599,35-139-667,0 0 1,2 0-1,0 1 1,0 31-1,2-7 51,4 118 73,-2-131 62,1 9-54,0-17-75,-2-11-33,1 0 1,0-1-1,1 1 0,0-1 0,7 16 0,-8-23 63,-1-1-1,1 1 1,0 0-1,-1-1 1,1 0-1,0 1 0,1-1 1,-1 0-1,0 0 1,1 0-1,-1-1 0,1 1 1,0-1-1,-1 1 1,1-1-1,0 0 1,0 0-1,0 0 0,0 0 1,0 0-1,0-1 1,0 1-1,0-1 1,6 0-1,2-1-1,0 1 0,0-2 0,0 1 0,-1-2 0,1 1 0,0-1 0,-1-1 0,0 0 0,0-1 0,0 0 0,0 0 1,-1-1-1,15-11 0,29-25-243,-35 28 215,33-30-1,-18 17 82,-32 30-79,-1 0 0,0 0 0,0 0 0,0 0 0,0-1 0,-1 1 0,1 0 0,-1 0 1,-1 6-1,-10 18-123,10-21 79,-1 1 0,0-1 1,0 1-1,0-1 0,-6 7 0,-9 15 281,16-23-212,-1 0 0,0 0 0,-1 0 0,1 0 1,-8 7-1,5-7-26,6-5 2,0 1 0,0-1-1,0 0 1,-1 0 0,1 1 0,0-1 0,0 0 0,0 0 0,0 1 0,0-1 0,0 0 0,0 0 0,0 1 0,0-1 0,0 0 0,0 0 0,0 1 0,0-1 0,0 0 0,0 0 0,0 1 0,1-1 0,-1 0 0,0 0-1,0 0 1,0 1 0,0-1 0,0 0 0,1 0 0,1 2 33,-1-1-1,1 0 1,0 0-1,0 0 1,0 0-1,0 0 1,0 0 0,0 0-1,1-1 1,-1 1-1,0-1 1,0 0-1,0 1 1,1-1-1,2-1 1,12 3-28,-2 1-59,-1 1-1,1 1 1,-1 0-1,0 0 1,18 11 0,-30-15 59,1 1 0,-1-1 0,0 1 0,1 0 1,-1 0-1,0 0 0,0 0 0,-1 0 0,1 0 1,0 0-1,-1 1 0,1-1 0,-1 1 0,0-1 1,0 1-1,0-1 0,0 1 0,0 0 0,0 4 1,-1-3 21,0-1 1,0 1 0,0-1-1,-1 1 1,0-1 0,1 0-1,-1 1 1,-1-1 0,1 0-1,0 0 1,-1 0 0,1 0-1,-1 0 1,0 0 0,-3 3-1,3-3 14,0 0-22,0 0 0,0 0 1,0-1-1,0 1 0,-1-1 1,1 1-1,-1-1 0,1 0 1,-1 0-1,0 0 0,0 0 1,0-1-1,0 1 1,0-1-1,-5 2 0,-2-1 131,3 0-179,-1-1-1,0 1 1,-10-1 0,31-6-288,7 2 217,0 1-1,-1 1 0,1 1 1,0 1-1,36 5 0,-53-5 101,1 0-1,-1 0 1,0-1 0,0 2-1,0-1 1,0 0-1,0 1 1,0-1 0,0 1-1,0 0 1,-1 0-1,1 0 1,-1 0 0,1 1-1,-1-1 1,0 1-1,0-1 1,0 1 0,0 0-1,0-1 1,-1 1-1,1 0 1,-1 0 0,0 1-1,1 4 1,0-1-3,-1 1 1,-1 0 0,1-1-1,-2 1 1,1 0 0,-1-1-1,0 1 1,0-1-1,-1 1 1,-3 7 0,-1 5 55,-1 0 0,-2-1 0,0 0 0,-16 26 0,16-33 0,0 0 0,-1 0 1,0-1-1,-1 0 0,0-1 0,-24 18 0,23-19-13,-1-1 0,0 0 0,-1-1 0,0 0 0,0-1 0,0 0 0,-27 6 0,29-10-24,-1 0 0,1 0 0,0-2 0,-1 1-1,1-1 1,-20-3 0,27 2 6,-1 0-1,0 0 0,1-1 1,-1 0-1,1 0 0,0 0 1,-1-1-1,1 1 1,0-1-1,0-1 0,1 1 1,-1-1-1,1 1 0,-1-1 1,1 0-1,-3-5 1,2 2-27,0 0 1,1 0 0,0-1 0,1 1 0,-1-1-1,2 1 1,-1-1 0,1 0 0,0 0-1,0-1 1,1 1 0,0 0 0,1 0 0,0-12-1,1 14-2,0 0-1,0-1 1,0 1-1,1 0 1,0 0-1,0 0 1,1 0-1,0 0 0,0 0 1,0 1-1,1-1 1,-1 1-1,1 0 1,0 0-1,1 0 1,0 1-1,-1 0 0,10-7 1,3 0 6,1 1-1,0 1 1,0 1-1,1 0 1,0 2 0,25-7-1,124-14-325,-131 22 171,38-10-393,-28 4-3674,-45 10 3660,-1 2 131,-1-1 359,0 0-1,0 0 0,0 0 1,0 0-1,1 0 0,-1 0 1,0 0-1,0 0 1,0 0-1,0 0 0,1 0 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13:53.4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72 15 5312,'-6'-3'673,"4"2"-450,-1 0 0,1-1 0,-1 1-1,0 0 1,1 0 0,-1 1 0,0-1-1,1 0 1,-1 1 0,0 0 0,0 0-1,0 0 1,-4 0 0,-11-1 149,12 0-352,13 1 553,-1 0-408,0 1 0,0 0 0,-1 0 0,1 0 0,9 5 0,16 3 466,-6-3-301,2 0-16,1 0-1,0-2 1,33 1-1,78-5-793,-46 0-2725,-49 0 1552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13:58.3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264 962 1568,'-2'0'333,"0"1"-1,0-1 1,1 1 0,-1-1-1,0 1 1,0-1 0,0 0-1,1 0 1,-6 0 1617,23-12-606,-8 7-1165,0-1 0,-1 0 0,0-1 0,-1 0 0,1 0 1,-1 0-1,7-11 0,33-63 319,-17 29-200,36-55 553,194-327-1217,-155 255 292,-83 145-70,-20 31 60,-3 4 30,-5 5-38,-7 14 50,0 0-1,-16 34 0,1-1 91,-105 181-64,60-103-153,35-59 254,-77 108-1,80-134 33,-3-2-1,-1-1 1,-2-3-1,-2-1 1,-96 65-1,132-99-80,1 0 0,0 0 0,-10 11 0,13-13-9,4-5-102,8-7-74,9-2 104,1 0 0,0 1 0,1 2 0,20-8 0,18-8 3,-31 11 22,13-4 11,-1-3-1,0-1 0,42-32 0,17-28 10,-44 36 72,69-47 0,-65 57-62,1 3-1,1 2 0,70-24 1,-50 24 475,-71 25-226,-13 3 42,-15 4 35,-8 6-180,-45 18 1,61-21-184,1 1-1,0 0 1,0 1 0,1 0 0,-1 1 0,-12 13 0,14-13 25,1 1-1,1 0 1,-1 0 0,1 1 0,-10 19 0,16-26 14,-1-1 0,1 1 0,0-1 0,0 1 0,0 0 0,1 0 0,-1-1 0,1 1 0,-1 0 0,1 0 0,0 0 0,0 0 0,0 0 0,0-1 0,1 1 0,-1 0 0,1 0 0,0 0 0,0-1 0,0 1 0,0 0 0,0-1 0,0 1-1,1-1 1,0 1 0,-1-1 0,1 0 0,0 1 0,3 2 0,-1-2 16,1 0-1,-1 0 1,1 0-1,0 0 0,0-1 1,0 0-1,0 0 1,1 0-1,-1-1 0,0 1 1,1-1-1,-1-1 1,1 1-1,-1-1 0,1 0 1,-1 0-1,1 0 1,-1-1-1,1 0 0,-1 0 1,7-2-1,-3 0 0,0 0 0,0-1 1,-1 0-1,1 0 0,-1 0 0,0-1 0,0-1 0,0 1 0,-1-1 0,0 0 0,11-13 0,-16 16-27,9-9 34,12-22 0,-20 29 34,0 0-1,-1-1 1,1 1-1,-1-1 1,0 0-1,-1 0 1,2-9-1,-2 8-62,-1 1-1,0-1 1,0 0-1,-1 1 1,0-1-1,0 0 1,0 1-1,-1-1 1,0 1-1,0 0 1,0 0-1,-7-12 1,7 15-40,1 3 12,1-1-1,0 1 1,-1 0 0,1-1 0,0 1 0,-1 0-1,1-1 1,0 1 0,0-1 0,0 1 0,-1-1-1,1 1 1,0-1 0,0 1 0,0 0-1,0-1 1,0 1 0,0-1 0,0 1 0,0-2-1,15-2-88,83-7 720,-83 9-582,0-1 0,-1-1 0,16-6 0,-8 3 36,-10 3-71,-1 1 1,0 0-1,1 1 0,20-1 1,-8 1-30,-19 1 15,-1 1-1,0 0 1,1-1 0,-1 2 0,1-1-1,-1 0 1,6 2 0,6-1 130,-14-1 63,-2 1-185,1 0-1,-1 0 1,1 0-1,-1 0 0,0 0 1,1 0-1,-1 0 1,0 0-1,0 0 1,0 0-1,1 2 1,-4 3 42,0-1 0,-1 1 0,1 0 1,-1-1-1,-8 9 0,8-9-1,0-1 1,1 1-1,-1 0 0,1 0 0,0 0 1,0 0-1,0 0 0,-2 9 1,2-5 12,1 1 0,0 0 0,0 0 0,1 1 0,0 11 0,1-19-30,1 0 1,-1 0-1,1 1 0,-1-1 0,1 0 0,0 0 1,1 0-1,-1 0 0,0 0 0,1-1 1,-1 1-1,1 0 0,0-1 0,0 1 0,0-1 1,0 1-1,1-1 0,-1 0 0,1 0 0,-1 0 1,4 2-1,-3-2 14,0 0 0,0 0-1,0 0 1,0-1 0,0 1 0,1-1 0,-1 1 0,0-1 0,1 0-1,-1-1 1,1 1 0,-1 0 0,1-1 0,-1 0 0,1 0 0,0 0-1,-1 0 1,1-1 0,-1 1 0,5-2 0,10-4 21,0-1-1,0 0 1,0-1 0,19-13 0,63-48-122,-15 10-68,-84 58 110,15-9 17,-1 0 0,1 2 0,21-9 0,-21 10-2,-14 6-12,0 0-1,0 0 0,0 0 0,0 1 0,0-1 0,0 0 1,0 1-1,0 0 0,1-1 0,-1 1 0,0 0 0,0 0 0,0 0 1,1 0-1,-1 0 0,0 1 0,4 0 0,19 3-8,-4-2 250,-20 0 789,-12-1-1070,-1 1 1,1-1-1,0 2 1,-18 5-1,21-5 59,0 0 0,0 1-1,0 0 1,0 0 0,0 1-1,1 0 1,0 0 0,0 1-1,0-1 1,1 2 0,0-1-1,0 1 1,0 0 0,1 0-1,-6 11 1,9-15-15,2 0 0,-1-1 0,0 1-1,0 0 1,1-1 0,0 1 0,-1 0 0,1 0 0,0-1 0,0 1 0,1 0 0,-1 0 0,1-1 0,-1 1-1,1 0 1,0-1 0,0 1 0,0 0 0,2 4 0,4 3 56,-1 1-1,1-1 1,10 11 0,-9-12 16,-4-3-28,1-1-1,0 0 1,1 0 0,-1 0 0,1-1-1,0 0 1,0 0 0,0 0-1,1-1 1,-1 1 0,1-2 0,0 1-1,0-1 1,0 0 0,0 0 0,0-1-1,0 0 1,1-1 0,-1 1-1,9-2 1,20 0-76,-1-3 1,0 0-1,0-3 0,-1 0 0,0-3 0,0-1 1,-1-1-1,0-2 0,35-20 0,-53 26 36,-1 0 0,-1-1 1,0-1-1,0 0 0,-1-1 0,0-1 0,-1 1 0,20-27 0,-30 36 18,0 0 1,0-1-1,0 1 0,0 0 0,0-1 0,0 1 0,0-1 1,-1 1-1,1-1 0,-1 1 0,0-1 0,1 1 0,-1-1 1,-1 1-1,1-1 0,0 0 0,-1 1 0,1-1 1,-1 1-1,1-1 0,-1 1 0,0 0 0,0-1 0,-3-2 1,3 3 23,1 1 1,-1-1-1,0 1 1,0 0 0,0 0-1,-1 0 1,1-1 0,0 1-1,0 0 1,-1 0-1,-1-1 1,1 2-33,1 0 0,-1 0 0,1 0-1,-1 0 1,1 0 0,-1 0 0,1 0 0,-1 0 0,1 0-1,-1 1 1,1-1 0,-1 1 0,1-1 0,-2 2 0,-12 4 91,1 0 0,0 2 0,1-1 1,0 2-1,0 0 0,0 0 0,1 1 1,1 1-1,-17 18 0,26-26-46,0-1 0,1 1-1,-1-1 1,0 1 0,1 0-1,0 0 1,0 0 0,0-1-1,0 1 1,0 0 0,0 0 0,1 0-1,-1 0 1,1 0 0,0 1-1,0-1 1,0 0 0,1 0-1,-1 0 1,1 0 0,-1 0-1,1 0 1,0 0 0,0 0 0,0-1-1,1 1 1,-1 0 0,1 0-1,-1-1 1,1 1 0,0-1-1,0 0 1,0 1 0,1-1-1,-1 0 1,3 2 0,17 11 192,0 0 0,1-1 0,0-1 0,2-2 0,-1 0 0,1-1 0,40 9 0,-44-16-350,0-2 1,0 0 0,-1-1-1,1-1 1,0 0 0,0-2-1,21-6 1,7-3-1786,0-2 1,46-21-1,-33 8 313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19:43.4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251 0 640,'4'8'315,"-4"-6"-209,0 0 0,0 0 0,0 0 0,-1 0 0,1 0 0,-1 0 0,1 0 0,-1 0 0,0 0 0,0 0 0,0 0 0,0-1 0,0 1 0,0 0 0,0-1 0,-2 3 0,0 0-186,-12 18 412,1 0-1,1 1 0,1 1 0,2 0 0,0 0 1,1 1-1,1 0 0,-6 41 0,-7 32 817,21-96-1085,-2 6 143,0-2 209,-3-13-151,2-1-138,0 0-1,0 0 1,1 0-1,-2-13 1,2 10-12,0 0 1,-5-13-1,-17-33 120,-13-40 508,30 78-729,6 16 18,-1 0 0,1 0 1,0 0-1,0 0 0,0 0 0,0-1 1,1 1-1,-1 0 0,1-1 0,0 1 1,0 0-1,0-1 0,0 1 0,1 0 1,-1 0-1,2-4 0,-2 6-18,1-1-1,-1 1 1,1 0-1,-1-1 1,1 1 0,0 0-1,0 0 1,-1 0-1,1 0 1,0-1-1,0 1 1,0 1 0,0-1-1,0 0 1,1 0-1,-1 0 1,0 0-1,0 1 1,1-1 0,-1 1-1,0-1 1,1 1-1,-1-1 1,0 1 0,1 0-1,-1-1 1,1 1-1,-1 0 1,0 0-1,1 0 1,-1 0 0,1 1-1,1-1 1,4 2-36,-1 1 0,1-1 1,-1 1-1,0 0 0,10 7 1,-3-2 45,6 3-70,-2 1 1,1 1 0,-2 1 0,20 20 0,-7-3 177,30 42 1,-54-66-87,0-1 0,-1 1 0,0 0-1,-1 0 1,1 1 0,3 12 0,-2-9 156,-4-9-103,-3-8-2,1 3-83,0-1 1,1 1-1,-1 0 1,1 0-1,0 0 1,0-1-1,0 1 1,1-4-1,-1-13 74,-2-16-46,1 20 2,0 0 1,-7-27-1,3 22-73,-11-32 12,16 52 0,-1 0 0,0 0 1,1 0-1,-1 0 0,1 0 1,-1 0-1,0 0 0,0 0 0,0 0 1,1 0-1,-1 0 0,0 0 1,-2-1-1,3 2 9,-1 0 1,1 0-1,0 0 1,-1 0-1,1 0 1,0 0-1,0 0 0,-1 0 1,1 0-1,0 0 1,-1 0-1,1 0 1,0 0-1,-1 0 0,1 0 1,0 0-1,0 0 1,-1 0-1,1 0 1,0 1-1,0-1 0,-1 0 1,1 0-1,0 0 1,0 1-1,-1-1 1,1 0-1,0 0 0,0 0 1,0 1-1,-1-1 1,1 0-1,0 1 0,0-1 1,0 0-1,0 0 1,0 1-1,0-1 1,0 0-1,0 1 0,0-1 1,-1 0-1,1 0 1,0 1-1,1-1 1,-1 1-1,-4 25-11,1 1 0,2 0-1,2 28 1,0-9 117,-1-33-66,-1 36-41,3 0-1,1-1 1,11 50-1,-9-79 77,9 21 1,-8-21 72,2-3-273,-7-14 116,1 1 0,-1 0 0,0 0 1,1 0-1,-1 1 0,-1-1 0,2 5 0,3 17-2761,-5 9 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19:44.9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252 181 832,'-8'-16'428,"8"15"-436,-1-1-1,1 1 1,-1 0 0,0-1 0,1 1-1,-1 0 1,0 0 0,0 0 0,0-1-1,0 1 1,0 0 0,0 0-1,0 0 1,-2-1 0,-6-4 291,1 0 0,-12-13 0,16 15-69,0 0-1,0 0 1,0 0 0,-1 0-1,1 1 1,-1 0 0,0 0-1,0 0 1,0 1 0,-1-1-1,1 1 1,-6-1 0,9 2-151,-1 0 0,1 0 0,0 0 0,0 0 0,0 0 0,1 0 1,-1 0-1,0-1 0,0 1 0,1-1 0,-1 1 0,0-1 1,1 0-1,0 0 0,-1 0 0,1 0 0,0 1 0,-1-5 0,-2-2 332,1 0-1,-6-18 876,10 65-773,-2 43 185,0-70-590,0 0 1,-1 0 0,-1 0 0,-6 19 0,-34 92 259,25-91-1632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7:14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55 2816,'-1'1'158,"0"-1"-1,0 1 1,0-1 0,-1 1 0,1-1-1,0 0 1,0 0 0,-1 0 0,1 0 0,0 1-1,0-2 1,-1 1 0,1 0 0,0 0-1,0 0 1,-1-1 0,1 1 0,0 0-1,0-1 1,0 1 0,-1-1 0,1 1-1,0-1 1,0 0 0,0 0 0,0 1 0,0-1-1,0 0 1,0 0 0,1 0 0,-1 0-1,0 0 1,0 0 0,1 0 0,-1 0-1,1 0 1,-1-1 0,1 1 0,-1 0-1,1 0 1,0 0 0,-1-2 0,1 2-114,0 0 0,1 0-1,-1 1 1,0-1 0,1 0 0,-1 0 0,0 1 0,1-1 0,-1 0 0,1 1 0,-1-1 0,1 0 0,0 1 0,-1-1 0,1 1-1,-1-1 1,1 1 0,0-1 0,-1 1 0,1-1 0,1 1 0,20-10 446,-14 7-165,-4 2-245,0-1 0,-1 1 0,1 1 0,0-1 0,0 1 0,0-1 0,0 1 0,0 0 0,6 1 0,36 7 256,-42-7-315,5 1-27,0 0 0,0 1 1,-1 0-1,1 0 0,-1 1 0,9 5 0,-14-7 0,0 0-1,0 1 1,0-1 0,0 1-1,-1-1 1,1 1 0,-1 0 0,1 0-1,-1 1 1,0-1 0,0 0-1,-1 1 1,1-1 0,-1 1 0,1 0-1,-1-1 1,0 6 0,4 22 130,-3-1 0,-2 63 0,-1-55 15,5 46 0,-4-79-108,1 1 0,0 0 0,0-1 0,1 1 0,0-1 0,0 1 0,0-1 0,1 0 0,4 8 0,-5-11-11,-1 0 0,1 0 0,0 0 1,0 0-1,0 0 0,0 0 0,0-1 0,0 1 0,0-1 1,1 0-1,-1 0 0,0 1 0,1-1 0,-1-1 0,1 1 0,-1 0 1,1-1-1,0 1 0,-1-1 0,1 0 0,-1 0 0,6 0 1,-2-1 4,1-1 0,-1 1 1,1-1-1,-1 0 0,0-1 0,0 0 1,0 0-1,0 0 0,0-1 1,-1 1-1,1-2 0,-1 1 1,6-6-1,4-6 42,-1 0-1,23-32 1,26-59-221,-36 59-44,-21 36 479,9-25 0,-12 29-260,0-1-1,0 1 0,1 0 0,0 0 1,1 1-1,9-14 0,-5 10-449,-9 10 430,1 0-1,0 0 1,0 0-1,0-1 1,0 1-1,0 0 1,0 0-1,0 0 1,0 0 0,0 1-1,0-1 1,0 0-1,1 0 1,-1 1-1,0-1 1,1 1-1,-1-1 1,0 1-1,1 0 1,-1-1-1,1 1 1,-1 0-1,1 0 1,1 0-1,4 1 42,0 0 1,-1 0-1,1 0 0,0 1 0,0 0 1,-1 1-1,1-1 0,6 5 0,8 3-1456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19:53.4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24 576,'1'8'1120,"3"-2"-1041,-2-3-23,1 1 1,-1-1 0,-1 0-1,1 1 1,0-1 0,-1 1-1,0-1 1,1 1 0,0 5-1,1 91 867,-4-88-870,-1 0 0,0 0 0,-1-1 0,0 1 0,-1 0 0,-6 14 0,-3 8 477,7-10-92,4-18-368,-1 0 0,0 0 1,0-1-1,-7 10 1,1-1-71,-21 21 0,14-16 53,16-19-38,0 0 1,0 0-1,0 0 1,-1 1-1,1-1 1,0 0-1,0 0 0,0 1 1,0-1-1,0 0 1,0 1-1,0-1 1,0 0-1,0 0 1,0 1-1,0-1 0,0 0 1,0 1-1,0-1 1,0 0-1,0 0 1,0 1-1,0-1 1,0 0-1,0 1 0,0-1 1,0 0-1,1 0 1,-1 1-1,0-1 1,0 0-1,0 0 1,0 0-1,1 1 0,-1-1 1,0 0-1,0 0 1,1 0-1,-1 1 1,0-1-1,0 0 1,1 0-1,-1 0 1,1 0-1,11 6 586,-10-6-584,0 0 1,0 0 0,0-1-1,0 1 1,0 0-1,0-1 1,1 1-1,-1-1 1,-1 1 0,1-1-1,0 0 1,0 0-1,0 0 1,0 0-1,0 0 1,-1-1 0,1 1-1,-1 0 1,1-1-1,-1 1 1,1-1 0,0-2-1,4-3 67,-1 0 1,0-1-1,7-14 0,-3-2-81,-1 1 1,-1-1-1,7-45 0,3-13-1056,-11 63 580,-2 7 411,-1 0 0,0-1 0,-1 1-1,1-18 1,-3 27 42,1 0 0,0-1 0,0 1-1,0 0 1,0 0 0,0 0 0,1-1 0,-1 1 0,1 1-1,3-6 1,5-10 461,-9 6 321,-2 13-754,0-1 0,0 0 0,0 1 0,0-1 0,0 1 0,0 0 0,0-1 0,0 1 0,0 0 0,-1 1 0,1-2 6,-5 3 159,-2 3 86,6-4-247,0 1 0,0-1 0,0 0 0,0 0 0,-1 1 0,1-2 0,-1 1 0,1 0 0,-1 0 0,0-1-1,-5 3 1,6-4-263,0 1-1,0 0 0,0 0 0,-1-1 0,1 1 0,0-1 1,0 0-1,-1 0 0,1 0 0,0 0 0,-1 0 1,1 0-1,0 0 0,0-1 0,-1 1 0,1-1 0,-4-1 1,-6-6-1136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06.0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236 332 224,'-5'1'164,"1"-1"0,-1 1 1,0 0-1,-8 3 0,9-3 52,-1 0-1,0 1 1,0-1-1,-9 0 1,8-1-130,0 1 0,0 0 1,-11 3-1,12-3-59,0 1 0,-1-1 0,-9 0 0,-11 2 330,44-3-431,33-3 458,-33-2-758,2 8 576,3 2-249,-19-4-8,12-3-206,-9 1 257,2 0 180,-9 1-175,0 0 1,0 0-1,0 0 1,0 0-1,-1 0 1,1 0-1,0 0 1,0 0-1,0 0 1,0-1-1,0 1 1,0 0-1,0 0 1,0 0-1,0 0 1,0 0-1,0 0 1,0 0-1,0 0 1,0-1-1,0 1 1,0 0-1,0 0 1,0 0-1,0 0 1,0 0-1,0 0 1,0 0-1,0-1 1,0 1-1,0 0 1,0 0-1,0 0 1,0 0-1,0 0 1,0 0-1,0 0 1,0 0-1,0-1 1,0 1-1,0 0 1,1 0-1,-1 0 1,0 0-1,0 0 1,0 0-1,0 0 0,0 0 1,0 0-1,0 0 1,0 0-1,0 0 1,1 0-1,-1 0 1,0 0-1,0 0 1,0 0-1,0-1 1,0 1-1,0 0 1,0 1-1,1-1 1,-1 0-1,0 0 1,-7-6 381,-15 3-146,5 1-239,12 1 38,-4-2 90,-1 1 0,1 0 0,-1 0 0,-12 0 0,-4-1-222,26 3 107,-1-2-69,1 1 50,9 3-123,-4-1 147,-1 0 1,1-1-1,0 0 0,-1 0 1,1 0-1,0 0 1,-1-1-1,1 1 1,0-1-1,4-2 1,-2 1 534,-11 5-200,-16 3-416,4-7-106,10 1 243,1-1-1,0 1 1,0 0 0,0 0 0,0 1-1,0 0 1,0 0 0,-6 2 0,-12 4 30,19-6-100,-1 0 0,1 1 0,-1 0 0,-8 4 0,11-5-16,-1 0 0,0 0 0,0 0 0,0 0 0,0 0 1,0-1-1,0 1 0,0-1 0,-5 0 539,8 0-526,0-1 1,0 1-1,0-1 1,0 0-1,1 1 0,-1-1 1,0 0-1,1 1 1,-1-1-1,0 1 1,1-1-1,-1 1 0,0-1 1,1 1-1,-1-1 1,1 1-1,-1-1 1,1 1-1,-1-1 0,1 1 1,0 0-1,-1-1 1,1 1-1,-1 0 1,1 0-1,0 0 0,-1-1 1,1 1-1,0 0 1,-1 0-1,2 0 0,25-1-82,-20 1 25,4-1 30,0 0 0,0-1 0,12-3 0,6-2 102,76-15 6,-97 20-192,-6 1 131,1 0 0,0 1-1,-1-1 1,1 1 0,0 0-1,-1 0 1,5 0 0,-5 0 119,-3 0-111,-1 0 0,1 1-1,0-1 1,0 1-1,0-1 1,0 1-1,0 0 1,0-1-1,0 1 1,1 0-1,-2 1 1,2-2-20,-4 2-40,1 0 0,-1 0-1,1 0 1,-1 0 0,0-1 0,1 1 0,-1-1 0,0 0 0,0 0 0,0-1-1,-5 1 1,-8 0 335,-24-2 0,9 0-66,-11 1 324,30-5-426,-9 5 911,28 4-1709,-3-3 645,0 0 0,0-1 1,0 1-1,0-1 0,4 0 0,17 5 92,-17-3-95,-1-1 0,1 1-1,0-1 1,0 0 0,0-1 0,11 0 0,-17 0 22,10-4 198,-11 4-236,9-4-42,7-3-90,-14 4 195,0 0-1,0 1 1,-1-1 0,1-1 0,-1 1 0,0 0-1,0 0 1,0 0 0,0-1 0,-1 1 0,1-6 0,1-41 372,-2 47-394,-2-25-73,1 23 33,1 0 1,-1 0 0,1 0-1,0 0 1,0 1 0,1-1-1,-1 0 1,1 0 0,0 0-1,1 0 1,2-6 0,0 3 72,1 1-1,0 0 1,0 0 0,1 1 0,-1 0 0,12-10-1,-16 15-44,0 0-1,0-1 0,0 1 0,0-1 0,-1 1 0,1-1 0,0 0 1,-1 1-1,1-1 0,-1 0 0,0 1 0,1-4 0,-1 4 101,-1 1-150,-6 5 81,5-4-3,1-1 1,-1 1-1,1 0 1,-1-1-1,0 1 1,1-1-1,-1 0 1,0 1 0,1-1-1,-1 0 1,0 0-1,1 0 1,-1 0-1,-1 0 1,-24-5-63,-50-27 411,73 31-366,0-1-1,0 1 0,-1 0 1,1 1-1,-7-1 0,6 0 35,1 1 0,-1-1 0,1 0-1,-7-2 1,7 2-100,3 1 53,1 0 1,0 0-1,-1 0 0,1 0 0,0 0 0,-1 0 1,1 0-1,0 0 0,-1 0 0,1 0 0,0-1 1,-1 1-1,1 0 0,0 0 0,0 0 0,-1 0 1,1-1-1,0 1 0,0 0 0,-1 0 0,1-1 1,0 1-1,0 0 0,0-1 0,-1 1 0,1 0 0,0 0 1,0-1-1,0 1 0,0 0 0,0-1 0,-1 1 1,1 0-1,0-1 0,0 1 0,0 0 0,0-1 1,0 1-1,0-1 0,13-4-517,-8 5 410,1 1 0,-1 0-1,1 0 1,-1 0 0,7 3 0,-7-2 89,0-1-1,0 1 1,0-1-1,0 0 1,7 0 0,-11-1-44,1 0 1,0 1 0,-1-1-1,1 1 1,-1 0 0,1-1-1,-1 1 1,1 0 0,-1 0-1,0 0 1,3 2 0,4 2-308,-4-3 128,-1 0 1,1 1 0,-1-1-1,5 5 1,1 0-777,-6-5 685,0 0 0,0 0 1,0-1-1,0 1 0,4 1 1,9 1-389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07.3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170 27 2304,'-9'5'2009,"8"-5"-1909,-8 16 1018,6-10-1273,1-1 164,-4 7 205,0 0-1,0-1 1,-1 1-1,-1-1 1,0 0-1,-10 10 1,-2-1 282,18-19-496,1 0 1,-1 0 0,0 0-1,0 0 1,0-1-1,0 1 1,0 0 0,-2-1-1,4 0 15,0 0 0,-1 0 1,1 0-1,0 0 0,0 0 0,0 0 0,-1 0 0,1 0 0,0 0 1,0 0-1,0 0 0,-1 0 0,1 0 0,0-1 0,0 1 0,0 0 1,0 0-1,-1 0 0,1 0 0,0 0 0,0-1 0,0 1 0,0 0 1,0 0-1,0 0 0,0 0 0,0-1 0,-1 1 0,1 0 0,0 0 1,0 0-1,0-1 0,0 1 0,0 0 0,0 0 0,0 0 0,0-1 1,0 1-1,0 0 0,0 0 0,0 0 0,0-1 0,0 1 0,1 0 1,-1 0-1,0 0 0,0-1 0,0 1 0,0 0 0,0 0 0,0 0 1,0 0-1,0-1 0,1 1 0,7-14 353,-5 9-300,1-2-12,-1-1 0,-1 0 0,1 0 0,-1 0 0,-1 0-1,2-15 1,1-10 156,-3-1-45,-1 23-329,0 10 114,-9 16 102,-22 48-124,-2-8-26,33-53 144,-5 16-26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09.0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 32 1728,'0'0'39,"-1"0"-1,1 0 1,-1 0-1,0 0 1,1 0-1,-1 0 1,1 0 0,-1 0-1,1-1 1,-1 1-1,1 0 1,-1 0 0,1-1-1,0 1 1,-1 0-1,1-1 1,-1 1 0,1 0-1,0-1 1,-1 1-1,1-1 1,0 1-1,-1-1 1,1 1 0,0-1-1,-1 1 1,1 0-1,0-1 1,0 0 0,0 1-1,0-1 1,0 1-1,-2-3 214,2 3-234,0 0-1,-1 0 1,1 0 0,0 0 0,0 0 0,0 0-1,0 0 1,0 0 0,-1-1 0,1 1-1,0 0 1,0 0 0,0 0 0,0 1-1,-3 0 267,3-1-266,-7 4 102,3 1-4,1 0 1,-1 0-1,1 0 0,0 0 0,0 1 1,1 0-1,0-1 0,0 1 0,-3 11 1,-3 11 134,-23 72 877,19-55-673,9-38-341,1 1-1,1-1 0,0 1 0,-1 8 0,2-15-12,1-1-84,0 0-1,0-1 0,0 0 1,0 1-1,-1-1 1,1 1-1,0-1 1,0 0-1,-1 0 1,1 1-1,-1-1 1,1 0-1,0 0 1,-1 0-1,1-1 1,8-16 76,-2 2 51,-2 0 0,0 0-1,5-32 1,-2 4-111,-5 29 141,-2 0 1,0 0-1,-1-22 0,0 16 15,7-7-359,-4 21-78,-5 19 79,-2 0 78,3-9-110,0-1 1,1 1 0,-1-1 0,1 1-1,-1-1 1,1 5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10.9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0 102 832,'2'-2'191,"0"1"-1,0-1 1,-1 0 0,1 0 0,0 1-1,-1-1 1,0 0 0,1 0 0,-1 0-1,2-4 1,-1 2-118,28-54-639,-22 43-623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16.2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257 20 1728,'-1'0'46,"0"0"-1,1-1 1,-1 1 0,1 0 0,-1-1-1,1 1 1,-1 0 0,1-1 0,-1 1-1,1-1 1,-1 1 0,1-1 0,-1 1-1,1 0 1,0-1 0,-1 0 0,1 1-1,-1-2 1,1 2-39,0-1 0,-1 0 1,1 1-1,0-1 0,-1 0 0,1 1 0,-1-1 0,1 1 0,-1-1 0,1 1 0,-1-1 1,0 1-1,1-1 0,-1 1 0,0-1 0,1 1 0,-1 0 0,0-1 0,1 1 0,-2 0 1,1 0-8,-4 0 176,3 19 1013,0-10-1089,1-2-143,0-1 1,-1 1-1,0-1 1,0 1-1,0-1 1,-1 0-1,-5 10 1,5-11 32,1-1 1,-1 1-1,1 0 1,-1 7-1,-10 18 159,-26 39-154,38-67 5,0-1 1,0 0 1,0 1-1,1-1 0,-1 0 1,0 1-1,1-1 0,-1 1 1,1-1-1,-1 1 0,1-1 1,-1 1-1,1-1 0,0 1 1,0-1-1,0 3 0,-1 1 32,0-1-1,0 0 0,0 1 1,-1-1-1,0 0 1,-2 4-1,-1 2 328,2 0-162,2-8-202,0 0 1,0 0 0,0 1 0,0-1-1,0 0 1,-1 0 0,1 0 0,0 0-1,-4 3 1,4-4 20,1 0-1,-1 0 1,0 0 0,1 1-1,-1-1 1,1 0 0,-1 1-1,1-1 1,0 0 0,-1 3-1,-2 9 68,2-9-54,0 0 1,0 0-1,0 0 0,1 0 1,-1 0-1,1 6 0,-2 16-125,1-13 89,1-11 6,0-1 0,0 1 0,-1 0 0,1-1 0,0 1 0,-1-1 1,1 1-1,-2 2 0,0 1 4,0-1 1,1 1-1,-1 0 0,1 0 1,0 0-1,1 0 1,-1 6-1,2 40 69,0-20-26,-1-28-29,-1 1 1,1-1 0,-1 1 0,1-1 0,-1 1 0,-1-1 0,1 0 0,0 0 0,-1 1 0,-3 4-1,5-7 11,0 0 0,-1 0-1,1 1 1,0-1-1,0 0 1,0 0-1,0 0 1,0 1 0,0-1-1,0 2 1,0 6-40,-4 1 121,1 3 36,2-10-122,1-1 0,0 1 0,-1-1 0,0 1 0,1-1 0,-1 1 0,-2 2 0,2-2-80,0-1-1,0 0 0,0 1 1,1-1-1,-1 1 0,1-1 1,-1 4-1,1-5 78,-1 1 0,1 0-1,-1 0 1,1-1 0,-1 1 0,1 0 0,-1-1-1,0 1 1,0-1 0,0 1 0,0-1-1,0 0 1,0 1 0,0-1 0,-2 2-1,-8 12 43,10-8-7,1-7-52,0 0-1,0 0 0,0 0 0,0 0 1,0 0-1,0 1 0,0-1 0,0 0 1,0 0-1,0 0 0,0 0 0,0 0 1,0 0-1,0 0 0,0 0 0,0 1 1,-1-1-1,1 0 0,0 0 0,0 0 1,0 0-1,0 0 0,0 0 1,0 0-1,0 0 0,0 0 0,0 0 1,0 1-1,0-1 0,0 0 0,-1 0 1,1 0-1,0 0 0,0 0 0,0 0 1,0 0-1,0 0 0,0 0 0,0 0 1,0 0-1,-1 0 0,1 0 1,0 0-1,0 0 0,0 0 0,0 0 1,0 0-1,0 0 0,0 0 0,-1 0 1,1 0-1,0 0 0,-1 0 72,13-9-561,-3-15 646,-7 8-400,-2 15 219,0 1-1,1 0 1,-1 0 0,0-1-1,0 1 1,0 0 0,0-1-1,1 1 1,-1 0 0,0 0-1,0-1 1,1 1 0,-1 0 0,0 0-1,0 0 1,1-1 0,-1 1-1,0 0 1,1 0 0,-1 0-1,0 0 1,0 0 0,1-1-1,-1 1 1,0 0 0,1 0-1,-1 0 1,1 0 0,-2 1 15,1 0 1,-1 0 0,1 0-1,-1 0 1,1-1-1,-1 1 1,1 0 0,0 0-1,-1 0 1,1 0-1,0 0 1,0 0 0,0 0-1,0 0 1,0 0 0,0 0-1,0 2 1,0 0-146,0 0-1,0-1 1,0 1 0,1 0 0,-1-1 0,1 1-1,1 4 1,-1-5 30,-1-1-1,0 1 1,1-1-1,-1 1 1,0-1-1,0 1 1,0 0 0,0-1-1,0 1 1,0-1-1,0 1 1,-1-1-1,1 1 1,-1-1-1,1 1 1,-1-1-1,1 1 1,-1-1-1,-1 2 1,-2 9-575,3 0 216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18.8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2 179 2720,'-1'-5'90,"1"1"-1,0-1 1,0 1 0,0-1-1,0 1 1,1-1 0,0 1-1,0-1 1,0 1 0,0-1-1,1 1 1,0 0 0,0 0-1,3-5 1,0-1-91,2 0-1,-1 1 1,1 0 0,12-13 0,-14 17 148,0 1 1,1-1 0,-1 1 0,1 0-1,0 1 1,0-1 0,0 1 0,1 0-1,-1 1 1,1-1 0,0 1 0,-1 1-1,1-1 1,0 1 0,0 1 0,11-1-1,-18 1-127,1 0-1,0 0 0,-1 1 1,1-1-1,-1 0 0,1 0 1,-1 1-1,1-1 0,-1 0 1,0 1-1,1-1 0,-1 0 0,1 1 1,-1-1-1,0 1 0,1-1 1,-1 1-1,0-1 0,1 0 1,-1 1-1,0 0 0,1 0 0,2 10 97,-2-6-25,-1-1-1,0 1 0,0-1 0,0 1 0,-1-1 0,0 0 0,0 1 1,0-1-1,-2 7 0,-3 8 262,-20 57 437,20-57-815,4-13 55,1 0-1,-1 0 1,1 1 0,-1 7 1605,-20-13-1046,-20-2-3016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20.0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366 146 3136,'-8'-8'440,"-10"-7"908,17 15-1338,0-1 0,0 1 0,0-1 0,0 1-1,0 0 1,0 0 0,0-1 0,0 1 0,0 0-1,0 0 1,0 0 0,0 0 0,0 0 0,0 1 0,0-1-1,0 0 1,0 0 0,0 1 0,0-1 0,-1 1 0,-65 36 47,53-28 246,0-1 1,0 0-1,-1-1 1,0-1-1,-1 0 0,-15 4 1,30-10-293,0 0-1,0 0 1,0 1 0,0-1 0,0 0-1,0 0 1,0 0 0,0-1 0,-1 1 0,1 0-1,0 0 1,1 0 0,-1-1 0,0 1-1,0-1 1,0 1 0,0-1 0,0 1-1,0-1 1,0 1 0,0-1 0,1 0 0,-1 1-1,0-1 1,1 0 0,-1 0 0,0 1-1,1-1 1,-1 0 0,1 0 0,-1 0 0,1 0-1,-1 0 1,1 0 0,0 0 0,0 0-1,-1 0 1,1-2 0,-1-5 121,0-1 0,1 1 0,0 0-1,1-9 1,-1 1 202,1 5-78,-1 0 0,2-1 0,3-15 0,-4 21-214,-1 4-25,1-1 1,-1 1 0,1-1 0,-1 1 0,1-1 0,0 1 0,0 0 0,0-1 0,1 1 0,-1 0 0,0 0 0,1 0 0,-1 0 0,1 0 0,0 0 0,3-2 0,-5 3-13,1 1 0,-1-1 0,1 0 0,-1 1 0,0-1 1,1 0-1,-1 1 0,0-1 0,1 0 0,-1 1 0,0-1 0,0 0 1,1 0-1,-1 1 0,0-1 0,0 0 0,0 0 0,0 1 0,0-1 1,0-1-1,-1-1 36,-16 3-89,15 1 20,1-1 0,-1 1 1,1 0-1,-1-1 0,1 1 0,0 0 0,-1 0 0,1 0 1,0 0-1,0 0 0,-2 2 0,-10 7 47,5-6 11,1-1 15,0 0-1,1 1 1,-9 6-1,14-9-50,-1 0 0,1 0 0,-1-1-1,1 1 1,-1 0 0,0-1 0,1 1-1,-1-1 1,0 0 0,1 1 0,-1-1-1,0 0 1,0 0 0,-3 0-1,3 0 85,1 0-70,1 0 0,-1 0-1,1 0 1,-1 0-1,1 0 1,-1 0 0,1 0-1,-1 0 1,1 0-1,-1 0 1,1-1 0,-1 1-1,1 0 1,-1 0-1,1 0 1,0-1 0,-1 1-1,1 0 1,-1 0-1,1-1 1,0 1 0,-1 0-1,1-1 1,0 1-1,-1 0 1,1-1 0,0 1-1,-1-1 1,1 1-1,0 0 1,0-1 0,0 1-1,-1-1 1,1 1-1,0-1 1,0 1-1,0-1 1,0 1 0,0-1-1,0 1 1,0-1-1,0 1 1,0-1 0,0 1-1,0-1 1,0 1-1,0-1 1,1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26.5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44 176 64,'-1'0'89,"0"-1"1,0 1-1,0 0 0,0-1 0,0 1 1,0 0-1,0-1 0,0 1 0,0 0 1,0 0-1,0 0 0,0 0 1,0 0-1,-2 0 0,-1 0 423,-1-3-367,5 3-139,0 0-1,-1 0 0,1 0 0,0 0 0,-1 0 0,1 0 0,0 0 1,-1-1-1,1 1 0,0 0 0,-1 0 0,1 0 0,0 0 0,-1-1 1,1 1-1,0 0 0,0 0 0,-1 0 0,1-1 0,0 1 0,0 0 0,-1-1 1,1 1-1,0 0 0,0 0 0,0-1 0,0 1 0,-1 0 0,1-1 1,0 1-1,0 0 0,0-1 0,0 1 0,0 0 0,0-1 0,0 0 1,0-3-72,0 2 85,0 1 0,1 0 0,-1 0 0,0 0 0,0 0 0,0 0 0,0-1 0,-1 1 0,1 0 0,0 0 0,0 0 0,-1 0 1,1 0-1,-1 0 0,1-1 0,-1 1 0,0-1 0,0 2-78,5-11-79,-12-9 356,8 20-183,1-1 0,-1 1 0,0 0 0,0-1 0,0 1 0,0 0 0,0-1 0,1 1 0,-1-1 0,0 1 0,0-1 0,0 1 0,0 0 0,0-1 0,0 1 0,0-1 0,0 1 0,0 0 0,-1-1 0,1 1 0,0-1 0,-2-9 801,6-1-799,-1 4-78,-3 7 37,0-1 1,0 0-1,0 1 0,0-1 0,0 1 0,0-1 1,1 0-1,-1 1 0,0-1 0,0 1 0,1-1 1,-1 1-1,0-1 0,1 1 0,0-2 1,4-4-301,-5 5 272,1 0-1,-1 0 1,1 1 0,-1-1 0,1 0-1,-1 1 1,1-1 0,-1 0 0,1 1-1,0-1 1,-1 1 0,1-1 0,0 1-1,0-1 1,-1 1 0,1-1 0,0 1-1,0 0 1,0-1 0,-1 1-1,3 0 1,-3 0 32,0 0 0,0 0 0,0 0 0,0 0 0,0 0 0,1 0 0,-1 0 0,0 0 0,0 0 0,0 0 0,1 0 0,-1 0-1,0 0 1,0 0 0,0 0 0,0 0 0,1 0 0,-1 0 0,0 0 0,0 0 0,0 0 0,0 0 0,1 0 0,-1 0 0,0 0 0,0 0 0,0 0 0,0 0-1,0-1 1,1 1 0,-1 0 0,0 0 0,0 0 0,0 0 0,0 0 0,0 0 0,0-1 0,0 1 0,1 0 0,-1 0 0,0 0 0,0-1 0,0 1-2,0 0 1,0-1 0,0 1 0,0 0 0,0 0 0,0-1-1,0 1 1,1 0 0,-1 0 0,0 0 0,0-1-1,0 1 1,0 0 0,1 0 0,-1 0 0,0-1 0,0 1-1,0 0 1,1 0 0,-1 0 0,0 0 0,0 0 0,1 0-1,-1-1 1,0 1 0,0 0 0,1 0 0,-1 0-1,0 0 1,0 0 0,1 0 0,-1 0 0,1 0 0,2-1-81,-2 1 80,-1 0 0,1 0 0,0 0 0,0 0 0,-1 0 0,1-1 0,0 1 0,-1 0 0,1-1 0,0 1 0,-1 0 0,1-1 0,0 1 0,-1-1 0,1 1 0,-1-1 0,2-1 192,1-3-167,3-5-1048,-17 2-405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27.6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33 185 1152,'5'-7'411,"-5"7"-412,0 1 0,0-1 0,0 0 0,0 0 1,0 0-1,0 0 0,0 0 0,0 0 0,0 1 0,0-1 1,0 0-1,0 0 0,0 0 0,0 0 0,1 0 0,-1 0 1,0 0-1,0 0 0,0 1 0,0-1 0,0 0 0,0 0 1,0 0-1,1 0 0,-1 0 0,0 0 0,0 0 0,0 0 1,0 0-1,0 0 0,0 0 0,1 0 0,-1 0 0,0 0 1,0 0-1,0 0 0,0 0 0,0 0 0,1 0 0,-1 0 1,0 0-1,0 0 0,0 0 0,0-1 0,-2 2 42,-2-13-166,1-4 716,2 15-533,0-1 0,-1 0-1,1 0 1,0 0 0,-1 1 0,1-1 0,-1 0 0,1 1 0,-1-1-1,0 1 1,0 0 0,-2-2 0,-2 1-132,4 0-174,1-6 554,0-2-452,1 9 156,0 1 0,0-1 0,-1 0 0,1 0 0,0 1 1,0-1-1,0 0 0,0 0 0,0 1 0,0-1 0,1 0 0,-1 0 0,0 1 0,1-3 119,-1 3-124,-1 0 0,1 0 0,0 0 0,0-1 0,0 1 0,0 0 0,0 0 0,0 0 0,0-1 0,0 1 0,-1 0 0,1 0 0,0-1 0,0 1 0,0 0 0,0 0 1,0 0-1,0-1 0,0 1 0,0 0 0,0 0 0,0 0 0,1-1 0,-1 1 0,0 0 0,0 0 0,0 0 0,0-1 0,0 1 0,0 0 0,0 0 0,0 0 0,1-1 0,-1 1 0,0 0 0,0 0 0,0 0 0,0 0 0,1 0 1,-1-1-1,9-6-161,-8 6 147,0 0 0,1 0 1,-1 0-1,0 0 0,0 0 0,0 0 0,1-1 1,0-1-1,0-2-123,9-9 184,-9 10-79,-1 0 1,1 1-1,-1-1 0,2-8 1,-4 11 28,1 1 1,0-1-1,-1 0 0,1 1 1,0-1-1,-1 0 1,1 1-1,-1-1 1,1 1-1,-1-1 1,1 1-1,-1-1 1,1 1-1,-1-1 1,1 1-1,-1-1 0,0 1 1,1-1-1,-1 1 1,0 0-1,0 0 1,1-1-1,-1 1 1,0 0-1,-1 0 1,1-3 143,1 3-148,0 0 1,0 0-1,0 0 1,0 0-1,0 0 1,0 0-1,0 0 1,0 1-1,-1-1 1,1 0-1,0 0 1,0 0-1,0 0 1,0 0-1,0 0 1,0 0-1,0 0 1,0 0-1,0 0 0,0 0 1,0 0-1,0 0 1,-1 0-1,1 0 1,0 0-1,0 0 1,0 0-1,0 0 1,0 0-1,0 0 1,0 0-1,0 0 1,0 0-1,0 0 1,-1 0-1,1 0 1,0 0-1,0 0 0,0 0 1,0-1-1,0 1 1,0 0-1,0 0 1,0 0-1,0 0 1,0 0-1,0 0 1,0 0-1,0 0 1,0 0-1,0 0 1,0 0-1,0 0 1,0 0-1,0-1 1,0 1-1,0 0 0,0 0 1,0 0-1,0 0 1,-2 0-42,1 0 65,1 0 0,-1 0 0,1 0-1,-1 0 1,1 0 0,-1 0 0,1-1-1,-1 1 1,1 0 0,-1 0 0,1-1-1,-1 1 1,1 0 0,-1-1 0,1 1-1,0 0 1,-1-1 0,1 1 0,-1-2 0,-1 1-18,2 8-65,0-5 11,0 0-1,1-1 1,-1 1 0,0-1-1,1 1 1,-1-1 0,1 0 0,-1 1-1,1-1 1,1 2 0,4 10-821,-5-2-9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7:14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39 1248,'-1'-1'116,"0"1"-1,0-1 1,0 1 0,0-1 0,0 1 0,0-1-1,-1 0 1,1 1 0,-14-15 6431,19 12-4952,27-4-70,-27 5-1429,0 1-1,0 0 1,1 0 0,-1 1-1,0-1 1,0 1-1,1 0 1,-1 0 0,5 1-1,10 0 256,146-6 1005,122 6-1358,-122 15-5720,-116-9 1018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29.2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9 736,'-3'0'256,"11"0"-192,-13-3 0,5-2-256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29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36 736,'0'0'4,"0"0"0,0-1 1,0 1-1,0 0 0,0 0 0,0-1 1,0 1-1,0 0 0,0 0 0,0-1 0,0 1 1,0 0-1,0 0 0,0 0 0,-1-1 0,1 1 1,0 0-1,0 0 0,0-1 0,0 1 1,0 0-1,-1 0 0,1 0 0,0 0 0,0-1 1,0 1-1,0 0 0,-1 0 0,1 0 1,0 0-1,0 0 0,0 0 0,-1 0 0,1-1 1,0 1-1,0 0 0,-1 0 0,1 0 0,0 0 1,0 0-1,-1 0 0,1 0 0,0 0 1,0 0-1,-1 0 0,1 0 0,0 0 0,0 0 1,0 1-1,-1-1 0,1 0 0,0 0 1,0 0-1,-1 0 0,1 0 0,0 1 19,0-1 1,-1 0-1,1 0 0,0 0 1,0 0-1,0 0 0,-1 0 1,1 0-1,0 0 0,0 1 1,-1-1-1,1 0 0,0 0 0,0 0 1,-1 0-1,1 0 0,0 0 1,0 0-1,-1-1 0,1 1 1,0 0-1,0 0 0,-1 0 1,1 0-1,0 0 0,0 0 0,-2-1 164,2 0-164,0 1 0,0 0 1,0 0-1,0 0 0,0-1 1,-1 1-1,1 0 0,0 0 1,0 0-1,0-1 0,0 1 1,0 0-1,0 0 0,0-1 0,0 1 1,0 0-1,0 0 0,0-1 1,0 1-1,0 0 0,0-3 72,0 2-90,0 1-1,1 0 1,-1 0 0,0-1 0,0 1 0,0 0-1,0-1 1,0 1 0,0 0 0,0-1 0,0 1-1,0 0 1,0 0 0,0-1 0,0 1 0,0 0 0,0-1-1,-1 1 1,1 0 0,0 0 0,0-1 0,0 1-1,0 0 1,0-1 0,-1 1 0,1 0 0,0 0-1,0 0 1,0-1 0,-1 1 0,1 0 0,0 0 0,0 0-1,-1 0 1,1-1 0,0 1 0,-1 0 0,1 0-7,-1 0 0,-11-11 1611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31.6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222 19 1984,'-1'-2'-36,"-1"1"0,1-1 1,-1 1-1,1-1 0,-1 1 0,0 0 1,0 0-1,1 0 0,-1 0 0,0 0 1,0 0-1,0 0 0,0 1 0,0-1 1,0 1-1,0-1 0,0 1 0,0 0 1,0 0-1,-1 0 0,1 0 0,-3 0 1,-1 1 95,-1 0 0,1 0 1,0 0-1,0 1 0,0-1 1,-10 6-1,11-3 31,0 0-1,-1 1 1,2 0 0,-1 0-1,0 0 1,1 0 0,0 1-1,1 0 1,-4 6 0,-3 4 30,-33 63 309,39-70-419,1-1 0,0 1 0,0 0 0,1 0 1,0 0-1,0 0 0,0 14 0,2-21-4,0-1 1,0 1 0,0-1-1,0 1 1,0 0 0,0-1 0,1 1-1,-1-1 1,1 1 0,-1-1-1,1 1 1,-1-1 0,1 1 0,0-1-1,0 0 1,0 1 0,0-1-1,0 0 1,0 0 0,0 1 0,2 0-1,-1 0 14,0-2 0,1 1-1,-1 0 1,0 0-1,1-1 1,-1 1 0,0-1-1,1 1 1,-1-1 0,1 0-1,-1 0 1,1 0 0,3-1-1,-3 0-7,0 0 0,0 0 1,0 1-1,0-1 0,-1-1 0,1 1 0,0 0 0,-1-1 0,1 1 1,-1-1-1,0 0 0,1 0 0,-1 0 0,0 0 0,3-4 0,0-1 0,0 0 0,0-1 0,6-15 0,-2 4-600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34.6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22 143 1888,'-6'-3'618,"12"2"-281,-6 1-391,-6-15 355,6 15-251,-1 0-46,1 0-1,-1 0 0,1 0 0,0 0 1,-1 0-1,1 0 0,-1 0 1,1 0-1,0 0 0,-1 0 1,1-1-1,0 1 0,-1 0 1,1 0-1,-1 0 0,1 0 0,0-1 1,-1 1-1,1 0 0,0 0 1,0-1-1,-1 1 0,1 0 1,0-1-1,-1 1 0,1 0 1,0-1-1,0 1 0,0 0 0,-1-1 1,1 1-1,0 0 0,0-1 1,0 1-1,0-1 0,0 1 1,0 0-1,0-1 0,2-26 216,-1 23-221,0 1 0,-1-1 0,1 0 0,-1 0 0,0 0 0,0 1 0,0-1 0,-1 0 0,0 0 0,-1-7 1,0-1 93,2 12-98,0-1 0,1 1 0,-1 0 0,0-1 0,0 1 0,0-1 0,0 1 0,0-1 0,0 1 0,-1 0 0,1-1 0,0 1 0,0-1 0,0 1 0,0 0 0,0-1 0,-1 1 0,1-1 0,0 1 0,0 0 0,0-1 0,-1 1 0,1 0 0,0-1 0,-1 1 0,5-1-576,-3 1 601,0 0 1,0 0-1,0-1 0,-1 1 1,1 0-1,0 0 1,0 0-1,-1 0 0,1 1 1,0-1-1,0 0 0,-1 0 1,1 0-1,0 0 0,0 1 1,2 4 6,0 0 1,-1 0 0,0 1-1,0-1 1,-1 1 0,2 9 0,2 6 719,-4-3 1347,-1-29-1648,8-65-535,-8 76 79,0-1 1,0 1-1,0-1 1,0 0 0,0 1-1,0-1 1,1 1-1,-1-1 1,0 1-1,0-1 1,0 1-1,1-1 1,-1 1 0,0-1-1,1 1 1,-1-1-1,0 1 1,1-1-1,-1 1 1,1-1-1,-1 1 1,0 0 0,1-1-1,-1 1 1,1 0-1,-1-1 1,1 1-1,0 0 1,-1 0-1,1 0 1,-1-1 0,1 1-1,0 0 1,25 0-442,-12 1 363,36-4 606,-48 3-458,6 4-102,-4 4 48,-3 1 47,-1-1-1,0 1 0,0 0 1,-1 0-1,0-1 0,-1 1 1,-3 10-1,3-12-269,-1-1 0,0 0 0,-5 8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36.2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178 13 160,'2'-13'1944,"-3"14"-1888,-6 18 476,-6 25 0,2-4-39,2-9-245,-7 50 0,15-60-119,1-17-197,0-1 0,0 1 0,0-1 0,-1 1 0,1-1-1,-1 1 1,-1 5 0,-3 13 152,4-19-38,1 0 1,-1 0 0,1-1 0,-1 1 0,0 0 0,0 0 0,-2 4 0,-9 12-14,1 1 1,1 0-1,0 0 1,2 1-1,1 0 1,-10 43 0,13-46 16,3-12-20,0-1 0,0 1 0,-1 10 0,2-7-45,-1 0-1,0 0 1,-4 13-1,2-13 9,1 0 0,1 0 0,-2 14 0,0-9 60,1-10 201,7-10 201,-2 2-423,-1-1-1,0 1 1,0-1 0,2-6-1,5-11-18,4-7-49,15-53-1,-5 13-39,-14 43-852,7-33 0,-14 40-875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37.3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0 640,'-1'12'384,"0"5"-102,-1 0 0,0 0 0,-1 1 0,-1-1-1,0-1 1,-9 21 0,1 24 636,12-56-774,0-1-28,0 1 0,0-1 1,0 0-1,-2 7 0,2-8-105,-1 1 1,1-1 0,0 1-1,0-1 1,0 0-1,0 1 1,0-1-1,1 1 1,0-1-1,-1 0 1,4 7 0,-3-9-76,3-9 730,1-22-408,-1 7-148,6-47 71,-7 34-434,1-28-16,-4 58 225,1 3-151,-1 1 1,0 0-1,0 0 1,0-1-1,0 1 1,0 0-1,-1 0 1,1-1-1,-1-1 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38.4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73 640,'0'0'363,"-1"1"-289,-1 5-27,-1-1 0,1 1 0,-3 11-1,-4 10 29,7-22 13,1 0 1,0 0 0,0 0-1,0 0 1,1 0 0,-1 8-1,0 14 44,-9 46-53,4-29 289,-13 57 1,15-90-206,-1 8 33,-10 22 541,18-52-243,4-18-84,-3 12-252,4-24 0,-2 3-10,9-54 26,-4 15-2,8-60-225,-17 120-144,3-17-1046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39.9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508 2 224,'-1'0'23,"-1"-2"4,-1 8 62,2-5-91,-1 0 1,0 0 0,1 0-1,-1-1 1,0 1-1,0-1 1,0 1 0,1-1-1,-1 0 1,0 0 0,0 0-1,-2 0 1,-4 1 216,-67 8 2998,41-5-2762,-68 3 550,-11 2 142,73-3-950,26-3-170,0 0 0,-19 0-1,29-4-435,0 1-1,0-1 0,-1 0 1,1-1-1,0 1 0,0-1 1,0 1-1,-7-5 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45.1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4 576,'0'0'651,"5"-4"-481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48.7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3 1472,'-4'-2'531,"8"4"-54,-4 13-797,0 173 3403,1-179-3040,0 0 1,4 16 0,-3-16 6,-1 0 0,1 0-1,-1 10 1,-1-12 73,0 0 0,1 0 1,0 0-1,3 14 0,-3-18-105,0 0 0,0 0 0,1 0 0,-1-1 0,1 1 0,-1 0 0,1-1 0,0 0 0,0 1 0,0-1 0,0 0 0,0 0 0,0 0-1,4 2 1,2 1 469,-6-3-440,0 0 0,1-1 0,-1 1 0,1-1 0,-1 1 0,1-1 0,-1 0 0,1 0 0,0 0 0,0-1 0,3 1 0,-4-1-26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7:20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339 803 1984,'-1'-3'176,"0"0"0,0 0 0,1 1 0,0-1 0,-1 0 0,1 0 0,0-4 0,0 3 219,-1 1-1,1-1 1,-1 0 0,-1 1-1,1-1 1,0 1-1,-1-1 1,0 1 0,0 0-1,-3-5 1,5 8-352,-1-1 0,1 1 0,-1-1 0,1 1 1,-1-1-1,1 1 0,-1 0 0,1-1 0,-1 1 0,1 0 0,-1 0 0,0 0 0,1-1 0,-1 1 1,0 0-1,1 0 0,-1 0 0,0 0 0,1 0 0,-2 0 0,-15 3 49,12-2 52,-20 3 225,2 2-1,-44 15 0,21-5-187,30-11 31,1 0 0,-19 10 0,29-12-180,0 0 0,0 0 0,0 0-1,0 1 1,1 0 0,-1 0 0,1 0 0,0 0 0,-5 8-1,8-10-38,0-1 0,1 1 0,-1 0 0,1-1 0,-1 1-1,1 0 1,-1 0 0,1-1 0,0 1 0,0 0 0,0 0 0,0-1-1,0 1 1,0 0 0,1 0 0,-1-1 0,1 1 0,-1 0 0,1 0-1,-1-1 1,1 1 0,0-1 0,2 4 0,2 3 37,0 0 1,1-1 0,8 9-1,-12-14-29,113 150-23,-70-89 114,-39-55-11,0 0 1,0-1 0,1 1 0,0-2-1,1 1 1,11 7 0,-17-12-55,0-1 0,0 1 1,0-1-1,1 0 0,-1 0 0,1 0 0,-1 0 0,1 0 0,-1 0 1,1-1-1,-1 1 0,1-1 0,0 0 0,-1 0 0,1 0 1,0 0-1,-1 0 0,1-1 0,0 1 0,-1-1 0,1 0 1,-1 1-1,1-1 0,-1 0 0,0-1 0,1 1 0,-1 0 0,4-4 1,3-3-51,-1-1 1,0-1 0,0 1 0,-1-1 0,8-16-1,0 3 39,69-98 122,-62 94-88,0 1 0,35-30 0,-35 37-33,72-71-154,-83 78 89,-1 0-1,0-1 1,-1 0 0,0-1-1,-2 0 1,8-17 0,94-293 574,-107 316-524,10-32-262,7-51 1,-16 72 157,-1 0 0,-1 0 0,-1 1-1,-4-39 1,3 36 188,-1-5 149,1 25-231,1 0-1,0 0 0,-1-1 0,1 1 1,-1 0-1,0 0 0,1 0 1,-1 0-1,0 0 0,1 0 1,-1 0-1,0 0 0,0 0 1,0 1-1,0-1 0,0 0 1,0 0-1,-2 0 0,2 1-16,0 0-1,0 0 0,0 0 1,-1 0-1,1 0 0,0 0 1,0 0-1,-1 1 0,1-1 0,0 0 1,0 1-1,0-1 0,0 1 1,0-1-1,0 1 0,0-1 1,0 1-1,0 0 0,0 0 1,0-1-1,0 1 0,-1 2 1,-19 21-201,-2 10 647,9-14-328,0 1-1,2 0 1,0 1 0,1 0 0,-11 36 0,-21 124-322,4-16 178,28-119 268,2 0 0,-5 75 1,14 49-168,2-68 521,-1-86-515,-1-6-117,0-1-1,-1 17 1,0-25 53,1 1 0,-1-1-1,1 1 1,-1-1 0,0 1-1,0-1 1,0 1-1,0-1 1,-1 0 0,1 1-1,0-1 1,-1 0 0,0 0-1,0 0 1,-2 2 0,4-4 2,-1 1 1,1-1 0,-1 1-1,1-1 1,-1 0 0,1 1-1,-1-1 1,1 0 0,-1 1-1,0-1 1,1 0 0,-1 0-1,1 1 1,-1-1 0,0 0-1,1 0 1,-1 0 0,0 0-1,1 0 1,-1 0 0,0 0-1,1 0 1,-1 0 0,0 0-1,0-1 1,0 1-1,0-1-1,0 0 1,1 1 0,-1-1 0,0 0-1,1 0 1,-1 0 0,0 1-1,1-1 1,-1 0 0,1 0 0,0 0-1,-1 0 1,1 0 0,-1-1-1,0-3 6,0 0 0,0-1 0,1 1 0,0-1 0,0-5 0,2-9-181,0 0-1,2 1 0,0-1 1,2 1-1,0 0 0,1 0 1,12-24-1,-8 26 210,1 0 0,1 1 0,0 0 0,1 1 1,16-15-1,-9 10 105,-13 12-226,1 0 0,0 0 0,0 1 0,1 0 0,-1 1 0,2 0 0,13-6 0,-23 11 80,0 1 1,1-1-1,-1 1 1,0 0-1,0-1 1,0 1 0,0 0-1,1 0 1,-1 0-1,0 0 1,0 0-1,0 0 1,1 0-1,-1 0 1,0 0 0,0 0-1,0 1 1,0-1-1,1 0 1,-1 1-1,0-1 1,0 1-1,0 0 1,0-1 0,0 1-1,0 0 1,0-1-1,0 1 1,-1 0-1,1 0 1,0 0-1,0 0 1,-1 0 0,1 0-1,0 0 1,-1 0-1,1 0 1,-1 0-1,1 0 1,-1 1-1,1 1 1,1 6 43,-1-1 0,0 1 0,0 0 0,-1 15 0,0-14-53,0 1 118,4 163 544,-3-159-702,1 0 0,1 0 1,0 0-1,9 22 0,-10-31 95,0 1 0,1-1 0,0 0 1,1 0-1,-1 0 0,1-1 0,0 1 0,0-1 0,1 0 0,0 0 0,0 0 0,7 5 1,-10-9-26,0 0 0,0 0 1,0 0-1,-1-1 0,1 1 1,0-1-1,0 0 0,0 1 1,0-1-1,0 0 0,0 0 1,0 0-1,0 0 0,0 0 1,0-1-1,0 1 0,0-1 1,0 1-1,0-1 0,0 0 1,0 1-1,-1-1 0,1 0 1,0 0-1,-1-1 1,3 0-1,2-3-68,-1 0 0,1 0 0,-1 0 1,0 0-1,7-11 0,87-142-134,-80 121 299,-2 0 0,21-61 0,-36 90-120,1-4-49,1 0 0,6-12 0,-9 22 3,0 0 1,0 0-1,0-1 0,1 1 1,-1 0-1,1 0 0,-1 0 0,1 1 1,0-1-1,-1 0 0,1 1 1,0-1-1,0 1 0,0-1 1,1 1-1,3-2 0,-4 3 29,-1 0-1,0 0 0,1 0 1,-1 0-1,0 0 0,1 0 1,-1 1-1,1-1 1,-1 0-1,0 1 0,1-1 1,-1 1-1,0 0 0,2 0 1,21 15 86,-12-7-62,66 34 93,3 3 123,-80-46-208,0 1 0,-1-1 0,1 1 0,0-1 0,-1 1 0,1-1 0,0 1 0,0-1 0,-1 0 0,1 1 0,0-1 0,0 0 0,0 0 0,0 0 0,-1 1 0,1-1 0,0 0 0,1 0 0,-2-1 14,0 1 0,0-1 0,0 0 0,0 1 0,0-1 0,0 1 0,0-1 0,0 1 1,0-1-1,0 1 0,-1-1 0,1 1 0,0-1 0,0 1 0,-1-1 0,1 1 0,0-1 1,-1 1-1,0-1 0,-2-5 42,-1 1 1,0 0 0,-9-8-1,5 8-118,1 0 0,-1 1-1,0 0 1,0 0 0,0 1-1,-1 0 1,1 0 0,-1 1-1,-12-1 1,-1 0-107,1 2 0,-38 2 1,48 0 174,-1 1 0,1 0 0,-1 1 0,1 0 0,0 0 0,0 2 0,0-1 0,-14 9 0,19-10-8,-1 1 0,1 1 1,0-1-1,0 1 0,0 0 0,1 0 1,0 1-1,0 0 0,0 0 0,0 0 1,1 0-1,0 1 0,-5 13 0,3-5 44,2 1-1,0 1 1,1-1-1,-3 31 0,6-36 12,0 1 0,0-1 0,1 1 0,1-1 0,0 0 0,0 1 0,9 19 0,-11-28-61,1-1 1,0 0 0,0 0-1,1 1 1,-1-1 0,0 0 0,1 0-1,0 0 1,-1-1 0,1 1 0,0 0-1,0-1 1,0 1 0,0-1 0,0 1-1,0-1 1,2 1 0,-2-1 14,0-1 1,0 0 0,-1 1 0,1-1-1,0 0 1,0 0 0,0 0 0,-1 0 0,1 0-1,0-1 1,0 1 0,0-1 0,-1 1-1,1-1 1,0 1 0,-1-1 0,1 0-1,0 0 1,-1 0 0,1 0 0,-1 0-1,0 0 1,3-3 0,6-5-34,0-2 1,-2 1 0,1-1-1,-1 0 1,9-17-1,28-65 126,-26 49-7,-15 37-88,0-1-40,0 0-1,0-1 0,-1 0 0,0 1 1,0-1-1,-1 0 0,2-17 1,-4 26 10,0 0 0,0 0 0,0-1 0,0 1 0,0 0 0,0 0 0,-1 0 0,1-1 0,0 1 0,0 0 1,0 0-1,0 0 0,0 0 0,0 0 0,0-1 0,-1 1 0,1 0 0,0 0 0,0 0 0,0 0 0,0 0 0,0 0 1,-1 0-1,1-1 0,0 1 0,0 0 0,0 0 0,-1 0 0,1 0 0,0 0 0,0 0 0,0 0 0,-1 0 1,1 0-1,0 0 0,0 0 0,0 0 0,0 0 0,-1 0 0,1 0 0,0 0 0,0 0 0,0 1 0,-1-1 0,1 0 1,0 0-1,0 0 0,0 0 0,0 0 0,-1 0 0,1 0 0,0 1 0,0-1 0,0 0 0,0 0 0,0 0 1,0 0-1,0 1 0,-1-1 0,1 0 0,0 0 0,0 0 0,0 0 0,0 1 0,0-1 0,0 0 0,0 0 1,0 1-1,-1 2 16,1-1 1,-1 1-1,1 0 1,0 0 0,0 0-1,0 0 1,0 0-1,1 0 1,-1 0-1,2 3 1,9 31 404,-6-25-368,0 3 66,8 22 87,24 49-1,-32-76-191,0 0 0,1-1-1,1 1 1,-1-2 0,1 1 0,1-1-1,0 0 1,0 0 0,15 11 0,-20-18 16,-1 1 1,0-1 0,1 1 0,-1-1 0,1 0 0,0 0 0,-1 0 0,1 0 0,0 0 0,-1-1 0,1 1-1,0-1 1,0 0 0,0 0 0,-1 0 0,1 0 0,0 0 0,0 0 0,3-2 0,-2 1 7,-1-1 0,1 0 0,-1 0 1,0 0-1,0 0 0,0-1 0,0 1 1,0-1-1,-1 0 0,1 0 0,-1 0 0,1 0 1,2-4-1,11-23 256,0 0 0,19-55 0,-21 48-298,31-57 1,-32 69 240,-9 17-312,-1 1-1,2-1 0,-1 1 1,1 0-1,7-8 1,-2 35-55,0 20 176,-1 0 0,5 79 0,-13-65 240,-1-54-259,0 0 0,0 1 0,-1-1 0,1 0 1,0 0-1,0 0 0,0 0 0,0 1 1,0-1-1,0 0 0,0 0 0,0 0 1,0 0-1,0 1 0,0-1 0,0 0 1,0 0-1,0 0 0,0 1 0,0-1 1,0 0-1,1 0 0,-1 0 0,0 0 1,0 1-1,0-1 0,0 0 0,0 0 1,0 0-1,0 0 0,1 0 0,-1 0 1,0 1-1,0-1 0,0 0 0,0 0 1,0 0-1,1 0 0,4-7 255,5-16-103,-9 20-144,10-24-159,22-41 0,-28 59 88,0 0 0,1 1 0,0 0 1,1 0-1,-1 1 0,2 0 0,-1 0 0,12-8 0,-15 12 13,1 1 1,-1-1-1,1 1 0,0 0 1,0 0-1,-1 0 1,8-1-1,-11 3 34,1-1 0,0 1 1,0 0-1,-1 0 0,1 0 0,0 0 0,0 0 1,0 1-1,-1-1 0,1 0 0,0 1 0,-1-1 1,1 1-1,0 0 0,-1-1 0,1 1 0,0 0 1,-1 0-1,0 0 0,1 0 0,-1 0 1,1 1-1,-1-1 0,2 2 0,0 4-9,1-1 0,-1 1 0,0 0 0,-1 0-1,0 0 1,0 0 0,0 0 0,-1 1 0,1 14 0,0-3-43,3 27 46,5 34 117,-9-73-78,1 1 0,0-1 0,1 0 0,0 0 0,0 0-1,0 0 1,1-1 0,4 8 0,-6-12-15,-1 0-1,1 0 1,-1 0-1,1-1 1,0 1-1,-1 0 1,1-1 0,0 1-1,0-1 1,0 1-1,0-1 1,1 0-1,-1 0 1,0 0-1,0 0 1,1-1 0,-1 1-1,1-1 1,-1 1-1,0-1 1,1 0-1,-1 0 1,1 0-1,-1 0 1,1 0 0,-1 0-1,0-1 1,1 1-1,-1-1 1,1 0-1,-1 0 1,3-1-1,2-2-71,0-1 1,0 1-1,0-1 0,0-1 0,-1 1 0,0-1 0,0 0 0,6-9 0,27-39-349,-26 34 241,1 1 0,1 0 0,26-25 0,-7 17 367,1 1 1,1 2 0,69-34-1,-54 32-138,-76 30-48,9 2 43,0 0-1,0 1 1,1 1-1,-15 10 1,23-13-72,1 0 0,0 0 0,0 1 0,0 0 1,1 0-1,0 0 0,0 0 0,1 1 0,-1 0 0,1 0 1,-3 8-1,3-3-25,0 0 0,0 0 0,1 0 0,1 0 0,0 1 0,1-1 0,0 1 0,1 18 1,0-29 38,0 0 1,0 0 0,0-1 0,0 1 0,1 0 0,-1-1 0,0 1 0,1 0 0,-1-1 0,1 1 0,0 0 0,-1-1 0,1 1 0,0-1 0,0 1 0,0-1 0,0 0 0,0 1 0,1-1 0,-1 0 0,0 0 0,0 0 0,1 0 0,-1 0 0,1 0 0,-1 0 0,1 0 0,-1 0-1,1-1 1,0 1 0,-1-1 0,1 1 0,0-1 0,-1 0 0,1 0 0,0 1 0,0-1 0,-1 0 0,1 0 0,2-1 0,5 0 32,0-1 0,0 0 1,0-1-1,-1 0 0,1 0 0,8-6 1,12-7-62,-1-1 0,0-1 1,27-25-1,-47 37 20,-1-1 1,0 0-1,0 0 1,0 0-1,-1-1 1,-1 0-1,10-16 1,-13 21 26,-1 0 0,1 0 0,-1-1 0,0 1 0,0 0 0,-1-1 0,1 1 0,-1 0 0,1-1 0,-1 1 0,0-1 0,-1 1 0,1 0 0,0-1 0,-1 1 1,0 0-1,0-1 0,0 1 0,0 0 0,0 0 0,-1 0 0,1 0 0,-1 0 0,0 0 0,-3-4 0,2 5-78,1-1 0,0 1 0,-1 0 0,0 0 0,1 1 0,-1-1 0,0 0 0,0 1 0,0 0 0,0 0 0,0 0 0,-1 0 0,1 0 0,0 0 0,0 1 0,-1 0 0,1-1 0,0 1 0,0 1 0,-1-1 0,1 0 0,0 1 0,0-1 0,-1 1 0,1 0 0,-3 2 0,3-2 54,0 0 0,0 0-1,1 0 1,-1 1 0,0-1-1,1 1 1,0-1 0,-1 1-1,1 0 1,0 0 0,0 0-1,0 0 1,0 1 0,0-1-1,0 0 1,1 1 0,-1-1-1,1 1 1,0 0 0,0-1-1,0 1 1,0 0 0,0 0-1,1 0 1,-1 0 0,1-1-1,-1 1 1,1 0 0,1 5-1,7 35-168,23 71-1,-11-44 233,-2-6-374,17 71 625,-29-109-245,-3-12-9,0 1 1,-1-1-1,0 0 0,-1 23 1,-2-20-15,-1 0 1,-1 1 0,-1-1-1,0 0 1,-1-1-1,-1 1 1,-1-1 0,-16 30-1,18-39-17,0 1 1,0-1-1,0 0 0,-1 0 0,0-1 0,0 1 0,-1-1 0,0-1 0,0 1 0,0-1 0,-1 0 0,1-1 0,-1 0 0,0 0 0,-1-1 1,1 0-1,0 0 0,-1-1 0,-12 2 0,16-4-1,1 0 0,-1 0 0,0 0 0,0 0 0,1-1 0,-1 0 0,1 0 0,-1 0 0,1-1 0,-1 1 0,1-1 0,0 0-1,-1 0 1,1-1 0,0 1 0,1-1 0,-1 0 0,-4-4 0,3 1-69,-1 1 0,2-1-1,-1 0 1,1-1 0,0 1 0,0-1-1,1 0 1,0 0 0,0 0-1,-3-12 1,5 15 16,0 0-1,0 0 0,1-1 1,0 1-1,-1 0 1,2-1-1,-1 1 0,0 0 1,1-1-1,0 1 0,0 0 1,0 0-1,0 0 1,1 0-1,0 0 0,0 0 1,0 0-1,0 0 1,0 1-1,1-1 0,0 1 1,-1 0-1,1-1 0,6-3 1,4-3 30,0 0 1,1 1 0,0 1-1,0 1 1,19-8 0,135-42 178,-78 29-259,-63 19 32,0-1 0,0-1 0,-1-2 1,0 0-1,-1-2 0,-1 0 0,0-2 0,40-38 1,43-59 965,-88 91-765,-1-2 0,0 0 1,13-29-1,-27 48-154,-1-1 0,-1 1 0,1 0 0,-1-1 0,0 0 0,-1 1 0,1-1 1,-1 0-1,0-7 0,-1 11-12,-1 1 0,1-1 0,0 1 0,-1 0 0,1-1 0,-1 1 0,0 0 0,1-1 0,-1 1 0,0 0 0,-1 0 0,1 0 0,0 0 0,-1 0 0,1 0 0,-1 0 0,1 1 0,-1-1 0,0 0 0,0 1 0,0-1 0,0 1 0,0 0 0,0 0 0,0 0 0,0 0 0,0 0 0,-4-1 0,1 1-19,0-1 1,0 1-1,-1 1 0,1-1 1,0 1-1,0 0 0,-1 0 1,1 0-1,0 1 0,0 0 1,-1 0-1,1 0 0,0 1 1,0-1-1,0 1 0,-6 4 1,6-3 82,-1 0 1,1 0-1,0 1 1,0 0-1,0 0 1,1 0-1,0 1 0,0-1 1,0 1-1,0 0 1,0 0-1,1 1 1,-5 9-1,2 4 88,0 1 0,2-1-1,0 1 1,1 0 0,1 0 0,0 0-1,2 0 1,1 0 0,4 32-1,-4-45-97,1 1 0,-1 0-1,1-1 1,1 1 0,0-1-1,0 0 1,0 0-1,1 0 1,0 0 0,0-1-1,1 0 1,-1 1-1,2-2 1,-1 1 0,7 5-1,-4-5-59,0 0 0,1 0 0,-1-1 0,1 0-1,1-1 1,-1 0 0,0 0 0,1-1 0,0-1 0,0 1 0,10 0-1,0-1-703,0-1 0,0 0 0,0-1-1,-1-2 1,1 0 0,28-7 0,-42 8 335,0-1 1,0-1 0,0 1 0,-1-1-1,1 0 1,6-5 0,38-33-4922,-50 41 5304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54.5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305 67 1056,'1'0'26,"-1"-1"0,0 0 0,0 1 0,1-1 0,-1 1-1,0-1 1,0 1 0,0-1 0,0 0 0,0 1 0,0-1 0,0 1 0,0-1 0,0 0 0,0 1 0,0-1 0,0 1-1,0-1 1,0 0 0,0 1 0,-1-1 0,1 1 0,0-1 0,0 1 0,-1-2 0,-4-12 447,5-18 551,0 32-1027,0 0 1,0-1 0,-1 1 0,1 0 0,0-1 0,-1 1-1,1 0 1,-1-1 0,1 1 0,0 0 0,-1 0 0,1-1-1,-1 1 1,1 0 0,-1 0 0,1 0 0,-1 0 0,1 0-1,-1 0 1,1 0 0,-1 0 0,1 0 0,-1 0 0,1 0-1,-1 0 1,-12 2 347,4 11-156,-9 18-16,15-25-133,-1-1 0,1 0-1,-1 0 1,0 0 0,-1 0-1,1-1 1,-1 0 0,-9 7 0,-5 5-40,-18 14-29,29-23 134,-1 0-1,1 0 1,0 0 0,0 1-1,1 0 1,-12 18 0,8-8-181,-23 45 114,31-57 28,0 1 0,1 0 0,0 0 0,0 0 0,0 0 0,1 0 0,0 12 0,-3 57-103,-3 6 252,0 1-425,7-78 220,0-3 19,0-1 0,-1 1 0,1 0 0,1 0 1,-1 0-1,0-1 0,0 1 0,1 0 1,-1 0-1,1-1 0,-1 1 0,2 1 0,-1-2 35,4 17 235,3 19-480,-9-28 257,1 1-75,0-1 0,1 0 0,3 17 0,-3 1 71,-1-3-534,12 74-2300,-7-52 1210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58.3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 1 1472,'0'0'1045,"-8"8"-847,-1 10 66,8-15-201,-1 1 0,0-1-1,1 1 1,-1-1 0,-1 0 0,1 0 0,0 0 0,-1 0 0,1 0-1,-1-1 1,-5 4 0,4-3 54,0 1 0,0-1 0,0 1-1,0 0 1,-3 5 0,-8 7 393,2-8-206,14-14-226,-1 5-74,0 1 0,0 0 1,0-1-1,0 1 0,0-1 0,0 1 1,0-1-1,0 1 0,0 0 0,0-1 1,0 1-1,1-1 0,-1 1 1,0 0-1,0-1 0,0 1 0,0-1 1,1 1-1,-1 0 0,0-1 0,0 1 1,1-1-1,1 0 3,-1 0 1,1 0-1,0-1 1,-1 1-1,1-1 1,-1 1-1,0-1 1,1 0-1,-1 0 1,0 1-1,0-1 0,0 0 1,0 0-1,-1 0 1,1 0-1,0 0 1,-1 0-1,0 0 1,1-4-1,-1 6-39,8-8 0,-7 8-2,-1 0-1,1-1 1,-1 1-1,1 0 1,-1 0-1,1 0 1,-1 0-1,1 0 1,-1 1-1,1-1 1,0 0-1,-1 0 1,1 0-1,-1 0 1,1 1-1,0-1 1,-1 28-820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0:59.9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2 181 1728,'0'0'29,"0"-1"-1,-1 1 1,1-1-1,0 1 1,0-1 0,0 1-1,0-1 1,0 0-1,-1 1 1,1-1 0,0 1-1,0-1 1,1 1-1,-1-1 1,0 0 0,0 1-1,0-1 1,0 1-1,0-1 1,1 1 0,-1-1-1,0 1 1,1-2-1,6-16 1633,-7 16-1657,1 0 0,-1 1 0,1-1 0,-1 0 0,1 0 0,-1 0 0,1 1 0,0-1 0,0 0 0,0 1 0,0-1 0,0 1 0,0-1 0,1 1 0,-1 0 0,2-2 0,24-17-158,-19 14 291,-7 5-144,-1 0 0,1 0 1,0 0-1,0 1 0,0-1 0,0 1 0,0-1 0,0 0 0,1 1 1,-1 0-1,0-1 0,0 1 0,0 0 0,0-1 0,1 1 1,-1 0-1,0 0 0,0 0 0,2 0 0,0 0 4,-1 0 1,1-1-1,0 1 0,-1-1 0,0 1 0,1-1 0,-1 0 0,1 0 1,-1 0-1,0 0 0,0-1 0,1 1 0,-1-1 0,2-2 1,5 4 220,-9 0-210,0 0-1,1 0 1,-1 0-1,0 0 1,0-1 0,0 1-1,1 0 1,-1 0-1,0 0 1,0 0-1,0 0 1,1 0-1,-1 0 1,0-1-1,0 1 1,0 0 0,1 0-1,-1 0 1,0 0-1,0-1 1,0 1-1,0 0 1,0 0-1,0 0 1,1-1 0,-1 1-1,0 0 1,0 0-1,0-1 1,0 1-1,0 0 1,0 0-1,0 0 1,0-1-1,0 1 1,0 0 0,0 0-1,0-1 1,0 1-1,0 0 1,0 0-1,-1-1 1,1-1 121,-12-2 383,-14 10 853,28-14-1571,-2 8 203,0 0 0,0 0 0,0 0 0,0 0-1,0 0 1,0 0 0,0 0 0,0 0 0,0 0 0,0 0-1,0 0 1,0 0 0,1 0 0,-1-1 0,0 1 0,0 0-1,0 0 1,0 0 0,0 0 0,0 0 0,0 0 0,0 0-1,0 0 1,0 0 0,0 0 0,0 0 0,0 0-1,0-1 1,0 1 0,0 0 0,0 0 0,0 0 0,0 0-1,0 0 1,0 0 0,0 0 0,0 0 0,0 0 0,-1 0-1,1 0 1,0 0 0,0 0 0,0-1 0,0 1 0,0 0-1,0 0 1,0 0 0,0 0 0,0 0 0,0 0-1,0 0 1,0 0 0,0 0 0,0 0 0,-1 0 0,1 0-1,0 0 1,0 0 0,0 0 0,0 0 0,0 0 0,0 0-1,0 0 1,0 0 0,0 0 0,0 0 0,-1 0-1,-1-1-110,2 1 112,0-1 0,0 1-1,0 0 1,0 0-1,-1 0 1,1 0 0,0 0-1,0 0 1,0 0 0,0 0-1,0-1 1,-1 1-1,1 0 1,0 0 0,0 0-1,0 0 1,0-1 0,0 1-1,0 0 1,0 0-1,0 0 1,0 0 0,-1-1-1,1 1 1,0 0 0,0 0-1,0 0 1,0-1-1,0 1 1,0 0 0,0 0-1,0 0 1,0 0 0,1-1-1,-1 1 1,0 0-1,0 0 1,0 0 0,0-1-1,0 1 1,0 0 0,0 0-1,0 0 1,1-1 7,0 1-1,-1 0 1,1-1 0,-1 1-1,1-1 1,-1 1 0,1 0-1,-1-1 1,1 1 0,-1-1 0,0 1-1,1-1 1,-1 1 0,0-1-1,1 0 1,-1 1 0,0-1-1,0 1 1,1-1 0,-1 0 0,0 1-1,0-1 1,0 0 0,0 1-1,0-1 1,0 1 0,0-1-1,0 0 1,0 1 0,-1-2 0,1 1 0,0 0 0,0 0 0,0 0 0,0 1 0,0-1 0,0 0 0,0 0 0,1 0 0,-1 0 0,0 0 0,0 0 0,1 0 0,-1 1 0,0-1 0,1 0 0,-1 0 0,1 0 0,-1 1 0,1-1 0,0 0 0,-1 1 0,2-2 0,3-2-410,-3 5 193,-2-1 224,1 0 1,-1 0-1,1 0 0,-1 1 1,0-1-1,1 0 0,-1 0 1,1 1-1,-1-1 0,0 0 1,1 0-1,-1 1 0,0-1 1,1 1-1,-1 0-9,-1 0 0,1 0 0,-1 0 0,1 0 0,0 0 0,-1 0-1,1 0 1,-1-1 0,0 1 0,1 0 0,-1 0 0,0 0 0,-1 0 0,-1 4-55,-16 45-102,18-46 134,0 0 1,0 0 0,0 0-1,-1 0 1,1 0 0,-1 0 0,-4 6-1,-4 7 393,3-7-469,0-6 38,-4 19-2318,10-22 2464,-21 15 429,14-9-874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1:04.7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1 320,'3'-1'166,"-3"10"-481,-1 3 407,0 1 1,0-1-1,1 1 1,2 12-1,0 11 107,-7-5-360,4-27 206,0 0 0,0 0-1,0-1 1,1 1 0,0 0-1,-1 0 1,1 0 0,1 0-1,-1 0 1,1 4 0,0 5 273,-1-12-285,0 0 0,0 0 0,0 1 0,0-1 0,0 0 0,0 0 0,1 1 0,-1-1 0,0 0 0,0 0 0,2 2 0,-2-2-193,4 17 2214,-3-10-2120,0-7 73,-1 0 0,1 1 0,-1-1 0,1 1 0,-1-1 0,0 1 0,0-1-1,0 1 1,0-1 0,0 3 0,-3 5-33,-1 0-1,0 0 0,-6 10 1,7-12-115,2-5 138,0-1 0,1 0 0,-1 0-1,0 1 1,0-1 0,1 0 0,-1 0 0,0 0 0,0 0 0,0 0-1,-1 0 1,0 1 0,1-1 29,0 0-1,0-1 1,0 1-1,1 0 1,-1 0-1,0 0 1,1 0-1,-1 0 1,0 0-1,1 0 1,-1 0-1,1 0 0,0 0 1,-1 0-1,1 0 1,0 0-1,-1 2 1,1-3-40,0 0 0,0 1 1,-1-1-1,1 0 0,0 0 0,0 1 0,-1-1 1,1 0-1,0 0 0,-1 0 0,1 0 1,0 1-1,-1-1 0,1 0 0,0 0 0,-1 0 1,1 0-1,0 0 0,-1 0 0,1 0 1,0 0-1,-1 0 0,0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1:06.2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1 992,'0'1'38,"1"1"0,-1 0-1,0 0 1,1 0 0,-1 0 0,1 0 0,0-1 0,0 1-1,0 0 1,1 2 0,1 1 16,-1 1 0,0-1 0,-1 1 0,1-1-1,-1 1 1,0 0 0,0 0 0,-1-1 0,0 1 0,0 0 0,0 0 0,-2 8 0,1 16 173,0-12 253,0-15-444,1 1 1,-1-1-1,1 1 1,1-1 0,-1 1-1,1 3 1,-1-3-37,1 0-1,-1 0 1,0 0-1,0-1 1,-1 1 0,1 0-1,-1 0 1,0-1 0,0 1-1,0 0 1,0-1 0,0 1-1,-1-1 1,-3 6 0,4-8 2,1 0 1,0-1-1,-1 1 1,1 0-1,0-1 1,0 1-1,0 0 1,0 0-1,0-1 1,0 1-1,0 0 1,0 0-1,0-1 1,0 1-1,0 0 1,0 0 0,0-1-1,1 2 1,-4 12 82,3-14-74,0 1 0,0-1 1,0 0-1,0 1 0,0-1 0,0 1 1,0-1-1,0 0 0,0 1 0,0-1 1,-1 0-1,1 1 0,0-1 0,0 1 1,0-1-1,-1 0 0,1 0 0,0 1 1,0-1-1,-1 0 0,1 1 0,0-1 0,0 0 1,-1 0-1,1 1 0,0-1 0,-1 0 1,1 0-1,-1 0 0,1 0 0,0 0 1,-1 1-1,1-1 0,0 0 0,-1 0 1,0 0 143,-2 1 51,1 0 1,-1 1-1,1-1 1,-1-1-1,1 1 1,-4 1-1,5-2-209,0 0-1,0 0 0,1 0 1,-1 0-1,0 1 0,0-1 1,1 0-1,-1 0 1,0 1-1,1-1 0,-1 1 1,0-1-1,1 0 1,-1 1-1,1-1 0,-1 1 1,0 0-1,1-1 0,-1 1 1,1-1-1,0 1 1,-1 0-1,1-1 0,0 1 1,-1 0-1,1-1 0,-1 2 1,-4 23-294,4-17 258,-1-3 133,1 0 0,-1 0 1,0 0-1,0 0 0,-5 9 0,6-13-156,0 1 0,0 0-1,1 0 1,-1 0 0,1 0-1,-1 0 1,1 0 0,0 3 0,-4 13-983,0-10 21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1:07.5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87 181 1056,'-1'-3'130,"1"0"1,-1 0-1,0 0 1,1-1-1,0 1 0,0-4 1,0 5-4,-1-4 126,-1-1 0,0 1 0,0-1 0,0 1 0,-1 0 0,-6-11 0,4 7 67,-4-10 456,7 14-657,0 1-1,-1-1 1,1 1 0,-6-7 0,3 4 141,5 6-230,-1 1 0,0 0 0,0-1 0,1 1 0,-1 0 0,0-1 0,-1 1 0,1 0 0,0 0 0,0 0 0,0 0 0,-1 0 0,1 0 0,-2 0-1,-6-7-2,10 15-374,1 1 251,0-2 103,-1-1 0,1 1 0,0-1 1,1 0-1,-1 0 0,1 0 0,0 0 0,6 7 0,0-2 410,14 23 0,1 1-152,-24-33-282,1 1 0,0-1-1,0 0 1,-1 1 0,1-1-1,-1 0 1,1 1 0,-1-1 0,1 3-1,3 11-358,-2-12-62,-2-1 219,1 0 0,0 0 0,-1 0 0,1-1 0,-1 1 0,0 0 0,1 0 0,-1 0 0,0 0 0,0 0 0,-1 0 0,1 4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1:13.4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 0 832,'-3'0'85,"1"0"0,0 0-1,0 1 1,0-1 0,0 0 0,0 1 0,0-1 0,1 1-1,-1 0 1,0 0 0,0-1 0,0 1 0,-3 3 0,-8 2 599,-8-1 280,17-5-692,0 1 1,0 0-1,0 0 0,-7 3 0,8-3-137,-1 0 0,1 1-1,0-1 1,-1-1-1,1 1 1,-1 0 0,-6-1-1,5 0 31,1 1 0,-1-1-1,1 1 1,-1 0-1,1 0 1,-8 3-1,-4-2 248,13-4-523,8-2-40,29-7-2052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1:18.9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14 124 320,'0'-1'83,"0"0"0,0 0 1,0 0-1,0 0 0,0-1 0,0 1 0,0 0 1,0 0-1,-1 0 0,1 0 0,-1 0 1,1 0-1,0 1 0,-1-1 0,1 0 0,-1 0 1,0 0-1,0-1 0,-5-5 59,6 6-111,0 1 1,0 0 0,-1-1-1,1 1 1,0-1-1,0 1 1,0-1 0,0 1-1,0 0 1,0-1 0,0 1-1,0-1 1,0 1-1,0-1 1,0 1 0,0 0-1,0-1 1,0 1 0,0-1-1,1 1 1,-1-1 0,0 1-1,0 0 1,0-1-1,1 1 1,-1 0 0,0-1-1,0 1 1,1 0 0,-1-1-1,1 0 1,15-9-30,-5 3 130,-6 1-107,0 0 0,1 0 0,0 1-1,0 0 1,1 0 0,-1 1 0,1 0 0,0 0-1,0 0 1,1 1 0,-1 0 0,1 1-1,-1-1 1,1 1 0,0 1 0,12-2 0,-18 3 65,14 8-95,-12-6 47,15 6-210,-18-7 175,0-1-1,0 0 0,-1 0 1,1 0-1,0 0 0,0 1 1,-1-1-1,11-4 1194,-17 6-1518,3-2 394,-1 0-1,1 0 1,0 0-1,0 0 1,-4-1 0,-2 0-281,1 1 213,5 0-263,-1 0-1,1 0 0,-1 0 1,0 1-1,1-1 0,-4 2 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1:23.4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82 151 832,'-26'-20'614,"21"16"-503,0-1 0,-1 1-1,1 0 1,-12-5 0,16 8-111,0 1 15,0 0-1,0 0 1,0-1 0,0 1 0,0-1 0,1 1-1,-1-1 1,0 1 0,0-1 0,0 0-1,0 1 1,1-1 0,-1 0 0,0 0 0,1 0-1,-1 1 1,1-1 0,-1 0 0,1 0 0,-1 0-1,0-1 1,22-5-441,21 2 185,-27 3 438,24-4 1,37-15 230,30-7-168,-102 27-336,1 0 0,-1 0-1,1 0 1,-1 0 0,0-1 0,0 0-1,0 0 1,0 0 0,5-4 362,-7 6-99,4 0-283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1:25.8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282 0 992,'-2'2'318,"-6"-1"41,1-1 255,7 1-575,-1-1 0,1 1 1,-1-1-1,1 1 0,-1-1 1,1 1-1,-1-1 0,1 1 1,0-1-1,-1 1 0,1-1 1,0 1-1,-1 0 0,1-1 1,0 1-1,0 0 0,-1-1 1,1 1-1,0 0 0,0-1 1,0 2-1,-2 3 120,-33 58 1238,34-61-1348,0 1 1,0-1 0,0 1-1,0 0 1,0-1 0,0 6-1,-4 11 47,-2-2 58,1 2 0,-3 19 0,-7 22 365,9-41-176,6-13-218,-1 0 1,0 0-1,-1 0 1,-5 10-1,-2 6 170,8-18-278,1-1-1,0 1 1,-1-1-1,0 0 0,1 0 1,-1 1-1,-1-1 1,-3 5-1,3-5-32,0 0-1,0 0 1,0 0-1,1 1 1,-5 6 0,5-6 31,-1 0 1,1 0-1,-1 0 0,-5 5 1,3-4 68,0 0 0,1 0 0,0 0 0,-6 11 0,-11 13-78,20-27-12,-1 0-1,1 1 0,-1-1 1,1 0-1,0 0 0,0 1 0,-1 3 1,-17 25 2385,20-35-2335,-1 0 1,1 0-1,0 0 0,0 0 1,2-5-1,3-12-305,6-45-215,-6 28 274,11-38 0,-14 71-103,-1 0 1,1 0-1,0 0 0,0 1 0,0-1 1,1 1-1,-1 0 0,1 0 0,0 0 1,0 0-1,1 1 0,-1 0 0,8-4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7:29.2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2741 0 640,'2'10'1509,"-2"-9"-1329,0 0 1,0 0-1,1 0 0,-1 0 1,0 0-1,0 0 0,0 0 1,0 0-1,0 0 0,0 0 1,0 0-1,0-1 0,0 1 1,-1 0-1,1 0 0,0 0 1,-1 0-1,1 0 0,-1 0 0,0 1 1,-9 9 102,-1 0 0,0 0 0,-17 11 1,13-11-229,-23 25-1,4 2-4,-62 65 393,74-83-216,0-1 0,-44 30 0,-145 66 595,131-76-516,-99 67 0,147-84-234,-458 301 432,346-231-573,144-92 58,-1 1-1,0-1 1,0 1-1,0-1 1,1 1 0,-1 0-1,0-1 1,1 1-1,-1 0 1,1 0 0,-1 0-1,0 1 1,1-2 4,0 1 0,0-1 0,0 0 0,0 1 1,0-1-1,0 0 0,0 1 0,0-1 0,0 0 1,0 1-1,0-1 0,0 0 0,0 0 0,0 1 0,0-1 1,1 0-1,-1 1 0,0-1 0,0 0 0,0 0 0,0 1 1,1-1-1,-1 0 0,0 0 0,1 1 0,0 0-16,1 0-1,0-1 0,-1 1 0,1 0 1,0-1-1,-1 1 0,1-1 0,0 1 0,0-1 1,-1 0-1,1 0 0,2 0 0,33 0-30,56 1 322,-80 0-166,0 1 0,0 0 1,0 1-1,24 8 1,-35-10-98,1 0 0,0 1 1,0-1-1,-1 1 0,1-1 1,-1 1-1,0 0 1,1 0-1,-1 0 0,4 5 1,-6-6 3,1 0 1,0 0 0,-1 0 0,1 0-1,-1 0 1,1 0 0,-1 0 0,0 0-1,1 1 1,-1-1 0,0 0 0,0 0-1,0 1 1,0-1 0,0 0-1,0 0 1,0 0 0,0 1 0,-1-1-1,1 0 1,0 0 0,-1 0 0,1 0-1,-1 1 1,1-1 0,-1 0 0,1 0-1,-3 2 1,-2 3-1,-1 0 1,-1 0-1,1 0 0,-1 0 1,0-1-1,0 0 0,-14 6 1,-9 8 198,-2 3 90,-55 52 0,-23 37 599,79-80-686,-1-1 1,-1-2-1,-42 26 1,-116 59 211,42-32-364,-124 66-219,45-15-1926,86-29-2351,136-98 3926,3-3 230,0 0 0,0 0 0,1 0 0,-1 0 1,1 0-1,-1 1 0,1-1 0,0 1 0,0 0 0,0 0 0,-2 4 0,4-6 172,0 0 0,0 0-1,0-1 1,0 1 0,0 0 0,0-1 0,1 1 0,-1 0-1,0-1 1,0 1 0,1 0 0,-1-1 0,0 1-1,1 0 1,-1-1 0,1 2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1:30.5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152 204 1728,'-6'0'2587,"-23"-12"-76,29 11-2436,-1 1-58,1 0 0,0 0 0,-1 0 1,1 0-1,0 0 0,-1 0 0,1 0 0,0 0 0,-1 0 0,1-1 0,0 1 0,-1 0 0,1 0 0,0 0 1,0 0-1,-1-1 0,1 1 0,0 0 0,0 0 0,-1 0 0,1-1 0,0 1 0,0 0 0,0 0 1,-1-1-1,1 1 0,0 0 0,0-1 0,0 1 0,0 0 0,0-1 0,0 1 0,-1-2 226,1-11 140,0 12-370,0 1 1,0 0-1,0-1 0,0 1 0,0-1 1,0 1-1,0 0 0,0-1 1,0 1-1,0 0 0,0-1 1,0 1-1,1 0 0,-1-1 1,0 1-1,0 0 0,0-1 1,0 1-1,1 0 0,-1-1 1,0 1-1,0 0 0,1-1 0,-1 1 1,1 0-1,-5-4 437,4 3-447,0 1-1,-1-1 1,1 1-1,0-1 1,0 1-1,-1 0 0,1-1 1,0 1-1,-1-1 1,1 1-1,0 0 1,-1-1-1,1 1 0,-1 0 1,1 0-1,-1-1 1,1 1-1,-3-1 357,12 17-945,-8-14 595,0-1 1,0 1 0,0-1 0,0 0-1,0 1 1,0-1 0,0 0-1,0 0 1,1 0 0,-1 1 0,0-1-1,1-1 1,-1 1 0,1 0 0,2 1-1,8 4-10,-2-1 281,-8-5-284,0 1 0,0 0 0,-1 0 0,1 0 0,0 0 0,0 0 0,-1 1 0,1-1 0,-1 0 0,1 1 0,-1-1 0,1 1 0,1 2 0,15 27 10,-17-30-18,0 1 1,0-1-1,-1 1 1,1 0-1,0 0 1,-1 0-1,1-1 1,-1 1-1,1 2 1,-1 0 3,1-2 11,-1-1 1,1 1-1,-1-1 1,0 1-1,1-1 0,-1 1 1,0-1-1,0 1 1,0-1-1,0 1 0,0 0 1,-1-1-1,1 1 1,0-1-1,-1 1 0,1-1 1,-1 1-1,1-1 1,-1 0-1,0 1 0,-1 0 1,1-1-1,0 0 1,0-1-1,0 1 1,0-1-1,0 0 1,0 1-1,-1-1 1,1 0-1,0 0 0,0 1 1,0-1-1,-1 0 1,1 0-1,0-1 1,0 1-1,0 0 1,-1 0-1,1 0 1,0-1-1,0 1 1,0-1-1,0 1 1,-2-2-1,-28-15 443,28 15-389,0 0-25,1 1-1,0-1 1,0-1-1,0 1 1,0 0-1,0 0 1,-1-4-1,-10-10-48,-9-9-180,21 24 190,1 1 0,0 0 0,-1-1 1,1 1-1,0-1 0,0 1 0,0-1 1,-1 1-1,1-1 0,0 1 1,0-1-1,0 1 0,0-1 0,0 1 1,0-1-1,0 1 0,0-1 0,0 1 1,0-1-1,0 1 0,0-1 0,1 1 1,-1-1-1,0 1 0,0-1 0,0 1 1,1-1-1,-1 1 0,0 0 0,0-1 1,1 1-1,-1-1 0,0 1 0,1 0 1,-1-1-1,1 1 0,0-1 0,18-13 92,-15 11-47,14 7-1205,-7 0 985,-6-3-199,-2 1 103,-3-2 231,0 0 1,1 0 0,-1 0-1,1 1 1,-1-1-1,1 0 1,-1 0-1,1 0 1,-1 0 0,0 0-1,1 0 1,-1 0-1,1 0 1,-1 0-1,1 0 1,-1 0 0,1-1-1,0 1 1,-1 0 61,0 0 1,1 0-1,-1 0 1,0 0 0,1 0-1,-1 0 1,0 0-1,1 0 1,-1-1-1,0 1 1,0 0 0,1 0-1,-1 0 1,0 0-1,1-1 1,-1 1-1,0 0 1,0 0-1,0-1 1,1 1 0,-1 0-1,0 0 1,0-1-1,0 1 1,1 0-1,-1-1 1,0 1 0,0 0-1,0 0 1,0-1-1,0 1 1,0 0-1,0-1 1,0 1-1,0 0 1,0-1 0,0 1-1,0 0 1,0-1-1,0 1 1,0 0-1,0-1 1,0 1 0,0 0-1,0-1 1,0 1-1,-1 0 1,1-1-1,-8-16 467,7 16-452,0-2-31,-1 0-1,0 1 0,0-1 0,0 1 0,0 0 0,0 0 0,-5-4 0,4 4 56,1 0 0,-1 0 0,1 0 0,0 0 0,0 0 0,-3-5 0,3 4 19,-1 0-1,0 0 1,1 0-1,-1 1 0,0-1 1,0 1-1,0 0 1,-1 0-1,1 0 1,-5-2-1,3 2 7,1 0 0,0-1 0,0 1 0,0-1 0,0 0 0,-3-3-1,5 3-112,0 1 0,-1 0 0,1 0 0,0 0 0,-1 0 0,0 1-1,1-1 1,-1 1 0,0 0 0,0-1 0,1 1 0,-1 0 0,0 1 0,-4-2-1,7 1 74,0 0-1,0 0 1,0 0-1,1 0 0,-1 0 1,0 0-1,0-1 1,0 1-1,1 0 0,-1 0 1,1 0-1,-1 0 1,1-1-1,0 1-186,1-1 112,-1 0 0,1 0 0,0 0 0,0 1 1,0-1-1,0 1 0,0-1 0,0 1 0,0 0 1,4-2-1,11-7 280,-16 10-277,0-1 0,0 0 0,0 1 0,0-1 0,0 0 0,0 1 0,1-1 0,-1 1 0,0 0-1,0-1 1,1 1 0,-1 0 0,0 0 0,0 0 0,1 0 0,1 0 0,-3 0-35,1 1 0,0-1 0,0 0 1,-1 1-1,1-1 0,0 1 0,-1-1 0,1 1 1,-1-1-1,1 1 0,0 0 0,-1-1 0,1 1 1,-1 0-1,0-1 0,1 1 0,-1 0 0,0 0 1,1-1-1,-1 1 0,0 0 0,0 0 1,1 0-1,-1-1 0,0 3 0,0-2-34,0-1 0,0 1 0,0 0 0,0 0-1,1 0 1,-1 0 0,0 0 0,1 0 0,-1 0 0,1-1 0,9 10-1036,-8-6 798,0-1 0,0 1 0,-1 0 0,1-1 0,-1 1 0,1 0 0,0 5 0,-1 5-716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1:40.4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143 173 576,'-43'15'1627,"33"-13"-1504,8-3-93,1 1-1,0 0 1,0 0-1,-1 0 1,1 1-1,0-1 1,-1 0-1,1 0 1,0 1-1,-3 0 1,4-1-41,-1 1 1,1-1-1,-1 1 1,1-1 0,-1 1-1,1-1 1,-1 1-1,1-1 1,0 1-1,-1 0 1,1-1 0,0 1-1,-1-1 1,1 1-1,0 0 1,0-1 0,0 1-1,0 0 1,0 0-1,-1 0 1,1 0 12,0 0 1,0 0-1,0 0 0,0 0 1,0 0-1,-1-1 0,1 1 1,0 0-1,-1 0 0,1 0 1,-1-1-1,1 1 0,-1 0 1,1-1-1,-6 3 550,-3 8-254,-12 8 172,34-34-321,-10 8-66,-1 0-1,0 0 1,0 0 0,-1-1-1,0 1 1,0 0 0,-1-15-1,5-18-455,-1 39-12,-4 1 393,1 0 0,-1 0-1,0 1 1,0-1 0,1 0 0,-1 0 0,0 0-1,0 0 1,1 0 0,-1 0 0,0 0 0,0 0-1,1 0 1,-1 0 0,0 0 0,0 0 0,1 0-1,-1 0 1,0-1 0,0 1 0,1 0 0,-1 0-1,0 0 1,0 0 0,1 0 0,-1 0 0,0-1-1,0 1 1,0 0 0,0 0 0,1 0-1,-1-1 1,0 1 0,0 0 0,0 0 0,0 0-1,0-1 1,1 1 0,-1 0 0,0 0 0,0-1-1,0 1 1,0 0 0,0 0 0,0-1 0,0 1-1,0-1 1,-1-5-743,1 6 686,0-1 0,1 1 1,-1-1-1,0 0 1,0 1-1,0-1 1,1 1-1,-1-1 1,12 7-17,-11-6 78,-1 0 0,0 0 0,0 0 0,1 0 0,-1 1 0,0-1 0,1 0-1,-1 0 1,0 0 0,1 0 0,-1 0 0,0 0 0,1 0 0,-1 0 0,1 0 0,-1 0 0,0 0 0,1 0 0,-1 0 0,0 0 0,1 0-1,-1 0 1,0 0 0,1 0 0,-1 0 0,0 0 0,1-1 0,-1 1 0,0 0 0,0 0 0,1 0 0,-1-1 0,0 1 0,0 0 0,1 0 0,-1-1-1,0 1 1,0 0 0,1-1 0,0 0-9,-1 1 0,1-1-1,0 0 1,0 0 0,-1 0-1,1 1 1,-1-1-1,1 0 1,0 0 0,-1 0-1,0 0 1,1 0 0,-1 0-1,0 0 1,1 0 0,-1 0-1,0 0 1,0 0 0,0 0-1,0 0 1,0 0 0,0 0-1,0 0 1,0 0 0,0 0-1,0-1 1,-1 1 0,1 0-1,0 0 1,-1 1 0,1-1-1,-1 0 1,1 0 0,-2-1-1,1 0 14,-1-2 141,-1 1 1,1-1-1,0 0 0,0-1 1,1 1-1,-3-9 1,3 10-89,-1 0 1,1-1 0,0 1-1,-1 0 1,0 0 0,0 0-1,-4-6 1,5 8-156,-2-2 223,3 16-242,-1-1 0,0 0 0,-1 1 0,-1-1 0,-4 15 0,1-7-2,-14 42 159,19-60-68,-9 27-118,9-27 125,1 0-1,0-1 1,0 1-1,-1-1 0,1 1 1,0 0-1,0-1 1,0 1-1,1 0 1,-1-1-1,0 1 0,1-1 1,-1 1-1,1-1 1,-1 1-1,2 1 1,2 4-17,-3-5-54,0-1 0,0 1 0,0 0 0,0-1 0,0 1 0,1-1 0,-1 1 0,3 1 0,-2-2 74,-1 0 0,0 0 1,0 0-1,0 0 0,0 0 1,1 0-1,-1 0 1,0 0-1,-1 0 0,1 0 1,0 1-1,0-1 0,0 0 1,0 3-1,-1-4 9,0 0 0,0 1 0,0-1 0,0 0-1,1 0 1,-1 0 0,0 1 0,0-1 0,0 0 0,0 0-1,1 0 1,-1 0 0,0 1 0,0-1 0,0 0 0,1 0-1,-1 0 1,0 0 0,0 0 0,1 0 0,-1 0 0,0 1 0,0-1-1,0 0 1,1 0 0,-1 0 0,1 0-5,0 0 1,-1 0-1,1 0 1,0 1-1,-1-1 1,1 0-1,-1 0 1,1 1-1,-1-1 0,1 1 1,0-1-1,-1 0 1,1 1-1,-1-1 1,0 1-1,1-1 1,-1 1-1,1-1 1,1 6 589,4 3-514,10 7-6,-15-14-154,3 7 735,-4-7-758,0-1 143,1 0 1,-1-1-1,0 1 0,0 0 1,0 0-1,0 0 0,-1 0 1,1-1-1,0 1 0,0 0 1,-4 6 787,8-14-466,-7 4-281,2 2-100,1 0 0,-1 1 1,0-1-1,1 0 0,-1 1 0,0-1 0,0 0 0,1 1 1,-1-1-1,0 1 0,0-1 0,0 1 0,0 0 0,0-1 1,0 1-1,1 0 0,-1 0 0,0-1 0,0 1 0,0 0 1,0 0-1,0 0 0,0 0 0,0 0 0,-2 1 0,2-1 12,-1 0-1,1 0 0,0 1 1,-1-1-1,1 0 0,-1 1 1,1-1-1,0 1 0,-1-1 0,1 1 1,-2 1-1,2-2 25,0 1 0,0 0 0,0-1 0,0 1 0,-1-1 0,1 1-1,0-1 1,0 0 0,0 1 0,-3-1 0,-2 4 101,6-4-106,0 0 1,-1 1 0,1-1-1,0 0 1,-1 1-1,1-1 1,0 0-1,-1 0 1,1 1-1,-1-1 1,1 0-1,0 0 1,-1 0-1,1 1 1,-1-1 0,1 0-1,-1 0 1,0 0-1,1 0 5,-1 0 0,0 0 0,1 0 0,-1 1 1,1-1-1,-1 0 0,0 0 0,1 1 0,-1-1 0,1 0 0,-1 1 0,0-1 0,1 0 0,-1 1 0,1-1 0,-1 1 0,1-1 1,0 1-1,-1-1 0,1 1 0,-1-1 0,1 1 0,0-1 0,0 1 0,-1 0 0,1-1 0,0 1 0,0-1 0,0 1 0,-1 0 1,1-1-1,0 1 0,0 1 0,9-2 143,-2-1-225,-7 1 73,0 0 0,0 0 0,0 0 0,0 0 0,0 0 0,0 0 0,0 0 0,1 0 0,-1 0 0,0 1 0,0-1 0,0 0 0,0 0 0,0 0 0,0 0 0,0 0 0,0 0 0,0 0 0,0 0 0,0 0 0,0 0 0,0 0 0,0 0 0,0 1 0,0-1 0,0 0 0,0 0 0,0 0 0,0 0 0,0 0 0,0 0 0,0 0 0,0 0 0,0 0 0,0 0 0,0 0 0,0 1 0,0-1 0,0 0 0,0 0 0,0 0 0,0 0 0,0 0 0,0 0 0,0 0 0,0 0 0,0 0 0,0 0 0,0 0 0,-1 0 0,1 0 0,0 0 0,0 1 0,0-1 0,-1 0 189,0 2-343,0-2 100,0 1-1,1-1 0,-1 1 1,1-1-1,-1 1 0,0-1 1,1 1-1,-1-1 0,0 1 1,0-1-1,0 0 1,1 0-1,-1 1 0,0-1 1,0 0-1,0 0 0,1 0 1,-1 0-1,-1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1:48.3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69 310 1312,'11'-7'477,"-10"7"-474,0 0 0,0-1 0,0 1 1,1-1-1,-1 1 0,0-1 0,0 1 0,0-1 1,0 0-1,4-26 3435,-6 26-3305,0 0 1,-1 1-1,1-1 1,0 1-1,0-1 1,-1 1 0,1-1-1,0 1 1,-1 0-1,1-1 1,0 1 0,-1 0-1,1 0 1,0 0-1,-1 0 1,-1 1 0,1-1-46,0 0 1,0 0-1,1 0 1,-1 0-1,0 0 1,0 0-1,1 0 1,-1-1-1,0 1 1,1-1-1,-3 0 1,-36-26 583,41 28-778,-1-1 98,0 0-1,0 0 0,0 1 0,0-1 1,0 0-1,0 0 0,0 0 0,0 0 1,0 0-1,0 0 0,0 0 0,0 0 1,0 0-1,0 1 0,0-1 0,0 0 0,-1 0 1,1 0-1,0 0 0,0 0 0,0 0 1,0 0-1,0 0 0,0 0-8,0 1-45,0-1 53,-1 0 1,1 0-1,0 0 0,0 0 0,0 0 1,0 0-1,0 0 0,0 0 0,0 0 0,0 0 1,0 0-1,-1 0 0,1 0 0,0 0 1,0 0-1,0 0 0,0 0 0,0 0 1,0 0-1,0 0 0,0 0 0,0 0 0,2 8-45,4 4-25,1-1-1,0 0 1,0 0 0,1 0-1,0-1 1,1 0 0,12 10 0,-3-5 266,1 0 1,0-2 0,25 13 0,-36-22-100,0 0 0,0-1 0,0 0 0,0-1-1,1 1 1,-1-2 0,1 1 0,-1-1 0,1 0-1,-1-1 1,1 0 0,8-1 0,-15 0-73,-1 0 1,1 1-1,-1-1 1,1 0 0,-1 0-1,1 0 1,-1 0-1,0 0 1,0 0 0,1 0-1,-1-1 1,0 1-1,0 0 1,0-1 0,0 1-1,-1-1 1,1 1-1,1-3 1,0-1-12,0 1 0,-1-1 0,1 1 0,-1-1 0,1-6 0,-1-68-427,-2 43-290,1 34 608,0 0 0,0-1 0,0 1 1,1 0-1,-1 0 0,1 0 0,-1 0 0,1 0 1,0-1-1,-1 1 0,1 0 0,0 0 1,0 1-1,1-1 0,-1 0 0,3-3 0,-3 4-27,0 1 159,-1 0 1,1 0-1,-1 0 0,1 0 0,-1 0 0,0 0 0,1 0 1,-1 1-1,1-1 0,-1 0 0,0 0 0,1 0 1,-1 0-1,1 0 0,-1 1 0,0-1 0,1 0 1,-1 0-1,0 1 0,1-1 0,-1 0 0,0 0 0,0 1 1,1-1-1,-1 0 0,0 1 0,1 0 0,4 15 338,-5-12-317,1 0 0,-1 1-1,0-1 1,0 0 0,-2 7-1,2-10-29,-1-1-1,1 1 0,-1-1 0,1 1 0,-1-1 0,1 1 0,-1-1 0,1 1 1,-1-1-1,0 0 0,1 1 0,-1-1 0,0 0 0,1 1 0,-1-1 0,0 0 0,1 0 1,-1 0-1,0 0 0,0 0 0,1 0 0,-2 0 0,-16 0 677,14-1-637,-1-1-1,1 1 1,0-1-1,1 0 0,-1 0 1,0-1-1,1 1 1,-1-1-1,-3-3 0,-12-8-150,3 5 20,12 7 75,-1-1 0,1 1-1,0-1 1,-6-5 0,2 2-87,0-1-1,0 1 0,-1 1 0,0 0 0,0 0 1,0 1-1,-17-6 0,13 6 117,0 0 1,-1 1-1,1 1 1,-1 0-1,-15 1 0,27 1-34,0 0 0,0-1 0,0 1-1,0 0 1,1-1 0,-1 1 0,0-1-1,0 1 1,1-1 0,-1 0 0,0 0-1,1 0 1,-1 0 0,1 0 0,-1 0 0,1 0-1,0 0 1,-1-1 0,1 1 0,0 0-1,0-1 1,0 0 0,0 1 0,0-1-1,0 1 1,0-1 0,1 0 0,-1 1-1,0-1 1,1 0 0,0 0 0,-1 0-1,1 0 1,0 1 0,0-1 0,0 0-1,0 0 1,0 0 0,0 0 0,1 1-1,-1-1 1,1 0 0,1-3 0,15-40 41,-9 26-181,-7 16 80,-1 1-1,1-1 0,0 1 0,0-1 0,1 1 0,-1 0 0,0-1 0,1 1 0,-1 0 0,1 0 0,3-3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1:53.6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99 541 1056,'-1'-1'57,"1"-1"-1,-1 0 1,0 1 0,1-1 0,-1 0-1,1 0 1,0 1 0,0-1-1,-1 0 1,1-5 299,0-11 252,-3-74 1381,3 90-1964,0 1-1,0 0 1,0 0 0,0-1-1,0 1 1,0 0 0,0 0-1,-1 0 1,1-1 0,-1 1 0,1 0-1,-1 0 1,1 0 0,-1 0-1,1 0 1,-1 0 0,0 0-1,-1-1 1,2 1-47,-1 0 0,1 0-1,0 0 1,-1 1 0,1-1 0,0 0 0,0 0-1,0 0 1,0 0 0,0 0 0,0 1-1,0-1 1,0 0 0,0 0 0,0-1-1,0-7 11,-8-14 657,4 13-595,1 1 0,0 0 0,1 0-1,0-1 1,-1-12 0,-2-33 307,-3-41-645,-1 8 294,5 59-310,0 89-293,4-32 495,4 117 76,-3-52 443,-2-51-413,1-32-72,-1-1 1,-3 14 0,2-17 93,1 1-1,0 0 1,0 0 0,1 0 0,0-1 0,0 9 0,1-3 275,0 1 0,-2 13 0,1-5-21,0-20-205,0-1-54,-1 1-1,1-1 1,0 0-1,0 0 1,-1 1-1,1-1 1,0 0-1,0 0 1,0 1 0,-1-1-1,1 0 1,0 1-1,0-1 1,0 0-1,0 1 1,0-1-1,0 0 1,-1 5 570,2-9-437,-6-105-192,5 103 60,-1 0 0,0 0 0,-2-9-1,-2-15-374,4 11 64,1 16 254,-1-1 1,1 0 0,0 1-1,0-1 1,0 0-1,0 1 1,1-1 0,-1 1-1,1-1 1,0 0 0,0 1-1,2-4 1,2-3 34,-5 9-24,1-1 1,-1 1-1,1 0 1,0-1-1,-1 1 0,1 0 1,0 0-1,0 0 0,0 0 1,0 0-1,0 0 0,0 0 1,2-1-1,22-25-392,-24 26 446,0 0 0,0 0 0,0 0 0,0 0-1,0-1 1,0 1 0,-1 0 0,1 0 0,0 0 0,-1-1-1,1 1 1,-1 0 0,0 0 0,1-1 0,-1 1 0,0 0-1,0-1 1,1 1 0,-1-1 0,0 1 0,-1-3 0,0-1-57,0-1 1,-1 0 0,-3-10-1,-1 1 121,5 12-30,1-1-1,-1 0 0,1 0 1,0 0-1,0 0 0,1-4 1,-1 4-104,1 1 0,-1-1-1,0 1 1,0 0 0,-1-1 0,1 1 0,-2-7 0,0 4 349,4 13-133,27 184 374,-19-157-60,-7-26-323,-1-1 0,0 1-1,2 12 1,-3-1 179,-2-16-355,1 1 0,0 0-1,1 0 1,-1 0 0,1-1 0,0 1-1,1 5 1,1 10-141,-3-17 152,0 0 0,0 0 0,0 0 1,0-1-1,1 1 0,-1 0 0,0 0 0,1 0 0,0-1 0,-1 1 0,1 0 0,1 2 0,1 4 117,-2-6 110,-1-8-75,-2-21-12,-1 0 0,-13-50 0,15 74-142,-2-12 29,-3-5-108,2-1 0,0 0 0,0-28-1,-4-33 27,16 40-208,-7 40 222,0-1 1,1 0 0,-1 1-1,1 0 1,0-1-1,0 1 1,0 0 0,0 0-1,4-4 1,-3 4 53,-1 1 1,0-1-1,0-1 0,0 1 1,0 0-1,0 0 1,-1-1-1,1 1 1,1-6-1,2 0-308,-5 8 291,1 0-1,-1 0 1,0-1-1,0 1 1,0 0-1,0 0 1,0-1-1,1 1 1,-1 0 0,0-1-1,0 1 1,0 0-1,0-1 1,0 1-1,0 0 1,0 0-1,0-1 1,0 1 0,0 0-1,0-1 1,0 1-1,0 0 1,0-1-1,0 1 1,0 0-1,-1-1 1,1 1 0,0 0-1,0 0 1,0-1-1,0 1 1,-1 0-1,1 0 1,0-1-1,0 1 1,0 0-1,-1 0 1,1 0 0,0-1-1,0 1 1,-1 0-1,1 0 1,0 0-1,-1 0 1,1 0-1,0 0 1,-1-1 0,1 1-1,0 0 1,0 0-1,-1 0 1,1 0-1,0 0 1,-1 0-1,1 0 1,0 0 0,-1 0-1,1 1 1,0-1-1,-1 0 1,0 0 55,1 9-5,-1-1-1,-4 15 1,2-8-15,-2 27 116,2 0 0,3 73 0,1-46-281,-1-52 82,1-6 19,-1 0 1,0-1-1,-1 1 0,-1 0 0,-4 18 0,5-23 30,-1 0 0,1 0 0,0-1 0,0 9 0,-2 11 251,2-16-270,0 1 0,1-1 0,1 13 0,0-3 138,-6-5-22,5-11-67,0 1 1,0-1 0,0 0 0,1 0-1,-1 0 1,4 7 645,-4-8-595,2 6-37,-1-7-92,-1 1 1,1 0 0,-1 0-1,1 0 1,0-1-1,-1 1 1,1 0 0,0-1-1,0 1 1,0-1 0,1 1-1,-1-1 1,2 2-1,-2-1-9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1:57.5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0 246 736,'1'-2'45,"-1"-1"1,1 1-1,0 0 1,0-1-1,0 1 0,0-1 1,0 1-1,0 0 0,0 0 1,3-4-1,-1 3 16,-1-1 1,0 0-1,0 0 0,3-6 0,-1 1-2,-3 8-72,-1 0 0,1 0 0,-1-1 0,1 1-1,-1 0 1,1 0 0,-1-1 0,0 1 0,0 0 0,1-2 0,7-50 232,-2 9 2584,-4 57-2060,2 16 55,-2-24-715,-1 0-1,0 0 1,-1 0-1,1 5 1,0 16 109,0 0 0,2 0 0,1 0 0,1 0 0,12 39 0,-13-56-150,0 1 1,1-1 0,0 0 0,9 10-1,-10-13 11,0 0-1,0-1 1,0 1-1,-1 1 1,0-1-1,0 0 1,-1 1-1,1-1 1,-1 1-1,-1 0 1,1 0-1,0 9 1,-4-1 37,0 0 1,0-1 0,-1 1-1,-10 27 1,-4 21-6,4-11-235,8-33 143,1-1 0,-4 32 1,-2 69 112,1-63-135,6-39 133,-5 18-51,7-34 81,5-173 991,24-37-1131,-7 77-31,26-168 123,-37 247-33,-5 28-109,3-32 0,-2 25-140,-5 26 96,1 0-1,-1 0 1,1-9 0,-2 14 60,0 1 30,0 0 0,0 0 0,0 0 0,0 0 0,0 0 1,0 0-1,0 0 0,0 0 0,0 0 0,0-1 0,0 1 0,0 0 0,0 0 0,0 0 0,0 0 0,0 0 0,0 0 1,0 0-1,0 0 0,0 0 0,0-1 0,0 1 0,0 0 0,0 0 0,-2-1-178,2 1 178,0 0 0,0 0 0,0 0 0,-5 5-124,-2 9 144,3-3-13,0-1-1,0 1 1,1 0 0,-2 18 0,-2 48-297,4-37 248,-41 357-39,28-194 310,9-78-316,1 0 220,6-86-93,7 57-1,-5-73-35,-1-1 0,-2 31 0,0-8 67,2-22-58,-1-13 20,1-1-1,-1 0 1,-1 0-1,0 0 1,-4 18-1,4-20-83,-1 0 0,1 0 0,0 11 0,-1 4-121,1 3 340,1 2-258,0-26 86,0 0 0,0 0 0,-1 0 0,1 0 0,0 0 0,0 0 0,-1 0 1,1 0-1,-1 0 0,1 0 0,-1 0 0,1 0 0,-1-1 0,0 1 0,1 0 1,-1 0-1,-1 0 0,1 1-93,3 23 490,0-32-201,0-1-132,-1 0 1,-1 1-1,1-1 0,-2-13 0,0-17-167,22-180 218,-15 184-93,13-40 0,0-4-243,29-241 183,-40 255 147,-5 42-142,-2 0 0,0-1 1,-3-22-1,1 32-60,-1 0 1,-1 0-1,0 0 0,0 0 1,-1 1-1,-9-19 1,9 25-61,1 0 1,-2 0 0,1 1-1,-10-10 1,14 15 164,0-1 1,0 1 0,-1-1-1,1 1 1,0 0 0,0-1-1,0 1 1,-1-1 0,1 1-1,0-1 1,0 1-1,0-1 1,0 1 0,0-1-1,0 1 1,0-1 0,0 1-1,0-1 1,0 1 0,0-1-1,1 1 1,-1-1-1,0 1 1,0-1 0,0 1-1,1-1 1,7-10-197,3 3-221,11-9 151,-21 16 284,-1 0-1,1 0 1,0 0 0,0 0 0,0 0 0,0 0 0,-1-1 0,1 1 0,0 0 0,-1 0 0,1 0 0,-1-1 0,0 1 0,1 0 0,-1-3 0,0 3-11,0 19-1188,-2 20 1221,-2 0 0,-13 56 0,-3 22-72,-10 89 204,5-59-261,16 28 283,17-89 283,-3 27-208,-2 44-123,-6-124 176,2-28-289,0 0 0,0-1 1,0 1-1,0-1 0,0 1 1,-1-1-1,-3 7 0,1-5 160,3-4-127,1-1-1,-1 1 1,1-1-1,-1 1 1,1 0-1,-1-1 1,1 1-1,0 0 1,-1-1-1,1 1 1,0 0-1,0 0 0,0-1 1,-1 1-1,1 0 1,0 0-1,0 1 1,1-7-28,-1 1 0,1-1 1,0 0-1,3-6 0,2-14 76,10-54-24,27-83 0,-36 139-77,47-124 123,-22 66-98,-8 6-12,-4-1-1,13-92 0,-19 91-274,-8 31-170,-1 0-1,-3-67 1,-5 102 218,-1-2-1361,4 11 1341,-1-3 0,5-28 2083,0-4-5901,-4 24 2782,0-7 27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2:00.7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811 211 2144,'-10'-6'1381,"14"-13"607,-3 18-1896,4-6 621,-5 6-694,0 1 1,1-1-1,-1 1 0,0-1 1,0 1-1,1-1 1,-1 1-1,0-1 0,0 1 1,1 0-1,-1-1 1,1 1-1,-1-1 0,0 1 1,1 0-1,-1 0 1,1-1-1,-1 1 0,1 0 1,0-1-1,14-4 132,0 0-1,1 1 1,0 0-1,26-1 1,64 2 456,-27 2-639,112-18 613,-180 17-587,97-14 2,3 0 4,-99 12-415,-29 3 118,0 2 177,1-2 194,1 2 1,-1 0 0,0 1-1,-25 7 1,15-4 249,-1 0-1,-45 2 1,16-2-132,1 2-33,-189 28-430,84 0-503,135-34 929,24-1-144,-13-1-449,13 0 453,0 0 0,-1 1 0,0-1 1,1 0-1,-1 1 0,1-1 0,-1 1 0,0 0 0,1 0 0,-1 0 0,0-1 0,-1 2 0,-14-3 152,-51-17 62,-124-17 1,169 34-107,-126-10 1434,131 11-1438,-28-5 1,28 3 91,-26 0 0,34 2-236,1 0 1,-1 0-1,1-1 1,-1-1-1,-11-4 1,-14-3 560,17 4-760,15 1-235,10-1 166,3 2 169,-2 1 37,0 0 1,0 0-1,0 1 0,0-1 1,0 2-1,10-2 1,150 1 169,13 0-70,-131 1-13,-27 1-8,25-3 0,-24 0-46,1 2 1,0 1 0,31 4-1,-21 1 175,-24-2-190,1-2 1,13 1-1,1-2 24,92-2-342,-92 0 147,0-1 0,38-9 0,22-4 79,-33 8-46,-44 7-11,0 0 0,-1 0-1,1 1 1,0 0 0,0 1 0,15 3 0,-3 1 77,32 12 1,-49-16 119,-1 0-1,1-1 1,0 1 0,-1-1-1,1 0 1,4 0-1,-3 0-351,0 2-48,-5-2 446,1 1 1,-1-1 0,1 0-1,-1 1 1,1-1 0,-1 0 0,1 0-1,-1 1 1,1-1 0,-1 0 0,1 0-1,0 0 1,-1 0 0,1 0-1,-1 0 1,1 0 0,0 0 0,-1 0-1,1 0 1,-1 0 0,2 0-1,-2 0-25,0 0-1,1 0 1,-1 0-1,1 0 1,-1 0-1,0 1 0,1-1 1,-1 0-1,0 0 1,1 0-1,-1 0 0,1-1 1,-1 1-1,0 0 1,1 0-1,-1 0 1,0 0-1,1 0 0,-1 0 1,0 0-1,1-1 1,-1 1-1,0 0 0,1 0 1,-1-1-1,1 1 1,10-7-299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2:08.6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67 107 1472,'-1'-5'3072,"-1"0"-2679,-1 1 1,0-1-1,-1 1 0,1 0 0,0 0 1,-1 1-1,-7-6 0,-19-14-377,27 20 35,4 2 1,10 4-14,10 1-424,14-5 466,42-8-1,-8 0 146,285-2 116,-288 6 337,-65 5-737,-14 0-218,-91 8 543,-69-3 1190,43-10-1152,124 5-185,1-1 0,-1 1 0,1-1 0,-1 0 0,1-1 0,-1 1 0,-9-6 0,12 6-79,3 1-114,-1 0 0,0-1-1,1 1 1,-1 0 0,0 0-1,0-1 1,1 1 0,-1 0-1,0 0 1,0 0 0,1 0-1,-1 0 1,0 0 0,0 0-1,-1 0 1,35 28-3523,-23-22 3023,0 0 1,17 5 0,2-3-2035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2:09.8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148 66 2400,'-1'-4'1173,"-4"-26"1394,8 23-2225,-3 5-238,1 0 0,0 0-1,0 0 1,-7-15 1847,5 18-1919,-12 5 417,11-5-434,-28 12 614,-61 19 0,91-32-636,0 0 0,-1 0 0,1 0 0,0-1 0,0 1-1,0 0 1,0 0 0,0 0 0,0 0 0,-1 0 0,1 0-1,0 0 1,0 0 0,0 0 0,0 0 0,0 0 0,-1 0-1,1 0 1,0 0 0,0 1 0,0-1 0,0 0 0,0 0 0,0 0-1,-1 0 1,1 0 0,0 0 0,0 0 0,0 0 0,0 0-1,0 0 1,0 1 0,0-1 0,0 0 0,0 0 0,-1 0-1,1 0 1,0 0 0,0 0 0,0 0 0,0 1 0,0-1-1,0 0 1,0 0 0,0 0 0,0 0 0,0 0 0,0 1 0,0-1-1,0 0 1,0 0 0,0 0 0,0 0 0,0 0 0,0 0-1,0 1 1,0-1 0,11 4-131,17 2 78,-5-5 57,-13 0 45,1-1-1,-1 1 1,0 1-1,0 0 1,-1 1 0,17 5-1,-26-8-83,1 0 0,-1 0 0,0 1 0,1-1 0,-1 0 0,1 0 0,-1 0 0,1 1 0,-1-1 0,0 0 0,1 1 0,-1-1 0,0 0 0,1 1 0,-1-1 0,0 0 0,1 1 0,-1-1 0,0 1 0,0-1 1,0 0-1,1 1 0,-1-1 0,0 1 0,0-1 0,0 1 0,0-1 0,0 1 0,0-1 0,0 1 0,0-1 0,0 1 0,0-1 0,0 0 0,0 1 0,0-1 0,0 1 0,0-1 0,0 1 0,-1-1 0,1 1 0,0-1 0,0 0 0,-1 1 0,1-1 0,0 1 0,0-1 0,-1 0 0,1 1 0,0-1 0,-1 0 0,1 1 0,-1-1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2:10.5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204 152 1056,'5'-69'283,"-13"15"2474,8 53-2661,0 0 1,0 0-1,0-1 0,0 1 1,0 0-1,0 0 1,-1 0-1,1 0 0,0 0 1,0 0-1,-1 0 0,1 0 1,-1 0-1,1 0 1,-1 0-1,1 0 0,-1 0 1,0 0-1,1 1 0,-1-1 1,0 0-1,0 0 1,0 1-1,1-1 0,-1 0 1,0 1-1,0-1 0,0 1 1,0-1-1,0 1 1,0-1-1,0 1 0,0 0 1,0 0-1,-2-1 1,1 1-34,-1 0 1,1 0 0,0 1 0,-1-1 0,1 0-1,0 1 1,-1-1 0,1 1 0,0 0 0,0 0-1,-1 0 1,1 0 0,0 0 0,0 1 0,-2 1-1,2-1-14,0-1 1,0 1-1,0-1 0,0 1 0,0-1 0,0 0 0,0 0 0,0 0 0,0 0 0,-1 0 0,1-1 0,0 1 0,-1-1 0,-2 1 246,-17-1 1166,21 0-1413,0 0 0,-1 0 0,1 1 0,-1-1 0,1 0 0,0 1 0,-1 0 0,1-1 0,-2 2 0,1-1-13,1 0 1,-1-1-1,1 1 1,-1 0-1,0-1 0,1 1 1,-1-1-1,1 1 0,-1-1 1,-2 0-1,2 0-38,-1 1 0,1-1-1,-1 1 1,1-1-1,0 1 1,-1 0 0,1 0-1,0 0 1,-1 0-1,1 0 1,0 1 0,0-1-1,0 1 1,0-1-1,0 1 1,0 0 0,1 0-1,-1 0 1,1 0-1,-1 0 1,-1 3 0,2-4 19,2 7-502,1-5 145,0 0 0,0 0-1,0 0 1,1-1 0,16 14-1366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2:13.9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1434 158 2144,'5'-3'328,"0"0"0,0 1 0,11-4 0,-12 5-453,1-1 0,-1 1 1,0-1-1,0 0 1,0 0-1,0-1 0,6-4 1,3-5-531,18-14 1598,-35 26-834,0 1 0,0 0 0,0 0 0,0 0 1,1 0-1,-1 1 0,0-1 0,1 1 1,-5 3-1,-16 6 772,-4-2 11,-78 21 973,71-24-837,0-1-1,-60-1 1,86-3-1139,0 0 1,0 1 0,0 0-1,1 1 1,-16 6 0,-3 0-231,20-6 319,0 0 0,1 0 1,-1 1-1,1-1 0,0 2 0,-8 5 1,-6 5 354,-21-19-1042,12-1 752,-13-3-13,0 2 0,-52-1 0,-81 14 1154,56 0-1424,88-8 350,0 0-1,0-3 0,-59-13 1,20-4 414,49 13-194,-43-8 0,33 8-343,22 6 138,1 0 1,-1 0-1,1 1 0,-10 0 0,-33-3-514,57 2 270,1 0 1,-1 0 0,1 0 0,-1 1 0,9-1-1,350-27-134,-250 15 458,96-14-240,126-10 76,-319 37-75,28-2-26,-1 2 0,61 7 0,29 13 258,-107-17-277,0-1 0,-1-2 1,1 0-1,34-7 0,7-1-439,-61 9 341,20-3-1321,44-9-1,-59 9 577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7:30.8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603 61 1472,'-3'4'574,"6"-8"25,-11 16 41,4-7-328,0-1 1,0 0-1,0 0 0,0 0 0,-1 0 1,1-1-1,-1 1 0,-8 3 0,-6 2 523,-21 7 0,21-9-774,-21 11 1,-65 32 1650,96-47-1503,0 1 0,-1-1 0,1-1 0,-1 0 0,0 0 0,-17 1 0,14-2-183,-1 0 0,1 2 1,-14 3-1,4 3 110,1 0 0,-1 1 0,-30 21 0,26-8 218,3-1-31,23-22-355,23 5 464,-12-5-378,0 0-1,0 0 1,-1-1 0,1 0 0,0-1-1,-1 0 1,1 0 0,-1-1 0,1-1-1,-1 1 1,0-2 0,14-8 0,51-46 38,-55 42-127,1 1 0,1 0 0,33-18 0,1 8 355,94-28 1,-8 3-221,-33 13-175,-95 35 257,-13 3-178,0 0 1,0 0 0,0 0 0,0 0 0,0 0-1,0 1 1,-1-1 0,1 0 0,0 0 0,0 0-1,0 0 1,0 0 0,0 1 0,0-1 0,0 0 0,0 0-1,0 0 1,0 1 0,0-1 0,0 0 0,0 0-1,0 0 1,0 0 0,0 1 0,0-1 0,0 0-1,0 0 1,0 0 0,0 0 0,0 1 0,0-1-1,0 0 1,0 0 0,1 0 0,-1 0 0,0 0-1,0 1 1,0-1 0,0 0 0,0 0 0,0 0 0,0 0-1,1 0 1,-1 0 0,0 0 0,0 1 0,0-1-1,0 0 1,1 0 0,-1 0 0,0 0 0,0 0-1,0 0 1,0 0 0,1 0 0,-1 0 0,0 0-1,0 0 1,0 0 0,1 0 0,-10 7 43,1 1 1,-1-2-1,-1 1 1,1-1-1,-1-1 1,0 0 0,0 0-1,-15 4 1,-25 13-107,33-12 92,0 0 0,1 0 1,1 2-1,0 0 0,0 1 1,2 0-1,-1 1 0,-11 16 1,15-17 55,1 1 1,1 0 0,0 0-1,1 1 1,0 0 0,1 0-1,1 1 1,0-1 0,-4 30 0,7-38 110,1-6-204,1 0 0,0 0-1,-1 0 1,1 0 0,0 0 0,-1 0 0,1 0-1,0 1 1,0-1 0,0 0 0,0 0 0,0 1 0,0-1 8,0-1 0,0 0 1,0 0-1,0 1 1,0-1-1,0 0 1,0 0-1,0 0 1,0 1-1,0-1 0,0 0 1,-1 0-1,1 1 1,0-1-1,0 0 1,0 0-1,0 0 1,0 0-1,-1 1 0,1-1 1,0 0-1,0 0 1,0 0-1,0 0 1,-1 1-1,1-1 1,0 0-1,0 0 0,-1 0 1,1 0-1,0 0 1,0 0-1,0 0 1,-1 0-1,1 0 1,0 0-1,0 0 1,-1 0-1,1 0 0,0 0 1,0 0-1,-1 0 1,1 0-1,0 0 1,0 0-1,0 0 1,-1 0-1,1-1 0,-10-3 198,-4-4-16,-19-11 238,-36-15-1,57 30-699,0-1 0,0 2 1,-1-1-1,1 2 0,-1 0 0,1 0 0,-14 1 0,26 1 280,-1 0-164,0 0-1,0 0 0,0 0 1,0 0-1,0 0 0,0 0 1,0 0-1,0 0 0,0 0 1,0 1-1,0-1 1,0 0-1,0 1 0,0-1 1,-1 2-1,22 6-3867,43 15-1322,-30-15 3264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2:02.4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45 2496,'-10'-4'1328,"10"-1"-1691,-12-16 2529,11 21-2124,0 2 13,-1-1-1,1 0 1,-1 1-1,1 0 1,-1-1-1,1 1 1,0 0-1,0-1 1,0 1-1,0 0 1,-2 4-1,-2 4-15,4-8 17,-3 4 30,1-1 0,0 1 0,0 1 1,-2 6-1,4-11-85,1 1-1,-1 0 1,1-1 0,0 1-1,0 0 1,0-1-1,0 1 1,0 0 0,0-1-1,1 1 1,0-1 0,-1 1-1,1-1 1,1 4-1,2 1 120,1 0 0,-1-1-1,1 1 1,0-1-1,1 0 1,-1 0-1,1 0 1,0-1-1,8 5 1,8 9-169,152 157 710,-171-174-628,-1 1 0,1 0-1,0 1 1,-1-1 0,0 1-1,0-1 1,0 1 0,0-1-1,0 1 1,-1 0 0,0 0-1,0 0 1,0 0 0,0 0-1,0 0 1,-1 0 0,0 0-1,0 0 1,0 0 0,0 0-1,-1 0 1,1 1 0,-3 6-1,3-11-15,0 1-1,0-1 0,-1 1 0,1-1 0,0 1 0,0-1 0,0 1 1,0-1-1,-1 1 0,1-1 0,0 0 0,0 1 0,-1-1 0,1 1 1,0-1-1,-1 0 0,1 1 0,0-1 0,-1 0 0,1 0 0,-1 1 1,1-1-1,0 0 0,-1 0 0,1 1 0,-1-1 0,1 0 0,-1 0 1,1 0-1,-1 0 0,1 0 0,-1 0 0,1 0 0,-1 0 0,0-1 117,-1 1-1,1-1 1,0 0-1,-1-1 0,1 1 1,0 0-1,0 0 0,0 0 1,0-1-1,-1-2 1,-4-7 43,0-2-1,1 1 1,0 0 0,1-1 0,1 0 0,-4-26 0,0 6-63,-6-36 54,4 21-310,-2-1 0,-28-76 0,37 120 135,-1 0-1,1 0 0,-1 0 0,0 0 1,-4-5-1,7 10-17,-1-1 0,0 0 1,0 0-1,0 0 0,0 0 0,0 0 1,0 1-1,0-1 0,0 1 0,-1-1 1,1 1-1,0-1 0,0 1 0,0-1 1,-1 1-1,1 0 0,0 0 0,0 0 1,-1 0-1,1 0 0,0 0 0,0 0 1,-1 0-1,1 0 0,0 0 0,0 1 1,-2 0-1,2-1-2,0 1 1,0-1-1,1 1 1,-1-1-1,0 1 1,0-1-1,1 1 0,-1 0 1,0 0-1,1-1 1,-1 1-1,1 0 1,-1 0-1,1 0 0,-1 0 1,1 0-1,-1-1 1,1 1-1,0 0 1,0 0-1,0 0 0,-1 2 1,0 25 176,1-22-293,0 11 100,1 0 0,0 0 0,5 21 0,-6-31 513,-12-11 374,6 0-750,1 0 1,0-1 0,0 0-1,-8-11 1,-4-3 40,14 16-180,0 0-1,0 0 0,0 0 0,1-1 0,-1 1 1,1 0-1,0-1 0,0 0 0,0 0 1,1 1-1,-1-1 0,-1-8 0,3 11 41,1 1 0,-1-1 0,1 1-1,-1-1 1,1 1 0,-1-1 0,1 1-1,0 0 1,-1-1 0,1 1 0,0 0 0,-1 0-1,1-1 1,0 1 0,-1 0 0,1 0-1,0 0 1,-1 0 0,1 0 0,0 0-1,-1 0 1,1 0 0,1 0 0,21 2 545,75 9-539,-14-3 250,-59-4-7,-14-1-112,0-2-1,14 2 1,-23-3-232,-13 4-33,-68 12-809,4 0-6620,52-11 5019,-6-3 976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2:03.4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474 83 2976,'-2'-1'187,"0"0"0,0 0 1,0 0-1,1 1 0,-1-1 0,0 0 0,0 1 1,0 0-1,0-1 0,0 1 0,0 0 1,0 0-1,0 0 0,0 1 0,0-1 1,0 0-1,0 1 0,0-1 0,-2 2 0,-17 1 1050,1-4-780,-1 2 0,-39 6 0,43-3-364,-17 4 586,0-2-1,-53 2 0,84-8-536,1-1 0,-1 1 0,0-1 0,1 0 0,-1 0 0,1 0-1,-1 0 1,-2-2 0,-7-3 58,4 3-111,7 2-93,0 0 0,-1 1 1,1-1-1,-1 1 0,1 0 0,0-1 0,-1 1 0,1 0 0,-1 0 0,0 0 0,-1 0 1,-1 0 4,0 1 0,0 0 0,0 0 0,0 0 0,0 0 1,0 1-1,0-1 0,1 1 0,-1 0 0,1 0 0,-5 4 1,-2 0-123,4-4 41,6-2 70,-1 0 0,1 0 1,0 0-1,-1 0 1,1 0-1,-1 0 1,1 0-1,-1 0 1,1 0-1,0 0 1,-1 1-1,1-1 1,-1 0-1,1 0 1,0 1-1,-1-1 1,1 0-1,-1 1 1,1-1 8,0 0 1,0 1-1,0-1 1,0 0 0,0 0-1,0 0 1,0 0-1,0 1 1,0-1 0,0 0-1,0 0 1,0 0-1,0 0 1,0 1 0,0-1-1,0 0 1,1 0-1,-1 0 1,0 0 0,0 0-1,0 1 1,0-1-1,0 0 1,0 0 0,0 0-1,0 0 1,1 0 0,-1 0-1,0 0 1,0 1-1,0-1 1,0 0 0,0 0-1,1 0 1,-1 0-1,0 0 1,0 0 0,0 0-1,0 0 1,1 0-1,-1 0 1,0 0 0,0 0-1,0 0 1,0 0-1,1 0 1,-1 0 0,0 0-1,10 2 85,6-2 23,0 0 0,-1 0 1,17-4-1,1 1-88,29-2-80,330-40-385,50-12 625,-439 57-182,349-17-2024,-346 17 1978,1 0 0,-1 1-1,1 0 1,-1 0 0,1 1-1,-1 0 1,9 3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2:03.8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 1248,'9'-4'448,"9"4"-352,11-8-32,-7 4 768,8 0-480,9 1-1472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2:06.5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1375 33 736,'3'-32'5237,"-6"48"-4186,0-11-924,0 0 0,0 0 0,0 0 0,-1 0 0,1-1 0,-1 1 0,0-1 0,-1 0 0,1 0 0,-7 4 0,10-8-132,1 0 0,0 0-1,-1 0 1,1 0 0,0 1 0,-1-1 0,1 0-1,0 0 1,-1 0 0,1 0 0,0 1-1,0-1 1,-1 0 0,1 0 0,0 1 0,0-1-1,-1 0 1,1 0 0,0 1 0,0-1-1,0 0 1,0 1 0,-1-1 0,1 0 0,0 1-1,0-1 1,0 0 0,0 1 0,0-1-1,0 0 1,0 1 0,0-1 0,0 0 0,0 1-1,0-1 1,0 0 0,0 1 0,0-1-1,0 0 1,1 1 0,-1-1 0,0 0 0,0 1-1,0-1 1,0 0 0,1 1 0,-1-1-1,0 0 1,0 0 0,1 1 0,-1-1 0,0 0-1,0 0 1,1 0 0,-1 1 0,0-1 0,1 0-1,-1 0 1,0 0 0,0 0 0,1 0-1,-1 1 1,0-1 0,1 0 0,25 6 104,17-4 10,17 1-282,-1 4 6,-30-5 255,-1 1 1,0 2-1,44 12 1,-72-17-84,0 0 0,1 0 1,-1 0-1,0 0 0,0 1 0,1-1 1,-1 0-1,0 0 0,1 0 0,-1 0 1,0 0-1,1 0 0,-1 1 0,0-1 1,0 0-1,1 0 0,-1 0 0,0 1 1,0-1-1,1 0 0,-1 0 0,0 1 1,0-1-1,0 0 0,1 0 1,-1 1-1,0-1 0,0 0 0,0 1 1,0-1-1,0 0 0,0 1 0,0-1 1,0 0-1,0 1 0,0-1 0,0 0 1,0 1-1,0-1 0,0 0 0,0 1 1,0-1-1,0 0 0,0 1 0,0-1 1,0 0-1,-1 0 0,1 1 1,0-1-1,0 0 0,0 1 0,-1-1 1,1 0-1,0 0 0,0 1 0,0-1 1,-1 0-1,1 0 0,0 0 0,-1 0 1,1 1-1,0-1 0,0 0 0,-1 0 1,0 0-1,-22 12 160,2-4 60,-2-2 1,1-1-1,-1 0 1,0-2-1,0-1 1,-44 0-1,-3-2-267,67 12-444,5-7 604,-1 0 0,1 0 0,-1 1-1,1 9 1,-2-14-52,0 1 1,0-1-1,0 1 0,0-1 1,0 0-1,0 1 0,0-1 0,0 0 1,-1 1-1,1-1 0,0 0 0,-1 1 1,1-1-1,-1 0 0,0 1 0,1-1 1,-1 0-1,0 0 0,0 0 0,0 0 1,1 0-1,-1 0 0,0 0 0,-3 2 1,-1-2-227,10 2-139,5 12-389,-2-11 664,0 0-1,0-1 1,0 0-1,0 0 1,0-1-1,1 0 1,-1 0 0,12 0-1,74 1 871,-70-3-731,20 0 7,5 1-527,87-10 0,-117 6 664,26 1 0,-57-1-169,-105 8 98,-3 1-77,-93-6 502,164 5-778,-7 1 309,-203-6-2437,112-3 1909,125 3 383,2-1 35,0 1 1,0 2-1,1-1 0,-29 8 0,-29 7 185,34-5 59,-1-2 0,-76 6 1,-42 8-159,74-10-303,34-7 259,31-3-95,14-2-9,0 0 0,0 0-1,0 1 1,-15 5 0,-23 5 12,45-11 54,0-1-1,0 1 1,0-1 0,1 0 0,-1 0-1,0 0 1,0 0 0,0 0 0,0 0-1,-3-1 1,-5 0 246,9 1-194,1-1-59,0 0-1,0 0 0,0 0 0,0 0 0,0 0 1,0 0-1,1 0 0,-1 0 0,0 0 1,1 0-1,-1 0 0,1 0 0,-1 0 0,1 0 1,-1 0-1,1 0 0,0 0 0,0 0 1,0-1-1,2 1-37,-1 0 0,0-1-1,1 1 1,-1 0 0,1 0 0,2-1 0,15-6-377,-11 4 366,0 0 1,0 1-1,0 0 1,0 0-1,1 1 1,-1 1-1,1-1 1,10 1-1,20-4-16,88-12-239,-27 5 418,-58 6-46,39-8 437,1-2-312,-88 25-1183,-20 5 974,2-8-103,0 0 0,-1-1 0,-40 2 0,-6 0 205,-28 2 112,74-9-276,1 1 1,-41 8-1,53-7-481,0 1 0,0 0 1,0 1-1,1 0 0,-1 1 0,1 0 1,-17 12-1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2:15.6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470 21 2560,'4'0'1075,"-11"0"-1254,5 0 367,-1 0 0,1 0 1,0 0-1,-1 1 0,1-1 0,-4 2 0,-2 2 127,0-1 1,0 0-1,0 0 0,0-1 0,0 0 1,0 0-1,-1-1 0,1 0 0,-16-1 1,-13 2 542,-28 2 130,-8 1-126,1-1-19,13-2-470,15-2 33,45 0-381,-1 0 0,1-1 0,-1 1 0,1 0 0,-1-1 1,1 1-1,0 0 0,-1 0 0,1-1 0,-1 1 0,1 0 1,0 0-1,-1 0 0,1 0 0,0 0 0,-1 0 1,2 0-1,0 0 50,51-10 773,118-6-696,-54 4-144,-42 4 87,72-3 348,-81 10-35,101 4-314,-144-2-130,-21-1 93,-4 0 7,-16 0 48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3:05.5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43 224,'-25'31'4988,"25"-27"-4536,8-47 166,-8 37-601,0 3 36,0 1-1,0-1 1,0 1 0,0 0 0,0-1 0,-1 1 0,1 0-1,-1-1 1,0 1 0,0-3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3:06.9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0 992,'0'0'715,"-1"7"-566,-1-1 109,0 0-1,1 0 1,-1 0 0,1 0 0,0 9 0,0-9 134,1-5-394,-1-1 1,1 1-1,0 0 1,-1-1 0,1 1-1,0-1 1,0 1 0,0 0-1,0-1 1,-1 1-1,1-1 1,0 1 0,0 0-1,0-1 1,0 1 0,1 0-1,-1-1 1,0 1-1,0-1 1,0 1 0,0 0-1,1-1 1,-1 1 0,0-1-1,0 1 1,1-1-1,-1 1 1,0-1 0,1 1-1,-1-1 1,1 1 0,0 0-1,0-1 13,-1 0-1,1 0 0,0 1 0,0-1 1,-1 0-1,1 1 0,0-1 1,-1 1-1,1-1 0,0 1 1,-1-1-1,1 1 0,0-1 1,-1 1-1,1-1 0,-1 1 1,1 0-1,-1-1 0,0 1 1,1 0-1,-1 0 0,1 3 109,0 0 0,0 0 0,-1 1 0,-1 13 1632,-5-16-1904,6-6-262,1 3 430,0-1-1,-1 1 0,1 0 0,-1 0 0,1-1 0,-1 1 1,0 0-1,0-1 0,1 1 0,-1-1 0,0-1 0,2-13-97,0 10-47,-1 0 0,0 0-1,0-1 1,0 1 0,-1 0-1,-1-12 1,1 0-605,0 17 603,0 0 0,-1-1 0,1 1 0,0 0 0,0 0 0,-1 0 0,1 0 0,0 0 0,-3-4-264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3:46.3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 58 1312,'3'7'1047,"-3"-7"-1016,-4 17-111,4-15 106,-1 1 0,0 0 0,0 0 0,-1-1 0,1 1 0,0-1 0,-1 1 0,0-1 1,-3 4 191,3 5 197,2-10-411,0 0-1,1 0 1,-1-1-1,0 1 1,-1 0-1,1 0 0,0 0 1,0-1-1,0 1 1,0 0-1,-1 0 1,1 0-1,-1 0 1,-1 2-8,1 1 0,-1-1 0,1 0 0,-1 0 0,1 1 0,0-1 0,-1 6 0,1-5 43,1 0 0,-2 0 0,1 0 0,0 0 0,-4 6 0,-25 53 132,25-48-70,4-13-52,1 0 0,-1-1-1,1 1 1,-1 0 0,0 0-1,0 0 1,-1 2 0,1-3-3,1 1 1,-1-1 0,1 0 0,0 0-1,-1 0 1,1 1 0,0-1 0,0 0-1,0 1 1,0-1 0,0 0 0,0 0-1,1 3 1,-1 9 72,-3-3-138,0 0-1,1 0 1,0 0 0,0 20 0,1-14 40,-1 0 1,-5 21-1,5-27 80,-24 99 278,25-102-186,1-7-149,0 1-1,0 0 0,0 0 0,0-1 1,-4 9 1082,4-17-1004,1-6-194,1 1 0,1 1-1,0-1 1,1 0-1,0 1 1,10-19-1,-7 12 68,23-46 329,-18 41-798,-2-1-1,0 0 1,11-44 0,-16 32-283,-1 0 0,-2 0-1,-4-58 1,1 44-267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3:47.7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10 480,'0'0'62,"2"-8"13,-2 8-54,1-1 0,0 1 1,-1 0-1,1 0 0,-1 0 0,1 0 0,-1 0 1,1 0-1,0 0 0,-1 0 0,1 0 1,-1 0-1,1 0 0,-1 0 0,1 0 0,-1 0 1,1 1-1,0-1 0,-1 0 0,1 0 0,-1 1 1,1-1-1,-1 0 0,0 1 0,1-1 0,-1 0 1,1 1-1,-1-1 0,1 1 0,3 2 125,-1 1 0,1-1 0,-1 1 1,4 4-1,16 16 1011,-12-16-848,-1-1-42,0 1-1,0 0 1,-1 0 0,-1 1 0,1 0-1,10 16 1,20 43-320,-39-67-166,1 1-1,0 0 1,-1 0 0,1 0 0,-1 1 0,1-1-1,-1 0 1,0 0 0,0 4 0,0 12-1445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3:56.6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81 992,'0'0'14,"0"-1"0,0 1-1,0 0 1,0 0 0,0 0 0,0 0 0,0-1 0,0 1-1,0 0 1,0 0 0,0 0 0,0 0 0,0 0 0,0-1-1,-1 1 1,1 0 0,0 0 0,0 0 0,0 0 0,0 0 0,0 0-1,0 0 1,-1-1 0,1 1 0,0 0 0,0 0 0,0 0-1,0 0 1,0 0 0,-1 0 0,1 0 0,0 0 0,0 0-1,0 0 1,0 0 0,-1 0 0,1 0 0,0 0 0,0 0-1,0 0 1,0 0 0,-1 0 0,1 0 0,0 0 0,0 0-1,0 0 1,0 1 0,0-1 0,-1 0 0,1 0 0,0 0-1,0 0 1,-1 1 42,1-1 1,-1 0-1,1 1 0,-1-1 1,0 0-1,1 0 0,-1 0 0,1 1 1,-1-1-1,0 0 0,1 0 0,-1 0 1,0 0-1,1 0 0,-1 0 0,0 0 1,1 0-1,-1 0 0,0 0 0,0-1 1,0 1 28,-1 0 0,0-1 0,1 1 0,0-1 0,-1 1 0,1-1 1,-1 1-1,1-1 0,0 0 0,-1 0 0,1 0 0,0 0 0,0 0 1,-1 0-1,1 0 0,0 0 0,0 0 0,0 0 0,1-1 1,-1 1-1,0 0 0,0-1 0,1 1 0,-1 0 0,1-1 0,-1 1 1,1-1-1,-1-1 0,1 2-45,-1 0 0,1 0 1,0 0-1,-1 0 0,1 0 0,-1 0 1,1 0-1,-1 0 0,0 0 1,0 0-1,1 0 0,-1 0 0,0 0 1,-1-1-1,1 2-60,0-1 0,0 0 0,0 0 0,0 0-1,0 0 1,0 0 0,0 0 0,1 0 0,-1 0 0,0-1 0,1 1 0,-1 0 0,1 0 0,-1 0 0,1-3-1,-1-7 95,1 8 183,5 5-10,4 2-179,-4-1-20,0 1 0,0-1 1,-1 1-1,1 0 0,-1 0 0,0 0 1,0 1-1,0-1 0,0 1 0,-1 0 1,0 0-1,5 10 0,-3-5 125,1-1 0,12 16 0,-14-21-213,-1 0-1,1 0 1,1 0-1,7 5 1,-11-8-3,1-1 11,-2 0 43,0 1-1,0-1 1,0 0-1,1 0 0,-1 0 1,0 0-1,0 0 1,0 0-1,0 0 1,0 0-1,0 0 1,0 0-1,1 0 1,-1 0-1,0 0 1,0 0-1,0 0 0,0 0 1,0 0-1,0 0 1,1 0-1,-1 0 1,0 0-1,0-1 1,0 1-1,0 0 1,0 0-1,0 0 1,0 0-1,0 0 0,1 0 1,-1 0-1,0 0 1,0 0-1,0 0 1,0-1-1,0 1 1,0 0-1,0 0 1,0 0-1,0 0 1,0 0-1,0 0 1,0 0-1,0-1 0,0 1 1,0 0-1,0 0 1,0 0-1,0 0 1,0 0-1,0 0 1,0-1-1,0 1 1,0 0-1,0 0 1,0 0-1,0 0 0,0 0 1,0 0-1,0 0 1,0-1-1,0 1 1,0 0-1,0 0 1,-1 0-1,1 0 1,-6-17 77,3 11-54,0 1-1,0 0 1,0 0 0,-1 0 0,-4-6 0,-4 0 118,8 7-130,0 0 0,0 1 0,0-1 1,-1 1-1,1 0 0,-1 0 0,0 0 1,-9-3-1,13 5-65,-2 0-70,4 3 173,7 9-130,3 31-63,-10-39 153,-1 1 0,0-1 0,0 0 0,0 1 0,0-1 0,-1 1 0,1-1 0,-1 0 0,0 0 0,0 1 0,0-1 0,0 0 0,-2 3 0,-6 21 223,7-21-184,0 14 180,2-19-244,0-16 458,0 15-453,1-9 16,-1-1 1,-1 1 0,1 0 0,-2-1-1,1 1 1,-1 0 0,-5-14 0,7 21 11,-1 0 0,1 1 0,-1-1-1,1 0 1,0 1 0,0-1 0,0 0 0,0-2 0,0 3-26,0 0-1,0 0 0,0 0 1,0 0-1,0 0 1,0 0-1,0 0 0,0 0 1,0 0-1,0 0 1,-1 0-1,1 0 1,0 0-1,-1 1 0,1-1 1,-1 0-1,1 0 1,-1 0-1,1 0 1,-1 1-1,-1-2 0,1 1-4,0 0-1,0 0 0,0 0 0,-1 0 0,1 0 0,0 0 1,-1 0-1,1 1 0,-1-1 0,-2 0 0,3 1-8,0 0 0,0 0 0,0 0 0,0 1 0,0-1 0,0 0 0,0 1-1,0-1 1,0 1 0,0-1 0,1 1 0,-1-1 0,0 1 0,0 0 0,0-1 0,0 1 0,1 0-1,-2 1 1,1 0 0,0 0 0,0 0 0,0 0 0,0 0-1,0 0 1,0 0 0,0 0 0,1 0 0,-1 0 0,1 1-1,-1-1 1,1 0 0,0 4 0,1 36-202,0-21 774,-1-41-64,0-52-181,2 74-317,-1 0 0,1-1 0,0 1 0,-1 0 0,0 0 0,1 0 0,-1 0 1,0 0-1,2 4 0,-2-3-150,20 42-306,-21-44 346,0 9 592,0-9-514,0 0 0,0 0 1,0 0-1,0 0 0,1 0 1,-1 0-1,0 0 0,0 0 0,1 0 1,-1 0-1,0 0 0,1 0 1,-1 0-1,1 0 0,-1-1 1,2 3-1,16 7-499,-16-9 471,8 3-949,0 1 0,-1 0 1,12 9-1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7:35.9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133 895 992,'-12'3'797,"-1"0"1,0-1-1,-22 1 779,43-3-734,1-1-576,-1 0 0,0 0 0,0 0 0,0-1-1,15-6 1,-5 1-29,24-15 1,-23 10-120,0-2 0,-1-1 1,21-21-1,-38 36-117,11-12 28,0-1-1,-1-1 0,-1 0 0,0 0 1,11-22-1,32-82-195,-22 47 207,-7 20-28,3 0 0,2 2 1,2 1-1,2 2 0,2 1 0,43-42 0,-59 69-58,-7 6-189,0 1 0,18-25-1,-26 27 137,-9 7-10,-13 10-111,12-5 131,-3 2 129,0 0-1,1 0 0,0 0 1,-9 9-1,-15 10 159,7-6-289,0 2 1,-32 33-1,52-49 160,-7 9 110,1 0 1,1 0-1,0 1 0,0 0 1,1 1-1,-10 22 0,-31 99-101,37-98-131,-33 112-379,-46 117 1440,67-173-1194,-2 7 380,21-85-166,0-1 1,-1 1-1,0-1 0,-11 16 0,10-19-51,-1 0-1,0-1 1,-15 15-1,19-22 23,1 0 0,-1 0 0,0-1 0,0 0 0,0 0 0,0 0 0,0-1 0,0 1 0,-1-1 0,0-1 0,-8 3 0,12-4-7,0 1 0,0-1 0,0 0 0,0 0 0,0 1 0,0-2 1,0 1-1,0 0 0,0 0 0,0-1 0,0 1 0,0-1 0,0 1 0,0-1 1,1 0-1,-1 0 0,0 0 0,0 0 0,1 0 0,-1 0 0,0 0 0,1 0 1,-1-1-1,1 1 0,0-1 0,0 1 0,-1-1 0,1 0 0,0 1 0,0-1 1,0 0-1,0 0 0,1 0 0,-1 1 0,1-1 0,-1 0 0,0-2 0,0-2-15,1 0-1,-1 1 0,1-1 0,0 1 1,1-1-1,-1 0 0,1 1 0,0-1 1,0 1-1,1-1 0,0 1 0,2-6 1,3-2-26,1 0 0,0 0 1,1 0-1,0 1 0,1 1 0,0 0 1,21-18-1,-7 10 136,1 2 0,50-27 1,-57 35 52,1 2 0,0 1 0,0 0 1,27-4-1,-18 4 352,39-14 0,-38 10-394,-1-2 0,-1-1 0,0-1 1,32-21-1,-53 30-105,-1 1 1,0-1 0,1 0 0,4-8 0,-8 11 3,0 0-1,-1-1 1,1 1 0,-1-1 0,1 1 0,-1-1 0,0 0 0,0 0 0,0 0-1,-1 1 1,1-1 0,-1 0 0,1-3 0,-1-6-64,0 10-136,0 8 36,-1-2 189,0 0 1,0 0-1,-1 0 1,1 0-1,-1 0 1,0 0-1,0 0 1,0-1-1,0 1 1,-6 6-1,1-1-24,-12 27-75,8-11-11,4-9 159,2-1 0,0 1 0,1 0 0,0 1 0,-1 17 0,5-28-55,-1-1-1,1 1 1,0-1 0,0 1-1,0-1 1,1 0-1,2 8 1,-3-11-21,0-1-1,1 1 1,-1-1-1,1 0 1,0 1 0,-1-1-1,1 1 1,0-1-1,0 0 1,0 0 0,0 0-1,0 1 1,0-1-1,0 0 1,0 0 0,0 0-1,1 0 1,-1-1-1,0 1 1,1 0 0,-1-1-1,1 1 1,-1 0-1,1-1 1,-1 0 0,1 1-1,-1-1 1,1 0-1,2 0 1,19 1 23,-10-1 1,-1 0 0,1 0 1,0-1-1,-1-1 0,19-4 0,-19 2-47,2-1 12,0 1 1,-1 1-1,2 0 0,17-2 1,-29 5 23,0 0 1,0 0-1,1-1 1,-1 1 0,0-1-1,0 0 1,0 0-1,0 0 1,0 0 0,0-1-1,0 1 1,0-1-1,-1 0 1,1 1 0,0-1-1,-1-1 1,5-3-1,8-9 46,1 2-65,56-76 187,-49 51-389,-20 33 222,1 0 1,-1 1-1,0-1 1,0 0 0,0 0-1,-1-1 1,1 1-1,-1 0 1,2-12 0,2 3-240,-5 13 220,-1 0 0,1 0 0,0 0 0,-1-1 0,1 1 0,-1 0 0,1-1 1,-1 1-1,0 0 0,0-1 0,0 1 0,1 0 0,-1-1 0,-1-1 0,0-7 8,1 7-21,0 1 0,0-1 0,0 1 0,-1-1 0,1 1 0,-1-1 0,0 1 0,-1-3 0,2 5 1,-1-1 1,1 0-1,-1 1 1,0-1 0,1 1-1,-1-1 1,0 1-1,1-1 1,-1 1-1,0-1 1,0 1-1,1 0 1,-1-1-1,0 1 1,0 0-1,0 0 1,1-1-1,-1 1 1,0 0-1,0 0 1,0 0-1,0 0 1,0 0 0,1 0-1,-1 0 1,0 1-1,0-1 1,0 0-1,-1 1 1,-1 0 6,0 1 0,0-1 0,1 1 0,-1 0 0,0 0 0,1 0 0,-1 0 0,1 0 0,0 0 0,0 1 0,-3 3 0,-13 13 45,-16 19 104,33-37-119,0 0 0,0 0 0,1 0 0,-1 0 0,0 0 0,1 1 0,-1-1 0,0 0 0,1 0 0,0 0 0,-1 1 0,1-1 0,0 0 0,0 1 0,-1-1 0,1 0 1,0 0-1,0 1 0,0-1 0,1 3 0,0-2 33,-1 1 1,1 0-1,0-1 0,0 1 1,1 0-1,-1-1 1,0 1-1,3 2 1,1 1 124,-4-4-143,1 0-1,0 0 1,0 1-1,-1-1 1,0 1 0,1-1-1,-1 1 1,0-1-1,1 5 1,-1-4-42,-1-1 0,1 0 0,0 0 0,-1 0 0,1 0 0,0 0 1,0 0-1,0 0 0,1-1 0,-1 1 0,0 0 0,3 1 0,9 16 87,-12-15-71,1-1-1,0 0 1,1 0 0,-1 0 0,0 0-1,1 0 1,4 4 0,-4-5-6,-1 0-1,1 1 1,-1-1 0,0 1 0,1 0 0,-1 0 0,-1 0 0,4 6 0,-4-5 33,1 0 0,0 0 0,0 0 0,0 0 0,0-1 0,1 1 0,-1-1 0,1 1 0,0-1 0,0 0 0,6 5 0,-7-7-20,0 0-1,0 0 1,-1 0 0,1 0 0,0 0 0,0-1 0,0 1 0,0 0 0,0-1 0,-1 0 0,1 0-1,0 1 1,0-1 0,0 0 0,0 0 0,0-1 0,0 1 0,0 0 0,0-1 0,0 1-1,0-1 1,0 0 0,0 1 0,-1-1 0,1 0 0,0 0 0,-1 0 0,3-2 0,87-66-218,30-20 136,-87 66-15,41-37 0,-63 49 36,-1 0 0,0 0 0,-1-2 0,0 1 0,-1-1 0,12-24 0,4-22-243,33-122-1,-31 89 6,-14 51 161,-2 9 116,-2-1 0,8-46 0,-16 70 8,-1 1 0,0-1 1,-2-9-1,1 9-63,0 1 1,1-15-1,1 14 7,0 1 1,-1-1-1,-1-10 1,0 16 42,1 1 1,0 0-1,0 0 1,-1 0 0,1 0-1,-1 0 1,0 0-1,0 0 1,0 0-1,0 0 1,0 0 0,0 1-1,0-1 1,0 0-1,-1 1 1,1-1-1,-4-2 1,5 4 7,-1-1 1,0 1-1,0 0 1,1 0-1,-1 0 0,0 0 1,1 0-1,-1 0 1,0 0-1,0 0 0,1 0 1,-1 0-1,0 1 1,1-1-1,-1 0 0,0 0 1,1 1-1,-1-1 1,0 0-1,1 1 0,-1-1 1,0 1-1,1-1 1,-1 1-1,1-1 0,-1 1 1,1-1-1,-1 1 1,1-1-1,0 1 0,-1 0 1,1-1-1,-1 2 1,-11 22 72,11-24-43,-10 22 297,-1 0 0,-1-1-1,-20 26 1,16-25-71,7-11-186,2 0 0,-1 1 0,2 0 0,-1 0 1,2 1-1,-6 14 0,-1 18 149,-13 91 1,17-80-145,4-15-168,1 0 0,4 52-1,0-49-63,0-33 431,0 0 0,4 19 0,-3-26-278,0 0 1,1 0-1,-1 0 1,1 0-1,-1 0 1,1 0-1,0 0 1,1-1-1,4 7 1,22 25 21,-22-28 17,-1 0 0,0 0-1,0 1 1,-1-1 0,0 1-1,-1 1 1,6 11 0,-7-15-26,0-1 1,0 0-1,0 0 0,1-1 1,-1 1-1,1-1 1,0 1-1,0-1 1,1-1-1,4 4 1,-7-5 227,-1-1-69,1 0-150,-1-1 0,0 1 1,1 0-1,-1 0 0,1-1 0,-1 1 0,1-1 1,-1 1-1,0-1 0,1 1 0,-1-1 0,0 0 1,0 0-1,0 1 0,1-1 0,-1 0 0,0 0 1,1-2-1,2-2 3,-1 0 0,1-1 1,2-7-1,11-15 17,21-21-164,-27 34 68,0 0 0,1 0 0,0 2 0,21-18 0,-16 18 129,0 0-1,23-11 0,-33 20-47,0 1 1,1 0-1,-1 0 1,1 1-1,0 0 1,0 0-1,0 0 1,0 1-1,9 0 1,-4 1-28,0 0-38,22 2 0,-33-2 49,1 0-1,-1 1 0,1-1 1,-1 1-1,1 0 0,-1-1 0,1 1 1,-1 0-1,0 1 0,0-1 1,1 0-1,-1 1 0,0-1 0,0 1 1,1 2-1,-2-4 18,-1 0-1,1 1 1,-1-1-1,1 1 1,-1-1 0,1 1-1,-1-1 1,0 1-1,1 0 1,-1-1 0,0 1-1,1-1 1,-1 1 0,0 0-1,0-1 1,0 1-1,0 0 1,0-1 0,1 1-1,-1 0 1,0-1-1,-1 1 1,1 0 0,0-1-1,0 1 1,0 0 0,0-1-1,0 1 1,-1 0-1,1-1 1,0 1 0,0-1-1,-1 1 1,1 0-1,-1-1 1,1 1 0,0-1-1,-1 1 1,1-1-1,-1 1 1,1-1 0,-1 0-1,1 1 1,-1-1 0,0 0-1,1 1 1,-1-1-1,1 0 1,-2 1 0,-2 0-46,0 0 1,0 0 0,0 0 0,0 0-1,0 0 1,-6-1 0,-16 2 72,20-2 16,-1 1-1,0-1 1,1 0 0,-1-1-1,-8-1 1,0-1-57,0 0 0,0 0 0,0 2 1,-1 0-1,1 0 0,-17 3 1,28-2-22,1 1 1,0 0 0,1 0 0,-1 0 0,0 1 0,0-1 0,0 1 0,1-1-1,-1 1 1,1 0 0,-1 0 0,1 0 0,0 0 0,-1 1 0,-1 2 0,1-1 12,1 0 1,-1 0 0,1 0 0,0 0 0,0 0 0,0 0 0,1 1 0,-1-1-1,0 7 1,1-6 26,0 0 0,1-1 0,-1 1 0,1 0 0,0 0 0,0 0-1,1-1 1,-1 1 0,1 0 0,0-1 0,2 6 0,5 15 115,-7-21-127,0 1 0,0-1 0,0 0 0,1-1 0,0 1 0,0 0 0,2 4 0,-1-4-28,-1 0 1,1-1-1,0 1 1,1-1-1,-1 1 1,0-1-1,1 0 1,0 0-1,0 0 1,5 2-1,-7-4 41,0 0 0,1-1-1,-1 1 1,1 0 0,-1-1-1,1 0 1,-1 1-1,1-1 1,-1 0 0,1 0-1,-1-1 1,1 1 0,-1 0-1,1-1 1,-1 1-1,0-1 1,1 0 0,-1 0-1,0 0 1,4-2 0,7-5 21,-1-1 1,0 0 0,19-17 0,6-7-230,-26 24 96,0-1 0,-1 0 0,0-1 0,-1 0 0,0 0 0,-1-1 1,8-13-1,-7 6 35,0 0 0,-1 0 0,-1-1 0,6-25 0,-4-2-98,-2-1 0,-2-1 0,-2-66 1,-15-147-515,11 196 728,1 39-47,0 26-116,-1 6-18,-1 10-21,23 244 991,-12-173-697,17 99 95,-19-149-44,2 1 1,1-2 0,16 35-1,-5-18-469,24 50-5422,-33-82 1933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3:58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559 55 224,'-1'0'25,"-1"0"-1,1 0 1,-1 0 0,1 0 0,-1-1-1,1 1 1,0 0 0,-1-1 0,-8-6 1197,10 7-1180,-14-2 976,-12 4-51,19 0-604,-1-1 1,1 0 0,0-1-1,-1 0 1,1 0-1,0 0 1,0-1-1,-1 0 1,1-1-1,0 1 1,-10-5-1,-10-3-143,-1 1-1,0 1 1,0 2-1,0 0 1,-1 2-1,-50 1 0,70 3-216,0-1-1,0 1 1,0 1-1,0 0 1,0 0-1,1 1 1,-1 0-1,1 0 1,-1 1-1,1 0 1,0 0-1,1 1 1,-1 0-1,-7 7 1,7-2 58,-1 0 32,9-9-91,0 0-1,-1 0 0,1 0 1,0 0-1,0 0 0,0 1 1,0-1-1,1 0 0,-1 0 1,0 0-1,1 1 0,-1-1 28,1 0 0,-1 0-1,1-1 1,-1 1 0,1 0-1,0-1 1,0 1 0,-1 0-1,1-1 1,0 1 0,0-1-1,0 1 1,-1-1 0,1 1-1,0-1 1,0 0 0,0 0-1,0 1 1,0-1 0,1 0-1,22 1 397,-14-2-337,141-4 66,0-1-633,-115 6 177,-1 0 1,1 3 0,67 13-1,15 6-3332,-57-12 1701,-2 2-158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3:59.3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15 224,'-3'-8'96,"6"5"-64,2 3-32,-5-3 224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3:59.8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211 151 1056,'-9'4'3920,"-19"4"-2765,8-4-796,1 1 69,-1 0 0,1-1 0,-1-2-1,-36 2 1,55-4-427,1 0 0,-1 0 1,0 0-1,0 0 0,0 0 0,0 0 0,0 0 0,1 0 1,-1-1-1,0 1 0,0 0 0,0 0 0,1-1 0,-1 1 0,0 0 1,0-1-1,1 1 0,-1-1 0,0 1 0,1-1 0,-1 1 1,1-1-1,-1 0 0,0 0 0,1 0 2,0 0 0,0 1 0,0-1 0,0 0 0,0 0 0,0 1 0,0-1 0,1 0 0,-1 1 1,0-1-1,0 0 0,1 1 0,-1-1 0,0 1 0,1-1 0,-1 0 0,1 1 0,-1-1 0,1 1 0,-1-1 0,1 1 0,-1-1 0,1 1 0,-1 0 0,1-1 0,0 1 0,-1 0 0,2-1 0,3-1 2,0-1-1,0 1 0,0 0 1,1 1-1,-1-1 0,1 1 1,-1 0-1,1 1 0,-1-1 1,8 1-1,10 1 76,27 4 0,-35-3-101,24 5-69,-28-4 6,1-1-1,-1-1 1,0 1 0,15-2-1,-6-2 47,0-1 0,0 0 0,0-2 0,-1 0 0,0-2 0,0 0 0,18-10 0,7-2-384,48-24-1881,-11 4-1494,-48 20 2778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4:05.2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46 161 1056,'-3'-1'121,"1"0"0,-1 0 0,0 1 0,0-1 0,0 1 0,0 0 0,1-1 0,-6 1 0,7 0-101,-13 1 484,24-1 94,25-1 188,-11-3-642,-1-1 0,0-1 0,0-1 0,0-1 0,-1-1 0,0-1 0,39-24 0,-30 19 62,-26 13-150,-1 0 0,1 0 1,-1 0-1,1-1 1,-1 0-1,0 0 1,0 0-1,0 0 1,-1 0-1,6-6 1,1 0 215,-9 9-323,-1-1 0,1 0 0,0 1 0,0-1 0,0 0 0,0 1 0,0-1 0,-1 0 0,1 0 0,0 0 0,-1 0 0,1 0 0,0 0 0,-1 0 0,1-1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3:51.1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260 480 2720,'6'-24'656,"1"-3"-181,11-32-1,-11 37-648,-1-1-1,-1 0 0,5-46 1,-3 12-29,-2 13 1014,-2-68 1,-3 106-755,1-7 1164,-2 18-1200,0 0 0,0 0 0,1 0 0,0 5 0,-1 13 7,-52 400 391,44-364-379,-39 230-24,28-196 368,-38 104 0,-70 114 1536,119-293-1680,9-18-239,0 0 1,0 0-1,0 0 0,0 0 0,0 0 1,0 0-1,0-1 0,0 1 0,0 0 1,0 0-1,0 0 0,0 0 1,0 0-1,0 0 0,0 0 0,0 0 1,0 0-1,-1 0 0,1 0 1,0-1-1,0 1 0,0 0 0,0 0 1,0 0-1,0 0 0,0 0 0,0 0 1,0 0-1,-1 0 0,1 0 1,0 0-1,0 0 0,0 0 0,0 0 1,0 0-1,0 0 0,0 0 0,0 0 1,-1 0-1,1 0 0,0 0 1,0 0-1,0 0 0,0 0 0,0 0 1,0 0-1,0 1 0,0-1 0,0 0 1,0 0-1,-1 0 0,1 0 1,0 0-1,0 0 0,0 0 0,0 0 1,0 0-1,0 0 0,0 0 0,0 0 1,0 1-1,0-1 0,0 0 1,0 0-1,0 0 0,0 0 0,-1-3-31,1-1 0,0 1 0,0-1-1,0 1 1,0-1 0,0 1 0,1-1 0,0 1-1,2-7 1,14-34 13,-13 34 22,105-263-149,42-118 650,-124 326-90,20-71 0,-35 101 150,3-1-524,-5 13 26,0 0-1,12-45 0,-18 53-135,0-16 131,-4 23 45,-3 22-18,-30 138-250,12-56 101,-13 58-114,-90 255 0,112-380 262,6-16-36,1 0-1,0 0 1,1 0 0,0 0-1,-2 22 1,6-34-54,0 0 0,-1 0 0,1 0 0,0 0 0,0 0 0,1 1 0,-1-1 0,0 0 0,0 0 1,0 0-1,1 0 0,-1 0 0,1 0 0,-1 0 0,1 0 0,-1 0 0,2 1 0,-2-1-7,1-1 0,-1 0 0,1 1 1,-1-1-1,1 0 0,-1 1 0,1-1 0,0 0 0,-1 0 0,1 0 1,0 0-1,-1 0 0,1 0 0,-1 0 0,1 0 0,0 0 0,-1 0 1,1 0-1,0 0 0,-1 0 0,1 0 0,0-1 0,4-1-19,-1 0 0,0 0-1,0 0 1,1-1-1,-2 0 1,8-6 0,-2 1-14,-1 0 1,-1-1-1,0 0 0,0 0 1,-1-1-1,6-11 1,26-65-292,-29 63 318,36-90-24,88-208 338,-73 206 1065,-54 108-1313,-4 9-41,-2 12-8,0-12 6,-2 16-81,-1-1 1,-8 29 0,-3 10-62,-5 52 45,-35 164 496,53-270-404,-1 5 25,0 0-1,1 0 0,-2 12 0,7-21-395,1-5 292,12-28-252,13-39 1,15-32-88,100-137 2201,-144 241-1712,11-14 185,-9 13-55,-6 9 177,-24 62-885,-35 128 0,53-165 261,-29 129-953,20-78-111,4 3-1382,10-49 187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3:52.0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496 121 992,'42'-15'603,"-41"14"-555,6-3 90,-10-5 374,3 8-424,0 0-1,-1 0 1,1 0-1,0 0 1,-1 1 0,1-1-1,-1 0 1,1 0-1,-1 0 1,1 0 0,-1 0-1,0 1 1,1-1-1,-1 0 1,0 1 0,0-1-1,1 0 1,-1 1-1,0-1 1,0 1 0,0-1-1,0 1 1,0 0-1,0-1 1,-1 1 0,-54-18 1106,48 15-1180,0 0 0,-1 1 0,-12-1 0,-11-3 341,0-1 228,-63-4 1,88 11-583,-53-2 464,35 1-255,-44-5 0,52 4 50,0 0 1,-31 1-1,28 2 31,104-8 717,129 12-1483,-189-4-379,1 1 0,-2 1 0,1 1 0,0 1 0,-1 1 0,36 15 0,-28-6-1242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4:11.5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24 576,'0'0'15,"0"0"1,-1 0-1,1 0 1,0 0-1,0 0 0,-1 0 1,1 0-1,0 0 0,0 0 1,-1 0-1,1 0 1,0 0-1,0 0 0,-1 0 1,1 0-1,0 0 1,0 0-1,0 0 0,-1 0 1,1 0-1,0-1 1,0 1-1,0 0 0,-1 0 1,1 0-1,0 0 0,0 0 1,0-1-1,-1 1 1,1 0-1,0 0 0,0 0 1,0-1-1,0 1 1,0 0-1,0 0 0,0-1 1,0 1-1,0 0 1,-1 0-1,1-1 0,0 1 1,0 0-1,0 0 0,0-1 1,0 1-1,0 0 1,1 0-1,-1-1 0,0 1 1,0 0-1,0 0 1,0 0-1,0-1 0,0 1 1,0 0-1,0 0 1,0-1-1,1 1 0,-1 0 1,0 0-1,1-1 15,-1 0-1,0 1 1,0-1-1,1 1 1,-1-1-1,0 0 0,0 1 1,0-1-1,0 0 1,0 1-1,0-1 1,0 1-1,0-1 1,0 0-1,0 1 1,0-1-1,0 0 1,0 1-1,-1-1 1,1 0-1,-3 24 467,3-1-376,0 0-1,1 0 1,2 0-1,6 27 1,-7-40-77,-1 0 0,1 0 0,-2 0 0,1 0 0,-1 0 0,-1 1 1,1-1-1,-2 0 0,1 0 0,-6 16 0,5-15-67,0 0 0,1-1-1,0 1 1,1 0 0,1 14-1,-1-2-431,0-21 402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4:14.4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 77 832,'-2'7'1966,"8"-13"-1527,-4 3-341,0-1-1,0 1 1,0 0-1,-1-1 1,0 1-1,2-8 102,-3 11-156,0-3 218,13 2 571,-11-11-400,-1 11-423,-1 0 0,1 0 0,-1 0 0,0 0 1,1 0-1,-1 0 0,0 0 0,0 0 0,0 0 1,0 0-1,0 0 0,0 0 0,0 0 0,0 0 1,0 0-1,0 0 0,-1 0 0,1 0 0,0 0 1,-1 0-1,1 1 0,0-1 0,-1 0 0,0-1 0,-2-1-396,-4 1 481,3 21-216,-4 0 159,-1 0 1,-14 23 0,11-22-244,-14 34 0,-17 85-338,20-58-821,12-39 575,6 0-495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4:16.8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 0 480,'-1'4'253,"0"1"0,0-1 0,0 0 0,1 0 0,0 0 0,0 0 0,0 6 0,0-5-597,-4 75 504,3-70-81,0 0 0,-4 15 0,3-13 100,-6 20 389,-11 33 0,17-60-588,-1 0 1,0 1-1,-4 6 1,-7 13-58,-4 22-1256,9-35 101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4:19.8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1 116 1728,'2'5'2658,"12"-11"-1119,44-31 930,-20 14-2294,-26 17 127,18-14 0,-25 16-198,13-9 338,-18 13-438,0-1-1,0 1 1,0 0 0,1 0-1,-1 0 1,0-1-1,0 1 1,0 0 0,0 0-1,1 0 1,-1-1 0,0 1-1,0 0 1,0 0 0,0-1-1,0 1 1,0 0-1,0 0 1,0-1 0,0 1-1,0 0 1,0 0 0,0-1-1,0 1 1,0 0 0,0-1-1,0 1 1,0 0-1,0 0 1,0-1 0,0 1-1,0 0 1,-1 0 0,1 0-1,0-1 1,0 1 0,0 0-1,0 0 1,-1 0-1,1-1 1,0 1 0,0 0-1,0 0 1,-1 0 0,1 0-1,0-1 1,0 1 0,0 0-1,-1 0 1,1 0-1,0 0 1,-1 0 0,1 0-1,0 0 1,0 0 0,-1 0-1,1 0 1,0 0 0,0 0-1,-1 0 1,1 0-1,0 0 1,-1 0 0,-6 0-41,0 0 0,-1 1 0,1 0 0,0 0 0,0 1 0,0 0 0,-8 3 0,3-1 87,-74 25 857,80-28-1046,9-4-176,13-2-324,-8 5 349,-5-1 189,0 1 0,0 0 0,-1 0-1,1 0 1,0 0 0,-1 1 0,5 0 0,-2 6 0,-4-2 68,-1-1 0,1 1 0,-1 0 1,0-1-1,-1 7 0,1 0-186,19-3-2159,-17-7 2201,1-1 0,-1 0 0,1 0 0,-1 0 0,1 0 0,-1 0 0,0-1 0,1 1 0,-1-1 0,0 1 0,4-2 1,7-2-1371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47.1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1248,'6'0'939,"0"0"1,0 0-1,0 1 1,0 0-1,0 0 0,7 3 1,59 22-183,-64-23-1488,0 0-1,0-1 0,0 0 1,0-1-1,14 1 1,-5-2-1541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7:36.3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61 6144,'-34'-27'2272,"25"19"-1760,-4-3-160,8 7-96,-3 0-224,0-3-1216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4:26.2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92 992,'11'8'512,"5"-6"-759,-14-1 233,0-1 0,0 0 0,0 1 0,0-1 0,1 0 0,-1 0-1,0 0 1,0 0 0,0-1 0,0 1 0,0 0 0,0-1 0,1 0-1,1 0 1,23-15 522,40-28 0,-61 40-398,-1 0-96,1 1 1,-1 1 0,0-1 0,1 1 0,0 0 0,-1 0 0,1 1-1,8-2 1,-3 1-207,-11 2 188,0-1 0,1 1 1,-1 0-1,0 0 0,1 0 0,-1 0 1,0 0-1,1 0 0,-1-1 0,0 1 1,0 0-1,1 0 0,-1 0 0,0-1 1,0 1-1,0 0 0,1 0 0,3-8 920,-8 10-848,1 1 0,-1 0-1,1-1 1,0 1 0,0 1 0,-4 4 0,-5 5-164,-3 3 542,-1-1 0,-31 22 0,45-35-498,0-1 0,-1 0 1,1 0-1,0 0 0,-1-1 0,1 1 0,0-1 0,-1 1 0,1-1 0,-5 0 1,9-3-205,0 0 1,0 0-1,0 0 0,0 0 1,5-3-1,-7 5 254,10-10-302,-8 8 258,1 0 1,0 0-1,0 0 0,0 0 0,0 0 0,5-2 1,4-3-94,-3 0-709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4:28.3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0 1152,'8'6'933,"-11"51"-891,-11 65 0,5-60 162,-20 145 559,29-180 586,7-42-1174,-1 0 0,0 0-1,0-1 1,3-20 0,-5 18-222,3-9-418,-2 0-1,-1-1 1,2-47 0,-6 55-1322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4:32.8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 0 832,'-9'6'1186,"8"-6"-1151,1 0 0,-1 1 1,1-1-1,0 0 0,-1 0 0,1 0 1,0 1-1,-1-1 0,1 0 0,-1 0 1,1 1-1,0-1 0,-1 0 0,1 1 1,0-1-1,0 1 0,-1-1 0,1 0 0,0 1 1,0-1-1,0 1 0,0-1 0,-1 0 1,1 1-1,0-1 0,0 1 0,0-1 1,0 1-1,-2 7 38,-1 0 0,0 0 1,0 0-1,-6 9 0,4-9-70,1 1 0,1 0 0,-5 13 1,3-7-28,0-1 1,-1 1 0,-15 25 0,1 0 270,-18 35 500,36-70-785,0-1 0,0 1 0,1 0 0,-1-1 1,0 9-1,2-11 79,0 0 0,-1 0 1,1 1-1,0-1 1,1 0-1,-1 1 0,0-1 1,1 0-1,-1 0 0,1 0 1,-1 1-1,1-1 0,2 4 1,-1-3 53,-1 0 0,1 1 1,-1-1-1,0 0 0,0 1 1,0-1-1,-1 1 0,1 6 0,1 6-296,-1 1 523,0 12-815,10-1 568,-9-24-52,0 0-1,0 1 1,0-1-1,-1 1 1,0-1-1,0 1 1,0-1-1,1 10 1,-2-12-30,0-1 0,0 0 0,0 0 0,0 1 1,1-1-1,-1 0 0,0 0 0,1 0 0,-1 1 1,2 0-1,-2-1-89,6 15-747,-3-11 667,11-24-1577,-13 13 2037,0 1 1,-1-1 0,0 1 0,0-1-1,-1-10 1,0-4 166,-4-79-425,5 96-26,0 0 0,0 0-1,0 0 1,1 1 0,-1-1-1,1 0 1,-1 0 0,1 1-1,0-1 1,0 0 0,3-4-1,-2 4 13,1 0 0,0 0 0,-1 1 0,1-1-1,0 1 1,0-1 0,7-3 0,59-32-28,-64 30 245,-4 6-242,0 1 1,-1-1-1,1 1 0,0-1 0,-1 0 0,0 1 1,1-1-1,-1 0 0,0-3 0,0-2 42,0 11-292,-8 47-164,7-33 575,-6 30 0,1-6 345,-2 2-58,5-32-418,1-1-1,0 1 1,0 12-1,2-17-78,0 0 0,-1 0 0,-2 8 0,-2 19 39,5 12 566,0-45-537,0-1-1,0 1 0,0-1 1,1 0-1,-1 1 0,0-1 1,0 1-1,1-1 0,-1 0 1,0 1-1,0-1 0,1 0 1,-1 1-1,0-1 0,1 0 1,-1 0-1,1 1 0,-1-1 1,0 0-1,1 0 0,-1 1 1,1-1-1,-1 0 0,1 0 1,-1 0-1,0 0 0,1 0 1,-1 0-1,1 0 0,-1 0 1,1 0-1,1 0 134,11-13-411,-11 9 289,-1 0 1,0 0-1,-1 0 1,1 0-1,-1 0 0,0 0 1,0-8-1,0 7 0,0 0 0,0 0-1,0 1 1,1-1-1,-1 0 1,3-6 0,-1 1-92,0 1 0,-1 0 0,0 0 0,0 0 0,-1-1 0,-1-11 0,0-5 104,-4-1-568,-7 43-810,10-13 1194,0 2 83,-4 6-821,1-1-1,-7 19 1,3 3 392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4:34.8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984 3 416,'0'0'17,"-1"0"-1,1 0 1,0-1-1,-1 1 1,1 0-1,0 0 1,-1-1 0,1 1-1,0 0 1,-1 0-1,1 0 1,0 0 0,-1-1-1,1 1 1,0 0-1,-1 0 1,1 0 0,-1 0-1,1 0 1,0 0-1,-1 0 1,1 0-1,-1 0 1,1 0 0,0 0-1,-1 1 1,1-1-1,0 0 1,-1 0 0,1 0-1,-1 0 1,1 1-1,0-1 1,-12 14 758,8-7-409,1-1 0,-5 15 0,1 6-113,1 0 0,1 0 0,2 0-1,-1 51 1,4-75-269,2 2-5,-1-4-48,-2 5 225,1-5-132,0-1-1,0 1 0,0-1 0,0 1 0,0-1 0,0 1 0,0-1 0,0 1 0,0-1 0,0 0 1,0 1-1,0-1 0,-1 1 0,1-1 0,0 1 0,0-1 0,-1 1 0,1-1 0,0 0 0,-1 1 1,1-1-1,0 0 0,-1 1 0,1-1 0,0 0 0,-1 1 0,1-1 0,-1 0 0,1 0 0,0 1 1,-1-1-1,1 0 0,-1 0 0,1 0 0,-1 0 0,1 0 0,-1 0 0,1 0 0,-1 0 0,0 0 1,-38 5 327,-88-2 449,117-2-842,-1 1 0,1 0 0,-1 0 0,1 1 0,0 0 0,0 1 0,-17 8 0,12-5 14,1-1-1,-25 7 1,21-9 144,0 2-1,-24 10 1,19-6-166,0-2 0,0 0-1,-1-2 1,-31 5 0,26-3 409,25-6-333,-1-1 1,0 0-1,0 1 0,0-1 1,-7 0-1,-48 2-415,36 2 496,9-1 58,12-4-155,0 1-1,1 0 1,-1 0-1,1 0 1,-1 0 0,-3 3-1,4-3-43,0 0 0,1 0 0,-1 0 0,0 0 0,-1 0 0,1 0 0,0-1 0,0 1 0,0-1 0,0 1 0,-3-1 0,-4 0 37,-1 1 70,1-2-1,-1 1 1,-16-4-1,19 2-104,1-1 0,0 0 0,-1 0 1,1 0-1,0-1 0,1 0 0,-1 0 0,1-1 0,0 1 0,-8-10 0,12 14 15,1-1 13,0 1 0,0 0 0,0-1 0,-1 1 0,1 0 0,0-1 0,0 1-1,0 0 1,0-1 0,0 1 0,0-1 0,0 1 0,0 0 0,0-1 0,0 1 0,0 0 0,0-1 0,0 1 0,0 0 0,1-1-1,-1 1 1,0 0 0,0-1 0,0 1 0,0 0 0,1-1 0,-1 1 0,0 0 0,0-1 0,1 1 0,-1 0 0,0 0-1,0 0 1,1-1 0,-1 1 0,0 0 0,1 0 0,-1-1 0,14-7-354,-4 5 342,-1 1 1,0 0-1,1 0 0,-1 1 1,1 0-1,19 1 0,-21 0 115,57-8-195,-47 7 70,-1 0-1,25-6 1,-25 3 66,0 2 1,24-2 0,-7 4 17,0 1 1,58 10 0,-46-1-390,-1 1 1,-1 3-1,46 21 0,-80-30 110,0-1-1,0 1 1,1-2-1,-1 0 1,1 0-1,0-1 0,0 0 1,0-1-1,0 0 1,0-1-1,0 0 1,13-2-1,3-2-476,7 3 303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4:37.5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241 6 576,'-4'-1'69,"0"0"0,1 1 0,-1 0 0,0 0 0,1 0 0,-1 0 0,-4 1 0,-10 0 686,10-1-627,4 0-31,0 0-1,1 0 1,-1 0 0,0 0-1,0-1 1,-4-1 0,5 1-54,0 1 0,1-1 1,-1 1-1,0 0 0,1 0 0,-1 0 0,0 0 1,0 0-1,1 0 0,-1 1 0,0-1 0,1 1 1,-1 0-1,1 0 0,-1 0 0,1 0 0,-1 0 0,1 0 1,-5 4-1,6-4-31,-1 0-1,0 0 1,1 0 0,-1 0 0,0-1-1,1 1 1,-1 0 0,0-1 0,0 0-1,0 1 1,0-1 0,-3 0 0,-26-2 1083,10 1-983,20 0-66,0 1 0,0 0 0,0 0 0,0-1 1,0 1-1,0-1 0,0 1 0,0-1 0,0 1 0,0-1 0,0 0 1,0 1-1,-1-2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4:39.5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598 32 832,'-3'1'122,"-1"1"0,1 0 0,0 0 0,0 0-1,0 1 1,-3 3 0,4-5 13,0-1-1,0 1 1,0-1-1,-1 0 0,1 0 1,0 0-1,0 0 1,0 0-1,-2-1 1,-1 1 371,2 0-248,2 0-208,0 0 1,1 0-1,-1 0 1,0 0-1,0 0 0,1 0 1,-1 0-1,0 0 1,1 0-1,-1 0 0,0 0 1,1 0-1,-1-1 1,0 1-1,1 0 0,-1-1 1,0 1-1,1 0 1,-1-1-1,1 1 0,-1-1 1,0 1-1,1-1 1,-1 1-1,1-1 0,0 1 1,-2-2-1,2 1-14,-1 0-1,0 0 0,0 0 1,0 0-1,0 0 0,0 0 1,0 0-1,0 0 0,0 0 1,0 1-1,0-1 1,-1 0-1,1 1 0,0-1 1,0 1-1,-1-1 0,1 1 1,-2-1-1,0 1 2,-1 0-1,0 1 1,1-1 0,-1 1-1,1-1 1,-1 1 0,-4 2-1,5-2 67,0-1 0,0 1 0,-1-1 0,1 0-1,0 0 1,0 0 0,0-1 0,0 1 0,0-1-1,-5-1 1,7 2-7,-16-1 213,13-1-288,-1 0 0,1 1 0,-1-1 0,0 1 0,0 0 0,1 0-1,-1 0 1,0 1 0,0 0 0,-8 0 0,5-1 17,7 1-22,1 0-1,-1 0 1,1 0 0,-1 0-1,1-1 1,-1 1 0,1 0-1,-1 0 1,1 0 0,-1 0-1,1 1 1,-1-1 0,1 0-1,0 0 1,-1 0-1,1 0 1,-1 1 0,-34 3 80,31-2 100,-1-4-174,3 0 16,0 1-1,0-1 0,0 1 0,-1 0 1,1 0-1,0 0 0,-1 0 0,1 0 1,-1 1-1,1-1 0,-1 1 0,1-1 1,-1 1-1,-2 0 0,-10-1-169,5-1 95,-69-6 221,69 8-403,0 1 0,0-1 0,0 2 0,1-1 0,-1 2 0,-11 2-1,-26 12-2339,26-6 612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4:44.7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1 736,'-13'8'2512,"13"-7"-2487,1 1 0,0 0 0,-1-1 0,1 1 0,-1 0 0,0-1-1,0 1 1,1 0 0,-1-1 0,0 1 0,-1 0 0,1 2 0,0-2-24,5 27-178,0-8 226,-4-16-32,0 0 0,1 0 0,0 0 0,0 0 1,0 0-1,0 0 0,1-1 0,0 1 0,0-1 0,0 1 0,0-1 0,1 0 0,-1-1 0,6 5 0,-4-4 137,0 0-1,0-1 1,1 0-1,6 2 1,11 8-468,-19-12 365,0 0 1,0 0 0,0 0 0,0 0 0,0-1 0,0 1-1,0-1 1,0 0 0,8-2 0,-1 2 182,-9 0-112,6 15 299,-8-22-313,0 0-1,-1 1 0,1-1 1,-1 0-1,-1 0 0,1 1 0,-1-1 1,-4-10-1,-11-11-2059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4:46.2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1 640,'0'0'18,"-1"0"-1,1 0 1,-1 1-1,1-1 1,-1 0-1,1 1 1,-1-1-1,1 1 1,-1-1 0,1 0-1,-1 1 1,1-1-1,0 1 1,-1-1-1,1 1 1,0-1-1,-1 1 1,1 0 0,0-1-1,0 1 1,-1-1-1,1 1 1,0 0-1,0-1 1,0 1-1,0-1 1,0 1 0,0 0-1,0 0 1,0 27 275,0-21-222,1 36 381,0-23-69,-1 1 0,0-1 0,-6 31 0,3-39-172,-1 0 0,-1 0 0,0 0 1,-7 12-1,-7 14-627,19-37 366,0-1 0,0 1 0,-1 0 1,1 0-1,0-1 0,-1 1 1,1 0-1,-1 0 0,1-1 1,-1 1-1,1-1 0,-1 1 1,0 0-1,1-1 0,-1 1 1,0-1-1,1 1 0,-1-1 0,0 0 1,0 1-1,1-1 0,-2 1 1,1-1 37,1 0 1,0 0 0,0 0-1,0 0 1,-1 0 0,1 0-1,0-1 1,0 1 0,0 0-1,-1 0 1,1 0-1,0 0 1,0 0 0,0 0-1,0-1 1,0 1 0,-1 0-1,1 0 1,0 0 0,0 0-1,0-1 1,0 1 0,0 0-1,0 0 1,0 0 0,0-1-1,-1 1 1,1 0-1,0 0 1,2-13 204,3-10 288,-4 17-385,0 1 0,0 0-1,0 0 1,1-1 0,3-6 0,12-25 354,-12 25-470,0 0 0,12-19-1,-2 8-583,2 0 1,0 1-1,1 0 0,27-23 1,-27 30-80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4:46.9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203 5 1248,'-10'-2'512,"9"1"-473,1 1 0,0 0 0,-1 0-1,1 0 1,-1-1 0,1 1 0,-1 0 0,1 0 0,-1 0 0,1 0 0,-1 0 0,1 0 0,-1 0 0,1 0 0,-1 0 0,1 0 0,-1 0 0,1 0 0,-1 0 0,1 1 0,-1-1 0,0 0 0,-29 8 590,29-7-602,0 0 0,0 0 0,0 0 0,-1-1 0,1 1 0,0 0 0,0 0 0,0 1 0,0-1 0,1 0 0,-1 0 0,0 0 0,0 1 0,0 0 0,-10 25 313,7-17-114,-7 21 160,-11 47 0,7-19-22,14-54-342,-4 12 80,0 0 0,-1 0 0,-1 0 1,-12 22-1,13-30-154,2-2-275,0 0-1,-11 13 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4:51.3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17 832,'2'8'1253,"0"-5"-1134,1-1 0,-1 1 1,0 0-1,0 0 0,2 4 0,-3-5-76,0-1-155,2 4 26,-2-3 55,0-1 63,-1 0 0,1 0 1,0 1-1,0-1 0,0 0 1,-1 1-1,1-1 0,-1 1 0,1-1 1,-1 0-1,0 1 0,0-1 1,1 1-1,-1 14 1873,-1-5-1746,0-17 375,0-23 15,-4-25-1098,2 43 498,2 9 197,0 7-87,1 16-135,1-8-42,-1-1-1,-4 26 1,1-30 51,6-49-4485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7:39.8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338 593 1728,'0'0'10,"0"0"0,0 0 0,0 0 0,0 0 0,-1 0 0,1 0 0,0 0 1,0 0-1,0 0 0,0 0 0,-1 0 0,1 0 0,0 0 0,0 0 0,0 0 0,0 0 0,-1 0 0,1 0 0,0 0 0,0 0 0,0 0 1,0 0-1,-1 0 0,1 0 0,0 0 0,0-1 0,0 1 0,0 0 0,0 0 0,0 0 0,-1 0 0,1 0 0,0 0 0,0-1 0,0 1 1,0 0-1,0 0 0,0 0 0,0 0 0,0-1 0,4-4 605,1-1 356,-5 6-932,0 0 1,0 0-1,0-1 0,0 1 0,-1 0 1,1 0-1,0 0 0,0-1 0,0 1 1,-1 0-1,1 0 0,0 0 0,0 0 1,-1 0-1,1-1 0,0 1 0,0 0 0,-1 0 1,1 0-1,0 0 0,0 0 0,-1 0 1,1 0-1,0 0 0,0 0 0,-1 0 1,1 0-1,0 0 0,0 0 0,-1 0 0,1 0 1,0 0-1,-1 1 0,-12 0 425,1 1 0,0 0 0,-1 2 0,-12 3 0,18-4-352,-15 3 13,1 1 0,0 2-1,0 0 1,-36 22 0,46-23-104,-1 0 0,2 1 0,-1 0 0,1 1 0,1 0 0,-16 21 0,22-27-9,0 0 0,1 1 0,0-1-1,0 1 1,0 0 0,0-1 0,1 1 0,-1 0 0,1 0 0,0 0 0,1 0 0,-1 0 0,1 0 0,0 0 0,1 0 0,-1 0 0,1 0 0,0 0 0,0 0 0,0-1 0,1 1-1,2 5 1,-3-7-18,1 0-1,0 1 0,0-1 1,0 0-1,0 0 0,1 0 1,-1 0-1,1-1 0,-1 1 1,1-1-1,0 0 0,0 1 0,1-1 1,-1-1-1,0 1 0,0 0 1,1-1-1,-1 1 0,1-1 1,0 0-1,-1-1 0,1 1 1,0 0-1,-1-1 0,1 0 1,0 0-1,0 0 0,-1 0 1,6-2-1,2 0 17,-1 0 0,0-1 0,1 0 0,-1-1-1,0 0 1,-1 0 0,1-1 0,-1 0 0,11-9 0,-1-1 23,-1-1 0,0 0 0,-2-2 0,0 0 0,0 0 0,-2-2 0,0 0 0,-2 0 0,0-2 0,-1 1 0,-1-1 0,-2-1 0,0 0 0,-1 0 0,7-40 0,-8 25-113,-2 0 0,-2-1 0,-2-40 0,-8-90 165,7 156-73,-1 1 0,0-1 0,-1 1 0,0 0 0,0 0 0,-2 0-1,1 1 1,-12-20 0,16 31-27,0-1 0,-1 0 0,1 0 1,0 1-1,-1-1 0,1 0 0,-1 1 0,1-1 0,-1 1 0,1-1 0,-1 0 0,0 1 1,1 0-1,-1-1 0,0 1 0,1-1 0,-1 1 0,0 0 0,0-1 0,1 1 1,-3 0-1,3 0 8,-1 0-1,0 0 1,0 0 0,1 0 0,-1 1 0,0-1 0,0 0 0,1 1 0,-1-1 0,0 0-1,1 1 1,-1-1 0,1 1 0,-1-1 0,1 1 0,-1-1 0,0 1 0,0 0 0,-1 3-11,0-1 1,0 1-1,0-1 1,1 1-1,-1-1 0,1 1 1,-2 7-1,0 9 107,1 1-1,2 38 1,0-29-40,0 42 234,3 0-1,4 0 1,16 76 0,-3-51 182,-9-39-467,2 0 0,31 82-1,-40-132 72,0 0 1,7 12-1,-9-18-56,0 1 0,-1-1 0,1 0-1,0 1 1,1-1 0,-1 0 0,0 0 0,1 0 0,-1 0 0,1-1 0,2 2 0,-4-2-16,1-1-1,-1 0 1,1 0 0,-1 0-1,1 0 1,-1 0 0,1 0-1,-1-1 1,1 1 0,-1 0 0,1-1-1,-1 1 1,1-1 0,-1 1-1,0-1 1,1 0 0,-1 0-1,0 1 1,0-1 0,0 0-1,1 0 1,-1 0 0,0 0-1,0 0 1,0-1 0,-1 1-1,2-2 1,3-3-117,-1 0 0,0 0 0,-1-1 0,4-7 0,-1 1-31,11-33 22,-16 42 161,0-1 1,0 1-1,-1-1 0,1 1 0,-1-1 1,0 1-1,0-1 0,-2-6 0,2 10-32,0 1 0,0 0 0,0 0 0,0 0 0,0-1 0,0 1 0,0 0 0,0 0 0,0 0 0,0-1 0,0 1 0,0 0 0,0 0 0,-1 0 0,1-1 0,0 1 0,0 0 0,0 0 0,0 0 0,0 0 0,-1-1 0,1 1 0,0 0 0,0 0 0,0 0 0,0 0 0,-1 0 0,1 0 0,0-1 0,0 1 0,0 0 0,-1 0 0,-5 5-33,-4 10-24,6 0 51,0 1 0,0-1-1,2 1 1,0 0 0,0-1 0,2 22 0,0-27 54,1 0-1,0 0 1,0 0-1,1 0 1,0 0 0,1 0-1,0-1 1,7 16 0,-9-22-31,1 0 1,0 0 0,-1 0 0,1 0-1,0-1 1,1 1 0,-1 0 0,1-1-1,-1 1 1,1-1 0,-1 0 0,1 0 0,0 0-1,0-1 1,0 1 0,0 0 0,1-1-1,-1 0 1,0 0 0,1 0 0,-1 0 0,0-1-1,1 1 1,-1-1 0,1 0 0,-1 0-1,1 0 1,4-1 0,-4 0-7,0 1 0,0-1 1,0-1-1,0 1 0,0-1 0,0 1 0,-1-1 0,1 0 1,0 0-1,-1-1 0,0 1 0,1-1 0,-1 0 0,0 0 1,-1 0-1,1 0 0,0 0 0,-1-1 0,0 1 0,1-1 1,-1 1-1,-1-1 0,1 0 0,-1 0 0,1 0 0,0-4 1,1-8-12,0 1 0,-1-1 1,0 0-1,-2 0 1,-1-23-1,0 28 80,0 0 0,-1 1-1,0-1 1,-1 0 0,0 1 0,-1-1 0,0 1-1,-1 0 1,0 0 0,-8-11 0,10 15-91,-1 2 1,1-1-1,-1 0 1,0 1-1,-1 0 0,1 0 1,-1 0-1,1 0 1,-1 1-1,0 0 1,-1 0-1,1 0 0,0 0 1,-1 1-1,1 0 1,-1 0-1,0 1 1,0-1-1,0 1 1,-9 0-1,14 1 25,-1 0 0,0 0 0,1 0-1,-1 0 1,0 0 0,1 1 0,-1-1 0,0 0 0,1 1 0,-1-1-1,1 1 1,-1 0 0,1 0 0,-1-1 0,1 1 0,-1 0 0,1 0-1,0 0 1,0 1 0,-1-1 0,1 0 0,0 0 0,0 1 0,0-1-1,0 1 1,1-1 0,-1 0 0,0 1 0,0 0 0,1-1-1,-1 1 1,1 1 0,-1 0-11,1-1 0,0 1-1,0-1 1,0 1 0,1 0 0,-1-1-1,0 1 1,1-1 0,0 1 0,0-1-1,-1 1 1,2-1 0,-1 0-1,0 1 1,0-1 0,1 0 0,-1 0-1,1 0 1,-1 0 0,1 0 0,3 2-1,1 1 31,1 0 0,0-1 0,1 0 0,-1 0 0,1 0 0,-1-1 0,1 0 0,0-1 0,0 0 0,1 0 0,-1 0 0,16 0 0,4-2 75,-1 0 0,44-7-1,-59 5-95,0-1 0,0 0 0,0 0 0,-1-1 0,22-11 0,-10 3-146,35-28-1,-54 37 166,0-1 0,0 1 0,0-1 0,0 0 0,0-1 0,4-7 0,-7 11-24,0 0 0,0-1 0,0 1 0,0-1 0,-1 1 0,1-1-1,-1 0 1,1 1 0,-1-1 0,1 1 0,-1-1 0,0 0 0,0 1 0,0-1-1,0 0 1,0 0 0,0 1 0,-1-1 0,1 0 0,0 1 0,-1-1 0,1 1 0,-1-1-1,-1-2 1,-7-12-87,6 12 69,1-1-1,-1 1 1,0 0-1,0 0 1,-1 0 0,-4-4-1,5 5-7,0-1 0,-1 1 0,1 1 0,-1-1 0,0 1 0,0-1 0,0 1 0,0 0 0,-1 0 0,1 1 0,0-1 0,-1 1 0,1 0 0,-1 0 0,0 1 1,1-1-1,-1 1 0,1 0 0,-1 0 0,0 1 0,1-1 0,-1 1 0,1 0 0,-7 2 0,6-1 13,0 0 1,0 0 0,0 0 0,0 0 0,1 1-1,-1 0 1,0 0 0,1 0 0,0 1-1,0-1 1,-5 6 0,7-6 3,-1 1 0,1-1 0,1 0-1,-1 0 1,0 1 0,1-1 0,0 1 0,0-1 0,0 1-1,0 0 1,1 0 0,-1-1 0,1 1 0,0 0 0,0 0 0,0-1-1,1 8 1,5 13 106,1 0 0,0 0-1,2-1 1,1 1 0,1-2-1,0 0 1,2 0 0,17 22 0,-25-38-68,0 1 0,1-1 0,0 0 0,0-1 1,0 1-1,1-1 0,0-1 0,0 1 1,14 6-1,-17-10-24,-1 1 1,1-1-1,0 0 1,0 0 0,0 0-1,0 0 1,-1-1-1,1 1 1,0-1-1,0 0 1,0 0-1,0-1 1,0 1-1,0-1 1,0 0-1,0 0 1,0 0 0,-1-1-1,1 1 1,-1-1-1,1 0 1,4-3-1,-2 0-19,0 0 0,0-1 0,-1 1 0,0-1 0,0 0 0,4-8 0,23-44 58,-6 12 129,-3 7-91,-12 19-190,1 0 0,1 1 0,27-30 0,-37 47 91,-1 0 0,1 0 0,-1 0 1,1 0-1,0 0 0,4-1 0,-7 2 10,1 1 0,-1 0 0,1-1 0,0 1 0,-1 0 0,1 0 0,-1 0 0,1 0 0,-1-1 0,1 1 0,0 0 0,-1 0 0,1 0 0,0 0 0,-1 0 0,1 1 0,-1-1 0,1 0 0,-1 0 0,1 0 0,0 0 0,-1 1 0,1-1 0,-1 0 0,1 0 0,-1 1 0,1-1 0,-1 1 0,1-1 0,-1 0 0,1 1 0,-1-1 0,0 1 0,1-1 0,-1 1 0,0-1 0,1 1 0,-1-1 0,0 1 0,0-1 0,1 2 0,3 11-43,-1 0 1,-1 0 0,0 0-1,1 16 1,-4 56 376,0-37-206,-2 71 256,3-119-366,0 1 0,0-1 0,-1 1 1,1-1-1,0 1 0,-1-1 0,1 1 0,0-1 0,-1 1 0,1-1 0,-1 1 0,1-1 0,0 1 0,-1-1 0,1 0 0,-1 1 1,1-1-1,-1 0 0,0 0 0,1 1 0,-1-1 0,1 0 0,-1 0 0,1 0 0,-1 0 0,0 0 0,0 0 0,-17 2-70,12-2 50,1 0 0,0 0 1,-1-1-1,1 0 0,0 0 1,0-1-1,0 1 1,0-1-1,0 0 0,0-1 1,0 1-1,1-1 0,-1 0 1,1 0-1,0 0 1,-1-1-1,2 1 0,-1-1 1,0 0-1,1 0 0,0-1 1,-4-5-1,-24-54-99,28 59-304,1 6 153,0 13 80,2-7 198,0 0 0,1 0 0,1 8 0,0-9-3,0 0 0,0 0 0,0 0 0,1 0 1,0 0-1,0-1 0,1 0 0,6 9 1,-7-12 3,0 1 1,-1-1-1,1 1 1,0-1 0,1 0-1,-1 0 1,0 0-1,1-1 1,-1 1 0,0-1-1,1 0 1,0 0-1,-1 0 1,1 0 0,7 0-1,2-1 64,1 0 0,-1-2 0,1 1 0,-1-1 0,0-1 0,0-1 0,0 0 0,0 0 0,-1-1 0,1-1 0,-1 0 0,17-12 0,8-8-75,-1-2 1,43-44-1,-43 36-156,-23 22 150,0 1 0,1 0 0,0 1 0,17-11 0,-30 23-4,0 0 1,0 0 0,-1 1 0,1-1 0,0 0 0,-1 0 0,1 1 0,0-1 0,-1 0 0,1 1-1,0-1 1,-1 1 0,1-1 0,-1 1 0,1-1 0,0 1 0,-1-1 0,1 1 0,0 0 0,-1 0 4,1 1-3,1-1-1,-1 1 1,0 0 0,0 0-1,0 0 1,0 1 0,0-1-1,0 0 1,0 0 0,-1 1-1,1-1 1,-1 0 0,0 3 0,-1 35-53,0-17-82,2 14 58,0-11 85,-4 33 0,3-54 11,-1-1 1,1 1 0,0-1 0,0 0 0,1 1 0,-1-1-1,1 1 1,2 4 0,-3-9-22,0 1-1,0-1 1,0 0 0,1 0-1,-1 0 1,0 0 0,0 0-1,0 0 1,0 0-1,1 0 1,-1 0 0,0 0-1,0 0 1,0 0 0,0 0-1,1 0 1,-1 0-1,0 0 1,0-1 0,0 1-1,0 0 1,1 0 0,-1 0-1,0 0 1,0 0-1,0 0 1,0 0 0,0 0-1,1-1 1,-1 1 0,0 0-1,0 0 1,0 0-1,0 0 1,0 0 0,0-1-1,0 1 1,0 0 0,1 0 4,1-4 11,0 1 1,0 0 0,0-1 0,0 0-1,-1 1 1,1-1 0,0-6 0,5-9-79,10-33-74,-12 35 30,1-1 1,8-16 0,-2 6-25,-11 23 122,1 1 1,-1-1-1,1 0 0,0 1 1,1 0-1,-1 0 0,1-1 0,0 1 1,0 1-1,0-1 0,0 0 1,4-3-1,-6 7 11,-1-1-1,1 1 1,0 0 0,-1 0-1,1-1 1,-1 1 0,1 0-1,-1 0 1,1 0 0,0-1 0,-1 1-1,1 0 1,0 0 0,-1 0-1,1 0 1,-1 0 0,1 0-1,0 1 1,-1-1 0,1 0 0,-1 0-1,1 0 1,0 0 0,-1 1-1,1-1 1,-1 0 0,1 1 0,-1-1-1,1 0 1,-1 1 0,1-1-1,-1 1 1,1-1 0,-1 1-1,0-1 1,1 0 0,-1 1 0,0 0-1,1-1 1,-1 1 0,0-1-1,0 1 1,1 1 0,0 1 45,1 1-1,-1 0 1,0 0 0,0 0 0,0 7 0,4 37 82,2 0 0,13 48 0,-17-86-287,1 0 0,0-1-1,1 1 1,0-1 0,8 12-1,-1-3-2415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4:52.2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 64,'-8'24'32,"8"-10"-32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4:52.7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18 101 64,'0'1'17,"0"-1"0,-1 0 0,1 0 1,0 1-1,0-1 0,-1 1 0,1-1 0,0 0 0,0 1 1,0-1-1,-1 0 0,1 1 0,0-1 0,0 1 0,0-1 1,0 1-1,0-1 0,0 0 0,0 1 0,0-1 0,0 1 1,0-1-1,0 1 0,0 18 391,0-13-279,0-4-57,-1 1 0,1-1 0,-1 1 1,1-1-1,-1 1 0,0-1 0,-2 4 0,2-4-6,0 0 0,0 0 0,0 1 0,0-1-1,0 0 1,1 0 0,-1 5 464,2-7-520,1 0 1,0 0-1,-1 0 0,1 0 0,-1 0 0,1-1 0,-1 1 0,1 0 0,2-2 1,8-5 15,0 0 0,0-1 0,-1-1 0,0 0 0,0 0 1,-1-1-1,0 0 0,-1-1 0,0 0 0,10-17 1,11-11-422,-30 24-789,0 11 699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4:53.1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187 0 1728,'-7'3'1499,"7"-3"-1474,0 2 38,0-1 0,-1 1 0,1 0 0,-1-1 0,1 1 0,-1-1 0,0 1 0,0-1 0,0 2 1,-11 12 228,-1 0 0,0 0 0,-28 23 0,-11 10 22,10 5 438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7:00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430 31 224,'-1'-1'92,"-1"1"1,1-1-1,-1 1 0,1 0 0,-1-1 1,1 1-1,0 0 0,-1 0 1,1 0-1,-1 0 0,1 0 0,-1 1 1,1-1-1,-1 0 0,1 1 0,0-1 1,-1 1-1,1-1 0,0 1 1,-2 0-1,-17 5 1981,-28-3 236,30 2-1776,-37-2-464,50-3-53,-1 1-1,1-1 0,0 1 0,0 0 0,0 1 1,0-1-1,-7 4 0,2-1-121,-5 0 72,12-4 81,1 1 1,-1-1 0,0 1-1,0 0 1,1 0 0,-1 0-1,-3 2 1,-18 8-149,17-7 61,5-2 61,-1-1 1,1 1-1,-1 0 1,1 0 0,-1 0-1,1 0 1,0 0-1,0 1 1,0-1 0,-3 5-1,-3 4 242,-2 5-361,10-16 103,-1 1 0,1 0 0,0-1 0,-1 1 0,1-1 0,-1 1 0,1 0-1,-1-1 1,1 1 0,-1-1 0,0 1 0,1-1 0,-2 1 0,1 0-3,1-1 1,-1 0-1,0 1 0,1-1 1,-1 1-1,0 0 1,1-1-1,-1 1 0,1-1 1,-1 1-1,1 0 1,-1 0-1,1-1 0,-1 1 1,1 1-1,-1-1 8,1 0-1,-1 1 1,0-1-1,1 0 1,-1 0 0,0-1-1,1 1 1,-1 0-1,0 0 1,0 0-1,0 0 1,-2 0 0,2 0 14,0 0 1,0 0 0,0 0 0,0-1 0,0 1 0,0 0 0,1 0 0,-1 0 0,0 1-1,0-1 1,1 0 0,-1 0 0,1 0 0,-1 0 0,0 2 0,1-1-18,-1 0 1,0 0 0,0 0-1,0-1 1,0 1-1,0 0 1,0-1 0,-1 1-1,-1 1 1,2-2-19,0 0 0,0 0-1,0 0 1,0 1 0,0-1 0,1 0 0,-1 0 0,0 1 0,1-1-1,-1 0 1,1 1 0,-1-1 0,0 3 0,-11 23 267,7 4-331,5-30 68,0 0 0,0-1-1,0 1 1,0 0 0,0-1-1,0 1 1,0 0 0,0 0 0,0-1-1,0 1 1,0 0 0,0-1 0,0 1-1,0 0 1,1-1 0,-1 1 0,0 0-1,0-1 1,1 1 0,-1 0-1,1-1 1,-1 1 0,0-1 0,1 1-1,0 0 11,-1-1 0,1 1-1,-1-1 1,0 1-1,1-1 1,-1 1-1,0-1 1,1 1-1,-1-1 1,0 1 0,0-1-1,0 1 1,1 0-1,-1-1 1,0 1-1,0-1 1,0 1 0,0 0-1,0-1 1,0 1-1,0-1 1,-1 2-1,1 0 12,-1 1 0,1 0 0,0-1 0,0 1 0,0 0 0,0-1-1,0 1 1,0 0 0,1-1 0,-1 1 0,1 0 0,0-1 0,0 1-1,1 3 1,1 1 34,-3-6-42,1 0 0,-1 0 0,0 0-1,0 0 1,0 1 0,0-1-1,0 0 1,0 0 0,0 0-1,-1 2 1,1-2 9,0 1 1,0-1-1,0 0 0,0 0 0,0 0 0,0 1 1,0-1-1,0 0 0,0 0 0,0 0 1,1 2-1,2 3-5,-1 0-1,0 0 1,-1 0 0,1 0 0,-1 1-1,0-1 1,-1 0 0,0 0 0,0 1-1,0-1 1,-2 8 0,2-9 62,0-1 0,0 1 0,0 0 0,2 7 0,-1-7-6,-1-1 0,1 1 1,-1 0-1,0 0 0,-1 9 0,0-12-24,1 0 0,0 0 0,0 1-1,0-1 1,1 0 0,-1 1 0,0-1 0,2 3-1,1 14-486,-2-13 472,0-1 0,0 0 0,0 0-1,1 0 1,0 0 0,3 7 0,0 0 14,-4-9-22,1 1 0,-1-1 1,1 0-1,0 1 0,0-1 0,0 0 0,3 3 0,32 25-175,-35-29 154,22 11 551,-23-13-453,1 0-106,21 4-335,-18-3 382,-1 0 0,1 0 0,0 0 0,-1-1 0,1 0 0,8 0 0,-3-2 34,14-3-3,-19 3-83,-1 1-1,1 0 1,0 0 0,0 0 0,0 1-1,0 0 1,0 0 0,0 0 0,6 1-1,25 0-39,-11-6 234,-19 3-81,1 1 0,0 0 0,9-1 0,-8 1-115,0 0 0,1 0 0,-1-1 0,0 0 0,0-1 0,8-3 0,15-5-51,-25 9 126,-1 0-1,1-1 1,-1 1 0,0-1-1,0 0 1,0 0 0,0-1 0,-1 1-1,1-1 1,4-6 0,-6 8-53,-1-1 1,0 1 0,-1-1-1,1 1 1,0-1 0,-1 0-1,1 1 1,-1-1 0,0 0-1,0 0 1,0 0 0,0 0-1,-1 0 1,1 0 0,-1-5-1,5-23-63,3-15-262,-7 36 310,0 1 0,1 0 1,0 0-1,6-17 0,0-1-69,14-26-140,-9-9 480,-9 51-337,1-5-2,-5 10 93,0 0 55,0 1 1,0-1-1,-1 1 0,1-1 1,-3-7-1,-1 2 0,3 6-68,-1 0-1,1 0 1,-1 1-1,-1-1 0,1 0 1,-5-5-1,-5-10 135,10 15-80,0 1 1,-1-1-1,0 1 1,0 0-1,-6-7 1,-1 1 153,8 8-173,1 1-1,0-1 0,-1 1 0,1-1 0,-1 1 1,1 0-1,-1 0 0,0 0 0,0 0 1,1 0-1,-3-1 0,-4-1 138,1-1 1,1 0-1,-1 0 1,-8-8-1,6 6-11,-7-5-475,-1 0 0,-29-14 0,32 19-581,-1 1 0,0 0-1,0 0 1,0 2-1,-1 0 1,-28-2-1,1 4-2492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7:07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25 736,'6'-4'62,"-15"3"2212,3-2-1389,5 3-784,0 0-1,0 0 1,0 0 0,0 0-1,0 1 1,0-1 0,0 0-1,0 1 1,0-1-1,0 1 1,1-1 0,-1 1-1,0-1 1,0 1-1,-1 1 1,-3 1 113,4-2-22,1 0-184,0 0 0,0 0-1,-1 0 1,1 0 0,0-1 0,-1 1 0,1 0-1,-1 0 1,1 0 0,-1-1 0,0 1-1,1 0 1,-1 0 0,0-1 0,1 1-1,-1-1 1,0 1 0,0 0 0,0-1-1,0 0 1,1 1 0,-1-1 0,-2 1 0,2-1 23,0 1 1,-1-1 0,1 1-1,0 0 1,0-1 0,0 1-1,0 0 1,0-1 0,0 1 0,1 0-1,-1 0 1,0 0 0,0 0-1,0 0 1,1 0 0,-2 1-1,-26 67 625,27-65-607,-1-1 0,0 0-1,0 1 1,0-1-1,-1 0 1,-3 4-1,-4 6-36,0 4 114,8-12-145,0-2 0,0 1 0,-1 0 0,1 0 0,-1-1 0,0 1 0,-6 5 0,-25 25 291,-14 13-70,44-44-200,2 0 0,-1 1 0,0-1 0,1 1 0,0 0-1,-1 0 1,2 0 0,-1 0 0,0 0 0,-1 7 0,1-1 107,0-1 1,0 0-1,1 20 1,2-13-99,1 0-1,1 0 1,1 0 0,0 0-1,1-1 1,0 0 0,9 16-1,-12-24 74,0-1 0,0 0 0,1 11 0,-2-12-71,0 0 0,0 0 0,0 1 0,1-1 0,0 0 0,2 5 0,5 10 196,-8-17-192,0 0 0,0-1 0,0 1 0,1 0-1,-1-1 1,1 1 0,-1-1 0,1 1 0,0-1 0,2 2 0,-1-1-4,-1 0 0,0-1 0,0 1 0,0 0 0,0 0 0,2 5 0,10 14-152,-12-20 229,0 0 0,0 0 1,1 0-1,-1 0 0,1-1 1,-1 1-1,1-1 0,2 1 1,8 5-211,-12-7 13,1 1 65,2 0 72,0-1 1,1 1 0,-1-1 0,0 0-1,1 0 1,-1 0 0,1-1 0,-1 1-1,0-1 1,0 0 0,1-1 0,6-2-1,20-5 56,-27 8-90,3 0-2,0 0 1,0-1-1,1 0 1,-1 0-1,9-5 1,-3 1 127,24-7 1,-28 11-108,0-1 1,0 0-1,0-1 0,-1 1 0,0-2 0,11-6 1,-1-2 340,-12 9-298,0 0 0,-1-1 0,1 1 0,-1-1 0,6-7 0,-2-1-48,0 0 1,-1-1-1,0 0 1,-1 0 0,0-1-1,4-16 1,-7 19 35,-1-1 1,0 1 0,-1-1 0,0 0-1,-1 0 1,0 0 0,-3-25 0,-1 26-29,0-1 1,0 1 0,-1 0-1,-1 0 1,0 0 0,-1 1-1,-13-20 1,-6 3-119,7 9 408,-25-24 108,42 42-404,0 0 1,0 0-1,-1-1 0,1 1 0,0 0 1,-1 1-1,1-1 0,-1 0 0,-2-1 1,-10-7-40,8 4 85,0 1 0,0-1 0,-1 1-1,0 1 1,-10-6 0,-13-7 86,19 10-24,1 1 0,-23-9 0,-7-2 64,8 4-235,26 11-68,-1-2-1,0 1 1,-7-5 0,8 4-186,4 2 68,0 0-1,-1 0 1,1 0-1,0-1 1,0 1-1,0-1 1,0 0-1,0 1 1,0-1-1,1 0 1,-1 0-1,-1-3 1,-2-7-1107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7:10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31 1248,'-10'-19'5888,"9"19"-5680,-6-4-172,7 4-18,-1-1 1,1 1-1,-1 0 1,1-1 0,-1 1-1,1-1 1,-1 1-1,0 0 1,1 0 0,-1-1-1,1 1 1,-1 0-1,0 0 1,0 0-1,-6-2 366,5 2-371,1-1 0,0 1 0,-1 0 0,1 0 0,-1-1 0,1 1 0,0 0-1,-1 0 1,1 0 0,0 0 0,-3 1 0,0 1-10,1-1 1,0 1-1,-1 0 1,1 0-1,-4 4 0,-9 6 25,8-5 237,6-6-226,0 1-1,0 0 1,1-1 0,-1 1 0,0-1 0,0 0 0,-3 2 0,3-3-32,1 0 1,0 1-1,0 0 0,0-1 1,-1 1-1,1 0 0,0-1 0,0 1 1,0 0-1,0 0 0,0 0 1,-1 2-1,-11 8 533,3-6-602,1 0-1,-12 9 1,0 1-98,7-5 477,-25 23 0,23-19-359,15-13 33,-1 1 0,1-1 0,0 0 0,-1 0 0,1 1 0,0-1 0,0 0 0,0 1 0,0-1 0,0 1 0,1 0 0,-1-1 0,0 1 0,1-1 0,-1 1 0,1 0 0,0 0 0,-1-1 0,1 1 0,0 0 0,0 0 0,0-1 0,0 1 0,0 0 0,1 2 0,1 1 45,0 0 0,0 0 0,1-1 0,-1 1 0,1-1 0,0 1-1,4 3 1,1 4-43,0 0-1,6 13 0,4 7-225,6 11 4,-18-31 403,1 1 0,12 16 1,-15-24-177,-1 0 0,-1 0 1,1 0-1,-1 1 1,0-1-1,3 9 0,-5-10-15,1-1 0,0 1 0,0-1 0,0 1 0,1-1 0,-1 0 0,1 0 0,0 0 0,0 1-1,0-1 1,0-1 0,0 1 0,1 0 0,-1-1 0,1 1 0,0-1 0,0 0 0,3 2 0,-4-3 171,14 3 177,43 0-443,-40-4 149,-7 1 31,1-1 1,-1 0 0,0-1-1,1-1 1,-1 0 0,22-6-1,28-7 178,-53 12-173,-1 0 0,0-1 1,0 0-1,-1 0 0,1 0 1,-1-1-1,0 0 0,0-1 1,0 0-1,-1 0 0,11-13 1,52-74 11,-67 90-92,0 0 1,0 0-1,0-1 0,0 1 0,-1 0 1,1-1-1,-1 0 0,0 1 0,0-1 1,0-5-1,0-40-212,-1 29-91,0 18 356,-1 0 0,1 0 0,0 0 0,-1 0 0,1 1 0,-1-1 0,1 0 0,-1 0-1,0 0 1,0 0 0,0 1 0,0-1 0,0 0 0,0 1 0,0-1 0,0 1 0,-1-1 0,-2-1-1,-2-2-57,-1 1-1,1 0 1,-12-5-1,-5-3 162,18 8-10,0 0-1,0 0 1,-8-8 0,10 8-96,0 1 0,-1 0 1,1-1-1,-1 2 0,0-1 1,0 0-1,-5-2 0,6 4-69,-13-7 79,-28-8 0,34 14 212,1-1 0,-13-5 0,14 5-300,0 0 1,-1 1-1,-15-3 1,-4-1 295,-116-29-5851,123 28 2252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23:28:43.5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501 1560 1312,'-2'1'164,"-1"1"1,1-1-1,-1 1 0,1 0 1,0 0-1,-1-1 0,1 1 1,0 1-1,0-1 1,-2 3-1,1-1 213,-1-1 1,0 0-1,0 0 1,-7 4-1,7-4-163,-4 2 105,1-1-1,-1 0 1,1 0 0,-15 5-1,18-8-167,1-1-1,-1 1 0,0 0 0,0-1 1,0 0-1,0 0 0,1 0 0,-1-1 1,0 1-1,0-1 0,0 0 0,-7-2 1,-12-8-100,-1 0 0,1-1 0,1-2 1,1 0-1,0-1 0,0-1 0,2-1 0,0-1 1,-25-31-1,36 38 43,0-1-1,0 0 1,1 0 0,1 0 0,-10-27-1,-14-71 22,25 85-74,1 0 1,1 0-1,1-1 0,2 1 1,0 0-1,5-33 0,-2 41-27,0 1-1,1-1 1,1 1-1,1 0 1,0 0-1,1 0 0,1 1 1,0 0-1,1 1 1,15-19-1,86-92 324,39-51-146,-135 158-107,0 0-1,2 0 1,0 2 0,0 0-1,2 1 1,0 0-1,0 1 1,1 2-1,1 0 1,0 1-1,39-16 1,-2 10-4,1 2 0,0 2 0,0 3 0,88-3 0,88 9-129,-22 2 653,-39-12-247,-154 13-376,0-2 0,0 0 0,0-1 0,0-1 0,0-1 0,-1-1 0,0 0 0,33-20 0,-18 10 249,59-22 0,-23 11-204,-32 13-239,18-9 404,18-7-724,-63 27 1005,-6 3-444,0-1-1,0 0 1,0 0 0,0 0 0,0-1 0,6-4 0,-6 3-130,-4 3 117,1 1-1,0-1 0,-1 1 1,1-1-1,-1 0 1,1 1-1,-1-1 0,1 0 1,-1 1-1,1-1 1,-1 0-1,0 0 0,1 1 1,-1-1-1,0 0 1,0 0-1,0 0 0,1 0 1,-1-1-1,-3 2-42,-1 0 0,1 0 0,0 1 0,0-1 0,0 1 0,0-1 0,-5 3 0,-3 1 101,0 0-1,-16 3 1,-7 1 248,1 3-279,5-2 22,-46 21 1,39-16-148,26-11 49,0 0 1,0 1-1,1 0 1,-12 7-1,15-7 149,0 0 0,0-1 0,-1 0 0,1 0-1,-1 0 1,0-1 0,0 0 0,0 0 0,0 0 0,-11 1 0,3 1 80,14-4-196,-1 0-1,1 1 1,-1-1 0,0 0 0,1 0 0,-1 1 0,1-1 0,-1 0-1,0 0 1,1 0 0,-1 0 0,0 0 0,1 0 0,-1 0 0,0 0 0,1 0-1,-1 0 1,0 0 0,1 0 0,-1 0 0,1-1 0,-1 1 0,0 0-1,1 0 1,-2-1 0,2 0-2,0 1 0,0 0 0,0 0 0,0-1 0,0 1 0,1 0 0,-1-1 0,0 1 0,0 0 0,0 0 0,0-1 1,0 1-1,0 0 0,1 0 0,-1 0 0,0-1 0,0 1 0,0 0 0,1 0 0,-1 0 0,0-1 0,0 1 0,1 0 0,-1 0 0,0 0 0,0 0 0,1 0 0,-1 0 0,0-1 0,1 1 0,-1 0 0,0 0 0,19-9-208,-5 2 110,1-2 187,0 2 0,26-9 0,-30 12-62,12-3-3,0 1 0,32-4 0,5-2 28,121-30-59,-178 42 30,4-2 7,1 0 0,0 1 0,14-2 0,7 0-145,-26-1 23,0 1 606,-7 6-431,-7 6-138,1 2 0,-11 13 0,13-14 33,-1 0-1,0 0 0,-14 11 0,18-17 46,0 0 0,1 0 0,0 1-1,0 0 1,0-1 0,0 1 0,1 1 0,0-1 0,0 0 0,0 1 0,1 0 0,0-1 0,0 1 0,-1 6 0,3-11-24,0 0 0,-1 0 0,1 0 1,0 0-1,0 0 0,0-1 1,1 1-1,-1 0 0,0 0 0,0 0 1,0 0-1,1 0 0,-1-1 1,0 1-1,1 0 0,-1 0 1,1 0-1,-1-1 0,1 1 0,-1 0 1,1-1-1,-1 1 0,1 0 1,0-1-1,0 1 0,22 11 34,-12-7 149,-8-4-175,0 0 0,0 0 0,1 0 0,-1 0 0,0-1 1,1 1-1,3-1 0,7 2 363,-12-2-308,0 1 1,0-1 0,0 0 0,0 0 0,0 0 0,1 0 0,-1-1 0,0 1 0,0 0 0,0-1 0,0 0 0,0 1-1,0-1 1,0 0 0,0 0 0,2-1 0,-4 1-53,0 1 0,1 0 1,-1 0-1,0-1 0,0 1 0,0 0 0,1 0 0,-1-1 1,0 1-1,0 0 0,0 0 0,0-1 0,0 1 1,0 0-1,0-1 0,1 1 0,-1 0 0,0-1 0,0 1 1,0 0-1,0-1 0,0 1 0,0 0 0,0 0 0,-1-1 1,1 1-1,0 0 0,0-1 0,0 1 0,0 0 0,0-1 1,0 1-1,-1 0 0,1 0 0,0-1 0,0 1 0,0 0 1,-1 0-1,1-1 0,0 1 0,0 0 0,-1 0 0,1 0 1,0 0-1,0-1 0,-1 1 0,1 0 0,-1 0 0,-13-7 42,-12-2 5,0 2-1,0 1 1,-1 2-1,-34-3 0,42 5 0,-5 1-388,-1 1 0,-24 3 0,-12 0-3433,47-3 2147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7:40.2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9 6976,'-13'-3'2592,"13"-2"-1280,0 16-1248,0 5-320,0 3 160,0 4-480,-5 4 320,5 0-352,-5 0 320,0 1-896,5-9 672,-3 0-1472,3-5 1120,0 2-1568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7:40.6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 4800,'0'0'1557,"-6"1"-282,7 1-1232,-1-1 1,1 0 0,0 0 0,-1 1-1,1-1 1,-1 0 0,1 1 0,-1-1-1,1 3 1,1 31 822,-3 48 0,0-30-257,1-52-605,15 396 1912,-14-393-1912,2 31-262,2 0-1,1-1 1,17 53 0,-22-84 10,0-1 0,0 1 0,0-1 1,0 1-1,0-1 0,1 1 0,-1-1 0,1 0 0,0 1 1,-1-1-1,1 0 0,0 0 0,0 0 0,1-1 0,-1 1 1,3 1-1,3-2-856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7:40.9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8 8128,'-4'3'3008,"8"0"-2336,1 2 416,3-2-928,2 2-64,6-2-64,-2 1 32,7-4-32,2-4 64,2 1-64,1-5-448,4 0 224,1 5-2080,-1-2 1216,1 2-2496,-1 3 2016,4 3-1024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7:44.1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243 642 3648,'-1'-2'315,"1"-1"0,-1 1 0,0-1 0,1 1 0,0-1 0,0 1 0,0-5 1,0 3 549,0 4-832,0-1 0,0 0 0,-1 1-1,1-1 1,0 1 0,0-1-1,-1 0 1,1 1 0,0-1-1,-1 0 1,1 1 0,0-1-1,-1 1 1,1-1 0,-1 1-1,1-1 1,-1 1 0,1-1 0,-1 1-1,1 0 1,-1-1 0,1 1-1,-1 0 1,0-1 0,1 1-1,-1 0 1,1 0 0,-1 0-1,0-1 1,1 1 0,-1 0 0,0 0-1,1 0 1,-1 0 0,-1 0-1,-2 0 67,1 0-1,-1 1 1,0-1-1,-7 2 1,1 1 58,1 1 0,0 0 0,0 0 0,0 1 0,0 0 0,1 0 0,0 1 0,0 0 1,1 1-1,-1 0 0,1 0 0,1 0 0,-1 1 0,1 0 0,1 0 0,-9 16 0,5-5-61,0 1-1,1 0 1,1 0-1,1 1 0,0 0 1,-4 39-1,9-51-67,1-1 0,-1 1 0,2 0 0,-1-1 0,1 1 0,0-1 0,1 0 0,3 15 0,-3-20 8,-1 1 0,1-1 0,0 0 0,0 1-1,0-1 1,0 0 0,1 0 0,-1 0 0,1 0 0,0-1-1,0 1 1,0-1 0,0 1 0,0-1 0,0 0-1,0-1 1,1 1 0,-1 0 0,1-1 0,0 0-1,5 2 1,4-1 26,-1-1 0,1 0-1,0-1 1,-1 0 0,1-1-1,0-1 1,-1 1 0,1-2-1,-1 0 1,0-1 0,0 0-1,0 0 1,-1-1 0,1-1-1,13-9 1,-11 4-111,0-1 0,0-1 0,-1 0 0,-1-1 0,0-1 0,-1 1 0,0-2 1,13-27-1,3-13-270,23-73 0,-47 121 298,10-31-73,-2-1-1,-2 0 1,-1-1 0,2-46-1,-9-161 151,-2 223 4,1 8-103,-1 1 0,0-1 0,-1 1 1,-1 0-1,-7-22 0,1 20-65,9 17 109,0 1 0,-1 0 0,1 0-1,0 0 1,0 0 0,0-1 0,0 1-1,0 0 1,-1 0 0,1 0 0,0 0-1,0 0 1,0 0 0,-1 0-1,1 0 1,0-1 0,0 1 0,0 0-1,-1 0 1,1 0 0,0 0 0,0 0-1,0 0 1,-1 0 0,1 0 0,0 0-1,0 0 1,0 0 0,-1 0 0,1 1-1,-6 9 293,-1 12-97,2 0 1,-5 38-1,2 50-469,3-35 224,1 391 739,4-465-692,14 168 254,-1-32 440,-12-127-720,0 0 0,6 16 0,-5-15 192,-2-11-158,0 0 0,0 1 0,0-1 0,0 0 0,0 1 1,0-1-1,0 0 0,1 0 0,-1 1 0,0-1 0,0 0 0,0 0 1,0 0-1,0 1 0,0-1 0,1 0 0,-1 0 0,0 1 1,0-1-1,0 0 0,0 0 0,1 0 0,-1 0 0,0 1 1,0-1-1,1 0 0,-1 0 0,0 0 0,0 0 0,1 0 1,-1 0-1,0 0 0,0 0 0,1 0 0,-1 0 0,0 0 0,0 0 1,1 0-1,-1 0 0,0 0 0,0 0 0,1 0 0,-1 0 1,0 0-1,0 0 0,1 0 0,-1 0 0,0 0 0,0 0 1,1 0-1,-1-1 0,0 1 0,0 0 0,0 0 0,1-1 1,0 0 18,0 0 1,1 0 0,-1 0 0,0-1-1,0 1 1,-1 0 0,1-1 0,0 1-1,1-4 1,23-86-271,-10 32-91,2-9 2,-9 32 186,17-47 1,-17 62 29,-2 5 125,12-23-1,-16 35 15,1-1 0,0 1 0,-1 0 0,2 0 1,-1 1-1,0-1 0,1 1 0,-1-1 0,8-4 0,-10 8-22,0-1 0,0 1-1,0-1 1,0 1 0,0-1 0,0 1-1,0 0 1,0-1 0,0 1-1,0 0 1,0 0 0,0 0 0,0 0-1,0 0 1,0 0 0,0 0-1,0 0 1,0 0 0,0 1 0,0-1-1,0 0 1,0 1 0,0-1-1,0 0 1,0 1 0,0-1 0,0 1-1,0 0 1,-1-1 0,1 1-1,0 0 1,0-1 0,-1 1 0,1 0-1,0 0 1,-1 0 0,1 0-1,-1 0 1,1 1 0,2 3-32,0 0-1,-1 1 1,0-1 0,0 1 0,2 9 0,7 66 179,0 3 81,-6-60-33,15 39 1,-16-52-194,1 0 1,0-1 0,1 0 0,0 0 0,13 16 0,-16-23 6,0 0 0,0 0 1,0-1-1,0 1 0,0-1 0,1 0 1,-1 0-1,1 0 0,-1 0 1,1 0-1,0-1 0,0 0 0,6 2 1,-3-2-61,-1-1 0,0 1 0,0-1 1,1 0-1,-1-1 0,0 0 0,1 0 1,6-2-1,-2 0-62,-1-1-1,0 0 1,0-1 0,0 0-1,0 0 1,-1-1 0,0 0-1,0-1 1,14-14 0,-4-1 169,-1 0 0,20-32 1,25-54 249,-24 39 397,-35 62-660,9-17 28,-13 24-69,0 0 0,0 0 0,0 0 1,0 0-1,0 0 0,0 0 0,0 0 0,0 0 0,0 0 0,0 0 1,0 0-1,0 0 0,0 0 0,-1 0 0,1 0 0,0 0 1,0 0-1,0 0 0,0 0 0,0 0 0,0 0 0,0 0 0,0 0 1,0 0-1,0 0 0,0 0 0,0 0 0,0 0 0,0 0 0,0-1 1,0 1-1,0 0 0,0 0 0,0 0 0,0 0 0,0 0 1,0 0-1,0 0 0,0 0 0,0 0 0,0 0 0,0 0 0,0 0 1,0 0-1,0 0 0,0 0 0,0-1 0,0 1 0,0 0 1,0 0-1,0 0 0,0 0 0,0 0 0,0 0 0,0 0 0,0 0 1,0 0-1,0 0 0,-11 11 150,-11 15 84,2 1 1,-29 51-1,32-50-291,8-13 35,-12 28 0,19-36 76,-1 0 0,1 0-1,0 0 1,1 0 0,-1 1 0,1 10 0,1-16-34,0 0 1,0 0-1,0 0 1,0 0-1,0 0 1,1 0-1,-1 0 1,1 0-1,0 0 1,-1 0 0,1 0-1,0-1 1,0 1-1,0 0 1,0-1-1,0 1 1,1 0-1,-1-1 1,0 0-1,1 1 1,-1-1 0,1 0-1,0 0 1,-1 1-1,1-1 1,0-1-1,0 1 1,-1 0-1,4 1 1,-3-2-33,1 1 0,-1-1 1,1 0-1,-1 0 0,1 0 1,0 0-1,-1 0 0,1 0 0,-1-1 1,1 1-1,-1-1 0,1 0 1,-1 0-1,0 0 0,1 0 1,-1 0-1,0 0 0,0 0 0,0-1 1,0 1-1,0-1 0,3-3 1,1-2-25,0 0 1,-1 0 0,0 0 0,0-1-1,-1 0 1,0 0 0,0 0 0,3-13-1,0-6 38,6-37 0,-5 19 38,-5 28 20,0 0-1,0-28 1,-1 74 63,1 0 1,2-1 0,1 1 0,13 37-1,-17-57-52,1 0 0,1 0 0,0-1 0,0 0 0,0 0-1,8 11 1,-10-17-55,-1 0 0,1 0 1,0 0-1,-1-1 0,1 1 0,0 0 0,0-1 0,0 1 0,0-1 0,1 0 0,-1 1 0,0-1 0,0 0 1,1-1-1,-1 1 0,0 0 0,1-1 0,-1 1 0,1-1 0,-1 0 0,1 1 0,-1-1 0,1-1 0,-1 1 1,1 0-1,-1-1 0,5 0 0,-2-1-18,0-1 1,0 1-1,0-1 0,0 0 1,-1 0-1,0 0 0,8-8 1,26-31-133,-21 22 105,19-23 54,22-24 603,-48 57-427,0 0 0,0 1 0,1 0 0,14-7-1,-22 14-203,1 0-1,-1 0 0,0 0 0,1 1 0,0 0 0,-1 0 1,1 0-1,4-1 0,-6 2-8,-1 0-1,1 0 1,-1 0 0,1 0-1,-1 0 1,0 1 0,1-1-1,-1 0 1,1 1 0,-1-1-1,0 1 1,1 0 0,-1-1-1,0 1 1,0 0 0,1 0-1,-1 0 1,0 0 0,0 0-1,0 0 1,0 0 0,0 0-1,0 0 1,0 0 0,0 2-1,3 5-17,-1 0-1,0 0 0,0 0 0,-1 0 0,0 0 0,-1 0 0,2 18 0,3 18 243,-1 1 16,-5-45-228,0 0 1,0 0-1,0 1 0,0-1 1,0 0-1,0 0 0,0 0 1,0 1-1,0-1 0,0 0 1,0 0-1,0 0 0,0 1 1,0-1-1,0 0 0,1 0 1,-1 0-1,0 1 0,0-1 1,0 0-1,0 0 0,0 0 1,0 0-1,1 1 0,-1-1 0,0 0 1,0 0-1,0 0 0,0 0 1,1 0-1,-1 0 0,0 0 1,0 0-1,1 1 0,4-7 26,6-17-79,-10 20 15,46-127-688,-45 126 693,0 1 1,0-1-1,0 0 0,1 1 1,-1-1-1,4-3 1,-5 6 23,-1 1 1,0 0 0,1-1-1,-1 1 1,1-1 0,-1 1-1,0 0 1,1-1 0,-1 1-1,1 0 1,-1-1 0,1 1-1,-1 0 1,1 0 0,-1 0-1,1-1 1,0 1 0,-1 0-1,1 0 1,-1 0 0,1 0-1,-1 0 1,1 0 0,-1 0-1,1 0 1,0 0 0,-1 0-1,1 0 1,-1 1 0,1-1 0,-1 0-1,1 0 1,-1 0 0,1 1-1,-1-1 1,1 0 0,-1 1-1,1-1 1,-1 0 0,0 1-1,1-1 1,-1 1 0,1-1-1,-1 0 1,0 1 0,0-1-1,1 1 1,-1-1 0,0 1-1,0-1 1,1 1 0,-1 0-1,0-1 1,0 2 0,2 4-14,0 1 1,0 0-1,0 0 0,0 11 1,2 13 21,2 1 37,-5-22-36,1 0 1,0 0 0,0-1-1,1 1 1,0-1 0,1 1-1,0-1 1,0 0 0,8 11-1,-11-19-15,0 0-1,0 0 0,0 0 1,0 0-1,0 0 0,0 0 0,0 0 1,0-1-1,1 1 0,-1-1 1,0 1-1,0-1 0,1 1 1,-1-1-1,0 0 0,1 1 0,1-1 1,1 0-15,-1 0 0,1 0 0,-1-1 0,1 1-1,0-1 1,4-2 0,6-2-20,-1 0-1,18-12 1,-25 14 60,48-31-81,-1-2 0,57-52-1,-98 76 239,-12 9-104,-9 8-170,-3 6 66,0 0 1,1 1-1,0 0 1,1 1-1,-13 21 1,8-12 76,9-14-102,-37 57-75,40-59 178,0 0 0,0 1 0,1-1 0,-1 0 0,1 1 0,1 0 0,-1-1 0,1 1 0,0 7 0,1-13-41,0 0 0,0 0 0,0 0 0,0 0 0,0 0 0,0 0 0,0-1-1,0 1 1,1 0 0,-1 0 0,0 0 0,1 0 0,-1 0 0,0 0 0,1-1 0,-1 1 0,1 0-1,0 0 1,-1-1 0,1 1 0,0 0 0,-1-1 0,1 1 0,1 0 0,0 0 6,-1-1 1,1 1 0,0-1-1,-1 0 1,1 1-1,-1-1 1,1 0-1,0 0 1,-1 0 0,1 0-1,0-1 1,3 0-1,0 0 30,1-1-1,-1 0 0,1 0 0,-1 0 1,0-1-1,10-6 0,-10 4 8,0 0 1,-1 1-1,0-2 0,0 1 0,7-12 0,-8 13-143,-1-1 0,1 1 0,1-1 0,-1 1 0,0 0 0,1 0-1,0 0 1,6-4 0,-10 8 101,1 0 0,-1 0 0,0-1 0,0 1 0,0 0 0,0 0 0,0 0 0,1 0 0,-1 0 0,0 0 0,0 0 0,0 0 0,0 0 0,0 0 0,1 0 0,-1 0 0,0 0 0,0 0 0,0 0 0,0 0 0,0 0 0,1 0 0,-1 0 0,0 0 0,0 0 0,0 0 0,0 0 0,0 0 0,0 1 0,1-1 0,-1 0 0,0 0 0,0 0 0,0 0 0,0 0 0,0 0 0,0 0 0,0 1 0,0-1 0,1 0 0,-1 0 0,0 0 0,0 0 0,0 0 0,0 0 0,0 1-1,0-1 1,0 0 0,0 0 0,0 0 0,0 0 0,0 0 0,0 1 0,0-1 0,0 0 0,0 0 0,0 0 0,0 1 0,-1 9-14,1-9 0,-3 17-112,-2 1 0,0-1 1,0 0-1,-2-1 0,-13 27 1,3-12-201,-42 56 0,49-75 377,0 0 0,-2 0 1,1-1-1,-20 16 0,28-27-33,1 1 0,0-1 0,0-1 0,-1 1 0,1 0 1,0 0-1,-1-1 0,1 1 0,0-1 0,-1 0 0,-3 0 0,5 0-11,0 0-1,1 0 1,-1 0-1,0 0 1,1 0-1,-1 0 1,0 0-1,1-1 1,-1 1-1,1 0 1,-1 0-1,0-1 0,1 1 1,-1-1-1,1 1 1,-1 0-1,1-1 1,-1 1-1,1-1 1,-1 0-4,1 0 0,0 1 0,0-1 0,0 0 0,-1 1 0,1-1 0,0 0 0,0 1 1,0-1-1,0 0 0,0 0 0,0 1 0,1-1 0,-1 0 0,0 1 0,0-1 0,0 0 0,1 1 0,-1-1 0,0 0 0,1 1 0,0-1 1,2-5-38,1 1 1,0 0 0,0 0-1,0 0 1,1 1 0,0 0 0,-1-1-1,2 2 1,-1-1 0,0 1 0,8-4-1,10-4-135,35-12-1,-58 23 172,51-18 227,49-17 456,103-33-524,-124 39-171,-37 14 128,46-24 1,-70 30-159,-1-1 0,0-1 0,0 0 0,-1-2 0,15-14 0,-30 25 63,1 1 0,0-1 0,-1-1 0,1 1 0,-1 0 0,1 0 0,-1 0 0,1-5 0,-1 7-11,-1 0-1,0-1 1,0 1-1,0-1 1,0 1 0,0-1-1,0 1 1,0-1 0,0 1-1,0-1 1,0 1-1,0-1 1,0 1 0,0 0-1,0-1 1,-1 1 0,1-1-1,0 1 1,0-1-1,-1 0 1,1 1-11,-1-1-1,0 1 0,1 0 1,-1-1-1,0 1 1,1 0-1,-1-1 1,0 1-1,1 0 0,-1 0 1,0-1-1,0 1 1,1 0-1,-1 0 1,0 0-1,0 0 0,0 0 1,-5 1 19,0 0 0,0 1 0,1 0 1,-1 0-1,1 0 0,-1 0 0,1 1 0,0 0 1,0 0-1,-8 7 0,8-7-22,-19 15 239,1 1 0,2 0 0,-39 45 0,57-60-139,0 0-1,0 0 1,0 0 0,1 0 0,0 1 0,0-1 0,0 0-1,1 1 1,-1 0 0,1-1 0,-1 8 0,2-10-52,0 1-1,0-1 1,0 1 0,0 0 0,0-1 0,0 1 0,1-1 0,-1 1 0,1-1-1,0 1 1,0-1 0,0 1 0,0-1 0,0 1 0,0-1 0,1 0 0,-1 0 0,1 0-1,0 0 1,-1 0 0,4 3 0,1-1-25,0-1-1,1 0 0,-1 1 1,1-2-1,0 1 1,0-1-1,12 3 1,-6-2-59,26 6-701,0-2 0,68 4-1,-67-9-1479,46-6 0,-63 1 1097,-1-1 0,0-1 0,1-1 1,-2 0-1,1-2 0,-1-1 0,0 0 0,24-16 0,29-26-675,-69 47 1676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2:20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176 521 832,'0'-5'2544,"0"20"-2240,0 43 48,0-150 1072,-1 91-1373,1 0 0,0 0-1,-1 1 1,1-1 0,0 0 0,-1 0 0,1 1 0,-1-1 0,1 0-1,-1 1 1,1-1 0,-1 1 0,0-1 0,1 0 0,-1 1 0,0-1-1,0 1 1,1 0 0,-1-1 0,0 1 0,0 0 0,0-1 0,1 1 0,-1 0-1,0 0 1,0 0 0,0 0 0,0-1 0,-1 2 0,0-2-11,0 1 0,0 0 1,0 0-1,0 0 1,0 0-1,0 0 0,0 0 1,0 1-1,0-1 1,0 1-1,-3 0 0,3 0 46,0 0 0,1 0 0,-1-1 0,0 1 0,1-1 0,-1 0-1,0 1 1,-2-1 0,-9 3 229,10-3-279,1 1-1,0 0 0,-1-1 1,1 1-1,0-1 0,-1 0 0,1 0 1,-1 0-1,1 0 0,0 0 0,-1-1 1,-3 0-1,5 1-17,0-1 0,0 1-1,0 0 1,0-1 0,0 1 0,0 0 0,0 0-1,0 0 1,0 0 0,0 0 0,0 0-1,0 0 1,0 1 0,0-1 0,0 0 0,0 0-1,0 1 1,0-1 0,0 1 0,0-1-1,1 1 1,-1-1 0,0 1 0,0-1 0,0 1-1,0 1 1,-11 5-253,10-6 259,1-1-1,0 1 1,-1-1-1,1 1 1,0 0-1,0 0 1,0 0 0,0-1-1,0 1 1,0 0-1,0 0 1,0 0-1,0 0 1,0 1-1,0-1 1,1 0-1,-1 0 1,0 0-1,1 1 1,-1-1-1,1 0 1,-1 3-1,0 2 14,1 0 0,-1 0-1,1 0 1,1 6 0,-1 2 140,1-10-197,-1 0 0,1 0 1,0 0-1,0 1 1,0-1-1,1 0 0,0 0 1,-1-1-1,4 6 0,0-1-32,0-1 0,0 0 0,11 12-1,-14-17 70,0-1 0,0 1-1,1-1 1,-1 1-1,0-1 1,1 0-1,-1 1 1,1-1 0,-1 0-1,1-1 1,-1 1-1,1 0 1,0-1-1,-1 0 1,1 1 0,0-1-1,-1 0 1,5-1-1,4 0 53,0-1-1,0-1 0,13-4 1,5-1-295,-20 5 184,0 0 1,0 0-1,13-8 0,12-4 172,-33 15-117,0-1 0,-1 1 0,1 0 1,0-1-1,0 1 0,0 0 0,0-1 1,0 1-1,-1-1 0,1 0 0,0 1 1,0-1-1,-1 1 0,1-1 0,0 0 1,-1 0-1,1 1 0,-1-1 0,1-1 1,-1 1-1,0 0 1,1 1-1,-1-1 1,-1 0 0,1 0-1,0 1 1,0-1-1,0 0 1,0 1 0,0-1-1,-1 0 1,1 1-1,0-1 1,0 0 0,-1 1-1,1-1 1,-1 1-1,1-1 1,0 1-1,-2-2 1,-2-2 61,-1 0 0,0 0-1,0 0 1,-9-5 0,9 6-66,-18-11 179,1-1 1,-39-36-1,55 45-117,1 0 0,0 0 0,1-1 0,-1 1-1,1-1 1,1-1 0,-1 1 0,1 0 0,-2-9 0,-2-8 193,-5-39 1,9 40-260,0-3 257,1-50 1,2 56-431,0 7 177,1 1 1,1-1-1,0 1 0,0 0 0,1 0 1,1 0-1,0 0 0,1 1 0,0-1 0,10-16 1,-12 25 26,-1 0 0,0 1 0,0-1 1,1 1-1,-1 0 0,1-1 0,0 1 0,0 1 1,0-1-1,0 0 0,0 1 0,0-1 1,0 1-1,0 0 0,5-1 0,-2 1-35,0 0 0,-1 0 0,1 1-1,0 0 1,0 0 0,0 0 0,-1 1-1,10 1 1,-5 1 44,-1 0-1,1 1 1,-1 0-1,0 0 1,0 1 0,-1 0-1,1 0 1,-1 1-1,0 1 1,-1-1-1,1 1 1,-1 0-1,-1 1 1,1 0-1,-1 0 1,6 10 0,-9-11-123,19 36-2339,-21-40 2176,0 0 0,0 0 0,0 0 0,0 1 0,-1-1 1,1 0-1,-1 0 0,0 0 0,0 1 0,0-1 0,0 0 0,-1 5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2:22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308 136 1056,'0'0'84,"0"0"0,-1 0-1,1 0 1,0 0 0,-1 0 0,1 0-1,0 0 1,-1 0 0,1 0 0,0 0 0,-1 0-1,1 0 1,0 0 0,-1-1 0,1 1 0,0 0-1,-1 0 1,1 0 0,0 0 0,-1-1 0,1 1-1,0 0 1,0 0 0,-1-1 0,1 1-1,0 0 1,0 0 0,-1-1 0,1 1 0,0 0-1,0-1 1,0 1 0,0 0 0,0-1 0,-1 1-1,1 0 1,0-1 0,0 1 0,0 0 0,0-1-1,0 1 1,0-1 0,0 1 0,0 0-1,0-1 1,-3-12 211,1 8-93,0 0-1,0-1 0,1 1 1,-1-1-1,0-10 1,1 11-90,1 1 0,-1-1 0,0 1 0,0 0 1,0-1-1,-1 1 0,1 0 0,-1 0 0,0 0 1,-5-6-1,6 8-77,0 1 0,0-1-1,-1 1 1,1 0 0,0 0 0,-1 0 0,1 0 0,-1 0 0,0 0 0,1 0 0,-1 0 0,0 0 0,1 1-1,-4-1 1,4 0-13,0 1 1,-1 0-1,1 0 0,0 1 0,0-1 0,-1 0 0,1 0 0,0 1 0,0-1 1,-1 0-1,1 1 0,0-1 0,0 1 0,0 0 0,0-1 0,0 1 0,0 0 1,-1 1-1,-4 2-28,0 1 21,1 0 0,0 0 1,0 0-1,0 1 0,-7 10 0,-9 18 24,-74 125 263,91-153-365,-4 8 51,0 0-1,1 0 1,1 1 0,0-1 0,1 1-1,-7 30 1,12-43 24,0 0 0,0 0 0,0 0 0,0 0 0,0-1 0,0 1 0,1 0-1,-1 0 1,1 0 0,-1-1 0,1 1 0,-1 0 0,1-1 0,0 1 0,0 0 0,0-1 0,0 1 0,0-1 0,0 1 0,1-1-1,-1 0 1,0 0 0,1 1 0,-1-1 0,1 0 0,-1 0 0,1 0 0,-1 0 0,1-1 0,0 1 0,-1 0 0,1-1 0,0 1-1,2 0 1,2 0 37,1 0 0,-1 0 0,0-1 1,1 0-1,-1 0 0,0 0 0,1-1 0,11-3 0,-5 2-98,0 1-1,0-1 1,0 2 0,19 1 0,0 0 28,-27-1 32,-1 1 1,1 0-1,0-1 0,-1 2 1,1-1-1,-1 0 0,1 1 0,-1 0 1,0 0-1,1 0 0,-1 1 1,0-1-1,-1 1 0,1 0 0,0 0 1,-1 1-1,0-1 0,1 1 1,-1-1-1,-1 1 0,1 0 1,0 0-1,-1 0 0,0 1 0,0-1 1,0 0-1,-1 1 0,0-1 1,1 1-1,-2 0 0,1-1 0,0 1 1,-1 8-1,0-5 46,-1-1 0,0 0 0,-2 9 0,-2 7 387,4-20-359,0 1-1,0-1 1,0 1 0,-1-1 0,1 0-1,-1 1 1,0-1 0,0 0 0,-4 5-1,0-2 117,1 0-1,-1 0 0,-9 6 0,7-7-185,0-1-1,0 0 1,-1 0-1,1-1 1,-1 0-1,0-1 1,0 0-1,0 0 1,0-1-1,-14 0 1,-33-6-1318,39 3 670,14 2 271,0-1-1,0 0 1,-1 0 0,1 0 0,0 0-1,-4-2 1,7 3 227,-1 0 1,1 0-1,-1-1 0,0 1 1,1 0-1,-1-1 1,1 1-1,0 0 0,-1-1 1,1 1-1,-1-1 1,1 1-1,-1-1 0,1 1 1,0 0-1,-1-1 0,1 0 1,0 1-1,0-1 1,-1 1-1,1-1 0,0 1 1,0-1-1,0 0 0,0 1 1,0-1-1,-1 1 1,1-1-1,0 0 0,0 1 1,1-1-1,-1 1 0,0-1 1,0-1-1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2:23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94 640,'8'-8'92,"1"1"1,14-19 6668,-18 25-6849,0 3 185,1 0-1,-1-1 1,0 1-1,1-1 1,-1-1-1,1 1 1,0-1-1,-1 0 1,1 0-1,-1 0 1,1-1-1,0 0 1,6-1-1,10-4 168,39-16 0,-61 22-260,13-6 11,0 2-1,0-1 1,0 2 0,1 0-1,-1 0 1,1 1 0,19 0-1,-30 2-322,1 0 644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2:24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1472,'0'-1'12,"0"1"-1,0 0 1,0 0 0,0 0-1,0-1 1,0 1 0,1 0-1,-1 0 1,0 0 0,0-1-1,0 1 1,0 0 0,0 0-1,0 0 1,0 0 0,1-1 0,-1 1-1,0 0 1,0 0 0,0 0-1,0 0 1,0 0 0,1 0-1,-1 0 1,0-1 0,0 1-1,0 0 1,1 0 0,-1 0-1,0 0 1,0 0 0,0 0-1,1 0 1,-1 0 0,0 0-1,0 0 1,0 0 0,1 0 0,-1 0-1,0 0 1,0 0 0,0 0-1,1 0 1,-1 1 0,0-1-1,0 0 1,0 0 0,0 0-1,1 0 1,-1 0-8,0 0 0,0 1 1,0-1-1,0 0 0,0 0 0,0 0 0,1 0 0,-1 0 1,0 0-1,0 0 0,0 0 0,0 0 0,0 0 0,0 0 0,0 0 1,1 0-1,-1 0 0,0 0 0,0 0 0,0 0 0,0 0 1,0 0-1,0 0 0,0 0 0,1 0 0,-1 0 0,0 0 1,0 0-1,0 0 0,0 0 0,0 0 0,0 0 0,0 0 1,0 0-1,1 0 0,-1 0 0,0 0 0,0 0 0,0-1 1,0 1-1,0 0 0,0 0 0,0 0 0,0 0 0,0 0 1,0 0-1,0 0 0,19-5 327,-3 1-206,-14 4-84,0-1 0,0 1 0,0-1 0,0 1 0,-1-1 0,1 0 0,3-1 0,12-3-318,-14 3 368,-1 1 0,1 0 0,-1 0 1,1 0-1,0 0 0,-1 1 0,1-1 1,3 0-1,-2-3 1418,-4 4-1320,0-1 0,0 0 0,1 1 0,-1-1 0,0 0 0,1 1 0,-1-1 0,1 1 0,-1-1-1,1 1 1,-1-1 0,1 1 0,-1 0 0,1-1 0,-1 1 0,1-1 0,0 1 0,-1 0 0,1 0 0,1-1 0,32 2 931,-26-2-1019,0 1-1,-1 0 0,1 0 1,0 1-1,0 0 1,13 4-1,18 2 344,-27-6-393,1-1 0,0 0 0,-1 0 0,20-4 1,-30 3-267,-1 1 1,0 0-1,-1-1 1,1 1-1,0 0 1,0-1 0,0 0-1,0 1 1,0-1-1,0 1 1,-1-1-1,1 0 1,0 0 0,0 1-1,-1-1 1,1 0-1,-1 0 1,1 0-1,-1 0 1,1 0-1,-1 0 1,1 0 0,-1-1-1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48.2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0 832,'0'1'61,"0"-1"-1,0 0 1,0 1 0,1-1 0,-1 0-1,0 1 1,0-1 0,0 0-1,1 1 1,-1-1 0,0 0 0,1 0-1,-1 0 1,0 1 0,0-1 0,1 0-1,-1 0 1,0 0 0,1 1-1,-1-1 1,1 0 0,-1 0 0,0 0-1,1 0 1,-1 0 0,0 0-1,1 0 1,-1 0 0,0 0 0,1 0-1,-1 0 1,1 0 0,0 0-1,-1-1 76,1 1 0,0 0-1,0 0 1,-1 0 0,1 0-1,0 0 1,-1 1 0,1-1-1,0 0 1,0 0 0,-1 0-1,1 1 1,0-1 0,-1 0-1,1 1 1,0-1 0,-1 0-1,1 1 1,-1-1 0,1 1-1,-1-1 1,1 1 0,-1-1-1,2 2 1,-1 2 168,0-2-182,0 0 0,0 1 0,0-1 0,-1 0 0,1 1 0,-1-1 0,1 4 0,-1-3-59,0-1 1,1 1-1,-1 0 1,1 0-1,0 0 1,0-1-1,1 4 1,4 17 265,-5 0-7,-3 43-1,-1-10-137,3-17-219,-1 0-1,-2 0 1,-2 0 0,-12 43 0,13-56-1182,3-16-388,11-26-3925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2:26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44 1248,'0'-6'5189,"-1"6"-4955,0 0 1,0 0-1,0 1 0,0-1 0,0 1 1,0-1-1,0 0 0,0 1 0,0 0 1,1-1-1,-1 1 0,-1 0 0,-55 62 2145,47-50-2352,2 1 0,-8 15-1,6-11 54,-97 195 837,101-202-866,1 1 0,-1-1 0,-5 21 0,10-29-73,0 1 0,1-1 0,-1 0 0,1 1 0,0-1 0,0 0 0,0 1 0,0-1 0,1 0 0,-1 1 0,1-1 1,0 0-1,0 1 0,0-1 0,0 0 0,0 0 0,1 0 0,2 4 0,2 1 69,0-1 0,1 0 1,-1 0-1,1-1 0,1 1 0,-1-2 0,1 1 1,11 5-1,-1-1-93,1-2 1,34 11-1,-39-16 48,-1-1 1,0 0-1,0-1 0,1 0 0,-1-1 1,21-3-1,-23 1 36,1 0 1,-1-1 0,1 0-1,-1-1 1,0 0-1,0-1 1,-1 0-1,1 0 1,-1-1 0,-1-1-1,1 0 1,17-16-1,-21 16 13,1 0-1,-1-1 0,0 1 1,0-2-1,-1 1 0,0 0 0,5-12 1,-8 13-22,0 1 0,0-1 1,0 0-1,-1 0 0,0 1 1,0-1-1,-1 0 1,0 0-1,0 0 0,-2-13 1,-1 4 95,0-1 1,-1 1 0,-1 0 0,-11-27 0,-15-39 346,21 53-97,-18-36-1,23 55-449,-1 1-1,0 0 0,0 0 1,-1 0-1,0 1 0,-1 0 1,0 1-1,0 0 0,0 0 1,-17-10-1,12 12-919,-2 0-572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3:52.4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217 359 320,'-17'-5'293,"15"4"-110,0 0-1,1 1 1,-1-1-1,0 1 0,0-1 1,0 1-1,1 0 1,-1 0-1,0 0 1,-2 0-1,2 0-146,-1 0 0,1 0-1,0 0 1,-1 0 0,1-1 0,0 1 0,-4-2 0,4 1-10,1 1 1,-1-1-1,1 1 1,-1 0-1,0 0 1,1-1 0,-1 1-1,-2 1 1,-11-3 800,14 1-825,1 1 0,-1-1 0,1 1 0,-1-1 0,1 1 0,-1-1 0,1 1 0,0-1 0,-1 1 0,1-1 0,0 0 0,-1 1 0,1-1 0,0 0 0,0 1 0,0-1 0,-1 1 0,1-1 0,0 0 0,0 0 0,0 1 0,0-1 0,0-1 0,-4-36 265,4 37-259,0 1-1,0 0 1,0-1 0,0 1-1,0 0 1,0-1 0,0 1-1,0 0 1,0-1 0,0 1 0,0 0-1,0-1 1,0 1 0,0 0-1,0-1 1,0 1 0,-1 0-1,1-1 1,0 1 0,0 0 0,0-1-1,0 1 1,-1 0 0,1 0-1,0-1 1,0 1 0,-1 0-1,1-1 1,-7 7-79,-6 17-230,12-14 247,-1 0 0,1-1 1,0 1-1,1 14 1,1-12 131,-2-1 1,-2 19 0,1-18 7,0 1 104,-1-1 1,0 1-1,-9 22 1,7-29-23,3-9-177,1-14-58,1 16 103,1-10-6,0 0 1,1 0 0,6-23 0,2-5 16,4-18-133,-9 42 36,0 0 0,-2-1 0,0 0 0,1-21 0,-4 35 58,0 2-2,0 0 1,0 1 0,0-1 0,1 0-1,-1 1 1,0-1 0,0 0-1,-1 0 1,1 1 0,0-1-1,0 0 1,0 1 0,0-1-1,-1 0 1,1 1 0,0-1-1,0 0 1,-1 1 0,1-1-1,-1 0 1,1 1 0,0-1-1,-1 1 1,1-1 0,-1 1-1,0-1 1,1 1 0,-1 0-1,0-1 1,1 0-8,-1 1 0,1 0 0,0 0 0,-1 0 0,1 0-1,-1 0 1,1 0 0,0 0 0,-1 0 0,1 0 0,0 0 0,-1 0 0,1 0 0,0 0-1,-1 0 1,1 0 0,0 0 0,-1 0 0,1 1 0,0-1 0,-1 0 0,1 0 0,0 0-1,-1 1 1,1-1 0,0 0 0,0 0 0,-1 1 0,1-1 0,0 0 0,0 0-1,0 1 1,-1-1 0,1 0 0,0 1 0,0-1 0,0 0 0,0 1 0,0-1 0,0 0-1,-1 1 1,1-1 0,4-2 11,-1-1 1,0 0-1,1 0 0,-1-1 1,-1 1-1,1 0 0,0-1 0,-1 0 1,0 0-1,0 0 0,0 0 0,0 0 1,1-5-1,2-8 259,6-33 1,-10 44-284,0 1 1,-1 0 0,0 0-1,0-1 1,0 1 0,0 0-1,-1 0 1,0-1 0,-2-4-1,3 9 18,0 1-1,0-1 0,0 1 0,0-1 0,-1 1 0,1 0 0,0-1 0,0 1 0,0-1 0,-1 1 1,1 0-1,0-1 0,-1 1 0,1 0 0,0-1 0,-1 1 0,1 0 0,0-1 0,-1 1 0,1 0 0,-1 0 1,1 0-15,-1 0 0,1 0 0,-1 0 0,1 1 0,-1-1 0,1 0 0,-1 1 1,1-1-1,0 0 0,-1 1 0,1-1 0,0 0 0,-1 1 0,1-1 1,0 1-1,-1-1 0,1 1 0,0-1 0,-1 1 0,-2 7 17,0-1 0,0 1 0,1 0-1,0-1 1,0 1 0,0 11 0,-2 2 38,-2 21-295,-1 67-1,2-19 628,3-70-344,-1 0 1,0 0 0,-2 0 0,-1-1-1,0 1 1,-11 23 0,16-42-16,1 0 1,-1 0-1,1 0 1,-1 0-1,1-1 1,-1 1-1,0 0 1,1 0 0,-1 0-1,0 0 1,0-1-1,1 1 1,-1 0-1,0-1 1,0 1-1,0-1 1,0 1-1,0-1 1,0 1-1,-2 0 1,7-21 190,9-29 210,9-29-538,-18 66 75,10-26 19,-1-1 1,12-68-1,-22 82 113,2-5-138,-1-38-1,-13 80-934,-2 23 463,0 14 95,8-34 235,0 0-1,-1 1 0,-1-2 1,0 1-1,-8 14 0,-8 19 828,3-4-20,13-35-531,1 0 0,0 0 0,0 1 0,1-1 0,0 1 0,1 0 0,0 0 0,0 17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3:55.1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0 992,'0'1'38,"1"-1"0,0 1 0,-1 0-1,1-1 1,-1 1 0,1 0 0,-1-1 0,1 1 0,-1 0 0,0-1 0,1 1-1,-1 0 1,0 0 0,1-1 0,-1 1 0,0 0 0,0 1 0,5 12 464,0-5-365,-1 1 0,-1 0-1,0 0 1,-1 0 0,0 0 0,0 1 0,-1-1 0,0 16 0,1 2 124,0-5-33,-2 0 0,0 0-1,-5 30 1,-18 68-881,15-85 86,5-18-233,3-2-544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3:56.2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 0 576,'-16'19'192,"11"-7"-128,-5 4-32,7-8 544,-2 0-320,0-2 256,-3 7 640,4-13-736,0-5-384,4 2-64,0-5 192,0-3-96,0-5-224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4:06.8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 1617 320,'18'-17'3144,"-19"15"-3057,-4-9 655,4 8-718,0-1 0,0 1 1,0 0-1,0-1 0,1 1 0,-1-1 0,1 1 0,0-5 0,-2-15 133,-1 5 52,0 0 0,1 0 1,1-21-1,-1 14-86,1 21-176,0 0-1,1-1 1,0 1-1,0 0 1,0-7 0,2-1-8,-1 0 0,-1-1 0,-1-12 0,0-2-165,0 15 387,0 0-1,-1 0 1,-4-14 0,-2-16 599,3 16-718,2 19-121,2-1 1,-1 0-1,1-11 1,-4 0 392,5 18-298,-1 3 75,-1 6-119,1 0 1,-1 1-1,1-1 0,1 1 0,0-1 1,1 15-1,0 1-39,-1 23-92,-4 107-18,0-127 275,2-14 64,-1 24-1,-5 114 287,9-148-481,-1-1 1,1 0-1,-1 1 0,1-1 1,0 0-1,0 0 0,1 4 1,-1-5-32,0 6 160,0-8-77,0 0 1,1 0 0,-1-1-1,0 1 1,-1 0 0,1-1-1,0 1 1,0 0 0,0-1-1,-1 1 1,1-1-1,-1 1 1,1-1 0,-1 0-1,0 1 1,1-1 0,-1 0-1,0 1 1,0-1 0,0 1-1,-1-4 1,11-48-276,-7-93 549,2 11-96,3 8-378,-8 111 86,2 1 0,3-18 0,-2 18 60,-1 1 1,0-17-1,-2 27 79,0 0 0,1 0 0,-1 0 0,1 0 0,0 0 0,0 0 0,2-7 0,2-15-39,-4 20 26,0 1 0,0 0 0,0-1 0,-1-7 0,3 3 163,-3 10-199,0-1 0,1 1 0,-1-1 1,0 1-1,0-1 0,1 1 0,-1-1 0,0 1 1,0-1-1,0 1 0,0-1 0,0 1 1,0-1-1,0 1 0,0-1 0,0 1 1,0-1-1,0 1 0,0-1 0,0 1 1,0-1-1,0 1 0,0-1 0,-1 1 1,1-1-1,0 1 0,0 0 0,-1-1 1,1 1-1,0-1 0,-1 1 0,1 0 1,-1-1-1,0 0 45,1 1-1,0-1 1,-1 1 0,1 0 0,-1-1-1,1 1 1,0-1 0,-1 1 0,1-1-1,0 0 1,-1 1 0,1-1 0,0 1-1,0-1 1,0 1 0,-1-1 0,1 0-1,0 1 1,0-1 0,0 1 0,0-1-1,0 0 1,0 0 0,0 1-39,0 0 0,1-1 0,-1 1 0,0 0 0,0 0-1,0 0 1,0-1 0,0 1 0,0 0 0,0 0 0,0 0 0,0 0 0,0-1 0,0 1 0,0 0 0,0 0 0,0 0 0,-1-1-1,1 1 1,0 0 0,0 0 0,0 0 0,0 0 0,0 0 0,0-1 0,0 1 0,0 0 0,-1 0 0,1 0 0,0 0 0,0 0-1,0-1 1,0 1 0,0 0 0,-1 0 0,1 0 0,0 0 0,0 0 0,0 0 0,-1 0 0,0-1-10,1 1 0,-1-1 0,0 1 0,1-1 1,-1 1-1,1-1 0,-1 0 0,1 1 0,-1-1 0,1 0 1,-1 1-1,1-1 0,-1 0 0,1 0 0,0 1 0,0-1 1,-1 0-1,1 0 0,0 0 0,0-1 0,-4-21 451,5 22-450,1-8 24,-2 9-18,0 0 0,0 0 1,0 0-1,0 0 0,0 1 0,0-1 1,-1 0-1,1 0 0,0 0 0,0 0 0,0-1 1,0 1-1,0 0 0,0 0 0,0 0 1,0 0-1,0 0 0,0 0 0,0 0 1,0 0-1,0 0 0,0 0 0,0 0 1,-1 0-1,1 0 0,0 0 0,0 0 0,0 0 1,0 0-1,0 0 0,0 0 0,0 0 1,0 0-1,0 0 0,0 0 0,0-1 1,0 1-1,0 0 0,0 0 0,0 0 1,0 0-1,0 0 0,0 0 0,0 0 0,0 0 1,0 0-1,0 0 0,0 0 0,0 0 1,0 0-1,0 0 0,0-1 0,1 1 40,-1-1 0,1 0 1,-1 0-1,0 0 0,1 1 0,-1-1 0,0 0 0,1 0 0,-1 0 0,0 0 0,0 0 0,0 0 0,0 0 0,0 1 0,0-3 0,0 3-41,0-1-1,0 1 1,0-1 0,0 1 0,0-1-1,0 1 1,0-1 0,0 1 0,-1 0-1,1-1 1,0 1 0,0-1 0,0 1-1,-1 0 1,1-1 0,0 1 0,0 0-1,-1-1 1,1 1 0,0 0 0,-1-1-1,1 1 1,0 0 0,-1-1 0,1 1-1,0 0 1,-1 0 0,-3 0 541,2-3-484,-1-3-86,3 6 16,-4-6-269,4 6 286,-1-1 1,1 1-1,0-1 1,-1 0-1,1 1 1,0-1-1,-1 0 1,1 1-1,0-1 1,0 0-1,0 1 1,0-1 0,-1 0-1,1 0 1,0 1-1,0-1 1,0 0-1,1-1 1,-1 0 0,1-2 22,5-4-40,9 4-186,-15 2 234,2 1-12,7 0 184,-7 1-204,0-6 0,-2 6 3,0 0 0,0 0 0,0-1 0,1 1 0,-1 0 0,0 0 1,0-1-1,0 1 0,0 0 0,0-1 0,0 1 0,0 0 1,0-1-1,0 1 0,0 0 0,0-1 0,0 1 0,0 0 0,0 0 1,0-1-1,0 1 0,0 0 0,0-1 0,0 1 0,0 0 0,0-1 1,-1 1-1,1 0 0,0 0 0,0-1 0,0 1 0,0 0 1,-1 0-1,1 0 0,0-1 0,0 1 0,-1 0 0,1-1 0,-15-13-4,8 6-366,7 8 371,0 0-1,0 0 0,0-1 1,-1 1-1,1 0 0,0 0 0,0 0 1,0-1-1,0 1 0,0 0 0,0 0 1,0 0-1,0-1 0,-1 1 1,1 0-1,0 0 0,0-1 0,0 1 1,0 0-1,0 0 0,0-1 0,0 1 1,0 0-1,0 0 0,0 0 1,1-1-1,-1 1 0,0 0 0,0 0 1,0-1-1,0 1 0,0 0 1,0 0-1,0 0 0,1-1 0,-1 1 1,0 0-1,0 0 0,0 0 0,0 0 1,1-1-1,-1 1 0,0 0 1,0 0-1,0 0 0,1 0 0,-1 0 1,0 0-1,0 0 0,1 0 0,-1 0 1,0-1-1,0 1 0,0 0 1,1 0-1,-1 0 0,13-2-248,52 7 154,-23-5-21,-28 1 32,-13-1 95,-1 1 1,1-1 0,0 0-1,0 0 1,0 0-1,0 0 1,0 0 0,0 0-1,0 0 1,-1 0-1,1 0 1,0 0 0,0 0-1,0-1 1,0 1-1,0 0 1,-1-1 0,1 1-1,0-1 1,0 1-1,-1 0 1,1-1 0,0 0-1,0 1 1,0-2-1,-1 2-2,1-1 0,-1 0-1,1 1 1,-1-1-1,1 0 1,-1 0-1,0 1 1,1-1 0,-1 0-1,0 0 1,0 1-1,0-1 1,0 0-1,0 0 1,0 0 0,0 1-1,0-1 1,0 0-1,0 0 1,0 0 0,0 1-1,0-1 1,-1 0-1,1 0 1,0 0-1,-1 1 1,1-1 0,0 0-1,-1 1 1,1-1-1,-1 0 1,1 1-1,-1-1 1,-1 0 0,-4-11-278,-5-8 249,9 18 52,1-1 0,-1 1 0,1 0 0,0-1 0,0 1 0,-1-1 0,1-2 0,-3-6 41,0-5-138,1-18-30,2 26 92,0 0 1,1 0-1,0 0 0,1-14 0,0 20-45,3-23 42,3-49 0,-2 43-398,-1 23 596,-4 8-192,0-1 0,1 0 0,-1 1 0,1-1 1,-1 1-1,0-1 0,1 0 0,-1 1 0,0-1 0,0 0 0,1 0 0,-1 1 0,0-1 0,0 0 0,0-1 0,-3-9 7,3 11-12,0 0 1,0 0-1,0 0 0,0 0 0,0 0 1,0 0-1,-1 0 0,1-1 0,0 1 0,0 0 1,0 0-1,0 0 0,0 0 0,0 0 1,0 0-1,0 0 0,0 0 0,0-1 1,-1 1-1,1 0 0,0 0 0,0 0 1,0 0-1,0 0 0,0 0 0,0-1 1,0 1-1,0 0 0,0 0 0,0 0 1,0 0-1,0 0 0,0-1 0,0 1 1,0 0-1,0 0 0,0 0 0,1 0 1,-1 0-1,0 0 0,0-1 0,0 1 1,0 0-1,0 0 0,0 0 0,0 0 1,0 0-1,0 0 0,1 0 0,-2-2 2,0 1-3,1 0 1,-1 0 0,0 0 0,1-1-1,-1 1 1,1 0 0,0-1-1,-1 1 1,1 0 0,0-1-1,0 1 1,0 0 0,0-1 0,0 1-1,0-1 1,0 1 0,1-3-1,-2-17 52,-33-86 324,0 10-886,31 87 564,1 4-54,0-1 0,0 0 0,1 0 0,-2-13 0,3 17 25,0 1 0,0 0 0,-1 0-1,1-1 1,-1 1 0,0 0 0,-1-3-1,-2-12-812,4 33 921,-4 25 0,-2-17-87,4-14-143,0 0 0,0 0 0,0 11 0,2 34-51,-1-12 326,0-34-36,0-8-127,1 1 1,0 0-1,0-1 0,-1 1 0,1 0 1,0-1-1,1 1 0,-1 0 0,0-1 1,0 1-1,1 0 0,-1-1 0,2 3 1,-2-4-5,0 1 0,0-1 0,1 1 0,-1 0 0,0-1 0,0 1 0,0-1 1,0 1-1,0 0 0,0-1 0,0 1 0,0-1 0,0 1 0,0 0 0,0-1 0,0 1 0,0 0 1,-1-1-1,1 1 0,0-1 0,0 1 0,-1-1 0,1 1 0,0-1 0,-1 1 0,1-1 0,-1 1 1,1-1-1,0 1 0,-1-1 0,1 1 0,-1-1 0,0 1 0,-5 3 103,5-3-27,0 1-289,0-2 195,1 1-1,0-1 1,0 0 0,0 1-1,0-1 1,-1 0-1,1 1 1,0-1 0,0 0-1,0 1 1,0-1 0,0 0-1,0 1 1,0-1 0,0 1-1,0-1 1,0 0-1,0 1 1,0-1 0,0 0-1,1 1 1,-1-1 0,0 0-1,0 1 1,0-1-1,4 0 14,-1 0-1,0-1 0,0 1 0,0-1 0,0 0 1,0 0-1,0-1 0,0 1 0,5-3 0,24-20-408,-15 17 426,-16 6 38,7-2 64,-8 3-121,0 0 0,1 0 0,-1 0 0,0 0 0,0 0 0,0 0 1,0 0-1,0 1 0,0-1 0,0 0 0,0 0 0,0 0 0,0 0 0,0 0 1,0 0-1,0 0 0,0 0 0,0 0 0,1 0 0,-1 0 0,0 0 0,0 0 1,0 0-1,0 0 0,0 0 0,0 0 0,0 0 0,0 0 0,0 0 0,0 0 0,0 0 1,1 0-1,-1 0 0,0 0 0,0 0 0,0 0 0,0 0 0,0 0 0,0 0 1,0 0-1,0 0 0,0 0 0,0-1 0,0 1 0,0 0 0,0 0 0,0 0 1,0 0-1,1 0 0,-1 0 0,0 0 0,-4 8 64,-8 6 248,11-13-348,0 1-1,0-1 1,0 0-1,0 1 1,0-1-1,0 0 1,0 0 0,-1 0-1,1 0 1,0 0-1,-1 0 1,-2 1-1,2 0 18,0-1 1,0 0-1,-1 1 0,2-1 0,-1 1 0,0 0 0,-3 3 0,4-4 22,0 0-1,0 1 1,-1-1 0,1 0-1,0 1 1,-1-1-1,1 0 1,-1 0 0,1 0-1,-1-1 1,-3 2-1,4-1-4,-1-1-1,1 1 0,-1-1 1,1 1-1,-1 0 0,1-1 1,0 1-1,-1 0 0,1 0 1,0 0-1,0 0 0,0 0 1,0 0-1,0 1 0,0-1 1,0 0-1,0 0 0,0 1 1,0-1-1,1 1 0,-1-1 1,0 0-1,0 3 0,1-4 4,0 1 0,0-1 0,0 1 0,0-1-1,-1 1 1,1-1 0,0 1 0,0-1-1,-1 0 1,1 1 0,0-1 0,-1 0-1,1 1 1,0-1 0,-1 0 0,1 1 0,0-1-1,-1 0 1,1 0 0,-1 1 0,0-1-1,-5 4 103,29-4-420,-8-3 502,-13 3-385,7-3 140,-8 3 69,0 0 0,-1 0 0,1 0 0,-1 0-1,1 0 1,0 0 0,-1-1 0,1 1 0,-1 0 0,1 0 0,-1 0 0,1-1 0,0 1 0,-1 0 0,1-1 0,-1 1 0,1 0 0,0-2 0,-1 2-6,0 0-1,1-1 1,-1 1 0,0 0 0,1 0-1,-1-1 1,0 1 0,1 0 0,-1 0-1,0 0 1,1 0 0,-1-1 0,1 1-1,-1 0 1,0 0 0,1 0 0,-1 0-1,1 0 1,-1 0 0,1 0 0,0 0 0,1-1-24,-1-5-3,-1 5 26,1 0 0,-1 0 0,0 0 0,0 0 1,0 0-1,1 0 0,-1 0 0,0 0 0,1 1 0,-1-1 1,1 0-1,-1 0 0,1 0 0,-1 1 0,1-1 0,-1 0 0,1 1 1,0-1-1,0 0 0,-1 1 0,1-1 0,0 1 0,0-1 1,1 0-1,-2 1 14,1 0 41,-1-1-88,1-2-49,5-5-92,-4 5 240,-2 2-53,1 0 0,-1 0 1,1 0-1,-1 0 0,1 0 1,-1 0-1,0 0 0,1-1 0,-1 1 1,0 0-1,0 0 0,0 0 1,0 0-1,0-1 0,0-1 0,1 2-160,-1 1 145,0 0 0,0 0 0,0 0 0,0 0 0,0 0 0,0 0-1,-1 0 1,1 0 0,0 0 0,0 0 0,0 0 0,0 0 0,0-1 0,0 1 0,0 0 0,0 0 0,0-2 258,-1 3-239,0-1 1,1 1 0,-1-1 0,0 0-1,1 1 1,-1-1 0,0 0 0,1 0-1,-1 1 1,0-1 0,0 0-1,0 0 1,-1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4:09.8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38 375 736,'-14'-1'2699,"13"2"-2560,1-1-71,-1 1 0,0-1-1,1 1 1,-1-1 0,0 0 0,1 0 0,-1 1 0,1-1 0,-1 0 0,0 0-1,0 0 1,1 0 0,-1 0 0,-1 0 0,2 5-85,0-4 25,0 0 0,0-1-1,0 1 1,0 0 0,0-1 0,0 1-1,0 0 1,0-1 0,0 1-1,0-1 1,0 1 0,0 0-1,0-1 1,1 1 0,-1 1 0,10-3 139,0-1 0,0 0 0,0 0 0,0 0 1,-1-2-1,1 1 0,-1-1 0,0 0 0,11-7 0,-6 0-12,-1 0 0,16-17 0,-24 23-129,11-4 273,-15 8-271,0 1 0,1-1 0,-1 1 0,0-1 0,1 0-1,-1 1 1,0-1 0,1 0 0,-1 0 0,0 0 0,0 0 0,0 0 0,2-3-1,1-2-32,0-1-1,0 0 0,0 0 0,-1 0 1,1-1-1,-2 1 0,1-1 0,-1 0 0,-1 1 1,1-1-1,0-12 0,-2-122 293,3 110-660,-3 25 234,-3 23 252,-2 6-305,-21 79 13,16-66 153,-2-1-1,-1 0 0,-17 31 1,3-18 456,80-100-442,-45 42 96,1 1-1,-2-1 0,1-1 1,-2 1-1,1-1 0,-2 0 1,5-14-1,-4 10-96,-5 13 41,1-1-1,-1 1 1,0-1 0,-1 1 0,1 0 0,0-7-1,9-69-711,-14 89 518,-1 21 410,3-25-251,1 0-1,-1 0 1,0-1 0,0 1 0,-1 0-1,0-1 1,0 0 0,-5 7-1,-2 8-77,9-18 109,0 1 1,0-1-1,0 0 1,-1 1-1,1-1 0,-3 3 1,-29 37 196,26-32-233,0 0 0,-1 0 1,0-1-1,0 0 0,-1 0 0,-16 11 0,13-7 232,11-11-204,1-1 1,-1 0-1,0 0 0,0 1 1,0-1-1,0 0 0,0 0 1,0 0-1,-1 0 0,1 0 1,0 0-1,0-1 0,-1 1 1,1 0-1,0-1 0,-1 1 0,-2 0 1,3-1-3,0 1 0,0-1 0,0 0 0,0 1 1,-1-1-1,1 1 0,0-1 0,0 1 0,0 0 0,0-1 0,0 1 0,-1 1 1,2-1 2,-1 0 0,0 0 0,0-1 1,0 1-1,0 0 0,0-1 0,-1 1 1,1-1-1,0 1 0,0-1 0,0 1 1,-2-1-1,2 0-15,1 0 0,-1 0 1,1 0-1,-1 1 0,1-1 0,-1 0 1,1 0-1,-1 0 0,1 0 0,-1 1 1,1-1-1,-1 0 0,1 1 0,-1-1 1,1 0-1,0 1 0,-1-1 0,-7 4-307,7-4 415,-16 4-831,14-2 656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4:11.7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207 61 1312,'13'-3'2613,"-20"7"-2472,5-3-124,1 0-1,0-1 0,-1 1 0,1 0 1,0-1-1,-1 1 0,1-1 0,-1 1 0,1-1 1,0 1-1,-4-1 0,-2 0-204,4 1 185,1-1-1,-1 0 1,1 0-1,0 0 1,-1 0-1,1 0 1,0-1-1,-1 1 1,1-1-1,0 1 1,0-1 0,-1 0-1,1 0 1,-4-2-1,5 2 74,-8-10-236,6 6 242,3 5-74,-1-1 1,1 1-1,0-1 0,-1 0 1,1 1-1,0-1 1,-1 1-1,1-1 1,0 0-1,0 1 0,0-1 1,-1 0-1,1 1 1,0-2-1,-18-2 686,-17-1 256,-8 5 512,25 5-1403,12-4-42,-4 0 632,13-3-673,-2 2-28,12-12-305,-7 9 334,0 1-1,0 0 1,0 0 0,1 0-1,-1 1 1,0 0 0,10-1-1,11-1 334,-7 4-560,-6 0 262,-13-1-22,2 2 66,1 0-42,1 1 0,0-1 0,-1 0 0,1 0 0,0 0 0,0-1 0,0 0 0,0 0 0,0 0 0,10 0 0,57-1 67,-71 0-96,3 17-49,-4-13 12,0-3 21,0-1 1,0 1-1,0 0 1,0-1 0,0 1-1,0-1 1,0 1-1,0 0 1,0-1-1,0 1 1,0 0-1,-1-1 1,1 1 0,0-1-1,0 1 1,-1 0-1,1-1 1,0 1-1,-1-1 1,1 1-1,0-1 1,-1 1 0,1-1-1,-1 1 1,1-1-1,-1 0 1,1 1-1,-1-1 1,0 1-1,1 0-49,-1 1-1,1-1 0,0 0 0,0 1 0,-1-1 0,1 0 0,-1 1 0,1-1 0,-2 2 0,-1 0 86,1-1 0,-1 0 0,0 1 0,0-1 0,0-1-1,0 1 1,0 0 0,0-1 0,0 1 0,-6 0 0,6-1 16,0 0 0,0 0 0,0 0 0,1 0 1,-1 1-1,0-1 0,1 1 0,-1 0 0,1-1 0,-1 1 1,1 0-1,0 1 0,0-1 0,0 0 0,0 0 0,-2 4 0,-1 2 141,4-6-155,0 0-1,0 0 0,0 1 0,0-1 1,0 0-1,0 0 0,1 1 1,-1-1-1,1 0 0,0 1 0,0-1 1,0 0-1,0 1 0,0 3 0,0 17 36,-1-17 23,1 1 0,-1 0 1,2 0-1,-1 0 0,1-1 1,0 1-1,0 0 0,1 0 1,0-1-1,4 12 0,12 4 304,-14-15-502,8 17 561,-11-23-492,-1 18 70,0-14 169,-1 2-232,1-1 0,0 0 1,1 0-1,-1 0 0,4 11 0,-3-15 15,3 20 1035,-4 31-1600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4:14.8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 26 736,'-15'-21'3364,"14"21"-3292,-18-4 1302,18 4-1329,0 1 0,0 0-1,0-1 1,1 1 0,-1 0-1,0 0 1,0-1-1,1 1 1,-1 0 0,0 0-1,1 0 1,-1 0-1,1 0 1,-1 0 0,1 0-1,0 0 1,-1 2 0,-5 21 63,6-17-96,0-1 0,-1 0-1,0 1 1,0-1-1,-3 9 1,3-8 38,0 1 0,0 0 1,1-1-1,0 1 0,0 0 1,3 11-1,3 2-91,0-2 0,12 25 1,3 10 18,-20-49 4,1 0 1,0-1 0,0 0-1,1 1 1,-1-1 0,1 0-1,4 5 1,-5-7 0,4 13-33,-5-14 48,8 15 588,-10-15-576,1-1 0,0 1 0,0 0 0,0 0 0,-1 0 0,1-1-1,0 1 1,-1 0 0,1-1 0,0 1 0,-1 0 0,0 1-1,-1-2 19,0 0 0,1-1 0,-1 1 0,0 0 0,0 0-1,1-1 1,-1 1 0,0-1 0,1 1 0,-1-1 0,0 0 0,1 0-1,-1 0 1,1 0 0,-3-2 0,-24-21 70,21 15-18,1 0-1,0-1 1,0 0-1,1 0 1,0-1 0,0 1-1,1-1 1,1 0-1,0 0 1,-2-14-1,4 8-222,-2-7-194,1 4 237,3 18 119,-1 0 0,0 1 0,0-1 0,0 0 0,-1 0 0,1 1 0,0-1 0,0 0 0,-1 1 0,1-1 0,-2-2 0,-7-19-216,7 23-18,1 0 222,0 0 1,0 0-1,0 0 0,0 0 0,0 0 1,0 0-1,0 0 0,-2 1 0,-1 5 150,4-5-165,0 0 1,-1 0-1,1 0 1,0-1-1,-1 1 1,1 0 0,-1 0-1,1-1 1,-1 1-1,0-1 1,1 1-1,-1 0 1,0-1 0,1 1-1,-2 0 1,0 3-11,1 1 1,-1 0-1,1-1 1,0 1-1,0 0 1,0 9-1,1-9 15,0 0-1,0 0 0,1-1 1,0 1-1,0 0 1,0-1-1,1 1 1,-1 0-1,1-1 1,0 0-1,4 6 0,-5-10-19,0 1 0,0-1 0,0 0 0,0 1 0,1-1 0,-1 0 0,0 0 0,0 0-1,0 0 1,1 0 0,-1 0 0,0-1 0,0 1 0,2-1 0,-1 1-257,0-1 1,1 0-1,-1 1 1,1-1-1,-1 0 1,0-1 0,7-4-560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4:16.3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4 1472,'0'-2'1481,"-1"10"-1127,0-5-373,1 0 0,0-1-1,0 1 1,1 0 0,-1 0 0,1 3 0,6 7 167,-6-12-110,0 0-1,0 1 0,0-1 1,-1 1-1,1-1 1,0 1-1,-1 0 1,1-1-1,-1 1 1,1 2-1,4 9 771,-2-6-576,-1-3-172,-1-1-1,0 1 1,0 0-1,0 0 1,-1 0-1,1 0 1,-1 0-1,0 0 1,0 0-1,0 0 1,-1 0-1,-1 7 0,-1 4 82,0 0 0,1 0 0,1 0 0,1 16-1,0-26-83,0-1 0,-1 1-1,1-1 1,-1 0-1,0 1 1,0-1-1,-1 0 1,1 0-1,-4 7 1,4-34 1351,1-5-1191,-1 3-299,1 0 1,1 0-1,2 0 1,0 1-1,9-32 1,0 10-2351,-14 40 3156,-8 28 8,7-6-770,1-3-35,-1 0 1,-7 18-1,7-23-58,1-1 0,-2 15 0,1-9-95,-2 19-958,4 2-2901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4:24.0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85 1152,'0'-3'1173,"-4"12"-680,-1 6-735,9-7 587,2 1-253,-1 2-47,-4-9-30,0-1 0,0 1 1,-1-1-1,1 1 0,0 0 1,-1-1-1,1 1 1,-1 0-1,0-1 0,1 5 1,-1 13 101,1-2-142,-2 0 0,-4 32 0,3-31 81,0 0 0,1 0 0,2 25 0,0-9 142,-6 4-502,3-31 611,-1-14 340,1-11-736,1 15 88,1-1 0,-1 0 0,1 1 0,0-1 0,0 1 0,0-8 0,4-9-131,-3 7 34,2 0 0,6-21 0,13-47 348,-14 39-607,-8 41 349,0 1 1,0-1-1,0 0 1,0 0 0,0 0-1,0 0 1,0 0-1,0 0 1,0 1-1,0-1 1,-1 0-1,1 0 1,-1-1-1,-1-9 113,-6-23 124,3 15-479,5 18 170,1-5-326,0 8 409,0-1-6,-1 0 1,1 0-1,-1 0 0,0 0 1,1 0-1,-1 1 0,0-1 1,0 0-1,0 0 0,0 0 1,0 1-1,0-1 0,0 0 1,0 2-1,0-2 94,0 27-221,0-27 110,8 48 159,-8-32 128,5 26-1,-1-27-330,-2-12 35,-1 0-1,0 0 0,-1 0 0,1 7 0,0 11-134,-1 17 109,-1-33 104,1 0 0,1 0 0,-1 0-1,1 0 1,3 10 0,-3-7-32,0 0-114,0 4-133,-1-13 227,0 0 1,0 0-1,0 0 1,0 0-1,0 0 0,0-1 1,0 1-1,0 0 1,0 0-1,0 0 1,1 0-1,-1 0 1,0 0-1,0 0 1,0 0-1,0 0 0,0 0 1,0 0-1,0 0 1,0 0-1,0 0 1,0 0-1,1 0 1,-1 0-1,0 0 0,0 0 1,0 0-1,0 0 1,0 0-1,0 0 1,0 0-1,0 0 1,0 0-1,0 1 1,0-1-1,1 0 0,-1 0 1,0 0-1,0 0 1,0 0-1,0 0 1,0 0-1,0 0 1,0 0-1,0 0 0,0 0 1,0 0-1,0 0 1,0 1-1,0-1 1,0 0-1,0 0 1,0 0-1,0 0 1,0 0-1,0 0 0,0 0 1,1-3 3,0-1-1,0 0 1,0 1 0,-1-1 0,0 0-1,0-5 1,0-176 277,0 184-264,0 0 1,0 0 0,0 0-1,0 0 1,-1 0 0,1 0-1,0 0 1,-1 0 0,1 0-1,-1 0 1,1 0 0,-1 0-1,1 0 1,-1 0 0,-1-1-1,-3-4 61,-8-18 592,12 20-584,1-1 1,-1 1 0,1-1 0,0 1-1,0 0 1,1-9 0,0-1-142,-1 5-7,1 1 0,0 0 0,3-12 0,-2 12 158,0 0 0,-1 0 0,0-12 0,0 18-129,-1 0 0,1 0 0,-1 0 1,1 0-1,0 0 0,-1 0 0,1 0 1,0 0-1,2-2 0,-2 0-17,0 7-160,-1-1 219,1 1-1,-1-1 1,0 0-1,0 0 1,0 0-1,-1 4 1,1 10-24,1 8 19,-1-15-23,1-1 1,0 1-1,3 11 1,-2-11 18,-1 0 1,0 0-1,-1 1 1,0-1 0,-2 17-1,0 13-185,2-19 98,1-6 175,-1 0 0,-1 0 0,-3 16 1,4-19 157,0-8-242,1-1-1,-1 0 0,0 1 0,0-1 0,0 0 0,-1 1 1,1-1-1,-1 3 0,-1-1-37,0 0 0,0 0 0,-1 0 0,1-1 0,-1 0 0,1 1 0,-1-1-1,-7 6 1,6-5 387,0-1-447,4-2 92,-1-1 1,1 0-1,0 0 1,-1 0-1,1 0 1,0 0 0,-1 0-1,1 1 1,0-1-1,0 0 1,-1 0-1,1 1 1,0-1 0,0 0-1,-1 0 1,1 1-1,0-1 1,0 0-1,0 1 1,0-1 0,-1 0-1,1 0 1,0 1-1,0 0 1,-8 36-92,8-29-112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48.6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28 2656,'2'-2'297,"0"-1"1,0 1-1,0 0 1,0-1-1,1 1 0,-1 0 1,0 1-1,1-1 1,0 0-1,0 1 1,-1-1-1,5 0 0,-4 1-152,1 1 0,-1 0 0,0 0 0,0 0 0,1 0 0,-1 0 0,0 1 0,0 0 0,1-1-1,-1 1 1,0 0 0,5 3 0,4 2 97,-1 1-1,10 8 1,13 7-136,-26-18-145,24 10-1114,-30-13 956,0-1 0,0 1 0,0-1-1,0 1 1,0-1 0,0 0 0,1 0 0,-1 0 0,0 0 0,0-1-1,0 1 1,0 0 0,0-1 0,3 0 0,12-9-2523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14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77 832,'1'0'316,"-6"1"353,-22 6 1263,18-3-1205,1-1 26,9-14-489,2-1-121,-3 6-36,1 1-1,1-1 0,-1 1 1,1-1-1,0 1 0,1 0 0,-1 0 1,1 0-1,0 0 0,0 1 1,5-7-1,-7 10 214,0 1-305,-1 1 0,1-1 0,0 0-1,-1 1 1,1-1 0,-1 0 0,1 1 0,-1-1 0,1 0 0,-1 1 0,1-1 0,-1 1 0,1-1 0,-1 1 0,0-1 0,1 1 0,-1 0-1,0-1 1,1 1 0,-1-1 0,0 1 0,0 0 0,0-1 0,1 2 0,-1-1 0,1 0 0,-1 1 0,0-1 0,0 0 1,1 1-1,-1-1 0,0 0 0,0 1 0,0-1 0,0 0 0,-1 2 0,0-1 7,0-1-1,0 1 0,0-1 0,0 1 0,0-1 1,0 0-1,0 1 0,-1-1 0,1 0 1,0 0-1,-1 0 0,1 0 0,-1 0 0,1 0 1,-1-1-1,1 1 0,-1 0 0,0-1 0,0 1 1,-2-1-1,-4 2-2,0-2 1,0 1-1,-10-1 1,9 0 6,1 1-291,7 4 389,10 6 598,-5-8-450,-9 5-423,1-1 197,0 0-1,-1 0 1,0 0-1,0-1 1,-10 10 0,15-15-35,-1-1 1,0 0-1,1 1 0,-1-1 1,1 0-1,-1 0 1,0 0-1,1 0 0,-1 1 1,0-1-1,1 0 1,-1 0-1,0 0 0,1 0 1,-1 0-1,1-1 1,-1 1-1,0 0 0,1 0 1,-1 0-1,0 0 1,1-1-1,-1 1 0,1 0 1,-1-1-1,1 1 1,-1 0-1,1-1 1,-1 1-1,1-1 0,-2 0 1,1 0-35,0 0 0,0 0 0,1 0 0,-1 0 0,0 0 0,0 0 0,0 0 0,1 0 0,-1 0-1,1-1 1,-1 1 0,1 0 0,-1-2 0,1 2 18,0 0-1,0 0 0,0 0 1,0 1-1,0-1 1,1 0-1,-1 0 0,0 0 1,1 1-1,-1-1 0,0 0 1,1 0-1,-1 1 0,1-1 1,-1 0-1,1 1 1,-1-1-1,1 0 0,0 1 1,-1-1-1,1 1 0,0-1 1,-1 1-1,1-1 0,0 1 1,0 0-1,0-1 1,-1 1-1,1 0 0,0 0 1,0-1-1,0 1 0,0 0 1,1 0-1,0 0 25,0-1 1,0 1-1,0-1 0,0 0 1,0 0-1,0 0 0,2-2 1,8-6 252,17-19 0,-10 16 277,-18 12-533,-1 0 1,0 0-1,1 0 1,-1 0-1,0 0 0,1 0 1,-1 0-1,1 0 1,-1 0-1,0 0 0,1 0 1,-1 0-1,0 0 1,1 0-1,-1 0 0,0 0 1,1 1-1,-1-1 1,0 0-1,1 0 0,-1 0 1,0 1-1,1-1 1,-1 0-1,0 0 0,0 1 1,1-1-1,-1 0 1,0 1-1,0-1 0,1 1 1,6 11 48,-6-11-31,12 18 52,-10-16-95,-1 0 0,0 1 0,1-1-1,-1 1 1,-1 0 0,3 4-1,3 11 157,-2 0 0,0 0 0,0 1 0,-2-1 0,-1 1 0,0 21-1,-2-31-79,0 0-1,-1 0 0,0 0 0,-1-1 1,0 1-1,-1 0 0,0-1 0,-1 0 0,1 0 1,-2 0-1,1 0 0,-1 0 0,-1-1 0,-8 11 1,-2-3-578,0 0-1,-2-1 1,0-1 0,-1-1 0,-34 19 0,17-12-1142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16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24 1984,'0'0'640,"-4"-6"736,24-7-5,-14 10-857,-5 3-477,-1 0 1,1 0 0,-1-1 0,1 1-1,-1 0 1,1 0 0,-1 0 0,1 0-1,-1 0 1,1 0 0,-1 0 0,1 0 0,-1 0-1,1 0 1,-1 0 0,1 0 0,-1 0-1,1 0 1,-1 0 0,1 0 0,-1 0-1,1 1 1,-1-1 0,1 0 0,-1 0 0,1 1-1,-1-1 1,1 0 0,-1 1 0,0-1-1,1 1 1,1 1 1,-1-1 0,1 1 0,-1 0 0,1 0 0,-1 0 0,0 0 0,0 0 0,0 0 0,0 0 0,0 0 0,0 1 0,-1-1 0,2 5 0,2 34 183,-3-37-195,3 68 207,-3-1 1,-3 0 0,-14 83-1,-75 347 630,74-440-880,9-38 224,10-23-5,56-21-530,-1 0 371,-15 10 145,77-10 0,-96 19-143,1 0 0,-1 2 0,1 1 0,45 7 0,-37 3-1915,-21-6 570,-2-2-1271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17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3136,'11'-1'1627,"-9"1"-1540,0 0-1,1-1 0,-1 1 0,0 1 0,0-1 0,0 0 0,0 0 1,0 1-1,1-1 0,-1 1 0,2 1 0,3 1 131,0-1 0,0 0 0,0 0 0,0 0 0,0-1 0,14 1 0,45-5 1027,-14 0-930,-42 2-266,0 1-1,0 0 1,0 1-1,0 0 0,0 1 1,-1 0-1,1 0 1,16 7-1,-24-7-107,0-1 0,1 0 0,-1 0 0,1-1 0,-1 1 0,1 0 0,5 0 0,-7-1-252,1 1 0,-1 0 0,0-1 0,1 1-1,-1 0 1,0 0 0,1 0 0,-1 0 0,0 0 0,0 0 0,0 0-1,0 0 1,0 1 0,0-1 0,0 0 0,0 1 0,-1-1 0,2 3 0,-2 5-1267,-4 1 683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17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1664,'0'-8'3232,"0"7"-3119,1 1 1,0-1-1,-1 1 1,1 0-1,0 0 1,-1-1-1,1 1 1,0 0-1,0 0 1,-1-1-1,1 1 1,0 0-1,0 0 1,-1 0-1,1 0 1,0 0-1,1 1 1,-2-1-93,9-1 243,1 0 0,-1 0-1,13-4 1,-14 3-173,0 0 0,0 0 0,-1 1-1,1 1 1,16-1 0,105 24 642,-86-14-928,-37-8-187,0 0 0,0 1 0,1 0 0,-1 0-1,0 0 1,-1 1 0,1 0 0,6 4-1,2 8-2619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27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1888,'0'0'71,"0"1"0,0-1 0,0 0 0,1 1 1,-1-1-1,0 1 0,0-1 0,0 0 0,0 1 0,0-1 0,1 1 1,-1-1-1,0 0 0,0 1 0,1-1 0,-1 0 0,0 0 0,0 1 1,1-1-1,-1 0 0,0 1 0,1-1 0,-1 0 0,0 0 0,1 0 0,0 1 1,15 3 1011,-7-2-1314,-1-1 366,0 0 1,0-1-1,1 0 0,-1 0 0,15-3 0,16 0 265,50-4-254,-1 0 598,-53 11-110,-19-2-1395,-1 0-3309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28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 1056,'-1'-2'2357,"-2"3"-2395,8 0 1650,-4-1-1581,-1 0 0,1 1 0,0-1 0,-1 0 0,1 0 0,0 1 0,-1-1 0,1 0 0,-1 1 0,1-1 1,0 0-1,-1 1 0,1-1 0,-1 1 0,1-1 0,-1 1 0,0-1 0,1 1 0,-1 0 0,1-1 1,-1 1-1,0-1 0,1 1 0,-1 1 0,8 21-121,-5-11-59,-1-3 199,0-1 0,0 0 0,-1 1 0,0 10 0,3 17 153,1-5 96,-7-16-202,1-10 370,0-11 164,1 5-623,0-21-104,4-32-1,-3 47 119,0 0 0,1 0 0,-1 1 1,1-1-1,1 1 0,-1-1 0,1 1 1,1 0-1,4-8 0,-7 12-39,1 1 0,-1-1-1,1 1 1,-1-1 0,1 1 0,0 0 0,0 0-1,-1-1 1,1 1 0,0 0 0,0 1 0,0-1-1,4-1 1,-5 2 22,0 0 0,0-1 0,0 1 0,0 0 0,0 0 0,0 0 0,0 0 0,0 1 0,0-1 0,0 0 0,0 0 0,0 1 0,0-1 0,0 0 0,0 1 0,0-1 0,0 1 0,0-1 1,0 1-1,0 0 0,-1-1 0,1 1 0,0 0 0,0 0 0,-1-1 0,1 1 0,-1 0 0,1 0 0,0 0 0,0 1 0,11 14 180,-10-15-153,0 1 1,-1 0-1,1-1 0,-1 1 0,1 0 0,-1 0 0,0 0 0,2 3 0,5 7-111,-7-12 134,-1 1 1,1 0-1,0-1 1,-1 1-1,1 0 1,-1 0-1,1 0 1,-1 0-1,1-1 1,-1 1-1,0 0 1,1 0-1,-1 0 1,0 0-1,0 0 1,1 2-1,13-12 367,-12 7-424,1 0-51,0-1 0,0 0 0,0 0 0,0 0 0,-1 0-1,0 0 1,1 0 0,2-7 0,-4 8 0,1 0-1,-1 0 1,0 0 0,1 0 0,0 0 0,-1 0 0,1 0 0,0 1-1,0-1 1,4-2 0,11-11 120,-16 14-67,1-1-1,0 1 0,0 0 1,-1 0-1,1 0 1,0 0-1,0 0 0,0 0 1,0 1-1,0-1 0,0 1 1,0-1-1,0 1 0,0 0 1,0-1-1,3 1 0,0 0 73,0 0-1,0 0 0,0 1 0,0 0 0,8 2 0,-12-3-83,-1 0 0,1 1 0,-1-1-1,1 0 1,0 1 0,-1-1 0,1 1-1,-1-1 1,1 0 0,-1 1 0,0-1-1,1 1 1,-1 0 0,1-1 0,-1 1-1,1 1 1,5 6-174,-2-5 203,-1 1 0,1-1-1,-1 1 1,0 0 0,4 6 0,-3-3 138,-2-5-131,-1 0 0,0 0-1,0 0 1,0 0 0,0 0-1,-1 0 1,1 0-1,0 4 1,0 2-26,0 0 0,-1 0 1,0 0-1,-2 15 0,0 10-4405,10-33 1682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30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35 1472,'0'-3'3047,"-8"-10"-1865,5 11-1136,1 0-1,-1 0 1,1 1-1,-1-1 1,0 1-1,0-1 1,0 1-1,0 0 1,0 0-1,0 0 1,0 0-1,0 1 1,0-1-1,0 1 1,0 0-1,0 0 1,-1 0-1,1 0 1,0 1-1,0-1 1,0 1-1,0 0 1,0-1-1,0 1 1,0 1-1,0-1 1,0 0-1,0 1 1,-2 2-1,-26 12-23,31-16 19,-1 1 1,1-1-1,0 1 0,-1-1 1,1 1-1,0-1 1,-1 1-1,1-1 1,0 1-1,0-1 0,-1 1 1,1-1-1,0 1 1,0-1-1,0 1 1,0 0-1,0 0 0,-4 9-274,3-8 217,0-1 1,0 1 0,1-1-1,-1 1 1,1-1-1,-1 1 1,1-1 0,-1 1-1,1 0 1,0-1-1,0 1 1,0 0-1,0-1 1,0 1 0,0 0-1,0 1 1,9 29 147,-3-13-45,-3-7-99,1 0 0,9 19 0,-4-9 155,-8-19-135,1 0 0,-1 0-1,1 0 1,-1 0 0,1-1 0,0 1 0,0-1 0,0 1 0,0-1 0,0 1 0,1-1 0,-1 0-1,5 2 1,-5-3 16,-1 0-1,1 0 0,0-1 0,0 1 0,0-1 0,0 1 1,0-1-1,0 0 0,0 0 0,0 0 0,0 0 0,0 0 1,-1 0-1,1 0 0,0-1 0,0 1 0,0-1 0,0 1 1,0-1-1,0 0 0,-1 0 0,1 0 0,3-2 0,7-5-1217,0-2-1,20-19 1,-24 23-1313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31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82 1248,'-13'7'4522,"13"-9"-4429,1 1 0,-1-1 0,0 0-1,1 1 1,-1-1 0,1 1-1,-1-1 1,1 1 0,0 0-1,0-1 1,-1 1 0,1 0 0,2-3-1,17-15 130,-9 8 104,-6 7-278,1 0 0,0 0 0,0 0 0,0 0 0,0 1 0,1 0 0,10-3 0,-8 5-120,1-1 0,-1 2 0,13 0 1,-16 0 16,-5 0 66,0 0 0,0 0 0,0 0 0,0 0 0,0 0 0,0 0 0,0 0-1,0 1 1,-1-1 0,1 0 0,0 1 0,0-1 0,0 1 0,-1-1-1,1 1 1,0-1 0,0 1 0,-1-1 0,1 1 0,0 0 0,-1-1 0,1 1-1,-1 0 1,1 0 0,-1-1 0,1 1 0,-1 0 0,0 0 0,1 0 0,-1 0-1,0-1 1,0 1 0,1 0 0,-1 0 0,0 0 0,0 0 0,0 0-1,0 0 1,0 0 0,0 0 0,-1 1 0,0 6 28,0-1 0,-1 0-1,0 0 1,-3 8 0,3-10-55,-21 51 157,-2-1 1,-39 61-1,52-96 150,-2 4-25,13-23-244,14-2 174,1 0 44,18-5-1,18-1-13,-24 7-251,0 1 0,0 1 0,26 6 0,-5-1-1422,-24-4 2,-2-2-2272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33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7 664 1152,'-2'6'442,"2"-6"-438,0 0 0,0 0-1,0 0 1,0 0 0,0 1 0,0-1 0,0 0 0,0 0 0,0 0 0,0 0 0,0 0 0,0 0-1,0 0 1,-1 1 0,1-1 0,0 0 0,0 0 0,0 0 0,0 0 0,0 0 0,0 0 0,0 0 0,0 1-1,1-1 1,-1 0 0,0 0 0,0 0 0,0 0 0,0 0 0,0 0 0,0 0 0,0 1 0,0-1 0,0 0-1,0 0 1,0 0 0,0 0 0,0 0 0,0 0 0,1 0 0,-1 0 0,0 0 0,0 0 0,0 0 0,0 1-1,0-1 1,0 0 0,-5 8 3053,11-8-2375,-2-2-531,1 0 1,0 0 0,-1 0-1,0 0 1,1-1-1,-1 0 1,5-4 0,20-12 608,-12 7-456,-16 12-405,0 6 165,1 5-69,0 0 1,-1 1 0,0-1-1,-1 0 1,-1 17-1,0 7 282,1-30-258,0 16 60,-1 1 0,-4 24 0,-10 26 142,4 0-1,-5 136 1,16-197-201,-1 28-160,2 1 0,1-1 1,13 62-1,-11-76 536,-4-19-283,1 0-1,0 0 1,0 0 0,4 12 0,-5-18-109,0 0 0,0 0 1,1 0-1,-1 1 0,0-1 0,0 0 1,0 0-1,0 0 0,0 0 0,0 1 0,0-1 1,0 0-1,0 0 0,0 1 0,0-1 1,0 0-1,0 0 0,0 0 0,0 1 0,0-1 1,0 0-1,-1 0 0,1 0 0,0 0 0,0 1 1,0-1-1,0 0 0,0 0 0,0 0 1,0 0-1,-1 1 0,1-1 0,0 0 1,0 0 0,-1 0 0,1-1 0,0 1 0,0 0 0,0 0 0,-1 0 0,1 0 0,0 0 0,0-1 0,0 1 0,0 0 0,0 0 0,-1 0 0,1-1 0,0 1 0,0 0 0,0 0 0,0 0 0,0-1 0,0 1 0,0 0 0,0 0 0,0-1 0,0 1 0,0 0 0,0 0 0,0 0 0,0-1 0,0 1 0,0 0 0,0 0 0,0-1 0,-3-92 571,5 3-743,3 0 0,32-160 0,-3 68-54,51-199 426,-72 343-383,-5 17 196,-1-1 0,-1 1 1,-1-2-1,-1 1 0,1-32 0,-5-34-226,0 87 198,1-1 1,-1 1-1,0-1 0,0 1 1,1 0-1,-1-1 1,1 1-1,-1-1 0,1 1 1,-1 0-1,1 0 1,0-1-1,0 1 0,1-2 1,1 1-144,1 2-118,-3 1 279,0 0 146,1-1-112,0 0-1,0 1 1,1-1-1,-1 1 0,0 0 1,0-1-1,0 1 1,0 0-1,0 0 1,0 1-1,1 0 0,-1 0-4,0-1 0,0 0 0,1 1 0,-1-1-1,0 0 1,0 0 0,0-1 0,1 1 0,-1 0-1,0-1 1,4 1 0,32 0-3,0 2 0,46 9-1,-40-6-61,1-1-1,54-2 1,-22 2 268,-35-4-420,0-1 198,56-5 0,-48-1 49,52 0-1,48 3 276,-138 2-219,0 0 0,0-1 0,-1-1 0,1 0 0,-1 0 0,1-1 0,-1-1 0,12-6 0,9-3-121,-16 7 1,0 0 116,22-6-1,-17 9-152,1 1 0,-1 1 0,1 0 0,0 2 0,23 2 0,-18 0 33,1-2-1,43-4 1,-48 0-85,73-8 156,-62 8 212,11 0-212,-29 4-161,1-2 1,20-3-1,-24 4 241,1 0 0,-1 1 0,0 0 0,23 5 0,-21-3-455,-1-1 0,0 0 0,27-1 1,-40 0 98,0 0 1,0-1 0,0 1 0,1 0 0,-1 0-1,0 0 1,0-1 0,0 1 0,0-1-1,0 1 1,0-1 0,0 1 0,0-1 0,0 1-1,0-1 1,0 0 0,0 0 0,0 1-1,0-1 1,-1 0 0,1 0 0,0 0 0,-1 0-1,2-1 1,-2-10-3112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36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11 832,'0'0'2619,"4"-11"1066,-2 11-3673,-1 1 0,0-1 0,1 1 0,-1-1 0,0 1 0,0-1 0,0 1 0,1 0 0,-1-1 0,0 1 0,0 0 0,0 0 0,0 0 0,0 0 0,0 0 0,-1 0 0,1 0 0,0 0 0,0 0 0,-1 0 0,2 3 0,0 1-43,0-1-1,0 2 1,0-1-1,1 6 0,5 26 120,0-6 265,-3 0 0,0 0-1,0 34 1,-5-50-109,0-3-111,0 0 1,0 0 0,-4 15 0,3-1-294,-6-16-3654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44:49.3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7 480,'0'-7'192,"-5"7"-160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37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1 480,'-5'6'249,"5"-5"-248,-1 0 0,0 0 0,1 0 0,-1 0 0,0-1 0,1 1 0,-1 0 0,0 0 0,0-1 0,0 1 0,1 0 0,-1-1 0,0 1 0,0-1 0,0 1 0,0-1 0,-2 1 0,-14 2 7396,26-3-6944,0 1-271,-8 0-144,0-1 0,0 0-1,0 0 1,0 0 0,0 1-1,1-1 1,-1-1 0,0 1-1,0 0 1,0 0-1,0 0 1,0 0 0,2-1-1,6-3 48,0 1-1,0 1 0,1 0 0,-1 0 1,15 0-1,10-3-46,-16 3-141,0 1 0,31 1 0,-23 0-809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38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5 131 2656,'-5'-2'2683,"5"2"-2611,0-1 1,0 1-1,0-2 871,1 2-871,8-14 551,-6 11-649,1-1 0,0 1 1,-1-1-1,1 1 0,7-4 1,-9 7 40,-1-1 1,1 0-1,-1 1 0,1-1 1,-1 1-1,1-1 1,0 1-1,-1-1 1,1 1-1,-1 0 0,1 0 1,0 0-1,-1 0 1,1 0-1,0 1 1,-1-1-1,1 0 0,0 1 1,-1-1-1,1 1 1,-1-1-1,1 1 0,-1 0 1,1 0-1,-1 0 1,1 0-1,-1 0 1,0 0-1,0 0 0,1 0 1,-1 0-1,0 1 1,0-1-1,0 0 0,0 1 1,-1-1-1,1 1 1,0-1-1,0 1 1,-1-1-1,1 1 0,-1 0 1,0-1-1,1 1 1,-1 3-1,7 159 17,-8-147 76,1-14-84,0 0 1,-1 0-1,1 0 1,0 0-1,1 0 1,-1 0 0,1 6-1,1-3 80,1 2-31,-1 0 1,1 0-1,4 8 0,-6-14-74,0-1 0,0 0 0,-1 1 0,1-1 0,0 0 0,0 0 0,0 1 0,0-1 0,0 0 0,1 0 0,-1 0 0,0-1 0,0 1 0,1 0 0,-1 0 0,0-1 0,1 1 0,-1 0 0,1-1 0,-1 0 0,1 1 0,-1-1 0,2 0 0,0-1 43,0 0 0,0 0 0,0-1 0,-1 1 0,1-1 0,-1 0 0,1 0 0,-1 0 0,1 0 0,-1 0 0,3-5 0,-4 7-7,3-5 56,-1 0 1,1-1-1,-1 1 0,0 0 0,0-1 0,-1 0 1,0 1-1,0-1 0,2-7 0,0-8-116,2-27-1,-2 18-232,1-8 216,0 6 289,2-53 1,-7 81-240,1 1-1,-1-1 1,1 1-1,0-1 1,0 1-1,1-4 1,2-6-317,-3 12 299,-1 0 1,1 0-1,0 0 0,-1 0 1,1 0-1,0 0 1,0 1-1,0-1 0,-1 0 1,1 0-1,0 1 0,0-1 1,0 1-1,0-1 0,0 1 1,0-1-1,1 1 0,1-1 1,-1 1 63,0-1 1,0 1 0,1-1 0,-1 1-1,0 0 1,0-1 0,0 1 0,5 1-1,-2 1 29,0 1-1,0 0 0,0 0 0,0 0 1,0 0-1,-1 1 0,1 0 0,3 5 1,8 5-2365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39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1 576,'-4'5'864,"3"-5"-576,-20 0 3776,20-1-3998,1 1 1,-1 0 0,1 0-1,-1 0 1,0 0-1,1 0 1,-1 0 0,1 1-1,-1-1 1,0 0 0,1 0-1,-1 0 1,1 0-1,-1 1 1,1-1 0,-1 0-1,1 1 1,-1-1-1,1 0 1,-1 1 0,1-1-1,-1 1 1,1-1-1,-1 1 1,4 3 1014,8-2-526,13-3-257,-16 0-250,1 1 1,-1 0-1,17 2 0,-24-1-58,1-1 0,0 1 0,0 0 1,-1-1-1,1 1 0,0 0 0,-1 0 1,1 0-1,-1 0 0,1 0 0,-1 1 1,0-1-1,1 0 0,-1 1 0,2 2 1,-3-3 1,1 0 1,0 0-1,-1 0 0,1 0 1,-1 0-1,0 0 1,1 0-1,-1 0 1,0 0-1,0 0 0,0 0 1,0 0-1,0 0 1,0 0-1,0 1 1,0-1-1,0 0 0,0 0 1,0 0-1,-1 0 1,1 0-1,0 0 1,-1 0-1,1 0 0,-1 0 1,1 0-1,-2 1 1,-12 20 197,11-18-120,1 0-1,-1 0 1,0 0 0,0 0-1,-7 6 1,-30 28 4,36-34-132,3-5 335,11-6 368,2 2-584,0 1 0,22-4 1,7 5-2790,-32 3 1038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39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94 2400,'2'4'1039,"-2"-4"-1022,0 0-1,0 0 1,0 0-1,0 0 1,0 0-1,-1 0 1,1 0-1,0 0 1,0 0-1,0 0 1,0 0-1,0 0 1,0 0-1,0 0 1,0 0-1,0 0 0,-1 0 1,1 0-1,0 0 1,0 0-1,0 1 1,0-1-1,0 0 1,0 0-1,0 0 1,0 0-1,0 0 1,0 0-1,0 0 1,0 0-1,0 0 1,0 1-1,0-1 1,0 0-1,0 0 1,0 0-1,0 0 0,0 0 1,0 0-1,0 2 697,-3-7 561,3 5-1239,0 0-1,0 0 1,0-1-1,0 1 1,0 0 0,0 0-1,-1 0 1,1 0-1,0-1 1,0 1-1,0 0 1,0 0-1,0 0 1,0-1 0,0 1-1,0 0 1,0 0-1,0 0 1,0 0-1,0-1 1,0 1-1,0 0 1,0 0 0,0 0-1,0-1 1,0 1-1,0 0 1,0 0-1,0 0 1,0 0-1,1-1 1,-1 1 0,0 0-1,0 0 1,0 0-1,0 0 1,0-1-1,0 1 1,1 0 0,-1 0-1,0 0 1,0 0-1,0 0 1,0 0-1,1 0 1,-1 0-1,0 0 1,0-1 0,1 1-1,5-4 218,0 1-1,0-1 0,1 1 1,-1 0-1,1 0 1,0 1-1,12-3 0,-8 2-167,0 0-1,11-6 0,-3 2-31,1 1-1,-1 0 0,1 1 0,0 2 1,23-3-1,-28 4-44,82-6 85,-55 6-72,-34 1-38,0 1 0,0 0-1,16 3 1,-21-3-259,1 1 0,-1 0 0,1 0 0,-1 0 0,0 1 0,1-1 0,-1 1 0,0-1 0,0 1 0,0 0 0,3 4 0,-5-6 145,-1 0-1,0 1 1,1-1 0,-1 1-1,0-1 1,1 1 0,-1-1 0,0 1-1,1-1 1,-1 1 0,0-1 0,0 1-1,0-1 1,0 1 0,0 0 0,0-1-1,1 1 1,-1-1 0,0 1 0,0-1-1,-1 1 1,1 0 0,0-1-1,0 1 1,0-1 0,0 1 0,0-1-1,-1 1 1,1 0 0,-11 14-1660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40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5 1472,'0'-4'4512,"-22"12"-2934,16-8-1472,0 1 0,0 1 0,0-1-1,0 1 1,0 0 0,1 1-1,-1-1 1,1 1 0,-1 0-1,-5 5 1,-1-1 160,1 0 0,1 1 0,0 0 0,0 0 0,0 1-1,-9 13 1,9-10-63,6-8-252,1 0 1,-1 0-1,1 0 0,0 1 0,1-1 0,-4 9 1,-3 9-207,6-15 247,0 1-1,1 0 0,-1 0 1,1-1-1,1 1 1,-2 17-1,0 3 163,2-24-135,0 1 1,0-1-1,1 1 0,0-1 0,0 1 0,0 5 0,2 13-214,-2-19 175,0 1-1,1-1 1,-1 0-1,1 0 1,0 0 0,0 0-1,0 0 1,3 6-1,-4-9 5,2 2 76,-1 0-1,1 0 1,-1 0 0,1 0-1,0 0 1,0 0 0,0-1-1,0 1 1,0-1 0,4 3-1,-4-4-53,6 3 52,-3-2-85,0 0-1,0-1 0,0 0 0,0 0 0,9 1 0,16 4-29,-18-2 51,-7-2-135,0-1 0,0 0-1,0 0 1,0 0 0,0 0 0,0-1 0,9 0-1,-6 0-892,-4-3-758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41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4640,'0'0'2768,"8"-9"-2944,-4 7 309,0-1-1,1 1 1,-1 0 0,0 0 0,1 0-1,-1 0 1,1 1 0,0-1 0,-1 1-1,1 1 1,0-1 0,0 1 0,5-1 0,25-3 493,-27 2-640,1 1-1,-1-1 1,17 1 0,-23 1-4,1 1-1,0-1 1,0 0 0,0 1 0,-1-1-1,1 1 1,0 0 0,-1 0 0,1 0 0,-1 0-1,1 0 1,-1 1 0,1-1 0,3 4-1,-5-4 211,-1 19 64,-1-17-270,0 0-1,0 1 0,0-1 1,-1 0-1,0 0 0,1 1 1,-1-1-1,0 0 0,0-1 1,0 1-1,-1 0 0,1-1 0,-4 3 1,-9 11-154,11-11 348,0 0-1,-1-1 1,0 0-1,1 0 1,-2 0-1,1 0 1,0-1-1,-8 4 1,33-1 273,29 14 1,-46-18-536,0 0 0,0-1 0,0 1 0,0-1 1,0 0-1,1 0 0,-1 0 0,0 0 0,1 0 1,-1-1-1,1 0 0,-1 1 0,7-2 0,-7 1-271,1-1-1,-1 0 0,0 0 1,1 0-1,-1 0 1,0-1-1,0 1 0,0-1 1,0 0-1,0 0 1,0 0-1,-1 0 0,5-4 1,3-5-2751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45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44 416,'-4'-12'299,"3"11"-163,1 0 0,-1 0 1,0 0-1,1-1 0,-1 1 0,1 0 0,0 0 1,-1-1-1,1 1 0,0-2 0,0 1-271,-1-13 5624,-1 21-5168,1 3-176,0 1 0,1-1 0,1 16 0,0-1 0,5 75 738,0-2-161,-3-15-77,-2-42-1286,0 1-3587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50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1056,'16'-4'912,"-16"3"-798,1 1 1,-1-1-1,1 0 1,-1 1-1,0-1 1,1 0-1,-1 1 1,1-1-1,0 1 1,-1-1-1,1 1 1,-1-1-1,1 1 1,0 0-1,-1-1 1,1 1-1,0 0 1,-1-1-1,1 1 1,1 0-1,-1-1 11,-1 1-1,1 0 0,0 0 1,0-1-1,0 1 1,-1 0-1,1-1 0,0 1 1,0-1-1,-1 1 1,1-1-1,0 0 0,-1 1 1,1-1-1,-1 1 1,1-1-1,-1 0 0,1 0 1,-1 1-1,1-1 1,-1-1-1,0 2-104,1-1 0,-1 1 1,0 0-1,0 0 0,0 0 0,0-1 0,0 1 0,0 0 1,1 0-1,-1 0 0,0 0 0,0 0 0,0-1 0,0 1 1,1 0-1,-1 0 0,0 0 0,0 0 0,0 0 1,1 0-1,-1 0 0,0 0 0,0 0 0,0-1 0,1 1 1,-1 0-1,0 0 0,0 0 0,0 0 0,1 0 0,-1 1 1,0-1-1,0 0 0,1 0 0,-1 0 0,0 0 0,7-1 615,-6 0-586,1 0-1,-1 0 1,1 0-1,-1 0 0,1 0 1,-1 1-1,1-1 0,0 1 1,-1-1-1,1 1 0,0 0 1,0-1-1,2 1 1,27-2 31,42-2 1178,22 9-1382,-66-2-386,2 0-2568,-21-3-484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57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30 152 2560,'0'0'4464,"9"11"-3792,-4-7-620,1-2 0,-1 1 1,1 0-1,-1-1 0,1 0 0,0 0 1,0-1-1,0 0 0,0 0 0,0 0 1,0-1-1,0 1 0,0-2 0,0 1 1,0-1-1,0 1 0,0-2 1,0 1-1,0-1 0,-1 0 0,1 0 1,0 0-1,-1-1 0,8-4 0,17-16-313,-27 22 291,-1 0 0,0-1 0,0 1 0,-1-1 1,1 1-1,0-1 0,0 1 0,-1-1 0,1 0 0,-1 0 0,0 0 0,1 0 0,1-4 0,2-4 176,-3 7-200,-1 1 1,1-1-1,-1 0 1,0 0-1,0 0 0,0 0 1,0 0-1,0 0 1,-1 0-1,1 0 1,-1-5-1,-2-16 34,2 22-13,0 1-1,0 0 1,-1-1-1,1 1 1,-1 0-1,1-1 1,-1 1-1,1 0 1,-1 0-1,0-1 1,0 1-1,1 0 1,-1 0-1,0 0 1,-2-2-1,-4-5 41,7 8-65,-1-1 1,1 1-1,0-1 1,-1 1-1,1-1 1,-1 1-1,1-1 1,0 1-1,-1 0 1,1-1-1,-1 1 0,1-1 1,-1 1-1,0 0 1,1 0-1,-1-1 1,1 1-1,-1 0 1,1 0-1,-1 0 1,0-1-1,1 1 1,-1 0-1,0 0 0,1 0 1,-2 0-1,1 0-16,-3 0 28,-1 0-1,1 0 0,-1 0 0,1 1 0,0-1 0,-1 1 1,1 0-1,0 0 0,-1 1 0,1-1 0,-8 5 0,7-3 126,1-1-201,1 0 1,-1 0-1,1 0 1,0 1-1,0-1 0,0 1 1,0 0-1,-4 6 0,5-7 99,0 1 0,0 0-1,0-1 1,0 0 0,-1 1-1,1-1 1,-3 2 0,-9 8 496,4-1-308,-21 15-1,6-5-748,22-19 539,1 1-1,-1-1 0,1 1 0,0-1 0,0 1 1,0 0-1,0 0 0,0 0 0,1 0 1,-1 0-1,1 0 0,0 0 0,0 0 0,0 1 1,0-1-1,0 0 0,1 1 0,0-1 1,-1 1-1,1-1 0,1 0 0,-1 1 0,0-1 1,1 1-1,0-1 0,-1 0 0,1 0 1,1 1-1,1 3 0,-1-4 19,0-1 0,-1 1 0,1-1 0,1 0 0,-1 0 0,0 0 0,1 0 0,-1 0 0,1 0 0,-1-1 0,1 1-1,3 1 1,13 7-8,-14-6-8,0-1 0,1-1 0,0 1 0,-1-1 0,1 0 0,0 0 0,0 0-1,0-1 1,0 0 0,1 0 0,7-1 0,29 5 127,19 2 37,-56-7-349,14 0 610,-19 0-640,0 0 0,0 0 1,0 0-1,0 0 0,0-1 0,0 1 1,0 0-1,0-1 0,0 1 1,0 0-1,-1-1 0,1 1 1,0-1-1,0 0 0,-1 1 0,1-1 1,1-1-1,1-2-895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8T19:55:58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2304,'0'13'6970,"25"-12"-4418,-15-2-2960,-1 3 497,0 0-1,14 5 0,14 2-166,47 10 834,-24-4-253,-36-10-335,1-1 0,-1-1 0,49-1 0,-67-2-147,14-1-189,0-1-1,20-4 1,-34 5-186,-1-1 0,1 1 0,-1-1 0,0 0 0,1-1 0,-1 1 0,0-1 1,0 0-1,-1-1 0,1 1 0,7-8 0,-11 10-93,0 0 330,-1 1 0,0 0 0,1 0 0,-1-1-1,0 1 1,1 0 0,-1-1 0,0 1 0,1 0 0,-1-1 0,0 1 0,0 0 0,1-1 0,-1 1 0,0-1 0,0 1 0,0 0-1,0-1 1,0 1 0,1-1 0,-1 1 0,0-1 0,0 1 0,0 0 0,0-1 0,0 1 0,0-1 0,-1 1 0,1-1 0,0 1-1,0-1 1,0 1 0,0 0 0,0-1 0,-1 1 0,1-1 0,0 1 0,-1-1 0,-7-9-2107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C395-7C66-410E-B171-1FB929CA5D2B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860D-B044-4B09-B3BA-D275FD7CC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C395-7C66-410E-B171-1FB929CA5D2B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860D-B044-4B09-B3BA-D275FD7CC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C395-7C66-410E-B171-1FB929CA5D2B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860D-B044-4B09-B3BA-D275FD7CC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C395-7C66-410E-B171-1FB929CA5D2B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860D-B044-4B09-B3BA-D275FD7CC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C395-7C66-410E-B171-1FB929CA5D2B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860D-B044-4B09-B3BA-D275FD7CC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C395-7C66-410E-B171-1FB929CA5D2B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860D-B044-4B09-B3BA-D275FD7CC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C395-7C66-410E-B171-1FB929CA5D2B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860D-B044-4B09-B3BA-D275FD7CC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C395-7C66-410E-B171-1FB929CA5D2B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860D-B044-4B09-B3BA-D275FD7CC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C395-7C66-410E-B171-1FB929CA5D2B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860D-B044-4B09-B3BA-D275FD7CC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C395-7C66-410E-B171-1FB929CA5D2B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860D-B044-4B09-B3BA-D275FD7CC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C395-7C66-410E-B171-1FB929CA5D2B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860D-B044-4B09-B3BA-D275FD7CC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BC395-7C66-410E-B171-1FB929CA5D2B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860D-B044-4B09-B3BA-D275FD7CC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2.xml"/><Relationship Id="rId13" Type="http://schemas.openxmlformats.org/officeDocument/2006/relationships/image" Target="../media/image515.png"/><Relationship Id="rId18" Type="http://schemas.openxmlformats.org/officeDocument/2006/relationships/customXml" Target="../ink/ink517.xml"/><Relationship Id="rId3" Type="http://schemas.openxmlformats.org/officeDocument/2006/relationships/image" Target="../media/image510.png"/><Relationship Id="rId21" Type="http://schemas.openxmlformats.org/officeDocument/2006/relationships/image" Target="../media/image519.png"/><Relationship Id="rId7" Type="http://schemas.openxmlformats.org/officeDocument/2006/relationships/image" Target="../media/image512.png"/><Relationship Id="rId12" Type="http://schemas.openxmlformats.org/officeDocument/2006/relationships/customXml" Target="../ink/ink514.xml"/><Relationship Id="rId17" Type="http://schemas.openxmlformats.org/officeDocument/2006/relationships/image" Target="../media/image517.png"/><Relationship Id="rId2" Type="http://schemas.openxmlformats.org/officeDocument/2006/relationships/image" Target="../media/image509.png"/><Relationship Id="rId16" Type="http://schemas.openxmlformats.org/officeDocument/2006/relationships/customXml" Target="../ink/ink516.xml"/><Relationship Id="rId20" Type="http://schemas.openxmlformats.org/officeDocument/2006/relationships/customXml" Target="../ink/ink5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1.xml"/><Relationship Id="rId11" Type="http://schemas.openxmlformats.org/officeDocument/2006/relationships/image" Target="../media/image514.png"/><Relationship Id="rId5" Type="http://schemas.openxmlformats.org/officeDocument/2006/relationships/image" Target="../media/image511.png"/><Relationship Id="rId15" Type="http://schemas.openxmlformats.org/officeDocument/2006/relationships/image" Target="../media/image516.png"/><Relationship Id="rId10" Type="http://schemas.openxmlformats.org/officeDocument/2006/relationships/customXml" Target="../ink/ink513.xml"/><Relationship Id="rId19" Type="http://schemas.openxmlformats.org/officeDocument/2006/relationships/image" Target="../media/image518.png"/><Relationship Id="rId4" Type="http://schemas.openxmlformats.org/officeDocument/2006/relationships/customXml" Target="../ink/ink510.xml"/><Relationship Id="rId9" Type="http://schemas.openxmlformats.org/officeDocument/2006/relationships/image" Target="../media/image513.png"/><Relationship Id="rId14" Type="http://schemas.openxmlformats.org/officeDocument/2006/relationships/customXml" Target="../ink/ink5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3.png"/><Relationship Id="rId13" Type="http://schemas.openxmlformats.org/officeDocument/2006/relationships/customXml" Target="../ink/ink524.xml"/><Relationship Id="rId18" Type="http://schemas.openxmlformats.org/officeDocument/2006/relationships/image" Target="../media/image528.png"/><Relationship Id="rId26" Type="http://schemas.openxmlformats.org/officeDocument/2006/relationships/image" Target="../media/image532.png"/><Relationship Id="rId39" Type="http://schemas.openxmlformats.org/officeDocument/2006/relationships/customXml" Target="../ink/ink537.xml"/><Relationship Id="rId3" Type="http://schemas.openxmlformats.org/officeDocument/2006/relationships/customXml" Target="../ink/ink519.xml"/><Relationship Id="rId21" Type="http://schemas.openxmlformats.org/officeDocument/2006/relationships/customXml" Target="../ink/ink528.xml"/><Relationship Id="rId34" Type="http://schemas.openxmlformats.org/officeDocument/2006/relationships/image" Target="../media/image536.png"/><Relationship Id="rId7" Type="http://schemas.openxmlformats.org/officeDocument/2006/relationships/customXml" Target="../ink/ink521.xml"/><Relationship Id="rId12" Type="http://schemas.openxmlformats.org/officeDocument/2006/relationships/image" Target="../media/image525.png"/><Relationship Id="rId17" Type="http://schemas.openxmlformats.org/officeDocument/2006/relationships/customXml" Target="../ink/ink526.xml"/><Relationship Id="rId25" Type="http://schemas.openxmlformats.org/officeDocument/2006/relationships/customXml" Target="../ink/ink530.xml"/><Relationship Id="rId33" Type="http://schemas.openxmlformats.org/officeDocument/2006/relationships/customXml" Target="../ink/ink534.xml"/><Relationship Id="rId38" Type="http://schemas.openxmlformats.org/officeDocument/2006/relationships/image" Target="../media/image538.png"/><Relationship Id="rId2" Type="http://schemas.openxmlformats.org/officeDocument/2006/relationships/image" Target="../media/image520.png"/><Relationship Id="rId16" Type="http://schemas.openxmlformats.org/officeDocument/2006/relationships/image" Target="../media/image527.png"/><Relationship Id="rId20" Type="http://schemas.openxmlformats.org/officeDocument/2006/relationships/image" Target="../media/image529.png"/><Relationship Id="rId29" Type="http://schemas.openxmlformats.org/officeDocument/2006/relationships/customXml" Target="../ink/ink5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2.png"/><Relationship Id="rId11" Type="http://schemas.openxmlformats.org/officeDocument/2006/relationships/customXml" Target="../ink/ink523.xml"/><Relationship Id="rId24" Type="http://schemas.openxmlformats.org/officeDocument/2006/relationships/image" Target="../media/image531.png"/><Relationship Id="rId32" Type="http://schemas.openxmlformats.org/officeDocument/2006/relationships/image" Target="../media/image535.png"/><Relationship Id="rId37" Type="http://schemas.openxmlformats.org/officeDocument/2006/relationships/customXml" Target="../ink/ink536.xml"/><Relationship Id="rId40" Type="http://schemas.openxmlformats.org/officeDocument/2006/relationships/image" Target="../media/image539.png"/><Relationship Id="rId5" Type="http://schemas.openxmlformats.org/officeDocument/2006/relationships/customXml" Target="../ink/ink520.xml"/><Relationship Id="rId15" Type="http://schemas.openxmlformats.org/officeDocument/2006/relationships/customXml" Target="../ink/ink525.xml"/><Relationship Id="rId23" Type="http://schemas.openxmlformats.org/officeDocument/2006/relationships/customXml" Target="../ink/ink529.xml"/><Relationship Id="rId28" Type="http://schemas.openxmlformats.org/officeDocument/2006/relationships/image" Target="../media/image533.png"/><Relationship Id="rId36" Type="http://schemas.openxmlformats.org/officeDocument/2006/relationships/image" Target="../media/image537.png"/><Relationship Id="rId10" Type="http://schemas.openxmlformats.org/officeDocument/2006/relationships/image" Target="../media/image524.png"/><Relationship Id="rId19" Type="http://schemas.openxmlformats.org/officeDocument/2006/relationships/customXml" Target="../ink/ink527.xml"/><Relationship Id="rId31" Type="http://schemas.openxmlformats.org/officeDocument/2006/relationships/customXml" Target="../ink/ink533.xml"/><Relationship Id="rId4" Type="http://schemas.openxmlformats.org/officeDocument/2006/relationships/image" Target="../media/image521.png"/><Relationship Id="rId9" Type="http://schemas.openxmlformats.org/officeDocument/2006/relationships/customXml" Target="../ink/ink522.xml"/><Relationship Id="rId14" Type="http://schemas.openxmlformats.org/officeDocument/2006/relationships/image" Target="../media/image526.png"/><Relationship Id="rId22" Type="http://schemas.openxmlformats.org/officeDocument/2006/relationships/image" Target="../media/image530.png"/><Relationship Id="rId27" Type="http://schemas.openxmlformats.org/officeDocument/2006/relationships/customXml" Target="../ink/ink531.xml"/><Relationship Id="rId30" Type="http://schemas.openxmlformats.org/officeDocument/2006/relationships/image" Target="../media/image534.png"/><Relationship Id="rId35" Type="http://schemas.openxmlformats.org/officeDocument/2006/relationships/customXml" Target="../ink/ink535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48.xml"/><Relationship Id="rId21" Type="http://schemas.openxmlformats.org/officeDocument/2006/relationships/image" Target="../media/image551.png"/><Relationship Id="rId42" Type="http://schemas.openxmlformats.org/officeDocument/2006/relationships/customXml" Target="../ink/ink556.xml"/><Relationship Id="rId47" Type="http://schemas.openxmlformats.org/officeDocument/2006/relationships/image" Target="../media/image564.png"/><Relationship Id="rId63" Type="http://schemas.openxmlformats.org/officeDocument/2006/relationships/image" Target="../media/image572.png"/><Relationship Id="rId68" Type="http://schemas.openxmlformats.org/officeDocument/2006/relationships/customXml" Target="../ink/ink569.xml"/><Relationship Id="rId84" Type="http://schemas.openxmlformats.org/officeDocument/2006/relationships/customXml" Target="../ink/ink577.xml"/><Relationship Id="rId89" Type="http://schemas.openxmlformats.org/officeDocument/2006/relationships/image" Target="../media/image585.png"/><Relationship Id="rId7" Type="http://schemas.openxmlformats.org/officeDocument/2006/relationships/image" Target="../media/image544.png"/><Relationship Id="rId71" Type="http://schemas.openxmlformats.org/officeDocument/2006/relationships/image" Target="../media/image576.png"/><Relationship Id="rId92" Type="http://schemas.openxmlformats.org/officeDocument/2006/relationships/customXml" Target="../ink/ink581.xml"/><Relationship Id="rId2" Type="http://schemas.openxmlformats.org/officeDocument/2006/relationships/image" Target="../media/image540.png"/><Relationship Id="rId16" Type="http://schemas.openxmlformats.org/officeDocument/2006/relationships/customXml" Target="../ink/ink543.xml"/><Relationship Id="rId29" Type="http://schemas.openxmlformats.org/officeDocument/2006/relationships/image" Target="../media/image555.png"/><Relationship Id="rId11" Type="http://schemas.openxmlformats.org/officeDocument/2006/relationships/image" Target="../media/image546.png"/><Relationship Id="rId24" Type="http://schemas.openxmlformats.org/officeDocument/2006/relationships/customXml" Target="../ink/ink547.xml"/><Relationship Id="rId32" Type="http://schemas.openxmlformats.org/officeDocument/2006/relationships/customXml" Target="../ink/ink551.xml"/><Relationship Id="rId37" Type="http://schemas.openxmlformats.org/officeDocument/2006/relationships/image" Target="../media/image559.png"/><Relationship Id="rId40" Type="http://schemas.openxmlformats.org/officeDocument/2006/relationships/customXml" Target="../ink/ink555.xml"/><Relationship Id="rId45" Type="http://schemas.openxmlformats.org/officeDocument/2006/relationships/image" Target="../media/image563.png"/><Relationship Id="rId53" Type="http://schemas.openxmlformats.org/officeDocument/2006/relationships/image" Target="../media/image567.png"/><Relationship Id="rId58" Type="http://schemas.openxmlformats.org/officeDocument/2006/relationships/customXml" Target="../ink/ink564.xml"/><Relationship Id="rId66" Type="http://schemas.openxmlformats.org/officeDocument/2006/relationships/customXml" Target="../ink/ink568.xml"/><Relationship Id="rId74" Type="http://schemas.openxmlformats.org/officeDocument/2006/relationships/customXml" Target="../ink/ink572.xml"/><Relationship Id="rId79" Type="http://schemas.openxmlformats.org/officeDocument/2006/relationships/image" Target="../media/image580.png"/><Relationship Id="rId87" Type="http://schemas.openxmlformats.org/officeDocument/2006/relationships/image" Target="../media/image584.png"/><Relationship Id="rId102" Type="http://schemas.openxmlformats.org/officeDocument/2006/relationships/customXml" Target="../ink/ink586.xml"/><Relationship Id="rId5" Type="http://schemas.openxmlformats.org/officeDocument/2006/relationships/image" Target="../media/image543.png"/><Relationship Id="rId61" Type="http://schemas.openxmlformats.org/officeDocument/2006/relationships/image" Target="../media/image571.png"/><Relationship Id="rId82" Type="http://schemas.openxmlformats.org/officeDocument/2006/relationships/customXml" Target="../ink/ink576.xml"/><Relationship Id="rId90" Type="http://schemas.openxmlformats.org/officeDocument/2006/relationships/customXml" Target="../ink/ink580.xml"/><Relationship Id="rId95" Type="http://schemas.openxmlformats.org/officeDocument/2006/relationships/image" Target="../media/image588.png"/><Relationship Id="rId19" Type="http://schemas.openxmlformats.org/officeDocument/2006/relationships/image" Target="../media/image550.png"/><Relationship Id="rId14" Type="http://schemas.openxmlformats.org/officeDocument/2006/relationships/customXml" Target="../ink/ink542.xml"/><Relationship Id="rId22" Type="http://schemas.openxmlformats.org/officeDocument/2006/relationships/customXml" Target="../ink/ink546.xml"/><Relationship Id="rId27" Type="http://schemas.openxmlformats.org/officeDocument/2006/relationships/image" Target="../media/image554.png"/><Relationship Id="rId30" Type="http://schemas.openxmlformats.org/officeDocument/2006/relationships/customXml" Target="../ink/ink550.xml"/><Relationship Id="rId35" Type="http://schemas.openxmlformats.org/officeDocument/2006/relationships/image" Target="../media/image558.png"/><Relationship Id="rId43" Type="http://schemas.openxmlformats.org/officeDocument/2006/relationships/image" Target="../media/image562.png"/><Relationship Id="rId48" Type="http://schemas.openxmlformats.org/officeDocument/2006/relationships/customXml" Target="../ink/ink559.xml"/><Relationship Id="rId56" Type="http://schemas.openxmlformats.org/officeDocument/2006/relationships/customXml" Target="../ink/ink563.xml"/><Relationship Id="rId64" Type="http://schemas.openxmlformats.org/officeDocument/2006/relationships/customXml" Target="../ink/ink567.xml"/><Relationship Id="rId69" Type="http://schemas.openxmlformats.org/officeDocument/2006/relationships/image" Target="../media/image575.png"/><Relationship Id="rId77" Type="http://schemas.openxmlformats.org/officeDocument/2006/relationships/image" Target="../media/image579.png"/><Relationship Id="rId100" Type="http://schemas.openxmlformats.org/officeDocument/2006/relationships/customXml" Target="../ink/ink585.xml"/><Relationship Id="rId8" Type="http://schemas.openxmlformats.org/officeDocument/2006/relationships/customXml" Target="../ink/ink539.xml"/><Relationship Id="rId51" Type="http://schemas.openxmlformats.org/officeDocument/2006/relationships/image" Target="../media/image566.png"/><Relationship Id="rId72" Type="http://schemas.openxmlformats.org/officeDocument/2006/relationships/customXml" Target="../ink/ink571.xml"/><Relationship Id="rId80" Type="http://schemas.openxmlformats.org/officeDocument/2006/relationships/customXml" Target="../ink/ink575.xml"/><Relationship Id="rId85" Type="http://schemas.openxmlformats.org/officeDocument/2006/relationships/image" Target="../media/image583.png"/><Relationship Id="rId93" Type="http://schemas.openxmlformats.org/officeDocument/2006/relationships/image" Target="../media/image587.png"/><Relationship Id="rId98" Type="http://schemas.openxmlformats.org/officeDocument/2006/relationships/customXml" Target="../ink/ink584.xml"/><Relationship Id="rId3" Type="http://schemas.openxmlformats.org/officeDocument/2006/relationships/image" Target="../media/image541.png"/><Relationship Id="rId12" Type="http://schemas.openxmlformats.org/officeDocument/2006/relationships/customXml" Target="../ink/ink541.xml"/><Relationship Id="rId17" Type="http://schemas.openxmlformats.org/officeDocument/2006/relationships/image" Target="../media/image549.png"/><Relationship Id="rId25" Type="http://schemas.openxmlformats.org/officeDocument/2006/relationships/image" Target="../media/image553.png"/><Relationship Id="rId33" Type="http://schemas.openxmlformats.org/officeDocument/2006/relationships/image" Target="../media/image557.png"/><Relationship Id="rId38" Type="http://schemas.openxmlformats.org/officeDocument/2006/relationships/customXml" Target="../ink/ink554.xml"/><Relationship Id="rId46" Type="http://schemas.openxmlformats.org/officeDocument/2006/relationships/customXml" Target="../ink/ink558.xml"/><Relationship Id="rId59" Type="http://schemas.openxmlformats.org/officeDocument/2006/relationships/image" Target="../media/image570.png"/><Relationship Id="rId67" Type="http://schemas.openxmlformats.org/officeDocument/2006/relationships/image" Target="../media/image574.png"/><Relationship Id="rId103" Type="http://schemas.openxmlformats.org/officeDocument/2006/relationships/image" Target="../media/image592.png"/><Relationship Id="rId20" Type="http://schemas.openxmlformats.org/officeDocument/2006/relationships/customXml" Target="../ink/ink545.xml"/><Relationship Id="rId41" Type="http://schemas.openxmlformats.org/officeDocument/2006/relationships/image" Target="../media/image561.png"/><Relationship Id="rId54" Type="http://schemas.openxmlformats.org/officeDocument/2006/relationships/customXml" Target="../ink/ink562.xml"/><Relationship Id="rId62" Type="http://schemas.openxmlformats.org/officeDocument/2006/relationships/customXml" Target="../ink/ink566.xml"/><Relationship Id="rId70" Type="http://schemas.openxmlformats.org/officeDocument/2006/relationships/customXml" Target="../ink/ink570.xml"/><Relationship Id="rId75" Type="http://schemas.openxmlformats.org/officeDocument/2006/relationships/image" Target="../media/image578.png"/><Relationship Id="rId83" Type="http://schemas.openxmlformats.org/officeDocument/2006/relationships/image" Target="../media/image582.png"/><Relationship Id="rId88" Type="http://schemas.openxmlformats.org/officeDocument/2006/relationships/customXml" Target="../ink/ink579.xml"/><Relationship Id="rId91" Type="http://schemas.openxmlformats.org/officeDocument/2006/relationships/image" Target="../media/image586.png"/><Relationship Id="rId96" Type="http://schemas.openxmlformats.org/officeDocument/2006/relationships/customXml" Target="../ink/ink5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8.xml"/><Relationship Id="rId15" Type="http://schemas.openxmlformats.org/officeDocument/2006/relationships/image" Target="../media/image548.png"/><Relationship Id="rId23" Type="http://schemas.openxmlformats.org/officeDocument/2006/relationships/image" Target="../media/image552.png"/><Relationship Id="rId28" Type="http://schemas.openxmlformats.org/officeDocument/2006/relationships/customXml" Target="../ink/ink549.xml"/><Relationship Id="rId36" Type="http://schemas.openxmlformats.org/officeDocument/2006/relationships/customXml" Target="../ink/ink553.xml"/><Relationship Id="rId49" Type="http://schemas.openxmlformats.org/officeDocument/2006/relationships/image" Target="../media/image565.png"/><Relationship Id="rId57" Type="http://schemas.openxmlformats.org/officeDocument/2006/relationships/image" Target="../media/image569.png"/><Relationship Id="rId10" Type="http://schemas.openxmlformats.org/officeDocument/2006/relationships/customXml" Target="../ink/ink540.xml"/><Relationship Id="rId31" Type="http://schemas.openxmlformats.org/officeDocument/2006/relationships/image" Target="../media/image556.png"/><Relationship Id="rId44" Type="http://schemas.openxmlformats.org/officeDocument/2006/relationships/customXml" Target="../ink/ink557.xml"/><Relationship Id="rId52" Type="http://schemas.openxmlformats.org/officeDocument/2006/relationships/customXml" Target="../ink/ink561.xml"/><Relationship Id="rId60" Type="http://schemas.openxmlformats.org/officeDocument/2006/relationships/customXml" Target="../ink/ink565.xml"/><Relationship Id="rId65" Type="http://schemas.openxmlformats.org/officeDocument/2006/relationships/image" Target="../media/image573.png"/><Relationship Id="rId73" Type="http://schemas.openxmlformats.org/officeDocument/2006/relationships/image" Target="../media/image577.png"/><Relationship Id="rId78" Type="http://schemas.openxmlformats.org/officeDocument/2006/relationships/customXml" Target="../ink/ink574.xml"/><Relationship Id="rId81" Type="http://schemas.openxmlformats.org/officeDocument/2006/relationships/image" Target="../media/image581.png"/><Relationship Id="rId86" Type="http://schemas.openxmlformats.org/officeDocument/2006/relationships/customXml" Target="../ink/ink578.xml"/><Relationship Id="rId94" Type="http://schemas.openxmlformats.org/officeDocument/2006/relationships/customXml" Target="../ink/ink582.xml"/><Relationship Id="rId99" Type="http://schemas.openxmlformats.org/officeDocument/2006/relationships/image" Target="../media/image590.png"/><Relationship Id="rId101" Type="http://schemas.openxmlformats.org/officeDocument/2006/relationships/image" Target="../media/image591.png"/><Relationship Id="rId4" Type="http://schemas.openxmlformats.org/officeDocument/2006/relationships/image" Target="../media/image542.png"/><Relationship Id="rId9" Type="http://schemas.openxmlformats.org/officeDocument/2006/relationships/image" Target="../media/image545.png"/><Relationship Id="rId13" Type="http://schemas.openxmlformats.org/officeDocument/2006/relationships/image" Target="../media/image547.png"/><Relationship Id="rId18" Type="http://schemas.openxmlformats.org/officeDocument/2006/relationships/customXml" Target="../ink/ink544.xml"/><Relationship Id="rId39" Type="http://schemas.openxmlformats.org/officeDocument/2006/relationships/image" Target="../media/image560.png"/><Relationship Id="rId34" Type="http://schemas.openxmlformats.org/officeDocument/2006/relationships/customXml" Target="../ink/ink552.xml"/><Relationship Id="rId50" Type="http://schemas.openxmlformats.org/officeDocument/2006/relationships/customXml" Target="../ink/ink560.xml"/><Relationship Id="rId55" Type="http://schemas.openxmlformats.org/officeDocument/2006/relationships/image" Target="../media/image568.png"/><Relationship Id="rId76" Type="http://schemas.openxmlformats.org/officeDocument/2006/relationships/customXml" Target="../ink/ink573.xml"/><Relationship Id="rId97" Type="http://schemas.openxmlformats.org/officeDocument/2006/relationships/image" Target="../media/image58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92.xml"/><Relationship Id="rId18" Type="http://schemas.openxmlformats.org/officeDocument/2006/relationships/image" Target="../media/image601.png"/><Relationship Id="rId26" Type="http://schemas.openxmlformats.org/officeDocument/2006/relationships/image" Target="../media/image605.png"/><Relationship Id="rId39" Type="http://schemas.openxmlformats.org/officeDocument/2006/relationships/customXml" Target="../ink/ink605.xml"/><Relationship Id="rId3" Type="http://schemas.openxmlformats.org/officeDocument/2006/relationships/customXml" Target="../ink/ink587.xml"/><Relationship Id="rId21" Type="http://schemas.openxmlformats.org/officeDocument/2006/relationships/customXml" Target="../ink/ink596.xml"/><Relationship Id="rId34" Type="http://schemas.openxmlformats.org/officeDocument/2006/relationships/image" Target="../media/image609.png"/><Relationship Id="rId42" Type="http://schemas.openxmlformats.org/officeDocument/2006/relationships/image" Target="../media/image613.png"/><Relationship Id="rId47" Type="http://schemas.openxmlformats.org/officeDocument/2006/relationships/customXml" Target="../ink/ink609.xml"/><Relationship Id="rId50" Type="http://schemas.openxmlformats.org/officeDocument/2006/relationships/image" Target="../media/image617.png"/><Relationship Id="rId7" Type="http://schemas.openxmlformats.org/officeDocument/2006/relationships/customXml" Target="../ink/ink589.xml"/><Relationship Id="rId12" Type="http://schemas.openxmlformats.org/officeDocument/2006/relationships/image" Target="../media/image598.png"/><Relationship Id="rId17" Type="http://schemas.openxmlformats.org/officeDocument/2006/relationships/customXml" Target="../ink/ink594.xml"/><Relationship Id="rId25" Type="http://schemas.openxmlformats.org/officeDocument/2006/relationships/customXml" Target="../ink/ink598.xml"/><Relationship Id="rId33" Type="http://schemas.openxmlformats.org/officeDocument/2006/relationships/customXml" Target="../ink/ink602.xml"/><Relationship Id="rId38" Type="http://schemas.openxmlformats.org/officeDocument/2006/relationships/image" Target="../media/image611.png"/><Relationship Id="rId46" Type="http://schemas.openxmlformats.org/officeDocument/2006/relationships/image" Target="../media/image615.png"/><Relationship Id="rId2" Type="http://schemas.openxmlformats.org/officeDocument/2006/relationships/image" Target="../media/image593.png"/><Relationship Id="rId16" Type="http://schemas.openxmlformats.org/officeDocument/2006/relationships/image" Target="../media/image600.png"/><Relationship Id="rId20" Type="http://schemas.openxmlformats.org/officeDocument/2006/relationships/image" Target="../media/image602.png"/><Relationship Id="rId29" Type="http://schemas.openxmlformats.org/officeDocument/2006/relationships/customXml" Target="../ink/ink600.xml"/><Relationship Id="rId41" Type="http://schemas.openxmlformats.org/officeDocument/2006/relationships/customXml" Target="../ink/ink606.xml"/><Relationship Id="rId54" Type="http://schemas.openxmlformats.org/officeDocument/2006/relationships/image" Target="../media/image6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5.png"/><Relationship Id="rId11" Type="http://schemas.openxmlformats.org/officeDocument/2006/relationships/customXml" Target="../ink/ink591.xml"/><Relationship Id="rId24" Type="http://schemas.openxmlformats.org/officeDocument/2006/relationships/image" Target="../media/image604.png"/><Relationship Id="rId32" Type="http://schemas.openxmlformats.org/officeDocument/2006/relationships/image" Target="../media/image608.png"/><Relationship Id="rId37" Type="http://schemas.openxmlformats.org/officeDocument/2006/relationships/customXml" Target="../ink/ink604.xml"/><Relationship Id="rId40" Type="http://schemas.openxmlformats.org/officeDocument/2006/relationships/image" Target="../media/image612.png"/><Relationship Id="rId45" Type="http://schemas.openxmlformats.org/officeDocument/2006/relationships/customXml" Target="../ink/ink608.xml"/><Relationship Id="rId53" Type="http://schemas.openxmlformats.org/officeDocument/2006/relationships/customXml" Target="../ink/ink612.xml"/><Relationship Id="rId5" Type="http://schemas.openxmlformats.org/officeDocument/2006/relationships/customXml" Target="../ink/ink588.xml"/><Relationship Id="rId15" Type="http://schemas.openxmlformats.org/officeDocument/2006/relationships/customXml" Target="../ink/ink593.xml"/><Relationship Id="rId23" Type="http://schemas.openxmlformats.org/officeDocument/2006/relationships/customXml" Target="../ink/ink597.xml"/><Relationship Id="rId28" Type="http://schemas.openxmlformats.org/officeDocument/2006/relationships/image" Target="../media/image606.png"/><Relationship Id="rId36" Type="http://schemas.openxmlformats.org/officeDocument/2006/relationships/image" Target="../media/image610.png"/><Relationship Id="rId49" Type="http://schemas.openxmlformats.org/officeDocument/2006/relationships/customXml" Target="../ink/ink610.xml"/><Relationship Id="rId10" Type="http://schemas.openxmlformats.org/officeDocument/2006/relationships/image" Target="../media/image597.png"/><Relationship Id="rId19" Type="http://schemas.openxmlformats.org/officeDocument/2006/relationships/customXml" Target="../ink/ink595.xml"/><Relationship Id="rId31" Type="http://schemas.openxmlformats.org/officeDocument/2006/relationships/customXml" Target="../ink/ink601.xml"/><Relationship Id="rId44" Type="http://schemas.openxmlformats.org/officeDocument/2006/relationships/image" Target="../media/image614.png"/><Relationship Id="rId52" Type="http://schemas.openxmlformats.org/officeDocument/2006/relationships/image" Target="../media/image618.png"/><Relationship Id="rId4" Type="http://schemas.openxmlformats.org/officeDocument/2006/relationships/image" Target="../media/image594.png"/><Relationship Id="rId9" Type="http://schemas.openxmlformats.org/officeDocument/2006/relationships/customXml" Target="../ink/ink590.xml"/><Relationship Id="rId14" Type="http://schemas.openxmlformats.org/officeDocument/2006/relationships/image" Target="../media/image599.png"/><Relationship Id="rId22" Type="http://schemas.openxmlformats.org/officeDocument/2006/relationships/image" Target="../media/image603.png"/><Relationship Id="rId27" Type="http://schemas.openxmlformats.org/officeDocument/2006/relationships/customXml" Target="../ink/ink599.xml"/><Relationship Id="rId30" Type="http://schemas.openxmlformats.org/officeDocument/2006/relationships/image" Target="../media/image607.png"/><Relationship Id="rId35" Type="http://schemas.openxmlformats.org/officeDocument/2006/relationships/customXml" Target="../ink/ink603.xml"/><Relationship Id="rId43" Type="http://schemas.openxmlformats.org/officeDocument/2006/relationships/customXml" Target="../ink/ink607.xml"/><Relationship Id="rId48" Type="http://schemas.openxmlformats.org/officeDocument/2006/relationships/image" Target="../media/image616.png"/><Relationship Id="rId8" Type="http://schemas.openxmlformats.org/officeDocument/2006/relationships/image" Target="../media/image596.png"/><Relationship Id="rId51" Type="http://schemas.openxmlformats.org/officeDocument/2006/relationships/customXml" Target="../ink/ink6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6.xml"/><Relationship Id="rId3" Type="http://schemas.openxmlformats.org/officeDocument/2006/relationships/image" Target="../media/image620.png"/><Relationship Id="rId7" Type="http://schemas.openxmlformats.org/officeDocument/2006/relationships/image" Target="../media/image622.png"/><Relationship Id="rId2" Type="http://schemas.openxmlformats.org/officeDocument/2006/relationships/customXml" Target="../ink/ink6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5.xml"/><Relationship Id="rId5" Type="http://schemas.openxmlformats.org/officeDocument/2006/relationships/image" Target="../media/image621.png"/><Relationship Id="rId4" Type="http://schemas.openxmlformats.org/officeDocument/2006/relationships/customXml" Target="../ink/ink614.xml"/><Relationship Id="rId9" Type="http://schemas.openxmlformats.org/officeDocument/2006/relationships/image" Target="../media/image623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6" Type="http://schemas.openxmlformats.org/officeDocument/2006/relationships/customXml" Target="../ink/ink8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28" Type="http://schemas.openxmlformats.org/officeDocument/2006/relationships/customXml" Target="../ink/ink64.xml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13" Type="http://schemas.openxmlformats.org/officeDocument/2006/relationships/image" Target="../media/image56.png"/><Relationship Id="rId118" Type="http://schemas.openxmlformats.org/officeDocument/2006/relationships/customXml" Target="../ink/ink59.xml"/><Relationship Id="rId126" Type="http://schemas.openxmlformats.org/officeDocument/2006/relationships/customXml" Target="../ink/ink63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116" Type="http://schemas.openxmlformats.org/officeDocument/2006/relationships/customXml" Target="../ink/ink58.xml"/><Relationship Id="rId124" Type="http://schemas.openxmlformats.org/officeDocument/2006/relationships/customXml" Target="../ink/ink62.xml"/><Relationship Id="rId129" Type="http://schemas.openxmlformats.org/officeDocument/2006/relationships/image" Target="../media/image64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11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30" Type="http://schemas.openxmlformats.org/officeDocument/2006/relationships/customXml" Target="../ink/ink65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0.xml"/><Relationship Id="rId18" Type="http://schemas.openxmlformats.org/officeDocument/2006/relationships/image" Target="../media/image75.png"/><Relationship Id="rId26" Type="http://schemas.openxmlformats.org/officeDocument/2006/relationships/image" Target="../media/image79.png"/><Relationship Id="rId39" Type="http://schemas.openxmlformats.org/officeDocument/2006/relationships/customXml" Target="../ink/ink83.xml"/><Relationship Id="rId21" Type="http://schemas.openxmlformats.org/officeDocument/2006/relationships/customXml" Target="../ink/ink74.xml"/><Relationship Id="rId34" Type="http://schemas.openxmlformats.org/officeDocument/2006/relationships/image" Target="../media/image83.png"/><Relationship Id="rId42" Type="http://schemas.openxmlformats.org/officeDocument/2006/relationships/image" Target="../media/image87.png"/><Relationship Id="rId47" Type="http://schemas.openxmlformats.org/officeDocument/2006/relationships/customXml" Target="../ink/ink87.xml"/><Relationship Id="rId50" Type="http://schemas.openxmlformats.org/officeDocument/2006/relationships/image" Target="../media/image91.png"/><Relationship Id="rId55" Type="http://schemas.openxmlformats.org/officeDocument/2006/relationships/customXml" Target="../ink/ink91.xml"/><Relationship Id="rId63" Type="http://schemas.openxmlformats.org/officeDocument/2006/relationships/customXml" Target="../ink/ink95.xml"/><Relationship Id="rId68" Type="http://schemas.openxmlformats.org/officeDocument/2006/relationships/image" Target="../media/image100.png"/><Relationship Id="rId76" Type="http://schemas.openxmlformats.org/officeDocument/2006/relationships/image" Target="../media/image104.png"/><Relationship Id="rId84" Type="http://schemas.openxmlformats.org/officeDocument/2006/relationships/image" Target="../media/image108.png"/><Relationship Id="rId89" Type="http://schemas.openxmlformats.org/officeDocument/2006/relationships/customXml" Target="../ink/ink108.xml"/><Relationship Id="rId7" Type="http://schemas.openxmlformats.org/officeDocument/2006/relationships/customXml" Target="../ink/ink67.xml"/><Relationship Id="rId71" Type="http://schemas.openxmlformats.org/officeDocument/2006/relationships/customXml" Target="../ink/ink99.xml"/><Relationship Id="rId92" Type="http://schemas.openxmlformats.org/officeDocument/2006/relationships/image" Target="../media/image112.png"/><Relationship Id="rId2" Type="http://schemas.openxmlformats.org/officeDocument/2006/relationships/image" Target="../media/image66.png"/><Relationship Id="rId16" Type="http://schemas.openxmlformats.org/officeDocument/2006/relationships/image" Target="../media/image74.png"/><Relationship Id="rId29" Type="http://schemas.openxmlformats.org/officeDocument/2006/relationships/customXml" Target="../ink/ink78.xml"/><Relationship Id="rId11" Type="http://schemas.openxmlformats.org/officeDocument/2006/relationships/customXml" Target="../ink/ink69.xml"/><Relationship Id="rId24" Type="http://schemas.openxmlformats.org/officeDocument/2006/relationships/image" Target="../media/image78.png"/><Relationship Id="rId32" Type="http://schemas.openxmlformats.org/officeDocument/2006/relationships/image" Target="../media/image82.png"/><Relationship Id="rId37" Type="http://schemas.openxmlformats.org/officeDocument/2006/relationships/customXml" Target="../ink/ink82.xml"/><Relationship Id="rId40" Type="http://schemas.openxmlformats.org/officeDocument/2006/relationships/image" Target="../media/image86.png"/><Relationship Id="rId45" Type="http://schemas.openxmlformats.org/officeDocument/2006/relationships/customXml" Target="../ink/ink86.xml"/><Relationship Id="rId53" Type="http://schemas.openxmlformats.org/officeDocument/2006/relationships/customXml" Target="../ink/ink90.xml"/><Relationship Id="rId58" Type="http://schemas.openxmlformats.org/officeDocument/2006/relationships/image" Target="../media/image95.png"/><Relationship Id="rId66" Type="http://schemas.openxmlformats.org/officeDocument/2006/relationships/image" Target="../media/image99.png"/><Relationship Id="rId74" Type="http://schemas.openxmlformats.org/officeDocument/2006/relationships/image" Target="../media/image103.png"/><Relationship Id="rId79" Type="http://schemas.openxmlformats.org/officeDocument/2006/relationships/customXml" Target="../ink/ink103.xml"/><Relationship Id="rId87" Type="http://schemas.openxmlformats.org/officeDocument/2006/relationships/customXml" Target="../ink/ink107.xml"/><Relationship Id="rId5" Type="http://schemas.openxmlformats.org/officeDocument/2006/relationships/customXml" Target="../ink/ink66.xml"/><Relationship Id="rId61" Type="http://schemas.openxmlformats.org/officeDocument/2006/relationships/customXml" Target="../ink/ink94.xml"/><Relationship Id="rId82" Type="http://schemas.openxmlformats.org/officeDocument/2006/relationships/image" Target="../media/image107.png"/><Relationship Id="rId90" Type="http://schemas.openxmlformats.org/officeDocument/2006/relationships/image" Target="../media/image111.png"/><Relationship Id="rId19" Type="http://schemas.openxmlformats.org/officeDocument/2006/relationships/customXml" Target="../ink/ink73.xml"/><Relationship Id="rId14" Type="http://schemas.openxmlformats.org/officeDocument/2006/relationships/image" Target="../media/image73.png"/><Relationship Id="rId22" Type="http://schemas.openxmlformats.org/officeDocument/2006/relationships/image" Target="../media/image77.png"/><Relationship Id="rId27" Type="http://schemas.openxmlformats.org/officeDocument/2006/relationships/customXml" Target="../ink/ink77.xml"/><Relationship Id="rId30" Type="http://schemas.openxmlformats.org/officeDocument/2006/relationships/image" Target="../media/image81.png"/><Relationship Id="rId35" Type="http://schemas.openxmlformats.org/officeDocument/2006/relationships/customXml" Target="../ink/ink81.xml"/><Relationship Id="rId43" Type="http://schemas.openxmlformats.org/officeDocument/2006/relationships/customXml" Target="../ink/ink85.xml"/><Relationship Id="rId48" Type="http://schemas.openxmlformats.org/officeDocument/2006/relationships/image" Target="../media/image90.png"/><Relationship Id="rId56" Type="http://schemas.openxmlformats.org/officeDocument/2006/relationships/image" Target="../media/image94.png"/><Relationship Id="rId64" Type="http://schemas.openxmlformats.org/officeDocument/2006/relationships/image" Target="../media/image98.png"/><Relationship Id="rId69" Type="http://schemas.openxmlformats.org/officeDocument/2006/relationships/customXml" Target="../ink/ink98.xml"/><Relationship Id="rId77" Type="http://schemas.openxmlformats.org/officeDocument/2006/relationships/customXml" Target="../ink/ink102.xml"/><Relationship Id="rId8" Type="http://schemas.openxmlformats.org/officeDocument/2006/relationships/image" Target="../media/image70.png"/><Relationship Id="rId51" Type="http://schemas.openxmlformats.org/officeDocument/2006/relationships/customXml" Target="../ink/ink89.xml"/><Relationship Id="rId72" Type="http://schemas.openxmlformats.org/officeDocument/2006/relationships/image" Target="../media/image102.png"/><Relationship Id="rId80" Type="http://schemas.openxmlformats.org/officeDocument/2006/relationships/image" Target="../media/image106.png"/><Relationship Id="rId85" Type="http://schemas.openxmlformats.org/officeDocument/2006/relationships/customXml" Target="../ink/ink106.xml"/><Relationship Id="rId93" Type="http://schemas.openxmlformats.org/officeDocument/2006/relationships/customXml" Target="../ink/ink110.xml"/><Relationship Id="rId3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customXml" Target="../ink/ink72.xml"/><Relationship Id="rId25" Type="http://schemas.openxmlformats.org/officeDocument/2006/relationships/customXml" Target="../ink/ink76.xml"/><Relationship Id="rId33" Type="http://schemas.openxmlformats.org/officeDocument/2006/relationships/customXml" Target="../ink/ink80.xml"/><Relationship Id="rId38" Type="http://schemas.openxmlformats.org/officeDocument/2006/relationships/image" Target="../media/image85.png"/><Relationship Id="rId46" Type="http://schemas.openxmlformats.org/officeDocument/2006/relationships/image" Target="../media/image89.png"/><Relationship Id="rId59" Type="http://schemas.openxmlformats.org/officeDocument/2006/relationships/customXml" Target="../ink/ink93.xml"/><Relationship Id="rId67" Type="http://schemas.openxmlformats.org/officeDocument/2006/relationships/customXml" Target="../ink/ink97.xml"/><Relationship Id="rId20" Type="http://schemas.openxmlformats.org/officeDocument/2006/relationships/image" Target="../media/image76.png"/><Relationship Id="rId41" Type="http://schemas.openxmlformats.org/officeDocument/2006/relationships/customXml" Target="../ink/ink84.xml"/><Relationship Id="rId54" Type="http://schemas.openxmlformats.org/officeDocument/2006/relationships/image" Target="../media/image93.png"/><Relationship Id="rId62" Type="http://schemas.openxmlformats.org/officeDocument/2006/relationships/image" Target="../media/image97.png"/><Relationship Id="rId70" Type="http://schemas.openxmlformats.org/officeDocument/2006/relationships/image" Target="../media/image101.png"/><Relationship Id="rId75" Type="http://schemas.openxmlformats.org/officeDocument/2006/relationships/customXml" Target="../ink/ink101.xml"/><Relationship Id="rId83" Type="http://schemas.openxmlformats.org/officeDocument/2006/relationships/customXml" Target="../ink/ink105.xml"/><Relationship Id="rId88" Type="http://schemas.openxmlformats.org/officeDocument/2006/relationships/image" Target="../media/image110.png"/><Relationship Id="rId91" Type="http://schemas.openxmlformats.org/officeDocument/2006/relationships/customXml" Target="../ink/ink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5" Type="http://schemas.openxmlformats.org/officeDocument/2006/relationships/customXml" Target="../ink/ink71.xml"/><Relationship Id="rId23" Type="http://schemas.openxmlformats.org/officeDocument/2006/relationships/customXml" Target="../ink/ink75.xml"/><Relationship Id="rId28" Type="http://schemas.openxmlformats.org/officeDocument/2006/relationships/image" Target="../media/image80.png"/><Relationship Id="rId36" Type="http://schemas.openxmlformats.org/officeDocument/2006/relationships/image" Target="../media/image84.png"/><Relationship Id="rId49" Type="http://schemas.openxmlformats.org/officeDocument/2006/relationships/customXml" Target="../ink/ink88.xml"/><Relationship Id="rId57" Type="http://schemas.openxmlformats.org/officeDocument/2006/relationships/customXml" Target="../ink/ink92.xml"/><Relationship Id="rId10" Type="http://schemas.openxmlformats.org/officeDocument/2006/relationships/image" Target="../media/image71.png"/><Relationship Id="rId31" Type="http://schemas.openxmlformats.org/officeDocument/2006/relationships/customXml" Target="../ink/ink79.xml"/><Relationship Id="rId44" Type="http://schemas.openxmlformats.org/officeDocument/2006/relationships/image" Target="../media/image88.png"/><Relationship Id="rId52" Type="http://schemas.openxmlformats.org/officeDocument/2006/relationships/image" Target="../media/image92.png"/><Relationship Id="rId60" Type="http://schemas.openxmlformats.org/officeDocument/2006/relationships/image" Target="../media/image96.png"/><Relationship Id="rId65" Type="http://schemas.openxmlformats.org/officeDocument/2006/relationships/customXml" Target="../ink/ink96.xml"/><Relationship Id="rId73" Type="http://schemas.openxmlformats.org/officeDocument/2006/relationships/customXml" Target="../ink/ink100.xml"/><Relationship Id="rId78" Type="http://schemas.openxmlformats.org/officeDocument/2006/relationships/image" Target="../media/image105.png"/><Relationship Id="rId81" Type="http://schemas.openxmlformats.org/officeDocument/2006/relationships/customXml" Target="../ink/ink104.xml"/><Relationship Id="rId86" Type="http://schemas.openxmlformats.org/officeDocument/2006/relationships/image" Target="../media/image109.png"/><Relationship Id="rId94" Type="http://schemas.openxmlformats.org/officeDocument/2006/relationships/image" Target="../media/image113.png"/><Relationship Id="rId4" Type="http://schemas.openxmlformats.org/officeDocument/2006/relationships/image" Target="../media/image68.png"/><Relationship Id="rId9" Type="http://schemas.openxmlformats.org/officeDocument/2006/relationships/customXml" Target="../ink/ink6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customXml" Target="../ink/ink116.xml"/><Relationship Id="rId18" Type="http://schemas.openxmlformats.org/officeDocument/2006/relationships/image" Target="../media/image122.png"/><Relationship Id="rId26" Type="http://schemas.openxmlformats.org/officeDocument/2006/relationships/image" Target="../media/image126.png"/><Relationship Id="rId39" Type="http://schemas.openxmlformats.org/officeDocument/2006/relationships/customXml" Target="../ink/ink129.xml"/><Relationship Id="rId3" Type="http://schemas.openxmlformats.org/officeDocument/2006/relationships/customXml" Target="../ink/ink111.xml"/><Relationship Id="rId21" Type="http://schemas.openxmlformats.org/officeDocument/2006/relationships/customXml" Target="../ink/ink120.xml"/><Relationship Id="rId34" Type="http://schemas.openxmlformats.org/officeDocument/2006/relationships/image" Target="../media/image130.png"/><Relationship Id="rId42" Type="http://schemas.openxmlformats.org/officeDocument/2006/relationships/image" Target="../media/image134.png"/><Relationship Id="rId47" Type="http://schemas.openxmlformats.org/officeDocument/2006/relationships/customXml" Target="../ink/ink133.xml"/><Relationship Id="rId7" Type="http://schemas.openxmlformats.org/officeDocument/2006/relationships/customXml" Target="../ink/ink113.xml"/><Relationship Id="rId12" Type="http://schemas.openxmlformats.org/officeDocument/2006/relationships/image" Target="../media/image119.png"/><Relationship Id="rId17" Type="http://schemas.openxmlformats.org/officeDocument/2006/relationships/customXml" Target="../ink/ink118.xml"/><Relationship Id="rId25" Type="http://schemas.openxmlformats.org/officeDocument/2006/relationships/customXml" Target="../ink/ink122.xml"/><Relationship Id="rId33" Type="http://schemas.openxmlformats.org/officeDocument/2006/relationships/customXml" Target="../ink/ink126.xml"/><Relationship Id="rId38" Type="http://schemas.openxmlformats.org/officeDocument/2006/relationships/image" Target="../media/image132.png"/><Relationship Id="rId46" Type="http://schemas.openxmlformats.org/officeDocument/2006/relationships/image" Target="../media/image136.png"/><Relationship Id="rId2" Type="http://schemas.openxmlformats.org/officeDocument/2006/relationships/image" Target="../media/image114.png"/><Relationship Id="rId16" Type="http://schemas.openxmlformats.org/officeDocument/2006/relationships/image" Target="../media/image121.png"/><Relationship Id="rId20" Type="http://schemas.openxmlformats.org/officeDocument/2006/relationships/image" Target="../media/image123.png"/><Relationship Id="rId29" Type="http://schemas.openxmlformats.org/officeDocument/2006/relationships/customXml" Target="../ink/ink124.xml"/><Relationship Id="rId41" Type="http://schemas.openxmlformats.org/officeDocument/2006/relationships/customXml" Target="../ink/ink1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customXml" Target="../ink/ink115.xml"/><Relationship Id="rId24" Type="http://schemas.openxmlformats.org/officeDocument/2006/relationships/image" Target="../media/image125.png"/><Relationship Id="rId32" Type="http://schemas.openxmlformats.org/officeDocument/2006/relationships/image" Target="../media/image129.png"/><Relationship Id="rId37" Type="http://schemas.openxmlformats.org/officeDocument/2006/relationships/customXml" Target="../ink/ink128.xml"/><Relationship Id="rId40" Type="http://schemas.openxmlformats.org/officeDocument/2006/relationships/image" Target="../media/image133.png"/><Relationship Id="rId45" Type="http://schemas.openxmlformats.org/officeDocument/2006/relationships/customXml" Target="../ink/ink132.xml"/><Relationship Id="rId5" Type="http://schemas.openxmlformats.org/officeDocument/2006/relationships/customXml" Target="../ink/ink112.xml"/><Relationship Id="rId15" Type="http://schemas.openxmlformats.org/officeDocument/2006/relationships/customXml" Target="../ink/ink117.xml"/><Relationship Id="rId23" Type="http://schemas.openxmlformats.org/officeDocument/2006/relationships/customXml" Target="../ink/ink121.xml"/><Relationship Id="rId28" Type="http://schemas.openxmlformats.org/officeDocument/2006/relationships/image" Target="../media/image127.png"/><Relationship Id="rId36" Type="http://schemas.openxmlformats.org/officeDocument/2006/relationships/image" Target="../media/image131.png"/><Relationship Id="rId10" Type="http://schemas.openxmlformats.org/officeDocument/2006/relationships/image" Target="../media/image118.png"/><Relationship Id="rId19" Type="http://schemas.openxmlformats.org/officeDocument/2006/relationships/customXml" Target="../ink/ink119.xml"/><Relationship Id="rId31" Type="http://schemas.openxmlformats.org/officeDocument/2006/relationships/customXml" Target="../ink/ink125.xml"/><Relationship Id="rId44" Type="http://schemas.openxmlformats.org/officeDocument/2006/relationships/image" Target="../media/image135.png"/><Relationship Id="rId4" Type="http://schemas.openxmlformats.org/officeDocument/2006/relationships/image" Target="../media/image115.png"/><Relationship Id="rId9" Type="http://schemas.openxmlformats.org/officeDocument/2006/relationships/customXml" Target="../ink/ink114.xml"/><Relationship Id="rId14" Type="http://schemas.openxmlformats.org/officeDocument/2006/relationships/image" Target="../media/image120.png"/><Relationship Id="rId22" Type="http://schemas.openxmlformats.org/officeDocument/2006/relationships/image" Target="../media/image124.png"/><Relationship Id="rId27" Type="http://schemas.openxmlformats.org/officeDocument/2006/relationships/customXml" Target="../ink/ink123.xml"/><Relationship Id="rId30" Type="http://schemas.openxmlformats.org/officeDocument/2006/relationships/image" Target="../media/image128.png"/><Relationship Id="rId35" Type="http://schemas.openxmlformats.org/officeDocument/2006/relationships/customXml" Target="../ink/ink127.xml"/><Relationship Id="rId43" Type="http://schemas.openxmlformats.org/officeDocument/2006/relationships/customXml" Target="../ink/ink131.xml"/><Relationship Id="rId48" Type="http://schemas.openxmlformats.org/officeDocument/2006/relationships/image" Target="../media/image13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1.xml"/><Relationship Id="rId21" Type="http://schemas.openxmlformats.org/officeDocument/2006/relationships/customXml" Target="../ink/ink143.xml"/><Relationship Id="rId42" Type="http://schemas.openxmlformats.org/officeDocument/2006/relationships/image" Target="../media/image158.png"/><Relationship Id="rId63" Type="http://schemas.openxmlformats.org/officeDocument/2006/relationships/customXml" Target="../ink/ink164.xml"/><Relationship Id="rId84" Type="http://schemas.openxmlformats.org/officeDocument/2006/relationships/image" Target="../media/image179.png"/><Relationship Id="rId138" Type="http://schemas.openxmlformats.org/officeDocument/2006/relationships/image" Target="../media/image206.png"/><Relationship Id="rId159" Type="http://schemas.openxmlformats.org/officeDocument/2006/relationships/customXml" Target="../ink/ink212.xml"/><Relationship Id="rId170" Type="http://schemas.openxmlformats.org/officeDocument/2006/relationships/image" Target="../media/image222.png"/><Relationship Id="rId191" Type="http://schemas.openxmlformats.org/officeDocument/2006/relationships/customXml" Target="../ink/ink228.xml"/><Relationship Id="rId205" Type="http://schemas.openxmlformats.org/officeDocument/2006/relationships/customXml" Target="../ink/ink235.xml"/><Relationship Id="rId226" Type="http://schemas.openxmlformats.org/officeDocument/2006/relationships/image" Target="../media/image250.png"/><Relationship Id="rId247" Type="http://schemas.openxmlformats.org/officeDocument/2006/relationships/customXml" Target="../ink/ink256.xml"/><Relationship Id="rId107" Type="http://schemas.openxmlformats.org/officeDocument/2006/relationships/customXml" Target="../ink/ink186.xml"/><Relationship Id="rId11" Type="http://schemas.openxmlformats.org/officeDocument/2006/relationships/customXml" Target="../ink/ink138.xml"/><Relationship Id="rId32" Type="http://schemas.openxmlformats.org/officeDocument/2006/relationships/image" Target="../media/image153.png"/><Relationship Id="rId53" Type="http://schemas.openxmlformats.org/officeDocument/2006/relationships/customXml" Target="../ink/ink159.xml"/><Relationship Id="rId74" Type="http://schemas.openxmlformats.org/officeDocument/2006/relationships/image" Target="../media/image174.png"/><Relationship Id="rId128" Type="http://schemas.openxmlformats.org/officeDocument/2006/relationships/image" Target="../media/image201.png"/><Relationship Id="rId149" Type="http://schemas.openxmlformats.org/officeDocument/2006/relationships/customXml" Target="../ink/ink207.xml"/><Relationship Id="rId5" Type="http://schemas.openxmlformats.org/officeDocument/2006/relationships/customXml" Target="../ink/ink135.xml"/><Relationship Id="rId95" Type="http://schemas.openxmlformats.org/officeDocument/2006/relationships/customXml" Target="../ink/ink180.xml"/><Relationship Id="rId160" Type="http://schemas.openxmlformats.org/officeDocument/2006/relationships/image" Target="../media/image217.png"/><Relationship Id="rId181" Type="http://schemas.openxmlformats.org/officeDocument/2006/relationships/customXml" Target="../ink/ink223.xml"/><Relationship Id="rId216" Type="http://schemas.openxmlformats.org/officeDocument/2006/relationships/image" Target="../media/image245.png"/><Relationship Id="rId237" Type="http://schemas.openxmlformats.org/officeDocument/2006/relationships/customXml" Target="../ink/ink251.xml"/><Relationship Id="rId22" Type="http://schemas.openxmlformats.org/officeDocument/2006/relationships/image" Target="../media/image148.png"/><Relationship Id="rId43" Type="http://schemas.openxmlformats.org/officeDocument/2006/relationships/customXml" Target="../ink/ink154.xml"/><Relationship Id="rId64" Type="http://schemas.openxmlformats.org/officeDocument/2006/relationships/image" Target="../media/image169.png"/><Relationship Id="rId118" Type="http://schemas.openxmlformats.org/officeDocument/2006/relationships/image" Target="../media/image196.png"/><Relationship Id="rId139" Type="http://schemas.openxmlformats.org/officeDocument/2006/relationships/customXml" Target="../ink/ink202.xml"/><Relationship Id="rId85" Type="http://schemas.openxmlformats.org/officeDocument/2006/relationships/customXml" Target="../ink/ink175.xml"/><Relationship Id="rId150" Type="http://schemas.openxmlformats.org/officeDocument/2006/relationships/image" Target="../media/image212.png"/><Relationship Id="rId171" Type="http://schemas.openxmlformats.org/officeDocument/2006/relationships/customXml" Target="../ink/ink218.xml"/><Relationship Id="rId192" Type="http://schemas.openxmlformats.org/officeDocument/2006/relationships/image" Target="../media/image233.png"/><Relationship Id="rId206" Type="http://schemas.openxmlformats.org/officeDocument/2006/relationships/image" Target="../media/image240.png"/><Relationship Id="rId227" Type="http://schemas.openxmlformats.org/officeDocument/2006/relationships/customXml" Target="../ink/ink246.xml"/><Relationship Id="rId248" Type="http://schemas.openxmlformats.org/officeDocument/2006/relationships/image" Target="../media/image261.png"/><Relationship Id="rId12" Type="http://schemas.openxmlformats.org/officeDocument/2006/relationships/image" Target="../media/image143.png"/><Relationship Id="rId17" Type="http://schemas.openxmlformats.org/officeDocument/2006/relationships/customXml" Target="../ink/ink141.xml"/><Relationship Id="rId33" Type="http://schemas.openxmlformats.org/officeDocument/2006/relationships/customXml" Target="../ink/ink149.xml"/><Relationship Id="rId38" Type="http://schemas.openxmlformats.org/officeDocument/2006/relationships/image" Target="../media/image156.png"/><Relationship Id="rId59" Type="http://schemas.openxmlformats.org/officeDocument/2006/relationships/customXml" Target="../ink/ink162.xml"/><Relationship Id="rId103" Type="http://schemas.openxmlformats.org/officeDocument/2006/relationships/customXml" Target="../ink/ink184.xml"/><Relationship Id="rId108" Type="http://schemas.openxmlformats.org/officeDocument/2006/relationships/image" Target="../media/image191.png"/><Relationship Id="rId124" Type="http://schemas.openxmlformats.org/officeDocument/2006/relationships/image" Target="../media/image199.png"/><Relationship Id="rId129" Type="http://schemas.openxmlformats.org/officeDocument/2006/relationships/customXml" Target="../ink/ink197.xml"/><Relationship Id="rId54" Type="http://schemas.openxmlformats.org/officeDocument/2006/relationships/image" Target="../media/image164.png"/><Relationship Id="rId70" Type="http://schemas.openxmlformats.org/officeDocument/2006/relationships/image" Target="../media/image172.png"/><Relationship Id="rId75" Type="http://schemas.openxmlformats.org/officeDocument/2006/relationships/customXml" Target="../ink/ink170.xml"/><Relationship Id="rId91" Type="http://schemas.openxmlformats.org/officeDocument/2006/relationships/customXml" Target="../ink/ink178.xml"/><Relationship Id="rId96" Type="http://schemas.openxmlformats.org/officeDocument/2006/relationships/image" Target="../media/image185.png"/><Relationship Id="rId140" Type="http://schemas.openxmlformats.org/officeDocument/2006/relationships/image" Target="../media/image207.png"/><Relationship Id="rId145" Type="http://schemas.openxmlformats.org/officeDocument/2006/relationships/customXml" Target="../ink/ink205.xml"/><Relationship Id="rId161" Type="http://schemas.openxmlformats.org/officeDocument/2006/relationships/customXml" Target="../ink/ink213.xml"/><Relationship Id="rId166" Type="http://schemas.openxmlformats.org/officeDocument/2006/relationships/image" Target="../media/image220.png"/><Relationship Id="rId182" Type="http://schemas.openxmlformats.org/officeDocument/2006/relationships/image" Target="../media/image228.png"/><Relationship Id="rId187" Type="http://schemas.openxmlformats.org/officeDocument/2006/relationships/customXml" Target="../ink/ink226.xml"/><Relationship Id="rId217" Type="http://schemas.openxmlformats.org/officeDocument/2006/relationships/customXml" Target="../ink/ink2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212" Type="http://schemas.openxmlformats.org/officeDocument/2006/relationships/image" Target="../media/image243.png"/><Relationship Id="rId233" Type="http://schemas.openxmlformats.org/officeDocument/2006/relationships/customXml" Target="../ink/ink249.xml"/><Relationship Id="rId238" Type="http://schemas.openxmlformats.org/officeDocument/2006/relationships/image" Target="../media/image256.png"/><Relationship Id="rId23" Type="http://schemas.openxmlformats.org/officeDocument/2006/relationships/customXml" Target="../ink/ink144.xml"/><Relationship Id="rId28" Type="http://schemas.openxmlformats.org/officeDocument/2006/relationships/image" Target="../media/image151.png"/><Relationship Id="rId49" Type="http://schemas.openxmlformats.org/officeDocument/2006/relationships/customXml" Target="../ink/ink157.xml"/><Relationship Id="rId114" Type="http://schemas.openxmlformats.org/officeDocument/2006/relationships/image" Target="../media/image194.png"/><Relationship Id="rId119" Type="http://schemas.openxmlformats.org/officeDocument/2006/relationships/customXml" Target="../ink/ink192.xml"/><Relationship Id="rId44" Type="http://schemas.openxmlformats.org/officeDocument/2006/relationships/image" Target="../media/image159.png"/><Relationship Id="rId60" Type="http://schemas.openxmlformats.org/officeDocument/2006/relationships/image" Target="../media/image167.png"/><Relationship Id="rId65" Type="http://schemas.openxmlformats.org/officeDocument/2006/relationships/customXml" Target="../ink/ink165.xml"/><Relationship Id="rId81" Type="http://schemas.openxmlformats.org/officeDocument/2006/relationships/customXml" Target="../ink/ink173.xml"/><Relationship Id="rId86" Type="http://schemas.openxmlformats.org/officeDocument/2006/relationships/image" Target="../media/image180.png"/><Relationship Id="rId130" Type="http://schemas.openxmlformats.org/officeDocument/2006/relationships/image" Target="../media/image202.png"/><Relationship Id="rId135" Type="http://schemas.openxmlformats.org/officeDocument/2006/relationships/customXml" Target="../ink/ink200.xml"/><Relationship Id="rId151" Type="http://schemas.openxmlformats.org/officeDocument/2006/relationships/customXml" Target="../ink/ink208.xml"/><Relationship Id="rId156" Type="http://schemas.openxmlformats.org/officeDocument/2006/relationships/image" Target="../media/image215.png"/><Relationship Id="rId177" Type="http://schemas.openxmlformats.org/officeDocument/2006/relationships/customXml" Target="../ink/ink221.xml"/><Relationship Id="rId198" Type="http://schemas.openxmlformats.org/officeDocument/2006/relationships/image" Target="../media/image236.png"/><Relationship Id="rId172" Type="http://schemas.openxmlformats.org/officeDocument/2006/relationships/image" Target="../media/image223.png"/><Relationship Id="rId193" Type="http://schemas.openxmlformats.org/officeDocument/2006/relationships/customXml" Target="../ink/ink229.xml"/><Relationship Id="rId202" Type="http://schemas.openxmlformats.org/officeDocument/2006/relationships/image" Target="../media/image238.png"/><Relationship Id="rId207" Type="http://schemas.openxmlformats.org/officeDocument/2006/relationships/customXml" Target="../ink/ink236.xml"/><Relationship Id="rId223" Type="http://schemas.openxmlformats.org/officeDocument/2006/relationships/customXml" Target="../ink/ink244.xml"/><Relationship Id="rId228" Type="http://schemas.openxmlformats.org/officeDocument/2006/relationships/image" Target="../media/image251.png"/><Relationship Id="rId244" Type="http://schemas.openxmlformats.org/officeDocument/2006/relationships/image" Target="../media/image259.png"/><Relationship Id="rId249" Type="http://schemas.openxmlformats.org/officeDocument/2006/relationships/customXml" Target="../ink/ink257.xml"/><Relationship Id="rId13" Type="http://schemas.openxmlformats.org/officeDocument/2006/relationships/customXml" Target="../ink/ink139.xml"/><Relationship Id="rId18" Type="http://schemas.openxmlformats.org/officeDocument/2006/relationships/image" Target="../media/image146.png"/><Relationship Id="rId39" Type="http://schemas.openxmlformats.org/officeDocument/2006/relationships/customXml" Target="../ink/ink152.xml"/><Relationship Id="rId109" Type="http://schemas.openxmlformats.org/officeDocument/2006/relationships/customXml" Target="../ink/ink187.xml"/><Relationship Id="rId34" Type="http://schemas.openxmlformats.org/officeDocument/2006/relationships/image" Target="../media/image154.png"/><Relationship Id="rId50" Type="http://schemas.openxmlformats.org/officeDocument/2006/relationships/image" Target="../media/image162.png"/><Relationship Id="rId55" Type="http://schemas.openxmlformats.org/officeDocument/2006/relationships/customXml" Target="../ink/ink160.xml"/><Relationship Id="rId76" Type="http://schemas.openxmlformats.org/officeDocument/2006/relationships/image" Target="../media/image175.png"/><Relationship Id="rId97" Type="http://schemas.openxmlformats.org/officeDocument/2006/relationships/customXml" Target="../ink/ink181.xml"/><Relationship Id="rId104" Type="http://schemas.openxmlformats.org/officeDocument/2006/relationships/image" Target="../media/image189.png"/><Relationship Id="rId120" Type="http://schemas.openxmlformats.org/officeDocument/2006/relationships/image" Target="../media/image197.png"/><Relationship Id="rId125" Type="http://schemas.openxmlformats.org/officeDocument/2006/relationships/customXml" Target="../ink/ink195.xml"/><Relationship Id="rId141" Type="http://schemas.openxmlformats.org/officeDocument/2006/relationships/customXml" Target="../ink/ink203.xml"/><Relationship Id="rId146" Type="http://schemas.openxmlformats.org/officeDocument/2006/relationships/image" Target="../media/image210.png"/><Relationship Id="rId167" Type="http://schemas.openxmlformats.org/officeDocument/2006/relationships/customXml" Target="../ink/ink216.xml"/><Relationship Id="rId188" Type="http://schemas.openxmlformats.org/officeDocument/2006/relationships/image" Target="../media/image231.png"/><Relationship Id="rId7" Type="http://schemas.openxmlformats.org/officeDocument/2006/relationships/customXml" Target="../ink/ink136.xml"/><Relationship Id="rId71" Type="http://schemas.openxmlformats.org/officeDocument/2006/relationships/customXml" Target="../ink/ink168.xml"/><Relationship Id="rId92" Type="http://schemas.openxmlformats.org/officeDocument/2006/relationships/image" Target="../media/image183.png"/><Relationship Id="rId162" Type="http://schemas.openxmlformats.org/officeDocument/2006/relationships/image" Target="../media/image218.png"/><Relationship Id="rId183" Type="http://schemas.openxmlformats.org/officeDocument/2006/relationships/customXml" Target="../ink/ink224.xml"/><Relationship Id="rId213" Type="http://schemas.openxmlformats.org/officeDocument/2006/relationships/customXml" Target="../ink/ink239.xml"/><Relationship Id="rId218" Type="http://schemas.openxmlformats.org/officeDocument/2006/relationships/image" Target="../media/image246.png"/><Relationship Id="rId234" Type="http://schemas.openxmlformats.org/officeDocument/2006/relationships/image" Target="../media/image254.png"/><Relationship Id="rId239" Type="http://schemas.openxmlformats.org/officeDocument/2006/relationships/customXml" Target="../ink/ink252.xml"/><Relationship Id="rId2" Type="http://schemas.openxmlformats.org/officeDocument/2006/relationships/image" Target="../media/image138.png"/><Relationship Id="rId29" Type="http://schemas.openxmlformats.org/officeDocument/2006/relationships/customXml" Target="../ink/ink147.xml"/><Relationship Id="rId250" Type="http://schemas.openxmlformats.org/officeDocument/2006/relationships/image" Target="../media/image262.png"/><Relationship Id="rId24" Type="http://schemas.openxmlformats.org/officeDocument/2006/relationships/image" Target="../media/image149.png"/><Relationship Id="rId40" Type="http://schemas.openxmlformats.org/officeDocument/2006/relationships/image" Target="../media/image157.png"/><Relationship Id="rId45" Type="http://schemas.openxmlformats.org/officeDocument/2006/relationships/customXml" Target="../ink/ink155.xml"/><Relationship Id="rId66" Type="http://schemas.openxmlformats.org/officeDocument/2006/relationships/image" Target="../media/image170.png"/><Relationship Id="rId87" Type="http://schemas.openxmlformats.org/officeDocument/2006/relationships/customXml" Target="../ink/ink176.xml"/><Relationship Id="rId110" Type="http://schemas.openxmlformats.org/officeDocument/2006/relationships/image" Target="../media/image192.png"/><Relationship Id="rId115" Type="http://schemas.openxmlformats.org/officeDocument/2006/relationships/customXml" Target="../ink/ink190.xml"/><Relationship Id="rId131" Type="http://schemas.openxmlformats.org/officeDocument/2006/relationships/customXml" Target="../ink/ink198.xml"/><Relationship Id="rId136" Type="http://schemas.openxmlformats.org/officeDocument/2006/relationships/image" Target="../media/image205.png"/><Relationship Id="rId157" Type="http://schemas.openxmlformats.org/officeDocument/2006/relationships/customXml" Target="../ink/ink211.xml"/><Relationship Id="rId178" Type="http://schemas.openxmlformats.org/officeDocument/2006/relationships/image" Target="../media/image226.png"/><Relationship Id="rId61" Type="http://schemas.openxmlformats.org/officeDocument/2006/relationships/customXml" Target="../ink/ink163.xml"/><Relationship Id="rId82" Type="http://schemas.openxmlformats.org/officeDocument/2006/relationships/image" Target="../media/image178.png"/><Relationship Id="rId152" Type="http://schemas.openxmlformats.org/officeDocument/2006/relationships/image" Target="../media/image213.png"/><Relationship Id="rId173" Type="http://schemas.openxmlformats.org/officeDocument/2006/relationships/customXml" Target="../ink/ink219.xml"/><Relationship Id="rId194" Type="http://schemas.openxmlformats.org/officeDocument/2006/relationships/image" Target="../media/image234.png"/><Relationship Id="rId199" Type="http://schemas.openxmlformats.org/officeDocument/2006/relationships/customXml" Target="../ink/ink232.xml"/><Relationship Id="rId203" Type="http://schemas.openxmlformats.org/officeDocument/2006/relationships/customXml" Target="../ink/ink234.xml"/><Relationship Id="rId208" Type="http://schemas.openxmlformats.org/officeDocument/2006/relationships/image" Target="../media/image241.png"/><Relationship Id="rId229" Type="http://schemas.openxmlformats.org/officeDocument/2006/relationships/customXml" Target="../ink/ink247.xml"/><Relationship Id="rId19" Type="http://schemas.openxmlformats.org/officeDocument/2006/relationships/customXml" Target="../ink/ink142.xml"/><Relationship Id="rId224" Type="http://schemas.openxmlformats.org/officeDocument/2006/relationships/image" Target="../media/image249.png"/><Relationship Id="rId240" Type="http://schemas.openxmlformats.org/officeDocument/2006/relationships/image" Target="../media/image257.png"/><Relationship Id="rId245" Type="http://schemas.openxmlformats.org/officeDocument/2006/relationships/customXml" Target="../ink/ink255.xml"/><Relationship Id="rId14" Type="http://schemas.openxmlformats.org/officeDocument/2006/relationships/image" Target="../media/image144.png"/><Relationship Id="rId30" Type="http://schemas.openxmlformats.org/officeDocument/2006/relationships/image" Target="../media/image152.png"/><Relationship Id="rId35" Type="http://schemas.openxmlformats.org/officeDocument/2006/relationships/customXml" Target="../ink/ink150.xml"/><Relationship Id="rId56" Type="http://schemas.openxmlformats.org/officeDocument/2006/relationships/image" Target="../media/image165.png"/><Relationship Id="rId77" Type="http://schemas.openxmlformats.org/officeDocument/2006/relationships/customXml" Target="../ink/ink171.xml"/><Relationship Id="rId100" Type="http://schemas.openxmlformats.org/officeDocument/2006/relationships/image" Target="../media/image187.png"/><Relationship Id="rId105" Type="http://schemas.openxmlformats.org/officeDocument/2006/relationships/customXml" Target="../ink/ink185.xml"/><Relationship Id="rId126" Type="http://schemas.openxmlformats.org/officeDocument/2006/relationships/image" Target="../media/image200.png"/><Relationship Id="rId147" Type="http://schemas.openxmlformats.org/officeDocument/2006/relationships/customXml" Target="../ink/ink206.xml"/><Relationship Id="rId168" Type="http://schemas.openxmlformats.org/officeDocument/2006/relationships/image" Target="../media/image221.png"/><Relationship Id="rId8" Type="http://schemas.openxmlformats.org/officeDocument/2006/relationships/image" Target="../media/image141.png"/><Relationship Id="rId51" Type="http://schemas.openxmlformats.org/officeDocument/2006/relationships/customXml" Target="../ink/ink158.xml"/><Relationship Id="rId72" Type="http://schemas.openxmlformats.org/officeDocument/2006/relationships/image" Target="../media/image173.png"/><Relationship Id="rId93" Type="http://schemas.openxmlformats.org/officeDocument/2006/relationships/customXml" Target="../ink/ink179.xml"/><Relationship Id="rId98" Type="http://schemas.openxmlformats.org/officeDocument/2006/relationships/image" Target="../media/image186.png"/><Relationship Id="rId121" Type="http://schemas.openxmlformats.org/officeDocument/2006/relationships/customXml" Target="../ink/ink193.xml"/><Relationship Id="rId142" Type="http://schemas.openxmlformats.org/officeDocument/2006/relationships/image" Target="../media/image208.png"/><Relationship Id="rId163" Type="http://schemas.openxmlformats.org/officeDocument/2006/relationships/customXml" Target="../ink/ink214.xml"/><Relationship Id="rId184" Type="http://schemas.openxmlformats.org/officeDocument/2006/relationships/image" Target="../media/image229.png"/><Relationship Id="rId189" Type="http://schemas.openxmlformats.org/officeDocument/2006/relationships/customXml" Target="../ink/ink227.xml"/><Relationship Id="rId219" Type="http://schemas.openxmlformats.org/officeDocument/2006/relationships/customXml" Target="../ink/ink242.xml"/><Relationship Id="rId3" Type="http://schemas.openxmlformats.org/officeDocument/2006/relationships/customXml" Target="../ink/ink134.xml"/><Relationship Id="rId214" Type="http://schemas.openxmlformats.org/officeDocument/2006/relationships/image" Target="../media/image244.png"/><Relationship Id="rId230" Type="http://schemas.openxmlformats.org/officeDocument/2006/relationships/image" Target="../media/image252.png"/><Relationship Id="rId235" Type="http://schemas.openxmlformats.org/officeDocument/2006/relationships/customXml" Target="../ink/ink250.xml"/><Relationship Id="rId25" Type="http://schemas.openxmlformats.org/officeDocument/2006/relationships/customXml" Target="../ink/ink145.xml"/><Relationship Id="rId46" Type="http://schemas.openxmlformats.org/officeDocument/2006/relationships/image" Target="../media/image160.png"/><Relationship Id="rId67" Type="http://schemas.openxmlformats.org/officeDocument/2006/relationships/customXml" Target="../ink/ink166.xml"/><Relationship Id="rId116" Type="http://schemas.openxmlformats.org/officeDocument/2006/relationships/image" Target="../media/image195.png"/><Relationship Id="rId137" Type="http://schemas.openxmlformats.org/officeDocument/2006/relationships/customXml" Target="../ink/ink201.xml"/><Relationship Id="rId158" Type="http://schemas.openxmlformats.org/officeDocument/2006/relationships/image" Target="../media/image216.png"/><Relationship Id="rId20" Type="http://schemas.openxmlformats.org/officeDocument/2006/relationships/image" Target="../media/image147.png"/><Relationship Id="rId41" Type="http://schemas.openxmlformats.org/officeDocument/2006/relationships/customXml" Target="../ink/ink153.xml"/><Relationship Id="rId62" Type="http://schemas.openxmlformats.org/officeDocument/2006/relationships/image" Target="../media/image168.png"/><Relationship Id="rId83" Type="http://schemas.openxmlformats.org/officeDocument/2006/relationships/customXml" Target="../ink/ink174.xml"/><Relationship Id="rId88" Type="http://schemas.openxmlformats.org/officeDocument/2006/relationships/image" Target="../media/image181.png"/><Relationship Id="rId111" Type="http://schemas.openxmlformats.org/officeDocument/2006/relationships/customXml" Target="../ink/ink188.xml"/><Relationship Id="rId132" Type="http://schemas.openxmlformats.org/officeDocument/2006/relationships/image" Target="../media/image203.png"/><Relationship Id="rId153" Type="http://schemas.openxmlformats.org/officeDocument/2006/relationships/customXml" Target="../ink/ink209.xml"/><Relationship Id="rId174" Type="http://schemas.openxmlformats.org/officeDocument/2006/relationships/image" Target="../media/image224.png"/><Relationship Id="rId179" Type="http://schemas.openxmlformats.org/officeDocument/2006/relationships/customXml" Target="../ink/ink222.xml"/><Relationship Id="rId195" Type="http://schemas.openxmlformats.org/officeDocument/2006/relationships/customXml" Target="../ink/ink230.xml"/><Relationship Id="rId209" Type="http://schemas.openxmlformats.org/officeDocument/2006/relationships/customXml" Target="../ink/ink237.xml"/><Relationship Id="rId190" Type="http://schemas.openxmlformats.org/officeDocument/2006/relationships/image" Target="../media/image232.png"/><Relationship Id="rId204" Type="http://schemas.openxmlformats.org/officeDocument/2006/relationships/image" Target="../media/image239.png"/><Relationship Id="rId220" Type="http://schemas.openxmlformats.org/officeDocument/2006/relationships/image" Target="../media/image247.png"/><Relationship Id="rId225" Type="http://schemas.openxmlformats.org/officeDocument/2006/relationships/customXml" Target="../ink/ink245.xml"/><Relationship Id="rId241" Type="http://schemas.openxmlformats.org/officeDocument/2006/relationships/customXml" Target="../ink/ink253.xml"/><Relationship Id="rId246" Type="http://schemas.openxmlformats.org/officeDocument/2006/relationships/image" Target="../media/image260.png"/><Relationship Id="rId15" Type="http://schemas.openxmlformats.org/officeDocument/2006/relationships/customXml" Target="../ink/ink140.xml"/><Relationship Id="rId36" Type="http://schemas.openxmlformats.org/officeDocument/2006/relationships/image" Target="../media/image155.png"/><Relationship Id="rId57" Type="http://schemas.openxmlformats.org/officeDocument/2006/relationships/customXml" Target="../ink/ink161.xml"/><Relationship Id="rId106" Type="http://schemas.openxmlformats.org/officeDocument/2006/relationships/image" Target="../media/image190.png"/><Relationship Id="rId127" Type="http://schemas.openxmlformats.org/officeDocument/2006/relationships/customXml" Target="../ink/ink196.xml"/><Relationship Id="rId10" Type="http://schemas.openxmlformats.org/officeDocument/2006/relationships/image" Target="../media/image142.png"/><Relationship Id="rId31" Type="http://schemas.openxmlformats.org/officeDocument/2006/relationships/customXml" Target="../ink/ink148.xml"/><Relationship Id="rId52" Type="http://schemas.openxmlformats.org/officeDocument/2006/relationships/image" Target="../media/image163.png"/><Relationship Id="rId73" Type="http://schemas.openxmlformats.org/officeDocument/2006/relationships/customXml" Target="../ink/ink169.xml"/><Relationship Id="rId78" Type="http://schemas.openxmlformats.org/officeDocument/2006/relationships/image" Target="../media/image176.png"/><Relationship Id="rId94" Type="http://schemas.openxmlformats.org/officeDocument/2006/relationships/image" Target="../media/image184.png"/><Relationship Id="rId99" Type="http://schemas.openxmlformats.org/officeDocument/2006/relationships/customXml" Target="../ink/ink182.xml"/><Relationship Id="rId101" Type="http://schemas.openxmlformats.org/officeDocument/2006/relationships/customXml" Target="../ink/ink183.xml"/><Relationship Id="rId122" Type="http://schemas.openxmlformats.org/officeDocument/2006/relationships/image" Target="../media/image198.png"/><Relationship Id="rId143" Type="http://schemas.openxmlformats.org/officeDocument/2006/relationships/customXml" Target="../ink/ink204.xml"/><Relationship Id="rId148" Type="http://schemas.openxmlformats.org/officeDocument/2006/relationships/image" Target="../media/image211.png"/><Relationship Id="rId164" Type="http://schemas.openxmlformats.org/officeDocument/2006/relationships/image" Target="../media/image219.png"/><Relationship Id="rId169" Type="http://schemas.openxmlformats.org/officeDocument/2006/relationships/customXml" Target="../ink/ink217.xml"/><Relationship Id="rId185" Type="http://schemas.openxmlformats.org/officeDocument/2006/relationships/customXml" Target="../ink/ink225.xml"/><Relationship Id="rId4" Type="http://schemas.openxmlformats.org/officeDocument/2006/relationships/image" Target="../media/image139.png"/><Relationship Id="rId9" Type="http://schemas.openxmlformats.org/officeDocument/2006/relationships/customXml" Target="../ink/ink137.xml"/><Relationship Id="rId180" Type="http://schemas.openxmlformats.org/officeDocument/2006/relationships/image" Target="../media/image227.png"/><Relationship Id="rId210" Type="http://schemas.openxmlformats.org/officeDocument/2006/relationships/image" Target="../media/image242.png"/><Relationship Id="rId215" Type="http://schemas.openxmlformats.org/officeDocument/2006/relationships/customXml" Target="../ink/ink240.xml"/><Relationship Id="rId236" Type="http://schemas.openxmlformats.org/officeDocument/2006/relationships/image" Target="../media/image255.png"/><Relationship Id="rId26" Type="http://schemas.openxmlformats.org/officeDocument/2006/relationships/image" Target="../media/image150.png"/><Relationship Id="rId231" Type="http://schemas.openxmlformats.org/officeDocument/2006/relationships/customXml" Target="../ink/ink248.xml"/><Relationship Id="rId47" Type="http://schemas.openxmlformats.org/officeDocument/2006/relationships/customXml" Target="../ink/ink156.xml"/><Relationship Id="rId68" Type="http://schemas.openxmlformats.org/officeDocument/2006/relationships/image" Target="../media/image171.png"/><Relationship Id="rId89" Type="http://schemas.openxmlformats.org/officeDocument/2006/relationships/customXml" Target="../ink/ink177.xml"/><Relationship Id="rId112" Type="http://schemas.openxmlformats.org/officeDocument/2006/relationships/image" Target="../media/image193.png"/><Relationship Id="rId133" Type="http://schemas.openxmlformats.org/officeDocument/2006/relationships/customXml" Target="../ink/ink199.xml"/><Relationship Id="rId154" Type="http://schemas.openxmlformats.org/officeDocument/2006/relationships/image" Target="../media/image214.png"/><Relationship Id="rId175" Type="http://schemas.openxmlformats.org/officeDocument/2006/relationships/customXml" Target="../ink/ink220.xml"/><Relationship Id="rId196" Type="http://schemas.openxmlformats.org/officeDocument/2006/relationships/image" Target="../media/image235.png"/><Relationship Id="rId200" Type="http://schemas.openxmlformats.org/officeDocument/2006/relationships/image" Target="../media/image237.png"/><Relationship Id="rId16" Type="http://schemas.openxmlformats.org/officeDocument/2006/relationships/image" Target="../media/image145.png"/><Relationship Id="rId221" Type="http://schemas.openxmlformats.org/officeDocument/2006/relationships/customXml" Target="../ink/ink243.xml"/><Relationship Id="rId242" Type="http://schemas.openxmlformats.org/officeDocument/2006/relationships/image" Target="../media/image258.png"/><Relationship Id="rId37" Type="http://schemas.openxmlformats.org/officeDocument/2006/relationships/customXml" Target="../ink/ink151.xml"/><Relationship Id="rId58" Type="http://schemas.openxmlformats.org/officeDocument/2006/relationships/image" Target="../media/image166.png"/><Relationship Id="rId79" Type="http://schemas.openxmlformats.org/officeDocument/2006/relationships/customXml" Target="../ink/ink172.xml"/><Relationship Id="rId102" Type="http://schemas.openxmlformats.org/officeDocument/2006/relationships/image" Target="../media/image188.png"/><Relationship Id="rId123" Type="http://schemas.openxmlformats.org/officeDocument/2006/relationships/customXml" Target="../ink/ink194.xml"/><Relationship Id="rId144" Type="http://schemas.openxmlformats.org/officeDocument/2006/relationships/image" Target="../media/image209.png"/><Relationship Id="rId90" Type="http://schemas.openxmlformats.org/officeDocument/2006/relationships/image" Target="../media/image182.png"/><Relationship Id="rId165" Type="http://schemas.openxmlformats.org/officeDocument/2006/relationships/customXml" Target="../ink/ink215.xml"/><Relationship Id="rId186" Type="http://schemas.openxmlformats.org/officeDocument/2006/relationships/image" Target="../media/image230.png"/><Relationship Id="rId211" Type="http://schemas.openxmlformats.org/officeDocument/2006/relationships/customXml" Target="../ink/ink238.xml"/><Relationship Id="rId232" Type="http://schemas.openxmlformats.org/officeDocument/2006/relationships/image" Target="../media/image253.png"/><Relationship Id="rId27" Type="http://schemas.openxmlformats.org/officeDocument/2006/relationships/customXml" Target="../ink/ink146.xml"/><Relationship Id="rId48" Type="http://schemas.openxmlformats.org/officeDocument/2006/relationships/image" Target="../media/image161.png"/><Relationship Id="rId69" Type="http://schemas.openxmlformats.org/officeDocument/2006/relationships/customXml" Target="../ink/ink167.xml"/><Relationship Id="rId113" Type="http://schemas.openxmlformats.org/officeDocument/2006/relationships/customXml" Target="../ink/ink189.xml"/><Relationship Id="rId134" Type="http://schemas.openxmlformats.org/officeDocument/2006/relationships/image" Target="../media/image204.png"/><Relationship Id="rId80" Type="http://schemas.openxmlformats.org/officeDocument/2006/relationships/image" Target="../media/image177.png"/><Relationship Id="rId155" Type="http://schemas.openxmlformats.org/officeDocument/2006/relationships/customXml" Target="../ink/ink210.xml"/><Relationship Id="rId176" Type="http://schemas.openxmlformats.org/officeDocument/2006/relationships/image" Target="../media/image225.png"/><Relationship Id="rId197" Type="http://schemas.openxmlformats.org/officeDocument/2006/relationships/customXml" Target="../ink/ink231.xml"/><Relationship Id="rId201" Type="http://schemas.openxmlformats.org/officeDocument/2006/relationships/customXml" Target="../ink/ink233.xml"/><Relationship Id="rId222" Type="http://schemas.openxmlformats.org/officeDocument/2006/relationships/image" Target="../media/image248.png"/><Relationship Id="rId243" Type="http://schemas.openxmlformats.org/officeDocument/2006/relationships/customXml" Target="../ink/ink254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5.png"/><Relationship Id="rId21" Type="http://schemas.openxmlformats.org/officeDocument/2006/relationships/customXml" Target="../ink/ink267.xml"/><Relationship Id="rId34" Type="http://schemas.openxmlformats.org/officeDocument/2006/relationships/image" Target="../media/image279.png"/><Relationship Id="rId42" Type="http://schemas.openxmlformats.org/officeDocument/2006/relationships/image" Target="../media/image283.png"/><Relationship Id="rId47" Type="http://schemas.openxmlformats.org/officeDocument/2006/relationships/customXml" Target="../ink/ink280.xml"/><Relationship Id="rId50" Type="http://schemas.openxmlformats.org/officeDocument/2006/relationships/image" Target="../media/image287.png"/><Relationship Id="rId55" Type="http://schemas.openxmlformats.org/officeDocument/2006/relationships/customXml" Target="../ink/ink284.xml"/><Relationship Id="rId63" Type="http://schemas.openxmlformats.org/officeDocument/2006/relationships/customXml" Target="../ink/ink288.xml"/><Relationship Id="rId68" Type="http://schemas.openxmlformats.org/officeDocument/2006/relationships/image" Target="../media/image296.png"/><Relationship Id="rId76" Type="http://schemas.openxmlformats.org/officeDocument/2006/relationships/image" Target="../media/image300.png"/><Relationship Id="rId84" Type="http://schemas.openxmlformats.org/officeDocument/2006/relationships/image" Target="../media/image304.png"/><Relationship Id="rId89" Type="http://schemas.openxmlformats.org/officeDocument/2006/relationships/customXml" Target="../ink/ink301.xml"/><Relationship Id="rId97" Type="http://schemas.openxmlformats.org/officeDocument/2006/relationships/customXml" Target="../ink/ink305.xml"/><Relationship Id="rId7" Type="http://schemas.openxmlformats.org/officeDocument/2006/relationships/customXml" Target="../ink/ink260.xml"/><Relationship Id="rId71" Type="http://schemas.openxmlformats.org/officeDocument/2006/relationships/customXml" Target="../ink/ink292.xml"/><Relationship Id="rId92" Type="http://schemas.openxmlformats.org/officeDocument/2006/relationships/image" Target="../media/image308.png"/><Relationship Id="rId2" Type="http://schemas.openxmlformats.org/officeDocument/2006/relationships/image" Target="../media/image263.png"/><Relationship Id="rId16" Type="http://schemas.openxmlformats.org/officeDocument/2006/relationships/image" Target="../media/image270.png"/><Relationship Id="rId29" Type="http://schemas.openxmlformats.org/officeDocument/2006/relationships/customXml" Target="../ink/ink271.xml"/><Relationship Id="rId11" Type="http://schemas.openxmlformats.org/officeDocument/2006/relationships/customXml" Target="../ink/ink262.xml"/><Relationship Id="rId24" Type="http://schemas.openxmlformats.org/officeDocument/2006/relationships/image" Target="../media/image274.png"/><Relationship Id="rId32" Type="http://schemas.openxmlformats.org/officeDocument/2006/relationships/image" Target="../media/image278.png"/><Relationship Id="rId37" Type="http://schemas.openxmlformats.org/officeDocument/2006/relationships/customXml" Target="../ink/ink275.xml"/><Relationship Id="rId40" Type="http://schemas.openxmlformats.org/officeDocument/2006/relationships/image" Target="../media/image282.png"/><Relationship Id="rId45" Type="http://schemas.openxmlformats.org/officeDocument/2006/relationships/customXml" Target="../ink/ink279.xml"/><Relationship Id="rId53" Type="http://schemas.openxmlformats.org/officeDocument/2006/relationships/customXml" Target="../ink/ink283.xml"/><Relationship Id="rId58" Type="http://schemas.openxmlformats.org/officeDocument/2006/relationships/image" Target="../media/image291.png"/><Relationship Id="rId66" Type="http://schemas.openxmlformats.org/officeDocument/2006/relationships/image" Target="../media/image295.png"/><Relationship Id="rId74" Type="http://schemas.openxmlformats.org/officeDocument/2006/relationships/image" Target="../media/image299.png"/><Relationship Id="rId79" Type="http://schemas.openxmlformats.org/officeDocument/2006/relationships/customXml" Target="../ink/ink296.xml"/><Relationship Id="rId87" Type="http://schemas.openxmlformats.org/officeDocument/2006/relationships/customXml" Target="../ink/ink300.xml"/><Relationship Id="rId102" Type="http://schemas.openxmlformats.org/officeDocument/2006/relationships/image" Target="../media/image313.png"/><Relationship Id="rId5" Type="http://schemas.openxmlformats.org/officeDocument/2006/relationships/customXml" Target="../ink/ink259.xml"/><Relationship Id="rId61" Type="http://schemas.openxmlformats.org/officeDocument/2006/relationships/customXml" Target="../ink/ink287.xml"/><Relationship Id="rId82" Type="http://schemas.openxmlformats.org/officeDocument/2006/relationships/image" Target="../media/image303.png"/><Relationship Id="rId90" Type="http://schemas.openxmlformats.org/officeDocument/2006/relationships/image" Target="../media/image307.png"/><Relationship Id="rId95" Type="http://schemas.openxmlformats.org/officeDocument/2006/relationships/customXml" Target="../ink/ink304.xml"/><Relationship Id="rId19" Type="http://schemas.openxmlformats.org/officeDocument/2006/relationships/customXml" Target="../ink/ink266.xml"/><Relationship Id="rId14" Type="http://schemas.openxmlformats.org/officeDocument/2006/relationships/image" Target="../media/image269.png"/><Relationship Id="rId22" Type="http://schemas.openxmlformats.org/officeDocument/2006/relationships/image" Target="../media/image273.png"/><Relationship Id="rId27" Type="http://schemas.openxmlformats.org/officeDocument/2006/relationships/customXml" Target="../ink/ink270.xml"/><Relationship Id="rId30" Type="http://schemas.openxmlformats.org/officeDocument/2006/relationships/image" Target="../media/image277.png"/><Relationship Id="rId35" Type="http://schemas.openxmlformats.org/officeDocument/2006/relationships/customXml" Target="../ink/ink274.xml"/><Relationship Id="rId43" Type="http://schemas.openxmlformats.org/officeDocument/2006/relationships/customXml" Target="../ink/ink278.xml"/><Relationship Id="rId48" Type="http://schemas.openxmlformats.org/officeDocument/2006/relationships/image" Target="../media/image286.png"/><Relationship Id="rId56" Type="http://schemas.openxmlformats.org/officeDocument/2006/relationships/image" Target="../media/image290.png"/><Relationship Id="rId64" Type="http://schemas.openxmlformats.org/officeDocument/2006/relationships/image" Target="../media/image294.png"/><Relationship Id="rId69" Type="http://schemas.openxmlformats.org/officeDocument/2006/relationships/customXml" Target="../ink/ink291.xml"/><Relationship Id="rId77" Type="http://schemas.openxmlformats.org/officeDocument/2006/relationships/customXml" Target="../ink/ink295.xml"/><Relationship Id="rId100" Type="http://schemas.openxmlformats.org/officeDocument/2006/relationships/image" Target="../media/image312.png"/><Relationship Id="rId8" Type="http://schemas.openxmlformats.org/officeDocument/2006/relationships/image" Target="../media/image266.png"/><Relationship Id="rId51" Type="http://schemas.openxmlformats.org/officeDocument/2006/relationships/customXml" Target="../ink/ink282.xml"/><Relationship Id="rId72" Type="http://schemas.openxmlformats.org/officeDocument/2006/relationships/image" Target="../media/image298.png"/><Relationship Id="rId80" Type="http://schemas.openxmlformats.org/officeDocument/2006/relationships/image" Target="../media/image302.png"/><Relationship Id="rId85" Type="http://schemas.openxmlformats.org/officeDocument/2006/relationships/customXml" Target="../ink/ink299.xml"/><Relationship Id="rId93" Type="http://schemas.openxmlformats.org/officeDocument/2006/relationships/customXml" Target="../ink/ink303.xml"/><Relationship Id="rId98" Type="http://schemas.openxmlformats.org/officeDocument/2006/relationships/image" Target="../media/image311.png"/><Relationship Id="rId3" Type="http://schemas.openxmlformats.org/officeDocument/2006/relationships/customXml" Target="../ink/ink258.xml"/><Relationship Id="rId12" Type="http://schemas.openxmlformats.org/officeDocument/2006/relationships/image" Target="../media/image268.png"/><Relationship Id="rId17" Type="http://schemas.openxmlformats.org/officeDocument/2006/relationships/customXml" Target="../ink/ink265.xml"/><Relationship Id="rId25" Type="http://schemas.openxmlformats.org/officeDocument/2006/relationships/customXml" Target="../ink/ink269.xml"/><Relationship Id="rId33" Type="http://schemas.openxmlformats.org/officeDocument/2006/relationships/customXml" Target="../ink/ink273.xml"/><Relationship Id="rId38" Type="http://schemas.openxmlformats.org/officeDocument/2006/relationships/image" Target="../media/image281.png"/><Relationship Id="rId46" Type="http://schemas.openxmlformats.org/officeDocument/2006/relationships/image" Target="../media/image285.png"/><Relationship Id="rId59" Type="http://schemas.openxmlformats.org/officeDocument/2006/relationships/customXml" Target="../ink/ink286.xml"/><Relationship Id="rId67" Type="http://schemas.openxmlformats.org/officeDocument/2006/relationships/customXml" Target="../ink/ink290.xml"/><Relationship Id="rId20" Type="http://schemas.openxmlformats.org/officeDocument/2006/relationships/image" Target="../media/image272.png"/><Relationship Id="rId41" Type="http://schemas.openxmlformats.org/officeDocument/2006/relationships/customXml" Target="../ink/ink277.xml"/><Relationship Id="rId54" Type="http://schemas.openxmlformats.org/officeDocument/2006/relationships/image" Target="../media/image289.png"/><Relationship Id="rId62" Type="http://schemas.openxmlformats.org/officeDocument/2006/relationships/image" Target="../media/image293.png"/><Relationship Id="rId70" Type="http://schemas.openxmlformats.org/officeDocument/2006/relationships/image" Target="../media/image297.png"/><Relationship Id="rId75" Type="http://schemas.openxmlformats.org/officeDocument/2006/relationships/customXml" Target="../ink/ink294.xml"/><Relationship Id="rId83" Type="http://schemas.openxmlformats.org/officeDocument/2006/relationships/customXml" Target="../ink/ink298.xml"/><Relationship Id="rId88" Type="http://schemas.openxmlformats.org/officeDocument/2006/relationships/image" Target="../media/image306.png"/><Relationship Id="rId91" Type="http://schemas.openxmlformats.org/officeDocument/2006/relationships/customXml" Target="../ink/ink302.xml"/><Relationship Id="rId96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15" Type="http://schemas.openxmlformats.org/officeDocument/2006/relationships/customXml" Target="../ink/ink264.xml"/><Relationship Id="rId23" Type="http://schemas.openxmlformats.org/officeDocument/2006/relationships/customXml" Target="../ink/ink268.xml"/><Relationship Id="rId28" Type="http://schemas.openxmlformats.org/officeDocument/2006/relationships/image" Target="../media/image276.png"/><Relationship Id="rId36" Type="http://schemas.openxmlformats.org/officeDocument/2006/relationships/image" Target="../media/image280.png"/><Relationship Id="rId49" Type="http://schemas.openxmlformats.org/officeDocument/2006/relationships/customXml" Target="../ink/ink281.xml"/><Relationship Id="rId57" Type="http://schemas.openxmlformats.org/officeDocument/2006/relationships/customXml" Target="../ink/ink285.xml"/><Relationship Id="rId10" Type="http://schemas.openxmlformats.org/officeDocument/2006/relationships/image" Target="../media/image267.png"/><Relationship Id="rId31" Type="http://schemas.openxmlformats.org/officeDocument/2006/relationships/customXml" Target="../ink/ink272.xml"/><Relationship Id="rId44" Type="http://schemas.openxmlformats.org/officeDocument/2006/relationships/image" Target="../media/image284.png"/><Relationship Id="rId52" Type="http://schemas.openxmlformats.org/officeDocument/2006/relationships/image" Target="../media/image288.png"/><Relationship Id="rId60" Type="http://schemas.openxmlformats.org/officeDocument/2006/relationships/image" Target="../media/image292.png"/><Relationship Id="rId65" Type="http://schemas.openxmlformats.org/officeDocument/2006/relationships/customXml" Target="../ink/ink289.xml"/><Relationship Id="rId73" Type="http://schemas.openxmlformats.org/officeDocument/2006/relationships/customXml" Target="../ink/ink293.xml"/><Relationship Id="rId78" Type="http://schemas.openxmlformats.org/officeDocument/2006/relationships/image" Target="../media/image301.png"/><Relationship Id="rId81" Type="http://schemas.openxmlformats.org/officeDocument/2006/relationships/customXml" Target="../ink/ink297.xml"/><Relationship Id="rId86" Type="http://schemas.openxmlformats.org/officeDocument/2006/relationships/image" Target="../media/image305.png"/><Relationship Id="rId94" Type="http://schemas.openxmlformats.org/officeDocument/2006/relationships/image" Target="../media/image309.png"/><Relationship Id="rId99" Type="http://schemas.openxmlformats.org/officeDocument/2006/relationships/customXml" Target="../ink/ink306.xml"/><Relationship Id="rId101" Type="http://schemas.openxmlformats.org/officeDocument/2006/relationships/customXml" Target="../ink/ink307.xml"/><Relationship Id="rId4" Type="http://schemas.openxmlformats.org/officeDocument/2006/relationships/image" Target="../media/image264.png"/><Relationship Id="rId9" Type="http://schemas.openxmlformats.org/officeDocument/2006/relationships/customXml" Target="../ink/ink261.xml"/><Relationship Id="rId13" Type="http://schemas.openxmlformats.org/officeDocument/2006/relationships/customXml" Target="../ink/ink263.xml"/><Relationship Id="rId18" Type="http://schemas.openxmlformats.org/officeDocument/2006/relationships/image" Target="../media/image271.png"/><Relationship Id="rId39" Type="http://schemas.openxmlformats.org/officeDocument/2006/relationships/customXml" Target="../ink/ink276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8.png"/><Relationship Id="rId117" Type="http://schemas.openxmlformats.org/officeDocument/2006/relationships/customXml" Target="../ink/ink363.xml"/><Relationship Id="rId21" Type="http://schemas.openxmlformats.org/officeDocument/2006/relationships/customXml" Target="../ink/ink315.xml"/><Relationship Id="rId42" Type="http://schemas.openxmlformats.org/officeDocument/2006/relationships/image" Target="../media/image336.png"/><Relationship Id="rId47" Type="http://schemas.openxmlformats.org/officeDocument/2006/relationships/customXml" Target="../ink/ink328.xml"/><Relationship Id="rId63" Type="http://schemas.openxmlformats.org/officeDocument/2006/relationships/customXml" Target="../ink/ink336.xml"/><Relationship Id="rId68" Type="http://schemas.openxmlformats.org/officeDocument/2006/relationships/image" Target="../media/image349.png"/><Relationship Id="rId84" Type="http://schemas.openxmlformats.org/officeDocument/2006/relationships/image" Target="../media/image357.png"/><Relationship Id="rId89" Type="http://schemas.openxmlformats.org/officeDocument/2006/relationships/customXml" Target="../ink/ink349.xml"/><Relationship Id="rId112" Type="http://schemas.openxmlformats.org/officeDocument/2006/relationships/image" Target="../media/image371.png"/><Relationship Id="rId133" Type="http://schemas.openxmlformats.org/officeDocument/2006/relationships/customXml" Target="../ink/ink371.xml"/><Relationship Id="rId138" Type="http://schemas.openxmlformats.org/officeDocument/2006/relationships/image" Target="../media/image384.png"/><Relationship Id="rId154" Type="http://schemas.openxmlformats.org/officeDocument/2006/relationships/image" Target="../media/image392.png"/><Relationship Id="rId16" Type="http://schemas.openxmlformats.org/officeDocument/2006/relationships/image" Target="../media/image323.png"/><Relationship Id="rId107" Type="http://schemas.openxmlformats.org/officeDocument/2006/relationships/customXml" Target="../ink/ink358.xml"/><Relationship Id="rId11" Type="http://schemas.openxmlformats.org/officeDocument/2006/relationships/customXml" Target="../ink/ink310.xml"/><Relationship Id="rId32" Type="http://schemas.openxmlformats.org/officeDocument/2006/relationships/image" Target="../media/image331.png"/><Relationship Id="rId37" Type="http://schemas.openxmlformats.org/officeDocument/2006/relationships/customXml" Target="../ink/ink323.xml"/><Relationship Id="rId53" Type="http://schemas.openxmlformats.org/officeDocument/2006/relationships/customXml" Target="../ink/ink331.xml"/><Relationship Id="rId58" Type="http://schemas.openxmlformats.org/officeDocument/2006/relationships/image" Target="../media/image344.png"/><Relationship Id="rId74" Type="http://schemas.openxmlformats.org/officeDocument/2006/relationships/image" Target="../media/image352.png"/><Relationship Id="rId79" Type="http://schemas.openxmlformats.org/officeDocument/2006/relationships/customXml" Target="../ink/ink344.xml"/><Relationship Id="rId102" Type="http://schemas.openxmlformats.org/officeDocument/2006/relationships/image" Target="../media/image366.png"/><Relationship Id="rId123" Type="http://schemas.openxmlformats.org/officeDocument/2006/relationships/customXml" Target="../ink/ink366.xml"/><Relationship Id="rId128" Type="http://schemas.openxmlformats.org/officeDocument/2006/relationships/image" Target="../media/image379.png"/><Relationship Id="rId144" Type="http://schemas.openxmlformats.org/officeDocument/2006/relationships/image" Target="../media/image387.png"/><Relationship Id="rId149" Type="http://schemas.openxmlformats.org/officeDocument/2006/relationships/customXml" Target="../ink/ink379.xml"/><Relationship Id="rId5" Type="http://schemas.openxmlformats.org/officeDocument/2006/relationships/image" Target="../media/image317.png"/><Relationship Id="rId90" Type="http://schemas.openxmlformats.org/officeDocument/2006/relationships/image" Target="../media/image360.png"/><Relationship Id="rId95" Type="http://schemas.openxmlformats.org/officeDocument/2006/relationships/customXml" Target="../ink/ink352.xml"/><Relationship Id="rId22" Type="http://schemas.openxmlformats.org/officeDocument/2006/relationships/image" Target="../media/image326.png"/><Relationship Id="rId27" Type="http://schemas.openxmlformats.org/officeDocument/2006/relationships/customXml" Target="../ink/ink318.xml"/><Relationship Id="rId43" Type="http://schemas.openxmlformats.org/officeDocument/2006/relationships/customXml" Target="../ink/ink326.xml"/><Relationship Id="rId48" Type="http://schemas.openxmlformats.org/officeDocument/2006/relationships/image" Target="../media/image339.png"/><Relationship Id="rId64" Type="http://schemas.openxmlformats.org/officeDocument/2006/relationships/image" Target="../media/image347.png"/><Relationship Id="rId69" Type="http://schemas.openxmlformats.org/officeDocument/2006/relationships/customXml" Target="../ink/ink339.xml"/><Relationship Id="rId113" Type="http://schemas.openxmlformats.org/officeDocument/2006/relationships/customXml" Target="../ink/ink361.xml"/><Relationship Id="rId118" Type="http://schemas.openxmlformats.org/officeDocument/2006/relationships/image" Target="../media/image374.png"/><Relationship Id="rId134" Type="http://schemas.openxmlformats.org/officeDocument/2006/relationships/image" Target="../media/image382.png"/><Relationship Id="rId139" Type="http://schemas.openxmlformats.org/officeDocument/2006/relationships/customXml" Target="../ink/ink374.xml"/><Relationship Id="rId80" Type="http://schemas.openxmlformats.org/officeDocument/2006/relationships/image" Target="../media/image355.png"/><Relationship Id="rId85" Type="http://schemas.openxmlformats.org/officeDocument/2006/relationships/customXml" Target="../ink/ink347.xml"/><Relationship Id="rId150" Type="http://schemas.openxmlformats.org/officeDocument/2006/relationships/image" Target="../media/image390.png"/><Relationship Id="rId12" Type="http://schemas.openxmlformats.org/officeDocument/2006/relationships/image" Target="../media/image321.png"/><Relationship Id="rId17" Type="http://schemas.openxmlformats.org/officeDocument/2006/relationships/customXml" Target="../ink/ink313.xml"/><Relationship Id="rId25" Type="http://schemas.openxmlformats.org/officeDocument/2006/relationships/customXml" Target="../ink/ink317.xml"/><Relationship Id="rId33" Type="http://schemas.openxmlformats.org/officeDocument/2006/relationships/customXml" Target="../ink/ink321.xml"/><Relationship Id="rId38" Type="http://schemas.openxmlformats.org/officeDocument/2006/relationships/image" Target="../media/image334.png"/><Relationship Id="rId46" Type="http://schemas.openxmlformats.org/officeDocument/2006/relationships/image" Target="../media/image338.png"/><Relationship Id="rId59" Type="http://schemas.openxmlformats.org/officeDocument/2006/relationships/customXml" Target="../ink/ink334.xml"/><Relationship Id="rId67" Type="http://schemas.openxmlformats.org/officeDocument/2006/relationships/customXml" Target="../ink/ink338.xml"/><Relationship Id="rId103" Type="http://schemas.openxmlformats.org/officeDocument/2006/relationships/customXml" Target="../ink/ink356.xml"/><Relationship Id="rId108" Type="http://schemas.openxmlformats.org/officeDocument/2006/relationships/image" Target="../media/image369.png"/><Relationship Id="rId116" Type="http://schemas.openxmlformats.org/officeDocument/2006/relationships/image" Target="../media/image373.png"/><Relationship Id="rId124" Type="http://schemas.openxmlformats.org/officeDocument/2006/relationships/image" Target="../media/image377.png"/><Relationship Id="rId129" Type="http://schemas.openxmlformats.org/officeDocument/2006/relationships/customXml" Target="../ink/ink369.xml"/><Relationship Id="rId137" Type="http://schemas.openxmlformats.org/officeDocument/2006/relationships/customXml" Target="../ink/ink373.xml"/><Relationship Id="rId20" Type="http://schemas.openxmlformats.org/officeDocument/2006/relationships/image" Target="../media/image325.png"/><Relationship Id="rId41" Type="http://schemas.openxmlformats.org/officeDocument/2006/relationships/customXml" Target="../ink/ink325.xml"/><Relationship Id="rId54" Type="http://schemas.openxmlformats.org/officeDocument/2006/relationships/image" Target="../media/image342.png"/><Relationship Id="rId62" Type="http://schemas.openxmlformats.org/officeDocument/2006/relationships/image" Target="../media/image346.png"/><Relationship Id="rId70" Type="http://schemas.openxmlformats.org/officeDocument/2006/relationships/image" Target="../media/image350.png"/><Relationship Id="rId75" Type="http://schemas.openxmlformats.org/officeDocument/2006/relationships/customXml" Target="../ink/ink342.xml"/><Relationship Id="rId83" Type="http://schemas.openxmlformats.org/officeDocument/2006/relationships/customXml" Target="../ink/ink346.xml"/><Relationship Id="rId88" Type="http://schemas.openxmlformats.org/officeDocument/2006/relationships/image" Target="../media/image359.png"/><Relationship Id="rId91" Type="http://schemas.openxmlformats.org/officeDocument/2006/relationships/customXml" Target="../ink/ink350.xml"/><Relationship Id="rId96" Type="http://schemas.openxmlformats.org/officeDocument/2006/relationships/image" Target="../media/image363.png"/><Relationship Id="rId111" Type="http://schemas.openxmlformats.org/officeDocument/2006/relationships/customXml" Target="../ink/ink360.xml"/><Relationship Id="rId132" Type="http://schemas.openxmlformats.org/officeDocument/2006/relationships/image" Target="../media/image381.png"/><Relationship Id="rId140" Type="http://schemas.openxmlformats.org/officeDocument/2006/relationships/image" Target="../media/image385.png"/><Relationship Id="rId145" Type="http://schemas.openxmlformats.org/officeDocument/2006/relationships/customXml" Target="../ink/ink377.xml"/><Relationship Id="rId153" Type="http://schemas.openxmlformats.org/officeDocument/2006/relationships/customXml" Target="../ink/ink3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Relationship Id="rId15" Type="http://schemas.openxmlformats.org/officeDocument/2006/relationships/customXml" Target="../ink/ink312.xml"/><Relationship Id="rId23" Type="http://schemas.openxmlformats.org/officeDocument/2006/relationships/customXml" Target="../ink/ink316.xml"/><Relationship Id="rId28" Type="http://schemas.openxmlformats.org/officeDocument/2006/relationships/image" Target="../media/image329.png"/><Relationship Id="rId36" Type="http://schemas.openxmlformats.org/officeDocument/2006/relationships/image" Target="../media/image333.png"/><Relationship Id="rId49" Type="http://schemas.openxmlformats.org/officeDocument/2006/relationships/customXml" Target="../ink/ink329.xml"/><Relationship Id="rId57" Type="http://schemas.openxmlformats.org/officeDocument/2006/relationships/customXml" Target="../ink/ink333.xml"/><Relationship Id="rId106" Type="http://schemas.openxmlformats.org/officeDocument/2006/relationships/image" Target="../media/image368.png"/><Relationship Id="rId114" Type="http://schemas.openxmlformats.org/officeDocument/2006/relationships/image" Target="../media/image372.png"/><Relationship Id="rId119" Type="http://schemas.openxmlformats.org/officeDocument/2006/relationships/customXml" Target="../ink/ink364.xml"/><Relationship Id="rId127" Type="http://schemas.openxmlformats.org/officeDocument/2006/relationships/customXml" Target="../ink/ink368.xml"/><Relationship Id="rId10" Type="http://schemas.openxmlformats.org/officeDocument/2006/relationships/image" Target="../media/image320.png"/><Relationship Id="rId31" Type="http://schemas.openxmlformats.org/officeDocument/2006/relationships/customXml" Target="../ink/ink320.xml"/><Relationship Id="rId44" Type="http://schemas.openxmlformats.org/officeDocument/2006/relationships/image" Target="../media/image337.png"/><Relationship Id="rId52" Type="http://schemas.openxmlformats.org/officeDocument/2006/relationships/image" Target="../media/image341.png"/><Relationship Id="rId60" Type="http://schemas.openxmlformats.org/officeDocument/2006/relationships/image" Target="../media/image345.png"/><Relationship Id="rId65" Type="http://schemas.openxmlformats.org/officeDocument/2006/relationships/customXml" Target="../ink/ink337.xml"/><Relationship Id="rId73" Type="http://schemas.openxmlformats.org/officeDocument/2006/relationships/customXml" Target="../ink/ink341.xml"/><Relationship Id="rId78" Type="http://schemas.openxmlformats.org/officeDocument/2006/relationships/image" Target="../media/image354.png"/><Relationship Id="rId81" Type="http://schemas.openxmlformats.org/officeDocument/2006/relationships/customXml" Target="../ink/ink345.xml"/><Relationship Id="rId86" Type="http://schemas.openxmlformats.org/officeDocument/2006/relationships/image" Target="../media/image358.png"/><Relationship Id="rId94" Type="http://schemas.openxmlformats.org/officeDocument/2006/relationships/image" Target="../media/image362.png"/><Relationship Id="rId99" Type="http://schemas.openxmlformats.org/officeDocument/2006/relationships/customXml" Target="../ink/ink354.xml"/><Relationship Id="rId101" Type="http://schemas.openxmlformats.org/officeDocument/2006/relationships/customXml" Target="../ink/ink355.xml"/><Relationship Id="rId122" Type="http://schemas.openxmlformats.org/officeDocument/2006/relationships/image" Target="../media/image376.png"/><Relationship Id="rId130" Type="http://schemas.openxmlformats.org/officeDocument/2006/relationships/image" Target="../media/image380.png"/><Relationship Id="rId135" Type="http://schemas.openxmlformats.org/officeDocument/2006/relationships/customXml" Target="../ink/ink372.xml"/><Relationship Id="rId143" Type="http://schemas.openxmlformats.org/officeDocument/2006/relationships/customXml" Target="../ink/ink376.xml"/><Relationship Id="rId148" Type="http://schemas.openxmlformats.org/officeDocument/2006/relationships/image" Target="../media/image389.png"/><Relationship Id="rId151" Type="http://schemas.openxmlformats.org/officeDocument/2006/relationships/customXml" Target="../ink/ink380.xml"/><Relationship Id="rId4" Type="http://schemas.openxmlformats.org/officeDocument/2006/relationships/image" Target="../media/image316.png"/><Relationship Id="rId9" Type="http://schemas.openxmlformats.org/officeDocument/2006/relationships/customXml" Target="../ink/ink309.xml"/><Relationship Id="rId13" Type="http://schemas.openxmlformats.org/officeDocument/2006/relationships/customXml" Target="../ink/ink311.xml"/><Relationship Id="rId18" Type="http://schemas.openxmlformats.org/officeDocument/2006/relationships/image" Target="../media/image324.png"/><Relationship Id="rId39" Type="http://schemas.openxmlformats.org/officeDocument/2006/relationships/customXml" Target="../ink/ink324.xml"/><Relationship Id="rId109" Type="http://schemas.openxmlformats.org/officeDocument/2006/relationships/customXml" Target="../ink/ink359.xml"/><Relationship Id="rId34" Type="http://schemas.openxmlformats.org/officeDocument/2006/relationships/image" Target="../media/image332.png"/><Relationship Id="rId50" Type="http://schemas.openxmlformats.org/officeDocument/2006/relationships/image" Target="../media/image340.png"/><Relationship Id="rId55" Type="http://schemas.openxmlformats.org/officeDocument/2006/relationships/customXml" Target="../ink/ink332.xml"/><Relationship Id="rId76" Type="http://schemas.openxmlformats.org/officeDocument/2006/relationships/image" Target="../media/image353.png"/><Relationship Id="rId97" Type="http://schemas.openxmlformats.org/officeDocument/2006/relationships/customXml" Target="../ink/ink353.xml"/><Relationship Id="rId104" Type="http://schemas.openxmlformats.org/officeDocument/2006/relationships/image" Target="../media/image367.png"/><Relationship Id="rId120" Type="http://schemas.openxmlformats.org/officeDocument/2006/relationships/image" Target="../media/image375.png"/><Relationship Id="rId125" Type="http://schemas.openxmlformats.org/officeDocument/2006/relationships/customXml" Target="../ink/ink367.xml"/><Relationship Id="rId141" Type="http://schemas.openxmlformats.org/officeDocument/2006/relationships/customXml" Target="../ink/ink375.xml"/><Relationship Id="rId146" Type="http://schemas.openxmlformats.org/officeDocument/2006/relationships/image" Target="../media/image388.png"/><Relationship Id="rId7" Type="http://schemas.openxmlformats.org/officeDocument/2006/relationships/customXml" Target="../ink/ink308.xml"/><Relationship Id="rId71" Type="http://schemas.openxmlformats.org/officeDocument/2006/relationships/customXml" Target="../ink/ink340.xml"/><Relationship Id="rId92" Type="http://schemas.openxmlformats.org/officeDocument/2006/relationships/image" Target="../media/image361.png"/><Relationship Id="rId2" Type="http://schemas.openxmlformats.org/officeDocument/2006/relationships/image" Target="../media/image314.png"/><Relationship Id="rId29" Type="http://schemas.openxmlformats.org/officeDocument/2006/relationships/customXml" Target="../ink/ink319.xml"/><Relationship Id="rId24" Type="http://schemas.openxmlformats.org/officeDocument/2006/relationships/image" Target="../media/image327.png"/><Relationship Id="rId40" Type="http://schemas.openxmlformats.org/officeDocument/2006/relationships/image" Target="../media/image335.png"/><Relationship Id="rId45" Type="http://schemas.openxmlformats.org/officeDocument/2006/relationships/customXml" Target="../ink/ink327.xml"/><Relationship Id="rId66" Type="http://schemas.openxmlformats.org/officeDocument/2006/relationships/image" Target="../media/image348.png"/><Relationship Id="rId87" Type="http://schemas.openxmlformats.org/officeDocument/2006/relationships/customXml" Target="../ink/ink348.xml"/><Relationship Id="rId110" Type="http://schemas.openxmlformats.org/officeDocument/2006/relationships/image" Target="../media/image370.png"/><Relationship Id="rId115" Type="http://schemas.openxmlformats.org/officeDocument/2006/relationships/customXml" Target="../ink/ink362.xml"/><Relationship Id="rId131" Type="http://schemas.openxmlformats.org/officeDocument/2006/relationships/customXml" Target="../ink/ink370.xml"/><Relationship Id="rId136" Type="http://schemas.openxmlformats.org/officeDocument/2006/relationships/image" Target="../media/image383.png"/><Relationship Id="rId61" Type="http://schemas.openxmlformats.org/officeDocument/2006/relationships/customXml" Target="../ink/ink335.xml"/><Relationship Id="rId82" Type="http://schemas.openxmlformats.org/officeDocument/2006/relationships/image" Target="../media/image356.png"/><Relationship Id="rId152" Type="http://schemas.openxmlformats.org/officeDocument/2006/relationships/image" Target="../media/image391.png"/><Relationship Id="rId19" Type="http://schemas.openxmlformats.org/officeDocument/2006/relationships/customXml" Target="../ink/ink314.xml"/><Relationship Id="rId14" Type="http://schemas.openxmlformats.org/officeDocument/2006/relationships/image" Target="../media/image322.png"/><Relationship Id="rId30" Type="http://schemas.openxmlformats.org/officeDocument/2006/relationships/image" Target="../media/image330.png"/><Relationship Id="rId35" Type="http://schemas.openxmlformats.org/officeDocument/2006/relationships/customXml" Target="../ink/ink322.xml"/><Relationship Id="rId56" Type="http://schemas.openxmlformats.org/officeDocument/2006/relationships/image" Target="../media/image343.png"/><Relationship Id="rId77" Type="http://schemas.openxmlformats.org/officeDocument/2006/relationships/customXml" Target="../ink/ink343.xml"/><Relationship Id="rId100" Type="http://schemas.openxmlformats.org/officeDocument/2006/relationships/image" Target="../media/image365.png"/><Relationship Id="rId105" Type="http://schemas.openxmlformats.org/officeDocument/2006/relationships/customXml" Target="../ink/ink357.xml"/><Relationship Id="rId126" Type="http://schemas.openxmlformats.org/officeDocument/2006/relationships/image" Target="../media/image378.png"/><Relationship Id="rId147" Type="http://schemas.openxmlformats.org/officeDocument/2006/relationships/customXml" Target="../ink/ink378.xml"/><Relationship Id="rId8" Type="http://schemas.openxmlformats.org/officeDocument/2006/relationships/image" Target="../media/image319.png"/><Relationship Id="rId51" Type="http://schemas.openxmlformats.org/officeDocument/2006/relationships/customXml" Target="../ink/ink330.xml"/><Relationship Id="rId72" Type="http://schemas.openxmlformats.org/officeDocument/2006/relationships/image" Target="../media/image351.png"/><Relationship Id="rId93" Type="http://schemas.openxmlformats.org/officeDocument/2006/relationships/customXml" Target="../ink/ink351.xml"/><Relationship Id="rId98" Type="http://schemas.openxmlformats.org/officeDocument/2006/relationships/image" Target="../media/image364.png"/><Relationship Id="rId121" Type="http://schemas.openxmlformats.org/officeDocument/2006/relationships/customXml" Target="../ink/ink365.xml"/><Relationship Id="rId142" Type="http://schemas.openxmlformats.org/officeDocument/2006/relationships/image" Target="../media/image386.png"/><Relationship Id="rId3" Type="http://schemas.openxmlformats.org/officeDocument/2006/relationships/image" Target="../media/image31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3.png"/><Relationship Id="rId21" Type="http://schemas.openxmlformats.org/officeDocument/2006/relationships/image" Target="../media/image383.png"/><Relationship Id="rId42" Type="http://schemas.openxmlformats.org/officeDocument/2006/relationships/customXml" Target="../ink/ink400.xml"/><Relationship Id="rId63" Type="http://schemas.openxmlformats.org/officeDocument/2006/relationships/image" Target="../media/image406.png"/><Relationship Id="rId84" Type="http://schemas.openxmlformats.org/officeDocument/2006/relationships/customXml" Target="../ink/ink421.xml"/><Relationship Id="rId138" Type="http://schemas.openxmlformats.org/officeDocument/2006/relationships/customXml" Target="../ink/ink448.xml"/><Relationship Id="rId159" Type="http://schemas.openxmlformats.org/officeDocument/2006/relationships/image" Target="../media/image454.png"/><Relationship Id="rId170" Type="http://schemas.openxmlformats.org/officeDocument/2006/relationships/customXml" Target="../ink/ink464.xml"/><Relationship Id="rId191" Type="http://schemas.openxmlformats.org/officeDocument/2006/relationships/image" Target="../media/image470.png"/><Relationship Id="rId205" Type="http://schemas.openxmlformats.org/officeDocument/2006/relationships/image" Target="../media/image477.png"/><Relationship Id="rId107" Type="http://schemas.openxmlformats.org/officeDocument/2006/relationships/image" Target="../media/image428.png"/><Relationship Id="rId11" Type="http://schemas.openxmlformats.org/officeDocument/2006/relationships/image" Target="../media/image378.png"/><Relationship Id="rId32" Type="http://schemas.openxmlformats.org/officeDocument/2006/relationships/customXml" Target="../ink/ink395.xml"/><Relationship Id="rId37" Type="http://schemas.openxmlformats.org/officeDocument/2006/relationships/image" Target="../media/image391.png"/><Relationship Id="rId53" Type="http://schemas.openxmlformats.org/officeDocument/2006/relationships/image" Target="../media/image401.png"/><Relationship Id="rId58" Type="http://schemas.openxmlformats.org/officeDocument/2006/relationships/customXml" Target="../ink/ink408.xml"/><Relationship Id="rId74" Type="http://schemas.openxmlformats.org/officeDocument/2006/relationships/customXml" Target="../ink/ink416.xml"/><Relationship Id="rId79" Type="http://schemas.openxmlformats.org/officeDocument/2006/relationships/image" Target="../media/image414.png"/><Relationship Id="rId102" Type="http://schemas.openxmlformats.org/officeDocument/2006/relationships/customXml" Target="../ink/ink430.xml"/><Relationship Id="rId123" Type="http://schemas.openxmlformats.org/officeDocument/2006/relationships/image" Target="../media/image436.png"/><Relationship Id="rId128" Type="http://schemas.openxmlformats.org/officeDocument/2006/relationships/customXml" Target="../ink/ink443.xml"/><Relationship Id="rId144" Type="http://schemas.openxmlformats.org/officeDocument/2006/relationships/customXml" Target="../ink/ink451.xml"/><Relationship Id="rId149" Type="http://schemas.openxmlformats.org/officeDocument/2006/relationships/image" Target="../media/image449.png"/><Relationship Id="rId5" Type="http://schemas.openxmlformats.org/officeDocument/2006/relationships/image" Target="../media/image318.png"/><Relationship Id="rId90" Type="http://schemas.openxmlformats.org/officeDocument/2006/relationships/customXml" Target="../ink/ink424.xml"/><Relationship Id="rId95" Type="http://schemas.openxmlformats.org/officeDocument/2006/relationships/image" Target="../media/image422.png"/><Relationship Id="rId160" Type="http://schemas.openxmlformats.org/officeDocument/2006/relationships/customXml" Target="../ink/ink459.xml"/><Relationship Id="rId165" Type="http://schemas.openxmlformats.org/officeDocument/2006/relationships/image" Target="../media/image457.png"/><Relationship Id="rId181" Type="http://schemas.openxmlformats.org/officeDocument/2006/relationships/image" Target="../media/image465.png"/><Relationship Id="rId186" Type="http://schemas.openxmlformats.org/officeDocument/2006/relationships/customXml" Target="../ink/ink472.xml"/><Relationship Id="rId211" Type="http://schemas.openxmlformats.org/officeDocument/2006/relationships/image" Target="../media/image480.png"/><Relationship Id="rId22" Type="http://schemas.openxmlformats.org/officeDocument/2006/relationships/customXml" Target="../ink/ink390.xml"/><Relationship Id="rId27" Type="http://schemas.openxmlformats.org/officeDocument/2006/relationships/image" Target="../media/image386.png"/><Relationship Id="rId43" Type="http://schemas.openxmlformats.org/officeDocument/2006/relationships/image" Target="../media/image396.png"/><Relationship Id="rId48" Type="http://schemas.openxmlformats.org/officeDocument/2006/relationships/customXml" Target="../ink/ink403.xml"/><Relationship Id="rId64" Type="http://schemas.openxmlformats.org/officeDocument/2006/relationships/customXml" Target="../ink/ink411.xml"/><Relationship Id="rId69" Type="http://schemas.openxmlformats.org/officeDocument/2006/relationships/image" Target="../media/image409.png"/><Relationship Id="rId113" Type="http://schemas.openxmlformats.org/officeDocument/2006/relationships/image" Target="../media/image431.png"/><Relationship Id="rId118" Type="http://schemas.openxmlformats.org/officeDocument/2006/relationships/customXml" Target="../ink/ink438.xml"/><Relationship Id="rId134" Type="http://schemas.openxmlformats.org/officeDocument/2006/relationships/customXml" Target="../ink/ink446.xml"/><Relationship Id="rId139" Type="http://schemas.openxmlformats.org/officeDocument/2006/relationships/image" Target="../media/image444.png"/><Relationship Id="rId80" Type="http://schemas.openxmlformats.org/officeDocument/2006/relationships/customXml" Target="../ink/ink419.xml"/><Relationship Id="rId85" Type="http://schemas.openxmlformats.org/officeDocument/2006/relationships/image" Target="../media/image417.png"/><Relationship Id="rId150" Type="http://schemas.openxmlformats.org/officeDocument/2006/relationships/customXml" Target="../ink/ink454.xml"/><Relationship Id="rId155" Type="http://schemas.openxmlformats.org/officeDocument/2006/relationships/image" Target="../media/image452.png"/><Relationship Id="rId171" Type="http://schemas.openxmlformats.org/officeDocument/2006/relationships/image" Target="../media/image460.png"/><Relationship Id="rId176" Type="http://schemas.openxmlformats.org/officeDocument/2006/relationships/customXml" Target="../ink/ink467.xml"/><Relationship Id="rId192" Type="http://schemas.openxmlformats.org/officeDocument/2006/relationships/customXml" Target="../ink/ink475.xml"/><Relationship Id="rId197" Type="http://schemas.openxmlformats.org/officeDocument/2006/relationships/image" Target="../media/image473.png"/><Relationship Id="rId206" Type="http://schemas.openxmlformats.org/officeDocument/2006/relationships/customXml" Target="../ink/ink482.xml"/><Relationship Id="rId201" Type="http://schemas.openxmlformats.org/officeDocument/2006/relationships/image" Target="../media/image475.png"/><Relationship Id="rId12" Type="http://schemas.openxmlformats.org/officeDocument/2006/relationships/customXml" Target="../ink/ink385.xml"/><Relationship Id="rId17" Type="http://schemas.openxmlformats.org/officeDocument/2006/relationships/image" Target="../media/image381.png"/><Relationship Id="rId33" Type="http://schemas.openxmlformats.org/officeDocument/2006/relationships/image" Target="../media/image389.png"/><Relationship Id="rId38" Type="http://schemas.openxmlformats.org/officeDocument/2006/relationships/customXml" Target="../ink/ink398.xml"/><Relationship Id="rId59" Type="http://schemas.openxmlformats.org/officeDocument/2006/relationships/image" Target="../media/image404.png"/><Relationship Id="rId103" Type="http://schemas.openxmlformats.org/officeDocument/2006/relationships/image" Target="../media/image426.png"/><Relationship Id="rId108" Type="http://schemas.openxmlformats.org/officeDocument/2006/relationships/customXml" Target="../ink/ink433.xml"/><Relationship Id="rId124" Type="http://schemas.openxmlformats.org/officeDocument/2006/relationships/customXml" Target="../ink/ink441.xml"/><Relationship Id="rId129" Type="http://schemas.openxmlformats.org/officeDocument/2006/relationships/image" Target="../media/image439.png"/><Relationship Id="rId54" Type="http://schemas.openxmlformats.org/officeDocument/2006/relationships/customXml" Target="../ink/ink406.xml"/><Relationship Id="rId70" Type="http://schemas.openxmlformats.org/officeDocument/2006/relationships/customXml" Target="../ink/ink414.xml"/><Relationship Id="rId75" Type="http://schemas.openxmlformats.org/officeDocument/2006/relationships/image" Target="../media/image412.png"/><Relationship Id="rId91" Type="http://schemas.openxmlformats.org/officeDocument/2006/relationships/image" Target="../media/image420.png"/><Relationship Id="rId96" Type="http://schemas.openxmlformats.org/officeDocument/2006/relationships/customXml" Target="../ink/ink427.xml"/><Relationship Id="rId140" Type="http://schemas.openxmlformats.org/officeDocument/2006/relationships/customXml" Target="../ink/ink449.xml"/><Relationship Id="rId145" Type="http://schemas.openxmlformats.org/officeDocument/2006/relationships/image" Target="../media/image447.png"/><Relationship Id="rId161" Type="http://schemas.openxmlformats.org/officeDocument/2006/relationships/image" Target="../media/image455.png"/><Relationship Id="rId166" Type="http://schemas.openxmlformats.org/officeDocument/2006/relationships/customXml" Target="../ink/ink462.xml"/><Relationship Id="rId182" Type="http://schemas.openxmlformats.org/officeDocument/2006/relationships/customXml" Target="../ink/ink470.xml"/><Relationship Id="rId187" Type="http://schemas.openxmlformats.org/officeDocument/2006/relationships/image" Target="../media/image46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2.xml"/><Relationship Id="rId23" Type="http://schemas.openxmlformats.org/officeDocument/2006/relationships/image" Target="../media/image384.png"/><Relationship Id="rId28" Type="http://schemas.openxmlformats.org/officeDocument/2006/relationships/customXml" Target="../ink/ink393.xml"/><Relationship Id="rId49" Type="http://schemas.openxmlformats.org/officeDocument/2006/relationships/image" Target="../media/image399.png"/><Relationship Id="rId114" Type="http://schemas.openxmlformats.org/officeDocument/2006/relationships/customXml" Target="../ink/ink436.xml"/><Relationship Id="rId119" Type="http://schemas.openxmlformats.org/officeDocument/2006/relationships/image" Target="../media/image434.png"/><Relationship Id="rId44" Type="http://schemas.openxmlformats.org/officeDocument/2006/relationships/customXml" Target="../ink/ink401.xml"/><Relationship Id="rId60" Type="http://schemas.openxmlformats.org/officeDocument/2006/relationships/customXml" Target="../ink/ink409.xml"/><Relationship Id="rId65" Type="http://schemas.openxmlformats.org/officeDocument/2006/relationships/image" Target="../media/image407.png"/><Relationship Id="rId81" Type="http://schemas.openxmlformats.org/officeDocument/2006/relationships/image" Target="../media/image415.png"/><Relationship Id="rId86" Type="http://schemas.openxmlformats.org/officeDocument/2006/relationships/customXml" Target="../ink/ink422.xml"/><Relationship Id="rId130" Type="http://schemas.openxmlformats.org/officeDocument/2006/relationships/customXml" Target="../ink/ink444.xml"/><Relationship Id="rId135" Type="http://schemas.openxmlformats.org/officeDocument/2006/relationships/image" Target="../media/image442.png"/><Relationship Id="rId151" Type="http://schemas.openxmlformats.org/officeDocument/2006/relationships/image" Target="../media/image450.png"/><Relationship Id="rId156" Type="http://schemas.openxmlformats.org/officeDocument/2006/relationships/customXml" Target="../ink/ink457.xml"/><Relationship Id="rId177" Type="http://schemas.openxmlformats.org/officeDocument/2006/relationships/image" Target="../media/image463.png"/><Relationship Id="rId198" Type="http://schemas.openxmlformats.org/officeDocument/2006/relationships/customXml" Target="../ink/ink478.xml"/><Relationship Id="rId172" Type="http://schemas.openxmlformats.org/officeDocument/2006/relationships/customXml" Target="../ink/ink465.xml"/><Relationship Id="rId193" Type="http://schemas.openxmlformats.org/officeDocument/2006/relationships/image" Target="../media/image471.png"/><Relationship Id="rId202" Type="http://schemas.openxmlformats.org/officeDocument/2006/relationships/customXml" Target="../ink/ink480.xml"/><Relationship Id="rId207" Type="http://schemas.openxmlformats.org/officeDocument/2006/relationships/image" Target="../media/image478.png"/><Relationship Id="rId13" Type="http://schemas.openxmlformats.org/officeDocument/2006/relationships/image" Target="../media/image379.png"/><Relationship Id="rId18" Type="http://schemas.openxmlformats.org/officeDocument/2006/relationships/customXml" Target="../ink/ink388.xml"/><Relationship Id="rId39" Type="http://schemas.openxmlformats.org/officeDocument/2006/relationships/image" Target="../media/image392.png"/><Relationship Id="rId109" Type="http://schemas.openxmlformats.org/officeDocument/2006/relationships/image" Target="../media/image429.png"/><Relationship Id="rId34" Type="http://schemas.openxmlformats.org/officeDocument/2006/relationships/customXml" Target="../ink/ink396.xml"/><Relationship Id="rId50" Type="http://schemas.openxmlformats.org/officeDocument/2006/relationships/customXml" Target="../ink/ink404.xml"/><Relationship Id="rId55" Type="http://schemas.openxmlformats.org/officeDocument/2006/relationships/image" Target="../media/image402.png"/><Relationship Id="rId76" Type="http://schemas.openxmlformats.org/officeDocument/2006/relationships/customXml" Target="../ink/ink417.xml"/><Relationship Id="rId97" Type="http://schemas.openxmlformats.org/officeDocument/2006/relationships/image" Target="../media/image423.png"/><Relationship Id="rId104" Type="http://schemas.openxmlformats.org/officeDocument/2006/relationships/customXml" Target="../ink/ink431.xml"/><Relationship Id="rId120" Type="http://schemas.openxmlformats.org/officeDocument/2006/relationships/customXml" Target="../ink/ink439.xml"/><Relationship Id="rId125" Type="http://schemas.openxmlformats.org/officeDocument/2006/relationships/image" Target="../media/image437.png"/><Relationship Id="rId141" Type="http://schemas.openxmlformats.org/officeDocument/2006/relationships/image" Target="../media/image445.png"/><Relationship Id="rId146" Type="http://schemas.openxmlformats.org/officeDocument/2006/relationships/customXml" Target="../ink/ink452.xml"/><Relationship Id="rId167" Type="http://schemas.openxmlformats.org/officeDocument/2006/relationships/image" Target="../media/image458.png"/><Relationship Id="rId188" Type="http://schemas.openxmlformats.org/officeDocument/2006/relationships/customXml" Target="../ink/ink473.xml"/><Relationship Id="rId7" Type="http://schemas.openxmlformats.org/officeDocument/2006/relationships/image" Target="../media/image376.png"/><Relationship Id="rId71" Type="http://schemas.openxmlformats.org/officeDocument/2006/relationships/image" Target="../media/image410.png"/><Relationship Id="rId92" Type="http://schemas.openxmlformats.org/officeDocument/2006/relationships/customXml" Target="../ink/ink425.xml"/><Relationship Id="rId162" Type="http://schemas.openxmlformats.org/officeDocument/2006/relationships/customXml" Target="../ink/ink460.xml"/><Relationship Id="rId183" Type="http://schemas.openxmlformats.org/officeDocument/2006/relationships/image" Target="../media/image466.png"/><Relationship Id="rId2" Type="http://schemas.openxmlformats.org/officeDocument/2006/relationships/image" Target="../media/image393.png"/><Relationship Id="rId29" Type="http://schemas.openxmlformats.org/officeDocument/2006/relationships/image" Target="../media/image387.png"/><Relationship Id="rId24" Type="http://schemas.openxmlformats.org/officeDocument/2006/relationships/customXml" Target="../ink/ink391.xml"/><Relationship Id="rId40" Type="http://schemas.openxmlformats.org/officeDocument/2006/relationships/customXml" Target="../ink/ink399.xml"/><Relationship Id="rId45" Type="http://schemas.openxmlformats.org/officeDocument/2006/relationships/image" Target="../media/image397.png"/><Relationship Id="rId66" Type="http://schemas.openxmlformats.org/officeDocument/2006/relationships/customXml" Target="../ink/ink412.xml"/><Relationship Id="rId87" Type="http://schemas.openxmlformats.org/officeDocument/2006/relationships/image" Target="../media/image418.png"/><Relationship Id="rId110" Type="http://schemas.openxmlformats.org/officeDocument/2006/relationships/customXml" Target="../ink/ink434.xml"/><Relationship Id="rId115" Type="http://schemas.openxmlformats.org/officeDocument/2006/relationships/image" Target="../media/image432.png"/><Relationship Id="rId131" Type="http://schemas.openxmlformats.org/officeDocument/2006/relationships/image" Target="../media/image440.png"/><Relationship Id="rId136" Type="http://schemas.openxmlformats.org/officeDocument/2006/relationships/customXml" Target="../ink/ink447.xml"/><Relationship Id="rId157" Type="http://schemas.openxmlformats.org/officeDocument/2006/relationships/image" Target="../media/image453.png"/><Relationship Id="rId178" Type="http://schemas.openxmlformats.org/officeDocument/2006/relationships/customXml" Target="../ink/ink468.xml"/><Relationship Id="rId61" Type="http://schemas.openxmlformats.org/officeDocument/2006/relationships/image" Target="../media/image405.png"/><Relationship Id="rId82" Type="http://schemas.openxmlformats.org/officeDocument/2006/relationships/customXml" Target="../ink/ink420.xml"/><Relationship Id="rId152" Type="http://schemas.openxmlformats.org/officeDocument/2006/relationships/customXml" Target="../ink/ink455.xml"/><Relationship Id="rId173" Type="http://schemas.openxmlformats.org/officeDocument/2006/relationships/image" Target="../media/image461.png"/><Relationship Id="rId194" Type="http://schemas.openxmlformats.org/officeDocument/2006/relationships/customXml" Target="../ink/ink476.xml"/><Relationship Id="rId199" Type="http://schemas.openxmlformats.org/officeDocument/2006/relationships/image" Target="../media/image474.png"/><Relationship Id="rId203" Type="http://schemas.openxmlformats.org/officeDocument/2006/relationships/image" Target="../media/image476.png"/><Relationship Id="rId208" Type="http://schemas.openxmlformats.org/officeDocument/2006/relationships/customXml" Target="../ink/ink483.xml"/><Relationship Id="rId19" Type="http://schemas.openxmlformats.org/officeDocument/2006/relationships/image" Target="../media/image382.png"/><Relationship Id="rId14" Type="http://schemas.openxmlformats.org/officeDocument/2006/relationships/customXml" Target="../ink/ink386.xml"/><Relationship Id="rId30" Type="http://schemas.openxmlformats.org/officeDocument/2006/relationships/customXml" Target="../ink/ink394.xml"/><Relationship Id="rId35" Type="http://schemas.openxmlformats.org/officeDocument/2006/relationships/image" Target="../media/image390.png"/><Relationship Id="rId56" Type="http://schemas.openxmlformats.org/officeDocument/2006/relationships/customXml" Target="../ink/ink407.xml"/><Relationship Id="rId77" Type="http://schemas.openxmlformats.org/officeDocument/2006/relationships/image" Target="../media/image413.png"/><Relationship Id="rId100" Type="http://schemas.openxmlformats.org/officeDocument/2006/relationships/customXml" Target="../ink/ink429.xml"/><Relationship Id="rId105" Type="http://schemas.openxmlformats.org/officeDocument/2006/relationships/image" Target="../media/image427.png"/><Relationship Id="rId126" Type="http://schemas.openxmlformats.org/officeDocument/2006/relationships/customXml" Target="../ink/ink442.xml"/><Relationship Id="rId147" Type="http://schemas.openxmlformats.org/officeDocument/2006/relationships/image" Target="../media/image448.png"/><Relationship Id="rId168" Type="http://schemas.openxmlformats.org/officeDocument/2006/relationships/customXml" Target="../ink/ink463.xml"/><Relationship Id="rId8" Type="http://schemas.openxmlformats.org/officeDocument/2006/relationships/customXml" Target="../ink/ink383.xml"/><Relationship Id="rId51" Type="http://schemas.openxmlformats.org/officeDocument/2006/relationships/image" Target="../media/image400.png"/><Relationship Id="rId72" Type="http://schemas.openxmlformats.org/officeDocument/2006/relationships/customXml" Target="../ink/ink415.xml"/><Relationship Id="rId93" Type="http://schemas.openxmlformats.org/officeDocument/2006/relationships/image" Target="../media/image421.png"/><Relationship Id="rId98" Type="http://schemas.openxmlformats.org/officeDocument/2006/relationships/customXml" Target="../ink/ink428.xml"/><Relationship Id="rId121" Type="http://schemas.openxmlformats.org/officeDocument/2006/relationships/image" Target="../media/image435.png"/><Relationship Id="rId142" Type="http://schemas.openxmlformats.org/officeDocument/2006/relationships/customXml" Target="../ink/ink450.xml"/><Relationship Id="rId163" Type="http://schemas.openxmlformats.org/officeDocument/2006/relationships/image" Target="../media/image456.png"/><Relationship Id="rId184" Type="http://schemas.openxmlformats.org/officeDocument/2006/relationships/customXml" Target="../ink/ink471.xml"/><Relationship Id="rId189" Type="http://schemas.openxmlformats.org/officeDocument/2006/relationships/image" Target="../media/image469.png"/><Relationship Id="rId3" Type="http://schemas.openxmlformats.org/officeDocument/2006/relationships/image" Target="../media/image394.png"/><Relationship Id="rId25" Type="http://schemas.openxmlformats.org/officeDocument/2006/relationships/image" Target="../media/image385.png"/><Relationship Id="rId46" Type="http://schemas.openxmlformats.org/officeDocument/2006/relationships/customXml" Target="../ink/ink402.xml"/><Relationship Id="rId67" Type="http://schemas.openxmlformats.org/officeDocument/2006/relationships/image" Target="../media/image408.png"/><Relationship Id="rId116" Type="http://schemas.openxmlformats.org/officeDocument/2006/relationships/customXml" Target="../ink/ink437.xml"/><Relationship Id="rId137" Type="http://schemas.openxmlformats.org/officeDocument/2006/relationships/image" Target="../media/image443.png"/><Relationship Id="rId158" Type="http://schemas.openxmlformats.org/officeDocument/2006/relationships/customXml" Target="../ink/ink458.xml"/><Relationship Id="rId20" Type="http://schemas.openxmlformats.org/officeDocument/2006/relationships/customXml" Target="../ink/ink389.xml"/><Relationship Id="rId41" Type="http://schemas.openxmlformats.org/officeDocument/2006/relationships/image" Target="../media/image395.png"/><Relationship Id="rId62" Type="http://schemas.openxmlformats.org/officeDocument/2006/relationships/customXml" Target="../ink/ink410.xml"/><Relationship Id="rId83" Type="http://schemas.openxmlformats.org/officeDocument/2006/relationships/image" Target="../media/image416.png"/><Relationship Id="rId88" Type="http://schemas.openxmlformats.org/officeDocument/2006/relationships/customXml" Target="../ink/ink423.xml"/><Relationship Id="rId111" Type="http://schemas.openxmlformats.org/officeDocument/2006/relationships/image" Target="../media/image430.png"/><Relationship Id="rId132" Type="http://schemas.openxmlformats.org/officeDocument/2006/relationships/customXml" Target="../ink/ink445.xml"/><Relationship Id="rId153" Type="http://schemas.openxmlformats.org/officeDocument/2006/relationships/image" Target="../media/image451.png"/><Relationship Id="rId174" Type="http://schemas.openxmlformats.org/officeDocument/2006/relationships/customXml" Target="../ink/ink466.xml"/><Relationship Id="rId179" Type="http://schemas.openxmlformats.org/officeDocument/2006/relationships/image" Target="../media/image464.png"/><Relationship Id="rId195" Type="http://schemas.openxmlformats.org/officeDocument/2006/relationships/image" Target="../media/image472.png"/><Relationship Id="rId209" Type="http://schemas.openxmlformats.org/officeDocument/2006/relationships/image" Target="../media/image479.png"/><Relationship Id="rId190" Type="http://schemas.openxmlformats.org/officeDocument/2006/relationships/customXml" Target="../ink/ink474.xml"/><Relationship Id="rId204" Type="http://schemas.openxmlformats.org/officeDocument/2006/relationships/customXml" Target="../ink/ink481.xml"/><Relationship Id="rId15" Type="http://schemas.openxmlformats.org/officeDocument/2006/relationships/image" Target="../media/image380.png"/><Relationship Id="rId36" Type="http://schemas.openxmlformats.org/officeDocument/2006/relationships/customXml" Target="../ink/ink397.xml"/><Relationship Id="rId57" Type="http://schemas.openxmlformats.org/officeDocument/2006/relationships/image" Target="../media/image403.png"/><Relationship Id="rId106" Type="http://schemas.openxmlformats.org/officeDocument/2006/relationships/customXml" Target="../ink/ink432.xml"/><Relationship Id="rId127" Type="http://schemas.openxmlformats.org/officeDocument/2006/relationships/image" Target="../media/image438.png"/><Relationship Id="rId10" Type="http://schemas.openxmlformats.org/officeDocument/2006/relationships/customXml" Target="../ink/ink384.xml"/><Relationship Id="rId31" Type="http://schemas.openxmlformats.org/officeDocument/2006/relationships/image" Target="../media/image388.png"/><Relationship Id="rId52" Type="http://schemas.openxmlformats.org/officeDocument/2006/relationships/customXml" Target="../ink/ink405.xml"/><Relationship Id="rId73" Type="http://schemas.openxmlformats.org/officeDocument/2006/relationships/image" Target="../media/image411.png"/><Relationship Id="rId78" Type="http://schemas.openxmlformats.org/officeDocument/2006/relationships/customXml" Target="../ink/ink418.xml"/><Relationship Id="rId94" Type="http://schemas.openxmlformats.org/officeDocument/2006/relationships/customXml" Target="../ink/ink426.xml"/><Relationship Id="rId99" Type="http://schemas.openxmlformats.org/officeDocument/2006/relationships/image" Target="../media/image424.png"/><Relationship Id="rId101" Type="http://schemas.openxmlformats.org/officeDocument/2006/relationships/image" Target="../media/image425.png"/><Relationship Id="rId122" Type="http://schemas.openxmlformats.org/officeDocument/2006/relationships/customXml" Target="../ink/ink440.xml"/><Relationship Id="rId143" Type="http://schemas.openxmlformats.org/officeDocument/2006/relationships/image" Target="../media/image446.png"/><Relationship Id="rId148" Type="http://schemas.openxmlformats.org/officeDocument/2006/relationships/customXml" Target="../ink/ink453.xml"/><Relationship Id="rId164" Type="http://schemas.openxmlformats.org/officeDocument/2006/relationships/customXml" Target="../ink/ink461.xml"/><Relationship Id="rId169" Type="http://schemas.openxmlformats.org/officeDocument/2006/relationships/image" Target="../media/image459.png"/><Relationship Id="rId185" Type="http://schemas.openxmlformats.org/officeDocument/2006/relationships/image" Target="../media/image467.png"/><Relationship Id="rId4" Type="http://schemas.openxmlformats.org/officeDocument/2006/relationships/image" Target="../media/image317.png"/><Relationship Id="rId9" Type="http://schemas.openxmlformats.org/officeDocument/2006/relationships/image" Target="../media/image377.png"/><Relationship Id="rId180" Type="http://schemas.openxmlformats.org/officeDocument/2006/relationships/customXml" Target="../ink/ink469.xml"/><Relationship Id="rId210" Type="http://schemas.openxmlformats.org/officeDocument/2006/relationships/customXml" Target="../ink/ink484.xml"/><Relationship Id="rId26" Type="http://schemas.openxmlformats.org/officeDocument/2006/relationships/customXml" Target="../ink/ink392.xml"/><Relationship Id="rId47" Type="http://schemas.openxmlformats.org/officeDocument/2006/relationships/image" Target="../media/image398.png"/><Relationship Id="rId68" Type="http://schemas.openxmlformats.org/officeDocument/2006/relationships/customXml" Target="../ink/ink413.xml"/><Relationship Id="rId89" Type="http://schemas.openxmlformats.org/officeDocument/2006/relationships/image" Target="../media/image419.png"/><Relationship Id="rId112" Type="http://schemas.openxmlformats.org/officeDocument/2006/relationships/customXml" Target="../ink/ink435.xml"/><Relationship Id="rId133" Type="http://schemas.openxmlformats.org/officeDocument/2006/relationships/image" Target="../media/image441.png"/><Relationship Id="rId154" Type="http://schemas.openxmlformats.org/officeDocument/2006/relationships/customXml" Target="../ink/ink456.xml"/><Relationship Id="rId175" Type="http://schemas.openxmlformats.org/officeDocument/2006/relationships/image" Target="../media/image462.png"/><Relationship Id="rId196" Type="http://schemas.openxmlformats.org/officeDocument/2006/relationships/customXml" Target="../ink/ink477.xml"/><Relationship Id="rId200" Type="http://schemas.openxmlformats.org/officeDocument/2006/relationships/customXml" Target="../ink/ink479.xml"/><Relationship Id="rId16" Type="http://schemas.openxmlformats.org/officeDocument/2006/relationships/customXml" Target="../ink/ink38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89.xml"/><Relationship Id="rId18" Type="http://schemas.openxmlformats.org/officeDocument/2006/relationships/image" Target="../media/image490.png"/><Relationship Id="rId26" Type="http://schemas.openxmlformats.org/officeDocument/2006/relationships/image" Target="../media/image494.png"/><Relationship Id="rId39" Type="http://schemas.openxmlformats.org/officeDocument/2006/relationships/customXml" Target="../ink/ink502.xml"/><Relationship Id="rId3" Type="http://schemas.openxmlformats.org/officeDocument/2006/relationships/image" Target="../media/image482.png"/><Relationship Id="rId21" Type="http://schemas.openxmlformats.org/officeDocument/2006/relationships/customXml" Target="../ink/ink493.xml"/><Relationship Id="rId34" Type="http://schemas.openxmlformats.org/officeDocument/2006/relationships/image" Target="../media/image498.png"/><Relationship Id="rId42" Type="http://schemas.openxmlformats.org/officeDocument/2006/relationships/image" Target="../media/image502.png"/><Relationship Id="rId47" Type="http://schemas.openxmlformats.org/officeDocument/2006/relationships/customXml" Target="../ink/ink506.xml"/><Relationship Id="rId50" Type="http://schemas.openxmlformats.org/officeDocument/2006/relationships/image" Target="../media/image506.png"/><Relationship Id="rId7" Type="http://schemas.openxmlformats.org/officeDocument/2006/relationships/customXml" Target="../ink/ink486.xml"/><Relationship Id="rId12" Type="http://schemas.openxmlformats.org/officeDocument/2006/relationships/image" Target="../media/image487.png"/><Relationship Id="rId17" Type="http://schemas.openxmlformats.org/officeDocument/2006/relationships/customXml" Target="../ink/ink491.xml"/><Relationship Id="rId25" Type="http://schemas.openxmlformats.org/officeDocument/2006/relationships/customXml" Target="../ink/ink495.xml"/><Relationship Id="rId33" Type="http://schemas.openxmlformats.org/officeDocument/2006/relationships/customXml" Target="../ink/ink499.xml"/><Relationship Id="rId38" Type="http://schemas.openxmlformats.org/officeDocument/2006/relationships/image" Target="../media/image500.png"/><Relationship Id="rId46" Type="http://schemas.openxmlformats.org/officeDocument/2006/relationships/image" Target="../media/image504.png"/><Relationship Id="rId2" Type="http://schemas.openxmlformats.org/officeDocument/2006/relationships/image" Target="../media/image481.png"/><Relationship Id="rId16" Type="http://schemas.openxmlformats.org/officeDocument/2006/relationships/image" Target="../media/image489.png"/><Relationship Id="rId20" Type="http://schemas.openxmlformats.org/officeDocument/2006/relationships/image" Target="../media/image491.png"/><Relationship Id="rId29" Type="http://schemas.openxmlformats.org/officeDocument/2006/relationships/customXml" Target="../ink/ink497.xml"/><Relationship Id="rId41" Type="http://schemas.openxmlformats.org/officeDocument/2006/relationships/customXml" Target="../ink/ink503.xml"/><Relationship Id="rId54" Type="http://schemas.openxmlformats.org/officeDocument/2006/relationships/image" Target="../media/image5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4.png"/><Relationship Id="rId11" Type="http://schemas.openxmlformats.org/officeDocument/2006/relationships/customXml" Target="../ink/ink488.xml"/><Relationship Id="rId24" Type="http://schemas.openxmlformats.org/officeDocument/2006/relationships/image" Target="../media/image493.png"/><Relationship Id="rId32" Type="http://schemas.openxmlformats.org/officeDocument/2006/relationships/image" Target="../media/image497.png"/><Relationship Id="rId37" Type="http://schemas.openxmlformats.org/officeDocument/2006/relationships/customXml" Target="../ink/ink501.xml"/><Relationship Id="rId40" Type="http://schemas.openxmlformats.org/officeDocument/2006/relationships/image" Target="../media/image501.png"/><Relationship Id="rId45" Type="http://schemas.openxmlformats.org/officeDocument/2006/relationships/customXml" Target="../ink/ink505.xml"/><Relationship Id="rId53" Type="http://schemas.openxmlformats.org/officeDocument/2006/relationships/customXml" Target="../ink/ink509.xml"/><Relationship Id="rId5" Type="http://schemas.openxmlformats.org/officeDocument/2006/relationships/customXml" Target="../ink/ink485.xml"/><Relationship Id="rId15" Type="http://schemas.openxmlformats.org/officeDocument/2006/relationships/customXml" Target="../ink/ink490.xml"/><Relationship Id="rId23" Type="http://schemas.openxmlformats.org/officeDocument/2006/relationships/customXml" Target="../ink/ink494.xml"/><Relationship Id="rId28" Type="http://schemas.openxmlformats.org/officeDocument/2006/relationships/image" Target="../media/image495.png"/><Relationship Id="rId36" Type="http://schemas.openxmlformats.org/officeDocument/2006/relationships/image" Target="../media/image499.png"/><Relationship Id="rId49" Type="http://schemas.openxmlformats.org/officeDocument/2006/relationships/customXml" Target="../ink/ink507.xml"/><Relationship Id="rId10" Type="http://schemas.openxmlformats.org/officeDocument/2006/relationships/image" Target="../media/image486.png"/><Relationship Id="rId19" Type="http://schemas.openxmlformats.org/officeDocument/2006/relationships/customXml" Target="../ink/ink492.xml"/><Relationship Id="rId31" Type="http://schemas.openxmlformats.org/officeDocument/2006/relationships/customXml" Target="../ink/ink498.xml"/><Relationship Id="rId44" Type="http://schemas.openxmlformats.org/officeDocument/2006/relationships/image" Target="../media/image503.png"/><Relationship Id="rId52" Type="http://schemas.openxmlformats.org/officeDocument/2006/relationships/image" Target="../media/image507.png"/><Relationship Id="rId4" Type="http://schemas.openxmlformats.org/officeDocument/2006/relationships/image" Target="../media/image483.png"/><Relationship Id="rId9" Type="http://schemas.openxmlformats.org/officeDocument/2006/relationships/customXml" Target="../ink/ink487.xml"/><Relationship Id="rId14" Type="http://schemas.openxmlformats.org/officeDocument/2006/relationships/image" Target="../media/image488.png"/><Relationship Id="rId22" Type="http://schemas.openxmlformats.org/officeDocument/2006/relationships/image" Target="../media/image492.png"/><Relationship Id="rId27" Type="http://schemas.openxmlformats.org/officeDocument/2006/relationships/customXml" Target="../ink/ink496.xml"/><Relationship Id="rId30" Type="http://schemas.openxmlformats.org/officeDocument/2006/relationships/image" Target="../media/image496.png"/><Relationship Id="rId35" Type="http://schemas.openxmlformats.org/officeDocument/2006/relationships/customXml" Target="../ink/ink500.xml"/><Relationship Id="rId43" Type="http://schemas.openxmlformats.org/officeDocument/2006/relationships/customXml" Target="../ink/ink504.xml"/><Relationship Id="rId48" Type="http://schemas.openxmlformats.org/officeDocument/2006/relationships/image" Target="../media/image505.png"/><Relationship Id="rId8" Type="http://schemas.openxmlformats.org/officeDocument/2006/relationships/image" Target="../media/image485.png"/><Relationship Id="rId51" Type="http://schemas.openxmlformats.org/officeDocument/2006/relationships/customXml" Target="../ink/ink5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Equations of motion of a charge in a field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3846" r="26373" b="38462"/>
          <a:stretch>
            <a:fillRect/>
          </a:stretch>
        </p:blipFill>
        <p:spPr bwMode="auto">
          <a:xfrm>
            <a:off x="2276110" y="2209800"/>
            <a:ext cx="53438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b="5280"/>
          <a:stretch/>
        </p:blipFill>
        <p:spPr bwMode="auto">
          <a:xfrm>
            <a:off x="2530475" y="4038600"/>
            <a:ext cx="4556125" cy="101047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9200" y="1905000"/>
            <a:ext cx="164468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Low velocities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810000" y="2362200"/>
            <a:ext cx="60960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34AA1D-4EA0-4E14-80B3-C8D6ACF35E96}"/>
                  </a:ext>
                </a:extLst>
              </p14:cNvPr>
              <p14:cNvContentPartPr/>
              <p14:nvPr/>
            </p14:nvContentPartPr>
            <p14:xfrm>
              <a:off x="3511485" y="4875562"/>
              <a:ext cx="70200" cy="109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34AA1D-4EA0-4E14-80B3-C8D6ACF35E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8485" y="4812922"/>
                <a:ext cx="1958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95B919-93AA-485A-8456-B4822EB7E534}"/>
                  </a:ext>
                </a:extLst>
              </p14:cNvPr>
              <p14:cNvContentPartPr/>
              <p14:nvPr/>
            </p14:nvContentPartPr>
            <p14:xfrm>
              <a:off x="3294045" y="4973482"/>
              <a:ext cx="27000" cy="23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95B919-93AA-485A-8456-B4822EB7E5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31045" y="4910482"/>
                <a:ext cx="1526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1A1B808-BE13-4F18-8A95-71C34DC9F086}"/>
                  </a:ext>
                </a:extLst>
              </p14:cNvPr>
              <p14:cNvContentPartPr/>
              <p14:nvPr/>
            </p14:nvContentPartPr>
            <p14:xfrm>
              <a:off x="4225725" y="4486042"/>
              <a:ext cx="48960" cy="191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1A1B808-BE13-4F18-8A95-71C34DC9F0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63085" y="4423042"/>
                <a:ext cx="1746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6561061-ACBB-40EC-8D02-3486C21B1B51}"/>
                  </a:ext>
                </a:extLst>
              </p14:cNvPr>
              <p14:cNvContentPartPr/>
              <p14:nvPr/>
            </p14:nvContentPartPr>
            <p14:xfrm>
              <a:off x="3894165" y="4580362"/>
              <a:ext cx="62280" cy="33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6561061-ACBB-40EC-8D02-3486C21B1B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31165" y="4517722"/>
                <a:ext cx="18792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8FB3665-FF8A-4414-BF8B-0DA420748A44}"/>
              </a:ext>
            </a:extLst>
          </p:cNvPr>
          <p:cNvGrpSpPr/>
          <p:nvPr/>
        </p:nvGrpSpPr>
        <p:grpSpPr>
          <a:xfrm>
            <a:off x="5164965" y="4451482"/>
            <a:ext cx="336240" cy="240480"/>
            <a:chOff x="5164965" y="4451482"/>
            <a:chExt cx="33624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648D525-4935-43E3-A3D5-C672CE5B3025}"/>
                    </a:ext>
                  </a:extLst>
                </p14:cNvPr>
                <p14:cNvContentPartPr/>
                <p14:nvPr/>
              </p14:nvContentPartPr>
              <p14:xfrm>
                <a:off x="5323365" y="4679002"/>
                <a:ext cx="49680" cy="12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648D525-4935-43E3-A3D5-C672CE5B30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60365" y="4616362"/>
                  <a:ext cx="175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EF0526D-12B5-42E7-8CEB-109548C39B71}"/>
                    </a:ext>
                  </a:extLst>
                </p14:cNvPr>
                <p14:cNvContentPartPr/>
                <p14:nvPr/>
              </p14:nvContentPartPr>
              <p14:xfrm>
                <a:off x="5487525" y="4451482"/>
                <a:ext cx="13680" cy="109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EF0526D-12B5-42E7-8CEB-109548C39B7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24885" y="4388482"/>
                  <a:ext cx="139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A629F6A-9E7A-4AAB-A8DE-4377280AA686}"/>
                    </a:ext>
                  </a:extLst>
                </p14:cNvPr>
                <p14:cNvContentPartPr/>
                <p14:nvPr/>
              </p14:nvContentPartPr>
              <p14:xfrm>
                <a:off x="5164965" y="4537522"/>
                <a:ext cx="33480" cy="86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A629F6A-9E7A-4AAB-A8DE-4377280AA68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02325" y="4474522"/>
                  <a:ext cx="1591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0954E4C-A3FE-4E38-8C14-63720ED9C1A4}"/>
                    </a:ext>
                  </a:extLst>
                </p14:cNvPr>
                <p14:cNvContentPartPr/>
                <p14:nvPr/>
              </p14:nvContentPartPr>
              <p14:xfrm>
                <a:off x="5185125" y="4549762"/>
                <a:ext cx="3960" cy="3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0954E4C-A3FE-4E38-8C14-63720ED9C1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22485" y="4487122"/>
                  <a:ext cx="129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94A88C-71EC-4FB7-823E-820B466CE508}"/>
                    </a:ext>
                  </a:extLst>
                </p14:cNvPr>
                <p14:cNvContentPartPr/>
                <p14:nvPr/>
              </p14:nvContentPartPr>
              <p14:xfrm>
                <a:off x="5214645" y="4525282"/>
                <a:ext cx="38520" cy="118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94A88C-71EC-4FB7-823E-820B466CE5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51645" y="4462642"/>
                  <a:ext cx="164160" cy="243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AD3AD30-871C-4CD5-960B-782D8B3DF641}"/>
              </a:ext>
            </a:extLst>
          </p:cNvPr>
          <p:cNvSpPr txBox="1"/>
          <p:nvPr/>
        </p:nvSpPr>
        <p:spPr>
          <a:xfrm>
            <a:off x="533400" y="457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9.  Classical Lorentz force law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0435" t="14815" r="15865" b="25347"/>
          <a:stretch/>
        </p:blipFill>
        <p:spPr bwMode="auto">
          <a:xfrm>
            <a:off x="1333500" y="990600"/>
            <a:ext cx="6426973" cy="369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217975"/>
            <a:ext cx="6861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10.  Rate of change of (kinetic + rest energy) =</a:t>
            </a:r>
            <a:r>
              <a:rPr lang="en-US" sz="2400" dirty="0" err="1"/>
              <a:t>d</a:t>
            </a:r>
            <a:r>
              <a:rPr lang="en-US" sz="3200" dirty="0" err="1">
                <a:latin typeface="Symbol" pitchFamily="18" charset="2"/>
              </a:rPr>
              <a:t>e</a:t>
            </a:r>
            <a:r>
              <a:rPr lang="en-US" sz="2400" baseline="-25000" dirty="0" err="1"/>
              <a:t>kin</a:t>
            </a:r>
            <a:r>
              <a:rPr lang="en-US" sz="2400" dirty="0"/>
              <a:t>/dt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15" y="4809765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11. Rate of change of the kinetic energy is the work done by the field on the particle per unit time.  During </a:t>
            </a:r>
            <a:r>
              <a:rPr lang="en-US" sz="2000" i="1" dirty="0"/>
              <a:t>dt</a:t>
            </a:r>
            <a:r>
              <a:rPr lang="en-US" sz="2000" dirty="0"/>
              <a:t>, the particle moves </a:t>
            </a:r>
            <a:r>
              <a:rPr lang="en-US" sz="2000" i="1" dirty="0" err="1"/>
              <a:t>d</a:t>
            </a:r>
            <a:r>
              <a:rPr lang="en-US" sz="2000" b="1" i="1" dirty="0" err="1"/>
              <a:t>r</a:t>
            </a:r>
            <a:r>
              <a:rPr lang="en-US" sz="2000" dirty="0"/>
              <a:t>, and the work done on the particle is </a:t>
            </a:r>
            <a:r>
              <a:rPr lang="en-US" sz="2000" i="1" dirty="0" err="1"/>
              <a:t>e</a:t>
            </a:r>
            <a:r>
              <a:rPr lang="en-US" sz="2000" b="1" i="1" dirty="0" err="1"/>
              <a:t>E</a:t>
            </a:r>
            <a:r>
              <a:rPr lang="en-US" sz="2000" i="1" dirty="0" err="1"/>
              <a:t>.d</a:t>
            </a:r>
            <a:r>
              <a:rPr lang="en-US" sz="2000" b="1" i="1" dirty="0" err="1"/>
              <a:t>r</a:t>
            </a:r>
            <a:r>
              <a:rPr lang="en-US" sz="2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86" y="6026061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12.  The magnetic field does no work on the charge since the magnetic part of the force is perpendicular to </a:t>
            </a:r>
            <a:r>
              <a:rPr lang="en-US" sz="2000" b="1" i="1" dirty="0" err="1"/>
              <a:t>dr</a:t>
            </a:r>
            <a:endParaRPr lang="en-US" sz="2000" b="1" i="1" dirty="0"/>
          </a:p>
        </p:txBody>
      </p:sp>
      <p:sp>
        <p:nvSpPr>
          <p:cNvPr id="7" name="Oval 6"/>
          <p:cNvSpPr/>
          <p:nvPr/>
        </p:nvSpPr>
        <p:spPr>
          <a:xfrm>
            <a:off x="7924800" y="1143000"/>
            <a:ext cx="8382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C86166-A9BA-469F-8DE8-AC7869BB368D}"/>
              </a:ext>
            </a:extLst>
          </p:cNvPr>
          <p:cNvGrpSpPr/>
          <p:nvPr/>
        </p:nvGrpSpPr>
        <p:grpSpPr>
          <a:xfrm>
            <a:off x="1802205" y="1945402"/>
            <a:ext cx="406440" cy="274680"/>
            <a:chOff x="1802205" y="2326402"/>
            <a:chExt cx="40644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5BC90D0-EE4A-468F-9CA9-FF3857BA84C7}"/>
                    </a:ext>
                  </a:extLst>
                </p14:cNvPr>
                <p14:cNvContentPartPr/>
                <p14:nvPr/>
              </p14:nvContentPartPr>
              <p14:xfrm>
                <a:off x="1802205" y="2472202"/>
                <a:ext cx="103680" cy="128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5BC90D0-EE4A-468F-9CA9-FF3857BA84C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39565" y="2409562"/>
                  <a:ext cx="229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225DEFF-8413-45BA-A878-9180292A0E17}"/>
                    </a:ext>
                  </a:extLst>
                </p14:cNvPr>
                <p14:cNvContentPartPr/>
                <p14:nvPr/>
              </p14:nvContentPartPr>
              <p14:xfrm>
                <a:off x="2111445" y="2326402"/>
                <a:ext cx="97200" cy="256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225DEFF-8413-45BA-A878-9180292A0E1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48445" y="2263762"/>
                  <a:ext cx="222840" cy="38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142207-7DF0-435C-B31C-2EBEF41C7210}"/>
                  </a:ext>
                </a:extLst>
              </p14:cNvPr>
              <p14:cNvContentPartPr/>
              <p14:nvPr/>
            </p14:nvContentPartPr>
            <p14:xfrm>
              <a:off x="3366765" y="1995802"/>
              <a:ext cx="28440" cy="133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142207-7DF0-435C-B31C-2EBEF41C72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04125" y="1932802"/>
                <a:ext cx="1540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0DA9D20-0CC6-4F0C-A71A-6E0FCB780C72}"/>
                  </a:ext>
                </a:extLst>
              </p14:cNvPr>
              <p14:cNvContentPartPr/>
              <p14:nvPr/>
            </p14:nvContentPartPr>
            <p14:xfrm>
              <a:off x="3906405" y="1465522"/>
              <a:ext cx="125640" cy="294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0DA9D20-0CC6-4F0C-A71A-6E0FCB780C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43765" y="1402882"/>
                <a:ext cx="25128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363167F-4D67-41A0-9F37-279C8547D729}"/>
                  </a:ext>
                </a:extLst>
              </p14:cNvPr>
              <p14:cNvContentPartPr/>
              <p14:nvPr/>
            </p14:nvContentPartPr>
            <p14:xfrm>
              <a:off x="5651685" y="2165722"/>
              <a:ext cx="123480" cy="100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363167F-4D67-41A0-9F37-279C8547D72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89045" y="2103082"/>
                <a:ext cx="2491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F68D9BE-C689-4E68-8923-38ABC5DCB589}"/>
                  </a:ext>
                </a:extLst>
              </p14:cNvPr>
              <p14:cNvContentPartPr/>
              <p14:nvPr/>
            </p14:nvContentPartPr>
            <p14:xfrm>
              <a:off x="5720445" y="2123242"/>
              <a:ext cx="125640" cy="112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F68D9BE-C689-4E68-8923-38ABC5DCB58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57445" y="2060602"/>
                <a:ext cx="2512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0BA379-165C-410E-98AF-1DC8EC3598E3}"/>
                  </a:ext>
                </a:extLst>
              </p14:cNvPr>
              <p14:cNvContentPartPr/>
              <p14:nvPr/>
            </p14:nvContentPartPr>
            <p14:xfrm>
              <a:off x="5635125" y="1044322"/>
              <a:ext cx="115200" cy="1040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0BA379-165C-410E-98AF-1DC8EC3598E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72125" y="981682"/>
                <a:ext cx="2408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E6090E4-FF67-4EB5-81DA-81F2EE0B9293}"/>
                  </a:ext>
                </a:extLst>
              </p14:cNvPr>
              <p14:cNvContentPartPr/>
              <p14:nvPr/>
            </p14:nvContentPartPr>
            <p14:xfrm>
              <a:off x="5764005" y="2078602"/>
              <a:ext cx="101880" cy="111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E6090E4-FF67-4EB5-81DA-81F2EE0B929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01365" y="2015962"/>
                <a:ext cx="227520" cy="23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A47D010-C386-42BC-8605-04CCBFF4E69F}"/>
              </a:ext>
            </a:extLst>
          </p:cNvPr>
          <p:cNvGrpSpPr/>
          <p:nvPr/>
        </p:nvGrpSpPr>
        <p:grpSpPr>
          <a:xfrm>
            <a:off x="6124725" y="1384882"/>
            <a:ext cx="126360" cy="320760"/>
            <a:chOff x="6124725" y="1765882"/>
            <a:chExt cx="12636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DB06B40-0296-4252-AE95-B6F3F2CACD3A}"/>
                    </a:ext>
                  </a:extLst>
                </p14:cNvPr>
                <p14:cNvContentPartPr/>
                <p14:nvPr/>
              </p14:nvContentPartPr>
              <p14:xfrm>
                <a:off x="6221205" y="1832842"/>
                <a:ext cx="29880" cy="253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DB06B40-0296-4252-AE95-B6F3F2CACD3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58565" y="1770202"/>
                  <a:ext cx="1555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DC3A8FB-FE12-47C8-ABFD-3246B0C58F33}"/>
                    </a:ext>
                  </a:extLst>
                </p14:cNvPr>
                <p14:cNvContentPartPr/>
                <p14:nvPr/>
              </p14:nvContentPartPr>
              <p14:xfrm>
                <a:off x="6124725" y="1765882"/>
                <a:ext cx="109800" cy="264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DC3A8FB-FE12-47C8-ABFD-3246B0C58F3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61725" y="1702882"/>
                  <a:ext cx="235440" cy="38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9E23159-BBE4-49E4-9D32-E445D2785DC8}"/>
                  </a:ext>
                </a:extLst>
              </p14:cNvPr>
              <p14:cNvContentPartPr/>
              <p14:nvPr/>
            </p14:nvContentPartPr>
            <p14:xfrm>
              <a:off x="6397965" y="2081482"/>
              <a:ext cx="1237320" cy="752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9E23159-BBE4-49E4-9D32-E445D2785DC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79965" y="2063482"/>
                <a:ext cx="1272960" cy="78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1BAE0B98-12E5-4643-854D-89034021EDF3}"/>
              </a:ext>
            </a:extLst>
          </p:cNvPr>
          <p:cNvGrpSpPr/>
          <p:nvPr/>
        </p:nvGrpSpPr>
        <p:grpSpPr>
          <a:xfrm>
            <a:off x="1609245" y="3127642"/>
            <a:ext cx="203040" cy="102600"/>
            <a:chOff x="1609245" y="3508642"/>
            <a:chExt cx="203040" cy="10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742B594-9F4E-4BE4-BEEB-A8712C747383}"/>
                    </a:ext>
                  </a:extLst>
                </p14:cNvPr>
                <p14:cNvContentPartPr/>
                <p14:nvPr/>
              </p14:nvContentPartPr>
              <p14:xfrm>
                <a:off x="1626525" y="3508642"/>
                <a:ext cx="185760" cy="61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742B594-9F4E-4BE4-BEEB-A8712C74738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563885" y="3446002"/>
                  <a:ext cx="311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2561D99-B99D-4AC6-953C-3728E44E15C4}"/>
                    </a:ext>
                  </a:extLst>
                </p14:cNvPr>
                <p14:cNvContentPartPr/>
                <p14:nvPr/>
              </p14:nvContentPartPr>
              <p14:xfrm>
                <a:off x="1609245" y="3519442"/>
                <a:ext cx="172080" cy="91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2561D99-B99D-4AC6-953C-3728E44E15C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46605" y="3456802"/>
                  <a:ext cx="297720" cy="2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C66EFF1-7FA9-49EF-A9BE-03E7A65AF478}"/>
                  </a:ext>
                </a:extLst>
              </p14:cNvPr>
              <p14:cNvContentPartPr/>
              <p14:nvPr/>
            </p14:nvContentPartPr>
            <p14:xfrm>
              <a:off x="4682925" y="4382602"/>
              <a:ext cx="97200" cy="2311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C66EFF1-7FA9-49EF-A9BE-03E7A65AF47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20285" y="4319602"/>
                <a:ext cx="22284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410B13B-6766-4F24-B363-DC6043050434}"/>
                  </a:ext>
                </a:extLst>
              </p14:cNvPr>
              <p14:cNvContentPartPr/>
              <p14:nvPr/>
            </p14:nvContentPartPr>
            <p14:xfrm>
              <a:off x="4815765" y="3578002"/>
              <a:ext cx="3178800" cy="1156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410B13B-6766-4F24-B363-DC604305043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53125" y="3515002"/>
                <a:ext cx="3304440" cy="128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0EA538E1-2F01-4BAB-9968-B31787C2059D}"/>
              </a:ext>
            </a:extLst>
          </p:cNvPr>
          <p:cNvGrpSpPr/>
          <p:nvPr/>
        </p:nvGrpSpPr>
        <p:grpSpPr>
          <a:xfrm>
            <a:off x="7082325" y="2357362"/>
            <a:ext cx="1328760" cy="1093320"/>
            <a:chOff x="7082325" y="2357362"/>
            <a:chExt cx="1328760" cy="10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0F54B10-EB4D-45A2-8ADD-F00D9F7FD300}"/>
                    </a:ext>
                  </a:extLst>
                </p14:cNvPr>
                <p14:cNvContentPartPr/>
                <p14:nvPr/>
              </p14:nvContentPartPr>
              <p14:xfrm>
                <a:off x="7181325" y="2357362"/>
                <a:ext cx="923400" cy="585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0F54B10-EB4D-45A2-8ADD-F00D9F7FD30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63685" y="2339722"/>
                  <a:ext cx="95904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850BFF1-49C0-40AD-9559-5B6FB7BCF345}"/>
                    </a:ext>
                  </a:extLst>
                </p14:cNvPr>
                <p14:cNvContentPartPr/>
                <p14:nvPr/>
              </p14:nvContentPartPr>
              <p14:xfrm>
                <a:off x="7082325" y="2864962"/>
                <a:ext cx="1328760" cy="585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850BFF1-49C0-40AD-9559-5B6FB7BCF34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64685" y="2846962"/>
                  <a:ext cx="136440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16EDAE4-4465-4741-9ACA-EEF9C790DAE3}"/>
                    </a:ext>
                  </a:extLst>
                </p14:cNvPr>
                <p14:cNvContentPartPr/>
                <p14:nvPr/>
              </p14:nvContentPartPr>
              <p14:xfrm>
                <a:off x="8058645" y="3016162"/>
                <a:ext cx="190080" cy="16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16EDAE4-4465-4741-9ACA-EEF9C790DAE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40645" y="2998522"/>
                  <a:ext cx="22572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1DB5244-6EC3-4662-BFF4-71499849AC36}"/>
                  </a:ext>
                </a:extLst>
              </p14:cNvPr>
              <p14:cNvContentPartPr/>
              <p14:nvPr/>
            </p14:nvContentPartPr>
            <p14:xfrm>
              <a:off x="6997365" y="3337282"/>
              <a:ext cx="1068840" cy="4039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1DB5244-6EC3-4662-BFF4-71499849AC3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79725" y="3319282"/>
                <a:ext cx="1104480" cy="43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4648" t="80709"/>
          <a:stretch>
            <a:fillRect/>
          </a:stretch>
        </p:blipFill>
        <p:spPr bwMode="auto">
          <a:xfrm>
            <a:off x="533400" y="4754678"/>
            <a:ext cx="8294119" cy="112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1876" y="2829212"/>
            <a:ext cx="1505199" cy="42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399" y="2736247"/>
            <a:ext cx="1251791" cy="61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687018"/>
            <a:ext cx="1553491" cy="66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9AE7FF-646C-470D-9129-1B6A21E2C11C}"/>
              </a:ext>
            </a:extLst>
          </p:cNvPr>
          <p:cNvSpPr txBox="1"/>
          <p:nvPr/>
        </p:nvSpPr>
        <p:spPr>
          <a:xfrm>
            <a:off x="533400" y="218289"/>
            <a:ext cx="8153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13.  Equations of mechanics are invariant with respect to a change in the singe of the time.  </a:t>
            </a:r>
            <a:r>
              <a:rPr lang="en-US" sz="1800" i="1" dirty="0"/>
              <a:t>Time reversal symmetry.  </a:t>
            </a:r>
            <a:r>
              <a:rPr lang="en-US" dirty="0"/>
              <a:t>If a given trajectory of a particle is a solutions to the equation of motion, the reverse trajectory is also a solution.</a:t>
            </a:r>
            <a:endParaRPr lang="en-US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EDDA-1E3A-4013-A352-E9C0EBDCEA85}"/>
              </a:ext>
            </a:extLst>
          </p:cNvPr>
          <p:cNvSpPr txBox="1"/>
          <p:nvPr/>
        </p:nvSpPr>
        <p:spPr>
          <a:xfrm>
            <a:off x="533400" y="1539644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14.  Relativistic equations of motion in E-M field are unchanged by the transform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78CEDE-57C8-448B-9CA4-B1FCF3A2FF73}"/>
              </a:ext>
            </a:extLst>
          </p:cNvPr>
          <p:cNvGrpSpPr/>
          <p:nvPr/>
        </p:nvGrpSpPr>
        <p:grpSpPr>
          <a:xfrm>
            <a:off x="1960245" y="2997802"/>
            <a:ext cx="179640" cy="306000"/>
            <a:chOff x="1960245" y="2997802"/>
            <a:chExt cx="17964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58E6BB-249A-42E9-886C-366EA6B6CCC3}"/>
                    </a:ext>
                  </a:extLst>
                </p14:cNvPr>
                <p14:cNvContentPartPr/>
                <p14:nvPr/>
              </p14:nvContentPartPr>
              <p14:xfrm>
                <a:off x="2018205" y="2997802"/>
                <a:ext cx="121680" cy="258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58E6BB-249A-42E9-886C-366EA6B6CC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5565" y="2934802"/>
                  <a:ext cx="2473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06814A-835F-4D95-845E-F77FB3C14619}"/>
                    </a:ext>
                  </a:extLst>
                </p14:cNvPr>
                <p14:cNvContentPartPr/>
                <p14:nvPr/>
              </p14:nvContentPartPr>
              <p14:xfrm>
                <a:off x="1960245" y="3175642"/>
                <a:ext cx="91080" cy="128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706814A-835F-4D95-845E-F77FB3C146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97245" y="3112642"/>
                  <a:ext cx="21672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4277AAF-137E-43EF-8CFD-118080AAC24E}"/>
                  </a:ext>
                </a:extLst>
              </p14:cNvPr>
              <p14:cNvContentPartPr/>
              <p14:nvPr/>
            </p14:nvContentPartPr>
            <p14:xfrm>
              <a:off x="1796085" y="2832922"/>
              <a:ext cx="69480" cy="163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4277AAF-137E-43EF-8CFD-118080AAC2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33445" y="2769922"/>
                <a:ext cx="195120" cy="28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6400896E-1CF5-47AD-A476-965DE9F842BF}"/>
              </a:ext>
            </a:extLst>
          </p:cNvPr>
          <p:cNvGrpSpPr/>
          <p:nvPr/>
        </p:nvGrpSpPr>
        <p:grpSpPr>
          <a:xfrm>
            <a:off x="4164525" y="2799442"/>
            <a:ext cx="209880" cy="406800"/>
            <a:chOff x="4164525" y="2799442"/>
            <a:chExt cx="20988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A3F678B-D0D2-43B7-8B2D-1CAA20643B2C}"/>
                    </a:ext>
                  </a:extLst>
                </p14:cNvPr>
                <p14:cNvContentPartPr/>
                <p14:nvPr/>
              </p14:nvContentPartPr>
              <p14:xfrm>
                <a:off x="4164525" y="3076642"/>
                <a:ext cx="99000" cy="129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A3F678B-D0D2-43B7-8B2D-1CAA20643B2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01885" y="3014002"/>
                  <a:ext cx="2246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D088FF-83A1-4B5B-87BC-6C2FBF715DB9}"/>
                    </a:ext>
                  </a:extLst>
                </p14:cNvPr>
                <p14:cNvContentPartPr/>
                <p14:nvPr/>
              </p14:nvContentPartPr>
              <p14:xfrm>
                <a:off x="4283325" y="2971882"/>
                <a:ext cx="61560" cy="63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D088FF-83A1-4B5B-87BC-6C2FBF715D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20685" y="2908882"/>
                  <a:ext cx="187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5A57642-9685-4B5E-BFBC-48FBD07337C4}"/>
                    </a:ext>
                  </a:extLst>
                </p14:cNvPr>
                <p14:cNvContentPartPr/>
                <p14:nvPr/>
              </p14:nvContentPartPr>
              <p14:xfrm>
                <a:off x="4331925" y="2799442"/>
                <a:ext cx="42480" cy="111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5A57642-9685-4B5E-BFBC-48FBD07337C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68925" y="2736802"/>
                  <a:ext cx="168120" cy="23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E1B74FA-8A6D-4291-B51C-6C44C1736760}"/>
                  </a:ext>
                </a:extLst>
              </p14:cNvPr>
              <p14:cNvContentPartPr/>
              <p14:nvPr/>
            </p14:nvContentPartPr>
            <p14:xfrm>
              <a:off x="4052925" y="2911762"/>
              <a:ext cx="21600" cy="36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E1B74FA-8A6D-4291-B51C-6C44C173676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89925" y="2849122"/>
                <a:ext cx="147240" cy="16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97C0F9A-472C-4E07-8951-4D27FF25F800}"/>
              </a:ext>
            </a:extLst>
          </p:cNvPr>
          <p:cNvGrpSpPr/>
          <p:nvPr/>
        </p:nvGrpSpPr>
        <p:grpSpPr>
          <a:xfrm>
            <a:off x="4990365" y="2825002"/>
            <a:ext cx="259200" cy="538200"/>
            <a:chOff x="4990365" y="2825002"/>
            <a:chExt cx="259200" cy="53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9D6909-09DB-4B65-88D0-3729914C9A07}"/>
                    </a:ext>
                  </a:extLst>
                </p14:cNvPr>
                <p14:cNvContentPartPr/>
                <p14:nvPr/>
              </p14:nvContentPartPr>
              <p14:xfrm>
                <a:off x="4990365" y="2949202"/>
                <a:ext cx="92520" cy="289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9D6909-09DB-4B65-88D0-3729914C9A0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27365" y="2886562"/>
                  <a:ext cx="2181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6BC8B84-41C1-43C0-AC39-7352777533AE}"/>
                    </a:ext>
                  </a:extLst>
                </p14:cNvPr>
                <p14:cNvContentPartPr/>
                <p14:nvPr/>
              </p14:nvContentPartPr>
              <p14:xfrm>
                <a:off x="5161725" y="3281842"/>
                <a:ext cx="69480" cy="81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6BC8B84-41C1-43C0-AC39-7352777533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99085" y="3219202"/>
                  <a:ext cx="195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8537CF7-EDA4-4EB1-ADB6-B9D67D0AB9CC}"/>
                    </a:ext>
                  </a:extLst>
                </p14:cNvPr>
                <p14:cNvContentPartPr/>
                <p14:nvPr/>
              </p14:nvContentPartPr>
              <p14:xfrm>
                <a:off x="5117805" y="2825002"/>
                <a:ext cx="131760" cy="77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8537CF7-EDA4-4EB1-ADB6-B9D67D0AB9C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55165" y="2762002"/>
                  <a:ext cx="25740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23306E-E8D6-464A-9C78-CCF36A470749}"/>
              </a:ext>
            </a:extLst>
          </p:cNvPr>
          <p:cNvGrpSpPr/>
          <p:nvPr/>
        </p:nvGrpSpPr>
        <p:grpSpPr>
          <a:xfrm>
            <a:off x="6197085" y="3185002"/>
            <a:ext cx="29160" cy="148680"/>
            <a:chOff x="6197085" y="3185002"/>
            <a:chExt cx="29160" cy="1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F2791FE-0F5F-45CE-83E9-2EDA19EE74DD}"/>
                    </a:ext>
                  </a:extLst>
                </p14:cNvPr>
                <p14:cNvContentPartPr/>
                <p14:nvPr/>
              </p14:nvContentPartPr>
              <p14:xfrm>
                <a:off x="6197805" y="3269962"/>
                <a:ext cx="25560" cy="63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F2791FE-0F5F-45CE-83E9-2EDA19EE74D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34805" y="3206962"/>
                  <a:ext cx="151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41D18D2-8872-4271-ADD9-B5D39B3ED7B9}"/>
                    </a:ext>
                  </a:extLst>
                </p14:cNvPr>
                <p14:cNvContentPartPr/>
                <p14:nvPr/>
              </p14:nvContentPartPr>
              <p14:xfrm>
                <a:off x="6197085" y="3206242"/>
                <a:ext cx="16560" cy="66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41D18D2-8872-4271-ADD9-B5D39B3ED7B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34085" y="3143242"/>
                  <a:ext cx="142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E1B7948-5E97-4A93-AEC0-16EA3EEB10FF}"/>
                    </a:ext>
                  </a:extLst>
                </p14:cNvPr>
                <p14:cNvContentPartPr/>
                <p14:nvPr/>
              </p14:nvContentPartPr>
              <p14:xfrm>
                <a:off x="6223005" y="3216682"/>
                <a:ext cx="3240" cy="3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E1B7948-5E97-4A93-AEC0-16EA3EEB10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60365" y="3154042"/>
                  <a:ext cx="128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FFF7EB7-535F-40FF-BAE2-58218E3CD74A}"/>
                    </a:ext>
                  </a:extLst>
                </p14:cNvPr>
                <p14:cNvContentPartPr/>
                <p14:nvPr/>
              </p14:nvContentPartPr>
              <p14:xfrm>
                <a:off x="6210405" y="3185002"/>
                <a:ext cx="12960" cy="12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FFF7EB7-535F-40FF-BAE2-58218E3CD7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47765" y="3122362"/>
                  <a:ext cx="13860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3C4DB32-0405-4377-B061-0BCFFDF24E8F}"/>
                  </a:ext>
                </a:extLst>
              </p14:cNvPr>
              <p14:cNvContentPartPr/>
              <p14:nvPr/>
            </p14:nvContentPartPr>
            <p14:xfrm>
              <a:off x="6360165" y="2818162"/>
              <a:ext cx="79920" cy="1051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3C4DB32-0405-4377-B061-0BCFFDF24E8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97525" y="2755522"/>
                <a:ext cx="2055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216" name="Ink 9215">
                <a:extLst>
                  <a:ext uri="{FF2B5EF4-FFF2-40B4-BE49-F238E27FC236}">
                    <a16:creationId xmlns:a16="http://schemas.microsoft.com/office/drawing/2014/main" id="{9B958939-C92D-4812-91E7-58356E8C70AB}"/>
                  </a:ext>
                </a:extLst>
              </p14:cNvPr>
              <p14:cNvContentPartPr/>
              <p14:nvPr/>
            </p14:nvContentPartPr>
            <p14:xfrm>
              <a:off x="7165485" y="3260242"/>
              <a:ext cx="59400" cy="51840"/>
            </p14:xfrm>
          </p:contentPart>
        </mc:Choice>
        <mc:Fallback>
          <p:pic>
            <p:nvPicPr>
              <p:cNvPr id="9216" name="Ink 9215">
                <a:extLst>
                  <a:ext uri="{FF2B5EF4-FFF2-40B4-BE49-F238E27FC236}">
                    <a16:creationId xmlns:a16="http://schemas.microsoft.com/office/drawing/2014/main" id="{9B958939-C92D-4812-91E7-58356E8C70A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02845" y="3197242"/>
                <a:ext cx="18504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23" name="Group 9222">
            <a:extLst>
              <a:ext uri="{FF2B5EF4-FFF2-40B4-BE49-F238E27FC236}">
                <a16:creationId xmlns:a16="http://schemas.microsoft.com/office/drawing/2014/main" id="{556D1A4A-2F3C-46FB-ABC8-F97D65A545BF}"/>
              </a:ext>
            </a:extLst>
          </p:cNvPr>
          <p:cNvGrpSpPr/>
          <p:nvPr/>
        </p:nvGrpSpPr>
        <p:grpSpPr>
          <a:xfrm>
            <a:off x="7129485" y="2690002"/>
            <a:ext cx="239040" cy="275040"/>
            <a:chOff x="7129485" y="2690002"/>
            <a:chExt cx="23904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217" name="Ink 9216">
                  <a:extLst>
                    <a:ext uri="{FF2B5EF4-FFF2-40B4-BE49-F238E27FC236}">
                      <a16:creationId xmlns:a16="http://schemas.microsoft.com/office/drawing/2014/main" id="{8B197B61-4A0A-4F77-BA11-601A10736B87}"/>
                    </a:ext>
                  </a:extLst>
                </p14:cNvPr>
                <p14:cNvContentPartPr/>
                <p14:nvPr/>
              </p14:nvContentPartPr>
              <p14:xfrm>
                <a:off x="7129485" y="2690002"/>
                <a:ext cx="65160" cy="242640"/>
              </p14:xfrm>
            </p:contentPart>
          </mc:Choice>
          <mc:Fallback>
            <p:pic>
              <p:nvPicPr>
                <p:cNvPr id="9217" name="Ink 9216">
                  <a:extLst>
                    <a:ext uri="{FF2B5EF4-FFF2-40B4-BE49-F238E27FC236}">
                      <a16:creationId xmlns:a16="http://schemas.microsoft.com/office/drawing/2014/main" id="{8B197B61-4A0A-4F77-BA11-601A10736B8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66485" y="2627002"/>
                  <a:ext cx="1908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219" name="Ink 9218">
                  <a:extLst>
                    <a:ext uri="{FF2B5EF4-FFF2-40B4-BE49-F238E27FC236}">
                      <a16:creationId xmlns:a16="http://schemas.microsoft.com/office/drawing/2014/main" id="{422EA9EE-1BA8-4326-999C-3690AF578854}"/>
                    </a:ext>
                  </a:extLst>
                </p14:cNvPr>
                <p14:cNvContentPartPr/>
                <p14:nvPr/>
              </p14:nvContentPartPr>
              <p14:xfrm>
                <a:off x="7169085" y="2795482"/>
                <a:ext cx="16560" cy="105840"/>
              </p14:xfrm>
            </p:contentPart>
          </mc:Choice>
          <mc:Fallback>
            <p:pic>
              <p:nvPicPr>
                <p:cNvPr id="9219" name="Ink 9218">
                  <a:extLst>
                    <a:ext uri="{FF2B5EF4-FFF2-40B4-BE49-F238E27FC236}">
                      <a16:creationId xmlns:a16="http://schemas.microsoft.com/office/drawing/2014/main" id="{422EA9EE-1BA8-4326-999C-3690AF5788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06445" y="2732482"/>
                  <a:ext cx="142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220" name="Ink 9219">
                  <a:extLst>
                    <a:ext uri="{FF2B5EF4-FFF2-40B4-BE49-F238E27FC236}">
                      <a16:creationId xmlns:a16="http://schemas.microsoft.com/office/drawing/2014/main" id="{B70109E1-77EC-4ADE-9701-979D673C092B}"/>
                    </a:ext>
                  </a:extLst>
                </p14:cNvPr>
                <p14:cNvContentPartPr/>
                <p14:nvPr/>
              </p14:nvContentPartPr>
              <p14:xfrm>
                <a:off x="7163325" y="2787202"/>
                <a:ext cx="32400" cy="177840"/>
              </p14:xfrm>
            </p:contentPart>
          </mc:Choice>
          <mc:Fallback>
            <p:pic>
              <p:nvPicPr>
                <p:cNvPr id="9220" name="Ink 9219">
                  <a:extLst>
                    <a:ext uri="{FF2B5EF4-FFF2-40B4-BE49-F238E27FC236}">
                      <a16:creationId xmlns:a16="http://schemas.microsoft.com/office/drawing/2014/main" id="{B70109E1-77EC-4ADE-9701-979D673C092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00325" y="2724562"/>
                  <a:ext cx="1580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222" name="Ink 9221">
                  <a:extLst>
                    <a:ext uri="{FF2B5EF4-FFF2-40B4-BE49-F238E27FC236}">
                      <a16:creationId xmlns:a16="http://schemas.microsoft.com/office/drawing/2014/main" id="{B84AAC15-D80A-4A77-97CB-F9355B398C45}"/>
                    </a:ext>
                  </a:extLst>
                </p14:cNvPr>
                <p14:cNvContentPartPr/>
                <p14:nvPr/>
              </p14:nvContentPartPr>
              <p14:xfrm>
                <a:off x="7185645" y="2801602"/>
                <a:ext cx="182880" cy="20520"/>
              </p14:xfrm>
            </p:contentPart>
          </mc:Choice>
          <mc:Fallback>
            <p:pic>
              <p:nvPicPr>
                <p:cNvPr id="9222" name="Ink 9221">
                  <a:extLst>
                    <a:ext uri="{FF2B5EF4-FFF2-40B4-BE49-F238E27FC236}">
                      <a16:creationId xmlns:a16="http://schemas.microsoft.com/office/drawing/2014/main" id="{B84AAC15-D80A-4A77-97CB-F9355B398C4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22645" y="2738602"/>
                  <a:ext cx="30852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9224" name="Ink 9223">
                <a:extLst>
                  <a:ext uri="{FF2B5EF4-FFF2-40B4-BE49-F238E27FC236}">
                    <a16:creationId xmlns:a16="http://schemas.microsoft.com/office/drawing/2014/main" id="{0ECDA1CC-0554-4163-937D-8B27657D232A}"/>
                  </a:ext>
                </a:extLst>
              </p14:cNvPr>
              <p14:cNvContentPartPr/>
              <p14:nvPr/>
            </p14:nvContentPartPr>
            <p14:xfrm>
              <a:off x="7202925" y="3178162"/>
              <a:ext cx="2160" cy="1800"/>
            </p14:xfrm>
          </p:contentPart>
        </mc:Choice>
        <mc:Fallback>
          <p:pic>
            <p:nvPicPr>
              <p:cNvPr id="9224" name="Ink 9223">
                <a:extLst>
                  <a:ext uri="{FF2B5EF4-FFF2-40B4-BE49-F238E27FC236}">
                    <a16:creationId xmlns:a16="http://schemas.microsoft.com/office/drawing/2014/main" id="{0ECDA1CC-0554-4163-937D-8B27657D232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39925" y="3115162"/>
                <a:ext cx="127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225" name="Ink 9224">
                <a:extLst>
                  <a:ext uri="{FF2B5EF4-FFF2-40B4-BE49-F238E27FC236}">
                    <a16:creationId xmlns:a16="http://schemas.microsoft.com/office/drawing/2014/main" id="{CDBA3034-2EA7-47E9-88B9-E7ED1A160605}"/>
                  </a:ext>
                </a:extLst>
              </p14:cNvPr>
              <p14:cNvContentPartPr/>
              <p14:nvPr/>
            </p14:nvContentPartPr>
            <p14:xfrm>
              <a:off x="7477245" y="2663002"/>
              <a:ext cx="34920" cy="145440"/>
            </p14:xfrm>
          </p:contentPart>
        </mc:Choice>
        <mc:Fallback>
          <p:pic>
            <p:nvPicPr>
              <p:cNvPr id="9225" name="Ink 9224">
                <a:extLst>
                  <a:ext uri="{FF2B5EF4-FFF2-40B4-BE49-F238E27FC236}">
                    <a16:creationId xmlns:a16="http://schemas.microsoft.com/office/drawing/2014/main" id="{CDBA3034-2EA7-47E9-88B9-E7ED1A16060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414605" y="2600362"/>
                <a:ext cx="1605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9226" name="Ink 9225">
                <a:extLst>
                  <a:ext uri="{FF2B5EF4-FFF2-40B4-BE49-F238E27FC236}">
                    <a16:creationId xmlns:a16="http://schemas.microsoft.com/office/drawing/2014/main" id="{9271AF19-87CC-4275-8BF8-72F84523DBF7}"/>
                  </a:ext>
                </a:extLst>
              </p14:cNvPr>
              <p14:cNvContentPartPr/>
              <p14:nvPr/>
            </p14:nvContentPartPr>
            <p14:xfrm>
              <a:off x="1075005" y="5562082"/>
              <a:ext cx="110880" cy="340200"/>
            </p14:xfrm>
          </p:contentPart>
        </mc:Choice>
        <mc:Fallback>
          <p:pic>
            <p:nvPicPr>
              <p:cNvPr id="9226" name="Ink 9225">
                <a:extLst>
                  <a:ext uri="{FF2B5EF4-FFF2-40B4-BE49-F238E27FC236}">
                    <a16:creationId xmlns:a16="http://schemas.microsoft.com/office/drawing/2014/main" id="{9271AF19-87CC-4275-8BF8-72F84523DBF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12005" y="5499442"/>
                <a:ext cx="236520" cy="46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29" name="Group 9228">
            <a:extLst>
              <a:ext uri="{FF2B5EF4-FFF2-40B4-BE49-F238E27FC236}">
                <a16:creationId xmlns:a16="http://schemas.microsoft.com/office/drawing/2014/main" id="{CD89B142-BFC7-4202-8604-1CC088AE833F}"/>
              </a:ext>
            </a:extLst>
          </p:cNvPr>
          <p:cNvGrpSpPr/>
          <p:nvPr/>
        </p:nvGrpSpPr>
        <p:grpSpPr>
          <a:xfrm>
            <a:off x="857205" y="5134042"/>
            <a:ext cx="75240" cy="96120"/>
            <a:chOff x="857205" y="5134042"/>
            <a:chExt cx="75240" cy="9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227" name="Ink 9226">
                  <a:extLst>
                    <a:ext uri="{FF2B5EF4-FFF2-40B4-BE49-F238E27FC236}">
                      <a16:creationId xmlns:a16="http://schemas.microsoft.com/office/drawing/2014/main" id="{1AAFE50D-6D64-40B7-A596-6DF11824E096}"/>
                    </a:ext>
                  </a:extLst>
                </p14:cNvPr>
                <p14:cNvContentPartPr/>
                <p14:nvPr/>
              </p14:nvContentPartPr>
              <p14:xfrm>
                <a:off x="857205" y="5187322"/>
                <a:ext cx="37440" cy="42840"/>
              </p14:xfrm>
            </p:contentPart>
          </mc:Choice>
          <mc:Fallback>
            <p:pic>
              <p:nvPicPr>
                <p:cNvPr id="9227" name="Ink 9226">
                  <a:extLst>
                    <a:ext uri="{FF2B5EF4-FFF2-40B4-BE49-F238E27FC236}">
                      <a16:creationId xmlns:a16="http://schemas.microsoft.com/office/drawing/2014/main" id="{1AAFE50D-6D64-40B7-A596-6DF11824E09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4205" y="5124682"/>
                  <a:ext cx="163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228" name="Ink 9227">
                  <a:extLst>
                    <a:ext uri="{FF2B5EF4-FFF2-40B4-BE49-F238E27FC236}">
                      <a16:creationId xmlns:a16="http://schemas.microsoft.com/office/drawing/2014/main" id="{689F56F9-E158-4F20-A8C5-2CF22F4B4273}"/>
                    </a:ext>
                  </a:extLst>
                </p14:cNvPr>
                <p14:cNvContentPartPr/>
                <p14:nvPr/>
              </p14:nvContentPartPr>
              <p14:xfrm>
                <a:off x="883125" y="5134042"/>
                <a:ext cx="49320" cy="68400"/>
              </p14:xfrm>
            </p:contentPart>
          </mc:Choice>
          <mc:Fallback>
            <p:pic>
              <p:nvPicPr>
                <p:cNvPr id="9228" name="Ink 9227">
                  <a:extLst>
                    <a:ext uri="{FF2B5EF4-FFF2-40B4-BE49-F238E27FC236}">
                      <a16:creationId xmlns:a16="http://schemas.microsoft.com/office/drawing/2014/main" id="{689F56F9-E158-4F20-A8C5-2CF22F4B427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0125" y="5071042"/>
                  <a:ext cx="17496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33" name="Group 9232">
            <a:extLst>
              <a:ext uri="{FF2B5EF4-FFF2-40B4-BE49-F238E27FC236}">
                <a16:creationId xmlns:a16="http://schemas.microsoft.com/office/drawing/2014/main" id="{63CDBFBB-945A-4D28-8BC5-A935A4B00597}"/>
              </a:ext>
            </a:extLst>
          </p:cNvPr>
          <p:cNvGrpSpPr/>
          <p:nvPr/>
        </p:nvGrpSpPr>
        <p:grpSpPr>
          <a:xfrm>
            <a:off x="1443645" y="5168602"/>
            <a:ext cx="273960" cy="304200"/>
            <a:chOff x="1443645" y="5168602"/>
            <a:chExt cx="27396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230" name="Ink 9229">
                  <a:extLst>
                    <a:ext uri="{FF2B5EF4-FFF2-40B4-BE49-F238E27FC236}">
                      <a16:creationId xmlns:a16="http://schemas.microsoft.com/office/drawing/2014/main" id="{6F0987F4-57FA-4C62-A3E3-AEC978E7EE39}"/>
                    </a:ext>
                  </a:extLst>
                </p14:cNvPr>
                <p14:cNvContentPartPr/>
                <p14:nvPr/>
              </p14:nvContentPartPr>
              <p14:xfrm>
                <a:off x="1443645" y="5211082"/>
                <a:ext cx="20520" cy="131040"/>
              </p14:xfrm>
            </p:contentPart>
          </mc:Choice>
          <mc:Fallback>
            <p:pic>
              <p:nvPicPr>
                <p:cNvPr id="9230" name="Ink 9229">
                  <a:extLst>
                    <a:ext uri="{FF2B5EF4-FFF2-40B4-BE49-F238E27FC236}">
                      <a16:creationId xmlns:a16="http://schemas.microsoft.com/office/drawing/2014/main" id="{6F0987F4-57FA-4C62-A3E3-AEC978E7EE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80645" y="5148082"/>
                  <a:ext cx="146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231" name="Ink 9230">
                  <a:extLst>
                    <a:ext uri="{FF2B5EF4-FFF2-40B4-BE49-F238E27FC236}">
                      <a16:creationId xmlns:a16="http://schemas.microsoft.com/office/drawing/2014/main" id="{6D37821A-DB63-4E37-8041-16A8765B42CC}"/>
                    </a:ext>
                  </a:extLst>
                </p14:cNvPr>
                <p14:cNvContentPartPr/>
                <p14:nvPr/>
              </p14:nvContentPartPr>
              <p14:xfrm>
                <a:off x="1457685" y="5168602"/>
                <a:ext cx="37800" cy="151560"/>
              </p14:xfrm>
            </p:contentPart>
          </mc:Choice>
          <mc:Fallback>
            <p:pic>
              <p:nvPicPr>
                <p:cNvPr id="9231" name="Ink 9230">
                  <a:extLst>
                    <a:ext uri="{FF2B5EF4-FFF2-40B4-BE49-F238E27FC236}">
                      <a16:creationId xmlns:a16="http://schemas.microsoft.com/office/drawing/2014/main" id="{6D37821A-DB63-4E37-8041-16A8765B42C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95045" y="5105962"/>
                  <a:ext cx="1634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9232" name="Ink 9231">
                  <a:extLst>
                    <a:ext uri="{FF2B5EF4-FFF2-40B4-BE49-F238E27FC236}">
                      <a16:creationId xmlns:a16="http://schemas.microsoft.com/office/drawing/2014/main" id="{26DEC0D2-4D97-4C96-8BA1-6CBC7485F8C8}"/>
                    </a:ext>
                  </a:extLst>
                </p14:cNvPr>
                <p14:cNvContentPartPr/>
                <p14:nvPr/>
              </p14:nvContentPartPr>
              <p14:xfrm>
                <a:off x="1680525" y="5397562"/>
                <a:ext cx="37080" cy="75240"/>
              </p14:xfrm>
            </p:contentPart>
          </mc:Choice>
          <mc:Fallback>
            <p:pic>
              <p:nvPicPr>
                <p:cNvPr id="9232" name="Ink 9231">
                  <a:extLst>
                    <a:ext uri="{FF2B5EF4-FFF2-40B4-BE49-F238E27FC236}">
                      <a16:creationId xmlns:a16="http://schemas.microsoft.com/office/drawing/2014/main" id="{26DEC0D2-4D97-4C96-8BA1-6CBC7485F8C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17885" y="5334562"/>
                  <a:ext cx="16272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9234" name="Ink 9233">
                <a:extLst>
                  <a:ext uri="{FF2B5EF4-FFF2-40B4-BE49-F238E27FC236}">
                    <a16:creationId xmlns:a16="http://schemas.microsoft.com/office/drawing/2014/main" id="{6A486D3F-69E0-412C-9319-CC4F7FBD3D70}"/>
                  </a:ext>
                </a:extLst>
              </p14:cNvPr>
              <p14:cNvContentPartPr/>
              <p14:nvPr/>
            </p14:nvContentPartPr>
            <p14:xfrm>
              <a:off x="2234205" y="5115682"/>
              <a:ext cx="66600" cy="16560"/>
            </p14:xfrm>
          </p:contentPart>
        </mc:Choice>
        <mc:Fallback>
          <p:pic>
            <p:nvPicPr>
              <p:cNvPr id="9234" name="Ink 9233">
                <a:extLst>
                  <a:ext uri="{FF2B5EF4-FFF2-40B4-BE49-F238E27FC236}">
                    <a16:creationId xmlns:a16="http://schemas.microsoft.com/office/drawing/2014/main" id="{6A486D3F-69E0-412C-9319-CC4F7FBD3D7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71565" y="5052682"/>
                <a:ext cx="1922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9235" name="Ink 9234">
                <a:extLst>
                  <a:ext uri="{FF2B5EF4-FFF2-40B4-BE49-F238E27FC236}">
                    <a16:creationId xmlns:a16="http://schemas.microsoft.com/office/drawing/2014/main" id="{E20E38BB-89BD-477F-8A3D-3AB72EE8931B}"/>
                  </a:ext>
                </a:extLst>
              </p14:cNvPr>
              <p14:cNvContentPartPr/>
              <p14:nvPr/>
            </p14:nvContentPartPr>
            <p14:xfrm>
              <a:off x="3365685" y="5559562"/>
              <a:ext cx="78480" cy="44640"/>
            </p14:xfrm>
          </p:contentPart>
        </mc:Choice>
        <mc:Fallback>
          <p:pic>
            <p:nvPicPr>
              <p:cNvPr id="9235" name="Ink 9234">
                <a:extLst>
                  <a:ext uri="{FF2B5EF4-FFF2-40B4-BE49-F238E27FC236}">
                    <a16:creationId xmlns:a16="http://schemas.microsoft.com/office/drawing/2014/main" id="{E20E38BB-89BD-477F-8A3D-3AB72EE8931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03045" y="5496562"/>
                <a:ext cx="2041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236" name="Ink 9235">
                <a:extLst>
                  <a:ext uri="{FF2B5EF4-FFF2-40B4-BE49-F238E27FC236}">
                    <a16:creationId xmlns:a16="http://schemas.microsoft.com/office/drawing/2014/main" id="{4462D6F3-7C47-47C6-BC08-D8BC108B05DA}"/>
                  </a:ext>
                </a:extLst>
              </p14:cNvPr>
              <p14:cNvContentPartPr/>
              <p14:nvPr/>
            </p14:nvContentPartPr>
            <p14:xfrm>
              <a:off x="4411485" y="5408362"/>
              <a:ext cx="127800" cy="54720"/>
            </p14:xfrm>
          </p:contentPart>
        </mc:Choice>
        <mc:Fallback>
          <p:pic>
            <p:nvPicPr>
              <p:cNvPr id="9236" name="Ink 9235">
                <a:extLst>
                  <a:ext uri="{FF2B5EF4-FFF2-40B4-BE49-F238E27FC236}">
                    <a16:creationId xmlns:a16="http://schemas.microsoft.com/office/drawing/2014/main" id="{4462D6F3-7C47-47C6-BC08-D8BC108B05D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48485" y="5345722"/>
                <a:ext cx="2534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237" name="Ink 9236">
                <a:extLst>
                  <a:ext uri="{FF2B5EF4-FFF2-40B4-BE49-F238E27FC236}">
                    <a16:creationId xmlns:a16="http://schemas.microsoft.com/office/drawing/2014/main" id="{9B010556-8B1F-4A3E-8A73-EB1782B8EF40}"/>
                  </a:ext>
                </a:extLst>
              </p14:cNvPr>
              <p14:cNvContentPartPr/>
              <p14:nvPr/>
            </p14:nvContentPartPr>
            <p14:xfrm>
              <a:off x="4930965" y="5623642"/>
              <a:ext cx="101880" cy="196920"/>
            </p14:xfrm>
          </p:contentPart>
        </mc:Choice>
        <mc:Fallback>
          <p:pic>
            <p:nvPicPr>
              <p:cNvPr id="9237" name="Ink 9236">
                <a:extLst>
                  <a:ext uri="{FF2B5EF4-FFF2-40B4-BE49-F238E27FC236}">
                    <a16:creationId xmlns:a16="http://schemas.microsoft.com/office/drawing/2014/main" id="{9B010556-8B1F-4A3E-8A73-EB1782B8EF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67965" y="5560642"/>
                <a:ext cx="22752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9238" name="Ink 9237">
                <a:extLst>
                  <a:ext uri="{FF2B5EF4-FFF2-40B4-BE49-F238E27FC236}">
                    <a16:creationId xmlns:a16="http://schemas.microsoft.com/office/drawing/2014/main" id="{CEDB71F1-1B4D-4B17-A4F5-FE19F3ED20ED}"/>
                  </a:ext>
                </a:extLst>
              </p14:cNvPr>
              <p14:cNvContentPartPr/>
              <p14:nvPr/>
            </p14:nvContentPartPr>
            <p14:xfrm>
              <a:off x="2601765" y="5573962"/>
              <a:ext cx="74160" cy="110880"/>
            </p14:xfrm>
          </p:contentPart>
        </mc:Choice>
        <mc:Fallback>
          <p:pic>
            <p:nvPicPr>
              <p:cNvPr id="9238" name="Ink 9237">
                <a:extLst>
                  <a:ext uri="{FF2B5EF4-FFF2-40B4-BE49-F238E27FC236}">
                    <a16:creationId xmlns:a16="http://schemas.microsoft.com/office/drawing/2014/main" id="{CEDB71F1-1B4D-4B17-A4F5-FE19F3ED20E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538765" y="5511322"/>
                <a:ext cx="1998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9239" name="Ink 9238">
                <a:extLst>
                  <a:ext uri="{FF2B5EF4-FFF2-40B4-BE49-F238E27FC236}">
                    <a16:creationId xmlns:a16="http://schemas.microsoft.com/office/drawing/2014/main" id="{4BA92D37-446E-4415-A1B1-2FF89CA1B7D2}"/>
                  </a:ext>
                </a:extLst>
              </p14:cNvPr>
              <p14:cNvContentPartPr/>
              <p14:nvPr/>
            </p14:nvContentPartPr>
            <p14:xfrm>
              <a:off x="6037605" y="5025682"/>
              <a:ext cx="51480" cy="133560"/>
            </p14:xfrm>
          </p:contentPart>
        </mc:Choice>
        <mc:Fallback>
          <p:pic>
            <p:nvPicPr>
              <p:cNvPr id="9239" name="Ink 9238">
                <a:extLst>
                  <a:ext uri="{FF2B5EF4-FFF2-40B4-BE49-F238E27FC236}">
                    <a16:creationId xmlns:a16="http://schemas.microsoft.com/office/drawing/2014/main" id="{4BA92D37-446E-4415-A1B1-2FF89CA1B7D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974965" y="4962682"/>
                <a:ext cx="1771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9240" name="Ink 9239">
                <a:extLst>
                  <a:ext uri="{FF2B5EF4-FFF2-40B4-BE49-F238E27FC236}">
                    <a16:creationId xmlns:a16="http://schemas.microsoft.com/office/drawing/2014/main" id="{54CE8412-6438-414B-9357-2647A5F4A860}"/>
                  </a:ext>
                </a:extLst>
              </p14:cNvPr>
              <p14:cNvContentPartPr/>
              <p14:nvPr/>
            </p14:nvContentPartPr>
            <p14:xfrm>
              <a:off x="7001685" y="5621842"/>
              <a:ext cx="131400" cy="157320"/>
            </p14:xfrm>
          </p:contentPart>
        </mc:Choice>
        <mc:Fallback>
          <p:pic>
            <p:nvPicPr>
              <p:cNvPr id="9240" name="Ink 9239">
                <a:extLst>
                  <a:ext uri="{FF2B5EF4-FFF2-40B4-BE49-F238E27FC236}">
                    <a16:creationId xmlns:a16="http://schemas.microsoft.com/office/drawing/2014/main" id="{54CE8412-6438-414B-9357-2647A5F4A86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939045" y="5559202"/>
                <a:ext cx="25704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9241" name="Ink 9240">
                <a:extLst>
                  <a:ext uri="{FF2B5EF4-FFF2-40B4-BE49-F238E27FC236}">
                    <a16:creationId xmlns:a16="http://schemas.microsoft.com/office/drawing/2014/main" id="{A4D895C1-3236-4BAC-BDCC-2CAE0CFCC490}"/>
                  </a:ext>
                </a:extLst>
              </p14:cNvPr>
              <p14:cNvContentPartPr/>
              <p14:nvPr/>
            </p14:nvContentPartPr>
            <p14:xfrm>
              <a:off x="7661925" y="5631202"/>
              <a:ext cx="42480" cy="235440"/>
            </p14:xfrm>
          </p:contentPart>
        </mc:Choice>
        <mc:Fallback>
          <p:pic>
            <p:nvPicPr>
              <p:cNvPr id="9241" name="Ink 9240">
                <a:extLst>
                  <a:ext uri="{FF2B5EF4-FFF2-40B4-BE49-F238E27FC236}">
                    <a16:creationId xmlns:a16="http://schemas.microsoft.com/office/drawing/2014/main" id="{A4D895C1-3236-4BAC-BDCC-2CAE0CFCC49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99285" y="5568202"/>
                <a:ext cx="16812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9242" name="Ink 9241">
                <a:extLst>
                  <a:ext uri="{FF2B5EF4-FFF2-40B4-BE49-F238E27FC236}">
                    <a16:creationId xmlns:a16="http://schemas.microsoft.com/office/drawing/2014/main" id="{E3AEEC88-35ED-43F5-B46F-314981BD72E1}"/>
                  </a:ext>
                </a:extLst>
              </p14:cNvPr>
              <p14:cNvContentPartPr/>
              <p14:nvPr/>
            </p14:nvContentPartPr>
            <p14:xfrm>
              <a:off x="7655445" y="4716802"/>
              <a:ext cx="122040" cy="592200"/>
            </p14:xfrm>
          </p:contentPart>
        </mc:Choice>
        <mc:Fallback>
          <p:pic>
            <p:nvPicPr>
              <p:cNvPr id="9242" name="Ink 9241">
                <a:extLst>
                  <a:ext uri="{FF2B5EF4-FFF2-40B4-BE49-F238E27FC236}">
                    <a16:creationId xmlns:a16="http://schemas.microsoft.com/office/drawing/2014/main" id="{E3AEEC88-35ED-43F5-B46F-314981BD72E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592445" y="4653802"/>
                <a:ext cx="24768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9243" name="Ink 9242">
                <a:extLst>
                  <a:ext uri="{FF2B5EF4-FFF2-40B4-BE49-F238E27FC236}">
                    <a16:creationId xmlns:a16="http://schemas.microsoft.com/office/drawing/2014/main" id="{F27ED8FE-4194-47F5-8B94-6ED760AF5818}"/>
                  </a:ext>
                </a:extLst>
              </p14:cNvPr>
              <p14:cNvContentPartPr/>
              <p14:nvPr/>
            </p14:nvContentPartPr>
            <p14:xfrm>
              <a:off x="7895925" y="5765122"/>
              <a:ext cx="554760" cy="76320"/>
            </p14:xfrm>
          </p:contentPart>
        </mc:Choice>
        <mc:Fallback>
          <p:pic>
            <p:nvPicPr>
              <p:cNvPr id="9243" name="Ink 9242">
                <a:extLst>
                  <a:ext uri="{FF2B5EF4-FFF2-40B4-BE49-F238E27FC236}">
                    <a16:creationId xmlns:a16="http://schemas.microsoft.com/office/drawing/2014/main" id="{F27ED8FE-4194-47F5-8B94-6ED760AF581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33285" y="5702122"/>
                <a:ext cx="680400" cy="20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CFC078D9-C5CE-4C34-982F-A4AD97776E96}"/>
              </a:ext>
            </a:extLst>
          </p:cNvPr>
          <p:cNvGrpSpPr/>
          <p:nvPr/>
        </p:nvGrpSpPr>
        <p:grpSpPr>
          <a:xfrm>
            <a:off x="6915645" y="5695642"/>
            <a:ext cx="510840" cy="84960"/>
            <a:chOff x="6915645" y="5695642"/>
            <a:chExt cx="510840" cy="8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097" name="Ink 4096">
                  <a:extLst>
                    <a:ext uri="{FF2B5EF4-FFF2-40B4-BE49-F238E27FC236}">
                      <a16:creationId xmlns:a16="http://schemas.microsoft.com/office/drawing/2014/main" id="{01950287-9ABB-479C-9EA0-7690B6502907}"/>
                    </a:ext>
                  </a:extLst>
                </p14:cNvPr>
                <p14:cNvContentPartPr/>
                <p14:nvPr/>
              </p14:nvContentPartPr>
              <p14:xfrm>
                <a:off x="6927525" y="5742082"/>
                <a:ext cx="228960" cy="38520"/>
              </p14:xfrm>
            </p:contentPart>
          </mc:Choice>
          <mc:Fallback>
            <p:pic>
              <p:nvPicPr>
                <p:cNvPr id="4097" name="Ink 4096">
                  <a:extLst>
                    <a:ext uri="{FF2B5EF4-FFF2-40B4-BE49-F238E27FC236}">
                      <a16:creationId xmlns:a16="http://schemas.microsoft.com/office/drawing/2014/main" id="{01950287-9ABB-479C-9EA0-7690B650290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64525" y="5679442"/>
                  <a:ext cx="354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101" name="Ink 4100">
                  <a:extLst>
                    <a:ext uri="{FF2B5EF4-FFF2-40B4-BE49-F238E27FC236}">
                      <a16:creationId xmlns:a16="http://schemas.microsoft.com/office/drawing/2014/main" id="{FAF5DE61-9DB8-47BE-8EA2-3CF257916AB8}"/>
                    </a:ext>
                  </a:extLst>
                </p14:cNvPr>
                <p14:cNvContentPartPr/>
                <p14:nvPr/>
              </p14:nvContentPartPr>
              <p14:xfrm>
                <a:off x="7369965" y="5695642"/>
                <a:ext cx="56520" cy="38160"/>
              </p14:xfrm>
            </p:contentPart>
          </mc:Choice>
          <mc:Fallback>
            <p:pic>
              <p:nvPicPr>
                <p:cNvPr id="4101" name="Ink 4100">
                  <a:extLst>
                    <a:ext uri="{FF2B5EF4-FFF2-40B4-BE49-F238E27FC236}">
                      <a16:creationId xmlns:a16="http://schemas.microsoft.com/office/drawing/2014/main" id="{FAF5DE61-9DB8-47BE-8EA2-3CF257916AB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06965" y="5632642"/>
                  <a:ext cx="182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102" name="Ink 4101">
                  <a:extLst>
                    <a:ext uri="{FF2B5EF4-FFF2-40B4-BE49-F238E27FC236}">
                      <a16:creationId xmlns:a16="http://schemas.microsoft.com/office/drawing/2014/main" id="{7D7437F6-1201-4A1B-891D-B8C5232B290F}"/>
                    </a:ext>
                  </a:extLst>
                </p14:cNvPr>
                <p14:cNvContentPartPr/>
                <p14:nvPr/>
              </p14:nvContentPartPr>
              <p14:xfrm>
                <a:off x="6915645" y="5696362"/>
                <a:ext cx="75240" cy="55080"/>
              </p14:xfrm>
            </p:contentPart>
          </mc:Choice>
          <mc:Fallback>
            <p:pic>
              <p:nvPicPr>
                <p:cNvPr id="4102" name="Ink 4101">
                  <a:extLst>
                    <a:ext uri="{FF2B5EF4-FFF2-40B4-BE49-F238E27FC236}">
                      <a16:creationId xmlns:a16="http://schemas.microsoft.com/office/drawing/2014/main" id="{7D7437F6-1201-4A1B-891D-B8C5232B290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52645" y="5633362"/>
                  <a:ext cx="20088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04" name="Ink 4103">
                <a:extLst>
                  <a:ext uri="{FF2B5EF4-FFF2-40B4-BE49-F238E27FC236}">
                    <a16:creationId xmlns:a16="http://schemas.microsoft.com/office/drawing/2014/main" id="{FD4E2AFC-0AC8-4161-BA58-507F5B3C8BA3}"/>
                  </a:ext>
                </a:extLst>
              </p14:cNvPr>
              <p14:cNvContentPartPr/>
              <p14:nvPr/>
            </p14:nvContentPartPr>
            <p14:xfrm>
              <a:off x="7895925" y="5709322"/>
              <a:ext cx="644400" cy="86040"/>
            </p14:xfrm>
          </p:contentPart>
        </mc:Choice>
        <mc:Fallback>
          <p:pic>
            <p:nvPicPr>
              <p:cNvPr id="4104" name="Ink 4103">
                <a:extLst>
                  <a:ext uri="{FF2B5EF4-FFF2-40B4-BE49-F238E27FC236}">
                    <a16:creationId xmlns:a16="http://schemas.microsoft.com/office/drawing/2014/main" id="{FD4E2AFC-0AC8-4161-BA58-507F5B3C8BA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833285" y="5646682"/>
                <a:ext cx="77004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6" name="Group 4105">
            <a:extLst>
              <a:ext uri="{FF2B5EF4-FFF2-40B4-BE49-F238E27FC236}">
                <a16:creationId xmlns:a16="http://schemas.microsoft.com/office/drawing/2014/main" id="{63E3DA6F-52AB-4269-BE31-18BFDEE9DA28}"/>
              </a:ext>
            </a:extLst>
          </p:cNvPr>
          <p:cNvGrpSpPr/>
          <p:nvPr/>
        </p:nvGrpSpPr>
        <p:grpSpPr>
          <a:xfrm>
            <a:off x="6943725" y="4937482"/>
            <a:ext cx="1780200" cy="198000"/>
            <a:chOff x="6943725" y="4937482"/>
            <a:chExt cx="178020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244" name="Ink 9243">
                  <a:extLst>
                    <a:ext uri="{FF2B5EF4-FFF2-40B4-BE49-F238E27FC236}">
                      <a16:creationId xmlns:a16="http://schemas.microsoft.com/office/drawing/2014/main" id="{3CFA894C-0789-476F-B800-97C97A8DE1DD}"/>
                    </a:ext>
                  </a:extLst>
                </p14:cNvPr>
                <p14:cNvContentPartPr/>
                <p14:nvPr/>
              </p14:nvContentPartPr>
              <p14:xfrm>
                <a:off x="8366805" y="4937482"/>
                <a:ext cx="107640" cy="179640"/>
              </p14:xfrm>
            </p:contentPart>
          </mc:Choice>
          <mc:Fallback>
            <p:pic>
              <p:nvPicPr>
                <p:cNvPr id="9244" name="Ink 9243">
                  <a:extLst>
                    <a:ext uri="{FF2B5EF4-FFF2-40B4-BE49-F238E27FC236}">
                      <a16:creationId xmlns:a16="http://schemas.microsoft.com/office/drawing/2014/main" id="{3CFA894C-0789-476F-B800-97C97A8DE1D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04165" y="4874842"/>
                  <a:ext cx="2332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245" name="Ink 9244">
                  <a:extLst>
                    <a:ext uri="{FF2B5EF4-FFF2-40B4-BE49-F238E27FC236}">
                      <a16:creationId xmlns:a16="http://schemas.microsoft.com/office/drawing/2014/main" id="{A5CB42E4-6744-4921-B147-B98D11C61738}"/>
                    </a:ext>
                  </a:extLst>
                </p14:cNvPr>
                <p14:cNvContentPartPr/>
                <p14:nvPr/>
              </p14:nvContentPartPr>
              <p14:xfrm>
                <a:off x="7880085" y="5043322"/>
                <a:ext cx="518040" cy="47520"/>
              </p14:xfrm>
            </p:contentPart>
          </mc:Choice>
          <mc:Fallback>
            <p:pic>
              <p:nvPicPr>
                <p:cNvPr id="9245" name="Ink 9244">
                  <a:extLst>
                    <a:ext uri="{FF2B5EF4-FFF2-40B4-BE49-F238E27FC236}">
                      <a16:creationId xmlns:a16="http://schemas.microsoft.com/office/drawing/2014/main" id="{A5CB42E4-6744-4921-B147-B98D11C6173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17085" y="4980682"/>
                  <a:ext cx="643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246" name="Ink 9245">
                  <a:extLst>
                    <a:ext uri="{FF2B5EF4-FFF2-40B4-BE49-F238E27FC236}">
                      <a16:creationId xmlns:a16="http://schemas.microsoft.com/office/drawing/2014/main" id="{41A37B20-3451-43F6-B7A4-C3965431FE3B}"/>
                    </a:ext>
                  </a:extLst>
                </p14:cNvPr>
                <p14:cNvContentPartPr/>
                <p14:nvPr/>
              </p14:nvContentPartPr>
              <p14:xfrm>
                <a:off x="8396325" y="5127202"/>
                <a:ext cx="53280" cy="8280"/>
              </p14:xfrm>
            </p:contentPart>
          </mc:Choice>
          <mc:Fallback>
            <p:pic>
              <p:nvPicPr>
                <p:cNvPr id="9246" name="Ink 9245">
                  <a:extLst>
                    <a:ext uri="{FF2B5EF4-FFF2-40B4-BE49-F238E27FC236}">
                      <a16:creationId xmlns:a16="http://schemas.microsoft.com/office/drawing/2014/main" id="{41A37B20-3451-43F6-B7A4-C3965431FE3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33685" y="5064202"/>
                  <a:ext cx="178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247" name="Ink 9246">
                  <a:extLst>
                    <a:ext uri="{FF2B5EF4-FFF2-40B4-BE49-F238E27FC236}">
                      <a16:creationId xmlns:a16="http://schemas.microsoft.com/office/drawing/2014/main" id="{903AA3DE-09C0-4C7E-B2D2-4613DB6B4E4A}"/>
                    </a:ext>
                  </a:extLst>
                </p14:cNvPr>
                <p14:cNvContentPartPr/>
                <p14:nvPr/>
              </p14:nvContentPartPr>
              <p14:xfrm>
                <a:off x="6943725" y="4968442"/>
                <a:ext cx="675720" cy="163800"/>
              </p14:xfrm>
            </p:contentPart>
          </mc:Choice>
          <mc:Fallback>
            <p:pic>
              <p:nvPicPr>
                <p:cNvPr id="9247" name="Ink 9246">
                  <a:extLst>
                    <a:ext uri="{FF2B5EF4-FFF2-40B4-BE49-F238E27FC236}">
                      <a16:creationId xmlns:a16="http://schemas.microsoft.com/office/drawing/2014/main" id="{903AA3DE-09C0-4C7E-B2D2-4613DB6B4E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81085" y="4905802"/>
                  <a:ext cx="8013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105" name="Ink 4104">
                  <a:extLst>
                    <a:ext uri="{FF2B5EF4-FFF2-40B4-BE49-F238E27FC236}">
                      <a16:creationId xmlns:a16="http://schemas.microsoft.com/office/drawing/2014/main" id="{0D2395D1-74BB-4F9E-9D99-F1E44C58C25D}"/>
                    </a:ext>
                  </a:extLst>
                </p14:cNvPr>
                <p14:cNvContentPartPr/>
                <p14:nvPr/>
              </p14:nvContentPartPr>
              <p14:xfrm>
                <a:off x="8422965" y="5069602"/>
                <a:ext cx="300960" cy="22680"/>
              </p14:xfrm>
            </p:contentPart>
          </mc:Choice>
          <mc:Fallback>
            <p:pic>
              <p:nvPicPr>
                <p:cNvPr id="4105" name="Ink 4104">
                  <a:extLst>
                    <a:ext uri="{FF2B5EF4-FFF2-40B4-BE49-F238E27FC236}">
                      <a16:creationId xmlns:a16="http://schemas.microsoft.com/office/drawing/2014/main" id="{0D2395D1-74BB-4F9E-9D99-F1E44C58C25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59965" y="5006962"/>
                  <a:ext cx="4266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BBAFE179-FFFE-4F6E-A314-5BB989C96065}"/>
              </a:ext>
            </a:extLst>
          </p:cNvPr>
          <p:cNvGrpSpPr/>
          <p:nvPr/>
        </p:nvGrpSpPr>
        <p:grpSpPr>
          <a:xfrm>
            <a:off x="2660805" y="5239162"/>
            <a:ext cx="20880" cy="73800"/>
            <a:chOff x="2660805" y="5239162"/>
            <a:chExt cx="20880" cy="7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107" name="Ink 4106">
                  <a:extLst>
                    <a:ext uri="{FF2B5EF4-FFF2-40B4-BE49-F238E27FC236}">
                      <a16:creationId xmlns:a16="http://schemas.microsoft.com/office/drawing/2014/main" id="{F45A16B3-0D5C-4DD4-ABB1-68333E84DAAD}"/>
                    </a:ext>
                  </a:extLst>
                </p14:cNvPr>
                <p14:cNvContentPartPr/>
                <p14:nvPr/>
              </p14:nvContentPartPr>
              <p14:xfrm>
                <a:off x="2660805" y="5239162"/>
                <a:ext cx="9720" cy="28440"/>
              </p14:xfrm>
            </p:contentPart>
          </mc:Choice>
          <mc:Fallback>
            <p:pic>
              <p:nvPicPr>
                <p:cNvPr id="4107" name="Ink 4106">
                  <a:extLst>
                    <a:ext uri="{FF2B5EF4-FFF2-40B4-BE49-F238E27FC236}">
                      <a16:creationId xmlns:a16="http://schemas.microsoft.com/office/drawing/2014/main" id="{F45A16B3-0D5C-4DD4-ABB1-68333E84DAA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98165" y="5176162"/>
                  <a:ext cx="135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108" name="Ink 4107">
                  <a:extLst>
                    <a:ext uri="{FF2B5EF4-FFF2-40B4-BE49-F238E27FC236}">
                      <a16:creationId xmlns:a16="http://schemas.microsoft.com/office/drawing/2014/main" id="{1CBEC26A-400A-430A-AAD3-5951EA64603A}"/>
                    </a:ext>
                  </a:extLst>
                </p14:cNvPr>
                <p14:cNvContentPartPr/>
                <p14:nvPr/>
              </p14:nvContentPartPr>
              <p14:xfrm>
                <a:off x="2671605" y="5267242"/>
                <a:ext cx="10080" cy="45720"/>
              </p14:xfrm>
            </p:contentPart>
          </mc:Choice>
          <mc:Fallback>
            <p:pic>
              <p:nvPicPr>
                <p:cNvPr id="4108" name="Ink 4107">
                  <a:extLst>
                    <a:ext uri="{FF2B5EF4-FFF2-40B4-BE49-F238E27FC236}">
                      <a16:creationId xmlns:a16="http://schemas.microsoft.com/office/drawing/2014/main" id="{1CBEC26A-400A-430A-AAD3-5951EA64603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08605" y="5204242"/>
                  <a:ext cx="135720" cy="1713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400" dirty="0"/>
              <a:t>15.  The effect of the time-reversal transform on the potentials is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12" t="16418" r="21668" b="53731"/>
          <a:stretch>
            <a:fillRect/>
          </a:stretch>
        </p:blipFill>
        <p:spPr bwMode="auto">
          <a:xfrm>
            <a:off x="1676400" y="1612900"/>
            <a:ext cx="56197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697F69-5FD4-436D-8D05-AA17EE762218}"/>
              </a:ext>
            </a:extLst>
          </p:cNvPr>
          <p:cNvGrpSpPr/>
          <p:nvPr/>
        </p:nvGrpSpPr>
        <p:grpSpPr>
          <a:xfrm>
            <a:off x="6588045" y="1962082"/>
            <a:ext cx="279720" cy="216720"/>
            <a:chOff x="6588045" y="1962082"/>
            <a:chExt cx="27972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429C109-6279-46AD-BCDD-38B8403DC499}"/>
                    </a:ext>
                  </a:extLst>
                </p14:cNvPr>
                <p14:cNvContentPartPr/>
                <p14:nvPr/>
              </p14:nvContentPartPr>
              <p14:xfrm>
                <a:off x="6588045" y="1962082"/>
                <a:ext cx="52920" cy="216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429C109-6279-46AD-BCDD-38B8403DC49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25405" y="1899442"/>
                  <a:ext cx="1785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AE02A6D-8D47-4511-8D2C-DF9FFC993C99}"/>
                    </a:ext>
                  </a:extLst>
                </p14:cNvPr>
                <p14:cNvContentPartPr/>
                <p14:nvPr/>
              </p14:nvContentPartPr>
              <p14:xfrm>
                <a:off x="6798645" y="1972522"/>
                <a:ext cx="69120" cy="87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AE02A6D-8D47-4511-8D2C-DF9FFC993C9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35645" y="1909882"/>
                  <a:ext cx="194760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0CC00C1-0ABD-473A-A492-0A1B90133BA3}"/>
                  </a:ext>
                </a:extLst>
              </p14:cNvPr>
              <p14:cNvContentPartPr/>
              <p14:nvPr/>
            </p14:nvContentPartPr>
            <p14:xfrm>
              <a:off x="7060365" y="2095282"/>
              <a:ext cx="59040" cy="70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0CC00C1-0ABD-473A-A492-0A1B90133B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97365" y="2032642"/>
                <a:ext cx="1846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FED3AF-6B77-4EFF-9257-2A875611AD8B}"/>
                  </a:ext>
                </a:extLst>
              </p14:cNvPr>
              <p14:cNvContentPartPr/>
              <p14:nvPr/>
            </p14:nvContentPartPr>
            <p14:xfrm>
              <a:off x="6736365" y="2970082"/>
              <a:ext cx="289080" cy="53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FED3AF-6B77-4EFF-9257-2A875611AD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73365" y="2907082"/>
                <a:ext cx="41472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013A431-82DF-4B7B-B1C4-A9118B065C6C}"/>
              </a:ext>
            </a:extLst>
          </p:cNvPr>
          <p:cNvGrpSpPr/>
          <p:nvPr/>
        </p:nvGrpSpPr>
        <p:grpSpPr>
          <a:xfrm>
            <a:off x="5914845" y="2918602"/>
            <a:ext cx="252000" cy="75240"/>
            <a:chOff x="5914845" y="2918602"/>
            <a:chExt cx="252000" cy="7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2A90ACD-D27A-43EF-B22F-3B87A1251318}"/>
                    </a:ext>
                  </a:extLst>
                </p14:cNvPr>
                <p14:cNvContentPartPr/>
                <p14:nvPr/>
              </p14:nvContentPartPr>
              <p14:xfrm>
                <a:off x="5995485" y="2988442"/>
                <a:ext cx="3240" cy="5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2A90ACD-D27A-43EF-B22F-3B87A125131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32485" y="2925802"/>
                  <a:ext cx="128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6D05E9D-6D63-457D-8050-C0D160225B0A}"/>
                    </a:ext>
                  </a:extLst>
                </p14:cNvPr>
                <p14:cNvContentPartPr/>
                <p14:nvPr/>
              </p14:nvContentPartPr>
              <p14:xfrm>
                <a:off x="5914845" y="2918602"/>
                <a:ext cx="252000" cy="67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6D05E9D-6D63-457D-8050-C0D160225B0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52205" y="2855962"/>
                  <a:ext cx="37764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AB045AC-C453-4718-A6C3-E949929B0977}"/>
                  </a:ext>
                </a:extLst>
              </p14:cNvPr>
              <p14:cNvContentPartPr/>
              <p14:nvPr/>
            </p14:nvContentPartPr>
            <p14:xfrm>
              <a:off x="6105285" y="1819522"/>
              <a:ext cx="133560" cy="58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AB045AC-C453-4718-A6C3-E949929B097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42645" y="1756522"/>
                <a:ext cx="25920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14408DE-A51C-413A-8C59-17B643662C5B}"/>
              </a:ext>
            </a:extLst>
          </p:cNvPr>
          <p:cNvGrpSpPr/>
          <p:nvPr/>
        </p:nvGrpSpPr>
        <p:grpSpPr>
          <a:xfrm>
            <a:off x="5600205" y="1799722"/>
            <a:ext cx="523800" cy="654480"/>
            <a:chOff x="5600205" y="1799722"/>
            <a:chExt cx="523800" cy="65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F6BE31-188B-4847-BDBF-BB1C11165403}"/>
                    </a:ext>
                  </a:extLst>
                </p14:cNvPr>
                <p14:cNvContentPartPr/>
                <p14:nvPr/>
              </p14:nvContentPartPr>
              <p14:xfrm>
                <a:off x="5600205" y="1896202"/>
                <a:ext cx="264600" cy="520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F6BE31-188B-4847-BDBF-BB1C1116540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37565" y="1833562"/>
                  <a:ext cx="39024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A84065B-52F4-4594-9FDF-59F61FF152C7}"/>
                    </a:ext>
                  </a:extLst>
                </p14:cNvPr>
                <p14:cNvContentPartPr/>
                <p14:nvPr/>
              </p14:nvContentPartPr>
              <p14:xfrm>
                <a:off x="5788845" y="2319562"/>
                <a:ext cx="196560" cy="43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A84065B-52F4-4594-9FDF-59F61FF152C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26205" y="2256922"/>
                  <a:ext cx="322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65B7C1F-B9DC-49C9-BD67-F45F461836ED}"/>
                    </a:ext>
                  </a:extLst>
                </p14:cNvPr>
                <p14:cNvContentPartPr/>
                <p14:nvPr/>
              </p14:nvContentPartPr>
              <p14:xfrm>
                <a:off x="6116805" y="1799722"/>
                <a:ext cx="7200" cy="134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65B7C1F-B9DC-49C9-BD67-F45F461836E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54165" y="1737082"/>
                  <a:ext cx="1328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D46054D-54AA-42BD-A5A3-CA7F92734766}"/>
                    </a:ext>
                  </a:extLst>
                </p14:cNvPr>
                <p14:cNvContentPartPr/>
                <p14:nvPr/>
              </p14:nvContentPartPr>
              <p14:xfrm>
                <a:off x="5915925" y="2282122"/>
                <a:ext cx="64440" cy="172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D46054D-54AA-42BD-A5A3-CA7F9273476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52925" y="2219482"/>
                  <a:ext cx="190080" cy="29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F2EA0BE-DF2C-4ED0-8BB2-978AAA9FF36A}"/>
                  </a:ext>
                </a:extLst>
              </p14:cNvPr>
              <p14:cNvContentPartPr/>
              <p14:nvPr/>
            </p14:nvContentPartPr>
            <p14:xfrm>
              <a:off x="6475725" y="2144962"/>
              <a:ext cx="36000" cy="140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F2EA0BE-DF2C-4ED0-8BB2-978AAA9FF36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12725" y="2081962"/>
                <a:ext cx="1616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2B63D44-BB20-4905-8273-B46E0B9B2F11}"/>
                  </a:ext>
                </a:extLst>
              </p14:cNvPr>
              <p14:cNvContentPartPr/>
              <p14:nvPr/>
            </p14:nvContentPartPr>
            <p14:xfrm>
              <a:off x="4121325" y="1617922"/>
              <a:ext cx="65160" cy="435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2B63D44-BB20-4905-8273-B46E0B9B2F1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58685" y="1555282"/>
                <a:ext cx="19080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029A90EB-AA43-4B36-8176-3B52DB4BEF52}"/>
              </a:ext>
            </a:extLst>
          </p:cNvPr>
          <p:cNvGrpSpPr/>
          <p:nvPr/>
        </p:nvGrpSpPr>
        <p:grpSpPr>
          <a:xfrm>
            <a:off x="1817685" y="1673362"/>
            <a:ext cx="86400" cy="204120"/>
            <a:chOff x="1817685" y="1673362"/>
            <a:chExt cx="8640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E4B914-9523-408A-B7C2-9DA1E5E346D7}"/>
                    </a:ext>
                  </a:extLst>
                </p14:cNvPr>
                <p14:cNvContentPartPr/>
                <p14:nvPr/>
              </p14:nvContentPartPr>
              <p14:xfrm>
                <a:off x="1817685" y="1835722"/>
                <a:ext cx="86400" cy="41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E4B914-9523-408A-B7C2-9DA1E5E346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55045" y="1773082"/>
                  <a:ext cx="212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5B8F2D7-2F2E-44BC-BE64-689B1106297F}"/>
                    </a:ext>
                  </a:extLst>
                </p14:cNvPr>
                <p14:cNvContentPartPr/>
                <p14:nvPr/>
              </p14:nvContentPartPr>
              <p14:xfrm>
                <a:off x="1819845" y="1673362"/>
                <a:ext cx="21960" cy="173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5B8F2D7-2F2E-44BC-BE64-689B1106297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57205" y="1610362"/>
                  <a:ext cx="14760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82DE95-6C5B-40A5-9FB9-5C48900700E4}"/>
              </a:ext>
            </a:extLst>
          </p:cNvPr>
          <p:cNvGrpSpPr/>
          <p:nvPr/>
        </p:nvGrpSpPr>
        <p:grpSpPr>
          <a:xfrm>
            <a:off x="1662165" y="2601082"/>
            <a:ext cx="354600" cy="240840"/>
            <a:chOff x="1662165" y="2601082"/>
            <a:chExt cx="35460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618A217-58C9-4A4E-BA49-C5DF77D8996E}"/>
                    </a:ext>
                  </a:extLst>
                </p14:cNvPr>
                <p14:cNvContentPartPr/>
                <p14:nvPr/>
              </p14:nvContentPartPr>
              <p14:xfrm>
                <a:off x="1828125" y="2601082"/>
                <a:ext cx="66960" cy="240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618A217-58C9-4A4E-BA49-C5DF77D8996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65125" y="2538082"/>
                  <a:ext cx="1926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60ADCCB-21EB-4059-9022-69AD616C1CA8}"/>
                    </a:ext>
                  </a:extLst>
                </p14:cNvPr>
                <p14:cNvContentPartPr/>
                <p14:nvPr/>
              </p14:nvContentPartPr>
              <p14:xfrm>
                <a:off x="1662165" y="2676682"/>
                <a:ext cx="354600" cy="159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60ADCCB-21EB-4059-9022-69AD616C1CA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99165" y="2613682"/>
                  <a:ext cx="48024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0" name="Group 10239">
            <a:extLst>
              <a:ext uri="{FF2B5EF4-FFF2-40B4-BE49-F238E27FC236}">
                <a16:creationId xmlns:a16="http://schemas.microsoft.com/office/drawing/2014/main" id="{25DBB3AA-6F63-496C-8DE9-A72C663672CB}"/>
              </a:ext>
            </a:extLst>
          </p:cNvPr>
          <p:cNvGrpSpPr/>
          <p:nvPr/>
        </p:nvGrpSpPr>
        <p:grpSpPr>
          <a:xfrm>
            <a:off x="1755045" y="2339002"/>
            <a:ext cx="241200" cy="19080"/>
            <a:chOff x="1755045" y="2339002"/>
            <a:chExt cx="241200" cy="1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DB6DA7B-1A94-4B5D-A312-A521A7C02950}"/>
                    </a:ext>
                  </a:extLst>
                </p14:cNvPr>
                <p14:cNvContentPartPr/>
                <p14:nvPr/>
              </p14:nvContentPartPr>
              <p14:xfrm>
                <a:off x="1755045" y="2349442"/>
                <a:ext cx="86760" cy="8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DB6DA7B-1A94-4B5D-A312-A521A7C0295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92045" y="2286802"/>
                  <a:ext cx="212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641E97B-5096-414D-B549-0391D48A766E}"/>
                    </a:ext>
                  </a:extLst>
                </p14:cNvPr>
                <p14:cNvContentPartPr/>
                <p14:nvPr/>
              </p14:nvContentPartPr>
              <p14:xfrm>
                <a:off x="1780965" y="2339002"/>
                <a:ext cx="215280" cy="19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641E97B-5096-414D-B549-0391D48A766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17965" y="2276002"/>
                  <a:ext cx="3409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5" name="Group 10244">
            <a:extLst>
              <a:ext uri="{FF2B5EF4-FFF2-40B4-BE49-F238E27FC236}">
                <a16:creationId xmlns:a16="http://schemas.microsoft.com/office/drawing/2014/main" id="{D6667CCF-453B-4B06-8983-15966D662FC6}"/>
              </a:ext>
            </a:extLst>
          </p:cNvPr>
          <p:cNvGrpSpPr/>
          <p:nvPr/>
        </p:nvGrpSpPr>
        <p:grpSpPr>
          <a:xfrm>
            <a:off x="3195765" y="2359522"/>
            <a:ext cx="109440" cy="173880"/>
            <a:chOff x="3195765" y="2359522"/>
            <a:chExt cx="109440" cy="1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241" name="Ink 10240">
                  <a:extLst>
                    <a:ext uri="{FF2B5EF4-FFF2-40B4-BE49-F238E27FC236}">
                      <a16:creationId xmlns:a16="http://schemas.microsoft.com/office/drawing/2014/main" id="{C41C31E3-400C-451B-BA4A-3BFE57BFB332}"/>
                    </a:ext>
                  </a:extLst>
                </p14:cNvPr>
                <p14:cNvContentPartPr/>
                <p14:nvPr/>
              </p14:nvContentPartPr>
              <p14:xfrm>
                <a:off x="3197565" y="2458522"/>
                <a:ext cx="65520" cy="74880"/>
              </p14:xfrm>
            </p:contentPart>
          </mc:Choice>
          <mc:Fallback>
            <p:pic>
              <p:nvPicPr>
                <p:cNvPr id="10241" name="Ink 10240">
                  <a:extLst>
                    <a:ext uri="{FF2B5EF4-FFF2-40B4-BE49-F238E27FC236}">
                      <a16:creationId xmlns:a16="http://schemas.microsoft.com/office/drawing/2014/main" id="{C41C31E3-400C-451B-BA4A-3BFE57BFB33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34925" y="2395882"/>
                  <a:ext cx="191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243" name="Ink 10242">
                  <a:extLst>
                    <a:ext uri="{FF2B5EF4-FFF2-40B4-BE49-F238E27FC236}">
                      <a16:creationId xmlns:a16="http://schemas.microsoft.com/office/drawing/2014/main" id="{EAB44E79-6779-4E44-A305-6FE2E298F7FA}"/>
                    </a:ext>
                  </a:extLst>
                </p14:cNvPr>
                <p14:cNvContentPartPr/>
                <p14:nvPr/>
              </p14:nvContentPartPr>
              <p14:xfrm>
                <a:off x="3195765" y="2384722"/>
                <a:ext cx="69120" cy="118800"/>
              </p14:xfrm>
            </p:contentPart>
          </mc:Choice>
          <mc:Fallback>
            <p:pic>
              <p:nvPicPr>
                <p:cNvPr id="10243" name="Ink 10242">
                  <a:extLst>
                    <a:ext uri="{FF2B5EF4-FFF2-40B4-BE49-F238E27FC236}">
                      <a16:creationId xmlns:a16="http://schemas.microsoft.com/office/drawing/2014/main" id="{EAB44E79-6779-4E44-A305-6FE2E298F7F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32765" y="2322082"/>
                  <a:ext cx="194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244" name="Ink 10243">
                  <a:extLst>
                    <a:ext uri="{FF2B5EF4-FFF2-40B4-BE49-F238E27FC236}">
                      <a16:creationId xmlns:a16="http://schemas.microsoft.com/office/drawing/2014/main" id="{A6C488CC-A948-488F-9A18-F178EBB1656C}"/>
                    </a:ext>
                  </a:extLst>
                </p14:cNvPr>
                <p14:cNvContentPartPr/>
                <p14:nvPr/>
              </p14:nvContentPartPr>
              <p14:xfrm>
                <a:off x="3232125" y="2359522"/>
                <a:ext cx="73080" cy="139320"/>
              </p14:xfrm>
            </p:contentPart>
          </mc:Choice>
          <mc:Fallback>
            <p:pic>
              <p:nvPicPr>
                <p:cNvPr id="10244" name="Ink 10243">
                  <a:extLst>
                    <a:ext uri="{FF2B5EF4-FFF2-40B4-BE49-F238E27FC236}">
                      <a16:creationId xmlns:a16="http://schemas.microsoft.com/office/drawing/2014/main" id="{A6C488CC-A948-488F-9A18-F178EBB1656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69485" y="2296882"/>
                  <a:ext cx="198720" cy="26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246" name="Ink 10245">
                <a:extLst>
                  <a:ext uri="{FF2B5EF4-FFF2-40B4-BE49-F238E27FC236}">
                    <a16:creationId xmlns:a16="http://schemas.microsoft.com/office/drawing/2014/main" id="{5678693D-C997-4FE4-8DFA-DE6DE10373C3}"/>
                  </a:ext>
                </a:extLst>
              </p14:cNvPr>
              <p14:cNvContentPartPr/>
              <p14:nvPr/>
            </p14:nvContentPartPr>
            <p14:xfrm>
              <a:off x="2911725" y="2476162"/>
              <a:ext cx="11160" cy="37080"/>
            </p14:xfrm>
          </p:contentPart>
        </mc:Choice>
        <mc:Fallback>
          <p:pic>
            <p:nvPicPr>
              <p:cNvPr id="10246" name="Ink 10245">
                <a:extLst>
                  <a:ext uri="{FF2B5EF4-FFF2-40B4-BE49-F238E27FC236}">
                    <a16:creationId xmlns:a16="http://schemas.microsoft.com/office/drawing/2014/main" id="{5678693D-C997-4FE4-8DFA-DE6DE10373C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48725" y="2413162"/>
                <a:ext cx="13680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0" name="Group 10249">
            <a:extLst>
              <a:ext uri="{FF2B5EF4-FFF2-40B4-BE49-F238E27FC236}">
                <a16:creationId xmlns:a16="http://schemas.microsoft.com/office/drawing/2014/main" id="{C3F83C72-2674-4D23-948E-D9BA45370BEF}"/>
              </a:ext>
            </a:extLst>
          </p:cNvPr>
          <p:cNvGrpSpPr/>
          <p:nvPr/>
        </p:nvGrpSpPr>
        <p:grpSpPr>
          <a:xfrm>
            <a:off x="2535885" y="2419282"/>
            <a:ext cx="67680" cy="121320"/>
            <a:chOff x="2535885" y="2419282"/>
            <a:chExt cx="67680" cy="12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247" name="Ink 10246">
                  <a:extLst>
                    <a:ext uri="{FF2B5EF4-FFF2-40B4-BE49-F238E27FC236}">
                      <a16:creationId xmlns:a16="http://schemas.microsoft.com/office/drawing/2014/main" id="{35048CAA-3DB0-4D03-97EA-0E1A94C476C9}"/>
                    </a:ext>
                  </a:extLst>
                </p14:cNvPr>
                <p14:cNvContentPartPr/>
                <p14:nvPr/>
              </p14:nvContentPartPr>
              <p14:xfrm>
                <a:off x="2554605" y="2419282"/>
                <a:ext cx="3240" cy="14040"/>
              </p14:xfrm>
            </p:contentPart>
          </mc:Choice>
          <mc:Fallback>
            <p:pic>
              <p:nvPicPr>
                <p:cNvPr id="10247" name="Ink 10246">
                  <a:extLst>
                    <a:ext uri="{FF2B5EF4-FFF2-40B4-BE49-F238E27FC236}">
                      <a16:creationId xmlns:a16="http://schemas.microsoft.com/office/drawing/2014/main" id="{35048CAA-3DB0-4D03-97EA-0E1A94C476C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91965" y="2356642"/>
                  <a:ext cx="128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248" name="Ink 10247">
                  <a:extLst>
                    <a:ext uri="{FF2B5EF4-FFF2-40B4-BE49-F238E27FC236}">
                      <a16:creationId xmlns:a16="http://schemas.microsoft.com/office/drawing/2014/main" id="{830F37EF-33B0-4ABC-B694-9FFB971B4161}"/>
                    </a:ext>
                  </a:extLst>
                </p14:cNvPr>
                <p14:cNvContentPartPr/>
                <p14:nvPr/>
              </p14:nvContentPartPr>
              <p14:xfrm>
                <a:off x="2540205" y="2473642"/>
                <a:ext cx="63360" cy="65520"/>
              </p14:xfrm>
            </p:contentPart>
          </mc:Choice>
          <mc:Fallback>
            <p:pic>
              <p:nvPicPr>
                <p:cNvPr id="10248" name="Ink 10247">
                  <a:extLst>
                    <a:ext uri="{FF2B5EF4-FFF2-40B4-BE49-F238E27FC236}">
                      <a16:creationId xmlns:a16="http://schemas.microsoft.com/office/drawing/2014/main" id="{830F37EF-33B0-4ABC-B694-9FFB971B416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77565" y="2411002"/>
                  <a:ext cx="189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0249" name="Ink 10248">
                  <a:extLst>
                    <a:ext uri="{FF2B5EF4-FFF2-40B4-BE49-F238E27FC236}">
                      <a16:creationId xmlns:a16="http://schemas.microsoft.com/office/drawing/2014/main" id="{42432954-5215-4CDA-9E72-38BC58222935}"/>
                    </a:ext>
                  </a:extLst>
                </p14:cNvPr>
                <p14:cNvContentPartPr/>
                <p14:nvPr/>
              </p14:nvContentPartPr>
              <p14:xfrm>
                <a:off x="2535885" y="2466802"/>
                <a:ext cx="67680" cy="73800"/>
              </p14:xfrm>
            </p:contentPart>
          </mc:Choice>
          <mc:Fallback>
            <p:pic>
              <p:nvPicPr>
                <p:cNvPr id="10249" name="Ink 10248">
                  <a:extLst>
                    <a:ext uri="{FF2B5EF4-FFF2-40B4-BE49-F238E27FC236}">
                      <a16:creationId xmlns:a16="http://schemas.microsoft.com/office/drawing/2014/main" id="{42432954-5215-4CDA-9E72-38BC5822293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473245" y="2403802"/>
                  <a:ext cx="193320" cy="1994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3429000" y="1219200"/>
            <a:ext cx="1371600" cy="1371600"/>
          </a:xfrm>
          <a:prstGeom prst="arc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51876" y="1489650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81400" y="1981200"/>
            <a:ext cx="381000" cy="381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36168" y="23622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</a:p>
        </p:txBody>
      </p:sp>
      <p:sp>
        <p:nvSpPr>
          <p:cNvPr id="15" name="Arc 14"/>
          <p:cNvSpPr/>
          <p:nvPr/>
        </p:nvSpPr>
        <p:spPr>
          <a:xfrm>
            <a:off x="422481" y="3786664"/>
            <a:ext cx="1371600" cy="1371600"/>
          </a:xfrm>
          <a:prstGeom prst="arc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45357" y="4057114"/>
            <a:ext cx="603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r>
              <a:rPr lang="en-US" sz="2000" b="1" dirty="0"/>
              <a:t>  H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74881" y="4548664"/>
            <a:ext cx="381000" cy="381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9649" y="492966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9583" y="4126469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Reversed motion with reversed magnetic field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8931" y="1243429"/>
            <a:ext cx="1628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Motion in a magnetic field.</a:t>
            </a:r>
          </a:p>
        </p:txBody>
      </p:sp>
      <p:sp>
        <p:nvSpPr>
          <p:cNvPr id="21" name="Arc 20"/>
          <p:cNvSpPr/>
          <p:nvPr/>
        </p:nvSpPr>
        <p:spPr>
          <a:xfrm rot="10800000">
            <a:off x="6670250" y="3371313"/>
            <a:ext cx="1371600" cy="1371600"/>
          </a:xfrm>
          <a:prstGeom prst="arc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90276" y="4738865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127450" y="3946035"/>
            <a:ext cx="340150" cy="33440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84650" y="360199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8750" y="5410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don’t reverse the H-field, the motion is not the reverse.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BCD946-AE13-40A1-94E6-BE7A737F88AA}"/>
              </a:ext>
            </a:extLst>
          </p:cNvPr>
          <p:cNvSpPr txBox="1"/>
          <p:nvPr/>
        </p:nvSpPr>
        <p:spPr>
          <a:xfrm flipH="1">
            <a:off x="-1" y="10700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16.  If a certain motion is possible in an EM field, the reversed motion is possible in an EM field having </a:t>
            </a:r>
            <a:r>
              <a:rPr lang="en-US" sz="2000" b="1" dirty="0"/>
              <a:t>H</a:t>
            </a:r>
            <a:r>
              <a:rPr lang="en-US" sz="2000" dirty="0"/>
              <a:t> reversed.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D396A0-96C0-4979-B389-5D4C9764658C}"/>
                  </a:ext>
                </a:extLst>
              </p14:cNvPr>
              <p14:cNvContentPartPr/>
              <p14:nvPr/>
            </p14:nvContentPartPr>
            <p14:xfrm>
              <a:off x="979965" y="4135402"/>
              <a:ext cx="231840" cy="264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D396A0-96C0-4979-B389-5D4C976465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325" y="4117402"/>
                <a:ext cx="26748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B5FE65B-E0FB-4AFB-B3A9-2312002513AE}"/>
                  </a:ext>
                </a:extLst>
              </p14:cNvPr>
              <p14:cNvContentPartPr/>
              <p14:nvPr/>
            </p14:nvContentPartPr>
            <p14:xfrm>
              <a:off x="3982365" y="1553842"/>
              <a:ext cx="201960" cy="269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B5FE65B-E0FB-4AFB-B3A9-2312002513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4725" y="1536202"/>
                <a:ext cx="2376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76AB534-6092-4FAF-8C22-39C64E83080B}"/>
                  </a:ext>
                </a:extLst>
              </p14:cNvPr>
              <p14:cNvContentPartPr/>
              <p14:nvPr/>
            </p14:nvContentPartPr>
            <p14:xfrm>
              <a:off x="6399405" y="4837042"/>
              <a:ext cx="231120" cy="195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76AB534-6092-4FAF-8C22-39C64E8308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81765" y="4819042"/>
                <a:ext cx="266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DF070C-0B80-415A-A27C-17D2B59DCECC}"/>
                  </a:ext>
                </a:extLst>
              </p14:cNvPr>
              <p14:cNvContentPartPr/>
              <p14:nvPr/>
            </p14:nvContentPartPr>
            <p14:xfrm>
              <a:off x="5613885" y="5056282"/>
              <a:ext cx="832320" cy="588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DF070C-0B80-415A-A27C-17D2B59DCE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96245" y="5038642"/>
                <a:ext cx="867960" cy="62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97F2D-F398-48C9-9EFF-3CA9A776618D}"/>
              </a:ext>
            </a:extLst>
          </p:cNvPr>
          <p:cNvSpPr txBox="1"/>
          <p:nvPr/>
        </p:nvSpPr>
        <p:spPr>
          <a:xfrm>
            <a:off x="457200" y="4572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 A charge in a field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0F409-C441-4F05-8B78-12D33708C69A}"/>
              </a:ext>
            </a:extLst>
          </p:cNvPr>
          <p:cNvSpPr txBox="1"/>
          <p:nvPr/>
        </p:nvSpPr>
        <p:spPr>
          <a:xfrm>
            <a:off x="763125" y="1184349"/>
            <a:ext cx="624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 field acts on a charge </a:t>
            </a:r>
            <a:r>
              <a:rPr lang="en-US" sz="1800" i="1" dirty="0"/>
              <a:t>e</a:t>
            </a:r>
          </a:p>
          <a:p>
            <a:r>
              <a:rPr lang="en-US" sz="1800" dirty="0"/>
              <a:t>The charge </a:t>
            </a:r>
            <a:r>
              <a:rPr lang="en-US" sz="1800" i="1" dirty="0"/>
              <a:t>e</a:t>
            </a:r>
            <a:r>
              <a:rPr lang="en-US" sz="1800" dirty="0"/>
              <a:t> acts on the field</a:t>
            </a:r>
          </a:p>
          <a:p>
            <a:r>
              <a:rPr lang="en-US" sz="1800" dirty="0"/>
              <a:t>But if </a:t>
            </a:r>
            <a:r>
              <a:rPr lang="en-US" sz="1800" i="1" dirty="0"/>
              <a:t>e</a:t>
            </a:r>
            <a:r>
              <a:rPr lang="en-US" sz="1800" dirty="0"/>
              <a:t> is small, we can neglect the 2</a:t>
            </a:r>
            <a:r>
              <a:rPr lang="en-US" sz="1800" baseline="30000" dirty="0"/>
              <a:t>nd</a:t>
            </a:r>
            <a:r>
              <a:rPr lang="en-US" sz="1800" dirty="0"/>
              <a:t> effect</a:t>
            </a:r>
          </a:p>
          <a:p>
            <a:r>
              <a:rPr lang="en-US" sz="1800" dirty="0"/>
              <a:t>Then the field is independent of position and velocity of </a:t>
            </a:r>
            <a:r>
              <a:rPr lang="en-US" sz="1800" i="1" dirty="0"/>
              <a:t>e</a:t>
            </a:r>
            <a:r>
              <a:rPr lang="en-US" sz="1800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29AFFC-FA83-4702-A18E-791072636F7D}"/>
              </a:ext>
            </a:extLst>
          </p:cNvPr>
          <p:cNvGrpSpPr/>
          <p:nvPr/>
        </p:nvGrpSpPr>
        <p:grpSpPr>
          <a:xfrm>
            <a:off x="1890765" y="3258442"/>
            <a:ext cx="592200" cy="2104920"/>
            <a:chOff x="1890765" y="3258442"/>
            <a:chExt cx="592200" cy="21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2B323C-94EF-4953-97C8-52527DA0F7A3}"/>
                    </a:ext>
                  </a:extLst>
                </p14:cNvPr>
                <p14:cNvContentPartPr/>
                <p14:nvPr/>
              </p14:nvContentPartPr>
              <p14:xfrm>
                <a:off x="2281365" y="3258442"/>
                <a:ext cx="201600" cy="2104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2B323C-94EF-4953-97C8-52527DA0F7A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63725" y="3240442"/>
                  <a:ext cx="237240" cy="21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D387B68-E43B-4F9A-9B13-F4EB46DA7FCE}"/>
                    </a:ext>
                  </a:extLst>
                </p14:cNvPr>
                <p14:cNvContentPartPr/>
                <p14:nvPr/>
              </p14:nvContentPartPr>
              <p14:xfrm>
                <a:off x="1890765" y="4101922"/>
                <a:ext cx="444240" cy="128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D387B68-E43B-4F9A-9B13-F4EB46DA7FC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2765" y="4083922"/>
                  <a:ext cx="4798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9873F8-D152-4729-94A3-D74BA2FA35EB}"/>
              </a:ext>
            </a:extLst>
          </p:cNvPr>
          <p:cNvGrpSpPr/>
          <p:nvPr/>
        </p:nvGrpSpPr>
        <p:grpSpPr>
          <a:xfrm>
            <a:off x="3849885" y="3254842"/>
            <a:ext cx="632160" cy="2100600"/>
            <a:chOff x="3849885" y="3254842"/>
            <a:chExt cx="632160" cy="21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A1A06EF-0EE2-4C86-8EB2-FB4090CB2795}"/>
                    </a:ext>
                  </a:extLst>
                </p14:cNvPr>
                <p14:cNvContentPartPr/>
                <p14:nvPr/>
              </p14:nvContentPartPr>
              <p14:xfrm>
                <a:off x="3849885" y="3254842"/>
                <a:ext cx="185760" cy="2100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A1A06EF-0EE2-4C86-8EB2-FB4090CB279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32245" y="3237202"/>
                  <a:ext cx="221400" cy="21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8571036-5867-4F54-91CC-2E03C2E4C684}"/>
                    </a:ext>
                  </a:extLst>
                </p14:cNvPr>
                <p14:cNvContentPartPr/>
                <p14:nvPr/>
              </p14:nvContentPartPr>
              <p14:xfrm>
                <a:off x="4010805" y="4133962"/>
                <a:ext cx="471240" cy="163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8571036-5867-4F54-91CC-2E03C2E4C6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92805" y="4116322"/>
                  <a:ext cx="50688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2D8AE3E-E1B9-48CF-837D-3F1820C4D312}"/>
              </a:ext>
            </a:extLst>
          </p:cNvPr>
          <p:cNvGrpSpPr/>
          <p:nvPr/>
        </p:nvGrpSpPr>
        <p:grpSpPr>
          <a:xfrm>
            <a:off x="2338965" y="3441682"/>
            <a:ext cx="1676880" cy="1814400"/>
            <a:chOff x="2338965" y="3441682"/>
            <a:chExt cx="1676880" cy="181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7A19560-85FF-4867-881D-4CC6A184FBB4}"/>
                    </a:ext>
                  </a:extLst>
                </p14:cNvPr>
                <p14:cNvContentPartPr/>
                <p14:nvPr/>
              </p14:nvContentPartPr>
              <p14:xfrm>
                <a:off x="2385765" y="3452482"/>
                <a:ext cx="15480" cy="172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7A19560-85FF-4867-881D-4CC6A184FBB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67765" y="3434842"/>
                  <a:ext cx="51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8E11577-4678-4804-BBEB-5E63C93D6A7E}"/>
                    </a:ext>
                  </a:extLst>
                </p14:cNvPr>
                <p14:cNvContentPartPr/>
                <p14:nvPr/>
              </p14:nvContentPartPr>
              <p14:xfrm>
                <a:off x="2360925" y="3529162"/>
                <a:ext cx="72360" cy="17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8E11577-4678-4804-BBEB-5E63C93D6A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43285" y="3511522"/>
                  <a:ext cx="108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3925F66-EF2D-4028-B13B-3D478A2D087E}"/>
                    </a:ext>
                  </a:extLst>
                </p14:cNvPr>
                <p14:cNvContentPartPr/>
                <p14:nvPr/>
              </p14:nvContentPartPr>
              <p14:xfrm>
                <a:off x="2381085" y="3732922"/>
                <a:ext cx="17640" cy="182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3925F66-EF2D-4028-B13B-3D478A2D08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63445" y="3714922"/>
                  <a:ext cx="53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8B7E98B-C52D-4EE3-9A47-3272F5EFC450}"/>
                    </a:ext>
                  </a:extLst>
                </p14:cNvPr>
                <p14:cNvContentPartPr/>
                <p14:nvPr/>
              </p14:nvContentPartPr>
              <p14:xfrm>
                <a:off x="2338965" y="3824362"/>
                <a:ext cx="90720" cy="28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8B7E98B-C52D-4EE3-9A47-3272F5EFC4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21325" y="3806722"/>
                  <a:ext cx="126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70FB6C2-00C5-4976-8D55-EE09346F1E99}"/>
                    </a:ext>
                  </a:extLst>
                </p14:cNvPr>
                <p14:cNvContentPartPr/>
                <p14:nvPr/>
              </p14:nvContentPartPr>
              <p14:xfrm>
                <a:off x="2404845" y="4005082"/>
                <a:ext cx="2160" cy="2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70FB6C2-00C5-4976-8D55-EE09346F1E9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86845" y="3987082"/>
                  <a:ext cx="37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C531A5E-E226-4541-95C5-6A580A5B430B}"/>
                    </a:ext>
                  </a:extLst>
                </p14:cNvPr>
                <p14:cNvContentPartPr/>
                <p14:nvPr/>
              </p14:nvContentPartPr>
              <p14:xfrm>
                <a:off x="2397645" y="4000402"/>
                <a:ext cx="5760" cy="219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C531A5E-E226-4541-95C5-6A580A5B43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80005" y="3982762"/>
                  <a:ext cx="414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AA30CA1-AB4D-4B84-B271-3B1E84E50F7A}"/>
                    </a:ext>
                  </a:extLst>
                </p14:cNvPr>
                <p14:cNvContentPartPr/>
                <p14:nvPr/>
              </p14:nvContentPartPr>
              <p14:xfrm>
                <a:off x="2359125" y="4142242"/>
                <a:ext cx="77040" cy="12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AA30CA1-AB4D-4B84-B271-3B1E84E50F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41485" y="4124602"/>
                  <a:ext cx="112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E6E3AD-7AC5-43F0-BFC7-E478AB992E6F}"/>
                    </a:ext>
                  </a:extLst>
                </p14:cNvPr>
                <p14:cNvContentPartPr/>
                <p14:nvPr/>
              </p14:nvContentPartPr>
              <p14:xfrm>
                <a:off x="2417445" y="4251682"/>
                <a:ext cx="20520" cy="199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E6E3AD-7AC5-43F0-BFC7-E478AB992E6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99805" y="4234042"/>
                  <a:ext cx="56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34A5145-97D6-4508-B1E3-B9D2BD50DE0D}"/>
                    </a:ext>
                  </a:extLst>
                </p14:cNvPr>
                <p14:cNvContentPartPr/>
                <p14:nvPr/>
              </p14:nvContentPartPr>
              <p14:xfrm>
                <a:off x="2389365" y="4384882"/>
                <a:ext cx="56160" cy="19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34A5145-97D6-4508-B1E3-B9D2BD50DE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71365" y="4367242"/>
                  <a:ext cx="91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0D4B35-0A3D-4B05-B8AF-9BD205A882E8}"/>
                    </a:ext>
                  </a:extLst>
                </p14:cNvPr>
                <p14:cNvContentPartPr/>
                <p14:nvPr/>
              </p14:nvContentPartPr>
              <p14:xfrm>
                <a:off x="2414205" y="4602322"/>
                <a:ext cx="13320" cy="148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0D4B35-0A3D-4B05-B8AF-9BD205A882E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96565" y="4584682"/>
                  <a:ext cx="48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1E3E4EA-F080-461F-9E28-74C5E73FBA58}"/>
                    </a:ext>
                  </a:extLst>
                </p14:cNvPr>
                <p14:cNvContentPartPr/>
                <p14:nvPr/>
              </p14:nvContentPartPr>
              <p14:xfrm>
                <a:off x="2412405" y="4665322"/>
                <a:ext cx="44280" cy="15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1E3E4EA-F080-461F-9E28-74C5E73FBA5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94405" y="4647322"/>
                  <a:ext cx="799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442064E-EC86-47E7-88B1-CFD0CF9DEBEC}"/>
                    </a:ext>
                  </a:extLst>
                </p14:cNvPr>
                <p14:cNvContentPartPr/>
                <p14:nvPr/>
              </p14:nvContentPartPr>
              <p14:xfrm>
                <a:off x="2422125" y="4841002"/>
                <a:ext cx="25200" cy="168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442064E-EC86-47E7-88B1-CFD0CF9DEBE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04125" y="4823362"/>
                  <a:ext cx="60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C836EBD-9978-4897-BD36-A3DBABCF5D8C}"/>
                    </a:ext>
                  </a:extLst>
                </p14:cNvPr>
                <p14:cNvContentPartPr/>
                <p14:nvPr/>
              </p14:nvContentPartPr>
              <p14:xfrm>
                <a:off x="2401965" y="4899322"/>
                <a:ext cx="57960" cy="25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C836EBD-9978-4897-BD36-A3DBABCF5D8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83965" y="4881682"/>
                  <a:ext cx="93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602841F-B935-46D6-A2CF-58B4392A906D}"/>
                    </a:ext>
                  </a:extLst>
                </p14:cNvPr>
                <p14:cNvContentPartPr/>
                <p14:nvPr/>
              </p14:nvContentPartPr>
              <p14:xfrm>
                <a:off x="2411325" y="5105242"/>
                <a:ext cx="5040" cy="150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602841F-B935-46D6-A2CF-58B4392A90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93325" y="5087242"/>
                  <a:ext cx="40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62000D5-E122-4911-BF2C-98C0D9284AB7}"/>
                    </a:ext>
                  </a:extLst>
                </p14:cNvPr>
                <p14:cNvContentPartPr/>
                <p14:nvPr/>
              </p14:nvContentPartPr>
              <p14:xfrm>
                <a:off x="2375325" y="5146282"/>
                <a:ext cx="54720" cy="29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62000D5-E122-4911-BF2C-98C0D9284AB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57685" y="5128282"/>
                  <a:ext cx="90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650D2A1-07B6-4E7A-A9D6-D8DB9F0DE4F8}"/>
                    </a:ext>
                  </a:extLst>
                </p14:cNvPr>
                <p14:cNvContentPartPr/>
                <p14:nvPr/>
              </p14:nvContentPartPr>
              <p14:xfrm>
                <a:off x="3868245" y="3441682"/>
                <a:ext cx="22320" cy="16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650D2A1-07B6-4E7A-A9D6-D8DB9F0DE4F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50245" y="3424042"/>
                  <a:ext cx="57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38FC43D-22BF-4922-84C3-255941932DD6}"/>
                    </a:ext>
                  </a:extLst>
                </p14:cNvPr>
                <p14:cNvContentPartPr/>
                <p14:nvPr/>
              </p14:nvContentPartPr>
              <p14:xfrm>
                <a:off x="3871845" y="3480202"/>
                <a:ext cx="57960" cy="9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38FC43D-22BF-4922-84C3-255941932DD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53845" y="3462562"/>
                  <a:ext cx="93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24E0388-5BC8-4299-B38D-3C644F3A072E}"/>
                    </a:ext>
                  </a:extLst>
                </p14:cNvPr>
                <p14:cNvContentPartPr/>
                <p14:nvPr/>
              </p14:nvContentPartPr>
              <p14:xfrm>
                <a:off x="3874725" y="3756682"/>
                <a:ext cx="55080" cy="22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24E0388-5BC8-4299-B38D-3C644F3A072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56725" y="3738682"/>
                  <a:ext cx="90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23C01EF-0F7B-4EBF-9211-6E0A21334B5E}"/>
                    </a:ext>
                  </a:extLst>
                </p14:cNvPr>
                <p14:cNvContentPartPr/>
                <p14:nvPr/>
              </p14:nvContentPartPr>
              <p14:xfrm>
                <a:off x="3888405" y="3960802"/>
                <a:ext cx="69120" cy="22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23C01EF-0F7B-4EBF-9211-6E0A21334B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70765" y="3942802"/>
                  <a:ext cx="104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D53E1D-D607-4A23-B075-69DA5BE6C2FF}"/>
                    </a:ext>
                  </a:extLst>
                </p14:cNvPr>
                <p14:cNvContentPartPr/>
                <p14:nvPr/>
              </p14:nvContentPartPr>
              <p14:xfrm>
                <a:off x="3909285" y="4139362"/>
                <a:ext cx="48240" cy="18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D53E1D-D607-4A23-B075-69DA5BE6C2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91285" y="4121722"/>
                  <a:ext cx="83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24B4E91-1457-43E2-8701-B4E13286D7A7}"/>
                    </a:ext>
                  </a:extLst>
                </p14:cNvPr>
                <p14:cNvContentPartPr/>
                <p14:nvPr/>
              </p14:nvContentPartPr>
              <p14:xfrm>
                <a:off x="3946725" y="4268602"/>
                <a:ext cx="69120" cy="51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24B4E91-1457-43E2-8701-B4E13286D7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28725" y="4250602"/>
                  <a:ext cx="104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9FDDB8-9F56-45B5-8C72-FCED63835664}"/>
                    </a:ext>
                  </a:extLst>
                </p14:cNvPr>
                <p14:cNvContentPartPr/>
                <p14:nvPr/>
              </p14:nvContentPartPr>
              <p14:xfrm>
                <a:off x="3924765" y="4551202"/>
                <a:ext cx="43560" cy="12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9FDDB8-9F56-45B5-8C72-FCED6383566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06765" y="4533202"/>
                  <a:ext cx="79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B1DB46F-3B30-404B-A865-6B39960FAA31}"/>
                    </a:ext>
                  </a:extLst>
                </p14:cNvPr>
                <p14:cNvContentPartPr/>
                <p14:nvPr/>
              </p14:nvContentPartPr>
              <p14:xfrm>
                <a:off x="3887325" y="4732642"/>
                <a:ext cx="53280" cy="18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B1DB46F-3B30-404B-A865-6B39960FAA3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69325" y="4715002"/>
                  <a:ext cx="88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CE629D4-7E05-4DC7-A0F6-45FAC5A37F7B}"/>
                    </a:ext>
                  </a:extLst>
                </p14:cNvPr>
                <p14:cNvContentPartPr/>
                <p14:nvPr/>
              </p14:nvContentPartPr>
              <p14:xfrm>
                <a:off x="3905685" y="4867642"/>
                <a:ext cx="81720" cy="7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CE629D4-7E05-4DC7-A0F6-45FAC5A37F7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88045" y="4849642"/>
                  <a:ext cx="117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46F4F5E-3013-4D2E-8BF1-224ED0CC9FD8}"/>
                    </a:ext>
                  </a:extLst>
                </p14:cNvPr>
                <p14:cNvContentPartPr/>
                <p14:nvPr/>
              </p14:nvContentPartPr>
              <p14:xfrm>
                <a:off x="3890205" y="5090842"/>
                <a:ext cx="55080" cy="4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46F4F5E-3013-4D2E-8BF1-224ED0CC9FD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72205" y="5072842"/>
                  <a:ext cx="90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4988BF6-9E00-4273-A07A-B397B971D2C1}"/>
                    </a:ext>
                  </a:extLst>
                </p14:cNvPr>
                <p14:cNvContentPartPr/>
                <p14:nvPr/>
              </p14:nvContentPartPr>
              <p14:xfrm>
                <a:off x="3898125" y="5203162"/>
                <a:ext cx="32760" cy="41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4988BF6-9E00-4273-A07A-B397B971D2C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80485" y="5185522"/>
                  <a:ext cx="68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717C611-0E46-4C37-AA99-84A82DD11D0C}"/>
                    </a:ext>
                  </a:extLst>
                </p14:cNvPr>
                <p14:cNvContentPartPr/>
                <p14:nvPr/>
              </p14:nvContentPartPr>
              <p14:xfrm>
                <a:off x="2550285" y="3454282"/>
                <a:ext cx="1200960" cy="123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717C611-0E46-4C37-AA99-84A82DD11D0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32645" y="3436642"/>
                  <a:ext cx="1236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C8FB3E1-8CD3-499A-818F-F45FC0A4D0A3}"/>
                    </a:ext>
                  </a:extLst>
                </p14:cNvPr>
                <p14:cNvContentPartPr/>
                <p14:nvPr/>
              </p14:nvContentPartPr>
              <p14:xfrm>
                <a:off x="2598525" y="3775402"/>
                <a:ext cx="1171080" cy="121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C8FB3E1-8CD3-499A-818F-F45FC0A4D0A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80885" y="3757762"/>
                  <a:ext cx="1206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53C8F03-AA5F-4D4C-B860-CEB848FF2DF5}"/>
                    </a:ext>
                  </a:extLst>
                </p14:cNvPr>
                <p14:cNvContentPartPr/>
                <p14:nvPr/>
              </p14:nvContentPartPr>
              <p14:xfrm>
                <a:off x="2601405" y="4031362"/>
                <a:ext cx="1156680" cy="160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53C8F03-AA5F-4D4C-B860-CEB848FF2DF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83765" y="4013362"/>
                  <a:ext cx="1192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E2ECB43-FD01-4A39-97B1-D62AF751C061}"/>
                    </a:ext>
                  </a:extLst>
                </p14:cNvPr>
                <p14:cNvContentPartPr/>
                <p14:nvPr/>
              </p14:nvContentPartPr>
              <p14:xfrm>
                <a:off x="2491965" y="4422322"/>
                <a:ext cx="8280" cy="12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E2ECB43-FD01-4A39-97B1-D62AF751C0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73965" y="4404682"/>
                  <a:ext cx="43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574ABBE-E2FD-4B56-AD0C-E0A3259F15DA}"/>
                    </a:ext>
                  </a:extLst>
                </p14:cNvPr>
                <p14:cNvContentPartPr/>
                <p14:nvPr/>
              </p14:nvContentPartPr>
              <p14:xfrm>
                <a:off x="2517165" y="4397122"/>
                <a:ext cx="1254240" cy="111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574ABBE-E2FD-4B56-AD0C-E0A3259F15D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99525" y="4379122"/>
                  <a:ext cx="1289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1F12C46-0807-4B30-881B-1FA3B5A2A235}"/>
                    </a:ext>
                  </a:extLst>
                </p14:cNvPr>
                <p14:cNvContentPartPr/>
                <p14:nvPr/>
              </p14:nvContentPartPr>
              <p14:xfrm>
                <a:off x="2648205" y="4633282"/>
                <a:ext cx="1108440" cy="79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1F12C46-0807-4B30-881B-1FA3B5A2A23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30205" y="4615282"/>
                  <a:ext cx="1144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FD162F2-6C40-4E16-9DB8-D4AF5E28CCF0}"/>
                    </a:ext>
                  </a:extLst>
                </p14:cNvPr>
                <p14:cNvContentPartPr/>
                <p14:nvPr/>
              </p14:nvContentPartPr>
              <p14:xfrm>
                <a:off x="2622285" y="4854322"/>
                <a:ext cx="1132200" cy="109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FD162F2-6C40-4E16-9DB8-D4AF5E28CCF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04645" y="4836682"/>
                  <a:ext cx="1167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6DAF185-8E00-4D31-ADCB-3AA12DE755BF}"/>
                    </a:ext>
                  </a:extLst>
                </p14:cNvPr>
                <p14:cNvContentPartPr/>
                <p14:nvPr/>
              </p14:nvContentPartPr>
              <p14:xfrm>
                <a:off x="2653605" y="5135122"/>
                <a:ext cx="1088280" cy="118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6DAF185-8E00-4D31-ADCB-3AA12DE755B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35605" y="5117482"/>
                  <a:ext cx="112392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0171BC0-5CA3-4931-8DD4-813232F39EB1}"/>
                  </a:ext>
                </a:extLst>
              </p14:cNvPr>
              <p14:cNvContentPartPr/>
              <p14:nvPr/>
            </p14:nvContentPartPr>
            <p14:xfrm>
              <a:off x="2634165" y="3021562"/>
              <a:ext cx="1009080" cy="2599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0171BC0-5CA3-4931-8DD4-813232F39EB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16525" y="3003922"/>
                <a:ext cx="10447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4B948A6-4418-47C1-BCE9-E00B0F18FAD5}"/>
                  </a:ext>
                </a:extLst>
              </p14:cNvPr>
              <p14:cNvContentPartPr/>
              <p14:nvPr/>
            </p14:nvContentPartPr>
            <p14:xfrm>
              <a:off x="2629125" y="5361202"/>
              <a:ext cx="1058400" cy="305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4B948A6-4418-47C1-BCE9-E00B0F18FAD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11125" y="5343562"/>
                <a:ext cx="10940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2590A7B-F382-4C9E-B921-9F16A5F891D9}"/>
                  </a:ext>
                </a:extLst>
              </p14:cNvPr>
              <p14:cNvContentPartPr/>
              <p14:nvPr/>
            </p14:nvContentPartPr>
            <p14:xfrm>
              <a:off x="3125205" y="6013522"/>
              <a:ext cx="90720" cy="1191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2590A7B-F382-4C9E-B921-9F16A5F891D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107205" y="5995522"/>
                <a:ext cx="1263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50C3E30-D871-41A6-941A-9A1B496B40AE}"/>
                  </a:ext>
                </a:extLst>
              </p14:cNvPr>
              <p14:cNvContentPartPr/>
              <p14:nvPr/>
            </p14:nvContentPartPr>
            <p14:xfrm>
              <a:off x="2926125" y="2983762"/>
              <a:ext cx="717840" cy="30474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50C3E30-D871-41A6-941A-9A1B496B40A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08485" y="2965762"/>
                <a:ext cx="753480" cy="30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568B491-ED15-4AC1-B261-7E544087C1DA}"/>
                  </a:ext>
                </a:extLst>
              </p14:cNvPr>
              <p14:cNvContentPartPr/>
              <p14:nvPr/>
            </p14:nvContentPartPr>
            <p14:xfrm>
              <a:off x="3325365" y="6077962"/>
              <a:ext cx="170640" cy="1800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568B491-ED15-4AC1-B261-7E544087C1D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307725" y="6059962"/>
                <a:ext cx="2062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E27B3EC-3667-4702-BCEA-63063313C7A9}"/>
                  </a:ext>
                </a:extLst>
              </p14:cNvPr>
              <p14:cNvContentPartPr/>
              <p14:nvPr/>
            </p14:nvContentPartPr>
            <p14:xfrm>
              <a:off x="3773205" y="2795122"/>
              <a:ext cx="285840" cy="1717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E27B3EC-3667-4702-BCEA-63063313C7A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755205" y="2777482"/>
                <a:ext cx="3214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A748D1F-EBE2-4FE8-9824-78565CED9879}"/>
                  </a:ext>
                </a:extLst>
              </p14:cNvPr>
              <p14:cNvContentPartPr/>
              <p14:nvPr/>
            </p14:nvContentPartPr>
            <p14:xfrm>
              <a:off x="2362005" y="3295162"/>
              <a:ext cx="84600" cy="20235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A748D1F-EBE2-4FE8-9824-78565CED987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308005" y="3187162"/>
                <a:ext cx="192240" cy="22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6ABE063-182C-4A72-9F6D-24685EC4EC18}"/>
                  </a:ext>
                </a:extLst>
              </p14:cNvPr>
              <p14:cNvContentPartPr/>
              <p14:nvPr/>
            </p14:nvContentPartPr>
            <p14:xfrm>
              <a:off x="3898125" y="5252842"/>
              <a:ext cx="3240" cy="10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6ABE063-182C-4A72-9F6D-24685EC4EC1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44485" y="5144842"/>
                <a:ext cx="1108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2FFA129-1176-454C-86EE-1BC3C1480037}"/>
                  </a:ext>
                </a:extLst>
              </p14:cNvPr>
              <p14:cNvContentPartPr/>
              <p14:nvPr/>
            </p14:nvContentPartPr>
            <p14:xfrm>
              <a:off x="3863205" y="3311362"/>
              <a:ext cx="104400" cy="19897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2FFA129-1176-454C-86EE-1BC3C148003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809205" y="3203722"/>
                <a:ext cx="212040" cy="220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84592B73-7628-4A3A-A955-30EE5E86B421}"/>
              </a:ext>
            </a:extLst>
          </p:cNvPr>
          <p:cNvGrpSpPr/>
          <p:nvPr/>
        </p:nvGrpSpPr>
        <p:grpSpPr>
          <a:xfrm>
            <a:off x="3892725" y="5782762"/>
            <a:ext cx="2996640" cy="615960"/>
            <a:chOff x="3892725" y="5782762"/>
            <a:chExt cx="2996640" cy="61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BED6364-392B-4946-BA25-7FF6837F6262}"/>
                    </a:ext>
                  </a:extLst>
                </p14:cNvPr>
                <p14:cNvContentPartPr/>
                <p14:nvPr/>
              </p14:nvContentPartPr>
              <p14:xfrm>
                <a:off x="3897765" y="6080122"/>
                <a:ext cx="54000" cy="32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BED6364-392B-4946-BA25-7FF6837F626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80125" y="6062482"/>
                  <a:ext cx="89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DA704E0-7F50-4050-B538-D7DBF966E7E6}"/>
                    </a:ext>
                  </a:extLst>
                </p14:cNvPr>
                <p14:cNvContentPartPr/>
                <p14:nvPr/>
              </p14:nvContentPartPr>
              <p14:xfrm>
                <a:off x="3910365" y="6249322"/>
                <a:ext cx="2160" cy="5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DA704E0-7F50-4050-B538-D7DBF966E7E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92365" y="6231322"/>
                  <a:ext cx="37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187864F-DE0E-4242-92C9-5C5CB170A8D5}"/>
                    </a:ext>
                  </a:extLst>
                </p14:cNvPr>
                <p14:cNvContentPartPr/>
                <p14:nvPr/>
              </p14:nvContentPartPr>
              <p14:xfrm>
                <a:off x="3892725" y="6214402"/>
                <a:ext cx="50760" cy="39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187864F-DE0E-4242-92C9-5C5CB170A8D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75085" y="6196762"/>
                  <a:ext cx="86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788DC34-69D6-400C-BFFF-D22D15AED0AD}"/>
                    </a:ext>
                  </a:extLst>
                </p14:cNvPr>
                <p14:cNvContentPartPr/>
                <p14:nvPr/>
              </p14:nvContentPartPr>
              <p14:xfrm>
                <a:off x="4161645" y="6058522"/>
                <a:ext cx="162360" cy="162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788DC34-69D6-400C-BFFF-D22D15AED0A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44005" y="6040882"/>
                  <a:ext cx="198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C602B9D-6DA4-4FC2-A744-DAA55B42F1C7}"/>
                    </a:ext>
                  </a:extLst>
                </p14:cNvPr>
                <p14:cNvContentPartPr/>
                <p14:nvPr/>
              </p14:nvContentPartPr>
              <p14:xfrm>
                <a:off x="4115925" y="5881402"/>
                <a:ext cx="253440" cy="75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C602B9D-6DA4-4FC2-A744-DAA55B42F1C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98285" y="5863402"/>
                  <a:ext cx="289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99E9A3A-6C16-49AC-951C-D07712AAB117}"/>
                    </a:ext>
                  </a:extLst>
                </p14:cNvPr>
                <p14:cNvContentPartPr/>
                <p14:nvPr/>
              </p14:nvContentPartPr>
              <p14:xfrm>
                <a:off x="4549365" y="5782762"/>
                <a:ext cx="275400" cy="531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99E9A3A-6C16-49AC-951C-D07712AAB11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31365" y="5765122"/>
                  <a:ext cx="31104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1EB78E8-436B-4147-A9FD-EA432DF226DB}"/>
                    </a:ext>
                  </a:extLst>
                </p14:cNvPr>
                <p14:cNvContentPartPr/>
                <p14:nvPr/>
              </p14:nvContentPartPr>
              <p14:xfrm>
                <a:off x="5014485" y="6061042"/>
                <a:ext cx="275040" cy="165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1EB78E8-436B-4147-A9FD-EA432DF226D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96485" y="6043042"/>
                  <a:ext cx="310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9E8F47C-C9EB-47FE-8175-3DD3F63406F2}"/>
                    </a:ext>
                  </a:extLst>
                </p14:cNvPr>
                <p14:cNvContentPartPr/>
                <p14:nvPr/>
              </p14:nvContentPartPr>
              <p14:xfrm>
                <a:off x="5021685" y="5981122"/>
                <a:ext cx="276480" cy="14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9E8F47C-C9EB-47FE-8175-3DD3F63406F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03685" y="5963122"/>
                  <a:ext cx="312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B4F5618-A71C-4EE9-8ECB-4F2EB2A61A59}"/>
                    </a:ext>
                  </a:extLst>
                </p14:cNvPr>
                <p14:cNvContentPartPr/>
                <p14:nvPr/>
              </p14:nvContentPartPr>
              <p14:xfrm>
                <a:off x="5647005" y="5782762"/>
                <a:ext cx="1242360" cy="615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B4F5618-A71C-4EE9-8ECB-4F2EB2A61A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29365" y="5765122"/>
                  <a:ext cx="1278000" cy="65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42CCF81-6D50-4B55-9FFC-743F2AA247EB}"/>
              </a:ext>
            </a:extLst>
          </p:cNvPr>
          <p:cNvGrpSpPr/>
          <p:nvPr/>
        </p:nvGrpSpPr>
        <p:grpSpPr>
          <a:xfrm>
            <a:off x="1541565" y="5586202"/>
            <a:ext cx="1067400" cy="839160"/>
            <a:chOff x="1541565" y="5586202"/>
            <a:chExt cx="1067400" cy="83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20D984B-7EDA-4BEA-97A0-A867463252EC}"/>
                    </a:ext>
                  </a:extLst>
                </p14:cNvPr>
                <p14:cNvContentPartPr/>
                <p14:nvPr/>
              </p14:nvContentPartPr>
              <p14:xfrm>
                <a:off x="1541565" y="5630482"/>
                <a:ext cx="987840" cy="7948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20D984B-7EDA-4BEA-97A0-A867463252E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23925" y="5612482"/>
                  <a:ext cx="1023480" cy="83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1284130-7C11-45B4-9920-1D24D40A10E0}"/>
                    </a:ext>
                  </a:extLst>
                </p14:cNvPr>
                <p14:cNvContentPartPr/>
                <p14:nvPr/>
              </p14:nvContentPartPr>
              <p14:xfrm>
                <a:off x="2314125" y="5586202"/>
                <a:ext cx="294840" cy="150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1284130-7C11-45B4-9920-1D24D40A10E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96485" y="5568562"/>
                  <a:ext cx="33048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57B2BF3-1F58-48E8-91E3-4B1A7B1D45CC}"/>
              </a:ext>
            </a:extLst>
          </p:cNvPr>
          <p:cNvGrpSpPr/>
          <p:nvPr/>
        </p:nvGrpSpPr>
        <p:grpSpPr>
          <a:xfrm>
            <a:off x="374085" y="6240322"/>
            <a:ext cx="815760" cy="464400"/>
            <a:chOff x="374085" y="6240322"/>
            <a:chExt cx="81576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EB66DBF-0285-4378-9BCF-92D3AADE8733}"/>
                    </a:ext>
                  </a:extLst>
                </p14:cNvPr>
                <p14:cNvContentPartPr/>
                <p14:nvPr/>
              </p14:nvContentPartPr>
              <p14:xfrm>
                <a:off x="374085" y="6240322"/>
                <a:ext cx="815760" cy="464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EB66DBF-0285-4378-9BCF-92D3AADE873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6085" y="6222682"/>
                  <a:ext cx="85140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AA5CF6D-835E-4429-8003-56D5EFC0F32E}"/>
                    </a:ext>
                  </a:extLst>
                </p14:cNvPr>
                <p14:cNvContentPartPr/>
                <p14:nvPr/>
              </p14:nvContentPartPr>
              <p14:xfrm>
                <a:off x="649485" y="6321322"/>
                <a:ext cx="28080" cy="22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AA5CF6D-835E-4429-8003-56D5EFC0F32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1845" y="6303322"/>
                  <a:ext cx="6372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D228007-D657-43AF-9432-BF2A1B0892DE}"/>
              </a:ext>
            </a:extLst>
          </p:cNvPr>
          <p:cNvGrpSpPr/>
          <p:nvPr/>
        </p:nvGrpSpPr>
        <p:grpSpPr>
          <a:xfrm>
            <a:off x="1304685" y="6317362"/>
            <a:ext cx="2339640" cy="494640"/>
            <a:chOff x="1304685" y="6317362"/>
            <a:chExt cx="2339640" cy="4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58BA03-7EF3-4920-A918-9A63391A1145}"/>
                    </a:ext>
                  </a:extLst>
                </p14:cNvPr>
                <p14:cNvContentPartPr/>
                <p14:nvPr/>
              </p14:nvContentPartPr>
              <p14:xfrm>
                <a:off x="1304685" y="6317362"/>
                <a:ext cx="707040" cy="391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58BA03-7EF3-4920-A918-9A63391A114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86685" y="6299722"/>
                  <a:ext cx="7426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8195135-4BE4-44B0-BCE6-7BD039278ACA}"/>
                    </a:ext>
                  </a:extLst>
                </p14:cNvPr>
                <p14:cNvContentPartPr/>
                <p14:nvPr/>
              </p14:nvContentPartPr>
              <p14:xfrm>
                <a:off x="2029005" y="6401242"/>
                <a:ext cx="11160" cy="89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8195135-4BE4-44B0-BCE6-7BD039278AC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11005" y="6383602"/>
                  <a:ext cx="46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9B7F053-6E46-4CD4-A4CE-6FED89B33B2C}"/>
                    </a:ext>
                  </a:extLst>
                </p14:cNvPr>
                <p14:cNvContentPartPr/>
                <p14:nvPr/>
              </p14:nvContentPartPr>
              <p14:xfrm>
                <a:off x="2171205" y="6398362"/>
                <a:ext cx="35640" cy="296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9B7F053-6E46-4CD4-A4CE-6FED89B33B2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53565" y="6380722"/>
                  <a:ext cx="712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658F69D-CA8F-40F2-BBAC-62E07586200A}"/>
                    </a:ext>
                  </a:extLst>
                </p14:cNvPr>
                <p14:cNvContentPartPr/>
                <p14:nvPr/>
              </p14:nvContentPartPr>
              <p14:xfrm>
                <a:off x="2142405" y="6547402"/>
                <a:ext cx="122040" cy="12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658F69D-CA8F-40F2-BBAC-62E07586200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24765" y="6529402"/>
                  <a:ext cx="157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DC990F9-9406-49E8-A2F2-C84AF3B08794}"/>
                    </a:ext>
                  </a:extLst>
                </p14:cNvPr>
                <p14:cNvContentPartPr/>
                <p14:nvPr/>
              </p14:nvContentPartPr>
              <p14:xfrm>
                <a:off x="2448405" y="6346882"/>
                <a:ext cx="1195920" cy="465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DC990F9-9406-49E8-A2F2-C84AF3B0879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30405" y="6328882"/>
                  <a:ext cx="1231560" cy="5007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9125" r="22312"/>
          <a:stretch/>
        </p:blipFill>
        <p:spPr bwMode="auto">
          <a:xfrm>
            <a:off x="2073480" y="1752688"/>
            <a:ext cx="1828800" cy="91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7335" t="21379" b="22707"/>
          <a:stretch/>
        </p:blipFill>
        <p:spPr bwMode="auto">
          <a:xfrm>
            <a:off x="6966966" y="4859255"/>
            <a:ext cx="1963310" cy="56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7579" y="56868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000" dirty="0"/>
              <a:t>What is the equation of motion of a small charge in given electromagnetic fields.  </a:t>
            </a:r>
          </a:p>
          <a:p>
            <a:pPr marL="457200" indent="-457200">
              <a:buAutoNum type="arabicPeriod" startAt="2"/>
            </a:pPr>
            <a:endParaRPr lang="en-US" sz="2000" dirty="0"/>
          </a:p>
          <a:p>
            <a:r>
              <a:rPr lang="en-US" sz="2000" dirty="0"/>
              <a:t>Hamilton’s principal:                              This condition for a minimum determines the Lagrange equation of motion.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856825"/>
            <a:ext cx="647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</a:t>
            </a:r>
            <a:r>
              <a:rPr lang="en-US" dirty="0"/>
              <a:t> and </a:t>
            </a:r>
            <a:r>
              <a:rPr lang="en-US" b="1" i="1" dirty="0"/>
              <a:t>v</a:t>
            </a:r>
            <a:r>
              <a:rPr lang="en-US" dirty="0"/>
              <a:t> are the usual coordinates and velocity of the particle, </a:t>
            </a:r>
          </a:p>
          <a:p>
            <a:endParaRPr lang="en-US" dirty="0"/>
          </a:p>
          <a:p>
            <a:pPr algn="r"/>
            <a:r>
              <a:rPr lang="en-US" dirty="0"/>
              <a:t>But                is not the usual particle momentum.</a:t>
            </a:r>
          </a:p>
          <a:p>
            <a:pPr algn="r"/>
            <a:r>
              <a:rPr lang="en-US" dirty="0"/>
              <a:t> </a:t>
            </a:r>
          </a:p>
          <a:p>
            <a:pPr algn="r"/>
            <a:r>
              <a:rPr lang="en-US" dirty="0"/>
              <a:t>It is the </a:t>
            </a:r>
            <a:r>
              <a:rPr lang="en-US" i="1" dirty="0"/>
              <a:t>generalized</a:t>
            </a:r>
            <a:r>
              <a:rPr lang="en-US" dirty="0"/>
              <a:t> momentum.  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There is an extra term due to the </a:t>
            </a:r>
            <a:r>
              <a:rPr lang="en-US" b="1" i="1" dirty="0" err="1"/>
              <a:t>A.v</a:t>
            </a:r>
            <a:r>
              <a:rPr lang="en-US" dirty="0"/>
              <a:t> in </a:t>
            </a:r>
            <a:r>
              <a:rPr lang="en-US" i="1" dirty="0"/>
              <a:t>L</a:t>
            </a:r>
            <a:r>
              <a:rPr lang="en-US" dirty="0"/>
              <a:t>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58033"/>
            <a:ext cx="651630" cy="5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5235189-FBD8-44A7-B312-578EA9A755ED}"/>
              </a:ext>
            </a:extLst>
          </p:cNvPr>
          <p:cNvGrpSpPr/>
          <p:nvPr/>
        </p:nvGrpSpPr>
        <p:grpSpPr>
          <a:xfrm>
            <a:off x="2712480" y="1033320"/>
            <a:ext cx="792720" cy="262080"/>
            <a:chOff x="2635245" y="711082"/>
            <a:chExt cx="792720" cy="2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BC6A958-B6FB-4EBE-B197-6D5092DED770}"/>
                    </a:ext>
                  </a:extLst>
                </p14:cNvPr>
                <p14:cNvContentPartPr/>
                <p14:nvPr/>
              </p14:nvContentPartPr>
              <p14:xfrm>
                <a:off x="2635245" y="711082"/>
                <a:ext cx="140040" cy="246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BC6A958-B6FB-4EBE-B197-6D5092DED7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17245" y="693442"/>
                  <a:ext cx="175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F0CCAFD-EE6D-45A6-ADA9-1DA2724A4D9B}"/>
                    </a:ext>
                  </a:extLst>
                </p14:cNvPr>
                <p14:cNvContentPartPr/>
                <p14:nvPr/>
              </p14:nvContentPartPr>
              <p14:xfrm>
                <a:off x="2793285" y="720442"/>
                <a:ext cx="117360" cy="252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F0CCAFD-EE6D-45A6-ADA9-1DA2724A4D9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75645" y="702442"/>
                  <a:ext cx="153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198A12-F5B7-452A-A010-CCFE211E2DD0}"/>
                    </a:ext>
                  </a:extLst>
                </p14:cNvPr>
                <p14:cNvContentPartPr/>
                <p14:nvPr/>
              </p14:nvContentPartPr>
              <p14:xfrm>
                <a:off x="3030525" y="817282"/>
                <a:ext cx="124560" cy="34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198A12-F5B7-452A-A010-CCFE211E2DD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12525" y="799642"/>
                  <a:ext cx="160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A24D9D3-F874-434A-85A0-15B1CCD611AC}"/>
                    </a:ext>
                  </a:extLst>
                </p14:cNvPr>
                <p14:cNvContentPartPr/>
                <p14:nvPr/>
              </p14:nvContentPartPr>
              <p14:xfrm>
                <a:off x="3013245" y="909442"/>
                <a:ext cx="131760" cy="19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A24D9D3-F874-434A-85A0-15B1CCD611A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95245" y="891802"/>
                  <a:ext cx="167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CE970A-E058-4452-B8B1-BB4EE3964A13}"/>
                    </a:ext>
                  </a:extLst>
                </p14:cNvPr>
                <p14:cNvContentPartPr/>
                <p14:nvPr/>
              </p14:nvContentPartPr>
              <p14:xfrm>
                <a:off x="3244005" y="724042"/>
                <a:ext cx="183960" cy="228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CE970A-E058-4452-B8B1-BB4EE3964A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26365" y="706402"/>
                  <a:ext cx="21960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F69C53-40CE-48A5-A676-D4B5E6569031}"/>
              </a:ext>
            </a:extLst>
          </p:cNvPr>
          <p:cNvGrpSpPr/>
          <p:nvPr/>
        </p:nvGrpSpPr>
        <p:grpSpPr>
          <a:xfrm>
            <a:off x="5385285" y="1939762"/>
            <a:ext cx="244800" cy="240120"/>
            <a:chOff x="5385285" y="1939762"/>
            <a:chExt cx="24480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A0D6DE4-73BA-422F-9709-E35363CCA8F1}"/>
                    </a:ext>
                  </a:extLst>
                </p14:cNvPr>
                <p14:cNvContentPartPr/>
                <p14:nvPr/>
              </p14:nvContentPartPr>
              <p14:xfrm>
                <a:off x="5385285" y="1970362"/>
                <a:ext cx="78120" cy="184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A0D6DE4-73BA-422F-9709-E35363CCA8F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22645" y="1907722"/>
                  <a:ext cx="2037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5D5AAA6-C06D-43AF-B231-58FE1FF89562}"/>
                    </a:ext>
                  </a:extLst>
                </p14:cNvPr>
                <p14:cNvContentPartPr/>
                <p14:nvPr/>
              </p14:nvContentPartPr>
              <p14:xfrm>
                <a:off x="5564565" y="2008882"/>
                <a:ext cx="14760" cy="171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5D5AAA6-C06D-43AF-B231-58FE1FF895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01925" y="1945882"/>
                  <a:ext cx="1404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8BC5C6C-D61C-4434-9FD3-2630CB8126AD}"/>
                    </a:ext>
                  </a:extLst>
                </p14:cNvPr>
                <p14:cNvContentPartPr/>
                <p14:nvPr/>
              </p14:nvContentPartPr>
              <p14:xfrm>
                <a:off x="5608485" y="1939762"/>
                <a:ext cx="21600" cy="29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8BC5C6C-D61C-4434-9FD3-2630CB8126A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45485" y="1876762"/>
                  <a:ext cx="14724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171D877-9E6F-47B0-9F50-AFC123D0ECAD}"/>
                  </a:ext>
                </a:extLst>
              </p14:cNvPr>
              <p14:cNvContentPartPr/>
              <p14:nvPr/>
            </p14:nvContentPartPr>
            <p14:xfrm>
              <a:off x="8097165" y="4824802"/>
              <a:ext cx="78120" cy="5965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171D877-9E6F-47B0-9F50-AFC123D0ECA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34165" y="4762162"/>
                <a:ext cx="203760" cy="72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DB180D47-B06F-46EE-B386-F15F4A8FF8B0}"/>
              </a:ext>
            </a:extLst>
          </p:cNvPr>
          <p:cNvGrpSpPr/>
          <p:nvPr/>
        </p:nvGrpSpPr>
        <p:grpSpPr>
          <a:xfrm>
            <a:off x="8412525" y="5026762"/>
            <a:ext cx="140400" cy="276120"/>
            <a:chOff x="8412525" y="5026762"/>
            <a:chExt cx="14040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BB1C9E5-2FDB-4DA6-B2A3-EBC4831728DE}"/>
                    </a:ext>
                  </a:extLst>
                </p14:cNvPr>
                <p14:cNvContentPartPr/>
                <p14:nvPr/>
              </p14:nvContentPartPr>
              <p14:xfrm>
                <a:off x="8457885" y="5026762"/>
                <a:ext cx="95040" cy="142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BB1C9E5-2FDB-4DA6-B2A3-EBC4831728D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394885" y="4964122"/>
                  <a:ext cx="2206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6DA5DE-999A-4685-8C20-FA85B14C98FE}"/>
                    </a:ext>
                  </a:extLst>
                </p14:cNvPr>
                <p14:cNvContentPartPr/>
                <p14:nvPr/>
              </p14:nvContentPartPr>
              <p14:xfrm>
                <a:off x="8412525" y="5127202"/>
                <a:ext cx="101520" cy="175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6DA5DE-999A-4685-8C20-FA85B14C98F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49525" y="5064562"/>
                  <a:ext cx="22716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3C286D9-0410-4969-82D8-B45CA270E336}"/>
              </a:ext>
            </a:extLst>
          </p:cNvPr>
          <p:cNvGrpSpPr/>
          <p:nvPr/>
        </p:nvGrpSpPr>
        <p:grpSpPr>
          <a:xfrm>
            <a:off x="8752005" y="4833082"/>
            <a:ext cx="86040" cy="313200"/>
            <a:chOff x="8752005" y="4833082"/>
            <a:chExt cx="8604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E796FEA-7E3E-4F42-8E38-1CC038B3ECEC}"/>
                    </a:ext>
                  </a:extLst>
                </p14:cNvPr>
                <p14:cNvContentPartPr/>
                <p14:nvPr/>
              </p14:nvContentPartPr>
              <p14:xfrm>
                <a:off x="8752005" y="5010562"/>
                <a:ext cx="61560" cy="135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E796FEA-7E3E-4F42-8E38-1CC038B3EC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89365" y="4947922"/>
                  <a:ext cx="1872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F8E6945-CB4E-4157-B206-96D25A71F256}"/>
                    </a:ext>
                  </a:extLst>
                </p14:cNvPr>
                <p14:cNvContentPartPr/>
                <p14:nvPr/>
              </p14:nvContentPartPr>
              <p14:xfrm>
                <a:off x="8820765" y="4833082"/>
                <a:ext cx="17280" cy="102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F8E6945-CB4E-4157-B206-96D25A71F25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57765" y="4770442"/>
                  <a:ext cx="14292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0C9277F-2F43-4231-8460-8F16F2741313}"/>
                  </a:ext>
                </a:extLst>
              </p14:cNvPr>
              <p14:cNvContentPartPr/>
              <p14:nvPr/>
            </p14:nvContentPartPr>
            <p14:xfrm>
              <a:off x="7636365" y="5053402"/>
              <a:ext cx="30240" cy="1598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0C9277F-2F43-4231-8460-8F16F274131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573725" y="4990762"/>
                <a:ext cx="1558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E18A732-023D-4AC5-B179-E63C618853A1}"/>
                  </a:ext>
                </a:extLst>
              </p14:cNvPr>
              <p14:cNvContentPartPr/>
              <p14:nvPr/>
            </p14:nvContentPartPr>
            <p14:xfrm>
              <a:off x="4944645" y="2203282"/>
              <a:ext cx="83160" cy="19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E18A732-023D-4AC5-B179-E63C618853A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27005" y="2185282"/>
                <a:ext cx="11880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893F2762-8D8F-4407-92D7-5F282C599DE6}"/>
              </a:ext>
            </a:extLst>
          </p:cNvPr>
          <p:cNvGrpSpPr/>
          <p:nvPr/>
        </p:nvGrpSpPr>
        <p:grpSpPr>
          <a:xfrm>
            <a:off x="5283765" y="1759042"/>
            <a:ext cx="1972440" cy="550080"/>
            <a:chOff x="5283765" y="1759042"/>
            <a:chExt cx="1972440" cy="55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553AA6F-5475-4EC1-95E4-0211A2D08FE2}"/>
                    </a:ext>
                  </a:extLst>
                </p14:cNvPr>
                <p14:cNvContentPartPr/>
                <p14:nvPr/>
              </p14:nvContentPartPr>
              <p14:xfrm>
                <a:off x="5283765" y="1920322"/>
                <a:ext cx="177840" cy="373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553AA6F-5475-4EC1-95E4-0211A2D08FE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66125" y="1902682"/>
                  <a:ext cx="2134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234D0DE-A120-4016-8BCB-00989142B70C}"/>
                    </a:ext>
                  </a:extLst>
                </p14:cNvPr>
                <p14:cNvContentPartPr/>
                <p14:nvPr/>
              </p14:nvContentPartPr>
              <p14:xfrm>
                <a:off x="5550165" y="2051722"/>
                <a:ext cx="134280" cy="28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234D0DE-A120-4016-8BCB-00989142B70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32525" y="2033722"/>
                  <a:ext cx="169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F04512-7926-42F8-B28A-860D08273BE3}"/>
                    </a:ext>
                  </a:extLst>
                </p14:cNvPr>
                <p14:cNvContentPartPr/>
                <p14:nvPr/>
              </p14:nvContentPartPr>
              <p14:xfrm>
                <a:off x="5565645" y="2111842"/>
                <a:ext cx="134640" cy="25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F04512-7926-42F8-B28A-860D08273BE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48005" y="2093842"/>
                  <a:ext cx="170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6B764BE8-DF97-492D-B5E7-0B2C27C9AADE}"/>
                    </a:ext>
                  </a:extLst>
                </p14:cNvPr>
                <p14:cNvContentPartPr/>
                <p14:nvPr/>
              </p14:nvContentPartPr>
              <p14:xfrm>
                <a:off x="5795325" y="2089522"/>
                <a:ext cx="136440" cy="7920"/>
              </p14:xfrm>
            </p:contentPart>
          </mc:Choice>
          <mc:Fallback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6B764BE8-DF97-492D-B5E7-0B2C27C9AAD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77325" y="2071882"/>
                  <a:ext cx="172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CCEAD4D0-1E8E-4327-B59B-03A1B5590816}"/>
                    </a:ext>
                  </a:extLst>
                </p14:cNvPr>
                <p14:cNvContentPartPr/>
                <p14:nvPr/>
              </p14:nvContentPartPr>
              <p14:xfrm>
                <a:off x="5987925" y="2065402"/>
                <a:ext cx="138960" cy="69480"/>
              </p14:xfrm>
            </p:contentPart>
          </mc:Choice>
          <mc:Fallback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CCEAD4D0-1E8E-4327-B59B-03A1B559081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69925" y="2047402"/>
                  <a:ext cx="174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8D47E554-0F04-4F23-AB82-4FA554E2685A}"/>
                    </a:ext>
                  </a:extLst>
                </p14:cNvPr>
                <p14:cNvContentPartPr/>
                <p14:nvPr/>
              </p14:nvContentPartPr>
              <p14:xfrm>
                <a:off x="6198885" y="2081242"/>
                <a:ext cx="67680" cy="90720"/>
              </p14:xfrm>
            </p:contentPart>
          </mc:Choice>
          <mc:Fallback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8D47E554-0F04-4F23-AB82-4FA554E2685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81245" y="2063602"/>
                  <a:ext cx="103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70984922-C44C-43FB-9F35-D3719B294D82}"/>
                    </a:ext>
                  </a:extLst>
                </p14:cNvPr>
                <p14:cNvContentPartPr/>
                <p14:nvPr/>
              </p14:nvContentPartPr>
              <p14:xfrm>
                <a:off x="6257205" y="1888282"/>
                <a:ext cx="128520" cy="127800"/>
              </p14:xfrm>
            </p:contentPart>
          </mc:Choice>
          <mc:Fallback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70984922-C44C-43FB-9F35-D3719B294D8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39205" y="1870642"/>
                  <a:ext cx="164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25ED719E-3E27-4DF1-8DC0-AE13E7C6AE52}"/>
                    </a:ext>
                  </a:extLst>
                </p14:cNvPr>
                <p14:cNvContentPartPr/>
                <p14:nvPr/>
              </p14:nvContentPartPr>
              <p14:xfrm>
                <a:off x="6453045" y="1759042"/>
                <a:ext cx="803160" cy="541080"/>
              </p14:xfrm>
            </p:contentPart>
          </mc:Choice>
          <mc:Fallback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25ED719E-3E27-4DF1-8DC0-AE13E7C6AE5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35405" y="1741402"/>
                  <a:ext cx="83880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76328E09-D492-4742-A5D1-63CC6F665DC9}"/>
                    </a:ext>
                  </a:extLst>
                </p14:cNvPr>
                <p14:cNvContentPartPr/>
                <p14:nvPr/>
              </p14:nvContentPartPr>
              <p14:xfrm>
                <a:off x="6633045" y="2007802"/>
                <a:ext cx="25920" cy="129960"/>
              </p14:xfrm>
            </p:contentPart>
          </mc:Choice>
          <mc:Fallback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76328E09-D492-4742-A5D1-63CC6F665DC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15405" y="1989802"/>
                  <a:ext cx="61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DA70C033-0DF5-4C98-AF27-4B3A2973A84E}"/>
                    </a:ext>
                  </a:extLst>
                </p14:cNvPr>
                <p14:cNvContentPartPr/>
                <p14:nvPr/>
              </p14:nvContentPartPr>
              <p14:xfrm>
                <a:off x="6725205" y="2068642"/>
                <a:ext cx="90360" cy="9360"/>
              </p14:xfrm>
            </p:contentPart>
          </mc:Choice>
          <mc:Fallback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DA70C033-0DF5-4C98-AF27-4B3A2973A84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07565" y="2051002"/>
                  <a:ext cx="126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AAD21F9C-E425-46C5-848A-B88139418240}"/>
                    </a:ext>
                  </a:extLst>
                </p14:cNvPr>
                <p14:cNvContentPartPr/>
                <p14:nvPr/>
              </p14:nvContentPartPr>
              <p14:xfrm>
                <a:off x="6895485" y="1902322"/>
                <a:ext cx="130680" cy="144000"/>
              </p14:xfrm>
            </p:contentPart>
          </mc:Choice>
          <mc:Fallback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AAD21F9C-E425-46C5-848A-B8813941824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77485" y="1884322"/>
                  <a:ext cx="166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58981E78-469E-411C-8AAD-0E111EFF158A}"/>
                    </a:ext>
                  </a:extLst>
                </p14:cNvPr>
                <p14:cNvContentPartPr/>
                <p14:nvPr/>
              </p14:nvContentPartPr>
              <p14:xfrm>
                <a:off x="7097805" y="1854802"/>
                <a:ext cx="54000" cy="57600"/>
              </p14:xfrm>
            </p:contentPart>
          </mc:Choice>
          <mc:Fallback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58981E78-469E-411C-8AAD-0E111EFF158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80165" y="1837162"/>
                  <a:ext cx="89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F480A981-96A4-4BE7-9637-0BDF4117FA6C}"/>
                    </a:ext>
                  </a:extLst>
                </p14:cNvPr>
                <p14:cNvContentPartPr/>
                <p14:nvPr/>
              </p14:nvContentPartPr>
              <p14:xfrm>
                <a:off x="6926805" y="2065762"/>
                <a:ext cx="181080" cy="36720"/>
              </p14:xfrm>
            </p:contentPart>
          </mc:Choice>
          <mc:Fallback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F480A981-96A4-4BE7-9637-0BDF4117FA6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09165" y="2048122"/>
                  <a:ext cx="216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D3B074B6-37E3-4CF2-9CD1-0D72C19EBCDD}"/>
                    </a:ext>
                  </a:extLst>
                </p14:cNvPr>
                <p14:cNvContentPartPr/>
                <p14:nvPr/>
              </p14:nvContentPartPr>
              <p14:xfrm>
                <a:off x="6936885" y="2148922"/>
                <a:ext cx="86760" cy="160200"/>
              </p14:xfrm>
            </p:contentPart>
          </mc:Choice>
          <mc:Fallback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D3B074B6-37E3-4CF2-9CD1-0D72C19EBCD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19245" y="2131282"/>
                  <a:ext cx="122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249A5558-9EBA-4E9D-BDE3-CB86B017E513}"/>
                    </a:ext>
                  </a:extLst>
                </p14:cNvPr>
                <p14:cNvContentPartPr/>
                <p14:nvPr/>
              </p14:nvContentPartPr>
              <p14:xfrm>
                <a:off x="7062525" y="2107162"/>
                <a:ext cx="104760" cy="63720"/>
              </p14:xfrm>
            </p:contentPart>
          </mc:Choice>
          <mc:Fallback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249A5558-9EBA-4E9D-BDE3-CB86B017E51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44885" y="2089162"/>
                  <a:ext cx="14040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43" name="Ink 1042">
                <a:extLst>
                  <a:ext uri="{FF2B5EF4-FFF2-40B4-BE49-F238E27FC236}">
                    <a16:creationId xmlns:a16="http://schemas.microsoft.com/office/drawing/2014/main" id="{DF5E8A50-D460-4EE9-A371-1579476EEA76}"/>
                  </a:ext>
                </a:extLst>
              </p14:cNvPr>
              <p14:cNvContentPartPr/>
              <p14:nvPr/>
            </p14:nvContentPartPr>
            <p14:xfrm>
              <a:off x="7448805" y="1964242"/>
              <a:ext cx="7200" cy="159120"/>
            </p14:xfrm>
          </p:contentPart>
        </mc:Choice>
        <mc:Fallback>
          <p:pic>
            <p:nvPicPr>
              <p:cNvPr id="1043" name="Ink 1042">
                <a:extLst>
                  <a:ext uri="{FF2B5EF4-FFF2-40B4-BE49-F238E27FC236}">
                    <a16:creationId xmlns:a16="http://schemas.microsoft.com/office/drawing/2014/main" id="{DF5E8A50-D460-4EE9-A371-1579476EEA7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431165" y="1946242"/>
                <a:ext cx="428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02128083-CA58-4DBD-91AC-40FA2ACBCFD1}"/>
                  </a:ext>
                </a:extLst>
              </p14:cNvPr>
              <p14:cNvContentPartPr/>
              <p14:nvPr/>
            </p14:nvContentPartPr>
            <p14:xfrm>
              <a:off x="7376445" y="2049202"/>
              <a:ext cx="126720" cy="16920"/>
            </p14:xfrm>
          </p:contentPart>
        </mc:Choice>
        <mc:Fallback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02128083-CA58-4DBD-91AC-40FA2ACBCFD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358445" y="2031562"/>
                <a:ext cx="16236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1651706E-DFAB-436B-AAFE-856763413FFF}"/>
              </a:ext>
            </a:extLst>
          </p:cNvPr>
          <p:cNvGrpSpPr/>
          <p:nvPr/>
        </p:nvGrpSpPr>
        <p:grpSpPr>
          <a:xfrm>
            <a:off x="7591365" y="1808002"/>
            <a:ext cx="1366560" cy="443880"/>
            <a:chOff x="7591365" y="1808002"/>
            <a:chExt cx="1366560" cy="44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28730993-0B6F-4F75-BC18-09D951EFD695}"/>
                    </a:ext>
                  </a:extLst>
                </p14:cNvPr>
                <p14:cNvContentPartPr/>
                <p14:nvPr/>
              </p14:nvContentPartPr>
              <p14:xfrm>
                <a:off x="7611885" y="1840762"/>
                <a:ext cx="104400" cy="110160"/>
              </p14:xfrm>
            </p:contentPart>
          </mc:Choice>
          <mc:Fallback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28730993-0B6F-4F75-BC18-09D951EFD69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93885" y="1823122"/>
                  <a:ext cx="140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7DD77DB4-1275-46DA-9F0B-9A42C0C5EA5E}"/>
                    </a:ext>
                  </a:extLst>
                </p14:cNvPr>
                <p14:cNvContentPartPr/>
                <p14:nvPr/>
              </p14:nvContentPartPr>
              <p14:xfrm>
                <a:off x="7591365" y="2029762"/>
                <a:ext cx="203760" cy="29520"/>
              </p14:xfrm>
            </p:contentPart>
          </mc:Choice>
          <mc:Fallback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7DD77DB4-1275-46DA-9F0B-9A42C0C5EA5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73725" y="2011762"/>
                  <a:ext cx="239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57B9A25F-4BA8-4756-8EDA-1C096713E9DF}"/>
                    </a:ext>
                  </a:extLst>
                </p14:cNvPr>
                <p14:cNvContentPartPr/>
                <p14:nvPr/>
              </p14:nvContentPartPr>
              <p14:xfrm>
                <a:off x="7616205" y="2115442"/>
                <a:ext cx="81720" cy="136440"/>
              </p14:xfrm>
            </p:contentPart>
          </mc:Choice>
          <mc:Fallback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57B9A25F-4BA8-4756-8EDA-1C096713E9D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98205" y="2097442"/>
                  <a:ext cx="117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FAF4454A-472F-4E7B-99B0-590926EF07E1}"/>
                    </a:ext>
                  </a:extLst>
                </p14:cNvPr>
                <p14:cNvContentPartPr/>
                <p14:nvPr/>
              </p14:nvContentPartPr>
              <p14:xfrm>
                <a:off x="7856325" y="1870642"/>
                <a:ext cx="139680" cy="267120"/>
              </p14:xfrm>
            </p:contentPart>
          </mc:Choice>
          <mc:Fallback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FAF4454A-472F-4E7B-99B0-590926EF07E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38685" y="1852642"/>
                  <a:ext cx="1753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48A90A83-44BE-4F64-A60F-0DC177F58C2E}"/>
                    </a:ext>
                  </a:extLst>
                </p14:cNvPr>
                <p14:cNvContentPartPr/>
                <p14:nvPr/>
              </p14:nvContentPartPr>
              <p14:xfrm>
                <a:off x="7875045" y="2042002"/>
                <a:ext cx="63360" cy="16200"/>
              </p14:xfrm>
            </p:contentPart>
          </mc:Choice>
          <mc:Fallback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48A90A83-44BE-4F64-A60F-0DC177F58C2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57405" y="2024362"/>
                  <a:ext cx="99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6B7E554B-3A94-4BD9-B853-5861DC445319}"/>
                    </a:ext>
                  </a:extLst>
                </p14:cNvPr>
                <p14:cNvContentPartPr/>
                <p14:nvPr/>
              </p14:nvContentPartPr>
              <p14:xfrm>
                <a:off x="7842645" y="1808002"/>
                <a:ext cx="95400" cy="2880"/>
              </p14:xfrm>
            </p:contentPart>
          </mc:Choice>
          <mc:Fallback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6B7E554B-3A94-4BD9-B853-5861DC44531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25005" y="1790362"/>
                  <a:ext cx="131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E68D804A-3496-4BA6-82AF-ECD48A5218A5}"/>
                    </a:ext>
                  </a:extLst>
                </p14:cNvPr>
                <p14:cNvContentPartPr/>
                <p14:nvPr/>
              </p14:nvContentPartPr>
              <p14:xfrm>
                <a:off x="8007885" y="1977202"/>
                <a:ext cx="3960" cy="11160"/>
              </p14:xfrm>
            </p:contentPart>
          </mc:Choice>
          <mc:Fallback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E68D804A-3496-4BA6-82AF-ECD48A5218A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89885" y="1959202"/>
                  <a:ext cx="39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1C93EE39-B83E-4D6B-9139-F4EF79B76875}"/>
                    </a:ext>
                  </a:extLst>
                </p14:cNvPr>
                <p14:cNvContentPartPr/>
                <p14:nvPr/>
              </p14:nvContentPartPr>
              <p14:xfrm>
                <a:off x="8106165" y="1954882"/>
                <a:ext cx="125280" cy="143280"/>
              </p14:xfrm>
            </p:contentPart>
          </mc:Choice>
          <mc:Fallback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1C93EE39-B83E-4D6B-9139-F4EF79B7687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88525" y="1936882"/>
                  <a:ext cx="160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F2C88EE4-1B10-41A5-B6EF-FEB38FE2077E}"/>
                    </a:ext>
                  </a:extLst>
                </p14:cNvPr>
                <p14:cNvContentPartPr/>
                <p14:nvPr/>
              </p14:nvContentPartPr>
              <p14:xfrm>
                <a:off x="8122005" y="1896922"/>
                <a:ext cx="28440" cy="360"/>
              </p14:xfrm>
            </p:contentPart>
          </mc:Choice>
          <mc:Fallback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F2C88EE4-1B10-41A5-B6EF-FEB38FE2077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04005" y="1879282"/>
                  <a:ext cx="64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C7D747E8-5EFC-4F28-B9E9-9B348AE8B99A}"/>
                    </a:ext>
                  </a:extLst>
                </p14:cNvPr>
                <p14:cNvContentPartPr/>
                <p14:nvPr/>
              </p14:nvContentPartPr>
              <p14:xfrm>
                <a:off x="8116245" y="1860562"/>
                <a:ext cx="135720" cy="35280"/>
              </p14:xfrm>
            </p:contentPart>
          </mc:Choice>
          <mc:Fallback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C7D747E8-5EFC-4F28-B9E9-9B348AE8B99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98245" y="1842562"/>
                  <a:ext cx="171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61" name="Ink 1060">
                  <a:extLst>
                    <a:ext uri="{FF2B5EF4-FFF2-40B4-BE49-F238E27FC236}">
                      <a16:creationId xmlns:a16="http://schemas.microsoft.com/office/drawing/2014/main" id="{567F5F0B-35A3-4147-96F4-D3A0B598E491}"/>
                    </a:ext>
                  </a:extLst>
                </p14:cNvPr>
                <p14:cNvContentPartPr/>
                <p14:nvPr/>
              </p14:nvContentPartPr>
              <p14:xfrm>
                <a:off x="8405685" y="2049202"/>
                <a:ext cx="164520" cy="15480"/>
              </p14:xfrm>
            </p:contentPart>
          </mc:Choice>
          <mc:Fallback>
            <p:pic>
              <p:nvPicPr>
                <p:cNvPr id="1061" name="Ink 1060">
                  <a:extLst>
                    <a:ext uri="{FF2B5EF4-FFF2-40B4-BE49-F238E27FC236}">
                      <a16:creationId xmlns:a16="http://schemas.microsoft.com/office/drawing/2014/main" id="{567F5F0B-35A3-4147-96F4-D3A0B598E49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88045" y="2031562"/>
                  <a:ext cx="200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62" name="Ink 1061">
                  <a:extLst>
                    <a:ext uri="{FF2B5EF4-FFF2-40B4-BE49-F238E27FC236}">
                      <a16:creationId xmlns:a16="http://schemas.microsoft.com/office/drawing/2014/main" id="{AA50370C-6FC0-4FF8-9B3F-8F72AD965C6E}"/>
                    </a:ext>
                  </a:extLst>
                </p14:cNvPr>
                <p14:cNvContentPartPr/>
                <p14:nvPr/>
              </p14:nvContentPartPr>
              <p14:xfrm>
                <a:off x="8630325" y="2051722"/>
                <a:ext cx="120960" cy="83160"/>
              </p14:xfrm>
            </p:contentPart>
          </mc:Choice>
          <mc:Fallback>
            <p:pic>
              <p:nvPicPr>
                <p:cNvPr id="1062" name="Ink 1061">
                  <a:extLst>
                    <a:ext uri="{FF2B5EF4-FFF2-40B4-BE49-F238E27FC236}">
                      <a16:creationId xmlns:a16="http://schemas.microsoft.com/office/drawing/2014/main" id="{AA50370C-6FC0-4FF8-9B3F-8F72AD965C6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612685" y="2033722"/>
                  <a:ext cx="156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63" name="Ink 1062">
                  <a:extLst>
                    <a:ext uri="{FF2B5EF4-FFF2-40B4-BE49-F238E27FC236}">
                      <a16:creationId xmlns:a16="http://schemas.microsoft.com/office/drawing/2014/main" id="{1806F375-9AAB-4A46-88B6-3A643AE1AD30}"/>
                    </a:ext>
                  </a:extLst>
                </p14:cNvPr>
                <p14:cNvContentPartPr/>
                <p14:nvPr/>
              </p14:nvContentPartPr>
              <p14:xfrm>
                <a:off x="8805645" y="1847242"/>
                <a:ext cx="152280" cy="351000"/>
              </p14:xfrm>
            </p:contentPart>
          </mc:Choice>
          <mc:Fallback>
            <p:pic>
              <p:nvPicPr>
                <p:cNvPr id="1063" name="Ink 1062">
                  <a:extLst>
                    <a:ext uri="{FF2B5EF4-FFF2-40B4-BE49-F238E27FC236}">
                      <a16:creationId xmlns:a16="http://schemas.microsoft.com/office/drawing/2014/main" id="{1806F375-9AAB-4A46-88B6-3A643AE1AD3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88005" y="1829242"/>
                  <a:ext cx="187920" cy="3866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218" r="30348" b="31821"/>
          <a:stretch/>
        </p:blipFill>
        <p:spPr bwMode="auto">
          <a:xfrm>
            <a:off x="1143000" y="1066800"/>
            <a:ext cx="6257677" cy="258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24200" y="3684657"/>
            <a:ext cx="543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gradient acts on the </a:t>
            </a:r>
            <a:r>
              <a:rPr lang="en-US" sz="2000" b="1" i="1" dirty="0"/>
              <a:t>r</a:t>
            </a:r>
            <a:r>
              <a:rPr lang="en-US" sz="2000" dirty="0"/>
              <a:t> dependence of </a:t>
            </a:r>
            <a:r>
              <a:rPr lang="en-US" sz="2000" b="1" i="1" dirty="0"/>
              <a:t>A</a:t>
            </a:r>
            <a:r>
              <a:rPr lang="en-US" sz="2000" dirty="0"/>
              <a:t> and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.</a:t>
            </a:r>
          </a:p>
          <a:p>
            <a:r>
              <a:rPr lang="en-US" sz="2000" dirty="0"/>
              <a:t>(</a:t>
            </a:r>
            <a:r>
              <a:rPr lang="en-US" sz="2000" b="1" i="1" dirty="0"/>
              <a:t>v</a:t>
            </a:r>
            <a:r>
              <a:rPr lang="en-US" sz="2000" dirty="0"/>
              <a:t> is considered an independent variable.)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5E69C-B405-4AA1-887F-13135D071FDC}"/>
              </a:ext>
            </a:extLst>
          </p:cNvPr>
          <p:cNvSpPr txBox="1"/>
          <p:nvPr/>
        </p:nvSpPr>
        <p:spPr>
          <a:xfrm>
            <a:off x="457200" y="228600"/>
            <a:ext cx="810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 Besides the generalized momentum, we need the gradient of L in the equation of motion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EDAF78-DE08-43A8-9227-7EE6E471B8C1}"/>
              </a:ext>
            </a:extLst>
          </p:cNvPr>
          <p:cNvGrpSpPr/>
          <p:nvPr/>
        </p:nvGrpSpPr>
        <p:grpSpPr>
          <a:xfrm>
            <a:off x="1039365" y="3075562"/>
            <a:ext cx="176760" cy="236160"/>
            <a:chOff x="1039365" y="3075562"/>
            <a:chExt cx="17676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7CDE558-2175-433F-8993-5BFC513EF372}"/>
                    </a:ext>
                  </a:extLst>
                </p14:cNvPr>
                <p14:cNvContentPartPr/>
                <p14:nvPr/>
              </p14:nvContentPartPr>
              <p14:xfrm>
                <a:off x="1039365" y="3208402"/>
                <a:ext cx="176760" cy="103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7CDE558-2175-433F-8993-5BFC513EF37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76725" y="3145402"/>
                  <a:ext cx="302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AF17EBA-61E5-4CC0-B8AA-B7FAB68CE0D0}"/>
                    </a:ext>
                  </a:extLst>
                </p14:cNvPr>
                <p14:cNvContentPartPr/>
                <p14:nvPr/>
              </p14:nvContentPartPr>
              <p14:xfrm>
                <a:off x="1136205" y="3261322"/>
                <a:ext cx="53280" cy="35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AF17EBA-61E5-4CC0-B8AA-B7FAB68CE0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73565" y="3198322"/>
                  <a:ext cx="178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85F5927-5070-473C-AFCD-8C4255388B7C}"/>
                    </a:ext>
                  </a:extLst>
                </p14:cNvPr>
                <p14:cNvContentPartPr/>
                <p14:nvPr/>
              </p14:nvContentPartPr>
              <p14:xfrm>
                <a:off x="1152045" y="3075562"/>
                <a:ext cx="61200" cy="113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85F5927-5070-473C-AFCD-8C4255388B7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9405" y="3012562"/>
                  <a:ext cx="186840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4C54619-D28A-41DC-9FC2-86A34F8803B0}"/>
                  </a:ext>
                </a:extLst>
              </p14:cNvPr>
              <p14:cNvContentPartPr/>
              <p14:nvPr/>
            </p14:nvContentPartPr>
            <p14:xfrm>
              <a:off x="1224045" y="2535202"/>
              <a:ext cx="73440" cy="55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4C54619-D28A-41DC-9FC2-86A34F8803B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1405" y="2472202"/>
                <a:ext cx="1990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A9276F9-94C0-4831-9D73-6E9D076F8FAB}"/>
                  </a:ext>
                </a:extLst>
              </p14:cNvPr>
              <p14:cNvContentPartPr/>
              <p14:nvPr/>
            </p14:nvContentPartPr>
            <p14:xfrm>
              <a:off x="1477845" y="1392922"/>
              <a:ext cx="59760" cy="140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A9276F9-94C0-4831-9D73-6E9D076F8FA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14845" y="1330282"/>
                <a:ext cx="1854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901E514-FF6E-4DF2-BE3F-805000CD94D3}"/>
                  </a:ext>
                </a:extLst>
              </p14:cNvPr>
              <p14:cNvContentPartPr/>
              <p14:nvPr/>
            </p14:nvContentPartPr>
            <p14:xfrm>
              <a:off x="3139965" y="1895122"/>
              <a:ext cx="56160" cy="133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901E514-FF6E-4DF2-BE3F-805000CD94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77325" y="1832482"/>
                <a:ext cx="181800" cy="25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D9A89B1-F88B-4F44-9901-52E07E5AF886}"/>
              </a:ext>
            </a:extLst>
          </p:cNvPr>
          <p:cNvGrpSpPr/>
          <p:nvPr/>
        </p:nvGrpSpPr>
        <p:grpSpPr>
          <a:xfrm>
            <a:off x="4096125" y="1355122"/>
            <a:ext cx="110880" cy="108720"/>
            <a:chOff x="4096125" y="1355122"/>
            <a:chExt cx="110880" cy="10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C17FEA0-26D9-4DAD-985B-423D49622DE3}"/>
                    </a:ext>
                  </a:extLst>
                </p14:cNvPr>
                <p14:cNvContentPartPr/>
                <p14:nvPr/>
              </p14:nvContentPartPr>
              <p14:xfrm>
                <a:off x="4096125" y="1430362"/>
                <a:ext cx="52200" cy="33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C17FEA0-26D9-4DAD-985B-423D49622DE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33125" y="1367722"/>
                  <a:ext cx="177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AA0D900-FB3B-4FAC-A912-AD5D91EAA6FC}"/>
                    </a:ext>
                  </a:extLst>
                </p14:cNvPr>
                <p14:cNvContentPartPr/>
                <p14:nvPr/>
              </p14:nvContentPartPr>
              <p14:xfrm>
                <a:off x="4196565" y="1355122"/>
                <a:ext cx="10440" cy="50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AA0D900-FB3B-4FAC-A912-AD5D91EAA6F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33565" y="1292122"/>
                  <a:ext cx="13608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28245AE-727B-41EB-8AF6-BCE44D9F6DE1}"/>
                  </a:ext>
                </a:extLst>
              </p14:cNvPr>
              <p14:cNvContentPartPr/>
              <p14:nvPr/>
            </p14:nvContentPartPr>
            <p14:xfrm>
              <a:off x="4251285" y="1062082"/>
              <a:ext cx="35280" cy="87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28245AE-727B-41EB-8AF6-BCE44D9F6DE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88285" y="999082"/>
                <a:ext cx="1609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0D689AE-59B7-4B29-A197-20DD2E8D6304}"/>
                  </a:ext>
                </a:extLst>
              </p14:cNvPr>
              <p14:cNvContentPartPr/>
              <p14:nvPr/>
            </p14:nvContentPartPr>
            <p14:xfrm>
              <a:off x="5372685" y="1254682"/>
              <a:ext cx="174960" cy="92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0D689AE-59B7-4B29-A197-20DD2E8D630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09685" y="1191682"/>
                <a:ext cx="300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307651E-5F05-4F7D-B69E-B19ACD6B9396}"/>
                  </a:ext>
                </a:extLst>
              </p14:cNvPr>
              <p14:cNvContentPartPr/>
              <p14:nvPr/>
            </p14:nvContentPartPr>
            <p14:xfrm>
              <a:off x="5533605" y="1819162"/>
              <a:ext cx="36000" cy="172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307651E-5F05-4F7D-B69E-B19ACD6B939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70605" y="1756162"/>
                <a:ext cx="161640" cy="2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8C84955-8699-446D-9980-FD690307EFEF}"/>
              </a:ext>
            </a:extLst>
          </p:cNvPr>
          <p:cNvGrpSpPr/>
          <p:nvPr/>
        </p:nvGrpSpPr>
        <p:grpSpPr>
          <a:xfrm>
            <a:off x="4727925" y="3012562"/>
            <a:ext cx="356400" cy="291240"/>
            <a:chOff x="4727925" y="3012562"/>
            <a:chExt cx="35640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8632773-8C2A-473C-B87A-3D01DF0162B5}"/>
                    </a:ext>
                  </a:extLst>
                </p14:cNvPr>
                <p14:cNvContentPartPr/>
                <p14:nvPr/>
              </p14:nvContentPartPr>
              <p14:xfrm>
                <a:off x="4890645" y="3012562"/>
                <a:ext cx="193680" cy="236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8632773-8C2A-473C-B87A-3D01DF0162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27645" y="2949562"/>
                  <a:ext cx="3193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5AE189-69B1-4A5B-800D-5FFBA87819A2}"/>
                    </a:ext>
                  </a:extLst>
                </p14:cNvPr>
                <p14:cNvContentPartPr/>
                <p14:nvPr/>
              </p14:nvContentPartPr>
              <p14:xfrm>
                <a:off x="4727925" y="3065842"/>
                <a:ext cx="24120" cy="237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5AE189-69B1-4A5B-800D-5FFBA87819A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65285" y="3002842"/>
                  <a:ext cx="14976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0E1D09-C67C-4C5F-A550-5E7C8D501647}"/>
              </a:ext>
            </a:extLst>
          </p:cNvPr>
          <p:cNvGrpSpPr/>
          <p:nvPr/>
        </p:nvGrpSpPr>
        <p:grpSpPr>
          <a:xfrm>
            <a:off x="4742685" y="2530522"/>
            <a:ext cx="93600" cy="263880"/>
            <a:chOff x="4742685" y="2530522"/>
            <a:chExt cx="9360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A3184D0-6DE8-43FD-9CCD-794750ADA6AA}"/>
                    </a:ext>
                  </a:extLst>
                </p14:cNvPr>
                <p14:cNvContentPartPr/>
                <p14:nvPr/>
              </p14:nvContentPartPr>
              <p14:xfrm>
                <a:off x="4742685" y="2530522"/>
                <a:ext cx="93600" cy="263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A3184D0-6DE8-43FD-9CCD-794750ADA6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80045" y="2467882"/>
                  <a:ext cx="2192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41003EF-55BF-4063-A8C3-1F5E4D19F0D7}"/>
                    </a:ext>
                  </a:extLst>
                </p14:cNvPr>
                <p14:cNvContentPartPr/>
                <p14:nvPr/>
              </p14:nvContentPartPr>
              <p14:xfrm>
                <a:off x="4774725" y="2764522"/>
                <a:ext cx="36360" cy="14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41003EF-55BF-4063-A8C3-1F5E4D19F0D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11725" y="2701882"/>
                  <a:ext cx="16200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668BADA-049A-4FAD-84DB-B664E12C3EEE}"/>
                  </a:ext>
                </a:extLst>
              </p14:cNvPr>
              <p14:cNvContentPartPr/>
              <p14:nvPr/>
            </p14:nvContentPartPr>
            <p14:xfrm>
              <a:off x="3997845" y="2788282"/>
              <a:ext cx="36360" cy="37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668BADA-049A-4FAD-84DB-B664E12C3EE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35205" y="2725642"/>
                <a:ext cx="1620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86C0D18-C557-41E8-AE45-49E33DB20DDD}"/>
                  </a:ext>
                </a:extLst>
              </p14:cNvPr>
              <p14:cNvContentPartPr/>
              <p14:nvPr/>
            </p14:nvContentPartPr>
            <p14:xfrm>
              <a:off x="3497805" y="1620802"/>
              <a:ext cx="72720" cy="22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86C0D18-C557-41E8-AE45-49E33DB20DD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34805" y="1558162"/>
                <a:ext cx="1983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9105FE7-06D9-4A4C-9EDC-95BE4F79AF8C}"/>
                  </a:ext>
                </a:extLst>
              </p14:cNvPr>
              <p14:cNvContentPartPr/>
              <p14:nvPr/>
            </p14:nvContentPartPr>
            <p14:xfrm>
              <a:off x="5171445" y="1912042"/>
              <a:ext cx="28440" cy="1170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9105FE7-06D9-4A4C-9EDC-95BE4F79AF8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08805" y="1849042"/>
                <a:ext cx="1540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49" name="Ink 2048">
                <a:extLst>
                  <a:ext uri="{FF2B5EF4-FFF2-40B4-BE49-F238E27FC236}">
                    <a16:creationId xmlns:a16="http://schemas.microsoft.com/office/drawing/2014/main" id="{0A396B30-98AE-4880-B541-8C613DB3B438}"/>
                  </a:ext>
                </a:extLst>
              </p14:cNvPr>
              <p14:cNvContentPartPr/>
              <p14:nvPr/>
            </p14:nvContentPartPr>
            <p14:xfrm>
              <a:off x="7174125" y="1223002"/>
              <a:ext cx="36360" cy="93960"/>
            </p14:xfrm>
          </p:contentPart>
        </mc:Choice>
        <mc:Fallback>
          <p:pic>
            <p:nvPicPr>
              <p:cNvPr id="2049" name="Ink 2048">
                <a:extLst>
                  <a:ext uri="{FF2B5EF4-FFF2-40B4-BE49-F238E27FC236}">
                    <a16:creationId xmlns:a16="http://schemas.microsoft.com/office/drawing/2014/main" id="{0A396B30-98AE-4880-B541-8C613DB3B43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11125" y="1160002"/>
                <a:ext cx="16200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5971E120-9B0E-4671-A822-D889655379D5}"/>
              </a:ext>
            </a:extLst>
          </p:cNvPr>
          <p:cNvGrpSpPr/>
          <p:nvPr/>
        </p:nvGrpSpPr>
        <p:grpSpPr>
          <a:xfrm>
            <a:off x="7106805" y="1863802"/>
            <a:ext cx="288000" cy="178920"/>
            <a:chOff x="7106805" y="1863802"/>
            <a:chExt cx="28800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2CBA7AED-61C9-4A91-B10F-185A09E25367}"/>
                    </a:ext>
                  </a:extLst>
                </p14:cNvPr>
                <p14:cNvContentPartPr/>
                <p14:nvPr/>
              </p14:nvContentPartPr>
              <p14:xfrm>
                <a:off x="7337205" y="2002402"/>
                <a:ext cx="57600" cy="40320"/>
              </p14:xfrm>
            </p:contentPart>
          </mc:Choice>
          <mc:Fallback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2CBA7AED-61C9-4A91-B10F-185A09E2536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74205" y="1939402"/>
                  <a:ext cx="183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623B7BFA-8936-4259-A043-18E4DFD73525}"/>
                    </a:ext>
                  </a:extLst>
                </p14:cNvPr>
                <p14:cNvContentPartPr/>
                <p14:nvPr/>
              </p14:nvContentPartPr>
              <p14:xfrm>
                <a:off x="7106805" y="1863802"/>
                <a:ext cx="93240" cy="69480"/>
              </p14:xfrm>
            </p:contentPart>
          </mc:Choice>
          <mc:Fallback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623B7BFA-8936-4259-A043-18E4DFD7352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44165" y="1801162"/>
                  <a:ext cx="21888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55" name="Ink 2054">
                <a:extLst>
                  <a:ext uri="{FF2B5EF4-FFF2-40B4-BE49-F238E27FC236}">
                    <a16:creationId xmlns:a16="http://schemas.microsoft.com/office/drawing/2014/main" id="{870BF960-ED67-470F-8D48-6243B47B837C}"/>
                  </a:ext>
                </a:extLst>
              </p14:cNvPr>
              <p14:cNvContentPartPr/>
              <p14:nvPr/>
            </p14:nvContentPartPr>
            <p14:xfrm>
              <a:off x="4232205" y="2547082"/>
              <a:ext cx="1485720" cy="600120"/>
            </p14:xfrm>
          </p:contentPart>
        </mc:Choice>
        <mc:Fallback>
          <p:pic>
            <p:nvPicPr>
              <p:cNvPr id="2055" name="Ink 2054">
                <a:extLst>
                  <a:ext uri="{FF2B5EF4-FFF2-40B4-BE49-F238E27FC236}">
                    <a16:creationId xmlns:a16="http://schemas.microsoft.com/office/drawing/2014/main" id="{870BF960-ED67-470F-8D48-6243B47B837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178205" y="2439082"/>
                <a:ext cx="1593360" cy="815760"/>
              </a:xfrm>
              <a:prstGeom prst="rect">
                <a:avLst/>
              </a:prstGeom>
            </p:spPr>
          </p:pic>
        </mc:Fallback>
      </mc:AlternateContent>
      <p:sp>
        <p:nvSpPr>
          <p:cNvPr id="2056" name="TextBox 2055">
            <a:extLst>
              <a:ext uri="{FF2B5EF4-FFF2-40B4-BE49-F238E27FC236}">
                <a16:creationId xmlns:a16="http://schemas.microsoft.com/office/drawing/2014/main" id="{8D7F9A56-32F6-4A6F-B7F2-B19699FA822D}"/>
              </a:ext>
            </a:extLst>
          </p:cNvPr>
          <p:cNvSpPr txBox="1"/>
          <p:nvPr/>
        </p:nvSpPr>
        <p:spPr>
          <a:xfrm>
            <a:off x="1039365" y="5105400"/>
            <a:ext cx="726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need a particular vector identity for the first term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057" name="Ink 2056">
                <a:extLst>
                  <a:ext uri="{FF2B5EF4-FFF2-40B4-BE49-F238E27FC236}">
                    <a16:creationId xmlns:a16="http://schemas.microsoft.com/office/drawing/2014/main" id="{FA95B64C-2357-446C-9C60-53800AB5F17D}"/>
                  </a:ext>
                </a:extLst>
              </p14:cNvPr>
              <p14:cNvContentPartPr/>
              <p14:nvPr/>
            </p14:nvContentPartPr>
            <p14:xfrm>
              <a:off x="1085445" y="5259682"/>
              <a:ext cx="5019120" cy="87840"/>
            </p14:xfrm>
          </p:contentPart>
        </mc:Choice>
        <mc:Fallback>
          <p:pic>
            <p:nvPicPr>
              <p:cNvPr id="2057" name="Ink 2056">
                <a:extLst>
                  <a:ext uri="{FF2B5EF4-FFF2-40B4-BE49-F238E27FC236}">
                    <a16:creationId xmlns:a16="http://schemas.microsoft.com/office/drawing/2014/main" id="{FA95B64C-2357-446C-9C60-53800AB5F17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31805" y="5152042"/>
                <a:ext cx="5126760" cy="30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56"/>
          <a:stretch>
            <a:fillRect/>
          </a:stretch>
        </p:blipFill>
        <p:spPr bwMode="auto">
          <a:xfrm>
            <a:off x="41431" y="1799864"/>
            <a:ext cx="9026369" cy="429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" y="2819400"/>
            <a:ext cx="268605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              In this problem  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2819400"/>
            <a:ext cx="2895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derivatives are taken at constant </a:t>
            </a:r>
            <a:r>
              <a:rPr lang="en-US" sz="2000" b="1" i="1" dirty="0"/>
              <a:t>v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25417" y="6248400"/>
            <a:ext cx="4881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Equation of motion for particle in given fields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1E2706-8326-4B4E-B7DF-91A863A3E9F8}"/>
                  </a:ext>
                </a:extLst>
              </p14:cNvPr>
              <p14:cNvContentPartPr/>
              <p14:nvPr/>
            </p14:nvContentPartPr>
            <p14:xfrm>
              <a:off x="7536285" y="2535922"/>
              <a:ext cx="67680" cy="28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1E2706-8326-4B4E-B7DF-91A863A3E9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3645" y="2472922"/>
                <a:ext cx="193320" cy="41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8B4DCF3-690D-40A9-B998-B1743C6D36E5}"/>
              </a:ext>
            </a:extLst>
          </p:cNvPr>
          <p:cNvGrpSpPr/>
          <p:nvPr/>
        </p:nvGrpSpPr>
        <p:grpSpPr>
          <a:xfrm>
            <a:off x="5764005" y="2475082"/>
            <a:ext cx="872640" cy="77040"/>
            <a:chOff x="5764005" y="2475082"/>
            <a:chExt cx="872640" cy="7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3AF337B-FDF7-4DF7-B0A6-D3CC5BC4F809}"/>
                    </a:ext>
                  </a:extLst>
                </p14:cNvPr>
                <p14:cNvContentPartPr/>
                <p14:nvPr/>
              </p14:nvContentPartPr>
              <p14:xfrm>
                <a:off x="5764005" y="2507122"/>
                <a:ext cx="486360" cy="45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3AF337B-FDF7-4DF7-B0A6-D3CC5BC4F8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01365" y="2444482"/>
                  <a:ext cx="612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DFE14B4-1DC3-4C57-B1F4-5B186ADE8A1C}"/>
                    </a:ext>
                  </a:extLst>
                </p14:cNvPr>
                <p14:cNvContentPartPr/>
                <p14:nvPr/>
              </p14:nvContentPartPr>
              <p14:xfrm>
                <a:off x="6467445" y="2475082"/>
                <a:ext cx="169200" cy="40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DFE14B4-1DC3-4C57-B1F4-5B186ADE8A1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04805" y="2412082"/>
                  <a:ext cx="29484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204230C-4BDB-4056-9128-20CCD809B0A5}"/>
                  </a:ext>
                </a:extLst>
              </p14:cNvPr>
              <p14:cNvContentPartPr/>
              <p14:nvPr/>
            </p14:nvContentPartPr>
            <p14:xfrm>
              <a:off x="6442245" y="1991962"/>
              <a:ext cx="64800" cy="50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204230C-4BDB-4056-9128-20CCD809B0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79605" y="1928962"/>
                <a:ext cx="190440" cy="1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5EDF87D-183F-4B45-84E0-A72F07F50D2F}"/>
              </a:ext>
            </a:extLst>
          </p:cNvPr>
          <p:cNvGrpSpPr/>
          <p:nvPr/>
        </p:nvGrpSpPr>
        <p:grpSpPr>
          <a:xfrm>
            <a:off x="5617845" y="1966042"/>
            <a:ext cx="310680" cy="299880"/>
            <a:chOff x="5617845" y="1966042"/>
            <a:chExt cx="31068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1D219E2-FA15-452E-A3EE-76A0FFB01630}"/>
                    </a:ext>
                  </a:extLst>
                </p14:cNvPr>
                <p14:cNvContentPartPr/>
                <p14:nvPr/>
              </p14:nvContentPartPr>
              <p14:xfrm>
                <a:off x="5920245" y="1976122"/>
                <a:ext cx="3240" cy="4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1D219E2-FA15-452E-A3EE-76A0FFB016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57605" y="1913122"/>
                  <a:ext cx="128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8F0F7CA-495F-4995-BED2-35770F2431E6}"/>
                    </a:ext>
                  </a:extLst>
                </p14:cNvPr>
                <p14:cNvContentPartPr/>
                <p14:nvPr/>
              </p14:nvContentPartPr>
              <p14:xfrm>
                <a:off x="5779845" y="1966042"/>
                <a:ext cx="148680" cy="105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8F0F7CA-495F-4995-BED2-35770F2431E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16845" y="1903402"/>
                  <a:ext cx="274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EC9CB5E-2F70-4CB2-8A25-05E5E42ED8AE}"/>
                    </a:ext>
                  </a:extLst>
                </p14:cNvPr>
                <p14:cNvContentPartPr/>
                <p14:nvPr/>
              </p14:nvContentPartPr>
              <p14:xfrm>
                <a:off x="5617845" y="2104642"/>
                <a:ext cx="64800" cy="161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EC9CB5E-2F70-4CB2-8A25-05E5E42ED8A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54845" y="2041642"/>
                  <a:ext cx="190440" cy="28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C1EB7D9-686C-436F-A6CA-C6C02372CC9A}"/>
                  </a:ext>
                </a:extLst>
              </p14:cNvPr>
              <p14:cNvContentPartPr/>
              <p14:nvPr/>
            </p14:nvContentPartPr>
            <p14:xfrm>
              <a:off x="5508405" y="1795762"/>
              <a:ext cx="100440" cy="53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C1EB7D9-686C-436F-A6CA-C6C02372CC9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45405" y="1733122"/>
                <a:ext cx="2260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D327209-71D6-4AA5-A39D-0E7985318973}"/>
                  </a:ext>
                </a:extLst>
              </p14:cNvPr>
              <p14:cNvContentPartPr/>
              <p14:nvPr/>
            </p14:nvContentPartPr>
            <p14:xfrm>
              <a:off x="6516045" y="2452042"/>
              <a:ext cx="51840" cy="691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D327209-71D6-4AA5-A39D-0E79853189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53045" y="2389042"/>
                <a:ext cx="1774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7BF0EF8-8FAB-4111-A922-D443E7895B38}"/>
                  </a:ext>
                </a:extLst>
              </p14:cNvPr>
              <p14:cNvContentPartPr/>
              <p14:nvPr/>
            </p14:nvContentPartPr>
            <p14:xfrm>
              <a:off x="5767605" y="2479042"/>
              <a:ext cx="36360" cy="500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7BF0EF8-8FAB-4111-A922-D443E7895B3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04605" y="2416402"/>
                <a:ext cx="1620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7131C3-B7C0-43FC-9DFC-EE4B2C79C1EC}"/>
                  </a:ext>
                </a:extLst>
              </p14:cNvPr>
              <p14:cNvContentPartPr/>
              <p14:nvPr/>
            </p14:nvContentPartPr>
            <p14:xfrm>
              <a:off x="3804525" y="2242162"/>
              <a:ext cx="287280" cy="3196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7131C3-B7C0-43FC-9DFC-EE4B2C79C1E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41525" y="2179162"/>
                <a:ext cx="412920" cy="44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2" name="Group 3081">
            <a:extLst>
              <a:ext uri="{FF2B5EF4-FFF2-40B4-BE49-F238E27FC236}">
                <a16:creationId xmlns:a16="http://schemas.microsoft.com/office/drawing/2014/main" id="{2955466B-B32A-4193-9E8A-4098D23A5089}"/>
              </a:ext>
            </a:extLst>
          </p:cNvPr>
          <p:cNvGrpSpPr/>
          <p:nvPr/>
        </p:nvGrpSpPr>
        <p:grpSpPr>
          <a:xfrm>
            <a:off x="3060405" y="2074042"/>
            <a:ext cx="51840" cy="136440"/>
            <a:chOff x="3060405" y="2074042"/>
            <a:chExt cx="51840" cy="13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080" name="Ink 3079">
                  <a:extLst>
                    <a:ext uri="{FF2B5EF4-FFF2-40B4-BE49-F238E27FC236}">
                      <a16:creationId xmlns:a16="http://schemas.microsoft.com/office/drawing/2014/main" id="{FC62472E-4F4D-417A-AECA-A7ADF9B2B6F5}"/>
                    </a:ext>
                  </a:extLst>
                </p14:cNvPr>
                <p14:cNvContentPartPr/>
                <p14:nvPr/>
              </p14:nvContentPartPr>
              <p14:xfrm>
                <a:off x="3060405" y="2131642"/>
                <a:ext cx="47160" cy="41400"/>
              </p14:xfrm>
            </p:contentPart>
          </mc:Choice>
          <mc:Fallback>
            <p:pic>
              <p:nvPicPr>
                <p:cNvPr id="3080" name="Ink 3079">
                  <a:extLst>
                    <a:ext uri="{FF2B5EF4-FFF2-40B4-BE49-F238E27FC236}">
                      <a16:creationId xmlns:a16="http://schemas.microsoft.com/office/drawing/2014/main" id="{FC62472E-4F4D-417A-AECA-A7ADF9B2B6F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97765" y="2068642"/>
                  <a:ext cx="172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081" name="Ink 3080">
                  <a:extLst>
                    <a:ext uri="{FF2B5EF4-FFF2-40B4-BE49-F238E27FC236}">
                      <a16:creationId xmlns:a16="http://schemas.microsoft.com/office/drawing/2014/main" id="{BCAF3D5A-EC83-4B83-8309-9C141E496D27}"/>
                    </a:ext>
                  </a:extLst>
                </p14:cNvPr>
                <p14:cNvContentPartPr/>
                <p14:nvPr/>
              </p14:nvContentPartPr>
              <p14:xfrm>
                <a:off x="3060405" y="2074042"/>
                <a:ext cx="51840" cy="136440"/>
              </p14:xfrm>
            </p:contentPart>
          </mc:Choice>
          <mc:Fallback>
            <p:pic>
              <p:nvPicPr>
                <p:cNvPr id="3081" name="Ink 3080">
                  <a:extLst>
                    <a:ext uri="{FF2B5EF4-FFF2-40B4-BE49-F238E27FC236}">
                      <a16:creationId xmlns:a16="http://schemas.microsoft.com/office/drawing/2014/main" id="{BCAF3D5A-EC83-4B83-8309-9C141E496D2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97765" y="2011042"/>
                  <a:ext cx="177480" cy="26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083" name="Ink 3082">
                <a:extLst>
                  <a:ext uri="{FF2B5EF4-FFF2-40B4-BE49-F238E27FC236}">
                    <a16:creationId xmlns:a16="http://schemas.microsoft.com/office/drawing/2014/main" id="{F408F203-A059-44D7-8C4E-894B79D77D30}"/>
                  </a:ext>
                </a:extLst>
              </p14:cNvPr>
              <p14:cNvContentPartPr/>
              <p14:nvPr/>
            </p14:nvContentPartPr>
            <p14:xfrm>
              <a:off x="978885" y="2486962"/>
              <a:ext cx="96480" cy="85680"/>
            </p14:xfrm>
          </p:contentPart>
        </mc:Choice>
        <mc:Fallback>
          <p:pic>
            <p:nvPicPr>
              <p:cNvPr id="3083" name="Ink 3082">
                <a:extLst>
                  <a:ext uri="{FF2B5EF4-FFF2-40B4-BE49-F238E27FC236}">
                    <a16:creationId xmlns:a16="http://schemas.microsoft.com/office/drawing/2014/main" id="{F408F203-A059-44D7-8C4E-894B79D77D3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245" y="2423962"/>
                <a:ext cx="222120" cy="21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6" name="Group 3085">
            <a:extLst>
              <a:ext uri="{FF2B5EF4-FFF2-40B4-BE49-F238E27FC236}">
                <a16:creationId xmlns:a16="http://schemas.microsoft.com/office/drawing/2014/main" id="{E9D41CA8-ED55-4906-A25E-13E8CC88993B}"/>
              </a:ext>
            </a:extLst>
          </p:cNvPr>
          <p:cNvGrpSpPr/>
          <p:nvPr/>
        </p:nvGrpSpPr>
        <p:grpSpPr>
          <a:xfrm>
            <a:off x="1622925" y="1940842"/>
            <a:ext cx="128520" cy="107640"/>
            <a:chOff x="1622925" y="1940842"/>
            <a:chExt cx="128520" cy="10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84" name="Ink 3083">
                  <a:extLst>
                    <a:ext uri="{FF2B5EF4-FFF2-40B4-BE49-F238E27FC236}">
                      <a16:creationId xmlns:a16="http://schemas.microsoft.com/office/drawing/2014/main" id="{542046A9-17AC-4EFE-897F-AF270E6C12B9}"/>
                    </a:ext>
                  </a:extLst>
                </p14:cNvPr>
                <p14:cNvContentPartPr/>
                <p14:nvPr/>
              </p14:nvContentPartPr>
              <p14:xfrm>
                <a:off x="1622925" y="1984042"/>
                <a:ext cx="122040" cy="64440"/>
              </p14:xfrm>
            </p:contentPart>
          </mc:Choice>
          <mc:Fallback>
            <p:pic>
              <p:nvPicPr>
                <p:cNvPr id="3084" name="Ink 3083">
                  <a:extLst>
                    <a:ext uri="{FF2B5EF4-FFF2-40B4-BE49-F238E27FC236}">
                      <a16:creationId xmlns:a16="http://schemas.microsoft.com/office/drawing/2014/main" id="{542046A9-17AC-4EFE-897F-AF270E6C12B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60285" y="1921402"/>
                  <a:ext cx="247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85" name="Ink 3084">
                  <a:extLst>
                    <a:ext uri="{FF2B5EF4-FFF2-40B4-BE49-F238E27FC236}">
                      <a16:creationId xmlns:a16="http://schemas.microsoft.com/office/drawing/2014/main" id="{E57870FD-BF78-4351-B3A4-0ECBF7EFE297}"/>
                    </a:ext>
                  </a:extLst>
                </p14:cNvPr>
                <p14:cNvContentPartPr/>
                <p14:nvPr/>
              </p14:nvContentPartPr>
              <p14:xfrm>
                <a:off x="1681965" y="1940842"/>
                <a:ext cx="69480" cy="52920"/>
              </p14:xfrm>
            </p:contentPart>
          </mc:Choice>
          <mc:Fallback>
            <p:pic>
              <p:nvPicPr>
                <p:cNvPr id="3085" name="Ink 3084">
                  <a:extLst>
                    <a:ext uri="{FF2B5EF4-FFF2-40B4-BE49-F238E27FC236}">
                      <a16:creationId xmlns:a16="http://schemas.microsoft.com/office/drawing/2014/main" id="{E57870FD-BF78-4351-B3A4-0ECBF7EFE29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19325" y="1877842"/>
                  <a:ext cx="19512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087" name="Ink 3086">
                <a:extLst>
                  <a:ext uri="{FF2B5EF4-FFF2-40B4-BE49-F238E27FC236}">
                    <a16:creationId xmlns:a16="http://schemas.microsoft.com/office/drawing/2014/main" id="{13677D9C-B09F-4404-A473-7E9FC8098EF6}"/>
                  </a:ext>
                </a:extLst>
              </p14:cNvPr>
              <p14:cNvContentPartPr/>
              <p14:nvPr/>
            </p14:nvContentPartPr>
            <p14:xfrm>
              <a:off x="1001925" y="2004922"/>
              <a:ext cx="62640" cy="55440"/>
            </p14:xfrm>
          </p:contentPart>
        </mc:Choice>
        <mc:Fallback>
          <p:pic>
            <p:nvPicPr>
              <p:cNvPr id="3087" name="Ink 3086">
                <a:extLst>
                  <a:ext uri="{FF2B5EF4-FFF2-40B4-BE49-F238E27FC236}">
                    <a16:creationId xmlns:a16="http://schemas.microsoft.com/office/drawing/2014/main" id="{13677D9C-B09F-4404-A473-7E9FC8098EF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39285" y="1941922"/>
                <a:ext cx="1882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88" name="Ink 3087">
                <a:extLst>
                  <a:ext uri="{FF2B5EF4-FFF2-40B4-BE49-F238E27FC236}">
                    <a16:creationId xmlns:a16="http://schemas.microsoft.com/office/drawing/2014/main" id="{AFE2AAD2-3FA6-46F7-8238-5E64F6224A9E}"/>
                  </a:ext>
                </a:extLst>
              </p14:cNvPr>
              <p14:cNvContentPartPr/>
              <p14:nvPr/>
            </p14:nvContentPartPr>
            <p14:xfrm>
              <a:off x="730845" y="2390842"/>
              <a:ext cx="62640" cy="113400"/>
            </p14:xfrm>
          </p:contentPart>
        </mc:Choice>
        <mc:Fallback>
          <p:pic>
            <p:nvPicPr>
              <p:cNvPr id="3088" name="Ink 3087">
                <a:extLst>
                  <a:ext uri="{FF2B5EF4-FFF2-40B4-BE49-F238E27FC236}">
                    <a16:creationId xmlns:a16="http://schemas.microsoft.com/office/drawing/2014/main" id="{AFE2AAD2-3FA6-46F7-8238-5E64F6224A9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8205" y="2327842"/>
                <a:ext cx="188280" cy="23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5EF4FB73-9446-4359-9263-47B30B2527B1}"/>
              </a:ext>
            </a:extLst>
          </p:cNvPr>
          <p:cNvGrpSpPr/>
          <p:nvPr/>
        </p:nvGrpSpPr>
        <p:grpSpPr>
          <a:xfrm>
            <a:off x="4347405" y="2493082"/>
            <a:ext cx="313560" cy="101520"/>
            <a:chOff x="4347405" y="2493082"/>
            <a:chExt cx="313560" cy="10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89" name="Ink 3088">
                  <a:extLst>
                    <a:ext uri="{FF2B5EF4-FFF2-40B4-BE49-F238E27FC236}">
                      <a16:creationId xmlns:a16="http://schemas.microsoft.com/office/drawing/2014/main" id="{D7521385-13D7-449E-B9C0-735B4F6A512D}"/>
                    </a:ext>
                  </a:extLst>
                </p14:cNvPr>
                <p14:cNvContentPartPr/>
                <p14:nvPr/>
              </p14:nvContentPartPr>
              <p14:xfrm>
                <a:off x="4347405" y="2493082"/>
                <a:ext cx="95400" cy="73440"/>
              </p14:xfrm>
            </p:contentPart>
          </mc:Choice>
          <mc:Fallback>
            <p:pic>
              <p:nvPicPr>
                <p:cNvPr id="3089" name="Ink 3088">
                  <a:extLst>
                    <a:ext uri="{FF2B5EF4-FFF2-40B4-BE49-F238E27FC236}">
                      <a16:creationId xmlns:a16="http://schemas.microsoft.com/office/drawing/2014/main" id="{D7521385-13D7-449E-B9C0-735B4F6A51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84405" y="2430442"/>
                  <a:ext cx="221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90" name="Ink 3089">
                  <a:extLst>
                    <a:ext uri="{FF2B5EF4-FFF2-40B4-BE49-F238E27FC236}">
                      <a16:creationId xmlns:a16="http://schemas.microsoft.com/office/drawing/2014/main" id="{76104AA6-A011-4839-950D-2862BDC75D3F}"/>
                    </a:ext>
                  </a:extLst>
                </p14:cNvPr>
                <p14:cNvContentPartPr/>
                <p14:nvPr/>
              </p14:nvContentPartPr>
              <p14:xfrm>
                <a:off x="4542165" y="2527282"/>
                <a:ext cx="118800" cy="67320"/>
              </p14:xfrm>
            </p:contentPart>
          </mc:Choice>
          <mc:Fallback>
            <p:pic>
              <p:nvPicPr>
                <p:cNvPr id="3090" name="Ink 3089">
                  <a:extLst>
                    <a:ext uri="{FF2B5EF4-FFF2-40B4-BE49-F238E27FC236}">
                      <a16:creationId xmlns:a16="http://schemas.microsoft.com/office/drawing/2014/main" id="{76104AA6-A011-4839-950D-2862BDC75D3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79525" y="2464282"/>
                  <a:ext cx="24444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2" name="Group 3091">
            <a:extLst>
              <a:ext uri="{FF2B5EF4-FFF2-40B4-BE49-F238E27FC236}">
                <a16:creationId xmlns:a16="http://schemas.microsoft.com/office/drawing/2014/main" id="{5A67F9E9-C1AB-4FF4-82BF-A6A36F8EDE96}"/>
              </a:ext>
            </a:extLst>
          </p:cNvPr>
          <p:cNvGrpSpPr/>
          <p:nvPr/>
        </p:nvGrpSpPr>
        <p:grpSpPr>
          <a:xfrm>
            <a:off x="3709125" y="2123002"/>
            <a:ext cx="406080" cy="515880"/>
            <a:chOff x="3709125" y="2123002"/>
            <a:chExt cx="406080" cy="51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B930C65-60E5-4E7A-A1BC-0419508A3CA6}"/>
                    </a:ext>
                  </a:extLst>
                </p14:cNvPr>
                <p14:cNvContentPartPr/>
                <p14:nvPr/>
              </p14:nvContentPartPr>
              <p14:xfrm>
                <a:off x="4018005" y="2128042"/>
                <a:ext cx="97200" cy="28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B930C65-60E5-4E7A-A1BC-0419508A3CA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55365" y="2065402"/>
                  <a:ext cx="222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72" name="Ink 3071">
                  <a:extLst>
                    <a:ext uri="{FF2B5EF4-FFF2-40B4-BE49-F238E27FC236}">
                      <a16:creationId xmlns:a16="http://schemas.microsoft.com/office/drawing/2014/main" id="{15EE7CA8-CDFE-4A55-941E-55B55A1E8592}"/>
                    </a:ext>
                  </a:extLst>
                </p14:cNvPr>
                <p14:cNvContentPartPr/>
                <p14:nvPr/>
              </p14:nvContentPartPr>
              <p14:xfrm>
                <a:off x="3856725" y="2123002"/>
                <a:ext cx="97920" cy="33120"/>
              </p14:xfrm>
            </p:contentPart>
          </mc:Choice>
          <mc:Fallback>
            <p:pic>
              <p:nvPicPr>
                <p:cNvPr id="3072" name="Ink 3071">
                  <a:extLst>
                    <a:ext uri="{FF2B5EF4-FFF2-40B4-BE49-F238E27FC236}">
                      <a16:creationId xmlns:a16="http://schemas.microsoft.com/office/drawing/2014/main" id="{15EE7CA8-CDFE-4A55-941E-55B55A1E859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93725" y="2060362"/>
                  <a:ext cx="223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75" name="Ink 3074">
                  <a:extLst>
                    <a:ext uri="{FF2B5EF4-FFF2-40B4-BE49-F238E27FC236}">
                      <a16:creationId xmlns:a16="http://schemas.microsoft.com/office/drawing/2014/main" id="{519E7084-4DA9-433B-BA5F-45BD697F9A55}"/>
                    </a:ext>
                  </a:extLst>
                </p14:cNvPr>
                <p14:cNvContentPartPr/>
                <p14:nvPr/>
              </p14:nvContentPartPr>
              <p14:xfrm>
                <a:off x="3977685" y="2287162"/>
                <a:ext cx="104760" cy="232920"/>
              </p14:xfrm>
            </p:contentPart>
          </mc:Choice>
          <mc:Fallback>
            <p:pic>
              <p:nvPicPr>
                <p:cNvPr id="3075" name="Ink 3074">
                  <a:extLst>
                    <a:ext uri="{FF2B5EF4-FFF2-40B4-BE49-F238E27FC236}">
                      <a16:creationId xmlns:a16="http://schemas.microsoft.com/office/drawing/2014/main" id="{519E7084-4DA9-433B-BA5F-45BD697F9A5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15045" y="2224162"/>
                  <a:ext cx="2304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76" name="Ink 3075">
                  <a:extLst>
                    <a:ext uri="{FF2B5EF4-FFF2-40B4-BE49-F238E27FC236}">
                      <a16:creationId xmlns:a16="http://schemas.microsoft.com/office/drawing/2014/main" id="{52813F65-5F18-429D-9274-5C3FE8F05B3B}"/>
                    </a:ext>
                  </a:extLst>
                </p14:cNvPr>
                <p14:cNvContentPartPr/>
                <p14:nvPr/>
              </p14:nvContentPartPr>
              <p14:xfrm>
                <a:off x="3830085" y="2193202"/>
                <a:ext cx="60480" cy="251640"/>
              </p14:xfrm>
            </p:contentPart>
          </mc:Choice>
          <mc:Fallback>
            <p:pic>
              <p:nvPicPr>
                <p:cNvPr id="3076" name="Ink 3075">
                  <a:extLst>
                    <a:ext uri="{FF2B5EF4-FFF2-40B4-BE49-F238E27FC236}">
                      <a16:creationId xmlns:a16="http://schemas.microsoft.com/office/drawing/2014/main" id="{52813F65-5F18-429D-9274-5C3FE8F05B3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67085" y="2130562"/>
                  <a:ext cx="1861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78" name="Ink 3077">
                  <a:extLst>
                    <a:ext uri="{FF2B5EF4-FFF2-40B4-BE49-F238E27FC236}">
                      <a16:creationId xmlns:a16="http://schemas.microsoft.com/office/drawing/2014/main" id="{BB89B0D9-68E3-470C-BC0D-63D17FA7F14A}"/>
                    </a:ext>
                  </a:extLst>
                </p14:cNvPr>
                <p14:cNvContentPartPr/>
                <p14:nvPr/>
              </p14:nvContentPartPr>
              <p14:xfrm>
                <a:off x="4044645" y="2155762"/>
                <a:ext cx="62640" cy="10080"/>
              </p14:xfrm>
            </p:contentPart>
          </mc:Choice>
          <mc:Fallback>
            <p:pic>
              <p:nvPicPr>
                <p:cNvPr id="3078" name="Ink 3077">
                  <a:extLst>
                    <a:ext uri="{FF2B5EF4-FFF2-40B4-BE49-F238E27FC236}">
                      <a16:creationId xmlns:a16="http://schemas.microsoft.com/office/drawing/2014/main" id="{BB89B0D9-68E3-470C-BC0D-63D17FA7F14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82005" y="2093122"/>
                  <a:ext cx="188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91" name="Ink 3090">
                  <a:extLst>
                    <a:ext uri="{FF2B5EF4-FFF2-40B4-BE49-F238E27FC236}">
                      <a16:creationId xmlns:a16="http://schemas.microsoft.com/office/drawing/2014/main" id="{817341F6-6B32-4CF0-91AE-622C53DBC5EF}"/>
                    </a:ext>
                  </a:extLst>
                </p14:cNvPr>
                <p14:cNvContentPartPr/>
                <p14:nvPr/>
              </p14:nvContentPartPr>
              <p14:xfrm>
                <a:off x="3709125" y="2528362"/>
                <a:ext cx="137520" cy="110520"/>
              </p14:xfrm>
            </p:contentPart>
          </mc:Choice>
          <mc:Fallback>
            <p:pic>
              <p:nvPicPr>
                <p:cNvPr id="3091" name="Ink 3090">
                  <a:extLst>
                    <a:ext uri="{FF2B5EF4-FFF2-40B4-BE49-F238E27FC236}">
                      <a16:creationId xmlns:a16="http://schemas.microsoft.com/office/drawing/2014/main" id="{817341F6-6B32-4CF0-91AE-622C53DBC5E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46125" y="2465362"/>
                  <a:ext cx="26316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6" name="Group 3095">
            <a:extLst>
              <a:ext uri="{FF2B5EF4-FFF2-40B4-BE49-F238E27FC236}">
                <a16:creationId xmlns:a16="http://schemas.microsoft.com/office/drawing/2014/main" id="{AE72418C-FD9D-4A76-AB5C-3DF660F5832D}"/>
              </a:ext>
            </a:extLst>
          </p:cNvPr>
          <p:cNvGrpSpPr/>
          <p:nvPr/>
        </p:nvGrpSpPr>
        <p:grpSpPr>
          <a:xfrm>
            <a:off x="5380245" y="1978282"/>
            <a:ext cx="117360" cy="188640"/>
            <a:chOff x="5380245" y="1978282"/>
            <a:chExt cx="11736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94" name="Ink 3093">
                  <a:extLst>
                    <a:ext uri="{FF2B5EF4-FFF2-40B4-BE49-F238E27FC236}">
                      <a16:creationId xmlns:a16="http://schemas.microsoft.com/office/drawing/2014/main" id="{BA1A8511-8188-47D7-BB55-3A0C3057448F}"/>
                    </a:ext>
                  </a:extLst>
                </p14:cNvPr>
                <p14:cNvContentPartPr/>
                <p14:nvPr/>
              </p14:nvContentPartPr>
              <p14:xfrm>
                <a:off x="5380245" y="2121202"/>
                <a:ext cx="81720" cy="45720"/>
              </p14:xfrm>
            </p:contentPart>
          </mc:Choice>
          <mc:Fallback>
            <p:pic>
              <p:nvPicPr>
                <p:cNvPr id="3094" name="Ink 3093">
                  <a:extLst>
                    <a:ext uri="{FF2B5EF4-FFF2-40B4-BE49-F238E27FC236}">
                      <a16:creationId xmlns:a16="http://schemas.microsoft.com/office/drawing/2014/main" id="{BA1A8511-8188-47D7-BB55-3A0C3057448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17245" y="2058202"/>
                  <a:ext cx="207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095" name="Ink 3094">
                  <a:extLst>
                    <a:ext uri="{FF2B5EF4-FFF2-40B4-BE49-F238E27FC236}">
                      <a16:creationId xmlns:a16="http://schemas.microsoft.com/office/drawing/2014/main" id="{2F825537-E841-450D-8033-DCB44279DA35}"/>
                    </a:ext>
                  </a:extLst>
                </p14:cNvPr>
                <p14:cNvContentPartPr/>
                <p14:nvPr/>
              </p14:nvContentPartPr>
              <p14:xfrm>
                <a:off x="5456925" y="1978282"/>
                <a:ext cx="40680" cy="124200"/>
              </p14:xfrm>
            </p:contentPart>
          </mc:Choice>
          <mc:Fallback>
            <p:pic>
              <p:nvPicPr>
                <p:cNvPr id="3095" name="Ink 3094">
                  <a:extLst>
                    <a:ext uri="{FF2B5EF4-FFF2-40B4-BE49-F238E27FC236}">
                      <a16:creationId xmlns:a16="http://schemas.microsoft.com/office/drawing/2014/main" id="{2F825537-E841-450D-8033-DCB44279DA3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93925" y="1915642"/>
                  <a:ext cx="166320" cy="24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097" name="Ink 3096">
                <a:extLst>
                  <a:ext uri="{FF2B5EF4-FFF2-40B4-BE49-F238E27FC236}">
                    <a16:creationId xmlns:a16="http://schemas.microsoft.com/office/drawing/2014/main" id="{A16F595B-76F1-4FC1-8B70-69B4F51214AE}"/>
                  </a:ext>
                </a:extLst>
              </p14:cNvPr>
              <p14:cNvContentPartPr/>
              <p14:nvPr/>
            </p14:nvContentPartPr>
            <p14:xfrm>
              <a:off x="5169645" y="2244322"/>
              <a:ext cx="47160" cy="128880"/>
            </p14:xfrm>
          </p:contentPart>
        </mc:Choice>
        <mc:Fallback>
          <p:pic>
            <p:nvPicPr>
              <p:cNvPr id="3097" name="Ink 3096">
                <a:extLst>
                  <a:ext uri="{FF2B5EF4-FFF2-40B4-BE49-F238E27FC236}">
                    <a16:creationId xmlns:a16="http://schemas.microsoft.com/office/drawing/2014/main" id="{A16F595B-76F1-4FC1-8B70-69B4F51214A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107005" y="2181682"/>
                <a:ext cx="17280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2" name="Group 3101">
            <a:extLst>
              <a:ext uri="{FF2B5EF4-FFF2-40B4-BE49-F238E27FC236}">
                <a16:creationId xmlns:a16="http://schemas.microsoft.com/office/drawing/2014/main" id="{1AFAACF9-8067-45E8-9CD3-7BB885107B4B}"/>
              </a:ext>
            </a:extLst>
          </p:cNvPr>
          <p:cNvGrpSpPr/>
          <p:nvPr/>
        </p:nvGrpSpPr>
        <p:grpSpPr>
          <a:xfrm>
            <a:off x="7379325" y="1795402"/>
            <a:ext cx="262440" cy="632880"/>
            <a:chOff x="7379325" y="1795402"/>
            <a:chExt cx="262440" cy="63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02E2C2C-280A-456F-963F-68B4BA44900B}"/>
                    </a:ext>
                  </a:extLst>
                </p14:cNvPr>
                <p14:cNvContentPartPr/>
                <p14:nvPr/>
              </p14:nvContentPartPr>
              <p14:xfrm>
                <a:off x="7515765" y="1795402"/>
                <a:ext cx="66960" cy="140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02E2C2C-280A-456F-963F-68B4BA44900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52765" y="1732762"/>
                  <a:ext cx="1926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A1D84A7-BC5C-435F-A24D-64038690634D}"/>
                    </a:ext>
                  </a:extLst>
                </p14:cNvPr>
                <p14:cNvContentPartPr/>
                <p14:nvPr/>
              </p14:nvContentPartPr>
              <p14:xfrm>
                <a:off x="7539885" y="2195722"/>
                <a:ext cx="27360" cy="232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A1D84A7-BC5C-435F-A24D-64038690634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77245" y="2132722"/>
                  <a:ext cx="1530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8980681-29E8-46D1-87F3-FC3E176EC92C}"/>
                    </a:ext>
                  </a:extLst>
                </p14:cNvPr>
                <p14:cNvContentPartPr/>
                <p14:nvPr/>
              </p14:nvContentPartPr>
              <p14:xfrm>
                <a:off x="7532325" y="1952362"/>
                <a:ext cx="83880" cy="75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8980681-29E8-46D1-87F3-FC3E176EC92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69685" y="1889362"/>
                  <a:ext cx="209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0758D0A-8620-44E6-A431-DA2F99CED7D9}"/>
                    </a:ext>
                  </a:extLst>
                </p14:cNvPr>
                <p14:cNvContentPartPr/>
                <p14:nvPr/>
              </p14:nvContentPartPr>
              <p14:xfrm>
                <a:off x="7602165" y="2142082"/>
                <a:ext cx="39600" cy="12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0758D0A-8620-44E6-A431-DA2F99CED7D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39525" y="2079082"/>
                  <a:ext cx="165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101" name="Ink 3100">
                  <a:extLst>
                    <a:ext uri="{FF2B5EF4-FFF2-40B4-BE49-F238E27FC236}">
                      <a16:creationId xmlns:a16="http://schemas.microsoft.com/office/drawing/2014/main" id="{31A7054A-7281-4C01-A8CA-DC41DC29201B}"/>
                    </a:ext>
                  </a:extLst>
                </p14:cNvPr>
                <p14:cNvContentPartPr/>
                <p14:nvPr/>
              </p14:nvContentPartPr>
              <p14:xfrm>
                <a:off x="7379325" y="2128402"/>
                <a:ext cx="37440" cy="130320"/>
              </p14:xfrm>
            </p:contentPart>
          </mc:Choice>
          <mc:Fallback>
            <p:pic>
              <p:nvPicPr>
                <p:cNvPr id="3101" name="Ink 3100">
                  <a:extLst>
                    <a:ext uri="{FF2B5EF4-FFF2-40B4-BE49-F238E27FC236}">
                      <a16:creationId xmlns:a16="http://schemas.microsoft.com/office/drawing/2014/main" id="{31A7054A-7281-4C01-A8CA-DC41DC29201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16325" y="2065402"/>
                  <a:ext cx="16308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4" name="Group 3103">
            <a:extLst>
              <a:ext uri="{FF2B5EF4-FFF2-40B4-BE49-F238E27FC236}">
                <a16:creationId xmlns:a16="http://schemas.microsoft.com/office/drawing/2014/main" id="{76E9FCBC-B22F-45F7-8978-DACE7D947BEA}"/>
              </a:ext>
            </a:extLst>
          </p:cNvPr>
          <p:cNvGrpSpPr/>
          <p:nvPr/>
        </p:nvGrpSpPr>
        <p:grpSpPr>
          <a:xfrm>
            <a:off x="6934725" y="1928962"/>
            <a:ext cx="299880" cy="407880"/>
            <a:chOff x="6934725" y="1928962"/>
            <a:chExt cx="29988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098" name="Ink 3097">
                  <a:extLst>
                    <a:ext uri="{FF2B5EF4-FFF2-40B4-BE49-F238E27FC236}">
                      <a16:creationId xmlns:a16="http://schemas.microsoft.com/office/drawing/2014/main" id="{87801136-680F-4025-859F-C3571897A205}"/>
                    </a:ext>
                  </a:extLst>
                </p14:cNvPr>
                <p14:cNvContentPartPr/>
                <p14:nvPr/>
              </p14:nvContentPartPr>
              <p14:xfrm>
                <a:off x="6934725" y="1928962"/>
                <a:ext cx="210600" cy="236880"/>
              </p14:xfrm>
            </p:contentPart>
          </mc:Choice>
          <mc:Fallback>
            <p:pic>
              <p:nvPicPr>
                <p:cNvPr id="3098" name="Ink 3097">
                  <a:extLst>
                    <a:ext uri="{FF2B5EF4-FFF2-40B4-BE49-F238E27FC236}">
                      <a16:creationId xmlns:a16="http://schemas.microsoft.com/office/drawing/2014/main" id="{87801136-680F-4025-859F-C3571897A20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72085" y="1865962"/>
                  <a:ext cx="3362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099" name="Ink 3098">
                  <a:extLst>
                    <a:ext uri="{FF2B5EF4-FFF2-40B4-BE49-F238E27FC236}">
                      <a16:creationId xmlns:a16="http://schemas.microsoft.com/office/drawing/2014/main" id="{5AC2FC92-405B-42C7-B3DC-D5F4B2529E7D}"/>
                    </a:ext>
                  </a:extLst>
                </p14:cNvPr>
                <p14:cNvContentPartPr/>
                <p14:nvPr/>
              </p14:nvContentPartPr>
              <p14:xfrm>
                <a:off x="7117245" y="1964602"/>
                <a:ext cx="117360" cy="222840"/>
              </p14:xfrm>
            </p:contentPart>
          </mc:Choice>
          <mc:Fallback>
            <p:pic>
              <p:nvPicPr>
                <p:cNvPr id="3099" name="Ink 3098">
                  <a:extLst>
                    <a:ext uri="{FF2B5EF4-FFF2-40B4-BE49-F238E27FC236}">
                      <a16:creationId xmlns:a16="http://schemas.microsoft.com/office/drawing/2014/main" id="{5AC2FC92-405B-42C7-B3DC-D5F4B2529E7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54245" y="1901602"/>
                  <a:ext cx="2430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103" name="Ink 3102">
                  <a:extLst>
                    <a:ext uri="{FF2B5EF4-FFF2-40B4-BE49-F238E27FC236}">
                      <a16:creationId xmlns:a16="http://schemas.microsoft.com/office/drawing/2014/main" id="{FAA70603-FCBB-4C0D-8882-57E31122162C}"/>
                    </a:ext>
                  </a:extLst>
                </p14:cNvPr>
                <p14:cNvContentPartPr/>
                <p14:nvPr/>
              </p14:nvContentPartPr>
              <p14:xfrm>
                <a:off x="7206165" y="2151802"/>
                <a:ext cx="19080" cy="185040"/>
              </p14:xfrm>
            </p:contentPart>
          </mc:Choice>
          <mc:Fallback>
            <p:pic>
              <p:nvPicPr>
                <p:cNvPr id="3103" name="Ink 3102">
                  <a:extLst>
                    <a:ext uri="{FF2B5EF4-FFF2-40B4-BE49-F238E27FC236}">
                      <a16:creationId xmlns:a16="http://schemas.microsoft.com/office/drawing/2014/main" id="{FAA70603-FCBB-4C0D-8882-57E31122162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43525" y="2089162"/>
                  <a:ext cx="144720" cy="31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105" name="Ink 3104">
                <a:extLst>
                  <a:ext uri="{FF2B5EF4-FFF2-40B4-BE49-F238E27FC236}">
                    <a16:creationId xmlns:a16="http://schemas.microsoft.com/office/drawing/2014/main" id="{C9CE5585-2122-496F-BE27-28E2DB630B53}"/>
                  </a:ext>
                </a:extLst>
              </p14:cNvPr>
              <p14:cNvContentPartPr/>
              <p14:nvPr/>
            </p14:nvContentPartPr>
            <p14:xfrm>
              <a:off x="7012485" y="1924642"/>
              <a:ext cx="151560" cy="30960"/>
            </p14:xfrm>
          </p:contentPart>
        </mc:Choice>
        <mc:Fallback>
          <p:pic>
            <p:nvPicPr>
              <p:cNvPr id="3105" name="Ink 3104">
                <a:extLst>
                  <a:ext uri="{FF2B5EF4-FFF2-40B4-BE49-F238E27FC236}">
                    <a16:creationId xmlns:a16="http://schemas.microsoft.com/office/drawing/2014/main" id="{C9CE5585-2122-496F-BE27-28E2DB630B5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994485" y="1907002"/>
                <a:ext cx="18720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8" name="Group 3107">
            <a:extLst>
              <a:ext uri="{FF2B5EF4-FFF2-40B4-BE49-F238E27FC236}">
                <a16:creationId xmlns:a16="http://schemas.microsoft.com/office/drawing/2014/main" id="{CF5568D7-30CF-4CE3-91C2-A966D0311C28}"/>
              </a:ext>
            </a:extLst>
          </p:cNvPr>
          <p:cNvGrpSpPr/>
          <p:nvPr/>
        </p:nvGrpSpPr>
        <p:grpSpPr>
          <a:xfrm>
            <a:off x="8112285" y="1813402"/>
            <a:ext cx="836640" cy="1126080"/>
            <a:chOff x="8112285" y="1813402"/>
            <a:chExt cx="836640" cy="11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AA4EAB3-0187-47A9-BB1E-AFF3A3667DA4}"/>
                    </a:ext>
                  </a:extLst>
                </p14:cNvPr>
                <p14:cNvContentPartPr/>
                <p14:nvPr/>
              </p14:nvContentPartPr>
              <p14:xfrm>
                <a:off x="8188605" y="2133802"/>
                <a:ext cx="10440" cy="27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AA4EAB3-0187-47A9-BB1E-AFF3A3667DA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25605" y="2071162"/>
                  <a:ext cx="136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4C3DC8A-2816-4A3F-A7E3-CBC294A1C7E3}"/>
                    </a:ext>
                  </a:extLst>
                </p14:cNvPr>
                <p14:cNvContentPartPr/>
                <p14:nvPr/>
              </p14:nvContentPartPr>
              <p14:xfrm>
                <a:off x="8148285" y="1930042"/>
                <a:ext cx="118440" cy="50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4C3DC8A-2816-4A3F-A7E3-CBC294A1C7E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85645" y="1867042"/>
                  <a:ext cx="244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5847F0-74EA-44A4-B1A3-AF11CDC5DDFD}"/>
                    </a:ext>
                  </a:extLst>
                </p14:cNvPr>
                <p14:cNvContentPartPr/>
                <p14:nvPr/>
              </p14:nvContentPartPr>
              <p14:xfrm>
                <a:off x="8112285" y="2540242"/>
                <a:ext cx="83160" cy="75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5847F0-74EA-44A4-B1A3-AF11CDC5DDF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49645" y="2477602"/>
                  <a:ext cx="208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106" name="Ink 3105">
                  <a:extLst>
                    <a:ext uri="{FF2B5EF4-FFF2-40B4-BE49-F238E27FC236}">
                      <a16:creationId xmlns:a16="http://schemas.microsoft.com/office/drawing/2014/main" id="{01E27E58-9D2D-4CEE-8B52-B3047844F977}"/>
                    </a:ext>
                  </a:extLst>
                </p14:cNvPr>
                <p14:cNvContentPartPr/>
                <p14:nvPr/>
              </p14:nvContentPartPr>
              <p14:xfrm>
                <a:off x="8249805" y="1813402"/>
                <a:ext cx="699120" cy="1126080"/>
              </p14:xfrm>
            </p:contentPart>
          </mc:Choice>
          <mc:Fallback>
            <p:pic>
              <p:nvPicPr>
                <p:cNvPr id="3106" name="Ink 3105">
                  <a:extLst>
                    <a:ext uri="{FF2B5EF4-FFF2-40B4-BE49-F238E27FC236}">
                      <a16:creationId xmlns:a16="http://schemas.microsoft.com/office/drawing/2014/main" id="{01E27E58-9D2D-4CEE-8B52-B3047844F97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87165" y="1750762"/>
                  <a:ext cx="824760" cy="125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107" name="Ink 3106">
                <a:extLst>
                  <a:ext uri="{FF2B5EF4-FFF2-40B4-BE49-F238E27FC236}">
                    <a16:creationId xmlns:a16="http://schemas.microsoft.com/office/drawing/2014/main" id="{0ACF138A-6C05-402F-A292-38D8DC827CB9}"/>
                  </a:ext>
                </a:extLst>
              </p14:cNvPr>
              <p14:cNvContentPartPr/>
              <p14:nvPr/>
            </p14:nvContentPartPr>
            <p14:xfrm>
              <a:off x="8990685" y="3825082"/>
              <a:ext cx="81000" cy="146160"/>
            </p14:xfrm>
          </p:contentPart>
        </mc:Choice>
        <mc:Fallback>
          <p:pic>
            <p:nvPicPr>
              <p:cNvPr id="3107" name="Ink 3106">
                <a:extLst>
                  <a:ext uri="{FF2B5EF4-FFF2-40B4-BE49-F238E27FC236}">
                    <a16:creationId xmlns:a16="http://schemas.microsoft.com/office/drawing/2014/main" id="{0ACF138A-6C05-402F-A292-38D8DC827CB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928045" y="3762442"/>
                <a:ext cx="206640" cy="27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7" name="Group 3116">
            <a:extLst>
              <a:ext uri="{FF2B5EF4-FFF2-40B4-BE49-F238E27FC236}">
                <a16:creationId xmlns:a16="http://schemas.microsoft.com/office/drawing/2014/main" id="{FCDB9BE3-7985-4035-939A-FA968203E5D0}"/>
              </a:ext>
            </a:extLst>
          </p:cNvPr>
          <p:cNvGrpSpPr/>
          <p:nvPr/>
        </p:nvGrpSpPr>
        <p:grpSpPr>
          <a:xfrm>
            <a:off x="1751805" y="1436122"/>
            <a:ext cx="604800" cy="399240"/>
            <a:chOff x="1751805" y="1436122"/>
            <a:chExt cx="60480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113" name="Ink 3112">
                  <a:extLst>
                    <a:ext uri="{FF2B5EF4-FFF2-40B4-BE49-F238E27FC236}">
                      <a16:creationId xmlns:a16="http://schemas.microsoft.com/office/drawing/2014/main" id="{1091903E-D84A-4311-8C89-92C4CAA477F2}"/>
                    </a:ext>
                  </a:extLst>
                </p14:cNvPr>
                <p14:cNvContentPartPr/>
                <p14:nvPr/>
              </p14:nvContentPartPr>
              <p14:xfrm>
                <a:off x="1751805" y="1451242"/>
                <a:ext cx="25920" cy="339480"/>
              </p14:xfrm>
            </p:contentPart>
          </mc:Choice>
          <mc:Fallback>
            <p:pic>
              <p:nvPicPr>
                <p:cNvPr id="3113" name="Ink 3112">
                  <a:extLst>
                    <a:ext uri="{FF2B5EF4-FFF2-40B4-BE49-F238E27FC236}">
                      <a16:creationId xmlns:a16="http://schemas.microsoft.com/office/drawing/2014/main" id="{1091903E-D84A-4311-8C89-92C4CAA477F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34165" y="1433602"/>
                  <a:ext cx="615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114" name="Ink 3113">
                  <a:extLst>
                    <a:ext uri="{FF2B5EF4-FFF2-40B4-BE49-F238E27FC236}">
                      <a16:creationId xmlns:a16="http://schemas.microsoft.com/office/drawing/2014/main" id="{2DA3AE57-9FA8-49F2-8F17-AB1C852FD7DF}"/>
                    </a:ext>
                  </a:extLst>
                </p14:cNvPr>
                <p14:cNvContentPartPr/>
                <p14:nvPr/>
              </p14:nvContentPartPr>
              <p14:xfrm>
                <a:off x="1905885" y="1436122"/>
                <a:ext cx="16920" cy="375840"/>
              </p14:xfrm>
            </p:contentPart>
          </mc:Choice>
          <mc:Fallback>
            <p:pic>
              <p:nvPicPr>
                <p:cNvPr id="3114" name="Ink 3113">
                  <a:extLst>
                    <a:ext uri="{FF2B5EF4-FFF2-40B4-BE49-F238E27FC236}">
                      <a16:creationId xmlns:a16="http://schemas.microsoft.com/office/drawing/2014/main" id="{2DA3AE57-9FA8-49F2-8F17-AB1C852FD7D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88245" y="1418482"/>
                  <a:ext cx="525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115" name="Ink 3114">
                  <a:extLst>
                    <a:ext uri="{FF2B5EF4-FFF2-40B4-BE49-F238E27FC236}">
                      <a16:creationId xmlns:a16="http://schemas.microsoft.com/office/drawing/2014/main" id="{E534A7CC-4508-41F0-802D-3923D3E0CDD2}"/>
                    </a:ext>
                  </a:extLst>
                </p14:cNvPr>
                <p14:cNvContentPartPr/>
                <p14:nvPr/>
              </p14:nvContentPartPr>
              <p14:xfrm>
                <a:off x="1774125" y="1613602"/>
                <a:ext cx="153720" cy="38160"/>
              </p14:xfrm>
            </p:contentPart>
          </mc:Choice>
          <mc:Fallback>
            <p:pic>
              <p:nvPicPr>
                <p:cNvPr id="3115" name="Ink 3114">
                  <a:extLst>
                    <a:ext uri="{FF2B5EF4-FFF2-40B4-BE49-F238E27FC236}">
                      <a16:creationId xmlns:a16="http://schemas.microsoft.com/office/drawing/2014/main" id="{E534A7CC-4508-41F0-802D-3923D3E0CDD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56125" y="1595962"/>
                  <a:ext cx="189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116" name="Ink 3115">
                  <a:extLst>
                    <a:ext uri="{FF2B5EF4-FFF2-40B4-BE49-F238E27FC236}">
                      <a16:creationId xmlns:a16="http://schemas.microsoft.com/office/drawing/2014/main" id="{312AC7B9-6E78-4CB9-B604-FA220E0F13CD}"/>
                    </a:ext>
                  </a:extLst>
                </p14:cNvPr>
                <p14:cNvContentPartPr/>
                <p14:nvPr/>
              </p14:nvContentPartPr>
              <p14:xfrm>
                <a:off x="1993725" y="1486882"/>
                <a:ext cx="362880" cy="348480"/>
              </p14:xfrm>
            </p:contentPart>
          </mc:Choice>
          <mc:Fallback>
            <p:pic>
              <p:nvPicPr>
                <p:cNvPr id="3116" name="Ink 3115">
                  <a:extLst>
                    <a:ext uri="{FF2B5EF4-FFF2-40B4-BE49-F238E27FC236}">
                      <a16:creationId xmlns:a16="http://schemas.microsoft.com/office/drawing/2014/main" id="{312AC7B9-6E78-4CB9-B604-FA220E0F13C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76085" y="1469242"/>
                  <a:ext cx="398520" cy="38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118" name="Ink 3117">
                <a:extLst>
                  <a:ext uri="{FF2B5EF4-FFF2-40B4-BE49-F238E27FC236}">
                    <a16:creationId xmlns:a16="http://schemas.microsoft.com/office/drawing/2014/main" id="{12BC5099-98C4-4A5A-B20B-FE226F743784}"/>
                  </a:ext>
                </a:extLst>
              </p14:cNvPr>
              <p14:cNvContentPartPr/>
              <p14:nvPr/>
            </p14:nvContentPartPr>
            <p14:xfrm>
              <a:off x="1677645" y="1386082"/>
              <a:ext cx="665640" cy="438480"/>
            </p14:xfrm>
          </p:contentPart>
        </mc:Choice>
        <mc:Fallback>
          <p:pic>
            <p:nvPicPr>
              <p:cNvPr id="3118" name="Ink 3117">
                <a:extLst>
                  <a:ext uri="{FF2B5EF4-FFF2-40B4-BE49-F238E27FC236}">
                    <a16:creationId xmlns:a16="http://schemas.microsoft.com/office/drawing/2014/main" id="{12BC5099-98C4-4A5A-B20B-FE226F74378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623645" y="1278442"/>
                <a:ext cx="773280" cy="65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3" name="Group 3122">
            <a:extLst>
              <a:ext uri="{FF2B5EF4-FFF2-40B4-BE49-F238E27FC236}">
                <a16:creationId xmlns:a16="http://schemas.microsoft.com/office/drawing/2014/main" id="{0FEC20B4-D339-4BA8-AE24-BBAAEE9C2171}"/>
              </a:ext>
            </a:extLst>
          </p:cNvPr>
          <p:cNvGrpSpPr/>
          <p:nvPr/>
        </p:nvGrpSpPr>
        <p:grpSpPr>
          <a:xfrm>
            <a:off x="4194765" y="3257722"/>
            <a:ext cx="122400" cy="99360"/>
            <a:chOff x="4194765" y="3257722"/>
            <a:chExt cx="122400" cy="9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121" name="Ink 3120">
                  <a:extLst>
                    <a:ext uri="{FF2B5EF4-FFF2-40B4-BE49-F238E27FC236}">
                      <a16:creationId xmlns:a16="http://schemas.microsoft.com/office/drawing/2014/main" id="{499A80B3-9082-4AD0-A9D0-D9DC901F9349}"/>
                    </a:ext>
                  </a:extLst>
                </p14:cNvPr>
                <p14:cNvContentPartPr/>
                <p14:nvPr/>
              </p14:nvContentPartPr>
              <p14:xfrm>
                <a:off x="4266045" y="3257722"/>
                <a:ext cx="51120" cy="99360"/>
              </p14:xfrm>
            </p:contentPart>
          </mc:Choice>
          <mc:Fallback>
            <p:pic>
              <p:nvPicPr>
                <p:cNvPr id="3121" name="Ink 3120">
                  <a:extLst>
                    <a:ext uri="{FF2B5EF4-FFF2-40B4-BE49-F238E27FC236}">
                      <a16:creationId xmlns:a16="http://schemas.microsoft.com/office/drawing/2014/main" id="{499A80B3-9082-4AD0-A9D0-D9DC901F934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203045" y="3194722"/>
                  <a:ext cx="176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122" name="Ink 3121">
                  <a:extLst>
                    <a:ext uri="{FF2B5EF4-FFF2-40B4-BE49-F238E27FC236}">
                      <a16:creationId xmlns:a16="http://schemas.microsoft.com/office/drawing/2014/main" id="{6468D4FB-7605-4763-A331-FD02B52F55E8}"/>
                    </a:ext>
                  </a:extLst>
                </p14:cNvPr>
                <p14:cNvContentPartPr/>
                <p14:nvPr/>
              </p14:nvContentPartPr>
              <p14:xfrm>
                <a:off x="4194765" y="3275362"/>
                <a:ext cx="70560" cy="51480"/>
              </p14:xfrm>
            </p:contentPart>
          </mc:Choice>
          <mc:Fallback>
            <p:pic>
              <p:nvPicPr>
                <p:cNvPr id="3122" name="Ink 3121">
                  <a:extLst>
                    <a:ext uri="{FF2B5EF4-FFF2-40B4-BE49-F238E27FC236}">
                      <a16:creationId xmlns:a16="http://schemas.microsoft.com/office/drawing/2014/main" id="{6468D4FB-7605-4763-A331-FD02B52F55E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31765" y="3212722"/>
                  <a:ext cx="19620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124" name="Ink 3123">
                <a:extLst>
                  <a:ext uri="{FF2B5EF4-FFF2-40B4-BE49-F238E27FC236}">
                    <a16:creationId xmlns:a16="http://schemas.microsoft.com/office/drawing/2014/main" id="{B5348A22-92AC-4062-BE37-DEF3D1CF6130}"/>
                  </a:ext>
                </a:extLst>
              </p14:cNvPr>
              <p14:cNvContentPartPr/>
              <p14:nvPr/>
            </p14:nvContentPartPr>
            <p14:xfrm>
              <a:off x="4161285" y="3457162"/>
              <a:ext cx="102240" cy="58680"/>
            </p14:xfrm>
          </p:contentPart>
        </mc:Choice>
        <mc:Fallback>
          <p:pic>
            <p:nvPicPr>
              <p:cNvPr id="3124" name="Ink 3123">
                <a:extLst>
                  <a:ext uri="{FF2B5EF4-FFF2-40B4-BE49-F238E27FC236}">
                    <a16:creationId xmlns:a16="http://schemas.microsoft.com/office/drawing/2014/main" id="{B5348A22-92AC-4062-BE37-DEF3D1CF613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098645" y="3394522"/>
                <a:ext cx="227880" cy="18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6" name="Group 3125">
            <a:extLst>
              <a:ext uri="{FF2B5EF4-FFF2-40B4-BE49-F238E27FC236}">
                <a16:creationId xmlns:a16="http://schemas.microsoft.com/office/drawing/2014/main" id="{1D7D46DF-C812-471D-9561-77EEDC27EB4F}"/>
              </a:ext>
            </a:extLst>
          </p:cNvPr>
          <p:cNvGrpSpPr/>
          <p:nvPr/>
        </p:nvGrpSpPr>
        <p:grpSpPr>
          <a:xfrm>
            <a:off x="3661965" y="2916802"/>
            <a:ext cx="290520" cy="532080"/>
            <a:chOff x="3661965" y="2916802"/>
            <a:chExt cx="290520" cy="53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119" name="Ink 3118">
                  <a:extLst>
                    <a:ext uri="{FF2B5EF4-FFF2-40B4-BE49-F238E27FC236}">
                      <a16:creationId xmlns:a16="http://schemas.microsoft.com/office/drawing/2014/main" id="{404FDD6F-8B11-4002-B8AF-6EE906077287}"/>
                    </a:ext>
                  </a:extLst>
                </p14:cNvPr>
                <p14:cNvContentPartPr/>
                <p14:nvPr/>
              </p14:nvContentPartPr>
              <p14:xfrm>
                <a:off x="3737205" y="3296242"/>
                <a:ext cx="84600" cy="152640"/>
              </p14:xfrm>
            </p:contentPart>
          </mc:Choice>
          <mc:Fallback>
            <p:pic>
              <p:nvPicPr>
                <p:cNvPr id="3119" name="Ink 3118">
                  <a:extLst>
                    <a:ext uri="{FF2B5EF4-FFF2-40B4-BE49-F238E27FC236}">
                      <a16:creationId xmlns:a16="http://schemas.microsoft.com/office/drawing/2014/main" id="{404FDD6F-8B11-4002-B8AF-6EE90607728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674565" y="3233242"/>
                  <a:ext cx="2102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120" name="Ink 3119">
                  <a:extLst>
                    <a:ext uri="{FF2B5EF4-FFF2-40B4-BE49-F238E27FC236}">
                      <a16:creationId xmlns:a16="http://schemas.microsoft.com/office/drawing/2014/main" id="{C6E4E9E0-1566-488F-B3CC-8E891828F918}"/>
                    </a:ext>
                  </a:extLst>
                </p14:cNvPr>
                <p14:cNvContentPartPr/>
                <p14:nvPr/>
              </p14:nvContentPartPr>
              <p14:xfrm>
                <a:off x="3879045" y="2916802"/>
                <a:ext cx="73440" cy="104040"/>
              </p14:xfrm>
            </p:contentPart>
          </mc:Choice>
          <mc:Fallback>
            <p:pic>
              <p:nvPicPr>
                <p:cNvPr id="3120" name="Ink 3119">
                  <a:extLst>
                    <a:ext uri="{FF2B5EF4-FFF2-40B4-BE49-F238E27FC236}">
                      <a16:creationId xmlns:a16="http://schemas.microsoft.com/office/drawing/2014/main" id="{C6E4E9E0-1566-488F-B3CC-8E891828F91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16405" y="2853802"/>
                  <a:ext cx="199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125" name="Ink 3124">
                  <a:extLst>
                    <a:ext uri="{FF2B5EF4-FFF2-40B4-BE49-F238E27FC236}">
                      <a16:creationId xmlns:a16="http://schemas.microsoft.com/office/drawing/2014/main" id="{35E73754-1022-4892-9AFB-8E7269664CC1}"/>
                    </a:ext>
                  </a:extLst>
                </p14:cNvPr>
                <p14:cNvContentPartPr/>
                <p14:nvPr/>
              </p14:nvContentPartPr>
              <p14:xfrm>
                <a:off x="3661965" y="3079522"/>
                <a:ext cx="36720" cy="222480"/>
              </p14:xfrm>
            </p:contentPart>
          </mc:Choice>
          <mc:Fallback>
            <p:pic>
              <p:nvPicPr>
                <p:cNvPr id="3125" name="Ink 3124">
                  <a:extLst>
                    <a:ext uri="{FF2B5EF4-FFF2-40B4-BE49-F238E27FC236}">
                      <a16:creationId xmlns:a16="http://schemas.microsoft.com/office/drawing/2014/main" id="{35E73754-1022-4892-9AFB-8E7269664CC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98965" y="3016882"/>
                  <a:ext cx="162360" cy="34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127" name="Ink 3126">
                <a:extLst>
                  <a:ext uri="{FF2B5EF4-FFF2-40B4-BE49-F238E27FC236}">
                    <a16:creationId xmlns:a16="http://schemas.microsoft.com/office/drawing/2014/main" id="{EECF3CF0-4F9B-451C-89BE-A7CD09D7D44F}"/>
                  </a:ext>
                </a:extLst>
              </p14:cNvPr>
              <p14:cNvContentPartPr/>
              <p14:nvPr/>
            </p14:nvContentPartPr>
            <p14:xfrm>
              <a:off x="1159965" y="4290202"/>
              <a:ext cx="84600" cy="135000"/>
            </p14:xfrm>
          </p:contentPart>
        </mc:Choice>
        <mc:Fallback>
          <p:pic>
            <p:nvPicPr>
              <p:cNvPr id="3127" name="Ink 3126">
                <a:extLst>
                  <a:ext uri="{FF2B5EF4-FFF2-40B4-BE49-F238E27FC236}">
                    <a16:creationId xmlns:a16="http://schemas.microsoft.com/office/drawing/2014/main" id="{EECF3CF0-4F9B-451C-89BE-A7CD09D7D44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96965" y="4227562"/>
                <a:ext cx="21024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0" name="Group 3129">
            <a:extLst>
              <a:ext uri="{FF2B5EF4-FFF2-40B4-BE49-F238E27FC236}">
                <a16:creationId xmlns:a16="http://schemas.microsoft.com/office/drawing/2014/main" id="{3A52F323-9BEF-45E9-ACE9-7C8C3D187D6B}"/>
              </a:ext>
            </a:extLst>
          </p:cNvPr>
          <p:cNvGrpSpPr/>
          <p:nvPr/>
        </p:nvGrpSpPr>
        <p:grpSpPr>
          <a:xfrm>
            <a:off x="1422405" y="3869002"/>
            <a:ext cx="76320" cy="311040"/>
            <a:chOff x="1422405" y="3869002"/>
            <a:chExt cx="7632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128" name="Ink 3127">
                  <a:extLst>
                    <a:ext uri="{FF2B5EF4-FFF2-40B4-BE49-F238E27FC236}">
                      <a16:creationId xmlns:a16="http://schemas.microsoft.com/office/drawing/2014/main" id="{653CAB9D-7D8C-49A3-8072-CE690AC0824A}"/>
                    </a:ext>
                  </a:extLst>
                </p14:cNvPr>
                <p14:cNvContentPartPr/>
                <p14:nvPr/>
              </p14:nvContentPartPr>
              <p14:xfrm>
                <a:off x="1422405" y="4073122"/>
                <a:ext cx="20160" cy="106920"/>
              </p14:xfrm>
            </p:contentPart>
          </mc:Choice>
          <mc:Fallback>
            <p:pic>
              <p:nvPicPr>
                <p:cNvPr id="3128" name="Ink 3127">
                  <a:extLst>
                    <a:ext uri="{FF2B5EF4-FFF2-40B4-BE49-F238E27FC236}">
                      <a16:creationId xmlns:a16="http://schemas.microsoft.com/office/drawing/2014/main" id="{653CAB9D-7D8C-49A3-8072-CE690AC0824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359405" y="4010122"/>
                  <a:ext cx="145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129" name="Ink 3128">
                  <a:extLst>
                    <a:ext uri="{FF2B5EF4-FFF2-40B4-BE49-F238E27FC236}">
                      <a16:creationId xmlns:a16="http://schemas.microsoft.com/office/drawing/2014/main" id="{E9945E6B-566F-48EF-996F-13C1655544A2}"/>
                    </a:ext>
                  </a:extLst>
                </p14:cNvPr>
                <p14:cNvContentPartPr/>
                <p14:nvPr/>
              </p14:nvContentPartPr>
              <p14:xfrm>
                <a:off x="1473885" y="3869002"/>
                <a:ext cx="24840" cy="117720"/>
              </p14:xfrm>
            </p:contentPart>
          </mc:Choice>
          <mc:Fallback>
            <p:pic>
              <p:nvPicPr>
                <p:cNvPr id="3129" name="Ink 3128">
                  <a:extLst>
                    <a:ext uri="{FF2B5EF4-FFF2-40B4-BE49-F238E27FC236}">
                      <a16:creationId xmlns:a16="http://schemas.microsoft.com/office/drawing/2014/main" id="{E9945E6B-566F-48EF-996F-13C1655544A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411245" y="3806002"/>
                  <a:ext cx="15048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131" name="Ink 3130">
                <a:extLst>
                  <a:ext uri="{FF2B5EF4-FFF2-40B4-BE49-F238E27FC236}">
                    <a16:creationId xmlns:a16="http://schemas.microsoft.com/office/drawing/2014/main" id="{E1CAC7C6-CD2D-4F1A-88E9-CECAD29C280B}"/>
                  </a:ext>
                </a:extLst>
              </p14:cNvPr>
              <p14:cNvContentPartPr/>
              <p14:nvPr/>
            </p14:nvContentPartPr>
            <p14:xfrm>
              <a:off x="1785645" y="3814642"/>
              <a:ext cx="40680" cy="54360"/>
            </p14:xfrm>
          </p:contentPart>
        </mc:Choice>
        <mc:Fallback>
          <p:pic>
            <p:nvPicPr>
              <p:cNvPr id="3131" name="Ink 3130">
                <a:extLst>
                  <a:ext uri="{FF2B5EF4-FFF2-40B4-BE49-F238E27FC236}">
                    <a16:creationId xmlns:a16="http://schemas.microsoft.com/office/drawing/2014/main" id="{E1CAC7C6-CD2D-4F1A-88E9-CECAD29C280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723005" y="3752002"/>
                <a:ext cx="1663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132" name="Ink 3131">
                <a:extLst>
                  <a:ext uri="{FF2B5EF4-FFF2-40B4-BE49-F238E27FC236}">
                    <a16:creationId xmlns:a16="http://schemas.microsoft.com/office/drawing/2014/main" id="{82B0C20A-66B8-4044-ADCB-2CF25A9B020E}"/>
                  </a:ext>
                </a:extLst>
              </p14:cNvPr>
              <p14:cNvContentPartPr/>
              <p14:nvPr/>
            </p14:nvContentPartPr>
            <p14:xfrm>
              <a:off x="1119645" y="4316842"/>
              <a:ext cx="90000" cy="101880"/>
            </p14:xfrm>
          </p:contentPart>
        </mc:Choice>
        <mc:Fallback>
          <p:pic>
            <p:nvPicPr>
              <p:cNvPr id="3132" name="Ink 3131">
                <a:extLst>
                  <a:ext uri="{FF2B5EF4-FFF2-40B4-BE49-F238E27FC236}">
                    <a16:creationId xmlns:a16="http://schemas.microsoft.com/office/drawing/2014/main" id="{82B0C20A-66B8-4044-ADCB-2CF25A9B020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57005" y="4254202"/>
                <a:ext cx="2156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3135" name="Ink 3134">
                <a:extLst>
                  <a:ext uri="{FF2B5EF4-FFF2-40B4-BE49-F238E27FC236}">
                    <a16:creationId xmlns:a16="http://schemas.microsoft.com/office/drawing/2014/main" id="{7D551CCE-0D5C-4748-BC7F-595793824ED7}"/>
                  </a:ext>
                </a:extLst>
              </p14:cNvPr>
              <p14:cNvContentPartPr/>
              <p14:nvPr/>
            </p14:nvContentPartPr>
            <p14:xfrm>
              <a:off x="4091445" y="4427002"/>
              <a:ext cx="73800" cy="81720"/>
            </p14:xfrm>
          </p:contentPart>
        </mc:Choice>
        <mc:Fallback>
          <p:pic>
            <p:nvPicPr>
              <p:cNvPr id="3135" name="Ink 3134">
                <a:extLst>
                  <a:ext uri="{FF2B5EF4-FFF2-40B4-BE49-F238E27FC236}">
                    <a16:creationId xmlns:a16="http://schemas.microsoft.com/office/drawing/2014/main" id="{7D551CCE-0D5C-4748-BC7F-595793824ED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028445" y="4364362"/>
                <a:ext cx="1994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3136" name="Ink 3135">
                <a:extLst>
                  <a:ext uri="{FF2B5EF4-FFF2-40B4-BE49-F238E27FC236}">
                    <a16:creationId xmlns:a16="http://schemas.microsoft.com/office/drawing/2014/main" id="{A2E498EF-B255-4E4C-94F4-87D0F2360CE3}"/>
                  </a:ext>
                </a:extLst>
              </p14:cNvPr>
              <p14:cNvContentPartPr/>
              <p14:nvPr/>
            </p14:nvContentPartPr>
            <p14:xfrm>
              <a:off x="4135365" y="3845962"/>
              <a:ext cx="81360" cy="86040"/>
            </p14:xfrm>
          </p:contentPart>
        </mc:Choice>
        <mc:Fallback>
          <p:pic>
            <p:nvPicPr>
              <p:cNvPr id="3136" name="Ink 3135">
                <a:extLst>
                  <a:ext uri="{FF2B5EF4-FFF2-40B4-BE49-F238E27FC236}">
                    <a16:creationId xmlns:a16="http://schemas.microsoft.com/office/drawing/2014/main" id="{A2E498EF-B255-4E4C-94F4-87D0F2360CE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072365" y="3783322"/>
                <a:ext cx="2070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3137" name="Ink 3136">
                <a:extLst>
                  <a:ext uri="{FF2B5EF4-FFF2-40B4-BE49-F238E27FC236}">
                    <a16:creationId xmlns:a16="http://schemas.microsoft.com/office/drawing/2014/main" id="{BDC0A824-8E08-4C78-94ED-D2622294EDD9}"/>
                  </a:ext>
                </a:extLst>
              </p14:cNvPr>
              <p14:cNvContentPartPr/>
              <p14:nvPr/>
            </p14:nvContentPartPr>
            <p14:xfrm>
              <a:off x="5424165" y="4154122"/>
              <a:ext cx="59400" cy="10440"/>
            </p14:xfrm>
          </p:contentPart>
        </mc:Choice>
        <mc:Fallback>
          <p:pic>
            <p:nvPicPr>
              <p:cNvPr id="3137" name="Ink 3136">
                <a:extLst>
                  <a:ext uri="{FF2B5EF4-FFF2-40B4-BE49-F238E27FC236}">
                    <a16:creationId xmlns:a16="http://schemas.microsoft.com/office/drawing/2014/main" id="{BDC0A824-8E08-4C78-94ED-D2622294EDD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361525" y="4091122"/>
                <a:ext cx="185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3138" name="Ink 3137">
                <a:extLst>
                  <a:ext uri="{FF2B5EF4-FFF2-40B4-BE49-F238E27FC236}">
                    <a16:creationId xmlns:a16="http://schemas.microsoft.com/office/drawing/2014/main" id="{99F7848C-83DA-425A-A91E-1D35C590D431}"/>
                  </a:ext>
                </a:extLst>
              </p14:cNvPr>
              <p14:cNvContentPartPr/>
              <p14:nvPr/>
            </p14:nvContentPartPr>
            <p14:xfrm>
              <a:off x="5951565" y="4381282"/>
              <a:ext cx="42480" cy="65160"/>
            </p14:xfrm>
          </p:contentPart>
        </mc:Choice>
        <mc:Fallback>
          <p:pic>
            <p:nvPicPr>
              <p:cNvPr id="3138" name="Ink 3137">
                <a:extLst>
                  <a:ext uri="{FF2B5EF4-FFF2-40B4-BE49-F238E27FC236}">
                    <a16:creationId xmlns:a16="http://schemas.microsoft.com/office/drawing/2014/main" id="{99F7848C-83DA-425A-A91E-1D35C590D43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888565" y="4318642"/>
                <a:ext cx="16812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1" name="Group 3140">
            <a:extLst>
              <a:ext uri="{FF2B5EF4-FFF2-40B4-BE49-F238E27FC236}">
                <a16:creationId xmlns:a16="http://schemas.microsoft.com/office/drawing/2014/main" id="{078F8962-8252-492E-B1C5-1EFBCD25553A}"/>
              </a:ext>
            </a:extLst>
          </p:cNvPr>
          <p:cNvGrpSpPr/>
          <p:nvPr/>
        </p:nvGrpSpPr>
        <p:grpSpPr>
          <a:xfrm>
            <a:off x="6685245" y="4379122"/>
            <a:ext cx="201240" cy="181080"/>
            <a:chOff x="6685245" y="4379122"/>
            <a:chExt cx="20124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139" name="Ink 3138">
                  <a:extLst>
                    <a:ext uri="{FF2B5EF4-FFF2-40B4-BE49-F238E27FC236}">
                      <a16:creationId xmlns:a16="http://schemas.microsoft.com/office/drawing/2014/main" id="{F75702C5-35AA-46E4-8215-0AF3E24D98D2}"/>
                    </a:ext>
                  </a:extLst>
                </p14:cNvPr>
                <p14:cNvContentPartPr/>
                <p14:nvPr/>
              </p14:nvContentPartPr>
              <p14:xfrm>
                <a:off x="6685245" y="4379122"/>
                <a:ext cx="18720" cy="171720"/>
              </p14:xfrm>
            </p:contentPart>
          </mc:Choice>
          <mc:Fallback>
            <p:pic>
              <p:nvPicPr>
                <p:cNvPr id="3139" name="Ink 3138">
                  <a:extLst>
                    <a:ext uri="{FF2B5EF4-FFF2-40B4-BE49-F238E27FC236}">
                      <a16:creationId xmlns:a16="http://schemas.microsoft.com/office/drawing/2014/main" id="{F75702C5-35AA-46E4-8215-0AF3E24D98D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22245" y="4316482"/>
                  <a:ext cx="1443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140" name="Ink 3139">
                  <a:extLst>
                    <a:ext uri="{FF2B5EF4-FFF2-40B4-BE49-F238E27FC236}">
                      <a16:creationId xmlns:a16="http://schemas.microsoft.com/office/drawing/2014/main" id="{F5DCC70D-5B1E-45AD-9E6A-498154E70E75}"/>
                    </a:ext>
                  </a:extLst>
                </p14:cNvPr>
                <p14:cNvContentPartPr/>
                <p14:nvPr/>
              </p14:nvContentPartPr>
              <p14:xfrm>
                <a:off x="6833205" y="4434562"/>
                <a:ext cx="53280" cy="125640"/>
              </p14:xfrm>
            </p:contentPart>
          </mc:Choice>
          <mc:Fallback>
            <p:pic>
              <p:nvPicPr>
                <p:cNvPr id="3140" name="Ink 3139">
                  <a:extLst>
                    <a:ext uri="{FF2B5EF4-FFF2-40B4-BE49-F238E27FC236}">
                      <a16:creationId xmlns:a16="http://schemas.microsoft.com/office/drawing/2014/main" id="{F5DCC70D-5B1E-45AD-9E6A-498154E70E7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70565" y="4371922"/>
                  <a:ext cx="17892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3142" name="Ink 3141">
                <a:extLst>
                  <a:ext uri="{FF2B5EF4-FFF2-40B4-BE49-F238E27FC236}">
                    <a16:creationId xmlns:a16="http://schemas.microsoft.com/office/drawing/2014/main" id="{5D4E6D50-411B-4A8B-BAB5-083143ABBF53}"/>
                  </a:ext>
                </a:extLst>
              </p14:cNvPr>
              <p14:cNvContentPartPr/>
              <p14:nvPr/>
            </p14:nvContentPartPr>
            <p14:xfrm>
              <a:off x="7529445" y="3833722"/>
              <a:ext cx="59400" cy="284400"/>
            </p14:xfrm>
          </p:contentPart>
        </mc:Choice>
        <mc:Fallback>
          <p:pic>
            <p:nvPicPr>
              <p:cNvPr id="3142" name="Ink 3141">
                <a:extLst>
                  <a:ext uri="{FF2B5EF4-FFF2-40B4-BE49-F238E27FC236}">
                    <a16:creationId xmlns:a16="http://schemas.microsoft.com/office/drawing/2014/main" id="{5D4E6D50-411B-4A8B-BAB5-083143ABBF5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466805" y="3770722"/>
                <a:ext cx="18504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143" name="Ink 3142">
                <a:extLst>
                  <a:ext uri="{FF2B5EF4-FFF2-40B4-BE49-F238E27FC236}">
                    <a16:creationId xmlns:a16="http://schemas.microsoft.com/office/drawing/2014/main" id="{22F03B31-1910-4EF4-8301-FD060317CAFA}"/>
                  </a:ext>
                </a:extLst>
              </p14:cNvPr>
              <p14:cNvContentPartPr/>
              <p14:nvPr/>
            </p14:nvContentPartPr>
            <p14:xfrm>
              <a:off x="7529445" y="4392082"/>
              <a:ext cx="36720" cy="866880"/>
            </p14:xfrm>
          </p:contentPart>
        </mc:Choice>
        <mc:Fallback>
          <p:pic>
            <p:nvPicPr>
              <p:cNvPr id="3143" name="Ink 3142">
                <a:extLst>
                  <a:ext uri="{FF2B5EF4-FFF2-40B4-BE49-F238E27FC236}">
                    <a16:creationId xmlns:a16="http://schemas.microsoft.com/office/drawing/2014/main" id="{22F03B31-1910-4EF4-8301-FD060317CAF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466445" y="4329082"/>
                <a:ext cx="162360" cy="9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3153" name="Ink 3152">
                <a:extLst>
                  <a:ext uri="{FF2B5EF4-FFF2-40B4-BE49-F238E27FC236}">
                    <a16:creationId xmlns:a16="http://schemas.microsoft.com/office/drawing/2014/main" id="{77F1C354-9A7C-4CFF-955D-598EF7631832}"/>
                  </a:ext>
                </a:extLst>
              </p14:cNvPr>
              <p14:cNvContentPartPr/>
              <p14:nvPr/>
            </p14:nvContentPartPr>
            <p14:xfrm>
              <a:off x="7461405" y="5315482"/>
              <a:ext cx="193320" cy="29880"/>
            </p14:xfrm>
          </p:contentPart>
        </mc:Choice>
        <mc:Fallback>
          <p:pic>
            <p:nvPicPr>
              <p:cNvPr id="3153" name="Ink 3152">
                <a:extLst>
                  <a:ext uri="{FF2B5EF4-FFF2-40B4-BE49-F238E27FC236}">
                    <a16:creationId xmlns:a16="http://schemas.microsoft.com/office/drawing/2014/main" id="{77F1C354-9A7C-4CFF-955D-598EF763183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443765" y="5297842"/>
                <a:ext cx="2289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3154" name="Ink 3153">
                <a:extLst>
                  <a:ext uri="{FF2B5EF4-FFF2-40B4-BE49-F238E27FC236}">
                    <a16:creationId xmlns:a16="http://schemas.microsoft.com/office/drawing/2014/main" id="{D16DF5F6-0FAA-4C55-A3C6-B42A2F461FD7}"/>
                  </a:ext>
                </a:extLst>
              </p14:cNvPr>
              <p14:cNvContentPartPr/>
              <p14:nvPr/>
            </p14:nvContentPartPr>
            <p14:xfrm>
              <a:off x="8009325" y="5118562"/>
              <a:ext cx="213480" cy="96120"/>
            </p14:xfrm>
          </p:contentPart>
        </mc:Choice>
        <mc:Fallback>
          <p:pic>
            <p:nvPicPr>
              <p:cNvPr id="3154" name="Ink 3153">
                <a:extLst>
                  <a:ext uri="{FF2B5EF4-FFF2-40B4-BE49-F238E27FC236}">
                    <a16:creationId xmlns:a16="http://schemas.microsoft.com/office/drawing/2014/main" id="{D16DF5F6-0FAA-4C55-A3C6-B42A2F461FD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946325" y="5055562"/>
                <a:ext cx="3391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3155" name="Ink 3154">
                <a:extLst>
                  <a:ext uri="{FF2B5EF4-FFF2-40B4-BE49-F238E27FC236}">
                    <a16:creationId xmlns:a16="http://schemas.microsoft.com/office/drawing/2014/main" id="{1AA9DA67-33EC-4E36-B299-9A1856A898FB}"/>
                  </a:ext>
                </a:extLst>
              </p14:cNvPr>
              <p14:cNvContentPartPr/>
              <p14:nvPr/>
            </p14:nvContentPartPr>
            <p14:xfrm>
              <a:off x="8780085" y="5125402"/>
              <a:ext cx="123840" cy="48960"/>
            </p14:xfrm>
          </p:contentPart>
        </mc:Choice>
        <mc:Fallback>
          <p:pic>
            <p:nvPicPr>
              <p:cNvPr id="3155" name="Ink 3154">
                <a:extLst>
                  <a:ext uri="{FF2B5EF4-FFF2-40B4-BE49-F238E27FC236}">
                    <a16:creationId xmlns:a16="http://schemas.microsoft.com/office/drawing/2014/main" id="{1AA9DA67-33EC-4E36-B299-9A1856A898FB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717445" y="5062402"/>
                <a:ext cx="2494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3156" name="Ink 3155">
                <a:extLst>
                  <a:ext uri="{FF2B5EF4-FFF2-40B4-BE49-F238E27FC236}">
                    <a16:creationId xmlns:a16="http://schemas.microsoft.com/office/drawing/2014/main" id="{6ECCCC59-3E5D-4992-A96B-B9DFCA2631FA}"/>
                  </a:ext>
                </a:extLst>
              </p14:cNvPr>
              <p14:cNvContentPartPr/>
              <p14:nvPr/>
            </p14:nvContentPartPr>
            <p14:xfrm>
              <a:off x="8746245" y="5732722"/>
              <a:ext cx="98280" cy="67320"/>
            </p14:xfrm>
          </p:contentPart>
        </mc:Choice>
        <mc:Fallback>
          <p:pic>
            <p:nvPicPr>
              <p:cNvPr id="3156" name="Ink 3155">
                <a:extLst>
                  <a:ext uri="{FF2B5EF4-FFF2-40B4-BE49-F238E27FC236}">
                    <a16:creationId xmlns:a16="http://schemas.microsoft.com/office/drawing/2014/main" id="{6ECCCC59-3E5D-4992-A96B-B9DFCA2631F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683605" y="5669722"/>
                <a:ext cx="2239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3157" name="Ink 3156">
                <a:extLst>
                  <a:ext uri="{FF2B5EF4-FFF2-40B4-BE49-F238E27FC236}">
                    <a16:creationId xmlns:a16="http://schemas.microsoft.com/office/drawing/2014/main" id="{45F38C8E-3300-49C1-9370-D7A4F875D3C0}"/>
                  </a:ext>
                </a:extLst>
              </p14:cNvPr>
              <p14:cNvContentPartPr/>
              <p14:nvPr/>
            </p14:nvContentPartPr>
            <p14:xfrm>
              <a:off x="8073045" y="5716522"/>
              <a:ext cx="77760" cy="63000"/>
            </p14:xfrm>
          </p:contentPart>
        </mc:Choice>
        <mc:Fallback>
          <p:pic>
            <p:nvPicPr>
              <p:cNvPr id="3157" name="Ink 3156">
                <a:extLst>
                  <a:ext uri="{FF2B5EF4-FFF2-40B4-BE49-F238E27FC236}">
                    <a16:creationId xmlns:a16="http://schemas.microsoft.com/office/drawing/2014/main" id="{45F38C8E-3300-49C1-9370-D7A4F875D3C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010045" y="5653522"/>
                <a:ext cx="2034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3158" name="Ink 3157">
                <a:extLst>
                  <a:ext uri="{FF2B5EF4-FFF2-40B4-BE49-F238E27FC236}">
                    <a16:creationId xmlns:a16="http://schemas.microsoft.com/office/drawing/2014/main" id="{BF574E15-CC0D-4916-B99E-127E2F3A6DF0}"/>
                  </a:ext>
                </a:extLst>
              </p14:cNvPr>
              <p14:cNvContentPartPr/>
              <p14:nvPr/>
            </p14:nvContentPartPr>
            <p14:xfrm>
              <a:off x="6983325" y="5117122"/>
              <a:ext cx="438840" cy="499680"/>
            </p14:xfrm>
          </p:contentPart>
        </mc:Choice>
        <mc:Fallback>
          <p:pic>
            <p:nvPicPr>
              <p:cNvPr id="3158" name="Ink 3157">
                <a:extLst>
                  <a:ext uri="{FF2B5EF4-FFF2-40B4-BE49-F238E27FC236}">
                    <a16:creationId xmlns:a16="http://schemas.microsoft.com/office/drawing/2014/main" id="{BF574E15-CC0D-4916-B99E-127E2F3A6DF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920325" y="5054482"/>
                <a:ext cx="56448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3160" name="Ink 3159">
                <a:extLst>
                  <a:ext uri="{FF2B5EF4-FFF2-40B4-BE49-F238E27FC236}">
                    <a16:creationId xmlns:a16="http://schemas.microsoft.com/office/drawing/2014/main" id="{1E97B8DC-0742-432C-AE17-FE2FB41B12E4}"/>
                  </a:ext>
                </a:extLst>
              </p14:cNvPr>
              <p14:cNvContentPartPr/>
              <p14:nvPr/>
            </p14:nvContentPartPr>
            <p14:xfrm>
              <a:off x="6972525" y="5355082"/>
              <a:ext cx="194760" cy="164520"/>
            </p14:xfrm>
          </p:contentPart>
        </mc:Choice>
        <mc:Fallback>
          <p:pic>
            <p:nvPicPr>
              <p:cNvPr id="3160" name="Ink 3159">
                <a:extLst>
                  <a:ext uri="{FF2B5EF4-FFF2-40B4-BE49-F238E27FC236}">
                    <a16:creationId xmlns:a16="http://schemas.microsoft.com/office/drawing/2014/main" id="{1E97B8DC-0742-432C-AE17-FE2FB41B12E4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954885" y="5337442"/>
                <a:ext cx="2304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3164" name="Ink 3163">
                <a:extLst>
                  <a:ext uri="{FF2B5EF4-FFF2-40B4-BE49-F238E27FC236}">
                    <a16:creationId xmlns:a16="http://schemas.microsoft.com/office/drawing/2014/main" id="{4501934F-9D98-42BB-ABE4-2C297BF9A382}"/>
                  </a:ext>
                </a:extLst>
              </p14:cNvPr>
              <p14:cNvContentPartPr/>
              <p14:nvPr/>
            </p14:nvContentPartPr>
            <p14:xfrm>
              <a:off x="7041645" y="5308642"/>
              <a:ext cx="35280" cy="287640"/>
            </p14:xfrm>
          </p:contentPart>
        </mc:Choice>
        <mc:Fallback>
          <p:pic>
            <p:nvPicPr>
              <p:cNvPr id="3164" name="Ink 3163">
                <a:extLst>
                  <a:ext uri="{FF2B5EF4-FFF2-40B4-BE49-F238E27FC236}">
                    <a16:creationId xmlns:a16="http://schemas.microsoft.com/office/drawing/2014/main" id="{4501934F-9D98-42BB-ABE4-2C297BF9A38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024005" y="5291002"/>
                <a:ext cx="70920" cy="32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6" name="Group 3165">
            <a:extLst>
              <a:ext uri="{FF2B5EF4-FFF2-40B4-BE49-F238E27FC236}">
                <a16:creationId xmlns:a16="http://schemas.microsoft.com/office/drawing/2014/main" id="{081F9E8F-361A-431E-A160-96D963815443}"/>
              </a:ext>
            </a:extLst>
          </p:cNvPr>
          <p:cNvGrpSpPr/>
          <p:nvPr/>
        </p:nvGrpSpPr>
        <p:grpSpPr>
          <a:xfrm>
            <a:off x="7441605" y="5303242"/>
            <a:ext cx="210600" cy="760320"/>
            <a:chOff x="7441605" y="5303242"/>
            <a:chExt cx="210600" cy="76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144" name="Ink 3143">
                  <a:extLst>
                    <a:ext uri="{FF2B5EF4-FFF2-40B4-BE49-F238E27FC236}">
                      <a16:creationId xmlns:a16="http://schemas.microsoft.com/office/drawing/2014/main" id="{5EAFC0E0-B5AA-4C9D-89C9-FAEFD7923C78}"/>
                    </a:ext>
                  </a:extLst>
                </p14:cNvPr>
                <p14:cNvContentPartPr/>
                <p14:nvPr/>
              </p14:nvContentPartPr>
              <p14:xfrm>
                <a:off x="7521885" y="5500162"/>
                <a:ext cx="72720" cy="563400"/>
              </p14:xfrm>
            </p:contentPart>
          </mc:Choice>
          <mc:Fallback>
            <p:pic>
              <p:nvPicPr>
                <p:cNvPr id="3144" name="Ink 3143">
                  <a:extLst>
                    <a:ext uri="{FF2B5EF4-FFF2-40B4-BE49-F238E27FC236}">
                      <a16:creationId xmlns:a16="http://schemas.microsoft.com/office/drawing/2014/main" id="{5EAFC0E0-B5AA-4C9D-89C9-FAEFD7923C7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458885" y="5437162"/>
                  <a:ext cx="19836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145" name="Ink 3144">
                  <a:extLst>
                    <a:ext uri="{FF2B5EF4-FFF2-40B4-BE49-F238E27FC236}">
                      <a16:creationId xmlns:a16="http://schemas.microsoft.com/office/drawing/2014/main" id="{4AD641F2-8616-4DBA-9D3D-F83465A95895}"/>
                    </a:ext>
                  </a:extLst>
                </p14:cNvPr>
                <p14:cNvContentPartPr/>
                <p14:nvPr/>
              </p14:nvContentPartPr>
              <p14:xfrm>
                <a:off x="7538445" y="5373802"/>
                <a:ext cx="2160" cy="360"/>
              </p14:xfrm>
            </p:contentPart>
          </mc:Choice>
          <mc:Fallback>
            <p:pic>
              <p:nvPicPr>
                <p:cNvPr id="3145" name="Ink 3144">
                  <a:extLst>
                    <a:ext uri="{FF2B5EF4-FFF2-40B4-BE49-F238E27FC236}">
                      <a16:creationId xmlns:a16="http://schemas.microsoft.com/office/drawing/2014/main" id="{4AD641F2-8616-4DBA-9D3D-F83465A9589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475445" y="5311162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147" name="Ink 3146">
                  <a:extLst>
                    <a:ext uri="{FF2B5EF4-FFF2-40B4-BE49-F238E27FC236}">
                      <a16:creationId xmlns:a16="http://schemas.microsoft.com/office/drawing/2014/main" id="{F2CEB061-0106-47A2-94CD-70998FA6A979}"/>
                    </a:ext>
                  </a:extLst>
                </p14:cNvPr>
                <p14:cNvContentPartPr/>
                <p14:nvPr/>
              </p14:nvContentPartPr>
              <p14:xfrm>
                <a:off x="7513965" y="5363722"/>
                <a:ext cx="106560" cy="17640"/>
              </p14:xfrm>
            </p:contentPart>
          </mc:Choice>
          <mc:Fallback>
            <p:pic>
              <p:nvPicPr>
                <p:cNvPr id="3147" name="Ink 3146">
                  <a:extLst>
                    <a:ext uri="{FF2B5EF4-FFF2-40B4-BE49-F238E27FC236}">
                      <a16:creationId xmlns:a16="http://schemas.microsoft.com/office/drawing/2014/main" id="{F2CEB061-0106-47A2-94CD-70998FA6A97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451325" y="5300722"/>
                  <a:ext cx="232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148" name="Ink 3147">
                  <a:extLst>
                    <a:ext uri="{FF2B5EF4-FFF2-40B4-BE49-F238E27FC236}">
                      <a16:creationId xmlns:a16="http://schemas.microsoft.com/office/drawing/2014/main" id="{BDAE10BF-D6DC-4B14-9870-7201B4269E65}"/>
                    </a:ext>
                  </a:extLst>
                </p14:cNvPr>
                <p14:cNvContentPartPr/>
                <p14:nvPr/>
              </p14:nvContentPartPr>
              <p14:xfrm>
                <a:off x="7502445" y="5303242"/>
                <a:ext cx="144000" cy="44640"/>
              </p14:xfrm>
            </p:contentPart>
          </mc:Choice>
          <mc:Fallback>
            <p:pic>
              <p:nvPicPr>
                <p:cNvPr id="3148" name="Ink 3147">
                  <a:extLst>
                    <a:ext uri="{FF2B5EF4-FFF2-40B4-BE49-F238E27FC236}">
                      <a16:creationId xmlns:a16="http://schemas.microsoft.com/office/drawing/2014/main" id="{BDAE10BF-D6DC-4B14-9870-7201B4269E6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439805" y="5240242"/>
                  <a:ext cx="269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150" name="Ink 3149">
                  <a:extLst>
                    <a:ext uri="{FF2B5EF4-FFF2-40B4-BE49-F238E27FC236}">
                      <a16:creationId xmlns:a16="http://schemas.microsoft.com/office/drawing/2014/main" id="{12FEC609-B0FE-43A8-B1DD-108C42A32926}"/>
                    </a:ext>
                  </a:extLst>
                </p14:cNvPr>
                <p14:cNvContentPartPr/>
                <p14:nvPr/>
              </p14:nvContentPartPr>
              <p14:xfrm>
                <a:off x="7644285" y="5336362"/>
                <a:ext cx="7920" cy="11160"/>
              </p14:xfrm>
            </p:contentPart>
          </mc:Choice>
          <mc:Fallback>
            <p:pic>
              <p:nvPicPr>
                <p:cNvPr id="3150" name="Ink 3149">
                  <a:extLst>
                    <a:ext uri="{FF2B5EF4-FFF2-40B4-BE49-F238E27FC236}">
                      <a16:creationId xmlns:a16="http://schemas.microsoft.com/office/drawing/2014/main" id="{12FEC609-B0FE-43A8-B1DD-108C42A3292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81645" y="5273722"/>
                  <a:ext cx="133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151" name="Ink 3150">
                  <a:extLst>
                    <a:ext uri="{FF2B5EF4-FFF2-40B4-BE49-F238E27FC236}">
                      <a16:creationId xmlns:a16="http://schemas.microsoft.com/office/drawing/2014/main" id="{B2C8F771-1B51-4219-BD68-4BE1453517D0}"/>
                    </a:ext>
                  </a:extLst>
                </p14:cNvPr>
                <p14:cNvContentPartPr/>
                <p14:nvPr/>
              </p14:nvContentPartPr>
              <p14:xfrm>
                <a:off x="7538445" y="5479282"/>
                <a:ext cx="14040" cy="32040"/>
              </p14:xfrm>
            </p:contentPart>
          </mc:Choice>
          <mc:Fallback>
            <p:pic>
              <p:nvPicPr>
                <p:cNvPr id="3151" name="Ink 3150">
                  <a:extLst>
                    <a:ext uri="{FF2B5EF4-FFF2-40B4-BE49-F238E27FC236}">
                      <a16:creationId xmlns:a16="http://schemas.microsoft.com/office/drawing/2014/main" id="{B2C8F771-1B51-4219-BD68-4BE1453517D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75445" y="5416642"/>
                  <a:ext cx="139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165" name="Ink 3164">
                  <a:extLst>
                    <a:ext uri="{FF2B5EF4-FFF2-40B4-BE49-F238E27FC236}">
                      <a16:creationId xmlns:a16="http://schemas.microsoft.com/office/drawing/2014/main" id="{0650CD6C-893E-4083-94F8-0E8F698EF569}"/>
                    </a:ext>
                  </a:extLst>
                </p14:cNvPr>
                <p14:cNvContentPartPr/>
                <p14:nvPr/>
              </p14:nvContentPartPr>
              <p14:xfrm>
                <a:off x="7441605" y="5398642"/>
                <a:ext cx="159120" cy="25920"/>
              </p14:xfrm>
            </p:contentPart>
          </mc:Choice>
          <mc:Fallback>
            <p:pic>
              <p:nvPicPr>
                <p:cNvPr id="3165" name="Ink 3164">
                  <a:extLst>
                    <a:ext uri="{FF2B5EF4-FFF2-40B4-BE49-F238E27FC236}">
                      <a16:creationId xmlns:a16="http://schemas.microsoft.com/office/drawing/2014/main" id="{0650CD6C-893E-4083-94F8-0E8F698EF56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378965" y="5336002"/>
                  <a:ext cx="2847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2" name="Group 3171">
            <a:extLst>
              <a:ext uri="{FF2B5EF4-FFF2-40B4-BE49-F238E27FC236}">
                <a16:creationId xmlns:a16="http://schemas.microsoft.com/office/drawing/2014/main" id="{6D15AE32-DE6B-4195-A27B-28A2F5E8FBD1}"/>
              </a:ext>
            </a:extLst>
          </p:cNvPr>
          <p:cNvGrpSpPr/>
          <p:nvPr/>
        </p:nvGrpSpPr>
        <p:grpSpPr>
          <a:xfrm>
            <a:off x="7291485" y="5374882"/>
            <a:ext cx="198360" cy="159120"/>
            <a:chOff x="7291485" y="5374882"/>
            <a:chExt cx="19836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167" name="Ink 3166">
                  <a:extLst>
                    <a:ext uri="{FF2B5EF4-FFF2-40B4-BE49-F238E27FC236}">
                      <a16:creationId xmlns:a16="http://schemas.microsoft.com/office/drawing/2014/main" id="{E4C25B8F-40C5-4450-8577-621A6739BCD9}"/>
                    </a:ext>
                  </a:extLst>
                </p14:cNvPr>
                <p14:cNvContentPartPr/>
                <p14:nvPr/>
              </p14:nvContentPartPr>
              <p14:xfrm>
                <a:off x="7301565" y="5382082"/>
                <a:ext cx="126360" cy="24120"/>
              </p14:xfrm>
            </p:contentPart>
          </mc:Choice>
          <mc:Fallback>
            <p:pic>
              <p:nvPicPr>
                <p:cNvPr id="3167" name="Ink 3166">
                  <a:extLst>
                    <a:ext uri="{FF2B5EF4-FFF2-40B4-BE49-F238E27FC236}">
                      <a16:creationId xmlns:a16="http://schemas.microsoft.com/office/drawing/2014/main" id="{E4C25B8F-40C5-4450-8577-621A6739BCD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283925" y="5364082"/>
                  <a:ext cx="162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168" name="Ink 3167">
                  <a:extLst>
                    <a:ext uri="{FF2B5EF4-FFF2-40B4-BE49-F238E27FC236}">
                      <a16:creationId xmlns:a16="http://schemas.microsoft.com/office/drawing/2014/main" id="{D1243ACB-B2BA-4927-B873-BAD9125BA16A}"/>
                    </a:ext>
                  </a:extLst>
                </p14:cNvPr>
                <p14:cNvContentPartPr/>
                <p14:nvPr/>
              </p14:nvContentPartPr>
              <p14:xfrm>
                <a:off x="7328925" y="5486482"/>
                <a:ext cx="132840" cy="40320"/>
              </p14:xfrm>
            </p:contentPart>
          </mc:Choice>
          <mc:Fallback>
            <p:pic>
              <p:nvPicPr>
                <p:cNvPr id="3168" name="Ink 3167">
                  <a:extLst>
                    <a:ext uri="{FF2B5EF4-FFF2-40B4-BE49-F238E27FC236}">
                      <a16:creationId xmlns:a16="http://schemas.microsoft.com/office/drawing/2014/main" id="{D1243ACB-B2BA-4927-B873-BAD9125BA16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11285" y="5468482"/>
                  <a:ext cx="168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169" name="Ink 3168">
                  <a:extLst>
                    <a:ext uri="{FF2B5EF4-FFF2-40B4-BE49-F238E27FC236}">
                      <a16:creationId xmlns:a16="http://schemas.microsoft.com/office/drawing/2014/main" id="{4B27AC99-AC7B-4B1A-AD42-A974459FB951}"/>
                    </a:ext>
                  </a:extLst>
                </p14:cNvPr>
                <p14:cNvContentPartPr/>
                <p14:nvPr/>
              </p14:nvContentPartPr>
              <p14:xfrm>
                <a:off x="7313445" y="5374882"/>
                <a:ext cx="151920" cy="19800"/>
              </p14:xfrm>
            </p:contentPart>
          </mc:Choice>
          <mc:Fallback>
            <p:pic>
              <p:nvPicPr>
                <p:cNvPr id="3169" name="Ink 3168">
                  <a:extLst>
                    <a:ext uri="{FF2B5EF4-FFF2-40B4-BE49-F238E27FC236}">
                      <a16:creationId xmlns:a16="http://schemas.microsoft.com/office/drawing/2014/main" id="{4B27AC99-AC7B-4B1A-AD42-A974459FB95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295805" y="5357242"/>
                  <a:ext cx="187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170" name="Ink 3169">
                  <a:extLst>
                    <a:ext uri="{FF2B5EF4-FFF2-40B4-BE49-F238E27FC236}">
                      <a16:creationId xmlns:a16="http://schemas.microsoft.com/office/drawing/2014/main" id="{6379E575-179F-4435-91D5-B33B9E43BCCF}"/>
                    </a:ext>
                  </a:extLst>
                </p14:cNvPr>
                <p14:cNvContentPartPr/>
                <p14:nvPr/>
              </p14:nvContentPartPr>
              <p14:xfrm>
                <a:off x="7297605" y="5495482"/>
                <a:ext cx="192240" cy="38520"/>
              </p14:xfrm>
            </p:contentPart>
          </mc:Choice>
          <mc:Fallback>
            <p:pic>
              <p:nvPicPr>
                <p:cNvPr id="3170" name="Ink 3169">
                  <a:extLst>
                    <a:ext uri="{FF2B5EF4-FFF2-40B4-BE49-F238E27FC236}">
                      <a16:creationId xmlns:a16="http://schemas.microsoft.com/office/drawing/2014/main" id="{6379E575-179F-4435-91D5-B33B9E43BCC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279605" y="5477482"/>
                  <a:ext cx="227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171" name="Ink 3170">
                  <a:extLst>
                    <a:ext uri="{FF2B5EF4-FFF2-40B4-BE49-F238E27FC236}">
                      <a16:creationId xmlns:a16="http://schemas.microsoft.com/office/drawing/2014/main" id="{F97DD458-AF1B-4A70-A665-232A9FD76CD3}"/>
                    </a:ext>
                  </a:extLst>
                </p14:cNvPr>
                <p14:cNvContentPartPr/>
                <p14:nvPr/>
              </p14:nvContentPartPr>
              <p14:xfrm>
                <a:off x="7291485" y="5374882"/>
                <a:ext cx="135720" cy="23040"/>
              </p14:xfrm>
            </p:contentPart>
          </mc:Choice>
          <mc:Fallback>
            <p:pic>
              <p:nvPicPr>
                <p:cNvPr id="3171" name="Ink 3170">
                  <a:extLst>
                    <a:ext uri="{FF2B5EF4-FFF2-40B4-BE49-F238E27FC236}">
                      <a16:creationId xmlns:a16="http://schemas.microsoft.com/office/drawing/2014/main" id="{F97DD458-AF1B-4A70-A665-232A9FD76CD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273845" y="5357242"/>
                  <a:ext cx="17136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3173" name="Ink 3172">
                <a:extLst>
                  <a:ext uri="{FF2B5EF4-FFF2-40B4-BE49-F238E27FC236}">
                    <a16:creationId xmlns:a16="http://schemas.microsoft.com/office/drawing/2014/main" id="{5F10023C-04E4-4C54-A7AD-D3A107869996}"/>
                  </a:ext>
                </a:extLst>
              </p14:cNvPr>
              <p14:cNvContentPartPr/>
              <p14:nvPr/>
            </p14:nvContentPartPr>
            <p14:xfrm>
              <a:off x="5675805" y="3301642"/>
              <a:ext cx="1057680" cy="47520"/>
            </p14:xfrm>
          </p:contentPart>
        </mc:Choice>
        <mc:Fallback>
          <p:pic>
            <p:nvPicPr>
              <p:cNvPr id="3173" name="Ink 3172">
                <a:extLst>
                  <a:ext uri="{FF2B5EF4-FFF2-40B4-BE49-F238E27FC236}">
                    <a16:creationId xmlns:a16="http://schemas.microsoft.com/office/drawing/2014/main" id="{5F10023C-04E4-4C54-A7AD-D3A10786999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622165" y="3193642"/>
                <a:ext cx="11653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3174" name="Ink 3173">
                <a:extLst>
                  <a:ext uri="{FF2B5EF4-FFF2-40B4-BE49-F238E27FC236}">
                    <a16:creationId xmlns:a16="http://schemas.microsoft.com/office/drawing/2014/main" id="{62F63F64-926D-497D-A94E-AE36F849E260}"/>
                  </a:ext>
                </a:extLst>
              </p14:cNvPr>
              <p14:cNvContentPartPr/>
              <p14:nvPr/>
            </p14:nvContentPartPr>
            <p14:xfrm>
              <a:off x="2623725" y="3953242"/>
              <a:ext cx="305640" cy="358920"/>
            </p14:xfrm>
          </p:contentPart>
        </mc:Choice>
        <mc:Fallback>
          <p:pic>
            <p:nvPicPr>
              <p:cNvPr id="3174" name="Ink 3173">
                <a:extLst>
                  <a:ext uri="{FF2B5EF4-FFF2-40B4-BE49-F238E27FC236}">
                    <a16:creationId xmlns:a16="http://schemas.microsoft.com/office/drawing/2014/main" id="{62F63F64-926D-497D-A94E-AE36F849E260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569725" y="3845602"/>
                <a:ext cx="4132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3175" name="Ink 3174">
                <a:extLst>
                  <a:ext uri="{FF2B5EF4-FFF2-40B4-BE49-F238E27FC236}">
                    <a16:creationId xmlns:a16="http://schemas.microsoft.com/office/drawing/2014/main" id="{1BA4D4DD-D004-44E7-BBAC-241C7332B7A8}"/>
                  </a:ext>
                </a:extLst>
              </p14:cNvPr>
              <p14:cNvContentPartPr/>
              <p14:nvPr/>
            </p14:nvContentPartPr>
            <p14:xfrm>
              <a:off x="7526565" y="4106242"/>
              <a:ext cx="205200" cy="259920"/>
            </p14:xfrm>
          </p:contentPart>
        </mc:Choice>
        <mc:Fallback>
          <p:pic>
            <p:nvPicPr>
              <p:cNvPr id="3175" name="Ink 3174">
                <a:extLst>
                  <a:ext uri="{FF2B5EF4-FFF2-40B4-BE49-F238E27FC236}">
                    <a16:creationId xmlns:a16="http://schemas.microsoft.com/office/drawing/2014/main" id="{1BA4D4DD-D004-44E7-BBAC-241C7332B7A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472925" y="3998242"/>
                <a:ext cx="312840" cy="47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7" name="Group 3176">
            <a:extLst>
              <a:ext uri="{FF2B5EF4-FFF2-40B4-BE49-F238E27FC236}">
                <a16:creationId xmlns:a16="http://schemas.microsoft.com/office/drawing/2014/main" id="{2B663A2C-62BB-42AE-A621-CF7286287337}"/>
              </a:ext>
            </a:extLst>
          </p:cNvPr>
          <p:cNvGrpSpPr/>
          <p:nvPr/>
        </p:nvGrpSpPr>
        <p:grpSpPr>
          <a:xfrm>
            <a:off x="3043485" y="4035322"/>
            <a:ext cx="628560" cy="455040"/>
            <a:chOff x="3043485" y="4035322"/>
            <a:chExt cx="628560" cy="4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133" name="Ink 3132">
                  <a:extLst>
                    <a:ext uri="{FF2B5EF4-FFF2-40B4-BE49-F238E27FC236}">
                      <a16:creationId xmlns:a16="http://schemas.microsoft.com/office/drawing/2014/main" id="{74657A16-BCA7-4140-99A9-EE42FBFB999E}"/>
                    </a:ext>
                  </a:extLst>
                </p14:cNvPr>
                <p14:cNvContentPartPr/>
                <p14:nvPr/>
              </p14:nvContentPartPr>
              <p14:xfrm>
                <a:off x="3125565" y="4232602"/>
                <a:ext cx="42120" cy="141840"/>
              </p14:xfrm>
            </p:contentPart>
          </mc:Choice>
          <mc:Fallback>
            <p:pic>
              <p:nvPicPr>
                <p:cNvPr id="3133" name="Ink 3132">
                  <a:extLst>
                    <a:ext uri="{FF2B5EF4-FFF2-40B4-BE49-F238E27FC236}">
                      <a16:creationId xmlns:a16="http://schemas.microsoft.com/office/drawing/2014/main" id="{74657A16-BCA7-4140-99A9-EE42FBFB999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062925" y="4169962"/>
                  <a:ext cx="167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134" name="Ink 3133">
                  <a:extLst>
                    <a:ext uri="{FF2B5EF4-FFF2-40B4-BE49-F238E27FC236}">
                      <a16:creationId xmlns:a16="http://schemas.microsoft.com/office/drawing/2014/main" id="{5C5DEE7C-7C16-4010-B01C-E93A841CCA08}"/>
                    </a:ext>
                  </a:extLst>
                </p14:cNvPr>
                <p14:cNvContentPartPr/>
                <p14:nvPr/>
              </p14:nvContentPartPr>
              <p14:xfrm>
                <a:off x="3509685" y="4394602"/>
                <a:ext cx="162360" cy="95760"/>
              </p14:xfrm>
            </p:contentPart>
          </mc:Choice>
          <mc:Fallback>
            <p:pic>
              <p:nvPicPr>
                <p:cNvPr id="3134" name="Ink 3133">
                  <a:extLst>
                    <a:ext uri="{FF2B5EF4-FFF2-40B4-BE49-F238E27FC236}">
                      <a16:creationId xmlns:a16="http://schemas.microsoft.com/office/drawing/2014/main" id="{5C5DEE7C-7C16-4010-B01C-E93A841CCA0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47045" y="4331962"/>
                  <a:ext cx="288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176" name="Ink 3175">
                  <a:extLst>
                    <a:ext uri="{FF2B5EF4-FFF2-40B4-BE49-F238E27FC236}">
                      <a16:creationId xmlns:a16="http://schemas.microsoft.com/office/drawing/2014/main" id="{E4ABAFDE-347D-4E10-B4D8-2177AC59FFA6}"/>
                    </a:ext>
                  </a:extLst>
                </p14:cNvPr>
                <p14:cNvContentPartPr/>
                <p14:nvPr/>
              </p14:nvContentPartPr>
              <p14:xfrm>
                <a:off x="3043485" y="4035322"/>
                <a:ext cx="269640" cy="375480"/>
              </p14:xfrm>
            </p:contentPart>
          </mc:Choice>
          <mc:Fallback>
            <p:pic>
              <p:nvPicPr>
                <p:cNvPr id="3176" name="Ink 3175">
                  <a:extLst>
                    <a:ext uri="{FF2B5EF4-FFF2-40B4-BE49-F238E27FC236}">
                      <a16:creationId xmlns:a16="http://schemas.microsoft.com/office/drawing/2014/main" id="{E4ABAFDE-347D-4E10-B4D8-2177AC59FFA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980485" y="3972682"/>
                  <a:ext cx="395280" cy="50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0" name="Group 3179">
            <a:extLst>
              <a:ext uri="{FF2B5EF4-FFF2-40B4-BE49-F238E27FC236}">
                <a16:creationId xmlns:a16="http://schemas.microsoft.com/office/drawing/2014/main" id="{55802F54-1550-4531-85CF-1A97B57C7CE3}"/>
              </a:ext>
            </a:extLst>
          </p:cNvPr>
          <p:cNvGrpSpPr/>
          <p:nvPr/>
        </p:nvGrpSpPr>
        <p:grpSpPr>
          <a:xfrm>
            <a:off x="2979045" y="4005082"/>
            <a:ext cx="227160" cy="268920"/>
            <a:chOff x="2979045" y="4005082"/>
            <a:chExt cx="22716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178" name="Ink 3177">
                  <a:extLst>
                    <a:ext uri="{FF2B5EF4-FFF2-40B4-BE49-F238E27FC236}">
                      <a16:creationId xmlns:a16="http://schemas.microsoft.com/office/drawing/2014/main" id="{FE468E74-3971-47DC-BE57-BEA5C0B05FA4}"/>
                    </a:ext>
                  </a:extLst>
                </p14:cNvPr>
                <p14:cNvContentPartPr/>
                <p14:nvPr/>
              </p14:nvContentPartPr>
              <p14:xfrm>
                <a:off x="3111885" y="4005082"/>
                <a:ext cx="24840" cy="268920"/>
              </p14:xfrm>
            </p:contentPart>
          </mc:Choice>
          <mc:Fallback>
            <p:pic>
              <p:nvPicPr>
                <p:cNvPr id="3178" name="Ink 3177">
                  <a:extLst>
                    <a:ext uri="{FF2B5EF4-FFF2-40B4-BE49-F238E27FC236}">
                      <a16:creationId xmlns:a16="http://schemas.microsoft.com/office/drawing/2014/main" id="{FE468E74-3971-47DC-BE57-BEA5C0B05FA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094245" y="3987082"/>
                  <a:ext cx="604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179" name="Ink 3178">
                  <a:extLst>
                    <a:ext uri="{FF2B5EF4-FFF2-40B4-BE49-F238E27FC236}">
                      <a16:creationId xmlns:a16="http://schemas.microsoft.com/office/drawing/2014/main" id="{BBB3A170-62FE-45A1-9C69-554175602E60}"/>
                    </a:ext>
                  </a:extLst>
                </p14:cNvPr>
                <p14:cNvContentPartPr/>
                <p14:nvPr/>
              </p14:nvContentPartPr>
              <p14:xfrm>
                <a:off x="2979045" y="4149082"/>
                <a:ext cx="227160" cy="14040"/>
              </p14:xfrm>
            </p:contentPart>
          </mc:Choice>
          <mc:Fallback>
            <p:pic>
              <p:nvPicPr>
                <p:cNvPr id="3179" name="Ink 3178">
                  <a:extLst>
                    <a:ext uri="{FF2B5EF4-FFF2-40B4-BE49-F238E27FC236}">
                      <a16:creationId xmlns:a16="http://schemas.microsoft.com/office/drawing/2014/main" id="{BBB3A170-62FE-45A1-9C69-554175602E6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961405" y="4131442"/>
                  <a:ext cx="26280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3181" name="Ink 3180">
                <a:extLst>
                  <a:ext uri="{FF2B5EF4-FFF2-40B4-BE49-F238E27FC236}">
                    <a16:creationId xmlns:a16="http://schemas.microsoft.com/office/drawing/2014/main" id="{963C8F7C-B31A-44A7-AE29-14878BA4798C}"/>
                  </a:ext>
                </a:extLst>
              </p14:cNvPr>
              <p14:cNvContentPartPr/>
              <p14:nvPr/>
            </p14:nvContentPartPr>
            <p14:xfrm>
              <a:off x="1273725" y="4226842"/>
              <a:ext cx="34920" cy="190440"/>
            </p14:xfrm>
          </p:contentPart>
        </mc:Choice>
        <mc:Fallback>
          <p:pic>
            <p:nvPicPr>
              <p:cNvPr id="3181" name="Ink 3180">
                <a:extLst>
                  <a:ext uri="{FF2B5EF4-FFF2-40B4-BE49-F238E27FC236}">
                    <a16:creationId xmlns:a16="http://schemas.microsoft.com/office/drawing/2014/main" id="{963C8F7C-B31A-44A7-AE29-14878BA4798C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210725" y="4163842"/>
                <a:ext cx="16056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3182" name="Ink 3181">
                <a:extLst>
                  <a:ext uri="{FF2B5EF4-FFF2-40B4-BE49-F238E27FC236}">
                    <a16:creationId xmlns:a16="http://schemas.microsoft.com/office/drawing/2014/main" id="{2DF0324F-B512-4F33-848A-26E593F88CF4}"/>
                  </a:ext>
                </a:extLst>
              </p14:cNvPr>
              <p14:cNvContentPartPr/>
              <p14:nvPr/>
            </p14:nvContentPartPr>
            <p14:xfrm>
              <a:off x="1206765" y="3827602"/>
              <a:ext cx="29880" cy="91440"/>
            </p14:xfrm>
          </p:contentPart>
        </mc:Choice>
        <mc:Fallback>
          <p:pic>
            <p:nvPicPr>
              <p:cNvPr id="3182" name="Ink 3181">
                <a:extLst>
                  <a:ext uri="{FF2B5EF4-FFF2-40B4-BE49-F238E27FC236}">
                    <a16:creationId xmlns:a16="http://schemas.microsoft.com/office/drawing/2014/main" id="{2DF0324F-B512-4F33-848A-26E593F88CF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143765" y="3764602"/>
                <a:ext cx="1555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3183" name="Ink 3182">
                <a:extLst>
                  <a:ext uri="{FF2B5EF4-FFF2-40B4-BE49-F238E27FC236}">
                    <a16:creationId xmlns:a16="http://schemas.microsoft.com/office/drawing/2014/main" id="{3F1CE6FC-AB9B-4D1B-81C8-3252E3A6F654}"/>
                  </a:ext>
                </a:extLst>
              </p14:cNvPr>
              <p14:cNvContentPartPr/>
              <p14:nvPr/>
            </p14:nvContentPartPr>
            <p14:xfrm>
              <a:off x="1848645" y="3869002"/>
              <a:ext cx="86760" cy="78120"/>
            </p14:xfrm>
          </p:contentPart>
        </mc:Choice>
        <mc:Fallback>
          <p:pic>
            <p:nvPicPr>
              <p:cNvPr id="3183" name="Ink 3182">
                <a:extLst>
                  <a:ext uri="{FF2B5EF4-FFF2-40B4-BE49-F238E27FC236}">
                    <a16:creationId xmlns:a16="http://schemas.microsoft.com/office/drawing/2014/main" id="{3F1CE6FC-AB9B-4D1B-81C8-3252E3A6F654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785645" y="3806002"/>
                <a:ext cx="2124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3184" name="Ink 3183">
                <a:extLst>
                  <a:ext uri="{FF2B5EF4-FFF2-40B4-BE49-F238E27FC236}">
                    <a16:creationId xmlns:a16="http://schemas.microsoft.com/office/drawing/2014/main" id="{07A95CCB-1381-474F-8E86-4753647AC38F}"/>
                  </a:ext>
                </a:extLst>
              </p14:cNvPr>
              <p14:cNvContentPartPr/>
              <p14:nvPr/>
            </p14:nvContentPartPr>
            <p14:xfrm>
              <a:off x="1149885" y="3881602"/>
              <a:ext cx="47160" cy="79200"/>
            </p14:xfrm>
          </p:contentPart>
        </mc:Choice>
        <mc:Fallback>
          <p:pic>
            <p:nvPicPr>
              <p:cNvPr id="3184" name="Ink 3183">
                <a:extLst>
                  <a:ext uri="{FF2B5EF4-FFF2-40B4-BE49-F238E27FC236}">
                    <a16:creationId xmlns:a16="http://schemas.microsoft.com/office/drawing/2014/main" id="{07A95CCB-1381-474F-8E86-4753647AC38F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87245" y="3818962"/>
                <a:ext cx="1728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3185" name="Ink 3184">
                <a:extLst>
                  <a:ext uri="{FF2B5EF4-FFF2-40B4-BE49-F238E27FC236}">
                    <a16:creationId xmlns:a16="http://schemas.microsoft.com/office/drawing/2014/main" id="{71CB0BBC-5CAB-44DD-96CC-E49152D803F0}"/>
                  </a:ext>
                </a:extLst>
              </p14:cNvPr>
              <p14:cNvContentPartPr/>
              <p14:nvPr/>
            </p14:nvContentPartPr>
            <p14:xfrm>
              <a:off x="7732845" y="4046482"/>
              <a:ext cx="90000" cy="310320"/>
            </p14:xfrm>
          </p:contentPart>
        </mc:Choice>
        <mc:Fallback>
          <p:pic>
            <p:nvPicPr>
              <p:cNvPr id="3185" name="Ink 3184">
                <a:extLst>
                  <a:ext uri="{FF2B5EF4-FFF2-40B4-BE49-F238E27FC236}">
                    <a16:creationId xmlns:a16="http://schemas.microsoft.com/office/drawing/2014/main" id="{71CB0BBC-5CAB-44DD-96CC-E49152D803F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678845" y="3938842"/>
                <a:ext cx="19764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3186" name="Ink 3185">
                <a:extLst>
                  <a:ext uri="{FF2B5EF4-FFF2-40B4-BE49-F238E27FC236}">
                    <a16:creationId xmlns:a16="http://schemas.microsoft.com/office/drawing/2014/main" id="{0F8FFC25-CE1B-4AC6-9389-0431EEF55271}"/>
                  </a:ext>
                </a:extLst>
              </p14:cNvPr>
              <p14:cNvContentPartPr/>
              <p14:nvPr/>
            </p14:nvContentPartPr>
            <p14:xfrm>
              <a:off x="7751205" y="4057642"/>
              <a:ext cx="74880" cy="194400"/>
            </p14:xfrm>
          </p:contentPart>
        </mc:Choice>
        <mc:Fallback>
          <p:pic>
            <p:nvPicPr>
              <p:cNvPr id="3186" name="Ink 3185">
                <a:extLst>
                  <a:ext uri="{FF2B5EF4-FFF2-40B4-BE49-F238E27FC236}">
                    <a16:creationId xmlns:a16="http://schemas.microsoft.com/office/drawing/2014/main" id="{0F8FFC25-CE1B-4AC6-9389-0431EEF55271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697205" y="3949642"/>
                <a:ext cx="18252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3187" name="Ink 3186">
                <a:extLst>
                  <a:ext uri="{FF2B5EF4-FFF2-40B4-BE49-F238E27FC236}">
                    <a16:creationId xmlns:a16="http://schemas.microsoft.com/office/drawing/2014/main" id="{A321C616-B72F-4180-894C-077920D8A528}"/>
                  </a:ext>
                </a:extLst>
              </p14:cNvPr>
              <p14:cNvContentPartPr/>
              <p14:nvPr/>
            </p14:nvContentPartPr>
            <p14:xfrm>
              <a:off x="2645325" y="3941002"/>
              <a:ext cx="280080" cy="405000"/>
            </p14:xfrm>
          </p:contentPart>
        </mc:Choice>
        <mc:Fallback>
          <p:pic>
            <p:nvPicPr>
              <p:cNvPr id="3187" name="Ink 3186">
                <a:extLst>
                  <a:ext uri="{FF2B5EF4-FFF2-40B4-BE49-F238E27FC236}">
                    <a16:creationId xmlns:a16="http://schemas.microsoft.com/office/drawing/2014/main" id="{A321C616-B72F-4180-894C-077920D8A528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591325" y="3833362"/>
                <a:ext cx="38772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3197" name="Ink 3196">
                <a:extLst>
                  <a:ext uri="{FF2B5EF4-FFF2-40B4-BE49-F238E27FC236}">
                    <a16:creationId xmlns:a16="http://schemas.microsoft.com/office/drawing/2014/main" id="{0707A878-BF66-4DA8-B1F4-EB36728C20AA}"/>
                  </a:ext>
                </a:extLst>
              </p14:cNvPr>
              <p14:cNvContentPartPr/>
              <p14:nvPr/>
            </p14:nvContentPartPr>
            <p14:xfrm>
              <a:off x="1894365" y="5577202"/>
              <a:ext cx="31680" cy="142200"/>
            </p14:xfrm>
          </p:contentPart>
        </mc:Choice>
        <mc:Fallback>
          <p:pic>
            <p:nvPicPr>
              <p:cNvPr id="3197" name="Ink 3196">
                <a:extLst>
                  <a:ext uri="{FF2B5EF4-FFF2-40B4-BE49-F238E27FC236}">
                    <a16:creationId xmlns:a16="http://schemas.microsoft.com/office/drawing/2014/main" id="{0707A878-BF66-4DA8-B1F4-EB36728C20AA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831365" y="5514562"/>
                <a:ext cx="157320" cy="26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9" name="Group 3198">
            <a:extLst>
              <a:ext uri="{FF2B5EF4-FFF2-40B4-BE49-F238E27FC236}">
                <a16:creationId xmlns:a16="http://schemas.microsoft.com/office/drawing/2014/main" id="{48CA7320-CD62-4588-A4EF-9EE76F05FF01}"/>
              </a:ext>
            </a:extLst>
          </p:cNvPr>
          <p:cNvGrpSpPr/>
          <p:nvPr/>
        </p:nvGrpSpPr>
        <p:grpSpPr>
          <a:xfrm>
            <a:off x="1771245" y="5141602"/>
            <a:ext cx="408240" cy="295200"/>
            <a:chOff x="1771245" y="5141602"/>
            <a:chExt cx="40824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188" name="Ink 3187">
                  <a:extLst>
                    <a:ext uri="{FF2B5EF4-FFF2-40B4-BE49-F238E27FC236}">
                      <a16:creationId xmlns:a16="http://schemas.microsoft.com/office/drawing/2014/main" id="{37A49E76-8973-450F-9300-3BCD22970B31}"/>
                    </a:ext>
                  </a:extLst>
                </p14:cNvPr>
                <p14:cNvContentPartPr/>
                <p14:nvPr/>
              </p14:nvContentPartPr>
              <p14:xfrm>
                <a:off x="1900845" y="5347522"/>
                <a:ext cx="129600" cy="50400"/>
              </p14:xfrm>
            </p:contentPart>
          </mc:Choice>
          <mc:Fallback>
            <p:pic>
              <p:nvPicPr>
                <p:cNvPr id="3188" name="Ink 3187">
                  <a:extLst>
                    <a:ext uri="{FF2B5EF4-FFF2-40B4-BE49-F238E27FC236}">
                      <a16:creationId xmlns:a16="http://schemas.microsoft.com/office/drawing/2014/main" id="{37A49E76-8973-450F-9300-3BCD22970B3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837845" y="5284522"/>
                  <a:ext cx="255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189" name="Ink 3188">
                  <a:extLst>
                    <a:ext uri="{FF2B5EF4-FFF2-40B4-BE49-F238E27FC236}">
                      <a16:creationId xmlns:a16="http://schemas.microsoft.com/office/drawing/2014/main" id="{3F344ECA-945D-4376-861A-38D58F08E787}"/>
                    </a:ext>
                  </a:extLst>
                </p14:cNvPr>
                <p14:cNvContentPartPr/>
                <p14:nvPr/>
              </p14:nvContentPartPr>
              <p14:xfrm>
                <a:off x="2016765" y="5336362"/>
                <a:ext cx="140400" cy="27000"/>
              </p14:xfrm>
            </p:contentPart>
          </mc:Choice>
          <mc:Fallback>
            <p:pic>
              <p:nvPicPr>
                <p:cNvPr id="3189" name="Ink 3188">
                  <a:extLst>
                    <a:ext uri="{FF2B5EF4-FFF2-40B4-BE49-F238E27FC236}">
                      <a16:creationId xmlns:a16="http://schemas.microsoft.com/office/drawing/2014/main" id="{3F344ECA-945D-4376-861A-38D58F08E78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953765" y="5273722"/>
                  <a:ext cx="266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190" name="Ink 3189">
                  <a:extLst>
                    <a:ext uri="{FF2B5EF4-FFF2-40B4-BE49-F238E27FC236}">
                      <a16:creationId xmlns:a16="http://schemas.microsoft.com/office/drawing/2014/main" id="{899A8963-2269-4697-95BF-724436A5464D}"/>
                    </a:ext>
                  </a:extLst>
                </p14:cNvPr>
                <p14:cNvContentPartPr/>
                <p14:nvPr/>
              </p14:nvContentPartPr>
              <p14:xfrm>
                <a:off x="2156805" y="5141602"/>
                <a:ext cx="22680" cy="161280"/>
              </p14:xfrm>
            </p:contentPart>
          </mc:Choice>
          <mc:Fallback>
            <p:pic>
              <p:nvPicPr>
                <p:cNvPr id="3190" name="Ink 3189">
                  <a:extLst>
                    <a:ext uri="{FF2B5EF4-FFF2-40B4-BE49-F238E27FC236}">
                      <a16:creationId xmlns:a16="http://schemas.microsoft.com/office/drawing/2014/main" id="{899A8963-2269-4697-95BF-724436A5464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094165" y="5078602"/>
                  <a:ext cx="1483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191" name="Ink 3190">
                  <a:extLst>
                    <a:ext uri="{FF2B5EF4-FFF2-40B4-BE49-F238E27FC236}">
                      <a16:creationId xmlns:a16="http://schemas.microsoft.com/office/drawing/2014/main" id="{B28E5CD0-9B7A-478C-9C9E-C2A868E7E360}"/>
                    </a:ext>
                  </a:extLst>
                </p14:cNvPr>
                <p14:cNvContentPartPr/>
                <p14:nvPr/>
              </p14:nvContentPartPr>
              <p14:xfrm>
                <a:off x="1826325" y="5346802"/>
                <a:ext cx="86040" cy="18720"/>
              </p14:xfrm>
            </p:contentPart>
          </mc:Choice>
          <mc:Fallback>
            <p:pic>
              <p:nvPicPr>
                <p:cNvPr id="3191" name="Ink 3190">
                  <a:extLst>
                    <a:ext uri="{FF2B5EF4-FFF2-40B4-BE49-F238E27FC236}">
                      <a16:creationId xmlns:a16="http://schemas.microsoft.com/office/drawing/2014/main" id="{B28E5CD0-9B7A-478C-9C9E-C2A868E7E36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763325" y="5283802"/>
                  <a:ext cx="211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192" name="Ink 3191">
                  <a:extLst>
                    <a:ext uri="{FF2B5EF4-FFF2-40B4-BE49-F238E27FC236}">
                      <a16:creationId xmlns:a16="http://schemas.microsoft.com/office/drawing/2014/main" id="{FE0BFC6F-9B5F-4C8D-AB12-493C55F1ED20}"/>
                    </a:ext>
                  </a:extLst>
                </p14:cNvPr>
                <p14:cNvContentPartPr/>
                <p14:nvPr/>
              </p14:nvContentPartPr>
              <p14:xfrm>
                <a:off x="1771245" y="5143402"/>
                <a:ext cx="6840" cy="203400"/>
              </p14:xfrm>
            </p:contentPart>
          </mc:Choice>
          <mc:Fallback>
            <p:pic>
              <p:nvPicPr>
                <p:cNvPr id="3192" name="Ink 3191">
                  <a:extLst>
                    <a:ext uri="{FF2B5EF4-FFF2-40B4-BE49-F238E27FC236}">
                      <a16:creationId xmlns:a16="http://schemas.microsoft.com/office/drawing/2014/main" id="{FE0BFC6F-9B5F-4C8D-AB12-493C55F1ED2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708245" y="5080402"/>
                  <a:ext cx="1324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194" name="Ink 3193">
                  <a:extLst>
                    <a:ext uri="{FF2B5EF4-FFF2-40B4-BE49-F238E27FC236}">
                      <a16:creationId xmlns:a16="http://schemas.microsoft.com/office/drawing/2014/main" id="{8B408E46-2F4A-4A57-9437-553E1ABFCD20}"/>
                    </a:ext>
                  </a:extLst>
                </p14:cNvPr>
                <p14:cNvContentPartPr/>
                <p14:nvPr/>
              </p14:nvContentPartPr>
              <p14:xfrm>
                <a:off x="1774485" y="5144842"/>
                <a:ext cx="139320" cy="99000"/>
              </p14:xfrm>
            </p:contentPart>
          </mc:Choice>
          <mc:Fallback>
            <p:pic>
              <p:nvPicPr>
                <p:cNvPr id="3194" name="Ink 3193">
                  <a:extLst>
                    <a:ext uri="{FF2B5EF4-FFF2-40B4-BE49-F238E27FC236}">
                      <a16:creationId xmlns:a16="http://schemas.microsoft.com/office/drawing/2014/main" id="{8B408E46-2F4A-4A57-9437-553E1ABFCD2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711845" y="5082202"/>
                  <a:ext cx="264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196" name="Ink 3195">
                  <a:extLst>
                    <a:ext uri="{FF2B5EF4-FFF2-40B4-BE49-F238E27FC236}">
                      <a16:creationId xmlns:a16="http://schemas.microsoft.com/office/drawing/2014/main" id="{581F4C2D-E965-45C5-B613-C4E31AF9D9DB}"/>
                    </a:ext>
                  </a:extLst>
                </p14:cNvPr>
                <p14:cNvContentPartPr/>
                <p14:nvPr/>
              </p14:nvContentPartPr>
              <p14:xfrm>
                <a:off x="1888245" y="5367322"/>
                <a:ext cx="43920" cy="69480"/>
              </p14:xfrm>
            </p:contentPart>
          </mc:Choice>
          <mc:Fallback>
            <p:pic>
              <p:nvPicPr>
                <p:cNvPr id="3196" name="Ink 3195">
                  <a:extLst>
                    <a:ext uri="{FF2B5EF4-FFF2-40B4-BE49-F238E27FC236}">
                      <a16:creationId xmlns:a16="http://schemas.microsoft.com/office/drawing/2014/main" id="{581F4C2D-E965-45C5-B613-C4E31AF9D9D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825605" y="5304322"/>
                  <a:ext cx="169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198" name="Ink 3197">
                  <a:extLst>
                    <a:ext uri="{FF2B5EF4-FFF2-40B4-BE49-F238E27FC236}">
                      <a16:creationId xmlns:a16="http://schemas.microsoft.com/office/drawing/2014/main" id="{13AE15D1-56D8-46D4-AE68-43526533501B}"/>
                    </a:ext>
                  </a:extLst>
                </p14:cNvPr>
                <p14:cNvContentPartPr/>
                <p14:nvPr/>
              </p14:nvContentPartPr>
              <p14:xfrm>
                <a:off x="2073645" y="5390722"/>
                <a:ext cx="20520" cy="33120"/>
              </p14:xfrm>
            </p:contentPart>
          </mc:Choice>
          <mc:Fallback>
            <p:pic>
              <p:nvPicPr>
                <p:cNvPr id="3198" name="Ink 3197">
                  <a:extLst>
                    <a:ext uri="{FF2B5EF4-FFF2-40B4-BE49-F238E27FC236}">
                      <a16:creationId xmlns:a16="http://schemas.microsoft.com/office/drawing/2014/main" id="{13AE15D1-56D8-46D4-AE68-43526533501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011005" y="5327722"/>
                  <a:ext cx="14616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3200" name="Ink 3199">
                <a:extLst>
                  <a:ext uri="{FF2B5EF4-FFF2-40B4-BE49-F238E27FC236}">
                    <a16:creationId xmlns:a16="http://schemas.microsoft.com/office/drawing/2014/main" id="{6CF367B0-7BAA-47FF-9889-D78653950B99}"/>
                  </a:ext>
                </a:extLst>
              </p14:cNvPr>
              <p14:cNvContentPartPr/>
              <p14:nvPr/>
            </p14:nvContentPartPr>
            <p14:xfrm>
              <a:off x="3590325" y="5409442"/>
              <a:ext cx="33480" cy="43560"/>
            </p14:xfrm>
          </p:contentPart>
        </mc:Choice>
        <mc:Fallback>
          <p:pic>
            <p:nvPicPr>
              <p:cNvPr id="3200" name="Ink 3199">
                <a:extLst>
                  <a:ext uri="{FF2B5EF4-FFF2-40B4-BE49-F238E27FC236}">
                    <a16:creationId xmlns:a16="http://schemas.microsoft.com/office/drawing/2014/main" id="{6CF367B0-7BAA-47FF-9889-D78653950B99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3527325" y="5346802"/>
                <a:ext cx="1591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3201" name="Ink 3200">
                <a:extLst>
                  <a:ext uri="{FF2B5EF4-FFF2-40B4-BE49-F238E27FC236}">
                    <a16:creationId xmlns:a16="http://schemas.microsoft.com/office/drawing/2014/main" id="{338395FD-E8F5-47F5-9B01-FDF4E85844BA}"/>
                  </a:ext>
                </a:extLst>
              </p14:cNvPr>
              <p14:cNvContentPartPr/>
              <p14:nvPr/>
            </p14:nvContentPartPr>
            <p14:xfrm>
              <a:off x="3846285" y="5373442"/>
              <a:ext cx="41400" cy="21240"/>
            </p14:xfrm>
          </p:contentPart>
        </mc:Choice>
        <mc:Fallback>
          <p:pic>
            <p:nvPicPr>
              <p:cNvPr id="3201" name="Ink 3200">
                <a:extLst>
                  <a:ext uri="{FF2B5EF4-FFF2-40B4-BE49-F238E27FC236}">
                    <a16:creationId xmlns:a16="http://schemas.microsoft.com/office/drawing/2014/main" id="{338395FD-E8F5-47F5-9B01-FDF4E85844BA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783645" y="5310802"/>
                <a:ext cx="1670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3202" name="Ink 3201">
                <a:extLst>
                  <a:ext uri="{FF2B5EF4-FFF2-40B4-BE49-F238E27FC236}">
                    <a16:creationId xmlns:a16="http://schemas.microsoft.com/office/drawing/2014/main" id="{41F98704-5137-4BA9-8F7E-A7EA46EBEC82}"/>
                  </a:ext>
                </a:extLst>
              </p14:cNvPr>
              <p14:cNvContentPartPr/>
              <p14:nvPr/>
            </p14:nvContentPartPr>
            <p14:xfrm>
              <a:off x="4820085" y="5599522"/>
              <a:ext cx="123840" cy="158400"/>
            </p14:xfrm>
          </p:contentPart>
        </mc:Choice>
        <mc:Fallback>
          <p:pic>
            <p:nvPicPr>
              <p:cNvPr id="3202" name="Ink 3201">
                <a:extLst>
                  <a:ext uri="{FF2B5EF4-FFF2-40B4-BE49-F238E27FC236}">
                    <a16:creationId xmlns:a16="http://schemas.microsoft.com/office/drawing/2014/main" id="{41F98704-5137-4BA9-8F7E-A7EA46EBEC82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757445" y="5536882"/>
                <a:ext cx="24948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3203" name="Ink 3202">
                <a:extLst>
                  <a:ext uri="{FF2B5EF4-FFF2-40B4-BE49-F238E27FC236}">
                    <a16:creationId xmlns:a16="http://schemas.microsoft.com/office/drawing/2014/main" id="{72C05463-52E8-4DE4-A0CE-82B9DEC6B966}"/>
                  </a:ext>
                </a:extLst>
              </p14:cNvPr>
              <p14:cNvContentPartPr/>
              <p14:nvPr/>
            </p14:nvContentPartPr>
            <p14:xfrm>
              <a:off x="5747085" y="5552362"/>
              <a:ext cx="33120" cy="132840"/>
            </p14:xfrm>
          </p:contentPart>
        </mc:Choice>
        <mc:Fallback>
          <p:pic>
            <p:nvPicPr>
              <p:cNvPr id="3203" name="Ink 3202">
                <a:extLst>
                  <a:ext uri="{FF2B5EF4-FFF2-40B4-BE49-F238E27FC236}">
                    <a16:creationId xmlns:a16="http://schemas.microsoft.com/office/drawing/2014/main" id="{72C05463-52E8-4DE4-A0CE-82B9DEC6B96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684085" y="5489362"/>
                <a:ext cx="1587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3204" name="Ink 3203">
                <a:extLst>
                  <a:ext uri="{FF2B5EF4-FFF2-40B4-BE49-F238E27FC236}">
                    <a16:creationId xmlns:a16="http://schemas.microsoft.com/office/drawing/2014/main" id="{F2163FCB-22A3-41FC-A524-453736F8C3F1}"/>
                  </a:ext>
                </a:extLst>
              </p14:cNvPr>
              <p14:cNvContentPartPr/>
              <p14:nvPr/>
            </p14:nvContentPartPr>
            <p14:xfrm>
              <a:off x="5356845" y="5521402"/>
              <a:ext cx="55440" cy="92520"/>
            </p14:xfrm>
          </p:contentPart>
        </mc:Choice>
        <mc:Fallback>
          <p:pic>
            <p:nvPicPr>
              <p:cNvPr id="3204" name="Ink 3203">
                <a:extLst>
                  <a:ext uri="{FF2B5EF4-FFF2-40B4-BE49-F238E27FC236}">
                    <a16:creationId xmlns:a16="http://schemas.microsoft.com/office/drawing/2014/main" id="{F2163FCB-22A3-41FC-A524-453736F8C3F1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293845" y="5458762"/>
                <a:ext cx="1810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3205" name="Ink 3204">
                <a:extLst>
                  <a:ext uri="{FF2B5EF4-FFF2-40B4-BE49-F238E27FC236}">
                    <a16:creationId xmlns:a16="http://schemas.microsoft.com/office/drawing/2014/main" id="{A8C60193-C8C4-4565-A396-CA68E7862AF6}"/>
                  </a:ext>
                </a:extLst>
              </p14:cNvPr>
              <p14:cNvContentPartPr/>
              <p14:nvPr/>
            </p14:nvContentPartPr>
            <p14:xfrm>
              <a:off x="7669125" y="5773402"/>
              <a:ext cx="5040" cy="1440"/>
            </p14:xfrm>
          </p:contentPart>
        </mc:Choice>
        <mc:Fallback>
          <p:pic>
            <p:nvPicPr>
              <p:cNvPr id="3205" name="Ink 3204">
                <a:extLst>
                  <a:ext uri="{FF2B5EF4-FFF2-40B4-BE49-F238E27FC236}">
                    <a16:creationId xmlns:a16="http://schemas.microsoft.com/office/drawing/2014/main" id="{A8C60193-C8C4-4565-A396-CA68E7862AF6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606485" y="5710762"/>
                <a:ext cx="130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3206" name="Ink 3205">
                <a:extLst>
                  <a:ext uri="{FF2B5EF4-FFF2-40B4-BE49-F238E27FC236}">
                    <a16:creationId xmlns:a16="http://schemas.microsoft.com/office/drawing/2014/main" id="{5F7FF226-3A92-4109-922F-C841C7CF9439}"/>
                  </a:ext>
                </a:extLst>
              </p14:cNvPr>
              <p14:cNvContentPartPr/>
              <p14:nvPr/>
            </p14:nvContentPartPr>
            <p14:xfrm>
              <a:off x="1215765" y="4995082"/>
              <a:ext cx="28800" cy="920160"/>
            </p14:xfrm>
          </p:contentPart>
        </mc:Choice>
        <mc:Fallback>
          <p:pic>
            <p:nvPicPr>
              <p:cNvPr id="3206" name="Ink 3205">
                <a:extLst>
                  <a:ext uri="{FF2B5EF4-FFF2-40B4-BE49-F238E27FC236}">
                    <a16:creationId xmlns:a16="http://schemas.microsoft.com/office/drawing/2014/main" id="{5F7FF226-3A92-4109-922F-C841C7CF9439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162125" y="4887082"/>
                <a:ext cx="136440" cy="11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3207" name="Ink 3206">
                <a:extLst>
                  <a:ext uri="{FF2B5EF4-FFF2-40B4-BE49-F238E27FC236}">
                    <a16:creationId xmlns:a16="http://schemas.microsoft.com/office/drawing/2014/main" id="{C1F93204-FD8D-47C1-85E6-115753404E3A}"/>
                  </a:ext>
                </a:extLst>
              </p14:cNvPr>
              <p14:cNvContentPartPr/>
              <p14:nvPr/>
            </p14:nvContentPartPr>
            <p14:xfrm>
              <a:off x="1217925" y="4843522"/>
              <a:ext cx="7788600" cy="1218960"/>
            </p14:xfrm>
          </p:contentPart>
        </mc:Choice>
        <mc:Fallback>
          <p:pic>
            <p:nvPicPr>
              <p:cNvPr id="3207" name="Ink 3206">
                <a:extLst>
                  <a:ext uri="{FF2B5EF4-FFF2-40B4-BE49-F238E27FC236}">
                    <a16:creationId xmlns:a16="http://schemas.microsoft.com/office/drawing/2014/main" id="{C1F93204-FD8D-47C1-85E6-115753404E3A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164285" y="4735882"/>
                <a:ext cx="7896240" cy="14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3208" name="Ink 3207">
                <a:extLst>
                  <a:ext uri="{FF2B5EF4-FFF2-40B4-BE49-F238E27FC236}">
                    <a16:creationId xmlns:a16="http://schemas.microsoft.com/office/drawing/2014/main" id="{C83068BD-209A-446C-B409-89E98D1D58EA}"/>
                  </a:ext>
                </a:extLst>
              </p14:cNvPr>
              <p14:cNvContentPartPr/>
              <p14:nvPr/>
            </p14:nvContentPartPr>
            <p14:xfrm>
              <a:off x="8618085" y="5246722"/>
              <a:ext cx="190800" cy="480960"/>
            </p14:xfrm>
          </p:contentPart>
        </mc:Choice>
        <mc:Fallback>
          <p:pic>
            <p:nvPicPr>
              <p:cNvPr id="3208" name="Ink 3207">
                <a:extLst>
                  <a:ext uri="{FF2B5EF4-FFF2-40B4-BE49-F238E27FC236}">
                    <a16:creationId xmlns:a16="http://schemas.microsoft.com/office/drawing/2014/main" id="{C83068BD-209A-446C-B409-89E98D1D58EA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564445" y="5139082"/>
                <a:ext cx="298440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3209" name="Ink 3208">
                <a:extLst>
                  <a:ext uri="{FF2B5EF4-FFF2-40B4-BE49-F238E27FC236}">
                    <a16:creationId xmlns:a16="http://schemas.microsoft.com/office/drawing/2014/main" id="{103BE8D0-44E5-46F9-9DCD-DC237616A416}"/>
                  </a:ext>
                </a:extLst>
              </p14:cNvPr>
              <p14:cNvContentPartPr/>
              <p14:nvPr/>
            </p14:nvContentPartPr>
            <p14:xfrm>
              <a:off x="8546085" y="5782762"/>
              <a:ext cx="332280" cy="681120"/>
            </p14:xfrm>
          </p:contentPart>
        </mc:Choice>
        <mc:Fallback>
          <p:pic>
            <p:nvPicPr>
              <p:cNvPr id="3209" name="Ink 3208">
                <a:extLst>
                  <a:ext uri="{FF2B5EF4-FFF2-40B4-BE49-F238E27FC236}">
                    <a16:creationId xmlns:a16="http://schemas.microsoft.com/office/drawing/2014/main" id="{103BE8D0-44E5-46F9-9DCD-DC237616A416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492085" y="5674762"/>
                <a:ext cx="439920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3210" name="Ink 3209">
                <a:extLst>
                  <a:ext uri="{FF2B5EF4-FFF2-40B4-BE49-F238E27FC236}">
                    <a16:creationId xmlns:a16="http://schemas.microsoft.com/office/drawing/2014/main" id="{82CDF2CC-A37D-406C-955A-54387607BCC4}"/>
                  </a:ext>
                </a:extLst>
              </p14:cNvPr>
              <p14:cNvContentPartPr/>
              <p14:nvPr/>
            </p14:nvContentPartPr>
            <p14:xfrm>
              <a:off x="8809605" y="6282442"/>
              <a:ext cx="176760" cy="29520"/>
            </p14:xfrm>
          </p:contentPart>
        </mc:Choice>
        <mc:Fallback>
          <p:pic>
            <p:nvPicPr>
              <p:cNvPr id="3210" name="Ink 3209">
                <a:extLst>
                  <a:ext uri="{FF2B5EF4-FFF2-40B4-BE49-F238E27FC236}">
                    <a16:creationId xmlns:a16="http://schemas.microsoft.com/office/drawing/2014/main" id="{82CDF2CC-A37D-406C-955A-54387607BCC4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8755965" y="6174802"/>
                <a:ext cx="2844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3211" name="Ink 3210">
                <a:extLst>
                  <a:ext uri="{FF2B5EF4-FFF2-40B4-BE49-F238E27FC236}">
                    <a16:creationId xmlns:a16="http://schemas.microsoft.com/office/drawing/2014/main" id="{15CD90FF-1A67-43AB-9852-50C0C2202D01}"/>
                  </a:ext>
                </a:extLst>
              </p14:cNvPr>
              <p14:cNvContentPartPr/>
              <p14:nvPr/>
            </p14:nvContentPartPr>
            <p14:xfrm>
              <a:off x="8848845" y="6272362"/>
              <a:ext cx="78120" cy="86760"/>
            </p14:xfrm>
          </p:contentPart>
        </mc:Choice>
        <mc:Fallback>
          <p:pic>
            <p:nvPicPr>
              <p:cNvPr id="3211" name="Ink 3210">
                <a:extLst>
                  <a:ext uri="{FF2B5EF4-FFF2-40B4-BE49-F238E27FC236}">
                    <a16:creationId xmlns:a16="http://schemas.microsoft.com/office/drawing/2014/main" id="{15CD90FF-1A67-43AB-9852-50C0C2202D01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795205" y="6164362"/>
                <a:ext cx="1857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3212" name="Ink 3211">
                <a:extLst>
                  <a:ext uri="{FF2B5EF4-FFF2-40B4-BE49-F238E27FC236}">
                    <a16:creationId xmlns:a16="http://schemas.microsoft.com/office/drawing/2014/main" id="{B9BECF7D-48B3-4900-9C90-C7854B5A61EB}"/>
                  </a:ext>
                </a:extLst>
              </p14:cNvPr>
              <p14:cNvContentPartPr/>
              <p14:nvPr/>
            </p14:nvContentPartPr>
            <p14:xfrm>
              <a:off x="7646085" y="5112442"/>
              <a:ext cx="271800" cy="685800"/>
            </p14:xfrm>
          </p:contentPart>
        </mc:Choice>
        <mc:Fallback>
          <p:pic>
            <p:nvPicPr>
              <p:cNvPr id="3212" name="Ink 3211">
                <a:extLst>
                  <a:ext uri="{FF2B5EF4-FFF2-40B4-BE49-F238E27FC236}">
                    <a16:creationId xmlns:a16="http://schemas.microsoft.com/office/drawing/2014/main" id="{B9BECF7D-48B3-4900-9C90-C7854B5A61EB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7592445" y="5004802"/>
                <a:ext cx="379440" cy="90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8363"/>
          <a:stretch/>
        </p:blipFill>
        <p:spPr bwMode="auto">
          <a:xfrm>
            <a:off x="2584174" y="2490788"/>
            <a:ext cx="6483626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153400" y="24384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730514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total differential of </a:t>
            </a:r>
            <a:r>
              <a:rPr lang="en-US" sz="2000" b="1" i="1" dirty="0"/>
              <a:t>A</a:t>
            </a:r>
            <a:r>
              <a:rPr lang="en-US" sz="2000" dirty="0"/>
              <a:t> is found using the chain rule.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657600"/>
            <a:ext cx="41148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                            Change of </a:t>
            </a:r>
            <a:r>
              <a:rPr lang="en-US" sz="2000" b="1" i="1" dirty="0"/>
              <a:t>A</a:t>
            </a:r>
            <a:r>
              <a:rPr lang="en-US" sz="2000" dirty="0"/>
              <a:t> at fixed </a:t>
            </a:r>
            <a:r>
              <a:rPr lang="en-US" sz="2000" b="1" i="1" dirty="0"/>
              <a:t>r</a:t>
            </a:r>
            <a:r>
              <a:rPr lang="en-US" sz="20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914" y="4258270"/>
            <a:ext cx="83126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                                                           Change of </a:t>
            </a:r>
            <a:r>
              <a:rPr lang="en-US" sz="2000" b="1" i="1" dirty="0"/>
              <a:t>A</a:t>
            </a:r>
            <a:r>
              <a:rPr lang="en-US" sz="2000" dirty="0"/>
              <a:t> due to motion </a:t>
            </a:r>
          </a:p>
          <a:p>
            <a:pPr algn="r"/>
            <a:r>
              <a:rPr lang="en-US" sz="2000" dirty="0"/>
              <a:t>from </a:t>
            </a:r>
            <a:r>
              <a:rPr lang="en-US" sz="2000" b="1" i="1" dirty="0"/>
              <a:t>r</a:t>
            </a:r>
            <a:r>
              <a:rPr lang="en-US" sz="2000" dirty="0"/>
              <a:t> to </a:t>
            </a:r>
            <a:r>
              <a:rPr lang="en-US" sz="2000" b="1" i="1" dirty="0"/>
              <a:t>r</a:t>
            </a:r>
            <a:r>
              <a:rPr lang="en-US" sz="2000" dirty="0"/>
              <a:t> + </a:t>
            </a:r>
            <a:r>
              <a:rPr lang="en-US" sz="2000" i="1" dirty="0" err="1"/>
              <a:t>d</a:t>
            </a:r>
            <a:r>
              <a:rPr lang="en-US" sz="2000" b="1" i="1" dirty="0" err="1"/>
              <a:t>r</a:t>
            </a:r>
            <a:r>
              <a:rPr lang="en-US" sz="2000" dirty="0"/>
              <a:t> at fixed time.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257800"/>
            <a:ext cx="245368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For example, suppose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381000"/>
            <a:ext cx="5736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Equation of motion has the total time derivative of </a:t>
            </a:r>
            <a:r>
              <a:rPr lang="en-US" sz="2000" b="1" i="1" dirty="0"/>
              <a:t>A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7814BA-7088-48EB-B6DC-F6D621C04ED9}"/>
                  </a:ext>
                </a:extLst>
              </p14:cNvPr>
              <p14:cNvContentPartPr/>
              <p14:nvPr/>
            </p14:nvContentPartPr>
            <p14:xfrm>
              <a:off x="4600125" y="511282"/>
              <a:ext cx="2546640" cy="184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7814BA-7088-48EB-B6DC-F6D621C04E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6125" y="403642"/>
                <a:ext cx="265428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EC817B6-8586-4950-9747-46E2754879F4}"/>
                  </a:ext>
                </a:extLst>
              </p14:cNvPr>
              <p14:cNvContentPartPr/>
              <p14:nvPr/>
            </p14:nvContentPartPr>
            <p14:xfrm>
              <a:off x="2793645" y="2882962"/>
              <a:ext cx="68760" cy="325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EC817B6-8586-4950-9747-46E2754879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30645" y="2820322"/>
                <a:ext cx="19440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599B6E1-14B2-4EA2-8FD6-7881F8783A41}"/>
                  </a:ext>
                </a:extLst>
              </p14:cNvPr>
              <p14:cNvContentPartPr/>
              <p14:nvPr/>
            </p14:nvContentPartPr>
            <p14:xfrm>
              <a:off x="3847725" y="3325402"/>
              <a:ext cx="60120" cy="109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599B6E1-14B2-4EA2-8FD6-7881F8783A4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5085" y="3262762"/>
                <a:ext cx="185760" cy="23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476FEE8-1E9C-4671-8F2A-8252F02748F8}"/>
              </a:ext>
            </a:extLst>
          </p:cNvPr>
          <p:cNvGrpSpPr/>
          <p:nvPr/>
        </p:nvGrpSpPr>
        <p:grpSpPr>
          <a:xfrm>
            <a:off x="3614085" y="3254482"/>
            <a:ext cx="25200" cy="185040"/>
            <a:chOff x="3614085" y="3254482"/>
            <a:chExt cx="25200" cy="18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BA35680-B53D-4D20-B5DC-FE47EEB6C73C}"/>
                    </a:ext>
                  </a:extLst>
                </p14:cNvPr>
                <p14:cNvContentPartPr/>
                <p14:nvPr/>
              </p14:nvContentPartPr>
              <p14:xfrm>
                <a:off x="3614085" y="3254482"/>
                <a:ext cx="20520" cy="185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BA35680-B53D-4D20-B5DC-FE47EEB6C73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51085" y="3191482"/>
                  <a:ext cx="1461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06AFB79-FD52-4424-B5DD-BD3CDC98E88C}"/>
                    </a:ext>
                  </a:extLst>
                </p14:cNvPr>
                <p14:cNvContentPartPr/>
                <p14:nvPr/>
              </p14:nvContentPartPr>
              <p14:xfrm>
                <a:off x="3636045" y="3325402"/>
                <a:ext cx="3240" cy="64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06AFB79-FD52-4424-B5DD-BD3CDC98E88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73045" y="3262402"/>
                  <a:ext cx="12888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38A14D-563B-4A1C-BFB0-B63224B3B245}"/>
                  </a:ext>
                </a:extLst>
              </p14:cNvPr>
              <p14:cNvContentPartPr/>
              <p14:nvPr/>
            </p14:nvContentPartPr>
            <p14:xfrm>
              <a:off x="3571965" y="3218122"/>
              <a:ext cx="62640" cy="173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38A14D-563B-4A1C-BFB0-B63224B3B2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3965" y="3200122"/>
                <a:ext cx="98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5B21CEB-98E4-49EE-ADE7-89B704BA5FF7}"/>
                  </a:ext>
                </a:extLst>
              </p14:cNvPr>
              <p14:cNvContentPartPr/>
              <p14:nvPr/>
            </p14:nvContentPartPr>
            <p14:xfrm>
              <a:off x="5045085" y="2726362"/>
              <a:ext cx="49320" cy="78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5B21CEB-98E4-49EE-ADE7-89B704BA5F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82085" y="2663722"/>
                <a:ext cx="1749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079AE00-78BE-4E32-8D43-C3C01B3C745C}"/>
                  </a:ext>
                </a:extLst>
              </p14:cNvPr>
              <p14:cNvContentPartPr/>
              <p14:nvPr/>
            </p14:nvContentPartPr>
            <p14:xfrm>
              <a:off x="4948605" y="3245122"/>
              <a:ext cx="37440" cy="280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079AE00-78BE-4E32-8D43-C3C01B3C745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85965" y="3182122"/>
                <a:ext cx="1630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2D968E5-B3C8-4929-897F-80A2F5870D89}"/>
                  </a:ext>
                </a:extLst>
              </p14:cNvPr>
              <p14:cNvContentPartPr/>
              <p14:nvPr/>
            </p14:nvContentPartPr>
            <p14:xfrm>
              <a:off x="5927805" y="3037042"/>
              <a:ext cx="45000" cy="2217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2D968E5-B3C8-4929-897F-80A2F5870D8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5165" y="2974042"/>
                <a:ext cx="1706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4C25AA3-67E3-4EDD-AD27-78B29C8AFBCA}"/>
                  </a:ext>
                </a:extLst>
              </p14:cNvPr>
              <p14:cNvContentPartPr/>
              <p14:nvPr/>
            </p14:nvContentPartPr>
            <p14:xfrm>
              <a:off x="7790805" y="2923642"/>
              <a:ext cx="37800" cy="45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4C25AA3-67E3-4EDD-AD27-78B29C8AFBC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28165" y="2860642"/>
                <a:ext cx="1634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B87363D-6E08-445B-8D28-CF65A6AEBC27}"/>
                  </a:ext>
                </a:extLst>
              </p14:cNvPr>
              <p14:cNvContentPartPr/>
              <p14:nvPr/>
            </p14:nvContentPartPr>
            <p14:xfrm>
              <a:off x="7922205" y="3321802"/>
              <a:ext cx="159480" cy="51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B87363D-6E08-445B-8D28-CF65A6AEBC2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59565" y="3258802"/>
                <a:ext cx="2851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0E110C4-2A0F-4CE3-8D96-B6F635F4AFB7}"/>
                  </a:ext>
                </a:extLst>
              </p14:cNvPr>
              <p14:cNvContentPartPr/>
              <p14:nvPr/>
            </p14:nvContentPartPr>
            <p14:xfrm>
              <a:off x="3922965" y="5439322"/>
              <a:ext cx="51840" cy="1882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0E110C4-2A0F-4CE3-8D96-B6F635F4AFB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60325" y="5376322"/>
                <a:ext cx="1774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B490630-2384-4A7F-B22C-C96C4C8D0320}"/>
                  </a:ext>
                </a:extLst>
              </p14:cNvPr>
              <p14:cNvContentPartPr/>
              <p14:nvPr/>
            </p14:nvContentPartPr>
            <p14:xfrm>
              <a:off x="5990085" y="5746402"/>
              <a:ext cx="149040" cy="106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B490630-2384-4A7F-B22C-C96C4C8D032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27445" y="5683762"/>
                <a:ext cx="2746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38C6A8-64DB-46A2-82A3-CD1FF5DA9A3F}"/>
                  </a:ext>
                </a:extLst>
              </p14:cNvPr>
              <p14:cNvContentPartPr/>
              <p14:nvPr/>
            </p14:nvContentPartPr>
            <p14:xfrm>
              <a:off x="6730245" y="5766562"/>
              <a:ext cx="48600" cy="62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38C6A8-64DB-46A2-82A3-CD1FF5DA9A3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67245" y="5703562"/>
                <a:ext cx="174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63C3635-9EA1-4D0D-BD12-8DC547D6F141}"/>
                  </a:ext>
                </a:extLst>
              </p14:cNvPr>
              <p14:cNvContentPartPr/>
              <p14:nvPr/>
            </p14:nvContentPartPr>
            <p14:xfrm>
              <a:off x="6747165" y="5296042"/>
              <a:ext cx="28800" cy="964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63C3635-9EA1-4D0D-BD12-8DC547D6F14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84525" y="5233402"/>
                <a:ext cx="1544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DB7A6A2-D4A2-4B42-ABAB-1BDB60F4EA6B}"/>
                  </a:ext>
                </a:extLst>
              </p14:cNvPr>
              <p14:cNvContentPartPr/>
              <p14:nvPr/>
            </p14:nvContentPartPr>
            <p14:xfrm>
              <a:off x="5947605" y="5515642"/>
              <a:ext cx="11880" cy="59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DB7A6A2-D4A2-4B42-ABAB-1BDB60F4EA6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84605" y="5452642"/>
                <a:ext cx="1375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CC05EA3-47BF-46B5-BFA8-EF3E7373F7AD}"/>
                  </a:ext>
                </a:extLst>
              </p14:cNvPr>
              <p14:cNvContentPartPr/>
              <p14:nvPr/>
            </p14:nvContentPartPr>
            <p14:xfrm>
              <a:off x="7088805" y="5580442"/>
              <a:ext cx="42840" cy="604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CC05EA3-47BF-46B5-BFA8-EF3E7373F7A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26165" y="5517442"/>
                <a:ext cx="16848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9" name="Group 4098">
            <a:extLst>
              <a:ext uri="{FF2B5EF4-FFF2-40B4-BE49-F238E27FC236}">
                <a16:creationId xmlns:a16="http://schemas.microsoft.com/office/drawing/2014/main" id="{3CB2C5CA-5095-41BD-A8B5-23913C08C52B}"/>
              </a:ext>
            </a:extLst>
          </p:cNvPr>
          <p:cNvGrpSpPr/>
          <p:nvPr/>
        </p:nvGrpSpPr>
        <p:grpSpPr>
          <a:xfrm>
            <a:off x="7695765" y="5421322"/>
            <a:ext cx="258120" cy="138240"/>
            <a:chOff x="7695765" y="5421322"/>
            <a:chExt cx="258120" cy="13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096" name="Ink 4095">
                  <a:extLst>
                    <a:ext uri="{FF2B5EF4-FFF2-40B4-BE49-F238E27FC236}">
                      <a16:creationId xmlns:a16="http://schemas.microsoft.com/office/drawing/2014/main" id="{4B745642-2FD3-42DC-B09E-7A1AE52F7C25}"/>
                    </a:ext>
                  </a:extLst>
                </p14:cNvPr>
                <p14:cNvContentPartPr/>
                <p14:nvPr/>
              </p14:nvContentPartPr>
              <p14:xfrm>
                <a:off x="7695765" y="5502322"/>
                <a:ext cx="19080" cy="57240"/>
              </p14:xfrm>
            </p:contentPart>
          </mc:Choice>
          <mc:Fallback>
            <p:pic>
              <p:nvPicPr>
                <p:cNvPr id="4096" name="Ink 4095">
                  <a:extLst>
                    <a:ext uri="{FF2B5EF4-FFF2-40B4-BE49-F238E27FC236}">
                      <a16:creationId xmlns:a16="http://schemas.microsoft.com/office/drawing/2014/main" id="{4B745642-2FD3-42DC-B09E-7A1AE52F7C2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33125" y="5439682"/>
                  <a:ext cx="144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097" name="Ink 4096">
                  <a:extLst>
                    <a:ext uri="{FF2B5EF4-FFF2-40B4-BE49-F238E27FC236}">
                      <a16:creationId xmlns:a16="http://schemas.microsoft.com/office/drawing/2014/main" id="{643ADCEC-84B8-487F-8535-04C893D1BD25}"/>
                    </a:ext>
                  </a:extLst>
                </p14:cNvPr>
                <p14:cNvContentPartPr/>
                <p14:nvPr/>
              </p14:nvContentPartPr>
              <p14:xfrm>
                <a:off x="7936245" y="5421322"/>
                <a:ext cx="17640" cy="23400"/>
              </p14:xfrm>
            </p:contentPart>
          </mc:Choice>
          <mc:Fallback>
            <p:pic>
              <p:nvPicPr>
                <p:cNvPr id="4097" name="Ink 4096">
                  <a:extLst>
                    <a:ext uri="{FF2B5EF4-FFF2-40B4-BE49-F238E27FC236}">
                      <a16:creationId xmlns:a16="http://schemas.microsoft.com/office/drawing/2014/main" id="{643ADCEC-84B8-487F-8535-04C893D1BD2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73245" y="5358322"/>
                  <a:ext cx="14328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1" name="Group 4100">
            <a:extLst>
              <a:ext uri="{FF2B5EF4-FFF2-40B4-BE49-F238E27FC236}">
                <a16:creationId xmlns:a16="http://schemas.microsoft.com/office/drawing/2014/main" id="{2729296D-D1D4-4751-9EB4-84E9651962CB}"/>
              </a:ext>
            </a:extLst>
          </p:cNvPr>
          <p:cNvGrpSpPr/>
          <p:nvPr/>
        </p:nvGrpSpPr>
        <p:grpSpPr>
          <a:xfrm>
            <a:off x="5359005" y="5225122"/>
            <a:ext cx="720720" cy="541080"/>
            <a:chOff x="5359005" y="5225122"/>
            <a:chExt cx="720720" cy="54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BF4DE2A-A595-4FA2-B581-C4EBC3DCB54B}"/>
                    </a:ext>
                  </a:extLst>
                </p14:cNvPr>
                <p14:cNvContentPartPr/>
                <p14:nvPr/>
              </p14:nvContentPartPr>
              <p14:xfrm>
                <a:off x="6001605" y="5225122"/>
                <a:ext cx="78120" cy="93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BF4DE2A-A595-4FA2-B581-C4EBC3DCB54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38965" y="5162122"/>
                  <a:ext cx="203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81F4AB4-ECF7-4D95-99F8-0C6CC3EE93CA}"/>
                    </a:ext>
                  </a:extLst>
                </p14:cNvPr>
                <p14:cNvContentPartPr/>
                <p14:nvPr/>
              </p14:nvContentPartPr>
              <p14:xfrm>
                <a:off x="5803965" y="5429242"/>
                <a:ext cx="69840" cy="138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81F4AB4-ECF7-4D95-99F8-0C6CC3EE93C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40965" y="5366602"/>
                  <a:ext cx="195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100" name="Ink 4099">
                  <a:extLst>
                    <a:ext uri="{FF2B5EF4-FFF2-40B4-BE49-F238E27FC236}">
                      <a16:creationId xmlns:a16="http://schemas.microsoft.com/office/drawing/2014/main" id="{BB8AA406-947A-4CC8-BB62-4E35566C5462}"/>
                    </a:ext>
                  </a:extLst>
                </p14:cNvPr>
                <p14:cNvContentPartPr/>
                <p14:nvPr/>
              </p14:nvContentPartPr>
              <p14:xfrm>
                <a:off x="5359005" y="5355442"/>
                <a:ext cx="475920" cy="410760"/>
              </p14:xfrm>
            </p:contentPart>
          </mc:Choice>
          <mc:Fallback>
            <p:pic>
              <p:nvPicPr>
                <p:cNvPr id="4100" name="Ink 4099">
                  <a:extLst>
                    <a:ext uri="{FF2B5EF4-FFF2-40B4-BE49-F238E27FC236}">
                      <a16:creationId xmlns:a16="http://schemas.microsoft.com/office/drawing/2014/main" id="{BB8AA406-947A-4CC8-BB62-4E35566C54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96005" y="5292442"/>
                  <a:ext cx="601560" cy="53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4" name="Group 4103">
            <a:extLst>
              <a:ext uri="{FF2B5EF4-FFF2-40B4-BE49-F238E27FC236}">
                <a16:creationId xmlns:a16="http://schemas.microsoft.com/office/drawing/2014/main" id="{8E695A0E-9F67-4B47-AC14-DC14C6196108}"/>
              </a:ext>
            </a:extLst>
          </p:cNvPr>
          <p:cNvGrpSpPr/>
          <p:nvPr/>
        </p:nvGrpSpPr>
        <p:grpSpPr>
          <a:xfrm>
            <a:off x="6151005" y="5444362"/>
            <a:ext cx="59040" cy="281160"/>
            <a:chOff x="6151005" y="5444362"/>
            <a:chExt cx="5904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102" name="Ink 4101">
                  <a:extLst>
                    <a:ext uri="{FF2B5EF4-FFF2-40B4-BE49-F238E27FC236}">
                      <a16:creationId xmlns:a16="http://schemas.microsoft.com/office/drawing/2014/main" id="{845819FD-351C-4699-9B5E-357E1103CB6D}"/>
                    </a:ext>
                  </a:extLst>
                </p14:cNvPr>
                <p14:cNvContentPartPr/>
                <p14:nvPr/>
              </p14:nvContentPartPr>
              <p14:xfrm>
                <a:off x="6179445" y="5444362"/>
                <a:ext cx="30600" cy="281160"/>
              </p14:xfrm>
            </p:contentPart>
          </mc:Choice>
          <mc:Fallback>
            <p:pic>
              <p:nvPicPr>
                <p:cNvPr id="4102" name="Ink 4101">
                  <a:extLst>
                    <a:ext uri="{FF2B5EF4-FFF2-40B4-BE49-F238E27FC236}">
                      <a16:creationId xmlns:a16="http://schemas.microsoft.com/office/drawing/2014/main" id="{845819FD-351C-4699-9B5E-357E1103CB6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16445" y="5381362"/>
                  <a:ext cx="1562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03" name="Ink 4102">
                  <a:extLst>
                    <a:ext uri="{FF2B5EF4-FFF2-40B4-BE49-F238E27FC236}">
                      <a16:creationId xmlns:a16="http://schemas.microsoft.com/office/drawing/2014/main" id="{8FD2BD64-BAF1-49EA-8203-65E948EA26C1}"/>
                    </a:ext>
                  </a:extLst>
                </p14:cNvPr>
                <p14:cNvContentPartPr/>
                <p14:nvPr/>
              </p14:nvContentPartPr>
              <p14:xfrm>
                <a:off x="6151005" y="5460562"/>
                <a:ext cx="17640" cy="264240"/>
              </p14:xfrm>
            </p:contentPart>
          </mc:Choice>
          <mc:Fallback>
            <p:pic>
              <p:nvPicPr>
                <p:cNvPr id="4103" name="Ink 4102">
                  <a:extLst>
                    <a:ext uri="{FF2B5EF4-FFF2-40B4-BE49-F238E27FC236}">
                      <a16:creationId xmlns:a16="http://schemas.microsoft.com/office/drawing/2014/main" id="{8FD2BD64-BAF1-49EA-8203-65E948EA26C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88365" y="5397562"/>
                  <a:ext cx="143280" cy="38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E1889D2-137C-4023-9F0E-14A23378DB77}"/>
                  </a:ext>
                </a:extLst>
              </p14:cNvPr>
              <p14:cNvContentPartPr/>
              <p14:nvPr/>
            </p14:nvContentPartPr>
            <p14:xfrm>
              <a:off x="5297805" y="5486400"/>
              <a:ext cx="443160" cy="122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E1889D2-137C-4023-9F0E-14A23378DB7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79805" y="5468760"/>
                <a:ext cx="47880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4" name="Group 4113">
            <a:extLst>
              <a:ext uri="{FF2B5EF4-FFF2-40B4-BE49-F238E27FC236}">
                <a16:creationId xmlns:a16="http://schemas.microsoft.com/office/drawing/2014/main" id="{D8FC29D9-7428-4E16-9E51-5F5E87835DAE}"/>
              </a:ext>
            </a:extLst>
          </p:cNvPr>
          <p:cNvGrpSpPr/>
          <p:nvPr/>
        </p:nvGrpSpPr>
        <p:grpSpPr>
          <a:xfrm>
            <a:off x="8375085" y="5346082"/>
            <a:ext cx="551520" cy="329040"/>
            <a:chOff x="8375085" y="5346082"/>
            <a:chExt cx="55152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105" name="Ink 4104">
                  <a:extLst>
                    <a:ext uri="{FF2B5EF4-FFF2-40B4-BE49-F238E27FC236}">
                      <a16:creationId xmlns:a16="http://schemas.microsoft.com/office/drawing/2014/main" id="{560304F4-034A-4483-8019-FBD09869E4E8}"/>
                    </a:ext>
                  </a:extLst>
                </p14:cNvPr>
                <p14:cNvContentPartPr/>
                <p14:nvPr/>
              </p14:nvContentPartPr>
              <p14:xfrm>
                <a:off x="8869365" y="5373802"/>
                <a:ext cx="54720" cy="10440"/>
              </p14:xfrm>
            </p:contentPart>
          </mc:Choice>
          <mc:Fallback>
            <p:pic>
              <p:nvPicPr>
                <p:cNvPr id="4105" name="Ink 4104">
                  <a:extLst>
                    <a:ext uri="{FF2B5EF4-FFF2-40B4-BE49-F238E27FC236}">
                      <a16:creationId xmlns:a16="http://schemas.microsoft.com/office/drawing/2014/main" id="{560304F4-034A-4483-8019-FBD09869E4E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06725" y="5311162"/>
                  <a:ext cx="180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06" name="Ink 4105">
                  <a:extLst>
                    <a:ext uri="{FF2B5EF4-FFF2-40B4-BE49-F238E27FC236}">
                      <a16:creationId xmlns:a16="http://schemas.microsoft.com/office/drawing/2014/main" id="{35166CF8-91D2-41D0-AEE9-4872B32001D4}"/>
                    </a:ext>
                  </a:extLst>
                </p14:cNvPr>
                <p14:cNvContentPartPr/>
                <p14:nvPr/>
              </p14:nvContentPartPr>
              <p14:xfrm>
                <a:off x="8375085" y="5346082"/>
                <a:ext cx="32760" cy="25560"/>
              </p14:xfrm>
            </p:contentPart>
          </mc:Choice>
          <mc:Fallback>
            <p:pic>
              <p:nvPicPr>
                <p:cNvPr id="4106" name="Ink 4105">
                  <a:extLst>
                    <a:ext uri="{FF2B5EF4-FFF2-40B4-BE49-F238E27FC236}">
                      <a16:creationId xmlns:a16="http://schemas.microsoft.com/office/drawing/2014/main" id="{35166CF8-91D2-41D0-AEE9-4872B32001D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12085" y="5283442"/>
                  <a:ext cx="158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07" name="Ink 4106">
                  <a:extLst>
                    <a:ext uri="{FF2B5EF4-FFF2-40B4-BE49-F238E27FC236}">
                      <a16:creationId xmlns:a16="http://schemas.microsoft.com/office/drawing/2014/main" id="{A3A4117E-7C86-40E0-8B8C-303B2E6D88DB}"/>
                    </a:ext>
                  </a:extLst>
                </p14:cNvPr>
                <p14:cNvContentPartPr/>
                <p14:nvPr/>
              </p14:nvContentPartPr>
              <p14:xfrm>
                <a:off x="8391645" y="5610682"/>
                <a:ext cx="12960" cy="33840"/>
              </p14:xfrm>
            </p:contentPart>
          </mc:Choice>
          <mc:Fallback>
            <p:pic>
              <p:nvPicPr>
                <p:cNvPr id="4107" name="Ink 4106">
                  <a:extLst>
                    <a:ext uri="{FF2B5EF4-FFF2-40B4-BE49-F238E27FC236}">
                      <a16:creationId xmlns:a16="http://schemas.microsoft.com/office/drawing/2014/main" id="{A3A4117E-7C86-40E0-8B8C-303B2E6D88D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29005" y="5548042"/>
                  <a:ext cx="138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08" name="Ink 4107">
                  <a:extLst>
                    <a:ext uri="{FF2B5EF4-FFF2-40B4-BE49-F238E27FC236}">
                      <a16:creationId xmlns:a16="http://schemas.microsoft.com/office/drawing/2014/main" id="{B4D93875-7996-4C34-9753-8EE720395EB3}"/>
                    </a:ext>
                  </a:extLst>
                </p14:cNvPr>
                <p14:cNvContentPartPr/>
                <p14:nvPr/>
              </p14:nvContentPartPr>
              <p14:xfrm>
                <a:off x="8802405" y="5655682"/>
                <a:ext cx="72000" cy="19440"/>
              </p14:xfrm>
            </p:contentPart>
          </mc:Choice>
          <mc:Fallback>
            <p:pic>
              <p:nvPicPr>
                <p:cNvPr id="4108" name="Ink 4107">
                  <a:extLst>
                    <a:ext uri="{FF2B5EF4-FFF2-40B4-BE49-F238E27FC236}">
                      <a16:creationId xmlns:a16="http://schemas.microsoft.com/office/drawing/2014/main" id="{B4D93875-7996-4C34-9753-8EE720395EB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739405" y="5593042"/>
                  <a:ext cx="197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09" name="Ink 4108">
                  <a:extLst>
                    <a:ext uri="{FF2B5EF4-FFF2-40B4-BE49-F238E27FC236}">
                      <a16:creationId xmlns:a16="http://schemas.microsoft.com/office/drawing/2014/main" id="{B10D3FA9-55E8-431C-92FF-14C92911C334}"/>
                    </a:ext>
                  </a:extLst>
                </p14:cNvPr>
                <p14:cNvContentPartPr/>
                <p14:nvPr/>
              </p14:nvContentPartPr>
              <p14:xfrm>
                <a:off x="8864685" y="5606362"/>
                <a:ext cx="33120" cy="20160"/>
              </p14:xfrm>
            </p:contentPart>
          </mc:Choice>
          <mc:Fallback>
            <p:pic>
              <p:nvPicPr>
                <p:cNvPr id="4109" name="Ink 4108">
                  <a:extLst>
                    <a:ext uri="{FF2B5EF4-FFF2-40B4-BE49-F238E27FC236}">
                      <a16:creationId xmlns:a16="http://schemas.microsoft.com/office/drawing/2014/main" id="{B10D3FA9-55E8-431C-92FF-14C92911C33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02045" y="5543722"/>
                  <a:ext cx="158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11" name="Ink 4110">
                  <a:extLst>
                    <a:ext uri="{FF2B5EF4-FFF2-40B4-BE49-F238E27FC236}">
                      <a16:creationId xmlns:a16="http://schemas.microsoft.com/office/drawing/2014/main" id="{9868750A-9BD2-45C0-9C50-A05E9AA93C29}"/>
                    </a:ext>
                  </a:extLst>
                </p14:cNvPr>
                <p14:cNvContentPartPr/>
                <p14:nvPr/>
              </p14:nvContentPartPr>
              <p14:xfrm>
                <a:off x="8882325" y="5436802"/>
                <a:ext cx="44280" cy="136440"/>
              </p14:xfrm>
            </p:contentPart>
          </mc:Choice>
          <mc:Fallback>
            <p:pic>
              <p:nvPicPr>
                <p:cNvPr id="4111" name="Ink 4110">
                  <a:extLst>
                    <a:ext uri="{FF2B5EF4-FFF2-40B4-BE49-F238E27FC236}">
                      <a16:creationId xmlns:a16="http://schemas.microsoft.com/office/drawing/2014/main" id="{9868750A-9BD2-45C0-9C50-A05E9AA93C2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19685" y="5374162"/>
                  <a:ext cx="169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13" name="Ink 4112">
                  <a:extLst>
                    <a:ext uri="{FF2B5EF4-FFF2-40B4-BE49-F238E27FC236}">
                      <a16:creationId xmlns:a16="http://schemas.microsoft.com/office/drawing/2014/main" id="{B9269BF7-3C36-4379-8BF7-7ACB46507035}"/>
                    </a:ext>
                  </a:extLst>
                </p14:cNvPr>
                <p14:cNvContentPartPr/>
                <p14:nvPr/>
              </p14:nvContentPartPr>
              <p14:xfrm>
                <a:off x="8404245" y="5410162"/>
                <a:ext cx="461160" cy="230400"/>
              </p14:xfrm>
            </p:contentPart>
          </mc:Choice>
          <mc:Fallback>
            <p:pic>
              <p:nvPicPr>
                <p:cNvPr id="4113" name="Ink 4112">
                  <a:extLst>
                    <a:ext uri="{FF2B5EF4-FFF2-40B4-BE49-F238E27FC236}">
                      <a16:creationId xmlns:a16="http://schemas.microsoft.com/office/drawing/2014/main" id="{B9269BF7-3C36-4379-8BF7-7ACB4650703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41605" y="5347162"/>
                  <a:ext cx="586800" cy="35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8" name="Group 4127">
            <a:extLst>
              <a:ext uri="{FF2B5EF4-FFF2-40B4-BE49-F238E27FC236}">
                <a16:creationId xmlns:a16="http://schemas.microsoft.com/office/drawing/2014/main" id="{AC163358-ED67-4BC4-B3FE-CBC6AC213682}"/>
              </a:ext>
            </a:extLst>
          </p:cNvPr>
          <p:cNvGrpSpPr/>
          <p:nvPr/>
        </p:nvGrpSpPr>
        <p:grpSpPr>
          <a:xfrm>
            <a:off x="8410725" y="5380642"/>
            <a:ext cx="635760" cy="334080"/>
            <a:chOff x="8410725" y="5380642"/>
            <a:chExt cx="63576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18" name="Ink 4117">
                  <a:extLst>
                    <a:ext uri="{FF2B5EF4-FFF2-40B4-BE49-F238E27FC236}">
                      <a16:creationId xmlns:a16="http://schemas.microsoft.com/office/drawing/2014/main" id="{C3F28CE7-BB4E-4AEB-B16F-EA6639A00FDD}"/>
                    </a:ext>
                  </a:extLst>
                </p14:cNvPr>
                <p14:cNvContentPartPr/>
                <p14:nvPr/>
              </p14:nvContentPartPr>
              <p14:xfrm>
                <a:off x="8410725" y="5495482"/>
                <a:ext cx="107640" cy="75960"/>
              </p14:xfrm>
            </p:contentPart>
          </mc:Choice>
          <mc:Fallback>
            <p:pic>
              <p:nvPicPr>
                <p:cNvPr id="4118" name="Ink 4117">
                  <a:extLst>
                    <a:ext uri="{FF2B5EF4-FFF2-40B4-BE49-F238E27FC236}">
                      <a16:creationId xmlns:a16="http://schemas.microsoft.com/office/drawing/2014/main" id="{C3F28CE7-BB4E-4AEB-B16F-EA6639A00F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393085" y="5477482"/>
                  <a:ext cx="143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19" name="Ink 4118">
                  <a:extLst>
                    <a:ext uri="{FF2B5EF4-FFF2-40B4-BE49-F238E27FC236}">
                      <a16:creationId xmlns:a16="http://schemas.microsoft.com/office/drawing/2014/main" id="{6C1BC26A-04EA-4CFA-906A-CCE6B1BB62CC}"/>
                    </a:ext>
                  </a:extLst>
                </p14:cNvPr>
                <p14:cNvContentPartPr/>
                <p14:nvPr/>
              </p14:nvContentPartPr>
              <p14:xfrm>
                <a:off x="8422965" y="5445802"/>
                <a:ext cx="97200" cy="150120"/>
              </p14:xfrm>
            </p:contentPart>
          </mc:Choice>
          <mc:Fallback>
            <p:pic>
              <p:nvPicPr>
                <p:cNvPr id="4119" name="Ink 4118">
                  <a:extLst>
                    <a:ext uri="{FF2B5EF4-FFF2-40B4-BE49-F238E27FC236}">
                      <a16:creationId xmlns:a16="http://schemas.microsoft.com/office/drawing/2014/main" id="{6C1BC26A-04EA-4CFA-906A-CCE6B1BB62C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04965" y="5428162"/>
                  <a:ext cx="132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20" name="Ink 4119">
                  <a:extLst>
                    <a:ext uri="{FF2B5EF4-FFF2-40B4-BE49-F238E27FC236}">
                      <a16:creationId xmlns:a16="http://schemas.microsoft.com/office/drawing/2014/main" id="{9937928D-84A1-473F-B398-1780BC340DDE}"/>
                    </a:ext>
                  </a:extLst>
                </p14:cNvPr>
                <p14:cNvContentPartPr/>
                <p14:nvPr/>
              </p14:nvContentPartPr>
              <p14:xfrm>
                <a:off x="8568045" y="5571802"/>
                <a:ext cx="29520" cy="39600"/>
              </p14:xfrm>
            </p:contentPart>
          </mc:Choice>
          <mc:Fallback>
            <p:pic>
              <p:nvPicPr>
                <p:cNvPr id="4120" name="Ink 4119">
                  <a:extLst>
                    <a:ext uri="{FF2B5EF4-FFF2-40B4-BE49-F238E27FC236}">
                      <a16:creationId xmlns:a16="http://schemas.microsoft.com/office/drawing/2014/main" id="{9937928D-84A1-473F-B398-1780BC340DD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50405" y="5553802"/>
                  <a:ext cx="65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21" name="Ink 4120">
                  <a:extLst>
                    <a:ext uri="{FF2B5EF4-FFF2-40B4-BE49-F238E27FC236}">
                      <a16:creationId xmlns:a16="http://schemas.microsoft.com/office/drawing/2014/main" id="{29C9AB88-103E-41ED-A321-68EFD45CC31C}"/>
                    </a:ext>
                  </a:extLst>
                </p14:cNvPr>
                <p14:cNvContentPartPr/>
                <p14:nvPr/>
              </p14:nvContentPartPr>
              <p14:xfrm>
                <a:off x="8639685" y="5473162"/>
                <a:ext cx="88200" cy="194760"/>
              </p14:xfrm>
            </p:contentPart>
          </mc:Choice>
          <mc:Fallback>
            <p:pic>
              <p:nvPicPr>
                <p:cNvPr id="4121" name="Ink 4120">
                  <a:extLst>
                    <a:ext uri="{FF2B5EF4-FFF2-40B4-BE49-F238E27FC236}">
                      <a16:creationId xmlns:a16="http://schemas.microsoft.com/office/drawing/2014/main" id="{29C9AB88-103E-41ED-A321-68EFD45CC31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21685" y="5455522"/>
                  <a:ext cx="123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122" name="Ink 4121">
                  <a:extLst>
                    <a:ext uri="{FF2B5EF4-FFF2-40B4-BE49-F238E27FC236}">
                      <a16:creationId xmlns:a16="http://schemas.microsoft.com/office/drawing/2014/main" id="{B30EDEE1-13D4-4EA4-9A9E-B124DE59D21D}"/>
                    </a:ext>
                  </a:extLst>
                </p14:cNvPr>
                <p14:cNvContentPartPr/>
                <p14:nvPr/>
              </p14:nvContentPartPr>
              <p14:xfrm>
                <a:off x="8755605" y="5580442"/>
                <a:ext cx="40680" cy="65520"/>
              </p14:xfrm>
            </p:contentPart>
          </mc:Choice>
          <mc:Fallback>
            <p:pic>
              <p:nvPicPr>
                <p:cNvPr id="4122" name="Ink 4121">
                  <a:extLst>
                    <a:ext uri="{FF2B5EF4-FFF2-40B4-BE49-F238E27FC236}">
                      <a16:creationId xmlns:a16="http://schemas.microsoft.com/office/drawing/2014/main" id="{B30EDEE1-13D4-4EA4-9A9E-B124DE59D21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37605" y="5562442"/>
                  <a:ext cx="76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123" name="Ink 4122">
                  <a:extLst>
                    <a:ext uri="{FF2B5EF4-FFF2-40B4-BE49-F238E27FC236}">
                      <a16:creationId xmlns:a16="http://schemas.microsoft.com/office/drawing/2014/main" id="{41C21D57-9B48-4556-A724-58ED1E7CD31C}"/>
                    </a:ext>
                  </a:extLst>
                </p14:cNvPr>
                <p14:cNvContentPartPr/>
                <p14:nvPr/>
              </p14:nvContentPartPr>
              <p14:xfrm>
                <a:off x="8828685" y="5472082"/>
                <a:ext cx="104760" cy="128880"/>
              </p14:xfrm>
            </p:contentPart>
          </mc:Choice>
          <mc:Fallback>
            <p:pic>
              <p:nvPicPr>
                <p:cNvPr id="4123" name="Ink 4122">
                  <a:extLst>
                    <a:ext uri="{FF2B5EF4-FFF2-40B4-BE49-F238E27FC236}">
                      <a16:creationId xmlns:a16="http://schemas.microsoft.com/office/drawing/2014/main" id="{41C21D57-9B48-4556-A724-58ED1E7CD31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811045" y="5454442"/>
                  <a:ext cx="140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124" name="Ink 4123">
                  <a:extLst>
                    <a:ext uri="{FF2B5EF4-FFF2-40B4-BE49-F238E27FC236}">
                      <a16:creationId xmlns:a16="http://schemas.microsoft.com/office/drawing/2014/main" id="{581E5FDD-EE2D-4A36-835E-9B9E65E292A9}"/>
                    </a:ext>
                  </a:extLst>
                </p14:cNvPr>
                <p14:cNvContentPartPr/>
                <p14:nvPr/>
              </p14:nvContentPartPr>
              <p14:xfrm>
                <a:off x="8831565" y="5535802"/>
                <a:ext cx="95400" cy="15840"/>
              </p14:xfrm>
            </p:contentPart>
          </mc:Choice>
          <mc:Fallback>
            <p:pic>
              <p:nvPicPr>
                <p:cNvPr id="4124" name="Ink 4123">
                  <a:extLst>
                    <a:ext uri="{FF2B5EF4-FFF2-40B4-BE49-F238E27FC236}">
                      <a16:creationId xmlns:a16="http://schemas.microsoft.com/office/drawing/2014/main" id="{581E5FDD-EE2D-4A36-835E-9B9E65E292A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13925" y="5518162"/>
                  <a:ext cx="131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125" name="Ink 4124">
                  <a:extLst>
                    <a:ext uri="{FF2B5EF4-FFF2-40B4-BE49-F238E27FC236}">
                      <a16:creationId xmlns:a16="http://schemas.microsoft.com/office/drawing/2014/main" id="{3288CF06-087A-400F-8637-B2CA5F0A8F30}"/>
                    </a:ext>
                  </a:extLst>
                </p14:cNvPr>
                <p14:cNvContentPartPr/>
                <p14:nvPr/>
              </p14:nvContentPartPr>
              <p14:xfrm>
                <a:off x="8936685" y="5380642"/>
                <a:ext cx="109800" cy="312120"/>
              </p14:xfrm>
            </p:contentPart>
          </mc:Choice>
          <mc:Fallback>
            <p:pic>
              <p:nvPicPr>
                <p:cNvPr id="4125" name="Ink 4124">
                  <a:extLst>
                    <a:ext uri="{FF2B5EF4-FFF2-40B4-BE49-F238E27FC236}">
                      <a16:creationId xmlns:a16="http://schemas.microsoft.com/office/drawing/2014/main" id="{3288CF06-087A-400F-8637-B2CA5F0A8F3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18685" y="5363002"/>
                  <a:ext cx="1454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127" name="Ink 4126">
                  <a:extLst>
                    <a:ext uri="{FF2B5EF4-FFF2-40B4-BE49-F238E27FC236}">
                      <a16:creationId xmlns:a16="http://schemas.microsoft.com/office/drawing/2014/main" id="{D22C29D1-7745-47EF-978F-F54FC2DEA280}"/>
                    </a:ext>
                  </a:extLst>
                </p14:cNvPr>
                <p14:cNvContentPartPr/>
                <p14:nvPr/>
              </p14:nvContentPartPr>
              <p14:xfrm>
                <a:off x="8652285" y="5690602"/>
                <a:ext cx="356040" cy="24120"/>
              </p14:xfrm>
            </p:contentPart>
          </mc:Choice>
          <mc:Fallback>
            <p:pic>
              <p:nvPicPr>
                <p:cNvPr id="4127" name="Ink 4126">
                  <a:extLst>
                    <a:ext uri="{FF2B5EF4-FFF2-40B4-BE49-F238E27FC236}">
                      <a16:creationId xmlns:a16="http://schemas.microsoft.com/office/drawing/2014/main" id="{D22C29D1-7745-47EF-978F-F54FC2DEA28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34645" y="5672962"/>
                  <a:ext cx="39168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1" name="Group 4130">
            <a:extLst>
              <a:ext uri="{FF2B5EF4-FFF2-40B4-BE49-F238E27FC236}">
                <a16:creationId xmlns:a16="http://schemas.microsoft.com/office/drawing/2014/main" id="{37917426-3698-4FA4-BE83-7CD5D277CDE2}"/>
              </a:ext>
            </a:extLst>
          </p:cNvPr>
          <p:cNvGrpSpPr/>
          <p:nvPr/>
        </p:nvGrpSpPr>
        <p:grpSpPr>
          <a:xfrm>
            <a:off x="8119125" y="5292082"/>
            <a:ext cx="187560" cy="30960"/>
            <a:chOff x="8119125" y="5292082"/>
            <a:chExt cx="187560" cy="3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129" name="Ink 4128">
                  <a:extLst>
                    <a:ext uri="{FF2B5EF4-FFF2-40B4-BE49-F238E27FC236}">
                      <a16:creationId xmlns:a16="http://schemas.microsoft.com/office/drawing/2014/main" id="{0DD20261-FEF0-4A2E-9F0C-BBE2F6286B3C}"/>
                    </a:ext>
                  </a:extLst>
                </p14:cNvPr>
                <p14:cNvContentPartPr/>
                <p14:nvPr/>
              </p14:nvContentPartPr>
              <p14:xfrm>
                <a:off x="8124525" y="5292082"/>
                <a:ext cx="123480" cy="27720"/>
              </p14:xfrm>
            </p:contentPart>
          </mc:Choice>
          <mc:Fallback>
            <p:pic>
              <p:nvPicPr>
                <p:cNvPr id="4129" name="Ink 4128">
                  <a:extLst>
                    <a:ext uri="{FF2B5EF4-FFF2-40B4-BE49-F238E27FC236}">
                      <a16:creationId xmlns:a16="http://schemas.microsoft.com/office/drawing/2014/main" id="{0DD20261-FEF0-4A2E-9F0C-BBE2F6286B3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06525" y="5274082"/>
                  <a:ext cx="159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130" name="Ink 4129">
                  <a:extLst>
                    <a:ext uri="{FF2B5EF4-FFF2-40B4-BE49-F238E27FC236}">
                      <a16:creationId xmlns:a16="http://schemas.microsoft.com/office/drawing/2014/main" id="{0BEA9F32-0A80-4196-9D61-AAF0D2697774}"/>
                    </a:ext>
                  </a:extLst>
                </p14:cNvPr>
                <p14:cNvContentPartPr/>
                <p14:nvPr/>
              </p14:nvContentPartPr>
              <p14:xfrm>
                <a:off x="8119125" y="5301442"/>
                <a:ext cx="187560" cy="21600"/>
              </p14:xfrm>
            </p:contentPart>
          </mc:Choice>
          <mc:Fallback>
            <p:pic>
              <p:nvPicPr>
                <p:cNvPr id="4130" name="Ink 4129">
                  <a:extLst>
                    <a:ext uri="{FF2B5EF4-FFF2-40B4-BE49-F238E27FC236}">
                      <a16:creationId xmlns:a16="http://schemas.microsoft.com/office/drawing/2014/main" id="{0BEA9F32-0A80-4196-9D61-AAF0D269777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01125" y="5283442"/>
                  <a:ext cx="22320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132" name="Ink 4131">
                <a:extLst>
                  <a:ext uri="{FF2B5EF4-FFF2-40B4-BE49-F238E27FC236}">
                    <a16:creationId xmlns:a16="http://schemas.microsoft.com/office/drawing/2014/main" id="{11C8A067-39BA-4500-9D5A-C54459A1B057}"/>
                  </a:ext>
                </a:extLst>
              </p14:cNvPr>
              <p14:cNvContentPartPr/>
              <p14:nvPr/>
            </p14:nvContentPartPr>
            <p14:xfrm>
              <a:off x="8135685" y="5767642"/>
              <a:ext cx="509400" cy="38880"/>
            </p14:xfrm>
          </p:contentPart>
        </mc:Choice>
        <mc:Fallback>
          <p:pic>
            <p:nvPicPr>
              <p:cNvPr id="4132" name="Ink 4131">
                <a:extLst>
                  <a:ext uri="{FF2B5EF4-FFF2-40B4-BE49-F238E27FC236}">
                    <a16:creationId xmlns:a16="http://schemas.microsoft.com/office/drawing/2014/main" id="{11C8A067-39BA-4500-9D5A-C54459A1B05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073045" y="5704642"/>
                <a:ext cx="6350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133" name="Ink 4132">
                <a:extLst>
                  <a:ext uri="{FF2B5EF4-FFF2-40B4-BE49-F238E27FC236}">
                    <a16:creationId xmlns:a16="http://schemas.microsoft.com/office/drawing/2014/main" id="{9F6D283D-3AE6-42E3-BE7B-A67421BFBD24}"/>
                  </a:ext>
                </a:extLst>
              </p14:cNvPr>
              <p14:cNvContentPartPr/>
              <p14:nvPr/>
            </p14:nvContentPartPr>
            <p14:xfrm>
              <a:off x="7873965" y="5868082"/>
              <a:ext cx="17280" cy="13680"/>
            </p14:xfrm>
          </p:contentPart>
        </mc:Choice>
        <mc:Fallback>
          <p:pic>
            <p:nvPicPr>
              <p:cNvPr id="4133" name="Ink 4132">
                <a:extLst>
                  <a:ext uri="{FF2B5EF4-FFF2-40B4-BE49-F238E27FC236}">
                    <a16:creationId xmlns:a16="http://schemas.microsoft.com/office/drawing/2014/main" id="{9F6D283D-3AE6-42E3-BE7B-A67421BFBD2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810965" y="5805082"/>
                <a:ext cx="1429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134" name="Ink 4133">
                <a:extLst>
                  <a:ext uri="{FF2B5EF4-FFF2-40B4-BE49-F238E27FC236}">
                    <a16:creationId xmlns:a16="http://schemas.microsoft.com/office/drawing/2014/main" id="{2B5E4AAA-CE88-4243-9F2F-E2ABAE33E24D}"/>
                  </a:ext>
                </a:extLst>
              </p14:cNvPr>
              <p14:cNvContentPartPr/>
              <p14:nvPr/>
            </p14:nvContentPartPr>
            <p14:xfrm>
              <a:off x="7174485" y="5599882"/>
              <a:ext cx="16200" cy="202680"/>
            </p14:xfrm>
          </p:contentPart>
        </mc:Choice>
        <mc:Fallback>
          <p:pic>
            <p:nvPicPr>
              <p:cNvPr id="4134" name="Ink 4133">
                <a:extLst>
                  <a:ext uri="{FF2B5EF4-FFF2-40B4-BE49-F238E27FC236}">
                    <a16:creationId xmlns:a16="http://schemas.microsoft.com/office/drawing/2014/main" id="{2B5E4AAA-CE88-4243-9F2F-E2ABAE33E24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111845" y="5537242"/>
                <a:ext cx="141840" cy="32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7" name="Group 4136">
            <a:extLst>
              <a:ext uri="{FF2B5EF4-FFF2-40B4-BE49-F238E27FC236}">
                <a16:creationId xmlns:a16="http://schemas.microsoft.com/office/drawing/2014/main" id="{E7D86966-FAF4-4FF6-A41B-21D525BED3AF}"/>
              </a:ext>
            </a:extLst>
          </p:cNvPr>
          <p:cNvGrpSpPr/>
          <p:nvPr/>
        </p:nvGrpSpPr>
        <p:grpSpPr>
          <a:xfrm>
            <a:off x="6212205" y="5539762"/>
            <a:ext cx="240120" cy="128160"/>
            <a:chOff x="6212205" y="5539762"/>
            <a:chExt cx="240120" cy="1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135" name="Ink 4134">
                  <a:extLst>
                    <a:ext uri="{FF2B5EF4-FFF2-40B4-BE49-F238E27FC236}">
                      <a16:creationId xmlns:a16="http://schemas.microsoft.com/office/drawing/2014/main" id="{E3D3D7BC-7EF0-49F8-BEF8-45B9263D3783}"/>
                    </a:ext>
                  </a:extLst>
                </p14:cNvPr>
                <p14:cNvContentPartPr/>
                <p14:nvPr/>
              </p14:nvContentPartPr>
              <p14:xfrm>
                <a:off x="6212205" y="5539762"/>
                <a:ext cx="25560" cy="128160"/>
              </p14:xfrm>
            </p:contentPart>
          </mc:Choice>
          <mc:Fallback>
            <p:pic>
              <p:nvPicPr>
                <p:cNvPr id="4135" name="Ink 4134">
                  <a:extLst>
                    <a:ext uri="{FF2B5EF4-FFF2-40B4-BE49-F238E27FC236}">
                      <a16:creationId xmlns:a16="http://schemas.microsoft.com/office/drawing/2014/main" id="{E3D3D7BC-7EF0-49F8-BEF8-45B9263D378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194205" y="5522122"/>
                  <a:ext cx="61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136" name="Ink 4135">
                  <a:extLst>
                    <a:ext uri="{FF2B5EF4-FFF2-40B4-BE49-F238E27FC236}">
                      <a16:creationId xmlns:a16="http://schemas.microsoft.com/office/drawing/2014/main" id="{9E2846E5-FF5A-46BF-818E-1B6014B49D39}"/>
                    </a:ext>
                  </a:extLst>
                </p14:cNvPr>
                <p14:cNvContentPartPr/>
                <p14:nvPr/>
              </p14:nvContentPartPr>
              <p14:xfrm>
                <a:off x="6415245" y="5597002"/>
                <a:ext cx="37080" cy="37800"/>
              </p14:xfrm>
            </p:contentPart>
          </mc:Choice>
          <mc:Fallback>
            <p:pic>
              <p:nvPicPr>
                <p:cNvPr id="4136" name="Ink 4135">
                  <a:extLst>
                    <a:ext uri="{FF2B5EF4-FFF2-40B4-BE49-F238E27FC236}">
                      <a16:creationId xmlns:a16="http://schemas.microsoft.com/office/drawing/2014/main" id="{9E2846E5-FF5A-46BF-818E-1B6014B49D3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397245" y="5579362"/>
                  <a:ext cx="7272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138" name="Ink 4137">
                <a:extLst>
                  <a:ext uri="{FF2B5EF4-FFF2-40B4-BE49-F238E27FC236}">
                    <a16:creationId xmlns:a16="http://schemas.microsoft.com/office/drawing/2014/main" id="{288F0F79-2BA2-4D8B-9532-89AAB49D79C7}"/>
                  </a:ext>
                </a:extLst>
              </p14:cNvPr>
              <p14:cNvContentPartPr/>
              <p14:nvPr/>
            </p14:nvContentPartPr>
            <p14:xfrm>
              <a:off x="5861925" y="5370922"/>
              <a:ext cx="101160" cy="221040"/>
            </p14:xfrm>
          </p:contentPart>
        </mc:Choice>
        <mc:Fallback>
          <p:pic>
            <p:nvPicPr>
              <p:cNvPr id="4138" name="Ink 4137">
                <a:extLst>
                  <a:ext uri="{FF2B5EF4-FFF2-40B4-BE49-F238E27FC236}">
                    <a16:creationId xmlns:a16="http://schemas.microsoft.com/office/drawing/2014/main" id="{288F0F79-2BA2-4D8B-9532-89AAB49D79C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43925" y="5353282"/>
                <a:ext cx="1368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140" name="Ink 4139">
                <a:extLst>
                  <a:ext uri="{FF2B5EF4-FFF2-40B4-BE49-F238E27FC236}">
                    <a16:creationId xmlns:a16="http://schemas.microsoft.com/office/drawing/2014/main" id="{5193ABF1-B450-498A-84BB-868793A2AFB0}"/>
                  </a:ext>
                </a:extLst>
              </p14:cNvPr>
              <p14:cNvContentPartPr/>
              <p14:nvPr/>
            </p14:nvContentPartPr>
            <p14:xfrm>
              <a:off x="3657645" y="6059962"/>
              <a:ext cx="40680" cy="125640"/>
            </p14:xfrm>
          </p:contentPart>
        </mc:Choice>
        <mc:Fallback>
          <p:pic>
            <p:nvPicPr>
              <p:cNvPr id="4140" name="Ink 4139">
                <a:extLst>
                  <a:ext uri="{FF2B5EF4-FFF2-40B4-BE49-F238E27FC236}">
                    <a16:creationId xmlns:a16="http://schemas.microsoft.com/office/drawing/2014/main" id="{5193ABF1-B450-498A-84BB-868793A2AFB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595005" y="5997322"/>
                <a:ext cx="166320" cy="251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176" t="24084"/>
          <a:stretch/>
        </p:blipFill>
        <p:spPr bwMode="auto">
          <a:xfrm>
            <a:off x="381000" y="685800"/>
            <a:ext cx="8459525" cy="26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5868" y="76200"/>
            <a:ext cx="1765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Divide </a:t>
            </a:r>
            <a:r>
              <a:rPr lang="en-US" sz="2000" i="1" dirty="0" err="1"/>
              <a:t>d</a:t>
            </a:r>
            <a:r>
              <a:rPr lang="en-US" sz="2000" b="1" i="1" dirty="0" err="1"/>
              <a:t>A</a:t>
            </a:r>
            <a:r>
              <a:rPr lang="en-US" sz="2000" dirty="0"/>
              <a:t> by </a:t>
            </a:r>
            <a:r>
              <a:rPr lang="en-US" sz="2000" i="1" dirty="0" err="1"/>
              <a:t>dt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9849" y="1809690"/>
            <a:ext cx="43235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Sub into the equation of motion: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02" y="1689654"/>
            <a:ext cx="890587" cy="58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89" y="1765855"/>
            <a:ext cx="3267185" cy="40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3389" y="3747054"/>
            <a:ext cx="2710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These two terms cancel.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2989" y="1822944"/>
            <a:ext cx="152400" cy="193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78589" y="1648680"/>
            <a:ext cx="152400" cy="193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97589" y="2182080"/>
            <a:ext cx="304800" cy="193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94EF6F3-590D-4195-9371-3ABC07DA2E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116846"/>
            <a:ext cx="1249984" cy="97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D60E670C-22B1-474B-A263-92FBC9088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5029200"/>
            <a:ext cx="4999735" cy="86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8C548B-6EB1-4037-8E91-929F7B0F3887}"/>
              </a:ext>
            </a:extLst>
          </p:cNvPr>
          <p:cNvSpPr txBox="1"/>
          <p:nvPr/>
        </p:nvSpPr>
        <p:spPr>
          <a:xfrm>
            <a:off x="22244" y="4533772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Equation of motion of charge in given field 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31DD07-3A58-44E2-BE36-231824E1BE6D}"/>
              </a:ext>
            </a:extLst>
          </p:cNvPr>
          <p:cNvGrpSpPr/>
          <p:nvPr/>
        </p:nvGrpSpPr>
        <p:grpSpPr>
          <a:xfrm>
            <a:off x="1496565" y="1392202"/>
            <a:ext cx="77040" cy="257040"/>
            <a:chOff x="1496565" y="1392202"/>
            <a:chExt cx="7704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6ED0923-0317-40B8-AD5A-A009C7841777}"/>
                    </a:ext>
                  </a:extLst>
                </p14:cNvPr>
                <p14:cNvContentPartPr/>
                <p14:nvPr/>
              </p14:nvContentPartPr>
              <p14:xfrm>
                <a:off x="1496565" y="1392202"/>
                <a:ext cx="77040" cy="257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6ED0923-0317-40B8-AD5A-A009C78417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3925" y="1329202"/>
                  <a:ext cx="2026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FD060D8-63D6-48AB-BB5D-9DC7BB9FA2FD}"/>
                    </a:ext>
                  </a:extLst>
                </p14:cNvPr>
                <p14:cNvContentPartPr/>
                <p14:nvPr/>
              </p14:nvContentPartPr>
              <p14:xfrm>
                <a:off x="1516725" y="1642762"/>
                <a:ext cx="5040" cy="5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FD060D8-63D6-48AB-BB5D-9DC7BB9FA2F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54085" y="1579762"/>
                  <a:ext cx="130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DF6CBC4-67FA-4744-9BE5-529D6A17F44C}"/>
                    </a:ext>
                  </a:extLst>
                </p14:cNvPr>
                <p14:cNvContentPartPr/>
                <p14:nvPr/>
              </p14:nvContentPartPr>
              <p14:xfrm>
                <a:off x="1498365" y="1555282"/>
                <a:ext cx="14400" cy="82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DF6CBC4-67FA-4744-9BE5-529D6A17F44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35365" y="1492642"/>
                  <a:ext cx="14004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F916A41-BCA7-4608-8C4E-81837137B122}"/>
                  </a:ext>
                </a:extLst>
              </p14:cNvPr>
              <p14:cNvContentPartPr/>
              <p14:nvPr/>
            </p14:nvContentPartPr>
            <p14:xfrm>
              <a:off x="1211085" y="1508482"/>
              <a:ext cx="37440" cy="272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F916A41-BCA7-4608-8C4E-81837137B12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48445" y="1445842"/>
                <a:ext cx="163080" cy="39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C8AC03A0-FF65-4950-830B-8C5D1B73A9F1}"/>
              </a:ext>
            </a:extLst>
          </p:cNvPr>
          <p:cNvGrpSpPr/>
          <p:nvPr/>
        </p:nvGrpSpPr>
        <p:grpSpPr>
          <a:xfrm>
            <a:off x="1128285" y="1024642"/>
            <a:ext cx="234360" cy="210240"/>
            <a:chOff x="1128285" y="1024642"/>
            <a:chExt cx="23436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8DD6DC3-CEEC-488C-9D2E-529CC34BE83A}"/>
                    </a:ext>
                  </a:extLst>
                </p14:cNvPr>
                <p14:cNvContentPartPr/>
                <p14:nvPr/>
              </p14:nvContentPartPr>
              <p14:xfrm>
                <a:off x="1128285" y="1215442"/>
                <a:ext cx="141120" cy="19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8DD6DC3-CEEC-488C-9D2E-529CC34BE83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65285" y="1152802"/>
                  <a:ext cx="266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52A585-0416-440B-A25F-DA51E93AAA1A}"/>
                    </a:ext>
                  </a:extLst>
                </p14:cNvPr>
                <p14:cNvContentPartPr/>
                <p14:nvPr/>
              </p14:nvContentPartPr>
              <p14:xfrm>
                <a:off x="1300365" y="1024642"/>
                <a:ext cx="62280" cy="88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52A585-0416-440B-A25F-DA51E93AAA1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37365" y="961642"/>
                  <a:ext cx="18792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3BBE303-3FBC-459A-A9CA-DE88CCACB704}"/>
                  </a:ext>
                </a:extLst>
              </p14:cNvPr>
              <p14:cNvContentPartPr/>
              <p14:nvPr/>
            </p14:nvContentPartPr>
            <p14:xfrm>
              <a:off x="1566045" y="935722"/>
              <a:ext cx="30600" cy="143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3BBE303-3FBC-459A-A9CA-DE88CCACB70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03045" y="873082"/>
                <a:ext cx="1562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FC3EFD-ED93-41C3-BC6D-6B57FD0BF3A0}"/>
                  </a:ext>
                </a:extLst>
              </p14:cNvPr>
              <p14:cNvContentPartPr/>
              <p14:nvPr/>
            </p14:nvContentPartPr>
            <p14:xfrm>
              <a:off x="2925405" y="1435042"/>
              <a:ext cx="30960" cy="242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FC3EFD-ED93-41C3-BC6D-6B57FD0BF3A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62405" y="1372402"/>
                <a:ext cx="156600" cy="36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94936283-403D-4A68-9F9F-4E7D2E42883C}"/>
              </a:ext>
            </a:extLst>
          </p:cNvPr>
          <p:cNvGrpSpPr/>
          <p:nvPr/>
        </p:nvGrpSpPr>
        <p:grpSpPr>
          <a:xfrm>
            <a:off x="2430405" y="1344682"/>
            <a:ext cx="125280" cy="154440"/>
            <a:chOff x="2430405" y="1344682"/>
            <a:chExt cx="12528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524964F-C34F-459E-863A-0B4B608F7AE8}"/>
                    </a:ext>
                  </a:extLst>
                </p14:cNvPr>
                <p14:cNvContentPartPr/>
                <p14:nvPr/>
              </p14:nvContentPartPr>
              <p14:xfrm>
                <a:off x="2430405" y="1435042"/>
                <a:ext cx="52560" cy="60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524964F-C34F-459E-863A-0B4B608F7AE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67765" y="1372042"/>
                  <a:ext cx="178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BFB4E6F-02D4-41C4-81BD-BF174BB11162}"/>
                    </a:ext>
                  </a:extLst>
                </p14:cNvPr>
                <p14:cNvContentPartPr/>
                <p14:nvPr/>
              </p14:nvContentPartPr>
              <p14:xfrm>
                <a:off x="2459565" y="1344682"/>
                <a:ext cx="96120" cy="154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BFB4E6F-02D4-41C4-81BD-BF174BB111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96925" y="1281682"/>
                  <a:ext cx="22176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AD146337-8E8E-4003-B4F8-1012B17135A2}"/>
              </a:ext>
            </a:extLst>
          </p:cNvPr>
          <p:cNvGrpSpPr/>
          <p:nvPr/>
        </p:nvGrpSpPr>
        <p:grpSpPr>
          <a:xfrm>
            <a:off x="2443725" y="795682"/>
            <a:ext cx="270720" cy="297000"/>
            <a:chOff x="2443725" y="795682"/>
            <a:chExt cx="27072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8FE7192A-851B-47F4-B28D-AC5913C78B8C}"/>
                    </a:ext>
                  </a:extLst>
                </p14:cNvPr>
                <p14:cNvContentPartPr/>
                <p14:nvPr/>
              </p14:nvContentPartPr>
              <p14:xfrm>
                <a:off x="2443725" y="795682"/>
                <a:ext cx="125280" cy="119520"/>
              </p14:xfrm>
            </p:contentPart>
          </mc:Choice>
          <mc:Fallback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8FE7192A-851B-47F4-B28D-AC5913C78B8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81085" y="733042"/>
                  <a:ext cx="250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8313E451-1900-4316-B0FC-B3B70BA13405}"/>
                    </a:ext>
                  </a:extLst>
                </p14:cNvPr>
                <p14:cNvContentPartPr/>
                <p14:nvPr/>
              </p14:nvContentPartPr>
              <p14:xfrm>
                <a:off x="2663685" y="949762"/>
                <a:ext cx="50760" cy="142920"/>
              </p14:xfrm>
            </p:contentPart>
          </mc:Choice>
          <mc:Fallback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8313E451-1900-4316-B0FC-B3B70BA1340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00685" y="886762"/>
                  <a:ext cx="176400" cy="26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51" name="Ink 2050">
                <a:extLst>
                  <a:ext uri="{FF2B5EF4-FFF2-40B4-BE49-F238E27FC236}">
                    <a16:creationId xmlns:a16="http://schemas.microsoft.com/office/drawing/2014/main" id="{0102C85C-8001-4C42-985E-6BCE85CCD3A6}"/>
                  </a:ext>
                </a:extLst>
              </p14:cNvPr>
              <p14:cNvContentPartPr/>
              <p14:nvPr/>
            </p14:nvContentPartPr>
            <p14:xfrm>
              <a:off x="3051045" y="1150282"/>
              <a:ext cx="65880" cy="40680"/>
            </p14:xfrm>
          </p:contentPart>
        </mc:Choice>
        <mc:Fallback>
          <p:pic>
            <p:nvPicPr>
              <p:cNvPr id="2051" name="Ink 2050">
                <a:extLst>
                  <a:ext uri="{FF2B5EF4-FFF2-40B4-BE49-F238E27FC236}">
                    <a16:creationId xmlns:a16="http://schemas.microsoft.com/office/drawing/2014/main" id="{0102C85C-8001-4C42-985E-6BCE85CCD3A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88045" y="1087642"/>
                <a:ext cx="1915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54" name="Ink 2053">
                <a:extLst>
                  <a:ext uri="{FF2B5EF4-FFF2-40B4-BE49-F238E27FC236}">
                    <a16:creationId xmlns:a16="http://schemas.microsoft.com/office/drawing/2014/main" id="{22742862-F4F3-4A0D-A1A0-E5D89BA04DB6}"/>
                  </a:ext>
                </a:extLst>
              </p14:cNvPr>
              <p14:cNvContentPartPr/>
              <p14:nvPr/>
            </p14:nvContentPartPr>
            <p14:xfrm>
              <a:off x="3696885" y="1056322"/>
              <a:ext cx="79920" cy="250200"/>
            </p14:xfrm>
          </p:contentPart>
        </mc:Choice>
        <mc:Fallback>
          <p:pic>
            <p:nvPicPr>
              <p:cNvPr id="2054" name="Ink 2053">
                <a:extLst>
                  <a:ext uri="{FF2B5EF4-FFF2-40B4-BE49-F238E27FC236}">
                    <a16:creationId xmlns:a16="http://schemas.microsoft.com/office/drawing/2014/main" id="{22742862-F4F3-4A0D-A1A0-E5D89BA04DB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34245" y="993322"/>
                <a:ext cx="20556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55" name="Ink 2054">
                <a:extLst>
                  <a:ext uri="{FF2B5EF4-FFF2-40B4-BE49-F238E27FC236}">
                    <a16:creationId xmlns:a16="http://schemas.microsoft.com/office/drawing/2014/main" id="{D8DBF603-E1B1-4DFC-A0A7-719446AC61C7}"/>
                  </a:ext>
                </a:extLst>
              </p14:cNvPr>
              <p14:cNvContentPartPr/>
              <p14:nvPr/>
            </p14:nvContentPartPr>
            <p14:xfrm>
              <a:off x="3390885" y="1251802"/>
              <a:ext cx="30240" cy="32760"/>
            </p14:xfrm>
          </p:contentPart>
        </mc:Choice>
        <mc:Fallback>
          <p:pic>
            <p:nvPicPr>
              <p:cNvPr id="2055" name="Ink 2054">
                <a:extLst>
                  <a:ext uri="{FF2B5EF4-FFF2-40B4-BE49-F238E27FC236}">
                    <a16:creationId xmlns:a16="http://schemas.microsoft.com/office/drawing/2014/main" id="{D8DBF603-E1B1-4DFC-A0A7-719446AC61C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27885" y="1188802"/>
                <a:ext cx="1558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56" name="Ink 2055">
                <a:extLst>
                  <a:ext uri="{FF2B5EF4-FFF2-40B4-BE49-F238E27FC236}">
                    <a16:creationId xmlns:a16="http://schemas.microsoft.com/office/drawing/2014/main" id="{96BC8C6A-980E-4CD9-B9D9-9B6646BDD5E6}"/>
                  </a:ext>
                </a:extLst>
              </p14:cNvPr>
              <p14:cNvContentPartPr/>
              <p14:nvPr/>
            </p14:nvContentPartPr>
            <p14:xfrm>
              <a:off x="3851325" y="1392562"/>
              <a:ext cx="248760" cy="75960"/>
            </p14:xfrm>
          </p:contentPart>
        </mc:Choice>
        <mc:Fallback>
          <p:pic>
            <p:nvPicPr>
              <p:cNvPr id="2056" name="Ink 2055">
                <a:extLst>
                  <a:ext uri="{FF2B5EF4-FFF2-40B4-BE49-F238E27FC236}">
                    <a16:creationId xmlns:a16="http://schemas.microsoft.com/office/drawing/2014/main" id="{96BC8C6A-980E-4CD9-B9D9-9B6646BDD5E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88325" y="1329562"/>
                <a:ext cx="3744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57" name="Ink 2056">
                <a:extLst>
                  <a:ext uri="{FF2B5EF4-FFF2-40B4-BE49-F238E27FC236}">
                    <a16:creationId xmlns:a16="http://schemas.microsoft.com/office/drawing/2014/main" id="{8E88BB80-8CE7-4DB9-9C86-81670DADF43E}"/>
                  </a:ext>
                </a:extLst>
              </p14:cNvPr>
              <p14:cNvContentPartPr/>
              <p14:nvPr/>
            </p14:nvContentPartPr>
            <p14:xfrm>
              <a:off x="3900645" y="715042"/>
              <a:ext cx="195840" cy="108720"/>
            </p14:xfrm>
          </p:contentPart>
        </mc:Choice>
        <mc:Fallback>
          <p:pic>
            <p:nvPicPr>
              <p:cNvPr id="2057" name="Ink 2056">
                <a:extLst>
                  <a:ext uri="{FF2B5EF4-FFF2-40B4-BE49-F238E27FC236}">
                    <a16:creationId xmlns:a16="http://schemas.microsoft.com/office/drawing/2014/main" id="{8E88BB80-8CE7-4DB9-9C86-81670DADF4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38005" y="652042"/>
                <a:ext cx="3214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58" name="Ink 2057">
                <a:extLst>
                  <a:ext uri="{FF2B5EF4-FFF2-40B4-BE49-F238E27FC236}">
                    <a16:creationId xmlns:a16="http://schemas.microsoft.com/office/drawing/2014/main" id="{91C05220-A4DB-4968-8AE9-F7BF1AB0F28A}"/>
                  </a:ext>
                </a:extLst>
              </p14:cNvPr>
              <p14:cNvContentPartPr/>
              <p14:nvPr/>
            </p14:nvContentPartPr>
            <p14:xfrm>
              <a:off x="4672125" y="737362"/>
              <a:ext cx="128520" cy="91800"/>
            </p14:xfrm>
          </p:contentPart>
        </mc:Choice>
        <mc:Fallback>
          <p:pic>
            <p:nvPicPr>
              <p:cNvPr id="2058" name="Ink 2057">
                <a:extLst>
                  <a:ext uri="{FF2B5EF4-FFF2-40B4-BE49-F238E27FC236}">
                    <a16:creationId xmlns:a16="http://schemas.microsoft.com/office/drawing/2014/main" id="{91C05220-A4DB-4968-8AE9-F7BF1AB0F28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609125" y="674362"/>
                <a:ext cx="2541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059" name="Ink 2058">
                <a:extLst>
                  <a:ext uri="{FF2B5EF4-FFF2-40B4-BE49-F238E27FC236}">
                    <a16:creationId xmlns:a16="http://schemas.microsoft.com/office/drawing/2014/main" id="{BD912EA6-B84B-492A-B021-DB898C524DDA}"/>
                  </a:ext>
                </a:extLst>
              </p14:cNvPr>
              <p14:cNvContentPartPr/>
              <p14:nvPr/>
            </p14:nvContentPartPr>
            <p14:xfrm>
              <a:off x="4595445" y="1392202"/>
              <a:ext cx="195480" cy="36360"/>
            </p14:xfrm>
          </p:contentPart>
        </mc:Choice>
        <mc:Fallback>
          <p:pic>
            <p:nvPicPr>
              <p:cNvPr id="2059" name="Ink 2058">
                <a:extLst>
                  <a:ext uri="{FF2B5EF4-FFF2-40B4-BE49-F238E27FC236}">
                    <a16:creationId xmlns:a16="http://schemas.microsoft.com/office/drawing/2014/main" id="{BD912EA6-B84B-492A-B021-DB898C524DD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532445" y="1329202"/>
                <a:ext cx="32112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2" name="Group 2061">
            <a:extLst>
              <a:ext uri="{FF2B5EF4-FFF2-40B4-BE49-F238E27FC236}">
                <a16:creationId xmlns:a16="http://schemas.microsoft.com/office/drawing/2014/main" id="{64EE17C4-1AE7-4687-90A5-BF023C0835F6}"/>
              </a:ext>
            </a:extLst>
          </p:cNvPr>
          <p:cNvGrpSpPr/>
          <p:nvPr/>
        </p:nvGrpSpPr>
        <p:grpSpPr>
          <a:xfrm>
            <a:off x="4243365" y="827362"/>
            <a:ext cx="91800" cy="185760"/>
            <a:chOff x="4243365" y="827362"/>
            <a:chExt cx="9180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87A177B9-D81B-4C5E-A5F2-48C2355B0E4D}"/>
                    </a:ext>
                  </a:extLst>
                </p14:cNvPr>
                <p14:cNvContentPartPr/>
                <p14:nvPr/>
              </p14:nvContentPartPr>
              <p14:xfrm>
                <a:off x="4292685" y="827362"/>
                <a:ext cx="42480" cy="185760"/>
              </p14:xfrm>
            </p:contentPart>
          </mc:Choice>
          <mc:Fallback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87A177B9-D81B-4C5E-A5F2-48C2355B0E4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29685" y="764722"/>
                  <a:ext cx="1681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022E57CE-6A03-4B87-A430-73044A6A6C5F}"/>
                    </a:ext>
                  </a:extLst>
                </p14:cNvPr>
                <p14:cNvContentPartPr/>
                <p14:nvPr/>
              </p14:nvContentPartPr>
              <p14:xfrm>
                <a:off x="4243365" y="960202"/>
                <a:ext cx="72720" cy="18720"/>
              </p14:xfrm>
            </p:contentPart>
          </mc:Choice>
          <mc:Fallback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022E57CE-6A03-4B87-A430-73044A6A6C5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80725" y="897562"/>
                  <a:ext cx="19836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063" name="Ink 2062">
                <a:extLst>
                  <a:ext uri="{FF2B5EF4-FFF2-40B4-BE49-F238E27FC236}">
                    <a16:creationId xmlns:a16="http://schemas.microsoft.com/office/drawing/2014/main" id="{2FEB3AEE-0ECE-48ED-A806-C83732012FFF}"/>
                  </a:ext>
                </a:extLst>
              </p14:cNvPr>
              <p14:cNvContentPartPr/>
              <p14:nvPr/>
            </p14:nvContentPartPr>
            <p14:xfrm>
              <a:off x="3944925" y="981802"/>
              <a:ext cx="64440" cy="19440"/>
            </p14:xfrm>
          </p:contentPart>
        </mc:Choice>
        <mc:Fallback>
          <p:pic>
            <p:nvPicPr>
              <p:cNvPr id="2063" name="Ink 2062">
                <a:extLst>
                  <a:ext uri="{FF2B5EF4-FFF2-40B4-BE49-F238E27FC236}">
                    <a16:creationId xmlns:a16="http://schemas.microsoft.com/office/drawing/2014/main" id="{2FEB3AEE-0ECE-48ED-A806-C83732012FF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882285" y="919162"/>
                <a:ext cx="1900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064" name="Ink 2063">
                <a:extLst>
                  <a:ext uri="{FF2B5EF4-FFF2-40B4-BE49-F238E27FC236}">
                    <a16:creationId xmlns:a16="http://schemas.microsoft.com/office/drawing/2014/main" id="{12591C9F-EDAD-45E7-B3A7-86A3C1E1D389}"/>
                  </a:ext>
                </a:extLst>
              </p14:cNvPr>
              <p14:cNvContentPartPr/>
              <p14:nvPr/>
            </p14:nvContentPartPr>
            <p14:xfrm>
              <a:off x="5071725" y="1289242"/>
              <a:ext cx="193680" cy="58320"/>
            </p14:xfrm>
          </p:contentPart>
        </mc:Choice>
        <mc:Fallback>
          <p:pic>
            <p:nvPicPr>
              <p:cNvPr id="2064" name="Ink 2063">
                <a:extLst>
                  <a:ext uri="{FF2B5EF4-FFF2-40B4-BE49-F238E27FC236}">
                    <a16:creationId xmlns:a16="http://schemas.microsoft.com/office/drawing/2014/main" id="{12591C9F-EDAD-45E7-B3A7-86A3C1E1D38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08725" y="1226602"/>
                <a:ext cx="31932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944D9F40-33CE-475E-8A1F-559502F167DC}"/>
              </a:ext>
            </a:extLst>
          </p:cNvPr>
          <p:cNvGrpSpPr/>
          <p:nvPr/>
        </p:nvGrpSpPr>
        <p:grpSpPr>
          <a:xfrm>
            <a:off x="4857165" y="690202"/>
            <a:ext cx="109800" cy="183240"/>
            <a:chOff x="4857165" y="690202"/>
            <a:chExt cx="10980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9FDA606C-7BDE-4E1E-89DB-B3AE2549F233}"/>
                    </a:ext>
                  </a:extLst>
                </p14:cNvPr>
                <p14:cNvContentPartPr/>
                <p14:nvPr/>
              </p14:nvContentPartPr>
              <p14:xfrm>
                <a:off x="4891725" y="796762"/>
                <a:ext cx="75240" cy="27000"/>
              </p14:xfrm>
            </p:contentPart>
          </mc:Choice>
          <mc:Fallback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9FDA606C-7BDE-4E1E-89DB-B3AE2549F23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29085" y="733762"/>
                  <a:ext cx="200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15349370-B3D4-4D32-BC32-C7040DEB8415}"/>
                    </a:ext>
                  </a:extLst>
                </p14:cNvPr>
                <p14:cNvContentPartPr/>
                <p14:nvPr/>
              </p14:nvContentPartPr>
              <p14:xfrm>
                <a:off x="4857165" y="690202"/>
                <a:ext cx="69120" cy="183240"/>
              </p14:xfrm>
            </p:contentPart>
          </mc:Choice>
          <mc:Fallback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15349370-B3D4-4D32-BC32-C7040DEB841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94525" y="627202"/>
                  <a:ext cx="194760" cy="30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067" name="Ink 2066">
                <a:extLst>
                  <a:ext uri="{FF2B5EF4-FFF2-40B4-BE49-F238E27FC236}">
                    <a16:creationId xmlns:a16="http://schemas.microsoft.com/office/drawing/2014/main" id="{878CA70D-6A8B-4454-8D9F-8254F7398D06}"/>
                  </a:ext>
                </a:extLst>
              </p14:cNvPr>
              <p14:cNvContentPartPr/>
              <p14:nvPr/>
            </p14:nvContentPartPr>
            <p14:xfrm>
              <a:off x="5249925" y="669322"/>
              <a:ext cx="21600" cy="151560"/>
            </p14:xfrm>
          </p:contentPart>
        </mc:Choice>
        <mc:Fallback>
          <p:pic>
            <p:nvPicPr>
              <p:cNvPr id="2067" name="Ink 2066">
                <a:extLst>
                  <a:ext uri="{FF2B5EF4-FFF2-40B4-BE49-F238E27FC236}">
                    <a16:creationId xmlns:a16="http://schemas.microsoft.com/office/drawing/2014/main" id="{878CA70D-6A8B-4454-8D9F-8254F7398D0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187285" y="606322"/>
                <a:ext cx="1472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069" name="Ink 2068">
                <a:extLst>
                  <a:ext uri="{FF2B5EF4-FFF2-40B4-BE49-F238E27FC236}">
                    <a16:creationId xmlns:a16="http://schemas.microsoft.com/office/drawing/2014/main" id="{28F026E7-79A1-45A2-9438-ABCB787BDBFE}"/>
                  </a:ext>
                </a:extLst>
              </p14:cNvPr>
              <p14:cNvContentPartPr/>
              <p14:nvPr/>
            </p14:nvContentPartPr>
            <p14:xfrm>
              <a:off x="959805" y="689842"/>
              <a:ext cx="643320" cy="945720"/>
            </p14:xfrm>
          </p:contentPart>
        </mc:Choice>
        <mc:Fallback>
          <p:pic>
            <p:nvPicPr>
              <p:cNvPr id="2069" name="Ink 2068">
                <a:extLst>
                  <a:ext uri="{FF2B5EF4-FFF2-40B4-BE49-F238E27FC236}">
                    <a16:creationId xmlns:a16="http://schemas.microsoft.com/office/drawing/2014/main" id="{28F026E7-79A1-45A2-9438-ABCB787BDBF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05805" y="581842"/>
                <a:ext cx="750960" cy="11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070" name="Ink 2069">
                <a:extLst>
                  <a:ext uri="{FF2B5EF4-FFF2-40B4-BE49-F238E27FC236}">
                    <a16:creationId xmlns:a16="http://schemas.microsoft.com/office/drawing/2014/main" id="{790B828F-E871-48C6-ABDC-D3952187639C}"/>
                  </a:ext>
                </a:extLst>
              </p14:cNvPr>
              <p14:cNvContentPartPr/>
              <p14:nvPr/>
            </p14:nvContentPartPr>
            <p14:xfrm>
              <a:off x="5742045" y="1887202"/>
              <a:ext cx="31320" cy="14040"/>
            </p14:xfrm>
          </p:contentPart>
        </mc:Choice>
        <mc:Fallback>
          <p:pic>
            <p:nvPicPr>
              <p:cNvPr id="2070" name="Ink 2069">
                <a:extLst>
                  <a:ext uri="{FF2B5EF4-FFF2-40B4-BE49-F238E27FC236}">
                    <a16:creationId xmlns:a16="http://schemas.microsoft.com/office/drawing/2014/main" id="{790B828F-E871-48C6-ABDC-D3952187639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79405" y="1824202"/>
                <a:ext cx="1569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071" name="Ink 2070">
                <a:extLst>
                  <a:ext uri="{FF2B5EF4-FFF2-40B4-BE49-F238E27FC236}">
                    <a16:creationId xmlns:a16="http://schemas.microsoft.com/office/drawing/2014/main" id="{21B4AC41-79DE-4BB1-87F4-419E11F7EDA8}"/>
                  </a:ext>
                </a:extLst>
              </p14:cNvPr>
              <p14:cNvContentPartPr/>
              <p14:nvPr/>
            </p14:nvContentPartPr>
            <p14:xfrm>
              <a:off x="5002965" y="1876042"/>
              <a:ext cx="42840" cy="212040"/>
            </p14:xfrm>
          </p:contentPart>
        </mc:Choice>
        <mc:Fallback>
          <p:pic>
            <p:nvPicPr>
              <p:cNvPr id="2071" name="Ink 2070">
                <a:extLst>
                  <a:ext uri="{FF2B5EF4-FFF2-40B4-BE49-F238E27FC236}">
                    <a16:creationId xmlns:a16="http://schemas.microsoft.com/office/drawing/2014/main" id="{21B4AC41-79DE-4BB1-87F4-419E11F7EDA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9325" y="1768402"/>
                <a:ext cx="15048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072" name="Ink 2071">
                <a:extLst>
                  <a:ext uri="{FF2B5EF4-FFF2-40B4-BE49-F238E27FC236}">
                    <a16:creationId xmlns:a16="http://schemas.microsoft.com/office/drawing/2014/main" id="{FC35C036-743E-4087-8511-46659A3F814C}"/>
                  </a:ext>
                </a:extLst>
              </p14:cNvPr>
              <p14:cNvContentPartPr/>
              <p14:nvPr/>
            </p14:nvContentPartPr>
            <p14:xfrm>
              <a:off x="4330125" y="1742842"/>
              <a:ext cx="144000" cy="442440"/>
            </p14:xfrm>
          </p:contentPart>
        </mc:Choice>
        <mc:Fallback>
          <p:pic>
            <p:nvPicPr>
              <p:cNvPr id="2072" name="Ink 2071">
                <a:extLst>
                  <a:ext uri="{FF2B5EF4-FFF2-40B4-BE49-F238E27FC236}">
                    <a16:creationId xmlns:a16="http://schemas.microsoft.com/office/drawing/2014/main" id="{FC35C036-743E-4087-8511-46659A3F814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276125" y="1635202"/>
                <a:ext cx="25164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073" name="Ink 2072">
                <a:extLst>
                  <a:ext uri="{FF2B5EF4-FFF2-40B4-BE49-F238E27FC236}">
                    <a16:creationId xmlns:a16="http://schemas.microsoft.com/office/drawing/2014/main" id="{E3FAD784-D72A-4445-ADD2-41628ABF02EF}"/>
                  </a:ext>
                </a:extLst>
              </p14:cNvPr>
              <p14:cNvContentPartPr/>
              <p14:nvPr/>
            </p14:nvContentPartPr>
            <p14:xfrm>
              <a:off x="769725" y="2951002"/>
              <a:ext cx="87840" cy="226080"/>
            </p14:xfrm>
          </p:contentPart>
        </mc:Choice>
        <mc:Fallback>
          <p:pic>
            <p:nvPicPr>
              <p:cNvPr id="2073" name="Ink 2072">
                <a:extLst>
                  <a:ext uri="{FF2B5EF4-FFF2-40B4-BE49-F238E27FC236}">
                    <a16:creationId xmlns:a16="http://schemas.microsoft.com/office/drawing/2014/main" id="{E3FAD784-D72A-4445-ADD2-41628ABF02E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6725" y="2888362"/>
                <a:ext cx="2134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074" name="Ink 2073">
                <a:extLst>
                  <a:ext uri="{FF2B5EF4-FFF2-40B4-BE49-F238E27FC236}">
                    <a16:creationId xmlns:a16="http://schemas.microsoft.com/office/drawing/2014/main" id="{FDB1F353-832E-49D6-8162-EE567EBCAA90}"/>
                  </a:ext>
                </a:extLst>
              </p14:cNvPr>
              <p14:cNvContentPartPr/>
              <p14:nvPr/>
            </p14:nvContentPartPr>
            <p14:xfrm>
              <a:off x="1031805" y="2331442"/>
              <a:ext cx="112320" cy="21960"/>
            </p14:xfrm>
          </p:contentPart>
        </mc:Choice>
        <mc:Fallback>
          <p:pic>
            <p:nvPicPr>
              <p:cNvPr id="2074" name="Ink 2073">
                <a:extLst>
                  <a:ext uri="{FF2B5EF4-FFF2-40B4-BE49-F238E27FC236}">
                    <a16:creationId xmlns:a16="http://schemas.microsoft.com/office/drawing/2014/main" id="{FDB1F353-832E-49D6-8162-EE567EBCAA9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69165" y="2268802"/>
                <a:ext cx="2379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075" name="Ink 2074">
                <a:extLst>
                  <a:ext uri="{FF2B5EF4-FFF2-40B4-BE49-F238E27FC236}">
                    <a16:creationId xmlns:a16="http://schemas.microsoft.com/office/drawing/2014/main" id="{FBE2F971-C4C5-43FC-9335-02F8570CC110}"/>
                  </a:ext>
                </a:extLst>
              </p14:cNvPr>
              <p14:cNvContentPartPr/>
              <p14:nvPr/>
            </p14:nvContentPartPr>
            <p14:xfrm>
              <a:off x="747045" y="2542762"/>
              <a:ext cx="75600" cy="232920"/>
            </p14:xfrm>
          </p:contentPart>
        </mc:Choice>
        <mc:Fallback>
          <p:pic>
            <p:nvPicPr>
              <p:cNvPr id="2075" name="Ink 2074">
                <a:extLst>
                  <a:ext uri="{FF2B5EF4-FFF2-40B4-BE49-F238E27FC236}">
                    <a16:creationId xmlns:a16="http://schemas.microsoft.com/office/drawing/2014/main" id="{FBE2F971-C4C5-43FC-9335-02F8570CC11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84045" y="2480122"/>
                <a:ext cx="20124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76" name="Ink 2075">
                <a:extLst>
                  <a:ext uri="{FF2B5EF4-FFF2-40B4-BE49-F238E27FC236}">
                    <a16:creationId xmlns:a16="http://schemas.microsoft.com/office/drawing/2014/main" id="{B266E6BA-A5C9-4F5E-ADEB-FFD0A501438A}"/>
                  </a:ext>
                </a:extLst>
              </p14:cNvPr>
              <p14:cNvContentPartPr/>
              <p14:nvPr/>
            </p14:nvContentPartPr>
            <p14:xfrm>
              <a:off x="856125" y="3214522"/>
              <a:ext cx="116640" cy="149400"/>
            </p14:xfrm>
          </p:contentPart>
        </mc:Choice>
        <mc:Fallback>
          <p:pic>
            <p:nvPicPr>
              <p:cNvPr id="2076" name="Ink 2075">
                <a:extLst>
                  <a:ext uri="{FF2B5EF4-FFF2-40B4-BE49-F238E27FC236}">
                    <a16:creationId xmlns:a16="http://schemas.microsoft.com/office/drawing/2014/main" id="{B266E6BA-A5C9-4F5E-ADEB-FFD0A501438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93125" y="3151522"/>
                <a:ext cx="2422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077" name="Ink 2076">
                <a:extLst>
                  <a:ext uri="{FF2B5EF4-FFF2-40B4-BE49-F238E27FC236}">
                    <a16:creationId xmlns:a16="http://schemas.microsoft.com/office/drawing/2014/main" id="{3BE10CB6-72F9-4D3D-9B94-3B3558300CEF}"/>
                  </a:ext>
                </a:extLst>
              </p14:cNvPr>
              <p14:cNvContentPartPr/>
              <p14:nvPr/>
            </p14:nvContentPartPr>
            <p14:xfrm>
              <a:off x="689445" y="2234962"/>
              <a:ext cx="42480" cy="249480"/>
            </p14:xfrm>
          </p:contentPart>
        </mc:Choice>
        <mc:Fallback>
          <p:pic>
            <p:nvPicPr>
              <p:cNvPr id="2077" name="Ink 2076">
                <a:extLst>
                  <a:ext uri="{FF2B5EF4-FFF2-40B4-BE49-F238E27FC236}">
                    <a16:creationId xmlns:a16="http://schemas.microsoft.com/office/drawing/2014/main" id="{3BE10CB6-72F9-4D3D-9B94-3B3558300CE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6805" y="2171962"/>
                <a:ext cx="1681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078" name="Ink 2077">
                <a:extLst>
                  <a:ext uri="{FF2B5EF4-FFF2-40B4-BE49-F238E27FC236}">
                    <a16:creationId xmlns:a16="http://schemas.microsoft.com/office/drawing/2014/main" id="{CE7AF7BD-CA47-432E-BDC7-BD0A7465D619}"/>
                  </a:ext>
                </a:extLst>
              </p14:cNvPr>
              <p14:cNvContentPartPr/>
              <p14:nvPr/>
            </p14:nvContentPartPr>
            <p14:xfrm>
              <a:off x="2159685" y="3206602"/>
              <a:ext cx="119160" cy="135360"/>
            </p14:xfrm>
          </p:contentPart>
        </mc:Choice>
        <mc:Fallback>
          <p:pic>
            <p:nvPicPr>
              <p:cNvPr id="2078" name="Ink 2077">
                <a:extLst>
                  <a:ext uri="{FF2B5EF4-FFF2-40B4-BE49-F238E27FC236}">
                    <a16:creationId xmlns:a16="http://schemas.microsoft.com/office/drawing/2014/main" id="{CE7AF7BD-CA47-432E-BDC7-BD0A7465D61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097045" y="3143962"/>
                <a:ext cx="2448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079" name="Ink 2078">
                <a:extLst>
                  <a:ext uri="{FF2B5EF4-FFF2-40B4-BE49-F238E27FC236}">
                    <a16:creationId xmlns:a16="http://schemas.microsoft.com/office/drawing/2014/main" id="{3C074158-20B8-4EB9-90F0-5DFF0F9DD8A8}"/>
                  </a:ext>
                </a:extLst>
              </p14:cNvPr>
              <p14:cNvContentPartPr/>
              <p14:nvPr/>
            </p14:nvContentPartPr>
            <p14:xfrm>
              <a:off x="2127285" y="2268442"/>
              <a:ext cx="98280" cy="69480"/>
            </p14:xfrm>
          </p:contentPart>
        </mc:Choice>
        <mc:Fallback>
          <p:pic>
            <p:nvPicPr>
              <p:cNvPr id="2079" name="Ink 2078">
                <a:extLst>
                  <a:ext uri="{FF2B5EF4-FFF2-40B4-BE49-F238E27FC236}">
                    <a16:creationId xmlns:a16="http://schemas.microsoft.com/office/drawing/2014/main" id="{3C074158-20B8-4EB9-90F0-5DFF0F9DD8A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064645" y="2205442"/>
                <a:ext cx="2239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120" name="Ink 5119">
                <a:extLst>
                  <a:ext uri="{FF2B5EF4-FFF2-40B4-BE49-F238E27FC236}">
                    <a16:creationId xmlns:a16="http://schemas.microsoft.com/office/drawing/2014/main" id="{34A1C68A-7BBB-45DA-825D-0FAF6CD05456}"/>
                  </a:ext>
                </a:extLst>
              </p14:cNvPr>
              <p14:cNvContentPartPr/>
              <p14:nvPr/>
            </p14:nvContentPartPr>
            <p14:xfrm>
              <a:off x="2551725" y="2931562"/>
              <a:ext cx="89280" cy="270720"/>
            </p14:xfrm>
          </p:contentPart>
        </mc:Choice>
        <mc:Fallback>
          <p:pic>
            <p:nvPicPr>
              <p:cNvPr id="5120" name="Ink 5119">
                <a:extLst>
                  <a:ext uri="{FF2B5EF4-FFF2-40B4-BE49-F238E27FC236}">
                    <a16:creationId xmlns:a16="http://schemas.microsoft.com/office/drawing/2014/main" id="{34A1C68A-7BBB-45DA-825D-0FAF6CD0545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488725" y="2868562"/>
                <a:ext cx="21492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121" name="Ink 5120">
                <a:extLst>
                  <a:ext uri="{FF2B5EF4-FFF2-40B4-BE49-F238E27FC236}">
                    <a16:creationId xmlns:a16="http://schemas.microsoft.com/office/drawing/2014/main" id="{5CC79FB9-44F0-44E9-8167-E9E20DC9EDA3}"/>
                  </a:ext>
                </a:extLst>
              </p14:cNvPr>
              <p14:cNvContentPartPr/>
              <p14:nvPr/>
            </p14:nvContentPartPr>
            <p14:xfrm>
              <a:off x="3195765" y="2956402"/>
              <a:ext cx="108360" cy="46080"/>
            </p14:xfrm>
          </p:contentPart>
        </mc:Choice>
        <mc:Fallback>
          <p:pic>
            <p:nvPicPr>
              <p:cNvPr id="5121" name="Ink 5120">
                <a:extLst>
                  <a:ext uri="{FF2B5EF4-FFF2-40B4-BE49-F238E27FC236}">
                    <a16:creationId xmlns:a16="http://schemas.microsoft.com/office/drawing/2014/main" id="{5CC79FB9-44F0-44E9-8167-E9E20DC9EDA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133125" y="2893762"/>
                <a:ext cx="2340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123" name="Ink 5122">
                <a:extLst>
                  <a:ext uri="{FF2B5EF4-FFF2-40B4-BE49-F238E27FC236}">
                    <a16:creationId xmlns:a16="http://schemas.microsoft.com/office/drawing/2014/main" id="{AD2EAB92-33AE-4AC6-A620-3E600A1950D6}"/>
                  </a:ext>
                </a:extLst>
              </p14:cNvPr>
              <p14:cNvContentPartPr/>
              <p14:nvPr/>
            </p14:nvContentPartPr>
            <p14:xfrm>
              <a:off x="3214125" y="2480482"/>
              <a:ext cx="4320" cy="36720"/>
            </p14:xfrm>
          </p:contentPart>
        </mc:Choice>
        <mc:Fallback>
          <p:pic>
            <p:nvPicPr>
              <p:cNvPr id="5123" name="Ink 5122">
                <a:extLst>
                  <a:ext uri="{FF2B5EF4-FFF2-40B4-BE49-F238E27FC236}">
                    <a16:creationId xmlns:a16="http://schemas.microsoft.com/office/drawing/2014/main" id="{AD2EAB92-33AE-4AC6-A620-3E600A1950D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151125" y="2417842"/>
                <a:ext cx="1299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124" name="Ink 5123">
                <a:extLst>
                  <a:ext uri="{FF2B5EF4-FFF2-40B4-BE49-F238E27FC236}">
                    <a16:creationId xmlns:a16="http://schemas.microsoft.com/office/drawing/2014/main" id="{C4DB21DB-5E1E-4120-9A88-57CFF9597DFD}"/>
                  </a:ext>
                </a:extLst>
              </p14:cNvPr>
              <p14:cNvContentPartPr/>
              <p14:nvPr/>
            </p14:nvContentPartPr>
            <p14:xfrm>
              <a:off x="3768525" y="2462482"/>
              <a:ext cx="84960" cy="15840"/>
            </p14:xfrm>
          </p:contentPart>
        </mc:Choice>
        <mc:Fallback>
          <p:pic>
            <p:nvPicPr>
              <p:cNvPr id="5124" name="Ink 5123">
                <a:extLst>
                  <a:ext uri="{FF2B5EF4-FFF2-40B4-BE49-F238E27FC236}">
                    <a16:creationId xmlns:a16="http://schemas.microsoft.com/office/drawing/2014/main" id="{C4DB21DB-5E1E-4120-9A88-57CFF9597DF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05525" y="2399842"/>
                <a:ext cx="2106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125" name="Ink 5124">
                <a:extLst>
                  <a:ext uri="{FF2B5EF4-FFF2-40B4-BE49-F238E27FC236}">
                    <a16:creationId xmlns:a16="http://schemas.microsoft.com/office/drawing/2014/main" id="{83B33AE9-ADD3-4F6C-8B56-8E67492BA729}"/>
                  </a:ext>
                </a:extLst>
              </p14:cNvPr>
              <p14:cNvContentPartPr/>
              <p14:nvPr/>
            </p14:nvContentPartPr>
            <p14:xfrm>
              <a:off x="3805965" y="2979442"/>
              <a:ext cx="68760" cy="48240"/>
            </p14:xfrm>
          </p:contentPart>
        </mc:Choice>
        <mc:Fallback>
          <p:pic>
            <p:nvPicPr>
              <p:cNvPr id="5125" name="Ink 5124">
                <a:extLst>
                  <a:ext uri="{FF2B5EF4-FFF2-40B4-BE49-F238E27FC236}">
                    <a16:creationId xmlns:a16="http://schemas.microsoft.com/office/drawing/2014/main" id="{83B33AE9-ADD3-4F6C-8B56-8E67492BA72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743325" y="2916442"/>
                <a:ext cx="1944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126" name="Ink 5125">
                <a:extLst>
                  <a:ext uri="{FF2B5EF4-FFF2-40B4-BE49-F238E27FC236}">
                    <a16:creationId xmlns:a16="http://schemas.microsoft.com/office/drawing/2014/main" id="{60F55FAA-932B-45B9-B7C7-6446A4F8E6F6}"/>
                  </a:ext>
                </a:extLst>
              </p14:cNvPr>
              <p14:cNvContentPartPr/>
              <p14:nvPr/>
            </p14:nvContentPartPr>
            <p14:xfrm>
              <a:off x="4977765" y="2966122"/>
              <a:ext cx="47160" cy="115200"/>
            </p14:xfrm>
          </p:contentPart>
        </mc:Choice>
        <mc:Fallback>
          <p:pic>
            <p:nvPicPr>
              <p:cNvPr id="5126" name="Ink 5125">
                <a:extLst>
                  <a:ext uri="{FF2B5EF4-FFF2-40B4-BE49-F238E27FC236}">
                    <a16:creationId xmlns:a16="http://schemas.microsoft.com/office/drawing/2014/main" id="{60F55FAA-932B-45B9-B7C7-6446A4F8E6F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914765" y="2903122"/>
                <a:ext cx="1728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127" name="Ink 5126">
                <a:extLst>
                  <a:ext uri="{FF2B5EF4-FFF2-40B4-BE49-F238E27FC236}">
                    <a16:creationId xmlns:a16="http://schemas.microsoft.com/office/drawing/2014/main" id="{6418597E-9B4D-41BC-9498-CF253F3C01E2}"/>
                  </a:ext>
                </a:extLst>
              </p14:cNvPr>
              <p14:cNvContentPartPr/>
              <p14:nvPr/>
            </p14:nvContentPartPr>
            <p14:xfrm>
              <a:off x="5464845" y="2812042"/>
              <a:ext cx="62640" cy="126000"/>
            </p14:xfrm>
          </p:contentPart>
        </mc:Choice>
        <mc:Fallback>
          <p:pic>
            <p:nvPicPr>
              <p:cNvPr id="5127" name="Ink 5126">
                <a:extLst>
                  <a:ext uri="{FF2B5EF4-FFF2-40B4-BE49-F238E27FC236}">
                    <a16:creationId xmlns:a16="http://schemas.microsoft.com/office/drawing/2014/main" id="{6418597E-9B4D-41BC-9498-CF253F3C01E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02205" y="2749042"/>
                <a:ext cx="188280" cy="25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0" name="Group 5129">
            <a:extLst>
              <a:ext uri="{FF2B5EF4-FFF2-40B4-BE49-F238E27FC236}">
                <a16:creationId xmlns:a16="http://schemas.microsoft.com/office/drawing/2014/main" id="{A4FCA56F-9C8C-429F-A550-C3AC436B42AC}"/>
              </a:ext>
            </a:extLst>
          </p:cNvPr>
          <p:cNvGrpSpPr/>
          <p:nvPr/>
        </p:nvGrpSpPr>
        <p:grpSpPr>
          <a:xfrm>
            <a:off x="5770485" y="2964682"/>
            <a:ext cx="145800" cy="59760"/>
            <a:chOff x="5770485" y="2964682"/>
            <a:chExt cx="145800" cy="5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128" name="Ink 5127">
                  <a:extLst>
                    <a:ext uri="{FF2B5EF4-FFF2-40B4-BE49-F238E27FC236}">
                      <a16:creationId xmlns:a16="http://schemas.microsoft.com/office/drawing/2014/main" id="{C09E86C2-825B-4528-9A30-A890B9A68FE6}"/>
                    </a:ext>
                  </a:extLst>
                </p14:cNvPr>
                <p14:cNvContentPartPr/>
                <p14:nvPr/>
              </p14:nvContentPartPr>
              <p14:xfrm>
                <a:off x="5851845" y="3023002"/>
                <a:ext cx="6120" cy="1440"/>
              </p14:xfrm>
            </p:contentPart>
          </mc:Choice>
          <mc:Fallback>
            <p:pic>
              <p:nvPicPr>
                <p:cNvPr id="5128" name="Ink 5127">
                  <a:extLst>
                    <a:ext uri="{FF2B5EF4-FFF2-40B4-BE49-F238E27FC236}">
                      <a16:creationId xmlns:a16="http://schemas.microsoft.com/office/drawing/2014/main" id="{C09E86C2-825B-4528-9A30-A890B9A68FE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88845" y="2960362"/>
                  <a:ext cx="131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129" name="Ink 5128">
                  <a:extLst>
                    <a:ext uri="{FF2B5EF4-FFF2-40B4-BE49-F238E27FC236}">
                      <a16:creationId xmlns:a16="http://schemas.microsoft.com/office/drawing/2014/main" id="{B936BB36-9D72-490F-B8F0-E753D0EF47FA}"/>
                    </a:ext>
                  </a:extLst>
                </p14:cNvPr>
                <p14:cNvContentPartPr/>
                <p14:nvPr/>
              </p14:nvContentPartPr>
              <p14:xfrm>
                <a:off x="5770485" y="2964682"/>
                <a:ext cx="145800" cy="52920"/>
              </p14:xfrm>
            </p:contentPart>
          </mc:Choice>
          <mc:Fallback>
            <p:pic>
              <p:nvPicPr>
                <p:cNvPr id="5129" name="Ink 5128">
                  <a:extLst>
                    <a:ext uri="{FF2B5EF4-FFF2-40B4-BE49-F238E27FC236}">
                      <a16:creationId xmlns:a16="http://schemas.microsoft.com/office/drawing/2014/main" id="{B936BB36-9D72-490F-B8F0-E753D0EF47F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07485" y="2902042"/>
                  <a:ext cx="27144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131" name="Ink 5130">
                <a:extLst>
                  <a:ext uri="{FF2B5EF4-FFF2-40B4-BE49-F238E27FC236}">
                    <a16:creationId xmlns:a16="http://schemas.microsoft.com/office/drawing/2014/main" id="{8FCCA253-B966-43F8-A7C1-B9849F7E38BC}"/>
                  </a:ext>
                </a:extLst>
              </p14:cNvPr>
              <p14:cNvContentPartPr/>
              <p14:nvPr/>
            </p14:nvContentPartPr>
            <p14:xfrm>
              <a:off x="7227405" y="2519362"/>
              <a:ext cx="30960" cy="12960"/>
            </p14:xfrm>
          </p:contentPart>
        </mc:Choice>
        <mc:Fallback>
          <p:pic>
            <p:nvPicPr>
              <p:cNvPr id="5131" name="Ink 5130">
                <a:extLst>
                  <a:ext uri="{FF2B5EF4-FFF2-40B4-BE49-F238E27FC236}">
                    <a16:creationId xmlns:a16="http://schemas.microsoft.com/office/drawing/2014/main" id="{8FCCA253-B966-43F8-A7C1-B9849F7E38B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164765" y="2456722"/>
                <a:ext cx="1566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132" name="Ink 5131">
                <a:extLst>
                  <a:ext uri="{FF2B5EF4-FFF2-40B4-BE49-F238E27FC236}">
                    <a16:creationId xmlns:a16="http://schemas.microsoft.com/office/drawing/2014/main" id="{04A18D93-AB9A-4007-91DB-A9D876452F21}"/>
                  </a:ext>
                </a:extLst>
              </p14:cNvPr>
              <p14:cNvContentPartPr/>
              <p14:nvPr/>
            </p14:nvContentPartPr>
            <p14:xfrm>
              <a:off x="7758045" y="2493082"/>
              <a:ext cx="55800" cy="12600"/>
            </p14:xfrm>
          </p:contentPart>
        </mc:Choice>
        <mc:Fallback>
          <p:pic>
            <p:nvPicPr>
              <p:cNvPr id="5132" name="Ink 5131">
                <a:extLst>
                  <a:ext uri="{FF2B5EF4-FFF2-40B4-BE49-F238E27FC236}">
                    <a16:creationId xmlns:a16="http://schemas.microsoft.com/office/drawing/2014/main" id="{04A18D93-AB9A-4007-91DB-A9D876452F2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695405" y="2430442"/>
                <a:ext cx="18144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5" name="Group 5134">
            <a:extLst>
              <a:ext uri="{FF2B5EF4-FFF2-40B4-BE49-F238E27FC236}">
                <a16:creationId xmlns:a16="http://schemas.microsoft.com/office/drawing/2014/main" id="{6281CCBE-52EB-4A5A-87B5-D1121E30739E}"/>
              </a:ext>
            </a:extLst>
          </p:cNvPr>
          <p:cNvGrpSpPr/>
          <p:nvPr/>
        </p:nvGrpSpPr>
        <p:grpSpPr>
          <a:xfrm>
            <a:off x="7737885" y="2871442"/>
            <a:ext cx="114480" cy="82080"/>
            <a:chOff x="7737885" y="2871442"/>
            <a:chExt cx="114480" cy="8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133" name="Ink 5132">
                  <a:extLst>
                    <a:ext uri="{FF2B5EF4-FFF2-40B4-BE49-F238E27FC236}">
                      <a16:creationId xmlns:a16="http://schemas.microsoft.com/office/drawing/2014/main" id="{4334AC46-F33F-40BD-8D93-7663A88F8FD2}"/>
                    </a:ext>
                  </a:extLst>
                </p14:cNvPr>
                <p14:cNvContentPartPr/>
                <p14:nvPr/>
              </p14:nvContentPartPr>
              <p14:xfrm>
                <a:off x="7777125" y="2938042"/>
                <a:ext cx="75240" cy="15480"/>
              </p14:xfrm>
            </p:contentPart>
          </mc:Choice>
          <mc:Fallback>
            <p:pic>
              <p:nvPicPr>
                <p:cNvPr id="5133" name="Ink 5132">
                  <a:extLst>
                    <a:ext uri="{FF2B5EF4-FFF2-40B4-BE49-F238E27FC236}">
                      <a16:creationId xmlns:a16="http://schemas.microsoft.com/office/drawing/2014/main" id="{4334AC46-F33F-40BD-8D93-7663A88F8FD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14125" y="2875042"/>
                  <a:ext cx="200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134" name="Ink 5133">
                  <a:extLst>
                    <a:ext uri="{FF2B5EF4-FFF2-40B4-BE49-F238E27FC236}">
                      <a16:creationId xmlns:a16="http://schemas.microsoft.com/office/drawing/2014/main" id="{E511858E-E82E-4629-A4C1-02A61FEE7AB6}"/>
                    </a:ext>
                  </a:extLst>
                </p14:cNvPr>
                <p14:cNvContentPartPr/>
                <p14:nvPr/>
              </p14:nvContentPartPr>
              <p14:xfrm>
                <a:off x="7737885" y="2871442"/>
                <a:ext cx="44280" cy="53280"/>
              </p14:xfrm>
            </p:contentPart>
          </mc:Choice>
          <mc:Fallback>
            <p:pic>
              <p:nvPicPr>
                <p:cNvPr id="5134" name="Ink 5133">
                  <a:extLst>
                    <a:ext uri="{FF2B5EF4-FFF2-40B4-BE49-F238E27FC236}">
                      <a16:creationId xmlns:a16="http://schemas.microsoft.com/office/drawing/2014/main" id="{E511858E-E82E-4629-A4C1-02A61FEE7AB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74885" y="2808802"/>
                  <a:ext cx="16992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137" name="Ink 5136">
                <a:extLst>
                  <a:ext uri="{FF2B5EF4-FFF2-40B4-BE49-F238E27FC236}">
                    <a16:creationId xmlns:a16="http://schemas.microsoft.com/office/drawing/2014/main" id="{5B42F7A8-4632-4FB2-8AB5-034DF985894E}"/>
                  </a:ext>
                </a:extLst>
              </p14:cNvPr>
              <p14:cNvContentPartPr/>
              <p14:nvPr/>
            </p14:nvContentPartPr>
            <p14:xfrm>
              <a:off x="2184525" y="2375002"/>
              <a:ext cx="2055600" cy="767880"/>
            </p14:xfrm>
          </p:contentPart>
        </mc:Choice>
        <mc:Fallback>
          <p:pic>
            <p:nvPicPr>
              <p:cNvPr id="5137" name="Ink 5136">
                <a:extLst>
                  <a:ext uri="{FF2B5EF4-FFF2-40B4-BE49-F238E27FC236}">
                    <a16:creationId xmlns:a16="http://schemas.microsoft.com/office/drawing/2014/main" id="{5B42F7A8-4632-4FB2-8AB5-034DF985894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130885" y="2267002"/>
                <a:ext cx="216324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138" name="Ink 5137">
                <a:extLst>
                  <a:ext uri="{FF2B5EF4-FFF2-40B4-BE49-F238E27FC236}">
                    <a16:creationId xmlns:a16="http://schemas.microsoft.com/office/drawing/2014/main" id="{73546C58-D79F-4E0F-9BA8-D29849BF5CB8}"/>
                  </a:ext>
                </a:extLst>
              </p14:cNvPr>
              <p14:cNvContentPartPr/>
              <p14:nvPr/>
            </p14:nvContentPartPr>
            <p14:xfrm>
              <a:off x="3221325" y="2974042"/>
              <a:ext cx="903240" cy="273240"/>
            </p14:xfrm>
          </p:contentPart>
        </mc:Choice>
        <mc:Fallback>
          <p:pic>
            <p:nvPicPr>
              <p:cNvPr id="5138" name="Ink 5137">
                <a:extLst>
                  <a:ext uri="{FF2B5EF4-FFF2-40B4-BE49-F238E27FC236}">
                    <a16:creationId xmlns:a16="http://schemas.microsoft.com/office/drawing/2014/main" id="{73546C58-D79F-4E0F-9BA8-D29849BF5CB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203685" y="2956402"/>
                <a:ext cx="9388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139" name="Ink 5138">
                <a:extLst>
                  <a:ext uri="{FF2B5EF4-FFF2-40B4-BE49-F238E27FC236}">
                    <a16:creationId xmlns:a16="http://schemas.microsoft.com/office/drawing/2014/main" id="{C3E837CD-AF50-4E46-A9D5-0465B0427C63}"/>
                  </a:ext>
                </a:extLst>
              </p14:cNvPr>
              <p14:cNvContentPartPr/>
              <p14:nvPr/>
            </p14:nvContentPartPr>
            <p14:xfrm>
              <a:off x="5202405" y="2953882"/>
              <a:ext cx="837360" cy="157320"/>
            </p14:xfrm>
          </p:contentPart>
        </mc:Choice>
        <mc:Fallback>
          <p:pic>
            <p:nvPicPr>
              <p:cNvPr id="5139" name="Ink 5138">
                <a:extLst>
                  <a:ext uri="{FF2B5EF4-FFF2-40B4-BE49-F238E27FC236}">
                    <a16:creationId xmlns:a16="http://schemas.microsoft.com/office/drawing/2014/main" id="{C3E837CD-AF50-4E46-A9D5-0465B0427C6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184765" y="2935882"/>
                <a:ext cx="8730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140" name="Ink 5139">
                <a:extLst>
                  <a:ext uri="{FF2B5EF4-FFF2-40B4-BE49-F238E27FC236}">
                    <a16:creationId xmlns:a16="http://schemas.microsoft.com/office/drawing/2014/main" id="{2183668B-5063-419F-848A-B59A2F6055AF}"/>
                  </a:ext>
                </a:extLst>
              </p14:cNvPr>
              <p14:cNvContentPartPr/>
              <p14:nvPr/>
            </p14:nvContentPartPr>
            <p14:xfrm>
              <a:off x="3691485" y="3273922"/>
              <a:ext cx="611280" cy="465480"/>
            </p14:xfrm>
          </p:contentPart>
        </mc:Choice>
        <mc:Fallback>
          <p:pic>
            <p:nvPicPr>
              <p:cNvPr id="5140" name="Ink 5139">
                <a:extLst>
                  <a:ext uri="{FF2B5EF4-FFF2-40B4-BE49-F238E27FC236}">
                    <a16:creationId xmlns:a16="http://schemas.microsoft.com/office/drawing/2014/main" id="{2183668B-5063-419F-848A-B59A2F6055A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673845" y="3255922"/>
                <a:ext cx="646920" cy="50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4" name="Group 5143">
            <a:extLst>
              <a:ext uri="{FF2B5EF4-FFF2-40B4-BE49-F238E27FC236}">
                <a16:creationId xmlns:a16="http://schemas.microsoft.com/office/drawing/2014/main" id="{F305AE94-91DE-4CDA-9954-CF3173B5475C}"/>
              </a:ext>
            </a:extLst>
          </p:cNvPr>
          <p:cNvGrpSpPr/>
          <p:nvPr/>
        </p:nvGrpSpPr>
        <p:grpSpPr>
          <a:xfrm>
            <a:off x="5014125" y="3157282"/>
            <a:ext cx="504360" cy="603720"/>
            <a:chOff x="5014125" y="3157282"/>
            <a:chExt cx="504360" cy="60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141" name="Ink 5140">
                  <a:extLst>
                    <a:ext uri="{FF2B5EF4-FFF2-40B4-BE49-F238E27FC236}">
                      <a16:creationId xmlns:a16="http://schemas.microsoft.com/office/drawing/2014/main" id="{588E6B3D-53D9-4F67-AC02-61B635864D3C}"/>
                    </a:ext>
                  </a:extLst>
                </p14:cNvPr>
                <p14:cNvContentPartPr/>
                <p14:nvPr/>
              </p14:nvContentPartPr>
              <p14:xfrm>
                <a:off x="5014125" y="3157282"/>
                <a:ext cx="504360" cy="603720"/>
              </p14:xfrm>
            </p:contentPart>
          </mc:Choice>
          <mc:Fallback>
            <p:pic>
              <p:nvPicPr>
                <p:cNvPr id="5141" name="Ink 5140">
                  <a:extLst>
                    <a:ext uri="{FF2B5EF4-FFF2-40B4-BE49-F238E27FC236}">
                      <a16:creationId xmlns:a16="http://schemas.microsoft.com/office/drawing/2014/main" id="{588E6B3D-53D9-4F67-AC02-61B635864D3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996125" y="3139642"/>
                  <a:ext cx="54000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142" name="Ink 5141">
                  <a:extLst>
                    <a:ext uri="{FF2B5EF4-FFF2-40B4-BE49-F238E27FC236}">
                      <a16:creationId xmlns:a16="http://schemas.microsoft.com/office/drawing/2014/main" id="{91DC68C8-64E5-4092-8B62-7D70BFA0844A}"/>
                    </a:ext>
                  </a:extLst>
                </p14:cNvPr>
                <p14:cNvContentPartPr/>
                <p14:nvPr/>
              </p14:nvContentPartPr>
              <p14:xfrm>
                <a:off x="5072085" y="3674602"/>
                <a:ext cx="55800" cy="28440"/>
              </p14:xfrm>
            </p:contentPart>
          </mc:Choice>
          <mc:Fallback>
            <p:pic>
              <p:nvPicPr>
                <p:cNvPr id="5142" name="Ink 5141">
                  <a:extLst>
                    <a:ext uri="{FF2B5EF4-FFF2-40B4-BE49-F238E27FC236}">
                      <a16:creationId xmlns:a16="http://schemas.microsoft.com/office/drawing/2014/main" id="{91DC68C8-64E5-4092-8B62-7D70BFA0844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54445" y="3656962"/>
                  <a:ext cx="9144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143" name="Ink 5142">
                <a:extLst>
                  <a:ext uri="{FF2B5EF4-FFF2-40B4-BE49-F238E27FC236}">
                    <a16:creationId xmlns:a16="http://schemas.microsoft.com/office/drawing/2014/main" id="{D9BEC6A9-3D27-49D2-B153-CEEE238D933D}"/>
                  </a:ext>
                </a:extLst>
              </p14:cNvPr>
              <p14:cNvContentPartPr/>
              <p14:nvPr/>
            </p14:nvContentPartPr>
            <p14:xfrm>
              <a:off x="4186845" y="3613762"/>
              <a:ext cx="98640" cy="76680"/>
            </p14:xfrm>
          </p:contentPart>
        </mc:Choice>
        <mc:Fallback>
          <p:pic>
            <p:nvPicPr>
              <p:cNvPr id="5143" name="Ink 5142">
                <a:extLst>
                  <a:ext uri="{FF2B5EF4-FFF2-40B4-BE49-F238E27FC236}">
                    <a16:creationId xmlns:a16="http://schemas.microsoft.com/office/drawing/2014/main" id="{D9BEC6A9-3D27-49D2-B153-CEEE238D933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168845" y="3595762"/>
                <a:ext cx="134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5145" name="Ink 5144">
                <a:extLst>
                  <a:ext uri="{FF2B5EF4-FFF2-40B4-BE49-F238E27FC236}">
                    <a16:creationId xmlns:a16="http://schemas.microsoft.com/office/drawing/2014/main" id="{FE2B51B1-E7CF-4371-B4AD-59CE0F6D70A0}"/>
                  </a:ext>
                </a:extLst>
              </p14:cNvPr>
              <p14:cNvContentPartPr/>
              <p14:nvPr/>
            </p14:nvContentPartPr>
            <p14:xfrm>
              <a:off x="2877525" y="5775922"/>
              <a:ext cx="57240" cy="258840"/>
            </p14:xfrm>
          </p:contentPart>
        </mc:Choice>
        <mc:Fallback>
          <p:pic>
            <p:nvPicPr>
              <p:cNvPr id="5145" name="Ink 5144">
                <a:extLst>
                  <a:ext uri="{FF2B5EF4-FFF2-40B4-BE49-F238E27FC236}">
                    <a16:creationId xmlns:a16="http://schemas.microsoft.com/office/drawing/2014/main" id="{FE2B51B1-E7CF-4371-B4AD-59CE0F6D70A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814885" y="5712922"/>
                <a:ext cx="1828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146" name="Ink 5145">
                <a:extLst>
                  <a:ext uri="{FF2B5EF4-FFF2-40B4-BE49-F238E27FC236}">
                    <a16:creationId xmlns:a16="http://schemas.microsoft.com/office/drawing/2014/main" id="{CB92E087-8785-4052-838F-70DBB82159A1}"/>
                  </a:ext>
                </a:extLst>
              </p14:cNvPr>
              <p14:cNvContentPartPr/>
              <p14:nvPr/>
            </p14:nvContentPartPr>
            <p14:xfrm>
              <a:off x="2645325" y="5840002"/>
              <a:ext cx="23400" cy="215280"/>
            </p14:xfrm>
          </p:contentPart>
        </mc:Choice>
        <mc:Fallback>
          <p:pic>
            <p:nvPicPr>
              <p:cNvPr id="5146" name="Ink 5145">
                <a:extLst>
                  <a:ext uri="{FF2B5EF4-FFF2-40B4-BE49-F238E27FC236}">
                    <a16:creationId xmlns:a16="http://schemas.microsoft.com/office/drawing/2014/main" id="{CB92E087-8785-4052-838F-70DBB82159A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582325" y="5777002"/>
                <a:ext cx="1490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147" name="Ink 5146">
                <a:extLst>
                  <a:ext uri="{FF2B5EF4-FFF2-40B4-BE49-F238E27FC236}">
                    <a16:creationId xmlns:a16="http://schemas.microsoft.com/office/drawing/2014/main" id="{3EC7025F-1BE7-4C30-8552-010967F28A28}"/>
                  </a:ext>
                </a:extLst>
              </p14:cNvPr>
              <p14:cNvContentPartPr/>
              <p14:nvPr/>
            </p14:nvContentPartPr>
            <p14:xfrm>
              <a:off x="2936565" y="5453002"/>
              <a:ext cx="118080" cy="243360"/>
            </p14:xfrm>
          </p:contentPart>
        </mc:Choice>
        <mc:Fallback>
          <p:pic>
            <p:nvPicPr>
              <p:cNvPr id="5147" name="Ink 5146">
                <a:extLst>
                  <a:ext uri="{FF2B5EF4-FFF2-40B4-BE49-F238E27FC236}">
                    <a16:creationId xmlns:a16="http://schemas.microsoft.com/office/drawing/2014/main" id="{3EC7025F-1BE7-4C30-8552-010967F28A2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873565" y="5390002"/>
                <a:ext cx="2437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5148" name="Ink 5147">
                <a:extLst>
                  <a:ext uri="{FF2B5EF4-FFF2-40B4-BE49-F238E27FC236}">
                    <a16:creationId xmlns:a16="http://schemas.microsoft.com/office/drawing/2014/main" id="{4BD43CD1-FE7E-49D7-9E00-E2D9C9D30766}"/>
                  </a:ext>
                </a:extLst>
              </p14:cNvPr>
              <p14:cNvContentPartPr/>
              <p14:nvPr/>
            </p14:nvContentPartPr>
            <p14:xfrm>
              <a:off x="3415725" y="5404402"/>
              <a:ext cx="48960" cy="255240"/>
            </p14:xfrm>
          </p:contentPart>
        </mc:Choice>
        <mc:Fallback>
          <p:pic>
            <p:nvPicPr>
              <p:cNvPr id="5148" name="Ink 5147">
                <a:extLst>
                  <a:ext uri="{FF2B5EF4-FFF2-40B4-BE49-F238E27FC236}">
                    <a16:creationId xmlns:a16="http://schemas.microsoft.com/office/drawing/2014/main" id="{4BD43CD1-FE7E-49D7-9E00-E2D9C9D3076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352725" y="5341762"/>
                <a:ext cx="17460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149" name="Ink 5148">
                <a:extLst>
                  <a:ext uri="{FF2B5EF4-FFF2-40B4-BE49-F238E27FC236}">
                    <a16:creationId xmlns:a16="http://schemas.microsoft.com/office/drawing/2014/main" id="{9B52CBE4-E33E-420C-896B-F0DADE1725EB}"/>
                  </a:ext>
                </a:extLst>
              </p14:cNvPr>
              <p14:cNvContentPartPr/>
              <p14:nvPr/>
            </p14:nvContentPartPr>
            <p14:xfrm>
              <a:off x="4464405" y="5678722"/>
              <a:ext cx="69480" cy="56160"/>
            </p14:xfrm>
          </p:contentPart>
        </mc:Choice>
        <mc:Fallback>
          <p:pic>
            <p:nvPicPr>
              <p:cNvPr id="5149" name="Ink 5148">
                <a:extLst>
                  <a:ext uri="{FF2B5EF4-FFF2-40B4-BE49-F238E27FC236}">
                    <a16:creationId xmlns:a16="http://schemas.microsoft.com/office/drawing/2014/main" id="{9B52CBE4-E33E-420C-896B-F0DADE1725E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401765" y="5615722"/>
                <a:ext cx="1951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150" name="Ink 5149">
                <a:extLst>
                  <a:ext uri="{FF2B5EF4-FFF2-40B4-BE49-F238E27FC236}">
                    <a16:creationId xmlns:a16="http://schemas.microsoft.com/office/drawing/2014/main" id="{A3B6264F-6F7C-49EB-8821-6A45539A706E}"/>
                  </a:ext>
                </a:extLst>
              </p14:cNvPr>
              <p14:cNvContentPartPr/>
              <p14:nvPr/>
            </p14:nvContentPartPr>
            <p14:xfrm>
              <a:off x="4396365" y="5232322"/>
              <a:ext cx="117000" cy="101520"/>
            </p14:xfrm>
          </p:contentPart>
        </mc:Choice>
        <mc:Fallback>
          <p:pic>
            <p:nvPicPr>
              <p:cNvPr id="5150" name="Ink 5149">
                <a:extLst>
                  <a:ext uri="{FF2B5EF4-FFF2-40B4-BE49-F238E27FC236}">
                    <a16:creationId xmlns:a16="http://schemas.microsoft.com/office/drawing/2014/main" id="{A3B6264F-6F7C-49EB-8821-6A45539A706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333365" y="5169682"/>
                <a:ext cx="2426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151" name="Ink 5150">
                <a:extLst>
                  <a:ext uri="{FF2B5EF4-FFF2-40B4-BE49-F238E27FC236}">
                    <a16:creationId xmlns:a16="http://schemas.microsoft.com/office/drawing/2014/main" id="{E45B7153-008D-43BB-964C-671E72301860}"/>
                  </a:ext>
                </a:extLst>
              </p14:cNvPr>
              <p14:cNvContentPartPr/>
              <p14:nvPr/>
            </p14:nvContentPartPr>
            <p14:xfrm>
              <a:off x="4787325" y="5676562"/>
              <a:ext cx="33120" cy="268200"/>
            </p14:xfrm>
          </p:contentPart>
        </mc:Choice>
        <mc:Fallback>
          <p:pic>
            <p:nvPicPr>
              <p:cNvPr id="5151" name="Ink 5150">
                <a:extLst>
                  <a:ext uri="{FF2B5EF4-FFF2-40B4-BE49-F238E27FC236}">
                    <a16:creationId xmlns:a16="http://schemas.microsoft.com/office/drawing/2014/main" id="{E45B7153-008D-43BB-964C-671E7230186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724685" y="5613922"/>
                <a:ext cx="15876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5152" name="Ink 5151">
                <a:extLst>
                  <a:ext uri="{FF2B5EF4-FFF2-40B4-BE49-F238E27FC236}">
                    <a16:creationId xmlns:a16="http://schemas.microsoft.com/office/drawing/2014/main" id="{5485E652-4A8F-4144-9F86-565F8C658C41}"/>
                  </a:ext>
                </a:extLst>
              </p14:cNvPr>
              <p14:cNvContentPartPr/>
              <p14:nvPr/>
            </p14:nvContentPartPr>
            <p14:xfrm>
              <a:off x="6140205" y="5635522"/>
              <a:ext cx="55080" cy="130680"/>
            </p14:xfrm>
          </p:contentPart>
        </mc:Choice>
        <mc:Fallback>
          <p:pic>
            <p:nvPicPr>
              <p:cNvPr id="5152" name="Ink 5151">
                <a:extLst>
                  <a:ext uri="{FF2B5EF4-FFF2-40B4-BE49-F238E27FC236}">
                    <a16:creationId xmlns:a16="http://schemas.microsoft.com/office/drawing/2014/main" id="{5485E652-4A8F-4144-9F86-565F8C658C4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077205" y="5572882"/>
                <a:ext cx="180720" cy="25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56" name="Group 5155">
            <a:extLst>
              <a:ext uri="{FF2B5EF4-FFF2-40B4-BE49-F238E27FC236}">
                <a16:creationId xmlns:a16="http://schemas.microsoft.com/office/drawing/2014/main" id="{332ECB9F-2374-4D8E-80C5-582F094D156D}"/>
              </a:ext>
            </a:extLst>
          </p:cNvPr>
          <p:cNvGrpSpPr/>
          <p:nvPr/>
        </p:nvGrpSpPr>
        <p:grpSpPr>
          <a:xfrm>
            <a:off x="6535485" y="5643082"/>
            <a:ext cx="375840" cy="266400"/>
            <a:chOff x="6535485" y="5643082"/>
            <a:chExt cx="37584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153" name="Ink 5152">
                  <a:extLst>
                    <a:ext uri="{FF2B5EF4-FFF2-40B4-BE49-F238E27FC236}">
                      <a16:creationId xmlns:a16="http://schemas.microsoft.com/office/drawing/2014/main" id="{FCDCA856-6C32-4E2A-9F08-11C597EE9E25}"/>
                    </a:ext>
                  </a:extLst>
                </p14:cNvPr>
                <p14:cNvContentPartPr/>
                <p14:nvPr/>
              </p14:nvContentPartPr>
              <p14:xfrm>
                <a:off x="6535485" y="5806882"/>
                <a:ext cx="183960" cy="102600"/>
              </p14:xfrm>
            </p:contentPart>
          </mc:Choice>
          <mc:Fallback>
            <p:pic>
              <p:nvPicPr>
                <p:cNvPr id="5153" name="Ink 5152">
                  <a:extLst>
                    <a:ext uri="{FF2B5EF4-FFF2-40B4-BE49-F238E27FC236}">
                      <a16:creationId xmlns:a16="http://schemas.microsoft.com/office/drawing/2014/main" id="{FCDCA856-6C32-4E2A-9F08-11C597EE9E2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72845" y="5744242"/>
                  <a:ext cx="309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154" name="Ink 5153">
                  <a:extLst>
                    <a:ext uri="{FF2B5EF4-FFF2-40B4-BE49-F238E27FC236}">
                      <a16:creationId xmlns:a16="http://schemas.microsoft.com/office/drawing/2014/main" id="{95218077-F3EE-4571-8EFB-F9C80CA80862}"/>
                    </a:ext>
                  </a:extLst>
                </p14:cNvPr>
                <p14:cNvContentPartPr/>
                <p14:nvPr/>
              </p14:nvContentPartPr>
              <p14:xfrm>
                <a:off x="6868845" y="5643082"/>
                <a:ext cx="42480" cy="115920"/>
              </p14:xfrm>
            </p:contentPart>
          </mc:Choice>
          <mc:Fallback>
            <p:pic>
              <p:nvPicPr>
                <p:cNvPr id="5154" name="Ink 5153">
                  <a:extLst>
                    <a:ext uri="{FF2B5EF4-FFF2-40B4-BE49-F238E27FC236}">
                      <a16:creationId xmlns:a16="http://schemas.microsoft.com/office/drawing/2014/main" id="{95218077-F3EE-4571-8EFB-F9C80CA8086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05845" y="5580442"/>
                  <a:ext cx="168120" cy="24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5157" name="Ink 5156">
                <a:extLst>
                  <a:ext uri="{FF2B5EF4-FFF2-40B4-BE49-F238E27FC236}">
                    <a16:creationId xmlns:a16="http://schemas.microsoft.com/office/drawing/2014/main" id="{9047C460-C8F6-439D-B5AF-334D91FC3CB9}"/>
                  </a:ext>
                </a:extLst>
              </p14:cNvPr>
              <p14:cNvContentPartPr/>
              <p14:nvPr/>
            </p14:nvContentPartPr>
            <p14:xfrm>
              <a:off x="7463925" y="5660722"/>
              <a:ext cx="246600" cy="75600"/>
            </p14:xfrm>
          </p:contentPart>
        </mc:Choice>
        <mc:Fallback>
          <p:pic>
            <p:nvPicPr>
              <p:cNvPr id="5157" name="Ink 5156">
                <a:extLst>
                  <a:ext uri="{FF2B5EF4-FFF2-40B4-BE49-F238E27FC236}">
                    <a16:creationId xmlns:a16="http://schemas.microsoft.com/office/drawing/2014/main" id="{9047C460-C8F6-439D-B5AF-334D91FC3CB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400925" y="5597722"/>
                <a:ext cx="37224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59" name="Group 5158">
            <a:extLst>
              <a:ext uri="{FF2B5EF4-FFF2-40B4-BE49-F238E27FC236}">
                <a16:creationId xmlns:a16="http://schemas.microsoft.com/office/drawing/2014/main" id="{B4B886C5-E13A-4A17-8111-40F38998F923}"/>
              </a:ext>
            </a:extLst>
          </p:cNvPr>
          <p:cNvGrpSpPr/>
          <p:nvPr/>
        </p:nvGrpSpPr>
        <p:grpSpPr>
          <a:xfrm>
            <a:off x="8128125" y="5669362"/>
            <a:ext cx="427680" cy="232200"/>
            <a:chOff x="8128125" y="5669362"/>
            <a:chExt cx="42768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155" name="Ink 5154">
                  <a:extLst>
                    <a:ext uri="{FF2B5EF4-FFF2-40B4-BE49-F238E27FC236}">
                      <a16:creationId xmlns:a16="http://schemas.microsoft.com/office/drawing/2014/main" id="{544D5DA8-B721-409A-B951-1F164F0590A8}"/>
                    </a:ext>
                  </a:extLst>
                </p14:cNvPr>
                <p14:cNvContentPartPr/>
                <p14:nvPr/>
              </p14:nvContentPartPr>
              <p14:xfrm>
                <a:off x="8128125" y="5845762"/>
                <a:ext cx="72360" cy="55800"/>
              </p14:xfrm>
            </p:contentPart>
          </mc:Choice>
          <mc:Fallback>
            <p:pic>
              <p:nvPicPr>
                <p:cNvPr id="5155" name="Ink 5154">
                  <a:extLst>
                    <a:ext uri="{FF2B5EF4-FFF2-40B4-BE49-F238E27FC236}">
                      <a16:creationId xmlns:a16="http://schemas.microsoft.com/office/drawing/2014/main" id="{544D5DA8-B721-409A-B951-1F164F0590A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65485" y="5782762"/>
                  <a:ext cx="198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158" name="Ink 5157">
                  <a:extLst>
                    <a:ext uri="{FF2B5EF4-FFF2-40B4-BE49-F238E27FC236}">
                      <a16:creationId xmlns:a16="http://schemas.microsoft.com/office/drawing/2014/main" id="{F83487BD-1DBC-42E5-B7AB-BDD902BD2C67}"/>
                    </a:ext>
                  </a:extLst>
                </p14:cNvPr>
                <p14:cNvContentPartPr/>
                <p14:nvPr/>
              </p14:nvContentPartPr>
              <p14:xfrm>
                <a:off x="8419365" y="5669362"/>
                <a:ext cx="136440" cy="112320"/>
              </p14:xfrm>
            </p:contentPart>
          </mc:Choice>
          <mc:Fallback>
            <p:pic>
              <p:nvPicPr>
                <p:cNvPr id="5158" name="Ink 5157">
                  <a:extLst>
                    <a:ext uri="{FF2B5EF4-FFF2-40B4-BE49-F238E27FC236}">
                      <a16:creationId xmlns:a16="http://schemas.microsoft.com/office/drawing/2014/main" id="{F83487BD-1DBC-42E5-B7AB-BDD902BD2C6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356365" y="5606722"/>
                  <a:ext cx="26208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5160" name="Ink 5159">
                <a:extLst>
                  <a:ext uri="{FF2B5EF4-FFF2-40B4-BE49-F238E27FC236}">
                    <a16:creationId xmlns:a16="http://schemas.microsoft.com/office/drawing/2014/main" id="{84174156-3FD5-4ED2-99E9-F44A35C4EAEA}"/>
                  </a:ext>
                </a:extLst>
              </p14:cNvPr>
              <p14:cNvContentPartPr/>
              <p14:nvPr/>
            </p14:nvContentPartPr>
            <p14:xfrm>
              <a:off x="8375085" y="5120002"/>
              <a:ext cx="172080" cy="15480"/>
            </p14:xfrm>
          </p:contentPart>
        </mc:Choice>
        <mc:Fallback>
          <p:pic>
            <p:nvPicPr>
              <p:cNvPr id="5160" name="Ink 5159">
                <a:extLst>
                  <a:ext uri="{FF2B5EF4-FFF2-40B4-BE49-F238E27FC236}">
                    <a16:creationId xmlns:a16="http://schemas.microsoft.com/office/drawing/2014/main" id="{84174156-3FD5-4ED2-99E9-F44A35C4EAE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312085" y="5057362"/>
                <a:ext cx="2977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5161" name="Ink 5160">
                <a:extLst>
                  <a:ext uri="{FF2B5EF4-FFF2-40B4-BE49-F238E27FC236}">
                    <a16:creationId xmlns:a16="http://schemas.microsoft.com/office/drawing/2014/main" id="{E6B25CEE-6EED-484D-B3AD-6B42B63B5440}"/>
                  </a:ext>
                </a:extLst>
              </p14:cNvPr>
              <p14:cNvContentPartPr/>
              <p14:nvPr/>
            </p14:nvContentPartPr>
            <p14:xfrm>
              <a:off x="7615485" y="5110642"/>
              <a:ext cx="51120" cy="16920"/>
            </p14:xfrm>
          </p:contentPart>
        </mc:Choice>
        <mc:Fallback>
          <p:pic>
            <p:nvPicPr>
              <p:cNvPr id="5161" name="Ink 5160">
                <a:extLst>
                  <a:ext uri="{FF2B5EF4-FFF2-40B4-BE49-F238E27FC236}">
                    <a16:creationId xmlns:a16="http://schemas.microsoft.com/office/drawing/2014/main" id="{E6B25CEE-6EED-484D-B3AD-6B42B63B544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552845" y="5047642"/>
                <a:ext cx="1767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5162" name="Ink 5161">
                <a:extLst>
                  <a:ext uri="{FF2B5EF4-FFF2-40B4-BE49-F238E27FC236}">
                    <a16:creationId xmlns:a16="http://schemas.microsoft.com/office/drawing/2014/main" id="{9C35E768-AF54-4269-8064-1E7F9042470F}"/>
                  </a:ext>
                </a:extLst>
              </p14:cNvPr>
              <p14:cNvContentPartPr/>
              <p14:nvPr/>
            </p14:nvContentPartPr>
            <p14:xfrm>
              <a:off x="7192125" y="5341402"/>
              <a:ext cx="9360" cy="2160"/>
            </p14:xfrm>
          </p:contentPart>
        </mc:Choice>
        <mc:Fallback>
          <p:pic>
            <p:nvPicPr>
              <p:cNvPr id="5162" name="Ink 5161">
                <a:extLst>
                  <a:ext uri="{FF2B5EF4-FFF2-40B4-BE49-F238E27FC236}">
                    <a16:creationId xmlns:a16="http://schemas.microsoft.com/office/drawing/2014/main" id="{9C35E768-AF54-4269-8064-1E7F9042470F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129125" y="5278762"/>
                <a:ext cx="1350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5163" name="Ink 5162">
                <a:extLst>
                  <a:ext uri="{FF2B5EF4-FFF2-40B4-BE49-F238E27FC236}">
                    <a16:creationId xmlns:a16="http://schemas.microsoft.com/office/drawing/2014/main" id="{935290BD-CD16-41A9-8D7E-4BD9960D10CC}"/>
                  </a:ext>
                </a:extLst>
              </p14:cNvPr>
              <p14:cNvContentPartPr/>
              <p14:nvPr/>
            </p14:nvContentPartPr>
            <p14:xfrm>
              <a:off x="2611125" y="5127922"/>
              <a:ext cx="30960" cy="24120"/>
            </p14:xfrm>
          </p:contentPart>
        </mc:Choice>
        <mc:Fallback>
          <p:pic>
            <p:nvPicPr>
              <p:cNvPr id="5163" name="Ink 5162">
                <a:extLst>
                  <a:ext uri="{FF2B5EF4-FFF2-40B4-BE49-F238E27FC236}">
                    <a16:creationId xmlns:a16="http://schemas.microsoft.com/office/drawing/2014/main" id="{935290BD-CD16-41A9-8D7E-4BD9960D10CC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548125" y="5065282"/>
                <a:ext cx="156600" cy="14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507" y="2826188"/>
            <a:ext cx="3242311" cy="83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5075" y="3043311"/>
            <a:ext cx="1685925" cy="60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42188" y="3979750"/>
            <a:ext cx="17011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5.  Electric field.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9968" y="3906786"/>
            <a:ext cx="20105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6.  Magnetic field.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22EC107-1DD8-44A1-9DC8-4E938A35D4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703051"/>
            <a:ext cx="1249984" cy="97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10D94635-D24F-437F-B42A-C15474E6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615405"/>
            <a:ext cx="4999735" cy="86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D0FC1F-B770-4FA9-9C0D-676F686C25DF}"/>
              </a:ext>
            </a:extLst>
          </p:cNvPr>
          <p:cNvSpPr txBox="1"/>
          <p:nvPr/>
        </p:nvSpPr>
        <p:spPr>
          <a:xfrm>
            <a:off x="3733800" y="1658303"/>
            <a:ext cx="20288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Independent of </a:t>
            </a:r>
            <a:r>
              <a:rPr lang="en-US" sz="2000" b="1" i="1" dirty="0"/>
              <a:t>v.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00574F-C447-462C-8D92-5FD244A8C6C1}"/>
              </a:ext>
            </a:extLst>
          </p:cNvPr>
          <p:cNvSpPr txBox="1"/>
          <p:nvPr/>
        </p:nvSpPr>
        <p:spPr>
          <a:xfrm>
            <a:off x="6663589" y="1544724"/>
            <a:ext cx="217349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Proportional and perpendicular to </a:t>
            </a:r>
            <a:r>
              <a:rPr lang="en-US" sz="2000" b="1" dirty="0"/>
              <a:t>v</a:t>
            </a:r>
            <a:r>
              <a:rPr lang="en-US" sz="20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CB8A47-B9EE-44D9-B9A9-1BB9E72EB7EE}"/>
              </a:ext>
            </a:extLst>
          </p:cNvPr>
          <p:cNvSpPr txBox="1"/>
          <p:nvPr/>
        </p:nvSpPr>
        <p:spPr>
          <a:xfrm>
            <a:off x="98444" y="119977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4.  Equation of motion of charge in given field   </a:t>
            </a:r>
            <a:r>
              <a:rPr lang="en-US" sz="1800" b="1" i="1" dirty="0"/>
              <a:t>F</a:t>
            </a:r>
            <a:r>
              <a:rPr lang="en-US" sz="1800" dirty="0"/>
              <a:t> = </a:t>
            </a:r>
            <a:r>
              <a:rPr lang="en-US" sz="1800" i="1" dirty="0" err="1"/>
              <a:t>d</a:t>
            </a:r>
            <a:r>
              <a:rPr lang="en-US" sz="1800" b="1" i="1" dirty="0" err="1"/>
              <a:t>p</a:t>
            </a:r>
            <a:r>
              <a:rPr lang="en-US" sz="1800" i="1" dirty="0"/>
              <a:t>/dt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F87D1A6-601F-4CCB-B983-A636B65DDF2B}"/>
                  </a:ext>
                </a:extLst>
              </p14:cNvPr>
              <p14:cNvContentPartPr/>
              <p14:nvPr/>
            </p14:nvContentPartPr>
            <p14:xfrm>
              <a:off x="2953725" y="1362127"/>
              <a:ext cx="57240" cy="258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F87D1A6-601F-4CCB-B983-A636B65DDF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1085" y="1299127"/>
                <a:ext cx="1828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CBF890-388A-44C7-AC92-64A115860462}"/>
                  </a:ext>
                </a:extLst>
              </p14:cNvPr>
              <p14:cNvContentPartPr/>
              <p14:nvPr/>
            </p14:nvContentPartPr>
            <p14:xfrm>
              <a:off x="2721525" y="1426207"/>
              <a:ext cx="23400" cy="215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CBF890-388A-44C7-AC92-64A1158604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58525" y="1363207"/>
                <a:ext cx="1490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00F3ED6-D132-434B-B252-C53B2F7DCA85}"/>
                  </a:ext>
                </a:extLst>
              </p14:cNvPr>
              <p14:cNvContentPartPr/>
              <p14:nvPr/>
            </p14:nvContentPartPr>
            <p14:xfrm>
              <a:off x="3012765" y="1039207"/>
              <a:ext cx="118080" cy="243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00F3ED6-D132-434B-B252-C53B2F7DCA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49765" y="976207"/>
                <a:ext cx="2437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3D3B879-6C30-4205-89C2-58B875FBD051}"/>
                  </a:ext>
                </a:extLst>
              </p14:cNvPr>
              <p14:cNvContentPartPr/>
              <p14:nvPr/>
            </p14:nvContentPartPr>
            <p14:xfrm>
              <a:off x="3491925" y="990607"/>
              <a:ext cx="48960" cy="2552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3D3B879-6C30-4205-89C2-58B875FBD05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28925" y="927967"/>
                <a:ext cx="17460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00FB4C6-5B30-42D8-A401-82C72B814784}"/>
                  </a:ext>
                </a:extLst>
              </p14:cNvPr>
              <p14:cNvContentPartPr/>
              <p14:nvPr/>
            </p14:nvContentPartPr>
            <p14:xfrm>
              <a:off x="4540605" y="1264927"/>
              <a:ext cx="69480" cy="56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00FB4C6-5B30-42D8-A401-82C72B81478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77965" y="1201927"/>
                <a:ext cx="1951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324C891-021C-41A1-BFF2-D14B5254CA10}"/>
                  </a:ext>
                </a:extLst>
              </p14:cNvPr>
              <p14:cNvContentPartPr/>
              <p14:nvPr/>
            </p14:nvContentPartPr>
            <p14:xfrm>
              <a:off x="4472565" y="818527"/>
              <a:ext cx="117000" cy="101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324C891-021C-41A1-BFF2-D14B5254CA1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09565" y="755887"/>
                <a:ext cx="2426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A0EF305-B781-4DE1-A1DD-7EF42D9BBE8F}"/>
                  </a:ext>
                </a:extLst>
              </p14:cNvPr>
              <p14:cNvContentPartPr/>
              <p14:nvPr/>
            </p14:nvContentPartPr>
            <p14:xfrm>
              <a:off x="4863525" y="1262767"/>
              <a:ext cx="33120" cy="2682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A0EF305-B781-4DE1-A1DD-7EF42D9BBE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00885" y="1200127"/>
                <a:ext cx="15876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6EF37CC-8549-4FA3-99BB-7F8A116735C2}"/>
                  </a:ext>
                </a:extLst>
              </p14:cNvPr>
              <p14:cNvContentPartPr/>
              <p14:nvPr/>
            </p14:nvContentPartPr>
            <p14:xfrm>
              <a:off x="6216405" y="1221727"/>
              <a:ext cx="55080" cy="130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6EF37CC-8549-4FA3-99BB-7F8A116735C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53405" y="1159087"/>
                <a:ext cx="180720" cy="25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6EAA3514-C193-4F59-8A19-54E67DC0B373}"/>
              </a:ext>
            </a:extLst>
          </p:cNvPr>
          <p:cNvGrpSpPr/>
          <p:nvPr/>
        </p:nvGrpSpPr>
        <p:grpSpPr>
          <a:xfrm>
            <a:off x="6611685" y="1229287"/>
            <a:ext cx="375840" cy="266400"/>
            <a:chOff x="6535485" y="5643082"/>
            <a:chExt cx="37584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AC62DA3-2D49-4969-9932-A3FCDB7AAECF}"/>
                    </a:ext>
                  </a:extLst>
                </p14:cNvPr>
                <p14:cNvContentPartPr/>
                <p14:nvPr/>
              </p14:nvContentPartPr>
              <p14:xfrm>
                <a:off x="6535485" y="5806882"/>
                <a:ext cx="183960" cy="102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AC62DA3-2D49-4969-9932-A3FCDB7AAE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72845" y="5744242"/>
                  <a:ext cx="309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5ADD6AC-F562-40E7-B44C-A55A5513C4F4}"/>
                    </a:ext>
                  </a:extLst>
                </p14:cNvPr>
                <p14:cNvContentPartPr/>
                <p14:nvPr/>
              </p14:nvContentPartPr>
              <p14:xfrm>
                <a:off x="6868845" y="5643082"/>
                <a:ext cx="42480" cy="115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5ADD6AC-F562-40E7-B44C-A55A5513C4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05845" y="5580442"/>
                  <a:ext cx="168120" cy="24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6E194FE-EB91-4249-A7D5-274F6A676593}"/>
                  </a:ext>
                </a:extLst>
              </p14:cNvPr>
              <p14:cNvContentPartPr/>
              <p14:nvPr/>
            </p14:nvContentPartPr>
            <p14:xfrm>
              <a:off x="7540125" y="1246927"/>
              <a:ext cx="246600" cy="756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6E194FE-EB91-4249-A7D5-274F6A67659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77125" y="1183927"/>
                <a:ext cx="37224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CB9E71D7-82DE-4EFB-92E1-1B3F0394B479}"/>
              </a:ext>
            </a:extLst>
          </p:cNvPr>
          <p:cNvGrpSpPr/>
          <p:nvPr/>
        </p:nvGrpSpPr>
        <p:grpSpPr>
          <a:xfrm>
            <a:off x="8204325" y="1255567"/>
            <a:ext cx="427680" cy="232200"/>
            <a:chOff x="8128125" y="5669362"/>
            <a:chExt cx="42768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7CEEA33-0D3F-4110-897B-A57E9CABD806}"/>
                    </a:ext>
                  </a:extLst>
                </p14:cNvPr>
                <p14:cNvContentPartPr/>
                <p14:nvPr/>
              </p14:nvContentPartPr>
              <p14:xfrm>
                <a:off x="8128125" y="5845762"/>
                <a:ext cx="72360" cy="55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7CEEA33-0D3F-4110-897B-A57E9CABD8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65485" y="5782762"/>
                  <a:ext cx="198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9A3186D-6EBA-41F7-94C0-05EFD07BED91}"/>
                    </a:ext>
                  </a:extLst>
                </p14:cNvPr>
                <p14:cNvContentPartPr/>
                <p14:nvPr/>
              </p14:nvContentPartPr>
              <p14:xfrm>
                <a:off x="8419365" y="5669362"/>
                <a:ext cx="136440" cy="112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9A3186D-6EBA-41F7-94C0-05EFD07BED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56365" y="5606722"/>
                  <a:ext cx="26208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E44EFA-2E17-47AC-A07B-D4C0B6BD0BC8}"/>
                  </a:ext>
                </a:extLst>
              </p14:cNvPr>
              <p14:cNvContentPartPr/>
              <p14:nvPr/>
            </p14:nvContentPartPr>
            <p14:xfrm>
              <a:off x="8451285" y="706207"/>
              <a:ext cx="172080" cy="154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E44EFA-2E17-47AC-A07B-D4C0B6BD0BC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88285" y="643567"/>
                <a:ext cx="2977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28492B3-6363-4284-A9F8-DB122066219E}"/>
                  </a:ext>
                </a:extLst>
              </p14:cNvPr>
              <p14:cNvContentPartPr/>
              <p14:nvPr/>
            </p14:nvContentPartPr>
            <p14:xfrm>
              <a:off x="7691685" y="696847"/>
              <a:ext cx="51120" cy="16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28492B3-6363-4284-A9F8-DB122066219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29045" y="633847"/>
                <a:ext cx="1767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3129B2-4CD3-4742-8BFE-B21D16C82399}"/>
                  </a:ext>
                </a:extLst>
              </p14:cNvPr>
              <p14:cNvContentPartPr/>
              <p14:nvPr/>
            </p14:nvContentPartPr>
            <p14:xfrm>
              <a:off x="7268325" y="927607"/>
              <a:ext cx="9360" cy="2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3129B2-4CD3-4742-8BFE-B21D16C8239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05325" y="864967"/>
                <a:ext cx="1350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BB37BDD-F50C-4AAF-B8C4-1855AA723B97}"/>
                  </a:ext>
                </a:extLst>
              </p14:cNvPr>
              <p14:cNvContentPartPr/>
              <p14:nvPr/>
            </p14:nvContentPartPr>
            <p14:xfrm>
              <a:off x="2687325" y="714127"/>
              <a:ext cx="30960" cy="241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BB37BDD-F50C-4AAF-B8C4-1855AA723B9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24325" y="651487"/>
                <a:ext cx="1566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51604-B73A-4F07-BED5-AD13E7C75E33}"/>
                  </a:ext>
                </a:extLst>
              </p14:cNvPr>
              <p14:cNvContentPartPr/>
              <p14:nvPr/>
            </p14:nvContentPartPr>
            <p14:xfrm>
              <a:off x="3863565" y="1457002"/>
              <a:ext cx="2254320" cy="173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51604-B73A-4F07-BED5-AD13E7C75E3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09925" y="1349002"/>
                <a:ext cx="236196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30932E2-874D-490F-88B9-27D2C7F11D36}"/>
                  </a:ext>
                </a:extLst>
              </p14:cNvPr>
              <p14:cNvContentPartPr/>
              <p14:nvPr/>
            </p14:nvContentPartPr>
            <p14:xfrm>
              <a:off x="1973205" y="3269880"/>
              <a:ext cx="205920" cy="159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30932E2-874D-490F-88B9-27D2C7F11D3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10205" y="3206880"/>
                <a:ext cx="3315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048" name="Ink 2047">
                <a:extLst>
                  <a:ext uri="{FF2B5EF4-FFF2-40B4-BE49-F238E27FC236}">
                    <a16:creationId xmlns:a16="http://schemas.microsoft.com/office/drawing/2014/main" id="{2012563B-E118-4C23-A96B-7829FCADB1D7}"/>
                  </a:ext>
                </a:extLst>
              </p14:cNvPr>
              <p14:cNvContentPartPr/>
              <p14:nvPr/>
            </p14:nvContentPartPr>
            <p14:xfrm>
              <a:off x="2864925" y="3232522"/>
              <a:ext cx="6840" cy="233280"/>
            </p14:xfrm>
          </p:contentPart>
        </mc:Choice>
        <mc:Fallback>
          <p:pic>
            <p:nvPicPr>
              <p:cNvPr id="2048" name="Ink 2047">
                <a:extLst>
                  <a:ext uri="{FF2B5EF4-FFF2-40B4-BE49-F238E27FC236}">
                    <a16:creationId xmlns:a16="http://schemas.microsoft.com/office/drawing/2014/main" id="{2012563B-E118-4C23-A96B-7829FCADB1D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02285" y="3169522"/>
                <a:ext cx="132480" cy="35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4" name="Group 2053">
            <a:extLst>
              <a:ext uri="{FF2B5EF4-FFF2-40B4-BE49-F238E27FC236}">
                <a16:creationId xmlns:a16="http://schemas.microsoft.com/office/drawing/2014/main" id="{DBCA81B1-647C-431A-A74C-D54F248F436B}"/>
              </a:ext>
            </a:extLst>
          </p:cNvPr>
          <p:cNvGrpSpPr/>
          <p:nvPr/>
        </p:nvGrpSpPr>
        <p:grpSpPr>
          <a:xfrm>
            <a:off x="2900565" y="3313522"/>
            <a:ext cx="208080" cy="118800"/>
            <a:chOff x="2900565" y="3313522"/>
            <a:chExt cx="208080" cy="11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050" name="Ink 2049">
                  <a:extLst>
                    <a:ext uri="{FF2B5EF4-FFF2-40B4-BE49-F238E27FC236}">
                      <a16:creationId xmlns:a16="http://schemas.microsoft.com/office/drawing/2014/main" id="{B8308222-C178-4E6C-BD7A-841541DB28AC}"/>
                    </a:ext>
                  </a:extLst>
                </p14:cNvPr>
                <p14:cNvContentPartPr/>
                <p14:nvPr/>
              </p14:nvContentPartPr>
              <p14:xfrm>
                <a:off x="2907045" y="3313522"/>
                <a:ext cx="186120" cy="32760"/>
              </p14:xfrm>
            </p:contentPart>
          </mc:Choice>
          <mc:Fallback>
            <p:pic>
              <p:nvPicPr>
                <p:cNvPr id="2050" name="Ink 2049">
                  <a:extLst>
                    <a:ext uri="{FF2B5EF4-FFF2-40B4-BE49-F238E27FC236}">
                      <a16:creationId xmlns:a16="http://schemas.microsoft.com/office/drawing/2014/main" id="{B8308222-C178-4E6C-BD7A-841541DB28A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89045" y="3295522"/>
                  <a:ext cx="221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6648030C-39F0-4CC6-8471-03D6D14857BD}"/>
                    </a:ext>
                  </a:extLst>
                </p14:cNvPr>
                <p14:cNvContentPartPr/>
                <p14:nvPr/>
              </p14:nvContentPartPr>
              <p14:xfrm>
                <a:off x="2900565" y="3411082"/>
                <a:ext cx="208080" cy="21240"/>
              </p14:xfrm>
            </p:contentPart>
          </mc:Choice>
          <mc:Fallback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6648030C-39F0-4CC6-8471-03D6D14857B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82925" y="3393442"/>
                  <a:ext cx="24372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55" name="Ink 2054">
                <a:extLst>
                  <a:ext uri="{FF2B5EF4-FFF2-40B4-BE49-F238E27FC236}">
                    <a16:creationId xmlns:a16="http://schemas.microsoft.com/office/drawing/2014/main" id="{84FE7FD9-F563-4C30-8280-FE1B38D739D9}"/>
                  </a:ext>
                </a:extLst>
              </p14:cNvPr>
              <p14:cNvContentPartPr/>
              <p14:nvPr/>
            </p14:nvContentPartPr>
            <p14:xfrm>
              <a:off x="2910285" y="3245122"/>
              <a:ext cx="206640" cy="18360"/>
            </p14:xfrm>
          </p:contentPart>
        </mc:Choice>
        <mc:Fallback>
          <p:pic>
            <p:nvPicPr>
              <p:cNvPr id="2055" name="Ink 2054">
                <a:extLst>
                  <a:ext uri="{FF2B5EF4-FFF2-40B4-BE49-F238E27FC236}">
                    <a16:creationId xmlns:a16="http://schemas.microsoft.com/office/drawing/2014/main" id="{84FE7FD9-F563-4C30-8280-FE1B38D739D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92285" y="3227122"/>
                <a:ext cx="2422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056" name="Ink 2055">
                <a:extLst>
                  <a:ext uri="{FF2B5EF4-FFF2-40B4-BE49-F238E27FC236}">
                    <a16:creationId xmlns:a16="http://schemas.microsoft.com/office/drawing/2014/main" id="{F8673F63-85D5-41B2-8E97-E20BC871CEF5}"/>
                  </a:ext>
                </a:extLst>
              </p14:cNvPr>
              <p14:cNvContentPartPr/>
              <p14:nvPr/>
            </p14:nvContentPartPr>
            <p14:xfrm>
              <a:off x="3254085" y="2277082"/>
              <a:ext cx="1175040" cy="569160"/>
            </p14:xfrm>
          </p:contentPart>
        </mc:Choice>
        <mc:Fallback>
          <p:pic>
            <p:nvPicPr>
              <p:cNvPr id="2056" name="Ink 2055">
                <a:extLst>
                  <a:ext uri="{FF2B5EF4-FFF2-40B4-BE49-F238E27FC236}">
                    <a16:creationId xmlns:a16="http://schemas.microsoft.com/office/drawing/2014/main" id="{F8673F63-85D5-41B2-8E97-E20BC871CE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00085" y="2169442"/>
                <a:ext cx="128268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057" name="Ink 2056">
                <a:extLst>
                  <a:ext uri="{FF2B5EF4-FFF2-40B4-BE49-F238E27FC236}">
                    <a16:creationId xmlns:a16="http://schemas.microsoft.com/office/drawing/2014/main" id="{F35CEDDC-2460-4142-990A-66C09DCEE744}"/>
                  </a:ext>
                </a:extLst>
              </p14:cNvPr>
              <p14:cNvContentPartPr/>
              <p14:nvPr/>
            </p14:nvContentPartPr>
            <p14:xfrm>
              <a:off x="2664033" y="3940281"/>
              <a:ext cx="1494000" cy="478440"/>
            </p14:xfrm>
          </p:contentPart>
        </mc:Choice>
        <mc:Fallback>
          <p:pic>
            <p:nvPicPr>
              <p:cNvPr id="2057" name="Ink 2056">
                <a:extLst>
                  <a:ext uri="{FF2B5EF4-FFF2-40B4-BE49-F238E27FC236}">
                    <a16:creationId xmlns:a16="http://schemas.microsoft.com/office/drawing/2014/main" id="{F35CEDDC-2460-4142-990A-66C09DCEE74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10393" y="3832281"/>
                <a:ext cx="160164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058" name="Ink 2057">
                <a:extLst>
                  <a:ext uri="{FF2B5EF4-FFF2-40B4-BE49-F238E27FC236}">
                    <a16:creationId xmlns:a16="http://schemas.microsoft.com/office/drawing/2014/main" id="{E70ED5C8-0EEB-4E18-A247-E5F931BA3BE6}"/>
                  </a:ext>
                </a:extLst>
              </p14:cNvPr>
              <p14:cNvContentPartPr/>
              <p14:nvPr/>
            </p14:nvContentPartPr>
            <p14:xfrm>
              <a:off x="6675165" y="1343602"/>
              <a:ext cx="1960200" cy="141480"/>
            </p14:xfrm>
          </p:contentPart>
        </mc:Choice>
        <mc:Fallback>
          <p:pic>
            <p:nvPicPr>
              <p:cNvPr id="2058" name="Ink 2057">
                <a:extLst>
                  <a:ext uri="{FF2B5EF4-FFF2-40B4-BE49-F238E27FC236}">
                    <a16:creationId xmlns:a16="http://schemas.microsoft.com/office/drawing/2014/main" id="{E70ED5C8-0EEB-4E18-A247-E5F931BA3BE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21165" y="1235962"/>
                <a:ext cx="20678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059" name="Ink 2058">
                <a:extLst>
                  <a:ext uri="{FF2B5EF4-FFF2-40B4-BE49-F238E27FC236}">
                    <a16:creationId xmlns:a16="http://schemas.microsoft.com/office/drawing/2014/main" id="{DA6DBD2B-6108-4BB7-A8E4-5047799F61A0}"/>
                  </a:ext>
                </a:extLst>
              </p14:cNvPr>
              <p14:cNvContentPartPr/>
              <p14:nvPr/>
            </p14:nvContentPartPr>
            <p14:xfrm>
              <a:off x="7187085" y="2240722"/>
              <a:ext cx="265680" cy="720360"/>
            </p14:xfrm>
          </p:contentPart>
        </mc:Choice>
        <mc:Fallback>
          <p:pic>
            <p:nvPicPr>
              <p:cNvPr id="2059" name="Ink 2058">
                <a:extLst>
                  <a:ext uri="{FF2B5EF4-FFF2-40B4-BE49-F238E27FC236}">
                    <a16:creationId xmlns:a16="http://schemas.microsoft.com/office/drawing/2014/main" id="{DA6DBD2B-6108-4BB7-A8E4-5047799F61A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33445" y="2132722"/>
                <a:ext cx="373320" cy="9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060" name="Ink 2059">
                <a:extLst>
                  <a:ext uri="{FF2B5EF4-FFF2-40B4-BE49-F238E27FC236}">
                    <a16:creationId xmlns:a16="http://schemas.microsoft.com/office/drawing/2014/main" id="{2A225A01-03CD-40AC-A78F-886EC46100D2}"/>
                  </a:ext>
                </a:extLst>
              </p14:cNvPr>
              <p14:cNvContentPartPr/>
              <p14:nvPr/>
            </p14:nvContentPartPr>
            <p14:xfrm>
              <a:off x="6382845" y="3322162"/>
              <a:ext cx="235080" cy="264600"/>
            </p14:xfrm>
          </p:contentPart>
        </mc:Choice>
        <mc:Fallback>
          <p:pic>
            <p:nvPicPr>
              <p:cNvPr id="2060" name="Ink 2059">
                <a:extLst>
                  <a:ext uri="{FF2B5EF4-FFF2-40B4-BE49-F238E27FC236}">
                    <a16:creationId xmlns:a16="http://schemas.microsoft.com/office/drawing/2014/main" id="{2A225A01-03CD-40AC-A78F-886EC46100D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319845" y="3259162"/>
                <a:ext cx="36072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061" name="Ink 2060">
                <a:extLst>
                  <a:ext uri="{FF2B5EF4-FFF2-40B4-BE49-F238E27FC236}">
                    <a16:creationId xmlns:a16="http://schemas.microsoft.com/office/drawing/2014/main" id="{4DFD7FB3-4217-4944-81EE-6E859A55A869}"/>
                  </a:ext>
                </a:extLst>
              </p14:cNvPr>
              <p14:cNvContentPartPr/>
              <p14:nvPr/>
            </p14:nvContentPartPr>
            <p14:xfrm>
              <a:off x="6946245" y="3500362"/>
              <a:ext cx="212760" cy="31680"/>
            </p14:xfrm>
          </p:contentPart>
        </mc:Choice>
        <mc:Fallback>
          <p:pic>
            <p:nvPicPr>
              <p:cNvPr id="2061" name="Ink 2060">
                <a:extLst>
                  <a:ext uri="{FF2B5EF4-FFF2-40B4-BE49-F238E27FC236}">
                    <a16:creationId xmlns:a16="http://schemas.microsoft.com/office/drawing/2014/main" id="{4DFD7FB3-4217-4944-81EE-6E859A55A86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928245" y="3482362"/>
                <a:ext cx="2484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062" name="Ink 2061">
                <a:extLst>
                  <a:ext uri="{FF2B5EF4-FFF2-40B4-BE49-F238E27FC236}">
                    <a16:creationId xmlns:a16="http://schemas.microsoft.com/office/drawing/2014/main" id="{4E314AFF-E2BA-414D-85DC-FC1AC739F44A}"/>
                  </a:ext>
                </a:extLst>
              </p14:cNvPr>
              <p14:cNvContentPartPr/>
              <p14:nvPr/>
            </p14:nvContentPartPr>
            <p14:xfrm>
              <a:off x="6628813" y="3895118"/>
              <a:ext cx="1628280" cy="405000"/>
            </p14:xfrm>
          </p:contentPart>
        </mc:Choice>
        <mc:Fallback>
          <p:pic>
            <p:nvPicPr>
              <p:cNvPr id="2062" name="Ink 2061">
                <a:extLst>
                  <a:ext uri="{FF2B5EF4-FFF2-40B4-BE49-F238E27FC236}">
                    <a16:creationId xmlns:a16="http://schemas.microsoft.com/office/drawing/2014/main" id="{4E314AFF-E2BA-414D-85DC-FC1AC739F44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575173" y="3787478"/>
                <a:ext cx="1735920" cy="62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2" name="Group 2071">
            <a:extLst>
              <a:ext uri="{FF2B5EF4-FFF2-40B4-BE49-F238E27FC236}">
                <a16:creationId xmlns:a16="http://schemas.microsoft.com/office/drawing/2014/main" id="{47AA7E67-0317-4540-B5E1-4B94FE368931}"/>
              </a:ext>
            </a:extLst>
          </p:cNvPr>
          <p:cNvGrpSpPr/>
          <p:nvPr/>
        </p:nvGrpSpPr>
        <p:grpSpPr>
          <a:xfrm>
            <a:off x="451845" y="4495800"/>
            <a:ext cx="1917000" cy="353520"/>
            <a:chOff x="451845" y="5221522"/>
            <a:chExt cx="191700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063" name="Ink 2062">
                  <a:extLst>
                    <a:ext uri="{FF2B5EF4-FFF2-40B4-BE49-F238E27FC236}">
                      <a16:creationId xmlns:a16="http://schemas.microsoft.com/office/drawing/2014/main" id="{0CE191D0-CA08-48C1-94B6-75AADD256FC5}"/>
                    </a:ext>
                  </a:extLst>
                </p14:cNvPr>
                <p14:cNvContentPartPr/>
                <p14:nvPr/>
              </p14:nvContentPartPr>
              <p14:xfrm>
                <a:off x="451845" y="5294602"/>
                <a:ext cx="213120" cy="221040"/>
              </p14:xfrm>
            </p:contentPart>
          </mc:Choice>
          <mc:Fallback>
            <p:pic>
              <p:nvPicPr>
                <p:cNvPr id="2063" name="Ink 2062">
                  <a:extLst>
                    <a:ext uri="{FF2B5EF4-FFF2-40B4-BE49-F238E27FC236}">
                      <a16:creationId xmlns:a16="http://schemas.microsoft.com/office/drawing/2014/main" id="{0CE191D0-CA08-48C1-94B6-75AADD256F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4205" y="5276602"/>
                  <a:ext cx="248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D06643C0-02A4-4094-A7B1-A2F4E54ADC57}"/>
                    </a:ext>
                  </a:extLst>
                </p14:cNvPr>
                <p14:cNvContentPartPr/>
                <p14:nvPr/>
              </p14:nvContentPartPr>
              <p14:xfrm>
                <a:off x="753525" y="5509522"/>
                <a:ext cx="21240" cy="26280"/>
              </p14:xfrm>
            </p:contentPart>
          </mc:Choice>
          <mc:Fallback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D06643C0-02A4-4094-A7B1-A2F4E54ADC5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5525" y="5491882"/>
                  <a:ext cx="56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6C550C08-DE34-4145-A722-8C2ABDCFF1C9}"/>
                    </a:ext>
                  </a:extLst>
                </p14:cNvPr>
                <p14:cNvContentPartPr/>
                <p14:nvPr/>
              </p14:nvContentPartPr>
              <p14:xfrm>
                <a:off x="931365" y="5319802"/>
                <a:ext cx="123840" cy="246960"/>
              </p14:xfrm>
            </p:contentPart>
          </mc:Choice>
          <mc:Fallback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6C550C08-DE34-4145-A722-8C2ABDCFF1C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13725" y="5301802"/>
                  <a:ext cx="159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B114AC9F-C43C-4980-B83A-0C7680723E4E}"/>
                    </a:ext>
                  </a:extLst>
                </p14:cNvPr>
                <p14:cNvContentPartPr/>
                <p14:nvPr/>
              </p14:nvContentPartPr>
              <p14:xfrm>
                <a:off x="851805" y="5320882"/>
                <a:ext cx="245880" cy="6480"/>
              </p14:xfrm>
            </p:contentPart>
          </mc:Choice>
          <mc:Fallback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B114AC9F-C43C-4980-B83A-0C7680723E4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3805" y="5302882"/>
                  <a:ext cx="281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068" name="Ink 2067">
                  <a:extLst>
                    <a:ext uri="{FF2B5EF4-FFF2-40B4-BE49-F238E27FC236}">
                      <a16:creationId xmlns:a16="http://schemas.microsoft.com/office/drawing/2014/main" id="{33A184D6-8E15-4CC4-BCAF-BFA2E2BC2586}"/>
                    </a:ext>
                  </a:extLst>
                </p14:cNvPr>
                <p14:cNvContentPartPr/>
                <p14:nvPr/>
              </p14:nvContentPartPr>
              <p14:xfrm>
                <a:off x="1326645" y="5221522"/>
                <a:ext cx="1042200" cy="352080"/>
              </p14:xfrm>
            </p:contentPart>
          </mc:Choice>
          <mc:Fallback>
            <p:pic>
              <p:nvPicPr>
                <p:cNvPr id="2068" name="Ink 2067">
                  <a:extLst>
                    <a:ext uri="{FF2B5EF4-FFF2-40B4-BE49-F238E27FC236}">
                      <a16:creationId xmlns:a16="http://schemas.microsoft.com/office/drawing/2014/main" id="{33A184D6-8E15-4CC4-BCAF-BFA2E2BC258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08645" y="5203882"/>
                  <a:ext cx="10778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069" name="Ink 2068">
                  <a:extLst>
                    <a:ext uri="{FF2B5EF4-FFF2-40B4-BE49-F238E27FC236}">
                      <a16:creationId xmlns:a16="http://schemas.microsoft.com/office/drawing/2014/main" id="{BD89E35C-2FB1-4598-BA5B-63E1335E1974}"/>
                    </a:ext>
                  </a:extLst>
                </p14:cNvPr>
                <p14:cNvContentPartPr/>
                <p14:nvPr/>
              </p14:nvContentPartPr>
              <p14:xfrm>
                <a:off x="1866645" y="5326282"/>
                <a:ext cx="162720" cy="6120"/>
              </p14:xfrm>
            </p:contentPart>
          </mc:Choice>
          <mc:Fallback>
            <p:pic>
              <p:nvPicPr>
                <p:cNvPr id="2069" name="Ink 2068">
                  <a:extLst>
                    <a:ext uri="{FF2B5EF4-FFF2-40B4-BE49-F238E27FC236}">
                      <a16:creationId xmlns:a16="http://schemas.microsoft.com/office/drawing/2014/main" id="{BD89E35C-2FB1-4598-BA5B-63E1335E197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48645" y="5308642"/>
                  <a:ext cx="198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070" name="Ink 2069">
                  <a:extLst>
                    <a:ext uri="{FF2B5EF4-FFF2-40B4-BE49-F238E27FC236}">
                      <a16:creationId xmlns:a16="http://schemas.microsoft.com/office/drawing/2014/main" id="{F204550B-D7FD-4DAC-9F89-3F79FB6281F2}"/>
                    </a:ext>
                  </a:extLst>
                </p14:cNvPr>
                <p14:cNvContentPartPr/>
                <p14:nvPr/>
              </p14:nvContentPartPr>
              <p14:xfrm>
                <a:off x="1682325" y="5292082"/>
                <a:ext cx="11160" cy="7200"/>
              </p14:xfrm>
            </p:contentPart>
          </mc:Choice>
          <mc:Fallback>
            <p:pic>
              <p:nvPicPr>
                <p:cNvPr id="2070" name="Ink 2069">
                  <a:extLst>
                    <a:ext uri="{FF2B5EF4-FFF2-40B4-BE49-F238E27FC236}">
                      <a16:creationId xmlns:a16="http://schemas.microsoft.com/office/drawing/2014/main" id="{F204550B-D7FD-4DAC-9F89-3F79FB6281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64685" y="5274082"/>
                  <a:ext cx="46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071" name="Ink 2070">
                  <a:extLst>
                    <a:ext uri="{FF2B5EF4-FFF2-40B4-BE49-F238E27FC236}">
                      <a16:creationId xmlns:a16="http://schemas.microsoft.com/office/drawing/2014/main" id="{7C16250B-981B-4A05-A9E8-BE09AF9183C9}"/>
                    </a:ext>
                  </a:extLst>
                </p14:cNvPr>
                <p14:cNvContentPartPr/>
                <p14:nvPr/>
              </p14:nvContentPartPr>
              <p14:xfrm>
                <a:off x="1170405" y="5560642"/>
                <a:ext cx="10080" cy="14400"/>
              </p14:xfrm>
            </p:contentPart>
          </mc:Choice>
          <mc:Fallback>
            <p:pic>
              <p:nvPicPr>
                <p:cNvPr id="2071" name="Ink 2070">
                  <a:extLst>
                    <a:ext uri="{FF2B5EF4-FFF2-40B4-BE49-F238E27FC236}">
                      <a16:creationId xmlns:a16="http://schemas.microsoft.com/office/drawing/2014/main" id="{7C16250B-981B-4A05-A9E8-BE09AF9183C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52405" y="5543002"/>
                  <a:ext cx="457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27A72E5-949C-4800-8C9F-6A569D27905C}"/>
              </a:ext>
            </a:extLst>
          </p:cNvPr>
          <p:cNvGrpSpPr/>
          <p:nvPr/>
        </p:nvGrpSpPr>
        <p:grpSpPr>
          <a:xfrm>
            <a:off x="351765" y="5152080"/>
            <a:ext cx="1828800" cy="843840"/>
            <a:chOff x="351765" y="5877802"/>
            <a:chExt cx="1828800" cy="84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073" name="Ink 2072">
                  <a:extLst>
                    <a:ext uri="{FF2B5EF4-FFF2-40B4-BE49-F238E27FC236}">
                      <a16:creationId xmlns:a16="http://schemas.microsoft.com/office/drawing/2014/main" id="{202F48FD-9863-4798-8B6B-24F3AE6F5AB1}"/>
                    </a:ext>
                  </a:extLst>
                </p14:cNvPr>
                <p14:cNvContentPartPr/>
                <p14:nvPr/>
              </p14:nvContentPartPr>
              <p14:xfrm>
                <a:off x="378405" y="5881402"/>
                <a:ext cx="163440" cy="351360"/>
              </p14:xfrm>
            </p:contentPart>
          </mc:Choice>
          <mc:Fallback>
            <p:pic>
              <p:nvPicPr>
                <p:cNvPr id="2073" name="Ink 2072">
                  <a:extLst>
                    <a:ext uri="{FF2B5EF4-FFF2-40B4-BE49-F238E27FC236}">
                      <a16:creationId xmlns:a16="http://schemas.microsoft.com/office/drawing/2014/main" id="{202F48FD-9863-4798-8B6B-24F3AE6F5AB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0405" y="5863402"/>
                  <a:ext cx="1990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074" name="Ink 2073">
                  <a:extLst>
                    <a:ext uri="{FF2B5EF4-FFF2-40B4-BE49-F238E27FC236}">
                      <a16:creationId xmlns:a16="http://schemas.microsoft.com/office/drawing/2014/main" id="{8C5DAB15-FC68-4020-A945-42F01B815654}"/>
                    </a:ext>
                  </a:extLst>
                </p14:cNvPr>
                <p14:cNvContentPartPr/>
                <p14:nvPr/>
              </p14:nvContentPartPr>
              <p14:xfrm>
                <a:off x="627885" y="6062842"/>
                <a:ext cx="102600" cy="276120"/>
              </p14:xfrm>
            </p:contentPart>
          </mc:Choice>
          <mc:Fallback>
            <p:pic>
              <p:nvPicPr>
                <p:cNvPr id="2074" name="Ink 2073">
                  <a:extLst>
                    <a:ext uri="{FF2B5EF4-FFF2-40B4-BE49-F238E27FC236}">
                      <a16:creationId xmlns:a16="http://schemas.microsoft.com/office/drawing/2014/main" id="{8C5DAB15-FC68-4020-A945-42F01B81565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9885" y="6044842"/>
                  <a:ext cx="1382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075" name="Ink 2074">
                  <a:extLst>
                    <a:ext uri="{FF2B5EF4-FFF2-40B4-BE49-F238E27FC236}">
                      <a16:creationId xmlns:a16="http://schemas.microsoft.com/office/drawing/2014/main" id="{744C1B3C-89AA-4822-A641-61FB2F192DD3}"/>
                    </a:ext>
                  </a:extLst>
                </p14:cNvPr>
                <p14:cNvContentPartPr/>
                <p14:nvPr/>
              </p14:nvContentPartPr>
              <p14:xfrm>
                <a:off x="575685" y="5996962"/>
                <a:ext cx="178200" cy="24840"/>
              </p14:xfrm>
            </p:contentPart>
          </mc:Choice>
          <mc:Fallback>
            <p:pic>
              <p:nvPicPr>
                <p:cNvPr id="2075" name="Ink 2074">
                  <a:extLst>
                    <a:ext uri="{FF2B5EF4-FFF2-40B4-BE49-F238E27FC236}">
                      <a16:creationId xmlns:a16="http://schemas.microsoft.com/office/drawing/2014/main" id="{744C1B3C-89AA-4822-A641-61FB2F192DD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8045" y="5978962"/>
                  <a:ext cx="213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076" name="Ink 2075">
                  <a:extLst>
                    <a:ext uri="{FF2B5EF4-FFF2-40B4-BE49-F238E27FC236}">
                      <a16:creationId xmlns:a16="http://schemas.microsoft.com/office/drawing/2014/main" id="{DEA8D615-9264-4245-9338-CB34BC51B2FE}"/>
                    </a:ext>
                  </a:extLst>
                </p14:cNvPr>
                <p14:cNvContentPartPr/>
                <p14:nvPr/>
              </p14:nvContentPartPr>
              <p14:xfrm>
                <a:off x="351765" y="6329602"/>
                <a:ext cx="452880" cy="23760"/>
              </p14:xfrm>
            </p:contentPart>
          </mc:Choice>
          <mc:Fallback>
            <p:pic>
              <p:nvPicPr>
                <p:cNvPr id="2076" name="Ink 2075">
                  <a:extLst>
                    <a:ext uri="{FF2B5EF4-FFF2-40B4-BE49-F238E27FC236}">
                      <a16:creationId xmlns:a16="http://schemas.microsoft.com/office/drawing/2014/main" id="{DEA8D615-9264-4245-9338-CB34BC51B2F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3765" y="6311602"/>
                  <a:ext cx="488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077" name="Ink 2076">
                  <a:extLst>
                    <a:ext uri="{FF2B5EF4-FFF2-40B4-BE49-F238E27FC236}">
                      <a16:creationId xmlns:a16="http://schemas.microsoft.com/office/drawing/2014/main" id="{711CBF42-EBD1-4ED6-8547-E9075968146A}"/>
                    </a:ext>
                  </a:extLst>
                </p14:cNvPr>
                <p14:cNvContentPartPr/>
                <p14:nvPr/>
              </p14:nvContentPartPr>
              <p14:xfrm>
                <a:off x="416565" y="6463522"/>
                <a:ext cx="115920" cy="258120"/>
              </p14:xfrm>
            </p:contentPart>
          </mc:Choice>
          <mc:Fallback>
            <p:pic>
              <p:nvPicPr>
                <p:cNvPr id="2077" name="Ink 2076">
                  <a:extLst>
                    <a:ext uri="{FF2B5EF4-FFF2-40B4-BE49-F238E27FC236}">
                      <a16:creationId xmlns:a16="http://schemas.microsoft.com/office/drawing/2014/main" id="{711CBF42-EBD1-4ED6-8547-E9075968146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8925" y="6445882"/>
                  <a:ext cx="1515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078" name="Ink 2077">
                  <a:extLst>
                    <a:ext uri="{FF2B5EF4-FFF2-40B4-BE49-F238E27FC236}">
                      <a16:creationId xmlns:a16="http://schemas.microsoft.com/office/drawing/2014/main" id="{7B7D7C57-4830-43DF-96DE-E5BED9D7FD3F}"/>
                    </a:ext>
                  </a:extLst>
                </p14:cNvPr>
                <p14:cNvContentPartPr/>
                <p14:nvPr/>
              </p14:nvContentPartPr>
              <p14:xfrm>
                <a:off x="707805" y="6465322"/>
                <a:ext cx="91440" cy="234000"/>
              </p14:xfrm>
            </p:contentPart>
          </mc:Choice>
          <mc:Fallback>
            <p:pic>
              <p:nvPicPr>
                <p:cNvPr id="2078" name="Ink 2077">
                  <a:extLst>
                    <a:ext uri="{FF2B5EF4-FFF2-40B4-BE49-F238E27FC236}">
                      <a16:creationId xmlns:a16="http://schemas.microsoft.com/office/drawing/2014/main" id="{7B7D7C57-4830-43DF-96DE-E5BED9D7FD3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0165" y="6447682"/>
                  <a:ext cx="1270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079" name="Ink 2078">
                  <a:extLst>
                    <a:ext uri="{FF2B5EF4-FFF2-40B4-BE49-F238E27FC236}">
                      <a16:creationId xmlns:a16="http://schemas.microsoft.com/office/drawing/2014/main" id="{1336FEB6-3D31-4DD7-AE77-347BD57BB217}"/>
                    </a:ext>
                  </a:extLst>
                </p14:cNvPr>
                <p14:cNvContentPartPr/>
                <p14:nvPr/>
              </p14:nvContentPartPr>
              <p14:xfrm>
                <a:off x="636885" y="6548482"/>
                <a:ext cx="201600" cy="7920"/>
              </p14:xfrm>
            </p:contentPart>
          </mc:Choice>
          <mc:Fallback>
            <p:pic>
              <p:nvPicPr>
                <p:cNvPr id="2079" name="Ink 2078">
                  <a:extLst>
                    <a:ext uri="{FF2B5EF4-FFF2-40B4-BE49-F238E27FC236}">
                      <a16:creationId xmlns:a16="http://schemas.microsoft.com/office/drawing/2014/main" id="{1336FEB6-3D31-4DD7-AE77-347BD57BB21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9245" y="6530482"/>
                  <a:ext cx="237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218332B-9F02-4696-8567-BAC2BA8C9D94}"/>
                    </a:ext>
                  </a:extLst>
                </p14:cNvPr>
                <p14:cNvContentPartPr/>
                <p14:nvPr/>
              </p14:nvContentPartPr>
              <p14:xfrm>
                <a:off x="1022445" y="6248962"/>
                <a:ext cx="246960" cy="17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218332B-9F02-4696-8567-BAC2BA8C9D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04445" y="6231322"/>
                  <a:ext cx="282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CA61228-13E1-4C29-A0FC-1DC00B342BCB}"/>
                    </a:ext>
                  </a:extLst>
                </p14:cNvPr>
                <p14:cNvContentPartPr/>
                <p14:nvPr/>
              </p14:nvContentPartPr>
              <p14:xfrm>
                <a:off x="1052685" y="6319162"/>
                <a:ext cx="219600" cy="18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CA61228-13E1-4C29-A0FC-1DC00B342BC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4685" y="6301162"/>
                  <a:ext cx="255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BEF5110-0C29-416A-AC71-0F0282A39940}"/>
                    </a:ext>
                  </a:extLst>
                </p14:cNvPr>
                <p14:cNvContentPartPr/>
                <p14:nvPr/>
              </p14:nvContentPartPr>
              <p14:xfrm>
                <a:off x="1435005" y="6297562"/>
                <a:ext cx="105840" cy="13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BEF5110-0C29-416A-AC71-0F0282A399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17005" y="6279922"/>
                  <a:ext cx="141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36BEA74-AB9D-40D6-8EB6-EB0473C047E0}"/>
                    </a:ext>
                  </a:extLst>
                </p14:cNvPr>
                <p14:cNvContentPartPr/>
                <p14:nvPr/>
              </p14:nvContentPartPr>
              <p14:xfrm>
                <a:off x="1636965" y="6255802"/>
                <a:ext cx="134640" cy="179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36BEA74-AB9D-40D6-8EB6-EB0473C047E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18965" y="6237802"/>
                  <a:ext cx="170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6032FED-CC63-4FF6-9FDF-FE53CF413DF1}"/>
                    </a:ext>
                  </a:extLst>
                </p14:cNvPr>
                <p14:cNvContentPartPr/>
                <p14:nvPr/>
              </p14:nvContentPartPr>
              <p14:xfrm>
                <a:off x="1813365" y="5946202"/>
                <a:ext cx="132840" cy="311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6032FED-CC63-4FF6-9FDF-FE53CF413D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795365" y="5928562"/>
                  <a:ext cx="168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2D8E5DF-B4A2-4645-8452-789E8C10B355}"/>
                    </a:ext>
                  </a:extLst>
                </p14:cNvPr>
                <p14:cNvContentPartPr/>
                <p14:nvPr/>
              </p14:nvContentPartPr>
              <p14:xfrm>
                <a:off x="2036205" y="5991202"/>
                <a:ext cx="142200" cy="272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2D8E5DF-B4A2-4645-8452-789E8C10B35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18565" y="5973202"/>
                  <a:ext cx="177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E73D7B8-BB2B-4860-8175-E5DD615ED51D}"/>
                    </a:ext>
                  </a:extLst>
                </p14:cNvPr>
                <p14:cNvContentPartPr/>
                <p14:nvPr/>
              </p14:nvContentPartPr>
              <p14:xfrm>
                <a:off x="2086605" y="6142042"/>
                <a:ext cx="74880" cy="18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E73D7B8-BB2B-4860-8175-E5DD615ED51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68605" y="6124402"/>
                  <a:ext cx="110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7D5584D-F546-4633-B0EC-DADC0D6CE614}"/>
                    </a:ext>
                  </a:extLst>
                </p14:cNvPr>
                <p14:cNvContentPartPr/>
                <p14:nvPr/>
              </p14:nvContentPartPr>
              <p14:xfrm>
                <a:off x="1991565" y="5877802"/>
                <a:ext cx="189000" cy="78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7D5584D-F546-4633-B0EC-DADC0D6CE61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73565" y="5860162"/>
                  <a:ext cx="224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793F4EB-1D40-4501-94F4-A65D641DEA51}"/>
                    </a:ext>
                  </a:extLst>
                </p14:cNvPr>
                <p14:cNvContentPartPr/>
                <p14:nvPr/>
              </p14:nvContentPartPr>
              <p14:xfrm>
                <a:off x="1878885" y="6314122"/>
                <a:ext cx="293040" cy="33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793F4EB-1D40-4501-94F4-A65D641DEA5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61245" y="6296122"/>
                  <a:ext cx="328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5146683-239F-4255-9776-135D061C2FD5}"/>
                    </a:ext>
                  </a:extLst>
                </p14:cNvPr>
                <p14:cNvContentPartPr/>
                <p14:nvPr/>
              </p14:nvContentPartPr>
              <p14:xfrm>
                <a:off x="1868805" y="6438682"/>
                <a:ext cx="78120" cy="214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5146683-239F-4255-9776-135D061C2FD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51165" y="6421042"/>
                  <a:ext cx="113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1EB3AFF-D5C2-4B6B-BDAA-867749B79F4D}"/>
                    </a:ext>
                  </a:extLst>
                </p14:cNvPr>
                <p14:cNvContentPartPr/>
                <p14:nvPr/>
              </p14:nvContentPartPr>
              <p14:xfrm>
                <a:off x="2033325" y="6463522"/>
                <a:ext cx="108720" cy="161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1EB3AFF-D5C2-4B6B-BDAA-867749B79F4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15685" y="6445882"/>
                  <a:ext cx="144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40021EF-1B61-4E9A-902A-EC6CB847CFFF}"/>
                    </a:ext>
                  </a:extLst>
                </p14:cNvPr>
                <p14:cNvContentPartPr/>
                <p14:nvPr/>
              </p14:nvContentPartPr>
              <p14:xfrm>
                <a:off x="1964925" y="6513922"/>
                <a:ext cx="145800" cy="4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40021EF-1B61-4E9A-902A-EC6CB847CFF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46925" y="6495922"/>
                  <a:ext cx="1814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0" name="Group 2079">
            <a:extLst>
              <a:ext uri="{FF2B5EF4-FFF2-40B4-BE49-F238E27FC236}">
                <a16:creationId xmlns:a16="http://schemas.microsoft.com/office/drawing/2014/main" id="{E5892047-6FE4-4560-8ABE-41685D349F43}"/>
              </a:ext>
            </a:extLst>
          </p:cNvPr>
          <p:cNvGrpSpPr/>
          <p:nvPr/>
        </p:nvGrpSpPr>
        <p:grpSpPr>
          <a:xfrm>
            <a:off x="2421045" y="5289960"/>
            <a:ext cx="959760" cy="337680"/>
            <a:chOff x="2421045" y="6015682"/>
            <a:chExt cx="95976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5406B49-0FB7-475D-BA72-9377D9BEF95B}"/>
                    </a:ext>
                  </a:extLst>
                </p14:cNvPr>
                <p14:cNvContentPartPr/>
                <p14:nvPr/>
              </p14:nvContentPartPr>
              <p14:xfrm>
                <a:off x="2421045" y="6274162"/>
                <a:ext cx="199080" cy="16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5406B49-0FB7-475D-BA72-9377D9BEF95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03405" y="6256162"/>
                  <a:ext cx="234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BA92BB-1ADA-40D5-969E-022007B9300D}"/>
                    </a:ext>
                  </a:extLst>
                </p14:cNvPr>
                <p14:cNvContentPartPr/>
                <p14:nvPr/>
              </p14:nvContentPartPr>
              <p14:xfrm>
                <a:off x="2724165" y="6213322"/>
                <a:ext cx="160560" cy="138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BA92BB-1ADA-40D5-969E-022007B9300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06165" y="6195682"/>
                  <a:ext cx="196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E81F838-227C-4EEF-98A4-BC1238AD73E0}"/>
                    </a:ext>
                  </a:extLst>
                </p14:cNvPr>
                <p14:cNvContentPartPr/>
                <p14:nvPr/>
              </p14:nvContentPartPr>
              <p14:xfrm>
                <a:off x="2935125" y="6075442"/>
                <a:ext cx="208080" cy="262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E81F838-227C-4EEF-98A4-BC1238AD73E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17485" y="6057802"/>
                  <a:ext cx="2437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BCEFEA7-74BB-4CDD-85F7-0F72829EA071}"/>
                    </a:ext>
                  </a:extLst>
                </p14:cNvPr>
                <p14:cNvContentPartPr/>
                <p14:nvPr/>
              </p14:nvContentPartPr>
              <p14:xfrm>
                <a:off x="2897685" y="6027562"/>
                <a:ext cx="229320" cy="11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BCEFEA7-74BB-4CDD-85F7-0F72829EA07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80045" y="6009922"/>
                  <a:ext cx="264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1D93080-DD45-4292-A2CA-31D81AF94D49}"/>
                    </a:ext>
                  </a:extLst>
                </p14:cNvPr>
                <p14:cNvContentPartPr/>
                <p14:nvPr/>
              </p14:nvContentPartPr>
              <p14:xfrm>
                <a:off x="3178485" y="6108922"/>
                <a:ext cx="202320" cy="190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1D93080-DD45-4292-A2CA-31D81AF94D4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60845" y="6090922"/>
                  <a:ext cx="237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EABB22A-0903-450B-B488-0E49708F9ED5}"/>
                    </a:ext>
                  </a:extLst>
                </p14:cNvPr>
                <p14:cNvContentPartPr/>
                <p14:nvPr/>
              </p14:nvContentPartPr>
              <p14:xfrm>
                <a:off x="3280005" y="6015682"/>
                <a:ext cx="19440" cy="337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EABB22A-0903-450B-B488-0E49708F9ED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62365" y="5997682"/>
                  <a:ext cx="5508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4" name="Group 2083">
            <a:extLst>
              <a:ext uri="{FF2B5EF4-FFF2-40B4-BE49-F238E27FC236}">
                <a16:creationId xmlns:a16="http://schemas.microsoft.com/office/drawing/2014/main" id="{3290D9E2-A936-40C5-B299-FDB879E62C23}"/>
              </a:ext>
            </a:extLst>
          </p:cNvPr>
          <p:cNvGrpSpPr/>
          <p:nvPr/>
        </p:nvGrpSpPr>
        <p:grpSpPr>
          <a:xfrm>
            <a:off x="3787245" y="5350800"/>
            <a:ext cx="259200" cy="230760"/>
            <a:chOff x="3787245" y="6076522"/>
            <a:chExt cx="25920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081" name="Ink 2080">
                  <a:extLst>
                    <a:ext uri="{FF2B5EF4-FFF2-40B4-BE49-F238E27FC236}">
                      <a16:creationId xmlns:a16="http://schemas.microsoft.com/office/drawing/2014/main" id="{AE54A659-E2F8-41B9-9765-A7ED44C2FC5D}"/>
                    </a:ext>
                  </a:extLst>
                </p14:cNvPr>
                <p14:cNvContentPartPr/>
                <p14:nvPr/>
              </p14:nvContentPartPr>
              <p14:xfrm>
                <a:off x="3841605" y="6076522"/>
                <a:ext cx="37800" cy="230760"/>
              </p14:xfrm>
            </p:contentPart>
          </mc:Choice>
          <mc:Fallback>
            <p:pic>
              <p:nvPicPr>
                <p:cNvPr id="2081" name="Ink 2080">
                  <a:extLst>
                    <a:ext uri="{FF2B5EF4-FFF2-40B4-BE49-F238E27FC236}">
                      <a16:creationId xmlns:a16="http://schemas.microsoft.com/office/drawing/2014/main" id="{AE54A659-E2F8-41B9-9765-A7ED44C2FC5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23965" y="6058882"/>
                  <a:ext cx="734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082" name="Ink 2081">
                  <a:extLst>
                    <a:ext uri="{FF2B5EF4-FFF2-40B4-BE49-F238E27FC236}">
                      <a16:creationId xmlns:a16="http://schemas.microsoft.com/office/drawing/2014/main" id="{95F69322-6709-4476-B339-699EBF7E4552}"/>
                    </a:ext>
                  </a:extLst>
                </p14:cNvPr>
                <p14:cNvContentPartPr/>
                <p14:nvPr/>
              </p14:nvContentPartPr>
              <p14:xfrm>
                <a:off x="3787245" y="6198922"/>
                <a:ext cx="259200" cy="17280"/>
              </p14:xfrm>
            </p:contentPart>
          </mc:Choice>
          <mc:Fallback>
            <p:pic>
              <p:nvPicPr>
                <p:cNvPr id="2082" name="Ink 2081">
                  <a:extLst>
                    <a:ext uri="{FF2B5EF4-FFF2-40B4-BE49-F238E27FC236}">
                      <a16:creationId xmlns:a16="http://schemas.microsoft.com/office/drawing/2014/main" id="{95F69322-6709-4476-B339-699EBF7E455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69245" y="6181282"/>
                  <a:ext cx="29484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083" name="Ink 2082">
                <a:extLst>
                  <a:ext uri="{FF2B5EF4-FFF2-40B4-BE49-F238E27FC236}">
                    <a16:creationId xmlns:a16="http://schemas.microsoft.com/office/drawing/2014/main" id="{99FA6E09-1D28-44CF-B271-92BC4E5E4182}"/>
                  </a:ext>
                </a:extLst>
              </p14:cNvPr>
              <p14:cNvContentPartPr/>
              <p14:nvPr/>
            </p14:nvContentPartPr>
            <p14:xfrm>
              <a:off x="4279005" y="5432160"/>
              <a:ext cx="174600" cy="165600"/>
            </p14:xfrm>
          </p:contentPart>
        </mc:Choice>
        <mc:Fallback>
          <p:pic>
            <p:nvPicPr>
              <p:cNvPr id="2083" name="Ink 2082">
                <a:extLst>
                  <a:ext uri="{FF2B5EF4-FFF2-40B4-BE49-F238E27FC236}">
                    <a16:creationId xmlns:a16="http://schemas.microsoft.com/office/drawing/2014/main" id="{99FA6E09-1D28-44CF-B271-92BC4E5E418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261365" y="5414160"/>
                <a:ext cx="21024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8" name="Group 2097">
            <a:extLst>
              <a:ext uri="{FF2B5EF4-FFF2-40B4-BE49-F238E27FC236}">
                <a16:creationId xmlns:a16="http://schemas.microsoft.com/office/drawing/2014/main" id="{C8A0ED78-A23B-407E-88F1-FCD29E9D086F}"/>
              </a:ext>
            </a:extLst>
          </p:cNvPr>
          <p:cNvGrpSpPr/>
          <p:nvPr/>
        </p:nvGrpSpPr>
        <p:grpSpPr>
          <a:xfrm>
            <a:off x="4533165" y="5202480"/>
            <a:ext cx="1679400" cy="471960"/>
            <a:chOff x="4533165" y="5928202"/>
            <a:chExt cx="167940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085" name="Ink 2084">
                  <a:extLst>
                    <a:ext uri="{FF2B5EF4-FFF2-40B4-BE49-F238E27FC236}">
                      <a16:creationId xmlns:a16="http://schemas.microsoft.com/office/drawing/2014/main" id="{18A873EB-195F-4EB8-ADD3-8A6DBBFCB2B2}"/>
                    </a:ext>
                  </a:extLst>
                </p14:cNvPr>
                <p14:cNvContentPartPr/>
                <p14:nvPr/>
              </p14:nvContentPartPr>
              <p14:xfrm>
                <a:off x="4576725" y="6053122"/>
                <a:ext cx="235440" cy="347040"/>
              </p14:xfrm>
            </p:contentPart>
          </mc:Choice>
          <mc:Fallback>
            <p:pic>
              <p:nvPicPr>
                <p:cNvPr id="2085" name="Ink 2084">
                  <a:extLst>
                    <a:ext uri="{FF2B5EF4-FFF2-40B4-BE49-F238E27FC236}">
                      <a16:creationId xmlns:a16="http://schemas.microsoft.com/office/drawing/2014/main" id="{18A873EB-195F-4EB8-ADD3-8A6DBBFCB2B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59085" y="6035122"/>
                  <a:ext cx="2710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086" name="Ink 2085">
                  <a:extLst>
                    <a:ext uri="{FF2B5EF4-FFF2-40B4-BE49-F238E27FC236}">
                      <a16:creationId xmlns:a16="http://schemas.microsoft.com/office/drawing/2014/main" id="{42282C95-7D7F-40EF-87AE-A0D486A5C502}"/>
                    </a:ext>
                  </a:extLst>
                </p14:cNvPr>
                <p14:cNvContentPartPr/>
                <p14:nvPr/>
              </p14:nvContentPartPr>
              <p14:xfrm>
                <a:off x="4533165" y="6008842"/>
                <a:ext cx="321480" cy="18360"/>
              </p14:xfrm>
            </p:contentPart>
          </mc:Choice>
          <mc:Fallback>
            <p:pic>
              <p:nvPicPr>
                <p:cNvPr id="2086" name="Ink 2085">
                  <a:extLst>
                    <a:ext uri="{FF2B5EF4-FFF2-40B4-BE49-F238E27FC236}">
                      <a16:creationId xmlns:a16="http://schemas.microsoft.com/office/drawing/2014/main" id="{42282C95-7D7F-40EF-87AE-A0D486A5C50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15165" y="5991202"/>
                  <a:ext cx="357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087" name="Ink 2086">
                  <a:extLst>
                    <a:ext uri="{FF2B5EF4-FFF2-40B4-BE49-F238E27FC236}">
                      <a16:creationId xmlns:a16="http://schemas.microsoft.com/office/drawing/2014/main" id="{1D5CBC16-0CE6-4B97-A343-CC3D20D8FA1B}"/>
                    </a:ext>
                  </a:extLst>
                </p14:cNvPr>
                <p14:cNvContentPartPr/>
                <p14:nvPr/>
              </p14:nvContentPartPr>
              <p14:xfrm>
                <a:off x="4872645" y="6148882"/>
                <a:ext cx="168120" cy="173880"/>
              </p14:xfrm>
            </p:contentPart>
          </mc:Choice>
          <mc:Fallback>
            <p:pic>
              <p:nvPicPr>
                <p:cNvPr id="2087" name="Ink 2086">
                  <a:extLst>
                    <a:ext uri="{FF2B5EF4-FFF2-40B4-BE49-F238E27FC236}">
                      <a16:creationId xmlns:a16="http://schemas.microsoft.com/office/drawing/2014/main" id="{1D5CBC16-0CE6-4B97-A343-CC3D20D8FA1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55005" y="6130882"/>
                  <a:ext cx="203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088" name="Ink 2087">
                  <a:extLst>
                    <a:ext uri="{FF2B5EF4-FFF2-40B4-BE49-F238E27FC236}">
                      <a16:creationId xmlns:a16="http://schemas.microsoft.com/office/drawing/2014/main" id="{E248ADFD-719F-4853-B98F-FD0566F45C62}"/>
                    </a:ext>
                  </a:extLst>
                </p14:cNvPr>
                <p14:cNvContentPartPr/>
                <p14:nvPr/>
              </p14:nvContentPartPr>
              <p14:xfrm>
                <a:off x="4857525" y="6227722"/>
                <a:ext cx="162720" cy="83880"/>
              </p14:xfrm>
            </p:contentPart>
          </mc:Choice>
          <mc:Fallback>
            <p:pic>
              <p:nvPicPr>
                <p:cNvPr id="2088" name="Ink 2087">
                  <a:extLst>
                    <a:ext uri="{FF2B5EF4-FFF2-40B4-BE49-F238E27FC236}">
                      <a16:creationId xmlns:a16="http://schemas.microsoft.com/office/drawing/2014/main" id="{E248ADFD-719F-4853-B98F-FD0566F45C6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39525" y="6210082"/>
                  <a:ext cx="198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089" name="Ink 2088">
                  <a:extLst>
                    <a:ext uri="{FF2B5EF4-FFF2-40B4-BE49-F238E27FC236}">
                      <a16:creationId xmlns:a16="http://schemas.microsoft.com/office/drawing/2014/main" id="{0CA7C843-8FBC-40A0-B09A-CF6DBF7A6064}"/>
                    </a:ext>
                  </a:extLst>
                </p14:cNvPr>
                <p14:cNvContentPartPr/>
                <p14:nvPr/>
              </p14:nvContentPartPr>
              <p14:xfrm>
                <a:off x="5135805" y="6011002"/>
                <a:ext cx="73440" cy="342000"/>
              </p14:xfrm>
            </p:contentPart>
          </mc:Choice>
          <mc:Fallback>
            <p:pic>
              <p:nvPicPr>
                <p:cNvPr id="2089" name="Ink 2088">
                  <a:extLst>
                    <a:ext uri="{FF2B5EF4-FFF2-40B4-BE49-F238E27FC236}">
                      <a16:creationId xmlns:a16="http://schemas.microsoft.com/office/drawing/2014/main" id="{0CA7C843-8FBC-40A0-B09A-CF6DBF7A606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18165" y="5993362"/>
                  <a:ext cx="1090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090" name="Ink 2089">
                  <a:extLst>
                    <a:ext uri="{FF2B5EF4-FFF2-40B4-BE49-F238E27FC236}">
                      <a16:creationId xmlns:a16="http://schemas.microsoft.com/office/drawing/2014/main" id="{A12AF827-9AF7-4785-B4F1-A6DE467781AE}"/>
                    </a:ext>
                  </a:extLst>
                </p14:cNvPr>
                <p14:cNvContentPartPr/>
                <p14:nvPr/>
              </p14:nvContentPartPr>
              <p14:xfrm>
                <a:off x="5302125" y="6081562"/>
                <a:ext cx="218160" cy="221400"/>
              </p14:xfrm>
            </p:contentPart>
          </mc:Choice>
          <mc:Fallback>
            <p:pic>
              <p:nvPicPr>
                <p:cNvPr id="2090" name="Ink 2089">
                  <a:extLst>
                    <a:ext uri="{FF2B5EF4-FFF2-40B4-BE49-F238E27FC236}">
                      <a16:creationId xmlns:a16="http://schemas.microsoft.com/office/drawing/2014/main" id="{A12AF827-9AF7-4785-B4F1-A6DE467781A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84485" y="6063922"/>
                  <a:ext cx="253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091" name="Ink 2090">
                  <a:extLst>
                    <a:ext uri="{FF2B5EF4-FFF2-40B4-BE49-F238E27FC236}">
                      <a16:creationId xmlns:a16="http://schemas.microsoft.com/office/drawing/2014/main" id="{C89EF040-7954-44CA-9496-1F33763967F3}"/>
                    </a:ext>
                  </a:extLst>
                </p14:cNvPr>
                <p14:cNvContentPartPr/>
                <p14:nvPr/>
              </p14:nvContentPartPr>
              <p14:xfrm>
                <a:off x="5303925" y="6017122"/>
                <a:ext cx="201600" cy="11520"/>
              </p14:xfrm>
            </p:contentPart>
          </mc:Choice>
          <mc:Fallback>
            <p:pic>
              <p:nvPicPr>
                <p:cNvPr id="2091" name="Ink 2090">
                  <a:extLst>
                    <a:ext uri="{FF2B5EF4-FFF2-40B4-BE49-F238E27FC236}">
                      <a16:creationId xmlns:a16="http://schemas.microsoft.com/office/drawing/2014/main" id="{C89EF040-7954-44CA-9496-1F33763967F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286285" y="5999482"/>
                  <a:ext cx="237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092" name="Ink 2091">
                  <a:extLst>
                    <a:ext uri="{FF2B5EF4-FFF2-40B4-BE49-F238E27FC236}">
                      <a16:creationId xmlns:a16="http://schemas.microsoft.com/office/drawing/2014/main" id="{0B9A52AC-9ECD-4FD5-9610-9EE1643988C9}"/>
                    </a:ext>
                  </a:extLst>
                </p14:cNvPr>
                <p14:cNvContentPartPr/>
                <p14:nvPr/>
              </p14:nvContentPartPr>
              <p14:xfrm>
                <a:off x="5512725" y="6110362"/>
                <a:ext cx="223920" cy="186480"/>
              </p14:xfrm>
            </p:contentPart>
          </mc:Choice>
          <mc:Fallback>
            <p:pic>
              <p:nvPicPr>
                <p:cNvPr id="2092" name="Ink 2091">
                  <a:extLst>
                    <a:ext uri="{FF2B5EF4-FFF2-40B4-BE49-F238E27FC236}">
                      <a16:creationId xmlns:a16="http://schemas.microsoft.com/office/drawing/2014/main" id="{0B9A52AC-9ECD-4FD5-9610-9EE1643988C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94725" y="6092362"/>
                  <a:ext cx="2595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093" name="Ink 2092">
                  <a:extLst>
                    <a:ext uri="{FF2B5EF4-FFF2-40B4-BE49-F238E27FC236}">
                      <a16:creationId xmlns:a16="http://schemas.microsoft.com/office/drawing/2014/main" id="{9B487739-8066-48DC-89F5-C95D029D0454}"/>
                    </a:ext>
                  </a:extLst>
                </p14:cNvPr>
                <p14:cNvContentPartPr/>
                <p14:nvPr/>
              </p14:nvContentPartPr>
              <p14:xfrm>
                <a:off x="5528925" y="6178762"/>
                <a:ext cx="191160" cy="119160"/>
              </p14:xfrm>
            </p:contentPart>
          </mc:Choice>
          <mc:Fallback>
            <p:pic>
              <p:nvPicPr>
                <p:cNvPr id="2093" name="Ink 2092">
                  <a:extLst>
                    <a:ext uri="{FF2B5EF4-FFF2-40B4-BE49-F238E27FC236}">
                      <a16:creationId xmlns:a16="http://schemas.microsoft.com/office/drawing/2014/main" id="{9B487739-8066-48DC-89F5-C95D029D045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510925" y="6160762"/>
                  <a:ext cx="226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094" name="Ink 2093">
                  <a:extLst>
                    <a:ext uri="{FF2B5EF4-FFF2-40B4-BE49-F238E27FC236}">
                      <a16:creationId xmlns:a16="http://schemas.microsoft.com/office/drawing/2014/main" id="{1480C35E-009A-4D97-A353-E123B429A1A5}"/>
                    </a:ext>
                  </a:extLst>
                </p14:cNvPr>
                <p14:cNvContentPartPr/>
                <p14:nvPr/>
              </p14:nvContentPartPr>
              <p14:xfrm>
                <a:off x="5805045" y="6046282"/>
                <a:ext cx="205560" cy="237600"/>
              </p14:xfrm>
            </p:contentPart>
          </mc:Choice>
          <mc:Fallback>
            <p:pic>
              <p:nvPicPr>
                <p:cNvPr id="2094" name="Ink 2093">
                  <a:extLst>
                    <a:ext uri="{FF2B5EF4-FFF2-40B4-BE49-F238E27FC236}">
                      <a16:creationId xmlns:a16="http://schemas.microsoft.com/office/drawing/2014/main" id="{1480C35E-009A-4D97-A353-E123B429A1A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87045" y="6028642"/>
                  <a:ext cx="2412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095" name="Ink 2094">
                  <a:extLst>
                    <a:ext uri="{FF2B5EF4-FFF2-40B4-BE49-F238E27FC236}">
                      <a16:creationId xmlns:a16="http://schemas.microsoft.com/office/drawing/2014/main" id="{1E80318F-7C40-469F-9908-89D1D19A51C1}"/>
                    </a:ext>
                  </a:extLst>
                </p14:cNvPr>
                <p14:cNvContentPartPr/>
                <p14:nvPr/>
              </p14:nvContentPartPr>
              <p14:xfrm>
                <a:off x="5881365" y="6203242"/>
                <a:ext cx="81720" cy="10800"/>
              </p14:xfrm>
            </p:contentPart>
          </mc:Choice>
          <mc:Fallback>
            <p:pic>
              <p:nvPicPr>
                <p:cNvPr id="2095" name="Ink 2094">
                  <a:extLst>
                    <a:ext uri="{FF2B5EF4-FFF2-40B4-BE49-F238E27FC236}">
                      <a16:creationId xmlns:a16="http://schemas.microsoft.com/office/drawing/2014/main" id="{1E80318F-7C40-469F-9908-89D1D19A51C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63365" y="6185602"/>
                  <a:ext cx="117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096" name="Ink 2095">
                  <a:extLst>
                    <a:ext uri="{FF2B5EF4-FFF2-40B4-BE49-F238E27FC236}">
                      <a16:creationId xmlns:a16="http://schemas.microsoft.com/office/drawing/2014/main" id="{9E2D2EC6-6B21-437C-8101-B270C750DF3C}"/>
                    </a:ext>
                  </a:extLst>
                </p14:cNvPr>
                <p14:cNvContentPartPr/>
                <p14:nvPr/>
              </p14:nvContentPartPr>
              <p14:xfrm>
                <a:off x="5819085" y="5984002"/>
                <a:ext cx="164160" cy="16920"/>
              </p14:xfrm>
            </p:contentPart>
          </mc:Choice>
          <mc:Fallback>
            <p:pic>
              <p:nvPicPr>
                <p:cNvPr id="2096" name="Ink 2095">
                  <a:extLst>
                    <a:ext uri="{FF2B5EF4-FFF2-40B4-BE49-F238E27FC236}">
                      <a16:creationId xmlns:a16="http://schemas.microsoft.com/office/drawing/2014/main" id="{9E2D2EC6-6B21-437C-8101-B270C750DF3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01085" y="5966002"/>
                  <a:ext cx="199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097" name="Ink 2096">
                  <a:extLst>
                    <a:ext uri="{FF2B5EF4-FFF2-40B4-BE49-F238E27FC236}">
                      <a16:creationId xmlns:a16="http://schemas.microsoft.com/office/drawing/2014/main" id="{5D670BCD-AFBF-4F69-9AD8-290D8D797F72}"/>
                    </a:ext>
                  </a:extLst>
                </p14:cNvPr>
                <p14:cNvContentPartPr/>
                <p14:nvPr/>
              </p14:nvContentPartPr>
              <p14:xfrm>
                <a:off x="6021765" y="5928202"/>
                <a:ext cx="190800" cy="468000"/>
              </p14:xfrm>
            </p:contentPart>
          </mc:Choice>
          <mc:Fallback>
            <p:pic>
              <p:nvPicPr>
                <p:cNvPr id="2097" name="Ink 2096">
                  <a:extLst>
                    <a:ext uri="{FF2B5EF4-FFF2-40B4-BE49-F238E27FC236}">
                      <a16:creationId xmlns:a16="http://schemas.microsoft.com/office/drawing/2014/main" id="{5D670BCD-AFBF-4F69-9AD8-290D8D797F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04125" y="5910562"/>
                  <a:ext cx="226440" cy="50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099" name="Ink 2098">
                <a:extLst>
                  <a:ext uri="{FF2B5EF4-FFF2-40B4-BE49-F238E27FC236}">
                    <a16:creationId xmlns:a16="http://schemas.microsoft.com/office/drawing/2014/main" id="{7508AC1A-FCB1-4135-8467-2B36F5EDA9DC}"/>
                  </a:ext>
                </a:extLst>
              </p14:cNvPr>
              <p14:cNvContentPartPr/>
              <p14:nvPr/>
            </p14:nvContentPartPr>
            <p14:xfrm>
              <a:off x="6468165" y="5595600"/>
              <a:ext cx="58680" cy="198720"/>
            </p14:xfrm>
          </p:contentPart>
        </mc:Choice>
        <mc:Fallback>
          <p:pic>
            <p:nvPicPr>
              <p:cNvPr id="2099" name="Ink 2098">
                <a:extLst>
                  <a:ext uri="{FF2B5EF4-FFF2-40B4-BE49-F238E27FC236}">
                    <a16:creationId xmlns:a16="http://schemas.microsoft.com/office/drawing/2014/main" id="{7508AC1A-FCB1-4135-8467-2B36F5EDA9D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450165" y="5577600"/>
                <a:ext cx="9432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4" name="Group 2123">
            <a:extLst>
              <a:ext uri="{FF2B5EF4-FFF2-40B4-BE49-F238E27FC236}">
                <a16:creationId xmlns:a16="http://schemas.microsoft.com/office/drawing/2014/main" id="{20F27DBD-8FB7-4575-9C1F-79C1583E74A7}"/>
              </a:ext>
            </a:extLst>
          </p:cNvPr>
          <p:cNvGrpSpPr/>
          <p:nvPr/>
        </p:nvGrpSpPr>
        <p:grpSpPr>
          <a:xfrm>
            <a:off x="6906285" y="5135880"/>
            <a:ext cx="2172960" cy="567720"/>
            <a:chOff x="6906285" y="5861602"/>
            <a:chExt cx="2172960" cy="56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105" name="Ink 2104">
                  <a:extLst>
                    <a:ext uri="{FF2B5EF4-FFF2-40B4-BE49-F238E27FC236}">
                      <a16:creationId xmlns:a16="http://schemas.microsoft.com/office/drawing/2014/main" id="{F54E1617-2315-47DB-BD88-CB97D5FFBB56}"/>
                    </a:ext>
                  </a:extLst>
                </p14:cNvPr>
                <p14:cNvContentPartPr/>
                <p14:nvPr/>
              </p14:nvContentPartPr>
              <p14:xfrm>
                <a:off x="7416765" y="5861602"/>
                <a:ext cx="201600" cy="9000"/>
              </p14:xfrm>
            </p:contentPart>
          </mc:Choice>
          <mc:Fallback>
            <p:pic>
              <p:nvPicPr>
                <p:cNvPr id="2105" name="Ink 2104">
                  <a:extLst>
                    <a:ext uri="{FF2B5EF4-FFF2-40B4-BE49-F238E27FC236}">
                      <a16:creationId xmlns:a16="http://schemas.microsoft.com/office/drawing/2014/main" id="{F54E1617-2315-47DB-BD88-CB97D5FFBB5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98765" y="5843962"/>
                  <a:ext cx="237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100" name="Ink 2099">
                  <a:extLst>
                    <a:ext uri="{FF2B5EF4-FFF2-40B4-BE49-F238E27FC236}">
                      <a16:creationId xmlns:a16="http://schemas.microsoft.com/office/drawing/2014/main" id="{2C27ED45-E1AC-492B-A41A-88AAD58FC5FC}"/>
                    </a:ext>
                  </a:extLst>
                </p14:cNvPr>
                <p14:cNvContentPartPr/>
                <p14:nvPr/>
              </p14:nvContentPartPr>
              <p14:xfrm>
                <a:off x="6906285" y="6073642"/>
                <a:ext cx="257760" cy="226440"/>
              </p14:xfrm>
            </p:contentPart>
          </mc:Choice>
          <mc:Fallback>
            <p:pic>
              <p:nvPicPr>
                <p:cNvPr id="2100" name="Ink 2099">
                  <a:extLst>
                    <a:ext uri="{FF2B5EF4-FFF2-40B4-BE49-F238E27FC236}">
                      <a16:creationId xmlns:a16="http://schemas.microsoft.com/office/drawing/2014/main" id="{2C27ED45-E1AC-492B-A41A-88AAD58FC5F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88645" y="6055642"/>
                  <a:ext cx="293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101" name="Ink 2100">
                  <a:extLst>
                    <a:ext uri="{FF2B5EF4-FFF2-40B4-BE49-F238E27FC236}">
                      <a16:creationId xmlns:a16="http://schemas.microsoft.com/office/drawing/2014/main" id="{A638C2FE-AA8F-41E7-8D86-E2519EEBE858}"/>
                    </a:ext>
                  </a:extLst>
                </p14:cNvPr>
                <p14:cNvContentPartPr/>
                <p14:nvPr/>
              </p14:nvContentPartPr>
              <p14:xfrm>
                <a:off x="7208685" y="6288202"/>
                <a:ext cx="138600" cy="89280"/>
              </p14:xfrm>
            </p:contentPart>
          </mc:Choice>
          <mc:Fallback>
            <p:pic>
              <p:nvPicPr>
                <p:cNvPr id="2101" name="Ink 2100">
                  <a:extLst>
                    <a:ext uri="{FF2B5EF4-FFF2-40B4-BE49-F238E27FC236}">
                      <a16:creationId xmlns:a16="http://schemas.microsoft.com/office/drawing/2014/main" id="{A638C2FE-AA8F-41E7-8D86-E2519EEBE85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190685" y="6270562"/>
                  <a:ext cx="174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102" name="Ink 2101">
                  <a:extLst>
                    <a:ext uri="{FF2B5EF4-FFF2-40B4-BE49-F238E27FC236}">
                      <a16:creationId xmlns:a16="http://schemas.microsoft.com/office/drawing/2014/main" id="{5B6B3716-B6C1-4D60-B348-6E9DAAAB1806}"/>
                    </a:ext>
                  </a:extLst>
                </p14:cNvPr>
                <p14:cNvContentPartPr/>
                <p14:nvPr/>
              </p14:nvContentPartPr>
              <p14:xfrm>
                <a:off x="7436565" y="6017122"/>
                <a:ext cx="9000" cy="343800"/>
              </p14:xfrm>
            </p:contentPart>
          </mc:Choice>
          <mc:Fallback>
            <p:pic>
              <p:nvPicPr>
                <p:cNvPr id="2102" name="Ink 2101">
                  <a:extLst>
                    <a:ext uri="{FF2B5EF4-FFF2-40B4-BE49-F238E27FC236}">
                      <a16:creationId xmlns:a16="http://schemas.microsoft.com/office/drawing/2014/main" id="{5B6B3716-B6C1-4D60-B348-6E9DAAAB180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18565" y="5999482"/>
                  <a:ext cx="446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103" name="Ink 2102">
                  <a:extLst>
                    <a:ext uri="{FF2B5EF4-FFF2-40B4-BE49-F238E27FC236}">
                      <a16:creationId xmlns:a16="http://schemas.microsoft.com/office/drawing/2014/main" id="{4D3B25C0-BB07-47E0-9786-087E618CA5B2}"/>
                    </a:ext>
                  </a:extLst>
                </p14:cNvPr>
                <p14:cNvContentPartPr/>
                <p14:nvPr/>
              </p14:nvContentPartPr>
              <p14:xfrm>
                <a:off x="7610805" y="6046282"/>
                <a:ext cx="13320" cy="323640"/>
              </p14:xfrm>
            </p:contentPart>
          </mc:Choice>
          <mc:Fallback>
            <p:pic>
              <p:nvPicPr>
                <p:cNvPr id="2103" name="Ink 2102">
                  <a:extLst>
                    <a:ext uri="{FF2B5EF4-FFF2-40B4-BE49-F238E27FC236}">
                      <a16:creationId xmlns:a16="http://schemas.microsoft.com/office/drawing/2014/main" id="{4D3B25C0-BB07-47E0-9786-087E618CA5B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93165" y="6028642"/>
                  <a:ext cx="489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104" name="Ink 2103">
                  <a:extLst>
                    <a:ext uri="{FF2B5EF4-FFF2-40B4-BE49-F238E27FC236}">
                      <a16:creationId xmlns:a16="http://schemas.microsoft.com/office/drawing/2014/main" id="{A0F2F1E5-97FF-4AEC-9170-074C2D63A505}"/>
                    </a:ext>
                  </a:extLst>
                </p14:cNvPr>
                <p14:cNvContentPartPr/>
                <p14:nvPr/>
              </p14:nvContentPartPr>
              <p14:xfrm>
                <a:off x="7441605" y="6231322"/>
                <a:ext cx="158760" cy="8280"/>
              </p14:xfrm>
            </p:contentPart>
          </mc:Choice>
          <mc:Fallback>
            <p:pic>
              <p:nvPicPr>
                <p:cNvPr id="2104" name="Ink 2103">
                  <a:extLst>
                    <a:ext uri="{FF2B5EF4-FFF2-40B4-BE49-F238E27FC236}">
                      <a16:creationId xmlns:a16="http://schemas.microsoft.com/office/drawing/2014/main" id="{A0F2F1E5-97FF-4AEC-9170-074C2D63A50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23605" y="6213682"/>
                  <a:ext cx="194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106" name="Ink 2105">
                  <a:extLst>
                    <a:ext uri="{FF2B5EF4-FFF2-40B4-BE49-F238E27FC236}">
                      <a16:creationId xmlns:a16="http://schemas.microsoft.com/office/drawing/2014/main" id="{FA515695-990B-4804-9B3F-CB0888E16569}"/>
                    </a:ext>
                  </a:extLst>
                </p14:cNvPr>
                <p14:cNvContentPartPr/>
                <p14:nvPr/>
              </p14:nvContentPartPr>
              <p14:xfrm>
                <a:off x="7723485" y="6166882"/>
                <a:ext cx="146160" cy="11520"/>
              </p14:xfrm>
            </p:contentPart>
          </mc:Choice>
          <mc:Fallback>
            <p:pic>
              <p:nvPicPr>
                <p:cNvPr id="2106" name="Ink 2105">
                  <a:extLst>
                    <a:ext uri="{FF2B5EF4-FFF2-40B4-BE49-F238E27FC236}">
                      <a16:creationId xmlns:a16="http://schemas.microsoft.com/office/drawing/2014/main" id="{FA515695-990B-4804-9B3F-CB0888E1656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705845" y="6149242"/>
                  <a:ext cx="181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107" name="Ink 2106">
                  <a:extLst>
                    <a:ext uri="{FF2B5EF4-FFF2-40B4-BE49-F238E27FC236}">
                      <a16:creationId xmlns:a16="http://schemas.microsoft.com/office/drawing/2014/main" id="{2FF5CF25-649C-415B-9DEF-B17CDF7BCFD0}"/>
                    </a:ext>
                  </a:extLst>
                </p14:cNvPr>
                <p14:cNvContentPartPr/>
                <p14:nvPr/>
              </p14:nvContentPartPr>
              <p14:xfrm>
                <a:off x="7749765" y="6252922"/>
                <a:ext cx="106920" cy="10080"/>
              </p14:xfrm>
            </p:contentPart>
          </mc:Choice>
          <mc:Fallback>
            <p:pic>
              <p:nvPicPr>
                <p:cNvPr id="2107" name="Ink 2106">
                  <a:extLst>
                    <a:ext uri="{FF2B5EF4-FFF2-40B4-BE49-F238E27FC236}">
                      <a16:creationId xmlns:a16="http://schemas.microsoft.com/office/drawing/2014/main" id="{2FF5CF25-649C-415B-9DEF-B17CDF7BCFD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31765" y="6234922"/>
                  <a:ext cx="142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108" name="Ink 2107">
                  <a:extLst>
                    <a:ext uri="{FF2B5EF4-FFF2-40B4-BE49-F238E27FC236}">
                      <a16:creationId xmlns:a16="http://schemas.microsoft.com/office/drawing/2014/main" id="{4AE42B13-0FA4-430C-AA95-8360130BF024}"/>
                    </a:ext>
                  </a:extLst>
                </p14:cNvPr>
                <p14:cNvContentPartPr/>
                <p14:nvPr/>
              </p14:nvContentPartPr>
              <p14:xfrm>
                <a:off x="7752285" y="6311242"/>
                <a:ext cx="124200" cy="5760"/>
              </p14:xfrm>
            </p:contentPart>
          </mc:Choice>
          <mc:Fallback>
            <p:pic>
              <p:nvPicPr>
                <p:cNvPr id="2108" name="Ink 2107">
                  <a:extLst>
                    <a:ext uri="{FF2B5EF4-FFF2-40B4-BE49-F238E27FC236}">
                      <a16:creationId xmlns:a16="http://schemas.microsoft.com/office/drawing/2014/main" id="{4AE42B13-0FA4-430C-AA95-8360130BF02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734285" y="6293602"/>
                  <a:ext cx="159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110" name="Ink 2109">
                  <a:extLst>
                    <a:ext uri="{FF2B5EF4-FFF2-40B4-BE49-F238E27FC236}">
                      <a16:creationId xmlns:a16="http://schemas.microsoft.com/office/drawing/2014/main" id="{2CD32C70-5783-4C6E-AEF0-02628FFB1D6B}"/>
                    </a:ext>
                  </a:extLst>
                </p14:cNvPr>
                <p14:cNvContentPartPr/>
                <p14:nvPr/>
              </p14:nvContentPartPr>
              <p14:xfrm>
                <a:off x="7975485" y="6058522"/>
                <a:ext cx="182160" cy="311040"/>
              </p14:xfrm>
            </p:contentPart>
          </mc:Choice>
          <mc:Fallback>
            <p:pic>
              <p:nvPicPr>
                <p:cNvPr id="2110" name="Ink 2109">
                  <a:extLst>
                    <a:ext uri="{FF2B5EF4-FFF2-40B4-BE49-F238E27FC236}">
                      <a16:creationId xmlns:a16="http://schemas.microsoft.com/office/drawing/2014/main" id="{2CD32C70-5783-4C6E-AEF0-02628FFB1D6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57485" y="6040882"/>
                  <a:ext cx="2178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111" name="Ink 2110">
                  <a:extLst>
                    <a:ext uri="{FF2B5EF4-FFF2-40B4-BE49-F238E27FC236}">
                      <a16:creationId xmlns:a16="http://schemas.microsoft.com/office/drawing/2014/main" id="{F0252220-1E4D-42E6-AF73-9DA5921CE210}"/>
                    </a:ext>
                  </a:extLst>
                </p14:cNvPr>
                <p14:cNvContentPartPr/>
                <p14:nvPr/>
              </p14:nvContentPartPr>
              <p14:xfrm>
                <a:off x="7953165" y="5956282"/>
                <a:ext cx="170640" cy="30600"/>
              </p14:xfrm>
            </p:contentPart>
          </mc:Choice>
          <mc:Fallback>
            <p:pic>
              <p:nvPicPr>
                <p:cNvPr id="2111" name="Ink 2110">
                  <a:extLst>
                    <a:ext uri="{FF2B5EF4-FFF2-40B4-BE49-F238E27FC236}">
                      <a16:creationId xmlns:a16="http://schemas.microsoft.com/office/drawing/2014/main" id="{F0252220-1E4D-42E6-AF73-9DA5921CE21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35525" y="5938642"/>
                  <a:ext cx="206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112" name="Ink 2111">
                  <a:extLst>
                    <a:ext uri="{FF2B5EF4-FFF2-40B4-BE49-F238E27FC236}">
                      <a16:creationId xmlns:a16="http://schemas.microsoft.com/office/drawing/2014/main" id="{98273A6B-6620-4872-BF0A-0654A1D6296E}"/>
                    </a:ext>
                  </a:extLst>
                </p14:cNvPr>
                <p14:cNvContentPartPr/>
                <p14:nvPr/>
              </p14:nvContentPartPr>
              <p14:xfrm>
                <a:off x="8195085" y="6247522"/>
                <a:ext cx="152640" cy="6120"/>
              </p14:xfrm>
            </p:contentPart>
          </mc:Choice>
          <mc:Fallback>
            <p:pic>
              <p:nvPicPr>
                <p:cNvPr id="2112" name="Ink 2111">
                  <a:extLst>
                    <a:ext uri="{FF2B5EF4-FFF2-40B4-BE49-F238E27FC236}">
                      <a16:creationId xmlns:a16="http://schemas.microsoft.com/office/drawing/2014/main" id="{98273A6B-6620-4872-BF0A-0654A1D6296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77085" y="6229522"/>
                  <a:ext cx="188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113" name="Ink 2112">
                  <a:extLst>
                    <a:ext uri="{FF2B5EF4-FFF2-40B4-BE49-F238E27FC236}">
                      <a16:creationId xmlns:a16="http://schemas.microsoft.com/office/drawing/2014/main" id="{0DDA74E1-C9D2-4A36-BF94-20D5795E7E64}"/>
                    </a:ext>
                  </a:extLst>
                </p14:cNvPr>
                <p14:cNvContentPartPr/>
                <p14:nvPr/>
              </p14:nvContentPartPr>
              <p14:xfrm>
                <a:off x="8242245" y="6312682"/>
                <a:ext cx="117720" cy="3240"/>
              </p14:xfrm>
            </p:contentPart>
          </mc:Choice>
          <mc:Fallback>
            <p:pic>
              <p:nvPicPr>
                <p:cNvPr id="2113" name="Ink 2112">
                  <a:extLst>
                    <a:ext uri="{FF2B5EF4-FFF2-40B4-BE49-F238E27FC236}">
                      <a16:creationId xmlns:a16="http://schemas.microsoft.com/office/drawing/2014/main" id="{0DDA74E1-C9D2-4A36-BF94-20D5795E7E6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224605" y="6294682"/>
                  <a:ext cx="153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114" name="Ink 2113">
                  <a:extLst>
                    <a:ext uri="{FF2B5EF4-FFF2-40B4-BE49-F238E27FC236}">
                      <a16:creationId xmlns:a16="http://schemas.microsoft.com/office/drawing/2014/main" id="{55C2606B-6EE9-42E7-89ED-2101D5DF69C3}"/>
                    </a:ext>
                  </a:extLst>
                </p14:cNvPr>
                <p14:cNvContentPartPr/>
                <p14:nvPr/>
              </p14:nvContentPartPr>
              <p14:xfrm>
                <a:off x="8390565" y="6113242"/>
                <a:ext cx="241200" cy="222120"/>
              </p14:xfrm>
            </p:contentPart>
          </mc:Choice>
          <mc:Fallback>
            <p:pic>
              <p:nvPicPr>
                <p:cNvPr id="2114" name="Ink 2113">
                  <a:extLst>
                    <a:ext uri="{FF2B5EF4-FFF2-40B4-BE49-F238E27FC236}">
                      <a16:creationId xmlns:a16="http://schemas.microsoft.com/office/drawing/2014/main" id="{55C2606B-6EE9-42E7-89ED-2101D5DF69C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72925" y="6095242"/>
                  <a:ext cx="276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115" name="Ink 2114">
                  <a:extLst>
                    <a:ext uri="{FF2B5EF4-FFF2-40B4-BE49-F238E27FC236}">
                      <a16:creationId xmlns:a16="http://schemas.microsoft.com/office/drawing/2014/main" id="{B0021044-ADE6-4156-8594-07E2F6C0C867}"/>
                    </a:ext>
                  </a:extLst>
                </p14:cNvPr>
                <p14:cNvContentPartPr/>
                <p14:nvPr/>
              </p14:nvContentPartPr>
              <p14:xfrm>
                <a:off x="8398125" y="6060322"/>
                <a:ext cx="208080" cy="8640"/>
              </p14:xfrm>
            </p:contentPart>
          </mc:Choice>
          <mc:Fallback>
            <p:pic>
              <p:nvPicPr>
                <p:cNvPr id="2115" name="Ink 2114">
                  <a:extLst>
                    <a:ext uri="{FF2B5EF4-FFF2-40B4-BE49-F238E27FC236}">
                      <a16:creationId xmlns:a16="http://schemas.microsoft.com/office/drawing/2014/main" id="{B0021044-ADE6-4156-8594-07E2F6C0C86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380125" y="6042682"/>
                  <a:ext cx="243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117" name="Ink 2116">
                  <a:extLst>
                    <a:ext uri="{FF2B5EF4-FFF2-40B4-BE49-F238E27FC236}">
                      <a16:creationId xmlns:a16="http://schemas.microsoft.com/office/drawing/2014/main" id="{76793B2A-7E0F-46E7-B71D-241958537336}"/>
                    </a:ext>
                  </a:extLst>
                </p14:cNvPr>
                <p14:cNvContentPartPr/>
                <p14:nvPr/>
              </p14:nvContentPartPr>
              <p14:xfrm>
                <a:off x="8655885" y="6151762"/>
                <a:ext cx="171360" cy="174960"/>
              </p14:xfrm>
            </p:contentPart>
          </mc:Choice>
          <mc:Fallback>
            <p:pic>
              <p:nvPicPr>
                <p:cNvPr id="2117" name="Ink 2116">
                  <a:extLst>
                    <a:ext uri="{FF2B5EF4-FFF2-40B4-BE49-F238E27FC236}">
                      <a16:creationId xmlns:a16="http://schemas.microsoft.com/office/drawing/2014/main" id="{76793B2A-7E0F-46E7-B71D-24195853733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38245" y="6133762"/>
                  <a:ext cx="207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118" name="Ink 2117">
                  <a:extLst>
                    <a:ext uri="{FF2B5EF4-FFF2-40B4-BE49-F238E27FC236}">
                      <a16:creationId xmlns:a16="http://schemas.microsoft.com/office/drawing/2014/main" id="{228906C3-6ECE-44D9-9864-7ADB8FAD48F5}"/>
                    </a:ext>
                  </a:extLst>
                </p14:cNvPr>
                <p14:cNvContentPartPr/>
                <p14:nvPr/>
              </p14:nvContentPartPr>
              <p14:xfrm>
                <a:off x="8685045" y="6197842"/>
                <a:ext cx="110880" cy="117360"/>
              </p14:xfrm>
            </p:contentPart>
          </mc:Choice>
          <mc:Fallback>
            <p:pic>
              <p:nvPicPr>
                <p:cNvPr id="2118" name="Ink 2117">
                  <a:extLst>
                    <a:ext uri="{FF2B5EF4-FFF2-40B4-BE49-F238E27FC236}">
                      <a16:creationId xmlns:a16="http://schemas.microsoft.com/office/drawing/2014/main" id="{228906C3-6ECE-44D9-9864-7ADB8FAD48F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67405" y="6179842"/>
                  <a:ext cx="146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119" name="Ink 2118">
                  <a:extLst>
                    <a:ext uri="{FF2B5EF4-FFF2-40B4-BE49-F238E27FC236}">
                      <a16:creationId xmlns:a16="http://schemas.microsoft.com/office/drawing/2014/main" id="{4E1DC667-0253-4A99-A2B0-C85EA1B8409B}"/>
                    </a:ext>
                  </a:extLst>
                </p14:cNvPr>
                <p14:cNvContentPartPr/>
                <p14:nvPr/>
              </p14:nvContentPartPr>
              <p14:xfrm>
                <a:off x="8861805" y="6076882"/>
                <a:ext cx="171720" cy="303120"/>
              </p14:xfrm>
            </p:contentPart>
          </mc:Choice>
          <mc:Fallback>
            <p:pic>
              <p:nvPicPr>
                <p:cNvPr id="2119" name="Ink 2118">
                  <a:extLst>
                    <a:ext uri="{FF2B5EF4-FFF2-40B4-BE49-F238E27FC236}">
                      <a16:creationId xmlns:a16="http://schemas.microsoft.com/office/drawing/2014/main" id="{4E1DC667-0253-4A99-A2B0-C85EA1B8409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43805" y="6059242"/>
                  <a:ext cx="2073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20" name="Ink 2119">
                  <a:extLst>
                    <a:ext uri="{FF2B5EF4-FFF2-40B4-BE49-F238E27FC236}">
                      <a16:creationId xmlns:a16="http://schemas.microsoft.com/office/drawing/2014/main" id="{07A1978E-469B-478D-AFC0-850AB4AB2620}"/>
                    </a:ext>
                  </a:extLst>
                </p14:cNvPr>
                <p14:cNvContentPartPr/>
                <p14:nvPr/>
              </p14:nvContentPartPr>
              <p14:xfrm>
                <a:off x="8877285" y="6256522"/>
                <a:ext cx="97200" cy="12240"/>
              </p14:xfrm>
            </p:contentPart>
          </mc:Choice>
          <mc:Fallback>
            <p:pic>
              <p:nvPicPr>
                <p:cNvPr id="2120" name="Ink 2119">
                  <a:extLst>
                    <a:ext uri="{FF2B5EF4-FFF2-40B4-BE49-F238E27FC236}">
                      <a16:creationId xmlns:a16="http://schemas.microsoft.com/office/drawing/2014/main" id="{07A1978E-469B-478D-AFC0-850AB4AB262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59285" y="6238882"/>
                  <a:ext cx="132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21" name="Ink 2120">
                  <a:extLst>
                    <a:ext uri="{FF2B5EF4-FFF2-40B4-BE49-F238E27FC236}">
                      <a16:creationId xmlns:a16="http://schemas.microsoft.com/office/drawing/2014/main" id="{CCE28F30-BD51-4F2B-BB1F-6DEF0ED75160}"/>
                    </a:ext>
                  </a:extLst>
                </p14:cNvPr>
                <p14:cNvContentPartPr/>
                <p14:nvPr/>
              </p14:nvContentPartPr>
              <p14:xfrm>
                <a:off x="8847405" y="5959882"/>
                <a:ext cx="153720" cy="42480"/>
              </p14:xfrm>
            </p:contentPart>
          </mc:Choice>
          <mc:Fallback>
            <p:pic>
              <p:nvPicPr>
                <p:cNvPr id="2121" name="Ink 2120">
                  <a:extLst>
                    <a:ext uri="{FF2B5EF4-FFF2-40B4-BE49-F238E27FC236}">
                      <a16:creationId xmlns:a16="http://schemas.microsoft.com/office/drawing/2014/main" id="{CCE28F30-BD51-4F2B-BB1F-6DEF0ED7516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829405" y="5941882"/>
                  <a:ext cx="189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23" name="Ink 2122">
                  <a:extLst>
                    <a:ext uri="{FF2B5EF4-FFF2-40B4-BE49-F238E27FC236}">
                      <a16:creationId xmlns:a16="http://schemas.microsoft.com/office/drawing/2014/main" id="{6EF7790B-188A-4DA9-8268-4D3EEA6EDED0}"/>
                    </a:ext>
                  </a:extLst>
                </p14:cNvPr>
                <p14:cNvContentPartPr/>
                <p14:nvPr/>
              </p14:nvContentPartPr>
              <p14:xfrm>
                <a:off x="9023805" y="6257602"/>
                <a:ext cx="55440" cy="171720"/>
              </p14:xfrm>
            </p:contentPart>
          </mc:Choice>
          <mc:Fallback>
            <p:pic>
              <p:nvPicPr>
                <p:cNvPr id="2123" name="Ink 2122">
                  <a:extLst>
                    <a:ext uri="{FF2B5EF4-FFF2-40B4-BE49-F238E27FC236}">
                      <a16:creationId xmlns:a16="http://schemas.microsoft.com/office/drawing/2014/main" id="{6EF7790B-188A-4DA9-8268-4D3EEA6EDED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005805" y="6239962"/>
                  <a:ext cx="91080" cy="207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06E82771-84EB-41BB-B236-40DB55601DA3}"/>
              </a:ext>
            </a:extLst>
          </p:cNvPr>
          <p:cNvSpPr txBox="1"/>
          <p:nvPr/>
        </p:nvSpPr>
        <p:spPr>
          <a:xfrm>
            <a:off x="1401450" y="6194242"/>
            <a:ext cx="7599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7.  </a:t>
            </a:r>
            <a:r>
              <a:rPr lang="en-US" b="1" dirty="0"/>
              <a:t>E</a:t>
            </a:r>
            <a:r>
              <a:rPr lang="en-US" dirty="0"/>
              <a:t> is a polar vector; </a:t>
            </a:r>
            <a:r>
              <a:rPr lang="en-US" b="1" dirty="0"/>
              <a:t>B</a:t>
            </a:r>
            <a:r>
              <a:rPr lang="en-US" dirty="0"/>
              <a:t> is an axial vector  (Doesn’t change sign under inversion.)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126" name="Ink 2125">
                <a:extLst>
                  <a:ext uri="{FF2B5EF4-FFF2-40B4-BE49-F238E27FC236}">
                    <a16:creationId xmlns:a16="http://schemas.microsoft.com/office/drawing/2014/main" id="{0FCA506E-F5AF-4C34-951D-C109FA184E46}"/>
                  </a:ext>
                </a:extLst>
              </p14:cNvPr>
              <p14:cNvContentPartPr/>
              <p14:nvPr/>
            </p14:nvContentPartPr>
            <p14:xfrm>
              <a:off x="3548565" y="6301882"/>
              <a:ext cx="1709280" cy="114120"/>
            </p14:xfrm>
          </p:contentPart>
        </mc:Choice>
        <mc:Fallback>
          <p:pic>
            <p:nvPicPr>
              <p:cNvPr id="2126" name="Ink 2125">
                <a:extLst>
                  <a:ext uri="{FF2B5EF4-FFF2-40B4-BE49-F238E27FC236}">
                    <a16:creationId xmlns:a16="http://schemas.microsoft.com/office/drawing/2014/main" id="{0FCA506E-F5AF-4C34-951D-C109FA184E4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494565" y="6194242"/>
                <a:ext cx="181692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127" name="Ink 2126">
                <a:extLst>
                  <a:ext uri="{FF2B5EF4-FFF2-40B4-BE49-F238E27FC236}">
                    <a16:creationId xmlns:a16="http://schemas.microsoft.com/office/drawing/2014/main" id="{44686381-4329-48BF-BD62-3F3CE1067129}"/>
                  </a:ext>
                </a:extLst>
              </p14:cNvPr>
              <p14:cNvContentPartPr/>
              <p14:nvPr/>
            </p14:nvContentPartPr>
            <p14:xfrm>
              <a:off x="1772325" y="6334282"/>
              <a:ext cx="1588680" cy="73080"/>
            </p14:xfrm>
          </p:contentPart>
        </mc:Choice>
        <mc:Fallback>
          <p:pic>
            <p:nvPicPr>
              <p:cNvPr id="2127" name="Ink 2126">
                <a:extLst>
                  <a:ext uri="{FF2B5EF4-FFF2-40B4-BE49-F238E27FC236}">
                    <a16:creationId xmlns:a16="http://schemas.microsoft.com/office/drawing/2014/main" id="{44686381-4329-48BF-BD62-3F3CE106712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718685" y="6226282"/>
                <a:ext cx="1696320" cy="288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1975" t="25000" r="48272" b="30000"/>
          <a:stretch>
            <a:fillRect/>
          </a:stretch>
        </p:blipFill>
        <p:spPr bwMode="auto">
          <a:xfrm>
            <a:off x="3429000" y="1129743"/>
            <a:ext cx="350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6030"/>
          <a:stretch>
            <a:fillRect/>
          </a:stretch>
        </p:blipFill>
        <p:spPr bwMode="auto">
          <a:xfrm>
            <a:off x="914400" y="4343400"/>
            <a:ext cx="1963615" cy="11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13913" t="5852"/>
          <a:stretch/>
        </p:blipFill>
        <p:spPr bwMode="auto">
          <a:xfrm>
            <a:off x="2514600" y="1143000"/>
            <a:ext cx="549385" cy="91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FB7E35-E7F5-483A-A3D4-FC63B3655E3D}"/>
              </a:ext>
            </a:extLst>
          </p:cNvPr>
          <p:cNvSpPr txBox="1"/>
          <p:nvPr/>
        </p:nvSpPr>
        <p:spPr>
          <a:xfrm>
            <a:off x="393590" y="348155"/>
            <a:ext cx="8064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8.  Equation of motion of a charge in a given electromagnetic field is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6408B9-290B-4537-922C-B450C209ED17}"/>
                  </a:ext>
                </a:extLst>
              </p14:cNvPr>
              <p14:cNvContentPartPr/>
              <p14:nvPr/>
            </p14:nvContentPartPr>
            <p14:xfrm>
              <a:off x="4019805" y="1862002"/>
              <a:ext cx="2768040" cy="416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6408B9-290B-4537-922C-B450C209ED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2165" y="1844002"/>
                <a:ext cx="2803680" cy="45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86E0C74-17B7-4D0E-BF2C-4F60F59C078D}"/>
              </a:ext>
            </a:extLst>
          </p:cNvPr>
          <p:cNvGrpSpPr/>
          <p:nvPr/>
        </p:nvGrpSpPr>
        <p:grpSpPr>
          <a:xfrm>
            <a:off x="4597245" y="2423242"/>
            <a:ext cx="2992680" cy="602280"/>
            <a:chOff x="4597245" y="2423242"/>
            <a:chExt cx="2992680" cy="60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1D566C1-4C76-4681-96DE-7C79ECB55BD4}"/>
                    </a:ext>
                  </a:extLst>
                </p14:cNvPr>
                <p14:cNvContentPartPr/>
                <p14:nvPr/>
              </p14:nvContentPartPr>
              <p14:xfrm>
                <a:off x="4597245" y="2423242"/>
                <a:ext cx="1604160" cy="602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1D566C1-4C76-4681-96DE-7C79ECB55BD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79605" y="2405242"/>
                  <a:ext cx="163980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1095612-2A0F-4881-9CEF-489A925827B0}"/>
                    </a:ext>
                  </a:extLst>
                </p14:cNvPr>
                <p14:cNvContentPartPr/>
                <p14:nvPr/>
              </p14:nvContentPartPr>
              <p14:xfrm>
                <a:off x="5761845" y="2619442"/>
                <a:ext cx="351000" cy="69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1095612-2A0F-4881-9CEF-489A925827B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44205" y="2601802"/>
                  <a:ext cx="386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E7175CA-2921-48BB-A82F-3D85927A0001}"/>
                    </a:ext>
                  </a:extLst>
                </p14:cNvPr>
                <p14:cNvContentPartPr/>
                <p14:nvPr/>
              </p14:nvContentPartPr>
              <p14:xfrm>
                <a:off x="6458085" y="2459602"/>
                <a:ext cx="1131840" cy="497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E7175CA-2921-48BB-A82F-3D85927A000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40445" y="2441602"/>
                  <a:ext cx="1167480" cy="53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8E6CBB0-9C87-4A78-A72A-881A98A720B0}"/>
                  </a:ext>
                </a:extLst>
              </p14:cNvPr>
              <p14:cNvContentPartPr/>
              <p14:nvPr/>
            </p14:nvContentPartPr>
            <p14:xfrm>
              <a:off x="1269045" y="2103562"/>
              <a:ext cx="1585440" cy="20264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8E6CBB0-9C87-4A78-A72A-881A98A720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51045" y="2085562"/>
                <a:ext cx="1621080" cy="206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71843A6-0F60-40A2-9F81-82957B5F5643}"/>
              </a:ext>
            </a:extLst>
          </p:cNvPr>
          <p:cNvGrpSpPr/>
          <p:nvPr/>
        </p:nvGrpSpPr>
        <p:grpSpPr>
          <a:xfrm>
            <a:off x="2305125" y="3127042"/>
            <a:ext cx="2895120" cy="624600"/>
            <a:chOff x="2305125" y="3127042"/>
            <a:chExt cx="2895120" cy="62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4578E46-DCE4-4D90-8812-EE4D83CD9903}"/>
                    </a:ext>
                  </a:extLst>
                </p14:cNvPr>
                <p14:cNvContentPartPr/>
                <p14:nvPr/>
              </p14:nvContentPartPr>
              <p14:xfrm>
                <a:off x="2305125" y="3127042"/>
                <a:ext cx="2895120" cy="624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4578E46-DCE4-4D90-8812-EE4D83CD990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87125" y="3109042"/>
                  <a:ext cx="2930760" cy="6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E5C0137-2104-4990-A6A9-5E02B8F56EF7}"/>
                    </a:ext>
                  </a:extLst>
                </p14:cNvPr>
                <p14:cNvContentPartPr/>
                <p14:nvPr/>
              </p14:nvContentPartPr>
              <p14:xfrm>
                <a:off x="4164525" y="3271042"/>
                <a:ext cx="32040" cy="11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E5C0137-2104-4990-A6A9-5E02B8F56E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46885" y="3253042"/>
                  <a:ext cx="67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66F9A72-1122-43D9-AA74-6251932A195C}"/>
                    </a:ext>
                  </a:extLst>
                </p14:cNvPr>
                <p14:cNvContentPartPr/>
                <p14:nvPr/>
              </p14:nvContentPartPr>
              <p14:xfrm>
                <a:off x="3925845" y="3297682"/>
                <a:ext cx="195840" cy="33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66F9A72-1122-43D9-AA74-6251932A195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08205" y="3279682"/>
                  <a:ext cx="231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D9A279-B4A2-40B8-96BD-9A674531A953}"/>
                    </a:ext>
                  </a:extLst>
                </p14:cNvPr>
                <p14:cNvContentPartPr/>
                <p14:nvPr/>
              </p14:nvContentPartPr>
              <p14:xfrm>
                <a:off x="3682485" y="3240442"/>
                <a:ext cx="14760" cy="21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D9A279-B4A2-40B8-96BD-9A674531A9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64845" y="3222802"/>
                  <a:ext cx="50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F4FF5A6-4DCE-4084-B3A9-37950D853C4B}"/>
                    </a:ext>
                  </a:extLst>
                </p14:cNvPr>
                <p14:cNvContentPartPr/>
                <p14:nvPr/>
              </p14:nvContentPartPr>
              <p14:xfrm>
                <a:off x="3358125" y="3296242"/>
                <a:ext cx="6840" cy="8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F4FF5A6-4DCE-4084-B3A9-37950D853C4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40125" y="3278602"/>
                  <a:ext cx="42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531B918-E0EA-4DAD-9856-11961318A622}"/>
                    </a:ext>
                  </a:extLst>
                </p14:cNvPr>
                <p14:cNvContentPartPr/>
                <p14:nvPr/>
              </p14:nvContentPartPr>
              <p14:xfrm>
                <a:off x="3066165" y="3293362"/>
                <a:ext cx="250200" cy="52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531B918-E0EA-4DAD-9856-11961318A62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48525" y="3275722"/>
                  <a:ext cx="28584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C87056-A249-4291-97F3-920F597D2DF5}"/>
              </a:ext>
            </a:extLst>
          </p:cNvPr>
          <p:cNvGrpSpPr/>
          <p:nvPr/>
        </p:nvGrpSpPr>
        <p:grpSpPr>
          <a:xfrm>
            <a:off x="5503365" y="3193282"/>
            <a:ext cx="1609200" cy="390960"/>
            <a:chOff x="5503365" y="3193282"/>
            <a:chExt cx="160920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354845-1114-4581-AFDF-BB03A3A1DDF4}"/>
                    </a:ext>
                  </a:extLst>
                </p14:cNvPr>
                <p14:cNvContentPartPr/>
                <p14:nvPr/>
              </p14:nvContentPartPr>
              <p14:xfrm>
                <a:off x="5503365" y="3193282"/>
                <a:ext cx="1534320" cy="390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354845-1114-4581-AFDF-BB03A3A1DDF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85365" y="3175642"/>
                  <a:ext cx="15699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45B58DB-EECA-4680-A027-E3110E6AA65D}"/>
                    </a:ext>
                  </a:extLst>
                </p14:cNvPr>
                <p14:cNvContentPartPr/>
                <p14:nvPr/>
              </p14:nvContentPartPr>
              <p14:xfrm>
                <a:off x="6685965" y="3258802"/>
                <a:ext cx="426600" cy="46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45B58DB-EECA-4680-A027-E3110E6AA65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68325" y="3241162"/>
                  <a:ext cx="46224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37E4AF6-36AC-440D-9ABD-3D4598701D66}"/>
                  </a:ext>
                </a:extLst>
              </p14:cNvPr>
              <p14:cNvContentPartPr/>
              <p14:nvPr/>
            </p14:nvContentPartPr>
            <p14:xfrm>
              <a:off x="2941605" y="1832842"/>
              <a:ext cx="51840" cy="242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37E4AF6-36AC-440D-9ABD-3D4598701D6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78965" y="1770202"/>
                <a:ext cx="17748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DCB30A5-2DAC-4DF2-AF9C-53EFCEB0E3E4}"/>
                  </a:ext>
                </a:extLst>
              </p14:cNvPr>
              <p14:cNvContentPartPr/>
              <p14:nvPr/>
            </p14:nvContentPartPr>
            <p14:xfrm>
              <a:off x="4184685" y="1707922"/>
              <a:ext cx="54000" cy="172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DCB30A5-2DAC-4DF2-AF9C-53EFCEB0E3E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22045" y="1644922"/>
                <a:ext cx="1796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AB7EB39-D99A-42B5-9F9B-BE322876A816}"/>
                  </a:ext>
                </a:extLst>
              </p14:cNvPr>
              <p14:cNvContentPartPr/>
              <p14:nvPr/>
            </p14:nvContentPartPr>
            <p14:xfrm>
              <a:off x="5483205" y="1688842"/>
              <a:ext cx="61560" cy="1652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AB7EB39-D99A-42B5-9F9B-BE322876A81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420565" y="1626202"/>
                <a:ext cx="187200" cy="29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9721D2D-3FB3-4D0C-A378-EDED7E43AB0A}"/>
              </a:ext>
            </a:extLst>
          </p:cNvPr>
          <p:cNvGrpSpPr/>
          <p:nvPr/>
        </p:nvGrpSpPr>
        <p:grpSpPr>
          <a:xfrm>
            <a:off x="2575125" y="5314042"/>
            <a:ext cx="167040" cy="252720"/>
            <a:chOff x="2575125" y="5314042"/>
            <a:chExt cx="16704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1C7CB35-8CB0-408E-A800-53964AF1273A}"/>
                    </a:ext>
                  </a:extLst>
                </p14:cNvPr>
                <p14:cNvContentPartPr/>
                <p14:nvPr/>
              </p14:nvContentPartPr>
              <p14:xfrm>
                <a:off x="2696445" y="5314042"/>
                <a:ext cx="45720" cy="64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1C7CB35-8CB0-408E-A800-53964AF1273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33805" y="5251042"/>
                  <a:ext cx="171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A68BF22-79B4-470E-8776-68CD45B1A029}"/>
                    </a:ext>
                  </a:extLst>
                </p14:cNvPr>
                <p14:cNvContentPartPr/>
                <p14:nvPr/>
              </p14:nvContentPartPr>
              <p14:xfrm>
                <a:off x="2575125" y="5427802"/>
                <a:ext cx="50400" cy="138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A68BF22-79B4-470E-8776-68CD45B1A02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12485" y="5364802"/>
                  <a:ext cx="17604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71" name="Group 7170">
            <a:extLst>
              <a:ext uri="{FF2B5EF4-FFF2-40B4-BE49-F238E27FC236}">
                <a16:creationId xmlns:a16="http://schemas.microsoft.com/office/drawing/2014/main" id="{8C8BF56C-4763-4D4E-BA7F-E34FD9D08857}"/>
              </a:ext>
            </a:extLst>
          </p:cNvPr>
          <p:cNvGrpSpPr/>
          <p:nvPr/>
        </p:nvGrpSpPr>
        <p:grpSpPr>
          <a:xfrm>
            <a:off x="1617525" y="4515202"/>
            <a:ext cx="73080" cy="140400"/>
            <a:chOff x="1617525" y="4515202"/>
            <a:chExt cx="73080" cy="1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168" name="Ink 7167">
                  <a:extLst>
                    <a:ext uri="{FF2B5EF4-FFF2-40B4-BE49-F238E27FC236}">
                      <a16:creationId xmlns:a16="http://schemas.microsoft.com/office/drawing/2014/main" id="{2E0BF5C1-6A2D-426E-97E9-6D55CB3D3718}"/>
                    </a:ext>
                  </a:extLst>
                </p14:cNvPr>
                <p14:cNvContentPartPr/>
                <p14:nvPr/>
              </p14:nvContentPartPr>
              <p14:xfrm>
                <a:off x="1652805" y="4515202"/>
                <a:ext cx="37800" cy="140400"/>
              </p14:xfrm>
            </p:contentPart>
          </mc:Choice>
          <mc:Fallback>
            <p:pic>
              <p:nvPicPr>
                <p:cNvPr id="7168" name="Ink 7167">
                  <a:extLst>
                    <a:ext uri="{FF2B5EF4-FFF2-40B4-BE49-F238E27FC236}">
                      <a16:creationId xmlns:a16="http://schemas.microsoft.com/office/drawing/2014/main" id="{2E0BF5C1-6A2D-426E-97E9-6D55CB3D371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90165" y="4452562"/>
                  <a:ext cx="163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169" name="Ink 7168">
                  <a:extLst>
                    <a:ext uri="{FF2B5EF4-FFF2-40B4-BE49-F238E27FC236}">
                      <a16:creationId xmlns:a16="http://schemas.microsoft.com/office/drawing/2014/main" id="{2CD5A0FC-FCCB-4387-BC42-C54385F7626D}"/>
                    </a:ext>
                  </a:extLst>
                </p14:cNvPr>
                <p14:cNvContentPartPr/>
                <p14:nvPr/>
              </p14:nvContentPartPr>
              <p14:xfrm>
                <a:off x="1617525" y="4533562"/>
                <a:ext cx="21240" cy="109800"/>
              </p14:xfrm>
            </p:contentPart>
          </mc:Choice>
          <mc:Fallback>
            <p:pic>
              <p:nvPicPr>
                <p:cNvPr id="7169" name="Ink 7168">
                  <a:extLst>
                    <a:ext uri="{FF2B5EF4-FFF2-40B4-BE49-F238E27FC236}">
                      <a16:creationId xmlns:a16="http://schemas.microsoft.com/office/drawing/2014/main" id="{2CD5A0FC-FCCB-4387-BC42-C54385F7626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54525" y="4470562"/>
                  <a:ext cx="146880" cy="23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172" name="Ink 7171">
                <a:extLst>
                  <a:ext uri="{FF2B5EF4-FFF2-40B4-BE49-F238E27FC236}">
                    <a16:creationId xmlns:a16="http://schemas.microsoft.com/office/drawing/2014/main" id="{538386A8-D295-4040-AE84-2370A33361C8}"/>
                  </a:ext>
                </a:extLst>
              </p14:cNvPr>
              <p14:cNvContentPartPr/>
              <p14:nvPr/>
            </p14:nvContentPartPr>
            <p14:xfrm>
              <a:off x="986445" y="4627522"/>
              <a:ext cx="30240" cy="266760"/>
            </p14:xfrm>
          </p:contentPart>
        </mc:Choice>
        <mc:Fallback>
          <p:pic>
            <p:nvPicPr>
              <p:cNvPr id="7172" name="Ink 7171">
                <a:extLst>
                  <a:ext uri="{FF2B5EF4-FFF2-40B4-BE49-F238E27FC236}">
                    <a16:creationId xmlns:a16="http://schemas.microsoft.com/office/drawing/2014/main" id="{538386A8-D295-4040-AE84-2370A33361C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23445" y="4564882"/>
                <a:ext cx="15588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173" name="Ink 7172">
                <a:extLst>
                  <a:ext uri="{FF2B5EF4-FFF2-40B4-BE49-F238E27FC236}">
                    <a16:creationId xmlns:a16="http://schemas.microsoft.com/office/drawing/2014/main" id="{A23AB583-8D40-4BE8-8F21-29C6448477C6}"/>
                  </a:ext>
                </a:extLst>
              </p14:cNvPr>
              <p14:cNvContentPartPr/>
              <p14:nvPr/>
            </p14:nvContentPartPr>
            <p14:xfrm>
              <a:off x="2676285" y="1665082"/>
              <a:ext cx="42480" cy="149760"/>
            </p14:xfrm>
          </p:contentPart>
        </mc:Choice>
        <mc:Fallback>
          <p:pic>
            <p:nvPicPr>
              <p:cNvPr id="7173" name="Ink 7172">
                <a:extLst>
                  <a:ext uri="{FF2B5EF4-FFF2-40B4-BE49-F238E27FC236}">
                    <a16:creationId xmlns:a16="http://schemas.microsoft.com/office/drawing/2014/main" id="{A23AB583-8D40-4BE8-8F21-29C6448477C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658645" y="1647082"/>
                <a:ext cx="7812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0CFC581C-0F49-4E52-89A5-F4404B52E26C}"/>
              </a:ext>
            </a:extLst>
          </p:cNvPr>
          <p:cNvGrpSpPr/>
          <p:nvPr/>
        </p:nvGrpSpPr>
        <p:grpSpPr>
          <a:xfrm>
            <a:off x="3506085" y="1418482"/>
            <a:ext cx="276480" cy="243000"/>
            <a:chOff x="3506085" y="1418482"/>
            <a:chExt cx="27648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174" name="Ink 7173">
                  <a:extLst>
                    <a:ext uri="{FF2B5EF4-FFF2-40B4-BE49-F238E27FC236}">
                      <a16:creationId xmlns:a16="http://schemas.microsoft.com/office/drawing/2014/main" id="{F40CCCA2-D561-4EA5-826B-F9F4E3016AC9}"/>
                    </a:ext>
                  </a:extLst>
                </p14:cNvPr>
                <p14:cNvContentPartPr/>
                <p14:nvPr/>
              </p14:nvContentPartPr>
              <p14:xfrm>
                <a:off x="3506085" y="1418482"/>
                <a:ext cx="66240" cy="243000"/>
              </p14:xfrm>
            </p:contentPart>
          </mc:Choice>
          <mc:Fallback>
            <p:pic>
              <p:nvPicPr>
                <p:cNvPr id="7174" name="Ink 7173">
                  <a:extLst>
                    <a:ext uri="{FF2B5EF4-FFF2-40B4-BE49-F238E27FC236}">
                      <a16:creationId xmlns:a16="http://schemas.microsoft.com/office/drawing/2014/main" id="{F40CCCA2-D561-4EA5-826B-F9F4E3016AC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43445" y="1355482"/>
                  <a:ext cx="1918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175" name="Ink 7174">
                  <a:extLst>
                    <a:ext uri="{FF2B5EF4-FFF2-40B4-BE49-F238E27FC236}">
                      <a16:creationId xmlns:a16="http://schemas.microsoft.com/office/drawing/2014/main" id="{1C6D363A-1502-4E6D-867F-7A3BE965DC9F}"/>
                    </a:ext>
                  </a:extLst>
                </p14:cNvPr>
                <p14:cNvContentPartPr/>
                <p14:nvPr/>
              </p14:nvContentPartPr>
              <p14:xfrm>
                <a:off x="3616965" y="1423522"/>
                <a:ext cx="165600" cy="82800"/>
              </p14:xfrm>
            </p:contentPart>
          </mc:Choice>
          <mc:Fallback>
            <p:pic>
              <p:nvPicPr>
                <p:cNvPr id="7175" name="Ink 7174">
                  <a:extLst>
                    <a:ext uri="{FF2B5EF4-FFF2-40B4-BE49-F238E27FC236}">
                      <a16:creationId xmlns:a16="http://schemas.microsoft.com/office/drawing/2014/main" id="{1C6D363A-1502-4E6D-867F-7A3BE965DC9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54325" y="1360882"/>
                  <a:ext cx="291240" cy="20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176" name="Ink 7175">
                <a:extLst>
                  <a:ext uri="{FF2B5EF4-FFF2-40B4-BE49-F238E27FC236}">
                    <a16:creationId xmlns:a16="http://schemas.microsoft.com/office/drawing/2014/main" id="{B5365BBF-1A8B-415D-A0E8-1109C6BED8FE}"/>
                  </a:ext>
                </a:extLst>
              </p14:cNvPr>
              <p14:cNvContentPartPr/>
              <p14:nvPr/>
            </p14:nvContentPartPr>
            <p14:xfrm>
              <a:off x="4056525" y="1150282"/>
              <a:ext cx="60480" cy="51840"/>
            </p14:xfrm>
          </p:contentPart>
        </mc:Choice>
        <mc:Fallback>
          <p:pic>
            <p:nvPicPr>
              <p:cNvPr id="7176" name="Ink 7175">
                <a:extLst>
                  <a:ext uri="{FF2B5EF4-FFF2-40B4-BE49-F238E27FC236}">
                    <a16:creationId xmlns:a16="http://schemas.microsoft.com/office/drawing/2014/main" id="{B5365BBF-1A8B-415D-A0E8-1109C6BED8F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93885" y="1087642"/>
                <a:ext cx="186120" cy="177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562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Symbol</vt:lpstr>
      <vt:lpstr>Office Theme</vt:lpstr>
      <vt:lpstr>Equations of motion of a charge in a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15.  The effect of the time-reversal transform on the potentials is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Particles in the theory of relativity</dc:title>
  <dc:creator>Your User Name</dc:creator>
  <cp:lastModifiedBy>Robert Peale</cp:lastModifiedBy>
  <cp:revision>67</cp:revision>
  <dcterms:created xsi:type="dcterms:W3CDTF">2012-09-08T23:07:55Z</dcterms:created>
  <dcterms:modified xsi:type="dcterms:W3CDTF">2021-09-18T23:29:10Z</dcterms:modified>
</cp:coreProperties>
</file>