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60" r:id="rId6"/>
    <p:sldId id="269"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885"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4:44.940"/>
    </inkml:context>
    <inkml:brush xml:id="br0">
      <inkml:brushProperty name="width" value="0.35" units="cm"/>
      <inkml:brushProperty name="height" value="0.35" units="cm"/>
      <inkml:brushProperty name="color" value="#FFFFFF"/>
    </inkml:brush>
  </inkml:definitions>
  <inkml:trace contextRef="#ctx0" brushRef="#br0">113 11 1984,'0'0'26,"1"-1"0,-1 1 1,0 0-1,0-1 0,0 1 0,0-1 1,0 1-1,0 0 0,-1-1 1,1 1-1,0 0 0,0-1 0,0 1 1,0 0-1,0-1 0,0 1 0,-1-1 1,1 1-1,0 0 0,0 0 0,-1-1 1,1 1-1,0 0 0,0-1 0,-1 1 1,1 0-1,0 0 0,-1 0 0,1-1 1,0 1-1,-1 0 0,1 0 0,0 0 1,-1 0-1,1 0 0,0-1 0,-1 1 1,1 0-1,-1 0 0,0 0 1,0 0 45,-1 1 1,1-1-1,-1 1 1,0-1 0,1 1-1,-1-1 1,1 1-1,-1 0 1,-1 1 0,-1 1 63,0 1 0,0 0 0,0 0 0,0 0 0,1 1 0,-4 5 0,-2 2 37,3-5-147,-22 32 442,26-36-419,1 0 0,-1 0 1,0 1-1,1-1 0,0 1 0,0-1 0,0 1 0,0-1 0,0 1 0,0 5 128,14-8 730,-11-1-839,0 0-1,0 0 1,0 0 0,0 0 0,0 0-1,0 0 1,0 0 0,0-1 0,2 0-1,28-5 409,4-3 51,-31 8-547,1 0 0,0 0-1,-1 1 1,10 0 0,12-4 394,15-11-4487,-18-1 1468</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5:38.078"/>
    </inkml:context>
    <inkml:brush xml:id="br0">
      <inkml:brushProperty name="width" value="0.3" units="cm"/>
      <inkml:brushProperty name="height" value="0.6" units="cm"/>
      <inkml:brushProperty name="color" value="#FFACD5"/>
      <inkml:brushProperty name="tip" value="rectangle"/>
      <inkml:brushProperty name="rasterOp" value="maskPen"/>
    </inkml:brush>
  </inkml:definitions>
  <inkml:trace contextRef="#ctx0" brushRef="#br0">0 203 1888,'8'3'3491,"-7"-3"-3470,1 0 0,-1 0 0,0 1 0,1-1 1,-1 0-1,1 1 0,-1-1 0,0 1 0,1 0 0,-1-1 0,0 1 1,0 0-1,1 0 0,-1 0 0,1 1 0,2 3 26,-1 0-1,0 0 0,0 0 1,-1 1-1,0-1 0,1 1 1,0 7-1,9 46-203,-7-26 215,19 147 214,-22-156-235,7 311 1327,-10-233-1416,2-17-165,-1 70 138,-2-114 230,-14 73 0,-14 0 803,19-74-746,10-37-199,0 0-1,-1 0 1,1 0-1,0-1 1,-1 1-1,0 0 1,0-1-1,0 0 0,0 1 1,0-1-1,-3 2 1,5-3-25,0-2 13,0 0 5,1-1 0,-1 1 1,0 0-1,1 0 0,-1 0 0,1 0 1,0 0-1,-1 0 0,1 0 1,0 0-1,0 0 0,-1 0 0,1 0 1,0 0-1,0 1 0,0-1 1,0 0-1,0 1 0,0-1 1,0 1-1,0-1 0,1 1 0,0-1 1,33-10 171,-29 9-171,66-16 256,92-13-1,-64 27 740,29-1-934,-32 2-256,-92 3 179,48-4 14,93 4 0,105 6-17,-77-4 277,-115 1-216,46 1 86,73 2 256,-96-3-416,172 21-279,-112-7 402,-89-10 101,-25-3-124,38 1-1,124-2-176,11 9-245,2 0 675,42-20-863,-102 5 539,-138 3-29,0-1-1,0 1 0,0-1 0,0 0 1,0 0-1,8-3 0,-13 4 30,0 0 0,0 0 0,0-1 0,0 1 0,0 0 0,1 0-1,-1-1 1,0 1 0,0 0 0,0 0 0,0-1 0,0 1 0,0 0 0,0 0-1,0-1 1,0 1 0,0 0 0,0 0 0,0-1 0,0 1 0,-1 0-1,1 0 1,0-1 0,0 1 0,0 0 0,0 0 0,0-1 0,0 1 0,-1 0-1,1 0 1,0 0 0,0-1 0,0 1 0,-1 0 0,-5-8 45,5 8-54,-9-11 18,1 0-1,0-1 0,1 0 1,0-1-1,1 0 0,0 0 1,1 0-1,1-1 1,0 0-1,-3-15 0,-3-21 164,-6-77 0,15 111-154,-9-86-33,-33-279-173,28 206 232,10 91 8,3 21 30,3 36 64,-5-33-1,1 27-164,2 1 0,2-33 0,1 23-345,4-40-271,-1 61 209,-21 26 378,11-5 84,1-1 1,-1 0-1,1 0 1,0-1-1,-11-3 1,-7-3 346,-13 0-361,1 1 0,-61-3 0,-72 8-359,99 3 416,-294 25 424,246-14-152,-229 15-533,-94 25 348,323-36-196,60-7 306,-84 2 0,-110-23 455,108-11-264,7 0 26,98 17-435,16 2-140,-38-1-1,42 4 73,13 0-4,1 1-1,0 0 1,0 0 0,0 0 0,-9 2-1,-48 6-118,56-6 77,-1 0 1,1 1 0,0 0-1,-9 6 1,13-8 52,0-1 0,-1 2 1,1-1-1,0 0 1,0 0-1,0 0 1,-1 1-1,1-1 0,1 0 1,-1 1-1,0-1 1,0 1-1,0-1 1,1 1-1,-1 0 0,1-1 1,-1 1-1,1-1 1,0 1-1,0 0 1,-1-1-1,1 1 0,0 0 1,1 0-1,-1-1 1,0 1-1,1 2 1,1 4-70,1 0 1,0 0 0,0 1 0,7 9 0,2 8 61,-8-12-44,0-1 0,-1 1 0,2 18 0,1 5 190,9 72-78,-9-54-73,12 136 330,-14-146-171,5 41-139,-1-28 141,-2 0-1,-2 63 1,-4-112 10,-1 0 0,0-1 0,-3 16 0,4-23-159,-1 1 0,0-1 0,1 0-1,-1 1 1,0-1 0,0 0 0,0 1-1,1-1 1,-2 0 0,1 0 0,0 0-1,-2 1 1,3-1 11,0-1 0,-1 0 0,1 0 0,-1 1-1,1-1 1,0 0 0,-1 0 0,1 0 0,-1 0 0,1 0 0,-1 0 0,1 0-1,-1 0 1,1 0 0,-1 0 0,1 0 0,-1 0 0,1 0 0,0 0 0,-1 0-1,1 0 1,-1 0 0,1-1 0,-1 1 0,1 0 0,0 0 0,-1-1 0,1 1-1,-1 0 1,1 0 0,0-1 0,-1 1 0,1 0 0,0-1 0,0 1 0,-1-1-1,1 1 1,0 0 0,0-1 0,-1 1 0,1-1 0,0 1 0,0-1-1,0 1 1,0-1 0,-112-231-973,99 209 1023,-10-26 1,20 42-67,0 0 0,1-1 1,0 1-1,0-1 0,1 1 1,0-1-1,0 0 1,0-10-1,4-1-40,1 0 0,0 0 0,2 0 0,0 1 0,1 0 0,0 0 0,2 1 0,11-19 0,-6 15 27,0 2 1,1 0-1,1 0 1,1 2-1,0 0 1,32-24-1,-35 32 50,0 0 1,1 0-1,0 1 0,1 1 1,19-6-1,83-20 142,73-5-228,-98 21-196,161-12-63,-146 20 414,-33 2 3,0 5 0,141 11 1,70 1-221,-30-4 264,-180-3-132,0-3-1,143-19 1,-110 9 387,-103 9-405,-4 1 9,0 0 0,-1 0-1,1 0 1,-1-1 0,1 1-1,-1-1 1,1 1 0,-1-1 0,1 1-1,-1-1 1,1 0 0,-1 1-1,1-1 1,-1 0 0,0 0 0,2-2-1,-2 3-67,114-8-421,-109 8 503,0 0 0,-1 0 0,1 1 0,0 0 0,0 0 1,-1 0-1,1 1 0,-1 0 0,0 0 0,1 0 0,-1 1 0,0 0 0,0 0 0,0 0 0,-1 0 0,1 1 1,-1 0-1,0 0 0,0 0 0,0 0 0,0 1 0,-1-1 0,0 1 0,0 0 0,0 0 0,-1 0 1,4 8-1,-1 1 3,-1 1 1,0 0 0,-1 0-1,2 19 1,-1 63-5,-2-47-100,3 41-39,2 66 442,-5-133-121,-1-19-190,0-1 1,-1 0-1,0 0 1,0 0-1,0 9 1,-1-12-5,1 1 1,0-1 0,0 1 0,0 0 0,0-1 0,0 1 0,0 0 0,0-1 0,0 1 0,1-1-1,-1 1 1,1-1 0,-1 1 0,2 2 0,-2-4-4,0 1 73,0 0-126,-1-1 0,1 1 0,-1-1 1,1 0-1,-1 1 0,1-1 0,-1 1 0,1 0 0,-1-1 0,1 1 1,0-1-1,-1 1 0,1 0 0,-1 1 0,2-1 45,0 0 0,-1 0 0,1 0 0,-1 0 0,1 0 1,-1 0-1,0 0 0,1 1 0,-1-1 0,0 0 0,0 0 0,0 0 0,0 1 0,0-1 0,0 0 0,0 2 0,-1 6-72,1-8 87,0-1 0,0 1 0,0 0 0,0 0 0,0 0 0,0 0 1,-1 0-1,1 0 0,0 0 0,0-1 0,-1 1 0,1 0 0,-1 0 0,0 1 1,1-2-10,-14-8 928,1 3-905,1 0 1,-1 0 0,-1 1 0,1 1 0,0 0 0,-24-1 0,26 3 38,-32-3 24,-1 2 0,0 1 0,0 3 0,0 2 0,0 1 0,-49 13 1,1 3 33,-35 8-118,37-8 120,-13 4-110,91-22-146,8-2 2,0 0 0,-1 1 1,1-1-1,0 1 0,0-1 0,-7 6 1,24-1-525,-2-4 448,0 0 0,0 0 0,0-1 0,11 0 0,62-3 34,-75 1 156,145-17 295,-78 6-352,-20 5 33,435-50 586,-483 56-569,53-2-341,-55 4 305,1-1 0,-1 1 0,1 0-1,-1 0 1,0 0 0,0 1 0,7 3 0,-12-5 69,0 0 1,-1 1-1,1-1 0,0 1 1,0-1-1,0 1 1,-1-1-1,1 1 1,0 0-1,-1-1 1,1 1-1,-1 0 1,1 0-1,0-1 0,-1 1 1,0 0-1,1 0 1,-1 0-1,1-1 1,-1 1-1,0 0 1,0 0-1,0 0 1,1 0-1,-1 0 0,0 0 1,0 0-1,0 0 1,0 0-1,0 0 1,-1-1-1,1 1 1,0 0-1,0 0 1,-1 2-1,-1 2 75,-1 0-1,1 0 1,-1 0 0,-6 8 0,5-7-17,-4 5-33,0 0 0,0-1 0,-1 0 1,-1 0-1,0-1 0,0 0 1,0-1-1,-1 0 0,0-1 0,-1 0 1,0-1-1,0 0 0,0-1 0,-1 0 1,1-1-1,-1-1 0,0 0 0,-1 0 1,1-1-1,-20 0 0,0-3-22,-38 2-80,67 0 41,0 0 0,0 0 0,0 1 0,0 0 0,0-1 0,0 1 0,0 0 0,0 1 0,1-1 1,-1 1-1,1 0 0,-4 3 0,1 0 36,0 0 0,0 0 0,1 1 0,0 0 0,-4 8 0,-30 54 675,22-32-939,17-37 241,0 1 0,1-1 0,-1 1 0,0 0 0,1-1 0,-1 1 0,0-1 0,1 1 0,-1-1 0,1 1 0,-1-1 0,0 0 0,1 1 0,0-1 0,-1 0 0,1 1 0,3 1-35,0 0 13,0-1-1,0 0 1,0 1-1,1-2 1,-1 1-1,0 0 1,0-1-1,0 0 1,1 0-1,-1 0 0,8-1 1,-3 0 8,12 0 58,-1-1 0,1-1 1,0-1-1,-1 0 0,0-2 1,0 0-1,0-2 0,-1 0 1,26-15-1,-42 22-32,-1-1-1,1 0 1,0 0 0,-1-1 0,1 1-1,-1 0 1,0-1 0,0 0 0,0 1-1,0-1 1,0 0 0,0 0 0,1-5-1,-2 6-5,-1 0-1,1 0 0,-1 0 0,0 0 0,0 0 0,0 0 0,0 0 0,0 0 1,0 0-1,0 0 0,-1 0 0,1 0 0,-1 0 0,0 0 0,1 0 0,-1 0 0,0 0 1,0 0-1,0 0 0,-1 1 0,1-1 0,0 0 0,-3-1 0,-3-3 29,0 0-1,-1 0 0,1 1 1,-1 0-1,-1 0 1,1 1-1,-1 0 0,0 0 1,-15-3-1,6 1 28,-237-80 66,-9 21-166,88 38-155,-1 9-1,-327 7 0,443 12-387,53-2 315,13-1 118,2 0 124,49-15 20,-25 9 147,30-13 1,273-133 397,-18-31-559,-157 82-9,-113 76 43,74-31 0,-105 52 69,27-15 1,-34 15-11,-16 8-209,-143 76 426,5-3-243,-28 1-131,-314 93-1,-139-13 291,532-134-196,-254 44 563,342-65-516,1-1 0,-1 0 0,0 0 1,0 0-1,1-1 0,-13-3 0,18 4-44,-1-1-1,0 1 0,1-1 1,-1 1-1,1-1 0,0 0 1,-1 1-1,1-1 0,-1 0 0,1 0 1,0 0-1,0 0 0,-1 0 1,1 0-1,0 0 0,0 0 1,0-1-1,0 1 0,1 0 1,-1-1-1,0 1 0,0-1 1,1 1-1,-1-1 0,1 1 0,-1-1 1,1 1-1,0-1 0,0 1 1,-1-1-1,1 0 0,0 1 1,1-3-1,3-12 17,0 1 1,1 1-1,1-1 1,1 1-1,9-16 1,-1 0 94,35-64-102,-22 44 140,23-62 0,-50 111-143,-1-1 0,1 1 0,-1 0 0,1 0 0,-1 0 0,0 0 0,1 0 1,-1 0-1,0-1 0,0 1 0,0 0 0,0 0 0,0 0 0,0-3 0,-1 4-9,1 0-1,0 0 0,-1 0 1,1 0-1,0 0 0,0 0 0,-1-1 1,1 1-1,0 0 0,-1 0 1,1 0-1,0 0 0,-1 0 1,1 0-1,0 0 0,-1 0 0,1 0 1,0 0-1,-1 0 0,1 1 1,0-1-1,0 0 0,-1 0 1,1 0-1,0 0 0,-1 0 0,1 1 1,0-1-1,0 0 0,-1 0 1,1 1-1,-4 2-54,-1 0 0,1 1 0,1-1 1,-1 1-1,-4 6 0,-5 10-138,1 2 1,-11 26-1,-6 11 382,20-43-173,-5 6-24,2 2 0,0-1 0,2 2 0,-10 31 0,19-54 11,1-1 0,-1 1 0,1-1 0,0 0 0,0 1 1,0-1-1,0 1 0,0-1 0,0 1 0,0 1 0,1-2 13,-1 0-1,1-1 0,-1 1 0,1 0 1,-1-1-1,1 1 0,-1-1 0,1 1 1,0-1-1,-1 1 0,1-1 0,0 0 1,-1 1-1,1-1 0,0 0 0,-1 1 1,1-1-1,0 0 0,0 0 0,-1 0 1,1 0-1,0 0 0,0 0 0,1 0 1,9 1 92,1-1 0,18-2 0,-7 0-22,120-5-475,-1 6 1,267 33-1,-383-29 454,-1 1 0,-1 2 0,1 0 0,26 12 0,-44-15-44,0 0 1,-1 0 0,0 1-1,1-1 1,-2 2-1,1-1 1,0 1 0,-1-1-1,0 2 1,0-1 0,0 0-1,-1 1 1,1 0-1,-1 0 1,-1 0 0,1 1-1,-1-1 1,4 15 0,9 56 158,-12-53-236,1 1 1,9 25-1,-11-43 28,0 1 0,1-1 1,-1 1-1,1-1 0,1 0 0,0-1 1,0 1-1,0-1 0,0 0 0,10 8 1,0-3 27,1 0 0,0-1 0,0-1 1,1 0-1,0-2 0,1 0 0,0 0 0,0-2 1,24 5-1,4-3 70,0-1 0,73-2 0,-24-8 289,103-18 0,-82 7-191,-25 12-236,-79 3 128,-17 7-34,2-6-13,-1 0 1,1 0 0,0 0-1,-1 0 1,1-1 0,0 0 0,-1 1-1,-4-1 1,-34-4 118,27 2-157,-396-51-429,43 0 286,274 41 274,-73-8 259,0 7 0,-195 10 0,74 11 284,233-11-1941,69 4 1135,-1 0 0,0 1-1,14 4 1,15 3 60,149 16 202,-131-20 151,60-3 1,63-11 13,-128 6-312,-24 1 60,237-20 143,305-43-61,-532 62-139,0 1 1,57 6-1,-74-1 77,0 1-1,0 2 1,0 0 0,-1 1 0,29 13 0,-20-7-70,-10-4 147,40 23 0,-55-28-122,1-1-1,0 0 1,0 0-1,0-1 1,1 0-1,-1 0 1,1-1-1,11 1 1,16 3 274,-18-4-219,-16-1-71,0 0-1,0 0 0,0 0 0,0 0 1,0 0-1,0 1 0,0-1 1,0 1-1,0-1 0,0 1 1,0 0-1,-1 0 0,1 0 1,0 0-1,-1 0 0,3 1 1,26 20-1445,-27-14 719,-3-7 626,1 7-257</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5:39.416"/>
    </inkml:context>
    <inkml:brush xml:id="br0">
      <inkml:brushProperty name="width" value="0.3" units="cm"/>
      <inkml:brushProperty name="height" value="0.6" units="cm"/>
      <inkml:brushProperty name="color" value="#FFACD5"/>
      <inkml:brushProperty name="tip" value="rectangle"/>
      <inkml:brushProperty name="rasterOp" value="maskPen"/>
    </inkml:brush>
  </inkml:definitions>
  <inkml:trace contextRef="#ctx0" brushRef="#br0">0 82 3392,'18'-19'1899,"-9"3"-1616,-8 14-180,1-1 1,0 0-1,-1 1 1,0-1-1,0 0 1,0 0-1,0 0 1,0 0-1,6-18 2645,-6 21-2701,1 0 1,-1-1-1,1 2 1,-1-1-1,1 0 0,-1 0 1,1 0-1,-1 1 1,0-1-1,1 1 0,2 0 1,0 1 92,-3-2-110,1 1 0,0 0 0,-1 0 0,1 0 0,0 1 0,-1-1 0,1 0-1,-1 0 1,3 4 0,-3-4-19,2 3 10,0 1 1,0-1 0,0 1 0,-1 0-1,1 0 1,-1 0 0,0 0 0,2 9-1,7 45-38,-9-44 57,5 33-22,7 42-94,-2-20 248,-3-1 0,-4 1 0,-5 129 0,-7-128 267,-3 0 0,-29 103 0,35-148-411,-1 4 24,3-20-96,0-1 0,1 1 0,0 0 0,0-1 1,1 1-1,2 17 0,-1 4 292,-4 83 62,-2-53-246,0 7-694,4-60 705,1 0 1,-2 0-1,1 0 0,-4 10 0,3-11-115,0 0 0,0 0 0,1-1 0,-1 10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5:43.650"/>
    </inkml:context>
    <inkml:brush xml:id="br0">
      <inkml:brushProperty name="width" value="0.3" units="cm"/>
      <inkml:brushProperty name="height" value="0.6" units="cm"/>
      <inkml:brushProperty name="color" value="#FFACD5"/>
      <inkml:brushProperty name="tip" value="rectangle"/>
      <inkml:brushProperty name="rasterOp" value="maskPen"/>
    </inkml:brush>
  </inkml:definitions>
  <inkml:trace contextRef="#ctx0" brushRef="#br0">781 44 2080,'0'-1'33,"0"1"0,0-1 0,0 1 1,0-1-1,0 1 0,0 0 0,0-1 0,0 1 1,0-1-1,0 1 0,0-1 0,0 1 0,-1 0 1,1-1-1,0 1 0,0-1 0,0 1 0,-1 0 0,1-1 1,0 1-1,0 0 0,-1-1 0,1 1 0,-1-1 1,-11 0-301,5 2 547,-7 0-21,0 1 1,0 0 0,0 2 0,0-1 0,0 2 0,1 0 0,-18 9 0,-12 3 519,-56 26 810,83-35-1298,13-6-243,0-1 1,0 1-1,-1-1 1,1 1-1,-5 0 1,1 0-8,-40 5 729,43-6-659,1-1-1,-1 0 1,0 0-1,0 0 1,1 0-1,-1-1 0,0 0 1,1 0-1,-1 0 1,-3-1-1,5 1-71,0 0 1,0 1-1,1-1 0,-1 1 0,0-1 0,0 1 0,0 0 0,-3 0 0,-14-3 292,8-1-242,0 1 0,-18-3 0,5 2 392,12 1-430,-1 1 0,-17 0 0,24 2 42,0 0-1,0-1 1,0 1-1,0-2 1,-11-2-1,-5 0 89,20 3-188,1 1 0,-1-1 0,1 1 1,-1 0-1,1 0 0,-1-1 0,1 1 0,-1 0 0,1 0 0,-1 0 0,1 0 0,-1 1 0,0-1 0,1 0 0,-1 1 0,1-1 0,-1 1 0,1-1 0,0 1 0,-1 0 0,1 0 1,0 0-1,-1 0 0,1-1 0,0 2 0,0-1 0,0 0 0,0 0 0,0 0 0,0 0 0,0 1 0,0-1 0,0 0 0,1 1 0,-1-1 0,0 1 0,1-1 0,-1 1 1,1-1-1,0 1 0,0-1 0,-1 1 0,1-1 0,0 1 0,0-1 0,0 1 0,1 0 0,-1-1 0,0 1 0,0-1 0,1 1 0,0 1 0,26 55-110,11 28-150,-15-31 282,-15-36 199,12 35 0,1 27-227,15 120-1,-22-116 419,-8-56-478,-1 0 1,0 42-1,-7-33 289,-1-1 0,-13 54 0,7-48-167,-3 55 1,-1 23 88,6-74 182,-1 57 0,13-13-80,-5-89-233,0-1-1,0 0 0,0 0 1,0 0-1,0 1 1,0-1-1,0 0 0,0 0 1,-1 0-1,1 0 1,-1 0-1,1 1 0,-1-1 1,1 0-1,-1 0 1,1 0-1,-1 0 0,0 0 1,0 0-1,1-1 1,-1 1-1,0 0 0,-3 1 269,4-1-233,-1-1-1,0 0 1,0 0 0,0-1 0,0 1 0,1 0 0,-1 0 0,0 0 0,0-1 0,0 1 0,1 0 0,-1-1 0,0 1 0,-1-1 0,-8-9 0,4 4-83,0 1 0,1-1 0,-1 0 0,2-1 0,-1 1 0,-5-10 0,1-5-81,0 0 0,2-1 0,-7-28 1,-7-66-347,18 99 345,-14-147-485,11 94 827,-1-96-649,1 14 87,-7-88-47,7 186 265,0-32-235,13 85-146,0 1 539,-1-1 0,1 0 0,-1-1 0,1 0 0,-1 0 0,0 0 0,0 0 0,7-5 0,6-4-173,24-19 0,-21 14-96,-8 5 183,0 0 0,0-1 1,-1-1-1,0 0 0,-2-1 1,1 0-1,17-31 0,-23 35 73,-1 1-1,0-2 1,0 1 0,-1 0-1,2-13 1,-4 17-59,0 0 1,1 0-1,-1 0 1,6-7-1,-1 0-126,-4-3 299,-2 14-132,1 0 1,-1 0-1,1 0 1,0 0-1,0 0 1,0 1 0,0-1-1,0 1 1,0-1-1,1 1 1,-1 0-1,0 0 1,1 0 0,-1 0-1,4-1 1,-1 1 74,0 0-1,0 1 1,0-1 0,0 1 0,0 0 0,0 1 0,8 1 0,1 1 61,0 2 1,0-1-1,24 13 1,16 6-443,26 9 253,-53-19 335,55 15 1,125 26-195,-133-43-367,-50-6 563,2 0-19,1-1 0,34 1 1,132-1-7,18-11-367,-115 3 484,67 0-500,-120 4-10,155-4 397,-152 2-124,-3-1-89,45-7 0,-1-2-265,13 9-136,-24 2 602,148 1-46,-90 3-611,-62-6 782,-68 2-361,1 0 0,0-1 0,-1 1 0,7-4 0,7-1-6,-9 1-181,-8 4 111,7-11-1237,-8 2 814,-2-11-501,2 20 956,-1 0 0,1 0 0,-1 0 0,1 0 0,-1 0 0,0 0-1,0 0 1,1 1 0,-1-1 0,0 0 0,0 0 0,0 1 0,0-1 0,0 0 0,0 1 0,0-1 0,-1 0 0,-11-4-45,1 1-1,-1 0 1,1 1-1,-1 0 1,0 1 0,-18-1-1,-80 4 109,104 0-8,-249 29-7,134-12-106,-57 10 366,-11 2-82,48-13 303,100-10-271,29-5-152,0 0 1,-21 1-1,-56 2 144,-29-1-195,64-6 4,-54-5-448,-245-43 757,152 32 90,0 16-154,128 2 23,42 1-369,0 1 0,-58 12-1,62-8-1690,-44 18 0,39-12 133,-8 3-1935</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6:46.334"/>
    </inkml:context>
    <inkml:brush xml:id="br0">
      <inkml:brushProperty name="width" value="0.3" units="cm"/>
      <inkml:brushProperty name="height" value="0.6" units="cm"/>
      <inkml:brushProperty name="color" value="#FFACD5"/>
      <inkml:brushProperty name="tip" value="rectangle"/>
      <inkml:brushProperty name="rasterOp" value="maskPen"/>
    </inkml:brush>
  </inkml:definitions>
  <inkml:trace contextRef="#ctx0" brushRef="#br0">48 128 2080,'-4'-1'196,"-10"-1"367,14 2-558,-1 0 0,1-1 0,0 1 1,-1 0-1,1 0 0,0 0 1,-1 0-1,1-1 0,0 1 0,-1 0 1,1 0-1,0-1 0,-1 1 1,1 0-1,0 0 0,0-1 0,-1 1 1,1 0-1,0-1 0,0 1 1,-1 0-1,1-1 0,0 1 0,0 0 1,0-1-1,0 1 0,0-1 1,-1 0 50,0 1 0,0 0 0,0-1 0,0 1 0,0 0 0,0-1 0,0 1 0,0-1 0,0 0 0,1 1 0,-1-1 0,0 0 0,0 0 0,-1-1 188,1-1 0,0 1 1,0 0-1,0-1 0,0 1 1,0-1-1,1 1 0,-1-1 1,1 1-1,-1-4 0,2-21 1472,0 26-1650,1 2-50,1-1-1,-1 0 1,1 1 0,-1-1 0,1 1-1,-1 0 1,1 0 0,-1 0 0,0 0-1,0 0 1,0 1 0,1-1 0,-1 1-1,0-1 1,-1 1 0,1 0 0,0-1-1,0 1 1,-1 0 0,1 0 0,-1 1-1,0-1 1,0 0 0,2 3 0,-3-5-10,7 13 125,0 1 0,-1 0-1,6 24 1,9 46-170,-14-50 56,16 72 86,27 109 114,-29-125 65,-16-59 5,2-1 0,1 0 0,19 45-1,-24-68-249,4 3 3,-7-10-31,0 0 0,1 0 0,-1-1 0,1 1 0,-1 0 0,1 0 0,-1-1 0,1 1 0,-1 0-1,0 0 1,1-1 0,-1 1 0,0 0 0,1-1 0,-1 1 0,0-1 0,1 1 0,-1 0 0,0-1 0,0 1 0,1-1 0,-1 1 0,0-1 0,0 1 0,0-2 0,3-5 65,0-1 0,-1 0 1,0 0-1,0 0 0,-1-1 0,0 1 1,0-14-1,1-10 196,10-144-250,2-20-238,-9 155 143,29-179-138,-31 207 178,1 0-1,1 0 1,0 1-1,0 0 1,11-18-1,-15 28 34,0 1 0,0-1 0,0 1 0,0-1 0,0 1 0,0 0 0,1-1 0,-1 1 0,0 0 0,1 0 0,-1 0 0,1 0 0,-1 0 0,1 0 0,0 0 0,-1 0 0,1 1 0,0-1 0,3 0 0,-4 1 24,1 0 0,-1 1-1,1-1 1,-1 0 0,1 1-1,0 0 1,-1-1 0,0 1 0,1 0-1,-1-1 1,1 1 0,-1 0-1,0 0 1,0 0 0,1 0-1,-1 1 1,0-1 0,0 0 0,0 0-1,1 3 1,3 4 17,0 0 1,0 1-1,-1 0 1,0 0-1,0 0 1,-1 0-1,3 16 1,7 70-171,-8-47 117,6 40-84,5 0 0,29 95 0,-39-165 86,2 8 68,0-1 1,2 0-1,19 33 1,-28-56-31,0 0 1,-1-1 0,1 1 0,1-1 0,-1 1-1,0-1 1,0 0 0,0 1 0,1-1 0,-1 0-1,1 0 1,-1 0 0,1 0 0,-1 0 0,1 0 0,0 0-1,-1-1 1,1 1 0,0 0 0,0-1 0,2 1-1,-2-1 1,0-1-1,1 1 1,-1-1 0,0 1-1,0-1 1,0 1-1,0-1 1,0 0 0,0 0-1,0 0 1,0 0-1,0-1 1,0 1-1,-1 0 1,3-3 0,3-3 70,0-2 1,0 1-1,-1-1 1,0 0-1,10-18 1,0-9-156,-1-1-1,14-56 1,9-78-56,-7 26-173,-23 112 228,-1 3-146,20-57-1,-27 103 59,0 1 118,-9 216-95,7-172 152,-3 140-12,1-78-64,3-119 57,1-1 0,0 1 0,0 0 0,0-1 0,1 1 0,-1-1 0,1 1-1,2 6 1,1-5-82,-1-9 51,2-15 98,-4 12-25,5-25 232,2-53 0,-4 35-171,21-326 928,-20 353-957,-4 20-207,0 0 0,0-1 0,-1 1 0,1-1 1,-1 1-1,0-7 0,2 17 67,-1 1 1,-1-1 0,1 7 0,0 14 19,27 178-246,-20-169 334,2 1-1,2-2 1,23 54 0,-24-67-65,26 49 276,-33-65-277,1 0 0,0 0 0,0 0 0,1-1 0,0 0 0,0 0 0,8 6 0,-14-11 27,1-1 0,0 1 0,-1-1 0,1 1 0,0-1 0,0 1 0,-1-1 1,1 1-1,0-1 0,0 0 0,0 1 0,0-1 0,0 0 0,-1 0 0,1 0 0,0 0 0,0 0 0,0 0 0,0 0 0,0 0 0,0 0 0,0 0 0,-1 0 0,1 0 0,0-1 0,0 1 0,0 0 0,0-1 0,-1 1 0,1-1 0,0 1 0,0-1 0,-1 1 0,1-1 0,0 1 0,-1-1 0,1 0 0,0 1 0,-1-1 0,1 0 0,-1 1 1,1-1-1,-1 0 0,0 0 0,1 0 0,-1-1 0,2-2-17,0-1 0,-1 0 1,0 1-1,0-1 0,0 0 1,0 0-1,-1-5 0,-12-185 264,3 92-534,6 64 239,-13-64 0,12 86-31,-1 1-1,0-1 1,-1 1 0,-1 0-1,-1 0 1,-11-17-1,15 27 52,-1 1-1,1-1 0,-1 1 0,-1 1 1,1-1-1,-1 1 0,1-1 1,-1 2-1,0-1 0,-1 1 0,1 0 1,-1 0-1,1 0 0,-14-2 1,-26-11 185,34 10-72,-1 2-1,-17-5 0,-1 5-113,0 1 1,0 1-1,0 2 0,-37 5 0,-27-1-37,79-4 61,-26 1 141,0-2-1,1-2 1,-52-10-1,-2-13 98,86 24-288,0 1-1,-1-1 1,1 2-1,0-1 0,-16 3 1,-46 9-218,71-11 247,-8 2-175,8-2 185,-1 0 0,1 0 0,0 0-1,0 1 1,0-1 0,-1 0 0,1 0 0,0 0 0,0 0 0,0 0 0,0 0 0,-1 0 0,1 1 0,0-1 0,0 0 0,0 0 0,0 0 0,0 0 0,-1 1 0,1-1-1,0 0 1,0 0 0,0 0 0,0 1 0,0-1 0,0 0 0,0 0 0,0 1 0,0-1 0,0 0 0,0 0 0,0 0 0,0 1 0,0-1 0,0 0 0,0 0 0,0 0-1,0 1 1,0-1 0,0 0 0,0 0 0,1 1 6,-1 0-1,0-1 1,0 1-1,0-1 0,1 1 1,-1-1-1,0 1 1,1-1-1,-1 1 0,0-1 1,1 1-1,-1-1 1,1 0-1,-1 1 0,0-1 1,1 0-1,-1 1 1,1-1-1,-1 0 1,1 1-1,0-1 0,-1 0 1,1 0-1,2 1 13,5 2-55,-1 0 1,1 0-1,0-1 0,0 0 0,0 0 0,15 0 0,19 5-73,-12-1 22,-1 3-1,0 0 1,0 2 0,-1 1-1,45 25 1,-66-32 101,0 0 1,0 1-1,0 0 1,-1 0-1,0 0 1,-1 1-1,1 0 1,-1 0-1,6 12 1,-5-8 20,-1 0 0,-1 1 1,0 0-1,0 0 1,-1 0-1,2 15 1,-3-9 3,-1 0 1,-1 0 0,0 0 0,-1 0 0,-1 0-1,-1 0 1,-1-1 0,0 1 0,-9 23 0,8-32-17,1 1 1,-2 0 0,1-1 0,-1 0 0,0-1 0,-1 1 0,-13 12 0,-2-1-8,-35 24 1,41-32 32,-6 3 133,-1-1 0,-38 16-1,15-7 57,-18 6-158,-5 2-534,56-26 288,13-5 235,1 0-21,8 3-7,0-1 0,0-1 0,0 1 0,0-2-1,0 1 1,17-2 0,59-11 597,-64 8-674,185-18 2,-56 8 88,144 4-270,-235 10 629,18 3-333,-62 0-43,-12-2-87,-1 0-1,1 0 1,-1-1-1,0 1 1,1-1-1,-1 1 1,1-1-1,-1 0 0,4 0 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6:51.412"/>
    </inkml:context>
    <inkml:brush xml:id="br0">
      <inkml:brushProperty name="width" value="0.3" units="cm"/>
      <inkml:brushProperty name="height" value="0.6" units="cm"/>
      <inkml:brushProperty name="color" value="#FFACD5"/>
      <inkml:brushProperty name="tip" value="rectangle"/>
      <inkml:brushProperty name="rasterOp" value="maskPen"/>
    </inkml:brush>
  </inkml:definitions>
  <inkml:trace contextRef="#ctx0" brushRef="#br0">14 28 3136,'-13'4'4844,"13"-3"-4739,5 15-478,-2 4 575,0 0 1,-2 0 0,-2 30 0,1 3 122,7 55 52,1 24-2,11 118 366,-14-212-626,2-1 0,2 0 1,2-1-1,16 40 0,-26-73-95,30 63 640,-26-59-574,-1 0 1,1 0-1,0-1 1,0 1-1,1-1 1,11 9-1,-12-11-71,0 1-1,0-1 0,0 1 1,0 0-1,4 7 0,-8-10-16,1 0 0,-1 0 0,0 0 0,0 0 0,0 0 0,0 1 0,-1-1 0,1 0 0,-1 0 0,1 1 0,-1-1 0,0 0 0,1 1 0,-1-1 0,0 0 0,-1 1 0,1-1 0,-1 4 0,-2 2 117,1 0 0,-1 0 0,-1 0 0,0-1 1,0 1-1,-7 9 0,11-16-83,-1-1 0,1 0 0,0 1 1,0-1-1,-1 0 0,1 1 0,0-1 1,-1 0-1,1 0 0,0 1 0,-1-1 1,1 0-1,-1 0 0,1 1 0,0-1 1,-1 0-1,1 0 0,-1 0 0,1 0 1,-1 0-1,-3-5 553,4 3-570,0 0-1,-1 0 0,1 0 1,0 1-1,0-1 0,0 0 1,1 0-1,-1-2 1,9-38-474,5-72 0,-8 58 246,50-303-38,-9 28-53,-45 308 346,7-76-102,-8 82 87,-1 1 1,-1-1-1,-6-30 0,1 29-66,5 14 49,0 1 0,-1-1 0,1 0 0,1 1 0,-2-7 0,2 10-20,0 0-1,0-1 0,0 1 1,0 0-1,0-1 0,0 1 1,0 0-1,0-1 0,0 1 1,0 0-1,0 0 0,0-1 1,0 1-1,0 0 1,0-1-1,-1 1 0,1 0 1,0 0-1,0-1 0,0 1 1,-1 0-1,1 0 0,0-1 1,0 1-1,-1 0 0,1 0 1,0 0-1,0 0 0,-1-1 1,1 1-1,-1 0 2,1 0 0,0 0 0,0 0 0,0 0-1,-1 1 1,1-1 0,0 0 0,0 0 0,0 0 0,0 0-1,-1 0 1,1 1 0,0-1 0,0 0 0,0 0 0,0 0 0,0 1-1,0-1 1,-1 0 0,1 0 0,0 0 0,0 1 0,0-1-1,0 0 1,0 0 0,0 0 0,0 1 0,0-1 0,0 0 0,0 0-1,0 1 1,0-1 0,0 0 0,0 0 0,0 0 0,0 1-1,0-1 1,1 0 0,-1 0 0,0 0 0,0 1 0,1 2 16,1 1 1,0-1-1,-1 1 1,1-1 0,1 0-1,-1 0 1,0 0-1,1 0 1,-1-1 0,1 1-1,0 0 1,0-1 0,0 0-1,0 0 1,6 3-1,4 2 97,1 0-1,23 7 1,-20-9-19,0-1 0,0-1 1,0 0-1,0-1 0,1-1 1,-1-1-1,27-2 0,146-9 40,57-4-138,-18-13-29,-223 28 94,36-2 131,-38 2-156,-1 0-1,0 1 1,0-1-1,0 1 1,0-1 0,0 1-1,0 0 1,0 0-1,0 1 1,5 1 0,-8-2-23,1-1 0,0 1 1,-1 0-1,1-1 0,-1 1 1,1 0-1,-1-1 0,1 1 1,-1 0-1,1 0 0,-1-1 1,0 1-1,1 0 0,-1 0 1,0 0-1,0-1 0,1 1 1,-1 0-1,0 0 0,0 0 1,0 0-1,0 0 0,0-1 1,0 1-1,-1 1 0,-7 23 50,4-16 36,-25 67-278,4 1 0,2 1 0,-12 84 0,31-119 337,1 1 0,5 64 1,0-7-176,2 24 41,3 168 774,-7-292-784,0-1-1,0 1 1,0-1-1,0 1 1,0-1-1,0 1 1,0-1 0,-1 0-1,1 1 1,0-1-1,0 1 1,-1-1-1,1 1 1,0-1-1,-1 0 1,1 1-1,0-1 1,-1 0 0,1 1-1,0-1 1,-1 0-1,1 1 1,-1-1-1,1 0 1,-1 0-1,1 0 1,-1 1-1,1-1 1,-1 0 0,-17 2-96,12-2 19,-3 2 152,-1 0 1,0-1 0,0 0 0,1-1 0,-18-1 0,-123-4-188,-153 1 247,235 4-130,61 1-39,0-1 0,0 0 1,0-1-1,0 0 1,0 0-1,0 0 0,0-1 1,0 0-1,0-1 0,-7-3 1,13 6 21,1 0-1,-1-1 1,1 1 0,-1-1 0,1 1-1,0 0 1,-1-1 0,1 1 0,0-1 0,-1 1-1,1-1 1,0 1 0,-1-1 0,1 1-1,0-1 1,0 1 0,0-1 0,-1 0-1,1 1 1,0-1 0,0 1 0,0-1 0,0 1-1,0-1 1,0 0 0,0 1 0,0-1-1,0 1 1,0-1 0,1 0 0,-1 1-1,0-1 1,0 1 0,1-1 0,-1 1 0,0-1-1,0 1 1,1-1 0,-1 1 0,1-1-1,-1 1 1,0 0 0,1-1 0,-1 1-1,1-1 1,-1 1 0,1 0 0,-1 0 0,1-1-1,-1 1 1,1 0 0,-1 0 0,1-1-1,0 1 1,-1 0 0,1 0 0,-1 0-1,2 0 1,33 0-316,0 2-1,54 11 1,-62-10 283,1 1 570,-27-4-506,-1 0-1,0 0 0,0 0 1,0 0-1,1 0 1,-1 0-1,0-1 0,0 1 1,0 0-1,1 0 1,-1 0-1,0 0 0,1-1 118,-1 1-118,0 0 0,0 0 1,1-1-1,-1 1 1,0 0-1,0 0 0,0 0 1,0 0-1,0-1 1,0 1-1,0 0 0,0 0 1,0-1-1,0 1 1,0 0-1,0 0 0,0 0 1,0-1-1,0 1 0,0 0 1,0-1-1,0-10 35,0 9-67,4-79-733,30-159-1,-27 204 730,26-103 2,-32 135 45,0 0 1,0 0-1,0 0 1,0 0-1,0-1 0,-1 1 1,0 0-1,0 0 1,0 0-1,-2-8 1,2 11-37,0 1 0,0 0 1,0 0-1,0 0 1,0 0-1,-1-1 1,1 1-1,0 0 0,0 0 1,0 0-1,0 0 1,0 0-1,-1-1 1,1 1-1,0 0 0,0 0 1,0 0-1,-1 0 1,1 0-1,0 0 1,0 0-1,0 0 0,-1 0 1,1 0-1,0 0 1,0 0-1,0 0 1,-1 0-1,1 0 0,0 0 1,0 0-1,0 0 1,-1 0-1,1 0 0,-10 6-61,-8 10-124,17-16 167,-27 32 44,1 1 0,2 2-1,-24 41 1,16-25 73,13-16-33,30-53-35,25-31 0,-29 40-60,17-19-97,0 1 0,2 2 0,44-37 0,94-54-181,-148 106 265,-8 4 3,1 1 0,-1 0 1,1 1-1,0 0 0,0 0 0,1 1 0,-1 0 1,15-4-1,-22 7 42,-1 0 0,0 0 0,1 0 0,-1-1 0,1 1 0,-1 0 0,1 0 0,-1 0 0,1 0 0,-1 0-1,1 0 1,-1 0 0,0 0 0,1 0 0,-1 0 0,1 0 0,-1 0 0,1 1 0,-1-1 0,1 0 0,-1 0 0,0 0 0,1 1 0,-1-1 0,1 0 0,-1 0 0,0 1 0,1-1 0,-1 0 0,0 1 0,1-1 0,-1 0 0,0 1 0,0-1-1,1 0 1,-1 1 0,0-1 0,0 1 0,0-1 0,0 1 0,1-1 0,-1 0 0,0 1 0,0-1 0,0 1 0,0-1 0,0 1 0,0-1 0,0 1 0,0-1 0,0 1 0,0-1 0,-1 0 0,1 1 0,0-1 0,0 1 0,0 0 0,-2 2 46,1 1 1,-1 0 0,0-1-1,0 0 1,0 1 0,-3 2-1,-10 10 432,-32 28 0,19-20-103,-127 105 157,155-129-548,0 1 1,-1-1-1,1 1 0,-1-1 0,1 0 1,-1 1-1,1-1 0,-1 1 1,1-1-1,-1 0 0,1 0 1,-1 1-1,1-1 0,-1 0 1,1 0-1,-1 0 0,1 1 0,-1-1 1,0 0-1,1 0 0,-1 0 1,1 0-1,-1 0 0,1 0 1,-1 0-1,0 0 0,1-1 1,-1 1-1,1 0 0,-1 0 0,1 0 1,-1-1-1,0 1 0,1 0 1,-1 0-1,1-1 0,0 1 1,-1-1-1,1 1 0,-1 0 1,0-2-1,0 1-11,1-1 0,-1 1 1,1-1-1,-1 1 0,1-1 1,0 0-1,-1 1 0,1-1 1,0 1-1,0-1 0,0 0 0,0 1 1,1-1-1,0-2 0,3-11-160,1 0 0,13-24 1,-5 8-255,-12 30 433,0-1 1,0 1-1,-1-1 0,1 1 1,-1-1-1,1 0 0,-1 1 0,0-1 1,1 1-1,-1-1 0,0 0 1,0 1-1,0-1 0,-1 0 1,1 1-1,0-1 0,0 0 1,-2-2-1,1 3 26,0-1-1,0 1 1,-1 0 0,1 0 0,0-1 0,-1 1-1,1 0 1,-1 0 0,0 0 0,1 1-1,-1-1 1,0 0 0,1 1 0,-1-1-1,0 1 1,-3-1 0,-5-1 0,-1 1 1,0 0-1,0 1 0,-11 1 1,6 0-52,-21-2 0,33 0-8,-1 1 0,1-1 0,0 0 0,0 0 0,0-1-1,0 1 1,0-1 0,0 0 0,-6-4 0,8 5-9,0-1 1,0 0 0,0 0-1,0 0 1,0 0-1,1-1 1,-1 1-1,1 0 1,-1-1-1,1 1 1,-2-6-1,-6-31-246,4 17 228,-2-15 422,6 25-329,-1 0-1,-5-14 1,-32-70-37,34 85 75,0 0 0,-1 1 0,0-1 0,-1 1 0,0 1 0,-11-13 0,-2 2-144,-35-29 0,42 39 123,0 1 0,0 1-1,-1 0 1,1 1 0,-2 0-1,1 1 1,-1 1 0,0 0-1,0 1 1,0 0 0,-1 1-1,1 1 1,-1 1 0,0 0-1,1 1 1,-1 1 0,0 0-1,-16 4 1,-3-1-355,28-4 188,24-4 117,16-4 164,48-17 0,24-7 308,-11 5-828,-82 26 491,-11 1-90,-1 3-12,0 764 129,5-441 1002,-1-292-821,-4-33-240,4-9-533,2-4 413,0 0 0,1 1 0,16-20 0,11-12-217,-22 26-116,24-25-1,-30 37 331,-1 0 0,1 0-1,0 1 1,0 0 0,1 0 0,-1 0 0,1 1 0,10-4 0,-7 4 36,1 0 0,-1 1 0,1 0 0,0 1 0,17 0 0,53 8-207,-55-2 110,-1 0 1,0 2-1,27 12 0,-47-18 87,21 11 45,1 0 1,46 30-1,-3 8 692,-70-50-723,0 0-1,1 0 1,-1 0 0,0 1-1,1-1 1,-1 0 0,0 0-1,1 0 1,-1 0-1,0 0 1,1 1 0,-1-1-1,0 0 1,1 0-1,-1 0 1,0 0 0,1 0-1,-1 0 1,0 0-1,1 0 1,-1 0 0,0-1-1,1 1 1,-1 0 0,0 0-1,1 0 1,-1 0-1,0 0 1,0-1 0,1 1-1,-1 0 1,0 0-1,1 0 1,-1-1 0,0 1-1,0 0 1,0 0-1,1-1 1,-1 1 0,0 0-1,0-1 1,0 1 0,0 0-1,1 0 1,-1-1-1,0 1 1,0-1 0,6-22 318,-5 15-212,6-41-180,1-95 0,-5 40-126,-1 83 93,1-31 213,-2-58 0,-3 76-2,-4-40-575,5 64-16,0 27 73,-3 16 65,-1 47 0,3 8 188,0 40 467,2-59-61,0-38-176,4 53-1,2-29 48,-4-31-7,9 40 0,-10-60-208,-1 0 115,1-1 0,0 1 0,0-1 0,1 1 0,-1-1 0,4 5 283,-5-10-290,1 1 0,-1-1 0,1 1 0,0 0-1,0-1 1,0 1 0,0-1 0,0 1 0,0 0-1,0 0 1,3-3 0,5-7-92,-3 1 11,-1-1 0,-1 1-1,0-1 1,-1 0 0,3-11-1,6-58-191,-9 55 176,57-399 27,-57 408 102,-1 5-118,0 0-1,-1-12 1,-2 18-232,-1 6 55,-6 10-98,-6 20 58,-2 22 594,3 0 0,-7 67 0,8-50-207,-48 272-63,38-166-3233,18-129 204</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6:55.653"/>
    </inkml:context>
    <inkml:brush xml:id="br0">
      <inkml:brushProperty name="width" value="0.3" units="cm"/>
      <inkml:brushProperty name="height" value="0.6" units="cm"/>
      <inkml:brushProperty name="color" value="#FFACD5"/>
      <inkml:brushProperty name="tip" value="rectangle"/>
      <inkml:brushProperty name="rasterOp" value="maskPen"/>
    </inkml:brush>
  </inkml:definitions>
  <inkml:trace contextRef="#ctx0" brushRef="#br0">103 0 1472,'-6'6'926,"3"-2"-462,0-1-1,0 1 0,1-1 0,-1 1 1,1 0-1,0 0 0,0 0 0,-2 6 1,-5 9 344,-25 43 488,24-46-905,8-11-122,-1-1 1,0 1-1,0-1 1,-6 10 1279,21-18-1461,10-1-80,-16 4 21,0 1 0,0 0 1,1 1-1,-1-1 0,0 1 0,-1 0 0,1 1 0,0 0 0,0 0 0,8 4 0,-6-2 68,0-1-1,-1 0 0,1 0 0,0-1 1,0 0-1,14 1 0,51 1 468,108-12-340,-131 8-179,-16 2 70,0-3-1,0 0 1,0-2 0,43-10-1,154-28-19,-10 2-200,-93 16 142,-104 22 171,32 1-1,-24 0-115,65 9-248,-25-2 56,8-1 160,-26-2 67,83-3 0,-102-5-217,46-13 0,-42 8-2,-16 4 117,-4 1 131,26-3-1,1 2-150,31-1 54,-50 6 0,5 0-101,0 0-1,42 8 0,-46-4 71,-15-2-46,-1 0 0,18 5-1,3 6-1415,0 1-1,48 29 0,-71-38 818,1 0-1,0-1 1,1 0-1,20 4 0,-2-1-3184</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1:17.450"/>
    </inkml:context>
    <inkml:brush xml:id="br0">
      <inkml:brushProperty name="width" value="0.35" units="cm"/>
      <inkml:brushProperty name="height" value="0.35" units="cm"/>
      <inkml:brushProperty name="color" value="#FFFFFF"/>
    </inkml:brush>
  </inkml:definitions>
  <inkml:trace contextRef="#ctx0" brushRef="#br0">109 16 1472,'-2'0'128,"0"1"1,-1-1-1,1 1 0,0 0 0,0 0 1,0 0-1,0 0 0,0 0 0,0 0 1,0 0-1,-2 3 0,-23 18 295,21-15-156,-37 35 389,43-42-576,5-15 208,-2 8-303,0 0-1,1 0 1,0 1 0,0 0-1,0 0 1,1 0-1,0 0 1,9-11 394,-16 21-350,0 0-1,-1 0 1,0 0 0,0-1-1,0 0 1,0 1-1,0-1 1,-1 0 0,0-1-1,-5 5 539,9-7-510,-1 0-1,0 0 0,0 0 0,0 0 0,1 0 0,-1-1 1,0 1-1,0 0 0,0 0 0,1 0 0,-1-1 0,0 1 1,1 0-1,-1-1 0,0 1 0,0-1 0,0-1-79,0 1 0,1-1-1,-1 1 1,1-1 0,-1 0-1,1 0 1,-1 1 0,1-1 0,0 0-1,0 0 1,0 1 0,0-1 0,0 0-1,1 0 1,-1 1 0,0-1 0,1 0-1,-1 0 1,1 1 0,0-1-1,0 1 1,-1-1 0,1 1 0,0-1-1,0 1 1,0-1 0,1 1 0,-1 0-1,0-1 1,0 1 0,1 0-1,2-2 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1:22.615"/>
    </inkml:context>
    <inkml:brush xml:id="br0">
      <inkml:brushProperty name="width" value="0.35" units="cm"/>
      <inkml:brushProperty name="height" value="0.35" units="cm"/>
      <inkml:brushProperty name="color" value="#FFFFFF"/>
    </inkml:brush>
  </inkml:definitions>
  <inkml:trace contextRef="#ctx0" brushRef="#br0">150 27 1568,'0'0'24,"0"-1"-1,0 1 1,-1 0-1,1-1 1,0 1-1,-1 0 1,1-1 0,0 1-1,-1 0 1,1-1-1,0 1 1,-1 0-1,1 0 1,-1 0 0,1-1-1,-1 1 1,1 0-1,0 0 1,-1 0-1,1 0 1,-1 0 0,1 0-1,-1 0 1,0 0-1,1 0 0,-1 0 0,1 1 0,0-1-1,0 1 1,-1-1 0,1 1 0,0-1 0,0 1-1,0-1 1,0 1 0,0-1 0,0 1-1,0-1 1,0 1 0,0-1 0,0 1 0,0-1-1,0 2 1,7 31 480,-5-26-412,8 38-45,-3-15 105,-1 1 0,-1 1 1,1 37-1,-9-13 49,-20 108 0,19-139-270,3-20 68,0 0 1,0 0-1,-1 0 0,1-1 0,-1 1 1,0-1-1,0 1 0,-4 4 0,6-8 7,0-1 0,0 0 0,0 0 0,0 0 0,0 0 1,0 0-1,0 0 0,0 0 0,-1 0 0,1 0 0,0 1 0,0-1 0,0 0 0,0 0 0,0 0 0,0 0 0,0 0 0,0 0 0,-1 0 0,1 0 0,0 0 0,0 0 0,0 0 1,0 0-1,0 0 0,0 0 0,0 0 0,-1 0 0,1 0 0,0 0 0,0 0 0,0 0 0,0 0 0,0 0 0,0 0 0,0 0 0,-1 0 0,1 0 0,0-1 0,0 1 0,0 0 1,0 0-1,0 0 0,0 0 0,0 0 0,0 0 0,0 0 0,0 0 0,-1 0 0,1-1 0,-3-5 127,0-7-35,0-1 1,1 1-1,1-1 1,0 0 0,1 1-1,2-18 1,-1 18-77,0-20 1,3 1 1,0-1 0,16-52-1,-16 68-131,0 1 0,-2-1-1,2-17 1,-4 28 94,1 0 1,1 0 0,-1 1-1,4-9 1,3-15 427,-1 10-413,14 6 267,-19 10-251,0 0 0,-1 0-1,1 0 1,0-1 0,-1 1 0,0-1 0,0 1 0,0-1 0,0 1 0,0-5 0,1-24 201,-2 31-209,-5 23-80,-2 1 0,-1-1 0,0 0 0,-19 32 1,6-10 286,14-31-99,-1 0 0,0 0 0,-1-1 0,-1 0 0,0-1 0,0 0 0,-23 18 0,31-27-111,0-1 0,0 1 0,0-1 0,0 0 0,0 1 0,-1-1 0,1 0 0,0 0 0,-1-1 0,1 1 0,-1 0 0,1-1 0,0 1 1,-1-1-1,1 0 0,-1 0 0,1 0 0,-5-1 0,7 1-18,0 0 1,0 0 0,-1 0-1,1 0 1,0 0-1,0 0 1,0 0-1,-1 0 1,1 0 0,0-1-1,0 1 1,0 0-1,0 0 1,-1 0-1,1 0 1,0 0 0,0-1-1,0 1 1,0 0-1,0 0 1,0 0-1,0-1 1,-1 1 0,1 0-1,0 0 1,0 0-1,0-1 1,0 1-1,0 0 1,0 0 0,0-1-1,0 1 1,0 0-1,0 0 1,0 0-1,0-1 1,0 1 0,0 0-1,0 0 1,1 0-1,-1-1 1,0 1-1,0 0 1,0 0 0,0 0-1,0-1 1,0 1-1,1 0 1,-1 0-1,0 0 1,0-1 0,11-8-150,-7 6 223,5-5-97,0 2 1,15-9-1,-16 9 25,1 1 1,-1-1-1,12-11 1,-16 13 45,8-7-164,-1-1 0,18-24 0,-27 33 159,0 1 1,0-1-1,0 1 1,1-1-1,-1 1 1,1 0-1,0 0 1,4-4-1,-4 4-118,-2 3 84,0-1-1,-1 0 1,1 0-1,-1 0 1,1 1-1,-1-1 1,1 0-1,-1 1 1,1-1-1,-1 1 1,1-1-1,-1 0 1,0 1-1,1-1 1,-1 1-1,1 0 0,-1-1 2,31 36 8,23 30-468,-53-65 478,0 0 0,0 1 0,-1-1 0,1 0 0,-1 1 0,1-1 0,-1 1 0,0-1 0,0 1 0,1-1 0,-1 1 0,0-1 0,0 1 0,0-1 0,-1 1 0,1-1 0,0 1 0,0-1 0,-1 1 0,1-1 0,-1 0 0,1 1 0,-2 1 0,-3 12 99,4-12-145,1 0-1,-1-1 1,0 1-1,0-1 0,0 1 1,-2 3-1,-5 11-200,-5 35-173,9-44 352,4-8 50,0 0 1,0 0 0,0 0 0,0 1 0,-1-1 0,1 0 0,0 0 0,0 0 0,0 0 0,0 0 0,0 0 0,0 0 0,-1 1 0,1-1 0,0 0 0,0 0 0,0 0 0,0 0 0,-1 0 0,1 0 0,0 0 0,0 0 0,0 0 0,0 0 0,-1 0-1,1 0 1,0 0 0,0 0 0,0 0 0,0 0 0,-1 0 0,1 0 0,0 0 0,0 0 0,0 0 0,0 0 0,-1-1 0,1 1 0,0 0 0,0 0 0,0 0 0,0 0 0,0 0 0,-1 0 0,1 0 0,0-1 0,0 1 0,0 0 0,0 0-1,0 0 1,0 0 0,0 0 0,0-1 0,0 1 0,0 0 0,0 0 0,0 0 0,0 0 0,0-1 0,0 1 0,0 0 0,0 0 0,0 0 0,0-1 0,-3-11-41,3 5-93,0 1-11,0 0 0,0 0-1,1 1 1,0-1 0,1-8 0,0 10 89,-1 1 1,0-1-1,1 0 0,0 0 1,0 1-1,0-1 1,0 1-1,1 0 1,-1 0-1,1 0 0,0 0 1,0 0-1,0 0 1,6-3-1,3-6-194,-11 10 215,1 1 0,0-1 0,-1 0-1,1 1 1,0-1 0,0 1 0,0 0 0,2-2-1,-2 2 72,1 0 0,-1-1 0,0 0 0,0 1 0,0-1 0,0 0 0,3-3 1,5-6 130,-10 16-88,-1-1-1,1 0 1,-1 0 0,0 0 0,-1 0 0,1 0 0,0 0 0,-5 7 0,-21 31 140,15-24-236,-31 59 234,39-70-238,-52 85 194,26-35-411,29-55 242,-1 0 0,1 0 0,0 0 0,-1 0 1,1 0-1,-1 0 0,-3 2 0,3-2 0,0 0 0,0-1 0,0 1 0,1 0 1,-1 0-1,-1 4 0,-1-1 5,1 1 0,-1-1 0,0 0 0,0 0 0,-7 7 1,9-10 23,0 0 0,0 1 1,1-1-1,-1 0 0,1 1 1,-2 4-1,-6 11-389,8-18 330,1 1 0,0-1-1,-1 1 1,1-1 0,-1 1 0,1 0 0,0-1 0,0 1 0,-1 0 0,1-1-1,0 1 1,0 0 0,0-1 0,0 1 0,0 0 0,0-1 0,0 1-1,0 0 1,0 0 0,0-1 0,0 1 0,0 0 0,1-1 0,-1 1-1,0 0 1,0-1 0,1 1 0,-1-1 0,1 1 0,-1 0 0,0-1 0,1 1-1,-1-1 1,1 1 0,-1-1 0,1 1 0,-1-1 0,1 0 0,-1 1-1,1-1 1,0 0 0,-1 1 0,1-1 0,0 0 0,-1 0 0,1 1-1,0-1 1,-1 0 0,1 0 0,0 0 0,-1 0 0,1 0 0,0 0-1,-1 0 1,1 0 0,0 0 0,0-1 0,9-1-292</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1:22.958"/>
    </inkml:context>
    <inkml:brush xml:id="br0">
      <inkml:brushProperty name="width" value="0.35" units="cm"/>
      <inkml:brushProperty name="height" value="0.35" units="cm"/>
      <inkml:brushProperty name="color" value="#FFFFFF"/>
    </inkml:brush>
  </inkml:definitions>
  <inkml:trace contextRef="#ctx0" brushRef="#br0">28 0 1408,'-18'19'512,"9"-7"-384</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1:26.078"/>
    </inkml:context>
    <inkml:brush xml:id="br0">
      <inkml:brushProperty name="width" value="0.35" units="cm"/>
      <inkml:brushProperty name="height" value="0.35" units="cm"/>
      <inkml:brushProperty name="color" value="#FFFFFF"/>
    </inkml:brush>
  </inkml:definitions>
  <inkml:trace contextRef="#ctx0" brushRef="#br0">106 6 1248,'-8'-3'2880,"-2"2"-2407,9 0-435,1 1 0,-1 0 1,1 0-1,-1 0 0,0-1 1,1 1-1,-1 0 0,1 0 1,-1 0-1,0 0 0,1 0 1,-1 0-1,0 0 0,1 1 0,-1-1 1,1 0-1,-1 0 0,0 0 1,1 0-1,-1 1 0,1-1 1,-1 0-1,1 1 0,-1-1 1,1 0-1,-1 1 0,1-1 1,-1 1-1,1-1 0,-1 1 1,1-1-1,0 1 0,-1-1 1,1 1-1,0-1 0,0 1 1,-1-1-1,1 1 0,0 0 1,0-1-1,0 1 0,-1 0 0,1-1 1,0 1-1,-16 80 706,-11 126 0,17-144-164,6-44-585,1 0 0,-1 28 0,3-10 108,0-18-52,1 0 0,3 22 0,0-11 128,-2 53-1,-2-55-122,1 0-1,5 32 0,1-12-82,-4-28 148,1 1 0,7 25 0,-7-35-4,0 0 1,3 27 1274,-9-42-1147,2 0-241,-1 0 0,1 0 1,0-1-1,0 1 0,0 0 0,1-1 0,0 1 1,0-7-1,-2-10 33,-1-20 7,2-59 0,2 48-276,7-43-816,-1 22-192,-5 53 291,9-38 0,-8 43 233,4-15-174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4:47.711"/>
    </inkml:context>
    <inkml:brush xml:id="br0">
      <inkml:brushProperty name="width" value="0.35" units="cm"/>
      <inkml:brushProperty name="height" value="0.35" units="cm"/>
      <inkml:brushProperty name="color" value="#FFFFFF"/>
    </inkml:brush>
  </inkml:definitions>
  <inkml:trace contextRef="#ctx0" brushRef="#br0">13 185 2816,'-3'-16'2416,"20"12"-2144,13-7 285,-23 9-337,-1 0 0,0 0 1,-1 0-1,1-1 0,0 0 0,-1-1 0,1 1 0,7-7 363,-17-10 964,1 16-1185,-1 1 1,1 0 0,-1-1-1,-8-4 1,8 6-273,0-1 1,0 1-1,1-1 0,-1 0 1,1 0-1,0 0 0,0 0 0,0-1 1,0 1-1,1-1 0,-1 0 1,1 1-1,0-1 0,-2-6 1,3 9-53,0-1 1,1 0-1,-1 1 1,0-1-1,0 1 1,-1-1 0,1 1-1,0-1 1,0 1-1,-1 0 1,1 0-1,-1-1 1,1 1-1,-1 0 1,1 0 0,-1 1-1,0-1 1,1 0-1,-1 0 1,0 1-1,0-1 1,1 1 0,-1 0-1,0-1 1,-3 1-1,10 1-73,0 1 0,0-1-1,0 1 1,-1 0 0,1 0-1,-1 1 1,7 4 0,1 1-3,-1 1 0,14 13 1,-13-10-22,18 13 1,-22-20-30,3 2-981,0 1-1,-1 0 0,0 1 0,0 0 1,16 19-1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1:30.570"/>
    </inkml:context>
    <inkml:brush xml:id="br0">
      <inkml:brushProperty name="width" value="0.1" units="cm"/>
      <inkml:brushProperty name="height" value="0.1" units="cm"/>
    </inkml:brush>
  </inkml:definitions>
  <inkml:trace contextRef="#ctx0" brushRef="#br0">0 49 896,'1'-48'4800,"7"66"-4838,-6-13 69,1 0 0,-1 1 0,0-1-1,0 1 1,0-1 0,-1 1 0,0 0 0,1 7 0,-4 17 307,-8 47-1,6-47-37,-3 47-1,7-50-364,1 0-1,7 37 0,-7-49-412,1 4-4446</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1:31.744"/>
    </inkml:context>
    <inkml:brush xml:id="br0">
      <inkml:brushProperty name="width" value="0.1" units="cm"/>
      <inkml:brushProperty name="height" value="0.1" units="cm"/>
    </inkml:brush>
  </inkml:definitions>
  <inkml:trace contextRef="#ctx0" brushRef="#br0">1 49 1472,'4'7'8298,"-2"-8"-8276,0-1-1,1 1 0,-1 0 0,0 0 0,0 0 0,1 0 0,-1 0 0,1 0 1,-1 0-1,0 1 0,1-1 0,-1 1 0,1 0 0,4 0 0,-4-1 25,1 1-1,-1 0 1,0-1-1,1 0 0,-1 1 1,6-3-1,5-4-44,1 1 0,-1 1 1,1 0-1,0 1 0,1 1 0,-1 0 0,1 1 0,22 0 1,-12 2 84,0 2 0,-1 1 1,1 1-1,30 9 1,-17-3-653</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1:34.809"/>
    </inkml:context>
    <inkml:brush xml:id="br0">
      <inkml:brushProperty name="width" value="0.1" units="cm"/>
      <inkml:brushProperty name="height" value="0.1" units="cm"/>
    </inkml:brush>
  </inkml:definitions>
  <inkml:trace contextRef="#ctx0" brushRef="#br0">30 55 992,'0'0'102,"0"0"-82,0 0 1,0 0-1,0 0 0,0 0 1,0 0-1,0 0 0,-2-1 551,2 1-551,0 0 0,0 0 1,0 0-1,0 0 1,0 0-1,0 0 0,0 0 1,0 0-1,0 0 0,0 0 1,0 0-1,0 0 1,0 0-1,0 0 0,0 0 1,0 0-1,0 0 0,0-1 1,0 1-1,0 0 0,0 0 1,0 0 81,0 0-82,6-6 1902,3-2-1352,1 5 1350,47 6-1371,-25 2-186,38-10-128,72 5 106,-129-2-304,0 0-1,0 0 0,0-1 1,-1-1-1,14-5 1,-18 5 75,-4 3-115,-1 0-1,1-1 1,0 1 0,-1 0-1,1 1 1,0-1-1,5 0 1,-2 0-4,-6 0-2,0 1-1,0-1 1,0 1-1,0-1 1,0 1-1,0 0 1,0 0-1,0-1 1,0 1-1,0 0 1,0 0-1,1 0 1,-1 0-1,1 1 1,0-1-61,2 0 470,-12 7 12,7-6-413,0 0-1,1-1 1,-1 1-1,0 0 1,0-1-1,0 1 0,0-1 1,0 1-1,0-1 1,1 1-1,-1-1 1,0 0-1,0 1 1,0-1-1,-1 0 0,1 0 1,-1 1-1,-7-1-7,0 1-1,0 0 0,-13 4 1,13-2 46,0-1 1,0-1 0,-14 1-1,-14-2 57,-55-7-1,69 4 102,-41 1-1,4 7 398,58-5-590,-3-1 3,1 1 1,-1 0 0,0 1 0,1-1-1,-1 1 1,1 0 0,-1 0 0,-7 3 0,2 0 50,0 1 1,1 0-1,0 1 1,-13 9-1,22-15-134,-1 1-1,1-1 1,-1 1-1,1 0 1,0-1-1,-1 1 1,1-1-1,0 1 0,-1 0 1,1-1-1,0 1 1,0 0-1,0-1 1,0 1-1,0 0 1,0 0-1,0-1 1,0 1-1,0 0 0,0-1 1,0 1-1,0 0 1,0 0-1,0-1 1,1 1-1,-1 0 1,0-1-1,0 1 1,1 0-1,-1-1 1,1 1-1,-1 0 0,4 3-1083</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1:38.255"/>
    </inkml:context>
    <inkml:brush xml:id="br0">
      <inkml:brushProperty name="width" value="0.1" units="cm"/>
      <inkml:brushProperty name="height" value="0.1" units="cm"/>
    </inkml:brush>
  </inkml:definitions>
  <inkml:trace contextRef="#ctx0" brushRef="#br0">61 307 1312,'-7'3'510,"7"-3"-502,-1 0 0,1 0 0,0 0 1,0 0-1,0 0 0,-1 0 0,1 0 0,0 1 0,0-1 0,0 0 0,0 0 0,-1 0 1,1 0-1,0 0 0,0 0 0,0-1 0,-1 1 0,1 0 0,0 0 0,0 0 0,0 0 1,-1 0-1,1 0 0,0 0 0,0 0 0,0 0 0,0 0 0,0-1 0,-1 1 0,1 0 1,0 0-1,0 0 0,0 0 0,0 0 0,0-1 0,0 1 0,-1 0 0,1 0 0,0 0 0,0-1 59,-3 10-109,-24-7 5449,27 0-5238,0-1 0,0 1-1,0 0 1,0-1-1,0 1 1,0-1 0,0 1-1,1-1 1,-1 1-1,0-1 1,1 0 0,1 3-1,-2-3-354,1 0 671,0 0-416,8 2 81,-6-2-154,0 0 0,-1 0 0,1 0 0,0 0 0,0 0 0,-1-1 0,1 1-1,0-1 1,0 0 0,0 0 0,0 0 0,0 0 0,-1 0 0,1-1 0,0 1-1,3-2 1,5-2-9,-1 0-1,1 1 0,0 0 0,0 1 1,0 0-1,13 0 0,-18 2 51,0-1 0,0 1 0,0-1 0,0 0 0,-1 0 0,1 0 0,0-1-1,-1 0 1,1 0 0,-1 0 0,11-7 0,18-11-224,-22 12 290,-9 6-67,0 0 0,0 1-1,0-1 1,-1-1-1,1 1 1,-1 0-1,1-1 1,-1 1-1,4-6 1,-5 4-32,0-1-1,0 0 1,0 0-1,0 0 1,-1-9-1,-7-10 120,3 3-96,2 13-77,0 0 0,0-15 0,-6-27-206,7 47 214,1 0 0,-1 1-1,0-1 1,1 0 0,-1 0-1,0 0 1,-1 1-1,1-1 1,0 1 0,-4-5-1,-6-15 301,10 20-256,1 1-1,-1 0 1,1-1-1,-1 1 1,0 0-1,1 0 1,-1-1-1,0 1 1,0 0-1,0 0 0,0 0 1,0 0-1,0 0 1,0 0-1,-1 0 1,1 1-1,0-1 1,0 0-1,-1 1 1,1-1-1,0 1 1,-1-1-1,1 1 1,0-1-1,-1 1 0,1 0 1,-1 0-1,1 0 1,-3 0-1,0 0 0,1 0-1,-1 1 0,1-1 1,0 1-1,-1 0 0,1 0 1,0 0-1,0 1 0,0-1 1,0 1-1,-6 3 0,-31 24 77,24-18-6,-1 1-1,2 1 1,0 0 0,0 1 0,-17 21 0,2 6 73,29-40-163,0 1 0,0 0 0,0-1 0,0 1 0,0 0 0,1-1 0,-1 1 0,0 0 0,1 0 0,0-1 0,-1 1 0,1 0 0,0 0 0,0 3 0,0-2 17,0-1 1,0 1 0,0-1 0,-1 1 0,1-1 0,-2 5-1,-1 0-23,1 0 0,1 0-1,-1 0 1,1 1 0,1-1-1,-1 1 1,2 13-1,-1-5-59,1-11 113,0 0 0,0 0 1,0 0-1,1 0 0,0 0 0,0 0 0,0 0 0,1-1 0,-1 1 0,5 4 0,-2 0 127,-4-8-159,-1-1 0,0 0-1,0 1 1,0-1 0,0 0-1,1 1 1,-1-1 0,0 0-1,0 0 1,1 1 0,-1-1-1,0 0 1,1 0 0,-1 0-1,0 1 1,0-1 0,1 0-1,-1 0 1,0 0 0,1 0-1,-1 0 1,1 0 0,-1 0-1,1 1 1,1-1-8,0 0-1,-1 1 1,1 0 0,0-1 0,0 1-1,0 0 1,0 0 0,1 2 0,30 14 44,-32-16 26,17 10-298,-17-10 342,20 11-46,-14-2-54,-6-9 46,1-1-22,1 1-14,9 6 14,-8-6-43,0 0 0,0 0-1,0 0 1,0-1-1,0 1 1,0-1 0,0 0-1,1 0 1,-1 0 0,0-1-1,5-1 1,15 0 199,-18 1-173,1 0 0,-1 0 0,0 0 0,10-4 0,11-3 84,-13 3-15,-13 4-90,1 1-1,-1-1 1,0 0 0,1 1-1,-1-1 1,0 1-1,1 0 1,-1-1-1,1 1 1,1 0 0,17-2-60,-18 1 50,1 1 0,-1-1 0,1 1 0,-1 0 0,1 0 0,-1 0 0,1 0 0,-1 0 0,1 0 0,-1 1 0,1 0 0,2 0 0,2 4-2999,-6-4 2488,0 0 0,0 1 0,0-1 0,0 0 1,0 1-1,2 2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1:39.779"/>
    </inkml:context>
    <inkml:brush xml:id="br0">
      <inkml:brushProperty name="width" value="0.1" units="cm"/>
      <inkml:brushProperty name="height" value="0.1" units="cm"/>
    </inkml:brush>
  </inkml:definitions>
  <inkml:trace contextRef="#ctx0" brushRef="#br0">220 0 1312,'-3'14'4456,"-9"2"-2296,10-14-2025,0 0-1,0 0 1,0 0-1,0 0 0,1 1 1,-3 4-1,-26 46 858,-1 13-418,-16 41 457,-17 72-737,60-164-196,1 0 0,0 0 0,-1 23 0,1-6 64,3-27-149,0 0 0,0 0-1,0 0 1,1 0 0,0 0-1,0 0 1,0 0 0,1 0-1,-1 0 1,5 8 0,4 4 35,15 23 1,-21-34-40,27 40 271,32 50 432,-32-31-831,12 19-40,-40-79-225,1 0 0,-1 0 0,1 0 0,1-1 0,-1 1 0,1-1 0,-1 0 0,1 0 0,0-1 0,1 1 0,10 4 0,6-2-4186</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1:55.233"/>
    </inkml:context>
    <inkml:brush xml:id="br0">
      <inkml:brushProperty name="width" value="0.35" units="cm"/>
      <inkml:brushProperty name="height" value="0.35" units="cm"/>
      <inkml:brushProperty name="color" value="#FFFFFF"/>
    </inkml:brush>
  </inkml:definitions>
  <inkml:trace contextRef="#ctx0" brushRef="#br0">207 124 896,'-16'0'2735,"14"-1"-2591,-20-11 1455,-3 0 19,11 7-770,11 4-820,1 0 0,0 0-1,-1 1 1,1-1 0,-1 1 0,0-1 0,1 1 0,-4 0-1,-1-1 118,0 1 0,0 1 0,0 0-1,0 0 1,0 0 0,-10 4 0,4-4-98,11-1-51,1 0 1,-1 0-1,1 0 1,-1 1-1,1-1 1,-1 0-1,1 1 1,-1-1-1,1 1 1,0-1-1,-1 1 1,1 0-1,-1-1 1,1 1-1,0 0 1,0 0-1,-2 1 1,0 2-35,3-2-159,1-1 229,0 0 0,-1 0 1,1 0-1,0 0 0,0 0 0,0 0 0,-1 0 0,1 0 0,0 0 0,0 0 0,0 0 0,1-1 1,0 2-1,18 9 9,-8-4 7,0 1 1,-1 0 0,0 0-1,0 1 1,13 15 0,-10-11 379,10 10 38,-17-15-441,0 0 1,1-1 0,0 0 0,1 0-1,0-1 1,0 0 0,18 9 0,-7-9 84,0 0-1,0-2 1,1 0 0,36 2 0,25 3-94,-63-6 76,1-1 1,23-1-1,-24-2-69,1 2 1,27 4-1,-36-2-5,12 1-28,-1 1 1,30 11-1,16 15 298,-40-17-219,51 16 1,-71-28-58,-1 0 0,1-1 0,0-1 0,0 1 0,0-1 0,0 0 0,0-1 0,0 0 1,-1 0-1,1-1 0,0 0 0,-1 0 0,1-1 0,-1 0 0,0 0 0,0-1 0,12-8 0,5-5 84,0-1 0,-2-1 0,26-27 0,-48 45-95,14-12-63,-2-1 0,23-32 0,4 0 131,8-3 235,-45 46-321,0 1-1,0 0 1,1 0 0,-1-1-1,1 2 1,0-1 0,0 0 0,0 1-1,-1-1 1,5 0 0,31-11-188,108-18 413,-117 29-214,37 0-1,-49 2 143,-11 1-148,0 0 1,0 0-1,10 2 1,10 3-2,-19-5 7,1 1-1,-1 0 1,1 0-1,-1 0 0,0 1 1,0 0-1,0 1 1,0-1-1,-1 1 1,1 1-1,-1-1 1,9 9-1,2 3 69,5 7-151,-17-17 129,0 0 0,0-1 0,1 0 0,0 0 0,9 5 0,-14-9-43,0-1 0,1 1 0,-1-1-1,1 0 1,-1 1 0,1-1 0,-1 0 0,0 0-1,1 0 1,-1 0 0,1 0 0,-1 0 0,3-1-1,-1 0 7,81-5-238,-38 1 563,-19 1-181,87-15-270,-34 4 59,-64 12 73,0 0 0,1 2 0,-1 0 1,1 0-1,-1 1 0,32 6 0,-34-3-26,-6-1 6,0 0 0,0 0 0,0 0 0,1-1 0,-1 0 0,1-1 0,-1 0 0,1-1-1,-1 1 1,16-4 0,-8-1 79,0-1-1,21-10 1,45-22 391,-14 14-875,-61 22 398,-1-1 0,0 2 1,10-3-1,-10 3 54,1 0 1,-1-1-1,9-3 0,0-2-103,-2 1-305,-1 0 0,25-6-1,-35 11 405,-1 0-1,1 1 0,-1-1 1,1 0-1,-1 0 0,0 0 1,0 0-1,1 0 0,-1 0 1,0-1-1,0 1 1,1-2-1,-1 2-63,0 0 0,-1 0 0,1 0 1,0 0-1,0 0 0,0 0 0,0 0 0,0 0 0,1 0 1,-1 0-1,0 1 0,0-1 0,1 0 0,-1 1 0,0-1 1,1 1-1,1-1 0,-1 1 17,0 0 0,-1 0 0,1 0-1,0 0 1,0 0 0,-1-1 0,1 1 0,0-1 0,-1 1 0,1-1 0,2-1-1,8-1 75,-3 3-158,-5 0 86,1-1 1,0 2 0,0-1-1,0 0 1,-1 1-1,1 0 1,5 2-1,-9-3 19,0 0 0,-1 1 0,1-1 0,0 1 0,-1-1 0,1 1-1,0-1 1,-1 1 0,1-1 0,0 1 0,-1 0 0,1-1 0,-1 1 0,1 0 0,-1-1 0,0 1 0,1 0-1,0 1 1,-1 0 7,0 0-1,0 0 1,0-1-1,0 1 1,0 0-1,0-1 0,0 1 1,-1 0-1,1 0 1,-1-1-1,1 1 1,-2 2-1,0 0 22,0-1 1,0 0-1,0 1 0,0-1 1,-1 0-1,1-1 0,-1 1 0,-4 3 1,-28 20 176,12-10-107,-186 133 355,188-134-328,2 1 0,-29 30 1,31-28-63,-1-1 1,-33 24-1,40-34-25,-6 5 80,-22 10 0,33-19-104,1 0 0,-1-1-1,0 0 1,0 0 0,0-1-1,0 0 1,0 0 0,-10 0 0,1 0 145,-27 5 1,9-1 79,-22 3-286,33-4 123,1-1 1,-1-1-1,-38-1 0,53-2-51,0-1 1,0 1 0,0-2 0,0 1 0,-7-4 0,-11-4-101,-104-41 517,122 48-408,0-1-1,0 0 1,0 0 0,1-1-1,-1 0 1,1 0 0,0 0-1,1-1 1,-9-10-1,6 7-28,-1-1-1,-17-12 0,21 18 22,0 0 0,0 1 1,-1 0-1,1 0 0,-1 1 1,0-1-1,0 1 0,0 1 1,0-1-1,0 1 0,0 0 0,0 0 1,0 1-1,-1-1 0,1 2 1,0-1-1,-12 3 0,2-1 24,0 0-1,0 2 1,0 0-1,0 1 0,1 0 1,0 1-1,0 1 1,0 0-1,-14 11 1,16-8-11,-21 20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2:07.290"/>
    </inkml:context>
    <inkml:brush xml:id="br0">
      <inkml:brushProperty name="width" value="0.1" units="cm"/>
      <inkml:brushProperty name="height" value="0.1" units="cm"/>
      <inkml:brushProperty name="color" value="#66CC00"/>
    </inkml:brush>
  </inkml:definitions>
  <inkml:trace contextRef="#ctx0" brushRef="#br0">1 77 896,'6'3'8337,"-3"-3"-8930,3 1 769,0 0 1,-1 1 0,1-1 0,0 1 0,-1 0-1,9 5 1,15 4 106,-17-6-185,0-1 0,-1 1 1,11 7-1,20 9 101,-26-13-59,6 3 200,50 12 438,-19-11-831,-11 2 640,-32-12-574,0 0 1,0 0-1,0-1 1,17 0 0,11 2 35,13 1 250,-37-2-280,-1-1 0,1-1 0,0-1 0,23-3 0,-13 2-82,61-13 210,-23 4-204,-11 0 96,6-2 146,-40 10-192,0-1-1,-1-1 1,31-13-1,20-6 230,-27 13-279,-20 4 75,28-4 0,23 1 142,138 0 0,-195 12-176,0-1 0,19 6 0,-22-5-32,28 11 133,-37-13-79,0 1 0,0 0 0,0-1 0,1 1 0,-2 0 0,1 0 0,0 0 0,0 1 0,0-1 0,0 0 0,-1 1 0,1-1 0,-1 1 0,1 0-1,-1-1 1,1 1 0,-1 0 0,0 0 0,0 0 0,0 0 0,0 0 0,0 0 0,-1 0 0,1 0 0,0 3 0,6 12 27,-2-4 259,-4 5-249,-1-17-160,-3 19 399,3-14-330,0-5-117,3-11 368,-1 7-209,0-1-1,0 1 1,-1-1 0,0 1 0,1-1 0,0-5 0,-1 6-10,-1 0 0,1 0 0,0 1 0,0-1 0,0 0 0,0 0 0,1 1 0,-1-1 0,1 1 0,0-1 0,3-3 0,19-19 183,-18 17-151,1 1-1,13-11 0,-11 10 43,2 1 0,-1 0 0,1 0 0,0 1 0,0 0 0,20-7 0,-9 7-50,0 1 0,0 1 0,0 1 0,1 1 0,-1 0 0,1 2 0,23 3 0,-22-3 0,-19 0 18,0 0-1,0 1 0,0-1 0,0 1 0,7 2 1,44 5 123,-53-7-132,1 0-1,-1 0 1,1 0 0,-1 1-1,0-1 1,1 1 0,2 3-1,-5-5-15,0 1-1,-1-1 0,1 1 1,0-1-1,0 1 1,0-1-1,0 0 0,0 1 1,0-1-1,0 0 0,0 0 1,0 0-1,0 1 1,1-1-1,-1 0 0,0 0 0,0 0 0,1 0 0,-1 0 0,0 0 0,0 0 0,0 1 0,0-1 0,0 0 0,0 1 0,0-1 0,1 2 0,1 0-8,0-1 0,1 0 1,-1 1-1,0-1 1,0 0-1,1 0 1,-1-1-1,7 1 0,15 4 7,-18-4 40,1 1 0,-1-1-1,1-1 1,9 1 0,14 0 34,-15 1-186,-7-2 225,0 1 1,16 5-1,57 9-80,-71-13-58,0-1 0,17 1-1,17 1 154,63 12 6,-65-8 6,1-3 0,49 1-1,-81-6-1,0 0-1,-1 0 1,1-1 0,-1-1-1,0 0 1,0 0 0,16-8-1,-21 8-54,-1 0 0,-1 0-1,1-1 1,0 0-1,4-5 1,-5 5-131,0 0 1,1 0-1,-1 0 0,1 1 0,5-3 1,-3 1-706,1 1-1,-2-1 1,1 0 0,0 0-1,-1-1 1,10-11 0,-4 6-3123</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2:09.720"/>
    </inkml:context>
    <inkml:brush xml:id="br0">
      <inkml:brushProperty name="width" value="0.1" units="cm"/>
      <inkml:brushProperty name="height" value="0.1" units="cm"/>
      <inkml:brushProperty name="color" value="#66CC00"/>
    </inkml:brush>
  </inkml:definitions>
  <inkml:trace contextRef="#ctx0" brushRef="#br0">144 0 1888,'6'6'9933,"-4"-3"-9733,-3 14 413,0 0 1,-1 0-1,-1 0 0,-8 29 1,2 0-374,-1-14-104,-6 16 165,-35 71 291,48-112-596,1 1 0,0-1 0,0 1 0,1-1 0,0 1 0,0 0 0,0 7 0,1-11 9,0-1 1,-1 1-1,1-1 0,-1 1 1,0-1-1,0 0 0,0 1 1,-2 3-1,2-7 3,1 1 1,0-1-1,-1 1 1,1-1-1,0 1 1,0-1-1,0 1 0,-1-1 1,1 1-1,0-1 1,0 1-1,0-1 1,0 1-1,0 0 1,0-1-1,0 1 1,0-1-1,0 1 0,1 0 1,-1 0-11,0-1-1,0 1 1,0-1 0,0 1-1,0 0 1,0-1 0,0 1-1,0-1 1,0 1 0,0-1-1,0 1 1,0 0 0,-1-1-1,1 1 1,0-1 0,0 1-1,-1-1 1,1 1 0,-1 0 0,1-1 8,0 0 1,0 1-1,0-1 1,0 0 0,0 0-1,-1 0 1,1 1 0,0-1-1,0 0 1,0 0 0,-1 0-1,1 0 1,0 0 0,0 1-1,-1-1 1,1 0 0,0 0-1,0 0 1,-1 0 0,1 0-1,0 0 1,0 0 0,-1 0-1,1 0 1,0 0 0,0 0-1,-1 0 1,1 0 0,0 0-1,0 0 1,-1 0 0,1 0-1,0 0 1,0 0 0,-1 0-1,1-1 1,0 1 0,0 0-1,0 0 1,-1 0 0,1 0-1,0-1 1,0 1 0,-1 0-1,-4-16 119,3-19-155,2 22 53,1 0-1,1 0 0,0 0 1,5-15-1,-5 11 69,1-1-59,0 13-82,-1 0 1,0 0 0,-1-1-1,1 1 1,-1-1 0,0 1-1,0-11 1,-1 15 58,1 1 0,-1-1-1,0 0 1,0 0 0,-1 0-1,1 0 1,0 0 0,0 0-1,0 1 1,0-1 0,-1 0-1,1 0 1,-1 0 0,1 1-1,0-1 1,-1 0 0,1 0-1,-1 1 1,1-1 0,-1 0 0,0 1-1,1-1 1,-1 1 0,0-1-1,1 1 1,-1-1 0,0 1-1,0-1 1,0 1 0,1-1-1,-1 1 1,0 0 0,0 0-1,-1-1 1,-11-3-137,9 4 128,3 0 48,1 0-187,0 3 49,1 1 69,0 0 1,1 0 0,-1 0-1,4 6 1,-2-4 36,11 35 139,-12-36-196,0-1 23,0 1 0,0-1 0,-1 1 0,0-1 0,0 1 0,0 0 0,0-1 0,-1 6 0,3 103 232,-3-111-6,1-3-211,-1 1 0,0-1 1,1 1-1,-1-1 0,0 1 0,1-1 0,-1 1 1,1 0-1,-1-1 0,1 1 0,-1 0 1,0-1-1,1 1 0,0 0 0,-1 0 1,1-1-1,0 1 0,7-5-59,19-47 15,-14 28 40,-10 19-7,0 1 0,0 0-1,0 0 1,5-4 0,11-14 5,-11 11 87,0 0-1,20-17 0,-17 17-79,-11 11 5,0 0 1,0 0-1,0 0 1,1 0-1,-1 0 0,0 0 1,0 0-1,0 0 1,0 0-1,0 0 1,1-1-1,-1 1 1,0 0-1,0 0 1,0 0-1,0 0 0,0 0 1,0-1-1,0 1 1,0 0-1,0 0 1,0 0-1,0 0 1,1-1-1,-1 1 0,0 0 1,0 0-1,0 0 1,0 0-1,0-1 1,0 1-1,0 0 1,-1 0-1,1 0 0,0 0 1,0-1-1,0 1 1,0 0-1,0 0 1,0 0-1,0 0 1,0-1-1,0 1 0,0 0 1,0 0-1,-1 0 1,1 0-1,0 0 1,0 0-1,0 0 1,0-1-1,0 1 1,-1 0-1,1 0 0,0 0 1,0 0-1,0 0 1,0 0-1,0 0 1,-1 0-1,1 0 1,-12-1 521,12 1-496,-43 4 536,36-3-601,0 0 0,0 0 0,1 1-1,-1 0 1,-8 3 0,-12 3-1320,14 0-2052,38-5-6805</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3:26.310"/>
    </inkml:context>
    <inkml:brush xml:id="br0">
      <inkml:brushProperty name="width" value="0.1" units="cm"/>
      <inkml:brushProperty name="height" value="0.1" units="cm"/>
      <inkml:brushProperty name="color" value="#66CC00"/>
    </inkml:brush>
  </inkml:definitions>
  <inkml:trace contextRef="#ctx0" brushRef="#br0">140 0 736,'0'0'28,"0"1"1,1-1-1,-1 0 1,0 0-1,0 0 0,0 0 1,0 0-1,0 1 1,0-1-1,1 0 1,-1 0-1,0 0 0,0 0 1,0 1-1,0-1 1,0 0-1,0 0 0,0 0 1,0 0-1,0 1 1,0-1-1,0 0 1,0 0-1,0 0 0,0 1 1,0-1-1,0 0 1,0 0-1,0 0 0,0 1 1,0-1-1,0 0 1,0 0-1,0 0 1,0 0-1,0 1 0,-1-1 1,1 0-1,0 0 1,0 0-1,0 0 0,0 1 1,0-1-1,-1 0 1,1 0-1,0 0 1,0 0-1,0 0 0,0 0 1,-1 0-1,1 0 1,0 0-1,0 1 1,0-1-1,0 0 0,-1 0 1,1 0-1,0 0 1,0 0-1,0 0 0,-1 0 1,1 0-1,0 0 1,0 0-1,0 0 1,-1-1-1,-16 6 4667,-3 7-3517,16-8-1140,0 0-1,0 0 0,0 0 0,1 0 0,-1 1 0,1 0 0,-4 6 0,-17 26 290,19-29-163,-1-1-1,1 1 1,-6 15 0,5-10 119,5-11-300,0 0-1,0 0 1,0 0-1,0 0 0,0 1 1,1-1-1,-1 0 1,1 0-1,0 0 1,0 3-1,-1 2-116,1-5-72,0 0 0,0 1 1,0-1-1,0 0 0,0 0 0,0 1 1,1-1-1,-1 0 0,1 0 1,0 0-1,-1 0 0,1 0 0,0 0 1,0 0-1,0 0 0,3 3 0,-3-3-302,0-2 309,0 1 1,-1 0-1,1 0 1,0 0 0,0 0-1,-1 0 1,1 0-1,-1 0 1,1 0-1,-1 0 1,1 0-1,-1 0 1,0 0-1,1 0 1,-1 0-1,0 2 1,-3 11-1210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3:26.917"/>
    </inkml:context>
    <inkml:brush xml:id="br0">
      <inkml:brushProperty name="width" value="0.1" units="cm"/>
      <inkml:brushProperty name="height" value="0.1" units="cm"/>
      <inkml:brushProperty name="color" value="#66CC00"/>
    </inkml:brush>
  </inkml:definitions>
  <inkml:trace contextRef="#ctx0" brushRef="#br0">159 1 1152,'-3'1'146,"3"-1"-123,-1 1 1,0-1 0,0 1 0,0-1-1,0 0 1,0 0 0,0 1 0,1-1-1,-1 0 1,0 0 0,0 0 0,0 0-1,0 0 1,0 0 0,0 0 0,-1-1-1,1 1-41,1 1 0,-1-1 0,1 0 0,0 0 0,-1 0 1,1 0-1,-1 0 0,1 0 0,-1 1 0,1-1 0,0 0 0,-1 0 0,1 1 0,-1-1 0,1 0 0,0 1 0,-1-1 0,1 0 0,0 1 0,-1-1 0,1 1 0,-6 4-35,-8-5 38,13 0 230,-1-1-1,1 1 1,-1 0 0,1 0-1,-1 0 1,1 0-1,0 1 1,-1-1 0,1 0-1,-1 0 1,1 1-1,0-1 1,-1 1 0,1 0-1,-3 1 1,-3 2 1031,7-4-1193,-1 0 0,1 1 0,0-1 0,-1 0-1,1 0 1,0 0 0,-1 1 0,1-1 0,0 0 0,-1 0 0,1 1 0,0-1 0,-1 0 0,1 1 0,0-1 0,0 0 0,0 1 0,-1-1 0,1 0 0,0 1 0,0 0-1,-1-1 42,1 1-1,-1 0 1,0-1-1,1 1 1,-1 0-1,0-1 1,1 1-1,-1-1 1,0 1-1,0-1 0,0 1 1,1-1-1,-1 0 1,0 1-1,-1-1 1,1 0-19,0 1 0,0-1 0,0 0 0,0 1 1,0-1-1,0 1 0,0-1 0,0 1 0,0-1 0,0 1 1,1 0-1,-1 0 0,0-1 0,0 1 0,1 0 1,-2 2-1,-1 3 14,-25 79 357,24-70-752,1 0-1,0 0 0,2 0 1,-1 16-1,3 19-2215,3-30 186</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4:52.954"/>
    </inkml:context>
    <inkml:brush xml:id="br0">
      <inkml:brushProperty name="width" value="0.35" units="cm"/>
      <inkml:brushProperty name="height" value="0.35" units="cm"/>
      <inkml:brushProperty name="color" value="#FFFFFF"/>
    </inkml:brush>
  </inkml:definitions>
  <inkml:trace contextRef="#ctx0" brushRef="#br0">0 1 1248,'9'38'2704,"1"7"-2198,-8-30-397,1 1-1,1-1 1,1 1-1,0-1 1,10 19-1,-11-26-3,-1 0 0,6 16 0,0 1 108,9 29-58,-5-19 239,-12-33-353,0-1-1,0 0 1,0 1-1,0-1 1,0 1-1,0 0 1,0-1-1,1 4 1,6 8 855,-8-13-849,1 0 1,-1 0-1,0 0 0,2 1 0,2-8 109,0-21-752,-2 16 830,0-1-121,1 0 0,-2-1-1,0 1 1,-1-24 0,0 17-64,0 10-78,0 8 33,-1-1 1,1 1-1,1-1 1,-1 1 0,0-1-1,1 1 1,-1 0 0,1-1-1,0 1 1,1-3 0,5-22 170,-7 23-197,1 0-1,0 0 0,0 0 0,0 0 0,1 0 1,2-6-1,9-24 151,-11 29-347,0-1 0,0 1 1,0 0-1,-1-1 0,0 1 1,0 0-1,1-8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3:29.103"/>
    </inkml:context>
    <inkml:brush xml:id="br0">
      <inkml:brushProperty name="width" value="0.1" units="cm"/>
      <inkml:brushProperty name="height" value="0.1" units="cm"/>
      <inkml:brushProperty name="color" value="#66CC00"/>
    </inkml:brush>
  </inkml:definitions>
  <inkml:trace contextRef="#ctx0" brushRef="#br0">527 317 320,'-1'-1'144,"0"0"0,1 0 0,-1 0 0,0 0 0,1 0 0,-1 0 0,1-1 0,-1 1 0,1 0 0,0 0 0,-1-1 0,1 1 0,0 0 0,0-1 0,0-1 0,2-23 1288,0 5-560,-2 8-603,-1 0 0,0 1 1,-1-1-1,-1 1 0,0 0 0,0-1 1,-1 1-1,-1 0 0,0 1 0,-9-17 1,9 21-147,0 0 1,0 0-1,0 0 1,-1 1-1,1 0 1,-2 0-1,1 1 1,-1-1-1,0 1 1,0 1-1,0-1 1,0 1-1,-1 0 1,0 1-1,0 0 1,-12-3-1,14 4-100,-1 1 1,1 0-1,-1 0 1,1 0-1,0 1 0,-1-1 1,0 2-1,1-1 1,0 1-1,-1 0 1,1 0-1,-1 1 0,1 0 1,0 0-1,0 0 1,0 1-1,-9 5 0,6-2 99,-1 0-1,1 1 0,-13 12 1,4 1-145,1 1 1,1 0-1,1 1 1,1 1-1,1 1 1,1 0-1,1 0 1,-11 34-1,-8 30 508,29-87-486,-3 13-84,1 0 0,0 0 0,0 0 0,0 26 0,2-20 78,1-7 4,0-1 0,0 1 0,2-1 0,1 13 0,14 59 398,-12-60-494,-3-16 65,0 0 0,1 0 0,3 10 0,1-3 4,-1 0 163,15 24 1,-18-35-143,0 0-1,0 0 1,1 0 0,-1 0 0,1 0-1,0-1 1,0 0 0,0 0 0,7 4-1,-5-4 16,-1 0 0,1-1 0,0 0-1,0 0 1,0 0 0,0-1 0,0 0-1,0 0 1,1 0 0,-1-1 0,0 0-1,1 0 1,-1-1 0,0 0-1,0 0 1,0 0 0,0-1 0,0 0-1,0 0 1,0 0 0,0-1 0,-1 0-1,1 0 1,-1 0 0,5-5 0,16-10 111,181-139 768,-205 155-877,0 0 0,0 0 0,0 0 0,0 0 0,0 0 0,-1-1 0,1 1 0,-1 0 0,0-1 0,0 1 0,0-1 0,1-4 0,-1 6 1,-1-1 1,0 1-1,0-1 0,0 0 0,0 1 0,0-1 0,0 1 1,-1-1-1,1 0 0,-1 1 0,1-1 0,-1 1 0,1-1 1,-1 1-1,0-1 0,0 1 0,1 0 0,-1-1 0,0 1 0,0 0 1,-1 0-1,-1-2 0,-3-2 45,0 0 0,-1 0 1,0 1-1,0 0 0,0 1 0,0-1 0,-12-3 0,-1 1-273,-34-5 0,44 10 220,0 0 1,-19 2 0,7-1 1065,32 3-1494,-3-3 506,0-1-1,-1 0 1,12-4 0,13-2-69,205-23 486,-204 26-208,43 3 0,-61 1-152,0 1 0,0-2 0,-1 0 0,1 0 0,14-4 0,-27 5-132,1 0 0,-1 0 1,0 0-1,1 0 0,-1 0 0,1 0 0,-1 0 0,1 1 0,-1-1 0,0 0 0,1 1 0,1 0 1,-16 16-1259,10-14 493,-1 1-1,0-1 0,0 0 0,-8 5 1,7-5-225,-1 0 1,2 0-1,-1 1 1,-4 5 0,-8 8-999,-4 2-11</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3:32.890"/>
    </inkml:context>
    <inkml:brush xml:id="br0">
      <inkml:brushProperty name="width" value="0.1" units="cm"/>
      <inkml:brushProperty name="height" value="0.1" units="cm"/>
      <inkml:brushProperty name="color" value="#66CC00"/>
    </inkml:brush>
  </inkml:definitions>
  <inkml:trace contextRef="#ctx0" brushRef="#br0">383 1 1888,'0'0'151,"-1"1"0,0 0 0,0 0 1,0-1-1,0 1 0,0 0 0,0-1 0,0 1 1,0-1-1,0 1 0,0-1 0,0 1 0,0-1 1,-2 0-1,-12 6 962,13-5-969,0 0 0,1 0 0,-1-1 0,0 1 0,0-1-1,0 1 1,0-1 0,0 0 0,0 0 0,-3 0 0,3 0-48,0 0 1,-1 0-1,1 0 1,0 1 0,0-1-1,-1 0 1,1 1-1,0 0 1,0 0-1,0-1 1,-2 2-1,-9 6 394,-1-2-1,-21 9 0,7-4-186,15-6-460,-7 4 468,-29 15-1,43-20-248,0 1 0,-1-1 0,2 1 1,-1 0-1,0 1 0,1-1 0,0 1 1,-4 7-1,-1 0-122,1 0-1,1 1 1,0 0-1,1 1 1,1-1-1,0 1 1,1 1-1,-5 23 1,8-30 53,1 1-1,0 0 1,1 0-1,0-1 1,1 1-1,1 11 1,-1-17 28,0 1-1,0-1 1,0 1 0,1-1 0,0 0 0,0 0 0,0 0 0,0 0 0,1 0 0,-1 0 0,1 0 0,0-1 0,0 0 0,1 1 0,4 2 0,-6-4-13,0-1 0,0 0-1,0-1 1,0 1 0,0 0 0,0 0 0,1-1 0,-1 0 0,0 1 0,1-1 0,-1 0 0,0 0 0,0 0-1,1 0 1,-1-1 0,0 1 0,1 0 0,-1-1 0,0 0 0,0 0 0,0 1 0,0-1 0,3-2 0,2 0 84,0-1 1,-1-1 0,1 1 0,-1-1 0,9-9-1,11-14 186,-2-2 0,33-51-1,-36 49-363,-15 23 141,0 0 0,-1-1 0,0 0 0,-1 1 0,0-2 0,-1 1 0,0 0 0,0-1 0,-1 1 0,-1-1 0,1 0 0,-2-21 0,0 29-54,0-1 1,-1 1-1,1-1 0,-1 1 1,0-1-1,0 1 1,0 0-1,0-1 1,0 1-1,-4-5 1,5 8-5,0 0 0,-1 0 1,1 0-1,0 0 0,0 0 1,0 0-1,-1 0 0,1 0 1,0 0-1,0 0 0,0 0 1,-1 0-1,1 0 0,0 0 1,0 0-1,0 0 0,-1 1 0,1-1 1,0 0-1,0 0 0,0 0 1,0 0-1,-1 0 0,1 1 1,0-1-1,0 0 0,0 0 1,0 0-1,0 0 0,0 1 1,-1-1-1,1 0 0,0 0 1,0 0-1,0 1 0,0-1 1,0 0-1,0 0 0,0 1 1,0-1-1,0 0 0,0 0 1,-3 11-123,-1 12 74,3-19 75,0-1 0,0 1 0,0 0 0,0 7 0,-2 44-75,1-31 114,3 38 0,1-42-41,1 0 0,1 0 0,1-1 0,1 1 0,0-1 0,15 28 0,-19-43-15,0-1-1,0 1 0,1-1 1,-1 0-1,1 1 0,0-1 0,0 0 1,0-1-1,0 1 0,1 0 1,-1-1-1,1 0 0,-1 0 1,1 0-1,6 2 0,-5-2 15,1-1 0,-1 0-1,1 0 1,0 0 0,-1 0-1,1-1 1,0 0 0,-1 0 0,1-1-1,9-2 1,-8 2 6,-1-1-1,1 0 1,-1 0-1,0 0 1,0-1-1,0 0 1,0-1-1,0 1 1,-1-1-1,1 0 1,-1 0-1,0-1 1,0 1-1,-1-1 1,1 0-1,-1-1 1,0 1-1,-1-1 1,1 0-1,2-6 1,10-34-9,11-53 1,-21 78 115,-5 16-90,1 0-1,-1-1 1,0 1-1,1-11 1,3-80-460,-8 85 413,1 9-416,2 8 281,-1 45-364,0-15 658,1 1 1,7 37 0,-1-6-162,-5-45-206,9 43 0,-9-61 257,0 1 1,0-1-1,0 0 0,1 0 0,0 0 1,0 0-1,0-1 0,1 1 0,0 0 0,0-1 1,5 7-1,-7-10 93,7-2 122,-4-1-260,-1-1 0,0 1 0,1-1 0,-1 0 0,0 1 0,-1-1 0,1-1 0,0 1 0,-1 0 0,0-1 0,0 1 1,0-1-1,2-5 0,3-8-40,7-30 0,-10 33-31,16-53 290,16-64 210,-27 101-659,0-9 149,-2 20-239,-6 18 302,-1-1 0,1 0-1,0 0 1,0 0 0,-1 0-1,1 1 1,-1-1 0,1-3-1,-1 4-67,0 20-144,-2 26 98,1-22 52,3 35 1,0-26 237,0-12-39,7 39 1,-7-52-156,-1-1 1,1-1 0,1 1-1,-1 0 1,1 0 0,0-1-1,6 9 1,-8-12 54,0-1-1,1 1 1,-1-1-1,0 0 1,1 0-1,-1 1 1,1-1-1,-1 0 1,1 0-1,-1-1 1,1 1-1,0 0 1,-1 0-1,1-1 1,0 1-1,0-1 1,0 0-1,-1 1 1,1-1 0,0 0-1,0 0 1,0 0-1,0 0 1,0-1-1,-1 1 1,1 0-1,0-1 1,0 1-1,-1-1 1,3 0-1,2-2 7,0 0-1,-1 0 0,1-1 0,-1 0 0,0 0 1,0 0-1,0 0 0,7-9 0,2-5-165,14-23-1,-1 0 291,-11 21-176,-3 1-16,1 1 0,32-32-1,-41 46 18,-1 1 0,0-1 0,1 1 1,0 0-1,-1 0 0,1 0 0,0 1 0,1-1 0,-1 1 0,0 0 0,1 1 0,-1 0 0,1-1 0,-1 2 0,1-1 0,0 1 0,7 0 0,-9 0-1,0 1 0,0 0 1,0 0-1,0 1 1,-1-1-1,1 1 0,0 0 1,-1 0-1,1 0 1,-1 0-1,0 0 0,0 1 1,5 5-1,1 1 88,-1 1 0,12 19 0,-17-26-97,-3-3 52,0 1 1,1-1 0,-1 0 0,0 0-1,0 0 1,0 1 0,0-1 0,1 0-1,-1 0 1,0 1 0,0-1 0,0 0-1,0 0 1,0 1 0,0-1 0,0 0-1,0 1 1,0-1 0,0 0 0,1 0-1,-2 1 1,1-1 0,0 0 0,0 1-1,0-1 1,0 0 0,0 0 0,0 1 0,0-1-1,0 0 1,0 1 0,0-1 0,-1 0-1,1 0 1,0 1 0,0-1-10,-1 0 0,1 0 1,0 0-1,-1 0 0,1 0 1,0 0-1,-1 0 0,1 0 1,-1 0-1,1 0 0,0 0 1,-1 0-1,1 0 0,0 0 1,-1 0-1,1 0 0,0-1 1,0 1-1,-1 0 0,1 0 1,0 0-1,-1-1 0,1 1 1,0 0-1,0 0 0,-1-1 1,-10-11-30,10 10 61,-1 0 0,1 0 0,-1 0 0,0 0 1,1 1-1,-1-1 0,0 1 0,0-1 0,0 1 0,0 0 1,-1 0-1,-2-2 0,-8-1-88,0 1 0,-15-3 0,23 5 19,0 1 0,0 0 1,0 0-1,0 0 0,0 1 0,0 0 0,0 0 1,0 0-1,-5 2 0,3 0 17,1 0 1,-1 0-1,0 1 1,1 0-1,0 1 1,0-1-1,0 1 1,0 0-1,1 0 1,0 1-1,0 0 1,1-1-1,-1 2 1,1-1-1,0 0 1,1 1-1,0 0 1,0 0-1,0 0 1,1 0-1,0 0 0,0 1 1,1-1-1,-1 14 1,1-12-17,1 0-1,1 0 1,0 0-1,0 0 1,0-1 0,1 1-1,6 16 1,-6-19 29,1 0-1,0 0 1,0 0 0,0 0-1,1-1 1,-1 1 0,1-1-1,1 0 1,-1 0 0,1-1 0,6 6-1,-9-9 17,0 1-1,1 0 1,-1-1-1,0 0 0,1 0 1,0 0-1,-1 0 1,1 0-1,-1 0 1,1 0-1,0-1 0,0 0 1,-1 1-1,1-1 1,0 0-1,0 0 0,-1-1 1,5 0-1,-4 0 5,1 0-1,0-1 0,0 1 1,-1-1-1,1 0 0,-1 0 1,0-1-1,1 1 0,-1-1 1,0 1-1,3-5 0,4-5 99,-1-1 0,0 0 0,0 0 0,-2-1 0,7-15 0,-4 5-220,12-45 0,-3 6-81,-14 48 182,4-9-16,0 94-1051,-1 93 1115,-8-112-2,1-5-75,-1 0 0,-3 0 0,-11 61 1,12-101-36,-29 110 245,26-104-79,1 1 0,-2-2 0,0 1 0,0-1 0,-1 0 0,0 0 0,-11 11 0,13-17-49,0 0 1,-1 0-1,1-1 0,-1 0 1,0 0-1,-1 0 1,1-1-1,-1 0 0,1 0 1,-1-1-1,0 0 1,0 0-1,0-1 0,0 1 1,-12-1-1,14-1-52,0 0-1,1 0 1,-1 0 0,0-1-1,0 1 1,1-1-1,-1-1 1,1 1 0,-1-1-1,1 1 1,-1-1-1,1 0 1,0-1 0,0 1-1,0-1 1,0 0-1,0 0 1,1 0 0,-1 0-1,1-1 1,0 0-1,0 1 1,0-1 0,-3-7-1,2 4 0,0-1 0,1 1 0,0-1 0,1 0 0,-1 0 0,-1-16 0,4 19 11,-1 1-1,2-1 1,-1 1 0,0-1-1,1 1 1,0-1 0,0 1-1,0-1 1,0 1 0,1 0-1,0-1 1,0 1 0,0 0 0,3-4-1,4-4-120,0 0-1,1 0 0,1 1 0,20-17 1,53-32-275,-62 44 257,0 1 200,1-1-2,-1 1 0,2 0 0,45-19 0,-28 18-21,0-3 1,45-27 0,-76 39-21,-1 1 0,0-1 0,-1 0 1,0-1-1,0 0 0,9-12 0,-2 0 50,21-38 1,-31 48-54,0 0 1,0-1 0,-1 1 0,0-1 0,-1 0 0,3-16 0,-5 22-17,-1 0 1,1 0-1,-1-1 1,-1 1-1,1 0 1,-1 0 0,1 0-1,-1 0 1,-1 0-1,1 0 1,-1 1 0,0-1-1,0 0 1,0 1-1,-1-1 1,-5-7 0,5 8-47,-1 0 0,1 0 1,-1 1-1,0-1 1,-6-4-1,8 7 20,1 0 0,-1 0-1,0 0 1,1 0 0,-1 1 0,0-1-1,0 0 1,1 1 0,-1 0-1,0-1 1,0 1 0,0 0 0,0 0-1,1 0 1,-1 0 0,0 0-1,0 1 1,-3 0 0,2 0-16,-1 0 0,1 0 1,-1 0-1,1 0 0,0 1 1,0 0-1,0 0 0,-1 0 0,2 0 1,-1 0-1,0 0 0,0 1 1,1-1-1,0 1 0,-1 0 0,1 0 1,0 0-1,-2 3 0,1 1 72,0-1 0,0 1 0,0 0 0,1 0 0,0 0 0,1 0 0,-2 12 0,1 53-216,2-47 16,0-14 201,1-1-1,0 1 0,1 0 0,0 0 1,0-1-1,1 1 0,1-1 1,4 10-1,-6-15 69,0-1-1,0 0 1,1 1 0,0-1-1,0-1 1,0 1 0,0 0 0,0-1-1,1 1 1,-1-1 0,1 0-1,0 0 1,0-1 0,0 1-1,0-1 1,1 0 0,-1 0-1,1 0 1,-1-1 0,9 3-1,2-3-109,0 0 0,0-1-1,1-1 1,-1 0 0,0-1-1,0 0 1,-1-2 0,1 1-1,0-2 1,-1 0 0,0-1-1,0 0 1,-1-1 0,0 0-1,13-11 1,-5 3-960,-14 10-269,0 1-1,0-2 0,-1 1 0,7-8 1</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3:38.811"/>
    </inkml:context>
    <inkml:brush xml:id="br0">
      <inkml:brushProperty name="width" value="0.1" units="cm"/>
      <inkml:brushProperty name="height" value="0.1" units="cm"/>
      <inkml:brushProperty name="color" value="#66CC00"/>
    </inkml:brush>
  </inkml:definitions>
  <inkml:trace contextRef="#ctx0" brushRef="#br0">1 1188 1984,'2'0'254,"1"-1"1,-1 1-1,1-1 0,-1 1 1,1-1-1,-1 0 0,0 0 1,1 0-1,-1 0 0,0 0 1,4-3-1,22-19 2176,-12 8-1406,6-5-409,-1-1 0,0-1 0,19-29 0,-9 12-211,-7 6-198,0-1 0,-3-1 0,-1-1-1,-1-1 1,22-64 0,46-206-147,-57 191-121,-23 82 353,4-55 0,-7 57-46,-4 31-219,2-35-1,-1 34-32,-1-1 0,0 1 0,-1 0-1,1 0 1,0-1 0,-1 1 0,1 0-1,-1 0 1,1-1 0,-1 1 0,0 0-1,-1-2 1,2 4-2,-1 0 1,1-1-1,0 1 0,0 0 0,0 0 0,-1 0 0,1 0 0,0-1 1,0 1-1,0 0 0,-1 0 0,1 0 0,0 0 0,0 0 0,0 0 1,-1 0-1,1 0 0,0 0 0,0 0 0,-1 0 0,1-1 1,0 2-1,0-1 0,-1 0 0,1 0 0,0 0 0,0 0 0,-1 0 1,1 0-1,0 0 0,0 0 0,-1 0 0,-7 8-158,-2 12-3,5-4 122,1 0 0,-3 31 1,1-11 78,-16 160-143,15-107 122,-2 40 321,6-57-110,1 37-361,3-95 87,1 0-1,0-1 1,0 1-1,1-1 1,10 25-1,-11-32 105,1-1-1,0 1 1,0 0-1,1-1 1,0 0-1,0 0 1,0 0-1,0 0 1,1-1 0,9 8-1,-10-10-34,-1 1 1,1-1-1,0 0 0,0 0 0,0-1 0,0 1 1,0-1-1,1 0 0,-1 0 0,0 0 1,0-1-1,1 0 0,-1 0 0,0 0 1,1 0-1,-1 0 0,5-2 0,3-1 50,0-1-1,-1 0 1,1 0 0,-1-2-1,0 1 1,0-1-1,-1-1 1,1 0-1,-2-1 1,1 1-1,-1-2 1,0 1 0,-1-2-1,0 1 1,0-1-1,10-16 1,-16 21-77,0 0 0,0 1 0,-1-1 0,1 0 0,-1 0 0,0 0 0,0 0 0,-1 0 0,1 0 0,-1 0 0,0 0 0,0 0 0,-1 0 0,0 0 0,0 1 0,0-1 1,-3-9-1,3 13-10,1 0 0,0 1 0,0-1-1,0 0 1,-1 0 0,1 0 0,0 1 0,0-1 0,0 0 0,0 0 0,1 0 0,-1 0 0,0 1 0,0-1 0,0 0 0,1 0 0,-1 0 0,0 1 0,1-1 0,-1 0 0,0 1 0,1-2 0,1 1 5,-1-1 0,0 1 1,1 0-1,-1 0 0,1 0 0,-1 0 0,1 0 1,0 0-1,3-1 0,4 0-29,0-1 0,0 1 0,12-1 0,-13 2-109,-2 0 101,62-6-212,-62 7 282,0 0 0,0 1 0,1-1 0,-1 1 0,0 0 0,0 1 0,0-1-1,9 5 1,-12-4-4,0 0-1,0 0 1,0 1-1,0-1 1,0 1-1,0 0 1,-1 0-1,1 0 1,-1 0-1,0 0 1,0 1-1,0-1 1,0 1-1,-1-1 1,1 1-1,-1 0 1,0-1-1,0 1 1,0 0 0,-1 0-1,1 0 1,-1 0-1,0 0 1,0-1-1,-1 8 1,-11 51 103,7-39-38,1 0 1,-2 41 0,6-50-156,0-3 73,0-1-1,0 1 1,1 0 0,0-1-1,1 1 1,0-1-1,5 16 1,-6-25 15,-1-1 0,0 1 0,0 0 1,1 0-1,-1-1 0,1 1 0,-1 0 1,1 0-1,-1-1 0,1 1 1,-1-1-1,1 1 0,-1 0 0,1-1 1,0 1-1,-1-1 0,1 1 0,0-1 1,0 0-1,-1 1 0,1-1 1,0 0-1,0 0 0,-1 1 0,2-1 1,0 0-1,-1 0 0,1 0 1,-1-1-1,1 1 0,-1-1 1,0 1-1,1-1 0,-1 1 1,1-1-1,-1 0 0,0 1 1,0-1-1,2-1 0,3-4-6,0 1-1,0-1 1,9-12-1,-14 17-9,21-25-195,2 1 1,0 2 0,2 0 0,0 1 0,58-35 0,126-69-116,-193 115 83,-14 8 178,1 0 0,0 1 0,-1 0 0,1 0 0,0 0 0,0 0 0,0 1 0,1-1 0,-1 1 0,0 0 0,8-1 0,-12 3 93,1 0 1,-1 0-1,0 0 0,0 0 0,0 1 0,0-1 1,0 0-1,0 0 0,0 0 0,-1 0 0,1 0 0,0 0 1,-1 0-1,0 2 0,1-3-67,-1 2 29,1-1 0,-1 0 0,0 0 0,0 0 0,0 0-1,0 0 1,0 0 0,0 0 0,-1 0 0,1 0 0,0 0-1,0 0 1,-1-1 0,1 1 0,0 0 0,-3 0 0,-26 6 63,15-3 12,-10 3-21,0 2 0,1 1 0,0 1 0,0 1 1,-29 20-1,49-29-92,-1 0 1,1 1-1,0 0 1,0 0-1,0 0 0,1 0 1,0 1-1,-1-1 1,2 1-1,-1 0 1,0 0-1,1 0 1,0 0-1,0 0 1,1 1-1,-3 9 1,4-11 46,-1-1 0,1 1 0,0 0 0,0 0 0,1 0 1,-1-1-1,1 1 0,-1 0 0,1 0 0,1-1 0,-1 1 0,0-1 1,1 1-1,0-1 0,-1 0 0,1 1 0,1-1 0,-1 0 0,0 0 0,1 0 1,-1-1-1,1 1 0,0-1 0,0 1 0,4 2 0,-5-4 17,0 0-1,0 0 0,0 0 1,0-1-1,0 1 0,0 0 1,0-1-1,0 1 0,0-1 1,0 0-1,0 0 0,0 0 1,0 0-1,1 0 0,-1 0 1,2-1-1,0 0-16,-1 0 0,1 0-1,-1-1 1,1 1 0,-1-1 0,1 0 0,-1 0-1,4-3 1,0-1-19,-1 0-1,1 0 0,-2-1 1,1 1-1,-1-1 0,0-1 1,5-8-1,-3 3 33,-1 0 0,7-23 1,-11 31-10,-1 0 1,0 0-1,0 0 1,-1 0 0,1 0-1,-1 0 1,0 1 0,-1-1-1,1 0 1,-1 0 0,-2-8-1,3 13-33,0-1 1,0 1-1,0-1 0,-1 1 0,1-1 0,0 1 1,0-1-1,-1 1 0,1-1 0,0 1 0,-1-1 1,1 1-1,0-1 0,-1 1 0,1 0 0,-1-1 1,1 1-1,0 0 0,-1-1 0,1 1 0,-1 0 1,0-1-1,0 1 5,1 0 0,0 0 0,0 1 1,-1-1-1,1 0 0,0 0 0,-1 0 0,1 0 0,0 0 1,0 1-1,0-1 0,-1 0 0,1 0 0,0 0 0,0 1 1,0-1-1,-1 0 0,1 0 0,0 1 0,0-1 1,0 0-1,0 0 0,0 1 0,-1-1 0,1 0 0,0 1 1,0-1-1,0 0 0,0 0 0,0 1 0,0-1 0,0 0 1,0 1-1,0-1 0,0 0 0,1 1 0,-1 6 12,1 0 0,0 0 0,0-1 0,1 1 0,0 0 0,0-1 0,1 1 0,0-1 0,0 0 0,0 0 0,1 0 0,4 6 0,9 9-8,33 33 0,-29-32-146,-19-19 176,1 0 0,0-1 0,0 1 0,0-1 0,0 0 0,0 0 0,1 0 1,-1 0-1,4 1 0,-5-2 6,-1-1 0,1 1 0,0-1 0,-1 0 0,1 0 0,0 1 0,-1-1 1,1 0-1,-1-1 0,1 1 0,0 0 0,-1 0 0,1-1 0,-1 1 0,1-1 0,-1 1 0,1-1 0,-1 0 0,1 1 1,-1-1-1,1 0 0,-1 0 0,0 0 0,2-1 0,1-2 19,0 0-1,0-1 1,0 1-1,-1-1 1,0 1 0,1-1-1,-2 0 1,1 0-1,0-1 1,2-8 0,14-33-162,-12 31 18,9-32 0,-15 45 84,-1 1-1,1-1 1,0 0 0,0 1-1,0-1 1,0 1 0,0-1 0,1 1-1,-1 0 1,1 0 0,-1-1-1,1 1 1,0 0 0,3-3 0,4 4-12,-8 1 2,0 1 0,1 0 0,-1 0 0,0 0-1,1 0 1,-1 0 0,0 0 0,0 0 0,0 1 0,0-1 0,0 0 0,0 1 0,0-1-1,0 1 1,-1-1 0,1 1 0,0 2 0,9 29-201,-9-31 253,6 43 128,-5-31 5,0 0 0,8 23 0,-5-25 133,-5-12-272,0 0 0,1 1 0,-1-1-1,0 0 1,0 0 0,0 0 0,0 0-1,0 1 1,1-1 0,-1 0 0,0 0 0,0 0-1,0 0 1,0 0 0,1 0 0,-1 0 0,0 1-1,0-1 1,0 0 0,1 0 0,-1 0 0,0 0-1,0 0 1,0 0 0,1 0 0,-1 0 0,0 0-1,1 0 1,0-2 22,1 1 0,-1 0 1,1-1-1,-1 1 0,0-1 0,1 1 0,-1-1 1,0 1-1,1-4 0,13-19-105,-10 14 82,1 0 1,1 0 0,8-9 0,1 2-162,32-27-1,-42 39 112,0 1-1,1-1 1,0 1 0,0 0-1,0 1 1,0 0 0,0 0-1,1 0 1,8-1 0,-15 4 11,0 0 0,0 0 1,0 0-1,0 0 0,0 0 1,0 0-1,0 0 1,0 0-1,0 1 0,0-1 1,0 0-1,0 1 0,0-1 1,0 1-1,0-1 0,0 1 1,0-1-1,0 1 1,-1 0-1,1-1 0,0 1 1,0 0-1,-1 0 0,1 0 1,0-1-1,-1 1 1,1 0-1,-1 0 0,1 0 1,0 2-1,1 4-31,0 0-1,0 0 1,2 12 0,-2-6 50,1 0 154,1 0 0,0-1 0,1 1 1,10 20-1,-11-26-169,0-1 1,0 0 0,0-1-1,1 1 1,0-1 0,0 0-1,1 0 1,-1 0 0,1-1 0,9 6-1,-13-8 35,0-1 0,0 0 0,0 0-1,0-1 1,0 1 0,0 0 0,0-1-1,0 1 1,0-1 0,0 1 0,0-1 0,0 0-1,0 0 1,0 0 0,0 0 0,0-1-1,0 1 1,1 0 0,-1-1 0,0 0-1,0 1 1,-1-1 0,1 0 0,0 0 0,0 0-1,0 0 1,0 0 0,-1 0 0,1-1-1,-1 1 1,1-1 0,2-2 0,2-4 87,0-1 1,0-1 0,0 1 0,-1-1-1,4-12 1,1 0 44,-4 9-224,0-1 1,-1 0-1,0 0 1,2-18 0,-5 26 16,0-1 1,0 1-1,1-1 1,3-6-1,1-2-24,-7 15 58,0 0 1,0-1-1,1 1 1,-1 0 0,0-1-1,0 1 1,0-1 0,0 1-1,0 0 1,1-1-1,-1 1 1,0 0 0,0 0-1,1-1 1,-1 1-1,0 0 1,0-1 0,1 1-1,-1 0 1,0 0 0,1 0-1,-1-1 1,0 1-1,1 0 1,-1 0 0,1 0-1,-1 0 1,0 0 0,1-1-1,0 1 1,-1 1 10,1-1 0,-1 0 0,1 1-1,-1-1 1,1 1 0,-1-1 0,1 1 0,-1-1 0,1 1 0,-1-1 0,1 1 0,-1-1 0,0 1 0,1-1 0,-1 2 0,9 24-72,14 47-145,-16-57 196,-1 2 0,-1-1-1,6 35 1,-11-50 74,2 47 555,-2-45-545,0-1-1,0 1 0,0-1 0,-1 1 1,0 0-1,0-1 0,0 0 0,0 1 0,0-1 1,-4 6-1,5-8-56,-1-1 1,1 1-1,-1-1 0,1 0 1,-1 1-1,1-1 1,-1 0-1,1 1 0,-1-1 1,0 0-1,1 0 1,-1 0-1,1 1 0,-1-1 1,0 0-1,1 0 0,-1 0 1,1 0-1,-1 0 1,0 0-1,1 0 0,-1 0 1,0-1-1,1 1 1,-1 0-1,1 0 0,-1 0 1,0-1-1,1 1 1,-1 0-1,1 0 0,-1-1 1,1 1-1,-2-1 0,-18-16-63,18 15 42,-13-13-61,7 7 101,-1 0-1,1 0 0,-2 1 1,1 0-1,-18-10 0,25 16-77,-1 1-1,1-1 1,-1 1 0,0-1-1,1 1 1,-1 0-1,0 0 1,1 0 0,-1 0-1,-3 1 1,6-1 57,-1 0 0,1 0 1,-1 0-1,1 0 0,-1 1 1,1-1-1,-1 0 0,1 0 0,-1 0 1,1 0-1,-1 0 0,1 1 1,0-1-1,-1 0 0,1 0 0,-1 1 1,1-1-1,0 0 0,-1 1 1,1-1-1,0 1 0,-1-1 1,1 0-1,0 1 0,0-1 0,-1 1 1,1-1-1,0 0 0,0 1 1,0-1-1,0 1 0,0-1 1,-1 1-1,1-1 0,0 1 0,0-1 1,0 1-1,0-1 0,0 1 1,0-1-1,1 1 0,-1-1 1,0 1-1,0-1 0,0 1 0,0-1 1,1 0-1,-1 1 0,0-1 1,0 1-1,1-1 0,-1 0 1,0 1-1,0-1 0,1 1 0,-1-1 1,1 0-1,-1 0 0,0 1 1,1-1-1,2 4 20,1-1 1,-1 1-1,1-1 0,0 0 1,0 0-1,0 0 0,0-1 0,0 0 1,1 0-1,-1 0 0,1 0 1,-1 0-1,7 0 0,-4-1 1,0 0-1,-1-1 1,1 1-1,0-2 1,-1 1-1,1-1 1,-1 0-1,12-3 0,4-4 83,-1-1-1,1-1 0,-1-1 0,25-18 0,-45 29-91,148-112 336,-132 96-350,0 0-1,-2 0 1,0-2 0,-1 0-1,0-1 1,-2 0 0,0-1-1,17-41 1,-3-7 13,25-105 0,-38 124 14,16-110 267,-12 58-106,-15 84-198,-1 1 0,0-1 0,-1-19 0,-1 7-279,1 25 156,-2 4 35,-3 9-25,-3 17 12,-18 137 54,0-7-44,9 6 212,-9 66-41,-17-3 256,42-221-314,-50 179 394,38-148-361,0 0 0,-3 0 0,-19 32 0,27-54-13,2-2 21,0-1-1,-1-1 0,0 1 1,-10 10-1,9-11 94,0 0 0,-6 11 0,8-12-143,6-8 2,0-1 0,0 1 0,0 0-1,0 0 1,0-1 0,0 1 0,0 0-1,0-1 1,0 1 0,0 0 0,0 0-1,0-1 1,0 1 0,0 0 0,0-1-1,0 1 1,0 0 0,-1 0 0,1-1 0,0 1-1,0 0 1,0 0 0,-1-1 0,1 1-1,0 0 1,0 0 0,0 0 0,-1 0-1,1-1 1,0 1 0,0 0 0,-1 0 0,1 0-1,0 0 1,-1 0 0,1 0 0,0 0-1,0-1 1,-1 1 0,1 0 0,0 0-1,-1 0 1,1 0 0,0 0 0,0 1 0,-1-1-1,1 0 1,0 0 0,-1 0 0,1 0-1,0 0 1,0 0 0,-1 0 0,1 0-1,0 1 1,0-1 0,-1 0 0,1 0-1,0 0 1,0 1 0,-1-1 0,1 0 0,4-10-120,0 0 1,0 1 0,1-1 0,0 1 0,12-15-1,4-10-6,86-129 50,-97 150 26,9-12-81,1 0 0,29-26 1,-9 15 16,43-36 150,-76 67 59,1 1-1,-1-1 0,14-4 1,3-3-309,-12 8 56,-10 3 138,1 0 0,0 0 0,0 0 0,-1 0 0,1-1 0,4-2 0,-6 3 84,0 1 0,0-1 1,0 0-1,0 0 1,0 0-1,0 0 1,0 0-1,-1 0 1,1 0-1,0 0 0,-1 0 1,1 0-1,-1 0 1,1 0-1,-1 0 1,1-1-1,-1 1 1,0 0-1,1 0 0,-1-3 758,-1 4-820,1 0 0,-1-1-1,0 1 1,1 0-1,-1 0 1,1-1 0,-1 1-1,0 0 1,1 0 0,-1 0-1,0 0 1,1 0 0,-1 0-1,0 0 1,1 0 0,-1 0-1,0 0 1,1 0 0,-1 1-1,0-1 1,1 0 0,-1 0-1,1 1 1,-2 0 0,-10 11-306,10-11 303,1 1 0,-1-1 1,1 0-1,0 0 0,-1 1 0,1-1 1,0 0-1,0 1 0,0 0 0,0-1 0,0 1 1,0-1-1,1 1 0,-1 0 0,0 2 1,-5 18 28,5-18-32,-1 0-1,1 0 0,0 1 1,0-1-1,1 1 0,-1-1 1,1 0-1,0 6 0,1-3 6,0 2-61,0 1-1,1-1 0,5 18 1,-6-24 83,0-1 0,0 1 0,0-1 0,0 0 0,1 1 0,-1-1 0,1 0 1,0 0-1,0 0 0,0 0 0,0 0 0,0 0 0,0-1 0,0 1 0,0-1 0,1 1 0,-1-1 0,5 2 1,-6-3 9,1 1 1,-1-1 0,1 0 0,-1 0 0,1 0-1,0 0 1,-1 0 0,1 0 0,-1 0 0,1-1-1,-1 1 1,1 0 0,-1-1 0,1 1 0,-1-1-1,0 0 1,1 0 0,-1 1 0,0-1 0,1 0-1,0-1 1,4-3 22,-1 0-1,0 0 1,5-6 0,-8 8-50,8-8-108,-1-1 0,12-22 1,-18 29 83,0-1 0,-1 1 1,1-1-1,-2 1 0,1-1 1,0 0-1,-1 0 0,0 0 1,0-8-1,-1 12 33,-1 0 0,1 0 1,0 0-1,-1 0 0,1 0 0,-1 0 0,0 0 0,1 0 0,-1 0 0,0 0 0,0 0 0,0 0 1,-1 0-1,1 1 0,0-1 0,-1 1 0,1-1 0,-1 1 0,1-1 0,-1 1 0,0 0 0,0 0 1,1 0-1,-1 0 0,0 0 0,0 0 0,0 0 0,-4 0 0,3 0-49,-1 0 0,0 0 0,1 0 0,-1 1 0,0 0-1,0 0 1,1 0 0,-1 0 0,0 0 0,1 1 0,-1 0 0,0-1 0,1 1-1,-1 1 1,-3 1 0,-6 1-95,12-4 132,0 1 1,1-1-1,-1 1 0,0-1 0,1 1 1,-1-1-1,1 1 0,-1-1 1,0 1-1,1 0 0,0-1 1,-1 1-1,1 0 0,-1-1 1,1 1-1,0 0 0,-1 0 0,1-1 1,0 1-1,0 0 0,0 0 1,0-1-1,0 1 0,0 0 1,0 0-1,0 0 0,0-1 1,0 1-1,0 0 0,0 1 1,1-1-128,13 0 221,-13-1-91,1 1-1,0-1 1,-1 0 0,1 0-1,0 0 1,-1 0 0,1 0-1,0-1 1,-1 1 0,4-1 0,80-31 248,-47 17-148,0-1 0,49-30 0,-82 44-98,21-14-3,-1 0 0,-1-2 1,29-28-1,-18 15 708,-38 34-583,3-3-133,-1 0 0,1 0 0,0 0 0,-1 1 0,1-1-1,0 0 1,-1 0 0,1 1 0,0-1 0,0 0 0,-1 0-1,1 1 1,0-1 0,0 0 0,-1 1 0,1-1 0,0 0 0,0 1-1,0-1 1,0 1 0,0-1 0,0 0 0,-1 1 0,1-1-1,0 0 1,0 1 0,0-1 0,0 1 0,0-1 0,1 0-1,-1 1 1,0-1 0,0 0 0,0 1 0,0-1 0,1 1 0,0 2-34,1 1 1,-1-1 0,1 0 0,0 0 0,1-1 0,-1 1 0,0 0 0,1-1-1,0 1 1,-1-1 0,1 0 0,0 0 0,6 3 0,-4-2 68,-1 0 0,1 1-1,-1-1 1,0 1 0,5 4 0,-6-4-54,0 0 1,1 0-1,-1 0 0,-1 1 1,1-1-1,0 1 0,-1-1 1,0 1-1,0 0 0,-1 0 1,1 0-1,-1 0 0,0 0 1,-1 0-1,1 6 0,-9 105 405,9-103-386,0-1 0,1 1 1,0-1-1,1 1 0,0-1 0,1 0 0,0 0 1,1-1-1,0 1 0,13 18 0,-18-28 27,1-1 0,0 0 0,-1 0 0,1 0 0,0 0 1,0 0-1,0 1 0,0-2 0,0 1 0,0 0 0,0 0 0,0 0 0,0 0 0,0-1 0,0 1 0,1 0 0,-1-1 0,0 1 0,1-1 0,-1 0 0,0 1 0,1-1 0,-1 0 0,0 0 1,1 0-1,-1 0 0,0 0 0,1 0 0,-1 0 0,0 0 0,1 0 0,-1-1 0,0 1 0,1-1 0,-1 1 0,0-1 0,0 1 0,1-1 0,-1 0 0,0 1 0,0-1 0,0 0 0,0 0 1,0 0-1,0 0 0,0 0 0,0 0 0,0 0 0,0-2 0,12-16 182,-1-1 1,16-39 0,-1 1-75,-4 10-215,10-19-228,-29 60 271,1 0-1,0 0 0,0 0 0,1 1 1,-1 0-1,13-10 0,-16 15 31,-1 0-1,0 0 1,0 0-1,0 0 1,1 0-1,-1 1 1,0-1-1,1 0 1,-1 1-1,0-1 1,1 1-1,-1 0 1,1-1-1,-1 1 1,1 0-1,-1 0 1,1 0-1,-1 0 1,1 0 0,-1 0-1,1 0 1,-1 1-1,1-1 1,-1 1-1,1-1 1,-1 1-1,0-1 1,1 1-1,-1 0 1,0-1-1,1 1 1,0 1-1,0 0-25,0 1 0,0-1-1,0 1 1,0 0 0,0-1-1,-1 1 1,1 0 0,-1 0-1,0 0 1,0 0 0,0 0-1,0 0 1,-1 0 0,1 6 0,0 5 144,0 1 1,-2-1 0,0 1 0,-1 0 0,-4 18 0,6-31-123,-1 3 762,7-8-516,29-23-239,-26 19 83,0 0 0,1 0 1,13-6-1,-6 3-111,-12 8 22,-1-1 1,1 1-1,-1 0 1,10-3 0,-13 5 6,1 0 1,0 0 0,0 0-1,-1 0 1,1 0 0,0 0-1,-1 0 1,1 0 0,0 1-1,-1-1 1,1 0 0,0 1-1,-1 0 1,1-1 0,-1 1-1,1 0 1,-1 0 0,2 1-1,0 0 10,0 1-1,0 0 1,-1 0-1,1 0 1,-1 0-1,0 0 1,0 0-1,0 0 1,-1 1 0,1-1-1,-1 1 1,1-1-1,0 5 1,8 17 54,-6-14 46,-4-11-84,1 1 0,-1 0 0,0-1 0,0 1-1,0 0 1,1-1 0,-1 1 0,0 0 0,0-1-1,1 1 1,-1 0 0,1-1 0,-1 1 0,1-1-1,-1 1 1,1-1 0,-1 1 0,1-1 0,-1 1-1,1-1 1,-1 0 0,1 1 0,0-1 0,-1 0-1,1 1 1,0-1 0,-1 0 0,1 0-1,0 0 1,-1 1 0,1-1 0,0 0 0,0 0-1,-1 0 1,1 0 0,0 0 0,0 0 0,-1-1-1,1 1 1,0 0 0,-1 0 0,1 0 0,0-1-1,-1 1 1,1 0 0,1-1 0,2-2 28,1 1 1,-1 0-1,0-1 1,0 0 0,0 0-1,0 0 1,-1 0-1,5-6 1,-4 5-100,0 0-1,0 0 1,1 1 0,-1-1-1,9-4 1,-12 8 61,0-1-1,0 1 0,1 0 1,-1 0-1,0 0 1,0 0-1,1 0 0,-1 0 1,0 0-1,0 0 1,1 0-1,-1 0 0,0 1 1,0-1-1,0 0 1,0 1-1,1-1 1,-1 1-1,0-1 0,0 1 1,0 0-1,0 0 1,0-1-1,0 1 0,1 2 1,4 3 90,0 0-1,9 12 1,-10-11-124,8 9-181,8 12-620,40 40 1,-59-67 588,19 21-2810,-17-18 1162,-3-2 1259,-1-1-1,1 1 1,0 0-1,0-1 1,0 1 0,-1 0-1,1 0 1,-1-1-1,1 5 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3:39.206"/>
    </inkml:context>
    <inkml:brush xml:id="br0">
      <inkml:brushProperty name="width" value="0.1" units="cm"/>
      <inkml:brushProperty name="height" value="0.1" units="cm"/>
      <inkml:brushProperty name="color" value="#66CC00"/>
    </inkml:brush>
  </inkml:definitions>
  <inkml:trace contextRef="#ctx0" brushRef="#br0">1 44 4160,'4'-11'1622,"-4"9"-1533,0 1-1,1 0 0,-1 0 0,0 0 1,1 0-1,-1 0 0,1 0 1,-1 0-1,1 0 0,0 0 1,-1 1-1,1-1 0,1-1 0,7-7 679,-9 9-690,0-1 1,1 0-1,-1 1 1,0-1-1,1 1 1,-1-1-1,1 1 1,-1 0-1,0-1 1,1 1-1,-1-1 1,1 1-1,-1 0 1,1-1-1,-1 1 1,1 0-1,0 0 1,-1-1-1,1 1 1,-1 0-1,1 0 1,0 0-1,-1 0 1,1 0-1,-1-1 1,1 1-1,0 0 1,-1 1-1,1-1 1,-1 0-1,1 0 1,0 0 0,-1 0-1,1 0 1,-1 1-1,1-1 1,-1 0-1,1 0 1,0 1-1,1 0 13,-1 0 1,1 1-1,-1-1 1,0 0-1,1 1 1,-1-1-1,0 1 1,0-1-1,0 1 1,0-1-1,-1 1 1,1-1-1,1 5 1,4 24 167,-3-11-151,11 71-357,-2-9-2945,-11-70 1168,1-1 1,-1 17-1</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3:39.561"/>
    </inkml:context>
    <inkml:brush xml:id="br0">
      <inkml:brushProperty name="width" value="0.1" units="cm"/>
      <inkml:brushProperty name="height" value="0.1" units="cm"/>
      <inkml:brushProperty name="color" value="#66CC00"/>
    </inkml:brush>
  </inkml:definitions>
  <inkml:trace contextRef="#ctx0" brushRef="#br0">0 0 7808,'13'0'2880,"1"0"-2240,2 15-160,-6-7 224,-2 7-480,1 5-288,-1 2 0,0 2-64,2-2 64,3 0-1056,-1 5 576,1-3-2368,0 3 1632,-4 4-2464</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3:40.221"/>
    </inkml:context>
    <inkml:brush xml:id="br0">
      <inkml:brushProperty name="width" value="0.1" units="cm"/>
      <inkml:brushProperty name="height" value="0.1" units="cm"/>
      <inkml:brushProperty name="color" value="#66CC00"/>
    </inkml:brush>
  </inkml:definitions>
  <inkml:trace contextRef="#ctx0" brushRef="#br0">31 20 992,'-13'-8'448,"1"0"-384,7 5-672</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3:40.678"/>
    </inkml:context>
    <inkml:brush xml:id="br0">
      <inkml:brushProperty name="width" value="0.1" units="cm"/>
      <inkml:brushProperty name="height" value="0.1" units="cm"/>
      <inkml:brushProperty name="color" value="#66CC00"/>
    </inkml:brush>
  </inkml:definitions>
  <inkml:trace contextRef="#ctx0" brushRef="#br0">22 73 2816,'-2'-1'-128,"0"0"736,-1 0 0,1-1 0,0 1 0,0-1 0,0 0 0,-4-5 976,6 7-1462,0-1 0,0 1 0,0 0 0,0-1 1,0 1-1,0 0 0,0 0 0,0-1 0,1-1 1098,-1 1-1098,1 0 61,-1 1 0,1-1 0,0 0 0,0 1 1,0-1-1,0 0 0,0 1 0,0 0 0,0-1 0,0 1 0,0-1 0,1 1 0,14-4 559,1 2 0,-1 0 1,1 1-1,-1 0 0,33 4 0,22-1-529,47-13-1234,-46 3-144,14 1-1651,8-5 843</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6:44.664"/>
    </inkml:context>
    <inkml:brush xml:id="br0">
      <inkml:brushProperty name="width" value="0.35" units="cm"/>
      <inkml:brushProperty name="height" value="0.35" units="cm"/>
      <inkml:brushProperty name="color" value="#FFFFFF"/>
    </inkml:brush>
  </inkml:definitions>
  <inkml:trace contextRef="#ctx0" brushRef="#br0">45 79 3968,'-1'0'84,"-2"-1"167,-1-1 0,0 1 0,0 0-1,0 0 1,0 0 0,1 1 0,-1 0-1,0-1 1,-5 2 0,9 18 159,0-14-339,1 0 0,0 1 0,0-1 0,0 0 0,1 0 0,-1 0 0,5 8 0,20 34-4,-18-33-3,-6-11-17,0 1-1,1 0 1,-1-1-1,1 1 1,0-1 0,0 0-1,0 0 1,0 0-1,1 0 1,-1-1 0,1 0-1,0 1 1,4 1-1,-2-2 65,0 0-1,1 0 1,-1-1-1,1 0 1,0 0-1,0 0 1,9-1-1,27 0 2125,-43 0-2202,1 0 0,-1 0 0,0 1 1,1-1-1,-1 0 0,0 1 0,0-1 0,1 0 1,-1 1-1,0-1 0,0 1 0,1-1 0,-1 0 1,0 1-1,0-1 0,0 1 0,0-1 1,0 1-1,0-1 0,1 1 0,-1-1 0,0 0 1,0 1-1,0-1 0,-1 1 0,1 12 341,-1-12-351,1 1 0,0-1 0,-1 0-1,1 0 1,-1 0 0,0 0 0,1 0 0,-1 0 0,0 0 0,0 0-1,0 0 1,0 0 0,0 0 0,0 0 0,0 0 0,0-1 0,0 1-1,0 0 1,0-1 0,0 1 0,-1-1 0,1 0 0,0 1 0,0-1-1,0 0 1,-1 1 0,1-1 0,0 0 0,-1 0 0,1 0 0,0 0-1,0 0 1,-1-1 0,1 1 0,0 0 0,0-1 0,-1 1 0,1 0-1,0-1 1,0 0 0,0 1 0,0-1 0,0 0 0,0 1 0,0-1-1,0 0 1,0 0 0,-2-2 0,0-2 52,0-1-1,0 0 1,0 0 0,1 0-1,0-1 1,-2-7 0,-7-18-1,5 14-30,0-1 0,0 1-1,2-1 1,-3-23 0,7 35-91,-1 0 1,1 0-1,0 0 1,1 0-1,0 0 1,0 0-1,0 0 1,1 1-1,0-1 0,3-6 1,-5 12 37,1 0 0,-1 1 0,0-1 0,1 1 0,-1-1 1,1 1-1,-1 0 0,1-1 0,0 1 0,-1 0 0,1-1 0,-1 1 0,1 0 0,0-1 0,-1 1 1,1 0-1,0 0 0,-1 0 0,1 0 0,0-1 0,-1 1 0,1 0 0,0 0 0,-1 0 0,1 1 1,0-1-1,0 0 0,17 5 50,-5 2-164,-11-5 135,1-1 0,-1 1 0,1-1 0,0 0 1,-1 0-1,1 0 0,0 0 0,0 0 0,0-1 0,5 1 1,-2 0-355,1-1 0,-1 1 0,0 0 0,0 1 0,0-1 0,0 1 0,0 0 0,6 3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6:47.314"/>
    </inkml:context>
    <inkml:brush xml:id="br0">
      <inkml:brushProperty name="width" value="0.35" units="cm"/>
      <inkml:brushProperty name="height" value="0.35" units="cm"/>
      <inkml:brushProperty name="color" value="#FFFFFF"/>
    </inkml:brush>
  </inkml:definitions>
  <inkml:trace contextRef="#ctx0" brushRef="#br0">375 19 992,'-2'0'81,"0"0"0,-1-1 0,1 1 0,0 0 0,0 1 0,-1-1 0,1 0 0,0 1 0,0-1 0,-1 1 0,1-1 0,0 1 0,-3 1-1,-12 4 488,-13-2-197,22-4-194,1 1 0,0 0 0,-1 0 0,1 1 0,0-1 0,0 2 0,-12 5 0,-66 45 1076,68-44-1014,14-7-140,-1 0 1,1 0-1,-1 0 0,0 0 0,0 0 0,0-1 1,0 0-1,0 0 0,0 0 0,0 0 0,-7 0 0,2-2-52,2 1 112,0 0 0,0 0 0,-10 2 0,16-2-145,0 0 1,0 0 0,0 1-1,0-1 1,1 0 0,-1 0-1,0 1 1,0-1 0,0 1-1,0-1 1,0 1 0,0-1-1,1 1 1,-1-1 0,0 1 0,0 0-1,1-1 1,-1 1 0,1 0-1,-1 0 1,0-1 0,1 1-1,-1 0 1,1 0 0,0 0-1,-1 0 1,1 0 0,0 0-1,-1 0 1,1-1 0,0 3-1,0-1-15,1-1 0,-1 1-1,1-1 1,-1 0 0,1 1-1,-1-1 1,1 0 0,0 0-1,0 1 1,0-1 0,0 0-1,0 0 1,0 0 0,0 0-1,0 0 1,0 0-1,0 0 1,1-1 0,-1 1-1,0 0 1,0 0 0,1-1-1,-1 1 1,1-1 0,1 1-1,6 2 94,0-1 0,15 3-1,-10-3-2,0-1-1,1-1 0,-1 0 1,0-1-1,1 0 0,-1-1 0,0-1 1,22-7-1,-24 6-75,-1-2 0,1 0 1,-1 0-1,14-11 0,37-34 430,-62 50-440,1 0-2,0 1-1,-1-1 1,1 0 0,-1 0-1,1 0 1,-1 0 0,0 0-1,1 0 1,-1 0-1,0-1 1,0 1 0,0 0-1,0 0 1,0 0 0,0 0-1,0 0 1,0 0 0,0 0-1,0 0 1,0 0-1,-1 0 1,1 0 0,0 0-1,-1 0 1,1 0 0,-2-2-1,1 0 32,-1 0 0,1 0 0,-1 0 0,0 0 0,0 1-1,0-1 1,-3-2 0,0 1-1,0 0 0,0 0 0,0 1 0,0 0 0,-1 0 0,-8-4 0,12 7-29,-1-1 0,0 0 0,0 1 0,0 0 0,1-1 0,-1 1 0,0 0 0,0 1 0,0-1 0,0 0 0,0 1 0,1 0 0,-1 0 0,0-1 0,1 2 0,-5 1 0,3-1-159,1 0 1,0 0-1,0 1 1,0-1-1,-4 5 1</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6:48.186"/>
    </inkml:context>
    <inkml:brush xml:id="br0">
      <inkml:brushProperty name="width" value="0.35" units="cm"/>
      <inkml:brushProperty name="height" value="0.35" units="cm"/>
      <inkml:brushProperty name="color" value="#FFFFFF"/>
    </inkml:brush>
  </inkml:definitions>
  <inkml:trace contextRef="#ctx0" brushRef="#br0">370 76 1408,'0'-2'62,"-1"0"0,1 0 0,-1 1 0,1-1 0,-1 0 0,0 0 0,0 1 0,0-1-1,0 1 1,0-1 0,0 1 0,-2-2 0,-10-9 1204,11 9-1125,-1 0-1,1 1 1,-1-1 0,0 1-1,0 0 1,0 0 0,0 0-1,0 0 1,0 0 0,-1 1-1,1-1 1,-1 1 0,1 0-1,-6-1 1,-123-3 2041,121 5-2012,-25-3-4,28 2-119,-1 0 0,0 0 0,-16 2 0,22-1-11,1 0-1,-1 1 1,1 0 0,-1-1 0,1 1-1,-1 0 1,1 0 0,0 1 0,0-1-1,-1 0 1,1 1 0,0-1 0,0 1-1,0 0 1,0 0 0,1-1 0,-3 5-1,-7 3-269,10-8 233,1-1 1,-1 1-1,0-1 1,0 1-1,1-1 0,-1 1 1,0 0-1,1 0 1,-1-1-1,1 1 1,-1 0-1,1 0 0,-1 0 1,1-1-1,0 1 1,-1 0-1,1 0 1,0 0-1,0 0 0,-1 0 1,1 0-1,0 0 1,0 0-1,0 0 0,0 0 1,0 0-1,1 1 1,-1-1-70,0 8 438,2-7-350,-1 0 0,1 0-1,0-1 1,0 1 0,0-1-1,0 1 1,0-1-1,0 0 1,0 1 0,0-1-1,5 1 1,12 8-123,16 9-1046,-23-13 355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4:55.664"/>
    </inkml:context>
    <inkml:brush xml:id="br0">
      <inkml:brushProperty name="width" value="0.35" units="cm"/>
      <inkml:brushProperty name="height" value="0.35" units="cm"/>
      <inkml:brushProperty name="color" value="#FFFFFF"/>
    </inkml:brush>
  </inkml:definitions>
  <inkml:trace contextRef="#ctx0" brushRef="#br0">0 0 736,'0'15'2302,"1"-13"-2187,2 13 1,-7 73 994,5-87-1222,1 4 26,-1-3 108,11-7 420,33-29 641</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6:50.341"/>
    </inkml:context>
    <inkml:brush xml:id="br0">
      <inkml:brushProperty name="width" value="0.35" units="cm"/>
      <inkml:brushProperty name="height" value="0.35" units="cm"/>
      <inkml:brushProperty name="color" value="#FFFFFF"/>
    </inkml:brush>
  </inkml:definitions>
  <inkml:trace contextRef="#ctx0" brushRef="#br0">298 31 1472,'-5'-1'182,"0"0"0,1 0 0,-1 1 0,0 0 0,0 0 0,0 0 0,1 1 0,-1-1 0,0 1 0,1 0 0,-7 3 0,3-2 38,1-1-1,-1 1 0,-10 0 0,-59 3 1818,28 2-1480,31-4 298,-31 1 0,57-12-828,6 3-134,28-8-1,-24 9 67,5-1-149,0 1 0,1 1 0,24 0 0,23-2-2010,-27-2 696,3 3-752</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6:51.338"/>
    </inkml:context>
    <inkml:brush xml:id="br0">
      <inkml:brushProperty name="width" value="0.35" units="cm"/>
      <inkml:brushProperty name="height" value="0.35" units="cm"/>
      <inkml:brushProperty name="color" value="#FFFFFF"/>
    </inkml:brush>
  </inkml:definitions>
  <inkml:trace contextRef="#ctx0" brushRef="#br0">56 2 992,'-3'-2'432,"-1"4"53,3-2-400,-1 1 0,2-1 0,-1 0-1,0 1 1,0-1 0,0 0 0,0 1-1,0-1 1,0 1 0,0 0-1,0-1 1,1 1 0,-1 0 0,0-1-1,0 1 1,1 0 0,-1 0 0,1 0-1,-2 1 1,-10 21 1018,7-13-1506,3-7 552,0 1 0,0-1-1,1 1 1,0-1 0,-1 1 0,1 0 0,1-1 0,-1 1-1,0 0 1,1 5 0,0-8-125,0-1-1,0 1 0,0-1 1,0 1-1,0-1 0,0 1 1,1-1-1,-1 1 0,0-1 1,0 1-1,0-1 0,1 1 1,-1-1-1,0 1 0,1-1 1,-1 0-1,0 1 1,1-1-1,-1 0 0,1 1 1,-1-1-1,1 0 0,-1 1 1,0-1-1,1 0 0,-1 0 1,1 1-1,-1-1 0,1 0 1,-1 0-1,1 0 1,0 0-1,-1 0 0,1 0 1,-1 0-1,1 0 0,-1 0 1,1 0-1,0 0 0,19-4 520,18-5-536,10-4-520,-36 9-151,0 0 0,1 1 0,18-2 0,-8 5-1576</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6:55.428"/>
    </inkml:context>
    <inkml:brush xml:id="br0">
      <inkml:brushProperty name="width" value="0.35" units="cm"/>
      <inkml:brushProperty name="height" value="0.35" units="cm"/>
      <inkml:brushProperty name="color" value="#FFFFFF"/>
    </inkml:brush>
  </inkml:definitions>
  <inkml:trace contextRef="#ctx0" brushRef="#br0">258 31 576,'-2'0'18,"1"0"1,0 1-1,-1-1 0,1 0 0,0 1 1,-1-1-1,1 1 0,0-1 0,0 1 1,-1 0-1,1-1 0,0 1 0,0 0 1,0 0-1,-2 2 0,-14 18 18,12-14 57,-4 4 171,-1 0 1,-1-1-1,0 0 0,-19 14 0,-53 28 1903,78-49-1834,-1 1 0,1-2 0,-1 1 0,1-1 0,-1 1 0,0-2 0,0 1 0,-9 1 0,32-8-289,-8 2-56,29-11 186,1-1-1,-2-1 0,41-26 1,-57 31 5,38-24 401,-54 31-491,1-1 1,-1 1 0,1-1 0,-1 0 0,0 0-1,-1-1 1,5-6 0,-6 7-48,6-9 74,-9 10-106,-7 4-71,5 1 92,0 0 1,0 1-1,0-1 1,1 0 0,-1 1-1,0-1 1,0 1-1,1 0 1,-1-1 0,-1 4-1,-7 5 75,-13 10 18,-2 0 0,0-2 1,-2-2-1,0 0 0,0-1 0,-32 11 0,7-3-492,51-23 329,1 0-1,-1 0 0,1 0 1,0 0-1,-1 0 0,1 0 1,0 1-1,-1-1 0,1 0 1,0 0-1,-4 6-674,4-6 675,0 1-1,0-1 0,0 0 1,0 1-1,0-1 0,0 1 1,0-1-1,0 0 0,0 1 1</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6:58.842"/>
    </inkml:context>
    <inkml:brush xml:id="br0">
      <inkml:brushProperty name="width" value="0.35" units="cm"/>
      <inkml:brushProperty name="height" value="0.35" units="cm"/>
      <inkml:brushProperty name="color" value="#FFFFFF"/>
    </inkml:brush>
  </inkml:definitions>
  <inkml:trace contextRef="#ctx0" brushRef="#br0">97 377 480,'0'0'165,"1"-22"1457,1 17-1498,0 2-81,0 0-1,-1 0 1,1 0-1,1 0 1,-1 0-1,0 1 1,1-1-1,-1 1 1,1 0-1,0 0 1,3-3-1,-5 4 27,0 1 0,0-1 0,0 1 0,0-1 0,0 0 0,0 0 0,-1 1 0,1-1 0,0 0-1,-1 0 1,1 0 0,0 0 0,-1 0 0,1 0 0,-1 0 0,0 0 0,1 0 0,-1 0 0,0 0 0,0 0 0,1 0 0,-1 0-1,0-1 1,0 1 0,-1-2 198,2 2-274,-1 1 1,0-1 0,0 1 0,0-1 0,-1 1 0,1-1 0,0 1 0,0-1 0,0 1 0,0-1 0,0 1 0,-1-1 0,1 1 0,0 0 0,0-1 0,-1 1 0,1-1 0,0 1 0,-1 0 0,1-1 0,0 1 0,-1-1 0,-6-3 191,7 4-182,0-1-1,-1 1 1,1-1-1,-1 1 1,1 0 0,-1-1-1,0 1 1,1 0-1,-1 0 1,1-1 0,-1 1-1,1 0 1,-1 0-1,0 0 1,1 0 0,-2 0-1,-20 0-178,21 0 190,0 0-1,1 0 0,0 0 0,0 0 0,-1 0 0,1 0-1,0 0 1,0 0 0,0 0 0,-1 0 0,1 0 0,0 0 0,0 0 0,-1 0 0,1 0 0,0 0 0,0 0 0,-1 0 0,1 0 0,0 0 0,0 0-1,0-1 1,-1 1 0,1 0 0,0 0 0,0 0 0,0 0 0,-1 0 0,1-1 0,0 1 0,0 0 0,0 0 0,0 0 0,0-1 0,0 1 0,-1 0-1,1 0 1,0 0 0,0-1 0,0 1 0,0 0 0,-9-4 392,8 1-407,-1 0 0,1 0 0,0 0 0,0 1-1,0-1 1,0 0 0,1 0 0,-1 0-1,1 0 1,0-1 0,0 1 0,0-6-1,0 4 6,5-18-25,-5 21 42,0 1 0,0-1 0,0 1-1,-1 0 1,1-1 0,0 1-1,-1 0 1,1-1 0,-1 1-1,0 0 1,1 0 0,-1-1 0,0 1-1,0 0 1,-1-1 0,1 0-16,0 1 0,0-1 0,0 1 0,0-1 0,0 0 0,0 1 0,1-1 0,-2-2 0,1 0 75,0 1 0,-1 0-1,0 0 1,1-1-1,-1 1 1,0 1-1,-4-5 1,4 4-22,-1 0 0,1 0 1,0-1-1,0 1 0,0-1 0,-2-4 1,-3-5 155,6 12-203,0 0 0,0-1 1,0 1-1,0-1 0,1 1 0,-1-1 1,0 1-1,1-1 0,-1 0 0,1 1 1,-1-4-1,1 5-18,0-1 0,0 1 0,0 0 0,-1-1 0,1 1 0,0-1 0,0 1 0,0 0 0,0-1 0,-1 1-1,1 0 1,0-1 0,0 1 0,0 0 0,-1-1 0,1 1 0,0 0 0,-1 0 0,1-1 0,-1 1 0,1-1 1,0 1 0,-1 0 0,1 0 0,-1-1 0,1 1 0,0 0 1,-1-1-1,1 1 0,0-1 0,0 1 0,-1 0 0,1-1 0,0 1 0,0-1 0,0 1 0,0-1 0,-1 1 0,1 0 0,0-1 0,0 0 0,0-1 5,0 1 0,0-1 0,0 1 0,0-1 0,0 0 0,0 1 0,0-1-1,1 1 1,-1-1 0,1 1 0,-1 0 0,1-1 0,-1 1 0,1-1 0,0 1 0,0 0 0,0-1 0,0 1-1,0 0 1,0 0 0,0 0 0,2-2 0,-2 2 135,1-1-69,0 0-32,1-1-53,-3 3 16,0 0 0,0 0-1,0 0 1,0 0 0,0 0 0,1 0-1,-1-1 1,0 1 0,0 0 0,0 0-1,0 0 1,0 0 0,1 0 0,-1 0-1,0 0 1,0 0 0,0 0 0,0 0-1,1 0 1,-1 0 0,0 0 0,0 0-1,0 0 1,0 0 0,1 0 0,-1 0-1,0 0 1,0 0 0,0 0 0,0 0-1,1 0 1,-1 0 0,0 1 0,0-1-1,0 0 1,0 0 0,0 0 0,1 0-1,-1 0 1,0 1 0,5 8 66,2 13 82,41 229-516,-46-234 496,0 0 0,-2 0 1,0 22-1,-1-7-168,1-31 33,-1 1 72,-11 0-177,9-2 80,2 1 28,1-1 0,0 0 0,0 0 0,-1 0 0,1 0 0,0 0 0,0 0 0,-1 0 0,1 0 0,0 0 0,-1 0 0,1 0 0,0 0 0,0 0 0,-1 0 0,1 0 0,0 0 0,0 0 0,-1 0 0,1 0 0,0 0 0,0-1 0,-1 1 0,1 0 0,0 0 0,0 0 0,0 0 0,-1-1 0,1 1 0,0 0 0,0 0 0,0 0 1,-1-1-1,1 1 0,0 0 0,0 0 0,0-1 0,0 1 0,0 0 0,0 0 0,0-1 0,0 1 0,-1-1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02.861"/>
    </inkml:context>
    <inkml:brush xml:id="br0">
      <inkml:brushProperty name="width" value="0.35" units="cm"/>
      <inkml:brushProperty name="height" value="0.35" units="cm"/>
      <inkml:brushProperty name="color" value="#FFFFFF"/>
    </inkml:brush>
  </inkml:definitions>
  <inkml:trace contextRef="#ctx0" brushRef="#br0">125 19 1152,'3'-8'617,"-3"8"-610,0 0 1,0 0-1,0-1 0,0 1 1,1 0-1,-1 0 1,0 0-1,0 0 0,0-1 1,0 1-1,0 0 0,0 0 1,0 0-1,0-1 0,0 1 1,0 0-1,0 0 0,0 0 1,0-1-1,0 1 0,0 0 1,0 0-1,0 0 0,0-1 1,0 1-1,0 0 1,0 0-1,0 0 0,0-1 1,0 1-1,0 0 0,0 0 1,-7-5 852,6 9-889,1-4 15,-5 12 108,2 0 0,0 0 0,-2 17 0,-31 312 1570,24-220-1536,10-95-118,2-15 40,-1 0-1,0 0 1,-1-1 0,0 1-1,-1 0 1,-4 10 0,0-5 60,5-9-20,-1 0 0,0 0 0,0 0 0,-1-1 1,0 1-1,-8 9 0,12-15-160,2-37 455,-3-41 0,0 17-600,13-192 439,8 87 139,-19 157-383,0 1 1,0 0-1,1 0 1,0 0-1,0 0 0,0 0 1,1 0-1,0 1 1,1-1-1,-1 1 1,1 0-1,0 0 1,1 0-1,6-7 0,-10 12-28,10 5 59,-11-4 4,1 1 0,-1-1-1,1 0 1,-1 0 0,1 0-1,-1 1 1,0-1 0,1 0 0,-1 1-1,1-1 1,-1 0 0,0 1-1,1-1 1,-1 1 0,0-1-1,1 0 1,-1 1 0,0-1 0,0 1-1,1-1 1,-1 1 0,0-1-1,0 1 1,0-1 0,0 1 0,1 0-1,-2 0-11,1-1 0,0 1 0,-1-1 0,1 1 0,-1-1 0,1 0 0,-1 1 0,1-1 0,-1 0 1,1 1-1,-1-1 0,1 0 0,-1 0 0,1 1 0,-1-1 0,1 0 0,-1 0 0,1 0 0,-2 0 0,0 1-3,0-1 0,-1 0 0,1 0 0,0 0 0,0 0 0,0 0 0,0 0 0,-1-1 0,1 1 0,0-1 1,0 1-1,0-1 0,0 0 0,-3-1 0,5 1-3,-1 1 0,0-1 1,1 0-1,-1 1 0,0-1 0,0 1 1,0-1-1,1 1 0,-1-1 0,0 1 1,0 0-1,0-1 0,0 1 1,0 0-1,0 0 0,0 0 0,1 0 1,-1 0-1,0 0 0,0 0 0,0 0 1,0 0-1,-2 0 0,2 1-5,0 0 0,0-1 0,0 1-1,0 0 1,1 0 0,-1-1 0,0 1-1,0 0 1,0 0 0,1 0 0,-1 0-1,0 0 1,1 0 0,-1 1 0,0 1-1,-1 4 0,0 0-1,1-1 0,0 1 0,0 1 1,0 9-1,2 20-753,1-1 0,13 69 1,-7-66-982</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04.026"/>
    </inkml:context>
    <inkml:brush xml:id="br0">
      <inkml:brushProperty name="width" value="0.35" units="cm"/>
      <inkml:brushProperty name="height" value="0.35" units="cm"/>
      <inkml:brushProperty name="color" value="#FFFFFF"/>
    </inkml:brush>
  </inkml:definitions>
  <inkml:trace contextRef="#ctx0" brushRef="#br0">73 219 320,'-1'-3'-24,"-1"0"201,1 0 0,0 0-1,0 0 1,0 0 0,0 0 0,1-1 0,-1 1-1,1 0 1,0-5 0,0 6-110,0 0 0,-1 1 1,1-1-1,0 0 0,0 0 0,-1 1 0,1-1 1,-1 1-1,1-1 0,-1 0 0,0 1 0,1-1 1,-1 1-1,-1-2 0,-6-8 104,-1 0 191,-4 4 765,17 2-734,4 0 316,21-7 320,-19 9-886,-1-2-1,12-5 0,2-3-9,42-16-1,-63 28-109,7-2-15,5-3 178,0 0 0,15-9 0,-25 13-171,1 0 1,0 0-1,0 1 0,0-1 1,0 1-1,0 1 1,0-1-1,11 1 299,-16 0-357,1 0 37,-1 1 0,0-1 0,0 1 0,0-1 0,0 1 0,0-1 0,0 0 0,0 1 0,0-1 0,0 1 0,0-1 0,0 1 0,0-1 0,0 0 0,-1 1 0,1-1 0,0 1 0,0-1-1,0 0 1,-1 1 0,1-1 0,0 0 0,0 1 0,-1-1 0,1 0 0,0 1 0,-1-1 0,1 0 0,0 1 0,-1-1 0,1 0 0,0 0 0,-1 0 0,1 1 0,-1-1 0,-16 9 15,12-8 16,-1 1-1,0-2 0,0 1 0,0-1 0,0 0 0,0 0 0,0 0 0,0-1 1,1 0-1,-8-2 0,3 1 3,-1 0 0,-13 1 0,-56-4 101,68 4-169,-23-4 1,23 3 118,-25-1 0,35 7-681,2-3 574,0-1 0,0 0 1,0 1-1,0-1 0,0 0 0,0 0 1,0 1-1,0-1 0,0 0 1,0 0-1,1 1 0,-1-1 0,0 0 1,1 1-58,5 12-1010,0-1 48,-3-6 485,0-1 0,1 1 0,-1-1 0,1 0 0,5 5 0,-5-7 304,0 0 0,1 0 0,-1-1 0,6 3 0,-10-5 247</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05.411"/>
    </inkml:context>
    <inkml:brush xml:id="br0">
      <inkml:brushProperty name="width" value="0.35" units="cm"/>
      <inkml:brushProperty name="height" value="0.35" units="cm"/>
      <inkml:brushProperty name="color" value="#FFFFFF"/>
    </inkml:brush>
  </inkml:definitions>
  <inkml:trace contextRef="#ctx0" brushRef="#br0">196 40 1408,'-2'-1'69,"1"0"0,-1 0-1,0 0 1,1 0 0,-1 0 0,1 0 0,-1 0-1,1 0 1,-3-3 0,1 1-10,1 1-39,0 1 0,0 0 1,0-1-1,0 1 0,0 0 1,-1 0-1,1 0 0,-1 1 1,-2-2-1,-15-5 326,18 6-200,-1 0 0,0 0 1,0 1-1,1-1 0,-1 1 1,0-1-1,0 1 0,0 0 0,0 0 1,-3 1-1,-5-1 698,10 15-620,0-11-121,0 0 1,0 0-1,1 1 0,0-1 0,0 0 0,0 0 1,0 1-1,2 6 0,0 14 536,1 47-666,-3 19 726,0-85-694,1 0 0,0 1 0,0-1-1,1 0 1,0 0 0,0-1 0,3 7 0,-2-4-92,2 3 765,-10-24-19,-2-8-780,-3-6 304,0 0 0,-26-45 0,24 53-199,6 10-112,0 0 0,1 0 0,-5-14 0,9 23 77,1-1-1,0 0 1,0 1-1,-1-1 0,1 0 1,0 0-1,0 0 1,0 1-1,0-1 0,0 0 1,0 0-1,0 0 1,0 1-1,0-1 0,0 0 1,0 0-1,1 1 1,-1-1-1,0 0 0,0 0 1,1 1-1,-1-1 1,1 0-1,-1 1 0,0-1 1,1 0-1,0 1 1,-1-1-1,1 1 0,-1-1 1,1 1-1,0-1 1,-1 1-1,1-1 0,0 1 1,-1-1-1,1 1 1,0 0-1,1-1 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06.916"/>
    </inkml:context>
    <inkml:brush xml:id="br0">
      <inkml:brushProperty name="width" value="0.35" units="cm"/>
      <inkml:brushProperty name="height" value="0.35" units="cm"/>
      <inkml:brushProperty name="color" value="#FFFFFF"/>
    </inkml:brush>
  </inkml:definitions>
  <inkml:trace contextRef="#ctx0" brushRef="#br0">173 207 992,'-1'-3'94,"0"0"0,0 1-1,0-1 1,1 0 0,0 0 0,0 0 0,0-5-1,0 5-106,0 0 0,0 1 0,0-1 0,-1 0-1,1 1 1,0-1 0,-1 1 0,0-1 0,-1-2 0,-1-2 24,2 5 65,1 0 1,-1 0-1,0 1 1,0-1-1,0 1 1,0-1-1,0 1 1,0-1-1,-1 1 1,1 0-1,0-1 1,-1 1-1,1 0 1,-1 0-1,1 0 1,-1 0-1,1 0 1,-1 1-1,-2-2 1,-4 0 98,0-1 0,0 2 0,-1-1 0,1 1 0,-1 1 0,1-1 0,-1 1 0,1 1 0,-11 1 0,-20 1 1616,39-3-1738,4 7-63,5 17 2298,-7-23-2293,-1 0-1,1 0 1,-1 0 0,1-1 0,0 1 0,0 0 0,-1-1 0,1 1-1,0-1 1,0 1 0,0-1 0,0 0 0,0 0 0,-1 0 0,1 0-1,0 0 1,0 0 0,0 0 0,0-1 0,0 1 0,-1-1 0,1 1-1,2-2 1,-2 1 11,153-56 149,-145 53-104,-1-1 0,1 0 1,-1 0-1,18-14 0,-25 15-207,-6 5-11,-8 6-107,-48 35 108,57-39 165,0-1 0,0 1 0,-1-1 0,1 0 0,-1 0 0,0 0 0,1 0 0,-1 0 0,0-1 0,0 0 0,0 0 0,0 0 0,0 0-1,-4 0 1,-6 1 88,-3 2 18,17-4-103,-1 0 0,1 0 0,-1 0 0,1 0-1,-1 0 1,0-1 0,1 1 0,-1 0-1,1 0 1,-1 0 0,1 0 0,-1-1 0,1 1-1,-1 0 1,1 0 0,-1-1 0,1 1-1,-1 0 1,1-1 0,-1 1 0,1 0 0,0-1-1,-1 0 1,1 0-16,0 0 0,1 1 0,-1-1 1,0 0-1,0 0 0,1 1 0,-1-1 0,1 0 0,-1 1 0,1-1 1,-1 0-1,1 1 0,-1-1 0,1 1 0,0-1 0,-1 1 0,1-1 1,0 0-1,2-1-38,3-4-23,1 1 0,0-1 0,1 1-1,-1 1 1,1-1 0,15-5-1,54-16-207,-48 17 219,4 0-1363,55-9 1,-63 13-1033</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07.977"/>
    </inkml:context>
    <inkml:brush xml:id="br0">
      <inkml:brushProperty name="width" value="0.35" units="cm"/>
      <inkml:brushProperty name="height" value="0.35" units="cm"/>
      <inkml:brushProperty name="color" value="#FFFFFF"/>
    </inkml:brush>
  </inkml:definitions>
  <inkml:trace contextRef="#ctx0" brushRef="#br0">57 1 1056,'-2'0'63,"-1"1"0,1 0-1,0 0 1,0 0 0,0 0 0,0 0-1,0 0 1,0 0 0,0 1 0,0-1 0,0 1-1,1-1 1,-1 1 0,1 0 0,-1 0 0,1 0-1,0 0 1,-1 0 0,1 0 0,0 0-1,0 2 1,-7 8 321,7-11-236,0 0 0,0 1 0,0-1 0,0 1 0,0-1 0,1 1 0,-1-1 0,0 1 0,1 0 0,-1-1 0,1 1 0,0 0 0,-1 0 0,1-1 0,0 4 0,0-4-79,0 0 0,0-1-1,0 1 1,0 0 0,0 0 0,0 0-1,0 0 1,0-1 0,0 1 0,1 0 0,-1 0-1,0 0 1,1-1 0,-1 1 0,0 0-1,1 0 1,0 0 0,0 0 9,0-1-1,0 1 1,1-1 0,-1 0 0,0 1-1,1-1 1,-1 0 0,0 0 0,1 0-1,-1 0 1,3 0 0,10 0 60,-7-1-154,0 1 0,0 0 0,0 1 0,0-1 0,7 3 0,-13-2 32,1 1 0,-1-1 0,0 1 0,0 0 0,0-1 0,0 1 0,0 0 0,0 0 0,0 0 0,0 0 0,-1 0 0,1 0 0,-1 0 0,1 3 0,-1-5-17,0 1-1,0-1 1,0 1-1,0-1 1,0 0 0,1 1-1,-1-1 1,0 1-1,-1-1 1,1 0-1,0 1 1,0-1-1,0 1 1,0-1-1,0 0 1,0 1-1,0-1 1,-1 0-1,1 1 1,0-1-1,0 1 1,0-1-1,-1 0 1,1 0-1,0 1 1,-1-1-1,1 0 1,0 1-1,0-1 1,-1 0-1,1 0 1,0 0-1,-1 1 1,1-1-1,-1 0 1,1 0-1,0 0 1,-1 0-1,1 0 1,-1 0-1,1 0 1,0 0 0,-1 0-1,1 0 1,-1 0-1,1 0 1,0 0-1,-1 0 1,1 0-1,0 0 1,-1 0-1,0-1 1,0 1 37,-1-1-1,1 0 1,-1 0 0,1 1 0,0-1 0,-1 0 0,1 0 0,0-1 0,0 1 0,0 0 0,-2-3-1,-1-2 105,0 0-1,1 0 0,0 0 1,0-1-1,1 1 0,-1-1 1,-1-10-1,4 16-219,9 33-789,-8-29 757,1 0 1,-1 0-1,1 0 1,0 0-1,0 0 1,0 0-1,0 0 1,1-1-1,-1 1 1,5 2-1</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08.862"/>
    </inkml:context>
    <inkml:brush xml:id="br0">
      <inkml:brushProperty name="width" value="0.35" units="cm"/>
      <inkml:brushProperty name="height" value="0.35" units="cm"/>
      <inkml:brushProperty name="color" value="#FFFFFF"/>
    </inkml:brush>
  </inkml:definitions>
  <inkml:trace contextRef="#ctx0" brushRef="#br0">1 35 1056,'1'-2'53,"1"-1"1,0 1-1,0 0 0,0 0 1,1 0-1,-1 0 0,0 0 1,1 0-1,-1 1 0,1-1 1,-1 1-1,1-1 0,4 0 1,-1 0 97,0 0 0,0 1 0,0 0 0,0 0 0,11 0 0,-17 1-101,1 0-1,-1 0 0,1 0 1,-1 0-1,1 0 0,-1 1 1,1-1-1,-1 0 1,1 0-1,-1 0 0,1 1 1,-1-1-1,1 0 0,1 2 198,-2-2-197,0 1-1,1-1 0,-1 1 1,0-1-1,0 1 1,1-1-1,-1 1 0,0-1 1,0 1-1,0-1 0,0 1 1,1-1-1,-1 2 0,1 21 390,-1-8-229,2-3-191,-2-9 51,1 0 0,-1 0 0,1-1 0,0 1 0,0 0 0,0 0 0,0 0 0,0-1 0,3 4 0,22 37 184,-15-23-442,25 32 0,-24-37-916</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4:57.240"/>
    </inkml:context>
    <inkml:brush xml:id="br0">
      <inkml:brushProperty name="width" value="0.35" units="cm"/>
      <inkml:brushProperty name="height" value="0.35" units="cm"/>
      <inkml:brushProperty name="color" value="#FFFFFF"/>
    </inkml:brush>
  </inkml:definitions>
  <inkml:trace contextRef="#ctx0" brushRef="#br0">187 25 416,'0'-1'86,"-1"0"-1,0 1 1,0-1 0,0 1-1,0-1 1,0 1 0,0 0-1,0-1 1,0 1 0,0 0-1,0-1 1,0 1 0,0 0-1,0 0 1,0 0 0,0 0-1,0 0 1,0 0 0,0 0-1,0 1 1,0-1 0,0 0-1,0 0 1,0 1 0,0-1-1,-1 1 1,0 0 79,0 0 1,0-1-1,0 0 1,0 1-1,-1-1 1,1 0-1,0 0 1,0 0-1,0 0 1,-1 0-1,-2-1 1,-5-3 415,4 1-531,-1 1-1,1 0 1,-1 0-1,0 0 1,1 1-1,-14-1 0,3-1 314,16 3-343,-1-1 0,1 1 0,-1-1 0,1 1 0,-1 0 0,1 0 0,-1 0 0,1 0 0,-1 0 0,1 0 0,-1 0 0,1 0-1,-1 0 1,1 1 0,-1-1 0,1 1 0,0-1 0,-1 1 0,1 0 0,-1-1 0,1 1 0,-2 1 0,2-2-95,1 1 75,-1-1 1,1 0-1,0 0 0,-1 0 0,1 0 0,-1 0 1,1 0-1,0 0 0,-1 1 0,1-1 0,0 0 1,-1 0-1,1 1 0,0-1 0,-1 0 1,1 0-1,0 1 0,-1-1 0,1 0 0,0 1 1,0-1-1,-1 0 0,1 1 0,0-1 0,0 1 1,0-1-1,0 0 0,-1 1 0,1-1 1,0 1-1,0-1 0,0 0 0,0 1 0,0-1 1,0 1-1,0-1 0,0 0 0,0 1 0,0-1 1,1 1-1,-1-1 0,0 0 0,0 1 1,0-1-1,0 1 0,0-1 0,1 0 0,-1 1 1,1 0-1,0 1 47,1 0 0,0 0 0,0 0 0,1 0 0,-1-1 0,0 1 0,0 0 0,1-1 0,-1 0 0,1 1 1,-1-1-1,1 0 0,0 0 0,-1-1 0,1 1 0,3 0 0,2 1 6,-7-2-101,0 0 0,0 0 0,0 0 0,0 0 0,0 0 0,0 0 0,0-1 1,0 1-1,0 0 0,0-1 0,0 1 0,0-1 0,0 1 0,0-1 0,0 1 0,0-1 0,0 1 0,0-1 0,1-1 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18.651"/>
    </inkml:context>
    <inkml:brush xml:id="br0">
      <inkml:brushProperty name="width" value="0.35" units="cm"/>
      <inkml:brushProperty name="height" value="0.35" units="cm"/>
      <inkml:brushProperty name="color" value="#FFFFFF"/>
    </inkml:brush>
  </inkml:definitions>
  <inkml:trace contextRef="#ctx0" brushRef="#br0">92 5 832,'9'-5'1333,"0"29"-1557,-7-18 352,0 0 0,-1 0 0,0 0 0,0 0 0,-1 10 0,0-8 32,2 1-92,1-7-90,0 0 59,-1 11 259,-2-12-267,0-1 0,0 1 0,0-1-1,0 1 1,0-1 0,0 1 0,0-1 0,0 1 0,0-1 0,0 0 0,-1 1 0,1-1 0,0 1-1,0-1 1,0 0 0,-1 1 0,1-1 0,0 1 0,0-1 0,-1 0 0,1 1 0,0-1 0,-1 0-1,1 0 1,0 1 0,-1-1 0,1 0 0,-1 0 0,1 1 0,0-1 0,-1 0 0,1 0 0,-1 0-1,1 0 1,-1 0 0,1 1 0,-1-1 0,-2-1 372,-10 8-273,10-4-161,1-1 104,1 0 0,-1 0 0,1-1 0,-1 1 0,0-1 0,1 1 0,-1-1 0,0 0 0,0 0 0,0 0 0,0 0 0,0 0 0,0 0 0,-1 0 0,-1 0 0,3-1-56,0 0 0,1 0 0,-1 0-1,1 0 1,-1 0 0,1 0-1,-1 1 1,0-1 0,1 0-1,-1 0 1,1 1 0,-1-1 0,1 0-1,-1 1 1,1-1 0,-1 0-1,1 1 1,0-1 0,-1 1-1,1-1 1,0 1 0,-1-1 0,1 1-1,0-1 1,-1 1 0,1-1-1,0 1 1,0-1 0,0 1-1,-1-1 1,1 1 0,0 0 0,0-1-1,0 1 1,0-1 0,0 1-1,0 0 1,0-1 0,0 1-1,1 0 1,0 1 108,9 20-147,-9-20 26,0 0 0,1 0 0,-1 0 0,0 0 0,0 0 0,-1 0 0,1 1 0,0-1 0,-1 0 0,1 1 0,-1 4 0,0-3-21,0 1 0,-1 0 0,1 0 0,-1 0 0,-1-1 0,1 1 0,-1-1 1,1 1-1,-1-1 0,-5 8 0,4-5 57,0 1-1,0-1 1,0 1 0,-1 8 0,3-9 13,-1 1-1,-1-1 1,1 1 0,-8 12-1,8-15-3,0 0 0,0 0 0,0 0 0,1 0-1,-2 8 1,-1 6-397,3-15 356,0-1 1,1 1-1,-1 0 0,1-1 1,0 5-1,1-4 125,-1-1-1,0 1 1,-1-1-1,1 0 1,-2 7-1,1-8-94,1 1-1,0-1 1,-1 0-1,1 1 0,0-1 1,1 5-1,-1 2-267,5 15-82,-5-12 472,2 0 0,-1 0 0,1 0 1,1 0-1,6 16 0,-5-5-535,-4-20 360,0 1 1,1-1 0,-1 1 0,1-1 0,0 0 0,0 0 0,0 1 0,3 4-1,6 15 299,-3-4-94,18 14-124,-22-29 76,-1 0 1,0 1-1,0-1 1,0 0-1,1 7 0,-5 16-574</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20.771"/>
    </inkml:context>
    <inkml:brush xml:id="br0">
      <inkml:brushProperty name="width" value="0.35" units="cm"/>
      <inkml:brushProperty name="height" value="0.35" units="cm"/>
      <inkml:brushProperty name="color" value="#FFFFFF"/>
    </inkml:brush>
  </inkml:definitions>
  <inkml:trace contextRef="#ctx0" brushRef="#br0">1 1 896,'7'14'2007,"1"-5"-1742,-6-5-182,0 1 1,1-1-1,-1 0 0,1-1 1,0 1-1,1 0 0,5 4 1,-8-7 6,-1 0-67,1 1-1,-1-1 0,0 0 0,1 0 1,-1 0-1,1 1 0,0-1 1,-1 0-1,1 0 0,0 0 0,-1 0 1,1 0-1,1 1 0,5 8 114,10 27-125,-15-25 704,-2-11-661,0 0-1,0 0 0,0 0 0,0 0 1,1 0-1,-1-1 0,0 1 0,0 0 1,1 0-1,-1 0 0,0 0 1,1 0-1,0 1 0,0 1 31,0-1 0,0 1 0,0-1 0,-1 1 0,1 0 1,-1-1-1,1 1 0,-1 0 0,-1 5 0,4 20 744,-2-26-831,0 0 0,-1 0-1,1 1 1,-1-1-1,1 0 1,-1 0-1,0 1 1,0-1-1,0 0 1,0 1-1,-1-1 1,1 0-1,-1 0 1,1 1-1,-1-1 1,0 0 0,0 0-1,0 0 1,-1 3-1,-1 2 6,3-6 4,0-1 0,0 1 0,-1-1 0,1 1 0,0-1 0,0 1 1,0-1-1,0 1 0,-1-1 0,1 0 0,0 1 0,0-1 0,-1 1 1,1-1-1,0 0 0,0 1 0,-1-1 0,1 0 0,-1 1 0,1-1 1,0 0-1,-1 1 0,1-1 0,-1 0 0,1 0 0,0 0 1,-1 1-1,1-1 0,-1 0 0,0 0 0,1 0 7,0 1 0,1-1 0,-1 1 0,0-1 0,0 1 1,1-1-1,-1 1 0,0-1 0,0 1 0,0-1 0,0 1 0,0 0 0,1-1 0,-1 1 0,0-1 0,0 1 0,-1-1 0,1 1 0,0-1 1,0 1-1,0-1 0,0 1 0,0 0 0,-1 0 0,-5 16 439,-2 1-394,5-15 73,4 0-121,-8 6 73,5-6-119,0 0-1,1 0 1,-1 0-1,1 0 0,-1 1 1,1-1-1,0 0 1,0 0-1,0 8 0,-2 31 414,3-35-415,1 0-1,0 0 1,1 0-1,0 0 0,4 11 1,3 11 232,-7-21-175,-1 1 0,0-1 0,-1 10-1,0-9 2,1-1 0,-1 1 0,3 8-1,1 8-146,-3-20 132,-1-1 0,1 1 1,0 0-1,1-1 0,-1 1 0,3 4 1,1 3 49,-1 0-1,0 0 1,-1 0 0,0 0 0,2 23 0,-4-34-64,-1 4 11,0 0 1,0 0 0,0 0-1,-1 6 1,-1 7-208,1-8-258,1 1 1,-5 16-1,2-17-573,2 1 0,-2 17 0,3-5-1284</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23.164"/>
    </inkml:context>
    <inkml:brush xml:id="br0">
      <inkml:brushProperty name="width" value="0.35" units="cm"/>
      <inkml:brushProperty name="height" value="0.35" units="cm"/>
      <inkml:brushProperty name="color" value="#FFFFFF"/>
    </inkml:brush>
  </inkml:definitions>
  <inkml:trace contextRef="#ctx0" brushRef="#br0">91 180 832,'-1'0'21,"-1"1"0,1 0 1,0-1-1,0 1 0,-1 0 0,1 0 0,0 0 0,0 0 1,0 0-1,0 0 0,0 0 0,0 0 0,0 0 1,0 0-1,0 3 0,-9 22 779,9-23-701,0 0 0,0 1 1,0-1-1,-1 0 0,1 0 0,-1 0 0,1 0 1,-22 18 2503,22-21-2581,1 0 0,0 0 1,0 0-1,0 0 1,-1 0-1,1 0 0,0 0 1,0 1-1,0-1 1,-1 0-1,1 0 0,0 0 1,0 0-1,0 0 1,-1 0-1,1 0 1,0-1-1,0 1 0,-1 0 1,1 0-1,0 0 1,0 0-1,0 0 0,-1 0 1,-2-8 568,4-11-300,21-35 477,-21 52-748,-1 0 0,1 0 0,-1 0 0,1 0 0,0 0 0,0 0 0,0 0-1,0 0 1,1 0 0,1-3 0,-3 5-21,1 0 0,-1 0-1,0 0 1,1 0 0,-1 0 0,0 0 0,1-1-1,-1 1 1,0 0 0,0 0 0,1 0 0,-1-1-1,0 1 1,0 0 0,1 0 0,-1-1 0,0 1-1,0 0 1,0 0 0,1-1 0,-1 1-1,0 0 1,0-1 0,0 1 0,0 0 0,0-1-1,0 1 1,0 0 0,0-1 0,0 1 0,0 0-1,0-1 1,0 1 0,0 0 0,0-1 0,0 1-1,0 0 1,0-1 0,0 1 0,0 0 0,0-1-1,-1 1 1,1 0 0,0-1 0,0 1-1,0 0 1,-1 0 0,1-1 0,0 1 0,0 0-1,-1 0 1,1 0 0,0-1 0,0 1 0,-1 0-1,0-1 20,0 0 0,0 0 0,-1 0 0,1 0-1,0 0 1,0 0 0,0 1 0,-1-1-1,1 1 1,0-1 0,-1 1 0,1-1 0,-2 1-1,-35 6-6,38-7-24,0 1-1,0-1 1,0 1 0,0-1-1,0 1 1,0 0 0,0-1-1,0 1 1,0-1 0,0 1-1,0-1 1,0 1 0,0-1-1,1 1 1,-1-1 0,0 1-1,0 0 1,1-1 0,-1 1-1,0-1 1,1 1 0,-1 0-1,1-1 1,20-14 31,-1 0 0,20-20 0,28-23 413,-55 48-729,-16 32-774,1-14 565,0 1 0,0-1 1,1 1-1,-1 15 1,2 2-1729</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23.758"/>
    </inkml:context>
    <inkml:brush xml:id="br0">
      <inkml:brushProperty name="width" value="0.35" units="cm"/>
      <inkml:brushProperty name="height" value="0.35" units="cm"/>
      <inkml:brushProperty name="color" value="#FFFFFF"/>
    </inkml:brush>
  </inkml:definitions>
  <inkml:trace contextRef="#ctx0" brushRef="#br0">18 7 896,'-8'-6'352,"-2"12"-288,10-12 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24.745"/>
    </inkml:context>
    <inkml:brush xml:id="br0">
      <inkml:brushProperty name="width" value="0.35" units="cm"/>
      <inkml:brushProperty name="height" value="0.35" units="cm"/>
      <inkml:brushProperty name="color" value="#FFFFFF"/>
    </inkml:brush>
  </inkml:definitions>
  <inkml:trace contextRef="#ctx0" brushRef="#br0">57 162 992,'-30'10'1035,"4"7"1525,45-20-2188,-8 1-243,8-2 278,0-1 1,0-1-1,-1-1 1,32-17-1,-28 14-281,0 0 1,32-9-1,14-6 172,-66 25-268,10-5 143,-9 3-94,-6 1-41,-5 2 25,0 0 0,-15 3-1,-11 2 65,-98 13 134,96-11-412,30-6 103,1-1 1,-1 1-1,0-1 1,-8 0-1,2 2-75,78-14 22,-43 7 111,26-1-1,-32 4 84,1-1 0,35-9 1,-40 7 83,-9 3-124,0 0 0,0 0 0,1-1 1,-1 1-1,0-1 0,0 0 0,4-3 0,-8 3-22,-1 0 0,0 0 0,0 0 0,0 0-1,0 1 1,0-1 0,-1 0 0,-2-2 0,-1 1-53,0 0-1,-1 1 1,0 0 0,1 0 0,-9-2 0,4 1 0,-3 0 100,1 0 0,-1 1-1,-13-1 1,-4-1 171,4-1-329,26 5 72,-1 0 1,1-2-232,0 2 231,0 0 0,0 0 1,0 0-1,0 0 0,0 0 1,1-1-178,8 1 198,0 1-1,-1-1 1,1 2 0,13 3 0,45 5 680,-45-9-348,-15-1-258,-5 0-44,-5 5-435,-1 3-148,-1-1 0,0 0 0,0 0 0,-1 0 0,-9 9 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26.774"/>
    </inkml:context>
    <inkml:brush xml:id="br0">
      <inkml:brushProperty name="width" value="0.35" units="cm"/>
      <inkml:brushProperty name="height" value="0.35" units="cm"/>
      <inkml:brushProperty name="color" value="#FFFFFF"/>
    </inkml:brush>
  </inkml:definitions>
  <inkml:trace contextRef="#ctx0" brushRef="#br0">144 19 640,'-7'-5'147,"6"4"-66,0 1 0,0-1-1,0 0 1,0 1 0,0-1 0,1 1-1,-2-1 1,1 1 0,0 0 0,0-1-1,0 1 1,0 0 0,0 0 0,0 0-1,0-1 1,-2 2 0,-11-1 936,0 1 0,-18 3 0,-6 1 860,19-3-1180,19-3-708,11 1-30,56-5 436,-33 1 5,18-3-48,-13 4-342,-46 5 44,0 0-1,0 1 0,0 0 1,1 0-1,-1 1 0,-7 5 1,14-8-22,-6-1 59,0 0 0,0 1 1,0 0-1,1 1 0,-1-1 1,0 1-1,1 0 0,-1 0 0,1 1 1,0 0-1,0 0 0,-9 6 1,1 0-63,3-5-227,32-2 38,42-13-469,-36 4 632,-22 6 43,1-1 0,0 0-1,-1 1 1,1 0 0,9 1-1,-16 0-53,0 0-1,0 0 1,1 0-1,-1 0 1,0 0-1,0 0 1,1 0-1,-1 0 1,0 0-1,0 0 1,0 0-1,1 0 1,-1 1-1,0-1 1,0 0-1,0 0 1,1 0-1,-1 0 1,0 0-1,0 1 1,0-1-1,0 0 1,1 0-1,-1 0 1,0 1-1,0-1 1,0 0-1,0 0 1,0 0-1,0 1 0,0-1 1,0 0-1,0 0 1,0 1-1,1-1 1,-1 0-1,0 0 1,0 1-1,-1-1 1,1 0-1,0 0 1,0 1-1,0-1 1,0 0-1,0 0 1,0 0-1,0 1 1,0-1-1,0 0 1,0 0-1,-1 0 1,1 1-1,0-1 1,0 0-1,0 0 1,0 0-1,-1 0 1,1 1-1,0-1 1,0 0-1,-10 12 246,4-9-104,-2 2-277</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28.172"/>
    </inkml:context>
    <inkml:brush xml:id="br0">
      <inkml:brushProperty name="width" value="0.35" units="cm"/>
      <inkml:brushProperty name="height" value="0.35" units="cm"/>
      <inkml:brushProperty name="color" value="#FFFFFF"/>
    </inkml:brush>
  </inkml:definitions>
  <inkml:trace contextRef="#ctx0" brushRef="#br0">264 19 1568,'-5'-8'2837,"-3"9"-2643,0 0 0,0 0 0,1 1 0,-1 0-1,-8 3 1,-25 6 755,7-6-304,7-1-181,-27 6 0,42-8-521,12-2 67,0 0 0,0 0 0,-1 0 0,1 0 0,0 0 1,0 0-1,0 0 0,-1 0 0,1 0 0,0 0 1,0 0-1,-1-1 0,1 1 0,0 0 0,0 0 1,0 0-1,-1 0 0,1 0 0,0 0 0,0-1 0,0 1 1,-1 0-1,1 0 0,0 0 0,0 0 0,0-1 1,0 1-1,0 0 0,0 0 0,-1 0 0,1-1 1,0 1-1,0 0 0,0-1 0,18-7 198,-1 1-155,0 1 0,0 0 1,1 1-1,33-5 0,-13 3-186,-26 6 103,-12 1 41,0 0-1,0 0 1,1 0-1,-1 0 1,0 0-1,0 0 0,0 0 1,0 1-1,0-1 1,0 0-1,0 0 1,1 0-1,-1 0 1,0 0-1,0 0 1,0 0-1,0 0 1,0 0-1,0 0 0,0 1 1,0-1-1,0 0 1,1 0-1,-1 0 1,0 0-1,0 0 1,0 0-1,0 1 1,0-1-1,0 0 1,0 0-1,0 0 1,0 0-1,0 0 0,0 0 1,0 1-1,0-1 1,-1 1 41,0 0 1,1 0-1,-1 0 0,0 0 1,0 0-1,1-1 0,-1 1 1,0 0-1,0 0 1,0-1-1,0 1 0,0-1 1,0 1-1,0-1 0,-2 1 1,-88 29 1405,17-8-740,56-17-680,15-4-68,1-1 1,-1 1-1,0 0 1,0 0-1,-5 2 1,56-3 66,48-13-163,-3 0 1420,-169 16-1310,69-2-9,0-1-1,1 1 1,-14 3 0,18-3-152,-1 0 1,0 0-1,0 0 1,1 0 0,-1 0-1,0 0 1,1 1-1,-1 0 1,1-1-1,0 1 1,-3 2 0,90 15-9680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50.115"/>
    </inkml:context>
    <inkml:brush xml:id="br0">
      <inkml:brushProperty name="width" value="0.3" units="cm"/>
      <inkml:brushProperty name="height" value="0.6" units="cm"/>
      <inkml:brushProperty name="color" value="#FFACD5"/>
      <inkml:brushProperty name="tip" value="rectangle"/>
      <inkml:brushProperty name="rasterOp" value="maskPen"/>
    </inkml:brush>
  </inkml:definitions>
  <inkml:trace contextRef="#ctx0" brushRef="#br0">46 218 832,'1'2'134,"-1"-1"0,0 0 0,0 0 1,1 1-1,-1-1 0,0 0 0,0 1 0,0-1 1,0 0-1,0 0 0,0 1 0,-1-1 0,1 0 0,-1 2 1,-7 23 631,6-21-599,1 1 1,-1-1 0,1 1-1,0 0 1,0 8 0,-4 17 420,3-22-416,1 1 1,-2 17-1,0 7 479,-3 6-214,-1 66 1,6-46-248,-1-22-64,5 46 0,0-38-107,-4 64 0,-1-32 658,12 8-490,-10-83-145,0 0-1,0-1 1,1 1 0,-1 0 0,1 0-1,0 0 1,0-1 0,0 1 0,0-1-1,1 1 1,2 5 331,-3-8-374,-1 1 0,0-1 1,0 0-1,0 1 1,1-1-1,-1 1 0,0-1 1,0 0-1,1 1 1,-1-1-1,0 0 0,1 1 1,-1-1-1,1 0 1,-1 1-1,0-1 0,1 0 1,-1 0-1,1 0 1,-1 1-1,1-1 0,-1 0 1,0 0-1,2 0 0,7 5 331,9 8-407,-15-12 55,-1 1 0,1-1 0,-1 0 0,0 1 0,0 0 0,0 0 0,0 0 0,0 0 0,0 0 0,0 0 0,1 3 0,0 1 45,0-1 0,0 1 0,-1 0-1,0 0 1,-1 1 0,3 10 0,-4-15-23,1-1 1,-1 1-1,1 0 0,0-1 1,0 1-1,-1-1 0,1 1 1,3 2-1,-1 1-94,-3-4 126,2 0-16,2 1 6,1 0-1,0 0 0,-1-1 1,1 0-1,0 0 0,0 0 1,-1-1-1,9 1 0,-1-1 83,0 1 0,21 6 0,-12-3-181,4 1-101,-1 0 0,30 12 0,-45-14 219,-1 1 0,1 0 0,-1 1 0,1 0 0,-1 0 1,0 0-1,-1 1 0,0 1 0,7 6 0,7 10 178,46 38 0,-53-51-68,0 0 0,1 0 0,-1-1 0,2-1 0,15 6 0,-29-14-141,84 29 460,-73-26-444,0-1 1,-1 0 0,1 0 0,0-2 0,14 0-1,28-6 275,0-3-1,103-29 0,-92 20-86,-13 3-187,81-17-411,-107 28 431,0 2 1,1 1-1,33 4 0,36-2 132,-51-4-36,-9-1-184,0 2 1,72 7-1,54 28-28,-126-27 2,1-1 0,-1-2 0,73-3 0,-45-1 116,221-11 431,14 2-591,-3 17 29,-292-7 83,112 9 320,23 0-381,367-9 508,-499 0-370,0-1-1,15-3 0,-15 2-181,0 1 0,15-2 0,-14 2 126,0 0 0,0-1-1,0 0 1,-1-1 0,1 0-1,-1 0 1,8-5 0,24-7-46,-40 15 31,8-3 1,1 0-1,12-6 1,-19 8 1,0-1 0,0 1 0,0 0 1,0-1-1,0 0 0,0 1 1,0-1-1,0 0 0,-1 0 0,1 0 1,-1 0-1,0 0 0,3-4 1,-3 2 88,1 0-1,1 1 1,-1-1 0,5-5 0,-4 6-98,-1 0 1,1 0-1,-1 0 0,0-1 0,0 1 0,3-7 0,20-36-554,-24 42 559,6-14-63,5-30-1,-11 42 29,-1-1 0,1 0-1,-1 1 1,0-1 0,0 1 0,-1-1-1,0 0 1,-2-8 0,-18-55 439,-22-90-168,-9-120-923,47 240 721,0 6 21,-10-45 1,10 61-101,1-1 0,0 0 0,2 0 0,0 0 0,2 0 0,0 0 0,1 0 0,1 0 0,0 0 0,2 0 0,8-28 0,-2 17-16,-4 10-82,1 0 0,1 0 0,12-21 0,-19 39 126,0 1 1,-1 0-1,1 0 1,0 0-1,-1-1 1,0 1-1,1 0 1,-1 0-1,0-1 1,1 1-1,-1 0 1,0-1-1,0 1 1,0-1-1,0-1 1,-1 3 6,1-1 0,0 1 0,0 0 1,0 0-1,0-1 0,0 1 1,0 0-1,-1 0 0,1 0 0,0-1 1,0 1-1,0 0 0,0 0 0,-1 0 1,1 0-1,0-1 0,0 1 1,0 0-1,-1 0 0,1 0 0,0 0 1,0 0-1,-1 0 0,1 0 1,0 0-1,0 0 0,-1-1 0,1 1 1,-12 6-59,-29 25 108,34-24-28,-1 0 0,0-1-1,0 0 1,-1 0 0,0-1 0,0 0 0,0 0-1,-1-1 1,-14 4 0,3-5-2,1-1 1,-1-1-1,0 0 0,0-2 1,1-1-1,-22-3 1,-13-2-17,-333-5-74,88 5 427,-79-26-224,-121-6 32,277 27-479,-143-3 553,-53 8 347,57 18-778,171 16 293,-217 53-342,387-74 236,-31 12-1,46-15 1,-1 0 1,1 0-1,-1 1 1,1 0 0,0 0-1,0 1 1,1-1-1,-7 8 1,9-8 17,1-1 0,-1 1 0,1-1 1,0 1-1,0 0 0,1 0 0,-1 0 1,1 0-1,0 0 0,-1 5 0,0 7 59,0 23 0,0-3-57,-2 28-36,-4 31-92,5-64 208,1 36 0,-1 12 210,2-10-108,10-82 139,-6 0-261,2 0-1,0 0 1,8-15 0,-4 8-2,8-15 44,2 1 1,2 0 0,41-51 0,90-82-682,-145 160 569,77-70 342,-81 75-388,0 0 1,0 0-1,1 0 1,-1 0 0,1 1-1,-1-1 1,8-1-1,-10 3 34,0-1 0,0 1 0,-1 0 0,1 0 0,0 0 0,0 0 0,0 0 0,0 0-1,0 0 1,0 0 0,0 0 0,0 0 0,0 1 0,0-1 0,0 0 0,0 1 0,-1-1 0,1 1 0,0-1-1,0 1 1,0-1 0,0 1 0,-1-1 0,1 1 0,0 0 0,-1-1 0,1 1 0,-1 0 0,1 0 0,-1-1-1,1 1 1,-1 0 0,1 0 0,-1 0 0,0 0 0,1 2 0,1 5 11,-1 0 0,-1 0 0,1 0-1,-1 0 1,-2 13 0,1-3-3,0-8-15,0 1 0,-1-1 0,0 0-1,-1 1 1,0-1 0,-1 0 0,-5 12-1,-7 6 31,-19 28 0,0 0 89,-69 143 456,90-164-626,1-1-1,1 2 0,2 0 1,-5 39-1,14-69 83,0 0 1,0 0-1,1 0 1,0 0-1,1 6 1,-1-11 0,0 0-1,1 0 1,-1 0 0,0 0 0,0 0 0,0 0 0,1-1 0,-1 1 0,1 0 0,-1 0 0,0 0 0,1 0 0,-1-1 0,1 1 0,0 0 0,-1 0 0,1-1 0,0 1 0,-1-1 0,1 1 0,0 0 0,0-1-1,0 1 1,-1-1 0,1 0 0,0 1 0,0-1 0,0 0 0,0 1 0,0-1 0,0 0 0,0 0 0,0 0 0,0 0 0,-1 0 0,1 0 0,0 0 0,0 0 0,0 0 0,0 0 0,2-1 0,1-1 23,1 1 1,-1-1 0,0 0-1,0 0 1,0 0 0,0 0-1,0-1 1,5-4 0,26-27 22,-27 26-38,101-120 167,-10 12-232,-44 56-104,163-164 30,-172 181-92,120-103 702,-162 143-517,1-1 0,-1 1 0,1 1 0,0-1 0,0 1 0,0-1 0,10-1 0,-14 3 14,0 1-1,0 0 1,0 0 0,0 0-1,0 0 1,0 0 0,0 0-1,1 0 1,-1 0 0,0 0-1,0 0 1,0 1 0,0-1-1,0 0 1,0 1 0,0-1-1,0 1 1,0-1 0,0 1-1,0-1 1,0 1 0,0 0-1,0 0 1,0-1 0,-1 1-1,1 0 1,0 0 0,0 0-1,-1 0 1,1 0 0,-1 0-1,1 0 1,-1 0 0,1 0-1,-1 0 1,0 0 0,1 0 0,-1 0-1,0 0 1,0 0 0,0 1-1,0-1 1,0 2 0,0 6-7,0 0 0,-1 0 0,0 1 0,-1-1 0,0 0 1,0-1-1,-1 1 0,0 0 0,0-1 0,-10 16 1,1-3-33,-1-1 0,0 0 1,-19 18-1,15-17-5,-20 20 136,-53 79 0,-27 107 271,65-120-38,-81 142-47,128-241-288,0 0-1,-5 17 1,10-17 108,5-8 138,11-9 28,14-21-197,-1-1 1,-2-1-1,38-58 0,-17 23-115,-2 10 135,3 1 0,93-82 1,90-85-446,-105 97 205,-109 108 174,39-35-11,-49 46-20,0 1 0,1 0 0,0 0 0,0 1-1,10-4 1,-18 8 24,0 1 0,0-1 1,0 1-1,1-1 0,-1 1 0,0 0 0,0-1 0,0 1 0,0 0 0,0 0 1,1 0-1,-1 0 0,0 0 0,0 0 0,0 0 0,1 1 0,-1-1 0,0 0 0,0 1 1,0-1-1,0 0 0,0 1 0,0 0 0,0-1 0,0 1 0,0 0 0,0-1 1,0 1-1,0 0 0,0 0 0,0 0 0,1 1 0,-2 0-4,1 0 0,0 0 0,0 0 0,-1 0 1,1 0-1,-1 0 0,1 0 0,-1 0 0,0 1 0,0-1 0,0 0 0,0 0 0,0 0 0,-1 0 0,1 0 0,-1 0 0,1 0 0,-2 3 1,-9 21 51,-2 0 0,-29 44 0,2-4-2,-31 69-24,-52 86-28,-22-32 27,-13-12 521,153-171-522,-7 9 153,12-15-174,0 1 0,0-1-1,0 0 1,0 0 0,0 0 0,0 0 0,0 0 0,0 0 0,0 0 0,0 1 0,0-1 0,0 0 0,0 0-1,1 0 1,-1 0 0,0 0 0,0 0 0,0 0 0,0 0 0,0 1 0,0-1 0,0 0 0,0 0-1,0 0 1,0 0 0,0 0 0,0 0 0,1 0 0,-1 0 0,0 0 0,0 0 0,0 0 0,0 0 0,0 0-1,0 0 1,0 0 0,1 0 0,-1 0 0,0 0 0,0 0 0,0 0 0,0 0 0,0 0 0,0 0-1,0 0 1,1 0 0,-1 0 0,0 0 0,0 0 0,0 0 0,0 0 0,0 0 0,0 0 0,0 0-1,0 0 1,1 0 0,-1 0 0,0 0 0,0 0 0,0 0 0,0-1 0,0 1 0,35-18 139,-13 4-169,-1 0-1,-1-2 1,0 0 0,-1-1 0,-1-1 0,23-28-1,40-66-160,47-55 16,-90 126 126,68-54 1,51-24 218,36-30-54,-166 125-287,1 1 0,56-34 1,-80 55 126,-1 0 0,1 1 0,0-1 1,0 1-1,-1-1 0,1 1 0,0 0 1,0 1-1,1-1 0,4 0 0,-7 2 38,-1-1 0,1 0 1,-1 0-1,0 1 0,1-1 0,-1 0 0,1 1 0,-1-1 0,0 1 0,1 0 0,-1 0 0,0-1 0,0 1 0,0 0 0,1 0 0,-1 0 0,0 0 0,0 0 0,0 0 1,-1 1-1,1-1 0,0 0 0,0 0 0,-1 1 0,1-1 0,0 0 0,-1 1 0,0-1 0,1 1 0,-1 1 0,1 4-9,0 0-1,-1 0 1,0 0 0,0 0-1,-1 0 1,0 0-1,0 0 1,-3 7 0,3-9 27,-7 22 100,0-1 1,-2 0 0,-18 36-1,8-20-71,-17 37 96,-3-3-1,-4-1 1,-3-3 0,-93 111-1,119-158-66,-39 47-298,59-71 227,1-1 0,-1 1 1,1 0-1,-1-1 0,1 1 1,-1 0-1,1 0 0,-1 0 1,1-1-1,0 1 0,-1 0 1,1 0-1,0 0 0,0 0 1,0 0-1,1 0 9,-1-1 1,1 0-1,0 0 0,0 0 1,0 0-1,0 0 0,0 0 1,0 0-1,0-1 0,0 1 0,0 0 1,0 0-1,0-1 1,-1 1-1,3-1 0,13-6-2,0 0 1,-1-2-1,0 1 0,0-2 0,-1 0 1,0 0-1,0-1 0,16-19 0,8-12-1,40-60-1,-5 7-8,-35 52-59,3 2-1,1 1 0,1 3 1,3 1-1,1 3 0,59-33 1,-62 40 57,-19 10-89,0 2 1,1 1 0,36-14-1,-60 27 92,-1-1 0,1 0 0,-1 1 0,1 0 0,0-1 0,-1 1 0,1 0 0,-1 0 0,1 0 0,0 0 0,-1 0 0,1 0 0,-1 0 0,1 1 0,0-1 0,-1 0 0,1 1 0,-1-1 0,1 1 0,-1 0 0,0 0 0,1-1 0,-1 1 0,0 0 0,1 0 0,-1 0 0,0 0-1,0 1 1,0-1 0,0 0 0,0 0 0,0 1 0,0-1 0,0 0 0,-1 1 0,1-1 0,0 1 0,-1-1 0,1 1 0,-1-1 0,0 1 0,1 0 0,-1-1 0,0 1 0,0-1 0,0 1 0,0 0 0,0-1 0,-1 1 0,1-1 0,-1 4 0,-1 2 65,-1 1-1,0-1 1,0 0 0,-1 0 0,0 0-1,0-1 1,-7 9 0,-3 5 18,-36 58 194,-70 99 130,78-120-282,-102 139-117,18 10-111,122-198 171,5-7 84,10-14-17,-11 13-134,25-26-12,0 0 1,2 1-1,30-20 0,20-19-96,117-133-161,-50 48 343,-101 107-67,70-50 0,-74 64-59,2 2-1,0 2 1,2 1-1,0 3 1,62-21-1,-99 40 50,0-1-1,0 1 0,0 0 0,1 0 1,-1 1-1,9 0 0,-14 0 9,0 0 0,0 0 0,0 0 0,0 0 0,0 0 0,0 0 0,0 1 0,0-1 0,0 0 0,0 1 0,-1-1 0,1 0 0,0 1 0,0-1 0,0 1 0,0 0 0,-1-1 0,1 1 0,0 0 0,-1-1 0,1 1 0,0 0 0,-1 0 0,1-1 0,-1 1 0,1 0 0,-1 0 0,0 0 0,1 0 0,-1 0 0,0 0 0,1 0 0,-1 0 0,0 0 0,0 0 0,0 0 0,0 0 0,0 0 0,0-1 0,0 1 0,0 0 0,-1 0 0,1 0 0,0 0 0,0 0 0,-1 0 0,1 0 0,-2 1 0,-1 6 19,-1 0 0,-1 0 0,1-1 0,-1 1-1,-10 9 1,0 2 9,-210 314 220,59-79 214,146-223-367,13-20-128,0 0 0,-13 12 279,20-23-241,5-8-34,9-15-230,41-65-184,-11 17 145,68-83 0,94-63 41,-44 51 370,-136 136-24,-2 3-50,1 0-1,51-42 0,-75 68-51,1 0-1,-1 0 0,0 0 1,1 0-1,-1 0 0,1 1 0,-1-1 1,1 0-1,0 1 0,-1-1 0,1 1 1,0 0-1,-1-1 0,1 1 1,0 0-1,0 0 0,-1 0 0,1 0 1,0 0-1,0 1 0,-1-1 0,1 0 1,2 2-1,-3-1 15,1 0 1,-1 0-1,0 0 1,1 0-1,-1 0 1,0 1-1,0-1 1,0 0 0,0 1-1,0-1 1,0 1-1,0-1 1,-1 1-1,1-1 1,0 1-1,-1 0 1,1-1-1,-1 1 1,0 0-1,0 0 1,0-1-1,1 1 1,-2 3-1,0 8 25,0 0 1,-1-1-1,-1 1 0,0-1 0,-1 1 0,-10 21 1,0 2 16,-12 40 26,2-6 20,-2-1 1,-39 71-1,18-61 15,-64 80 1,76-108 135,35-51-238,0 0-1,-1 0 1,1 1-1,0-1 1,0 0 0,-1 1-1,1-1 1,0 1-1,0-1 1,0 0-1,0 1 1,-1-1 0,1 1-1,0-1 1,0 0-1,0 1 1,0-1-1,0 1 1,0-1 0,0 0-1,0 1 1,0-1-1,0 1 1,0-1-1,1 1 1,8-2 185,15-14-112,-10 4-194,-1 0 0,1-1 0,-2-1 1,0 0-1,17-23 0,42-80-179,-22 33 277,-29 53 73,1 0 1,1 2-1,2 0 1,1 2-1,1 0 1,1 2-1,1 1 1,56-34-1,-66 46-101,-3 2-45,25-12 1,-36 19 65,0 1 0,0-1 0,1 1 0,-1 0 0,0 0 1,1 1-1,-1-1 0,0 1 0,1 0 0,-1 0 0,6 1 0,-9-1 14,-1 0 1,1 0-1,0 0 0,-1 1 1,1-1-1,0 0 0,-1 1 1,1-1-1,0 0 0,-1 1 1,1-1-1,-1 1 0,1-1 1,0 1-1,-1-1 0,0 1 1,1-1-1,-1 1 0,1-1 1,-1 1-1,0 0 0,1-1 1,-1 1-1,0 0 0,1-1 1,-1 1-1,0 0 0,0 0 1,0-1-1,0 1 0,0 0 1,0-1-1,0 1 0,0 0 1,0 0-1,0-1 0,0 1 0,-1 1 1,0 4 11,-1-1 0,0 1 0,-5 10 0,5-12 3,-166 314 647,59-120-490,93-171-66,11-18-5,0-1 0,-7 17 0,12-25-89,0 0-1,0 0 0,0 0 0,0 0 0,0 1 1,0-1-1,0 0 0,0 0 0,0 0 0,0 0 1,-1 0-1,1 0 0,0 0 0,0 0 0,0 1 1,0-1-1,0 0 0,0 0 0,0 0 0,0 0 1,0 0-1,0 0 0,0 0 0,0 0 0,0 1 1,0-1-1,0 0 0,1 0 0,-1 0 0,0 0 1,0 0-1,0 0 0,0 0 0,0 0 0,0 1 1,0-1-1,0 0 0,0 0 0,0 0 0,0 0 1,0 0-1,0 0 0,1 0 0,-1 0 0,0 0 1,0 0-1,7-2 71,12-13 28,-14 12-75,387-346-970,-389 346 945,53-48 57,-51 46-54,1 1 1,0 0 0,0 0 0,1 0-1,-1 1 1,1 0 0,12-4-1,-18 7-5,0 0-1,-1 0 0,1 0 0,0 0 0,0 0 1,0 0-1,0 0 0,0 0 0,-1 0 1,1 0-1,0 1 0,0-1 0,0 0 0,-1 1 1,1-1-1,0 0 0,-1 1 0,1-1 0,0 1 1,0-1-1,-1 1 0,1-1 0,-1 1 0,1 0 1,-1-1-1,1 1 0,-1 0 0,1 0 0,-1-1 1,1 1-1,-1 1 0,2 2-18,0 0 1,-1 1-1,0-1 0,0 1 0,0 4 0,0 3 61,-1 0-1,-1 1 1,0-1-1,0 0 1,-1 0-1,-1 0 1,0 0-1,-1 0 1,-6 15-1,-6 10-120,-34 54 1,24-52 2,-60 70 1,10-17 613,68-79-263,8-13-269,0 0 0,0 0-1,0 0 1,0 0 0,0 0 0,0 0-1,0 0 1,0 0 0,0 0-1,0 0 1,0 0 0,0 0-1,0 0 1,0 0 0,0 0 0,0 0-1,1 0 1,-1 0 0,0 0-1,0 0 1,0 0 0,0 0 0,0 0-1,0 0 1,0 0 0,0 0-1,0 0 1,0 0 0,0 0-1,0 1 1,0-1 0,0 0 0,0 0-1,0 0 1,0 0 0,0 0-1,0 0 1,0 0 0,0 0 0,0 0-1,0 0 1,0 0 0,0 0-1,0 0 1,0 0 0,0 0-1,0 0 1,0 0 0,0 0 0,0 1-1,19-17 274,-5 4-329,113-104-1117,-122 112 1219,-1 0-1,0-1 1,0 0 0,-1 0-1,1 0 1,-1-1 0,0 1-1,-1-1 1,1 1 0,-1-1-1,0 0 1,-1 0 0,1 0-1,-1 0 1,0 0 0,-1 0-1,0 0 1,0-1 0,0-7-1,-13-138 174,11 129-466,-1-156-700,4 117 813,3-37 477,-3 36-1047,-2 37 785,-3-17-556,5 45 572,3 1-181,-1 1 0,0 0-1,0 0 1,0 0 0,0 0 0,-1 1 0,1-1 0,2 10 0,12 42-254,-14-38 224,3 35 0,-2-14 241,11 174-214,-12-138 132,3-14 77,0 27 317,-6-56 94,0-33-506,-1-1 0,0 0-1,1 1 1,0-1 0,-1 0-1,1 0 1,0 1-1,0-1 1,0 0 0,0 0-1,0-2 1,0 3 26,-5-68-661,1-39-517,-2 7 523,6 90 200,-2 0 1,1 0-1,-1 0 0,-1 0 1,0 0-1,0 0 0,-8-15 1,-51-1-8599,49 25 8881,-41-5-1785</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7:52.928"/>
    </inkml:context>
    <inkml:brush xml:id="br0">
      <inkml:brushProperty name="width" value="0.3" units="cm"/>
      <inkml:brushProperty name="height" value="0.6" units="cm"/>
      <inkml:brushProperty name="color" value="#FFACD5"/>
      <inkml:brushProperty name="tip" value="rectangle"/>
      <inkml:brushProperty name="rasterOp" value="maskPen"/>
    </inkml:brush>
  </inkml:definitions>
  <inkml:trace contextRef="#ctx0" brushRef="#br0">200 1 1568,'5'4'760,"-5"-3"-651,1 0-1,-1 0 1,1 0-1,-1-1 1,1 1 0,-1 0-1,0 0 1,1 0-1,-1 0 1,0 0-1,0 0 1,0 0 0,0 0-1,1 0 1,-1 0-1,-1-1 1,1 3 0,-1 25 1020,-2-1 0,-1 0 0,-8 33 0,10-51-1006,-1 10-16,-2 34-1,0 7 103,-36 266 1383,26-188-1078,11-54-314,0-3 358,0 7 258,-10-6-1035,11-68 384,-3 8 231,-14 35 0,12-36-313,1 0 0,-5 24-1,4-11-120,4-21 33,1-1 0,1 1 0,-2 21 0,4-28 63,0 0 0,-1 0 0,1 0 0,-1-1 0,-1 1 0,1 0 0,-3 7 0,3-12-58,0 0 0,1 0 0,-1 0 1,1 0-1,-1 0 0,1 0 0,0 0 1,-1 0-1,1 1 0,0-1 0,0 0 1,0 0-1,0 0 0,0 0 1,0 1-1,0-1 0,0 0 0,0 0 1,1 0-1,-1 0 0,0 1 0,1-1 1,-1 0-1,1 0 0,-1 0 0,1 0 1,0 0-1,-1 0 0,1 0 0,0 0 1,0 0-1,-1-1 0,1 1 1,2 1-1,3 5 119,-5-6-61,7 15 81,-7-15-133,0 1 0,0-1 0,0 0 1,0 1-1,0-1 0,0 0 0,0 0 0,1 0 0,-1 0 1,0 0-1,0 0 0,1 0 0,-1 0 0,1 0 1,-1-1-1,1 1 0,-1-1 0,1 1 0,-1-1 0,1 1 1,0-1-1,1 0 0,2 0 41,0 0 0,0-1 0,0 0 1,0 0-1,8-3 0,3 0 125,-9 1-59,0 0 1,-1 0-1,1 0 0,12-9 0,9-4-1,18-5-151,1 1 0,1 3 0,1 3 0,0 1 0,1 2 0,60-4 1,-61 13 261,68 6 1,-6 1-357,182 21 383,-286-26-228,46 9-128,32 2-209,-27-4 583,-33-4 11,31 1 0,-37-4-494,95 4 95,11 4 114,-18-6 268,-19 0-481,71-2 134,-56-13 293,-61 7-278,59-2 1,-97 8 75,275 11-55,-80 24 182,-162-29-231,1-1 0,62-1 0,-1 1-2,90-5 360,-85-3 109,-66 5-589,-24-1 181,25-1 0,53-3-133,-11 1 232,-7-7 20,81-20-1,-133 24-100,0-2 0,0 0 0,-1-1-1,0-2 1,25-14 0,4-1 186,-22 12-224,-22 11 56,-1 0-1,1 0 1,0 0-1,-1 1 0,1 0 1,0 0-1,0 1 1,7-1-1,-11 2 10,-1-1 0,0 0 0,0 1 0,1-1-1,-1 1 1,0-1 0,0 1 0,1-1 0,-1 1 0,0 0 0,1 1-1,5 2-43,15 9-293,-18-9 337,1-2 1,-1 1-1,1 0 1,5 1 0,-8-3 52,0-1 0,0 0 1,1 1-1,-1-1 1,0 0-1,0 0 1,0-1-1,0 1 1,0 0-1,2-1 0,-3 1-133,-1 0-1,1-1 1,0 1-1,0 0 0,-1 0 1,1 0-1,0-1 1,-1 1-1,1 0 1,0-1-1,-1 1 0,1-1 1,0 1-1,-1-1 1,1 1-1,-1-1 0,1 1 1,-1-1-1,1 1 1,-1-1-1,1 0 0,-1 1 1,0-1-1,1 0 1,-1 1-1,0-2 1</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8:02.781"/>
    </inkml:context>
    <inkml:brush xml:id="br0">
      <inkml:brushProperty name="width" value="0.3" units="cm"/>
      <inkml:brushProperty name="height" value="0.6" units="cm"/>
      <inkml:brushProperty name="color" value="#FFACD5"/>
      <inkml:brushProperty name="tip" value="rectangle"/>
      <inkml:brushProperty name="rasterOp" value="maskPen"/>
    </inkml:brush>
  </inkml:definitions>
  <inkml:trace contextRef="#ctx0" brushRef="#br0">206 356 736,'3'-103'6976,"-3"123"-6555,-26 131 401,13-85-209,-12 60 305,-18 120-343,33-104-570,12 209 1,23-149 938,-23-195-930,0 0 0,0 0 0,1 0 1,6 12-1,2 4 320,-10-23-305,0 1 0,0-1-1,0 0 1,0 1 0,0-1 0,0 0 0,-1 0-1,1 0 1,0 0 0,0 0 0,0 0 0,0 0-1,0 0 1,1 0 0,3-1 318,8 2-299,-1 1 0,1 0 0,-1 1 0,0 0 0,20 9 0,-16-8 80,0-1 0,0-1-1,0 0 1,0-1 0,32-2 0,-16 1-79,92-6 201,152-27 1,-105 10-246,-156 22-59,200-16-388,-191 17 457,193 9 264,-32 16-338,-13-9 38,-149-15-15,0 2 0,0 1 0,0 1 0,39 14 0,-18-5 205,123 49 163,-97-34-653,-53-21 283,0 0 1,0 1 0,-1 0-1,17 14 1,-30-20 97,1-1-1,-1 1 1,1-1-1,0 0 1,0 0 0,0 0-1,0 0 1,0-1 0,1 0-1,5 2 1,-9-3-28,12-4 235,-12 3-255,0-1 1,0 0 0,0 1 0,-1-1 0,1 0 0,-1 0 0,1 1 0,-1-1 0,0 0 0,1 0 0,-1 0 0,0 0 0,0 1-1,0-1 1,-1-3 0,1-10 31,8-123 26,-6-70-80,-3 109-183,0 58 131,9-235-100,14-102 418,-8 226-155,-10 121-138,7-35-287,23-77 1,-24 101 287,8-16 151,-10 33-98,0-1 0,3-26 0,-8 41-58,-2 8 8,-1 1-1,1 0 1,0-1-1,-1 1 1,1-1 0,-1 1-1,0-1 1,0-3-1,-13 9-632,10-2 710,0-1 1,0-1 0,-1 1-1,1 0 1,0-1 0,0 0 0,0 1-1,0-1 1,0 0 0,0-1-1,0 1 1,-4-2 0,1 0-12,0 1 0,0 0 0,-1 1-1,1 0 1,-1 0 0,0 0 0,-8 0 0,-3 0-13,-137-1 178,87 4-151,-49 1-212,-42-1 266,31-8 189,-123-1 177,62 18-532,-121 1-291,210-16 975,17-1-347,-130 11 0,181-3-233,10-1-103,1 0-1,0 2 0,-30 8 1,-50 14 387,47-14-166,50-11-167,1-1-39,0 1 0,0 0 0,0 0 0,0 0 1,0 0-1,-4 3 0,15-2-580,-1 1 657,-5-2-7,0 0 1,1 0-1,-1 0 1,0 0-1,0 0 1,0 1 0,0-1-1,0 1 1,0-1-1,0 1 1,-1 0-1,1 0 1,-1 0-1,1 0 1,-1 0-1,0 0 1,2 4 0,1 7-46,0-1 1,-1 1-1,0 0 1,1 25-1,2 16-162,2-5 86,-3 0 1,0 57 0,-13 100 423,0-100 69,2-56-320,3 0 1,4 78-1,3-82-277,-2-14 373,9 43 0,-8-62-183,1 0-12,-2-1 1,3 26-1,-2-25 106,0-12 104,-1-8 16,66-425-205,-36 208-113,-29 198 154,10-46-148,-11 62 24,1 1 0,0 1 1,0-1-1,1 0 0,8-13 1,-12 21 81,1 0 1,-1 0-1,1 0 1,0 0-1,0 0 1,0 0-1,-1 0 1,1 1 0,0-1-1,0 0 1,0 0-1,2 0 1,-3 1 3,1 0 1,-1 0 0,0 0 0,1 0 0,-1 0 0,0 0 0,1 0-1,-1 0 1,0 0 0,1 0 0,-1 0 0,0 0 0,1 0-1,-1 0 1,0 0 0,1 0 0,-1 0 0,0 1 0,0-1-1,1 0 1,-1 0 0,0 0 0,1 1 0,-1-1 0,0 0 0,0 0-1,0 1 1,1-1 0,-1 1 0,1 2-13,1-1 1,-1 2-1,0-1 0,0 0 0,0 0 1,-1 0-1,1 0 0,-1 7 1,-10 374-262,7-344 358,-8 101 238,-7 162 861,18-298-1172,0 0 0,1 0-1,-1 0 1,3 7 0,-3-11-12,0-1 1,0 1 0,1 0-1,-1-1 1,0 1 0,0-1-1,1 1 1,-1-1 0,0 1-1,1-1 1,-1 0 0,0 1-1,1-1 1,-1 1 0,1-1-1,-1 0 1,1 1 0,-1-1-1,1 0 1,0 1 0,0-1 0,-1 0 0,1 0 0,0 0 0,-1 0 0,1-1 0,0 1 0,-1 0 0,1 0 0,0 0 0,-1-1 1,1 1-1,0 0 0,-1-1 0,1 1 0,-1-1 0,1 1 0,-1-1 0,1 1 0,-1-1 0,1 1 0,0-2 0,3-4 10,1 0 0,-2 0-1,1-1 1,3-7-1,38-76 24,59-87 0,100-178 149,-149 248-295,82-120-1,-124 208 39,1 0 0,19-18 0,-26 30 74,0 1-1,-1 0 1,2 0-1,-1 1 1,1 0-1,0 0 1,0 1-1,11-4 0,-18 7 6,1 0 0,0 1-1,0-1 1,0 1-1,0 0 1,-1-1 0,1 1-1,0 0 1,0 0-1,0 0 1,0 1-1,0-1 1,0 0 0,0 1-1,-1-1 1,1 1-1,0-1 1,0 1 0,0 0-1,-1 0 1,1 0-1,-1 0 1,1 0-1,-1 0 1,1 0 0,-1 1-1,1-1 1,-1 0-1,2 3 1,-1 0 4,1 0 1,-1 1-1,0-1 0,0 0 1,-1 1-1,1 0 0,-1-1 1,0 1-1,0 0 0,0-1 0,-1 7 1,-1 38 145,-2 1 0,-18 86-1,-53 160 513,54-227-514,8-29-172,15-50-41,1 1-1,0 0 0,0-1 1,8-11-1,1-3 3,5-12-51,92-170-78,-86 168 155,1 0-1,2 2 1,38-40-1,-57 68 44,57-55-17,-55 55-32,0 0 1,0 1-1,1 0 1,22-11-1,-31 17 50,1 0 0,-1 1 0,0-1 0,0 0-1,1 1 1,-1-1 0,1 1 0,-1 0 0,1 0 0,-1 0 0,0 0-1,1 0 1,2 1 0,-3-1-8,0 1 0,-1 0 0,1 0-1,-1-1 1,1 1 0,0 0 0,-1 0 0,0 1-1,1-1 1,-1 0 0,0 0 0,0 1 0,1-1-1,-1 1 1,0-1 0,0 1 0,-1-1 0,1 1 0,0 0-1,0 1 1,3 12-29,-1 0 0,0 0 0,-1 0-1,-1 0 1,-1 28 0,0-38 19,-2 56 191,-3-1-1,-2 1 0,-3-1 0,-3-1 1,-22 64-1,13-50 201,-32 89-62,48-148-366,6-16-82,10-26-139,136-333-203,-142 349 500,67-175 12,-61 165-73,1 0-1,1 1 1,1 0-1,1 1 1,1 1 0,20-22-1,-28 35 43,0-1-1,1 1 1,-1 0-1,1 1 1,0 0-1,1 0 1,-1 1-1,15-6 1,-20 9-9,-1 1 1,1-1-1,0 0 0,0 1 0,-1 0 1,1-1-1,0 1 0,0 0 1,-1 1-1,1-1 0,0 0 0,0 1 1,-1 0-1,1-1 0,0 1 1,-1 0-1,1 0 0,-1 1 0,1-1 1,-1 0-1,0 1 0,1-1 1,-1 1-1,0 0 0,0 0 1,0 0-1,0 0 0,-1 0 0,1 0 1,0 1-1,-1-1 0,0 0 1,1 1-1,0 4 0,5 10-45,-1 0 0,0 0 0,-2 1 0,5 34 0,-5-13-5,-2 56 0,-7-15 54,-4 0 0,-28 111 0,12-91 321,-61 153 0,48-172-114,28-68-315,10-12 96,0-1 1,0 0 0,0 0-1,0 0 1,0 0-1,0 0 1,0 0-1,-1 0 1,1 0-1,0 1 1,0-1-1,0 0 1,0 0-1,0 0 1,0 0-1,0 0 1,0 0-1,-1 0 1,1 0-1,0 0 1,0 0-1,0 0 1,0 0-1,0 0 1,0 0-1,-1 0 1,1 0-1,0 0 1,0 0-1,0 0 1,0 0-1,0 0 1,0 0 0,-1 0-1,1 0 1,0 0-1,0 0 1,0 0-1,0 0 1,0 0-1,0 0 1,0-1-1,0 1 1,-1 0-1,1 0 1,0 0-1,0 0 1,0 0-1,-1-4-66,1 1 1,-1-1-1,1 1 0,0-1 0,0 1 1,0-6-1,4-38-41,2 0 0,2 1 0,2 0 0,2 0 0,2 1 0,30-68 0,-38 101 119,1-1 0,0 1 0,11-14 0,-14 21 2,1 0 1,-1 1 0,1-1 0,-1 1 0,1-1 0,0 2 0,1-1 0,9-5 0,-13 8-6,-1 0 0,1 0 1,-1 1-1,1-1 0,-1 0 0,1 1 0,0 0 0,-1-1 1,1 1-1,0 0 0,-1 0 0,1 0 0,0 0 1,0 0-1,-1 0 0,1 0 0,0 0 0,-1 1 0,1-1 1,0 1-1,-1-1 0,1 1 0,-1 0 0,1 0 0,-1 0 1,1-1-1,-1 1 0,0 1 0,1-1 0,-1 0 0,0 0 1,0 0-1,0 1 0,0-1 0,0 0 0,0 1 0,0-1 1,0 1-1,0-1 0,-1 1 0,1 2 0,2 3-34,-1 0 0,-1 1 1,1-1-1,-1 1 0,-1 0 0,0-1 0,-1 15 0,-1 4 101,-3-1-1,0 1 1,-1-1 0,-1 0-1,-2-1 1,0 0 0,-15 26-1,21-45-29,0 0 0,0-1 0,-1 1 0,-5 5 0,8-9-44,0 0 0,-1 1-1,1-1 1,-1 0 0,1 0 0,-1 0 0,0 0 0,0 0 0,1 0 0,-1 0 0,0-1 0,0 1-1,0-1 1,0 1 0,-2 0 0,-9-5 155,12 3-163,0 0 1,0 1-1,0 0 1,0-1-1,0 1 1,0-1-1,0 1 1,0 0-1,0 0 1,0 0-1,0 0 1,0-1-1,0 1 1,0 1-1,0-1 1,-2 0-1,-41 16-180,37-13 229,-1 0-1,1-1 1,0 1 0,-1-1 0,0 0 0,1-1 0,-1 0-1,0 0 1,-10-1 0,-38-8 361,-99-25 0,57 10-306,7 4-278,0 4 0,-117-5 0,-231 47 26,118-1 371,12-22-303,245-4-42,59 0 108,-7-1-89,0 1 0,0 1 0,0 0 0,0 1 0,-14 3 0,25-5 90,0 1 0,0-1-1,0 0 1,0 0 0,0 1 0,0-1 0,1 1-1,-1-1 1,0 1 0,0-1 0,0 1-1,1-1 1,-1 1 0,0-1 0,1 1-1,-1 0 1,1 0 0,-1-1 0,0 1 0,0 1-1,1-1 10,0 0-1,0 0 0,0-1 1,0 1-1,0 0 1,0 0-1,1-1 0,-1 1 1,0 0-1,0 0 1,1-1-1,-1 1 0,0 0 1,1-1-1,-1 1 1,0 0-1,1-1 0,-1 1 1,2 0-1,3 4-30,0-1 1,0 0-1,1 0 0,7 4 0,-10-6 40,48 25 29,1-2-1,97 32 1,-84-33-70,-25-9 58,-17-5 4,-1-2-1,2-1 1,31 7 0,-10-8 47,0-3 0,61-1 1,-79-4 46,0-1 0,0-1 1,0-1-1,0-1 0,29-12 0,-47 15-115,1-2 0,-1 1 0,0-1 0,0 0 0,-1-1-1,0 0 1,0 0 0,0-1 0,-1 0 0,0 0 0,0-1-1,0 1 1,-1-2 0,-1 1 0,1-1 0,-1 0-1,-1 0 1,7-18 0,3-10-51,-2-2-1,-1 0 1,8-54 0,-19 74 52,-3 16-155,-4 10-91,-2 8 149,1 0 1,0 1-1,-8 27 0,-7 16 103,-49 74-95,-5 10-25,67-120 96,1 0 0,1 0 1,1 1-1,1 0 0,1 1 0,-1 27 0,5-47-14,1 0-1,1 0 1,-1 0-1,1-1 1,-1 1-1,1 0 1,1 0-1,-1-1 1,1 1-1,0-1 1,0 1-1,0-1 1,3 4-1,-4-6 41,1 0-1,0 1 1,0-2-1,-1 1 1,1 0 0,1 0-1,-1-1 1,0 1-1,0-1 1,0 1-1,1-1 1,-1 0-1,1 0 1,-1 0-1,1 0 1,-1-1 0,1 1-1,0 0 1,-1-1-1,1 0 1,-1 0-1,1 0 1,0 0-1,-1 0 1,4-1 0,3-1 44,-1 0 1,1-1 0,-1 0 0,1 0 0,-1-1 0,0 0 0,12-9 0,50-42 356,-38 28-146,1-1-356,-13 10 13,40-27 1,-52 41 53,0-1 0,0 1 0,1 1 0,-1-1 0,0 2 0,1-1 1,0 1-1,0 0 0,13-1 0,35 3 135,66 7 0,16 0 258,350-10-346,-437 5 297,91 17-1,-109-14-382,-32-4 100,-1-1-1,1 1 1,0-1-1,0 0 0,0 0 1,0 1-1,0-2 1,0 1-1,0 0 1,0 0-1,0 0 1,0-1-1,0 1 1,-1-1-1,1 0 1,0 1-1,0-1 1,0 0-1,-1 0 1,1 0-1,-1 0 1,1-1-1,-1 1 0,1 0 1,-1-1-1,1 1 1,-1-1-1,0 1 1,0-1-1,0 1 1,0-1-1,0 0 1,0 0-1,-1 1 1,1-1-1,0 0 1,0-4-1,5-20 65,0 0 1,3-53-1,-5-55 194,-3 65-344,-3-76-22,-5 110 141,7 33-61,0 1 0,-1-1 0,1 1-1,-1-1 1,1 1 0,-1 0 0,1-1 0,-1 1 0,0 0-1,0-1 1,0 1 0,0 0 0,1 0 0,-2 0 0,1 0 0,0 0-1,0 0 1,0 0 0,0 0 0,-2 0 0,2 1-10,0 0 0,0 0 0,0 0-1,0 0 1,-1 0 0,1 0 0,0 1 0,0-1 0,0 0 0,0 1 0,0-1 0,0 1 0,0-1 0,0 1 0,1-1 0,-1 1-1,0 0 1,-1 1 0,-15 18-24,14-17 26,-14 22-141,2-1 0,-14 30-1,-8 13 104,-45 56-244,65-102 310,0-1 1,-1-1 0,-32 27 0,17-20 292,-2-2-1,-54 29 1,85-51-377,-1 0 1,1-1-1,-1 1 0,0-1 0,0 0 0,0-1 1,0 1-1,0-1 0,1 0 0,-1 0 1,-7-1-1,5 0-731,1-1 0,0 1 0,0-1 0,0 0 0,-5-2 1,-14-75-10488,14 12 9488</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4:57.976"/>
    </inkml:context>
    <inkml:brush xml:id="br0">
      <inkml:brushProperty name="width" value="0.35" units="cm"/>
      <inkml:brushProperty name="height" value="0.35" units="cm"/>
      <inkml:brushProperty name="color" value="#FFFFFF"/>
    </inkml:brush>
  </inkml:definitions>
  <inkml:trace contextRef="#ctx0" brushRef="#br0">1 3 1728,'0'-2'2829,"18"4"-2767,7-2-217,-12-3-565</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8:07.029"/>
    </inkml:context>
    <inkml:brush xml:id="br0">
      <inkml:brushProperty name="width" value="0.3" units="cm"/>
      <inkml:brushProperty name="height" value="0.6" units="cm"/>
      <inkml:brushProperty name="color" value="#FFACD5"/>
      <inkml:brushProperty name="tip" value="rectangle"/>
      <inkml:brushProperty name="rasterOp" value="maskPen"/>
    </inkml:brush>
  </inkml:definitions>
  <inkml:trace contextRef="#ctx0" brushRef="#br0">549 1 1728,'-5'0'307,"1"1"1,-1 0-1,1 0 0,-1 0 1,1 0-1,-1 1 0,-5 3 1,5-3 105,-1 1 0,1-1 0,-1-1 1,0 1-1,-6 0 0,-27 3 1125,-72 4 1015,98-9-2355,1 1 1,0 0-1,0 1 0,0 1 1,0 0-1,1 0 0,-1 1 1,1 1-1,0 0 0,0 0 1,-13 9-1,16-8-103,0 0 0,0 0-1,0 1 1,1 0 0,0 0 0,0 1 0,1 0 0,0 0-1,0 0 1,1 1 0,0 0 0,1 0 0,0 0 0,-3 12 0,-7 33 66,-10 75 0,4 61 148,20-185-290,-9 399 360,9-279-262,0-91 211,6 48 0,-6-81-320,0-1 1,0 0-1,0 1 0,0-1 0,0 0 1,0 1-1,0-1 0,0 0 0,0 1 1,0-1-1,0 0 0,0 1 0,1-1 1,-1 0-1,0 1 0,0-1 0,0 0 1,0 1-1,1-1 0,-1 0 0,0 0 1,0 1-1,1-1 0,-1 0 1,0 0-1,1 1 0,-1-1 0,0 0 1,0 0-1,1 0 0,-1 0 0,0 0 1,1 1-1,0-2 13,0 1 0,0 0 0,0-1-1,-1 1 1,1 0 0,0-1 0,-1 1 0,1-1 0,0 0 0,-1 1 0,1-1 0,-1 1 0,2-2 0,16-29 280,-7 3-323,-1 0 0,11-54 1,-8 28 6,63-189-128,-63 210 118,2 1 1,1 0 0,2 2 0,0 0 0,28-32 0,-43 57-1,1 1 0,0 0 0,0 0 0,1 0 0,5-4-1,-9 8 29,0-1 0,0 0 0,0 1 0,0-1-1,0 1 1,0-1 0,0 1 0,0 0 0,0-1-1,1 1 1,-1 0 0,0 0 0,0 0-1,0-1 1,1 1 0,-1 1 0,0-1 0,0 0-1,0 0 1,0 0 0,1 1 0,-1-1 0,0 0-1,0 1 1,0-1 0,0 1 0,0-1-1,0 1 1,0 0 0,1 1 0,2 1-12,-1 0 0,-1 1 0,1-1 0,0 1 0,-1 0 1,0-1-1,0 1 0,0 0 0,0 1 0,-1-1 0,0 0 0,2 9 1,-1 3 17,0 0 1,-2 22 0,0-24-20,-1 73 131,-3 1 0,-29 155-1,19-186 147,-7 36 309,22-80-386,0-12-185,-1-1-1,0 0 0,0 0 0,0 1 0,0-1 0,1 0 1,-1 0-1,0 0 0,0 1 0,0-1 0,1 0 0,-1 0 1,0 0-1,0 0 0,1 1 0,-1-1 0,0 0 0,0 0 0,1 0 1,-1 0-1,0 0 0,0 0 0,1 0 0,-1 0 0,1 0 1,0 0 2,0 0 1,1-1 0,-1 1-1,0-1 1,1 1 0,-1-1-1,0 0 1,0 1 0,0-1-1,0 0 1,0 0 0,0 0-1,0 0 1,0 0 0,1-1-1,5-6 29,-1-1 0,-1 0 0,0 0-1,0 0 1,0 0 0,-1-1 0,3-13-1,0 3-43,52-161-382,-19 54 193,72-261-326,-108 374 524,4-19-1,2 1 0,23-54-1,-32 84-8,0 0-1,-1 1 1,1-1-1,0 1 0,0-1 1,0 1-1,0-1 1,0 1-1,0 0 0,0-1 1,1 1-1,-1 0 1,0 0-1,1 0 0,2-2 1,-3 3 5,-1 0 1,1 0-1,-1 0 1,1 0 0,-1 0-1,0 0 1,1 0-1,-1 0 1,1 0 0,-1 1-1,1-1 1,-1 0-1,0 0 1,1 0 0,-1 1-1,0-1 1,1 0-1,-1 0 1,0 1 0,1-1-1,-1 0 1,1 1-1,8 17-46,0 10 41,-1 0-1,-2 0 1,-1 0 0,2 37 0,-2 119-200,-5-176 197,-18 432 785,14-405-649,2-27-59,1 1-1,0-1 1,0 1 0,1-1 0,1 10-1,1-11 82,1-7-46,5-12 60,-2-4-12,-1 0 1,6-26-1,-2 3-140,12-29-243,29-65 0,40-64-244,-77 171 486,0 1 1,2 0-1,1 1 1,31-37-1,-46 60-14,0 0-1,0 0 0,0-1 1,0 1-1,0 0 1,0 0-1,0 0 1,0 0-1,1 1 1,-1-1-1,0 0 1,1 0-1,-1 1 1,1-1-1,-1 1 0,1-1 1,-1 1-1,1-1 1,-1 1-1,1 0 1,-1 0-1,1 0 1,-1 0-1,1 0 1,2 1-1,-1 0-11,-1 0-1,1 1 1,-1 0-1,0-1 0,0 1 1,0 0-1,0 0 1,0 0-1,0 0 1,-1 1-1,1-1 1,0 0-1,1 5 1,1 0 44,-1 1 1,1-1 0,-1 1-1,-1 0 1,0 0-1,2 12 1,2 52 282,-5-54-331,-18 492 460,17-510-437,0 25 271,2-16-65,-2-9-201,0 0 0,1 0 0,-1 0 0,0 0 0,0 0 0,1 0 1,-1 0-1,0 0 0,0-1 0,1 1 0,-1 0 0,0 0 0,0 0 0,0 0 1,1 0-1,-1 0 0,0 0 0,0 0 0,0-1 0,1 1 0,-1 0 0,0 0 1,0 0-1,0-1 0,0 1 0,1 0 0,-1 0 0,0 0 0,0-1 0,0 1 1,0 0-1,0 0 0,0 0 0,0-1 0,5-7-33,-1-1 0,0 1 0,0-1 0,-1 0 0,0 0 0,2-12 0,2-6 5,78-260 195,19 2-317,-103 281 137,25-52-282,-23 52 267,0-1-1,0 1 0,0 0 0,0 0 0,1 0 1,-1 0-1,1 0 0,8-6 0,-11 10 27,0-1-1,0 1 0,1-1 1,-1 1-1,0-1 1,0 1-1,0 0 1,1 0-1,-1 0 1,0-1-1,1 1 0,-1 0 1,0 0-1,0 1 1,1-1-1,-1 0 1,0 0-1,0 1 1,0-1-1,1 0 0,-1 1 1,0-1-1,0 1 1,0 0-1,0-1 1,0 1-1,0 0 1,0 0-1,0 0 1,1 1-1,3 3 15,0 1 0,0 0 0,7 12 0,-12-18-17,8 15 17,0 0 1,-1 1-1,-1-1 1,0 1-1,-1 0 0,3 22 1,10 103 166,-16-116-154,5 77 133,-9 176-1,-3-126 702,5-152-862,1 0 0,-1 0 0,0 0 0,0 0 0,0 0 0,0 0 0,0 0 0,0 0-1,0 0 1,0 0 0,0 0 0,0 0 0,0 0 0,0 0 0,0 0 0,0 0 0,1 0 0,-1 0-1,0 0 1,0 0 0,0 0 0,0 0 0,0 0 0,0 0 0,0 0 0,0 0 0,0 0-1,0 0 1,0 0 0,0 0 0,0 0 0,0 0 0,0 0 0,0 0 0,1 0 0,-1 0 0,0 0-1,0 0 1,0 0 0,0 1 0,0-1 0,0 0 0,0 0 0,0 0 0,3-4 4,1-1 0,-1 1 1,-1-1-1,1 0 0,0 1 1,-1-1-1,0-1 0,0 1 1,1-6-1,-1 5-21,54-185-400,-1 2 755,-21 87-369,48-102-1,-81 203-13,-1-1-1,1 1 1,0-1 0,0 1-1,0 0 1,0-1-1,0 1 1,0 0-1,0 0 1,0-1-1,1 1 1,1-1 0,-3 2 36,1 0 1,-1 0-1,1 0 1,-1 0-1,1 0 1,-1 0-1,1 0 1,0 0-1,-1 0 1,1 0-1,-1 0 1,1 0-1,-1 0 1,1 1-1,-1-1 1,1 0-1,-1 0 1,1 0-1,-1 1 1,1-1-1,-1 0 1,1 1-1,-1-1 1,0 1-1,1-1 1,-1 0-1,1 1 1,-1-1-1,0 1 1,0-1-1,1 1 1,-1-1-1,0 1 1,0-1-1,1 1 1,-1 0-1,3 6-28,-1-1 0,0 1 0,0 0 0,-1 0 0,0-1 0,1 14 0,2 222 55,-4-229-19,-26 279 374,19-229-323,6-51-51,3-14-235,5-24-83,22-196 61,-21 142 314,1-58 7,-4 48-1078,-6 60 984,-1-1 0,-11-51 0,-23-57-130,32 124 143,-3-9 2,0 1 0,-2 0 0,-14-26 0,17 38 61,0 1-1,-1-1 1,0 1-1,-1 0 1,0 1-1,-1 0 1,0 0 0,-11-8-1,11 11-46,-1 0 0,0 1 0,0 0 0,-1 1 0,1 0-1,-1 0 1,-17-3 0,-5 2-58,-41-3 0,-106 10 263,126 1-106,7 0 170,-72 15 0,-43 21-162,73-14-62,-47 12-37,106-31-73,4 0 176,-1-1 0,0-1 1,0-1-1,-32-1 0,4-8-156,0-2-1,1-2 1,-82-27 0,40 7-67,90 28 19,-1 0 1,1 1-1,0 0 1,-1 0 0,-11 0-1,18 2-79,1 0 134,1 1-1,-1-1 1,0 0-1,1 1 0,-1-1 1,1 0-1,0 0 1,-1 0-1,1-1 1,0 1-1,1 1 0,36 10-209,59 10-1,-23-5 154,168 66 297,-89-26-105,-124-48-58,1-2 0,39 6 1,66 0-69,-82-9 137,113 20 298,-148-19-486,33 13 0,-13-4 53,-26-9-31,0 1 0,0 0 0,-1 0 1,0 2-1,0-1 0,15 14 0,-11-7 76,0 1 1,-1 1 0,20 27-1,-28-33-67,-1 1 0,0 0 0,-1 0 0,0 0 0,6 21 0,10 62 39,-13-47 30,2 51-1,-9-78 36,-1 0 0,-1 0-1,0-1 1,-2 1 0,-7 26 0,8-38-71,-1-1 0,0 0 0,-1 0 0,0 0 0,0 0 0,0-1 0,-1 1 0,-9 9 0,12-15 3,1 0-1,-1 0 1,1 0-1,-1 0 0,0 0 1,0 0-1,0-1 0,1 1 1,-1-1-1,0 1 0,0-1 1,0 0-1,-3 1 0,-29-2 147,18 0-96,-67 8 58,32-2-14,-79 11-380,-180 10 6,-93-3 656,192-18-619,201-7 235,13-2 142,18-3-120,0 5 87,1 0-1,0 2 0,31 3 1,-21-1-182,91 9-149,48 1-95,14-10 382,259-9 856,-161 3-366,-173 5-391,-67 2 252,-42-3-417,-23 5-2915,18-5 2451,-42-4-5018,42 3 5066,1 0 1,-1 0-1,0 0 0,1 0 0,-1 0 0,1-1 0,0 0 0,-1 1 1,1-1-1,-5-4 0,-14-25-2602</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18:29.118"/>
    </inkml:context>
    <inkml:brush xml:id="br0">
      <inkml:brushProperty name="width" value="0.1" units="cm"/>
      <inkml:brushProperty name="height" value="0.1" units="cm"/>
    </inkml:brush>
  </inkml:definitions>
  <inkml:trace contextRef="#ctx0" brushRef="#br0">362 74 1152,'-1'1'485,"-2"-1"231,-3 6 616,3-3-974,0-1 0,1 0 0,-1 0-1,-1 0 1,1 0 0,-5 2 0,-8 5 305,-70 48-156,50-34 218,9-7-223,22-14-423,0 1 1,1-1-1,-1 1 0,1 0 1,0 0-1,0 1 0,0-1 1,-6 8-1,2-2 132,6-6 602,8-7-493,-4 2-349,0 1 0,0-1 1,0 0-1,0 0 0,-1 0 0,3-3 1,7-9-38,135-108 1010,-99 92-807,-26 17-295,-20 13 168,-1 0 1,0 0-1,1-1 0,-1 1 0,1 0 1,-1 0-1,1-1 0,-1 1 0,0 0 1,1-1-1,-1 1 0,1-1 0,-1 1 1,0 0-1,0-1 0,1 1 0,-1-1 1,0 1-1,0-1 0,0 1 0,1-1 1,-1 0-1,0 1-1,-1 0 1,1 0-1,-1 0 0,1 0 0,-1 0 1,1 0-1,-1 0 0,1 0 1,0 0-1,-1 0 0,1 0 0,-1 1 1,1-1-1,0 0 0,-1 0 1,1 0-1,-1 1 0,1-1 0,0 0 1,-1 0-1,1 1 0,0-1 1,-1 0-1,1 1 0,0-1 0,0 1 1,-1 0-1,-24 20 237,18-16-153,1 0 0,0 0 1,-7 8-1,1 1-138,-1-1 1,-1-1-1,-22 17 1,-8 6 3,32-25 132,8-7 7,0 1 0,0 0 0,0-1 0,1 1 0,-1 1 0,1-1 0,-3 6 0,3-6-7,0 1 1,-1-1 0,1 0 0,-6 5-1,5-8-27,6-4 47,-1 0 0,0 0 0,1 0-1,-1 1 1,1-1 0,0 0 0,0 1 0,3-4 0,57-59 58,-5 3-45,-23 26-270,-24 23-56,1 2 0,13-13 0,-14 13 435,-8 6 3,-6 7-76,-6 4-213,2 1-1,-10 8 1,9-7 55,0 0 0,-11 6 0,3-1 17,-25 23 0,7-6-9,-24 28-48,11-12 236,44-42-157,0 1 0,1-1 0,-6 9 0,7-10-39,-1 1 0,1 0 0,-1-1 0,0 0 1,0 1-1,0-1 0,-6 4 0,5-5 45,6-4-14,5-10 52,-6 9-43,0 1-1,-1 0 1,1 0-1,0-1 1,1 1 0,-1 0-1,0 0 1,1 0-1,-1 0 1,3-2-1,21-20 240,-14 14-389,18-19 16,-12 12-25,1 0 0,0 1 0,25-17 0,68-40-11,-73 49 415,-27 16-312,1 0 1,25-12-1,-35 20 25,-6 7 11,1-3-49,0-1 0,0 0 1,0 0-1,-1 0 1,1 0-1,-1 0 1,0-1-1,-7 4 1,-3 3-36,-163 101 489,123-75-693,30-18 117,9-8 357,14-8-128,3-2-37,20-6 102,-14 5-142,-1 0 0,1-1 0,9-5 0,69-31 146,-72 32 141,6-5-238,-20 12-145,5-3-1779,-5 3 1779,0 0-1,1 0 1,-1 0-1,0 0 1,1 0-1,-1 0 0,0 0 1,0 0-1,1 0 1,-1 0-1,0 1 1,1-1-1,-1 0 0,0 0 1,0 0-1,1 0 1,-1 0-1,0 1 1,3 2-1465,-2 0 861,8 8-1692</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20:14.028"/>
    </inkml:context>
    <inkml:brush xml:id="br0">
      <inkml:brushProperty name="width" value="0.35" units="cm"/>
      <inkml:brushProperty name="height" value="0.35" units="cm"/>
      <inkml:brushProperty name="color" value="#FFFFFF"/>
    </inkml:brush>
  </inkml:definitions>
  <inkml:trace contextRef="#ctx0" brushRef="#br0">389 25 992,'-3'0'62,"0"0"0,0-1 0,0 1 0,1-1 0,-1 0 0,0 1 0,1-1 0,-1-1 0,1 1 0,-4-2 0,-12-5 1139,6 6-719,0 0 1,1 1 0,-1 0 0,0 1 0,0 0 0,1 1-1,-18 3 1,-28 1 428,42-5-901,10-1 62,1 1 1,0 0-1,-1 0 0,1 0 0,-1 1 1,1-1-1,-1 1 0,1 0 1,0 1-1,-7 2 0,6-2 128,0 0 1,0 0-1,-1 0 0,1-1 1,-1 0-1,1 0 1,-9 0-1,-21 5-214,22-5 457,13-2-436,0 1-1,0 0 1,0 0-1,0 0 1,0 0-1,1 0 1,-1 0-1,0 0 1,0 0-1,0 0 1,0 0-1,0 0 1,1 0-1,-1 0 1,0 0-1,0 0 1,0-1-1,0 1 1,0 0-1,0 0 1,0 0-1,0 0 1,1 0-1,-1 0 1,0-1-1,0 1 1,0 0-1,0 0 1,0 0-1,0 0 1,0 0-1,0-1 1,0 1-1,0 0 1,0 0-1,0 0 1,0 0-1,0-1 1,0 1-1,0 0 1,0 0-1,0 0 1,0 0-1,0 0 1,0-1-1,0 1 1,-1 0-1,1 0 1,0 0 0,0 0-1,0 0 1,0 0-1,0-1 1,0 1-1,0 0 1,0 0-1,-1 0 1,1 0-1,0 0 1,0 0-1,0 0 1,0 0-1,0 0 1,-1 0-1,1 0 1,0 0-1,0 0 1,1-1 7,0 1 0,1 0 1,-1-1-1,0 1 0,0 0 0,1 0 1,-1 0-1,0 0 0,1 0 1,-1 0-1,0 1 0,1-1 1,-1 0-1,2 1 0,7 1 6,5-1 31,0 0-1,17 5 0,-16-3-20,-1-1 0,22 1-1,204 10 254,-231-11-720,1 0 0,0 1 1,-1 0-1,18 9 0,1-1-963,-20-7 621,0 0 1,0 0-1,0 1 1,-1 0-1,11 8 0,11 13-1210</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20:16.090"/>
    </inkml:context>
    <inkml:brush xml:id="br0">
      <inkml:brushProperty name="width" value="0.35" units="cm"/>
      <inkml:brushProperty name="height" value="0.35" units="cm"/>
      <inkml:brushProperty name="color" value="#FFFFFF"/>
    </inkml:brush>
  </inkml:definitions>
  <inkml:trace contextRef="#ctx0" brushRef="#br0">410 4 2144,'-1'0'40,"0"-1"11,0 1 0,1 0 0,-1-1 0,0 1 0,0 0 0,0-1-1,0 1 1,0 0 0,1 0 0,-1 0 0,0 0 0,0 0 0,0 0 0,0 0 0,0 0 0,0 0 0,0 0 0,1 0 0,-1 1 0,0-1 0,0 0 0,0 1 0,0-1 0,1 1 0,-1-1 0,0 1 0,0-1 0,1 1 0,-1-1 0,0 1-1,1 0 1,-1-1 0,1 1 0,-1 0 0,1-1 0,-2 3 0,-10 12 1013,-14 15-208,19-24-670,0-1 1,-1 0-1,0 0 0,1-1 0,-1 0 0,-1 0 0,1-1 1,-1 0-1,1 0 0,-14 1 0,-6 1 319,-1-2-1,1-1 1,-45-3-1,21 0 305,26-3-159,23 3-625,7-2 23,9 0-14,17 5 221,-1 1-1,39 9 1,-24-4-112,48 9 145,6 2 400,-86-18-776,84 17 48,-70-9-211,-22-7 240,-4-1 7,1 0 1,-1-1-1,1 1 0,-1 0 0,1 0 0,-1-1 0,1 1 0,-1 0 0,0 0 1,0 0-1,1 0 0,-1-1 0,0 1 0,0 0 0,0 0 0,0 0 0,0 0 1,0 0-1,0 0 0,0 0 0,0-1 0,-1 1 0,1 1 0,-1 1-14,1-1 0,-1 1 0,0 0 0,0-1 1,0 1-1,-3 3 0,2-2 29,-1-1 1,0 0-1,0-1 1,0 1-1,0-1 1,0 1-1,0-1 1,-1 0-1,1 0 1,-1 0-1,0-1 1,0 1-1,1-1 1,-1 0-1,-6 1 1,-4 0-21,0-1 1,0 0-1,-15-1 1,4-1 247,-116-4-538,60 5 235,77 1 10,1-1 0,0 1 0,0 0 0,0-1 0,0 1 0,0 1 0,0-1 0,0 0 0,0 1 0,0 0 0,1-1 0,-1 1 0,1 0 0,-5 4 0,28-8-2303,-16 0 1966,0 0 1,0 0-1,0 0 1,5-3-1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5:05.501"/>
    </inkml:context>
    <inkml:brush xml:id="br0">
      <inkml:brushProperty name="width" value="0.35" units="cm"/>
      <inkml:brushProperty name="height" value="0.35" units="cm"/>
      <inkml:brushProperty name="color" value="#FFFFFF"/>
    </inkml:brush>
  </inkml:definitions>
  <inkml:trace contextRef="#ctx0" brushRef="#br0">114 34 1248,'0'0'389,"-4"5"-101,-36-5 1282,53 0 23,-13-5-1454,2-10-299,-2 15 167,1 0 1,0 0-1,0 0 1,-1 0 0,1 0-1,0 1 1,0-1 0,-1 0-1,1 0 1,0 0-1,-1 1 1,1-1 0,0 0-1,-1 1 1,1-1 0,-1 0-1,1 1 1,0-1-1,-1 1 1,1-1 0,-1 1-1,1-1 1,-1 1 0,1-1-1,-1 1 1,0 0-1,1 1 1,6 7-3,5 12-202,-11-20 85,-3-7-186,2 6 306,0 0 1,0 0 0,0-1-1,0 1 1,0 0 0,0 0-1,0 0 1,0 0-1,0 0 1,0 0 0,0-1-1,0 1 1,0 0-1,0 0 1,0 0 0,0 0-1,0 0 1,0 0-1,0-1 1,0 1 0,0 0-1,0 0 1,0 0-1,0 0 1,0 0 0,-1 0-1,1 0 1,0 0 0,0 0-1,0-1 1,0 1-1,0 0 1,0 0 0,0 0-1,-1 0 1,1 0-1,0 0 1,0 0 0,0 0-1,0 0 1,0 0-1,-1 0 1,-7-2-102,7 1 153,1 1-49,0-1 1,-1 1-1,1 0 1,0-1 0,-1 1-1,1-1 1,-1 1 0,1 0-1,0-1 1,-1 1-1,1 0 1,-1-1 0,1 1-1,-1 0 1,1 0 0,-1-1-1,1 1 1,-1 0-1,1 0 1,-1 0 0,0 0-1,1 0 1,-1 0 0,1 0-1,-1 0 1,1 0-1,-1 0 1,1 0 0,-1 0-1,1 0 1,-2 1 0,2 0-24,-1 0 1,0 0 0,1 0-1,-1 0 1,1 1 0,0-1-1,-1 0 1,1 0 0,0 1-1,0-1 1,0 0 0,0 1-1,0-1 1,0 2 0,0 0 106,-9-1 198,9-2-296,0 1 0,-1-1 0,1 0-1,0 0 1,-1 0 0,1 0 0,-1 0 0,1 1-1,0-1 1,-1 0 0,1 0 0,-1 0 0,1 0-1,0 0 1,-1 0 0,1 0 0,-1-1 0,1 1 0,0 0-1,-1 0 1,1 0 0,-1 0 0,1 0 0,0-1-1,-1 1 1,1 0 0,0 0 0,-1-1 0,1 1-1,0 0 1,0 0 0,-1-1 0,1 1 0,-1-1-1,-4-10-625,5 4 901,0 7-229,0 0-39,0-1 1,1 1-1,-1 0 1,0 0-1,0 0 1,0 0 0,1 0-1,-1 0 1,0 0-1,0 0 1,0 0-1,0 0 1,0 0 0,1 0-1,-1 0 1,0 0-1,0-1 1,0 1-1,0 0 1,0 0 0,0 0-1,1 0 1,-1 0-1,0-1 1,0 1-1,0 0 1,0 0 0,0 0-1,0 0 1,0-1-1,0 1 1,0 0-1,0 0 1,0 0-1,0 0 1,0-1 0,0 1-1,0 0 1,0 0-1,0 0 1,0 0-1,0-1 1,0 1 0,0 0-1,0 0 1,0 0-1,0 0 1,0-1-1,0 1 1,-1 0 0,1 0-1,0 0 1,0 0-1,0 0 1,0 0-1,0-1 1,0 1 0,-1 0-1,1 0 1,0 0-1,0 0 1,0 0-1,0 0 1,-1 0 0,1 0-1,0 0 1,0 0-1,0 0 1,-1 0-1,-24 0 695,16-1-470,-7-14-245,11 13-85,2 1-21,2-7 4,-1 8 79,4 2-257,-1-1 348,-1 1-11,1-1 0,0 0 0,0-1 0,-1 1 0,1 0 0,0 0-1,0 0 1,0 0 0,0-1 0,2 2 0,-3-2-41,1 0-1,-1 1 1,1-1-1,-1 0 1,1 0 0,-1 0-1,1 0 1,-1 0 0,0 0-1,1-1 1,-1 1 0,1 0-1,-1 0 1,1 0 0,-1 0-1,1 0 1,-1-1-1,0 1 1,1 0 0,-1 0-1,0-1 1,1 1 0,-1 0-1,0-1 1,1 1 0,-1 0-1,0-1 1,1 1 0,-1 0-1,0-1 1,0 1 0,0-1-1,1 0 1,1-17-1744</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5:12.999"/>
    </inkml:context>
    <inkml:brush xml:id="br0">
      <inkml:brushProperty name="width" value="0.35" units="cm"/>
      <inkml:brushProperty name="height" value="0.35" units="cm"/>
      <inkml:brushProperty name="color" value="#FFFFFF"/>
    </inkml:brush>
  </inkml:definitions>
  <inkml:trace contextRef="#ctx0" brushRef="#br0">33 96 320,'0'-2'134,"4"4"-129,-3-2-85,9 0 389,4 0-69,-13 0-200,1-1-1,-1 1 1,0-1 0,0 0-1,0 1 1,0-1 0,0 0-1,0 0 1,0 0-1,0 0 1,0 0 0,-1 0-1,1 0 1,0 0 0,0 0-1,-1 0 1,1 0 0,-1 0-1,1 0 1,-1-1 0,0 1-1,1-2 1,-2-28 387,-15 12-582,3 9 169,12 9-10,0 0 0,-1 0 0,1 0 1,0 0-1,-1 0 0,1 0 1,-1 0-1,1 0 0,-1 1 0,1-1 1,-1 0-1,0 1 0,1 0 0,-1-1 1,0 1-1,1 0 0,-4 0 1,0 0 131,4-1-235,0 1 1,0 0-1,0 0 0,0 0 1,0 0-1,0 0 0,0 1 0,0-1 1,0 0-1,0 0 0,0 1 1,0-1-1,1 0 0,-3 1 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9-20T23:05:17.208"/>
    </inkml:context>
    <inkml:brush xml:id="br0">
      <inkml:brushProperty name="width" value="0.35" units="cm"/>
      <inkml:brushProperty name="height" value="0.35" units="cm"/>
      <inkml:brushProperty name="color" value="#FFFFFF"/>
    </inkml:brush>
  </inkml:definitions>
  <inkml:trace contextRef="#ctx0" brushRef="#br0">33 0 416,'-4'17'1323,"2"-14"-1119,1-2-187,0 1-1,0-1 1,0 0 0,0 1 0,0-1 0,0 1 0,0-1 0,1 1 0,-2 2 0,2-3-15,0-1 0,-1 1 0,1-1 0,0 1 0,-1-1 0,1 1 0,0-1 1,-1 1-1,1-1 0,-1 0 0,1 1 0,-1-1 0,1 1 0,-1-1 0,1 0 0,-1 0 0,1 1 0,-1-1 0,1 0 0,-1 0 0,1 0 1,-1 1-1,0-1 0,-1 0-57,6 1 76,-9-2 412,3 2-462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BDBC395-7C66-410E-B171-1FB929CA5D2B}" type="datetimeFigureOut">
              <a:rPr lang="en-US" smtClean="0"/>
              <a:pPr/>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2860D-B044-4B09-B3BA-D275FD7CC9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DBC395-7C66-410E-B171-1FB929CA5D2B}" type="datetimeFigureOut">
              <a:rPr lang="en-US" smtClean="0"/>
              <a:pPr/>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2860D-B044-4B09-B3BA-D275FD7CC9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DBC395-7C66-410E-B171-1FB929CA5D2B}" type="datetimeFigureOut">
              <a:rPr lang="en-US" smtClean="0"/>
              <a:pPr/>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2860D-B044-4B09-B3BA-D275FD7CC9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DBC395-7C66-410E-B171-1FB929CA5D2B}" type="datetimeFigureOut">
              <a:rPr lang="en-US" smtClean="0"/>
              <a:pPr/>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2860D-B044-4B09-B3BA-D275FD7CC9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DBC395-7C66-410E-B171-1FB929CA5D2B}" type="datetimeFigureOut">
              <a:rPr lang="en-US" smtClean="0"/>
              <a:pPr/>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2860D-B044-4B09-B3BA-D275FD7CC93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DBC395-7C66-410E-B171-1FB929CA5D2B}" type="datetimeFigureOut">
              <a:rPr lang="en-US" smtClean="0"/>
              <a:pPr/>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B2860D-B044-4B09-B3BA-D275FD7CC9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BDBC395-7C66-410E-B171-1FB929CA5D2B}" type="datetimeFigureOut">
              <a:rPr lang="en-US" smtClean="0"/>
              <a:pPr/>
              <a:t>9/20/2021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B2860D-B044-4B09-B3BA-D275FD7CC9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DBC395-7C66-410E-B171-1FB929CA5D2B}" type="datetimeFigureOut">
              <a:rPr lang="en-US" smtClean="0"/>
              <a:pPr/>
              <a:t>9/20/2021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B2860D-B044-4B09-B3BA-D275FD7CC9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BC395-7C66-410E-B171-1FB929CA5D2B}" type="datetimeFigureOut">
              <a:rPr lang="en-US" smtClean="0"/>
              <a:pPr/>
              <a:t>9/20/2021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B2860D-B044-4B09-B3BA-D275FD7CC9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DBC395-7C66-410E-B171-1FB929CA5D2B}" type="datetimeFigureOut">
              <a:rPr lang="en-US" smtClean="0"/>
              <a:pPr/>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B2860D-B044-4B09-B3BA-D275FD7CC9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DBC395-7C66-410E-B171-1FB929CA5D2B}" type="datetimeFigureOut">
              <a:rPr lang="en-US" smtClean="0"/>
              <a:pPr/>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B2860D-B044-4B09-B3BA-D275FD7CC9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DBC395-7C66-410E-B171-1FB929CA5D2B}" type="datetimeFigureOut">
              <a:rPr lang="en-US" smtClean="0"/>
              <a:pPr/>
              <a:t>9/20/2021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2860D-B044-4B09-B3BA-D275FD7CC9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3" Type="http://schemas.openxmlformats.org/officeDocument/2006/relationships/customXml" Target="../ink/ink5.xml"/><Relationship Id="rId18" Type="http://schemas.openxmlformats.org/officeDocument/2006/relationships/image" Target="../media/image11.png"/><Relationship Id="rId26" Type="http://schemas.openxmlformats.org/officeDocument/2006/relationships/image" Target="../media/image15.png"/><Relationship Id="rId39" Type="http://schemas.openxmlformats.org/officeDocument/2006/relationships/customXml" Target="../ink/ink17.xml"/><Relationship Id="rId21" Type="http://schemas.openxmlformats.org/officeDocument/2006/relationships/customXml" Target="../ink/ink9.xml"/><Relationship Id="rId34" Type="http://schemas.openxmlformats.org/officeDocument/2006/relationships/image" Target="../media/image19.png"/><Relationship Id="rId42" Type="http://schemas.openxmlformats.org/officeDocument/2006/relationships/image" Target="../media/image24.png"/><Relationship Id="rId47" Type="http://schemas.openxmlformats.org/officeDocument/2006/relationships/customXml" Target="../ink/ink21.xml"/><Relationship Id="rId50" Type="http://schemas.openxmlformats.org/officeDocument/2006/relationships/image" Target="../media/image28.png"/><Relationship Id="rId55" Type="http://schemas.openxmlformats.org/officeDocument/2006/relationships/customXml" Target="../ink/ink25.xml"/><Relationship Id="rId63" Type="http://schemas.openxmlformats.org/officeDocument/2006/relationships/customXml" Target="../ink/ink29.xml"/><Relationship Id="rId68" Type="http://schemas.openxmlformats.org/officeDocument/2006/relationships/image" Target="../media/image37.png"/><Relationship Id="rId76" Type="http://schemas.openxmlformats.org/officeDocument/2006/relationships/image" Target="../media/image41.png"/><Relationship Id="rId7" Type="http://schemas.openxmlformats.org/officeDocument/2006/relationships/customXml" Target="../ink/ink2.xml"/><Relationship Id="rId71" Type="http://schemas.openxmlformats.org/officeDocument/2006/relationships/customXml" Target="../ink/ink33.xml"/><Relationship Id="rId2" Type="http://schemas.openxmlformats.org/officeDocument/2006/relationships/image" Target="../media/image2.png"/><Relationship Id="rId16" Type="http://schemas.openxmlformats.org/officeDocument/2006/relationships/image" Target="../media/image10.png"/><Relationship Id="rId29" Type="http://schemas.openxmlformats.org/officeDocument/2006/relationships/customXml" Target="../ink/ink13.xml"/><Relationship Id="rId11" Type="http://schemas.openxmlformats.org/officeDocument/2006/relationships/customXml" Target="../ink/ink4.xml"/><Relationship Id="rId24" Type="http://schemas.openxmlformats.org/officeDocument/2006/relationships/image" Target="../media/image14.png"/><Relationship Id="rId32" Type="http://schemas.openxmlformats.org/officeDocument/2006/relationships/image" Target="../media/image18.png"/><Relationship Id="rId37" Type="http://schemas.openxmlformats.org/officeDocument/2006/relationships/customXml" Target="../ink/ink16.xml"/><Relationship Id="rId40" Type="http://schemas.openxmlformats.org/officeDocument/2006/relationships/image" Target="../media/image23.png"/><Relationship Id="rId45" Type="http://schemas.openxmlformats.org/officeDocument/2006/relationships/customXml" Target="../ink/ink20.xml"/><Relationship Id="rId53" Type="http://schemas.openxmlformats.org/officeDocument/2006/relationships/customXml" Target="../ink/ink24.xml"/><Relationship Id="rId58" Type="http://schemas.openxmlformats.org/officeDocument/2006/relationships/image" Target="../media/image32.png"/><Relationship Id="rId66" Type="http://schemas.openxmlformats.org/officeDocument/2006/relationships/image" Target="../media/image36.png"/><Relationship Id="rId74" Type="http://schemas.openxmlformats.org/officeDocument/2006/relationships/image" Target="../media/image40.png"/><Relationship Id="rId5" Type="http://schemas.openxmlformats.org/officeDocument/2006/relationships/customXml" Target="../ink/ink1.xml"/><Relationship Id="rId15" Type="http://schemas.openxmlformats.org/officeDocument/2006/relationships/customXml" Target="../ink/ink6.xml"/><Relationship Id="rId23" Type="http://schemas.openxmlformats.org/officeDocument/2006/relationships/customXml" Target="../ink/ink10.xml"/><Relationship Id="rId28" Type="http://schemas.openxmlformats.org/officeDocument/2006/relationships/image" Target="../media/image16.png"/><Relationship Id="rId36" Type="http://schemas.openxmlformats.org/officeDocument/2006/relationships/image" Target="../media/image21.png"/><Relationship Id="rId49" Type="http://schemas.openxmlformats.org/officeDocument/2006/relationships/customXml" Target="../ink/ink22.xml"/><Relationship Id="rId57" Type="http://schemas.openxmlformats.org/officeDocument/2006/relationships/customXml" Target="../ink/ink26.xml"/><Relationship Id="rId61" Type="http://schemas.openxmlformats.org/officeDocument/2006/relationships/customXml" Target="../ink/ink28.xml"/><Relationship Id="rId10" Type="http://schemas.openxmlformats.org/officeDocument/2006/relationships/image" Target="../media/image7.png"/><Relationship Id="rId19" Type="http://schemas.openxmlformats.org/officeDocument/2006/relationships/customXml" Target="../ink/ink8.xml"/><Relationship Id="rId31" Type="http://schemas.openxmlformats.org/officeDocument/2006/relationships/customXml" Target="../ink/ink14.xml"/><Relationship Id="rId44" Type="http://schemas.openxmlformats.org/officeDocument/2006/relationships/image" Target="../media/image25.png"/><Relationship Id="rId52" Type="http://schemas.openxmlformats.org/officeDocument/2006/relationships/image" Target="../media/image29.png"/><Relationship Id="rId60" Type="http://schemas.openxmlformats.org/officeDocument/2006/relationships/image" Target="../media/image33.png"/><Relationship Id="rId65" Type="http://schemas.openxmlformats.org/officeDocument/2006/relationships/customXml" Target="../ink/ink30.xml"/><Relationship Id="rId73" Type="http://schemas.openxmlformats.org/officeDocument/2006/relationships/customXml" Target="../ink/ink34.xml"/><Relationship Id="rId78" Type="http://schemas.openxmlformats.org/officeDocument/2006/relationships/image" Target="../media/image42.png"/><Relationship Id="rId4" Type="http://schemas.openxmlformats.org/officeDocument/2006/relationships/image" Target="../media/image4.png"/><Relationship Id="rId9" Type="http://schemas.openxmlformats.org/officeDocument/2006/relationships/customXml" Target="../ink/ink3.xml"/><Relationship Id="rId14" Type="http://schemas.openxmlformats.org/officeDocument/2006/relationships/image" Target="../media/image9.png"/><Relationship Id="rId22" Type="http://schemas.openxmlformats.org/officeDocument/2006/relationships/image" Target="../media/image13.png"/><Relationship Id="rId27" Type="http://schemas.openxmlformats.org/officeDocument/2006/relationships/customXml" Target="../ink/ink12.xml"/><Relationship Id="rId30" Type="http://schemas.openxmlformats.org/officeDocument/2006/relationships/image" Target="../media/image17.png"/><Relationship Id="rId35" Type="http://schemas.openxmlformats.org/officeDocument/2006/relationships/image" Target="../media/image20.png"/><Relationship Id="rId43" Type="http://schemas.openxmlformats.org/officeDocument/2006/relationships/customXml" Target="../ink/ink19.xml"/><Relationship Id="rId48" Type="http://schemas.openxmlformats.org/officeDocument/2006/relationships/image" Target="../media/image27.png"/><Relationship Id="rId56" Type="http://schemas.openxmlformats.org/officeDocument/2006/relationships/image" Target="../media/image31.png"/><Relationship Id="rId64" Type="http://schemas.openxmlformats.org/officeDocument/2006/relationships/image" Target="../media/image35.png"/><Relationship Id="rId69" Type="http://schemas.openxmlformats.org/officeDocument/2006/relationships/customXml" Target="../ink/ink32.xml"/><Relationship Id="rId77" Type="http://schemas.openxmlformats.org/officeDocument/2006/relationships/customXml" Target="../ink/ink36.xml"/><Relationship Id="rId8" Type="http://schemas.openxmlformats.org/officeDocument/2006/relationships/image" Target="../media/image6.png"/><Relationship Id="rId51" Type="http://schemas.openxmlformats.org/officeDocument/2006/relationships/customXml" Target="../ink/ink23.xml"/><Relationship Id="rId72" Type="http://schemas.openxmlformats.org/officeDocument/2006/relationships/image" Target="../media/image39.png"/><Relationship Id="rId3" Type="http://schemas.openxmlformats.org/officeDocument/2006/relationships/image" Target="../media/image3.png"/><Relationship Id="rId12" Type="http://schemas.openxmlformats.org/officeDocument/2006/relationships/image" Target="../media/image8.png"/><Relationship Id="rId17" Type="http://schemas.openxmlformats.org/officeDocument/2006/relationships/customXml" Target="../ink/ink7.xml"/><Relationship Id="rId25" Type="http://schemas.openxmlformats.org/officeDocument/2006/relationships/customXml" Target="../ink/ink11.xml"/><Relationship Id="rId33" Type="http://schemas.openxmlformats.org/officeDocument/2006/relationships/customXml" Target="../ink/ink15.xml"/><Relationship Id="rId38" Type="http://schemas.openxmlformats.org/officeDocument/2006/relationships/image" Target="../media/image22.png"/><Relationship Id="rId46" Type="http://schemas.openxmlformats.org/officeDocument/2006/relationships/image" Target="../media/image26.png"/><Relationship Id="rId59" Type="http://schemas.openxmlformats.org/officeDocument/2006/relationships/customXml" Target="../ink/ink27.xml"/><Relationship Id="rId67" Type="http://schemas.openxmlformats.org/officeDocument/2006/relationships/customXml" Target="../ink/ink31.xml"/><Relationship Id="rId20" Type="http://schemas.openxmlformats.org/officeDocument/2006/relationships/image" Target="../media/image12.png"/><Relationship Id="rId41" Type="http://schemas.openxmlformats.org/officeDocument/2006/relationships/customXml" Target="../ink/ink18.xml"/><Relationship Id="rId54" Type="http://schemas.openxmlformats.org/officeDocument/2006/relationships/image" Target="../media/image30.png"/><Relationship Id="rId62" Type="http://schemas.openxmlformats.org/officeDocument/2006/relationships/image" Target="../media/image34.png"/><Relationship Id="rId70" Type="http://schemas.openxmlformats.org/officeDocument/2006/relationships/image" Target="../media/image38.png"/><Relationship Id="rId75" Type="http://schemas.openxmlformats.org/officeDocument/2006/relationships/customXml" Target="../ink/ink35.xml"/><Relationship Id="rId1" Type="http://schemas.openxmlformats.org/officeDocument/2006/relationships/slideLayout" Target="../slideLayouts/slideLayout2.xml"/><Relationship Id="rId6" Type="http://schemas.openxmlformats.org/officeDocument/2006/relationships/image" Target="../media/image5.png"/></Relationships>
</file>

<file path=ppt/slides/_rels/slide4.xml.rels><?xml version="1.0" encoding="UTF-8" standalone="yes"?>
<Relationships xmlns="http://schemas.openxmlformats.org/package/2006/relationships"><Relationship Id="rId13" Type="http://schemas.openxmlformats.org/officeDocument/2006/relationships/customXml" Target="../ink/ink42.xml"/><Relationship Id="rId18" Type="http://schemas.openxmlformats.org/officeDocument/2006/relationships/image" Target="../media/image50.png"/><Relationship Id="rId26" Type="http://schemas.openxmlformats.org/officeDocument/2006/relationships/image" Target="../media/image54.png"/><Relationship Id="rId39" Type="http://schemas.openxmlformats.org/officeDocument/2006/relationships/customXml" Target="../ink/ink55.xml"/><Relationship Id="rId21" Type="http://schemas.openxmlformats.org/officeDocument/2006/relationships/customXml" Target="../ink/ink46.xml"/><Relationship Id="rId34" Type="http://schemas.openxmlformats.org/officeDocument/2006/relationships/image" Target="../media/image58.png"/><Relationship Id="rId42" Type="http://schemas.openxmlformats.org/officeDocument/2006/relationships/image" Target="../media/image62.png"/><Relationship Id="rId47" Type="http://schemas.openxmlformats.org/officeDocument/2006/relationships/customXml" Target="../ink/ink59.xml"/><Relationship Id="rId50" Type="http://schemas.openxmlformats.org/officeDocument/2006/relationships/image" Target="../media/image66.png"/><Relationship Id="rId55" Type="http://schemas.openxmlformats.org/officeDocument/2006/relationships/image" Target="../media/image69.png"/><Relationship Id="rId7" Type="http://schemas.openxmlformats.org/officeDocument/2006/relationships/customXml" Target="../ink/ink39.xml"/><Relationship Id="rId12" Type="http://schemas.openxmlformats.org/officeDocument/2006/relationships/image" Target="../media/image47.png"/><Relationship Id="rId17" Type="http://schemas.openxmlformats.org/officeDocument/2006/relationships/customXml" Target="../ink/ink44.xml"/><Relationship Id="rId25" Type="http://schemas.openxmlformats.org/officeDocument/2006/relationships/customXml" Target="../ink/ink48.xml"/><Relationship Id="rId33" Type="http://schemas.openxmlformats.org/officeDocument/2006/relationships/customXml" Target="../ink/ink52.xml"/><Relationship Id="rId38" Type="http://schemas.openxmlformats.org/officeDocument/2006/relationships/image" Target="../media/image60.png"/><Relationship Id="rId46" Type="http://schemas.openxmlformats.org/officeDocument/2006/relationships/image" Target="../media/image64.png"/><Relationship Id="rId2" Type="http://schemas.openxmlformats.org/officeDocument/2006/relationships/image" Target="../media/image20.png"/><Relationship Id="rId16" Type="http://schemas.openxmlformats.org/officeDocument/2006/relationships/image" Target="../media/image49.png"/><Relationship Id="rId20" Type="http://schemas.openxmlformats.org/officeDocument/2006/relationships/image" Target="../media/image51.png"/><Relationship Id="rId29" Type="http://schemas.openxmlformats.org/officeDocument/2006/relationships/customXml" Target="../ink/ink50.xml"/><Relationship Id="rId41" Type="http://schemas.openxmlformats.org/officeDocument/2006/relationships/customXml" Target="../ink/ink56.xml"/><Relationship Id="rId54" Type="http://schemas.openxmlformats.org/officeDocument/2006/relationships/customXml" Target="../ink/ink62.xml"/><Relationship Id="rId1" Type="http://schemas.openxmlformats.org/officeDocument/2006/relationships/slideLayout" Target="../slideLayouts/slideLayout2.xml"/><Relationship Id="rId6" Type="http://schemas.openxmlformats.org/officeDocument/2006/relationships/image" Target="../media/image44.png"/><Relationship Id="rId11" Type="http://schemas.openxmlformats.org/officeDocument/2006/relationships/customXml" Target="../ink/ink41.xml"/><Relationship Id="rId24" Type="http://schemas.openxmlformats.org/officeDocument/2006/relationships/image" Target="../media/image53.png"/><Relationship Id="rId32" Type="http://schemas.openxmlformats.org/officeDocument/2006/relationships/image" Target="../media/image57.png"/><Relationship Id="rId37" Type="http://schemas.openxmlformats.org/officeDocument/2006/relationships/customXml" Target="../ink/ink54.xml"/><Relationship Id="rId40" Type="http://schemas.openxmlformats.org/officeDocument/2006/relationships/image" Target="../media/image61.png"/><Relationship Id="rId45" Type="http://schemas.openxmlformats.org/officeDocument/2006/relationships/customXml" Target="../ink/ink58.xml"/><Relationship Id="rId53" Type="http://schemas.openxmlformats.org/officeDocument/2006/relationships/image" Target="../media/image68.png"/><Relationship Id="rId5" Type="http://schemas.openxmlformats.org/officeDocument/2006/relationships/customXml" Target="../ink/ink38.xml"/><Relationship Id="rId15" Type="http://schemas.openxmlformats.org/officeDocument/2006/relationships/customXml" Target="../ink/ink43.xml"/><Relationship Id="rId23" Type="http://schemas.openxmlformats.org/officeDocument/2006/relationships/customXml" Target="../ink/ink47.xml"/><Relationship Id="rId28" Type="http://schemas.openxmlformats.org/officeDocument/2006/relationships/image" Target="../media/image55.png"/><Relationship Id="rId36" Type="http://schemas.openxmlformats.org/officeDocument/2006/relationships/image" Target="../media/image59.png"/><Relationship Id="rId49" Type="http://schemas.openxmlformats.org/officeDocument/2006/relationships/customXml" Target="../ink/ink60.xml"/><Relationship Id="rId57" Type="http://schemas.openxmlformats.org/officeDocument/2006/relationships/image" Target="../media/image70.png"/><Relationship Id="rId10" Type="http://schemas.openxmlformats.org/officeDocument/2006/relationships/image" Target="../media/image46.png"/><Relationship Id="rId19" Type="http://schemas.openxmlformats.org/officeDocument/2006/relationships/customXml" Target="../ink/ink45.xml"/><Relationship Id="rId31" Type="http://schemas.openxmlformats.org/officeDocument/2006/relationships/customXml" Target="../ink/ink51.xml"/><Relationship Id="rId44" Type="http://schemas.openxmlformats.org/officeDocument/2006/relationships/image" Target="../media/image63.png"/><Relationship Id="rId52" Type="http://schemas.openxmlformats.org/officeDocument/2006/relationships/image" Target="../media/image67.png"/><Relationship Id="rId4" Type="http://schemas.openxmlformats.org/officeDocument/2006/relationships/image" Target="../media/image43.png"/><Relationship Id="rId9" Type="http://schemas.openxmlformats.org/officeDocument/2006/relationships/customXml" Target="../ink/ink40.xml"/><Relationship Id="rId14" Type="http://schemas.openxmlformats.org/officeDocument/2006/relationships/image" Target="../media/image48.png"/><Relationship Id="rId22" Type="http://schemas.openxmlformats.org/officeDocument/2006/relationships/image" Target="../media/image52.png"/><Relationship Id="rId27" Type="http://schemas.openxmlformats.org/officeDocument/2006/relationships/customXml" Target="../ink/ink49.xml"/><Relationship Id="rId30" Type="http://schemas.openxmlformats.org/officeDocument/2006/relationships/image" Target="../media/image56.png"/><Relationship Id="rId35" Type="http://schemas.openxmlformats.org/officeDocument/2006/relationships/customXml" Target="../ink/ink53.xml"/><Relationship Id="rId43" Type="http://schemas.openxmlformats.org/officeDocument/2006/relationships/customXml" Target="../ink/ink57.xml"/><Relationship Id="rId48" Type="http://schemas.openxmlformats.org/officeDocument/2006/relationships/image" Target="../media/image65.png"/><Relationship Id="rId56" Type="http://schemas.openxmlformats.org/officeDocument/2006/relationships/customXml" Target="../ink/ink63.xml"/><Relationship Id="rId8" Type="http://schemas.openxmlformats.org/officeDocument/2006/relationships/image" Target="../media/image45.png"/><Relationship Id="rId51" Type="http://schemas.openxmlformats.org/officeDocument/2006/relationships/customXml" Target="../ink/ink61.xml"/><Relationship Id="rId3" Type="http://schemas.openxmlformats.org/officeDocument/2006/relationships/customXml" Target="../ink/ink3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Gauge Invariance</a:t>
            </a:r>
          </a:p>
        </p:txBody>
      </p:sp>
      <p:sp>
        <p:nvSpPr>
          <p:cNvPr id="3" name="Subtitle 2"/>
          <p:cNvSpPr>
            <a:spLocks noGrp="1"/>
          </p:cNvSpPr>
          <p:nvPr>
            <p:ph type="subTitle" idx="1"/>
          </p:nvPr>
        </p:nvSpPr>
        <p:spPr/>
        <p:txBody>
          <a:bodyPr/>
          <a:lstStyle/>
          <a:p>
            <a:r>
              <a:rPr lang="en-US" dirty="0"/>
              <a:t>Section 18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t>The field is characterized by its effect on a charge.</a:t>
            </a:r>
          </a:p>
          <a:p>
            <a:endParaRPr lang="en-US" sz="2400" dirty="0"/>
          </a:p>
          <a:p>
            <a:endParaRPr lang="en-US" sz="2400" dirty="0"/>
          </a:p>
          <a:p>
            <a:endParaRPr lang="en-US" sz="2400" dirty="0"/>
          </a:p>
          <a:p>
            <a:endParaRPr lang="en-US" sz="2400" dirty="0"/>
          </a:p>
          <a:p>
            <a:r>
              <a:rPr lang="en-US" sz="2400" dirty="0"/>
              <a:t>Equation of motion involves </a:t>
            </a:r>
            <a:r>
              <a:rPr lang="en-US" sz="2400" b="1" dirty="0"/>
              <a:t>E</a:t>
            </a:r>
            <a:r>
              <a:rPr lang="en-US" sz="2400" dirty="0"/>
              <a:t> and </a:t>
            </a:r>
            <a:r>
              <a:rPr lang="en-US" sz="2400" b="1" dirty="0"/>
              <a:t>H</a:t>
            </a:r>
            <a:r>
              <a:rPr lang="en-US" sz="2400" dirty="0"/>
              <a:t>.</a:t>
            </a:r>
          </a:p>
          <a:p>
            <a:r>
              <a:rPr lang="en-US" sz="2400" dirty="0"/>
              <a:t>Equation of motion does not involve </a:t>
            </a:r>
            <a:r>
              <a:rPr lang="en-US" sz="2400" b="1" dirty="0"/>
              <a:t>A</a:t>
            </a:r>
            <a:r>
              <a:rPr lang="en-US" sz="2400" dirty="0"/>
              <a:t> and </a:t>
            </a:r>
            <a:r>
              <a:rPr lang="en-US" sz="2400" dirty="0">
                <a:latin typeface="Symbol" pitchFamily="18" charset="2"/>
              </a:rPr>
              <a:t>f</a:t>
            </a:r>
            <a:r>
              <a:rPr lang="en-US" sz="2400" dirty="0"/>
              <a:t>.</a:t>
            </a:r>
          </a:p>
          <a:p>
            <a:r>
              <a:rPr lang="en-US" sz="2400" dirty="0"/>
              <a:t>Therefore, two fields are physically identical if they have the same </a:t>
            </a:r>
            <a:r>
              <a:rPr lang="en-US" sz="2400" b="1" dirty="0"/>
              <a:t>E</a:t>
            </a:r>
            <a:r>
              <a:rPr lang="en-US" sz="2400" dirty="0"/>
              <a:t> and </a:t>
            </a:r>
            <a:r>
              <a:rPr lang="en-US" sz="2400" b="1" dirty="0"/>
              <a:t>H</a:t>
            </a:r>
            <a:r>
              <a:rPr lang="en-US" sz="2400" dirty="0"/>
              <a:t>, even if </a:t>
            </a:r>
            <a:r>
              <a:rPr lang="en-US" sz="2400" dirty="0">
                <a:latin typeface="Symbol" pitchFamily="18" charset="2"/>
              </a:rPr>
              <a:t>f</a:t>
            </a:r>
            <a:r>
              <a:rPr lang="en-US" sz="2400" dirty="0"/>
              <a:t> and </a:t>
            </a:r>
            <a:r>
              <a:rPr lang="en-US" sz="2400" b="1" dirty="0"/>
              <a:t>A</a:t>
            </a:r>
            <a:r>
              <a:rPr lang="en-US" sz="2400" dirty="0"/>
              <a:t> are different. </a:t>
            </a:r>
          </a:p>
        </p:txBody>
      </p:sp>
      <p:pic>
        <p:nvPicPr>
          <p:cNvPr id="1026" name="Picture 2"/>
          <p:cNvPicPr>
            <a:picLocks noChangeAspect="1" noChangeArrowheads="1"/>
          </p:cNvPicPr>
          <p:nvPr/>
        </p:nvPicPr>
        <p:blipFill>
          <a:blip r:embed="rId2" cstate="print"/>
          <a:srcRect l="14663" t="27366" r="49865" b="41943"/>
          <a:stretch>
            <a:fillRect/>
          </a:stretch>
        </p:blipFill>
        <p:spPr bwMode="auto">
          <a:xfrm>
            <a:off x="2590800" y="2133600"/>
            <a:ext cx="4000500" cy="1066800"/>
          </a:xfrm>
          <a:prstGeom prst="rect">
            <a:avLst/>
          </a:prstGeom>
          <a:noFill/>
          <a:ln w="9525">
            <a:noFill/>
            <a:miter lim="800000"/>
            <a:headEnd/>
            <a:tailEnd/>
          </a:ln>
        </p:spPr>
      </p:pic>
      <p:sp>
        <p:nvSpPr>
          <p:cNvPr id="2" name="TextBox 1">
            <a:extLst>
              <a:ext uri="{FF2B5EF4-FFF2-40B4-BE49-F238E27FC236}">
                <a16:creationId xmlns:a16="http://schemas.microsoft.com/office/drawing/2014/main" id="{E71E04FD-9DC4-4912-A4EC-A9346D97D85F}"/>
              </a:ext>
            </a:extLst>
          </p:cNvPr>
          <p:cNvSpPr txBox="1"/>
          <p:nvPr/>
        </p:nvSpPr>
        <p:spPr>
          <a:xfrm>
            <a:off x="381000" y="457200"/>
            <a:ext cx="8305800" cy="461665"/>
          </a:xfrm>
          <a:prstGeom prst="rect">
            <a:avLst/>
          </a:prstGeom>
          <a:noFill/>
        </p:spPr>
        <p:txBody>
          <a:bodyPr wrap="square" rtlCol="0">
            <a:spAutoFit/>
          </a:bodyPr>
          <a:lstStyle/>
          <a:p>
            <a:r>
              <a:rPr lang="en-US" sz="2400" dirty="0"/>
              <a:t>1.  For given fields, are the potentials unique?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C273C31-C8FE-4D16-822F-BD01D9DE2626}"/>
              </a:ext>
            </a:extLst>
          </p:cNvPr>
          <p:cNvSpPr txBox="1"/>
          <p:nvPr/>
        </p:nvSpPr>
        <p:spPr>
          <a:xfrm>
            <a:off x="32657" y="152400"/>
            <a:ext cx="9111343" cy="707886"/>
          </a:xfrm>
          <a:prstGeom prst="rect">
            <a:avLst/>
          </a:prstGeom>
          <a:noFill/>
        </p:spPr>
        <p:txBody>
          <a:bodyPr wrap="square">
            <a:spAutoFit/>
          </a:bodyPr>
          <a:lstStyle/>
          <a:p>
            <a:pPr marL="457200" indent="-457200">
              <a:buAutoNum type="arabicPeriod" startAt="2"/>
            </a:pPr>
            <a:r>
              <a:rPr lang="en-US" sz="2000" dirty="0"/>
              <a:t>Given A</a:t>
            </a:r>
            <a:r>
              <a:rPr lang="en-US" sz="2000" baseline="30000" dirty="0"/>
              <a:t>k</a:t>
            </a:r>
            <a:r>
              <a:rPr lang="en-US" sz="2000" dirty="0"/>
              <a:t> = (</a:t>
            </a:r>
            <a:r>
              <a:rPr lang="en-US" sz="2000" dirty="0" err="1">
                <a:latin typeface="Symbol" pitchFamily="18" charset="2"/>
              </a:rPr>
              <a:t>f</a:t>
            </a:r>
            <a:r>
              <a:rPr lang="en-US" sz="2000" dirty="0" err="1"/>
              <a:t>,</a:t>
            </a:r>
            <a:r>
              <a:rPr lang="en-US" sz="2000" b="1" dirty="0" err="1"/>
              <a:t>A</a:t>
            </a:r>
            <a:r>
              <a:rPr lang="en-US" sz="2000" dirty="0"/>
              <a:t>), </a:t>
            </a:r>
            <a:r>
              <a:rPr lang="en-US" sz="2000" b="1" dirty="0"/>
              <a:t>E</a:t>
            </a:r>
            <a:r>
              <a:rPr lang="en-US" sz="2000" dirty="0"/>
              <a:t> and </a:t>
            </a:r>
            <a:r>
              <a:rPr lang="en-US" sz="2000" b="1" dirty="0"/>
              <a:t>H</a:t>
            </a:r>
            <a:r>
              <a:rPr lang="en-US" sz="2000" dirty="0"/>
              <a:t> are uniquely determined, but given </a:t>
            </a:r>
            <a:r>
              <a:rPr lang="en-US" sz="2000" b="1" dirty="0"/>
              <a:t>E</a:t>
            </a:r>
            <a:r>
              <a:rPr lang="en-US" sz="2000" dirty="0"/>
              <a:t> and </a:t>
            </a:r>
            <a:r>
              <a:rPr lang="en-US" sz="2000" b="1" dirty="0"/>
              <a:t>H</a:t>
            </a:r>
            <a:r>
              <a:rPr lang="en-US" sz="2000" dirty="0"/>
              <a:t>, </a:t>
            </a:r>
          </a:p>
          <a:p>
            <a:r>
              <a:rPr lang="en-US" sz="2000" dirty="0"/>
              <a:t>	A</a:t>
            </a:r>
            <a:r>
              <a:rPr lang="en-US" sz="2000" baseline="30000" dirty="0"/>
              <a:t>k</a:t>
            </a:r>
            <a:r>
              <a:rPr lang="en-US" sz="2000" dirty="0"/>
              <a:t> =(</a:t>
            </a:r>
            <a:r>
              <a:rPr lang="en-US" sz="2000" dirty="0" err="1">
                <a:latin typeface="Symbol" pitchFamily="18" charset="2"/>
              </a:rPr>
              <a:t>f</a:t>
            </a:r>
            <a:r>
              <a:rPr lang="en-US" sz="2000" dirty="0" err="1"/>
              <a:t>,</a:t>
            </a:r>
            <a:r>
              <a:rPr lang="en-US" sz="2000" b="1" dirty="0" err="1"/>
              <a:t>A</a:t>
            </a:r>
            <a:r>
              <a:rPr lang="en-US" sz="2000" dirty="0"/>
              <a:t>) is </a:t>
            </a:r>
            <a:r>
              <a:rPr lang="en-US" sz="2000" i="1" dirty="0"/>
              <a:t>not</a:t>
            </a:r>
            <a:r>
              <a:rPr lang="en-US" sz="2000" dirty="0"/>
              <a:t> uniquely determined.</a:t>
            </a:r>
          </a:p>
        </p:txBody>
      </p:sp>
      <p:pic>
        <p:nvPicPr>
          <p:cNvPr id="6" name="Picture 2">
            <a:extLst>
              <a:ext uri="{FF2B5EF4-FFF2-40B4-BE49-F238E27FC236}">
                <a16:creationId xmlns:a16="http://schemas.microsoft.com/office/drawing/2014/main" id="{91C28D0F-E48D-4E1E-B306-1AE34F40045F}"/>
              </a:ext>
            </a:extLst>
          </p:cNvPr>
          <p:cNvPicPr>
            <a:picLocks noChangeAspect="1" noChangeArrowheads="1"/>
          </p:cNvPicPr>
          <p:nvPr/>
        </p:nvPicPr>
        <p:blipFill>
          <a:blip r:embed="rId2" cstate="print"/>
          <a:srcRect/>
          <a:stretch>
            <a:fillRect/>
          </a:stretch>
        </p:blipFill>
        <p:spPr bwMode="auto">
          <a:xfrm>
            <a:off x="1371600" y="1447800"/>
            <a:ext cx="534761" cy="571500"/>
          </a:xfrm>
          <a:prstGeom prst="rect">
            <a:avLst/>
          </a:prstGeom>
          <a:noFill/>
          <a:ln w="9525">
            <a:noFill/>
            <a:miter lim="800000"/>
            <a:headEnd/>
            <a:tailEnd/>
          </a:ln>
        </p:spPr>
      </p:pic>
      <p:sp>
        <p:nvSpPr>
          <p:cNvPr id="7" name="TextBox 6">
            <a:extLst>
              <a:ext uri="{FF2B5EF4-FFF2-40B4-BE49-F238E27FC236}">
                <a16:creationId xmlns:a16="http://schemas.microsoft.com/office/drawing/2014/main" id="{7AD941EC-0F28-4C17-A1DB-B9296132F15C}"/>
              </a:ext>
            </a:extLst>
          </p:cNvPr>
          <p:cNvSpPr txBox="1"/>
          <p:nvPr/>
        </p:nvSpPr>
        <p:spPr>
          <a:xfrm>
            <a:off x="0" y="1485900"/>
            <a:ext cx="9144000" cy="400110"/>
          </a:xfrm>
          <a:prstGeom prst="rect">
            <a:avLst/>
          </a:prstGeom>
          <a:noFill/>
        </p:spPr>
        <p:txBody>
          <a:bodyPr wrap="square" rtlCol="0">
            <a:spAutoFit/>
          </a:bodyPr>
          <a:lstStyle/>
          <a:p>
            <a:r>
              <a:rPr lang="en-US" sz="2000" dirty="0"/>
              <a:t>We can add	  to each component of A</a:t>
            </a:r>
            <a:r>
              <a:rPr lang="en-US" sz="2000" baseline="-25000" dirty="0"/>
              <a:t>k</a:t>
            </a:r>
            <a:r>
              <a:rPr lang="en-US" sz="2000" dirty="0"/>
              <a:t>, where f = f(</a:t>
            </a:r>
            <a:r>
              <a:rPr lang="en-US" sz="2000" dirty="0" err="1"/>
              <a:t>x,y,z,t</a:t>
            </a:r>
            <a:r>
              <a:rPr lang="en-US" sz="2000" dirty="0"/>
              <a:t>) is an </a:t>
            </a:r>
            <a:r>
              <a:rPr lang="en-US" sz="2000" dirty="0" err="1"/>
              <a:t>arbritary</a:t>
            </a:r>
            <a:r>
              <a:rPr lang="en-US" sz="2000" dirty="0"/>
              <a:t> function.</a:t>
            </a:r>
          </a:p>
        </p:txBody>
      </p:sp>
      <p:sp>
        <p:nvSpPr>
          <p:cNvPr id="8" name="TextBox 7">
            <a:extLst>
              <a:ext uri="{FF2B5EF4-FFF2-40B4-BE49-F238E27FC236}">
                <a16:creationId xmlns:a16="http://schemas.microsoft.com/office/drawing/2014/main" id="{00301D17-7C35-4D8D-ACFB-9252897895C0}"/>
              </a:ext>
            </a:extLst>
          </p:cNvPr>
          <p:cNvSpPr txBox="1"/>
          <p:nvPr/>
        </p:nvSpPr>
        <p:spPr>
          <a:xfrm>
            <a:off x="32657" y="2299037"/>
            <a:ext cx="3891899" cy="400110"/>
          </a:xfrm>
          <a:prstGeom prst="rect">
            <a:avLst/>
          </a:prstGeom>
          <a:noFill/>
        </p:spPr>
        <p:txBody>
          <a:bodyPr wrap="none" rtlCol="0">
            <a:spAutoFit/>
          </a:bodyPr>
          <a:lstStyle/>
          <a:p>
            <a:r>
              <a:rPr lang="en-US" sz="2000" dirty="0"/>
              <a:t>Then the transformed 4-potential is</a:t>
            </a:r>
          </a:p>
        </p:txBody>
      </p:sp>
      <p:pic>
        <p:nvPicPr>
          <p:cNvPr id="9" name="Picture 3">
            <a:extLst>
              <a:ext uri="{FF2B5EF4-FFF2-40B4-BE49-F238E27FC236}">
                <a16:creationId xmlns:a16="http://schemas.microsoft.com/office/drawing/2014/main" id="{69813695-7C25-42C5-A7E9-DC2CD0937724}"/>
              </a:ext>
            </a:extLst>
          </p:cNvPr>
          <p:cNvPicPr>
            <a:picLocks noChangeAspect="1" noChangeArrowheads="1"/>
          </p:cNvPicPr>
          <p:nvPr/>
        </p:nvPicPr>
        <p:blipFill>
          <a:blip r:embed="rId3" cstate="print"/>
          <a:srcRect/>
          <a:stretch>
            <a:fillRect/>
          </a:stretch>
        </p:blipFill>
        <p:spPr bwMode="auto">
          <a:xfrm>
            <a:off x="3620798" y="2209290"/>
            <a:ext cx="1484602" cy="642938"/>
          </a:xfrm>
          <a:prstGeom prst="rect">
            <a:avLst/>
          </a:prstGeom>
          <a:noFill/>
          <a:ln w="9525">
            <a:noFill/>
            <a:miter lim="800000"/>
            <a:headEnd/>
            <a:tailEnd/>
          </a:ln>
        </p:spPr>
      </p:pic>
      <p:sp>
        <p:nvSpPr>
          <p:cNvPr id="10" name="TextBox 9">
            <a:extLst>
              <a:ext uri="{FF2B5EF4-FFF2-40B4-BE49-F238E27FC236}">
                <a16:creationId xmlns:a16="http://schemas.microsoft.com/office/drawing/2014/main" id="{53D5009B-7CA2-4EE2-913D-41B83409B277}"/>
              </a:ext>
            </a:extLst>
          </p:cNvPr>
          <p:cNvSpPr txBox="1"/>
          <p:nvPr/>
        </p:nvSpPr>
        <p:spPr>
          <a:xfrm>
            <a:off x="42120" y="2941072"/>
            <a:ext cx="5259197" cy="400110"/>
          </a:xfrm>
          <a:prstGeom prst="rect">
            <a:avLst/>
          </a:prstGeom>
          <a:noFill/>
        </p:spPr>
        <p:txBody>
          <a:bodyPr wrap="none" rtlCol="0">
            <a:spAutoFit/>
          </a:bodyPr>
          <a:lstStyle/>
          <a:p>
            <a:r>
              <a:rPr lang="en-US" sz="2000" dirty="0"/>
              <a:t>A new term appears in the transformed action:</a:t>
            </a:r>
          </a:p>
        </p:txBody>
      </p:sp>
      <p:pic>
        <p:nvPicPr>
          <p:cNvPr id="11" name="Picture 3">
            <a:extLst>
              <a:ext uri="{FF2B5EF4-FFF2-40B4-BE49-F238E27FC236}">
                <a16:creationId xmlns:a16="http://schemas.microsoft.com/office/drawing/2014/main" id="{3C881B21-1D74-4812-80F0-A933EDF81562}"/>
              </a:ext>
            </a:extLst>
          </p:cNvPr>
          <p:cNvPicPr>
            <a:picLocks noGrp="1" noChangeAspect="1" noChangeArrowheads="1"/>
          </p:cNvPicPr>
          <p:nvPr>
            <p:ph idx="1"/>
          </p:nvPr>
        </p:nvPicPr>
        <p:blipFill>
          <a:blip r:embed="rId4" cstate="print"/>
          <a:srcRect/>
          <a:stretch>
            <a:fillRect/>
          </a:stretch>
        </p:blipFill>
        <p:spPr bwMode="auto">
          <a:xfrm>
            <a:off x="4038600" y="3419243"/>
            <a:ext cx="4934989" cy="990600"/>
          </a:xfrm>
          <a:prstGeom prst="rect">
            <a:avLst/>
          </a:prstGeom>
          <a:noFill/>
          <a:ln w="9525">
            <a:noFill/>
            <a:miter lim="800000"/>
            <a:headEnd/>
            <a:tailEnd/>
          </a:ln>
        </p:spPr>
      </p:pic>
      <mc:AlternateContent xmlns:mc="http://schemas.openxmlformats.org/markup-compatibility/2006">
        <mc:Choice xmlns:p14="http://schemas.microsoft.com/office/powerpoint/2010/main" Requires="p14">
          <p:contentPart p14:bwMode="auto" r:id="rId5">
            <p14:nvContentPartPr>
              <p14:cNvPr id="12" name="Ink 11">
                <a:extLst>
                  <a:ext uri="{FF2B5EF4-FFF2-40B4-BE49-F238E27FC236}">
                    <a16:creationId xmlns:a16="http://schemas.microsoft.com/office/drawing/2014/main" id="{99E0CBE1-9306-420A-8877-FCB23B315453}"/>
                  </a:ext>
                </a:extLst>
              </p14:cNvPr>
              <p14:cNvContentPartPr/>
              <p14:nvPr/>
            </p14:nvContentPartPr>
            <p14:xfrm>
              <a:off x="5217437" y="3405426"/>
              <a:ext cx="83880" cy="51840"/>
            </p14:xfrm>
          </p:contentPart>
        </mc:Choice>
        <mc:Fallback>
          <p:pic>
            <p:nvPicPr>
              <p:cNvPr id="12" name="Ink 11">
                <a:extLst>
                  <a:ext uri="{FF2B5EF4-FFF2-40B4-BE49-F238E27FC236}">
                    <a16:creationId xmlns:a16="http://schemas.microsoft.com/office/drawing/2014/main" id="{99E0CBE1-9306-420A-8877-FCB23B315453}"/>
                  </a:ext>
                </a:extLst>
              </p:cNvPr>
              <p:cNvPicPr/>
              <p:nvPr/>
            </p:nvPicPr>
            <p:blipFill>
              <a:blip r:embed="rId6"/>
              <a:stretch>
                <a:fillRect/>
              </a:stretch>
            </p:blipFill>
            <p:spPr>
              <a:xfrm>
                <a:off x="5154437" y="3342426"/>
                <a:ext cx="209520" cy="17748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3" name="Ink 12">
                <a:extLst>
                  <a:ext uri="{FF2B5EF4-FFF2-40B4-BE49-F238E27FC236}">
                    <a16:creationId xmlns:a16="http://schemas.microsoft.com/office/drawing/2014/main" id="{BA5FB721-0C9E-4D47-8E6A-07A285615EB1}"/>
                  </a:ext>
                </a:extLst>
              </p14:cNvPr>
              <p14:cNvContentPartPr/>
              <p14:nvPr/>
            </p14:nvContentPartPr>
            <p14:xfrm>
              <a:off x="6293837" y="4352226"/>
              <a:ext cx="79200" cy="66960"/>
            </p14:xfrm>
          </p:contentPart>
        </mc:Choice>
        <mc:Fallback>
          <p:pic>
            <p:nvPicPr>
              <p:cNvPr id="13" name="Ink 12">
                <a:extLst>
                  <a:ext uri="{FF2B5EF4-FFF2-40B4-BE49-F238E27FC236}">
                    <a16:creationId xmlns:a16="http://schemas.microsoft.com/office/drawing/2014/main" id="{BA5FB721-0C9E-4D47-8E6A-07A285615EB1}"/>
                  </a:ext>
                </a:extLst>
              </p:cNvPr>
              <p:cNvPicPr/>
              <p:nvPr/>
            </p:nvPicPr>
            <p:blipFill>
              <a:blip r:embed="rId8"/>
              <a:stretch>
                <a:fillRect/>
              </a:stretch>
            </p:blipFill>
            <p:spPr>
              <a:xfrm>
                <a:off x="6230837" y="4289226"/>
                <a:ext cx="204840" cy="192600"/>
              </a:xfrm>
              <a:prstGeom prst="rect">
                <a:avLst/>
              </a:prstGeom>
            </p:spPr>
          </p:pic>
        </mc:Fallback>
      </mc:AlternateContent>
      <p:grpSp>
        <p:nvGrpSpPr>
          <p:cNvPr id="19" name="Group 18">
            <a:extLst>
              <a:ext uri="{FF2B5EF4-FFF2-40B4-BE49-F238E27FC236}">
                <a16:creationId xmlns:a16="http://schemas.microsoft.com/office/drawing/2014/main" id="{E03DE622-FEFE-4872-B2F9-01F423237890}"/>
              </a:ext>
            </a:extLst>
          </p:cNvPr>
          <p:cNvGrpSpPr/>
          <p:nvPr/>
        </p:nvGrpSpPr>
        <p:grpSpPr>
          <a:xfrm>
            <a:off x="8126597" y="3810426"/>
            <a:ext cx="137520" cy="136800"/>
            <a:chOff x="7440797" y="4048783"/>
            <a:chExt cx="137520" cy="136800"/>
          </a:xfrm>
        </p:grpSpPr>
        <mc:AlternateContent xmlns:mc="http://schemas.openxmlformats.org/markup-compatibility/2006">
          <mc:Choice xmlns:p14="http://schemas.microsoft.com/office/powerpoint/2010/main" Requires="p14">
            <p:contentPart p14:bwMode="auto" r:id="rId9">
              <p14:nvContentPartPr>
                <p14:cNvPr id="14" name="Ink 13">
                  <a:extLst>
                    <a:ext uri="{FF2B5EF4-FFF2-40B4-BE49-F238E27FC236}">
                      <a16:creationId xmlns:a16="http://schemas.microsoft.com/office/drawing/2014/main" id="{4C2C224B-F97D-43EE-B2E9-96A154C889D3}"/>
                    </a:ext>
                  </a:extLst>
                </p14:cNvPr>
                <p14:cNvContentPartPr/>
                <p14:nvPr/>
              </p14:nvContentPartPr>
              <p14:xfrm>
                <a:off x="7508117" y="4048783"/>
                <a:ext cx="70200" cy="136800"/>
              </p14:xfrm>
            </p:contentPart>
          </mc:Choice>
          <mc:Fallback>
            <p:pic>
              <p:nvPicPr>
                <p:cNvPr id="14" name="Ink 13">
                  <a:extLst>
                    <a:ext uri="{FF2B5EF4-FFF2-40B4-BE49-F238E27FC236}">
                      <a16:creationId xmlns:a16="http://schemas.microsoft.com/office/drawing/2014/main" id="{4C2C224B-F97D-43EE-B2E9-96A154C889D3}"/>
                    </a:ext>
                  </a:extLst>
                </p:cNvPr>
                <p:cNvPicPr/>
                <p:nvPr/>
              </p:nvPicPr>
              <p:blipFill>
                <a:blip r:embed="rId10"/>
                <a:stretch>
                  <a:fillRect/>
                </a:stretch>
              </p:blipFill>
              <p:spPr>
                <a:xfrm>
                  <a:off x="7445117" y="3986143"/>
                  <a:ext cx="195840" cy="26244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5" name="Ink 14">
                  <a:extLst>
                    <a:ext uri="{FF2B5EF4-FFF2-40B4-BE49-F238E27FC236}">
                      <a16:creationId xmlns:a16="http://schemas.microsoft.com/office/drawing/2014/main" id="{7E11AE03-53E9-461D-B253-EB9CFD06B83C}"/>
                    </a:ext>
                  </a:extLst>
                </p14:cNvPr>
                <p14:cNvContentPartPr/>
                <p14:nvPr/>
              </p14:nvContentPartPr>
              <p14:xfrm>
                <a:off x="7443317" y="4084423"/>
                <a:ext cx="22320" cy="46080"/>
              </p14:xfrm>
            </p:contentPart>
          </mc:Choice>
          <mc:Fallback>
            <p:pic>
              <p:nvPicPr>
                <p:cNvPr id="15" name="Ink 14">
                  <a:extLst>
                    <a:ext uri="{FF2B5EF4-FFF2-40B4-BE49-F238E27FC236}">
                      <a16:creationId xmlns:a16="http://schemas.microsoft.com/office/drawing/2014/main" id="{7E11AE03-53E9-461D-B253-EB9CFD06B83C}"/>
                    </a:ext>
                  </a:extLst>
                </p:cNvPr>
                <p:cNvPicPr/>
                <p:nvPr/>
              </p:nvPicPr>
              <p:blipFill>
                <a:blip r:embed="rId12"/>
                <a:stretch>
                  <a:fillRect/>
                </a:stretch>
              </p:blipFill>
              <p:spPr>
                <a:xfrm>
                  <a:off x="7380317" y="4021423"/>
                  <a:ext cx="14796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7" name="Ink 16">
                  <a:extLst>
                    <a:ext uri="{FF2B5EF4-FFF2-40B4-BE49-F238E27FC236}">
                      <a16:creationId xmlns:a16="http://schemas.microsoft.com/office/drawing/2014/main" id="{9EB5378B-2F7C-4618-9CD2-4FFFEDA31FCF}"/>
                    </a:ext>
                  </a:extLst>
                </p14:cNvPr>
                <p14:cNvContentPartPr/>
                <p14:nvPr/>
              </p14:nvContentPartPr>
              <p14:xfrm>
                <a:off x="7440797" y="4111783"/>
                <a:ext cx="67680" cy="18360"/>
              </p14:xfrm>
            </p:contentPart>
          </mc:Choice>
          <mc:Fallback>
            <p:pic>
              <p:nvPicPr>
                <p:cNvPr id="17" name="Ink 16">
                  <a:extLst>
                    <a:ext uri="{FF2B5EF4-FFF2-40B4-BE49-F238E27FC236}">
                      <a16:creationId xmlns:a16="http://schemas.microsoft.com/office/drawing/2014/main" id="{9EB5378B-2F7C-4618-9CD2-4FFFEDA31FCF}"/>
                    </a:ext>
                  </a:extLst>
                </p:cNvPr>
                <p:cNvPicPr/>
                <p:nvPr/>
              </p:nvPicPr>
              <p:blipFill>
                <a:blip r:embed="rId14"/>
                <a:stretch>
                  <a:fillRect/>
                </a:stretch>
              </p:blipFill>
              <p:spPr>
                <a:xfrm>
                  <a:off x="7377797" y="4049143"/>
                  <a:ext cx="193320" cy="14400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8" name="Ink 17">
                  <a:extLst>
                    <a:ext uri="{FF2B5EF4-FFF2-40B4-BE49-F238E27FC236}">
                      <a16:creationId xmlns:a16="http://schemas.microsoft.com/office/drawing/2014/main" id="{E5AF317F-7690-4BC0-9D07-1C2CC01F87FA}"/>
                    </a:ext>
                  </a:extLst>
                </p14:cNvPr>
                <p14:cNvContentPartPr/>
                <p14:nvPr/>
              </p14:nvContentPartPr>
              <p14:xfrm>
                <a:off x="7463117" y="4164703"/>
                <a:ext cx="20520" cy="1440"/>
              </p14:xfrm>
            </p:contentPart>
          </mc:Choice>
          <mc:Fallback>
            <p:pic>
              <p:nvPicPr>
                <p:cNvPr id="18" name="Ink 17">
                  <a:extLst>
                    <a:ext uri="{FF2B5EF4-FFF2-40B4-BE49-F238E27FC236}">
                      <a16:creationId xmlns:a16="http://schemas.microsoft.com/office/drawing/2014/main" id="{E5AF317F-7690-4BC0-9D07-1C2CC01F87FA}"/>
                    </a:ext>
                  </a:extLst>
                </p:cNvPr>
                <p:cNvPicPr/>
                <p:nvPr/>
              </p:nvPicPr>
              <p:blipFill>
                <a:blip r:embed="rId16"/>
                <a:stretch>
                  <a:fillRect/>
                </a:stretch>
              </p:blipFill>
              <p:spPr>
                <a:xfrm>
                  <a:off x="7400477" y="4101703"/>
                  <a:ext cx="146160" cy="1270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7">
            <p14:nvContentPartPr>
              <p14:cNvPr id="21" name="Ink 20">
                <a:extLst>
                  <a:ext uri="{FF2B5EF4-FFF2-40B4-BE49-F238E27FC236}">
                    <a16:creationId xmlns:a16="http://schemas.microsoft.com/office/drawing/2014/main" id="{CABDC04F-8A76-4187-863F-202A1CBA4D9C}"/>
                  </a:ext>
                </a:extLst>
              </p14:cNvPr>
              <p14:cNvContentPartPr/>
              <p14:nvPr/>
            </p14:nvContentPartPr>
            <p14:xfrm>
              <a:off x="8176637" y="4079346"/>
              <a:ext cx="43920" cy="25200"/>
            </p14:xfrm>
          </p:contentPart>
        </mc:Choice>
        <mc:Fallback>
          <p:pic>
            <p:nvPicPr>
              <p:cNvPr id="21" name="Ink 20">
                <a:extLst>
                  <a:ext uri="{FF2B5EF4-FFF2-40B4-BE49-F238E27FC236}">
                    <a16:creationId xmlns:a16="http://schemas.microsoft.com/office/drawing/2014/main" id="{CABDC04F-8A76-4187-863F-202A1CBA4D9C}"/>
                  </a:ext>
                </a:extLst>
              </p:cNvPr>
              <p:cNvPicPr/>
              <p:nvPr/>
            </p:nvPicPr>
            <p:blipFill>
              <a:blip r:embed="rId18"/>
              <a:stretch>
                <a:fillRect/>
              </a:stretch>
            </p:blipFill>
            <p:spPr>
              <a:xfrm>
                <a:off x="8113637" y="4016706"/>
                <a:ext cx="169560" cy="15084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22" name="Ink 21">
                <a:extLst>
                  <a:ext uri="{FF2B5EF4-FFF2-40B4-BE49-F238E27FC236}">
                    <a16:creationId xmlns:a16="http://schemas.microsoft.com/office/drawing/2014/main" id="{DB3B5CA2-77A0-4B23-91EE-24B6048FCAAE}"/>
                  </a:ext>
                </a:extLst>
              </p14:cNvPr>
              <p14:cNvContentPartPr/>
              <p14:nvPr/>
            </p14:nvContentPartPr>
            <p14:xfrm>
              <a:off x="7718357" y="4047666"/>
              <a:ext cx="29520" cy="34920"/>
            </p14:xfrm>
          </p:contentPart>
        </mc:Choice>
        <mc:Fallback>
          <p:pic>
            <p:nvPicPr>
              <p:cNvPr id="22" name="Ink 21">
                <a:extLst>
                  <a:ext uri="{FF2B5EF4-FFF2-40B4-BE49-F238E27FC236}">
                    <a16:creationId xmlns:a16="http://schemas.microsoft.com/office/drawing/2014/main" id="{DB3B5CA2-77A0-4B23-91EE-24B6048FCAAE}"/>
                  </a:ext>
                </a:extLst>
              </p:cNvPr>
              <p:cNvPicPr/>
              <p:nvPr/>
            </p:nvPicPr>
            <p:blipFill>
              <a:blip r:embed="rId20"/>
              <a:stretch>
                <a:fillRect/>
              </a:stretch>
            </p:blipFill>
            <p:spPr>
              <a:xfrm>
                <a:off x="7655357" y="3984666"/>
                <a:ext cx="155160" cy="16056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23" name="Ink 22">
                <a:extLst>
                  <a:ext uri="{FF2B5EF4-FFF2-40B4-BE49-F238E27FC236}">
                    <a16:creationId xmlns:a16="http://schemas.microsoft.com/office/drawing/2014/main" id="{0059B125-7D2D-4B88-BDCA-03EEDAB93FDB}"/>
                  </a:ext>
                </a:extLst>
              </p14:cNvPr>
              <p14:cNvContentPartPr/>
              <p14:nvPr/>
            </p14:nvContentPartPr>
            <p14:xfrm>
              <a:off x="7859477" y="4150986"/>
              <a:ext cx="11880" cy="16920"/>
            </p14:xfrm>
          </p:contentPart>
        </mc:Choice>
        <mc:Fallback>
          <p:pic>
            <p:nvPicPr>
              <p:cNvPr id="23" name="Ink 22">
                <a:extLst>
                  <a:ext uri="{FF2B5EF4-FFF2-40B4-BE49-F238E27FC236}">
                    <a16:creationId xmlns:a16="http://schemas.microsoft.com/office/drawing/2014/main" id="{0059B125-7D2D-4B88-BDCA-03EEDAB93FDB}"/>
                  </a:ext>
                </a:extLst>
              </p:cNvPr>
              <p:cNvPicPr/>
              <p:nvPr/>
            </p:nvPicPr>
            <p:blipFill>
              <a:blip r:embed="rId22"/>
              <a:stretch>
                <a:fillRect/>
              </a:stretch>
            </p:blipFill>
            <p:spPr>
              <a:xfrm>
                <a:off x="7796837" y="4087986"/>
                <a:ext cx="137520" cy="14256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24" name="Ink 23">
                <a:extLst>
                  <a:ext uri="{FF2B5EF4-FFF2-40B4-BE49-F238E27FC236}">
                    <a16:creationId xmlns:a16="http://schemas.microsoft.com/office/drawing/2014/main" id="{28DC5746-87CE-456F-A10F-351FD53FB623}"/>
                  </a:ext>
                </a:extLst>
              </p14:cNvPr>
              <p14:cNvContentPartPr/>
              <p14:nvPr/>
            </p14:nvContentPartPr>
            <p14:xfrm>
              <a:off x="7506677" y="3616026"/>
              <a:ext cx="1176480" cy="572400"/>
            </p14:xfrm>
          </p:contentPart>
        </mc:Choice>
        <mc:Fallback>
          <p:pic>
            <p:nvPicPr>
              <p:cNvPr id="24" name="Ink 23">
                <a:extLst>
                  <a:ext uri="{FF2B5EF4-FFF2-40B4-BE49-F238E27FC236}">
                    <a16:creationId xmlns:a16="http://schemas.microsoft.com/office/drawing/2014/main" id="{28DC5746-87CE-456F-A10F-351FD53FB623}"/>
                  </a:ext>
                </a:extLst>
              </p:cNvPr>
              <p:cNvPicPr/>
              <p:nvPr/>
            </p:nvPicPr>
            <p:blipFill>
              <a:blip r:embed="rId24"/>
              <a:stretch>
                <a:fillRect/>
              </a:stretch>
            </p:blipFill>
            <p:spPr>
              <a:xfrm>
                <a:off x="7452677" y="3508026"/>
                <a:ext cx="1284120" cy="78804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25" name="Ink 24">
                <a:extLst>
                  <a:ext uri="{FF2B5EF4-FFF2-40B4-BE49-F238E27FC236}">
                    <a16:creationId xmlns:a16="http://schemas.microsoft.com/office/drawing/2014/main" id="{83E57984-0AB2-4004-9FB3-8E4F0A8CA3B3}"/>
                  </a:ext>
                </a:extLst>
              </p14:cNvPr>
              <p14:cNvContentPartPr/>
              <p14:nvPr/>
            </p14:nvContentPartPr>
            <p14:xfrm>
              <a:off x="8631317" y="3583986"/>
              <a:ext cx="62640" cy="546120"/>
            </p14:xfrm>
          </p:contentPart>
        </mc:Choice>
        <mc:Fallback>
          <p:pic>
            <p:nvPicPr>
              <p:cNvPr id="25" name="Ink 24">
                <a:extLst>
                  <a:ext uri="{FF2B5EF4-FFF2-40B4-BE49-F238E27FC236}">
                    <a16:creationId xmlns:a16="http://schemas.microsoft.com/office/drawing/2014/main" id="{83E57984-0AB2-4004-9FB3-8E4F0A8CA3B3}"/>
                  </a:ext>
                </a:extLst>
              </p:cNvPr>
              <p:cNvPicPr/>
              <p:nvPr/>
            </p:nvPicPr>
            <p:blipFill>
              <a:blip r:embed="rId26"/>
              <a:stretch>
                <a:fillRect/>
              </a:stretch>
            </p:blipFill>
            <p:spPr>
              <a:xfrm>
                <a:off x="8577317" y="3475986"/>
                <a:ext cx="170280" cy="76176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26" name="Ink 25">
                <a:extLst>
                  <a:ext uri="{FF2B5EF4-FFF2-40B4-BE49-F238E27FC236}">
                    <a16:creationId xmlns:a16="http://schemas.microsoft.com/office/drawing/2014/main" id="{48B8F281-946E-4CE8-9A0D-310938364513}"/>
                  </a:ext>
                </a:extLst>
              </p14:cNvPr>
              <p14:cNvContentPartPr/>
              <p14:nvPr/>
            </p14:nvContentPartPr>
            <p14:xfrm>
              <a:off x="7478957" y="3571386"/>
              <a:ext cx="1079640" cy="583920"/>
            </p14:xfrm>
          </p:contentPart>
        </mc:Choice>
        <mc:Fallback>
          <p:pic>
            <p:nvPicPr>
              <p:cNvPr id="26" name="Ink 25">
                <a:extLst>
                  <a:ext uri="{FF2B5EF4-FFF2-40B4-BE49-F238E27FC236}">
                    <a16:creationId xmlns:a16="http://schemas.microsoft.com/office/drawing/2014/main" id="{48B8F281-946E-4CE8-9A0D-310938364513}"/>
                  </a:ext>
                </a:extLst>
              </p:cNvPr>
              <p:cNvPicPr/>
              <p:nvPr/>
            </p:nvPicPr>
            <p:blipFill>
              <a:blip r:embed="rId28"/>
              <a:stretch>
                <a:fillRect/>
              </a:stretch>
            </p:blipFill>
            <p:spPr>
              <a:xfrm>
                <a:off x="7425317" y="3463386"/>
                <a:ext cx="1187280" cy="79956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27" name="Ink 26">
                <a:extLst>
                  <a:ext uri="{FF2B5EF4-FFF2-40B4-BE49-F238E27FC236}">
                    <a16:creationId xmlns:a16="http://schemas.microsoft.com/office/drawing/2014/main" id="{0BA3C876-EC38-4CA6-B8E1-5BC4DD16D2E7}"/>
                  </a:ext>
                </a:extLst>
              </p14:cNvPr>
              <p14:cNvContentPartPr/>
              <p14:nvPr/>
            </p14:nvContentPartPr>
            <p14:xfrm>
              <a:off x="1403237" y="1589983"/>
              <a:ext cx="437760" cy="316800"/>
            </p14:xfrm>
          </p:contentPart>
        </mc:Choice>
        <mc:Fallback>
          <p:pic>
            <p:nvPicPr>
              <p:cNvPr id="27" name="Ink 26">
                <a:extLst>
                  <a:ext uri="{FF2B5EF4-FFF2-40B4-BE49-F238E27FC236}">
                    <a16:creationId xmlns:a16="http://schemas.microsoft.com/office/drawing/2014/main" id="{0BA3C876-EC38-4CA6-B8E1-5BC4DD16D2E7}"/>
                  </a:ext>
                </a:extLst>
              </p:cNvPr>
              <p:cNvPicPr/>
              <p:nvPr/>
            </p:nvPicPr>
            <p:blipFill>
              <a:blip r:embed="rId30"/>
              <a:stretch>
                <a:fillRect/>
              </a:stretch>
            </p:blipFill>
            <p:spPr>
              <a:xfrm>
                <a:off x="1349237" y="1481983"/>
                <a:ext cx="545400" cy="53244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8" name="Ink 27">
                <a:extLst>
                  <a:ext uri="{FF2B5EF4-FFF2-40B4-BE49-F238E27FC236}">
                    <a16:creationId xmlns:a16="http://schemas.microsoft.com/office/drawing/2014/main" id="{47970ECD-E81D-48A5-8341-D4E5A3CD473F}"/>
                  </a:ext>
                </a:extLst>
              </p14:cNvPr>
              <p14:cNvContentPartPr/>
              <p14:nvPr/>
            </p14:nvContentPartPr>
            <p14:xfrm>
              <a:off x="4616597" y="2343103"/>
              <a:ext cx="479880" cy="481680"/>
            </p14:xfrm>
          </p:contentPart>
        </mc:Choice>
        <mc:Fallback>
          <p:pic>
            <p:nvPicPr>
              <p:cNvPr id="28" name="Ink 27">
                <a:extLst>
                  <a:ext uri="{FF2B5EF4-FFF2-40B4-BE49-F238E27FC236}">
                    <a16:creationId xmlns:a16="http://schemas.microsoft.com/office/drawing/2014/main" id="{47970ECD-E81D-48A5-8341-D4E5A3CD473F}"/>
                  </a:ext>
                </a:extLst>
              </p:cNvPr>
              <p:cNvPicPr/>
              <p:nvPr/>
            </p:nvPicPr>
            <p:blipFill>
              <a:blip r:embed="rId32"/>
              <a:stretch>
                <a:fillRect/>
              </a:stretch>
            </p:blipFill>
            <p:spPr>
              <a:xfrm>
                <a:off x="4562957" y="2235103"/>
                <a:ext cx="587520" cy="69732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9" name="Ink 28">
                <a:extLst>
                  <a:ext uri="{FF2B5EF4-FFF2-40B4-BE49-F238E27FC236}">
                    <a16:creationId xmlns:a16="http://schemas.microsoft.com/office/drawing/2014/main" id="{8C9ECF97-8087-4811-80C3-7C2819552E01}"/>
                  </a:ext>
                </a:extLst>
              </p14:cNvPr>
              <p14:cNvContentPartPr/>
              <p14:nvPr/>
            </p14:nvContentPartPr>
            <p14:xfrm>
              <a:off x="349157" y="3117876"/>
              <a:ext cx="969120" cy="73800"/>
            </p14:xfrm>
          </p:contentPart>
        </mc:Choice>
        <mc:Fallback>
          <p:pic>
            <p:nvPicPr>
              <p:cNvPr id="29" name="Ink 28">
                <a:extLst>
                  <a:ext uri="{FF2B5EF4-FFF2-40B4-BE49-F238E27FC236}">
                    <a16:creationId xmlns:a16="http://schemas.microsoft.com/office/drawing/2014/main" id="{8C9ECF97-8087-4811-80C3-7C2819552E01}"/>
                  </a:ext>
                </a:extLst>
              </p:cNvPr>
              <p:cNvPicPr/>
              <p:nvPr/>
            </p:nvPicPr>
            <p:blipFill>
              <a:blip r:embed="rId34"/>
              <a:stretch>
                <a:fillRect/>
              </a:stretch>
            </p:blipFill>
            <p:spPr>
              <a:xfrm>
                <a:off x="295157" y="3009876"/>
                <a:ext cx="1076760" cy="289440"/>
              </a:xfrm>
              <a:prstGeom prst="rect">
                <a:avLst/>
              </a:prstGeom>
            </p:spPr>
          </p:pic>
        </mc:Fallback>
      </mc:AlternateContent>
      <p:pic>
        <p:nvPicPr>
          <p:cNvPr id="30" name="Picture 2">
            <a:extLst>
              <a:ext uri="{FF2B5EF4-FFF2-40B4-BE49-F238E27FC236}">
                <a16:creationId xmlns:a16="http://schemas.microsoft.com/office/drawing/2014/main" id="{A233EB28-9489-4A7B-A512-862118124DED}"/>
              </a:ext>
            </a:extLst>
          </p:cNvPr>
          <p:cNvPicPr>
            <a:picLocks noChangeAspect="1" noChangeArrowheads="1"/>
          </p:cNvPicPr>
          <p:nvPr/>
        </p:nvPicPr>
        <p:blipFill rotWithShape="1">
          <a:blip r:embed="rId35" cstate="print"/>
          <a:srcRect l="20204" t="16667" r="40519" b="50000"/>
          <a:stretch/>
        </p:blipFill>
        <p:spPr bwMode="auto">
          <a:xfrm>
            <a:off x="4544786" y="4235044"/>
            <a:ext cx="2647981" cy="1510909"/>
          </a:xfrm>
          <a:prstGeom prst="rect">
            <a:avLst/>
          </a:prstGeom>
          <a:noFill/>
          <a:ln w="9525">
            <a:noFill/>
            <a:miter lim="800000"/>
            <a:headEnd/>
            <a:tailEnd/>
          </a:ln>
        </p:spPr>
      </p:pic>
      <p:sp>
        <p:nvSpPr>
          <p:cNvPr id="31" name="TextBox 30">
            <a:extLst>
              <a:ext uri="{FF2B5EF4-FFF2-40B4-BE49-F238E27FC236}">
                <a16:creationId xmlns:a16="http://schemas.microsoft.com/office/drawing/2014/main" id="{232D10BA-F197-4659-8AFF-917C0856E02E}"/>
              </a:ext>
            </a:extLst>
          </p:cNvPr>
          <p:cNvSpPr txBox="1"/>
          <p:nvPr/>
        </p:nvSpPr>
        <p:spPr>
          <a:xfrm>
            <a:off x="1699847" y="5842337"/>
            <a:ext cx="7367953" cy="1015663"/>
          </a:xfrm>
          <a:prstGeom prst="rect">
            <a:avLst/>
          </a:prstGeom>
          <a:noFill/>
        </p:spPr>
        <p:txBody>
          <a:bodyPr wrap="square" rtlCol="0">
            <a:spAutoFit/>
          </a:bodyPr>
          <a:lstStyle/>
          <a:p>
            <a:pPr algn="r"/>
            <a:r>
              <a:rPr lang="en-US" sz="2000" dirty="0"/>
              <a:t>This difference is between functions evaluated at fixed end points. End points are not varied when applying Hamilton’s principle to find the equation of motion.  No effect on the equation of motion.</a:t>
            </a:r>
          </a:p>
        </p:txBody>
      </p:sp>
      <p:sp>
        <p:nvSpPr>
          <p:cNvPr id="32" name="TextBox 31">
            <a:extLst>
              <a:ext uri="{FF2B5EF4-FFF2-40B4-BE49-F238E27FC236}">
                <a16:creationId xmlns:a16="http://schemas.microsoft.com/office/drawing/2014/main" id="{33B5568B-DD50-4033-AFF6-65DAC2934BC3}"/>
              </a:ext>
            </a:extLst>
          </p:cNvPr>
          <p:cNvSpPr txBox="1"/>
          <p:nvPr/>
        </p:nvSpPr>
        <p:spPr>
          <a:xfrm>
            <a:off x="457200" y="3505200"/>
            <a:ext cx="1242648" cy="1938992"/>
          </a:xfrm>
          <a:prstGeom prst="rect">
            <a:avLst/>
          </a:prstGeom>
          <a:noFill/>
        </p:spPr>
        <p:txBody>
          <a:bodyPr wrap="none" rtlCol="0">
            <a:spAutoFit/>
          </a:bodyPr>
          <a:lstStyle/>
          <a:p>
            <a:r>
              <a:rPr lang="en-US" sz="2000" dirty="0"/>
              <a:t>	b</a:t>
            </a:r>
          </a:p>
          <a:p>
            <a:endParaRPr lang="en-US" sz="2000" dirty="0"/>
          </a:p>
          <a:p>
            <a:endParaRPr lang="en-US" sz="2000" dirty="0"/>
          </a:p>
          <a:p>
            <a:endParaRPr lang="en-US" sz="2000" dirty="0"/>
          </a:p>
          <a:p>
            <a:endParaRPr lang="en-US" sz="2000" dirty="0"/>
          </a:p>
          <a:p>
            <a:r>
              <a:rPr lang="en-US" sz="2000" dirty="0"/>
              <a:t>a</a:t>
            </a:r>
          </a:p>
        </p:txBody>
      </p:sp>
      <p:sp>
        <p:nvSpPr>
          <p:cNvPr id="33" name="Oval 32">
            <a:extLst>
              <a:ext uri="{FF2B5EF4-FFF2-40B4-BE49-F238E27FC236}">
                <a16:creationId xmlns:a16="http://schemas.microsoft.com/office/drawing/2014/main" id="{88368134-A0E5-4FA5-A714-276F4DF508BD}"/>
              </a:ext>
            </a:extLst>
          </p:cNvPr>
          <p:cNvSpPr/>
          <p:nvPr/>
        </p:nvSpPr>
        <p:spPr>
          <a:xfrm>
            <a:off x="685800" y="5105400"/>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CD4C9D7D-42DE-42FE-A4A8-AFDB2B3E9D39}"/>
              </a:ext>
            </a:extLst>
          </p:cNvPr>
          <p:cNvSpPr/>
          <p:nvPr/>
        </p:nvSpPr>
        <p:spPr>
          <a:xfrm>
            <a:off x="1447800" y="3810000"/>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1">
            <a:extLst>
              <a:ext uri="{FF2B5EF4-FFF2-40B4-BE49-F238E27FC236}">
                <a16:creationId xmlns:a16="http://schemas.microsoft.com/office/drawing/2014/main" id="{F400BA38-CE35-46D1-BE4B-22DD32F81980}"/>
              </a:ext>
            </a:extLst>
          </p:cNvPr>
          <p:cNvSpPr/>
          <p:nvPr/>
        </p:nvSpPr>
        <p:spPr>
          <a:xfrm>
            <a:off x="724395" y="3883231"/>
            <a:ext cx="748145" cy="1199408"/>
          </a:xfrm>
          <a:custGeom>
            <a:avLst/>
            <a:gdLst>
              <a:gd name="connsiteX0" fmla="*/ 0 w 748145"/>
              <a:gd name="connsiteY0" fmla="*/ 1199408 h 1199408"/>
              <a:gd name="connsiteX1" fmla="*/ 95002 w 748145"/>
              <a:gd name="connsiteY1" fmla="*/ 1021278 h 1199408"/>
              <a:gd name="connsiteX2" fmla="*/ 142504 w 748145"/>
              <a:gd name="connsiteY2" fmla="*/ 902525 h 1199408"/>
              <a:gd name="connsiteX3" fmla="*/ 178130 w 748145"/>
              <a:gd name="connsiteY3" fmla="*/ 843148 h 1199408"/>
              <a:gd name="connsiteX4" fmla="*/ 213756 w 748145"/>
              <a:gd name="connsiteY4" fmla="*/ 760021 h 1199408"/>
              <a:gd name="connsiteX5" fmla="*/ 249382 w 748145"/>
              <a:gd name="connsiteY5" fmla="*/ 712520 h 1199408"/>
              <a:gd name="connsiteX6" fmla="*/ 273132 w 748145"/>
              <a:gd name="connsiteY6" fmla="*/ 653143 h 1199408"/>
              <a:gd name="connsiteX7" fmla="*/ 332509 w 748145"/>
              <a:gd name="connsiteY7" fmla="*/ 581891 h 1199408"/>
              <a:gd name="connsiteX8" fmla="*/ 391886 w 748145"/>
              <a:gd name="connsiteY8" fmla="*/ 510639 h 1199408"/>
              <a:gd name="connsiteX9" fmla="*/ 439387 w 748145"/>
              <a:gd name="connsiteY9" fmla="*/ 415637 h 1199408"/>
              <a:gd name="connsiteX10" fmla="*/ 463137 w 748145"/>
              <a:gd name="connsiteY10" fmla="*/ 344385 h 1199408"/>
              <a:gd name="connsiteX11" fmla="*/ 546265 w 748145"/>
              <a:gd name="connsiteY11" fmla="*/ 237507 h 1199408"/>
              <a:gd name="connsiteX12" fmla="*/ 605641 w 748145"/>
              <a:gd name="connsiteY12" fmla="*/ 178130 h 1199408"/>
              <a:gd name="connsiteX13" fmla="*/ 653143 w 748145"/>
              <a:gd name="connsiteY13" fmla="*/ 106878 h 1199408"/>
              <a:gd name="connsiteX14" fmla="*/ 724395 w 748145"/>
              <a:gd name="connsiteY14" fmla="*/ 47501 h 1199408"/>
              <a:gd name="connsiteX15" fmla="*/ 748145 w 748145"/>
              <a:gd name="connsiteY15" fmla="*/ 0 h 1199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48145" h="1199408">
                <a:moveTo>
                  <a:pt x="0" y="1199408"/>
                </a:moveTo>
                <a:cubicBezTo>
                  <a:pt x="31667" y="1140031"/>
                  <a:pt x="70009" y="1083758"/>
                  <a:pt x="95002" y="1021278"/>
                </a:cubicBezTo>
                <a:cubicBezTo>
                  <a:pt x="110836" y="981694"/>
                  <a:pt x="120569" y="939083"/>
                  <a:pt x="142504" y="902525"/>
                </a:cubicBezTo>
                <a:cubicBezTo>
                  <a:pt x="154379" y="882733"/>
                  <a:pt x="167808" y="863793"/>
                  <a:pt x="178130" y="843148"/>
                </a:cubicBezTo>
                <a:cubicBezTo>
                  <a:pt x="218534" y="762340"/>
                  <a:pt x="151978" y="858865"/>
                  <a:pt x="213756" y="760021"/>
                </a:cubicBezTo>
                <a:cubicBezTo>
                  <a:pt x="224246" y="743237"/>
                  <a:pt x="239770" y="729821"/>
                  <a:pt x="249382" y="712520"/>
                </a:cubicBezTo>
                <a:cubicBezTo>
                  <a:pt x="259734" y="693886"/>
                  <a:pt x="263599" y="672209"/>
                  <a:pt x="273132" y="653143"/>
                </a:cubicBezTo>
                <a:cubicBezTo>
                  <a:pt x="295244" y="608919"/>
                  <a:pt x="299682" y="621283"/>
                  <a:pt x="332509" y="581891"/>
                </a:cubicBezTo>
                <a:cubicBezTo>
                  <a:pt x="415175" y="482692"/>
                  <a:pt x="287804" y="614721"/>
                  <a:pt x="391886" y="510639"/>
                </a:cubicBezTo>
                <a:cubicBezTo>
                  <a:pt x="407720" y="478972"/>
                  <a:pt x="428191" y="449225"/>
                  <a:pt x="439387" y="415637"/>
                </a:cubicBezTo>
                <a:cubicBezTo>
                  <a:pt x="447304" y="391886"/>
                  <a:pt x="449250" y="365216"/>
                  <a:pt x="463137" y="344385"/>
                </a:cubicBezTo>
                <a:cubicBezTo>
                  <a:pt x="496131" y="294895"/>
                  <a:pt x="494878" y="294032"/>
                  <a:pt x="546265" y="237507"/>
                </a:cubicBezTo>
                <a:cubicBezTo>
                  <a:pt x="565093" y="216796"/>
                  <a:pt x="587916" y="199793"/>
                  <a:pt x="605641" y="178130"/>
                </a:cubicBezTo>
                <a:cubicBezTo>
                  <a:pt x="623717" y="156037"/>
                  <a:pt x="629392" y="122712"/>
                  <a:pt x="653143" y="106878"/>
                </a:cubicBezTo>
                <a:cubicBezTo>
                  <a:pt x="702743" y="73811"/>
                  <a:pt x="678677" y="93219"/>
                  <a:pt x="724395" y="47501"/>
                </a:cubicBezTo>
                <a:lnTo>
                  <a:pt x="748145"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12">
            <a:extLst>
              <a:ext uri="{FF2B5EF4-FFF2-40B4-BE49-F238E27FC236}">
                <a16:creationId xmlns:a16="http://schemas.microsoft.com/office/drawing/2014/main" id="{17098EB4-79BA-47A1-9846-6B29C00399D5}"/>
              </a:ext>
            </a:extLst>
          </p:cNvPr>
          <p:cNvSpPr/>
          <p:nvPr/>
        </p:nvSpPr>
        <p:spPr>
          <a:xfrm>
            <a:off x="736270" y="3871356"/>
            <a:ext cx="712520" cy="1258784"/>
          </a:xfrm>
          <a:custGeom>
            <a:avLst/>
            <a:gdLst>
              <a:gd name="connsiteX0" fmla="*/ 0 w 712520"/>
              <a:gd name="connsiteY0" fmla="*/ 1258784 h 1258784"/>
              <a:gd name="connsiteX1" fmla="*/ 83127 w 712520"/>
              <a:gd name="connsiteY1" fmla="*/ 1140031 h 1258784"/>
              <a:gd name="connsiteX2" fmla="*/ 142504 w 712520"/>
              <a:gd name="connsiteY2" fmla="*/ 1080654 h 1258784"/>
              <a:gd name="connsiteX3" fmla="*/ 166255 w 712520"/>
              <a:gd name="connsiteY3" fmla="*/ 1033153 h 1258784"/>
              <a:gd name="connsiteX4" fmla="*/ 201881 w 712520"/>
              <a:gd name="connsiteY4" fmla="*/ 1009402 h 1258784"/>
              <a:gd name="connsiteX5" fmla="*/ 213756 w 712520"/>
              <a:gd name="connsiteY5" fmla="*/ 522514 h 1258784"/>
              <a:gd name="connsiteX6" fmla="*/ 261257 w 712520"/>
              <a:gd name="connsiteY6" fmla="*/ 463138 h 1258784"/>
              <a:gd name="connsiteX7" fmla="*/ 344385 w 712520"/>
              <a:gd name="connsiteY7" fmla="*/ 415636 h 1258784"/>
              <a:gd name="connsiteX8" fmla="*/ 403761 w 712520"/>
              <a:gd name="connsiteY8" fmla="*/ 380010 h 1258784"/>
              <a:gd name="connsiteX9" fmla="*/ 451262 w 712520"/>
              <a:gd name="connsiteY9" fmla="*/ 320634 h 1258784"/>
              <a:gd name="connsiteX10" fmla="*/ 486888 w 712520"/>
              <a:gd name="connsiteY10" fmla="*/ 261257 h 1258784"/>
              <a:gd name="connsiteX11" fmla="*/ 581891 w 712520"/>
              <a:gd name="connsiteY11" fmla="*/ 154379 h 1258784"/>
              <a:gd name="connsiteX12" fmla="*/ 617517 w 712520"/>
              <a:gd name="connsiteY12" fmla="*/ 95002 h 1258784"/>
              <a:gd name="connsiteX13" fmla="*/ 712520 w 712520"/>
              <a:gd name="connsiteY13" fmla="*/ 0 h 1258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2520" h="1258784">
                <a:moveTo>
                  <a:pt x="0" y="1258784"/>
                </a:moveTo>
                <a:cubicBezTo>
                  <a:pt x="42436" y="1173914"/>
                  <a:pt x="3933" y="1241852"/>
                  <a:pt x="83127" y="1140031"/>
                </a:cubicBezTo>
                <a:cubicBezTo>
                  <a:pt x="125756" y="1085222"/>
                  <a:pt x="84042" y="1119629"/>
                  <a:pt x="142504" y="1080654"/>
                </a:cubicBezTo>
                <a:cubicBezTo>
                  <a:pt x="150421" y="1064820"/>
                  <a:pt x="154922" y="1046753"/>
                  <a:pt x="166255" y="1033153"/>
                </a:cubicBezTo>
                <a:cubicBezTo>
                  <a:pt x="175392" y="1022189"/>
                  <a:pt x="200559" y="1023613"/>
                  <a:pt x="201881" y="1009402"/>
                </a:cubicBezTo>
                <a:cubicBezTo>
                  <a:pt x="216918" y="847756"/>
                  <a:pt x="196213" y="683908"/>
                  <a:pt x="213756" y="522514"/>
                </a:cubicBezTo>
                <a:cubicBezTo>
                  <a:pt x="216495" y="497316"/>
                  <a:pt x="243334" y="481060"/>
                  <a:pt x="261257" y="463138"/>
                </a:cubicBezTo>
                <a:cubicBezTo>
                  <a:pt x="318687" y="405709"/>
                  <a:pt x="290037" y="442810"/>
                  <a:pt x="344385" y="415636"/>
                </a:cubicBezTo>
                <a:cubicBezTo>
                  <a:pt x="365029" y="405314"/>
                  <a:pt x="383969" y="391885"/>
                  <a:pt x="403761" y="380010"/>
                </a:cubicBezTo>
                <a:cubicBezTo>
                  <a:pt x="419595" y="360218"/>
                  <a:pt x="436727" y="341398"/>
                  <a:pt x="451262" y="320634"/>
                </a:cubicBezTo>
                <a:cubicBezTo>
                  <a:pt x="464498" y="301725"/>
                  <a:pt x="472717" y="279476"/>
                  <a:pt x="486888" y="261257"/>
                </a:cubicBezTo>
                <a:cubicBezTo>
                  <a:pt x="615254" y="96217"/>
                  <a:pt x="449158" y="344000"/>
                  <a:pt x="581891" y="154379"/>
                </a:cubicBezTo>
                <a:cubicBezTo>
                  <a:pt x="595127" y="135470"/>
                  <a:pt x="602608" y="112622"/>
                  <a:pt x="617517" y="95002"/>
                </a:cubicBezTo>
                <a:cubicBezTo>
                  <a:pt x="646445" y="60814"/>
                  <a:pt x="712520" y="0"/>
                  <a:pt x="712520" y="0"/>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7" name="Picture 2">
            <a:extLst>
              <a:ext uri="{FF2B5EF4-FFF2-40B4-BE49-F238E27FC236}">
                <a16:creationId xmlns:a16="http://schemas.microsoft.com/office/drawing/2014/main" id="{0B507C52-C565-4EED-86D0-D9E22DFD3A98}"/>
              </a:ext>
            </a:extLst>
          </p:cNvPr>
          <p:cNvPicPr>
            <a:picLocks noChangeAspect="1" noChangeArrowheads="1"/>
          </p:cNvPicPr>
          <p:nvPr/>
        </p:nvPicPr>
        <p:blipFill>
          <a:blip r:embed="rId36" cstate="print"/>
          <a:srcRect/>
          <a:stretch>
            <a:fillRect/>
          </a:stretch>
        </p:blipFill>
        <p:spPr bwMode="auto">
          <a:xfrm>
            <a:off x="152400" y="5331411"/>
            <a:ext cx="1981200" cy="527255"/>
          </a:xfrm>
          <a:prstGeom prst="rect">
            <a:avLst/>
          </a:prstGeom>
          <a:noFill/>
          <a:ln w="9525">
            <a:noFill/>
            <a:miter lim="800000"/>
            <a:headEnd/>
            <a:tailEnd/>
          </a:ln>
        </p:spPr>
      </p:pic>
      <mc:AlternateContent xmlns:mc="http://schemas.openxmlformats.org/markup-compatibility/2006">
        <mc:Choice xmlns:p14="http://schemas.microsoft.com/office/powerpoint/2010/main" Requires="p14">
          <p:contentPart p14:bwMode="auto" r:id="rId37">
            <p14:nvContentPartPr>
              <p14:cNvPr id="38" name="Ink 37">
                <a:extLst>
                  <a:ext uri="{FF2B5EF4-FFF2-40B4-BE49-F238E27FC236}">
                    <a16:creationId xmlns:a16="http://schemas.microsoft.com/office/drawing/2014/main" id="{7DB4124F-E509-4E57-91A6-54C186C4B409}"/>
                  </a:ext>
                </a:extLst>
              </p14:cNvPr>
              <p14:cNvContentPartPr/>
              <p14:nvPr/>
            </p14:nvContentPartPr>
            <p14:xfrm>
              <a:off x="5781557" y="5585289"/>
              <a:ext cx="39600" cy="36360"/>
            </p14:xfrm>
          </p:contentPart>
        </mc:Choice>
        <mc:Fallback>
          <p:pic>
            <p:nvPicPr>
              <p:cNvPr id="38" name="Ink 37">
                <a:extLst>
                  <a:ext uri="{FF2B5EF4-FFF2-40B4-BE49-F238E27FC236}">
                    <a16:creationId xmlns:a16="http://schemas.microsoft.com/office/drawing/2014/main" id="{7DB4124F-E509-4E57-91A6-54C186C4B409}"/>
                  </a:ext>
                </a:extLst>
              </p:cNvPr>
              <p:cNvPicPr/>
              <p:nvPr/>
            </p:nvPicPr>
            <p:blipFill>
              <a:blip r:embed="rId38"/>
              <a:stretch>
                <a:fillRect/>
              </a:stretch>
            </p:blipFill>
            <p:spPr>
              <a:xfrm>
                <a:off x="5718557" y="5522289"/>
                <a:ext cx="165240" cy="162000"/>
              </a:xfrm>
              <a:prstGeom prst="rect">
                <a:avLst/>
              </a:prstGeom>
            </p:spPr>
          </p:pic>
        </mc:Fallback>
      </mc:AlternateContent>
      <p:grpSp>
        <p:nvGrpSpPr>
          <p:cNvPr id="41" name="Group 40">
            <a:extLst>
              <a:ext uri="{FF2B5EF4-FFF2-40B4-BE49-F238E27FC236}">
                <a16:creationId xmlns:a16="http://schemas.microsoft.com/office/drawing/2014/main" id="{D92E475E-D0B4-444F-B7F8-EFBF5CD51B76}"/>
              </a:ext>
            </a:extLst>
          </p:cNvPr>
          <p:cNvGrpSpPr/>
          <p:nvPr/>
        </p:nvGrpSpPr>
        <p:grpSpPr>
          <a:xfrm>
            <a:off x="5433077" y="5308449"/>
            <a:ext cx="122760" cy="253440"/>
            <a:chOff x="5433077" y="5308449"/>
            <a:chExt cx="122760" cy="253440"/>
          </a:xfrm>
        </p:grpSpPr>
        <mc:AlternateContent xmlns:mc="http://schemas.openxmlformats.org/markup-compatibility/2006">
          <mc:Choice xmlns:p14="http://schemas.microsoft.com/office/powerpoint/2010/main" Requires="p14">
            <p:contentPart p14:bwMode="auto" r:id="rId39">
              <p14:nvContentPartPr>
                <p14:cNvPr id="39" name="Ink 38">
                  <a:extLst>
                    <a:ext uri="{FF2B5EF4-FFF2-40B4-BE49-F238E27FC236}">
                      <a16:creationId xmlns:a16="http://schemas.microsoft.com/office/drawing/2014/main" id="{6A37E561-8187-43F7-9433-9B2F2EF77686}"/>
                    </a:ext>
                  </a:extLst>
                </p14:cNvPr>
                <p14:cNvContentPartPr/>
                <p14:nvPr/>
              </p14:nvContentPartPr>
              <p14:xfrm>
                <a:off x="5433077" y="5308449"/>
                <a:ext cx="122760" cy="253440"/>
              </p14:xfrm>
            </p:contentPart>
          </mc:Choice>
          <mc:Fallback>
            <p:pic>
              <p:nvPicPr>
                <p:cNvPr id="39" name="Ink 38">
                  <a:extLst>
                    <a:ext uri="{FF2B5EF4-FFF2-40B4-BE49-F238E27FC236}">
                      <a16:creationId xmlns:a16="http://schemas.microsoft.com/office/drawing/2014/main" id="{6A37E561-8187-43F7-9433-9B2F2EF77686}"/>
                    </a:ext>
                  </a:extLst>
                </p:cNvPr>
                <p:cNvPicPr/>
                <p:nvPr/>
              </p:nvPicPr>
              <p:blipFill>
                <a:blip r:embed="rId40"/>
                <a:stretch>
                  <a:fillRect/>
                </a:stretch>
              </p:blipFill>
              <p:spPr>
                <a:xfrm>
                  <a:off x="5370077" y="5245809"/>
                  <a:ext cx="248400" cy="37908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40" name="Ink 39">
                  <a:extLst>
                    <a:ext uri="{FF2B5EF4-FFF2-40B4-BE49-F238E27FC236}">
                      <a16:creationId xmlns:a16="http://schemas.microsoft.com/office/drawing/2014/main" id="{B3328256-8A26-43F5-BCA5-62A857D340F2}"/>
                    </a:ext>
                  </a:extLst>
                </p14:cNvPr>
                <p14:cNvContentPartPr/>
                <p14:nvPr/>
              </p14:nvContentPartPr>
              <p14:xfrm>
                <a:off x="5513357" y="5471169"/>
                <a:ext cx="10080" cy="11160"/>
              </p14:xfrm>
            </p:contentPart>
          </mc:Choice>
          <mc:Fallback>
            <p:pic>
              <p:nvPicPr>
                <p:cNvPr id="40" name="Ink 39">
                  <a:extLst>
                    <a:ext uri="{FF2B5EF4-FFF2-40B4-BE49-F238E27FC236}">
                      <a16:creationId xmlns:a16="http://schemas.microsoft.com/office/drawing/2014/main" id="{B3328256-8A26-43F5-BCA5-62A857D340F2}"/>
                    </a:ext>
                  </a:extLst>
                </p:cNvPr>
                <p:cNvPicPr/>
                <p:nvPr/>
              </p:nvPicPr>
              <p:blipFill>
                <a:blip r:embed="rId42"/>
                <a:stretch>
                  <a:fillRect/>
                </a:stretch>
              </p:blipFill>
              <p:spPr>
                <a:xfrm>
                  <a:off x="5450717" y="5408169"/>
                  <a:ext cx="135720" cy="1368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3">
            <p14:nvContentPartPr>
              <p14:cNvPr id="42" name="Ink 41">
                <a:extLst>
                  <a:ext uri="{FF2B5EF4-FFF2-40B4-BE49-F238E27FC236}">
                    <a16:creationId xmlns:a16="http://schemas.microsoft.com/office/drawing/2014/main" id="{386B68D8-F230-4EB6-9273-75C7EE0951E0}"/>
                  </a:ext>
                </a:extLst>
              </p14:cNvPr>
              <p14:cNvContentPartPr/>
              <p14:nvPr/>
            </p14:nvContentPartPr>
            <p14:xfrm>
              <a:off x="5765357" y="5192889"/>
              <a:ext cx="38160" cy="356760"/>
            </p14:xfrm>
          </p:contentPart>
        </mc:Choice>
        <mc:Fallback>
          <p:pic>
            <p:nvPicPr>
              <p:cNvPr id="42" name="Ink 41">
                <a:extLst>
                  <a:ext uri="{FF2B5EF4-FFF2-40B4-BE49-F238E27FC236}">
                    <a16:creationId xmlns:a16="http://schemas.microsoft.com/office/drawing/2014/main" id="{386B68D8-F230-4EB6-9273-75C7EE0951E0}"/>
                  </a:ext>
                </a:extLst>
              </p:cNvPr>
              <p:cNvPicPr/>
              <p:nvPr/>
            </p:nvPicPr>
            <p:blipFill>
              <a:blip r:embed="rId44"/>
              <a:stretch>
                <a:fillRect/>
              </a:stretch>
            </p:blipFill>
            <p:spPr>
              <a:xfrm>
                <a:off x="5702717" y="5129889"/>
                <a:ext cx="163800" cy="482400"/>
              </a:xfrm>
              <a:prstGeom prst="rect">
                <a:avLst/>
              </a:prstGeom>
            </p:spPr>
          </p:pic>
        </mc:Fallback>
      </mc:AlternateContent>
      <p:grpSp>
        <p:nvGrpSpPr>
          <p:cNvPr id="45" name="Group 44">
            <a:extLst>
              <a:ext uri="{FF2B5EF4-FFF2-40B4-BE49-F238E27FC236}">
                <a16:creationId xmlns:a16="http://schemas.microsoft.com/office/drawing/2014/main" id="{AA1D15F5-6BA4-401F-9A13-714FC0BE91C0}"/>
              </a:ext>
            </a:extLst>
          </p:cNvPr>
          <p:cNvGrpSpPr/>
          <p:nvPr/>
        </p:nvGrpSpPr>
        <p:grpSpPr>
          <a:xfrm>
            <a:off x="5304197" y="5312769"/>
            <a:ext cx="155160" cy="159480"/>
            <a:chOff x="5304197" y="5312769"/>
            <a:chExt cx="155160" cy="159480"/>
          </a:xfrm>
        </p:grpSpPr>
        <mc:AlternateContent xmlns:mc="http://schemas.openxmlformats.org/markup-compatibility/2006">
          <mc:Choice xmlns:p14="http://schemas.microsoft.com/office/powerpoint/2010/main" Requires="p14">
            <p:contentPart p14:bwMode="auto" r:id="rId45">
              <p14:nvContentPartPr>
                <p14:cNvPr id="43" name="Ink 42">
                  <a:extLst>
                    <a:ext uri="{FF2B5EF4-FFF2-40B4-BE49-F238E27FC236}">
                      <a16:creationId xmlns:a16="http://schemas.microsoft.com/office/drawing/2014/main" id="{1B3D7EC0-471A-4B32-B9A6-4E7EFD950E08}"/>
                    </a:ext>
                  </a:extLst>
                </p14:cNvPr>
                <p14:cNvContentPartPr/>
                <p14:nvPr/>
              </p14:nvContentPartPr>
              <p14:xfrm>
                <a:off x="5354237" y="5312769"/>
                <a:ext cx="9360" cy="159480"/>
              </p14:xfrm>
            </p:contentPart>
          </mc:Choice>
          <mc:Fallback>
            <p:pic>
              <p:nvPicPr>
                <p:cNvPr id="43" name="Ink 42">
                  <a:extLst>
                    <a:ext uri="{FF2B5EF4-FFF2-40B4-BE49-F238E27FC236}">
                      <a16:creationId xmlns:a16="http://schemas.microsoft.com/office/drawing/2014/main" id="{1B3D7EC0-471A-4B32-B9A6-4E7EFD950E08}"/>
                    </a:ext>
                  </a:extLst>
                </p:cNvPr>
                <p:cNvPicPr/>
                <p:nvPr/>
              </p:nvPicPr>
              <p:blipFill>
                <a:blip r:embed="rId46"/>
                <a:stretch>
                  <a:fillRect/>
                </a:stretch>
              </p:blipFill>
              <p:spPr>
                <a:xfrm>
                  <a:off x="5336237" y="5295129"/>
                  <a:ext cx="45000" cy="19512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44" name="Ink 43">
                  <a:extLst>
                    <a:ext uri="{FF2B5EF4-FFF2-40B4-BE49-F238E27FC236}">
                      <a16:creationId xmlns:a16="http://schemas.microsoft.com/office/drawing/2014/main" id="{FD3E95CC-6F28-48B5-BC96-624F6F538A66}"/>
                    </a:ext>
                  </a:extLst>
                </p14:cNvPr>
                <p14:cNvContentPartPr/>
                <p14:nvPr/>
              </p14:nvContentPartPr>
              <p14:xfrm>
                <a:off x="5304197" y="5367849"/>
                <a:ext cx="155160" cy="20520"/>
              </p14:xfrm>
            </p:contentPart>
          </mc:Choice>
          <mc:Fallback>
            <p:pic>
              <p:nvPicPr>
                <p:cNvPr id="44" name="Ink 43">
                  <a:extLst>
                    <a:ext uri="{FF2B5EF4-FFF2-40B4-BE49-F238E27FC236}">
                      <a16:creationId xmlns:a16="http://schemas.microsoft.com/office/drawing/2014/main" id="{FD3E95CC-6F28-48B5-BC96-624F6F538A66}"/>
                    </a:ext>
                  </a:extLst>
                </p:cNvPr>
                <p:cNvPicPr/>
                <p:nvPr/>
              </p:nvPicPr>
              <p:blipFill>
                <a:blip r:embed="rId48"/>
                <a:stretch>
                  <a:fillRect/>
                </a:stretch>
              </p:blipFill>
              <p:spPr>
                <a:xfrm>
                  <a:off x="5286557" y="5350209"/>
                  <a:ext cx="190800" cy="561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9">
            <p14:nvContentPartPr>
              <p14:cNvPr id="46" name="Ink 45">
                <a:extLst>
                  <a:ext uri="{FF2B5EF4-FFF2-40B4-BE49-F238E27FC236}">
                    <a16:creationId xmlns:a16="http://schemas.microsoft.com/office/drawing/2014/main" id="{3111B6A0-2D64-4493-98E0-498A9AAAC206}"/>
                  </a:ext>
                </a:extLst>
              </p14:cNvPr>
              <p14:cNvContentPartPr/>
              <p14:nvPr/>
            </p14:nvContentPartPr>
            <p14:xfrm>
              <a:off x="5552597" y="5391969"/>
              <a:ext cx="186480" cy="33840"/>
            </p14:xfrm>
          </p:contentPart>
        </mc:Choice>
        <mc:Fallback>
          <p:pic>
            <p:nvPicPr>
              <p:cNvPr id="46" name="Ink 45">
                <a:extLst>
                  <a:ext uri="{FF2B5EF4-FFF2-40B4-BE49-F238E27FC236}">
                    <a16:creationId xmlns:a16="http://schemas.microsoft.com/office/drawing/2014/main" id="{3111B6A0-2D64-4493-98E0-498A9AAAC206}"/>
                  </a:ext>
                </a:extLst>
              </p:cNvPr>
              <p:cNvPicPr/>
              <p:nvPr/>
            </p:nvPicPr>
            <p:blipFill>
              <a:blip r:embed="rId50"/>
              <a:stretch>
                <a:fillRect/>
              </a:stretch>
            </p:blipFill>
            <p:spPr>
              <a:xfrm>
                <a:off x="5534957" y="5373969"/>
                <a:ext cx="222120" cy="69480"/>
              </a:xfrm>
              <a:prstGeom prst="rect">
                <a:avLst/>
              </a:prstGeom>
            </p:spPr>
          </p:pic>
        </mc:Fallback>
      </mc:AlternateContent>
      <p:grpSp>
        <p:nvGrpSpPr>
          <p:cNvPr id="49" name="Group 48">
            <a:extLst>
              <a:ext uri="{FF2B5EF4-FFF2-40B4-BE49-F238E27FC236}">
                <a16:creationId xmlns:a16="http://schemas.microsoft.com/office/drawing/2014/main" id="{346521AC-E797-428D-9E3D-63F42305E01C}"/>
              </a:ext>
            </a:extLst>
          </p:cNvPr>
          <p:cNvGrpSpPr/>
          <p:nvPr/>
        </p:nvGrpSpPr>
        <p:grpSpPr>
          <a:xfrm>
            <a:off x="5580317" y="5172009"/>
            <a:ext cx="323280" cy="378000"/>
            <a:chOff x="5580317" y="5172009"/>
            <a:chExt cx="323280" cy="378000"/>
          </a:xfrm>
        </p:grpSpPr>
        <mc:AlternateContent xmlns:mc="http://schemas.openxmlformats.org/markup-compatibility/2006">
          <mc:Choice xmlns:p14="http://schemas.microsoft.com/office/powerpoint/2010/main" Requires="p14">
            <p:contentPart p14:bwMode="auto" r:id="rId51">
              <p14:nvContentPartPr>
                <p14:cNvPr id="47" name="Ink 46">
                  <a:extLst>
                    <a:ext uri="{FF2B5EF4-FFF2-40B4-BE49-F238E27FC236}">
                      <a16:creationId xmlns:a16="http://schemas.microsoft.com/office/drawing/2014/main" id="{1797BB15-6E2D-404F-BC9E-E66D62DF29A1}"/>
                    </a:ext>
                  </a:extLst>
                </p14:cNvPr>
                <p14:cNvContentPartPr/>
                <p14:nvPr/>
              </p14:nvContentPartPr>
              <p14:xfrm>
                <a:off x="5580317" y="5192169"/>
                <a:ext cx="145440" cy="169200"/>
              </p14:xfrm>
            </p:contentPart>
          </mc:Choice>
          <mc:Fallback>
            <p:pic>
              <p:nvPicPr>
                <p:cNvPr id="47" name="Ink 46">
                  <a:extLst>
                    <a:ext uri="{FF2B5EF4-FFF2-40B4-BE49-F238E27FC236}">
                      <a16:creationId xmlns:a16="http://schemas.microsoft.com/office/drawing/2014/main" id="{1797BB15-6E2D-404F-BC9E-E66D62DF29A1}"/>
                    </a:ext>
                  </a:extLst>
                </p:cNvPr>
                <p:cNvPicPr/>
                <p:nvPr/>
              </p:nvPicPr>
              <p:blipFill>
                <a:blip r:embed="rId52"/>
                <a:stretch>
                  <a:fillRect/>
                </a:stretch>
              </p:blipFill>
              <p:spPr>
                <a:xfrm>
                  <a:off x="5562317" y="5174529"/>
                  <a:ext cx="181080" cy="20484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48" name="Ink 47">
                  <a:extLst>
                    <a:ext uri="{FF2B5EF4-FFF2-40B4-BE49-F238E27FC236}">
                      <a16:creationId xmlns:a16="http://schemas.microsoft.com/office/drawing/2014/main" id="{EFD3D0BC-559E-4738-AADE-10826DED6BA2}"/>
                    </a:ext>
                  </a:extLst>
                </p14:cNvPr>
                <p14:cNvContentPartPr/>
                <p14:nvPr/>
              </p14:nvContentPartPr>
              <p14:xfrm>
                <a:off x="5792717" y="5172009"/>
                <a:ext cx="110880" cy="378000"/>
              </p14:xfrm>
            </p:contentPart>
          </mc:Choice>
          <mc:Fallback>
            <p:pic>
              <p:nvPicPr>
                <p:cNvPr id="48" name="Ink 47">
                  <a:extLst>
                    <a:ext uri="{FF2B5EF4-FFF2-40B4-BE49-F238E27FC236}">
                      <a16:creationId xmlns:a16="http://schemas.microsoft.com/office/drawing/2014/main" id="{EFD3D0BC-559E-4738-AADE-10826DED6BA2}"/>
                    </a:ext>
                  </a:extLst>
                </p:cNvPr>
                <p:cNvPicPr/>
                <p:nvPr/>
              </p:nvPicPr>
              <p:blipFill>
                <a:blip r:embed="rId54"/>
                <a:stretch>
                  <a:fillRect/>
                </a:stretch>
              </p:blipFill>
              <p:spPr>
                <a:xfrm>
                  <a:off x="5775077" y="5154009"/>
                  <a:ext cx="146520" cy="4136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55">
            <p14:nvContentPartPr>
              <p14:cNvPr id="50" name="Ink 49">
                <a:extLst>
                  <a:ext uri="{FF2B5EF4-FFF2-40B4-BE49-F238E27FC236}">
                    <a16:creationId xmlns:a16="http://schemas.microsoft.com/office/drawing/2014/main" id="{E540A1A6-3C90-4EE7-B785-FE68F89B6272}"/>
                  </a:ext>
                </a:extLst>
              </p14:cNvPr>
              <p14:cNvContentPartPr/>
              <p14:nvPr/>
            </p14:nvContentPartPr>
            <p14:xfrm>
              <a:off x="5791637" y="5580969"/>
              <a:ext cx="1093680" cy="182160"/>
            </p14:xfrm>
          </p:contentPart>
        </mc:Choice>
        <mc:Fallback>
          <p:pic>
            <p:nvPicPr>
              <p:cNvPr id="50" name="Ink 49">
                <a:extLst>
                  <a:ext uri="{FF2B5EF4-FFF2-40B4-BE49-F238E27FC236}">
                    <a16:creationId xmlns:a16="http://schemas.microsoft.com/office/drawing/2014/main" id="{E540A1A6-3C90-4EE7-B785-FE68F89B6272}"/>
                  </a:ext>
                </a:extLst>
              </p:cNvPr>
              <p:cNvPicPr/>
              <p:nvPr/>
            </p:nvPicPr>
            <p:blipFill>
              <a:blip r:embed="rId56"/>
              <a:stretch>
                <a:fillRect/>
              </a:stretch>
            </p:blipFill>
            <p:spPr>
              <a:xfrm>
                <a:off x="5728637" y="5517969"/>
                <a:ext cx="1219320" cy="307800"/>
              </a:xfrm>
              <a:prstGeom prst="rect">
                <a:avLst/>
              </a:prstGeom>
            </p:spPr>
          </p:pic>
        </mc:Fallback>
      </mc:AlternateContent>
      <p:grpSp>
        <p:nvGrpSpPr>
          <p:cNvPr id="53" name="Group 52">
            <a:extLst>
              <a:ext uri="{FF2B5EF4-FFF2-40B4-BE49-F238E27FC236}">
                <a16:creationId xmlns:a16="http://schemas.microsoft.com/office/drawing/2014/main" id="{29FF9AA9-D860-4311-8B36-BC24CE3D1835}"/>
              </a:ext>
            </a:extLst>
          </p:cNvPr>
          <p:cNvGrpSpPr/>
          <p:nvPr/>
        </p:nvGrpSpPr>
        <p:grpSpPr>
          <a:xfrm>
            <a:off x="5881277" y="5570169"/>
            <a:ext cx="1115280" cy="343440"/>
            <a:chOff x="5881277" y="5570169"/>
            <a:chExt cx="1115280" cy="343440"/>
          </a:xfrm>
        </p:grpSpPr>
        <mc:AlternateContent xmlns:mc="http://schemas.openxmlformats.org/markup-compatibility/2006">
          <mc:Choice xmlns:p14="http://schemas.microsoft.com/office/powerpoint/2010/main" Requires="p14">
            <p:contentPart p14:bwMode="auto" r:id="rId57">
              <p14:nvContentPartPr>
                <p14:cNvPr id="51" name="Ink 50">
                  <a:extLst>
                    <a:ext uri="{FF2B5EF4-FFF2-40B4-BE49-F238E27FC236}">
                      <a16:creationId xmlns:a16="http://schemas.microsoft.com/office/drawing/2014/main" id="{5F5FA408-4F0C-49F4-AEFB-1C84FE3C16CD}"/>
                    </a:ext>
                  </a:extLst>
                </p14:cNvPr>
                <p14:cNvContentPartPr/>
                <p14:nvPr/>
              </p14:nvContentPartPr>
              <p14:xfrm>
                <a:off x="5881277" y="5570169"/>
                <a:ext cx="1115280" cy="86400"/>
              </p14:xfrm>
            </p:contentPart>
          </mc:Choice>
          <mc:Fallback>
            <p:pic>
              <p:nvPicPr>
                <p:cNvPr id="51" name="Ink 50">
                  <a:extLst>
                    <a:ext uri="{FF2B5EF4-FFF2-40B4-BE49-F238E27FC236}">
                      <a16:creationId xmlns:a16="http://schemas.microsoft.com/office/drawing/2014/main" id="{5F5FA408-4F0C-49F4-AEFB-1C84FE3C16CD}"/>
                    </a:ext>
                  </a:extLst>
                </p:cNvPr>
                <p:cNvPicPr/>
                <p:nvPr/>
              </p:nvPicPr>
              <p:blipFill>
                <a:blip r:embed="rId58"/>
                <a:stretch>
                  <a:fillRect/>
                </a:stretch>
              </p:blipFill>
              <p:spPr>
                <a:xfrm>
                  <a:off x="5863637" y="5552529"/>
                  <a:ext cx="1150920" cy="12204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52" name="Ink 51">
                  <a:extLst>
                    <a:ext uri="{FF2B5EF4-FFF2-40B4-BE49-F238E27FC236}">
                      <a16:creationId xmlns:a16="http://schemas.microsoft.com/office/drawing/2014/main" id="{28DA9520-F5AB-4AFA-ACA6-4EAC09566F61}"/>
                    </a:ext>
                  </a:extLst>
                </p14:cNvPr>
                <p14:cNvContentPartPr/>
                <p14:nvPr/>
              </p14:nvContentPartPr>
              <p14:xfrm>
                <a:off x="6416237" y="5734329"/>
                <a:ext cx="70920" cy="179280"/>
              </p14:xfrm>
            </p:contentPart>
          </mc:Choice>
          <mc:Fallback>
            <p:pic>
              <p:nvPicPr>
                <p:cNvPr id="52" name="Ink 51">
                  <a:extLst>
                    <a:ext uri="{FF2B5EF4-FFF2-40B4-BE49-F238E27FC236}">
                      <a16:creationId xmlns:a16="http://schemas.microsoft.com/office/drawing/2014/main" id="{28DA9520-F5AB-4AFA-ACA6-4EAC09566F61}"/>
                    </a:ext>
                  </a:extLst>
                </p:cNvPr>
                <p:cNvPicPr/>
                <p:nvPr/>
              </p:nvPicPr>
              <p:blipFill>
                <a:blip r:embed="rId60"/>
                <a:stretch>
                  <a:fillRect/>
                </a:stretch>
              </p:blipFill>
              <p:spPr>
                <a:xfrm>
                  <a:off x="6398237" y="5716329"/>
                  <a:ext cx="106560" cy="214920"/>
                </a:xfrm>
                <a:prstGeom prst="rect">
                  <a:avLst/>
                </a:prstGeom>
              </p:spPr>
            </p:pic>
          </mc:Fallback>
        </mc:AlternateContent>
      </p:grpSp>
      <p:grpSp>
        <p:nvGrpSpPr>
          <p:cNvPr id="64" name="Group 63">
            <a:extLst>
              <a:ext uri="{FF2B5EF4-FFF2-40B4-BE49-F238E27FC236}">
                <a16:creationId xmlns:a16="http://schemas.microsoft.com/office/drawing/2014/main" id="{793F72D3-0DF5-4001-9B28-B363E7DDC22F}"/>
              </a:ext>
            </a:extLst>
          </p:cNvPr>
          <p:cNvGrpSpPr/>
          <p:nvPr/>
        </p:nvGrpSpPr>
        <p:grpSpPr>
          <a:xfrm>
            <a:off x="5934917" y="2326209"/>
            <a:ext cx="510840" cy="392400"/>
            <a:chOff x="5934917" y="2326209"/>
            <a:chExt cx="510840" cy="392400"/>
          </a:xfrm>
        </p:grpSpPr>
        <mc:AlternateContent xmlns:mc="http://schemas.openxmlformats.org/markup-compatibility/2006">
          <mc:Choice xmlns:p14="http://schemas.microsoft.com/office/powerpoint/2010/main" Requires="p14">
            <p:contentPart p14:bwMode="auto" r:id="rId61">
              <p14:nvContentPartPr>
                <p14:cNvPr id="54" name="Ink 53">
                  <a:extLst>
                    <a:ext uri="{FF2B5EF4-FFF2-40B4-BE49-F238E27FC236}">
                      <a16:creationId xmlns:a16="http://schemas.microsoft.com/office/drawing/2014/main" id="{FC9D3F59-A0FE-443E-99C2-E08ECFC43BF2}"/>
                    </a:ext>
                  </a:extLst>
                </p14:cNvPr>
                <p14:cNvContentPartPr/>
                <p14:nvPr/>
              </p14:nvContentPartPr>
              <p14:xfrm>
                <a:off x="5934917" y="2326209"/>
                <a:ext cx="51120" cy="96480"/>
              </p14:xfrm>
            </p:contentPart>
          </mc:Choice>
          <mc:Fallback>
            <p:pic>
              <p:nvPicPr>
                <p:cNvPr id="54" name="Ink 53">
                  <a:extLst>
                    <a:ext uri="{FF2B5EF4-FFF2-40B4-BE49-F238E27FC236}">
                      <a16:creationId xmlns:a16="http://schemas.microsoft.com/office/drawing/2014/main" id="{FC9D3F59-A0FE-443E-99C2-E08ECFC43BF2}"/>
                    </a:ext>
                  </a:extLst>
                </p:cNvPr>
                <p:cNvPicPr/>
                <p:nvPr/>
              </p:nvPicPr>
              <p:blipFill>
                <a:blip r:embed="rId62"/>
                <a:stretch>
                  <a:fillRect/>
                </a:stretch>
              </p:blipFill>
              <p:spPr>
                <a:xfrm>
                  <a:off x="5917277" y="2308209"/>
                  <a:ext cx="86760" cy="13212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55" name="Ink 54">
                  <a:extLst>
                    <a:ext uri="{FF2B5EF4-FFF2-40B4-BE49-F238E27FC236}">
                      <a16:creationId xmlns:a16="http://schemas.microsoft.com/office/drawing/2014/main" id="{1B18F015-3292-4537-865B-35762919E8CC}"/>
                    </a:ext>
                  </a:extLst>
                </p14:cNvPr>
                <p14:cNvContentPartPr/>
                <p14:nvPr/>
              </p14:nvContentPartPr>
              <p14:xfrm>
                <a:off x="5988197" y="2359329"/>
                <a:ext cx="57600" cy="109440"/>
              </p14:xfrm>
            </p:contentPart>
          </mc:Choice>
          <mc:Fallback>
            <p:pic>
              <p:nvPicPr>
                <p:cNvPr id="55" name="Ink 54">
                  <a:extLst>
                    <a:ext uri="{FF2B5EF4-FFF2-40B4-BE49-F238E27FC236}">
                      <a16:creationId xmlns:a16="http://schemas.microsoft.com/office/drawing/2014/main" id="{1B18F015-3292-4537-865B-35762919E8CC}"/>
                    </a:ext>
                  </a:extLst>
                </p:cNvPr>
                <p:cNvPicPr/>
                <p:nvPr/>
              </p:nvPicPr>
              <p:blipFill>
                <a:blip r:embed="rId64"/>
                <a:stretch>
                  <a:fillRect/>
                </a:stretch>
              </p:blipFill>
              <p:spPr>
                <a:xfrm>
                  <a:off x="5970197" y="2341689"/>
                  <a:ext cx="93240" cy="14508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56" name="Ink 55">
                  <a:extLst>
                    <a:ext uri="{FF2B5EF4-FFF2-40B4-BE49-F238E27FC236}">
                      <a16:creationId xmlns:a16="http://schemas.microsoft.com/office/drawing/2014/main" id="{11309922-288B-4AB9-B4BA-D71ED42A66CA}"/>
                    </a:ext>
                  </a:extLst>
                </p14:cNvPr>
                <p14:cNvContentPartPr/>
                <p14:nvPr/>
              </p14:nvContentPartPr>
              <p14:xfrm>
                <a:off x="6141197" y="2410449"/>
                <a:ext cx="304560" cy="308160"/>
              </p14:xfrm>
            </p:contentPart>
          </mc:Choice>
          <mc:Fallback>
            <p:pic>
              <p:nvPicPr>
                <p:cNvPr id="56" name="Ink 55">
                  <a:extLst>
                    <a:ext uri="{FF2B5EF4-FFF2-40B4-BE49-F238E27FC236}">
                      <a16:creationId xmlns:a16="http://schemas.microsoft.com/office/drawing/2014/main" id="{11309922-288B-4AB9-B4BA-D71ED42A66CA}"/>
                    </a:ext>
                  </a:extLst>
                </p:cNvPr>
                <p:cNvPicPr/>
                <p:nvPr/>
              </p:nvPicPr>
              <p:blipFill>
                <a:blip r:embed="rId66"/>
                <a:stretch>
                  <a:fillRect/>
                </a:stretch>
              </p:blipFill>
              <p:spPr>
                <a:xfrm>
                  <a:off x="6123557" y="2392449"/>
                  <a:ext cx="340200" cy="3438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67">
            <p14:nvContentPartPr>
              <p14:cNvPr id="57" name="Ink 56">
                <a:extLst>
                  <a:ext uri="{FF2B5EF4-FFF2-40B4-BE49-F238E27FC236}">
                    <a16:creationId xmlns:a16="http://schemas.microsoft.com/office/drawing/2014/main" id="{7C5A34E3-ED1D-498F-BCDF-8763DF149306}"/>
                  </a:ext>
                </a:extLst>
              </p14:cNvPr>
              <p14:cNvContentPartPr/>
              <p14:nvPr/>
            </p14:nvContentPartPr>
            <p14:xfrm>
              <a:off x="6439997" y="2570289"/>
              <a:ext cx="698040" cy="347760"/>
            </p14:xfrm>
          </p:contentPart>
        </mc:Choice>
        <mc:Fallback>
          <p:pic>
            <p:nvPicPr>
              <p:cNvPr id="57" name="Ink 56">
                <a:extLst>
                  <a:ext uri="{FF2B5EF4-FFF2-40B4-BE49-F238E27FC236}">
                    <a16:creationId xmlns:a16="http://schemas.microsoft.com/office/drawing/2014/main" id="{7C5A34E3-ED1D-498F-BCDF-8763DF149306}"/>
                  </a:ext>
                </a:extLst>
              </p:cNvPr>
              <p:cNvPicPr/>
              <p:nvPr/>
            </p:nvPicPr>
            <p:blipFill>
              <a:blip r:embed="rId68"/>
              <a:stretch>
                <a:fillRect/>
              </a:stretch>
            </p:blipFill>
            <p:spPr>
              <a:xfrm>
                <a:off x="6421997" y="2552649"/>
                <a:ext cx="733680" cy="383400"/>
              </a:xfrm>
              <a:prstGeom prst="rect">
                <a:avLst/>
              </a:prstGeom>
            </p:spPr>
          </p:pic>
        </mc:Fallback>
      </mc:AlternateContent>
      <p:grpSp>
        <p:nvGrpSpPr>
          <p:cNvPr id="63" name="Group 62">
            <a:extLst>
              <a:ext uri="{FF2B5EF4-FFF2-40B4-BE49-F238E27FC236}">
                <a16:creationId xmlns:a16="http://schemas.microsoft.com/office/drawing/2014/main" id="{96C6EC52-567B-4A30-947A-57E3FA6FBA29}"/>
              </a:ext>
            </a:extLst>
          </p:cNvPr>
          <p:cNvGrpSpPr/>
          <p:nvPr/>
        </p:nvGrpSpPr>
        <p:grpSpPr>
          <a:xfrm>
            <a:off x="7278797" y="2280489"/>
            <a:ext cx="1678680" cy="521280"/>
            <a:chOff x="7278797" y="2280489"/>
            <a:chExt cx="1678680" cy="521280"/>
          </a:xfrm>
        </p:grpSpPr>
        <mc:AlternateContent xmlns:mc="http://schemas.openxmlformats.org/markup-compatibility/2006">
          <mc:Choice xmlns:p14="http://schemas.microsoft.com/office/powerpoint/2010/main" Requires="p14">
            <p:contentPart p14:bwMode="auto" r:id="rId69">
              <p14:nvContentPartPr>
                <p14:cNvPr id="58" name="Ink 57">
                  <a:extLst>
                    <a:ext uri="{FF2B5EF4-FFF2-40B4-BE49-F238E27FC236}">
                      <a16:creationId xmlns:a16="http://schemas.microsoft.com/office/drawing/2014/main" id="{D738DEE1-50A6-4E71-906C-F1912CC4DD72}"/>
                    </a:ext>
                  </a:extLst>
                </p14:cNvPr>
                <p14:cNvContentPartPr/>
                <p14:nvPr/>
              </p14:nvContentPartPr>
              <p14:xfrm>
                <a:off x="7278797" y="2280489"/>
                <a:ext cx="1585080" cy="521280"/>
              </p14:xfrm>
            </p:contentPart>
          </mc:Choice>
          <mc:Fallback>
            <p:pic>
              <p:nvPicPr>
                <p:cNvPr id="58" name="Ink 57">
                  <a:extLst>
                    <a:ext uri="{FF2B5EF4-FFF2-40B4-BE49-F238E27FC236}">
                      <a16:creationId xmlns:a16="http://schemas.microsoft.com/office/drawing/2014/main" id="{D738DEE1-50A6-4E71-906C-F1912CC4DD72}"/>
                    </a:ext>
                  </a:extLst>
                </p:cNvPr>
                <p:cNvPicPr/>
                <p:nvPr/>
              </p:nvPicPr>
              <p:blipFill>
                <a:blip r:embed="rId70"/>
                <a:stretch>
                  <a:fillRect/>
                </a:stretch>
              </p:blipFill>
              <p:spPr>
                <a:xfrm>
                  <a:off x="7261157" y="2262849"/>
                  <a:ext cx="1620720" cy="55692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59" name="Ink 58">
                  <a:extLst>
                    <a:ext uri="{FF2B5EF4-FFF2-40B4-BE49-F238E27FC236}">
                      <a16:creationId xmlns:a16="http://schemas.microsoft.com/office/drawing/2014/main" id="{936F6A3D-8FB6-48D8-AC03-369D03B31906}"/>
                    </a:ext>
                  </a:extLst>
                </p14:cNvPr>
                <p14:cNvContentPartPr/>
                <p14:nvPr/>
              </p14:nvContentPartPr>
              <p14:xfrm>
                <a:off x="8815997" y="2332329"/>
                <a:ext cx="36000" cy="106560"/>
              </p14:xfrm>
            </p:contentPart>
          </mc:Choice>
          <mc:Fallback>
            <p:pic>
              <p:nvPicPr>
                <p:cNvPr id="59" name="Ink 58">
                  <a:extLst>
                    <a:ext uri="{FF2B5EF4-FFF2-40B4-BE49-F238E27FC236}">
                      <a16:creationId xmlns:a16="http://schemas.microsoft.com/office/drawing/2014/main" id="{936F6A3D-8FB6-48D8-AC03-369D03B31906}"/>
                    </a:ext>
                  </a:extLst>
                </p:cNvPr>
                <p:cNvPicPr/>
                <p:nvPr/>
              </p:nvPicPr>
              <p:blipFill>
                <a:blip r:embed="rId72"/>
                <a:stretch>
                  <a:fillRect/>
                </a:stretch>
              </p:blipFill>
              <p:spPr>
                <a:xfrm>
                  <a:off x="8798357" y="2314329"/>
                  <a:ext cx="71640" cy="14220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60" name="Ink 59">
                  <a:extLst>
                    <a:ext uri="{FF2B5EF4-FFF2-40B4-BE49-F238E27FC236}">
                      <a16:creationId xmlns:a16="http://schemas.microsoft.com/office/drawing/2014/main" id="{9E1AE1FF-0CE4-483A-964D-23FCB181AEB2}"/>
                    </a:ext>
                  </a:extLst>
                </p14:cNvPr>
                <p14:cNvContentPartPr/>
                <p14:nvPr/>
              </p14:nvContentPartPr>
              <p14:xfrm>
                <a:off x="8900957" y="2322249"/>
                <a:ext cx="56520" cy="92520"/>
              </p14:xfrm>
            </p:contentPart>
          </mc:Choice>
          <mc:Fallback>
            <p:pic>
              <p:nvPicPr>
                <p:cNvPr id="60" name="Ink 59">
                  <a:extLst>
                    <a:ext uri="{FF2B5EF4-FFF2-40B4-BE49-F238E27FC236}">
                      <a16:creationId xmlns:a16="http://schemas.microsoft.com/office/drawing/2014/main" id="{9E1AE1FF-0CE4-483A-964D-23FCB181AEB2}"/>
                    </a:ext>
                  </a:extLst>
                </p:cNvPr>
                <p:cNvPicPr/>
                <p:nvPr/>
              </p:nvPicPr>
              <p:blipFill>
                <a:blip r:embed="rId74"/>
                <a:stretch>
                  <a:fillRect/>
                </a:stretch>
              </p:blipFill>
              <p:spPr>
                <a:xfrm>
                  <a:off x="8882957" y="2304249"/>
                  <a:ext cx="92160" cy="12816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61" name="Ink 60">
                  <a:extLst>
                    <a:ext uri="{FF2B5EF4-FFF2-40B4-BE49-F238E27FC236}">
                      <a16:creationId xmlns:a16="http://schemas.microsoft.com/office/drawing/2014/main" id="{828A995C-F914-49C1-BBB5-BAC99BFD9CAE}"/>
                    </a:ext>
                  </a:extLst>
                </p14:cNvPr>
                <p14:cNvContentPartPr/>
                <p14:nvPr/>
              </p14:nvContentPartPr>
              <p14:xfrm>
                <a:off x="7336037" y="2414409"/>
                <a:ext cx="11160" cy="7200"/>
              </p14:xfrm>
            </p:contentPart>
          </mc:Choice>
          <mc:Fallback>
            <p:pic>
              <p:nvPicPr>
                <p:cNvPr id="61" name="Ink 60">
                  <a:extLst>
                    <a:ext uri="{FF2B5EF4-FFF2-40B4-BE49-F238E27FC236}">
                      <a16:creationId xmlns:a16="http://schemas.microsoft.com/office/drawing/2014/main" id="{828A995C-F914-49C1-BBB5-BAC99BFD9CAE}"/>
                    </a:ext>
                  </a:extLst>
                </p:cNvPr>
                <p:cNvPicPr/>
                <p:nvPr/>
              </p:nvPicPr>
              <p:blipFill>
                <a:blip r:embed="rId76"/>
                <a:stretch>
                  <a:fillRect/>
                </a:stretch>
              </p:blipFill>
              <p:spPr>
                <a:xfrm>
                  <a:off x="7318397" y="2396769"/>
                  <a:ext cx="46800" cy="4284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62" name="Ink 61">
                  <a:extLst>
                    <a:ext uri="{FF2B5EF4-FFF2-40B4-BE49-F238E27FC236}">
                      <a16:creationId xmlns:a16="http://schemas.microsoft.com/office/drawing/2014/main" id="{2CEFD1C3-A285-49F3-87F6-5D26138A64D2}"/>
                    </a:ext>
                  </a:extLst>
                </p14:cNvPr>
                <p14:cNvContentPartPr/>
                <p14:nvPr/>
              </p14:nvContentPartPr>
              <p14:xfrm>
                <a:off x="7300397" y="2361849"/>
                <a:ext cx="211320" cy="26640"/>
              </p14:xfrm>
            </p:contentPart>
          </mc:Choice>
          <mc:Fallback>
            <p:pic>
              <p:nvPicPr>
                <p:cNvPr id="62" name="Ink 61">
                  <a:extLst>
                    <a:ext uri="{FF2B5EF4-FFF2-40B4-BE49-F238E27FC236}">
                      <a16:creationId xmlns:a16="http://schemas.microsoft.com/office/drawing/2014/main" id="{2CEFD1C3-A285-49F3-87F6-5D26138A64D2}"/>
                    </a:ext>
                  </a:extLst>
                </p:cNvPr>
                <p:cNvPicPr/>
                <p:nvPr/>
              </p:nvPicPr>
              <p:blipFill>
                <a:blip r:embed="rId78"/>
                <a:stretch>
                  <a:fillRect/>
                </a:stretch>
              </p:blipFill>
              <p:spPr>
                <a:xfrm>
                  <a:off x="7282757" y="2343849"/>
                  <a:ext cx="246960" cy="62280"/>
                </a:xfrm>
                <a:prstGeom prst="rect">
                  <a:avLst/>
                </a:prstGeom>
              </p:spPr>
            </p:pic>
          </mc:Fallback>
        </mc:AlternateContent>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2" cstate="print"/>
          <a:srcRect l="29985" t="86797" r="16148"/>
          <a:stretch/>
        </p:blipFill>
        <p:spPr bwMode="auto">
          <a:xfrm>
            <a:off x="304800" y="3103002"/>
            <a:ext cx="4762006" cy="784761"/>
          </a:xfrm>
          <a:prstGeom prst="rect">
            <a:avLst/>
          </a:prstGeom>
          <a:noFill/>
          <a:ln w="9525">
            <a:noFill/>
            <a:miter lim="800000"/>
            <a:headEnd/>
            <a:tailEnd/>
          </a:ln>
        </p:spPr>
      </p:pic>
      <p:pic>
        <p:nvPicPr>
          <p:cNvPr id="5" name="Picture 2"/>
          <p:cNvPicPr>
            <a:picLocks noChangeAspect="1" noChangeArrowheads="1"/>
          </p:cNvPicPr>
          <p:nvPr/>
        </p:nvPicPr>
        <p:blipFill rotWithShape="1">
          <a:blip r:embed="rId2" cstate="print"/>
          <a:srcRect l="10663" t="71029" r="64351" b="17816"/>
          <a:stretch/>
        </p:blipFill>
        <p:spPr bwMode="auto">
          <a:xfrm>
            <a:off x="381000" y="1090666"/>
            <a:ext cx="2208811" cy="663039"/>
          </a:xfrm>
          <a:prstGeom prst="rect">
            <a:avLst/>
          </a:prstGeom>
          <a:noFill/>
          <a:ln w="9525">
            <a:noFill/>
            <a:miter lim="800000"/>
            <a:headEnd/>
            <a:tailEnd/>
          </a:ln>
        </p:spPr>
      </p:pic>
      <p:pic>
        <p:nvPicPr>
          <p:cNvPr id="6" name="Picture 2"/>
          <p:cNvPicPr>
            <a:picLocks noChangeAspect="1" noChangeArrowheads="1"/>
          </p:cNvPicPr>
          <p:nvPr/>
        </p:nvPicPr>
        <p:blipFill rotWithShape="1">
          <a:blip r:embed="rId2" cstate="print"/>
          <a:srcRect l="41347" t="74392" b="13021"/>
          <a:stretch/>
        </p:blipFill>
        <p:spPr bwMode="auto">
          <a:xfrm>
            <a:off x="304800" y="2056964"/>
            <a:ext cx="5185051" cy="748145"/>
          </a:xfrm>
          <a:prstGeom prst="rect">
            <a:avLst/>
          </a:prstGeom>
          <a:noFill/>
          <a:ln w="9525">
            <a:noFill/>
            <a:miter lim="800000"/>
            <a:headEnd/>
            <a:tailEnd/>
          </a:ln>
        </p:spPr>
      </p:pic>
      <p:sp>
        <p:nvSpPr>
          <p:cNvPr id="3" name="TextBox 2">
            <a:extLst>
              <a:ext uri="{FF2B5EF4-FFF2-40B4-BE49-F238E27FC236}">
                <a16:creationId xmlns:a16="http://schemas.microsoft.com/office/drawing/2014/main" id="{65ED5A14-29B1-4C62-BE69-52FF2EB27E92}"/>
              </a:ext>
            </a:extLst>
          </p:cNvPr>
          <p:cNvSpPr txBox="1"/>
          <p:nvPr/>
        </p:nvSpPr>
        <p:spPr>
          <a:xfrm>
            <a:off x="228600" y="228600"/>
            <a:ext cx="8763000" cy="646331"/>
          </a:xfrm>
          <a:prstGeom prst="rect">
            <a:avLst/>
          </a:prstGeom>
          <a:noFill/>
        </p:spPr>
        <p:txBody>
          <a:bodyPr wrap="square" rtlCol="0">
            <a:spAutoFit/>
          </a:bodyPr>
          <a:lstStyle/>
          <a:p>
            <a:r>
              <a:rPr lang="en-US" dirty="0"/>
              <a:t>3.  The Gauge Transform does not change the fields.  Therefore the potentials are not unique.</a:t>
            </a:r>
          </a:p>
        </p:txBody>
      </p:sp>
      <p:grpSp>
        <p:nvGrpSpPr>
          <p:cNvPr id="9" name="Group 8">
            <a:extLst>
              <a:ext uri="{FF2B5EF4-FFF2-40B4-BE49-F238E27FC236}">
                <a16:creationId xmlns:a16="http://schemas.microsoft.com/office/drawing/2014/main" id="{FAC22FDF-F7D7-4230-AD2D-090BF50871D6}"/>
              </a:ext>
            </a:extLst>
          </p:cNvPr>
          <p:cNvGrpSpPr/>
          <p:nvPr/>
        </p:nvGrpSpPr>
        <p:grpSpPr>
          <a:xfrm>
            <a:off x="1427717" y="2579623"/>
            <a:ext cx="234720" cy="306720"/>
            <a:chOff x="1427717" y="2579623"/>
            <a:chExt cx="234720" cy="306720"/>
          </a:xfrm>
        </p:grpSpPr>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D8EAC08F-63BC-4A51-A20C-449D98EF459E}"/>
                    </a:ext>
                  </a:extLst>
                </p14:cNvPr>
                <p14:cNvContentPartPr/>
                <p14:nvPr/>
              </p14:nvContentPartPr>
              <p14:xfrm>
                <a:off x="1427717" y="2778343"/>
                <a:ext cx="89280" cy="108000"/>
              </p14:xfrm>
            </p:contentPart>
          </mc:Choice>
          <mc:Fallback>
            <p:pic>
              <p:nvPicPr>
                <p:cNvPr id="4" name="Ink 3">
                  <a:extLst>
                    <a:ext uri="{FF2B5EF4-FFF2-40B4-BE49-F238E27FC236}">
                      <a16:creationId xmlns:a16="http://schemas.microsoft.com/office/drawing/2014/main" id="{D8EAC08F-63BC-4A51-A20C-449D98EF459E}"/>
                    </a:ext>
                  </a:extLst>
                </p:cNvPr>
                <p:cNvPicPr/>
                <p:nvPr/>
              </p:nvPicPr>
              <p:blipFill>
                <a:blip r:embed="rId4"/>
                <a:stretch>
                  <a:fillRect/>
                </a:stretch>
              </p:blipFill>
              <p:spPr>
                <a:xfrm>
                  <a:off x="1365077" y="2715343"/>
                  <a:ext cx="214920" cy="23364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7" name="Ink 6">
                  <a:extLst>
                    <a:ext uri="{FF2B5EF4-FFF2-40B4-BE49-F238E27FC236}">
                      <a16:creationId xmlns:a16="http://schemas.microsoft.com/office/drawing/2014/main" id="{0EB8EB01-C0FB-4659-9DB4-AF0E027746C5}"/>
                    </a:ext>
                  </a:extLst>
                </p14:cNvPr>
                <p14:cNvContentPartPr/>
                <p14:nvPr/>
              </p14:nvContentPartPr>
              <p14:xfrm>
                <a:off x="1527437" y="2614903"/>
                <a:ext cx="135000" cy="69840"/>
              </p14:xfrm>
            </p:contentPart>
          </mc:Choice>
          <mc:Fallback>
            <p:pic>
              <p:nvPicPr>
                <p:cNvPr id="7" name="Ink 6">
                  <a:extLst>
                    <a:ext uri="{FF2B5EF4-FFF2-40B4-BE49-F238E27FC236}">
                      <a16:creationId xmlns:a16="http://schemas.microsoft.com/office/drawing/2014/main" id="{0EB8EB01-C0FB-4659-9DB4-AF0E027746C5}"/>
                    </a:ext>
                  </a:extLst>
                </p:cNvPr>
                <p:cNvPicPr/>
                <p:nvPr/>
              </p:nvPicPr>
              <p:blipFill>
                <a:blip r:embed="rId6"/>
                <a:stretch>
                  <a:fillRect/>
                </a:stretch>
              </p:blipFill>
              <p:spPr>
                <a:xfrm>
                  <a:off x="1464797" y="2551903"/>
                  <a:ext cx="260640" cy="19548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8" name="Ink 7">
                  <a:extLst>
                    <a:ext uri="{FF2B5EF4-FFF2-40B4-BE49-F238E27FC236}">
                      <a16:creationId xmlns:a16="http://schemas.microsoft.com/office/drawing/2014/main" id="{9F9FBE77-0280-4C52-8C49-829D3C3DB65F}"/>
                    </a:ext>
                  </a:extLst>
                </p14:cNvPr>
                <p14:cNvContentPartPr/>
                <p14:nvPr/>
              </p14:nvContentPartPr>
              <p14:xfrm>
                <a:off x="1516637" y="2579623"/>
                <a:ext cx="133560" cy="44280"/>
              </p14:xfrm>
            </p:contentPart>
          </mc:Choice>
          <mc:Fallback>
            <p:pic>
              <p:nvPicPr>
                <p:cNvPr id="8" name="Ink 7">
                  <a:extLst>
                    <a:ext uri="{FF2B5EF4-FFF2-40B4-BE49-F238E27FC236}">
                      <a16:creationId xmlns:a16="http://schemas.microsoft.com/office/drawing/2014/main" id="{9F9FBE77-0280-4C52-8C49-829D3C3DB65F}"/>
                    </a:ext>
                  </a:extLst>
                </p:cNvPr>
                <p:cNvPicPr/>
                <p:nvPr/>
              </p:nvPicPr>
              <p:blipFill>
                <a:blip r:embed="rId8"/>
                <a:stretch>
                  <a:fillRect/>
                </a:stretch>
              </p:blipFill>
              <p:spPr>
                <a:xfrm>
                  <a:off x="1453637" y="2516623"/>
                  <a:ext cx="259200" cy="1699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9">
            <p14:nvContentPartPr>
              <p14:cNvPr id="10" name="Ink 9">
                <a:extLst>
                  <a:ext uri="{FF2B5EF4-FFF2-40B4-BE49-F238E27FC236}">
                    <a16:creationId xmlns:a16="http://schemas.microsoft.com/office/drawing/2014/main" id="{231078FC-38D7-4DD8-93A6-D1E67ACEC98A}"/>
                  </a:ext>
                </a:extLst>
              </p14:cNvPr>
              <p14:cNvContentPartPr/>
              <p14:nvPr/>
            </p14:nvContentPartPr>
            <p14:xfrm>
              <a:off x="1513397" y="2052583"/>
              <a:ext cx="130680" cy="21960"/>
            </p14:xfrm>
          </p:contentPart>
        </mc:Choice>
        <mc:Fallback>
          <p:pic>
            <p:nvPicPr>
              <p:cNvPr id="10" name="Ink 9">
                <a:extLst>
                  <a:ext uri="{FF2B5EF4-FFF2-40B4-BE49-F238E27FC236}">
                    <a16:creationId xmlns:a16="http://schemas.microsoft.com/office/drawing/2014/main" id="{231078FC-38D7-4DD8-93A6-D1E67ACEC98A}"/>
                  </a:ext>
                </a:extLst>
              </p:cNvPr>
              <p:cNvPicPr/>
              <p:nvPr/>
            </p:nvPicPr>
            <p:blipFill>
              <a:blip r:embed="rId10"/>
              <a:stretch>
                <a:fillRect/>
              </a:stretch>
            </p:blipFill>
            <p:spPr>
              <a:xfrm>
                <a:off x="1450757" y="1989583"/>
                <a:ext cx="256320" cy="1476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1" name="Ink 10">
                <a:extLst>
                  <a:ext uri="{FF2B5EF4-FFF2-40B4-BE49-F238E27FC236}">
                    <a16:creationId xmlns:a16="http://schemas.microsoft.com/office/drawing/2014/main" id="{A09F9D99-186E-41A7-99C8-AAD3164EABE9}"/>
                  </a:ext>
                </a:extLst>
              </p14:cNvPr>
              <p14:cNvContentPartPr/>
              <p14:nvPr/>
            </p14:nvContentPartPr>
            <p14:xfrm>
              <a:off x="2325917" y="2045023"/>
              <a:ext cx="76680" cy="38160"/>
            </p14:xfrm>
          </p:contentPart>
        </mc:Choice>
        <mc:Fallback>
          <p:pic>
            <p:nvPicPr>
              <p:cNvPr id="11" name="Ink 10">
                <a:extLst>
                  <a:ext uri="{FF2B5EF4-FFF2-40B4-BE49-F238E27FC236}">
                    <a16:creationId xmlns:a16="http://schemas.microsoft.com/office/drawing/2014/main" id="{A09F9D99-186E-41A7-99C8-AAD3164EABE9}"/>
                  </a:ext>
                </a:extLst>
              </p:cNvPr>
              <p:cNvPicPr/>
              <p:nvPr/>
            </p:nvPicPr>
            <p:blipFill>
              <a:blip r:embed="rId12"/>
              <a:stretch>
                <a:fillRect/>
              </a:stretch>
            </p:blipFill>
            <p:spPr>
              <a:xfrm>
                <a:off x="2263277" y="1982023"/>
                <a:ext cx="202320" cy="16380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2" name="Ink 11">
                <a:extLst>
                  <a:ext uri="{FF2B5EF4-FFF2-40B4-BE49-F238E27FC236}">
                    <a16:creationId xmlns:a16="http://schemas.microsoft.com/office/drawing/2014/main" id="{34ECE0E2-701D-4696-B8FE-F1509F1CD263}"/>
                  </a:ext>
                </a:extLst>
              </p14:cNvPr>
              <p14:cNvContentPartPr/>
              <p14:nvPr/>
            </p14:nvContentPartPr>
            <p14:xfrm>
              <a:off x="3010637" y="2015143"/>
              <a:ext cx="128160" cy="75960"/>
            </p14:xfrm>
          </p:contentPart>
        </mc:Choice>
        <mc:Fallback>
          <p:pic>
            <p:nvPicPr>
              <p:cNvPr id="12" name="Ink 11">
                <a:extLst>
                  <a:ext uri="{FF2B5EF4-FFF2-40B4-BE49-F238E27FC236}">
                    <a16:creationId xmlns:a16="http://schemas.microsoft.com/office/drawing/2014/main" id="{34ECE0E2-701D-4696-B8FE-F1509F1CD263}"/>
                  </a:ext>
                </a:extLst>
              </p:cNvPr>
              <p:cNvPicPr/>
              <p:nvPr/>
            </p:nvPicPr>
            <p:blipFill>
              <a:blip r:embed="rId14"/>
              <a:stretch>
                <a:fillRect/>
              </a:stretch>
            </p:blipFill>
            <p:spPr>
              <a:xfrm>
                <a:off x="2947637" y="1952503"/>
                <a:ext cx="253800" cy="20160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3" name="Ink 12">
                <a:extLst>
                  <a:ext uri="{FF2B5EF4-FFF2-40B4-BE49-F238E27FC236}">
                    <a16:creationId xmlns:a16="http://schemas.microsoft.com/office/drawing/2014/main" id="{36F0C99A-3041-45E0-BF07-E2F9E64DE940}"/>
                  </a:ext>
                </a:extLst>
              </p14:cNvPr>
              <p14:cNvContentPartPr/>
              <p14:nvPr/>
            </p14:nvContentPartPr>
            <p14:xfrm>
              <a:off x="3037637" y="2632183"/>
              <a:ext cx="52200" cy="148680"/>
            </p14:xfrm>
          </p:contentPart>
        </mc:Choice>
        <mc:Fallback>
          <p:pic>
            <p:nvPicPr>
              <p:cNvPr id="13" name="Ink 12">
                <a:extLst>
                  <a:ext uri="{FF2B5EF4-FFF2-40B4-BE49-F238E27FC236}">
                    <a16:creationId xmlns:a16="http://schemas.microsoft.com/office/drawing/2014/main" id="{36F0C99A-3041-45E0-BF07-E2F9E64DE940}"/>
                  </a:ext>
                </a:extLst>
              </p:cNvPr>
              <p:cNvPicPr/>
              <p:nvPr/>
            </p:nvPicPr>
            <p:blipFill>
              <a:blip r:embed="rId16"/>
              <a:stretch>
                <a:fillRect/>
              </a:stretch>
            </p:blipFill>
            <p:spPr>
              <a:xfrm>
                <a:off x="2974997" y="2569543"/>
                <a:ext cx="177840" cy="274320"/>
              </a:xfrm>
              <a:prstGeom prst="rect">
                <a:avLst/>
              </a:prstGeom>
            </p:spPr>
          </p:pic>
        </mc:Fallback>
      </mc:AlternateContent>
      <p:grpSp>
        <p:nvGrpSpPr>
          <p:cNvPr id="25" name="Group 24">
            <a:extLst>
              <a:ext uri="{FF2B5EF4-FFF2-40B4-BE49-F238E27FC236}">
                <a16:creationId xmlns:a16="http://schemas.microsoft.com/office/drawing/2014/main" id="{C4DB2E94-CDE8-4D58-B7AD-D7F4DE22C041}"/>
              </a:ext>
            </a:extLst>
          </p:cNvPr>
          <p:cNvGrpSpPr/>
          <p:nvPr/>
        </p:nvGrpSpPr>
        <p:grpSpPr>
          <a:xfrm>
            <a:off x="4087037" y="2059063"/>
            <a:ext cx="448560" cy="752040"/>
            <a:chOff x="4087037" y="2059063"/>
            <a:chExt cx="448560" cy="752040"/>
          </a:xfrm>
        </p:grpSpPr>
        <mc:AlternateContent xmlns:mc="http://schemas.openxmlformats.org/markup-compatibility/2006">
          <mc:Choice xmlns:p14="http://schemas.microsoft.com/office/powerpoint/2010/main" Requires="p14">
            <p:contentPart p14:bwMode="auto" r:id="rId17">
              <p14:nvContentPartPr>
                <p14:cNvPr id="14" name="Ink 13">
                  <a:extLst>
                    <a:ext uri="{FF2B5EF4-FFF2-40B4-BE49-F238E27FC236}">
                      <a16:creationId xmlns:a16="http://schemas.microsoft.com/office/drawing/2014/main" id="{DB0339EF-FA02-442F-9054-3C71F906D973}"/>
                    </a:ext>
                  </a:extLst>
                </p14:cNvPr>
                <p14:cNvContentPartPr/>
                <p14:nvPr/>
              </p14:nvContentPartPr>
              <p14:xfrm>
                <a:off x="4196837" y="2552983"/>
                <a:ext cx="46800" cy="258120"/>
              </p14:xfrm>
            </p:contentPart>
          </mc:Choice>
          <mc:Fallback>
            <p:pic>
              <p:nvPicPr>
                <p:cNvPr id="14" name="Ink 13">
                  <a:extLst>
                    <a:ext uri="{FF2B5EF4-FFF2-40B4-BE49-F238E27FC236}">
                      <a16:creationId xmlns:a16="http://schemas.microsoft.com/office/drawing/2014/main" id="{DB0339EF-FA02-442F-9054-3C71F906D973}"/>
                    </a:ext>
                  </a:extLst>
                </p:cNvPr>
                <p:cNvPicPr/>
                <p:nvPr/>
              </p:nvPicPr>
              <p:blipFill>
                <a:blip r:embed="rId18"/>
                <a:stretch>
                  <a:fillRect/>
                </a:stretch>
              </p:blipFill>
              <p:spPr>
                <a:xfrm>
                  <a:off x="4134197" y="2489983"/>
                  <a:ext cx="172440" cy="38376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5" name="Ink 14">
                  <a:extLst>
                    <a:ext uri="{FF2B5EF4-FFF2-40B4-BE49-F238E27FC236}">
                      <a16:creationId xmlns:a16="http://schemas.microsoft.com/office/drawing/2014/main" id="{2D7608E1-6E3E-49B8-A764-189E44CB10C2}"/>
                    </a:ext>
                  </a:extLst>
                </p14:cNvPr>
                <p14:cNvContentPartPr/>
                <p14:nvPr/>
              </p14:nvContentPartPr>
              <p14:xfrm>
                <a:off x="4087037" y="2654863"/>
                <a:ext cx="114840" cy="78840"/>
              </p14:xfrm>
            </p:contentPart>
          </mc:Choice>
          <mc:Fallback>
            <p:pic>
              <p:nvPicPr>
                <p:cNvPr id="15" name="Ink 14">
                  <a:extLst>
                    <a:ext uri="{FF2B5EF4-FFF2-40B4-BE49-F238E27FC236}">
                      <a16:creationId xmlns:a16="http://schemas.microsoft.com/office/drawing/2014/main" id="{2D7608E1-6E3E-49B8-A764-189E44CB10C2}"/>
                    </a:ext>
                  </a:extLst>
                </p:cNvPr>
                <p:cNvPicPr/>
                <p:nvPr/>
              </p:nvPicPr>
              <p:blipFill>
                <a:blip r:embed="rId20"/>
                <a:stretch>
                  <a:fillRect/>
                </a:stretch>
              </p:blipFill>
              <p:spPr>
                <a:xfrm>
                  <a:off x="4024397" y="2592223"/>
                  <a:ext cx="240480" cy="20448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6" name="Ink 15">
                  <a:extLst>
                    <a:ext uri="{FF2B5EF4-FFF2-40B4-BE49-F238E27FC236}">
                      <a16:creationId xmlns:a16="http://schemas.microsoft.com/office/drawing/2014/main" id="{4B810E45-DCF0-42EF-97A4-14ABE564F40E}"/>
                    </a:ext>
                  </a:extLst>
                </p14:cNvPr>
                <p14:cNvContentPartPr/>
                <p14:nvPr/>
              </p14:nvContentPartPr>
              <p14:xfrm>
                <a:off x="4161917" y="2059063"/>
                <a:ext cx="70920" cy="116280"/>
              </p14:xfrm>
            </p:contentPart>
          </mc:Choice>
          <mc:Fallback>
            <p:pic>
              <p:nvPicPr>
                <p:cNvPr id="16" name="Ink 15">
                  <a:extLst>
                    <a:ext uri="{FF2B5EF4-FFF2-40B4-BE49-F238E27FC236}">
                      <a16:creationId xmlns:a16="http://schemas.microsoft.com/office/drawing/2014/main" id="{4B810E45-DCF0-42EF-97A4-14ABE564F40E}"/>
                    </a:ext>
                  </a:extLst>
                </p:cNvPr>
                <p:cNvPicPr/>
                <p:nvPr/>
              </p:nvPicPr>
              <p:blipFill>
                <a:blip r:embed="rId22"/>
                <a:stretch>
                  <a:fillRect/>
                </a:stretch>
              </p:blipFill>
              <p:spPr>
                <a:xfrm>
                  <a:off x="4099277" y="1996063"/>
                  <a:ext cx="196560" cy="24192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7" name="Ink 16">
                  <a:extLst>
                    <a:ext uri="{FF2B5EF4-FFF2-40B4-BE49-F238E27FC236}">
                      <a16:creationId xmlns:a16="http://schemas.microsoft.com/office/drawing/2014/main" id="{D76E1546-CB0A-4B88-8D2B-28C5A69EA3AC}"/>
                    </a:ext>
                  </a:extLst>
                </p14:cNvPr>
                <p14:cNvContentPartPr/>
                <p14:nvPr/>
              </p14:nvContentPartPr>
              <p14:xfrm>
                <a:off x="4106837" y="2095063"/>
                <a:ext cx="156960" cy="74880"/>
              </p14:xfrm>
            </p:contentPart>
          </mc:Choice>
          <mc:Fallback>
            <p:pic>
              <p:nvPicPr>
                <p:cNvPr id="17" name="Ink 16">
                  <a:extLst>
                    <a:ext uri="{FF2B5EF4-FFF2-40B4-BE49-F238E27FC236}">
                      <a16:creationId xmlns:a16="http://schemas.microsoft.com/office/drawing/2014/main" id="{D76E1546-CB0A-4B88-8D2B-28C5A69EA3AC}"/>
                    </a:ext>
                  </a:extLst>
                </p:cNvPr>
                <p:cNvPicPr/>
                <p:nvPr/>
              </p:nvPicPr>
              <p:blipFill>
                <a:blip r:embed="rId24"/>
                <a:stretch>
                  <a:fillRect/>
                </a:stretch>
              </p:blipFill>
              <p:spPr>
                <a:xfrm>
                  <a:off x="4044197" y="2032063"/>
                  <a:ext cx="282600" cy="20052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8" name="Ink 17">
                  <a:extLst>
                    <a:ext uri="{FF2B5EF4-FFF2-40B4-BE49-F238E27FC236}">
                      <a16:creationId xmlns:a16="http://schemas.microsoft.com/office/drawing/2014/main" id="{0485C56D-203E-4666-9272-116B700E1BA1}"/>
                    </a:ext>
                  </a:extLst>
                </p14:cNvPr>
                <p14:cNvContentPartPr/>
                <p14:nvPr/>
              </p14:nvContentPartPr>
              <p14:xfrm>
                <a:off x="4244717" y="2144743"/>
                <a:ext cx="36360" cy="50040"/>
              </p14:xfrm>
            </p:contentPart>
          </mc:Choice>
          <mc:Fallback>
            <p:pic>
              <p:nvPicPr>
                <p:cNvPr id="18" name="Ink 17">
                  <a:extLst>
                    <a:ext uri="{FF2B5EF4-FFF2-40B4-BE49-F238E27FC236}">
                      <a16:creationId xmlns:a16="http://schemas.microsoft.com/office/drawing/2014/main" id="{0485C56D-203E-4666-9272-116B700E1BA1}"/>
                    </a:ext>
                  </a:extLst>
                </p:cNvPr>
                <p:cNvPicPr/>
                <p:nvPr/>
              </p:nvPicPr>
              <p:blipFill>
                <a:blip r:embed="rId26"/>
                <a:stretch>
                  <a:fillRect/>
                </a:stretch>
              </p:blipFill>
              <p:spPr>
                <a:xfrm>
                  <a:off x="4182077" y="2082103"/>
                  <a:ext cx="162000" cy="17568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9" name="Ink 18">
                  <a:extLst>
                    <a:ext uri="{FF2B5EF4-FFF2-40B4-BE49-F238E27FC236}">
                      <a16:creationId xmlns:a16="http://schemas.microsoft.com/office/drawing/2014/main" id="{7E20B0F2-033B-4DB1-A5A8-DF9D427C8CEA}"/>
                    </a:ext>
                  </a:extLst>
                </p14:cNvPr>
                <p14:cNvContentPartPr/>
                <p14:nvPr/>
              </p14:nvContentPartPr>
              <p14:xfrm>
                <a:off x="4195037" y="2172463"/>
                <a:ext cx="70200" cy="80640"/>
              </p14:xfrm>
            </p:contentPart>
          </mc:Choice>
          <mc:Fallback>
            <p:pic>
              <p:nvPicPr>
                <p:cNvPr id="19" name="Ink 18">
                  <a:extLst>
                    <a:ext uri="{FF2B5EF4-FFF2-40B4-BE49-F238E27FC236}">
                      <a16:creationId xmlns:a16="http://schemas.microsoft.com/office/drawing/2014/main" id="{7E20B0F2-033B-4DB1-A5A8-DF9D427C8CEA}"/>
                    </a:ext>
                  </a:extLst>
                </p:cNvPr>
                <p:cNvPicPr/>
                <p:nvPr/>
              </p:nvPicPr>
              <p:blipFill>
                <a:blip r:embed="rId28"/>
                <a:stretch>
                  <a:fillRect/>
                </a:stretch>
              </p:blipFill>
              <p:spPr>
                <a:xfrm>
                  <a:off x="4132397" y="2109463"/>
                  <a:ext cx="195840" cy="20628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23" name="Ink 22">
                  <a:extLst>
                    <a:ext uri="{FF2B5EF4-FFF2-40B4-BE49-F238E27FC236}">
                      <a16:creationId xmlns:a16="http://schemas.microsoft.com/office/drawing/2014/main" id="{1012CFD2-9487-4837-AE3D-5C26A2E3940F}"/>
                    </a:ext>
                  </a:extLst>
                </p14:cNvPr>
                <p14:cNvContentPartPr/>
                <p14:nvPr/>
              </p14:nvContentPartPr>
              <p14:xfrm>
                <a:off x="4489517" y="2248063"/>
                <a:ext cx="46080" cy="294480"/>
              </p14:xfrm>
            </p:contentPart>
          </mc:Choice>
          <mc:Fallback>
            <p:pic>
              <p:nvPicPr>
                <p:cNvPr id="23" name="Ink 22">
                  <a:extLst>
                    <a:ext uri="{FF2B5EF4-FFF2-40B4-BE49-F238E27FC236}">
                      <a16:creationId xmlns:a16="http://schemas.microsoft.com/office/drawing/2014/main" id="{1012CFD2-9487-4837-AE3D-5C26A2E3940F}"/>
                    </a:ext>
                  </a:extLst>
                </p:cNvPr>
                <p:cNvPicPr/>
                <p:nvPr/>
              </p:nvPicPr>
              <p:blipFill>
                <a:blip r:embed="rId30"/>
                <a:stretch>
                  <a:fillRect/>
                </a:stretch>
              </p:blipFill>
              <p:spPr>
                <a:xfrm>
                  <a:off x="4426517" y="2185063"/>
                  <a:ext cx="171720" cy="42012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4" name="Ink 23">
                  <a:extLst>
                    <a:ext uri="{FF2B5EF4-FFF2-40B4-BE49-F238E27FC236}">
                      <a16:creationId xmlns:a16="http://schemas.microsoft.com/office/drawing/2014/main" id="{71AFE367-5FFD-49F9-828F-53CD56E65FF9}"/>
                    </a:ext>
                  </a:extLst>
                </p14:cNvPr>
                <p14:cNvContentPartPr/>
                <p14:nvPr/>
              </p14:nvContentPartPr>
              <p14:xfrm>
                <a:off x="4287917" y="2219263"/>
                <a:ext cx="37800" cy="329760"/>
              </p14:xfrm>
            </p:contentPart>
          </mc:Choice>
          <mc:Fallback>
            <p:pic>
              <p:nvPicPr>
                <p:cNvPr id="24" name="Ink 23">
                  <a:extLst>
                    <a:ext uri="{FF2B5EF4-FFF2-40B4-BE49-F238E27FC236}">
                      <a16:creationId xmlns:a16="http://schemas.microsoft.com/office/drawing/2014/main" id="{71AFE367-5FFD-49F9-828F-53CD56E65FF9}"/>
                    </a:ext>
                  </a:extLst>
                </p:cNvPr>
                <p:cNvPicPr/>
                <p:nvPr/>
              </p:nvPicPr>
              <p:blipFill>
                <a:blip r:embed="rId32"/>
                <a:stretch>
                  <a:fillRect/>
                </a:stretch>
              </p:blipFill>
              <p:spPr>
                <a:xfrm>
                  <a:off x="4225277" y="2156623"/>
                  <a:ext cx="163440" cy="4554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33">
            <p14:nvContentPartPr>
              <p14:cNvPr id="26" name="Ink 25">
                <a:extLst>
                  <a:ext uri="{FF2B5EF4-FFF2-40B4-BE49-F238E27FC236}">
                    <a16:creationId xmlns:a16="http://schemas.microsoft.com/office/drawing/2014/main" id="{91D83F9B-92D6-4875-9968-C6AB2AAF0263}"/>
                  </a:ext>
                </a:extLst>
              </p14:cNvPr>
              <p14:cNvContentPartPr/>
              <p14:nvPr/>
            </p14:nvContentPartPr>
            <p14:xfrm>
              <a:off x="4587797" y="2610943"/>
              <a:ext cx="60120" cy="97200"/>
            </p14:xfrm>
          </p:contentPart>
        </mc:Choice>
        <mc:Fallback>
          <p:pic>
            <p:nvPicPr>
              <p:cNvPr id="26" name="Ink 25">
                <a:extLst>
                  <a:ext uri="{FF2B5EF4-FFF2-40B4-BE49-F238E27FC236}">
                    <a16:creationId xmlns:a16="http://schemas.microsoft.com/office/drawing/2014/main" id="{91D83F9B-92D6-4875-9968-C6AB2AAF0263}"/>
                  </a:ext>
                </a:extLst>
              </p:cNvPr>
              <p:cNvPicPr/>
              <p:nvPr/>
            </p:nvPicPr>
            <p:blipFill>
              <a:blip r:embed="rId34"/>
              <a:stretch>
                <a:fillRect/>
              </a:stretch>
            </p:blipFill>
            <p:spPr>
              <a:xfrm>
                <a:off x="4525157" y="2548303"/>
                <a:ext cx="185760" cy="222840"/>
              </a:xfrm>
              <a:prstGeom prst="rect">
                <a:avLst/>
              </a:prstGeom>
            </p:spPr>
          </p:pic>
        </mc:Fallback>
      </mc:AlternateContent>
      <p:grpSp>
        <p:nvGrpSpPr>
          <p:cNvPr id="29" name="Group 28">
            <a:extLst>
              <a:ext uri="{FF2B5EF4-FFF2-40B4-BE49-F238E27FC236}">
                <a16:creationId xmlns:a16="http://schemas.microsoft.com/office/drawing/2014/main" id="{2147AE06-B3DE-418D-BAD5-E85F0CF3D687}"/>
              </a:ext>
            </a:extLst>
          </p:cNvPr>
          <p:cNvGrpSpPr/>
          <p:nvPr/>
        </p:nvGrpSpPr>
        <p:grpSpPr>
          <a:xfrm>
            <a:off x="5209517" y="2685103"/>
            <a:ext cx="122040" cy="73080"/>
            <a:chOff x="5209517" y="2685103"/>
            <a:chExt cx="122040" cy="73080"/>
          </a:xfrm>
        </p:grpSpPr>
        <mc:AlternateContent xmlns:mc="http://schemas.openxmlformats.org/markup-compatibility/2006">
          <mc:Choice xmlns:p14="http://schemas.microsoft.com/office/powerpoint/2010/main" Requires="p14">
            <p:contentPart p14:bwMode="auto" r:id="rId35">
              <p14:nvContentPartPr>
                <p14:cNvPr id="27" name="Ink 26">
                  <a:extLst>
                    <a:ext uri="{FF2B5EF4-FFF2-40B4-BE49-F238E27FC236}">
                      <a16:creationId xmlns:a16="http://schemas.microsoft.com/office/drawing/2014/main" id="{E98C5EF0-8CA2-417A-9467-0A1FAEE9C779}"/>
                    </a:ext>
                  </a:extLst>
                </p14:cNvPr>
                <p14:cNvContentPartPr/>
                <p14:nvPr/>
              </p14:nvContentPartPr>
              <p14:xfrm>
                <a:off x="5254517" y="2755663"/>
                <a:ext cx="6840" cy="2520"/>
              </p14:xfrm>
            </p:contentPart>
          </mc:Choice>
          <mc:Fallback>
            <p:pic>
              <p:nvPicPr>
                <p:cNvPr id="27" name="Ink 26">
                  <a:extLst>
                    <a:ext uri="{FF2B5EF4-FFF2-40B4-BE49-F238E27FC236}">
                      <a16:creationId xmlns:a16="http://schemas.microsoft.com/office/drawing/2014/main" id="{E98C5EF0-8CA2-417A-9467-0A1FAEE9C779}"/>
                    </a:ext>
                  </a:extLst>
                </p:cNvPr>
                <p:cNvPicPr/>
                <p:nvPr/>
              </p:nvPicPr>
              <p:blipFill>
                <a:blip r:embed="rId36"/>
                <a:stretch>
                  <a:fillRect/>
                </a:stretch>
              </p:blipFill>
              <p:spPr>
                <a:xfrm>
                  <a:off x="5191517" y="2693023"/>
                  <a:ext cx="132480" cy="12816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8" name="Ink 27">
                  <a:extLst>
                    <a:ext uri="{FF2B5EF4-FFF2-40B4-BE49-F238E27FC236}">
                      <a16:creationId xmlns:a16="http://schemas.microsoft.com/office/drawing/2014/main" id="{A091536E-B5B2-49A0-BC7B-3F8B2E2611D7}"/>
                    </a:ext>
                  </a:extLst>
                </p14:cNvPr>
                <p14:cNvContentPartPr/>
                <p14:nvPr/>
              </p14:nvContentPartPr>
              <p14:xfrm>
                <a:off x="5209517" y="2685103"/>
                <a:ext cx="122040" cy="68040"/>
              </p14:xfrm>
            </p:contentPart>
          </mc:Choice>
          <mc:Fallback>
            <p:pic>
              <p:nvPicPr>
                <p:cNvPr id="28" name="Ink 27">
                  <a:extLst>
                    <a:ext uri="{FF2B5EF4-FFF2-40B4-BE49-F238E27FC236}">
                      <a16:creationId xmlns:a16="http://schemas.microsoft.com/office/drawing/2014/main" id="{A091536E-B5B2-49A0-BC7B-3F8B2E2611D7}"/>
                    </a:ext>
                  </a:extLst>
                </p:cNvPr>
                <p:cNvPicPr/>
                <p:nvPr/>
              </p:nvPicPr>
              <p:blipFill>
                <a:blip r:embed="rId38"/>
                <a:stretch>
                  <a:fillRect/>
                </a:stretch>
              </p:blipFill>
              <p:spPr>
                <a:xfrm>
                  <a:off x="5146877" y="2622463"/>
                  <a:ext cx="247680" cy="1936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39">
            <p14:nvContentPartPr>
              <p14:cNvPr id="30" name="Ink 29">
                <a:extLst>
                  <a:ext uri="{FF2B5EF4-FFF2-40B4-BE49-F238E27FC236}">
                    <a16:creationId xmlns:a16="http://schemas.microsoft.com/office/drawing/2014/main" id="{32953870-18DF-47A0-B88C-532375223236}"/>
                  </a:ext>
                </a:extLst>
              </p14:cNvPr>
              <p14:cNvContentPartPr/>
              <p14:nvPr/>
            </p14:nvContentPartPr>
            <p14:xfrm>
              <a:off x="5297357" y="2076343"/>
              <a:ext cx="77040" cy="27720"/>
            </p14:xfrm>
          </p:contentPart>
        </mc:Choice>
        <mc:Fallback>
          <p:pic>
            <p:nvPicPr>
              <p:cNvPr id="30" name="Ink 29">
                <a:extLst>
                  <a:ext uri="{FF2B5EF4-FFF2-40B4-BE49-F238E27FC236}">
                    <a16:creationId xmlns:a16="http://schemas.microsoft.com/office/drawing/2014/main" id="{32953870-18DF-47A0-B88C-532375223236}"/>
                  </a:ext>
                </a:extLst>
              </p:cNvPr>
              <p:cNvPicPr/>
              <p:nvPr/>
            </p:nvPicPr>
            <p:blipFill>
              <a:blip r:embed="rId40"/>
              <a:stretch>
                <a:fillRect/>
              </a:stretch>
            </p:blipFill>
            <p:spPr>
              <a:xfrm>
                <a:off x="5234717" y="2013343"/>
                <a:ext cx="202680" cy="15336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31" name="Ink 30">
                <a:extLst>
                  <a:ext uri="{FF2B5EF4-FFF2-40B4-BE49-F238E27FC236}">
                    <a16:creationId xmlns:a16="http://schemas.microsoft.com/office/drawing/2014/main" id="{A8485492-91C2-4ADD-80CB-8D7AC842DD61}"/>
                  </a:ext>
                </a:extLst>
              </p14:cNvPr>
              <p14:cNvContentPartPr/>
              <p14:nvPr/>
            </p14:nvContentPartPr>
            <p14:xfrm>
              <a:off x="4615517" y="2097943"/>
              <a:ext cx="95400" cy="36360"/>
            </p14:xfrm>
          </p:contentPart>
        </mc:Choice>
        <mc:Fallback>
          <p:pic>
            <p:nvPicPr>
              <p:cNvPr id="31" name="Ink 30">
                <a:extLst>
                  <a:ext uri="{FF2B5EF4-FFF2-40B4-BE49-F238E27FC236}">
                    <a16:creationId xmlns:a16="http://schemas.microsoft.com/office/drawing/2014/main" id="{A8485492-91C2-4ADD-80CB-8D7AC842DD61}"/>
                  </a:ext>
                </a:extLst>
              </p:cNvPr>
              <p:cNvPicPr/>
              <p:nvPr/>
            </p:nvPicPr>
            <p:blipFill>
              <a:blip r:embed="rId42"/>
              <a:stretch>
                <a:fillRect/>
              </a:stretch>
            </p:blipFill>
            <p:spPr>
              <a:xfrm>
                <a:off x="4552517" y="2034943"/>
                <a:ext cx="221040" cy="16200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3072" name="Ink 3071">
                <a:extLst>
                  <a:ext uri="{FF2B5EF4-FFF2-40B4-BE49-F238E27FC236}">
                    <a16:creationId xmlns:a16="http://schemas.microsoft.com/office/drawing/2014/main" id="{21A61F59-ECE5-4D79-987E-01BC3F35C05A}"/>
                  </a:ext>
                </a:extLst>
              </p14:cNvPr>
              <p14:cNvContentPartPr/>
              <p14:nvPr/>
            </p14:nvContentPartPr>
            <p14:xfrm>
              <a:off x="2663237" y="2121343"/>
              <a:ext cx="1527840" cy="547560"/>
            </p14:xfrm>
          </p:contentPart>
        </mc:Choice>
        <mc:Fallback>
          <p:pic>
            <p:nvPicPr>
              <p:cNvPr id="3072" name="Ink 3071">
                <a:extLst>
                  <a:ext uri="{FF2B5EF4-FFF2-40B4-BE49-F238E27FC236}">
                    <a16:creationId xmlns:a16="http://schemas.microsoft.com/office/drawing/2014/main" id="{21A61F59-ECE5-4D79-987E-01BC3F35C05A}"/>
                  </a:ext>
                </a:extLst>
              </p:cNvPr>
              <p:cNvPicPr/>
              <p:nvPr/>
            </p:nvPicPr>
            <p:blipFill>
              <a:blip r:embed="rId44"/>
              <a:stretch>
                <a:fillRect/>
              </a:stretch>
            </p:blipFill>
            <p:spPr>
              <a:xfrm>
                <a:off x="2609237" y="2013703"/>
                <a:ext cx="1635480" cy="76320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3073" name="Ink 3072">
                <a:extLst>
                  <a:ext uri="{FF2B5EF4-FFF2-40B4-BE49-F238E27FC236}">
                    <a16:creationId xmlns:a16="http://schemas.microsoft.com/office/drawing/2014/main" id="{E8175033-CE3D-4968-8BCC-E0C1126DA57C}"/>
                  </a:ext>
                </a:extLst>
              </p14:cNvPr>
              <p14:cNvContentPartPr/>
              <p14:nvPr/>
            </p14:nvContentPartPr>
            <p14:xfrm>
              <a:off x="2629757" y="2168143"/>
              <a:ext cx="1528560" cy="549720"/>
            </p14:xfrm>
          </p:contentPart>
        </mc:Choice>
        <mc:Fallback>
          <p:pic>
            <p:nvPicPr>
              <p:cNvPr id="3073" name="Ink 3072">
                <a:extLst>
                  <a:ext uri="{FF2B5EF4-FFF2-40B4-BE49-F238E27FC236}">
                    <a16:creationId xmlns:a16="http://schemas.microsoft.com/office/drawing/2014/main" id="{E8175033-CE3D-4968-8BCC-E0C1126DA57C}"/>
                  </a:ext>
                </a:extLst>
              </p:cNvPr>
              <p:cNvPicPr/>
              <p:nvPr/>
            </p:nvPicPr>
            <p:blipFill>
              <a:blip r:embed="rId46"/>
              <a:stretch>
                <a:fillRect/>
              </a:stretch>
            </p:blipFill>
            <p:spPr>
              <a:xfrm>
                <a:off x="2576117" y="2060503"/>
                <a:ext cx="1636200" cy="76536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3075" name="Ink 3074">
                <a:extLst>
                  <a:ext uri="{FF2B5EF4-FFF2-40B4-BE49-F238E27FC236}">
                    <a16:creationId xmlns:a16="http://schemas.microsoft.com/office/drawing/2014/main" id="{1996A194-D6ED-4BFC-AD8D-81E643EA41D7}"/>
                  </a:ext>
                </a:extLst>
              </p14:cNvPr>
              <p14:cNvContentPartPr/>
              <p14:nvPr/>
            </p14:nvContentPartPr>
            <p14:xfrm>
              <a:off x="1538957" y="3149863"/>
              <a:ext cx="932040" cy="666000"/>
            </p14:xfrm>
          </p:contentPart>
        </mc:Choice>
        <mc:Fallback>
          <p:pic>
            <p:nvPicPr>
              <p:cNvPr id="3075" name="Ink 3074">
                <a:extLst>
                  <a:ext uri="{FF2B5EF4-FFF2-40B4-BE49-F238E27FC236}">
                    <a16:creationId xmlns:a16="http://schemas.microsoft.com/office/drawing/2014/main" id="{1996A194-D6ED-4BFC-AD8D-81E643EA41D7}"/>
                  </a:ext>
                </a:extLst>
              </p:cNvPr>
              <p:cNvPicPr/>
              <p:nvPr/>
            </p:nvPicPr>
            <p:blipFill>
              <a:blip r:embed="rId48"/>
              <a:stretch>
                <a:fillRect/>
              </a:stretch>
            </p:blipFill>
            <p:spPr>
              <a:xfrm>
                <a:off x="1484957" y="3041863"/>
                <a:ext cx="1039680" cy="88164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3076" name="Ink 3075">
                <a:extLst>
                  <a:ext uri="{FF2B5EF4-FFF2-40B4-BE49-F238E27FC236}">
                    <a16:creationId xmlns:a16="http://schemas.microsoft.com/office/drawing/2014/main" id="{F600BA3D-E0A5-4E1F-A6D1-04DA769F546F}"/>
                  </a:ext>
                </a:extLst>
              </p14:cNvPr>
              <p14:cNvContentPartPr/>
              <p14:nvPr/>
            </p14:nvContentPartPr>
            <p14:xfrm>
              <a:off x="4335797" y="3242383"/>
              <a:ext cx="674280" cy="470520"/>
            </p14:xfrm>
          </p:contentPart>
        </mc:Choice>
        <mc:Fallback>
          <p:pic>
            <p:nvPicPr>
              <p:cNvPr id="3076" name="Ink 3075">
                <a:extLst>
                  <a:ext uri="{FF2B5EF4-FFF2-40B4-BE49-F238E27FC236}">
                    <a16:creationId xmlns:a16="http://schemas.microsoft.com/office/drawing/2014/main" id="{F600BA3D-E0A5-4E1F-A6D1-04DA769F546F}"/>
                  </a:ext>
                </a:extLst>
              </p:cNvPr>
              <p:cNvPicPr/>
              <p:nvPr/>
            </p:nvPicPr>
            <p:blipFill>
              <a:blip r:embed="rId50"/>
              <a:stretch>
                <a:fillRect/>
              </a:stretch>
            </p:blipFill>
            <p:spPr>
              <a:xfrm>
                <a:off x="4282157" y="3134743"/>
                <a:ext cx="781920" cy="68616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3077" name="Ink 3076">
                <a:extLst>
                  <a:ext uri="{FF2B5EF4-FFF2-40B4-BE49-F238E27FC236}">
                    <a16:creationId xmlns:a16="http://schemas.microsoft.com/office/drawing/2014/main" id="{A98C8DBE-E63F-4453-90F1-8D5D1E3A1D12}"/>
                  </a:ext>
                </a:extLst>
              </p14:cNvPr>
              <p14:cNvContentPartPr/>
              <p14:nvPr/>
            </p14:nvContentPartPr>
            <p14:xfrm>
              <a:off x="780077" y="2008303"/>
              <a:ext cx="142560" cy="115200"/>
            </p14:xfrm>
          </p:contentPart>
        </mc:Choice>
        <mc:Fallback>
          <p:pic>
            <p:nvPicPr>
              <p:cNvPr id="3077" name="Ink 3076">
                <a:extLst>
                  <a:ext uri="{FF2B5EF4-FFF2-40B4-BE49-F238E27FC236}">
                    <a16:creationId xmlns:a16="http://schemas.microsoft.com/office/drawing/2014/main" id="{A98C8DBE-E63F-4453-90F1-8D5D1E3A1D12}"/>
                  </a:ext>
                </a:extLst>
              </p:cNvPr>
              <p:cNvPicPr/>
              <p:nvPr/>
            </p:nvPicPr>
            <p:blipFill>
              <a:blip r:embed="rId52"/>
              <a:stretch>
                <a:fillRect/>
              </a:stretch>
            </p:blipFill>
            <p:spPr>
              <a:xfrm>
                <a:off x="762077" y="1990663"/>
                <a:ext cx="178200" cy="150840"/>
              </a:xfrm>
              <a:prstGeom prst="rect">
                <a:avLst/>
              </a:prstGeom>
            </p:spPr>
          </p:pic>
        </mc:Fallback>
      </mc:AlternateContent>
      <p:pic>
        <p:nvPicPr>
          <p:cNvPr id="38" name="Picture 2">
            <a:extLst>
              <a:ext uri="{FF2B5EF4-FFF2-40B4-BE49-F238E27FC236}">
                <a16:creationId xmlns:a16="http://schemas.microsoft.com/office/drawing/2014/main" id="{8C3E3836-F2B3-41F2-96BD-4AE404C76E5C}"/>
              </a:ext>
            </a:extLst>
          </p:cNvPr>
          <p:cNvPicPr>
            <a:picLocks noChangeAspect="1" noChangeArrowheads="1"/>
          </p:cNvPicPr>
          <p:nvPr/>
        </p:nvPicPr>
        <p:blipFill rotWithShape="1">
          <a:blip r:embed="rId53" cstate="print"/>
          <a:srcRect l="5110" t="2218" b="45968"/>
          <a:stretch/>
        </p:blipFill>
        <p:spPr bwMode="auto">
          <a:xfrm>
            <a:off x="100840" y="4267200"/>
            <a:ext cx="8469913" cy="2447925"/>
          </a:xfrm>
          <a:prstGeom prst="rect">
            <a:avLst/>
          </a:prstGeom>
          <a:noFill/>
          <a:ln w="9525">
            <a:noFill/>
            <a:miter lim="800000"/>
            <a:headEnd/>
            <a:tailEnd/>
          </a:ln>
        </p:spPr>
      </p:pic>
      <p:sp>
        <p:nvSpPr>
          <p:cNvPr id="39" name="TextBox 38">
            <a:extLst>
              <a:ext uri="{FF2B5EF4-FFF2-40B4-BE49-F238E27FC236}">
                <a16:creationId xmlns:a16="http://schemas.microsoft.com/office/drawing/2014/main" id="{BD39A3C4-AFAF-4F6B-AE27-2E28FBF102D4}"/>
              </a:ext>
            </a:extLst>
          </p:cNvPr>
          <p:cNvSpPr txBox="1"/>
          <p:nvPr/>
        </p:nvSpPr>
        <p:spPr>
          <a:xfrm>
            <a:off x="5297357" y="2886763"/>
            <a:ext cx="3958499" cy="1200329"/>
          </a:xfrm>
          <a:prstGeom prst="rect">
            <a:avLst/>
          </a:prstGeom>
          <a:noFill/>
        </p:spPr>
        <p:txBody>
          <a:bodyPr wrap="square" rtlCol="0">
            <a:spAutoFit/>
          </a:bodyPr>
          <a:lstStyle/>
          <a:p>
            <a:r>
              <a:rPr lang="en-US" b="1" dirty="0"/>
              <a:t>A</a:t>
            </a:r>
            <a:r>
              <a:rPr lang="en-US" dirty="0"/>
              <a:t> is determined only to within the grad of an arbitrary function.</a:t>
            </a:r>
          </a:p>
          <a:p>
            <a:r>
              <a:rPr lang="en-US" dirty="0">
                <a:latin typeface="Symbol" panose="05050102010706020507" pitchFamily="18" charset="2"/>
              </a:rPr>
              <a:t>f</a:t>
            </a:r>
            <a:r>
              <a:rPr lang="en-US" dirty="0"/>
              <a:t> is determined only to within the time derivative of the same function.</a:t>
            </a:r>
          </a:p>
        </p:txBody>
      </p:sp>
      <mc:AlternateContent xmlns:mc="http://schemas.openxmlformats.org/markup-compatibility/2006">
        <mc:Choice xmlns:p14="http://schemas.microsoft.com/office/powerpoint/2010/main" Requires="p14">
          <p:contentPart p14:bwMode="auto" r:id="rId54">
            <p14:nvContentPartPr>
              <p14:cNvPr id="3078" name="Ink 3077">
                <a:extLst>
                  <a:ext uri="{FF2B5EF4-FFF2-40B4-BE49-F238E27FC236}">
                    <a16:creationId xmlns:a16="http://schemas.microsoft.com/office/drawing/2014/main" id="{2F3D36DC-DC63-4435-9900-7FCF4F4EA831}"/>
                  </a:ext>
                </a:extLst>
              </p14:cNvPr>
              <p14:cNvContentPartPr/>
              <p14:nvPr/>
            </p14:nvContentPartPr>
            <p14:xfrm>
              <a:off x="3372797" y="6687943"/>
              <a:ext cx="214560" cy="56160"/>
            </p14:xfrm>
          </p:contentPart>
        </mc:Choice>
        <mc:Fallback>
          <p:pic>
            <p:nvPicPr>
              <p:cNvPr id="3078" name="Ink 3077">
                <a:extLst>
                  <a:ext uri="{FF2B5EF4-FFF2-40B4-BE49-F238E27FC236}">
                    <a16:creationId xmlns:a16="http://schemas.microsoft.com/office/drawing/2014/main" id="{2F3D36DC-DC63-4435-9900-7FCF4F4EA831}"/>
                  </a:ext>
                </a:extLst>
              </p:cNvPr>
              <p:cNvPicPr/>
              <p:nvPr/>
            </p:nvPicPr>
            <p:blipFill>
              <a:blip r:embed="rId55"/>
              <a:stretch>
                <a:fillRect/>
              </a:stretch>
            </p:blipFill>
            <p:spPr>
              <a:xfrm>
                <a:off x="3310157" y="6625303"/>
                <a:ext cx="340200" cy="18180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3079" name="Ink 3078">
                <a:extLst>
                  <a:ext uri="{FF2B5EF4-FFF2-40B4-BE49-F238E27FC236}">
                    <a16:creationId xmlns:a16="http://schemas.microsoft.com/office/drawing/2014/main" id="{159F1657-F08B-4E56-9D6B-C6242A8437A1}"/>
                  </a:ext>
                </a:extLst>
              </p14:cNvPr>
              <p14:cNvContentPartPr/>
              <p14:nvPr/>
            </p14:nvContentPartPr>
            <p14:xfrm>
              <a:off x="3421397" y="6025543"/>
              <a:ext cx="187920" cy="105120"/>
            </p14:xfrm>
          </p:contentPart>
        </mc:Choice>
        <mc:Fallback>
          <p:pic>
            <p:nvPicPr>
              <p:cNvPr id="3079" name="Ink 3078">
                <a:extLst>
                  <a:ext uri="{FF2B5EF4-FFF2-40B4-BE49-F238E27FC236}">
                    <a16:creationId xmlns:a16="http://schemas.microsoft.com/office/drawing/2014/main" id="{159F1657-F08B-4E56-9D6B-C6242A8437A1}"/>
                  </a:ext>
                </a:extLst>
              </p:cNvPr>
              <p:cNvPicPr/>
              <p:nvPr/>
            </p:nvPicPr>
            <p:blipFill>
              <a:blip r:embed="rId57"/>
              <a:stretch>
                <a:fillRect/>
              </a:stretch>
            </p:blipFill>
            <p:spPr>
              <a:xfrm>
                <a:off x="3358757" y="5962903"/>
                <a:ext cx="313560" cy="230760"/>
              </a:xfrm>
              <a:prstGeom prst="rect">
                <a:avLst/>
              </a:prstGeom>
            </p:spPr>
          </p:pic>
        </mc:Fallback>
      </mc:AlternateContent>
    </p:spTree>
    <p:extLst>
      <p:ext uri="{BB962C8B-B14F-4D97-AF65-F5344CB8AC3E}">
        <p14:creationId xmlns:p14="http://schemas.microsoft.com/office/powerpoint/2010/main" val="1093711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7DED6A5-F67A-4AA5-957E-7116171D30B8}"/>
              </a:ext>
            </a:extLst>
          </p:cNvPr>
          <p:cNvSpPr txBox="1"/>
          <p:nvPr/>
        </p:nvSpPr>
        <p:spPr>
          <a:xfrm>
            <a:off x="76200" y="211415"/>
            <a:ext cx="8458200" cy="1938992"/>
          </a:xfrm>
          <a:prstGeom prst="rect">
            <a:avLst/>
          </a:prstGeom>
          <a:noFill/>
        </p:spPr>
        <p:txBody>
          <a:bodyPr wrap="square">
            <a:spAutoFit/>
          </a:bodyPr>
          <a:lstStyle/>
          <a:p>
            <a:pPr marL="457200" indent="-457200">
              <a:buAutoNum type="arabicPeriod" startAt="4"/>
            </a:pPr>
            <a:r>
              <a:rPr lang="en-US" sz="2400" dirty="0"/>
              <a:t>Trivial case</a:t>
            </a:r>
          </a:p>
          <a:p>
            <a:pPr lvl="1"/>
            <a:r>
              <a:rPr lang="en-US" sz="2400" dirty="0"/>
              <a:t>Can add arbitrary constant vector to </a:t>
            </a:r>
            <a:r>
              <a:rPr lang="en-US" sz="2400" b="1" dirty="0"/>
              <a:t>A</a:t>
            </a:r>
            <a:r>
              <a:rPr lang="en-US" sz="2400" dirty="0"/>
              <a:t>.</a:t>
            </a:r>
          </a:p>
          <a:p>
            <a:pPr lvl="1"/>
            <a:r>
              <a:rPr lang="en-US" sz="2400" dirty="0"/>
              <a:t>Can add arbitrary constant to </a:t>
            </a:r>
            <a:r>
              <a:rPr lang="en-US" sz="2400" dirty="0">
                <a:latin typeface="Symbol" pitchFamily="18" charset="2"/>
              </a:rPr>
              <a:t>f</a:t>
            </a:r>
            <a:r>
              <a:rPr lang="en-US" sz="2400" dirty="0"/>
              <a:t>.</a:t>
            </a:r>
          </a:p>
          <a:p>
            <a:endParaRPr lang="en-US" sz="2400" dirty="0"/>
          </a:p>
          <a:p>
            <a:r>
              <a:rPr lang="en-US" sz="2400" dirty="0"/>
              <a:t>Because fields </a:t>
            </a:r>
            <a:r>
              <a:rPr lang="en-US" sz="2400" b="1" dirty="0"/>
              <a:t>E</a:t>
            </a:r>
            <a:r>
              <a:rPr lang="en-US" sz="2400" dirty="0"/>
              <a:t> and </a:t>
            </a:r>
            <a:r>
              <a:rPr lang="en-US" sz="2400" b="1" dirty="0"/>
              <a:t>H</a:t>
            </a:r>
            <a:r>
              <a:rPr lang="en-US" sz="2400" dirty="0"/>
              <a:t> involve only derivatives of these potentials.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84D4B-660F-4A3F-A39D-3DE6319E3DA7}"/>
              </a:ext>
            </a:extLst>
          </p:cNvPr>
          <p:cNvSpPr txBox="1">
            <a:spLocks/>
          </p:cNvSpPr>
          <p:nvPr/>
        </p:nvSpPr>
        <p:spPr>
          <a:xfrm>
            <a:off x="304800" y="685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a:ln>
                  <a:noFill/>
                </a:ln>
                <a:solidFill>
                  <a:schemeClr val="tx1"/>
                </a:solidFill>
                <a:effectLst/>
                <a:uLnTx/>
                <a:uFillTx/>
                <a:latin typeface="+mj-lt"/>
                <a:ea typeface="+mj-ea"/>
                <a:cs typeface="+mj-cs"/>
              </a:rPr>
              <a:t>5.  Gauge Invariance</a:t>
            </a:r>
          </a:p>
        </p:txBody>
      </p:sp>
      <p:sp>
        <p:nvSpPr>
          <p:cNvPr id="3" name="Content Placeholder 2">
            <a:extLst>
              <a:ext uri="{FF2B5EF4-FFF2-40B4-BE49-F238E27FC236}">
                <a16:creationId xmlns:a16="http://schemas.microsoft.com/office/drawing/2014/main" id="{756703E3-7DD3-4946-A7E4-ED7FAC235FEF}"/>
              </a:ext>
            </a:extLst>
          </p:cNvPr>
          <p:cNvSpPr txBox="1">
            <a:spLocks/>
          </p:cNvSpPr>
          <p:nvPr/>
        </p:nvSpPr>
        <p:spPr>
          <a:xfrm>
            <a:off x="304800" y="1554163"/>
            <a:ext cx="8229600" cy="12192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Physical quantities must be invariant under gauge transform.</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Equations of physics must be similarly invariant.</a:t>
            </a:r>
          </a:p>
        </p:txBody>
      </p:sp>
    </p:spTree>
    <p:extLst>
      <p:ext uri="{BB962C8B-B14F-4D97-AF65-F5344CB8AC3E}">
        <p14:creationId xmlns:p14="http://schemas.microsoft.com/office/powerpoint/2010/main" val="42629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6.  We may choose f(</a:t>
            </a:r>
            <a:r>
              <a:rPr lang="en-US" sz="2400" dirty="0" err="1"/>
              <a:t>x,y,z,t</a:t>
            </a:r>
            <a:r>
              <a:rPr lang="en-US" sz="2400" dirty="0"/>
              <a:t>) arbitrarily to simplify problems.</a:t>
            </a:r>
          </a:p>
        </p:txBody>
      </p:sp>
      <p:sp>
        <p:nvSpPr>
          <p:cNvPr id="3" name="Content Placeholder 2"/>
          <p:cNvSpPr>
            <a:spLocks noGrp="1"/>
          </p:cNvSpPr>
          <p:nvPr>
            <p:ph idx="1"/>
          </p:nvPr>
        </p:nvSpPr>
        <p:spPr/>
        <p:txBody>
          <a:bodyPr>
            <a:normAutofit/>
          </a:bodyPr>
          <a:lstStyle/>
          <a:p>
            <a:r>
              <a:rPr lang="en-US" sz="2000" dirty="0"/>
              <a:t>It is always possible to choose f so that </a:t>
            </a:r>
            <a:r>
              <a:rPr lang="en-US" sz="2000" dirty="0">
                <a:latin typeface="Symbol" pitchFamily="18" charset="2"/>
              </a:rPr>
              <a:t>f</a:t>
            </a:r>
            <a:r>
              <a:rPr lang="en-US" sz="2000" dirty="0"/>
              <a:t> = 0.  </a:t>
            </a:r>
          </a:p>
          <a:p>
            <a:r>
              <a:rPr lang="en-US" sz="2000" dirty="0"/>
              <a:t>It is not generally possible to make </a:t>
            </a:r>
            <a:r>
              <a:rPr lang="en-US" sz="2000" b="1" dirty="0"/>
              <a:t>A</a:t>
            </a:r>
            <a:r>
              <a:rPr lang="en-US" sz="2000" dirty="0"/>
              <a:t> zero, since it is composed of three quantities.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1365</TotalTime>
  <Words>329</Words>
  <Application>Microsoft Office PowerPoint</Application>
  <PresentationFormat>On-screen Show (4:3)</PresentationFormat>
  <Paragraphs>37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Symbol</vt:lpstr>
      <vt:lpstr>Office Theme</vt:lpstr>
      <vt:lpstr>Gauge Invariance</vt:lpstr>
      <vt:lpstr>PowerPoint Presentation</vt:lpstr>
      <vt:lpstr>PowerPoint Presentation</vt:lpstr>
      <vt:lpstr>PowerPoint Presentation</vt:lpstr>
      <vt:lpstr>PowerPoint Presentation</vt:lpstr>
      <vt:lpstr>PowerPoint Presentation</vt:lpstr>
      <vt:lpstr>6.  We may choose f(x,y,z,t) arbitrarily to simplify problems.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Elementary Particles in the theory of relativity</dc:title>
  <dc:creator>Your User Name</dc:creator>
  <cp:lastModifiedBy>Robert Peale</cp:lastModifiedBy>
  <cp:revision>42</cp:revision>
  <dcterms:created xsi:type="dcterms:W3CDTF">2012-09-08T23:07:55Z</dcterms:created>
  <dcterms:modified xsi:type="dcterms:W3CDTF">2021-09-20T23:24:38Z</dcterms:modified>
</cp:coreProperties>
</file>