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1:14.31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3098 832,'-9'5'5328,"9"-6"-5254,10-11 145,-6-2 92,-3 11-278,-1 1 0,1 0 1,0-1-1,0 1 0,0 0 1,2-4-1,18-40 79,-15 35 95,0-1 1,6-16-1,-2 2-130,13-23 224,53-82 0,-67 119-317,1 0 0,0 0 0,0 1 0,17-13 0,50-35 76,0 2 131,-33 17-195,-1-1 0,-3-2 0,49-67 0,18-30 97,-76 103-70,59-54 0,44-20 32,47-43-9,13-59-147,-152 165 194,3 1-1,2 2 1,1 3 0,75-52 0,-73 61-120,-2-2 0,62-58 1,-53 32 84,62-85 0,-63 74-30,-26 39 66,2 2 1,57-46 0,-85 74-91,85-65-38,-49 39 5,-1-2 0,-2-2 0,38-41 0,63-111 301,-69 87-197,-66 94-51,21-29 52,1 0-1,56-55 1,-80 88-83,0-1 32,-1 1 0,1-1 0,0 1 0,-1-1-1,1 0 1,-1 1 0,1-1 0,-1 0 0,1 1 0,-1-1 0,1 0 0,-1 0 0,0 1 0,1-1 0,-1 0 0,0 0 0,1 0 0,-1 0 0,0 0 0,0 1 0,0-1 0,0 0 0,0 0-1,0 0 1,0 0 0,-1-1 0,1 1 45,0 1-148,-1 1 86,1-1 0,0 0-1,-1 0 1,1 0 0,-1 0 0,1 0 0,0 1-1,-1-1 1,1 0 0,-1 0 0,1 0-1,-1 0 1,1 0 0,-1 0 0,1-1-1,0 1 1,-1 0 0,0 0-10,0 0 1,0-1-1,0 1 1,0 0-1,0 0 1,1 0-1,-1 0 1,0 0-1,0 0 1,0 0-1,0 1 1,1-1-1,-1 0 1,0 0-1,0 1 1,0-1-1,1 0 1,-1 1-1,-1 0 1,-37 22 166,30-17-117,0 0 0,0-1 0,-1 0-1,-19 8 1,-12 5 150,21-8-241,6-2 131,0 0 0,0-1 0,-1-1 1,0 0-1,-26 6 0,31-12 8,9 0-86,-1 0 0,1 1 0,0-1 0,-1 0 1,1 0-1,0 0 0,-1 1 0,1-1 0,0 1 0,-2 0 1,3-1-16,-1 0 0,1 1 1,0-1-1,0 0 0,-1 0 1,1 0-1,0 0 1,0 0-1,-1 0 0,1 0 1,0 0-1,0 0 0,-1 0 1,1 0-1,0 0 0,0 0 1,-1 0-1,1 0 0,0 0 1,0 0-1,-1 0 1,1-1-1,0 1 0,0 0 1,0 0-1,-1 0 0,1 0 1,0 0-1,0 0 0,0-1 1,-1 1-1,1 0 1,0 0-1,0 0 0,0-1 1,0 1-1,0 0 0,-1 0 1,1-1-1,0 1 0,0 0 1,0 0-1,0-1 0,0 1 1,0 0-1,0 0 1,0-1-1,0 1 0,0 0 1,0-13-212,6 5 203,-2 0 79,-5 7-53,1 1 0,-1-1 0,0 1 0,1 0 0,-1-1 0,0 1 0,0 0 0,1 0 0,-1 0 0,0-1 0,0 1 0,0 0 0,1 0 0,-1 0 0,0 0 1,0 0-1,-1 1 0,-4-1-41,0 0 0,0 1 0,0-1 0,0 1 0,1 1 0,-1-1 0,-9 4 0,6-3-328,18-3-8,7 1 398,1-1 1,0 0 0,0-1-1,-1-1 1,1-1 0,-1 0-1,19-8 1,37-17-232,-53 20 227,-8 4 9,-1 0 0,0 0-1,0-1 1,10-8 0,-9 6 18,0 1 1,1 0-1,-1 1 1,20-7 0,-27 12-48,-3 1 76,-10 12 63,-1 3-44,1 2 0,1-1 0,1 1 0,0 0-1,-7 31 1,4-10-45,6-20-34,-5 29 0,4-8-2,2-20-17,-1 30 0,9 70 73,2-97 162,-7-22-230,0 0 0,0 0 0,0 0 1,0 0-1,0 0 0,0 0 1,0 1-1,0-1 0,0 0 0,0 0 1,0 0-1,0 0 0,1 0 1,-1 0-1,0 0 0,0 0 0,0 0 1,0 1-1,0-1 0,0 0 1,0 0-1,0 0 0,0 0 0,0 0 1,0 0-1,1 0 0,-1 0 1,0 0-1,0 0 0,0 0 0,0 0 1,0 0-1,0 0 0,0 0 1,0 0-1,1 0 0,-1 0 0,0 0 1,0 0-1,0 0 0,0 0 1,0 0-1,0 0 0,0 0 0,0 0 1,1 0-1,-1 0 0,0 0 1,0 0-1,2-13 273,-4-4-220,0 1-1,-2-1 1,1 1-1,-2 0 1,-11-26 0,4 6 38,6 24-83,0 1 0,0 0 0,-1 1 0,0-1 0,-1 1 0,-9-10 0,14 17-64,-15-15-2511,14 17 1510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42.7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5 1152,'-25'-5'3716,"23"6"-3619,2 20-107,14 24-180,-11-35 208,1-1-1,-2 1 1,1-1 0,0 13-1,2 25 214,-3-32-71,0 0 0,-1 0-1,-1-1 1,-1 1 0,-2 22-1,-19 60 823,16-69-980,2 0 0,-3 45 1,7 59-196,0-65 421,0-65-209,0 5-72,0 1 0,0-1 0,1 1 0,0-1 0,0 1 0,4 10 0,-5-16-59,0 2 59,0-3 138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08.2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 6 1824,'3'1'542,"-4"0"-433,1-1-76,-1 0 0,1 0-1,0 0 1,0 0-1,0 0 1,0 0-1,-1 0 1,1 0-1,0 0 1,0 0-1,-4-2 1482,17-2 2240,-13 4-3733,1 0 0,-1 0 0,0 0-1,1-1 1,-1 1 0,0 0 0,1 0 0,-1 0 0,1 0 0,-1 0-1,0 0 1,1 0 0,-1 0 0,1 0 0,-1 0 0,1 0-1,-1 0 1,0 0 0,1 0 0,-1 0 0,0 0 0,1 1 0,-1-1-1,1 0 1,-1 0 0,0 0 0,1 1 0,-1-1 0,9 13 342,1 18 274,-4-7-369,-2 1 0,-1-1 0,0 34 0,-11 168-204,-8-119-497,12-88 359,-1-1 0,-1 0-1,-14 30 1,13-29-141,6-16 221,-1 1-1,1 0 1,-1-1-1,1 1 1,-1-1-1,0 0 0,0 1 1,-1-1-1,-3 4 1,8-8-32,0 0 1,0-1 0,0 1 0,0 0-1,0 0 1,0 0 0,5-1-1,14-7-123,-1-4 308,0 1-1,1 1 1,0 1 0,24-8 0,8-5 135,-44 20-183,1 0 0,-1 0 0,1 1 0,0 0 0,0 1 0,10-1 0,14-2-259,-26 2-44,-7 2-112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08.9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35 101 2720,'-4'-15'3109,"-5"7"614,8 8-3637,0 0 1,1 0-1,-1 0 0,0 0 1,0 0-1,0 0 1,1 0-1,-1 1 1,0-1-1,0 0 1,1 1-1,-1-1 0,0 1 1,1-1-1,-1 0 1,1 1-1,-2 0 1,-6 4 629,52-12 1657,1-5-1992,95-21-207,-51 14-78,-76 16-328,21-9 0,-38 11-1326,2 1 1145,-1 0 0,1 0-1,-1 1 1,1-1 0,-1 1 0,1-1-1,-1 1 1,1 0 0,0 0-1,-1 0 1,1 0 0,-4 3-1,-10 4-1535,-4 0 344,3 0-534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09.5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13 145 1472,'-1'7'912,"-3"-11"612,0-2-456,4 5-755,-1-1 1,1 1-1,0-1 0,-1 1 1,1-1-1,0 1 1,0-1-1,0 1 0,0-1 1,1-1-1,-1-2 885,-3-18 2354,4 22-3511,-1 1 0,1-1 0,-1 1 0,1 0 0,0 0 0,-1-1 0,1 1-1,-1 0 1,1 0 0,0 0 0,-1-1 0,1 1 0,0 0 0,-1 0 0,1 0 0,0 0 0,1 0 0,-2 0-10,10 0 321,0-2 0,0 1 0,0-2 0,10-2 0,4-4 163,-12 5-149,22-6 1,184-29-714,-198 35-1156,-17 3 821,0 0 0,0 1 0,-1-1 0,1 0 1,0 1-1,0 0 0,0 0 0,0 0 1,0 0-1,-1 0 0,5 1 0,-17-13-3163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20.0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 27 1664,'0'-11'7541,"0"-4"-6427,0 20-71,0 25-443,-17 366-557,12-269-958,5-113 299,0-13-50,1-23-4859,3 3 3194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20.76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60 1728,'0'8'7109,"9"-8"-6480,-1 0-277,1-1 0,-1 0 0,0-1-1,8-2 1,17-4 279,14 3-237,48-1 1,20 0-115,-54 2-315,-43 2-225,31-7 0,-21 3-2729,-27 5 2877,-1 1 1,0 0-1,1 0 0,-1-1 1,0 1-1,1 0 1,-1 0-1,0-1 0,1 1 1,-1-1-1,0 1 0,0 0 1,1-1-1,-1 1 0,0 0 1,0-1-1,0 1 0,0-1 1,1 1-1,-1-1 0,0 1 1,0-1-1,0 1 0,0 0 1,0-1-1,0 1 1,0-1-1,0 1 0,0-1 1,-1 0-1,1 0-283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22.5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510 58 832,'-5'0'1289,"5"-1"-1206,1 1 0,-1 0 0,0 0 1,0-1-1,0 1 0,0 0 0,0 0 0,0 0 0,0-1 1,0 1-1,0 0 0,-2-4 1498,1 4-1498,1 0 0,0 0 0,-3-2 166,0 0 0,0 1 0,0 0 0,0 0 0,0-1 0,0 2 0,0-1 0,0 0 0,0 1 0,-1-1 0,1 1 0,-4 0 0,-63 3 1805,55-2-1741,-22 4-1,22-3-136,-25 1-1,29-2-110,1 0 1,-1 0 0,1 1 0,-1 0-1,-13 6 1,0 1-26,-26 14 0,47-21-38,0 1-1,0-1 1,0 1-1,0 0 1,0 0 0,1 0-1,-1 1 1,1-1-1,0 1 1,0-1-1,-2 5 1,-14 20-149,14-22 139,1 0 0,-1 0-1,1 0 1,1 0 0,-1 1 0,1 0-1,0-1 1,0 1 0,0 7 0,-6 18 96,2-13-123,-30 108 219,35-117-160,0 1 0,0-1 0,2 20 0,0-3-125,0-21 123,-1 0 1,1 0 0,0-1 0,1 1-1,-1 0 1,1-1 0,0 0-1,0 1 1,1-1 0,0 0 0,0 0-1,7 9 1,-5-8-22,0 0 1,0 0-1,1-1 1,0 0-1,0 0 0,1 0 1,-1-1-1,1 0 1,8 4-1,-4-2-1,1-1 0,0-1 0,-1 0 0,2 0 0,-1-1 0,0-1 0,13 1 0,60 3 149,-52-4-98,-26-1-36,0 0 0,0-1 0,0 0-1,0 0 1,0-1 0,9-1 0,35-9 6,-47 9 27,-1 2-59,0-1 0,0 0-1,0 0 1,0 0 0,-1 0 0,1-1 0,0 1-1,-1-1 1,1 0 0,-1 1 0,0-1 0,1 0 0,-1 0-1,0-1 1,0 1 0,0 0 0,-1-1 0,1 1-1,1-4 1,9-9 261,-11 14-242,0 0-1,1 0 1,-1 0-1,0-1 0,0 1 1,0 0-1,0-1 1,0 1-1,-1-1 1,1 1-1,0-1 1,0-2-1,9-53-34,-8 45 146,0-1-125,0 0 0,0-18 1,-2-113-27,-9 82 192,8 54-191,0 0 0,0 0 0,-2-8 0,0 6 96,-1-2 58,3 11-111,1-1 1,-1 0-1,0 0 1,1 0-1,-1 1 0,1-1 1,0 0-1,-1-3 1,1-3-39,-1 0 0,-1 0-1,1 0 1,-5-11 0,0-2 119,-12-28-226,17 46 81,0 0 1,0 0-1,0 0 0,0 0 1,0 1-1,-1-1 1,1 1-1,-1-1 0,0 1 1,0-1-1,0 1 0,0 0 1,0 0-1,-3-2 1,1 1-755,0 1 1,0-1 0,-1 1 0,-7-3 0,3 2-1936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30.1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0 576,'0'3'192,"0"-6"-128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31.0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1 109 1472,'0'0'27,"0"0"1,0 0-1,0 0 0,0 0 1,0 0-1,0-1 1,0 1-1,0 0 0,0 0 1,0 0-1,0 0 0,0 0 1,0-1-1,0 1 0,0 0 1,0 0-1,0 0 1,0 0-1,0 0 0,0 0 1,1 0-1,-1-1 0,0 1 1,0 0-1,0 0 0,0 0 1,0 0-1,0 0 1,0 0-1,0 0 0,1 0 1,-1 0-1,0 0 0,0 0 1,0-1-1,0 1 0,0 0 1,0 0-1,1 0 1,5 3 1582,4 6-512,-7-5-1014,1 0 1,-1-1-1,1 0 1,0 0 0,0 0-1,1 0 1,-1-1-1,0 1 1,1-1 0,0 0-1,-1 0 1,1-1 0,7 2-1,-2-1 29,0-1 0,0 0-1,0 0 1,0-1 0,19-2 0,-24 1-94,-1 0-1,1 0 1,-1 0 0,0-1 0,0 0 0,1 0-1,-1 0 1,0 0 0,6-5 0,-9 6-9,0 0-1,0 1 1,0-1 0,0 0 0,0 0 0,0 0-1,0 0 1,0 0 0,-1 0 0,1 0 0,0-1-1,-1 1 1,1 0 0,-1 0 0,1 0 0,-1-1 0,1 1-1,-1 0 1,0-1 0,0 1 0,0 0 0,0-1-1,0 1 1,0 0 0,0-1 0,0 1 0,0 0-1,0 0 1,-1-1 0,1 1 0,-1 0 0,1 0 0,-1-1-1,1 1 1,-1 0 0,0 0 0,0 0 0,-1-2-1,-7-6-35,0 0 0,-1 0-1,0 1 1,-1 1-1,-16-11 1,18 13 30,3 2 32,-1-1 1,1 2-1,-1-1 1,0 1 0,0 0-1,-13-2 1,11 1 55,9 3-96,0 0 1,0-1-1,-1 1 0,1 0 1,0 0-1,0 0 1,-1 0-1,1 0 0,0 0 1,0 0-1,-1 0 1,1-1-1,0 1 0,-1 0 1,1 0-1,0 0 1,0 0-1,-1 0 0,1 1 1,0-1-1,0 0 1,-1 0-1,1 0 0,0 0 1,-1 0-1,1 0 1,0 0-1,0 0 0,-1 1 1,-8 1-118,9-2 136,-1 0 0,1 0 0,0 0 0,-1 0 0,1 0 0,0 0 0,-1 0 0,1 0 0,0 0 0,-1 0 0,1 0 0,0 0 0,-1 0 0,1 1 0,0-1 0,0 0 0,-1 0 0,1 0 0,0 1 0,-1-1 0,1 0 0,0 0 0,0 1 0,0-1 0,-1 0 0,1 0 0,0 1 0,0-1 0,0 0 0,0 1-1,-1-1 1,1 0 0,0 1 0,0-1 0,0 0 0,0 1 0,0-1 0,0 0 0,0 1 0,0-1 0,0 0 0,0 1 0,0-1 0,0 0 0,0 1 0,0-1 0,1 0 0,-1 1 0,0 6 37,1 0-1,0 0 1,3 10-1,-2-13-18,-1 1-1,0-1 0,0 1 0,0-1 0,-1 1 0,1-1 0,-1 1 0,0-1 0,-1 1 1,1-1-1,-1 1 0,0-1 0,-1 5 0,0-4-10,0 0 0,1 1 0,0-1 0,0 0 1,0 0-1,0 1 0,1-1 0,0 0 0,0 1 0,0-1 0,1 0 0,0 1 0,2 6 0,-2-10-5,-1-1 0,1 1 0,0-1-1,0 1 1,0-1 0,0 1-1,0-1 1,1 0 0,-1 0 0,0 0-1,1 0 1,-1 0 0,1 0 0,-1 0-1,1 0 1,-1 0 0,1 0 0,-1-1-1,4 1 1,3 2 109,1-2 1,14 2 0,-14-2-100,19 4 112,-13-3 173,28 2-1,-1-4 448,92-3-392,-125 3-456,-3-1-660,1 1 0,0-1 0,-1 0-1,12-4 1,-10 2-2136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53.6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 1 992,'0'0'15,"0"0"0,0 0 0,0 0-1,1 0 1,-1 1 0,0-1 0,0 0 0,0 0 0,0 0-1,1 1 1,-1-1 0,0 0 0,0 0 0,0 0 0,0 1 0,0-1-1,0 0 1,0 0 0,0 1 0,0-1 0,0 0 0,0 0-1,0 1 1,0-1 0,0 0 0,0 0 0,0 1 0,0-1 0,0 0-1,0 0 1,0 0 0,0 1 0,0-1 0,0 0 0,-1 0-1,1 0 1,0 1 0,0-1 0,0 0 0,0 0 0,-1 0 0,1 1-1,0-1 1,0 0 0,0 0 0,0 0 0,-1 0 0,1 0-1,0 0 1,0 0 0,-1 1 0,1-1 0,0 0 0,0 0 0,0 0-1,-1 0 1,-4 4 1096,5-4-945,-5 8 3145,5-7-3267,0 0 0,0-1 0,0 1 0,0 0 0,0 0 0,-1-1 0,1 1-1,0 0 1,0 0 0,-1-1 0,1 1 0,0 0 0,-1-1 0,1 1 0,-1 0 0,1-1-1,-1 1 1,1 0 0,-1-1 0,1 1 0,-2 0 0,2 1 319,0 0 0,0 0 0,0 1 1,0-1-1,1 0 0,-1 0 0,1 0 0,-1 0 0,2 3 1,1 0-290,-2-4 140,0 0-230,6 3-11,-6-4 26,0 1 1,0 0-1,0-1 1,0 1-1,0-1 1,0 0-1,0 1 1,0-1-1,0 0 1,1 1-1,-1-1 0,0 0 1,0 0-1,0 0 1,0 0-1,0 0 1,1 0-1,0-1 1,4 0 469,-4 0-419,12 3 609,10 8-243,-22-10-213,-2 1-193,0-1 0,0 0 0,0 1 0,0-1 1,0 1-1,0-1 0,0 0 0,0 1 0,0-1 1,0 0-1,0 1 0,0-1 0,1 0 0,-1 1 0,0-1 1,0 0-1,0 1 0,1-1 0,-1 0 0,0 1 1,0-1-1,1 0 0,-1 0 0,0 1 0,0-1 1,1 0-1,-1 0 0,0 0 0,1 1 0,-1-1 0,1 0 1,12 9 157,-11-8-145,40 37-380,-34-33 440,-1 1 1,1-1-1,0-1 1,0 1-1,14 4 1,92 22-184,40 15 291,-128-35-206,0 1 0,0 1 1,34 24-1,95 59 527,-125-77-298,-17-9-305,1-1 0,1-1 0,24 11 1,12-2 61,-27-10 243,40 18 1,-49-18-104,28 8 0,-30-11-50,1 1-1,-1 0 0,18 10 1,17 12-186,-23-14 116,0 1 1,24 20 0,-9-9 179,-32-20-200,1 0 1,-1 1-1,0-1 0,14 14 0,-5-2-4,36 26 0,-41-34 67,1 0 67,20 10 0,2 2-170,1 3-72,58 28 0,69 26 637,-90-41-784,3 2 277,-63-33 44,28 11-29,-38-16 9,1 1 0,0 0 0,-1 0 0,1 0 0,-1 0 0,4 3 0,16 10 120,-2-5-250,31 18 0,-39-22 151,0 1 0,0-2 0,18 6 0,-6-3-64,-15-5 73,-1-1 0,14 2-1,12 4 49,95 22-59,-117-27 85,0-1 1,0 0-1,25-1 0,-38-1-199,0 0-1,0-1 1,0 1-1,0 0 1,0 0-1,0-1 1,0 1-1,0 0 1,-1 0-1,1 0 1,0-1-1,0 1 1,0 0-1,-3-2-1402,0 1 1057,0 0 0,0 1-1,1-1 1,-1 0 0,1-1 0,-1 1-1,1 0 1,-1-1 0,1 1-1,0-1 1,0 0 0,-4-3-1,-15-16-3565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6:00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77 1472,'0'0'9,"0"-1"1,0 1 0,0 0-1,0 0 1,0 0-1,-1 0 1,1 0-1,0 0 1,0-1-1,0 1 1,0 0-1,0 0 1,0 0-1,0 0 1,0 0-1,0 0 1,0-1-1,0 1 1,0 0-1,0 0 1,0 0 0,0 0-1,0 0 1,0 0-1,0-1 1,0 1-1,0 0 1,1 0-1,-1 0 1,0 0-1,0 0 1,0 0-1,0-1 1,0 1-1,0 0 1,0 0-1,0 0 1,0 0 0,1 0-1,-1 0 1,0 0-1,0 0 1,9-5 537,10 0 139,-16 5-665,3-4 11,5 1 127,-11 3-150,1 0 1,-1 0 0,1 0 0,-1 0 0,1 0 0,-1 0 0,0 0 0,1 0-1,-1 0 1,1 0 0,-1-1 0,1 1 0,-1 0 0,0 0 0,1-1 0,-1 1-1,1 0 1,-1 0 0,0-1 0,1 1 0,-1 0 0,0-1 0,1 1 0,-1 0-1,0-1 1,0 1 0,1-1 0,-1 1 0,0-1 0,0 1 0,0-1 0,10-8 235,-7 4-189,-2 4 33,0-1 0,0 0 0,0 1 0,0-1 0,0 0 0,0 0 1,-1 1-1,1-1 0,0 0 0,-1 0 0,1-3 0,7-4 1036,4 25-463,-11-13-587,1 0 1,-1 0-1,0 0 0,0 1 1,0-1-1,0 0 0,0 0 1,-1 1-1,0 5 0,2 2 68,1 28 374,-3 74-1,-1-50-483,-3 7-43,2-44-14,1 39 0,6 95 509,7-67-304,-10-79-165,1 0-1,4 16 0,2 3-2,-1 2 1,-3-13 128,5 37 1,-6 75 65,-5-70-255,-2 28 435,-3 100 25,6-184-362,10 89-179,-7 35 245,1-62-320,-2-47 206,-1 0 1,-3 34 0,1-32 208,1-16-208,-1-1 0,-2 14 0,1-12-8,1 1 0,-1 11 0,0 9-170,0-22 147,2 0 1,-1 0-1,2 12 1,0 0-263,4 24 204,-2-6-299,0-23 352,-2-15 40,-1 0 0,1 0 0,-1 0 1,1 0-1,-1 0 0,0 0 1,0 0-1,1 0 0,-1 0 0,0 0 1,0 0-1,0 0 0,0 0 0,0 0 1,-1 0-1,1 0 0,0 0 0,0 0 1,-2 3-1,2-3 23,-1 2 0,0-1 0,0 0 0,1 0 0,-1 0 0,1 0 0,0 0 0,0 0 0,-1 0 0,2 4 0,-1-4-95,0 0 134,-1-2-92,-1 2 60,29-17 284,48-18 1,-39 19-163,0 2 0,59-11-1,78-1-190,88 17 222,-185 7 34,234 15 52,-185-4 385,34-7-336,-119-4-290,71-1 49,125 3-196,-186 1 464,-21-1-352,0-1 1,52-4-1,48-6 96,-61 7-34,129-1 97,-25-2-171,-38 6 156,-48 2-130,244-3 1009,-310 1-1031,23 4 1,-25-3 151,22 1 1,-39-3-104,-2 0-141,0 1-1,1-1 0,-1 0 0,0 0 1,0 1-1,0-1 0,1 0 1,-1 1-1,0-1 0,0 1 1,1-1-1,-1 1 0,0-1 0,0 2 1,0-1-112,-2 0-90,-1 0 0,1 0 0,0 0 0,-1-1 0,1 1 0,0-1 0,-1 0 1,1 0-1,0 0 0,-4-1 0,-5 0-1333,-4 1 162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44.7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1 992,'0'1'39,"-1"1"1,1 0-1,0 0 1,0-1-1,0 1 0,0 0 1,0-1-1,0 1 0,0 0 1,0 0-1,1-1 1,-1 1-1,1 2 0,3 16 594,-4-11-473,1 1 0,1-1 0,-1 0 0,1 1 0,1-1 0,4 11 0,-3-10-154,2 6-1,-1-1 0,0 1 0,-1 0 1,2 19-1,2 24-24,-4-42 13,-2 0 0,2 25 0,2 85 36,-2-64-23,-2 127 1200,-2-165-1043,-3-59 428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6:38.4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79 90 1056,'0'1'8289,"0"6"-8920,0-6 645,1 1 0,-1-1-1,1 0 1,0 1-1,-1-1 1,1 0-1,0 0 1,0 1-1,0-1 1,0 0 0,0 0-1,0 0 1,0 0-1,0 0 1,2 0-1,5 7-160,-3-4 215,0 0 0,1 0 1,-1 0-1,1-1 0,0 1 0,0-1 1,0-1-1,0 1 0,7 1 0,-3-1-23,0-1 0,-1 0-1,1 0 1,0-1 0,0 0-1,0-1 1,11 0 0,-12-3-24,0 1 1,0-1-1,0 0 1,14-8 0,-13 6-168,-7 4 167,-1 1 0,0-1-1,0 0 1,-1-1 0,1 1-1,0 0 1,0-1 0,0 1-1,-1-1 1,1 1 0,-1-1-1,1 0 1,-1 1 0,0-1-1,0 0 1,1 0 0,-1 0-1,-1 0 1,1 0 0,0 0-1,0 0 1,-1-1 0,1-2-1,0-5 1,-1 9-12,0 0-1,0 0 0,0 0 0,0-1 1,0 1-1,0 0 0,0 0 0,0 0 1,-1-1-1,1 1 0,0 0 0,-1 0 1,1 0-1,-1 0 0,1 0 0,-1 0 1,1 0-1,-1 0 0,0 0 0,0 0 1,-1-1-1,-7-11 188,7 11-174,1 0-1,-1-1 1,0 1 0,1 0 0,-1 0 0,0 1 0,0-1 0,0 0 0,0 1-1,0-1 1,-1 1 0,-3-2 0,-47-19-54,46 20 82,0 0 1,-1 1-1,0 0 1,1 1-1,-1 0 0,0 0 1,1 0-1,-1 1 1,-8 2-1,-3 0-314,16-3 279,0 1 1,0 0-1,0 0 1,0 0-1,0 0 1,0 1-1,0-1 1,-2 3-1,-17 7 70,18-9-79,-1 0-1,1 0 1,0 1 0,0-1-1,-6 7 1,-7 4-45,14-11 44,0 0 0,0 1 1,1 0-1,-1-1 0,1 1 0,0 0 1,0 0-1,-3 5 0,-13 30 590,13-29-667,3-2 86,0 0 0,0 0-1,1 0 1,0 0-1,0 0 1,1 0 0,-1 0-1,1 1 1,1-1 0,0 0-1,0 0 1,0 0-1,1 0 1,0 0 0,0 0-1,1 0 1,4 8 0,-3-8 30,0 0 0,0 0 0,1 0 0,0-1 0,1 0 0,0 1 1,8 5-1,-10-8 15,1-1 0,0 0 0,0 0 0,0-1 0,0 1 0,1-1 0,-1 0 0,1-1 0,-1 1 0,1-1 0,9 1 0,203 6 48,-220-27-5387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6:39.80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243 2 2496,'-1'0'93,"0"-1"0,1 1 0,-1 0 0,0 0 1,0 0-1,1-1 0,-1 1 0,0 0 0,0 0 0,1 0 0,-1 1 0,0-1 1,0 0-1,1 0 0,-1 0 0,0 0 0,0 1 0,1-1 0,-1 0 0,-1 1 1,-26 12 1569,7-4-738,10-4-604,1 1 1,0 0 0,-18 13 0,20-13-63,-35 25 1075,41-30-1313,0 1 1,0 0-1,1 0 1,-1-1-1,1 1 1,0 0-1,-1 0 1,1 1-1,0-1 1,0 0-1,0 0 1,0 1-1,1-1 1,-1 0-1,0 3 1,-6 18 226,2-13-202,0 1 0,1 0 1,0-1-1,1 1 1,0 1-1,1-1 0,1 0 1,-1 1-1,1 12 1,-8 64-95,8-67 191,2 1 0,0-1 0,2 0 0,8 36 1,-10-52-120,0 0 1,1 0 0,0 0 0,0 0-1,0-1 1,1 1 0,-1-1 0,1 0 0,0 0-1,1 0 1,-1 0 0,0 0 0,1-1-1,0 0 1,0 1 0,0-1 0,0-1-1,1 1 1,-1-1 0,1 1 0,0-1 0,-1-1-1,1 1 1,0-1 0,9 2 0,-1-2-3,0 0 0,1-1 1,-1 0-1,0-1 0,0-1 1,0 0-1,0 0 0,0-2 1,-1 1-1,1-2 1,-1 0-1,14-7 0,-12 4 9,-1 0 0,0 0 0,-1-1-1,0-1 1,0 0 0,-1-1 0,0 0 0,-1-1-1,-1 0 1,11-15 0,-15 17 6,0 1 1,0-1-1,-1 0 0,0 0 1,-1-1-1,0 1 0,-1-1 1,0 0-1,0 0 0,-1 0 1,-1 1-1,0-1 0,0 0 1,-1 0-1,0 0 0,-1 0 1,-4-13-1,1 8 52,2 4-173,-1 0 0,-6-13 0,8 21 84,0 1 1,0-1-1,0 1 0,0 0 0,-1 0 1,1 0-1,-1 0 0,0 0 0,0 1 1,-6-5-1,-11-6 213,-29-12 0,40 21-159,-1 0 0,1 1 1,-1 0-1,0 1 1,-16-2-1,10 3-226,0 1 0,-16 2 0,-11 0-1605,42-2 1649,0 0 1,0 0 0,0 0 0,0 0 0,0 1-1,0-1 1,0 0 0,1 0 0,-1 1 0,0-1-1,0 0 1,0 1 0,0-1 0,1 1 0,-1-1-1,0 1 1,0-1 0,1 1 0,-2 1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6:40.6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129 7 1472,'-2'-1'520,"-12"-3"-201,14 3-269,-1 1 0,1 0 0,0 0 0,0 0 0,-1 0 0,1 0 0,0 0 0,0 0 0,-1 0 0,1 0 0,0 0 0,-1 0 0,1 0 0,0 0 0,0 0 0,-1 0 0,1 0 0,0 0 0,0 0 0,-1 0 0,1 1 0,0-1 0,0 0 0,-1 0 0,1 0 0,0 0 0,0 0 0,0 1 0,-1-1 0,1 0 1,0 0-1,0 1 0,0-1 0,-1 0 0,1 0 0,0 0 0,0 3 887,0 9 1244,0 42-1800,4 239 128,-4-200-351,-13 98 0,12-179-143,-48 306 1222,34-236-933,5-28-36,3-23-285,2 0 1,-3 53 0,8-82-132,0 0 1,1 0-1,-1 0 0,0 0 0,1-1 1,-1 1-1,1 0 0,1 3 0,-2-4 87,0-1-1,0 0 0,1 1 0,-1-1 1,0 0-1,0 1 0,1-1 1,-1 0-1,0 1 0,0-1 0,1 0 1,-1 0-1,0 1 0,1-1 0,-1 0 1,0 0-1,1 0 0,-1 0 0,0 1 1,1-1-1,-1 0 0,0 0 0,1 0 1,-1 0-1,1 0 0,-1 0 0,0 0 1,1 0-1,-1 0 0,0 0 0,1 0 1,-1 0-1,1 0 0,-1 0 0,0-1 1,1 1-1,-1 0 0,0 0 1,1 0-1,-1 0 0,0-1 0,1 1 1,-1 0-1,0 0 0,1-1 0,-1 1 1,0-1-1,6-6-3058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6:47.4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4 1472,'-3'-4'4922,"20"8"-3535,-14-4-1251,2-1-22,0 1 0,1 0 1,-1 0-1,0 1 0,1 0 0,-1 0 0,0 0 1,0 1-1,0-1 0,9 5 0,-7-2 46,0-1-1,0 2 1,0-1-1,-1 1 1,1 0-1,-1 0 1,0 1-1,-1-1 1,1 1 0,-1 1-1,7 10 1,8 14 352,37 44 1,-31-43-194,-3-5-305,1-2 0,35 29 0,-37-34-446,-13-12-1509,0 1 0,8 11-1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6:47.8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556 1 4640,'-7'-1'1824,"3"1"-897,-2 8-260,1-2-313,-1 1 0,0-1 0,0 0 0,0-1 0,-1 1 0,1-1 0,-10 5 0,-5 4 478,-81 49 574,7-6-1281,68-36-731,0 2 1,1 0-1,1 1 0,1 2 1,1 0-1,2 2 1,0 0-1,-20 40 0,14-14-3484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7:14.19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12 1248,'21'10'4517,"-4"-2"-3600,-15-7-223,-1-1-454,5 3-134,19 2 508,-24-5-102,16 7 528,-9-4-750,-6-3-285,-1 0 0,0 0 0,0 0-1,1 0 1,-1 0 0,0 0 0,1 1-1,-1-1 1,0 1 0,0-1 0,0 1-1,0-1 1,2 2 0,1-1 116,1 1-1,0-1 1,0 1-1,-1-1 1,1 0-1,0-1 1,0 1-1,9-1 1,2-2 101,21-4-1,1 1-202,-15 2 41,31-2 232,132 5 449,-87-3-981,-71 2 304,40-8 0,7 0 21,29 5-165,-28 3 203,-45 1-75,44 5-53,217-13-102,-109 5 195,-168 3-85,115-8 7,-103 8 233,44 8 0,-60-6-219,0 1 0,0 0 0,11 6 0,14 3 146,-15-8-1775,-18-4 1210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7:15.87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7 174 992,'0'0'122,"-1"0"0,1 0 1,-1 0-1,1 1 0,0-1 1,-1 0-1,1 0 0,0 1 0,0-1 1,-1 0-1,1 1 0,0-1 0,-1 0 1,1 1-1,0-1 0,0 0 0,0 1 1,0-1-1,-1 1 0,1-1 0,0 0 1,0 1-1,0-1 0,0 1 0,0-1 1,0 1-1,0-1 0,0 0 0,0 1 1,0-1-1,0 1 0,0-1 0,0 0 1,0 1-1,1-1 0,-1 1 0,0-1 1,0 1 14,0 0 1,1 0-1,-1 0 1,0 0-1,0-1 1,1 1-1,-1 0 1,1 0-1,-1-1 1,1 1 0,-1 0-1,1-1 1,-1 1-1,1 0 1,-1-1-1,1 1 1,0-1-1,-1 1 1,1-1-1,0 1 1,-1-1-1,1 1 1,1-1-1,7 1 250,1 0 1,-1-1-1,0-1 0,1 1 0,-1-2 0,0 1 0,14-5 0,11-1-81,38-7 25,74-25-1,-86 19 193,-47 16-609,21-10-1,-16 5 57,5-1 214,36-24 0,-58 33-344,-1-2 619,0 1-525,0 2 65,0 0 0,0 0-1,0 0 1,0 0 0,0 0-1,0 0 1,0 0 0,0 0 0,0 0-1,0 0 1,0 0 0,0 0-1,0-1 1,0 1 0,0 0-1,0 0 1,0 0 0,0 0-1,0 0 1,0 0 0,0 0 0,0 0-1,0 0 1,0 0 0,0 0-1,0 0 1,0 0 0,0 0-1,0 0 1,0 0 0,0 0-1,0 0 1,0 0 0,0-1-1,0 1 1,0 0 0,0 0 0,0 0-1,0 0 1,-1 0 0,1 0-1,0 0 1,0 0 0,0 0-1,0 0 1,0 0 0,0 0-1,0 0 1,0 0 0,0 0 0,0 0-1,0 0 1,0 0 0,0 0-1,0 0 1,0 0 0,0 0-1,0 0 1,0 0 0,-1 0-1,1 0 1,0 0 0,0 0 0,0 0-1,0 0 1,0 0 0,0 0-1,-46 45-184,31-32 238,0-2 0,0 0 0,-1-1 0,-1 0 0,0-1 0,0-1 1,-1-1-1,-21 7 0,-176 46 1084,209-58-1104,0 0 109,0 0 0,1 0 1,-1-1-1,0 0 0,-9 0 1,14-1 45,19 0-321,6-3 185,0 1-1,0 2 0,0 0 1,0 2-1,0 0 0,0 2 1,-1 1-1,25 7 0,-36-7-81,-1 0-1,0 0 0,-1 1 0,0 0 0,18 15 0,43 43 23,-34-28 178,-28-29 630,-9-7-794,1 0 1,-1 0-1,0 0 0,0 0 1,0-1-1,0 1 0,0 0 1,1 0-1,-1 0 0,0 0 1,0 0-1,0 0 1,0 0-1,0 0 0,0 0 1,0 0-1,0 0 0,1-1 1,-1 1-1,0 0 1,0 0-1,0 0 0,0 0 1,0 0-1,0 0 0,0 0 1,0-1-1,0 1 1,0 0-1,0 0 0,0 0 1,0 0-1,0 0 0,0-1 1,0 1-1,0 0 0,0 0 1,0 0-1,0 0 1,-5-22-142,3 14 324,-3-16-19,2-1-1,0 1 1,2-1-1,1-28 1,8-50-724,-8 93-40,1 0 0,0 0 0,0 1 0,1-1 0,1 0-1,3-11 1,-5 18 267,0 0-1,0 0 0,1 0 1,-1 1-1,1-1 1,-1 0-1,1 1 0,0-1 1,0 1-1,0-1 0,0 1 1,0 0-1,1 0 0,-1 0 1,1 0-1,-1 1 1,1-1-1,0 0 0,0 1 1,0 0-1,0 0 0,0 0 1,4-1-1,21 1-2828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7:18.53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2 1056,'2'-1'400,"-1"1"1,0 0-1,0-1 0,0 1 1,1 0-1,-1 0 0,0 0 1,0 0-1,1 0 0,-1 1 1,0-1-1,0 0 0,1 0 1,-1 1-1,2 0 0,27 10 976,-19-6-1268,0 2 1,0 0-1,-1 0 0,0 1 1,-1 0-1,1 0 0,-2 1 0,1 1 1,-1-1-1,-1 1 0,1 1 1,8 18-1,66 159 129,-25-54-314,-26-75 338,2 5-37,-33-63-203,1 0 0,-1 0 0,1 0-1,0 0 1,-1 1 0,1-1 0,0-1-1,0 1 1,0 0 0,0 0-1,0 0 1,0 0 0,0-1 0,0 1-1,0 0 1,0-1 0,2 1 0,-3-20 293,0 7-229,1 0-1,0 0 0,0 0 0,5-14 1,12-65-379,-3 25 37,-7 31-7,0 0-1,24-58 1,3 24 749,-34 66-499,0 1 1,0-1-1,0 0 1,-1 1-1,1-1 1,-1 0-1,1 0 0,-1 1 1,0-1-1,0 0 1,-1-4-1,1 6-1,0-1-1,0 1 0,0-1 1,-1 1-1,1-1 0,-1 1 1,1-1-1,-1 1 1,1 0-1,-1-1 0,0 1 1,0 0-1,0 0 0,0-1 1,0 1-1,0 0 0,0 0 1,0 0-1,0 0 1,0 0-1,-2-1 0,-4 0 59,0-1 1,0 1-1,0 0 0,-1 1 0,1 0 0,-15-1 0,-47 5 308,17 0-17,37-3-154,-22 5-1,22-2-372,-21 0 0,-15 2-3156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7:19.43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0 2144,'0'2'9024,"0"0"-8816,10 2 170,-4-1-241,1 0 0,0 0 0,0 0 0,0-1 0,0 0 0,0-1 0,0 1 0,10-1 0,63 0 216,-40-2-264,161-11 1335,-183 10-1263,21 2 0,-18 1-616,-13 2 55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7:20.55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237 0 2080,'-3'0'696,"6"5"869,-26-4 2302,21-1-3702,1 1-1,-1 0 1,1-1 0,-1 1 0,0-1 0,1 1 0,-1-1 0,-2 0 0,2 0-90,0 1 0,0-1 0,1 0 0,-1 1 0,0-1 0,0 1 0,0 0 0,1-1 0,-4 3 0,-33 24 570,-52 41 140,85-64-779,1 0 1,0 1-1,0-1 1,0 1 0,1 0-1,-1 0 1,1 0 0,1 0-1,-1 1 1,1 0-1,0-1 1,0 1 0,0 0-1,1 0 1,0 0-1,0 0 1,1 0 0,-1 0-1,1 0 1,0 0-1,3 10 1,-1-3-23,1-1 0,1 0 0,0 1 0,0-2-1,1 1 1,1 0 0,0-1 0,0 0 0,11 13 0,-13-20 13,0 1 0,0-1 1,1 1-1,-1-1 0,1-1 1,0 1-1,0 0 1,0-1-1,0 0 0,8 3 1,-10-5 13,1 0 1,0 1-1,0-2 0,-1 1 1,1 0-1,0-1 1,0 1-1,0-1 1,0 0-1,0 0 0,0-1 1,0 1-1,-1-1 1,1 0-1,0 0 1,5-2-1,1-2 39,0-1 0,0 0 0,0-1 0,-1 1 0,0-2 0,0 1 0,-1-2 1,12-13-1,0-4 116,28-51 1,-42 68-120,-2-1 1,1 1-1,-1-1 1,-1 0-1,4-14 1,-6 20 5,0 0 0,-1 0 0,1-1 0,-1 1 1,0 0-1,0-1 0,-1 1 0,1 0 0,-1-1 1,0 1-1,0 0 0,-1 0 0,1 0 0,-1 0 1,-3-7-1,0 3-14,-1 1-1,0 0 1,0 0-1,0 0 1,0 1 0,-1 0-1,0 0 1,-1 0 0,-8-4-1,12 7-203,0 1 0,-1 0 0,1 1 0,0-1-1,0 1 1,-1-1 0,1 1 0,0 1 0,-1-1-1,1 1 1,-1-1 0,0 1 0,1 1 0,-1-1-1,1 1 1,-1-1 0,1 1 0,0 0 0,-1 1 0,-7 3-1,6-2-973,0 1 0,0 0 0,1 1 0,-10 8 0,12-7-499,6 4-351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13.9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28 832,'6'17'203,"12"21"1,5 14-8,-14-24-180,-2 0 0,0 0 0,-3 1 0,0-1 0,-1 1 0,-4 57 0,-4 16 2422,5-102-2401,4-6 196,4-14-509,-5-4 258,-2-1 1,-1-41 0,0 25 143,-3-32 613,-13-76-1,16 148-735,-1-6 6,0 0 0,0 0 0,1 0 0,0 0 0,0 0 0,0 0 0,3-12 0,-1 14-6,-2 5-14,0-1 0,0 1 1,0-1-1,0 0 1,0 1-1,0-1 0,0 0 1,0 1-1,1-1 1,-1 1-1,0-1 0,1 1 1,-1-1-1,0 0 1,1 1-1,-1-1 0,0 1 1,1 0-1,-1-1 1,1 1-1,-1-1 0,1 1 1,-1 0-1,1-1 1,-1 1-1,1 0 0,0-1 1,-1 1-1,1 0 1,-1 0-1,1 0 0,0-1 1,-1 1-1,1 0 1,-1 0-1,1 0 0,0 0 1,-1 0-1,1 0 1,0 0-1,-1 1 0,1-1 1,-1 0-1,2 1 1,1-1 6,-1 1 1,1 0-1,0 1 1,-1-1-1,1 0 1,-1 1-1,1-1 1,-1 1-1,0 0 1,0 0-1,0 0 1,0 0-1,0 0 1,0 0 0,0 1-1,-1-1 1,1 1-1,-1-1 1,0 1-1,0-1 1,2 6-1,0 3-16,0 0 0,0 0 0,-1-1 0,1 19 1,2 263 414,-5-240-369,0-49-73,0 0 0,-1 0 0,1 0-1,-1 0 1,0-1 0,0 1 0,0 0 0,0 0 0,0-1 0,-1 1 0,1 0 0,-1-1-1,0 1 1,1-1 0,-1 0 0,0 0 0,-5 4 0,-2 4-769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7:21.03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14 2976,'0'-13'4794,"5"47"-3722,12 123-261,-1-3-662,14 338-3695,-25-395 1706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8:01.3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0 395 992,'2'3'4239,"6"-3"-3338,9-3-1044,22-12 324,-36 13-7,0 1-1,0-1 0,0 1 0,0 0 0,1 1 0,-1-1 0,0 0 0,1 1 1,-1 0-1,1 0 0,-1 0 0,6 0 0,2 4 403,-9-3-615,0 0 1,0-1-1,1 1 0,-1-1 1,0 1-1,0-1 0,4 0 1,30 8-85,-29-7 252,1 0 0,-1 0 0,0 0 0,8 3-1,-11-2-89,1-1 1,0 0-1,-1 1 0,1-2 0,0 1 0,-1-1 0,1 1 0,0-1 0,-1-1 0,1 1 0,0-1 0,7-1 0,67-21 680,-62 19-729,91-16 77,-88 17-64,174-24-73,-152 23 185,-25 3 14,28-5 1,114-29-157,-131 31 107,0 0 1,0 2-1,46 3 0,-25 0-124,-40-1 129,1 1 0,16 4 0,-17-3 152,1 0 0,17 1 0,58 2-257,2 1-72,-63-5 287,27 4 1,-33-2-39,0-1 0,0-1-1,30-2 1,12-7-321,-32 3 310,46-1 0,-1 0 216,-3 1-137,76 0-492,-122 4 382,-19 0-73,1 1-1,0-1 0,0 2 0,-1-1 1,7 1-1,5 1-45,-15-2 10,0 0 1,-1 0-1,1 0 0,0 1 0,-1-1 1,1 0-1,0 1 0,-1-1 0,2 1 1,32 7-50,-32-7 78,-1 0 0,1 0 0,-1 0 0,1-1 0,-1 1 1,5 0-1,-5-1-53,0 0 1,0 0 0,0 1 0,0-1 0,0 1-1,0-1 1,0 1 0,2 1 0,-3-1 475,-1-1-451,0 0-1,0 0 1,-1 0-1,1 0 1,0 0-1,0-1 1,0 1-1,0 0 1,0 0 0,-1 0-1,1 0 1,0 0-1,0 0 1,0 0-1,0 0 1,0 0-1,-1-1 1,1 1-1,0 0 1,0 0-1,0 0 1,0 0-1,0 0 1,0-1-1,0 1 1,0 0-1,0 0 1,0 0 0,0 0-1,0-1 1,0 1-1,-1 0 1,1 0-1,0 0 1,0-1-1,1 1 1,-1 0-1,0 0 1,0 0-1,0 0 1,0-1-1,0 1 1,0 0-1,0 0 1,0 0-1,0 0 1,0 0 0,0-1-1,0 1 1,0 0-1,1 0 1,-1 0-1,0 0 1,0 0-1,0 0 1,0-1-1,0 1 1,1 0-1,-1 0 1,0 0-1,0 0 1,0 0-1,0 0 1,1 0-1,-1 0 1,0 0 0,-8-2 87,1 1 0,-1-1 0,0 0-1,1-1 1,-1 0 0,1 0 0,-8-5 0,10 5-40,-4-2-29,1-1 1,0 0 0,1-1-1,-12-11 1,1 1 123,14 13-166,0 0-1,0 1 0,-1-1 1,1 1-1,-1 0 0,0 0 1,0 0-1,0 1 0,0-1 1,0 1-1,-1 0 0,-10-1 1,-21-7 181,31 8-197,0 0 1,0 0-1,0 1 0,0 0 1,-9-1-1,14 2 34,1 0 0,0 0 1,-1 0-1,1 0 0,0 0 0,-1 0 1,1 0-1,0 0 0,0 0 0,-1 0 1,1-1-1,0 1 0,-1 0 1,1 0-1,0 0 0,0 0 0,-1-1 1,1 1-1,0 0 0,0 0 0,-1 0 1,1-1-1,0 1 0,0 0 0,0 0 1,-1-1-1,1 1 0,0 0 1,0-1-1,0 1 0,0 0 0,0 0 1,0-1-1,0 1 0,0 0 0,0-1 1,-1 0-1,1 1 47,7 3-283,11-2 271,0 1-1,34 7 1,-28-2-128,-19-4 51,1-1 1,1 0 0,-1-1 0,7 2 0,-7-2 14,1 0 1,-1 1-1,11 4 1,17 4 239,6 5-246,-38-14 23,-1-1 0,0 1 0,1 0 1,-1 0-1,0 0 0,0 0 1,0 0-1,0 0 0,2 2 1,-2-2 63,-1 0-53,1-1 0,-1 0 0,0 0 0,1 1 0,-1-1 0,0 0 0,1 1 0,-1-1 1,0 0-1,1 1 0,-1-1 0,0 1 0,0-1 0,1 1 0,-1-1 0,0 0 1,0 1-1,0-1 0,0 1 0,1-1 0,-1 1 0,0-1 0,0 1 0,0-1 0,0 1 1,0-1-1,0 1 0,0-1 0,-1 1 0,1-1 0,0 1 0,-1 0-11,2 1-7,-1 0-1,-1 0 1,1-1-1,0 1 1,0 0-1,-1-1 1,1 1-1,-1 0 1,1-1-1,-1 1 1,0-1-1,1 1 1,-1 0-1,0-1 1,0 0-1,0 1 1,0-1-1,-1 0 1,1 0-1,-3 3 1,-15 12-48,-22 10 713,17-10-578,16-10 23,0 1 0,0 0 0,-13 14 0,-11 10-150,24-22 95,7-8-15,1 0 1,-1 0-1,0 0 1,0 0-1,0 0 1,0 0-1,0 0 1,0 0-1,0-1 1,0 1-1,0 0 1,0-1-1,-1 1 1,1 0-1,0-1 1,0 0-1,-3 1 0,-1-18 830,-2 0-582,1-1 1,1 0-1,-3-24 1,-2-25-2502,7 47 808,1-4-2220,2-42 1,0 14 1305,-7-21-742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01.9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16 372 2656,'-16'6'5253,"18"-5"-4661,1 0-474,0 0-1,0-1 1,1 1-1,-1-1 1,0 0-1,0 0 1,0 0-1,5-1 1,31-7 346,-11 2-157,33-5 170,32-4-132,-34 9-215,253-19-223,347-1 1037,-362 30-761,-29 1 13,-194-8-125,-6 0 104,76 6 0,-101-1 88,47-4-1,-14 0-387,-50-3 248,-26 5-118,1 0 1,-1-1-1,0 1 1,0 0 0,0 0-1,0 0 1,0 0 0,0 0-1,0 0 1,0 0-1,0 0 1,0-1 0,0 1-1,1 0 1,-1 0-1,0 0 1,0 0 0,0 0-1,0-1 1,0 1 0,0 0-1,0 0 1,0 0-1,0 0 1,0 0 0,0 0-1,0-1 1,0 1 0,0 0-1,-1 0 1,1 0-1,0 0 1,0 0 0,0 0-1,0-1 1,0 1-1,0 0 1,0 0 0,0 0-1,0 0 1,0 0 0,0 0-1,-1 0 1,1 0-1,0-1 1,-4-4 82,-6-4-114,-1 2-1,-20-12 0,-2-1-117,9 1 80,0-1-1,-35-38 0,28 26 158,5 3-177,16 17 25,-17-16-1,18 20-105,9 8 162,0-1 0,0 1 0,0 0 0,-1 0-1,1 0 1,0-1 0,0 1 0,0 0 0,0 0 0,0 0 0,0-1 0,0 1 0,0 0 0,0 0-1,0 0 1,0-1 0,0 1 0,0 0 0,0 0 0,0 0 0,0-1 0,0 1 0,0 0 0,0 0 0,0 0-1,0-1 1,0 1 0,1 0 0,-1 0 0,0-1 0,1 1 7,-1 0 0,1-1 0,-1 1 0,1-1-1,-1 1 1,1 0 0,0 0 0,-1-1 0,1 1 0,0 0 0,-1 0 0,1 0 0,0 0 0,-1-1-1,1 1 1,0 0 0,-1 0 0,1 0 0,0 1 0,-1-1 0,1 0 0,1 0 0,17 7 108,-12-4-117,17 6 42,0 2-1,-1 1 1,-1 0-1,0 2 0,30 24 1,-42-30 92,-1 1-1,0-1 1,0 1-1,-1 1 1,8 12 0,-14-18-152,1 0 1,-1 0-1,0 0 1,0 0 0,-1 0-1,1 0 1,-1 1-1,0-1 1,0 1-1,0-1 1,-1 1 0,1-1-1,-1 1 1,0-1-1,-1 1 1,1-1-1,-2 5 1,0 0-366,-1-1-1,-1 0 1,1-1 0,-1 1 0,-1-1-1,1 1 1,-1-1 0,0-1 0,-1 1-1,0-1 1,0 0 0,0 0 0,-1 0-1,-12 7 1,-2 3-2273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03.30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33 56 3072,'-1'0'48,"1"0"0,0 0 1,0 0-1,-1 0 0,1 0 0,0 0 0,0 0 1,-1 0-1,1 0 0,0 0 0,0 0 1,-1 0-1,1 0 0,0 0 0,0 0 0,-1 0 1,1 0-1,0 0 0,0 0 0,-1 0 1,1-1-1,0 1 0,0 0 0,0 0 0,-1 0 1,1 0-1,0 0 0,0-1 0,0 1 0,-1 0 1,1 0-1,0 0 0,0-1 0,0 1 1,0-1 10,-1 1 1,1 0 0,0 0 0,0-1 0,0 1 0,-1 0 0,1 0-1,0-1 1,0 1 0,-1 0 0,1 0 0,0 0 0,0-1-1,-1 1 1,1 0 0,0 0 0,-1 0 0,1 0 0,0 0 0,-1 0-1,1 0 1,0 0 0,-1 0 0,1 0 0,0 0 0,-1 0 0,1 0-1,0 0 1,-1 0 0,1 0 0,0 0 0,0 0 0,-1 0-1,0 0 54,0 0-1,1 0 0,-1 0 0,1 0 0,-1 0 0,0 0 0,1 0 1,-1 0-1,0 0 0,1 0 0,-1 0 0,1 1 0,-1-1 1,0 0-1,1 0 0,-1 1 0,1-1 0,-1 0 0,1 1 0,-1-1 1,0 1-1,1 0-53,0-1 0,0 0 0,0 1 0,0-1 0,0 1 1,0-1-1,0 0 0,1 1 0,-1-1 0,0 1 0,0-1 0,0 0 1,1 1-1,-1-1 0,0 0 0,0 1 0,1-1 0,-1 0 0,0 1 1,1-1-1,-1 0 0,1 1 0,2 1 30,-1 0-1,1 0 1,0-1-1,0 1 1,0-1 0,6 3-1,4-3 178,26 0 0,-8 0-14,154 3-289,266 12 229,-249-14-36,203-4-264,-129-13 321,-43 15-335,-145 12 221,-56-6-193,-7 0 61,-18-4 11,0-1-1,0 1 1,13 0-1,134-10 343,-152 8-317,0 0 0,0 0 0,-1-1 0,1 1 0,0 0 0,0 0 0,-1-1 0,1 1-1,0-1 1,2-1 0,-4 2-12,-1-1-1,1 1 0,0 0 0,0-1 1,0 1-1,0 0 0,-1-1 0,1 1 1,0 0-1,0 0 0,-1-1 0,1 1 1,0 0-1,-1 0 0,1-1 0,0 1 1,0 0-1,-1 0 0,1 0 1,-1-1-1,1 1 0,0 0 0,-1 0 1,1 0-1,0 0 0,-1 0 0,0 0 1,-12-5-140,-153-45-384,123 38 490,42 12 42,1 0 0,-1 0 0,1 0 0,-1 0 0,1 0 0,-1 0 0,1 0 0,-1-1 0,1 1 0,-1 0 0,1 0 0,-1-1 0,1 1 0,0 0 0,-1-1 1,1 1-1,-1 0 0,1-1 0,-1 0 0,1 1 0,0 0 1,0-1-1,0 1 1,0 0-1,0-1 1,0 1-1,0 0 1,0-1-1,0 1 1,1 0-1,-1 0 1,0-1 0,0 1-1,0 0 1,0-1-1,0 1 1,0 0-1,1 0 1,-1-1-1,0 1 1,0 0-1,1 0 1,-1-1-1,2 0 0,0-1 1,0 1-1,0 0 0,0 0 0,0 0 0,0 0 0,4-1 1,2 0 100,1 0 1,1 1-1,-1 0 1,0 0-1,0 1 1,0 1-1,0-1 1,0 2-1,13 2 1,-5 1 170,0 0 1,0 1-1,29 16 0,-44-21-246,0 0 0,0 0-1,0 0 1,0 1 0,0-1-1,-1 1 1,1-1 0,1 3-1,-2-4-29,-1 1 0,0 0 0,1-1 0,-1 1 0,0-1 0,1 1 0,-1 0-1,0-1 1,0 1 0,0 0 0,1-1 0,-1 1 0,0 0 0,0-1 0,0 1 0,0 0 0,0 0 0,0-1-1,-1 1 1,1 0 0,0-1 0,0 1 0,0 0 0,-1-1 0,1 1 0,0-1 0,0 1 0,-1 0-1,1-1 1,-1 2 0,-2 1-155,0 0-1,1 0 1,-1 0-1,0-1 1,0 1 0,-1-1-1,1 0 1,0 1-1,-1-2 1,0 1-1,-4 2 1,0 0-965,-1 1 1,0 0-1,1 1 0,0 0 1,0 1-1,1-1 1,-14 16-1,-1 3-475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5:05.0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14 131 2656,'3'-10'6162,"-5"14"-4906,1-3-808,-7 7-160,3-3 1008,6-5-1317,0 0 38,0 1-1,0-1 1,0 1-1,0-1 1,0 1 0,0-1-1,0 1 1,0 0-1,0-1 1,0 1-1,0 0 1,1 1-1,9 7-2,4-4 145,0-1-1,0 0 1,30 2-1,48-2-210,-46-3 84,158 11 107,20 2-28,192-30 354,-337 10-439,75-13-338,-92 9 68,86-1 0,68 20-150,-217-9 393,103 15-185,-84-14 265,31 9 0,11 1 45,-21-3-174,-31-6 64,0 0 0,0 0 1,0-1-1,9 0 1,17 0 79,-22 0-74,-1 0 0,1-1 0,-1-1 0,1 0 0,0 0 0,18-6 0,-25 5 102,3-1-241,-9 3 116,0 0 0,0-1 0,0 1 0,0 0 1,0-1-1,0 1 0,0 0 0,0 0 0,0-1 0,-1 1 0,1 0 1,0 0-1,0-1 0,0 1 0,0 0 0,0 0 0,0 0 0,-1-1 0,1 1 1,0 0-1,0 0 0,0 0 0,0-1 0,-1 1 0,1 0 0,0 0 1,0 0-1,-1 0 0,1 0 0,0 0 0,0-1 0,-1 1 0,1 0 0,0 0 1,0 0-1,-1 0 0,1 0 0,0 0 0,-1 0 0,-5-4 160,-1-1 1,1 1-1,0-1 0,0-1 0,-6-7 0,-9-7 74,-24-24-109,32 29-296,-1 1 0,-26-20 0,19 14-333,21 20 505,0 0 0,0 0 0,0 0 0,0 0 0,0-1 0,0 1 0,0 0 0,0 0 0,0 0 0,0 0 0,0 0 0,0-1 0,0 1 0,0 0 0,0 0 0,0 0 0,0 0 0,0 0 0,0-1 0,0 1 0,0 0 0,1 0 0,-1 0 0,0 0 0,0 0 0,0 0 0,0 0 0,0 0 0,0 0 0,1-1 0,-1 1 0,0 0 0,0 0 0,0 0 0,0 0 0,0 0 0,0 0 0,1 0 0,-1 0 0,0 0 0,0 0 0,0 0 0,0 0 0,1 0 0,-1 0 0,0 0 0,0 0 0,0 0 0,0 0 0,0 0 0,0 1 0,1-1 0,-1 0 0,11-1 35,-10 1-38,4 1 26,1 0-1,0 0 1,-1 0 0,1 1 0,-1 0 0,1 0-1,9 5 1,8 3 160,-5-3-2,47 18 249,-58-22-311,0 0 1,-1 1-1,0 0 1,1 0-1,-1 0 0,9 10 1,-14-13-108,-1-1 1,1 1-1,-1 0 1,1-1-1,-1 1 0,0 0 1,1 0-1,-1-1 1,0 1-1,0 0 0,1 0 1,-1-1-1,0 1 1,0 0-1,0 0 1,0 0-1,0-1 0,0 1 1,0 0-1,0 0 1,0 0-1,0-1 1,0 1-1,-1 0 0,1 0 1,0-1-1,-1 1 1,1 0-1,0-1 0,-1 1 1,1 0-1,-1-1 1,1 1-1,-1 0 1,1-1-1,-1 1 0,0-1 1,0 1-1,-4 3-23,0 0 0,0-1 0,0 0 0,-5 3 0,5-3-24,-102 55-2256,61-35 904,-11 7-2220,35-14-17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8:05.2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286 184 416,'-4'-1'117,"3"7"566,14-19-54,-11 11-724,7-9 3135,-15 13-2817,-7 6-59,1 0 0,0 0 1,0 1-1,-15 16 0,-14 10-30,17-17-216,9-8 413,0 2 0,-20 20 1,16-6-519,16-20 176,3-4 171,0-1-149,0 1-1,-1 0 0,1 0 1,0 0-1,-1-1 0,1 1 1,-1 0-1,0-1 0,1 1 0,-1 0 1,-1 1-1,-1 3 112,-3 3 335,6-9-413,0 0 0,-1 1 0,1-1 0,0 0 1,0 1-1,0-1 0,0 0 0,-1 0 0,1 1 0,0-1 0,0 0 0,0 0 1,-1 0-1,1 1 0,0-1 0,0 0 0,-1 0 0,1 0 0,0 0 0,0 1 0,-1-1 1,1 0-1,0 0 0,-1 0 0,1 0 0,0 0 0,-1 0 0,1 0 0,0 0 1,-1 0-1,1 0 0,0 0 0,-1 0 0,1-1-32,-1 1-1,1 0 1,-1-1 0,1 1-1,-1 0 1,1-1 0,-1 1 0,1 0-1,-1-1 1,1 1 0,-1 0-1,1 0 1,-1 0 0,1 0-1,-1 0 1,0-1 0,1 1-1,-1 0 1,1 0 0,-1 0-1,0 1 1,0-1 3,0 0 0,1 0 0,-1 0 0,0 0-1,1 0 1,-1 0 0,0 0 0,0 0 0,1-1 0,-1 1 0,0 0 0,1 0-1,-1-1 1,0 1 0,1 0 0,-1-1 0,1 1 0,-1 0 0,1-1-1,-1 1 1,1-1 0,-1 1 0,1-1 0,-1 1 0,1-1 0,-1 1 0,1-1-1,0 0 1,-1 1 0,1-1 0,0 0 0,-1 1 0,1-2 0,-5-23 47,1 1 0,1-1 0,1 0 0,2-41 0,0 37-212,4-106-1952,-3 76-452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8:07.87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281 226 1728,'0'0'94,"-1"-1"0,1 1 0,0 0 0,0-1 0,-1 1 0,1-1 0,0 1 0,-1-1 0,1 1 1,-1 0-1,1-1 0,0 1 0,-1 0 0,1-1 0,-1 1 0,1 0 0,-1 0 0,1-1 0,-1 1 0,1 0 0,-1 0 0,1 0 0,-1 0 0,0 0 0,1 0 0,-1 0 1,1 0-1,-1 0 0,1 0 0,-1 0 0,1 0 0,-1 0 0,1 0 0,-1 0 0,1 1 0,-1-1 0,1 0 0,-1 0 0,1 1 0,-1-1 0,1 0 0,-1 1 0,0 0 0,-22 10 786,-28 19 0,34-20-544,13-8-298,0 0-1,0 0 0,1 1 1,-7 4-1,-72 63 432,61-56-300,18-13-138,1 1 1,-1 0 0,1-1-1,-1 1 1,1 0-1,-5 4 1,6-4 22,-1 0 0,0-1 0,0 1 0,0-1 0,0 1 0,-3 1 0,3-3 208,12-5-268,2-3 50,1 0 0,15-13 0,-5 4-85,34-33 94,2-3 203,23-8-186,-63 45 295,-19 16-358,0 0 0,0 0 0,1 0-1,-1-1 1,0 1 0,0 0 0,0 0 0,0 0 0,0 0-1,0 0 1,0-1 0,0 1 0,0 0 0,0 0 0,0 0-1,0 0 1,0 0 0,0-1 0,0 1 0,0 0 0,0 0 0,0 0-1,0 0 1,0 0 0,0-1 0,0 1 0,0 0 0,0 0-1,0 0 1,0 0 0,0 0 0,-1-1 0,1 1 0,0 0-1,0 0 1,0 0 0,0 0 0,0 0 0,-1 0 0,-12-3 164,-69 11 357,77-8-439,0-1-1,0 0 1,0-1 0,0 1-1,1-1 1,-1 0-1,0 0 1,1-1 0,-1 1-1,1-1 1,0 0-1,-4-3 1,-1 0 29,-1-2-88,1-1 1,-1 1 0,1-1 0,1-1 0,0 0-1,0 0 1,1 0 0,-11-23 0,12 27-130,-3-3-21,8 9 110,1 0-1,0 0 1,0 0-1,0-1 1,-1 1-1,1 0 1,0 0-1,0 0 1,0-1-1,0 1 1,0 0-1,0 0 1,-1-1-1,1 1 1,0 0-1,0 0 1,0 0-1,0-1 1,0 1-1,0 0 1,0 0-1,0-1 1,0 1-1,0 0 1,0 0-1,0-1 1,0 1-1,0 0 1,0 0-1,0-1 1,1 1-1,-1-1 1,5 16-460,2 11 303,-2-10 199,-1 1-1,-1 0 0,0 0 0,0 20 1,-3-19 146,0-6-119,0 1 1,0 0-1,4 16 1,-4-27-79,1 1 1,-1-1 0,0 1 0,0-1 0,-1 1 0,1-1 0,-1 4-1,-2 13-2427,3-12 1470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8:10.2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215 199 1408,'-7'-3'4117,"13"-10"-3139,-5 10-868,-1 1-41,0 0 1,0 0-1,0 0 0,0 0 0,0 0 1,0 0-1,0 0 0,-1 0 1,1 0-1,-1 0 0,0 0 0,0 1 1,1-1-1,-1 0 0,0 0 0,0 0 1,-1 1-1,1-1 0,0 0 0,-1 1 1,1 0-1,0-1 0,-1 1 1,0 0-1,-2-2 0,-5-3 421,0 0 0,-1 0-1,-13-5 1,21 10-453,-6-2 47,0 0 0,0 0 0,0 0 0,0 1-1,-1 0 1,-12-1 0,-2-2 670,19 4-649,0 0 1,0 0-1,0 0 1,0 0-1,-5 0 1,-7-3 1275,15 4-1248,5-4-125,-4 4-23,1-1 1,-1 0-1,1 1 0,-1-1 0,1 1 1,0-1-1,0 0 0,-1 1 1,1 0-1,0-1 0,0 1 0,-1 0 1,1-1-1,0 1 0,0 0 1,0 0-1,-1-1 0,1 1 0,0 0 1,0 0-1,0 0 0,1 0 1,19-1 55,-16 1-38,1-1-1,0 1 0,0 1 1,6 0-1,-4 0-108,19 6 399,-18-3-252,-2-1-112,0 0-1,0 1 0,6 4 0,-8-5 57,0-1-1,0 0 1,0 0-1,0 0 1,7 1-1,6 3 67,-4 0-80,-1 0 1,21 13-1,-32-18 63,0 0 0,0 1 0,0-1-1,0 1 1,-1-1 0,1 1 0,0 0-1,-1 0 1,0 0 0,1 0 0,0 3 0,-3-4-31,0 0 0,0 0 0,0 0 0,0 0 0,0 0 0,0 0 0,-1 0 0,1 0 1,0 0-1,-4 0 0,0 2-176,-20 9-206,23-10 415,0-1 1,0 0-1,0 0 0,-1 0 0,1 0 0,-4 1 0,-10 5 159,-14 20-397,4-4 260,12-9 4,12-11-63,-1 0 0,1 0-1,-1-1 1,0 1-1,-4 2 1,6-4-69,-7 16 454,-6-1-279,11-13-83,1-1 0,-1 1 0,1-1 1,0 1-1,0 0 0,0 0 0,0 0 0,-1 4 0,1-4-96,0 1-1,0 0 1,0-1-1,-4 7 1,-5 7-98,6-5 261,4-9-72,0-1-1,0 1 0,0-1 0,0 0 0,0 0 0,-1 1 1,1-1-1,-3 2 0,5-21 293,24-77-127,-18 67-182,15-37 1,-13 37-136,15-51-156,-5 16-1108,-4 21-2921,-8 26-80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8:56.5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1 320,'13'8'7407,"-13"-8"-7414,0 1-1,0-1 1,0 0 0,0 0 0,0 0 0,0 0 0,0 0 0,0 0 0,0 1-1,-1-1 1,1 0 0,0 0 0,0 0 0,0 0 0,0 0 0,0 0 0,0 0-1,0 0 1,0 1 0,0-1 0,0 0 0,-1 0 0,1 0 0,0 0 0,0 0-1,0 0 1,0 0 0,0 0 0,0 0 0,0 0 0,-1 0 0,1 0 0,0 0-1,0 0 1,0 0 0,0 0 0,0 0 0,-1 0 0,1 0 0,0 0-1,0 0 1,0 0 0,0 0 0,-5 13 364,-2 10-117,1 0-1,0 0 0,2 1 1,-3 46-1,3-20 20,-2 180 143,7-145-126,5 6-90,-4-78-88,7 22 0,2 5-256,-4-18-546,-7-20 362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8:57.3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49 992,'-12'-18'7428,"13"17"-7267,33 6 1055,19-3-155,35-1 86,-43-2-599,72 7 1,1 0 66,45-13-674,-157 6-187,1 0 0,-1-1 0,0 1-1,0-1 1,11-6 0,-17 8 89,1-1-1,-1 1 1,0-1-1,1 1 1,-1-1 0,0 1-1,1-1 1,-1 1-1,0-1 1,0 1 0,1-1-1,-1 1 1,0-1-1,0 0 1,0 1-1,0-1 1,0 1 0,0-1-1,0 1 1,0-1-1,0 0 1,0 1 0,0-1-1,0 1 1,0-1-1,-1 1 1,1-1 0,0 0-1,0 1 1,-1-1-1,1 1 1,0-1 0,-1 1-1,1-1 1,-5-7-2643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18.5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23 1408,'-26'-5'4181,"19"0"-4242,6 5 60,1-1-1,-1 1 0,1 0 1,-1 0-1,1 0 0,-1-1 1,1 1-1,-1 0 0,1-1 1,-1 1-1,1 0 0,-1-1 1,1 1-1,-1-1 0,1 1 1,0-1-1,-1 1 0,1-1 0,0 1 1,-1-1-1,1 0-35,0-3-270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03.1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544 79 1152,'0'0'36,"1"-1"0,-1 1 0,0-1 0,0 1 1,0 0-1,1-1 0,-1 1 0,0 0 0,0-1 0,1 1 0,-1 0 1,0 0-1,1-1 0,-1 1 0,0 0 0,1 0 0,-1 0 0,0-1 0,1 1 1,-1 0-1,0 0 0,1 0 0,-1 0 0,1 0 0,0 0 0,10-2 204,-11 2-201,0 0 0,0 0 0,0 0 0,0 0 0,1 0 0,-1-1 1,0 1-1,0 0 0,0 0 0,0 0 0,0 0 0,0 0 0,0 0 0,0 0 1,1-1-1,-1 1 0,0 0 0,0 0 0,0 0 0,0 0 0,0 0 1,0-1-1,0 1 0,0 0 0,0 0 0,0 0 0,0 0 0,0 0 1,0-1-1,0 1 0,0 0 0,0 0 0,0 0 0,0 0 0,0-1 0,0 1 1,0 0-1,0 0 0,0 0 0,-1 0 0,1 0 0,0 0 0,0-1 1,-3-5 1843,-11-2-1418,0 0 1,0 1-1,-1 0 1,0 1-1,0 1 0,0 1 1,0 0-1,-1 1 1,0 0-1,-29 0 1,31 3-300,-68 3 192,74-2-362,0 0 1,0 1-1,0 0 1,0 0-1,0 1 1,0 0-1,-13 8 1,10-4 34,0 0 1,0 1 0,1 0-1,0 1 1,0 0-1,1 0 1,0 1 0,1 1-1,0-1 1,0 1-1,2 0 1,-1 1 0,-8 22-1,4-2 78,-8 42-1,13-49-143,-1 6 104,0 1 0,3 0 1,-3 45-1,7-55-72,0 0 44,2 22-1,-1-37-49,0-1 0,0 1 0,1 0 0,0-1 0,0 1 0,1-1-1,4 9 1,1 0 23,1-2-1,0 0 1,18 22-1,-23-32 1,0 1-1,0 0 0,0-1 0,0 0 1,1 0-1,-1 0 0,1 0 1,0-1-1,0 0 0,0 0 0,0 0 1,0-1-1,0 0 0,1 0 1,6 1-1,14-1-297,0-1 0,0-2 0,0 0 0,30-7 0,-14-1-355,69-25-1,-103 31 651,1 0 0,-1-1 0,0 1-1,0-1 1,0-1 0,-1 0 0,0 0-1,11-12 1,-9 8 13,0 0 0,-2-1 0,1 0 0,-1-1-1,7-17 1,-2 5-133,-8 16 116,0-1 0,0 1 0,-1-1 0,3-10 0,3-36 522,-2 1 1,0-89 0,-7 133-405,-1 0 1,0 0-1,0 0 0,-1 0 1,0 0-1,0 0 0,-1 1 0,-6-14 1,6 19-77,1-1 0,-1 1 1,0-1-1,0 1 0,0 0 1,-1 0-1,1 0 0,-1 1 1,0-1-1,0 1 1,0 0-1,-1 0 0,1 0 1,-1 1-1,1-1 0,-1 1 1,-7-2-1,-2 0-66,0 1 1,0 0-1,-1 1 0,1 1 1,0 0-1,0 1 0,-1 1 1,1 0-1,-19 4 0,26-3-149,-1 0-1,0 0 0,1 0 1,-1 1-1,1 1 0,0-1 1,0 1-1,0 0 0,1 1 1,-1 0-1,1 0 0,0 0 1,1 1-1,-1 0 0,1 0 1,0 0-1,0 0 0,-5 11 1,1 3-796,1 1 0,-9 32 0,3 0-1368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03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39 1824,'-13'-19'2373,"13"18"-2232,-1 1 0,0-1 0,0 0 0,1 1 0,-1-1 0,1 0 0,-1 1 0,1-1 0,-1 0 0,1 0 0,-1 0 0,1 1 0,-1-1-1,1 0 1,0 0 0,0 0 0,-1 0 0,1 0 0,0 0 0,0-2 928,7 3-1010,4 0 76,0 0 0,1 0 0,-1 1-1,0 0 1,0 1 0,15 5 0,11 6 319,-20-8-260,-1 1 1,19 9 0,-30-12-89,0 0 0,1 0 1,-1 1-1,0 0 0,-1 0 1,1 0-1,-1 1 0,0 0 1,7 9-1,-3 0 51,-1 0 0,7 20 0,-8-20 74,0 0 1,1 0 0,9 15 0,-13-26-217,-1 1 0,1-1 0,0 0 0,0 1 0,0-1 0,1-1 0,-1 1 0,1 0-1,0-1 1,-1 0 0,1 0 0,0 0 0,0 0 0,0 0 0,7 1 0,-8-3-195,0 1 0,0-1 0,0 0 0,1 0 0,-1 0 0,0 0 0,4-1 0,2-1-1913,1-1-1,14-6 0,-11 4 754,9-3-857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06.7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1206 85 416,'-1'-1'53,"0"0"35,0 1-85,1 0 1,0 0 0,0 1-1,0-1 1,0 0 0,0 0-1,0 0 1,0 0 0,0 0-1,0 1 1,-1-1 0,1 0-1,0 0 1,0 0-1,0 0 1,0 0 0,0 0-1,0 0 1,-1 0 0,1 0-1,0 0 1,0 1 0,0-1-1,0 0 1,-1 0 0,1 0-1,0 0 1,0 0-1,0 0 1,0 0 0,-1 0-1,1 0 1,0 0 0,0-1-1,-1 1 1,-13-7 1825,4 5-1066,6 1-587,0 0 0,0 0 0,-1 0 0,1-1 0,0 1 0,0-1 0,0 0 0,0 0 0,0 0 0,-5-5 0,5 4-35,1 0 0,-1 1 0,0 0 0,0 0 0,0 0 0,0 0 0,-5-1 0,-15-8 331,18 7-430,0 1 0,-1 0 0,0 0 0,0 1 0,0 0 0,0 0 0,0 0 0,0 1 0,-1 0 0,1 0 0,0 1 0,-1 0 0,-9 1 0,-9 3 231,1 1 0,-36 11 0,31-7-219,4-1-33,-30 14 0,5-1-20,36-15 192,-25 15-1,-8 4 329,38-20-443,0 0 0,-15 12 0,0-1 526,19-12-506,1 0 1,-1 0-1,-4 6 1,-10 7-264,-45 35 560,45-40-515,17-10 98,-1-1 0,1 1 0,-1 1 1,1-1-1,-3 3 0,-11 9-55,-36 24-1,6-6 457,23-13-350,1 0 0,1 1 0,0 2 0,2 0 0,1 1 0,0 1 0,-15 28 0,26-39-2,1 1 0,0 0 1,1 0-1,1 0 0,0 1 0,1 0 0,1 0 0,0 0 1,1 0-1,1 1 0,0-1 0,1 1 0,0-1 0,2 0 0,5 27 1,58 161 2,-45-145-258,-1 1 35,-9-25 66,30 64-1,-28-74 153,4 9 203,25 36 0,-35-60-161,1 0-1,0 0 0,1 0 0,0-1 1,0 0-1,1-1 0,0 1 0,11 5 1,83 40-2,-85-46-19,0 0 1,1-1 0,-1-2 0,21 4-1,16 1 112,-31-4-95,0-1 0,33 0 0,162 1 342,-145 0-667,-34-1 300,0-3-1,52-3 1,276-33 639,-342 32-700,36-8 0,8-2-203,-46 9 239,0-2-1,-1 0 1,28-12-1,-15 6 104,-8 1-72,0 0 0,-1-2 0,-1 0 0,0-2 0,-1-1 0,0-1 0,26-25 0,-41 33 7,-1-1 0,0 0 1,0 0-1,-1-1 0,-1 0 1,0-1-1,0 1 0,-1-1 1,8-25-1,-8 16 18,-1 1 0,-1-2 0,0 1 0,-2 0 0,0-31 1,-3 32-13,0-1 0,-1 1 0,-2 0 0,0 0 0,-1 1 0,-1-1 0,0 1 0,-2 0 0,-16-30 0,-39-79 196,34 65-108,-3 1 0,-41-60 0,56 101-196,-1 1 0,-1 0-1,-42-33 1,32 29 82,-30-33-1,41 39-50,-2 1 1,1 1-1,-2 0 0,-23-12 1,-10-8 112,-37-21 206,60 38-130,0 1 1,-34-14-1,51 25-199,-1 2 0,0 0-1,-1 0 1,1 2 0,-1 0 0,0 1-1,-17-1 1,22 4 7,-1 0-1,1 0 1,0 1-1,-1 1 1,1 0 0,-10 4-1,-65 31-266,62-26 30,-91 44-3666,91-50-911,25-6 4770,-1 0-1,0 0 1,0 0-1,0 0 1,0 0-1,1 1 1,-1-1 0,0 0-1,0 0 1,0 0-1,1 0 1,-1 0-1,0 0 1,0 0-1,0 0 1,1 0-1,-1-1 1,0 1 0,0 0-1,0 0 1,0 0-1,1 0 1,-1 0-1,0 0 1,0 0-1,0 0 1,1-2-405,8-16-2088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12.1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2451 2656,'-7'2'836,"14"-1"291,-7-4-1163,0 0 0,1 0 0,0 0 0,0 1 1,-1-1-1,2 0 0,1-4 0,5-16-419,-3-34-190,-3 38 885,1-36 0,1-5 443,9-79 1450,15-205-827,-18 189-1226,-4 77 0,27-298 160,-4 139 32,-23 184-294,19-100 194,-8 74 1,9-95 0,-14 95-155,-6 50 58,-2 0 0,1-33 0,-5 32 294,7-44 1,-7 68-299,1 0-1,-1 0 1,0 0-1,-1 0 1,-1-7-1,2 10 12,-1 0-1,1 0 0,-1 0 0,0 0 0,0 0 0,-1 0 1,1 0-1,-1 0 0,1 0 0,-4-4 0,4 7-77,1 0 0,-1 0-1,1-1 1,0 1 0,-1 0 0,1 0-1,-1 0 1,1 0 0,0 0 0,-1-1-1,1 1 1,-1 0 0,1 0-1,-1 0 1,1 0 0,-1 0 0,1 1-1,0-1 1,-1 0 0,1 0 0,-1 0-1,1 0 1,-1 0 0,1 1-1,0-1 1,-1 0 0,1 0 0,0 1-1,-1-1 1,-13 11-138,11-8 103,-11 11 75,0 1 1,0 0-1,-17 27 0,-45 75-8,58-87-36,-22 23-28,36-48-124,5-8 168,7-10 74,23-45-7,-16 29-256,1 1 0,25-33 0,-16 27 40,-9 12 469,23-26 1,-34 42-207,1 1 1,0 0 0,-1 0 0,1 1 0,1-1 0,-1 1 0,1 1 0,0-1 0,9-3 0,-13 6-77,0 1 0,0-1 0,0 0 0,0 1 0,0 0 0,0 0 0,0 0 0,0 0 0,0 0 0,1 0 0,-1 1 0,-1-1 0,1 1 0,6 2 0,-5-1-33,0 0-1,0 1 1,0-1 0,-1 1 0,1 0 0,-1 0 0,1 0 0,5 7 0,-1 2-483,0 0 0,-1 0 0,0 0 0,-1 1 0,6 20 0,15 42-3411,-12-29 32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13.9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40 368 3328,'-2'1'239,"0"-1"-1,0 1 1,-1-1 0,1 0-1,0 0 1,0 0 0,0 0 0,0 0-1,-2-1 1,-8 0 734,12 1-865,-1-1 1,1 0-1,-1 1 1,1-1-1,0 0 1,-1 1-1,1-1 1,0 0-1,-1 0 1,1 1-1,0-1 1,0 0-1,0 0 1,0 1-1,0-1 1,0 0-1,0 0 1,0 1-1,0-1 1,0 0-1,0 0 1,1 1-1,-1-1 1,0 0-1,0 0 1,1 1-1,-1-1 1,1 0-1,-1 1 1,0-1-1,2 0 1,6-3-10,0 1 1,0 0 0,1 0 0,-1 1 0,1 1 0,10-2-1,-6 2-156,1 0 0,-1 1 0,0 1-1,0 0 1,13 3 0,65 19-145,-33-7 161,196 33 68,-169-34-22,-25-5 151,1-3 1,72-1-1,-105-6-147,206-4-16,-174 0-66,113-23 0,-93 9-239,112-9 0,-49 21 50,6 0-52,-92 0 429,215-11 325,-208 18-442,53-1-674,-114 0 661,22-2-185,24-4-1,-28 5 356,-21 1-146,0 0 0,1 0 0,-1 0 0,0-1 0,0 1 0,0 0 0,0 0 0,0 0 0,0-1 0,0 1 0,0 0 1,1 0-1,-1-1 0,0 1 0,0 0 0,0 0 0,0 0 0,0-1 0,0 1 0,0 0 0,0 0 0,0-1 0,0 1 0,0 0 0,-1 0 0,1-1 0,0 1 0,0 0 0,0 0 0,0 0 0,0-1 0,0 1 0,0 0 0,-1 0 0,1 0 0,-35-16 365,8 1-285,0-2-1,-42-35 1,58 42-88,0 0 1,0-1-1,1 0 0,1-1 0,-13-20 0,20 28-3,-1 0 0,1-1 0,1 1-1,-1-1 1,1 1 0,0-1 0,0 1 0,0-1 0,0-7-1,1 9 3,0-1-1,1 1 0,-1 0 0,1 0 1,0-1-1,-1 1 0,2 0 1,-1 0-1,0 0 0,1 0 0,-1 1 1,1-1-1,0 0 0,0 1 0,3-4 1,-1 2 25,0 1 0,0-1 0,1 1 0,-1 1 0,1-1 1,0 0-1,0 1 0,0 0 0,0 1 0,0-1 0,0 1 0,0 0 1,7-1-1,4 0 135,1 1 0,32 2 0,-31 0-95,-1 1 1,0 1 0,0 1 0,0 0-1,-1 2 1,1-1 0,-1 2 0,16 9-1,-19-9 8,-2 1-1,1 0 0,-1 0 0,0 1 1,-1 1-1,0 0 0,0 0 0,-1 1 1,-1 0-1,12 19 0,-16-21-110,-1-1-1,1 1 0,-2 0 0,1 0 1,-1 0-1,0 0 0,-1 1 0,0-1 1,-1 0-1,0 1 0,0-1 0,-1 0 1,0 1-1,0-1 0,-1 0 1,-1 0-1,1 0 0,-6 11 0,7-17-121,-1-1-1,1 1 0,-1 0 0,0 0 1,0-1-1,0 1 0,0-1 0,0 0 1,-1 0-1,1 0 0,-1 0 1,1 0-1,-1 0 0,0-1 0,-5 3 1,3-2-255,-1 0 1,0-1-1,0 0 1,0 0-1,0-1 1,0 1-1,-9-2 0,-26-2-2603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15.1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2496,'0'0'1563,"8"4"-934,1 0-219,0-1 0,1-1 0,-1 1 0,1-2 0,-1 1-1,1-1 1,12 0 0,15 1 551,89 11-241,88 13-539,5 3 219,18 2 219,-143-13-571,420 64-6,-447-77-76,112-6-1,66-22 198,-177 15-241,79-5 82,142-20 382,-272 30-406,-7 2-338,0-1 0,14 0 0,-23 2 236,-1 1-1,1-1 0,-1 0 1,1 0-1,-1 0 0,1 0 0,-1 0 1,1 0-1,-1 0 0,1-1 1,-1 1-1,1 0 0,-1 0 0,0 0 1,1 0-1,-1-1 0,1 1 1,-1 0-1,1 0 0,-1-1 0,0 1 1,1 0-1,-1-1 0,0 1 1,1 0-1,-1-1 0,0 1 0,1 0 1,-1-1-1,0 1 0,0-1 1,0 1-1,1-1 0,-1 1 0,0 0 1,0-1-1,0 1 0,0-1 1,0 1-1,0-1 0,0 1 0,0-1 1,0 1-1,0-1 0,0 1 1,0-1-1,0 1 0,-1-1 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15.8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71 118 4064,'1'-1'139,"0"0"1,-1 0-1,1 0 1,-1 0-1,1 0 1,0 0-1,0 0 1,-1 1-1,1-1 0,0 0 1,0 1-1,0-1 1,0 1-1,0-1 1,0 1-1,0-1 1,0 1-1,0 0 1,0-1-1,0 1 0,0 0 1,2 0-1,10-6 243,3-3-23,0 0-1,0 2 1,1-1 0,0 2 0,26-7-1,30-11-355,-22 2-457,-56 33-74,-1-5 461,0 0-1,-1 0 1,0-1-1,0 0 1,-1 0-1,-11 5 1,-5 4 22,-117 85 1710,67-45-466,67-48-926,-1 0 0,1 1 0,1 0 0,-1 0-1,-5 10 1,11-16-231,1-1-1,0 1 0,-1 0 0,1 0 1,0 0-1,-1-1 0,1 1 0,0 0 1,0 0-1,0 0 0,0 0 1,0 0-1,0-1 0,0 1 0,0 0 1,0 0-1,0 0 0,1 0 0,-1-1 1,0 1-1,0 0 0,1 0 0,-1 0 1,1-1-1,-1 1 0,1 0 1,-1-1-1,1 1 0,-1 0 0,1-1 1,-1 1-1,1 0 0,0-1 0,0 1 1,4 3-8,0 0 0,0-1 0,8 5 0,-12-8-20,18 10-411,1-2-1,1 0 1,25 6 0,-11-4-457,14 6-1167,5 2 656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17.49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186 25 3136,'-13'-4'969,"11"4"-730,1 0 0,-1 0 0,0-1-1,0 1 1,1-1 0,-1 1 0,0-1 0,1 0 0,-1 0-1,0 0 1,1 0 0,-1 0 0,1 0 0,0 0-1,-1 0 1,-1-3 0,-3-1 1148,4 10-537,4 14-388,-2-18-510,2 33 131,-2 50 1,-1-29-33,1-29 20,4 524 514,-4-212-465,8 181 368,-3-423-1053,-9 104 0,0-131-65,-10 100-810,9-99 1030,2-21 218,3-40 177,1 0 0,0 0 0,0 0 0,0 0 0,1-1 0,4 12-1,3 18 330,-9-36-297,10 69 131,3 25 145,-12-78-142,2 180 797,-3-184-757,1-12-124,-1 0 1,0 0-1,1 0 1,-1 0-1,0 0 0,-1 0 1,1 0-1,0 0 1,0 0-1,-1 0 0,1 0 1,-1 0-1,0 0 1,1-1-1,-2 3 0,0-16 888,-7-54-557,-3-20-97,-9 7-631,-4 1 0,-35-75 0,59 149 328,-1-1-58,0 0 1,0 0 0,-1 0 0,1 0-1,-1 1 1,0-1 0,-1 1 0,-6-7-1,10 11 54,0-1-1,0 1 0,-1 0 0,1 0 0,0 0 0,0 0 1,-1 0-1,1 0 0,0 0 0,-1 0 0,1 0 1,0 0-1,0 1 0,-1-1 0,1 0 0,0 0 1,0 0-1,-1 0 0,1 0 0,0 0 0,0 1 1,-1-1-1,1 0 0,0 0 0,0 0 0,0 1 1,-1-1-1,1 0 0,0 0 0,0 0 0,0 1 1,0-1-1,0 0 0,0 0 0,-1 1 0,1-1 1,0 0-1,0 0 0,0 1 0,0-1 0,0 0 0,0 1 1,0-1-1,0 0 0,0 0 0,0 1 0,0-1 1,0 1-1,0 13-145,2-5 125,0-1 0,1 0 0,0 0 1,4 9-1,6 15 348,-8-19-171,1 0 1,0 0 0,1 0-1,0-1 1,1 0 0,1-1-1,12 15 1,-17-22-47,0 1 0,0-1 1,0 0-1,1-1 0,-1 1 0,1-1 1,0 1-1,5 1 0,-7-4-74,0 1 0,1-1-1,-1-1 1,0 1 0,1 0-1,-1-1 1,0 0 0,1 0-1,-1 0 1,1 0 0,-1 0-1,0-1 1,1 1 0,-1-1 0,5-2-1,-2 1-247,0-1-1,-1 1 1,1-1-1,-1-1 1,0 1-1,0-1 1,0 0 0,0 0-1,-1 0 1,0-1-1,1 1 1,3-8-1,3-4-1070,-1-1-1,14-32 0,5-16-2555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18.9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2012 1933 1888,'1'-5'3451,"-2"5"-3350,0 0 1,1 0 0,-1 1 0,0-1-1,0 0 1,0 0 0,1 0 0,-1 1 0,0-1-1,1 0 1,-1 1 0,0-1 0,0 1 0,0 0 18,0-1 0,1 1 0,-1-1 1,0 0-1,0 1 0,1-1 1,-1 0-1,0 1 0,1-1 1,-1 0-1,0 0 0,0 0 0,-1 0 1,-4 0 116,-1-1 0,1 0 0,-1-1 0,1 1 0,0-1 1,-1-1-1,1 1 0,0-1 0,1 0 0,-1 0 0,0-1 1,1 1-1,0-1 0,-6-6 0,-3-2-23,1-1 0,0-1 0,0 0 0,2 0 0,0-2 1,-13-21-1,-75-137 415,85 152-518,0 2 0,-2 0 0,0 1 0,-1 0 0,-32-26 0,-106-71 90,105 82-113,-154-135 223,182 149-302,-24-18 5,-1 2 1,-2 2 0,-56-29 0,-166-71 378,176 89-269,64 31 12,-142-77-358,133 66 148,-62-41 214,84 52-21,0 0 1,1-1 0,-20-22-1,20 18-43,11 13-103,0-1 0,1 1 0,-1-1 1,1 0-1,0 0 0,1 0 0,-7-16 1,10 10 265,2 10-138,3 8-84,79 143 3,1 2-88,-31-28 260,-52-118-79,3 7-18,-3-8 146,-3-6 312,0-3-517,0 1-1,1-1 0,-1 0 0,1 0 0,0-7 1,-4-18 104,-37-115-255,-4-16-116,20 55 148,-39-105 0,52 181 211,-1-1 0,-19-30 0,35 65-128,1 0 0,0 0-1,0 0 1,0-1-1,1 0 1,-1 1 0,5 1-1,2 3-76,170 130-2920,-160-120 1639,40 26 0,-49-37 894,0 0 0,0-1 1,0 0-1,1-1 0,0 0 0,16 3 1,3-3-775,0-1 1,1-1 0,-1-2 0,34-4-1,33-10-575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1.24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8 1824,'8'-7'7357,"-7"7"-7289,6 7 1237,8 12-286,33 69 1370,-42-79-2230,0 1 0,1-1 0,1 0 0,-1-1-1,18 15 1,49 32-179,-6-5 138,-28-15-89,-1 3 1,-3 1-1,35 47 0,106 137 190,-147-188-332,50 47-1,9 9-91,96 137 29,-118-145 91,18 30 259,-44-56-284,2-2 1,68 65-1,88 72 89,-27-31-651,-152-147 474,-19-13 332,5-2 141,-4 1-3,-6-3-153,-11-9-153,8 6 190,1 1 1,-1-1 0,-9-12-1,-207-313 100,202 297-276,-16-37 1,31 57-56,0-1 1,1 0 0,0 0-1,1 0 1,-3-24 0,3 12-113,3 20 89,-1 0-1,2-1 0,-1 1 1,1 0-1,0-11 0,3 11 62,-3 7 38,0 0 0,1-1 0,-1 1 1,0 0-1,0 0 0,1-1 0,-1 1 0,0 0 0,0 0 0,1 0 1,-1 0-1,0-1 0,0 1 0,1 0 0,-1 0 0,0 0 1,1 0-1,-1 0 0,0 0 0,1 0 0,-1 0 0,0 0 1,1 0-1,-1 0 0,0 0 0,1 0 0,-1 0 0,0 0 1,0 0-1,1 0 0,-1 0 0,0 0 0,1 0 0,-1 1 0,0-1 1,1 0-1,-1 0 0,0 0 0,0 0 0,1 1 0,-1-1 1,0 0-1,0 0 0,0 1 0,1-1 0,8 8-19,0 0 0,0 0-1,-1 1 1,0 0 0,-1 0 0,12 20-1,-12-19 54,-1 0 0,-1 1 0,0-1 0,0 1-1,4 16 1,-8-21 22,1 0 0,-1 1 0,-1-1-1,1 1 1,-1-1 0,0 1 0,-1-1 0,1 0-1,-1 1 1,-1-1 0,-2 9 0,1-4 53,0-1 1,-1 1-1,-1-1 1,0 0-1,0 0 1,-8 9-1,12-18-111,0 1-1,0 0 0,0 0 1,0-1-1,0 1 0,1 0 1,-1 0-1,0 0 1,1 0-1,0 0 0,-1 0 1,1 0-1,0 0 1,0 0-1,0 0 0,0 0 1,0 0-1,1 0 0,-1 0 1,0 0-1,1 0 1,0 0-1,-1 0 0,1 0 1,0-1-1,0 1 0,0 0 1,2 2-1,4 5 6,0 0-1,0-1 1,17 15-1,-14-14 46,17 18-93,-7-7-364,0-1 1,1-1-1,46 31 1,-65-48 215,-1-1 0,0 1 0,1 0 0,-1 0 0,1 0 0,-1-1 0,1 1 0,0-1 0,-1 0 0,1 1 0,0-1 0,-1 0 0,1 0 0,-1 0 0,1 0 0,3 0 0,4-7-2848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19.8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73 416,'7'-7'1080,"-7"6"-1008,1 1 0,-1 0 0,1-1 0,0 1 0,-1 0 0,1 0 0,0 0 0,-1 0 0,2-1 0,10-4 672,-1-5-690,0 2 0,0-1 0,1 2 0,18-10 0,-26 15-79,-2-1 21,2 2-8,17 2 606,-21-1-561,0 0-17,-3 7 338,3-6-423,-2 0 101,0 0 0,0 0 0,0-1 0,0 1 0,0 0 0,0-1 0,0 0 0,-2 1 0,-10-1-176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2.6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2317 1 1984,'-10'7'1835,"9"-6"-1767,0 3 104,-1-1 0,0 0 0,0 0 0,0 0 0,0-1 0,-1 1 0,1 0 0,-1-1 1,0 1-1,0-1 0,-5 4 0,3-4 116,0 1 0,0 0 1,1 1-1,-6 4 0,-5 4 31,-71 52 859,61-47-950,1 1-1,1 1 0,1 1 1,0 1-1,2 1 0,0 1 1,-16 25-1,9-9-32,-5 9 28,-3-1 0,-45 48 0,51-67 21,-59 43 1,-37 12 194,111-73-364,-27 16-56,1 3 1,2 1-1,1 2 1,2 2-1,-51 61 1,44-44 225,-1-2 1,-3-2-1,-61 49 0,-23 2 552,21-18-122,68-47-319,2 3-1,-41 48 1,1 20-96,-3 5 120,-21-3 14,84-90-377,-1-1 0,0-1 0,-1-1 0,0-1 0,-37 16 0,50-25 12,1 0 0,0 0 0,-1-1 0,-13 2 0,20-3-34,-1-1-1,1 0 1,-1 0 0,1 0-1,0 0 1,-1 0 0,1-1-1,-1 1 1,1 0 0,-1-1 0,1 1-1,0-1 1,-1 1 0,-1-2-1,2 2-9,1-1-1,-1 0 0,0 0 1,1 1-1,-1-1 1,1 0-1,-1 0 0,1 0 1,-1 0-1,1 0 1,-1 0-1,1 0 0,0 0 1,0 0-1,-1 0 0,1 0 1,0 0-1,0 0 1,0 0-1,0 0 0,0 0 1,0 0-1,1-1 0,13-65-89,-3 19 242,11-59-89,7-45-336,-25 137 217,1-9-25,-5 23 63,0 0-1,1 0 1,-1 0-1,0 0 1,0 0-1,0 0 1,-1 1-1,1-1 1,0 0-1,0 0 1,0 0-1,-1 0 1,1 0-1,0 0 1,-1 1-1,1-1 1,-1 0-1,1 0 1,-2-1-1,2 2 22,-1 0-1,0-1 1,1 1 0,-1 0-1,1 0 1,-1-1 0,0 1-1,1 0 1,-1 0 0,0 0-1,1 0 1,-1 0-1,0 0 1,1 0 0,-1 0-1,0 0 1,1 0 0,-1 0-1,0 0 1,1 0-1,-1 1 1,0-1 0,1 0-1,-1 0 1,1 1 0,-1-1-1,1 0 1,-1 1 0,1-1-1,-1 1 1,1-1-1,-2 1 1,-15 19 29,16-19-20,-10 16 88,0 0 1,1 0 0,1 1-1,-9 26 1,-22 81 654,32-97-623,-1 2-107,2-10 190,1 0 0,1 1 0,-3 22 0,7-39-125,1 1-1,-1-1 0,1 1 1,0-1-1,1 1 1,-1-1-1,1 1 1,-1-1-1,2 0 0,-1 1 1,0-1-1,1 0 1,0 0-1,0 0 1,0 0-1,0 0 0,1 0 1,-1 0-1,1-1 1,3 4-1,-1-3-106,-1-1 0,1-1 0,-1 1 0,1 0 0,0-1-1,0 0 1,0 0 0,0-1 0,1 0 0,-1 1 0,8-1 0,1 1-671,0-2 1,0 0 0,19-2 0,-20 0 83,0 0 1,-1-1 0,0 0 0,1-1-1,-1 0 1,0-1 0,-1 0 0,1-1-1,-1-1 1,0 1 0,-1-2 0,12-9-1,37-35-3759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4.0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64 2116 2496,'-1'0'76,"0"-1"1,0 1-1,0 0 1,0 0-1,0 0 1,0 0-1,0 0 0,0 0 1,0 0-1,0 1 1,0-1-1,0 0 1,0 0-1,0 1 1,0-1-1,1 1 0,-1-1 1,0 1-1,0-1 1,0 1-1,0-1 1,1 1-1,-1 0 1,0-1-1,0 1 0,1 0 1,-1 0-1,1-1 1,-2 3-1,1-3 114,1 1 1,-1 0-1,0-1 0,0 1 1,0-1-1,0 1 0,0-1 1,0 0-1,0 0 0,0 1 0,0-1 1,-1 0-1,1 0 0,0 0 1,0 0-1,0 0 0,0 0 0,0 0 1,0 0-1,0-1 0,-2 1 1,-10-1 3366,18-2-3384,-1 0 0,1 0 0,-1 0-1,0-1 1,6-6 0,5-5 54,328-314 2248,-51 46-2339,-79 79 277,-138 130-392,181-174 75,-127 119-254,-12 10 263,209-194 327,-244 230-489,-16 16-9,-62 63 49,28-26-60,35-44 0,-58 63-3,-7 9-2,1-1 0,-1 1 0,-1 0 0,1-1 0,0 1 0,0-1 0,0-3 1,-2 6 68,0 0 0,0-1 0,0 1 0,0 0 0,0 0 0,0-1 0,0 1 1,0 0-1,0 0 0,0-1 0,0 1 0,0 0 0,0 0 0,0 0 0,-1-1 1,1 1-1,0 0 0,0 0 0,0 0 0,0-1 0,-1 1 0,1 0 1,0 0-1,0 0 0,-1 0 0,1-1 0,0 1 0,0 0 0,0 0 0,-1 0 1,1 0-1,0 0 0,0 0 0,-1 0 0,1 0 0,0 0 0,0 0 1,-1 0-1,1 0 0,0 0 0,-1 0 0,1 0 0,0 0 0,0 0 0,0 0 1,-1 0-1,1 0 0,0 1 0,0-1 0,-1 0 0,1 0 0,-16 5-21,-7 4 49,0-1 0,0-2 1,-1 0-1,0-1 1,1-2-1,-2 0 0,1-1 1,-40-3-1,61 0-20,0 1 0,0-1 0,0 0 0,0 0 0,0 0 0,0 0-1,0 0 1,-4-3 0,7 4 4,-1 0 0,1-1 0,-1 1 0,1 0 0,0-1 0,-1 1 0,1 0 0,-1-1 0,1 1 0,0-1 0,-1 1 0,1 0 0,0-1 0,-1 1 0,1-1 0,0 1-1,0-1 1,-1 1 0,1-1 0,0 1 0,0-1 0,0 0 0,0 1 0,0-1 0,0 1 0,0-1 0,0 1 0,0-1 0,0 1 0,0-1 0,0 1 0,0-1 0,0 0 0,1 1 0,-1-1 0,0 1 0,0-1 0,1 1-1,-1-1 1,0 1 0,1 0 0,-1-1 0,0 1 0,1-1 0,-1 1 0,0 0 0,1-1 0,-1 1 0,1 0 0,-1-1 0,1 1 0,0 0 0,26-20 81,1 2 0,1 1 0,38-16 0,-60 29 13,0 2-1,1-1 1,-1 1 0,1 0 0,0 0 0,0 1-1,0 0 1,8 0 0,-13 1-51,1 1 0,0-1 0,-1 1 0,1 0 0,-1 0 0,1 0 0,-1 0 0,1 0 0,-1 1 0,0 0 0,0-1 0,0 1 0,0 1 0,0-1 0,0 0 0,0 1 0,-1-1 0,1 1 0,-1 0 0,3 4 0,3 6 80,-1 1 0,-1-1-1,0 2 1,-1-1 0,6 29 0,-1-8-26,-7-20-525,4 30 0,-7-35-435,2 0 0,-1 1 0,1-1-1,1-1 1,0 1 0,7 16 0,2-6-3418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6.5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651 219 2304,'0'0'25,"0"0"0,0 0 0,0 0-1,0 0 1,0 0 0,0-1 0,0 1 0,0 0 0,0 0 0,0 0-1,0 0 1,0 0 0,0-1 0,0 1 0,0 0 0,0 0 0,0 0-1,0 0 1,0 0 0,0 0 0,0-1 0,-1 1 0,1 0 0,0 0 0,0 0-1,0 0 1,0 0 0,0 0 0,0 0 0,0-1 0,0 1 0,-1 0-1,1 0 1,0 0 0,0 0 0,0 0 0,0 0 0,0 0 0,0 0-1,-1 0 1,1 0 0,0 0 0,-6 4 1531,-4 11 544,6-6-1803,0 1-1,-1-1 1,-1 0 0,1 0-1,-2 0 1,1-1 0,-13 13-1,11-14-152,-1 0 1,0 0-1,0-1 0,0 0 0,-14 6 0,-53 21 385,38-18-120,22-8-275,-137 63 816,132-59-858,0 2 0,2 0 1,-1 1-1,2 1 0,-18 17 0,-55 70 314,109-113-60,1-7-441,10-9 302,0 0-1,2 2 1,62-38-1,-43 34-294,-1-3 0,-1-1 0,79-75 0,-122 104 125,-1 0-1,0 0 1,0-1 0,-1 0-1,1 1 1,-1-1 0,3-6-1,-1 4-118,-5 6 86,0 1 0,1 0-1,-1-1 1,1 1 0,-1-1-1,0 1 1,1-1 0,-1 1-1,0-1 1,0 1 0,1-1-1,-1 1 1,0-1 0,0 1-1,0-1 1,0 1 0,0-1 0,0 0-1,0 1 1,0-1 0,0 1-1,0-1 1,0 1 0,0-1-1,0 0 1,0 1 0,0-1-1,0 1 1,-1-1 0,1 0-1,-2-2 26,1 1 0,-1-1 0,0 1 0,0-1 0,0 1 0,0 0 0,0 0 0,0 0 0,-1 0 0,1 0-1,-4-2 1,-32-16 181,37 19-201,-92-42 654,-103-50 124,129 61-717,66 32-73,0 0 0,0-1 0,0 1 0,0-1 0,0 0 1,1 1-1,-1-1 0,0 1 0,0-1 0,0 0 1,1 0-1,-1 1 0,-1-3 0,2 3 4,0 0 0,0-1 0,0 1 0,0 0 0,0-1 0,0 1 0,0 0-1,0-1 1,0 1 0,0-1 0,0 1 0,0 0 0,0-1 0,0 1 0,0 0 0,0-1 0,0 1 0,1 0 0,-1-1-1,0 1 1,0 0 0,0-1 0,0 1 0,1 0 0,-1-1 0,2 0-1,-1 0-1,1-1 1,0 1-1,-1 0 1,1 0-1,0 0 1,0 1-1,0-1 1,-1 0-1,1 1 1,4-2-1,0 2-51,1 1 0,0-1-1,-1 1 1,1 0 0,-1 0 0,0 1-1,1-1 1,-1 2 0,9 3 0,-9-3 51,0-1 0,0 1 1,-1 1-1,1-1 0,-1 1 1,0 0-1,0 0 0,0 0 1,-1 1-1,0-1 0,0 1 1,0 0-1,0 1 0,-1-1 1,1 1-1,-1-1 0,-1 1 1,1 0-1,-1 0 0,0 0 1,0 0-1,-1 1 0,1 8 1,-1-3 4,-1 0 0,0 0 1,-1 0-1,-1 1 1,1-1-1,-2 0 1,0 0-1,0-1 1,-1 1-1,-10 20 1,-6 3 172,-46 65 0,-5 8-687,62-94-124,8-12 89,-1 1 1,0 0-1,1-1 0,-1 1 0,1 0 1,0 0-1,-1 3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7.6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302 28 7136,'0'-2'133,"0"1"1,0 0-1,0 0 1,0 0-1,0 0 1,0 0-1,1 0 1,-1 0-1,0 0 1,1 0-1,-1-1 1,1 1-1,-1 1 1,1-1-1,0 0 1,-1 0-1,1 0 1,0 0-1,0 0 1,0 1-1,-1-1 1,1 0-1,0 0 1,0 1-1,0-1 1,0 1-1,0-1 1,0 1-1,5-1 2374,-7 24 43,0-21-2505,0 0 1,0 0 0,0 1 0,1-1 0,-1 1 0,1-1 0,-1 1 0,1-1 0,0 1 0,0-1 0,0 5 0,-1 13-203,-6 16 197,-2-2-1,-1 1 1,-2-1-1,-28 56 0,-1-20 55,-52 102-268,8 18 420,82-182-210,0-1 0,0 1 0,1 0 0,0 0 0,0 0 0,1 0 0,-1 13 0,2-20-46,1-1 1,0 1-1,0-1 0,-1 1 1,1-1-1,0 1 1,0-1-1,0 0 0,-1 1 1,1-1-1,0 0 1,0 0-1,0 0 0,0 0 1,0 0-1,-1 0 1,1 0-1,0 0 0,1 0 1,-1 0 9,87-3 405,111-17 0,-160 14-47,-1-2-1,46-16 0,-49 15-344,-26 8-237,-1-1 0,0 0 0,0-1-1,0 0 1,-1 0 0,1 0-1,12-9 1,-19 12 79,-1-1 0,1 1 0,-1-1 0,0 1 0,0-1 0,1 0 0,-1 1 0,0-1 0,0 1 0,0-1 0,0 0 0,0 1 0,0-1 0,0 0 0,0 1 0,0-1 0,0 1 0,0-1 0,0 0 0,0 1 0,0-1 0,0 1 0,-1-1 0,1 0 0,0 1 0,0-1 0,-1 1 0,1-1 0,0 1 0,-2-2 0,-13-19-3150,9 15 1917,-11-19-3229,9 20 2708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8.07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4 183 4896,'-1'0'211,"1"-1"0,-1 0 0,1 0 1,0 0-1,-1 0 0,1 0 0,0 0 0,0 0 0,0 0 1,0 0-1,0 0 0,0 0 0,0 0 0,0 0 0,0 0 1,0 0-1,0 0 0,1 0 0,-1 0 0,0 0 0,1 0 1,0-1-6,1 0 0,-1 1 1,0-1-1,0 1 1,1-1-1,-1 1 1,1 0-1,-1 0 1,1 0-1,1-2 1,6-1 117,-1 1 0,0-1 0,15-3 1,-18 6-155,102-24 1893,10-2-809,-94 21-1204,26-4 0,-31 7-351,0 0 0,0-2 0,20-7 0,-31 9-271,14-5-1093,-21 8 1492,1 0 0,-1-1 0,1 1 0,0 0 0,-1 0 0,1-1 0,-1 1 0,1-1 0,-1 1 0,0 0 0,1-1 0,-1 1 0,1-1 1,-1 1-1,0-1 0,1 1 0,-1-1 0,0 1 0,0-1 0,1 0 0,-1 1 0,0-1 0,0 1 0,0-1 0,0 0 0,0 0 0,-2-10-3805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8.4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0 275 6048,'2'-6'617,"1"0"0,0-1 1,0 1-1,0 0 0,1 0 0,7-10 1,4-4 837,-4 2-457,1 1 1,0 1 0,27-27-1,-29 34-898,0 1 0,1 0 0,0 1 0,0 0 0,0 0 0,1 1 0,14-5 0,0 3-809,0 2 0,0 0-1,50-3 1,1 0-4155,-55 5 2779,0 1-1579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28.8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85 6880,'-8'-3'2560,"11"-2"-1984,10 2-160,-3 3 1440,7-5-1088,9 2 1472,9 0-1280,16-2-65,9 5-543,5-3-320,-1 3-32,-8 0-1631,-4-5 895,-4 2-1760,-5-5 1440,-5 0-3648,1 2 2624,0-18-832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30.1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 18 2144,'-3'-1'258,"1"0"-1,-1 0 1,1 0 0,-1 0 0,0 0 0,0 0-1,1 1 1,-7-1 843,9 1-896,1-1 1,-1 1 0,1-1-1,-1 1 1,1-1 0,-1 1-1,1 0 1,0-1 0,-1 1-1,1 0 1,-1 0 0,1-1-1,0 1 1,-1 0 0,1 0 0,0 0-1,0 0 1,-1 0 0,1 0-1,0 0 1,-1 0 0,2 0-1,24 1 163,16 4 584,0 1-430,0-3 0,68-2-1,-37-7-733,241-8-7218,-236 18 4486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41.49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74 162 1568,'-9'5'4950,"9"-5"-4871,4 4 67,0 0 0,-1 0 0,2-1 0,-1 1 0,0-1-1,1 0 1,-1-1 0,1 1 0,0-1 0,0 0 0,0 0 0,11 3 0,6 0-145,41 3-1,-49-6 70,8-1 76,25-1 0,-17 0-251,-17-1 38,0 0-1,-1-1 1,1 0 0,12-5 0,-24 7 65,0 0-1,-1 0 1,1 0 0,0 0 0,-1-1 0,1 1 0,0 0 0,-1 0 0,1-1 0,-1 1-1,1 0 1,0-1 0,-1 1 0,1-1 0,-1 1 0,1 0 0,-1-1 0,1 1-1,-1-1 1,0 0 0,1 1 0,-1-1 0,0 1 0,1-1 0,-1 0 0,0 1-1,0-1 1,1 1 0,-1-1 0,0 0 0,0 1 0,0-1 0,0 0 0,0 0-1,0 1 1,0-1 0,0 0 0,0 1 0,0-1 0,0 0 0,-1 1 0,1-1-1,0 1 1,0-1 0,-1 0 0,-1-4-21,-1 1-1,0 1 1,0-1-1,0 0 1,-5-4-1,2 1 7,-19-20-7,-46-41 0,69 66 39,-4-4-38,-1 0 0,1 1 0,-1 0 0,0 0 0,0 1 0,0 0 0,-1 0 0,-12-4 0,11 5 13,0 1 1,-18-1-1,23 3 18,1 0 0,0 0 0,-1 0 0,1 1 0,0-1 0,-1 1 0,1 0 0,0 0 0,0 0 0,0 1 0,0-1-1,-4 3 1,0 0 15,5-3-30,1-1 0,-1 1 0,0 0 0,1 0 0,-1 1 0,1-1 1,-1 0-1,1 0 0,-1 1 0,-1 2 0,-13 16-49,11-15 21,0 1-1,1-1 1,-5 9 0,-9 9 201,15-19-153,0-1 0,0 1 0,1 0 1,-1 0-1,-3 7 0,-3 6 292,7-14-273,1 1 0,-1-1 0,1 0 0,-1 1-1,1-1 1,0 1 0,0-1 0,0 1 0,0 6 0,0 14-120,0-19 99,0 0 0,1-1 0,0 1 0,0 0-1,0 0 1,0-1 0,1 1 0,0 0 0,0 0 0,0-1-1,0 1 1,1-1 0,2 6 0,3 0 26,1 1 1,0-1-1,0-1 0,1 0 0,0 0 0,13 9 1,-17-14 7,1 0 1,0 0-1,0-1 1,1 0 0,-1-1-1,0 1 1,1-1-1,0 0 1,0-1 0,-1 1-1,1-1 1,11 0-1,19-3 540,72-13-1,-21 2-1081,-68 8-1636,-11 5 240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9:53.9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581 28 640,'-1'0'31,"-1"-1"0,1 1-1,0 0 1,-1 0 0,1 1 0,0-1 0,-1 0-1,1 0 1,0 1 0,-1-1 0,1 1 0,0-1 0,-1 1-1,1-1 1,0 1 0,0 0 0,-2 1 0,3-2 107,-1 1 0,1-1 1,-1 0-1,1 0 0,-1 1 1,0-1-1,1 0 1,-1 0-1,1 0 0,-1 0 1,0 0-1,1 0 0,-1 0 1,0 0-1,1 0 0,-1 0 1,0 0-1,1 0 1,-1 0-1,1 0 0,-2-1 1,-11-5 705,7 2-505,5 3-279,0 0 0,-1 0 0,1 0-1,-1 0 1,1 0 0,-1 1 0,1-1-1,-1 1 1,0-1 0,1 1 0,-1-1-1,0 1 1,1 0 0,-1 0 0,-3 0-1,3-1 20,-1 1-1,0-1 1,1 1-1,-1-1 0,1 0 1,-1 0-1,-4-2 1,5 1-42,0 1 1,-1 0-1,0 0 1,1 0-1,-1 0 1,0 1 0,1-1-1,-4 1 1,-5 0 11,0 1 1,0 0 0,0 1-1,1 1 1,-1-1-1,1 2 1,-1-1 0,1 1-1,-11 7 1,13-7-19,0 2 1,0-1-1,0 1 0,1 0 1,0 1-1,0-1 1,1 1-1,-8 10 0,4-2 63,0 0-1,1 1 0,-14 30 1,10-16 68,-1 0 0,-2-2 0,0 0 0,-23 28 0,20-28-89,-19 36-1,26-44 162,12-18-229,-8 11 27,1 0 0,-6 16 0,12-26-34,0 0 0,0 1 0,0-1-1,0 0 1,0 1 0,1-1 0,0 1 0,0-1 0,0 1 0,0-1 0,0 1 0,0-1 0,1 1-1,2 6 1,0 5 119,-2-12-107,-1-1 0,0 0 0,1 0 0,-1 0 0,1 0 0,0 0 1,1 3-1,15 27-158,-6-12 182,23 34-1,-30-49-44,0 1-1,1-1 0,0 0 1,0 0-1,0 0 1,1-1-1,0 0 0,-1 0 1,1-1-1,9 5 1,-2-4 53,0 0 0,0-1-1,1 0 1,20 1 0,-18-2-123,12 2 117,-14-1-25,27 1 0,-9-4 99,0-2-1,0-1 0,0-1 1,-1-2-1,58-18 0,-72 19-60,-8 2-6,1 0 0,0-1 0,-1 0 1,0 0-1,0-1 0,0 0 0,0-1 0,13-11 1,-6 1-31,-6 6 98,-1 1 1,-1-1-1,15-22 0,-21 28-82,5-6-45,-1-1 1,-1 1-1,1-1 1,-2 0-1,0-1 0,0 1 1,3-21-1,-6 29 29,0-16 105,0 1 1,-2-37-1,-1 35-36,2 15-86,0 1-1,-1 0 1,1-1-1,-1 1 1,0 0-1,0 0 1,0 0 0,-1 0-1,-3-7 1,-13-29 141,14 30-50,0 1-1,0 0 1,-1 0 0,-6-9-1,-11-13 391,15 20-110,-17-21 0,12 19-111,-1 1 0,0 0 0,-1 0 0,-1 2 0,-30-18 0,-1 1-58,-40-19-236,61 30 185,21 13-499,0 1-1,0-1 1,0 1-1,0 0 1,0 0-1,-8-3 1,13 6 276,-1-1-1,0 0 1,0 0 0,0 0 0,0 0-1,1 1 1,-1-1 0,0 0-1,0 0 1,0 0 0,0 1-1,0-1 1,0 0 0,0 0 0,0 1-1,1-1 1,-1 0 0,0 0-1,0 1 1,0-1 0,0 0 0,0 0-1,0 1 1,0-1 0,-1 0-1,1 0 1,0 1 0,0-1 0,0 0-1,0 0 1,0 0 0,0 1-1,0-1 1,0 0 0,-1 0 0,1 0-1,0 1 1,0-1 0,0 0-1,0 0 1,-1 0 0,1 0 0,0 1-1,0-1 1,0 0 0,-1 0-1,1 0 1,0 0 0,0 0 0,-1 0-1,1 0 1,0 0 0,0 0-1,-1 0 1,1 0 0,0 0 0,0 0-1,0 0 1,-1 0 0,1 0-1,0 0 1,0 0 0,-1 0 0,1 0-1,0 0 1,0 0 0,-1 0-1,1-1 1,10 19-4089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24.9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 1 736,'-2'1'108,"1"1"-1,0 0 1,0-1 0,0 1-1,0 0 1,0 0 0,1 0-1,-1 0 1,0 0 0,1 0-1,-1 2 1,-2 7 248,0-3-229,0 0 0,1 0 0,-3 15-1,4-19-63,1 0-1,0 0 1,-1 0-1,2 0 1,-1 0-1,0 0 1,1 0-1,0 0 1,0 0-1,1 4 1,4 4 117,-5-6-87,2 0 0,-1 0 0,1 0 0,0-1 0,0 1 0,0-1 0,1 0 0,0 0 0,0 0 0,0 0 0,0-1 0,1 1 0,7 4 0,-7-6-48,0 0 0,0 1-1,-1 0 1,1 0 0,-1 1-1,1-1 1,4 8 0,-8-10-109,-15 0-1360,13-2 1260,-1 0 0,1 0 0,-1-1 0,1 1 0,0-1 0,-1 0 1,1 1-1,0-1 0,-16-24-1940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0:02.1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12 992,'-1'0'87,"0"0"0,1 0 1,-1 0-1,0-1 0,0 1 0,1 0 1,-1-1-1,0 1 0,1-1 0,-1 1 0,0-1 1,1 1-1,-1-1 0,1 1 0,-6-6 2436,4 15-1602,2-6-834,-1 1-1,1 0 1,-1-1 0,0 1-1,-1 0 1,1-1 0,-3 6-1,2-5-16,0-1 0,0 1 0,1 0 0,0-1 0,0 1 0,0 0 0,-1 7 0,2 0 59,0 7 6,0 1 0,5 23-1,3 34 40,-3-17-22,-2-34-56,32 220 874,-31-230-967,0 1 0,9 22 0,-6-22 58,-2 0 0,4 18 0,12 95 150,4 160 0,-12-184 147,-6-54-386,4 19-40,4 35-141,-7-16 233,6 124 400,-16-165-274,-11 57 1,2-15-63,-16 460-178,28-502 115,-6 107 115,-7-50-337,8-81 75,2-10 34,-1 23-1,3 29-151,19-66 133,-16 0 129,1-1-1,0 0 1,-1 0 0,1 0-1,-1 0 1,5-3-1,13-3 191,-17 6-162,0-1 0,0 0-1,0 0 1,0 0 0,6-4 0,-5 3-58,0 0 1,-1 0-1,1 1 1,6-2-1,46-20-104,-2 2 310,-8 3-161,47-7 96,131-20 0,-113 25 182,-63 14-372,0 3 0,78 2 0,-24 1 250,32-6 212,52 5-478,-105 3-217,-53 1 374,-1 1 0,0 1 0,0 2 0,35 12 0,0-1-40,154 33-181,5-16 296,-146-26 77,-31-2-294,1-2 1,63-3 0,144-28-338,-214 23 513,-11 1-175,0 1 1,0 1-1,1 1 0,44 7 1,-4 6 145,1-4 1,0-3-1,0-2 1,111-10 0,-38-19 15,-105 16-25,1 1 1,77-4-1,-102 12-109,260 12 186,-259-10-150,34 3 5,0 3 0,50 15 0,-93-21-1,1-1 0,-1 0 0,1 0-1,-1 0 1,1-1 0,-1 0 0,11-1 0,3-2 164,22-7-1,-15 3-34,59-16-204,-65 18-19,-13 2 87,1 1 0,-1 0-1,1 1 1,9-1 0,-10 0-222,-9-3 61,-10-4 287,-29-8 205,25 12-372,1-1-1,0 0 1,0-2 0,-19-12 0,-35-41-110,2 3 334,56 50-178,0 1 1,-1 0-1,1 1 0,-1 0 1,-13-4-1,-28-14 231,52 24-243,0 0 1,-1 0-1,1 0 0,0 0 0,0 0 1,-1 0-1,1 0 0,0-1 1,0 1-1,0 0 0,-1 0 0,1 0 1,0 0-1,0-1 0,0 1 1,-1 0-1,1 0 0,0 0 0,0-1 1,0 1-1,0 0 0,-1 0 1,1 0-1,0-1 0,0 1 1,0 0-1,0 0 0,0-1 0,0 1 1,0-1-1,7-2-145,12 0-25,-8 4 129,-1 0 1,0 0 0,1 1 0,-1 0-1,0 1 1,18 7 0,55 32 122,-75-38-42,10 6 37,-2 0 0,0 1 0,26 22 0,-37-29-26,-1 0 1,0 1 0,0-1 0,0 1 0,-1-1-1,1 1 1,-1 0 0,0 0 0,-1 1 0,1-1-1,-1 1 1,0-1 0,0 1 0,-1 0 0,0-1-1,1 11 1,-2-7 21,-1-1 0,0 1-1,0 0 1,-1-1 0,0 0-1,-1 1 1,1-1 0,-2 0 0,1 0-1,-1-1 1,-5 8 0,-6 6-66,0 0 0,-25 23 0,10-10-554,1-5-2293,15-15-2463,23-18 1402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0:03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0 146 4736,'0'14'3065,"0"20"-333,0-18-2726,1-1-1,1 1 0,5 23 0,30 68 747,-29-85-368,-11-30 54,1 1-1,0-2 0,0 1 1,-1-16-1,-3-15-281,3 29-92,2 0-1,-2-18 1,2-18-56,0 28 76,0 0 1,2 0 0,3-28-1,-3 42-70,12-52 392,-11 52-317,-1-1 0,1 1-1,0-1 1,1 1 0,-1 0-1,1-1 1,0 1 0,0 1-1,4-6 1,-5 8-63,0-1 0,0 1 0,1 0 0,-1-1 0,0 1-1,1 0 1,-1 1 0,0-1 0,1 0 0,-1 1 0,1-1 0,-1 1 0,1 0 0,-1 0 0,1 0 0,0 0 0,-1 0 0,1 0 0,-1 1 0,1-1 0,-1 1 0,5 2-1,5 1 51,0 1-1,0 1 0,12 8 1,-16-9-36,0 0-271,0 1 0,0 0-1,0 1 1,12 13-1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0:48.8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0 1056,'1'3'1652,"12"6"2050,-2 2-3558,-8-8-57,-1 0 1,1 0-1,0-1 0,0 0 1,0 1-1,0-1 1,6 3-1,-8-5-57,0 0 0,-1 1-1,1-1 1,-1 1 0,1-1 0,-1 1-1,1-1 1,-1 1 0,1-1 0,-1 1-1,1-1 1,-1 1 0,0 0 0,1-1 0,-1 1-1,0 0 1,1 0 0,5 8 111,-3-5-103,0 1-1,0-1 1,0 0-1,-1 1 0,0-1 1,0 1-1,4 10 0,-6-14-37,11 26 110,1 0 1,22 37-1,-25-49 15,13 17 0,-19-27-91,1-1 0,0 0 0,0 0 0,1 0 0,-1 0 0,1 0 0,8 4 0,21 13 8,-28-16-39,1-1 0,0 1 1,0-1-1,1-1 0,-1 1 0,17 4 0,-14-5 34,-1 1 0,1 0-1,-1 0 1,0 1 0,0 0 0,14 11-1,-21-14-10,8 6-33,0 1 1,-1 1-1,14 16 0,6 12-158,-18-27 189,-2 0 0,11 16 1,-11-12-8,17 16 0,-18-21-21,-1 0 0,0 0 0,-1 1 0,0 0 0,-1 0 0,8 23 0,0 0-11,0-7 6,1-1-1,19 26 1,2 4 96,12 13 499,-39-59-620,0 0 0,1-1 0,0-1 0,15 12 0,8 7 172,5 4-29,2-2-1,73 44 0,-61-42-97,59 46 0,-94-61-7,-1 0 1,0 1-1,16 23 1,-5-6 57,-9-13-48,2 0 0,0-1 0,1-1 0,1-1 0,0-1 0,2-1 0,0 0 1,0-2-1,1-1 0,29 11 0,-9-6-210,-27-10 341,1-1 0,0-1 0,19 5 0,-13-7-18,-12-3-163,0 1 1,0 1-1,14 5 0,-3-1-128,-18-6 189,0 0-1,-1 0 0,1 1 0,4 2 0,16 9-36,0 0 1,0-2-1,1 0 1,0-2-1,51 11 1,-39-12 123,-21-5-6,31 4 1,-3-4 28,57 11-1,-77-9-5,1 2 0,-2 0-1,43 20 1,88 61-284,-138-80 299,0 0-1,1 0 1,0-2-1,26 6 1,-20-5-120,130 35-126,-128-36-304,1-1 0,28 2 0,-47-6-24,-7-1 247,0 1 0,0-1 0,1 0 0,-1 0 0,0 0 0,0 0 0,0 0 1,1 0-1,-1-1 0,0 1 0,0 0 0,1 0 0,-1-1 0,0 1 0,0-1 0,0 1 0,0-1 0,0 0 0,0 1 0,0-1 0,2-2 0,-3 2 18,1 0 0,-1 0-1,1 0 1,-1 0 0,1 0 0,-1-1 0,0 1 0,1 0 0,-1 0 0,0-1-1,0 1 1,0 0 0,0 0 0,0-1 0,0 1 0,-1 0 0,1 0 0,0 0-1,-1-1 1,0 0 0,-13-25-1856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0:52.5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835 1 1312,'-4'3'2059,"4"-3"-2021,0 1 1,1-1-1,-1 0 1,1 1 0,-1-1-1,0 1 1,0-1 0,1 0-1,-1 1 1,0-1-1,0 1 1,1-1 0,-1 1-1,0-1 1,0 0-1,0 1 1,0-1 0,0 1-1,1-1 1,-1 1 0,0-1-1,0 1 1,0-1-1,-1 2 1,2 14 2207,-2-14-2188,1 10 435,-2-1 0,-3 15 0,4-20-404,-13 40 737,1 7 174,5-27-949,-3 9 270,7-27-186,1 1 0,-4 17-1,1-4 18,-13 38 0,0-5 168,-15 30 315,3-3-369,1-7-100,-26 84 262,26-78 29,21-60-291,-1 0 0,-21 31 0,-8 20 152,9-17-33,19-37-209,-10 24 1,-8 36 355,-28 119 0,31-115-423,15-53-11,-7 37 0,-8 40 477,23-94-429,0 0 1,-7 14-1,-4 20 49,-8 81 5,-12 52 126,30-165-209,0-1 1,-1 0 0,0 0 0,-1 0-1,-13 21 1,18-33 1,-1 2-22,1-1-1,-1 1 1,1-1 0,-1 0 0,0 1-1,0-1 1,0 0 0,0 0-1,0 0 1,0 0 0,0-1-1,-1 1 1,1-1 0,-1 1-1,1-1 1,-5 2 0,-1-1-202,1-1 0,-1 0 0,0 0 1,-11 0-1,15 1-254,9-8 49,17-21 21,-15 18 328,1 0 1,10-16-1,8-25 82,29-82 0,-34 80 92,13-36 218,37-84-220,17-49 253,7-14-242,13 14 219,-90 184-308,-2-2 0,13-45 0,15-83-302,-16 55 418,-11 56 351,4-11-286,-7 17-70,-8 27-96,7-39 0,-7-29-83,-3 30-37,-3 44-129,0-1 0,-1 0 0,-6-24-1,7 41 71,0 0 0,0 0-1,0 0 1,-1 0 0,1 0-1,0 1 1,-1-1 0,1 0-1,0 0 1,-1 0 0,1 0-1,-1 1 1,1-1 0,-1 0-1,0 1 1,1-1 0,-1 0-1,0 1 1,1-1 0,-1 1-1,0-1 1,-1 0 0,2 1-8,-1 0 1,0 0-1,1 0 0,-1 0 1,0 0-1,0 0 1,1 0-1,-1 0 0,0 1 1,1-1-1,-1 0 1,0 0-1,1 1 0,-1-1 1,1 0-1,-1 1 1,0-1-1,1 0 0,-1 1 1,1-1-1,-1 1 0,1-1 1,-1 1-1,1-1 1,0 1-1,-1-1 0,1 1 1,-1 0-1,1-1 1,-1 2-1,-21 41-5258,5-22 3637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0:39.1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818 40 896,'-8'-6'290,"8"6"-277,-1 0 0,1 0 0,0 0 0,0 0-1,-1 0 1,1 0 0,0 0 0,0 0-1,-1 0 1,1 0 0,0-1 0,0 1-1,-1 0 1,1 0 0,0 0 0,0 0 0,0-1-1,-1 1 1,1 0 0,0 0 0,0-1-1,0 1 1,0 0 0,-1 0 0,1-1-1,0 1 1,0 0 0,0 0 0,0-1 0,0 1-1,0 0 1,0 0 0,0-1 0,0 1-1,0 0 1,0-1 0,0 1 0,0 0-1,0 0 1,0-1 0,0 1 0,0 0 0,0 0-1,0-1 1,1 1 0,-1-1 0,0 1 36,0 0 1,1-1-1,-1 1 1,0 0-1,0-1 1,0 1-1,0-1 1,0 1 0,0 0-1,0-1 1,1 1-1,-1-1 1,0 1-1,0 0 1,-1-1-1,1 1 1,0-1 0,0 1-1,0-1 1,0 1-1,0 0 1,0-1-1,0 1 1,-1 0-1,1-1 1,0 1 0,0-1-1,-1 1 1,1-1-1,-7-8 3004,7 8-2964,0 1 0,-1 0 1,1 0-1,0 0 0,0-1 0,0 1 0,0 0-74,0 0 0,0 0 1,0 0-1,0 0 0,0 0 0,0 0 0,0 0 0,0 0 0,0 1 0,0-1 0,0 0 0,0 0 0,0 0 1,0 0-1,0 0 0,0 0 0,-1 0 0,1 0 0,0 0 0,0 0 0,0 0 0,0 0 0,0 0 0,0 0 1,0 1-1,0-1 0,0 0 0,0 0 0,0 0 0,-1 0 0,1 0 0,0 0 0,0 0 0,0 0 0,0 0 1,0 0-1,0 0 0,0 0 0,0 0 0,0 0 0,-1 0 0,1 0 0,0 0 0,0 0 0,0 0 0,0 0 1,0-1-1,0 1 0,0 0 0,0 0 0,0 0 0,0 0 0,0 0 0,-1 0 0,1 0 0,0 0 0,0 0 1,0 0-1,0 0 0,-4 9 192,0 1 0,0-1 0,1 1 0,1 0 0,-3 18 1,-3 8 101,-31 92 133,30-105-404,-1 0 1,-22 37-1,-34 40 278,25-41-352,27-36 19,2 0 0,0 0-1,-14 42 1,-15 79 47,-5 11 73,17-83 28,13-36-436,-12 48-1,18-51 341,-32 145 490,-23 104-109,31-148-379,19-66 113,5-18-28,0-5-1,7-26-32,-7 21 0,3-19 125,1 0-94,-1-1 1,0 1-1,-2-1 0,-19 31 1,23-43-271,0 0-31,0-1 1,-11 13-1,14-18-110,0-1-1,1 1 0,-1-1 0,0 1 0,0-1 0,0 0 0,0 1 1,0-1-1,0 0 0,0-1 0,0 1 0,0 0 0,-1-1 0,1 1 1,0-1-1,-4 1 0,-3-1-2476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0:40.01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 64,'-5'0'32,"5"3"0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10.50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14 145 1408,'-5'0'3845,"1"0"-3717,4 0-117,-4 5 154,4 9-189,0-6 29,0 0 0,0 0 0,1 1 0,-1-1 0,4 9-1,30 121 748,-4-45-774,4 16 194,-33-107-125,-1 1 1,1 0-1,-1 0 1,0 0-1,0 0 1,0-1-1,-1 1 1,1 0-1,-1 0 1,0 3-1,1-6-38,0 1 0,-1 0 0,1 0 0,0-1 0,0 1 0,-1 0 0,1-1 0,-1 1 0,1-1 0,0 1 0,-1 0 0,1-1 0,-1 1 0,1-1 0,-1 1 0,0-1 0,1 1 0,-1-1 0,0 0 0,1 1 0,-1-1 0,0 0 0,1 1 0,-1-1 0,0 0 0,1 0 0,-1 0 0,0 1 0,0-1 0,1 0 0,-1 0 0,0 0 0,0 0 0,1 0 0,-1-1 0,0 1 0,0 0-1,1 0 1,-1 0 0,-1-1 0,0-1 25,1 1-1,-1-1 0,1 0 1,-1 1-1,1-1 0,0 0 1,-1 0-1,1 0 0,0 0 1,0 0-1,1 0 0,-1-1 0,0 1 1,0-4-1,-3-5 97,-2-5 31,1-1 0,1 0 1,0 0-1,2 0 0,0-1 1,0-18-1,8-109 365,-2 101-741,-2 19 201,2 0 1,1 0 0,1 0-1,0 0 1,13-25 0,-17 45-11,1 0-1,0 0 1,0 0 0,1 1 0,-1 0-1,1-1 1,0 1 0,0 1 0,1-1 0,-1 1-1,1-1 1,7-3 0,-11 6 19,0 1 0,1-1 0,-1 1 0,0 0 0,0-1 0,0 1 0,1 0 0,-1 0 0,0 0 0,0 0 1,1 0-1,-1 0 0,0 0 0,1 0 0,-1 0 0,0 0 0,0 1 0,0-1 0,1 1 0,-1-1 0,0 1 0,0-1 0,0 1 0,0 0 0,0-1 0,0 1 0,0 0 0,0 0 0,0 0 0,0 0 0,-1 0 0,2 1 0,1 1 16,-1 1-1,1-1 1,-1 1-1,1 0 1,-1 0-1,-1 0 1,1 0-1,1 6 1,1 5 38,-2-1 0,0 1 0,-1 0 1,0 0-1,-2 0 0,1 0 1,-2 0-1,0-1 0,-1 1 0,0 0 1,-1-1-1,-1 0 0,0 0 0,-1 0 1,0-1-1,-14 22 0,9-19-105,9-12 56,-1 0-1,1 0 1,-1 0 0,0-1 0,-1 1-1,1-1 1,0 0 0,-8 6-1,5-6 111,6-3-117,-1 0 1,1 0-1,-1 0 0,1 0 0,-1 0 1,1 1-1,-1-1 0,1 0 1,-1 0-1,1 1 0,-1-1 0,1 0 1,0 1-1,-1-1 0,1 0 1,0 1-1,-1-1 0,1 1 1,0-1-1,-1 0 0,1 1 0,0-1 1,0 1-1,0-1 0,-1 1 1,1-1-1,0 1 0,0-1 1,0 1-1,0-1 0,0 1 0,0-1 1,0 1-1,0-1 0,0 1 1,0-1-1,0 1 0,0-1 0,1 1 1,-1 0-1,3 5 128,0 0 0,1 0 0,-1 0 0,1-1 0,1 1 0,-1-1 0,1 0 1,10 8-1,4 2 248,25 15 1,2 0-274,14 20-2810,-51-43-726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16.9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0 3328,'-3'0'1504,"3"5"-640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18.01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64 192 4736,'-43'11'1760,"40"-11"-1376,-6-3-96,5-2-160,0-6-128,4-8-1216,4-11 672,4-13-1312,5-2 1024,9-1-768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32.9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78 130 1984,'-1'-1'139,"1"1"1,-1-1-1,1 1 0,-1 0 0,1-1 1,-1 1-1,1-1 0,-1 1 1,1 0-1,-1-1 0,1 1 1,-1 0-1,0 0 0,1-1 1,-1 1-1,1 0 0,-1 0 0,0 0 1,1 0-1,-1 0 0,0 0 1,1 0-1,-1 0 0,0 0 1,1 0-1,-1 0 0,0 1 1,0-1-86,0 0 0,1 0 1,-1 0-1,0 0 1,1 0-1,-1 0 0,0 0 1,1 0-1,-1 1 1,0-1-1,1 0 0,-1 1 1,1-1-1,-1 0 1,0 1-1,1-1 0,-1 1 1,1-1-1,-1 1 1,1-1-1,-1 1 0,1-1 1,0 1-1,-1-1 1,1 1-1,0-1 0,-1 1 1,1 0-1,0-1 1,0 1-1,-1 0 0,1 0 1,0 4-30,1 0 1,0 0 0,-1 0-1,2 0 1,-1 0 0,1 0-1,-1 0 1,1 0 0,0-1-1,1 1 1,-1-1 0,1 1-1,0-1 1,4 4 0,-5-5-14,0-1 0,0 0 0,0 0 1,1 0-1,-1 0 0,0-1 1,1 1-1,-1-1 0,1 1 0,0-1 1,-1 0-1,1 0 0,0 0 0,0 0 1,0 0-1,-1-1 0,1 0 1,0 1-1,0-1 0,0 0 0,0 0 1,0 0-1,0-1 0,0 1 0,4-2 1,3-2-6,0 0-1,0-1 1,-1 0 0,0 0 0,0-1 0,-1 0-1,1-1 1,-1 0 0,-1 0 0,1-1 0,-1 0 0,-1 0-1,1-1 1,-1 1 0,-1-1 0,0-1 0,8-18-1,-12 26 17,0-1 0,-1 0-1,1 0 1,0 0-1,-1 1 1,0-1 0,0 0-1,0 0 1,0 0-1,0 0 1,-1 1 0,1-1-1,-1 0 1,0 0-1,0 1 1,0-1 0,0 0-1,0 1 1,0-1-1,-1 1 1,1-1 0,-1 1-1,0 0 1,0 0-1,0 0 1,-4-4 0,3 4-23,0 0 0,-1 0 1,1 0-1,-1 0 1,0 1-1,1-1 1,-1 1-1,0 0 1,0 0-1,0 0 0,0 1 1,0-1-1,1 1 1,-1 0-1,0 0 1,0 1-1,0-1 1,-7 2-1,5 0-13,-1 1-1,1 0 1,0-1 0,0 2-1,0-1 1,0 1-1,0 0 1,-5 5 0,-38 40 137,47-47-112,-6 8 58,0 0-1,1 1 1,0 0-1,0 0 1,1 1 0,1-1-1,0 1 1,1 1-1,-6 24 1,4-6-11,2-1 1,1 1-1,1 33 0,2-59 40,0 1-1,0-1 0,1 0 0,0 1 0,0-1 1,0 1-1,0-1 0,1 0 0,0 0 1,0 0-1,0 0 0,1 0 0,0-1 0,0 1 1,0-1-1,0 1 0,1-1 0,-1 0 1,1 0-1,0-1 0,1 1 0,-1-1 0,7 4 1,-5-3-55,-1 0 1,1-1-1,0 0 0,9 3 1,-12-6-109,0 1 1,0 0 0,0-1-1,0 0 1,1 1-1,-1-1 1,0-1 0,0 1-1,1 0 1,-1-1-1,4 0 1,66-24-4294,-39 12 405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26.8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14 233 832,'-3'-23'1669,"3"15"-1585,0 6-25,1-1 0,-1 1 1,0-1-1,-1 1 0,1-1 1,0 1-1,-1 0 0,1-1 1,-1 1-1,-1-5 0,1 5-21,1-1-1,-1 1 1,1-1-1,-1 1 1,1-1-1,0 1 1,0-1-1,0 0 1,1-2-1,0-5 15,7-39 55,-3 8 463,-11 54-1018,3 3 474,0-3 81,1 0 0,0 0 0,0 13 0,2-15 62,0-7-156,-1-1 0,1 1 0,0-1 0,1 1-1,-1-1 1,1 1 0,-1-1 0,1 0 0,2 6 0,0-1-65,7 24 1869,-10-31-1814,0-1-1,0 0 1,0 1-1,0-1 0,0 0 1,0 0-1,0 1 0,0-1 1,0 0-1,0 1 0,0-1 1,0 0-1,0 0 0,0 1 1,1-1-1,-1 0 0,0 0 1,0 1-1,0-1 0,0 0 1,1 0-1,-1 0 0,0 1 1,0-1-1,0 0 0,1 0 1,-1 0-1,0 0 0,0 1 1,1-1-1,-1 0 0,0 0 1,1 0-1,-1 0 1,0 0-1,0 0 0,1 0 1,-1 0-1,0 0 0,1 0 1,-1 0-1,0 0 0,0 0 1,1 0-1,-1 0 0,0 0 1,1 0-1,11-7-291,-8 6-76,-3 0 321,0 1 0,0-1 0,0 0 0,0 1 0,0-1 0,0 0 0,0 0 0,0 1 0,0-1 0,0 0 0,0 0 0,0 0 0,0 0 0,-1 0 0,1 0 0,0-1 0,-1 1 0,1 0 0,-1 0 0,1 0 0,-1-1 1,0 1-1,1 0 0,-1 0 0,0-1 0,0 1 0,0 0 0,0-1 0,0-1 0,-1-6 89,0 0 0,-1 0-1,-4-14 1,2 7-145,-6-21 113,6 27-20,1-1 1,0 0-1,1 1 0,-1-20 0,0 11-97,3 19 103,0 0 0,0 0-1,0 0 1,0 0 0,0 0 0,0 0 0,0 0 0,0 0-1,0 0 1,0 0 0,0 0 0,0 1 0,0-1 0,0 0 0,0 0-1,0 0 1,0 0 0,0 0 0,0 0 0,-1 0 0,1 0-1,0 0 1,0 0 0,0 0 0,0 0 0,0 0 0,0 0 0,0 0-1,0 0 1,0 0 0,0 0 0,0 0 0,0-1 0,0 1-1,0 0 1,0 0 0,0 0 0,0 0 0,0 0 0,0 0-1,0 0 1,0 0 0,0 0 0,0 0 0,0 0 0,0 0 0,0 0-1,0 0 1,0 0 0,0 0 0,0 0 0,0 0 0,0 0-1,0 0 1,0 0 0,-1 0 0,1 0 0,0 10-20,1 3 40,1 0 0,0-1 0,1 1-1,1 0 1,8 20 0,-1-4-212,-8-11 20,2 3-150,0-11 186,-2-5-154,-1 0 1,1 0 0,-1 0 0,-1 0 0,1 0 0,-1 0-1,2 10 1,-3-7-451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33.7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237 20 2560,'0'-4'1147,"-3"-6"586,-10 5 2464,2 5-3104,9 0-1027,0-1-1,0 1 1,0 0 0,-1 0-1,1 0 1,0 1 0,0-1-1,0 0 1,0 1 0,-1 0 0,1-1-1,0 1 1,0 0 0,0 0-1,-3 2 1,-3 2 95,0 0 0,0 0 0,-12 4 0,-18 10 272,27-11-304,-1 0 0,-18 18 0,27-23-166,-1 1-1,1 0 1,0 0-1,0 1 0,0-1 1,1 0-1,0 1 1,-1 0-1,2 0 0,-1-1 1,-1 7-1,1 2 34,0 0-1,1 0 0,0 0 1,1 1-1,1-1 0,0 0 1,1 0-1,0 0 1,1 0-1,0 0 0,1 0 1,1-1-1,0 0 0,1 0 1,0 0-1,0-1 0,1 1 1,1-2-1,0 1 1,1-1-1,0 0 0,12 10 1,-18-18 3,0 0 1,1 0-1,-1 0 1,1 0 0,-1 0-1,1-1 1,0 0-1,0 0 1,-1 0 0,1 0-1,0-1 1,0 1-1,0-1 1,0 0-1,0 0 1,0 0 0,0-1-1,0 1 1,0-1-1,-1 0 1,1 0 0,0-1-1,-1 1 1,1-1-1,6-3 1,-4-1 90,1-1 0,0 0-1,-1 0 1,-1 0 0,1-1 0,-1 0 0,0 0 0,-1 0-1,0 0 1,0-1 0,3-12 0,-1-1 32,-1 1 1,-2-1-1,3-37 1,-5 52-87,-1 0-1,-1 0 1,0 0 0,1 0-1,-2 0 1,1 0 0,-1 0-1,0 1 1,-1-1 0,1 1-1,-1 0 1,-1-1 0,1 1-1,-1 0 1,-5-5 0,7 8-131,0 0 1,-1 1-1,1 0 1,-1 0-1,0-1 1,1 1-1,-1 1 1,0-1-1,0 0 1,0 1 0,0 0-1,-5-2 1,3 2-756,1 0 0,-1 0 0,0 0 0,-8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34.3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49 2 3392,'0'0'55,"-1"-1"-1,1 1 1,0 0 0,0 0-1,0 0 1,0 0 0,0 0 0,-1 0-1,1 0 1,0 0 0,0 0-1,0 0 1,-1 0 0,1 0 0,0 0-1,0 0 1,0 0 0,0 0-1,-1 0 1,1 0 0,0 0 0,0 0-1,0 0 1,0 0 0,-1 0-1,1 0 1,0 0 0,0 0-1,0 0 1,0 0 0,-1 0 0,1 0-1,0 1 1,0-1 0,0 0-1,0 0 1,0 0 0,-1 0 0,1 0-1,0 1 1,0-1 0,0 0-1,0 0 1,0 0 0,0 0 0,0 1-1,0-1 1,0 0 0,0 0-1,0 0 1,0 0 0,0 1 0,0-1-1,0 0 1,0 0 0,0 0-1,0 1 1,0-1 0,-3 21 2680,0-4-2597,-1 3 79,0-1 0,2 2-1,0-1 1,1 31 0,0 0-48,-3 53-57,-3 121 203,2-61-42,0 1-3010,5-161 2378,0-1-1,0 1 1,0-1 0,0 0-1,1 1 1,-1-1-1,1 1 1,0-1 0,0 0-1,0 0 1,1 0 0,1 4-1,9 9-1949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49.67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 1 1728,'-8'17'4005,"8"-14"-3541,1-1 0,-1 1 0,1 0 0,-1 0 0,1-1 0,0 1 0,0 0 0,2 3 0,-3-5-96,6 8 491,-6-8-822,1 0 0,0 0 0,0 0 1,0 0-1,0 0 0,0 0 0,0 0 1,0 0-1,0 0 0,0-1 0,1 1 1,-1 0-1,0-1 0,0 1 0,1-1 0,-1 1 1,2-1-1,28 6 307,-28-5-457,-1-1 125,5 1 84,1 0 1,-1 0-1,1 0 1,0-1-1,-1-1 1,1 1-1,9-3 1,88-17 335,-32 5-400,0 2 0,103-3 0,-39 17 189,-98 2-104,0-2-1,57-7 1,-58 3 60,46 1 0,-21 1-158,42 1 591,-1 4-1,175 29 1,-249-28-1370,59 2 0,-87-7 302,-1 0 340,-1 0 0,1 0 0,-1 0-1,1 0 1,0 1 0,-1-1-1,1 0 1,-1-1 0,1 1 0,-1 0-1,1 0 1,-1 0 0,1 0-1,-1 0 1,1 0 0,-1-1 0,1 1-1,-1 0 1,1 0 0,-1-1 0,0 1-1,1 0 1,-1-1 0,1 1-1,-1 0 1,0-1 0,1 1 0,-1-1-1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50.91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1 173 3136,'8'0'5424,"4"4"-4927,0-1 0,0-1 0,1 0 0,-1-1 0,0 0-1,1-1 1,-1 0 0,1-1 0,-1 0 0,25-7 0,-24 4-301,0-1-1,0-1 0,0 0 0,0-1 1,14-11-1,53-46 63,-42 30-466,-15 12 0,-21 20 212,-2 2-8,1 0 0,-1 0 0,0 0 0,1 0 0,-1-1 0,0 1 0,1 0 0,-1 0 1,0 0-1,1-1 0,-1 1 0,0 0 0,0 0 0,1-1 0,-1 1 0,0 0 1,0-1-1,0 1 0,0 0 0,1-1 0,-1 1 0,0-1 0,0 0-76,1 1-5,-5 6-124,3-3 204,-1 0 0,1 0-1,-1-1 1,0 1 0,0 0 0,-3 2 0,-3 3 168,1-1 1,-9 13 0,-13 13 209,17-22-293,-1-1 1,0 0 0,0-1-1,-1-1 1,-1 0 0,1-1-1,-20 7 1,28-12-28,0 0-1,0 0 1,1-1 0,-1 1-1,0-1 1,-1-1-1,-8 1 1,5-1-80,1 2 0,-1-1 0,-10 4 0,5-1-361,-15 7 233,16-5 470,9-4 5,5-2-301,0 0-10,0 0 1,0 0 0,0 0-1,1 0 1,-1 0-1,0 0 1,0 0 0,0 0-1,0 0 1,0 0-1,0 0 1,0 0-1,0 0 1,0 0 0,0 0-1,0 0 1,0 0-1,0 1 1,0-1-1,0 0 1,0 0 0,0 0-1,0 0 1,0 0-1,-1 0 1,1 0-1,0 0 1,0 0 0,0 0 28,0 0-29,5 3 36,2 1 63,-1-1 0,1-1 0,-1 1 0,1-1 0,0 0 0,8 1 0,13 4-69,-13-1-74,0-1 0,0 2 0,20 11-1,-28-13 87,1 0-1,-1 1 0,0 0 0,-1 0 1,1 0-1,-1 1 0,8 12 0,-11-16-183,0 1 1,-1-1-1,1 1 0,-1 0 0,0-1 0,0 1 0,-1 0 0,1 0 0,-1 1 0,0-1 0,0 0 0,0 0 0,-1 1 0,1 4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52.07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17 3328,'0'0'5450,"5"6"-3860,-2-2-1370,13 16 363,20 19 0,20 24-593,-39-41 335,30 27 0,-38-40-236,0 0 0,0 0-1,-1 1 1,0 0 0,-1 1-1,0 0 1,8 18 0,-14-28-20,1-2-167,0 1 101,0-1 0,0 0 0,0 0 0,0 0 0,0 0 0,0-1 0,0 1 0,0-1 0,-1 1 0,1-1 0,-1 1 0,1-1 0,-1 0 0,1 0 0,0-2 0,2-1-54,19-27-326,-2 0 1,18-37 0,-10 17 347,-8 4-248,-21 47 277,1 0 0,-1 0 0,0 0 0,1 0 0,-1 0 0,0 0 0,0 0 0,0-1 0,0 1 0,0 0 0,0 0 0,0 0 0,0 0 1,0 0-1,-1 0 0,1 0 0,0 0 0,-1 0 0,1 0 0,0 0 0,-1 0 0,1 0 0,-1 0 0,0 1 0,1-1 0,-1 0 0,0 0 0,0 0 0,1 1 0,-1-1 0,0 0 0,0 1 0,0-1 0,0 1 0,0-1 0,0 1 0,0-1 0,0 1 1,-1-1-1,-5-1 262,-1-1 1,0 1-1,0 1 1,-9-2-1,9 2-189,-22-3 154,0 1 0,0 2 0,-59 4 0,53 1-1647,-46 13 1,80-17 1230,1 0-1,0 0 1,0 1 0,-1-1-1,1 0 1,0 1 0,0-1-1,0 1 1,0 0 0,0-1-1,0 1 1,0 0 0,0 0-1,0 0 1,0-1 0,0 1-1,0 0 1,0 0 0,0 0-1,1 1 1,-1-1 0,1 0-1,-2 2 1,1 8-3288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52.70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0 2976,'1'10'7341,"12"-1"-3470,-4-5-4987,28 2 1392,-1-1 0,41-1-1,51 8 162,-107-9-964,1 1 0,-1 1 0,0 1 0,32 14 0,-31-9-1020,-1-3-1695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53.70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281 59 3072,'-8'-11'2455,"8"11"-2371,0-1 0,0 1 0,0-1 0,-1 1 0,1-1 0,0 1 0,0-1 0,-1 1 0,1 0 0,0-1 0,-1 1 0,1-1 0,0 1 0,-1 0 0,1-1 0,-1 1 0,1 0 0,-1-1-1,1 1 1,-1 0 0,1 0 0,0 0 0,-1-1 0,0 1 0,1 0 0,-1 0 0,1 0 0,-1 0 0,1 0 0,-1 0 0,1 0 0,-1 0 0,1 0 0,-1 0 0,1 0 0,-1 0 0,1 0 0,-1 1 0,1-1 0,-2 0 0,-10 4 362,6-3-325,0 0 0,0 1 0,0 0 0,-6 4 0,-67 29 1618,21-10-1169,53-21-505,0-1 0,0 1 0,0 0 0,0 1 0,1-1 0,0 1 0,0 0 0,0 0 0,0 0 0,1 1 0,-5 9 0,5-10-13,1-2-53,1 0-1,0 0 0,-1 0 1,1 0-1,0 0 0,1 0 1,-1 1-1,1-1 0,-1 0 1,1 1-1,0-1 0,0 0 1,0 0-1,1 1 0,-1-1 1,1 0-1,-1 0 0,1 1 1,0-1-1,1 0 0,-1 0 1,0 0-1,1 0 0,0-1 1,0 1-1,0 0 0,0-1 1,0 1-1,0-1 0,0 0 1,5 4-1,4 1-22,0 0 0,1-1 0,0 0 1,0-1-1,0 0 0,1-1 0,0 0 0,0-1 0,-1-1 1,2 0-1,-1-1 0,0 0 0,0-1 0,15-1 0,-3-2 15,0 0-1,0-2 0,0-1 0,0-1 0,-1-1 0,33-15 0,-49 18 159,1 1-1,-1-1 0,0 0 1,-1-1-1,1 0 0,-1 0 0,9-10 1,-13 13-84,-1 0 1,0 1-1,0-1 1,0 0-1,0 0 0,0 0 1,-1 0-1,1 0 1,-1-1-1,0 1 1,0 0-1,0 0 1,-1-1-1,1 1 0,-1-1 1,1 1-1,-1-1 1,0 1-1,-1-1 1,1 1-1,-1-1 1,1 1-1,-2-5 1,-3-3 78,1 1 1,-2 0 0,1 0-1,-1 0 1,-1 1-1,1-1 1,-11-9 0,12 13-146,-1 1 1,0 0-1,0 1 1,0-1 0,0 1-1,-1 0 1,0 0-1,0 1 1,0 0-1,0 0 1,-14-3-1,6 4-606,0 0 0,0 1 0,0 0-1,1 2 1,-1-1 0,0 2-1,-26 5 1,19 1-1900,5 2 801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1:54.20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5 3328,'-5'-5'1504,"10"5"-736,-2 8-544,2 8 1312,3 6-832,6 17 928,-1 7-928,3 3 480,6 5-672,0 0-352,-1-1-128,-3 6-896,-6 13 480,-4 1-1728,2 0 1152,-5-8-3488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10.24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48 207 2304,'-30'11'864,"17"-3"-672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10.59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5 276 64,'-4'-16'32,"8"4"-32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28.4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169 5 576,'-11'-4'2603,"10"4"-2473,-20 0 100,15 0-254,2 2 131,-1 0 0,1 0 0,-1 0 1,1 1-1,-1-1 0,1 1 0,0 0 1,-5 6-1,-20 10 451,25-17-705,0 0 0,0 1 0,1-1 1,-1 1-1,1-1 0,-1 1 0,1 0 0,0 1 0,0-1 0,1 0 0,-1 1 0,1 0 0,-4 5 0,-3 12-1426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3.9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4 2976,'-12'-4'1120,"16"4"-896,-1 4-32,-3 3-1856,0 1 64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4.4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5 3808,'-10'3'1408,"10"-6"-1088,0-2-96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4.8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 4064,'-13'0'1824,"13"4"-1568,10 15-5472</inkml:trace>
  <inkml:trace contextRef="#ctx0" brushRef="#br0" timeOffset="1">66 292 3552,'-13'8'1312,"8"-5"-992,0 2-128,10 1-992,0 2 384,-2 0-1888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5.2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6 3648,'-9'-5'1344,"18"10"-1024,-4-5-128,11 8-4928</inkml:trace>
  <inkml:trace contextRef="#ctx0" brushRef="#br0" timeOffset="1">44 178 4160,'-8'3'1856,"13"2"-1600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5.5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 3072,'-3'5'1120,"3"-2"-864,0 5-64</inkml:trace>
  <inkml:trace contextRef="#ctx0" brushRef="#br0" timeOffset="1">3 297 64,'-3'11'32,"3"-3"-32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5.9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1 2304,'-8'8'864,"3"-4"-672,1-4-32</inkml:trace>
  <inkml:trace contextRef="#ctx0" brushRef="#br0" timeOffset="1">13 170 5056,'-13'7'1888,"16"-10"-1472,2 3-128,0-4-1696,-2 0 832,6 4-768,-4 8-1440,3-5 1856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6.3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4 5216,'-3'0'2368,"6"0"-2048,7 0-1312,-7-3 480,7 6-3264,2 10 2304</inkml:trace>
  <inkml:trace contextRef="#ctx0" brushRef="#br0" timeOffset="1">56 135 4992,'-13'8'2528,"29"-20"-8544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6.6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2656,'-10'19'960,"10"-11"-736,0-3-64</inkml:trace>
  <inkml:trace contextRef="#ctx0" brushRef="#br0" timeOffset="1">0 349 1984,'0'8'736,"0"-5"-576,10 2-32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7.0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5 4320,'0'-5'1600,"5"5"-1248,-10 0-96</inkml:trace>
  <inkml:trace contextRef="#ctx0" brushRef="#br0" timeOffset="1">6 161 3712,'0'8'1408,"0"-3"-1120,-5-10-64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7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6560,'-9'16'2432,"13"-13"-1888,-4 1-160,8 11-7136,-3-7 5856,8 4-416</inkml:trace>
  <inkml:trace contextRef="#ctx0" brushRef="#br0" timeOffset="1">40 319 4736,'-9'6'1760,"18"2"-1376,-9 0-96</inkml:trace>
  <inkml:trace contextRef="#ctx0" brushRef="#br0" timeOffset="2">83 559 4576,'-17'30'1664,"12"-22"-1280,5 0-96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29.7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100 0 832,'-1'3'40,"-1"0"-1,1-1 1,0 1-1,0 0 1,0 0 0,0 0-1,0-1 1,1 1-1,-1 0 1,1 4 0,-3 10 89,1-10 33,-1 0 0,0-1 0,0 1-1,-4 6 1,-5 10 331,10-18-397,0 0 0,0-1 1,-1 1-1,0 0 0,0-1 1,0 0-1,0 0 1,-1 0-1,1 0 0,-1-1 1,0 1-1,0-1 0,-6 4 1,4-2-278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7.7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0 4992,'-16'19'1824,"19"-11"-1408,-3 0-128,5 0-2080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8.0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5472,'-5'26'2016,"5"-22"-1536,0 0-160,10 0-2432,-5 3 640,-2 1 864</inkml:trace>
  <inkml:trace contextRef="#ctx0" brushRef="#br0" timeOffset="1">53 229 4320,'-5'20'2208,"15"-20"-5056,-2 0 1504,4 3-96</inkml:trace>
  <inkml:trace contextRef="#ctx0" brushRef="#br0" timeOffset="2">152 627 5472,'-8'24'2016,"11"-24"-1536,2-4-160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28.4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1 2400,'-16'22'896,"11"-17"-704</inkml:trace>
  <inkml:trace contextRef="#ctx0" brushRef="#br0" timeOffset="1">39 200 5152,'-38'49'1888,"38"-30"-1440,0 5-160,0-16-1760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47.40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8 128 1312,'-8'-7'9533,"8"7"-9482,3-2 24,0 0 0,0 0 0,-1 0 0,1 0 0,-1 0 1,1 0-1,-1-1 0,0 1 0,2-4 0,12-11 27,10-8 87,-18 17-34,1-1 1,11-6 0,-20 14-97,1 3-22,6 16 515,-6-14-487,0 1 0,1-1-1,0-1 1,-1 1 0,1 0-1,1 0 1,-1-1-1,0 1 1,1-1 0,0 1-1,3 2 1,-1-2 68,0-1 1,1 1-1,-1-1 1,1-1-1,0 1 1,0-1-1,0 0 1,0 0-1,0-1 1,0 1-1,0-2 1,1 1-1,-1 0 0,0-1 1,0-1-1,1 1 1,6-2-1,5-1 146,0-1 0,0 0 0,0-2 0,28-12 0,-35 14-552,-1-2-1,1 1 1,-1-1 0,0-1 0,-1 0-1,0 0 1,14-14 0,-22 20 69,-1 0 1,1 1 0,-1-1 0,1 0 0,-1 1 0,1-1-1,-1 0 1,0 0 0,1 0 0,-1 1 0,0-1 0,0 0-1,0 0 1,0 0 0,0 0 0,0 1 0,0-1-1,0 0 1,0 0 0,0-1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48.3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3 2240,'1'-2'6225,"12"4"-4248,-12-2-1845,1 0 0,-1 0 0,0 0 0,0 1 0,0-1 0,0 0 0,0 1 0,0-1 0,0 1 0,1 0 0,-1-1-1,-1 1 1,1 0 0,0-1 0,0 1 0,0 0 0,0 0 0,0 1 0,9 3 1045,-3-1-514,-6-3-618,0 1 0,0 0 0,0 0 0,0-1-1,0 1 1,0 0 0,0 0 0,-1 0 0,1 0 0,-1 0 0,1 0 0,-1 0 0,0 4 0,3 10 30,13 58 317,-5-18-192,9 81 3,-10-61-177,-9-61-159,0 0-1,-2 27 0,0-5-6686,1-30 5183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49.0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680 11 3232,'0'-10'3948,"0"16"-2627,0-1-1118,-1 0 0,0 1 0,0-1-1,-1 0 1,1 0 0,-1 0 0,0 0 0,-1 0 0,1-1 0,-1 1-1,-3 4 1,-5 5-68,0 0-1,-13 12 0,-4 1 140,-2-2 0,-39 25 0,-26 21 83,62-43-213,1 1 0,-49 59 0,24-10-229,20-26-209,-76 82 1,105-127 88,5-4-326,-1 0-1,1 1 1,0-1 0,0 1 0,-4 7 0,3-3-2402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2:49.72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1 211 3968,'8'-14'7893,"18"61"-7087,-18-30-745,0-1 0,2 0 0,16 21 1,-13-19 424,-12-15-420,1 1 0,0-1 0,0 0 0,0-1 1,1 1-1,-1 0 0,1-1 0,-1 1 0,1-1 0,0 0 0,4 3 1,-6-5 279,0 0-257,-1-1 0,1 1 0,0-1 0,-1 0 0,1 1 0,0-1-1,-1 0 1,1 1 0,-1-1 0,1 0 0,-1 0 0,0 0 0,1 0 0,0-1 0,0-8 67,0 0 0,-1 0 0,-1-11 0,1-16-140,2 5 50,2 1 0,1 0 0,1 0 1,2 1-1,1 0 0,17-40 0,-25 68-77,0 0-1,0 0 0,0 1 0,0-1 1,0 1-1,0-1 0,0 1 0,1-1 1,-1 1-1,1 0 0,-1 0 0,1-1 0,-1 1 1,1 0-1,-1 0 0,1 1 0,0-1 1,1-1-1,0 2 27,0-1-1,0 1 1,-1 0 0,1 0 0,0 0 0,0 0 0,-1 0 0,1 0-1,0 1 1,-1-1 0,4 2 0,2 1-279,0 0 0,0 1 0,-1 0 0,1 1 0,-1-1 0,13 12 0,6 6-4568,-9-11 2582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0.0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410 24 1664,'-2'-3'422,"2"3"-419,0 1 0,0-1-1,0 0 1,0 0 0,0 0 0,0 0 0,-1 0 0,1 0 0,0 0 0,0 0 0,0 0 0,0 0 0,0 0 0,0 0 0,0 0 0,0 0 0,0 0 0,0 0 0,0 0 0,0 0 0,0 0 0,0 0 0,0 0 0,0 0 0,0 0 0,0 0 0,0 0 0,0 0 0,-1 0 0,1 0 0,0 0 0,0 0 0,0 0 0,0 0 0,0 0 0,0 0-1,0 0 1,0 0 0,0 0 0,0 0 0,0 0 0,0 0 0,0 0 0,0 0 0,0 0 0,0 0 0,0 0 0,-1 0 0,1 27 1707,0 74-798,-1-102-461,-2-15-363,0-62 157,2 58 443,1 20-670,0 0-1,-1 0 0,1 0 1,0 0-1,0 0 0,0 0 1,0 0-1,0 0 1,-1 0-1,1 0 0,0 0 1,0 0-1,0 0 0,0 0 1,0 0-1,-1 0 1,1 0-1,0 0 0,0 0 1,0 0-1,0 0 0,0 0 1,0 0-1,-1 0 1,1 1-1,0-1 0,0 0 1,0 0-1,0 0 1,0 0-1,0 0 0,0 0 1,0 0-1,0 1 0,0-1 1,-1 0-1,1 0 1,0 0-1,0 0 0,0 0 1,0 0-1,0 1 0,0-1 1,0 0-1,-5 5 204,5-2 13,0-3-216,0 0 0,0 0 1,0 0-1,0 0 0,0 0 0,0 0 0,0 0 0,-1 0 1,1 0-1,0 0 0,0 0 0,0 0 0,0 0 0,0 0 1,0 0-1,0 0 0,0 0 0,0 0 0,-1 0 0,1 0 1,0 0-1,0 0 0,0 0 0,0 0 0,0 0 0,0 1 1,0-1-1,0 0 0,0 0 0,0 0 0,0 0 0,0 0 1,-1 0-1,1 0 0,0 0 0,0 0 0,0 0 0,0 0 1,0 0-1,0 0 0,0 1 0,0-2 0,-1 1-1,1 0 0,-1 0 1,0 0-1,1 0 1,-1 0-1,1-1 0,-1 1 1,1 0-1,-1 0 1,0 0-1,1 0 1,-1 0-1,1 1 0,-1-1 1,1 0-1,-1 0 1,0 0-1,1 0 1,-1 1-1,1-1 0,-1 0 1,1 1-1,-1-1 1,1 0-1,0 1 1,-1-1-1,1 0 0,-1 1 1,1-1-1,0 1 1,-1-1-1,1 1 0,0-1 1,-1 2-1,-4 2 49,-20 4-76,14-8 31,0 1 0,0 0 1,-16 4-1,-3 10 32,21-12 17,1 0 1,1 0-1,-1 1 0,-12 8 0,-10 5-117,18-11 90,1 0 0,0 1-1,0 1 1,1-1 0,-17 18-1,18-16-31,2 1 0,-1 0-1,2 0 1,-1 1 0,1-1-1,1 2 1,0-1 0,0 0-1,1 1 1,1 0 0,0 0-1,-2 21 1,1-7 98,1-1 0,1 38 0,3-53-108,0 0 0,0 0 0,1 0 0,0 0 0,1 0 0,0 0-1,1-1 1,0 1 0,5 9 0,-1-8 93,0 0-1,0-1 1,1 0 0,18 15 0,12 16 136,-30-33-159,0 1 1,0-1-1,1-1 1,-1 1-1,2-2 0,12 8 1,6 2 78,-21-11-62,1-1-1,0 0 1,-1 0-1,2-1 1,-1 0-1,0-1 1,1 0-1,16 1 1,-6-1 4,1-2 1,-1-1-1,23-3 1,-32 1-56,0 0 1,1 0-1,11-6 1,1 0 41,-12 5-54,1 0 1,-1-1 0,0-1-1,0 0 1,-1-1-1,1 0 1,-1-1-1,-1 0 1,0-1-1,0 0 1,0 0-1,-1-1 1,8-12-1,-9 9-7,-1 1 1,0-1-1,-1 0 0,-1 0 0,0 0 1,-1-1-1,0 0 0,-1 0 0,0 0 0,-1 0 1,0-27-1,-2 18 33,-1-1 1,-1 1 0,-1 0-1,-1 0 1,-13-40-1,12 50 5,1 1 0,-2 0 0,0 1-1,0 0 1,-1-1 0,0 2 0,-1-1-1,0 1 1,-1 1 0,-11-11 0,-2 0-289,11 9 152,-1 0 1,-1 0 0,0 1 0,-1 1-1,0 0 1,-21-10 0,-1 2 62,26 11 69,0 1 1,-1 0-1,-21-6 0,28 10-78,0 1-1,0-1 0,0 1 0,0 0 0,0 0 1,0 0-1,-1 0 0,1 1 0,0 0 1,0 0-1,0 0 0,0 0 0,0 1 0,-7 3 1,5-2-324,-1 1 1,1 0 0,0 0 0,0 1 0,0-1-1,0 1 1,1 1 0,-7 8 0,7-5-957,4 1-1482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1.16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281 2 1984,'-1'-1'808,"7"2"123,-15-2 1310,9 1-2122,-1 0 1,1 0 0,-1 0-1,1 0 1,-1 0 0,1 0-1,-1 0 1,1 0 0,-1 0 0,1 0-1,-1 0 1,1 0 0,-1 0-1,1 1 1,0-1 0,-1 0-1,1 0 1,-1 0 0,1 1-1,-1-1 1,1 0 0,0 1-1,-1-1 1,1 0 0,0 1-1,-1-1 1,1 0 0,-1 2 367,-3 13 628,0 252-624,-27 108 154,18-270-549,-41 278 445,1-13 241,14 12-356,37-360-479,2-14-254,-1-1-1,0 0 1,0 1 0,0-1-1,-1 0 1,0 0 0,-5 12-1,6-19 233,1 1-1,0-1 0,0 0 1,0 0-1,-1 0 0,1 0 1,0 0-1,0 1 1,-1-1-1,1 0 0,0 0 1,-1 0-1,1 0 0,0 0 1,0 0-1,-1 0 0,1 0 1,0 0-1,0 0 0,-1 0 1,1 0-1,0 0 1,-1 0-1,1 0 0,0 0 1,0 0-1,-1-1 0,1 1 1,0 0-1,0 0 0,-1 0 1,1 0-1,0 0 1,0-1-1,0 1 0,-1 0 1,1 0-1,0 0 0,0-1 1,0 1-1,0 0 0,-1 0 1,1-1-1,0 1 0,0 0 1,0 0-1,0-1 1,0 1-1,-12-19-1985,8 12 1413,-17-20-2147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23 3136,'0'-1'144,"0"0"0,0 0 0,0 0 0,1 0 0,-1 0 0,0 0 0,0 0 0,1 0 0,-1 0 0,0 0 0,1 0 0,-1 1 0,1-1 0,-1 0 0,1 0 0,0 0 0,-1 1 0,1-1 0,0 0 0,-1 1 0,1-1 0,0 1 0,0-1 0,0 1 0,-1-1 0,1 1 0,0-1 0,3 0 874,-2 2-949,1-1-1,-1 1 0,1-1 0,-1 1 0,1 0 0,-1 0 0,0 0 1,4 2-1,29 17 76,1-2 0,1-1 0,1-2 0,78 20 0,-91-29 67,0-1 0,46 1 0,52-5 39,-61-2-1149,-36 4-904,-16-3 118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36.0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31 992,'-13'3'3008,"1"-11"-2715,11 7-241,0-1-1,0 0 0,0 0 1,0 0-1,0 0 1,0-1-1,1 1 0,-1 0 1,1 0-1,-1-4 1,4 82 321,2-22 400,-5-54-754,0-1-1,-1 0 149,1 1-149,0 0 1,-1 0-1,1 0 1,0-1-1,0 1 1,0 0-1,0 0 1,-1 0-1,1 0 1,0 0-1,0 0 1,0 0-1,-1 0 1,1 0-1,0 0 1,0 0-1,0 0 1,-1 0-1,1 0 1,0 0-1,0 0 1,0 0-1,0 0 1,-1 0-1,1 0 1,0 1-1,-1 0 149,1-1-149,-1 0 1,1-5-27,0 1 0,0-1 1,-1 0-1,0 0 0,1 1 1,-2-1-1,1 0 0,-3-6 0,2 6 36,1 0-1,0 0 0,1 0 0,-1-11 1,1-2-1061,0 58 1410,-3 78 249,3-72-498,-1-40-533,1 1-1,0-1 1,0 1 0,0 0 0,0-1-1,1 1 1,2 8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3.9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 4 992,'-7'4'559,"7"-4"-453,-1 1 0,1-1 1,-1 0-1,1 1 1,-1-1-1,1 0 1,-1 1-1,1-1 0,-1 0 1,0 0-1,1 1 1,-1-1-1,0 0 1,1 0-1,-1 0 0,-8-1 3902,14 0-2750,16-2-849,85-2 1143,-82 4-1348,32 2 0,-6 1 44,-6 2 57,-2 0-3426,-34-4 1777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5.4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1 1472,'-18'11'9168,"20"-10"-9104,-1 0 1,0-1 0,1 1 0,-1 0-1,1 0 1,-1-1 0,1 1 0,-1-1-1,2 1 1,-1 0 82,31 9 185,0-2 0,43 5-1,-7-1-243,-50-9-101,39 0 0,7 1-1684,-62-4 1388,1 0 0,-1 0-1,0 0 1,1 0-1,-1-1 1,0 0 0,4 0-1,9-3-1556,-1 4-1547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6.53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245 0 1728,'10'6'1974,"-10"-6"-1885,1 0 1,-1 0-1,1 0 0,-1 1 1,1-1-1,-1 0 0,0 0 1,1 1-1,-1-1 0,1 0 1,-1 0-1,0 1 0,1-1 0,-1 1 1,0-1-1,0 0 0,1 1 1,-1-1-1,0 1 0,0-1 1,1 0-1,-1 1 0,0-1 0,0 1 1,0-1-1,0 1 0,0-1 1,0 1-1,0-1 0,0 1 1,0-1-1,0 1 0,0-1 1,0 0-1,0 2 0,-1 3 141,0 1 0,-1 0 0,1 0-1,-1 0 1,0-1 0,-1 1 0,1-1 0,-6 7-1,-6 16 114,-2 17-235,-11 51 1,2-7-81,2-17 38,-32 108 455,41-126-333,-40 162-142,51-200 23,-6 22 310,8-37-315,3-1 86,29-22 150,10-5-307,-9 12-36,0 1 1,1 2-1,0 2 0,1 0 1,45-5-1,5 5 379,1-1 251,151-21-170,-217 30-621,0-1-619,13-1-1815,-25 2 1510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7.0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87 241 2496,'-6'0'266,"1"-1"0,0 1 1,0-1-1,0 0 0,0 0 0,0-1 1,0 0-1,0 0 0,0 0 0,1 0 1,-1-1-1,-4-2 0,-8-14 1606,17 19-1840,0 0-1,0 0 1,0-1-1,0 1 1,0 0-1,0 0 1,0 0-1,0-1 1,0 1-1,0 0 1,0 0-1,0 0 1,0-1-1,0 1 1,0 0-1,0 0 1,0 0-1,0-1 1,0 1-1,0 0 1,0 0 0,0 0-1,0 0 1,0-1-1,0 1 1,1 0-1,-1 0 1,0 0-1,0 0 1,0-1-1,0 1 1,0 0-1,0 0 1,1 0-1,-1 0 1,0 0-1,0 0 1,0-1-1,1 1 1,-1 0-1,0 0 1,0 0-1,0 0 1,0 0-1,1 0 1,8-5 198,3 1-12,0 0 0,0 1 0,0 0 1,0 1-1,15-1 0,12-2 292,46-11 548,104-32 1,-126 28-768,129-21-1,-175 38-1378,0-1 0,25-9 0,-41 13 1006,-1 0-1,0 0 1,1 0 0,-1 0-1,0 0 1,1 0-1,-1 0 1,0 0-1,1 0 1,-1 0-1,0 0 1,1 0 0,-1 0-1,0-1 1,0 1-1,1 0 1,-1 0-1,0 0 1,1-1 0,-1 1-1,0 0 1,0 0-1,0-1 1,1 1-1,-1 0 1,0-1-1,0 1 1,0 0 0,0 0-1,1-1 1,-1 1-1,0 0 1,0-1-1,0 1 1,0 0-1,0-1 1,0 1 0,0 0-1,0-1 1,0 1-1,0 0 1,0-1-1,0 1 1,0 0-1,0-1 1,0 1 0,-1-1-1,-9-6-3522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7.6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73 211 1728,'-3'-1'145,"-1"-1"-1,1 1 1,-1-1-1,1 0 1,0 0 0,-4-3-1,-13-7-89,18 11 134,1 0 0,-1 1 0,0-1 0,1 0 1,-1-1-1,1 1 0,0 0 0,-1 0 1,1 0-1,0-1 0,0 1 0,0-1 0,0 1 1,0-1-1,0 1 0,0-1 0,0 0 1,1 1-1,-1-1 0,1 0 0,-1 0 0,1 0 1,0 1-1,-1-4 0,2 4-4,0 1 1,0-1-1,-1 0 0,1 0 1,0 1-1,0-1 0,0 0 0,0 1 1,0-1-1,0 1 0,2-1 1,-3 1-154,5-2 149,0 1 0,0 0-1,0 0 1,-1 0 0,1 1-1,9-1 1,5 0 58,50-4 384,-18 2 236,77-15 0,-26-2-567,54-14-445,-124 25-509,-13 5-1339,-1-2-1,29-12 0,-39 13 104,-6-2-934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28.20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1 161 1984,'0'0'79,"0"0"1,0-1-1,-1 1 1,1-1-1,0 1 0,0 0 1,0-1-1,0 1 1,0-1-1,0 1 0,0-1 1,0 1-1,0 0 0,0-1 1,1 1-1,-1-1 1,0 1-1,0 0 0,0-1 1,0 1-1,1 0 1,-1-1-1,0 1 0,0 0 1,1-1-1,-1 1 1,0 0-1,1-1 0,-1 1 1,0 0-1,1 0 1,-1-1-1,0 1 0,1 0 1,0 0-1,17-12 1747,-14 10-1273,2-2 38,1 0 1,-1 1-1,1 0 0,0 1 0,0-1 0,15-1 1,-1 1-27,24 0 1,-6 1 153,12-2-176,79-8 669,-129 12-1211,237-37 176,-82 2-4062,-99 20-557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30.3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104 61 1152,'-6'2'7491,"-9"-1"-5732,11-1-1672,1 0 1,-1 0-1,1 0 0,-1 1 0,0 0 1,-4 1-1,-1 0 193,9-2-276,-1 0-1,1 0 1,0 0 0,-1 0-1,1 0 1,0 0-1,-1 0 1,1 0-1,0 0 1,-1 0-1,1 0 1,0 0 0,0 1-1,-1-1 1,1 0-1,0 0 1,0 0-1,-1 0 1,1 1 0,0-1-1,0 0 1,-1 0-1,1 0 1,0 1-1,0-1 1,0 0 0,-1 0-1,1 1 1,0-1-1,0 0 1,0 1-1,0-1 1,0 0 0,0 0-1,0 1 1,0-1-1,0 0 1,0 1-1,0-1 1,0 0 0,0 1-1,0-1 1,0 0-1,0 1 1,0-1-1,0 1 1,0 0 3,0 1 1,1-1-1,-1 0 1,1 1-1,-1-1 1,1 1 0,-1-1-1,1 0 1,0 1-1,-1-1 1,1 0-1,0 0 1,0 0-1,0 0 1,0 0-1,0 0 1,0 0-1,0 0 1,1 0-1,-1 0 1,0 0-1,0-1 1,1 1-1,-1 0 1,0-1-1,1 1 1,-1-1-1,1 0 1,2 1-1,-3-1 23,0 1 0,0-1 0,1 0 0,-1 0 0,0 0 0,1 0 0,-1 0-1,0 0 1,1 0 0,-1 0 0,0-1 0,0 1 0,1 0 0,-1-1 0,0 1 0,0-1 0,0 1 0,0-1 0,1 0 0,-1 1 0,0-1-1,0 0 1,0 0 0,0 0 0,-1 0 0,1 0 0,0 0 0,0 0 0,0 0 0,-1 0 0,1 0 0,-1 0 0,2-3 0,-2 0 6,1-1 0,-1 1 0,0-1 0,0 1 0,0-1 0,-1 1 0,1 0 0,-1-1 1,-3-7-1,3 10-58,1-1 1,-1 1-1,0 0 1,0 0-1,0 0 1,0 0-1,0 0 1,0 1-1,0-1 1,-1 0-1,1 0 1,-1 1-1,1-1 1,-1 1-1,0-1 1,1 1-1,-1 0 1,0 0-1,0 0 1,0 0-1,-3-1 1,4 2 11,-1 0 0,1 0 0,0 0 1,-1 0-1,1 1 0,0-1 1,-1 1-1,1-1 0,0 1 0,0-1 1,-1 1-1,1 0 0,0-1 1,0 1-1,0 0 0,0 0 0,0 0 1,0 0-1,0 0 0,0 0 0,1 0 1,-1 0-1,0 0 0,1 1 1,-1-1-1,0 0 0,0 2 0,-1 3 36,-1 0 0,1-1-1,1 1 1,-3 12 0,3-14-14,1 0 0,0 0 0,0 0 0,0 0 0,0 0 0,1 0 0,1 6 0,-2-10 1,1 1 0,-1-1 1,0 0-1,1 1 0,-1-1 0,0 0 1,1 0-1,-1 0 0,0 0 1,1 1-1,-1-1 0,1 0 1,-1 0-1,0 0 0,1 0 0,-1 0 1,1 0-1,-1 0 0,0 0 1,1 0-1,-1 0 0,1 0 1,-1 0-1,0 0 0,1 0 0,-1-1 1,1 1-1,0 0 0,10-5 279,-10 3-274,1 1 0,-1-1 0,0 0 0,0 0 1,0 0-1,0 0 0,0 0 0,0 0 0,0 0 0,0 0 0,-1 0 1,1-1-1,-1 1 0,0 0 0,0 0 0,0-1 0,0 1 0,0 0 0,0 0 1,0 0-1,-1-1 0,1 1 0,-1 0 0,0 0 0,1 0 0,-1 0 1,0 0-1,0 0 0,-2-2 0,3 3-23,-1 1 0,1 0 0,-1 0 0,1-1 0,0 1 0,-1 0 0,1 0 0,-1 0 0,1 0 0,-1 0 0,0 0 0,1 0 0,-1 0 0,1 0 0,-1 0 0,1 0 1,-1 0-1,1 0 0,-1 0 0,1 0 0,-1 0 0,1 0 0,-1 1 0,1-1 0,-1 0 0,1 0 0,0 1 0,-1-1 0,1 0 0,-1 0 0,0 1 0,-12 12 19,12-12-8,-2 2-38,1 1-1,-1-1 1,1 1 0,0 0-1,0 0 1,1 0 0,-3 6-1,4-8-140,-1 0 0,0 0 0,1-1 0,0 1 0,-1 0 0,1 0 0,0 0 0,0 0 0,0 0 0,0 0 0,0 0 0,1 0 0,-1 0 0,1 0 0,-1 0 0,1 0 0,0 0 0,1 3 0,9 6-1363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31.8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40 166 992,'-1'-1'120,"0"0"-1,0 0 1,0 0 0,0 0 0,0 0-1,0 1 1,-1-1 0,1 1 0,0-1-1,0 1 1,-1-1 0,1 1 0,0 0-1,-1-1 1,1 1 0,-1 0 0,1 0-1,0 0 1,-1 0 0,1 0 0,0 0 0,-12 2 4221,14 6-3531,6 11-382,0 0 0,1 0 0,15 24 0,-21-40-406,34 60 221,31 60 500,-19-20 63,-45-89-756,-1-2 376,1-12 40,1-6 229,-3 3-616,0 1 0,-1-1 1,0 0-1,1 0 0,-1 0 1,0 0-1,0 1 0,-1-5 0,0-2 115,-4-41 174,4 25-287,-6-36 1,3 37-153,-1-38 0,4 13 100,3-62-37,0 99 15,0 1 0,1 1-1,0-1 1,6-12 0,-3 6-137,-3 11 121,0 1 0,1-1 1,-1 1-1,1 0 0,0 0 0,1 1 0,-1-1 0,1 1 0,-1 0 0,1 0 0,1 0 1,-1 1-1,0 0 0,9-4 0,-11 6 29,1 0 1,0 1-1,0-1 1,0 1-1,0-1 1,-1 1-1,1 0 1,0 1-1,0-1 1,0 1-1,0-1 0,0 1 1,-1 0-1,8 3 1,2 3 10,0 0-1,20 13 1,-20-12-35,-7-3-20,-1-1 1,1 1 0,-1 0-1,0 0 1,-1 1 0,1-1-1,6 13 1,-9-5-1818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32.6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21 34 2080,'-21'5'10773,"143"-11"-8727,1 1-1116,-80 5-815,120-3-833,-55-11-3340,-60 4-1382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51.7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15 320,'-12'-7'128,"7"3"-96,0 0-32,0 4-64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1:17.2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212 24 2144,'0'0'38,"-1"0"1,1-1-1,0 1 0,0 0 0,0 0 1,0 0-1,0-1 0,-1 1 1,1 0-1,0 0 0,0 0 1,0-1-1,0 1 0,0 0 0,0 0 1,0-1-1,0 1 0,0 0 1,0 0-1,0-1 0,0 1 1,0 0-1,0 0 0,0 0 0,0-1 1,0 1-1,0 0 0,0 0 1,0-1-1,0 1 0,1 0 1,-1-1-1,-2-12 4122,1 12-3917,0 1-221,1 0 0,0 0 1,0 0-1,0 0 0,0 0 0,-1 0 1,1-1-1,0 1 0,0 0 0,0 0 1,-1 0-1,1 0 0,0 0 0,0 0 1,-1 0-1,1 0 0,0 0 0,0 0 1,0 0-1,-1 0 0,1 0 0,0 0 1,0 0-1,0 0 0,-1 0 0,1 0 1,0 0-1,0 1 0,0-1 0,-1 0 1,1 0-1,0 0 0,0 0 0,0 0 1,0 0-1,-1 1 0,1-1 0,0 0 1,0 0-1,0 0 0,0 1 0,0-1 1,-2 6 329,2-6-349,0 1 0,0-1 1,0 0-1,0 0 0,0 0 0,0 1 0,0-1 0,0 0 1,0 0-1,0 0 0,0 0 0,0 1 0,0-1 0,0 0 1,0 0-1,0 0 0,-1 0 0,1 1 0,0-1 0,0 0 0,0 0 1,0 0-1,0 0 0,0 0 0,-1 1 0,1-1 0,0 0 1,0 0-1,0 0 0,0 0 0,-1 0 0,1 0 0,0 0 1,0 0-1,0 0 0,-1 0 0,-1 2 40,1 0 1,-1 0-1,0 1 0,1-1 0,0 0 1,-1 0-1,1 1 0,-1 2 0,-7 12 32,-90 124 970,91-129-975,1 1-1,-1 0 0,2 0 1,0 1-1,1 0 0,0 0 1,-5 23-1,8-24 1,-3 18 23,-4 52 0,9-74-86,0 0 0,1 1 1,-1-1-1,2-1 0,-1 1 0,2 0 1,-1 0-1,1-1 0,0 1 1,7 11-1,-7-15 1,0 0-1,1-1 1,0 1-1,-1-1 1,2 0-1,-1 0 1,8 5-1,0-1-13,24 11 0,-31-17 77,0 1 1,0-1-1,0-1 0,1 1 0,-1-1 1,1 0-1,-1 0 0,1 0 0,0-1 1,-1 0-1,1 0 0,-1 0 0,1-1 1,-1 0-1,1 0 0,-1 0 1,1-1-1,-1 0 0,0 0 0,0 0 1,7-5-1,-6 4-28,0-1 0,0-1 0,-1 1 0,0-1 0,1 0 0,-2-1 0,1 1 0,-1-1 0,0 0 0,0 0 0,0 0 0,-1 0 0,0-1 0,0 1 0,2-10 0,19-79 221,16-130 0,-37 206-238,0-1 116,1-30-1,-4 42-127,-1 0 0,1-1 1,-1 1-1,-1-1 0,-3-13 0,3 19-123,1-1-1,-1 0 1,0 1 0,0-1 0,0 1-1,0-1 1,-1 1 0,1 0-1,-1 0 1,0 0 0,0 0 0,0 1-1,-6-5 1,7 6-51,1 0 0,-1 1 0,0-1 0,0 1 0,1-1-1,-1 1 1,0-1 0,0 1 0,0 0 0,1 0 0,-1 0 0,0 0 0,0 0 0,0 1 0,-3 0 0,-27 10-2752,31-10 2721,-38 17-2086,-21 6-747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32.1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5 320,'0'-5'128,"4"5"-96,-4 8 96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52.1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1 1248,'-8'19'448,"8"2"-352,-4 4-32,4-1 192,-4 9-160,0 6 320,4 7-224,-5-3 96,0-2-160,2 2 160,-2-5-192,-3-4 96,3-2-96,1-5 288,-1-8-192,2-5-384,3 2 96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53.2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66 1472,'6'-7'173,"0"0"-1,1 1 1,0 0-1,0 0 1,1 1 0,-1 0-1,1 0 1,0 1-1,1 0 1,16-6 0,-24 10-162,-1 0 0,1 0-1,0 0 1,-1-1 0,1 1 0,-1 0 0,1 0 0,-1 0 0,1 0 0,0 0 0,-1 0 0,1 1 0,-1-1 0,1 0 0,-1 0 0,1 0 0,-1 0 0,1 1 0,-1-1 0,1 0 0,-1 1 0,1-1 0,-1 0 0,2 1 0,-1 1 12,0-1-1,-1 0 1,1 1-1,0-1 1,0 0 0,-1 1-1,1-1 1,-1 1 0,1 1-1,1 3 74,-1 1 1,-1-1-1,1 10 0,-4 148 677,2-163-761,1-1 0,0 1 0,0 0 0,0 0 0,0 0 0,0 0 0,0 0 0,0 0 0,0 0 0,1-1 0,-1 1 0,0 0 0,0 0 0,1 0 0,-1 0 0,1-1 0,-1 1 0,0 0 0,1 0 0,-1-1 0,1 1 0,0 0 0,-1-1 0,1 1 0,0 0 0,-1-1 0,1 1 0,0-1 0,0 0 0,-1 1 0,1-1 0,0 1 0,0-1 0,0 0 0,0 0 0,-1 1 0,1-1 0,0 0 0,0 0 0,0 0-1,0 0 1,0 0 0,0 0 0,-1 0 0,1 0 0,0-1 0,0 1 0,0 0 0,0 0 0,0-1 0,1 0 0,6-2 26,1-1 0,-1 0 1,0-1-1,7-5 0,-8 6-207,-3 2 158,2-3 11,0 2 0,0-1 1,14-5-1,-19 9 44,0 0 0,0-1-1,0 1 1,0-1 0,0 1 0,0 0 0,1 0 0,-1 0 0,0 0-1,0 0 1,0 0 0,0 0 0,0 0 0,2 0 0,-3 1-9,1 0 1,-1-1 0,1 1 0,-1 0-1,1 0 1,-1-1 0,0 1-1,1 0 1,-1 0 0,0 0 0,0-1-1,0 1 1,1 0 0,-1 0-1,0 0 1,0 0 0,0 0 0,0-1-1,0 1 1,-1 1 0,1 2-1,0-1-102,0 1 0,0-1 0,0 1 0,0 0 1,1-1-1,-1 1 0,1-1 0,0 1 0,0-1 0,0 1 0,3 5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54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227 11 1472,'-7'-8'301,"4"5"1,7 9-142,-5-5-123,0 0 1,1 0 0,-1 1 0,0-1 0,0 0 0,1 0-1,-1 0 1,1 0 0,-1 0 0,1 3 0,-27 48-6,24-47-37,1-2 37,1 0 0,-1 0-1,1 0 1,0 0 0,-1 0 0,0 4 0,-1 2 171,-1 1 186,4 6 1002,0-16-1336,-13 19-82,10-17 11,-1 1 1,0-1-1,1 0 1,-1 1 0,0-2-1,0 1 1,0 0-1,-1-1 1,-4 1-1,6-1 18,0 0 1,0 0-1,-1 0 0,1 0 1,0 1-1,-3 1 0,-20 8-140,25-10 169,-1-1 0,1 0 1,0 0-1,-1 0 1,1 1-1,-1-1 1,1-1-1,0 1 1,-1 0-1,1 0 1,-1 0-1,-1-2 1,2 2 4,0 0 0,0-1 0,0 1 0,0 0 0,0 0 0,0-1 1,0 1-1,0 0 0,0 0 0,0 0 0,0 0 0,-1 0 0,1 1 1,0-1-1,0 0 0,0 0 0,0 1 0,0-1 0,0 1 0,-1 0 0,1-1 16,1 1-1,-1-1 0,1 0 0,-1 1 0,0-1 0,1 0 0,-1 0 0,0 1 0,1-1 0,-1 0 0,0 0 0,1 0 0,-1 0 0,-5-3 666,13 0-570,-4 2-133,1 1 1,-1-1-1,0 1 0,0 0 0,0 0 0,0 0 1,1 0-1,-1 0 0,0 1 0,0-1 1,0 1-1,0 0 0,0 0 0,0 0 0,0 1 1,0-1-1,4 4 171,-11 6 599,2-10-759,0 1 0,0-1 1,0 0-1,0 0 0,0 0 1,0 0-1,0 0 0,-1-1 1,1 1-1,0-1 0,0 1 1,-1-1-1,1 0 0,0 0 1,-5 0-1,-14 0-137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55.4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0 896,'1'3'168,"-1"0"0,0 0 1,0 0-1,0 0 0,0 0 0,-1 0 1,1 0-1,-1 0 0,-1 4 0,0 2-101,-19 56 1352,19-58-1393,0 0 1,-1 0-1,-3 7 1,-3 9 224,-16 3 2361,25-26-2589,17-26 89,-14 19-108,0 1 0,1-1 1,-1 1-1,8-9 0,-7 9-262,1-1 0,-1 1 0,-1-1 0,4-7-1,-6 12 99,0 0 0,0 0-1,0 0 1,0 0-1,0 0 1,1 1 0,-1-1-1,2-1 1,-1 1 20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5:57.7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1 640,'-10'0'1491,"9"0"-1438,-15 12 375,13-9-225,0-1 0,0 0 0,-1 1 0,1-1-1,-5 1 68,-2 5 911,16-6-1010,2-1-171,0 0-1,15-2 1,-7 1 801,-16 1-790,-1-1 0,1 1 0,-1 0 0,1-1 0,-1 1 0,1-1 0,-1 1 0,1-1 1,-1 1-1,0-1 0,1 1 0,-1-1 0,0 1 0,0-1 0,1 0 0,-1 0 0,0 1 0,0-1 0,1 0 0,-2 0 0,-5 3 39,-3 2 129,0-1 0,-1-1 0,-12 4 0,-21 7 364,1 2-394,39-15-111,17-14-166,2-1-1010,2 1 0,32-20 1,-15 14-1146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00.1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28 736,'-13'8'256,"8"-5"-192,-8 0 0,9-3 448,-1 5-288,2-5 128,-2 0-224,0 0 64,2 0-96,-2-5-128,0 2 0,2 0-128,-2-2 96,5-3 32,5 5 32,-2-5-576,2 5 320,3-5-544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06.1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92 320,'0'-1'16,"0"1"-1,0-1 1,0 1-1,0-1 1,1 1-1,-1 0 1,0-1-1,0 1 1,0-1-1,1 1 1,-1 0 0,0-1-1,0 1 1,1 0-1,-1-1 1,0 1-1,1 0 1,-1 0-1,0-1 1,1 1-1,-1 0 1,1 0 0,-1 0-1,1-1 1,14-4 464,2-1-16,-12 3-326,1-1 0,-1 0 1,7-6-1,-8 6-71,0 1 1,0-1 0,1 1-1,-1 0 1,1 0-1,0 1 1,6-4 0,48-14 214,-55 19-88,13 0 940,-16 2-1080,2 4-17,-2-3 22,-1-2-50,1 0 1,-1 0 0,0 0 0,0-1 0,1 1-1,-1 0 1,0 0 0,0 0 0,1 0 0,-1 0 0,0 1-1,0-1 1,1 0 0,-1 0 0,0 0 0,0 0-1,1 0 1,-1 0 0,0 0 0,0 0 0,1 1 0,-1-1-1,0 0 1,0 0 0,0 0 0,1 0 0,-1 1-1,0-1 1,0 0 0,0 0 0,0 0 0,0 1 0,1-1-1,-1 0 1,0 0 0,0 1 0,0-1 0,0 0-1,0 0 1,0 1 0,0-1 0,0 0 0,0 0 0,0 1-1,0-1 1,0 0 0,0 0 0,0 1 0,0-1-1,0 0 1,0 0 0,0 1 0,-1-1 0,1 0 0,0 0-1,0 1 1,0-1 0,0 0 0,-11 13 77,6-2 265,-16 15-336,17-22-75,12-5-64,-5 0 174,-1 0 0,1 0 0,-1-1-1,0 1 1,0 0 0,0-1-1,3-2 1,0-4 219,-4 6-238,0 0 0,0 1 0,0-1-1,0 1 1,0-1 0,1 1-1,-1 0 1,0-1 0,1 1-1,-1 0 1,3-1 0,-4 2-25,0 0 0,0 0 0,0 0-1,-1 0 1,1 0 0,0 0 0,0-1 0,0 1 0,0 0 0,0 0 0,0 0 0,0 0 0,0 0-1,-1 0 1,1 0 0,0 0 0,0 0 0,0 0 0,0 0 0,0 0 0,0 0 0,0 0-1,0 0 1,0-1 0,0 1 0,0 0 0,0 0 0,0 0 0,0 0 0,0 0 0,-1 0 0,1 0-1,0 0 1,0-1 0,0 1 0,0 0 0,0 0 0,0 0 0,0 0 0,0 0 0,0 0 0,0 0-1,1 0 1,-1-1 0,0 1 0,0 0 0,0 0 0,0 0 0,0 0 0,0 0 0,0 0 0,0 0-1,0 0 1,1-4 165,-2 4-162,-1-1 1,0 1 0,1 0-1,-1 0 1,1 0 0,-1 0-1,1 0 1,-1 1 0,1-1-1,-1 0 1,1 1 0,-1-1-1,1 1 1,-3 1 0,2-1-3,0 0 1,0 0-1,0-1 1,0 1-1,0 0 1,0-1-1,0 1 1,0-1-1,0 1 1,0-1-1,0 0 1,0 0-1,0 0 1,-3-1-1,0 1-98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07.0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0 832,'-2'1'75,"0"-1"-1,-1 1 1,1-1 0,0 1 0,0 0-1,0-1 1,0 1 0,0 0-1,0 1 1,0-1 0,0 0 0,0 0-1,1 1 1,-1-1 0,0 1-1,1 0 1,-1-1 0,1 1 0,-2 2-1,-4 7 262,1-1 0,-7 16-1,8-16-367,5-10 67,-1 1-1,1-1 1,0 1-1,0-1 1,-1 1-1,1 0 1,0-1-1,0 1 1,0 0-1,-1-1 1,1 1-1,0 0 1,0-1-1,0 1 1,0 0-1,0-1 1,1 2-1,-1-2-20,0 0 0,0 1 0,0-1 0,1 0 0,-1 0 0,0 0 0,0 0 0,0 1 0,1-1 0,-1 0 0,0 0 0,0 0 0,1 0 0,-1 0 0,0 0 0,1 0 0,-1 0 0,0 0 0,0 0 0,1 0 0,-1 0 0,0 0 0,0 0 0,1 0 0,-1 0 0,1 0 0,16-7 550,-9 3-518,-1 0 0,1 0 0,-1-1 0,0 0 0,-1-1 0,1 0 0,8-10 0,3 4-931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08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44 640,'-6'-5'163,"6"5"-156,-1 0 0,1 0-1,0 0 1,0 0 0,-1 0 0,1 0-1,0 0 1,0-1 0,0 1-1,-1 0 1,1 0 0,0 0-1,0-1 1,0 1 0,-1 0 0,1 0-1,0 0 1,0-1 0,0 1-1,0 0 1,0 0 0,0-1 0,0 1-1,0 0 1,0-1 0,-1 1-1,1 0 1,0 0 0,0-1 0,0 1-1,0 0 1,1 0 0,-1-1-1,0 1 1,0 0 0,0 0-1,0-1 1,0 1 0,0 0 0,0 0-1,0-1 1,0 1 0,1 0-1,-1 0 1,0-1 0,0 1 0,1 0-1,1-6-386,-2 4 605,1 0 0,0 0-1,0 0 1,0 0 0,1-1 225,1-1-226,-2 3-161,-1 1 0,1-1 0,0 1 0,-1-1 0,1 1 0,0-1-1,-1 1 1,1 0 0,0 0 0,-1-1 0,1 1 0,0 0 0,0 0 0,-1 0-1,1 0 1,0 0 0,0 0 0,0 0 0,-1 0 0,1 0 0,0 0 0,0 0-1,-1 0 1,1 1 0,0-1 0,-1 0 0,2 1 0,4 2 127,0 0 1,0 1-1,0 0 1,-1 0-1,9 8 0,15 11 310,-25-21-370,0 1-1,0 0 1,0 0-1,0 0 1,-1 0-1,1 1 1,-1-1-1,0 1 1,0 0-1,4 6 0,8 14 199,3 5 203,-18-28-595,2 0 53,-1-1 54,0 0-1,0 0 1,0 1 0,0-1-1,1 0 1,-1 0-1,0 0 1,0 0-1,1 0 1,-1 0-1,0-1 1,0 1 0,0 0-1,0-1 1,1 1-1,-1-1 1,0 1-1,1-1 1,0 0-31,0 0 1,0-1-1,0 1 1,-1 0-1,1-1 1,0 1-1,-1-1 1,1 1-1,1-4 1,23-30-2045,-23 31 1704,-1 0 1,1 0 0,-1 1-1,1-1 1,1 1 0,-1-1 0,7-5-1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09.9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2 1408,'-18'-1'790,"-22"1"0,12 1 67,19 0-517,0-1 0,-15 5-1,-3 0 258,-20 0 395,45-4-954,0 0 0,0 0 0,0-1 0,1 1 0,-1 0 0,1 0 0,-1 1 0,0-1 0,1 0 0,0 0 0,-1 1 0,1-1 0,0 1-1,0-1 1,-1 1 0,1 0 0,1-1 0,-1 1 0,-1 2 0,0 0-73,1 0 0,-1 1 1,1-1-1,0 0 0,0 1 0,0-1 0,0 6 0,1-7 46,0 0 0,0 0 1,1 0-1,-1 0 0,0-1 0,1 1 0,0 0 0,0 0 0,0-1 1,1 4-1,-1-5 127,0-1-141,-1 0 0,1 0 0,0-1 0,-1 1 0,1 0 0,-1 0 0,1 0-1,0 0 1,-1 0 0,1 0 0,0 0 0,-1 0 0,1 0 0,-1 0 0,1 0-1,0 0 1,-1 0 0,1 0 0,0 1 0,-1-1 0,1 0 0,-1 0-1,1 1 1,-1-1 0,1 0 0,0 2 0,12 13 112,-5-4-59,-6-10-57,-1 1 0,1-1 0,-1-1-1,1 1 1,-1 0 0,1 0 0,-1 0 0,1-1 0,0 1-1,-1-1 1,1 1 0,0-1 0,0 0 0,-1 0 0,1 0-1,0 0 1,0 0 0,0 0 0,-1 0 0,1-1-1,0 1 1,-1 0 0,1-1 0,0 0 0,-1 1 0,1-1-1,0 0 1,-1 0 0,1 0 0,1-1 0,4-4 21,0 0 1,0 0 0,-1-1-1,9-10 1,-9 10 22,-5 6-29,7-9 40,0 0-1,0 1 1,1 0-1,1 1 1,14-10-1,-13 8 245,-9 7-177,-6 9-143,-11 17 273,7-11-210,-16 20 0,12-20-116,9-10-15,0 0 0,1 1 0,-1-1 0,1 1 0,0 0 0,-1 0 0,1 0 0,1 0 1,-1 0-1,0 0 0,1 1 0,-1-1 0,-1 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33.0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1312,'-3'8'702,"3"-8"-667,0 1 0,0-1 0,-1 0 0,1 1 1,0-1-1,0 1 0,-1-1 0,1 1 0,0-1 0,0 1 1,0-1-1,0 1 0,0-1 0,0 1 0,0-1 0,0 1 0,0-1 1,0 0-1,0 1 0,0-1 0,0 1 0,0-1 0,0 1 1,1-1-1,-1 2 0,34 59-110,-24-45 382,-1 2 0,0-1-1,10 35 1,-17-48-291,-1 0 0,1-1 0,1 1 1,-1 0-1,4 4 0,13 14 1521,-19-23-1502,-8-86-51,7 81-84,0-10 399,3 14-228,1 8-250,9 22 517,-4-12-395,-1 2-1,9 34 0,-13-34 239,0 0 1,0 34-1,-8-64 155,-2-24-391,2 0 1,2 0-1,1-58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11.4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187 265 832,'-40'-22'1376,"32"17"-979,7 3-375,0 1 1,-1 0-1,1 0 0,-1 0 1,0 0-1,1 1 0,-1-1 0,0 0 1,1 1-1,-20-11 2382,20 10-2329,-1 0 0,1 0 0,-1 0 0,1-1 0,-1 1 0,1 0 0,0-1 0,0 1 1,0-1-1,0 0 0,0 1 0,0-1 0,0 0 0,0 0 0,1 0 0,-1 1 0,1-1 0,-1 0 0,1 0 0,0 0 0,0 0 0,0 0 1,0 0-1,0 0 0,0-2 0,0-133 1658,1 135-1725,-1 1 0,0 0 1,0-1-1,0 1 0,-1 0 0,1-1 0,0 1 1,0 0-1,-1-1 0,1 1 0,-1 0 0,1 0 1,-1-1-1,0 1 0,1 0 0,-1 0 0,0 0 1,0 0-1,1 0 0,-1 0 0,0 0 0,0 0 1,0 0-1,-1 0 0,1 1 0,0-1 0,0 0 1,0 1-1,0-1 0,-1 1 0,1-1 0,0 1 0,-1 0 1,1-1-1,0 1 0,0 0 0,-1 0 0,1 0 1,0 0-1,-3 0 0,3 1-18,0-1 0,0 1 0,0-1 0,0 1-1,0-1 1,0 1 0,1 0 0,-1-1 0,0 1 0,0 0 0,0 0 0,1 0-1,-1-1 1,0 1 0,1 0 0,-1 0 0,0 2 0,-9 23-157,5-13 217,2-4 17,-7 12 42,6-18-194,4-3 48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13.7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155 384 832,'-2'-35'396,"3"23"-232,-2 10-204,1 0-1,-1 1 1,1-1-1,-1 0 1,0 0-1,0 1 1,1-1 0,-1 0-1,-2-2 1,1 2-13,1 0 0,0 0 0,0 0 0,0 0 0,0 0 0,0 0 0,0 0 0,0 0 0,1 0 0,-1-4 0,0 4 305,0-1-1,0 0 1,-1 1-1,1-1 0,-1 1 1,1 0-1,-1-1 1,0 1-1,-4-3 0,-5-9 937,7 9-992,3 3-152,-1 0 0,1 0 0,-1-1 0,1 1 0,0 0 0,0-1 1,0 1-1,0-1 0,0 1 0,0-1 0,0-4 208,2-6 617,3 3-682,-1 1 0,1-1 0,-2 0 0,0 0 0,2-21 0,-2 23-45,-1-12 237,-1-36-1,-1 22-607,-7 69 448,3 25-29,-6 43-236,8-87 93,0-1 0,-1 0 0,-1-1 0,-12 26-1,12-28 25,-6 9 41,-17 46-1,21-38-90,6-27-80,1-5 42,1 0-1,-1 0 0,1 0 1,0 0-1,-1 1 0,1-1 0,0 0 1,1 0-1,-1 1 0,3-4 1,5-15 14,0-7 178,9-32-286,-18 58 138,5-20-46,15-41 0,-18 58-16,-2 4 56,1 1 0,-1 0 0,0-1 0,0 1 1,1 0-1,-1-1 0,0 1 0,0-1 0,0 1 0,1 0 1,-1-1-1,0 1 0,0-1 0,0 1 0,0 0 0,0-1 0,0 1 1,0-1-1,0 1 0,0-1 0,0 1 0,0-1 0,0 1 0,0 0 1,0-1-1,0 1 0,-1-1 0,1 1 0,0 0 0,0-1 1,0 1-1,-1 0 0,1-1 0,0 1 0,0-1 0,-1 1 0,1 0 1,-1-1-1,0 0-3,0-1 0,1 0 0,-1 0-1,0 1 1,1-1 0,0 0 0,-1 0 0,1 0 0,0 1 0,0-4 0,0 4-17,0 0-1,0 0 1,0 0 0,-1 0-1,1 0 1,0 0-1,0 0 1,0 0 0,-1 0-1,1 0 1,-1 0-1,1 0 1,-1 0 0,1 0-1,-1 0 1,1 1 0,-1-1-1,0 0 1,1 0-1,-1 0 1,0 1 0,0-1-1,0 0 1,0 1-1,-1-1 1,-10 25-188,5 1 267,1-1-74,-1 0-153,-3 6 294,8-27-225,1 0 0,0 0 0,0-1 1,0 1-1,0 0 0,1 0 0,-1 0 1,1 0-1,0 0 0,0 0 0,0 0 1,0 0-1,1 5 0,0-4-435,0 1 0,1 0-1,0 0 1,0-1 0,0 1 0,1-1-1,4 7 1,10 15-1748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17.7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 4 1824,'-10'-2'967,"10"2"-931,-1 0 1,1 0-1,-1-1 0,1 1 0,-1 0 1,1 0-1,-1 0 0,1 0 0,-1 0 0,1 0 1,-1 0-1,1 0 0,-1 0 0,1 0 1,-1 0-1,1 0 0,-1 1 0,1-1 1,-1 0-1,1 0 0,-1 0 0,1 1 1,-1-1-1,1 0 0,-1 1 0,-24 14 454,10-7-161,0 2-1,-14 11 1,25-17-323,0-1 0,0 1 0,0 0-1,1 0 1,0 1 0,-1-1 0,2 1 0,-1-1 0,0 1 0,1 0 0,-2 5 0,0 4 8,0-1 0,1 1 1,1-1-1,0 1 0,0 17 176,19-22-718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19.0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154 251 1312,'-1'-5'159,"-1"-1"-1,0 1 1,-5-9 0,6 12-137,0 1 0,-1-1 0,1 1 1,-1-1-1,1 1 0,-1 0 0,0 0 1,0 0-1,0 0 0,1 0 0,-4-1 1,3 1 87,0 0 0,-1 0 0,1 0 0,0 0 1,0 0-1,0-1 0,0 1 0,1-1 0,-1 1 1,0-1-1,-2-3 0,0-2-30,1 1 1,1-1 0,-1 0-1,1-1 1,0 1-1,0 0 1,1-1 0,-1-11-1,2 17-29,0 0 0,-1-1 0,1 1 0,-1 0 0,0 0 0,0 0 0,0-1 1,0 1-1,0 0 0,0 0 0,0 1 0,-1-1 0,1 0 0,-3-2 0,2 2 16,0 0 0,1 0 0,-1 0 0,1-1 0,-1 1 0,1 0 0,-1-4-1,0-1 260,2 7-325,-1-1 1,1 0-1,0 0 0,0 0 1,-1 0-1,1 1 0,-1-1 1,1 0-1,0 0 0,-1 0 1,0 1-1,1-1 0,-1 0 1,1 1-1,-2-2 0,-20-21 122,11 11 335,11 15-484,0 1-1,1-1 0,-1 1 1,1-1-1,0 0 0,0 0 1,3 5-1,13 17 146,1 0 0,31 33 0,-19-28-168,-1 1-1,28 42 0,-51-64 99,-1 2 1,0-1-1,0 0 0,3 14 0,-2-7-71,15 61 203,-21-77-173,1-1 0,-1 1 0,0-1 0,0 0 0,0 1 0,0-1 0,1 1-1,-1-1 1,0 1 0,0-1 0,1 0 0,-1 1 0,0-1 0,1 0-1,-1 1 1,0-1 0,1 0 0,-1 1 0,1-1 0,-1 0 0,0 0-1,1 1 1,-1-1 0,1 0 0,-1 0 0,1 0 0,-1 0 0,1 0 0,-1 0-1,1 1 1,-1-1 0,2-1 0,-1 1-60,0 0 100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22.4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18 205 896,'-1'-1'41,"1"1"0,-1-1 1,1 0-1,-1 1 0,0-1 0,1 0 0,-1 1 0,1-1 1,-1 0-1,1 0 0,0 0 0,-1 1 0,1-1 1,0 0-1,0 0 0,-1 0 0,1-1 0,-2-1 172,-5-1-164,7 4-113,0-16 149,2 13-65,-1 1 0,0-1 1,0 1-1,0-1 0,0 1 1,0-1-1,-1 1 0,1-1 0,-1-4 1,1 5 80,0 1 0,0-1 0,0 1 1,1-1-1,-1 1 0,0 0 0,1 0 1,-1-1-1,3 0 0,2-3-148,0-1 69,0 1 0,1 0-1,-1 0 1,1 0 0,0 1 0,14-7 0,-11 6 38,-5 3-77,0-1 0,0 0 0,-1 0 0,0 0 0,1 0 0,-1 0 0,0-1 0,-1 0 1,1 0-1,4-7 0,-2 4-24,1-5 215,-2 4 70,-2 8 31,3 12 108,-4-5-448,-1-6 133,-1 0 0,1 0 0,-1 0 1,0 0-1,0 0 0,1 0 0,-1 0 0,0 0 0,0 0 0,0 0 0,0 0 0,0 1 0,0-1 1,0 0-1,-1 0 0,1 0 0,0 0 0,-1 0 0,1 0 0,0 0 0,-1-1 0,1 1 0,-1 0 1,0 1-1,-19 21 389,13-17-244,-15 21-290,-17 15 69,31-34 97,0 0 0,-9 14 0,9-16-167,7-6 77,1 0 0,0 0 0,0 0 0,0 0 0,-1 0 0,1 0 0,0 0 0,0 0 0,0 0 0,0 0 0,-1 0 0,1 0 0,0 0 0,0 1 0,0-1 0,0 0 0,-1 0 0,1 0 1,0 0-1,0 0 0,0 1 0,0-1 0,0 0 0,0 0 0,0 0 0,0 0 0,-1 1 0,1-1 0,0 0 0,0 0 0,0 0 0,0 0 0,0 1 0,0-1 0,0 0 0,0 0 0,0 0 0,0 1 0,0-1 0,0 0 0,0 0 0,0 0 0,1 1 0,-1-1 0,0 0 0,0 0 0,0 0 0,0 0 0,0 1 0,0-1 0,0 0 0,0 0 0,1 0 0,-1 0 0,0 0 0,0 0 1,0 1-1,0-1 0,0 0 0,1 0 0,-1 0 0,0 0 0,0 0 0,0 0 0,1 0 0,-1 0 0,0 0 0,21 13-714,-15-11 113,-4-2 474,0 1 0,1 0 1,-1 0-1,0 0 0,1 0 0,-1 0 1,0 1-1,0-1 0,0 0 0,0 1 1,0 0-1,-1 0 0,1-1 0,0 1 1,-1 0-1,1 0 0,-1 0 0,0 1 1,2 2-1,8 13-1280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25.7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221 349 576,'0'-9'171,"0"7"-70,0-18 2048,-3-45-767,6-87-374,-1 137-953,-1 13-40,-1 0-1,1 0 0,-1 0 1,0-1-1,0 1 0,0 0 1,0-4-1,-1 2 52,1 1 0,-1-1-1,1 1 1,0-1 0,0 1 0,0-1 0,1 0-1,0-4 1,0-5 189,-1-1-368,2 13 22,1 6 35,-1 1 108,-1 0 0,1 0 1,-1 0-1,0 0 0,0 0 0,-1 0 1,1 0-1,-2 8 0,-7 52 163,3-35-127,2-12 100,-1-1 0,-1 0 0,0 1 0,-12 24 0,-40 67 1011,58-111-1190,4-24 165,2-34 0,2-66-211,-8 114 67,0 1-1,3-15 1,2-17-322,-8 29 225,0 10 21,-1 8-6,-3 12-19,1 0-1,1 0 1,-3 33 0,-1 1 84,-24 83 251,24-110-240,0 0-1,-2-1 0,-18 32 0,21-40 14,-7 10 58,14-23-88,-1-1 0,-1 0 0,1 1 1,0-1-1,0 0 0,0 1 0,-1-1 0,1 0 0,0 0 0,-1 0 0,1 0 0,-4 1 0,5-2-2,0 0-1,0 0 1,-1 0 0,1 0-1,0 0 1,0 0 0,0 0-1,-1 0 1,1 0 0,0 0-1,0 0 1,0 0 0,0 0-1,-1 0 1,1 0-1,0 0 1,0 0 0,0-1-1,-1 1 1,1 0 0,0 0-1,0 0 1,0 0 0,0 0-1,0 0 1,-1-1 0,1 1-1,0 0 1,0 0 0,0 0-1,0 0 1,0-1 0,0 1-1,0 0 1,0 0-1,0 0 1,0 0 0,0-1-1,0 1 1,-1 0 0,1 0-1,0 0 1,0-1 0,1 1-1,-1 0 1,0 0 0,0 0-1,0 0 1,0-1 0,0 1-1,0 0 1,0 0 0,0 0-1,0-1 1,0 1-1,0 0 1,5-14 100,-5 12-102,10-27 74,-5 11-97,2 1-1,0-1 1,16-29-1,-22 46-60,0-1 1,0 1-1,0-1 0,0 1 1,0 0-1,1-1 0,-1 1 0,0 0 1,1 0-1,-1 0 0,0 0 1,1 0-1,-1 0 0,1 0 1,0 0-1,-1 1 0,1-1 1,0 1-1,-1-1 0,1 1 0,0 0 1,2-1-1,13 3-804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34.3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57 2144,'-6'0'871,"7"0"-833,-1-1 1,1 1-1,-1 0 1,1 0-1,-1-1 1,1 1-1,-1 0 1,1-1-1,-1 1 1,0 0-1,1-1 0,-1 1 1,0 0-1,1-1 1,-1 1-1,0-1 1,1 1-1,-1-1 1,0 1-1,0-1 0,0 1 1,1-1-1,-1 1 1,0-1-1,0 1 1,0-2-1,0-42 2383,0 44-2404,0 0 0,-1-1 0,1 1 0,0 0 0,0 0-1,0 0 1,-1 0 0,1 0 0,0 0 0,0 0 0,0 0-1,-1 0 1,1 0 0,0 1 0,0-1 0,-1 0-1,1 0 1,0 0 0,0 0 0,0 0 0,0 0 0,-1 0-1,1 0 1,0 1 0,0-1 0,0 0 0,0 0 0,-1 0-1,1 0 1,0 0 0,0 1 0,0-1 0,0 0 0,0 0-1,0 1 1,-1-1 23,0 2-26,1 0 1,-1 0-1,1 0 1,0 0-1,0 0 1,0-1-1,0 1 0,0 0 1,0 4-1,1 3 210,4 128 810,-17 9-1050,6-89 102,2-30 23,-1 21 646,10-83-697,7-130 115,1-4-42,-8 106-2808,-2 55 1692,-3 8 975,0 0 0,0 0 0,0 0 0,0 0 0,-1 0-1,1-1 1,0 1 0,0 0 0,0 0 0,0 0 0,0 0 0,0 0-1,0 0 1,0 0 0,0-1 0,0 1 0,0 0 0,0 0 0,0 0-1,-1 0 1,1 0 0,0 0 0,0 0 0,0 0 0,0 0 0,0 0-1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34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0 1248,'-9'0'448,"6"5"-352,3 1-32,-5 7 256,-3-2-192,3 8 384,0 3-288,-3 10-128,-1 6-32,6 7-576,-7 6 288,10-5-1088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36.9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592 0 832,'-5'2'3358,"-16"2"-1324,14-5-1510,-1 0 1,0 1-1,0 0 0,-15 1 1,-3 1 330,-63-4 828,-47 1-1398,97 3-245,-59 11 0,83-11-141,13-2 93,-1 1 0,1-1 0,0 0 0,0 0 0,0 1 0,0-1 0,0 1 0,1 0 0,-1 0 0,0 0 0,0-1 0,0 2 0,1-1 0,-1 0 0,-2 2 0,2-1 35,0 0 0,0 0 0,-1 0 0,1 0 0,-1 0 1,1-1-1,-1 1 0,1-1 0,-1 0 0,-3 2 0,2-2-69,0 1-1,0-1 0,0 1 1,0 0-1,0 0 0,1 1 1,-1-1-1,-4 5 0,3-3 142,4-3-108,5 2 34,-2-3-12,3 2 92,0 0 0,0 0-1,1-1 1,-1 0-1,8 0 1,4 1-103,-8-1 27,1-1 0,0 0 1,-1 0-1,19-4 1,2 0-49,104-13-1249,8-1-5624,-96 15 4524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38.6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99 104 320,'4'-8'112,"51"-7"6442,-71 15-5431,-3 1-215,1-2-1,-23-3 1,14 3-388,23 2-456,0-1 0,0 0 1,0 0-1,0-1 1,0 1-1,-5-2 0,9 2-62,-1 0-1,1 0 1,0 0 0,0 0-1,0 0 1,0 0-1,0 0 1,0-1-1,-1 1 1,1 0 0,0 0-1,0 0 1,0 0-1,0 0 1,0 0 0,0 0-1,0 0 1,-1 0-1,1-1 1,0 1-1,0 0 1,0 0 0,0 0-1,0 0 1,0 0-1,0-1 1,0 1-1,0 0 1,0 0 0,0 0-1,0 0 1,0 0-1,0-1 1,0 1-1,0 0 1,0 0 0,0 0-1,0 0 1,0 0-1,0-1 1,0 1-1,0 0 1,0 0 0,0 0-1,0 0 1,0 0-1,1 0 1,-1-1-1,0 1 1,0 0 0,0 0-1,0 0 1,0 0-1,0 0 1,0 0 0,0 0-1,1 0 1,-1 0-1,0 0 1,0-1-1,0 1 1,0 0 0,1 0-1,7-4 0,38-4 261,136-30 286,-148 31-397,4-2-30,-36 8-73,-2 2-35,0-1 0,0 0 0,-1 1 0,1-1 0,0 1 0,0-1 0,-1 1 0,1-1 0,0 0 0,-1 1 0,1-1 0,0 0 0,-1 1 0,1-1 0,0 0 0,-1 0 0,1 1 0,-1-1 0,1 0 0,-1 0 0,1 0 0,-1 0 0,0 1 0,-16 4-22,7-3 21,-4 2 53,0-1 0,-1 0 0,-29 1 0,29-3-48,-7 0-18,-27-3-1,4 0-37,39 1 38,6 1-15,0-1-1,0 1 1,-1 0 0,1 0-1,0 0 1,0 0 0,-1 0-1,1 0 1,0 0 0,0 0-1,0 0 1,-1 0 0,1 0-1,0 0 1,0 0 0,-1 0-1,1 0 1,0 0 0,0 0-1,0 0 1,-1 0 0,1 0-1,0 1 1,0-1 0,0 0-1,-1 0 1,1 0 0,0 0-1,0 1 1,22 12-2692,2-1-83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5:38.7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2 992,'0'0'13,"-1"0"-1,1-1 1,0 1 0,0 0 0,-1 0-1,1 0 1,0 0 0,-1 0 0,1 0-1,0 0 1,0 0 0,-1 0-1,1 0 1,0 0 0,-1 0 0,1 0-1,0 0 1,0 0 0,-1 0 0,1 0-1,0 0 1,-1 0 0,1 1 0,0-1-1,0 0 1,-1 0 0,1 0-1,0 0 1,0 1 0,-1-1 0,1 0-1,0 0 1,0 1 0,0-1 0,-1 0-1,1 0 1,0 1 0,0-1-1,0 0 1,-11 18 44,2-5 214,7-10-197,0 1-1,0-1 0,1 0 1,-1 1-1,1-1 1,0 1-1,0-1 0,1 1 1,-1-1-1,1 1 1,-1 0-1,1-1 0,0 1 1,1 4-1,-1-1 5,-2 0 470,2-6-466,-1 0 0,1 0 0,-1 0 0,1 0 0,0 0 0,-1 0 0,1 0 0,0 0 0,0 0 0,0 0 0,0 1 0,0-1 0,0 1 0,0 0 67,-13 5 768,12-6-869,0-2-1,0 1 0,-1 0 1,1 0-1,0 0 0,-1 0 1,1-1-1,0 1 0,0-1 0,0 1 1,-1-1-1,1 1 0,0-1 1,0 0-1,0 0 0,0 1 0,0-1 1,0 0-1,0 0 0,0 0 1,1 0-1,-1 0 0,0 0 0,0 0 1,1 0-1,-1-1 0,1 1 1,-1-2-1,-1-2-148,1 0 1,0 0-1,0 0 1,1 0-1,-1-10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39.8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208 119 2976,'-6'-1'1316,"6"2"-1269,-1-1-1,1 0 1,-1 0-1,1 0 1,-1 0-1,0 0 0,1 1 1,-1-1-1,1 0 1,-1 0-1,0-1 1,1 1-1,-1 0 1,1 0-1,-1 0 1,1 0-1,-1 0 0,0-1 1,1 1-1,-1 0 1,1-1-1,-1 1 1,1 0-1,-1-1 1,1 1-1,-1-1 0,-25-26 2781,22 24-2573,0-1 0,1 1 0,-1 0 0,0 0 0,-1 1 0,1-1 0,-8-2 1,-9-6 240,19 9-431,-1 1-1,0 0 1,0 0-1,0 0 1,1 1-1,-1-1 1,0 1-1,-6-1 1,7 1-41,-1 0 1,1 0-1,-1 0 0,1-1 1,0 1-1,-1-1 1,1 1-1,0-1 0,0 0 1,-1 0-1,1 0 0,0 0 1,0 0-1,-4-3 1,-1-1 136,3 2-108,12 0-56,-1 3-70,1-1 0,-1 1 1,1 0-1,-1 1 1,13 1-1,17 2 62,83-4 343,-119 0-208,-23 0 543,9-1-590,0 0-1,-14-3 0,-9-2 286,5 1-311,23 3-2,0 1-1,-16-1 0,-35 2-175,58 0 128,2-1 25,-1 1 1,1 0-1,-1-1 1,1 1-1,0 0 1,0-1-1,-1 1 0,1 0 1,0 0-1,-1 0 1,1-1-1,0 1 1,0 0-1,-1 0 1,1 0-1,0 0 0,1 1 1,-2-1-20,12 0 88,-8-1-112,1 1 0,-1 0 0,0 0-1,1 1 1,-1-1 0,0 1 0,0 0 0,7 3 0,-2-1-107,1 0 1,-1-1 0,0 0 0,1-1 0,-1 0-1,20 0 1,-20-3-296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2.4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127 164 2144,'-2'0'3212,"4"-11"-1939,-6-70 1890,4 77-3047,0-1 0,-1 1 1,0-1-1,0 1 0,0 0 1,-1-1-1,1 1 0,-1 0 1,0 0-1,0 0 0,-1 0 1,1 1-1,-1-1 0,0 0 1,-3-2-1,5 5-109,0 1 0,0-1 1,0 1-1,1-1 0,-1 1 0,0 0 0,0 0 0,0-1 1,0 1-1,0 0 0,0 0 0,0 0 0,0 0 1,0 0-1,0 0 0,0 1 0,0-1 0,0 0 0,0 0 1,-1 1-1,-6 1 71,7-2-99,-2-1 205,1 1 0,-1 0 0,0 1 0,1-1 0,-1 0 0,0 1 0,-4 1 0,-28 25-211,35-26 25,0-1 0,0 1 1,-1-1-1,1 1 0,0-1 0,0 1 0,0 0 0,0-1 0,0 1 0,0-1 0,0 1 0,0 0 1,0-1-1,0 1 0,0-1 0,0 1 0,0-1 0,0 1 0,0 0 0,1-1 0,-1 1 0,0-1 0,0 1 1,1-1-1,-1 1 0,0-1 0,1 1 0,-1-1 0,0 1 0,1-1 0,-1 0 0,1 1 0,0 0 1,1 2 0,0 0-1,0-1 0,0 1 0,0-1 0,0 1 1,1-1-1,0 0 0,-1 0 0,1 0 1,0 0-1,5 3 0,37 13 131,-42-16-114,11 1 54,1 1-1,-1-2 1,1 0 0,0 0-1,19-2 1,36 5 310,-63-4-357,0 0 1,0 1-1,-1 0 1,1 0-1,-1 0 1,1 1-1,9 6 1,-15-9-45,0 1 0,0-1 0,0 1 0,0 0 0,0-1 0,-1 1 0,1 0 0,0-1 0,-1 1 0,1 0 0,0 0 0,-1-1 0,1 1 0,-1 0 0,1 0 1,-1 0-1,1 0 0,-1 0 0,0 0 0,0 0 0,1 0 0,-1 0 0,0 0 0,0 0 0,0 0 0,0 0 0,0 0 0,0 1 0,-1 0-69,0 0 0,1-1 1,-1 1-1,0-1 0,0 1 0,0-1 0,0 0 0,0 1 0,0-1 0,0 0 0,-1 0 1,1 1-1,0-1 0,-1 0 0,-1 1 0,1-1-42,0 0 1,0 0-1,0 0 1,0 0-1,0-1 1,0 1-1,-1 0 1,1-1-1,0 0 1,0 1-1,-5-1 1,6 0 96,0 0 0,0 0 0,0-1 0,0 1 0,1 0 0,-1 0 0,0-1 0,0 1 0,0 0 0,0-1 0,0 1 0,1-1 0,-1 1 0,0-1 0,1 0 0,-1 1 0,0-1-1,1 0 1,-1 1 0,0-1 0,1 0 0,-1 0 0,1 1 0,0-1 0,-1 0 0,1 0 0,0 0 0,-1-1 0,-2-19-2196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3.9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130 9 1472,'-2'0'94,"1"0"0,-1 0 0,0 1 0,1-1-1,-1 1 1,1-1 0,-1 1 0,1-1 0,0 1 0,-1 0 0,-1 1 0,2-1-62,-1 0 1,1 0 0,0-1 0,0 1 0,-1 0-1,1-1 1,0 1 0,-1-1 0,1 0-1,0 1 1,-3-1 0,-10 7 916,6-3-527,4-3-266,0 0 1,-1 0 0,1 0 0,-1 0 0,1-1 0,-8 0 0,11 0-109,-20 1 1264,20-1-1276,1 1-1,-1-1 1,0 1 0,0 0-1,1-1 1,-1 1 0,1 0-1,-1-1 1,1 1-1,-1 0 1,1 0 0,-1 0-1,1 0 1,0-1 0,-1 1-1,1 0 1,0 0 0,0 0-1,0 0 1,0 0-1,0 1 1,13-6-164,65-37-2938,-48 29 735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5.3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5 203 1248,'0'0'6,"0"0"0,-1-1 0,1 1 0,0 0 1,-1 0-1,1-1 0,0 1 0,-1 0 0,1-1 0,0 1 0,0 0 0,0-1 1,-1 1-1,1 0 0,0-1 0,0 1 0,0-1 0,0 1 0,-1-1 0,1 1 0,0 0 1,0-1-1,0 1 0,0-1 0,0 1 0,0-1 0,0 1 0,0 0 0,1-1 1,-1 1-1,0-1 0,0 1 0,0 0 0,0-1 0,0 1 0,1-1 0,-1 1 1,0 0-1,0-1 0,1 1 0,-1 0 0,0-1 0,1 1 0,-1 0 0,0 0 0,1-1 1,-1 1-1,0 0 0,1 0 0,-1-1 0,1 1 0,-1 0 0,0 0 0,1 0 1,-1 0-1,1 0 0,-1 0 0,0 0 0,1 0 0,0 0 0,1-1-51,1 1 0,34 3 4386,-28-11-3829,25-19 53,-6 5 2,-21 17-240,0-1 0,0 1 0,-1-1-1,0-1 1,6-6 0,-9 9-312,1 1 0,-1 0 0,1 0 0,-1 1-1,1-1 1,0 1 0,4-3 0,3-1-11,0-1-180,-10 6 133,-19-2-832,12 1 857,0-1 0,0 0 0,1 0-1,-1 0 1,1-1 0,-8-6-1,13 10-8,-1 0-1,1-1 0,-1 1 0,1-1 0,0 1 0,-1-1 1,1 1-1,0-1 0,-1 1 0,1-1 0,0 1 1,0-1-1,0 1 0,-1-1 0,1 1 0,0-1 0,0 0 1,0 1-1,0-1 0,0 1 0,0-1 0,0 1 0,0-1 1,0 0-1,0 1 0,0-1 0,1 1 0,-1-1 0,0 1 1,0-1-1,1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5.8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52 1408,'-5'-6'160,"3"4"-89,0 0 1,0 0 0,0 0 0,0 0-1,1 0 1,-1 0 0,1-1 0,-2-4-1,0 5 175,1 0-1,-1 0 0,1 0 1,-1 0-1,0 1 0,0-1 1,0 1-1,0-1 0,-6-1 1,5 2-121,0 0 0,0 1 0,0-1 0,0 1 0,-1 0 0,1 0 0,-6 1 1,8 0-97,0 0 0,0 0 0,0-1 1,0 1-1,0 1 0,1-1 0,-1 0 1,0 0-1,0 1 0,1-1 1,-1 1-1,1-1 0,-1 1 0,1-1 1,0 1-1,-2 3 0,-4 7 78,1 0-1,0 1 0,1-1 1,0 1-1,-6 27 0,-4 67-72,15-99-20,0 0 0,0-1 0,1 1 0,1 0-1,-1-1 1,1 1 0,0-1 0,1 0 0,0 0 0,0 0 0,0 0 0,1 0-1,0-1 1,5 7 0,-5-10-409,-1 0 0,1-1 0,0 0 0,0 1 0,-1-2 0,1 1-1,1 0 1,-1-1 0,0 0 0,0 0 0,6 1 0,2-1-821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6.7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1 1152,'-10'6'3258,"9"7"-3385,-2-2 317,-1 1 0,-1-1 0,0 0 0,0-1 0,-1 1 0,-14 18 0,11-17-123,1 0-1,1 0 1,0 1 0,-7 18-1,13-26-125,-1-1-1,1 0 0,-1 0 0,0 0 0,0 0 0,-1 0 0,1 0 0,-1-1 0,1 1 1,-1-1-1,-1 1 0,-3 3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7.1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8 2240,'-5'-7'2001,"-5"29"-705,8-17-1478,-22 40 1055,18-36-826,0 1 0,1 1 1,0-1-1,-5 16 0,1-3-79,6-19-441,1 1 1,1-1 0,-1 0-1,1 1 1,-1-1 0,0 9-1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7.8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4 736,'0'-3'256,"0"11"-192,0 3 0,0-3 576,0 0-352,-5 6 448,2 2-416,-6 0 256,1 3-320,3-5-64,0 2-128,2-5-128,-2 1 32,5-4 96,0 0-32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48.4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0 1472,'-1'0'97,"0"1"0,0-1 0,0 0 1,-1 1-1,1-1 0,0 0 0,0 1 0,0-1 1,0 1-1,0 0 0,0-1 0,0 1 0,0 0 0,0 0 1,0 0-1,0-1 0,0 1 0,0 0 0,1 0 0,-2 2 1,-12 24 597,8-15-647,-50 91-245,55-101 136,-1 0 1,1 0 0,0 0-1,-1 0 1,1-1 0,-1 1 0,0-1-1,1 1 1,-3 1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6:50.7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0 896,'-4'39'1477,"-3"-27"-769,6-10-619,0-1 0,1 0-1,-1 1 1,0-1 0,1 0-1,-1 1 1,1-1 0,-1 1 0,1-1-1,0 1 1,-1-1 0,1 3 0,-2 8 162,2-11-237,0 0 0,-1 0 0,1 1 0,0-1 0,0 0 0,0 1-1,0-1 1,0 0 0,0 0 0,0 1 0,0-1 0,1 0 0,-1 0-1,0 1 1,1-1 0,-1 0 0,2 2 0,2 12 514,-3-7-38,3 1-317,0 3 86,-4-11-136,0 1-71,0-1-1,0 1 1,0-1 0,0 1-1,0-1 1,0 1 0,-1-1-1,1 0 1,-1 1 0,0 2-1,0-4-54,-6 17 591,4-13-631,0 1 0,1 0 0,0 0 1,-3 9-1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10.6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 0 480,'-5'11'4992,"6"-8"-4934,-1-1 0,0 0 0,1 0 0,0 1 0,-1-1-1,1 0 1,0 0 0,0 0 0,2 3 0,-2-3-2,0 1 0,1-1-1,-1 0 1,0 1-1,-1-1 1,1 1 0,0-1-1,-1 1 1,1 3 0,0 6 67,0-1 1,3 17-1,-1-17 10,-2 0-1,2 15 1,1 40-43,-3-61-24,0 1-1,-1-1 1,1 0-1,1 0 1,2 8-1,-2-8-35,0 0 0,-1-1-1,0 1 1,0 0-1,1 9 1,6 42-89,-7-45 184,0 0-1,3 14 0,-2-14 1,0-1-1,0 16 1,-4 248 387,-3-139-432,-6-5 85,3-61 38,-8 146 122,7-132-215,-21 155 548,5-112-674,-3 119 187,3-26-272,0-11 413,0 250 0,20-292 34,3-36-266,-26 175 0,-21 292 150,43-522-261,0 20 243,4 45-289,3 117 42,0-219 54,0-15-10,3 24 0,1 1 53,3 19-1,36 257-11,-41-293-100,-2-23 55,7 101 40,-8-94 25,0 0 0,-1 0 0,-1 0 0,-1-1-1,-4 19 1,-1-8-118,-7 24-944,0-20-2789,27-68-3200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05.5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904 9 1664,'-7'-6'855,"6"6"-753,0-1-1,0 1 1,0-1 0,-1 1 0,1 0-51,0 0 1,0 1 0,0-1-1,0 1 1,0-1 0,0 1-1,0-1 1,1 1 0,-1-1-1,0 1 1,1 0 0,-1-1-1,0 1 1,0 1 0,-61 73 1069,15-16-520,38-49-500,-40 47 603,-77 118 0,-104 159-2,212-310-630,12-17 54,8-13-45,12-18-86,55-90-348,27-40 349,20 2 255,-89 122-100,6-8 40,40-35 0,-66 67-76,-9 10 50,-13 12-24,-110 106 1136,-18 16-682,114-112-538,-16 12-146,44-37 97,0-1-1,0 1 0,1-1 1,-1 1-1,0-1 0,0 1 1,0-1-1,1 1 0,-1-1 0,0 0 1,0 1-1,0-1 0,0 0 1,0 0-1,0 0 0,-1 0 1,2 0-7,-1 0 0,1 0 0,0 0 0,0-1 1,-1 1-1,1 0 0,0 0 0,0-1 0,-1 1 0,1 0 1,0 0-1,0-1 0,0 1 0,0 0 0,-1-1 1,1 1-1,0 0 0,0 0 0,0-1 0,0 1 1,0 0-1,0-1 0,0 1 0,0 0 0,0-1 0,0 1 1,0 0-1,0-1 0,0 1 0,1-4-8,-1 1 0,1-1-1,0 1 1,0 0 0,0 0-1,0 0 1,4-6 0,60-93 57,21-35-335,-21 38 217,-28 44 40,-36 53 24,12-16-120,-7 14 89,-6 4 37,0 0-1,0 0 1,0 0-1,1 0 1,-1 0 0,0 0-1,0 0 1,0 1 0,0-1-1,0 0 1,0 0-1,0 0 1,1 0 0,-1 1-1,0-1 1,0 0-1,0 0 1,0 0 0,0 0-1,0 1 1,0-1-1,0 0 1,0 0 0,0 0-1,0 0 1,0 1-1,0-1 1,0 0 0,0 0-1,0 0 1,0 1 0,0-1-1,-1 0 1,1 0-1,-1 7 16,-1 0 0,1 0 0,-2 0 0,1 0 0,-1 0 0,-6 9 0,-26 40 153,26-44-91,-15 23 123,-3-2-1,-1-1 0,-45 42 1,52-56-151,-62 53 74,80-69-76,0 0 1,0-1 0,0 1-1,0 0 1,0-1-1,0 0 1,0 0 0,-5 1-1,7-1-45,0-1 0,1 0 0,-1 0 1,1 0-1,-1 0 0,0 0 0,1 0 0,-1 0 0,0 0 0,1 0 0,-1 0 0,0-1 0,1 1 0,-1 0 0,1 0 0,-1-1 0,0 1 0,1 0 0,-1-1 0,1 1 0,-1 0 0,1-1 1,-1 1-1,1-1 0,0 1 0,-1-1 0,1 1 0,-1-1 0,1 1 0,0-1 0,-1 1 0,1-1 0,0 1 0,0-1 0,-1 0 0,1 1 0,0-1 0,0 0 0,0 1 0,0-1 1,0 1-1,0-1 0,0 0 0,0 1 0,0-1 0,0 0 0,0 1 0,1-2 0,0-4-44,1 0 0,0 0 1,0 1-1,0-1 0,1 0 0,-1 1 1,2-1-1,-1 1 0,5-6 0,4-7 1,-10 15 41,25-39 48,42-90-1,-66 123-16,-5 8-82,-7 11-102,4-4 142,-35 34 46,-59 46 0,-13 13 321,-32 57 197,142-153-530,0-2-33,1 1 0,-1 0 1,0 0-1,1-1 0,-1 1 1,0-1-1,0 1 0,0-1 1,0 0-1,-1 0 0,1 0 1,-3 1-1,5-2 6,0 0 0,0 0 0,0 0 0,0 0 0,-1 0 0,1 0 0,0-1-1,0 1 1,0 0 0,-1 0 0,1 0 0,0 0 0,0 0 0,0 0 0,0-1 0,0 1 0,0 0 0,-1 0 0,1 0 0,0 0 0,0-1 0,0 1 0,0 0-1,0 0 1,0 0 0,0-1 0,0 1 0,0 0 0,0 0 0,0 0 0,0-1 0,0 1 0,0 0 0,0 0 0,0 0 0,0-1 0,0 1 0,0 0 0,0 0 0,0 0-1,0-1 1,0 1 0,1 0 0,0-6 11,0 1 0,1-1-1,0 1 1,0 0 0,0 0-1,6-9 1,22-29 67,-23 34-53,13-15 8,1 0-1,37-31 1,-5 5 37,47-55-313,-75 81 176,-42 36-209,-17 15 476,-1-2-1,0-1 0,-41 20 1,76-44-193,-1 1 0,0-1 0,0 1 0,0-1 1,0 1-1,0-1 0,0 0 0,0 1 0,0-1 1,-1 0-1,1 0 0,-1 0 0,1 0-5,1 0-1,0 0 1,0 0 0,0 0-1,0 0 1,0-1 0,-1 1-1,1 0 1,0 0-1,0 0 1,0 0 0,0-1-1,0 1 1,0 0-1,0 0 1,0 0 0,0-1-1,-1 1 1,1 0-1,0 0 1,0 0 0,0-1-1,0 1 1,0 0-1,0 0 1,0-1 0,0 1-1,1 0 1,-1 0-1,0 0 1,0-1 0,0 1-1,0 0 1,0 0-1,0 0 1,0-1 0,16-26-70,-11 19 97,50-75 70,-16 26-55,-32 45-1,-8 15-215,-14 22 120,-3-1 113,-39 41 0,36-43-25,-28 37 1,49-58-35,-3 3 23,1 0-1,-1 0 1,1 0-1,-3 8 1,5-12-41,-1 1 0,1 0 0,0 0 0,-1 0 0,1-1 0,0 1 0,0 0 0,0 0 0,0 0 0,0 0 0,0-1 0,0 1 0,0 0 0,0 0 0,1 0 0,-1-1 0,0 1 0,0 0 0,1 0 0,-1 0 0,0-1 0,1 1 0,-1 0 0,1-1 0,-1 1 0,1 0 0,-1-1 0,1 1 0,0-1 0,-1 1 0,1-1 0,0 1 0,-1-1 0,2 1 0,2 1-242,-1-1 1,0 0 0,1 0 0,-1 0 0,1-1 0,-1 0-1,1 1 1,-1-1 0,7-1 0,32-5-1579,-41 6 1820,58-15-4446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18.0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313 1 736,'-3'1'126,"-1"1"1,0 0-1,1 1 0,0-1 1,-1 0-1,1 1 1,0 0-1,0 0 0,0 0 1,1 0-1,-4 4 0,-3 8 624,-11 21-1,14-26-783,-16 44 498,18-41-472,-1 1 0,2-1-1,-4 25 1,0-2-12,4-19 431,-2 28 0,1 1 351,2-39-733,1 1 0,-1-1 0,-5 10 0,6-13 196,-4 8 826,5-10-1042,-1-1 0,1 1 0,0 0 0,-1-1 0,1 1 0,-1-1 0,1 1 0,-1-1 0,0 1 0,-1 2 0,-5 10-162,-2 9 153,3 9 55,3-15 4,0 1-1,0 26 0,-7 33-154,5-16 202,-3 7 182,4 63-181,4-111-137,-1 0 0,-6 31-1,6-27 282,1-19-233,0 0 0,-1-1 0,1 1 1,-2 6-1,1-4-8,1-6 60,0-6-172,6-72 6,-3 43 123,8-55-146,-4 43 40,1-60 0,0 3-97,-5 41 379,-1 37-175,-1 0 1,-3-28-1,-9-34-28,10 64 33,1 19-33,0 0 1,0 0-1,-1 0 1,1 0-1,-1 0 1,0 0 0,-1-3-1,1 3-6,0 0 0,0 1 0,1-1 0,-1 0 0,1 1 0,0-1 0,0-4 0,0 5-48,0-1 0,0 1 0,0-1 0,0 1 0,-1-1 0,0 1 0,0-4 0,-9 60-159,7 9 33,-2 24 194,-1-15 123,-1 13-183,-3 7 222,2 139 0,9-203-233,0 0-1,2 0 1,9 38 0,-7-31 467,-4-30-413,-1 0-1,1 0 1,-1 0-1,1-1 1,-2 8-1,2 13-140,0-20 162,-1 1 1,0-1-1,0 0 0,-1 0 0,1 0 0,-1 0 1,0 1-1,0-1 0,-1 0 0,1-1 1,-4 8-1,0 14 227,3-21-258,1 0-1,0 0 0,0 0 1,0 0-1,1 0 1,0 8-1,-2 4 66,-5 22 49,-12 59 358,2-20-320,15-56 38,1-17-203,1-1 1,0 1-1,-1-1 0,1 1 1,-1-1-1,0 1 0,-1-1 0,1 0 1,-3 5-1,5-34-3003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29.2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3 1152,'-5'-3'1157,"5"23"-15,5 69-413,0-12-557,11 267-1783,-11-280 214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30.2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0 1472,'0'17'841,"-3"26"1,2-37-701,0-1 0,-1 0 0,1 0 0,-1 0 0,0 0 0,0 0 0,0-1 0,-1 1 0,-3 4 0,6-7-215,0 4 15,17-1-90,-14-4 161,0-1 1,0 0 0,0 0 0,0 0 0,0 0-1,0 0 1,0-1 0,0 0 0,0 1 0,0-1 0,0 0-1,4-2 1,31-17 146,-21 10-83,-11 7-33,0 0 0,-1-1 1,1 0-1,-1 0 1,6-6-1,20-18-326,-22 17-90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24.3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0 832,'-8'0'288,"8"8"64,-5 0-448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26.0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1248,'-5'5'1760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26.9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126 0 1248,'-1'1'32,"1"-1"-1,0 0 1,-1 0-1,1 1 1,-1-1 0,1 0-1,-1 0 1,1 0-1,-1 1 1,1-1 0,-1 0-1,1 0 1,-1 0 0,1 0-1,-1 0 1,1 0-1,-1 0 1,-8 1-14,-2 0 37,10-1-14,0 0 0,1 0-1,-1 0 1,0 0 0,0 0-1,1 0 1,-1 0 0,0 0-1,0 0 1,1 0 0,-1 1-1,0-1 1,1 0 0,-1 0 0,0 1-1,1-1 1,-1 0 0,0 1-1,0 0 1,-63 52 1186,63-52-1253,0 0 0,0 0 0,-1-1 0,1 1 1,0 0-1,-1 0 0,1-1 0,-1 1 1,1 0-1,-1-1 0,-1 1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33.2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1 64,'0'25'32,"0"-9"-32,0 11 0,-3-12 736,-2 4-416,0 1 288,2-5-352,-2 1 352,1-2-352,0-1 32,-5-2-192,4 0 160,5-3-160,-3 0-256,3-2 96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31.9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1 200 640,'6'-19'4017,"7"19"-3540,-11 0-479,-1 0-1,0 0 1,0 1 0,1-1 0,-1 0 0,0 1-1,0-1 1,0 1 0,0 0 0,0-1 0,0 1 0,0 0-1,0 0 1,0-1 0,0 1 0,0 0 0,0 0-1,0 0 1,-1 0 0,2 2 0,-1 1 76,-1 0 0,0 0 1,0 1-1,0-1 0,0 0 0,0 0 1,-1 0-1,0 1 0,0-1 0,0 0 1,-3 6-1,0-1 122,0 0 0,0 0 0,-11 14-1,11-18-249,5-7 120,7-8-83,11-8-30,-1 1-1,-1-2 1,-1 0 0,0-1-1,-2-1 1,0 0 0,10-24-1,14-47-2671,-30 69 756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34.5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196 2 320,'0'0'6,"0"0"1,0 0-1,-1 0 0,1-1 1,0 1-1,0 0 0,0 0 1,0 0-1,0 0 1,0 0-1,-1 0 0,1 0 1,0 0-1,0 0 0,0 0 1,0 0-1,0 0 0,-1 0 1,1 0-1,0 0 0,0 0 1,0 0-1,0 0 1,-1 0-1,1 0 0,0 0 1,0 0-1,0 0 0,0 0 1,0 0-1,-1 0 0,1 0 1,0 0-1,0 0 0,0 0 1,0 0-1,0 0 1,-1 1-1,1-1 0,0 0 1,0 0-1,0 0 0,0 0 1,0 0-1,0 1 0,-7 6 454,5-5-352,0 0-1,0 0 1,0 1-1,0-1 1,1 1 0,-1 0-1,1-1 1,-1 1-1,0 4 1,1-5 113,0 0 0,0 1 0,0-1 0,0 0 0,0 0 0,-1 0 0,1 0 0,-1 0 0,1 0 0,-1 0 0,-3 3 0,4-5-129,0 1 0,0-1 1,1 1-1,-1-1 0,0 0 0,0 1 0,0-1 1,0 0-1,0 0 0,0 1 0,0-1 1,0 0-1,1 0 0,-1 0 0,0 0 0,0 0 1,0 0-1,0-1 0,0 1 0,0 0 1,0 0-1,-9-7 1107,9 5-1107,0 0-31,0 1 0,0 0 0,0 0 1,0 0-1,-1 0 0,1 1 0,0-1 0,0 0 0,-1 0 0,1 1 1,0-1-1,-1 1 0,1-1 0,-1 1 0,-2-1 0,-5 1 154,-1 1-1,1-1 1,0 2-1,-14 2 0,0 0 282,15-3-623,19-4-1015,-7 2 953,-1-1 0,1 1-1,5-4 1,-8 5 141,20-11-1760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13.9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17 165 2144,'-1'-2'156,"-2"-4"335,2 11 414,0-5-696,1 0-1,-1 0 1,0 0 0,0 0-1,0 0 1,1 0 0,-1 1 0,0-1-1,0 0 1,1 1 0,-1-1-1,0 1 1,1-1 0,-2 1-1,3 1-166,0 0 0,0-1 0,0 1-1,0-1 1,0 1 0,0-1-1,0 1 1,1-1 0,-1 1-1,0-1 1,1 0 0,-1 0 0,1 0-1,0 0 1,-1 0 0,1 0-1,0 0 1,-1-1 0,1 1-1,0 0 1,3 0 0,55 18 587,-13-8-356,-35-8-182,0 0-1,1 0 0,12 0 1,39 3 240,49 2 95,183-3 694,-277-4-1008,16 1 71,-1-1 0,37-5 0,24-4 16,104 4 1,-135 5-183,118 5 218,-26-8-159,165 4-344,-201 3 373,24 3 126,-1-3-365,-79-4 151,487-20 73,-126-3-164,-273 23-6,-53 1-6,258-8 364,-228 9-363,-29 0-113,133 5 70,-14-6 461,202-3-543,-329-1 347,66-5 51,-30-1-120,18-3 19,19 4-116,-49 4-188,-5 1 208,-65 3 66,-12 0-37,38 7 0,-39-3-120,40 0 0,-29-3 195,63 11-1,12 2 128,-103-14-222,27 7 0,-30-4-12,0-2 0,1 0 0,13 0 0,2-2 497,-32 2-779,3-1 288,-1-1 1,1 0-1,0 0 1,0 0-1,-1 1 1,1-1-1,0 0 1,-1 0-1,1 0 1,0 0 0,-1 1-1,1-1 1,0 0-1,0 0 1,-1 0-1,1 0 1,0 0-1,-1 0 1,1 0-1,-1 0 1,1 0-1,0 0 1,-1 0-1,1 0 1,0 0 0,-1 0-1,1 0 1,0 0-1,-1-1 1,-65-16 519,42 11-394,-79-13 158,78 14-240,-75-23 94,90 24-136,-1 1 64,0-1 0,0-1-1,0 1 1,0-2 0,1 0 0,0 0 0,-13-11 0,4 1 41,12 11 3,0-1 0,0 0 0,-5-7 0,-6 0-46,16 11-41,-1 1 0,0-1 0,0 0 0,1 0-1,0 0 1,-4-4 0,-7-8 80,10 11-108,1 0 0,-1 0 1,0 0-1,1-1 0,-1 1 0,-1-6 1,-5-2-195,8 11 166,0-1 0,1 0 1,-1 1-1,0-1 0,1 0 1,-1 1-1,0-1 0,1 0 0,-1 0 1,1 1-1,0-1 0,-1 0 1,0-2-1,1 3 30,0 0-1,0 0 1,0 0 0,0 0-1,0 0 1,0 0 0,0 0-1,0 0 1,-1 0 0,1 0-1,0 0 1,0 0 0,0 0-1,0 0 1,0 0 0,0 0-1,0 0 1,0 0 0,-1 0-1,1 0 1,0 0 0,0 0-1,0 0 1,0 0 0,0 0-1,0 0 1,0 0 0,0 0-1,-1 0 1,1 0 0,0 0-1,0 0 1,0 0 0,0 0-1,0 0 1,0 0 0,0 0-1,0 0 1,0 1 0,0-1-1,0 0 1,0 0 0,-1 0-1,4 4 8,0 0-1,1 0 1,-1 0 0,1-1-1,0 1 1,-1-1-1,1 0 1,1 0-1,-1 0 1,6 2 0,-6-2-29,-1-1 1,1 1 0,-1 0-1,5 5 1,-5-5 43,0 0 0,0-1 1,0 1-1,0-1 0,0 1 1,6 2-1,24 9 22,0 0 1,47 11 0,111 17 358,-156-35-324,56 7-166,-69-12 56,-20-2 36,1 0 0,0 0 1,-1 0-1,1 1 0,0-1 1,-1 1-1,5 1 0,-6-2 18,-1 0 1,0 1-1,1-1 0,-1 0 0,1 0 0,-1 1 0,1-1 0,-1 0 1,1 0-1,-1 0 0,1 0 0,-1 0 0,1 1 0,-1-1 0,1 0 1,-1 0-1,1 0 0,-1 0 0,1-1 0,-1 1 0,1 0 1,-1 0-1,0 0 0,1 0 0,-1 0 0,1-1 0,-1 1 0,1 0 1,-1 0-1,1-1 0,-1 1 0,1-1 0,-3-2 459,-6 4-287,-1 1-138,-1 0 0,-16 3 0,-12 1 5,2 5 83,-1 2 1,2 1-1,0 1 1,-58 36 0,72-36-71,-34 30 1,48-37-72,-1 0 0,2 0 1,-1 1-1,-8 15 0,1-1-51,-5 12-977,54-74-11251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39.2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74 480,'0'-5'1248,"5"2"-992,-2-2 160,-3-6 544,5 8-608,0-8-96,0 6-160,-5-3-96,0-3 32,8 0-672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40.7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1 832,'-1'6'181,"0"1"1,-1-1-1,0 1 0,0-1 1,-3 8-1,-4 9-181,8-21-11,0-1 1,0 1 0,0 0-1,1 0 1,-1 0-1,1 0 1,-1 0-1,1 0 1,0 0-1,0 0 1,0 0-1,0 0 1,0 0-1,0 0 1,0 0-1,1 2 1,0-2 24,-1 0-1,0 0 1,1 1 0,-1-1-1,0 0 1,0 0-1,-1 1 1,1-1 0,0 0-1,-1 0 1,1 0 0,-1 0-1,0 0 1,-1 3 0,1-2 25,-1 0 1,1 0 0,0 0 0,-1 0 0,1 1-1,1-1 1,-1 0 0,0 7 0,-1 30-377,2-24 161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41.6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1152,'0'4'87,"0"-1"0,1 1 0,0 0 0,0-1 0,0 1 0,2 5 0,3 7 317,1 6 28,16 30-1,-13-31-220,10 32 1,-17-45-116,0-1 0,8 16 0,-23-45 647,7 12-560,-1 0 1,0 1-1,-12-16 1,17 23-150,-2-1 57,0 0 1,-1 0-1,1 0 0,-1 0 0,-4-3 1,8 6-89,-1-1 1,1 1 0,-1 0-1,0-1 1,1 1 0,-1 0-1,0 0 1,1-1 0,-1 1-1,0 0 1,0 0 0,1 0-1,-1 0 1,0 0 0,0 0-1,1 0 1,-1 0 0,0 0-1,1 0 1,-1 1 0,0-1-1,1 0 1,-1 0 0,0 1-1,1-1 1,-1 0 0,0 1-1,1-1 1,-1 1 0,1-1-1,-1 1 1,1-1 0,-1 1-1,1-1 1,-1 1 0,1-1-1,-1 1 1,1 0 0,0-1-1,-1 1 1,1 1 0,-5 8-12,1 0 0,1 1 0,0 0 0,1 0 0,0 0 0,0 0 0,0 15 0,3-20 1,-1-1 0,1 1 0,0-1 0,0 1 0,0-1 0,1 0 0,-1 0 0,1 0 0,5 9 0,3-12-1193,-9-2 1029,1 0-1,-1 0 1,1 0-1,1 0 1,14 2-1702,-4-2 785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43.0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1568,'-5'19'746,"4"-17"-747,1 0 1,0-1-1,-1 1 1,1 0-1,-1 0 1,0 0 0,1-1-1,-1 1 1,-1 1-1,1 0 9,-1-1 0,1 0 0,0 0 0,1 0 0,-1 1 1,0-1-1,1 0 0,-1 1 0,1-1 0,0 3 0,0 28 621,0-21-237,0 18 434,4-23-842,-4-7 23,1 0 0,-1 1 0,0-1 0,1 0 1,-1 0-1,0 0 0,1 0 0,-1 0 0,0 0 0,1 0 0,-1 0 0,0 0 0,1 0 0,-1 0 0,0 0 0,1 0 0,-1 0 0,1 0 0,-1 0 1,0 0-1,1 0 0,-1-1 0,0 1 0,0 0 0,1 0 0,-1 0 0,0-1 0,1 1 0,-1 0 0,9-13-45,2-15-120,-10 25 146,0-1 0,1 1-1,-1 0 1,1 0 0,0 0 0,0 0-1,0 0 1,0 1 0,5-5 0,-6 5-40,1-1 0,-1 1 0,0 0 0,0 0 0,0-1 0,0 1 0,0-1 0,0 1 0,0-1 0,-1 1 0,1-6 0,2-1 190,-6 13 33,-2 7-179,0 0 0,1 0 1,0 0-1,0 0 0,2 0 0,-4 21 0,1-7 170,-11 42 602,-5 31-1107,16-40-334,5-56 522,-1 1 1,1-1 0,0 0 0,0 1-1,0-1 1,0 1 0,0-1 0,1 1 0,-1-1-1,1 1 1,1 3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43.4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66 640,'-5'-15'256,"5"8"-192,0-1 64,0 4-96,0 0 64,0 0-64,0 0 128,0 0-96,0-4 32,0 5-32,0-1-32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43.8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1 1056,'-3'4'73,"0"1"1,0 0-1,0 0 1,1 0-1,0 0 1,0 1-1,0-1 1,-1 10-1,-1-3-105,0 1-1,-1-1 1,-1 0-1,-11 19 1,11-20 114,-2 5 163,0 0 0,2 0 0,0 1 0,-5 23 0,4-4-407,-2 37 1,9-57-245,2 0-639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50.2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 63 992,'-10'0'6197,"21"-11"-5797,-10 9-349,-1 0 1,1 0-1,0-1 0,-1 1 1,1 0-1,-1 0 0,0-1 0,1 1 1,-1 0-1,0-1 0,-1-3 1,1-5-209,-15 3 279,14 7-267,1 1 183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07:55.0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96 123 1152,'0'-8'1501,"0"8"-1488,0 0 0,0 0 0,0 0 0,0-1 0,-1 1 0,1 0 0,0 0 0,0 0 0,0 0 0,0 0 0,0 0 0,0 0 0,-1 0 0,1 0 0,0 0 0,0 0 0,0 0 0,0 0 0,0 0 0,0 0 0,-1 0 0,1 0 0,-1 1 156,1-1-156,0 1 0,0-1 0,0 0 0,0 0 0,0 0 0,-1 0 0,1 0 0,0 0 0,0 0 0,0 1 0,0-1 0,-5 6 33,4-4 0,-1 0 1,0 0-1,0 0 1,1 0-1,-1 0 1,0-1-1,-1 1 1,1 0-1,0-1 1,0 0 0,-1 1-1,1-1 1,-4 1-1,-4 3 940,7-4-901,0 0 0,0-1-1,0 1 1,-1-1 0,1 0 0,0 0 0,0 0 0,-15-2 1934,24-3-1944,-4 5-166,11 1 95,-12-1 7,-1 0-1,0 0 1,1 0 0,-1 0-1,0 0 1,1 0-1,-1-1 1,0 1-1,1 0 1,-1 0-1,0 0 1,1 0-1,-1 0 1,0 0 0,1-1-1,-1 1 1,0 0-1,0 0 1,1 0-1,-1-1 1,0 1-1,0 0 1,1 0-1,-1-1 1,0 1 0,0 0-1,0-1 1,0 1-1,1 0 1,-1 0-1,0-1 1,0 1-1,4-9-37,-3 8 48,-1 1-1,1-1 1,-1 0-1,1 1 1,-1-1-1,1 0 1,-1 0 0,0 0-1,1 1 1,-1-1-1,0 0 1,0-1-1,9-14 183,-7 9-91,-1 1-1,1-1 0,-1 0 1,-1 1-1,0-1 1,1 0-1,-3-12 1,1 1 553,1-4-809,0 21 86,-13 8-332,3 4 153,9-10 151,0 0-1,0 0 1,0 1-1,0-1 0,0 0 1,0 0-1,0 0 1,0 1-1,1-1 0,-1 0 1,0 1-1,1-1 1,-1 1-1,0 1 0,-5 30-3539,5-14 1274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37.2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228 189 640,'0'0'109,"1"1"-34,-1 0 0,0 0-1,1 0 1,-1 1 0,0-1 0,0 0 0,0 0 0,0 0 0,0 0 0,0 1-1,0-1 1,0 0 0,0 0 0,-1 2 0,-2 10 337,-1 0 0,0-1 0,-7 16 0,2-14-292,1-1 0,-2 0 1,1 0-1,-2-1 0,-14 14 1,2-3 26,-41 35 126,25-24-290,31-27 156,43-31-237,-2-2 0,52-49 1,-84 74 214,-20 17-74,-83 56 1268,93-70-1348,8-2 37,1 0-1,0 0 0,0 0 1,0 0-1,0 0 0,-1 0 1,1 0-1,0 0 0,0 0 1,0 0-1,0 0 0,0 0 1,-1 0-1,1-1 0,0 1 1,0 0-1,0 0 1,0 0-1,0 0 0,0 0 1,-1 0-1,1-1 0,0 1 1,0 0-1,0 0 0,0 0 1,0 0-1,0 0 0,0-1 1,0 1-1,0 0 1,0 0-1,0 0 0,0 0 1,0-1-1,0 1 0,0 0 1,0 0-1,0 0 0,0-1 1,0 1-1,0 0 0,0 0 1,0 0-1,0 0 1,0 0-1,0-1 0,0 1 1,1 0-1,-1 0 0,0 0 1,0 0-1,0 0 0,0-1 1,0 1-1,0 0 0,1 0 1,54-79 101,16-17-166,-10 16-57,-60 78 140,1-1 0,-1 1-1,0-1 1,0 1 0,-1-1-1,1 0 1,0-4-1,2-6-248,-3 12 230,4-11-21,0-1 0,-1 0-1,-1 1 1,2-22 0,-4 34 18,0 0 0,0-1 0,0 1 0,0-1 0,0 1 0,-1-1 0,1 1 0,0-1 0,0 1 0,0 0 0,0-1 0,0 1 0,-1-1 0,1 1 0,0 0 0,0-1 0,-1 1 0,1 0 0,0-1 0,-1 1 0,1 0 0,0-1 0,-1 1 0,1 0 0,0 0 0,-1-1 0,0 1 0,-13-1 159,-13 9 111,13 1-277,0-1 1,0 2-1,1-1 0,0 2 1,1 0-1,0 1 0,-17 21 1,4-7-69,11-14 414,14-12-332,0 0 0,0 0 1,0 0-1,0 0 0,0 0 1,0 0-1,0 0 0,0 0 1,0 0-1,0 0 0,0 0 1,0 0-1,0 0 0,0 0 1,0 0-1,0 0 0,0 0 1,0 0-1,0 0 0,0 0 1,0 0-1,0 0 0,0 0 1,0 0-1,-1 0 0,1 0 1,0 0-1,0 0 0,0 0 1,0 0-1,0 0 0,0 0 1,0 0-1,0 0 0,0 0 1,0 0-1,0 0 0,0 0 1,0 0-1,0 0 0,0 0 1,0 0-1,0 0 0,0 0 1,0 0-1,0 0 0,0 0 1,0 0-1,-1 0 0,1 0 1,0 0-1,0 0 0,0 0 1,3-7 36,5-10-10,12-17-23,1 2 0,2 1-1,38-43 1,-52 65 66,-11 13-9,-15 17 28,2-5 27,9-9-31,-1 0-1,1 0 0,-1-1 0,-11 7 0,17-13-77,1 1 1,0-1-1,0 0 1,0 0-1,-1 0 0,1 0 1,0 0-1,-1 1 0,1-1 1,0 0-1,0 0 0,-1 0 1,1 0-1,0 0 1,0 0-1,-1 0 0,1 0 1,0 0-1,-1 0 0,1 0 1,0 0-1,0 0 0,-1 0 1,1 0-1,0 0 1,0-1-1,-1 1 0,1 0 1,0 0-1,0 0 0,-1 0 1,1 0-1,0-1 1,0 1-1,-1 0 0,1 0 1,0 0-1,0-1 0,0 1 1,0 0-1,-1 0 0,1-1 1,0 1-1,0-1 1,-4-15 5,2 6 136,-2-1 90,4 10-224,-1 0-1,1-1 1,-1 1 0,1 0 0,-1 0 0,1 0 0,-1-1 0,0 1 0,1 0 0,-1 0 0,0 0 0,-1-1-1,1 2-54,28 10-749,-26-9 732,0-1 0,1 1-1,-2-1 1,1 1 0,0 0-1,0-1 1,0 1 0,0 0-1,0 0 1,0 0-1,-1 0 1,1 0 0,0 0-1,-1 0 1,1 0 0,-1 0-1,1 0 1,0 1-1,5 38-4520,-2-28 3460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38.9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0 736,'-13'52'736,"12"-50"-681,0 1-1,0-1 1,0 1-1,0-1 1,0 0-1,-1 1 1,1-1 0,-4 3-1,-6 11 175,9-12-140,-1 0 0,1 0 1,-1 0-1,0 0 0,0-1 0,0 1 0,0-1 1,0 0-1,-1 0 0,-8 4 1181,12-7-1250,2-6 268,7-7-443,22-9 30,-21 14 123,0 1 0,1 0-1,13-7 1,-15 11 30,-7 6 32,-10 12 30,5-10-97,-4 4 140,0 0-1,-1 0 1,0 0 0,0-1 0,-1 0 0,0-1-1,0 0 1,-1 0 0,-14 7 0,35-27 255,-6 6-449,0 1 0,0-1 0,7-5 0,14-15 45,-25 27-54,2 0 108,-3 0-47,0 0 0,0 0 0,0 0 0,1 0 0,-1-1 0,0 1 0,0 0 1,0 0-1,1 0 0,-1 0 0,0 0 0,0 0 0,0 0 0,1 0 0,-1 1 1,0-1-1,0 0 0,0 0 0,0 0 0,1 0 0,-1 0 0,0 0 0,0 0 0,0 0 1,0 0-1,1 1 0,-1-1 0,0 0 0,0 0 0,0 2-33,0-1 0,0 0 0,0 1 0,0-1 0,0 1 0,-1-1 0,1 0 0,0 1 0,-1-1 0,1 0 0,-1 0-1,0 1 1,1-1 0,-1 0 0,0 0 0,0 0 0,0 0 0,1 1 0,-1-1 0,-1-1 0,1 1 0,0 0 0,0 0 0,0 0 0,-1 0 0,-7 6 85,-12 3-27,-4 6 458,19-15-204,11-5-49,21-8-287,13-7-81,-27 13-26,6-4 617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30.6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 1 1312,'-2'0'606,"5"4"-814,9 13 3229,-10-16-2955,-1 1 0,0-1 0,0 1 0,0 0 0,0-1 1,0 1-1,0 0 0,-1 0 0,1 0 0,0-1 1,-1 1-1,1 0 0,-1 0 0,0 0 0,0 0 1,0 3-1,2 11 381,0-1 0,0 0 0,2 0 0,4 15-1,-5-24-372,0-1-1,0 0 1,0-1-1,8 9 0,-4-3-24,-3-3 4,0-1-1,0 1 0,-1 0 0,0 0 1,0 0-1,0 1 0,-1-1 1,-1 1-1,2 9 0,14 116 173,-8-49-135,30 120 896,-36-196-993,0 0-1,0 1 1,0-1 0,1 0-1,1-1 1,-1 1-1,11 12 1,3 0 186,25 22 1,-32-32-128,1 3-52,0 0-1,-1 0 1,-1 2-1,0-1 1,-1 1-1,0 0 1,-1 1-1,-1 0 1,8 27-1,30 59 447,-4-8-65,16 39-253,-52-121-118,13 22 1,-12-24 106,-1 0 1,8 20-1,-4-4 118,18 32 1,2 7-280,5 34 304,-22-57-111,3-2-1,1 0 0,23 41 0,-25-53-197,-11-21 46,1 0 0,0 0 0,0 0 0,6 7 0,28 39 168,-28-37-94,1-1 0,21 24 1,-13-20-57,0 2-1,-2 1 1,0 0 0,19 36 0,0 15 66,-21-41-153,19 31-1,-8-18 287,-17-28-129,1-1 0,0 0 1,18 20-1,-16-21 38,-6-7-103,1-1 0,0 0 0,8 6 0,17 14-111,-14-13 88,0 0-1,25 15 0,11-2 122,90 31 1,-28-13 66,-93-34-145,-1 2 1,0 1 0,30 24 0,-42-30 9,6 5 71,16 18 1,2 2-40,-2-3-75,-21-18-16,20 15 1,-7-7-69,-14-12 85,1 0 0,13 9-1,65 37 74,80 42 574,-147-85-641,22 8 228,-33-14-253,0 0 0,0 0 0,14 11 0,10 4 23,8 5 113,-33-18-105,0-1-1,1 0 1,0-1-1,0 0 1,0-1-1,22 6 1,122 20 294,-1-6-373,-126-20 59,21 7 118,2 3-53,-27-8-62,-1 1 0,38 16 0,-46-16 31,1-1 0,27 7 0,-8-4-88,81 25 449,-87-23-427,1-2 0,53 9 0,-51-11 67,59 19 0,2 2 34,-12-5-53,-33-9 50,-29-8-70,31 5 0,53 8-1,255 0 213,-333-20 27,47-9-1,9-1-159,-31 8 0,58-2-38,297 5 294,-385 1-338,-1 1 0,1 1 1,20 6-1,16 3-78,-2-4-56,151 17 330,-90-12-252,-23-1 360,-63-9-413,36 1 222,-43-3-130,30 6 0,-1-1 18,-12-3 55,43 3-92,182-6 293,-256-1-217,-1 0 0,1 0 0,13-4 0,-13 2 64,-1 2-1,1-1 0,15 0 1,65-5 95,-36 5 77,75-13 0,-89 9-178,-9 4-288,36 0 0,-48 2-289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0.1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1 640,'-2'5'84,"-1"0"1,1-1-1,-1 1 0,0-1 0,-6 8 1,-4 4 273,-22 40 1034,32-54-1319,4-2-72,-1 0 0,0 0 0,0 0 1,0 0-1,0 0 0,0 0 0,1 0 0,-1 0 0,0 1 0,0-1 0,0 0 0,0 0 0,0 0 0,0 0 0,0 0 0,1 0 0,-1 0 0,0 0 0,0 0 0,0 0 0,0 0 0,0 1 1,0-1-1,0 0 0,0 0 0,0 0 0,1 0 0,-1 0 0,0 0 0,0 0 0,0 1 0,0-1 0,0 0 0,0 0 0,0 0 0,0 0 0,0 0 0,0 0 0,0 1 0,0-1 1,0 0-1,0 0 0,0 0 0,0 0 0,0 0 0,0 1 0,0-1 0,0 0 0,-1 0 0,1 0 0,0 0 0,0 0 0,0 0 0,0 0 0,0 1 0,0-1 0,0 0 0,0 0 0,0 0 1,0 0-1,-1 0 0,1 0 0,0 0 0,0 0 0,0 0 0,0 0 0,2 1 21,-1-1-1,1 1 1,0-1-1,0 0 1,0 0 0,0 0-1,0 0 1,0 0-1,9-1 985,5 8-2131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2.1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0 736,'16'51'875,"-15"-50"-846,-1 1 0,0-1 1,0 0-1,-1 1 1,1-1-1,0 0 1,0 0-1,-1 1 0,1-1 1,0 0-1,-1 0 1,0 0-1,1 1 1,-2 0-1,-11 19 697,10-17-581,-58 73-424,41-54-1213,5-7 820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2.8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0 1472,'-10'16'544,"10"0"-416,-8-5-32,4 0 384,-4 5-288,-2-1 64,-3 1-160,5-2 0,-1 2-32,1-5-64,0 2 32,-2-7 32,10-1-32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4.9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4 1056,'8'-4'2560,"-8"27"-2464,0-17-41,0-1 0,-1 1 1,1-1-1,-1 1 0,-1-1 1,1 1-1,-1-1 0,0 0 0,0 0 1,-4 6-1,-6 19 622,11-28-591,0 0 0,-1 0 1,1-1-1,0 1 0,-1-1 0,1 1 0,-4 1 0,5-3-73,-1 1-1,1-1 0,-1 0 0,1 0 0,0 1 0,-1-1 0,1 0 0,-1 0 0,1 0 0,0 1 1,-1-1-1,1 0 0,-1 0 0,1 0 0,-1 0 0,1 0 0,-1 0 0,1 0 0,0 0 0,-1 0 1,1 0-1,-1 0 0,1-1 0,-1 1 0,1 0 0,-1 0 0,1 0 0,0 0 0,-1-1 0,1 1 1,0 0-1,-1 0 0,1-1 0,0 1 0,-1 0 0,1-1 0,0 1 0,-1 0 0,1-1 0,-1 0-8,1-1 0,-1 1-1,1 0 1,0 0-1,-1 0 1,1 0-1,0-1 1,0 1 0,0 0-1,0 0 1,0 0-1,0-1 1,0 1-1,0 0 1,0 0 0,1-1-1,-1 1 1,0 0-1,1 0 1,-1 0-1,1-1 1,15-21-72,-6 12 6,-8 8 44,0 0 0,0 1 0,0-1 0,1 1 0,-1-1 0,1 1 0,0 0 0,3-2 0,1-1-359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6.6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 64,'0'0'1,"0"0"0,-1 0 0,1 0 1,0 0-1,-1 0 0,1 0 0,0 0 0,0 0 0,-1 0 0,1 0 0,0 0 1,-1 0-1,1 0 0,0 0 0,0 1 0,-1-1 0,1 0 0,0 0 0,0 0 1,-1 0-1,1 1 0,0-1 0,0 0 0,0 0 0,-1 0 0,1 1 1,-5 4 202,4-4-136,0-1-1,1 1 1,-1 0 0,1 0 0,0 0 0,-1 0 0,1 0 0,0 0 0,-1-1 0,1 1 0,0 0 0,0 0-1,0 0 1,0 1 0,-1 5-5,-1-1 1,0 0-1,0 0 0,0 0 0,0 0 0,-1 0 1,0 0-1,0-1 0,-7 9 0,2-2 548,-3 0 45,10-12-643,0 1-1,0 0 0,0-1 1,0 1-1,0 0 0,0 0 0,1 0 1,-1 0-1,0 0 0,0 0 0,1 0 1,-1 1-1,0-1-1,1 0 0,0 0 0,-1 0 1,1 0-1,0 0 0,-1 0 0,1 0 0,-1 0 0,0-1 1,1 1-1,-1 0 0,0 0 0,1-1 0,-1 1 0,0 0 1,0-1-1,1 1 0,-1 0 0,0-1 0,0 1 0,0-1 1,0 0-1,0 1 0,0-1 0,0 0 0,0 0 0,0 1 1,0-1-1,0 0 0,0 0 0,-2 0 182,13-5-167,33-28-127,-2 6 126,-29 18-67,1 0-1,0 1 1,17-7 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7.7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95 1248,'0'0'13,"0"0"1,0 0-1,-1 0 0,1 0 1,0 0-1,0 0 1,0 0-1,0 0 0,-1 0 1,1 0-1,0 0 1,0 0-1,0 0 0,0 0 1,0 0-1,-1 0 0,1 0 1,0 0-1,0 0 1,0 0-1,0 0 0,0-1 1,-1 1-1,1 0 1,0 0-1,0 0 0,0 0 1,0 0-1,0 0 0,0-1 1,0 1-1,0 0 1,-1 0-1,1 0 0,0 0 1,0-1-1,0 1 0,0 0 1,0 0-1,0 0 1,0 0-1,0-1 0,0 1 1,0 0-1,0 0 1,9-5 165,-8 4-145,1 0 0,-1 1 0,1-1-1,-1 0 1,0 0 0,1 0-1,-1 0 1,0 0 0,1 0 0,-1 0-1,1-2 1,-1 1-5,0 0 0,1 0 1,-1 0-1,1 0 0,-1 0 0,1 0 0,-1 0 0,1 0 1,0 1-1,0-1 0,0 1 0,0-1 0,0 1 1,0 0-1,1 0 0,-1 0 0,0 0 0,5-1 1,16-17 215,-22 19-223,3-2 48,0 0 0,0 1 0,-1-1-1,1 0 1,-1-1 0,1 1 0,-1-1 0,3-2 0,-6 8 70,0 0 0,0-1 0,-1 1 1,1 0-1,-1 0 0,1 0 0,-1 0 1,0 0-1,-2 4 0,-20 27-1299,10-14-930,6-8 964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49.8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2 1056,'0'-1'563,"-5"2"63,-1 12-332,4-9-187,0 0 1,-1 1-1,0-1 0,0 0 1,-5 5-1,-13 17 422,19-22-536,0 0 1,0 0-1,-1-1 1,1 1-1,-1-1 1,0 1-1,0-1 0,0 0 1,0 0-1,-1 0 1,1-1-1,-6 4 1,7-5 38,1 0 0,-1 0 0,1 0 0,-1-1 0,0 1 0,1 0 0,-1-1 0,0 1 0,1-1 0,-1 0 0,0 1 0,0-1 0,-2 0 0,1 0 88,1 0 44,7-4-112,-3 2-44,1 0 0,-1 0 0,0 0 0,0 0 0,0 0 0,0-1 1,-1 1-1,3-4 0,10-13-156,-5 11 96,-6 6 44,0 0 1,-1 0-1,0 0 1,1-1-1,-1 1 1,0-1-1,3-4 1,2 0 159,9-8 335,-15 9-264,-11 4-98,9 2-114,-1 1 0,1-1 0,-1 1 0,1 0 0,-1-1 1,1 1-1,0 0 0,-1 0 0,1 0 0,0 0 1,0 0-1,-3 2 0,-3 4-92,-8 4 130,1 0 0,1 0 1,-14 17-1,26-27-52,0 0-1,0 0 1,0 0 0,0 0 0,0 1-1,0-1 1,0 0 0,1 1 0,-1-1 0,0 1-1,1-1 1,0 1 0,-1-1 0,1 1-1,0-1 1,-1 1 0,1-1 0,0 3 0,1-3-112,-1 0 0,1 0 0,-1 0 1,32 14-3787,-17-11 3202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51.3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93 992,'2'-1'67,"-1"1"0,1-1-1,-1 0 1,1 0 0,-1 0 0,1 0 0,-1-1 0,0 1-1,0 0 1,0-1 0,1-1 0,20-24 864,-20 24-931,1 0 1,0 0-1,-1 0 0,1 1 0,1-1 0,2-2 0,14-11 21,-20 15-15,1 1 1,-1-1 0,1 1 0,-1 0-1,1-1 1,-1 1 0,1 0 0,-1-1 0,1 1-1,0 0 1,-1 0 0,1 0 0,0-1-1,-1 1 1,1 0 0,12-2 1575,-15-1-1333,2 3-276,-2-2-249,1 2 249,1 0-1,0 0 0,-1 0 1,1 0-1,0 0 1,0-1-1,-1 1 1,1 0-1,0 0 1,-1 0-1,1 0 0,0 0 1,0 0-1,-1 0 1,1 1-1,-1-1 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52.5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57 736,'-6'-4'268,"12"3"94,-5 1-323,1 0-1,-1-1 1,0 1-1,0 0 1,1 0-1,-1-1 1,0 1-1,0-1 1,1 1-1,-1-1 1,0 0-1,1 0 1,6-4 18,-8 5-67,1-1 1,0 1-1,-1 0 1,1 0-1,-1-1 0,1 1 1,-1-1-1,1 1 1,20-19 2606,-21 18-2536,0 1-39,0 0 1,0-1-1,0 1 1,0 0-1,0 0 0,0-1 1,0 1-1,0 0 1,0 0-1,0-1 1,0 1-1,0 0 0,0 0 1,0-1-1,0 1 1,0 0-1,0 0 1,-1-1-1,1 1 1,0 0-1,0 0 0,0 0 1,0-1-1,-1 1 1,1 0-1,0 0 1,0 0-1,0 0 0,-1-1 1,1 1-1,0 0 1,0 0-1,-1 0 1,1 0-1,0 0 0,0 0 1,-1 0-1,1 0 1,0 0-1,0 0 1,-1 0-1,1 0 0,0 0 1,-1 0-1,1 0 1,0 0-1,0 0 1,-1 0-1,1 0 0,-3 0-66,3 0 42,-1-1-1,1 0 1,0 1 0,0-1-1,-1 1 1,1-1 0,0 1-1,0-1 1,0 0 0,0 1-1,0-1 1,0 1-1,0-1 1,0 0 0,0 1-1,0-2 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2:55.6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0 480,'0'8'1776,"3"-6"-1842,-2-2 68,-1 0 0,0 0-1,1 0 1,-1 0 0,0 0 0,0 0-1,1 0 1,-1 0 0,0 0 0,1 0 0,-1 0-1,0 0 1,0 0 0,1 1 0,-1-1 0,0 0-1,0 0 1,1 0 0,-1 0 0,0 1-1,0-1 1,0 0 0,1 0 0,-1 1 0,1 1 18,0-1 0,0 1 0,0-1 1,1 1-1,-1-1 0,0 1 0,1-1 0,-1 0 1,1 1-1,-1-1 0,3 1 0,-3-1-24,1 0-1,-1-1 0,0 1 1,0 1-1,1-1 1,-1 0-1,0 0 0,0 0 1,0 1-1,1 1 1,-1-1-55,2-1 130,0 0 32,0 0-1,0 0 1,-1-1 0,2 1 0,4 0 0,30-4 820,-38 3-895,1-1 0,-1 1 0,1 0 0,-1 0 0,1-1 0,-1 1 0,1 0 0,-1 0 0,1-1 0,-1 1 0,1 0 0,-1-1 1,0 1-1,1-1 0,-1 1 0,0-1 0,1 1 0,-1-1 0,0 1 0,0-1 0,1 1 0,-1-1 0,0 1 0,0-1 0,0 1 1,0-1-1,0 1 0,0-1 0,0 1 0,0-1 0,0 1 0,0-1 0,0 0 0,-8-7 303,6 9-367,-1-1 0,1 0 0,0 1 0,-1-1 0,1 1 0,0 0 0,0 0 0,0 0 0,-1 0 0,1 0 0,0 0 1,0 0-1,0 1 0,-3 2 0,-18 30-3564,22-20 2859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39.67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233 3 1056,'0'-2'197,"0"1"20,5 4 990,-4-3-1012,-1 0 0,1 1 0,0-1 0,-1 0 0,1 0 0,0 1 0,-1-1 0,1 0 0,-1 1 0,1-1 0,-1 1 0,1-1 0,-1 1 0,1-1 0,-1 1 0,1-1 0,-1 1 0,1 1 0,5 3 292,-3 3-210,-2 2-71,0 0 0,-1 0-1,-1 12 1,1-1-127,-4 350 987,5-296-785,-5 257-39,-3-121 467,5-49-477,2-141-138,0-15 13,1 0 0,1 0 1,-1 0-1,1 0 0,0 0 1,3 6-1,-3-7-85,-1-3-49,-1 0 0,1 0-1,-1 0 1,0 0 0,0 0 0,0 1-1,0 2 1,-5 2 2584,5-7-2517,-11-13 19,-1 0 1,0 1 0,0 1 0,-2 0 0,-23-16-1,20 15-33,-78-50-245,76 55 101,18 7 102,-1-1-1,1 1 1,-1-1 0,1 1 0,0-1-1,-1 1 1,1-1 0,0 0-1,0 1 1,-1-1 0,1 0-1,0 0 1,0 0 0,-1-1-1,2 1 39,-5-1-476,6 15 302,1-1-1,0 1 1,1-1-1,6 17 1,-9-28 141,8 21 126,20 37 0,-4-7-153,-13-34-26,-5-9 117,-5-9-33,-1 0 0,0 1-1,1-1 1,-1 0 0,0 1-1,1-1 1,-1 0 0,0 1 0,1-1-1,-1 0 1,1 1 0,-1-1-1,1 0 1,-1 0 0,1 0 0,-1 0-1,0 1 1,1-1 0,-1 0-1,1 0 1,-1 0 0,1 0-1,-1 0 1,1 0 0,-1 0 0,1 0-1,-1 0 1,1 0 0,-1-1-1,1 1 1,-1 0 0,1 0-1,-1 0 1,1-1 0,1 0 16,-1 1 0,0-1 0,0 0 0,1 0 0,-1 0 0,0 0 1,0 0-1,0 0 0,1-2 0,12-18-6,-8 11-3,1 0 0,-1 0 0,1 0-1,1 1 1,0 0 0,0 1 0,1 0 0,14-10 0,14-6-114,1 1 0,68-28 0,-92 47-2285,-27 8-1672,0 1 2940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02.5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40 480,'4'0'113,"-1"0"1,0-1-1,0 1 1,0-1-1,0 0 0,1 0 1,-1 0-1,-1 0 1,1-1-1,0 1 0,0-1 1,0 0-1,-1 0 1,1 0-1,-1 0 0,0 0 1,1 0-1,2-5 1,-5 7-89,0-1 0,0 1-1,0-1 1,1 1 0,-1-1 0,0 1 0,0-1 0,1 1 0,-1 0 0,0-1 0,0 1 0,1-1 0,-1 1 0,0 0 0,1-1 0,-1 1 0,0 0 0,1-1 0,-1 1 0,1 0 0,-1 0 0,1 0 0,-1-1 0,0 1 0,1 0 0,-1 0 0,1 0-1,0 0 1,-1 0 24,1 1 0,-1 0 0,0 0 0,1-1 0,-1 1 0,0 0 0,0 0 0,1-1 0,-1 1 0,0 0 0,0 0 0,0 0 0,0-1 0,0 2 0,-5 33 269,-16 0 268,18-20-481,4-13-54,-4 1-68,2-6 56,0 1 0,1-1-1,0 1 1,-1-1 0,1 1 0,0-4 0,1 3-29,1-1 0,-1 1 0,1 0 0,0 0 0,0-1 0,0 1 0,0 0 0,0 1 0,1-1 0,2-2 0,-1 1 32,-1 1 0,0-1 0,0 0 0,3-6 0,0 3-358,-5 7 320,-1-1 1,1 1-1,-1 0 1,1-1-1,-1 1 0,0-1 1,1 1-1,-1-1 1,0 1-1,1 0 0,-1-1 1,0 1-1,0-1 1,1 0-1,-1 1 1,0-1-1,0 1 0,0-1 1,0 1-1,0-1 1,0-1 74,-2 4-71,0 0 0,0 0 0,0-1 0,0 1 0,0 1 0,1-1 0,-1 0 0,-2 4 0,-2 3 122,-5 4 262,-16 16 0,25-28-395,1 0 0,0 0 0,1 1 0,-1-1 0,0 0-1,0 0 1,0 1 0,1-1 0,-2 2 0,2-2-3,0 0 1,-1 0 0,1 0-1,-1 0 1,1 0 0,-1 0-1,0 0 1,1-1 0,-1 1-1,0 0 1,0 0-1,1-1 1,-3 2 0,-22 21-1216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06.7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37 119 992,'-37'-2'5266,"38"5"-4966,1-1-1,-1 1 0,1 4 1,-2-7-280,0 1 0,0-1 1,0 0-1,0 1 0,1-1 0,-1 0 1,0 0-1,0 1 0,0-1 1,0 0-1,0 1 0,1-1 0,-1 0 1,0 0-1,0 1 0,0-1 1,1 0-1,-1 0 0,0 1 0,0-1 1,1 0-1,-1 0 0,0 0 1,1 0-1,-1 1 0,0-1 0,0 0 1,1 0-1,-1 0 0,0 0 1,1 0-1,-1 0 0,0 0 0,1 0 1,-1 0-1,0 0 0,1 0 1,-1 0-1,0 0 0,1 0 0,-1 0 1,0 0-1,0 0 0,1-1 1,-1 1-1,0 0 0,1 0 0,-1 0 1,3-3 302,0-3 177,-3 6-460,1-1 0,-1 1 0,1-1 1,-1 1-1,0-1 0,1 1 0,-1-1 0,0 0 0,0 1 0,1-1 0,-1 1 0,0-1 0,0 0 0,0 1 0,1-2 0,-1-2-28,1 0 1,0 0-1,1 1 0,-1-1 0,0 1 0,1-1 0,0 1 0,0-1 0,4-4 0,6-12-421,6-19-1537,-6 20-70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13.8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92 576,'0'1'10,"0"-1"0,0 0 0,-1 0 0,1 0 0,0 0 0,0 0 0,-1 1 0,1-1 0,0 0 0,0 0 0,0 0 0,-1 1 0,1-1 0,0 0 0,0 0 0,0 1 0,0-1 0,-1 0 0,1 1 0,0-1 0,0 0 0,0 0 0,0 1 0,0-1 0,0 0 0,0 1 0,0-1 0,0 0 0,0 0 1,0 1-1,0-1 0,0 0 0,0 1 0,0-1 0,3 18 74,-2-6-156,0-9 179,-1 0 0,-1 0 0,1-1 1,0 1-1,-1 0 0,0 0 0,1 0 1,-1 0-1,0 0 0,-1-1 0,1 1 1,0 0-1,-1-1 0,1 1 0,-1-1 1,0 0-1,-3 4 0,-6-1 1294,10-5-1394,1 0-1,0 0 1,-1 0-1,1 0 1,-1 0-1,1 0 1,0 0-1,-1 0 1,1 0-1,0 0 1,-1 0-1,1 0 1,-1 0-1,1 0 1,0 0-1,-1-1 1,1 1-1,0 0 1,-1 0-1,1 0 1,0-1-1,-1 1 1,1 0-1,0 0 1,-1-1-1,1 1 1,0 0-1,-2-2 129,4 0-145,0 1 1,0-1-1,0 0 1,-1 0-1,1 0 1,-1 0-1,1-1 1,1-3-1,-3 5 10,21-48 120,-14 32-769,10-20 0,-1 10-199,2-3-475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14.9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1 123 576,'4'0'1691,"-2"-7"-1425,12-15-145,-10 17-118,-1 0 0,0 0 0,4-8 1,-3 4-57,14-40 58,-17 42-448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16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66 576,'1'-8'717,"1"1"0,-2-1 0,1 0 0,-2-9 1,1 0-432,1 39-563,3-11 452,-3-10-191,-1 0 0,1 1 0,-1-1-1,1 1 1,-1-1 0,0 0 0,1 1-1,-1-1 1,0 1 0,0-1 0,0 1 0,0-1-1,0 1 1,0-1 0,0 0 0,-1 1-1,1-1 1,0 1 0,-1-1 0,1 0-1,-2 3 1,-16 29-1968,14-22 971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17.8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34 832,'0'0'53,"1"-1"1,0 1-1,-1-1 1,1 1-1,-1-1 1,1 0-1,0 1 1,-1-1-1,0 0 1,1 1-1,-1-1 1,1 0-1,-1 0 1,-15-23 2994,14 26-2942,0-1 0,1 1 0,-1 0 0,0 0 0,0-1-1,0 1 1,0-1 0,-1 1 0,1-1 0,-3 3 0,-17 16 740,19-19-870,1 0 0,0 0 0,0-1 0,0 1 0,0 0 0,-1 1 0,1-1 0,1 0 0,-1 0 0,0 0 0,0 1 0,0-1 0,1 0 0,-1 1 0,0-1 0,1 0 0,-1 1 0,1-1 0,0 1 0,0-1 0,-1 1 0,1-1 0,0 3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30.7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0 2496,'-21'11'2676,"20"-10"-2569,1 0 0,-1 1 0,-1 2 0,1 0-1,0 0 1,1 0 0,-1 1-1,1 5 1,-1 2-59,-1 77 400,-6 160 449,5-117-573,4-67-272,3 1 0,20 105-1,-24-171-51,5 24 82,-4-23-62,-1 0-1,0 0 0,1 0 1,-1 0-1,1 0 0,-1 0 1,1 0-1,0 0 0,-1 0 1,1 0-1,0 0 0,-1 0 1,1 0-1,0 0 0,0-1 0,2 2 1,-3-2 10,1-1 0,-1 1 1,1-1-1,-1 1 0,1-1 1,-1 1-1,1-1 0,-1 1 0,1-1 1,-1 0-1,0 1 0,1-1 1,-1 0-1,0 1 0,0-1 1,0 0-1,1 1 0,-1-1 0,0 0 1,0 1-1,0-2 0,1-8 113,0 0 0,-1-1 0,0 1-1,-3-20 1,-12-42 16,6 36-104,2 6 59,-3-16-10,1 1 1,-5-89-1,13 104-180,1 18 14,-1 1 0,1-1-1,3-18 1,0 24 9,-1 7 0,1 11 31,18 246 358,-21-250-178,-2-10 70,-2-17-92,-7-220 75,12 195-120,3 1 0,1-1 1,16-64-1,-21 108-90,2-7 15,0 0 0,0 1 0,0-1 0,5-8 0,-6 15-19,-1-1 1,0 0 0,1 1-1,-1-1 1,1 0-1,-1 1 1,0-1 0,1 1-1,-1-1 1,1 1-1,0-1 1,-1 1-1,1-1 1,-1 1 0,1-1-1,0 1 1,-1 0-1,1-1 1,0 1 0,0 0-1,-1 0 1,1-1-1,0 1 1,0 0-1,-1 0 1,1 0 0,0 0-1,0 0 1,-1 0-1,1 0 1,0 0 0,0 0-1,-1 0 1,1 1-1,0-1 1,-1 0-1,1 0 1,0 1 0,0-1-1,-1 1 1,1-1-1,-1 0 1,1 1 0,0-1-1,-1 1 1,1-1-1,-1 1 1,1 0-1,-1-1 1,1 2 0,4 5 2,0 0-1,-1 1 1,0-1 0,0 1 0,-1 0 0,0 0 0,0 0 0,3 15 0,-3-11 11,82 314-251,-78-296 456,7 56 0,-14-68 190,0-18-401,0 0 0,0 0 0,0-1 1,0 1-1,0 0 0,-1 0 0,1 0 1,0 0-1,0 0 0,0 0 0,0 0 0,0 0 1,0-1-1,0 1 0,-1 0 0,1 0 1,0 0-1,0 0 0,0 0 0,0 0 1,0 0-1,0 0 0,-1 0 0,1 0 1,0 0-1,0 0 0,0 0 0,0 0 1,0 0-1,-1 0 0,1 0 0,0 0 0,0 0 1,0 0-1,0 0 0,0 0 0,0 0 1,-1 0-1,1 0 0,0 0 0,0 1 1,0-1-1,0 0 0,0 0 0,0 0 1,0 0-1,0 0 0,-1 0 0,1 0 1,0 0-1,0 1 0,0-1 0,0 0 0,0 0 1,0 0-1,0 0 0,0 0 0,0 0 1,0 1-1,0-1 0,0 0 0,0 0 1,0 0-1,0 1 0,-7-14 95,7 13-98,-10-25 125,1 0 0,1-1 0,-9-51 0,1-79 218,13 119-254,-10-118 581,12 127-566,1 19-172,1 15-80,57 377 85,29-1-44,-72-329 215,27 67-1,-41-118-97,-1-1 1,1 0-1,-1 0 1,1 0-1,-1 0 1,1 1-1,0-1 0,0 0 1,-1 0-1,1 0 1,0 0-1,0-1 1,0 1-1,0 0 1,0 0-1,2 1 0,-2-2-6,0 0 0,-1 0-1,1 0 1,0 0 0,0 0-1,0 0 1,0 0-1,0-1 1,-1 1 0,1 0-1,0 0 1,0-1-1,0 1 1,-1-1 0,1 1-1,0 0 1,-1-1 0,1 1-1,0-1 1,-1 0-1,1 1 1,0-1 0,-1 1-1,1-2 1,10-14 61,-10 13-82,0 1-1,0 0 1,0 0-1,0 0 1,1 0-1,-1 0 1,1 0-1,0 0 1,-1 0-1,1 0 1,0 1 0,0-1-1,4-2 1,-6 4 6,1 0 0,0 0 0,-1 0 0,1 0 1,0 0-1,0 0 0,-1 0 0,1 1 0,0-1 1,-1 0-1,1 0 0,-1 0 0,1 1 0,0-1 1,-1 0-1,1 1 0,-1-1 0,1 0 1,0 1-1,-1-1 0,1 1 0,-1-1 0,0 1 1,2 0-1,9 19-112,-4-9 99,-5-8 35,0 1 1,1-1 0,-1 0-1,1 0 1,0-1-1,0 1 1,0 0-1,0-1 1,1 0-1,6 4 1,-9-6 11,1 1 1,-1-1-1,1 0 1,-1 1-1,1-1 0,-1 0 1,1 0-1,-1 0 1,1 0-1,-1-1 1,1 1-1,-1 0 0,1 0 1,-1-1-1,1 1 1,-1-1-1,0 0 0,1 1 1,-1-1-1,0 0 1,0 0-1,1 0 1,-1 0-1,0 0 0,0 0 1,0 0-1,0 0 1,0 0-1,0 0 1,0 0-1,-1-1 0,1 1 1,0-2-1,8-14 135,-1-1 0,-1 1 0,-1-1-1,8-37 1,-7 28 7,-5 18-45,-1-1 1,0 0 0,0-17-1,-1 39-149,1-1-1,3 14 1,-3-20-21,0 0 0,0-1 0,0 1 1,1-1-1,0 1 0,0-1 1,0 0-1,4 6 0,-6-10 48,0 0-1,1 1 0,-1-1 1,0 0-1,0 0 1,0 0-1,1 1 0,-1-1 1,0 0-1,0 0 1,1 0-1,-1 0 0,0 0 1,0 1-1,1-1 1,-1 0-1,0 0 1,1 0-1,-1 0 0,0 0 1,0 0-1,1 0 1,-1 0-1,0 0 0,1 0 1,-1 0-1,2-1 16,0 0-1,0-1 0,-1 1 1,1 0-1,-1-1 1,1 1-1,-1-1 0,1 1 1,-1-1-1,0 0 1,0 1-1,0-1 0,0 0 1,0 0-1,1-3 1,10-30 224,-8 14-150,-8 16 44,-5 7 103,9-2-236,-1 1 0,1-1-1,0 0 1,-1 0 0,1 0-1,-1 0 1,1 0 0,-1 0-1,1 0 1,0 0 0,-1 0 0,1 0-1,-1 0 1,1 0 0,-1 0-1,1 0 1,0 0 0,-1 0-1,1 0 1,-1 0 0,1-1 0,0 1-1,-1 0 1,1 0 0,-1-1-1,1 1 1,0 0 0,-1 0-1,1-1 1,0 1 0,0 0 0,-1-1-1,1 1 1,0 0 0,0-1-1,-1 1 1,1-1 0,0 0-1,-7-17 72,3 6-39,-1 0 0,0 0 0,-1 1 0,0-1 0,-1 1 0,0 1 0,-1 0 0,0 0 0,-10-10 0,14 16-46,-1 0 0,0 0 0,0 0 0,0 1-1,0 0 1,-1 0 0,1 0 0,-1 1 0,1-1 0,-1 1 0,0 1 0,0-1 0,0 1 0,0 0 0,-11 0 0,12 1-15,1 1 0,-1-1 0,0 1 0,1 0 0,-1 0 0,1 0 0,-1 1 0,1 0 1,-1 0-1,1 0 0,0 0 0,0 1 0,0-1 0,0 1 0,1 0 0,-1 0 0,1 1 1,0-1-1,-1 1 0,-3 7 0,-1 0-49,0 0 34,1 1-1,0 0 0,-6 14 1,13-25-100,13-2-5,-7 0 123,1-1 0,-1 0 0,0 0 0,0-1 0,0 0 0,0 0 1,-1 0-1,9-7 0,17-9-61,-12 10-1,-11 6 181,0-1 1,-1 0-1,0 0 0,1-1 0,10-9 0,-16 12-56,0 0 0,0-1 1,0 1-1,0-1 0,-1 0 0,1 0 0,-1 1 1,0-1-1,1 0 0,-1 0 0,-1 0 1,1 0-1,0-1 0,-1 1 0,1 0 1,-1 0-1,0 0 0,0 0 0,-1-5 1,-5-32 30,-2 0 0,-19-55 0,15 57 21,-33-91-84,40 120-29,0 0-1,0 0 1,0 1-1,-9-11 0,13 19 22,1-1 0,0 1 0,0 0-1,0-1 1,-1 1 0,1 0 0,0 0-1,-1-1 1,1 1 0,0 0-1,0 0 1,-1-1 0,1 1 0,0 0-1,-1 0 1,1 0 0,0-1 0,-1 1-1,1 0 1,-1 0 0,1 0-1,0 0 1,-1 0 0,1 0 0,-1 0-1,1 0 1,0 0 0,-1 0 0,1 0-1,-1 0 1,1 0 0,0 0-1,-1 0 1,1 0 0,0 1 0,-1-1-1,1 0 1,0 0 0,-1 0-1,1 0 1,0 1 0,-1-1 0,1 0-1,0 1 1,-1-1 0,1 0 0,0 0-1,0 1 1,-1-1 0,1 0-1,0 1 1,0-1 0,0 1 0,-11 25-264,8-16 225,-6 8 298,8-17-248,2-2-102,4-10-561,8-12-1612,0 0 1,31-37-1,-1 11-2191,-19 29 1935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35.9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34 1728,'6'-5'7460,"0"1"-7333,1 0 0,-1 1 0,0 0 0,13-4 1,-4 4-156,-8 2 136,-1-1 0,1 2 0,0-1 0,0 1 0,-1-1 0,1 2 0,0-1 0,6 2 0,-8-1-68,0 0-1,-1-1 1,1 1 0,7-2 0,-8 1-41,0 0 0,-1 0 1,1 0-1,0 1 0,-1-1 0,1 1 0,0 0 0,5 2 1,-6-2 30,-1 0 0,1 0 1,-1 0-1,1 1 0,-1-1 1,0 1-1,1-1 1,-1 1-1,0 0 0,0 0 1,0 0-1,-1 0 0,1 1 1,0-1-1,-1 0 0,1 1 1,-1-1-1,0 1 0,0-1 1,0 1-1,0 0 1,0-1-1,-1 1 0,1 0 1,-1 4-1,3 65 242,2-2 171,-4-59-451,0-1 1,1 0-1,0 0 1,5 12-1,2 13-205,-6-22 195,0-1 0,1 0 0,1 0-1,0 0 1,0 0 0,1-1 0,1 0 0,-1 0 0,14 14 0,-14-15 239,-6-9-215,0 0 0,1 0 0,-1-1 0,1 1 1,-1 0-1,1 0 0,0 0 0,-1 0 0,1-1 0,0 1 0,0 0 0,0-1 0,-1 1 1,1-1-1,0 1 0,1 0 0,11 6-4,-10-6 50,0 1 1,0 0-1,1-1 1,-1 0-1,0 0 0,1 0 1,3 1-1,1 0-28,-1-1 0,1 0 0,-1-1-1,0 0 1,1 0 0,-1 0 0,1-1 0,-1 0-1,1 0 1,-1-1 0,0 0 0,12-5 0,-15 5-635,0-1 1,-1 1-1,1 0 1,0-1-1,-1 0 1,0 0-1,1 0 1,-1 0-1,-1-1 1,1 1-1,0-1 1,-1 0-1,0 0 1,3-5 0,6-13-1625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36.7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246 0 1664,'-5'0'7829,"5"1"-7626,-3 2-99,0 1-1,0-1 1,1 1 0,-1 0 0,1 0 0,0 0 0,-2 6 0,-4 7 510,-8 16-278,1 0 0,-19 66 0,23-65-292,0-1 0,-2 0 0,-19 34 0,-38 48-1073,67-111-700,3-3 1152,-1 1 1,0-1-1,1 1 1,-1-1 0,0 1-1,1-1 1,0 1 0,-1 0-1,1-1 1,0 3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38.7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1 736,'-8'0'3856,"8"14"-3595,-5 86 1083,5-97-1236,-1-1-1,1 1 0,-1-1 1,0 0-1,0 0 1,0 1-1,0-1 1,0 0-1,-1 0 0,-1 3 1,-6 9 326,-1 9-185,-6 10 761,6-17-428,5-7-352,0-1 1,0 0-1,-13 14 1,27-27-3947,-5 3 2995,-1-1-1,0 1 1,0 0 0,4-6-1,6-16-1219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41.1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156 142 1568,'-1'-1'39,"0"1"0,0-1 0,1 0 0,-1 1-1,0-1 1,1 0 0,-1 0 0,1 1 0,-1-1 0,1 0 0,-1 0 0,1 0 0,-1 0 0,1 0-1,0 1 1,-1-1 0,1 0 0,0 0 0,0 0 0,0 0 0,0 0 0,0 0 0,0 0 0,0 0-1,0 0 1,1-1 0,-1-1 71,0 0 0,1 0 0,-1 1 0,1-1 0,0 0 0,0 1 0,0-1-1,0 0 1,2-2 0,3-6 581,-5 8-552,0 1 0,0 0 0,0 0 0,0 0 0,1 0 0,-1 0 0,2-2 0,-2 3-92,0 0-1,0 0 1,-1 0 0,1 0 0,0 0-1,-1 0 1,1 0 0,-1-1 0,1 1-1,0-2 1,-1 2-5,0-1 0,1 1-1,-1 0 1,1 0 0,-1 0 0,1 0-1,-1 0 1,1 0 0,0-1 0,-1 2-1,1-1 1,0 0 0,2-2-1,-2 2 76,0-1 0,1 1 0,-1-1 0,0 0 0,0 1 0,0-1 0,0 0 0,-1 0 0,1 1 0,0-1 0,-1 0 0,1 0 0,-1-3 1285,0 7-1270,0-1 0,0 1 0,0 0 1,-1-1-1,1 1 0,-1-1 0,0 1 0,0 1 0,-3 3 33,1 0 0,-1-1 0,-9 10-1,-2 3-65,-1 2-25,1 0 1,2 1 0,-17 32-1,-38 116 652,68-167-756,-2 4 67,0 0 0,-1 0 0,1-1 0,-5 7-1,7-10-33,-1-1 0,1 0 0,0 1 0,0-1 0,0 1-1,0-1 1,0 0 0,0 1 0,0-1 0,1 0 0,-1 3 0,1-3 320,4-4-270,1 0 0,-1 0 0,0-1 0,0 1 0,0-1 0,-1 0 0,1-1 0,-1 1 0,0-1 0,0 0 0,0 0 0,4-9 1,5-8-5,15-43 1,-19 42-45,52-129 129,-58 144-165,0 1 0,1 0 1,0 0-1,0 0 0,0 1 1,1 0-1,10-11 0,-7 4 75,-5 9-181,4 9 102,9 9 135,-1 2 0,-1 0 0,0 0 0,18 30-1,2 2 69,-11-14-29,-1 1-1,27 61 1,-47-91-79,0 0 0,-1 1 0,1-1 0,-1 0 0,-1 1 0,1-1 0,-1 8 0,-17-2-3543,12-7 2043,-3-3-1578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46.1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 2144,'0'-1'62,"0"1"1,0 0-1,0 0 0,0 0 1,1-1-1,-1 1 0,0 0 1,0 0-1,0 0 1,0-1-1,0 1 0,0 0 1,0 0-1,0 0 0,0 0 1,1 0-1,-1-1 0,0 1 1,0 0-1,0 0 1,0 0-1,0 0 0,1 0 1,-1 0-1,0-1 0,0 1 1,0 0-1,1 0 1,-1 0-1,0 0 0,0 0 1,0 0-1,1 0 0,-1 0 1,0 0-1,0 0 0,0 0 1,1 0-1,-1 0 1,0 0-1,0 0 0,0 0 1,1 0-1,-1 0 0,0 0 1,0 1-1,1-1 0,2 12 1686,-1 16-564,-1-15-1059,0-1 1,4 17-1,-3-17-51,0 0 0,0 15-1,0-10 22,-1-15-39,0 0-1,-1 0 1,0 1-1,1-1 1,-1 1-1,0-1 1,0 4-1,1-8-53,0 1 0,0 0 0,1 0 0,-1 1 0,0-1 0,1 0 0,-1 0 0,1 1 0,2-2 0,2 0-11,-4 0 37,0 0 1,0 0-1,0-1 1,0 1 0,-1 0-1,1-1 1,-1 1-1,1-1 1,0-2-1,10-14 156,-10 16-180,0 1-1,-1-1 1,1 1-1,-1-1 1,1 0-1,-1 1 1,0-1-1,0 0 1,1-3-1,-2 3 20,1 0 0,0 0 0,0 0 0,0 1 0,1-1 0,-1 0 0,2-2 0,7-14 232,-9 17-256,0 0 0,-1 0 0,1 0 0,0 1 0,0-1 0,0 0 0,0 0 0,0 1 0,0-1 0,1 1 0,-1-1 0,0 1 1,1 0-1,-1-1 0,4-1 0,2-2 233,-6 4-241,0 0 0,0 0 0,0 1 0,0-1 1,0 0-1,0 1 0,0-1 0,1 0 0,1 0 1,2 0 85,-5 1-57,1-1 0,0 1 1,0 0-1,0 0 0,0-1 0,-1 1 1,1 0-1,0 0 0,0 0 0,0 0 1,0 0-1,0 0 0,0 0 0,-1 0 1,1 1-1,0-1 0,0 0 0,0 0 1,-1 1-1,1-1 0,0 1 0,0-1 1,0 1-1,-1-1 0,1 1 0,0-1 1,-1 1-1,1-1 0,-1 1 0,1 0 1,0 1-1,1-1-18,-1 1 0,0-1 0,1 1 0,-1-1 0,0 1 0,0 0 0,0-1 0,1 4 0,-1-3 2,-1 0 0,1 0 0,0-1 0,0 1 0,0 0 0,1-1 0,-1 1-1,3 2 1,-3-2 7,1 0-1,-1 0 0,0 1 0,1-1 1,-1 0-1,0 1 0,0-1 0,-1 1 1,1-1-1,0 1 0,-1 0 0,0-1 1,1 1-1,-1-1 0,0 1 0,0 0 1,-1 3-1,1-1-3,0-4-6,0 0-1,0 0 0,0 0 1,0 0-1,0 0 0,0 0 1,0 0-1,0 0 0,0 0 1,1 0-1,-1 0 0,0 0 1,1 0-1,-1 0 0,1 1 1,1 2 20,-2-3 507,0 1-416,0 3-43,0-4 123,3-12-90,-3 7-118,1 1 1,0-1 0,0 0 0,0 0 0,0 1-1,1-1 1,0 1 0,-1-1 0,1 1 0,0 0-1,1-1 1,2-2 0,8-15-33,-6 12 49,0-1-1,0 1 1,1 0-1,10-9 0,-14 14 100,14-5-271,-9 9 112,-8 0 81,1 0 1,0 0-1,0 0 0,-1 0 0,1 0 0,0 0 1,0 1-1,-1-1 0,1 1 0,0-1 0,-1 1 1,1 0-1,-1 0 0,1 0 0,-1 0 0,1 0 1,-1 0-1,0 0 0,2 2 0,-1-1 67,0 1-1,-1 0 1,0-1-1,1 1 1,-1 0 0,0 0-1,1 5 1,4 10 134,-4-12-216,-1 0 0,1 0-1,-1 0 1,-1 1 0,1-1-1,-1 0 1,0 1 0,-2 9-1,2 6 228,-5 23-629,0-14-3717,5-24 2875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52.4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350 1 832,'-2'4'419,"2"-4"-408,0 1 1,0-1 0,0 0 0,0 0 0,0 0 0,0 1 0,0-1 0,0 0 0,0 0-1,0 0 1,-1 0 0,1 1 0,0-1 0,0 0 0,0 0 0,0 0 0,0 0 0,0 0-1,0 1 1,0-1 0,0 0 0,0 0 0,-1 0 0,1 0 0,0 0 0,0 0 0,0 1-1,0-1 1,0 0 0,-1 0 0,1 0 0,-18 10 2213,9-2-1968,0 0-1,0 0 1,1 0 0,0 1-1,1 0 1,-12 19 0,2-5-124,-3 6 48,-70 86 753,66-85-861,0 0 0,-24 44 0,26-48-217,22-25 122,14-13 262,-7 4-250,-1-1-1,0 0 0,10-20 0,0 0-58,-11 21 71,93-166 668,-95 160-131,-3 14-531,0 0-1,0 0 1,0-1-1,0 1 1,0 0 0,0 0-1,0 0 1,0 0-1,0-1 1,-1 1 0,1 0-1,0 0 1,0 0-1,0 0 1,0 0 0,0 0-1,-1-1 1,1 1-1,0 0 1,0 0 0,0 0-1,0 0 1,-1 0-1,1 0 1,0 0 0,0 0-1,0 0 1,-1 0 0,1 0-1,0 0 1,0 0-1,0 0 1,-1 0 0,1 0-1,0 0 1,0 0-1,-3 1 6,1 0-1,0-1 1,0 1-1,0 1 0,0-1 1,0 0-1,0 0 1,0 1-1,-2 1 0,-16 16 22,2 2-1,0 0 1,-25 39-1,27-37-33,11-16 17,0-1 0,0 1-1,0-1 1,0 0 0,-10 7 0,16-20-374,29-41 254,-5 9-8,-2 2 65,-12 20 317,10-20 0,-18 22 468,-4 15-728,1 0 0,0 0 0,0 0 0,0 0 12,0 0-12,0 0 0,0 0 0,0 0 0,0 0 0,-1 0 100,0 0-100,-1 2 27,0-1-1,1 0 1,-1 1 0,0-1 0,0 1 0,1-1 0,-4 5 0,-10 13 129,2-4-82,1 0 0,1 0 0,0 1 0,-13 28 0,21-37-117,40-22-4016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57.5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1 224,'-5'4'96,"5"-8"-64,5 4 0,-5 4-32,0 0 256,-5 4-128,5 0 320,-3 3-256,3 5 256,0 3-256,0 3-192,0 8 0,0 5 128,3 3-64,-3 1-160,5-4 32,-5-2-608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3:58.4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0 1056,'-3'8'416,"3"-1"-352,0 5 32,3-5 288,-3 9-224,0 3 0,5 0-96,-5 5-128,4 1 32,1 2 32,-2 0 0,2-4-864,0 1 480,-2 3-192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02.2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19 640,'-12'4'256,"7"4"512,10-13-832,3 2 32,-4-1 64,6 0 0,-2 0-384,0-4 224,5 5-480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06.1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492 113 480,'-12'-11'3212,"10"10"-3078,1 2-9,0-1 0,-1 0 0,1 0-1,0 0 1,-1 1 0,1-1 0,0 1 0,0-1-1,-1 1 1,1 0 0,0-1 0,-2 2 0,-4 4 88,1 0 1,-1 0 0,-7 10 0,10-10-28,-31 32 396,-1-2-1,-72 56 0,92-81-497,1-1-1,-1-1 0,-1 0 0,-19 7 0,35-16-87,1 1-1,-1-1 0,0 0 1,1 1-1,-1-1 0,0 0 0,1 0 1,-1 0-1,0 1 0,1-1 1,-1 0-1,0 0 0,1 0 1,-1 0-1,0 0 0,1 0 0,-1 0 1,0 0-1,0-1 0,1 1 1,-1 0-1,0 0 0,1 0 0,-1-1 1,1 1-1,-1 0 0,0-1 1,1 1-1,-1-1 0,1 1 0,-1 0 1,1-1-1,-1 1 0,1-1 1,-1 0-1,0 0 0,1 0-12,0-1 1,0 1-1,0 0 0,0 0 0,0 0 0,0-1 0,0 1 0,0 0 1,0 0-1,1 0 0,-1-1 0,0 1 0,1 0 0,-1 0 1,1 0-1,-1 0 0,1 0 0,0 0 0,-1 0 0,2-1 0,47-52-252,-27 30 486,31-43 1,-31 39-570,-23 30 350,1-1 0,-1 1 1,1 0-1,0 0 0,-1-1 0,1 1 1,0 0-1,0 0 0,0-1 1,0 4-1,0-4-14,0 0 0,0 0 1,0 0-1,0 0 0,1 0 1,-1 0-1,0 0 0,0 0 1,1 0-1,-1 0 0,1 0 1,-1 0-1,1 0 0,-1 0 1,1 0-1,-1-1 0,1 1 1,0 0-1,-1 0 0,1-1 1,0 1-1,0 0 0,0-1 0,0 1 1,1 0-1,1 0-48,1-1 1,0 0-1,0 1 0,0-1 0,0-1 0,-1 1 1,1-1-1,0 1 0,0-1 0,0 0 1,-1 0-1,1-1 0,-1 1 0,4-3 0,9-4-268,24-17 0,-37 22 305,46-32 214,68-66-1,-116 101-150,0 0 0,-1-1 0,1 0-1,-1 1 1,1-1 0,-1 1 0,1-1-1,-1 0 1,1 1 0,-1-1 0,1 0-1,-1 0 1,0 1 0,1-1-1,-1 0 1,0 0 0,0 1 0,0-1-1,0 0 1,1 0 0,-1 0 0,0 1-1,0-1 1,-1 0 0,1 0 0,0 0-1,0 0 1,0 1 0,-1-2-1,1 1-13,-1 1 0,0-1-1,1 1 1,-1-1 0,1 1-1,-1-1 1,0 1-1,1-1 1,-1 1 0,0 0-1,0 0 1,1-1-1,-1 1 1,0 0 0,0 0-1,1 0 1,-1 0 0,0 0-1,0 0 1,1 0-1,-1 0 1,0 0 0,0 0-1,1 0 1,-1 0-1,-1 1 1,-1-1 40,-10 3 19,-1-1 0,1 2 0,0-1 0,-26 12 1,20-7-94,-1 1 19,0 1 0,-21 14 0,24-13-64,-1-1 1,-30 13-1,48-23 53,-1 0 1,1 1-1,-1-1 1,0 0-1,1 1 1,-1-1-1,0 0 0,0 0 1,1 0-1,-1 0 1,0 0-1,1 0 0,-1 0 1,0 0-1,0 0 1,1 0-1,-1 0 1,0 0-1,1 0 0,-1 0 1,0-1-1,1 1 1,-1 0-1,0-1 0,1 1 1,-1 0-1,0-2 1,0 2-5,1-1 1,-1 0 0,1 0 0,0 0-1,0 0 1,0 0 0,0 0 0,0 0-1,0 0 1,0 0 0,0 0 0,0 0-1,0 0 1,0 0 0,0 0 0,1 0-1,-1 0 1,0 0 0,2-1 0,-1-4 80,0 0 1,1 1-1,-2-1 1,1 0-1,-1 0 1,0-7 0,0 8-45,0 4-32,0 1 1,0-1-1,-1 1 0,1 0 1,0-1-1,0 1 1,0 0-1,-1-1 0,1 1 1,0 0-1,0-1 1,-1 1-1,1 0 1,0 0-1,-1-1 0,1 1 1,0 0-1,-1 0 1,1-1-1,0 1 0,-1 0 1,1 0-1,-1 0 1,1 0-1,0 0 1,-1 0-1,0 0 0,-12-1-31,-4 5 174,1 0-1,-1 2 1,1 0 0,0 1-1,-30 18 1,2-2-55,40-21-78,-5 2-42,-1 1 0,-9 7-1,16-10 5,1 0-1,0-1 1,0 1 0,0 0-1,0 0 1,0 0-1,1 0 1,-1 0-1,1 1 1,-1-1-1,1 0 1,0 1 0,-2 4-1,3-6 30,0-1-1,0 0 1,0 1 0,0-1-1,0 0 1,0 1-1,0-1 1,0 0 0,0 1-1,0-1 1,0 0 0,0 1-1,0-1 1,0 0-1,0 1 1,0-1 0,0 0-1,0 1 1,1-1 0,-1 0-1,0 0 1,0 1-1,0-1 1,1 0 0,-1 0-1,0 1 1,0-1-1,1 0 1,-1 0 0,0 0-1,0 1 1,1-1 0,14 3-69,16-7 81,-25 3-20,-2-1 7,0 1 1,0 0-1,1 0 1,-1 1-1,0-1 1,1 1-1,-1 0 1,0 0-1,1 1 1,-1-1-1,0 1 1,1 0-1,-1 0 1,5 2-1,41 24-1098,75 52 0,-105-65 1069,0 1-3,29 15 1,-41-27 32,0 1 0,0-1 0,1 0 0,-1 0 0,1-1 0,-1-1 0,15 2-1,10-2-8,-1-2 0,1-1-1,58-12 1,94-33 64,-176 45-77,153-39-13,-117 33 103,0 2 0,68 1-1,-59 2-26,-35 1-33,1 1 0,27 2-1,-41-1-2,-1 1 0,1 0 0,0 0 1,-1 1-1,1 0 0,-1 0 0,0 0 0,1 0 0,-1 1 0,0 0 0,-1 0 0,8 6 0,23 28 43,-25-26 40,0 0 0,12 11 0,-16-18-109,12 11-394,31 19 0,-43-31 206,0 0 0,0 0-1,1 0 1,-1-1 0,1 0-1,-1 0 1,1 0 0,0-1-1,13 1 1,-17-3 164,11 5 1166,-14-3-1152,0 1 0,-1-1 0,1 0 0,0 1 0,0-1 0,1 0 0,-1 1 0,0-1 0,0 0 0,1 3 0,1-4 17,0 1 0,-1-1 0,1 1-1,0-1 1,-1 0 0,1 1 0,0-1 0,-1 0-1,1 0 1,0 0 0,-1 0 0,1-1 0,0 1 0,-1 0-1,1-1 1,0 1 0,-1-1 0,1 1 0,-1-1-1,1 0 1,-1 0 0,1 0 0,-1 0 0,0 0-1,1 0 1,-1 0 0,2-3 0,2 0 4,-4 3 2,1 0 0,-1 0 1,0-1-1,1 1 0,-1-1 0,0 1 0,0-1 1,0 1-1,0-1 0,0 0 0,0 1 0,0-1 1,-1 0-1,1 0 0,0 0 0,-1 1 0,0-1 0,1 0 1,-1-3-1,0 4 18,1-1 0,-1 1 0,1 0-1,-1-1 1,1 1 0,-1-1 0,1 1 0,0 0 0,0-1 0,0 1 0,0 0 0,0 0-1,0 0 1,0 0 0,0 0 0,2-1 0,8-11-142,7-10 157,0 1 1,2 1 0,28-25-1,-14 14-5,-11 12-228,1 1 0,1 1 0,43-23 0,-20 12-811,-45 27 980,36-24-196,-36 24 320,0-1 0,-1 1-1,1-1 1,-1 1 0,1-1-1,-1 0 1,0 0 0,0 0-1,-3-25 2589,0 28-2600,0 0 1,1-1 0,-1 1 0,1 0 0,-2 0 0,-2-1 267,-1 0 1,0 0 0,1 1-1,-8-1 1,6 1 153,3-1-566,1 6 77,2-5-4,-8 34 219,6-23-219,0-1 0,-7 19 0,7-24 7,0-1 0,1 1 0,0 0 0,0-1 0,0 1 0,0 0 1,1 0-1,0 6 0,0-11-8,0 1 0,1-1 1,-1 0-1,0 0 0,0 0 1,1 0-1,-1 1 0,0-1 0,0 0 1,1 0-1,-1 0 0,0 0 1,0 0-1,1 0 0,-1 0 0,0 0 1,1 0-1,-1 0 0,0 0 1,0 0-1,1 0 0,-1 0 1,0 0-1,0 0 0,1 0 0,-1 0 1,0 0-1,1-1 0,-1 1 1,0 0-1,10-3 92,-4-1-64,0 0-1,0 0 0,9-10 1,8-5-69,-23 19 48,0-1-1,0 1 1,0 0 0,0 0-1,0 0 1,0 0 0,0 0-1,0 0 1,0 0 0,1-1-1,-1 1 1,0 0 0,0 0-1,0 0 1,0 0 0,0 0-1,1 0 1,-1 0 0,0 0-1,0 0 1,0 0-1,0 0 1,0 0 0,1 0-1,-1 0 1,0 0 0,0 0-1,0 0 1,0 0 0,0 0-1,1 0 1,-1 0 0,0 0-1,0 0 1,0 0 0,0 0-1,0 0 1,1 0 0,-1 0-1,0 0 1,0 1 0,0-1-1,0 0 1,0 0 0,0 0-1,0 0 1,1 0 0,-2 11 30,-8 18-117,8-25 110,-21 52 158,-3-1-1,-40 67 1,45-90-37,12-20-134,0 1 0,-6 14-1,23-30-57,18-17 102,56-45-558,-80 63 406,22-18-314,-17 15-553,-7 4 799,1 1 0,-1-1 0,1 1 0,-1 0 0,1 0 1,-1-1-1,1 1 0,-1 0 0,1 0 0,-1 0 0,2 1 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07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1 992,'-2'0'60,"1"1"0,-1 0 1,0 0-1,0 0 0,1 1 0,-1-1 0,1 0 1,-1 0-1,1 1 0,0-1 0,0 1 0,-1 0 1,1-1-1,0 1 0,0 0 0,-1 2 1,-8 13 414,4-9-401,0 1 1,1 0-1,0 1 1,-5 12 0,-9 18 101,6-16 47,7-12 47,-1-1 0,0 0 0,-1 0 0,-11 12 0,13-14-87,18-15-302,17-16-14,-22 15 165,25-21 94,-30 26-129,1 0-1,-1 1 1,1 0-1,-1-1 1,0 1 0,1 0-1,0 0 1,-1 0-1,1 0 1,0 1 0,5-2-1,-8 3 22,0-1-1,0 0 1,1 1-1,-1-1 0,0 0 1,0 1-1,0-1 1,0 0-1,0 1 1,0-1-1,0 0 1,0 1-1,0-1 0,0 0 1,0 1-1,0-1 1,0 0-1,0 1 1,0-1-1,0 0 1,0 1-1,0-1 0,0 0 1,0 1-1,0-1 1,-1 1-1,-2 9 307,-5 6-202,0-1 1,-1 0 0,0-1-1,-1 0 1,-1 0 0,-24 24-1,24-26-238,12-13 61,2-3 56,-3 4-2,71-94 156,-66 86-127,-2 5-29,0-1 0,-1 1 1,1-1-1,-1 0 0,0 0 1,0 0-1,-1 0 0,3-9 1,-4 13 3,0 0 0,0-1 0,0 1 0,0 0 1,0-1-1,0 1 0,0 0 0,0-1 0,0 1 0,0 0 1,0-1-1,-1 1 0,1 0 0,0-1 0,0 1 0,0 0 1,0-1-1,-1 1 0,1 0 0,0-1 0,0 1 0,-1 0 1,1 0-1,0-1 0,-1 1 0,1 0 0,0 0 0,0 0 1,-1 0-1,1-1 0,0 1 0,-1 0 0,1 0 0,0 0 0,-1 0 1,1 0-1,-1 0 0,1 0 0,0 0 0,-1 0 0,1 0 1,0 0-1,-1 0 0,1 0 0,0 0 0,-1 0 0,1 0 1,0 0-1,-1 1 0,1-1 0,0 0 0,-1 0 0,1 0 1,0 0-1,-1 1 0,-23 14 306,18-11-283,-42 32 279,-19 12-178,66-47-140,0 0 1,0-1 0,-1 1-1,1-1 1,0 1-1,0 0 1,0-1-1,0 0 1,-1 1 0,1-1-1,0 0 1,-2 1-1,0-6-48,5-6 60,8-9 16,1 0 1,0 1-1,2 0 1,0 1 0,17-18-1,-14 16 73,-4 7-15,-9 12-77,-1-2 0,0 1 0,0 0 0,0 0 0,0-1 0,0 1 0,0-1 0,2-3 0,-35 33 132,-117 132-117,147-158-21,0 0-11,0 0 1,0 0-1,1 0 1,-1 0-1,0 0 0,0 0 1,1 0-1,-1 0 0,1 0 1,-1 0-1,1 1 1,-1-1-1,1 3 0,13-8-133,-6 0 201,0-1 1,0 0-1,-1 0 0,1 0 1,-1-1-1,0 0 1,8-9-1,13-13-42,-13 14-109,-4 5-423,-1 1-1,1 0 1,12-7 0,7 0-2124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08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35 1664,'8'-26'917,"-8"26"-876,0-1 0,1 1 0,-1-1 0,0 1 0,0-1 0,1 1-1,-1-1 1,0 1 0,1-1 0,-1 1 0,1 0 0,-1-1 0,1 1 0,-1 0 0,1-1-1,-1 1 1,1 0 0,-1 0 0,1-1 0,-1 1 0,1 0 0,-1 0 0,1 0 0,-1 0-1,1-1 1,0 1 0,-1 0 0,1 0 0,-1 0 0,1 1 0,0-1 0,-1 0 0,1 0-1,-1 0 1,1 0 0,3 3 9,0 0 1,0 0-1,0 0 0,-1 1 0,1-1 1,-1 1-1,0 0 0,0 0 0,-1 0 1,1 0-1,-1 0 0,0 1 0,0-1 1,0 1-1,-1-1 0,1 1 0,-1 0 1,1 7-1,-2 3 149,0 0 0,-1 0 0,-1-1 1,-4 21-1,3-22-283,3-11 81,-1 1 0,1-1 0,0 1 0,-1 0 0,1-1 1,0 1-1,1 0 0,-1-1 0,0 1 0,1 0 0,1 3 0,-2-5 3,1 0 0,-1 0 1,1 0-1,0 0 0,0 0 0,0 0 0,-1-1 0,1 1 0,0 0 0,0 0 0,0-1 0,0 1 0,0 0 1,1-1-1,-1 1 0,0-1 0,0 0 0,0 1 0,0-1 0,0 0 0,1 1 0,-1-1 0,0 0 1,0 0-1,1 0 0,0-1 0,20 5-97,-17-3 184,0 0-1,1 0 1,-1 0-1,11-1 1,-16 0-49,1 0 0,-1 0 0,1 0-1,-1 0 1,1 0 0,-1 0 0,1 0 0,-1 0 0,1 0 0,-1 0 0,1-1 0,-1 1 0,1 0 0,-1 0 0,1-1-1,-1 1 1,1-1 0,0 1-37,0-1-1,-1 1 0,1-1 0,0 1 1,0-1-1,0 1 0,0-1 1,0 1-1,0 0 0,0 0 1,0-1-1,0 1 0,0 0 1,0 0-1,0 0 0,0 0 0,1 0 1,10 3-703,-10 2 235,5 6-951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14.5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70 576,'-1'0'37,"0"0"0,1 0 0,-1 0 0,0 1 0,1-1 0,-1 0 0,0 0 1,1 0-1,-1 1 0,1-1 0,-1 0 0,1 1 0,-1-1 0,0 0 0,1 1 0,-1-1 0,1 1 0,0-1 0,-1 1 0,1-1 0,-1 1 0,1-1 0,0 1 1,-1-1-1,1 1 0,0 0 0,-1 0 0,1 0 0,0-1 0,0 1-1,-1 0 1,1-1 0,0 1 0,-1-1 0,1 1 0,-1 0-1,1-1 1,-1 1 0,1-1 0,-1 1 0,1-1 0,-1 1-1,1-1 1,-1 0 0,0 1 0,1-1 0,-1 0 0,0 1-1,1-1 1,-1 0 0,0 0 0,1 0 0,-1 0 0,0 0-1,-1 1 1,-10-2 243,11 1-246,0 0 0,0-1 0,0 1 1,0 0-1,0 0 0,0 0 0,0 1 0,0-1 1,0 0-1,0 0 0,0 0 0,0 1 1,0-1-1,0 1 0,0-1 0,0 1 1,0-1-1,0 1 0,0-1 0,0 1 0,1 0 1,-2 1-1,-3 2 84,-1-1-1,1 0 1,-11 5 0,1 1 126,12-9-119,5-5-71,4-6 7,12-21 358,-16 26-409,1 1 0,-1 0-1,1 0 1,0 0 0,0 1 0,1-1 0,-1 1-1,1-1 1,8-5 0,9-2-287,4-1-1238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15.5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63 1472,'-5'-11'586,"5"10"-533,0 0 0,0 0-1,0 1 1,0-1 0,-1 0-1,1 1 1,0-1 0,-1 0-1,1 0 1,0 1 0,-1-1-1,1 1 1,-1-1 0,1 0-1,-1 1 1,1-1-1,-1 1 1,0-1 0,1 1-1,-1-1 1,0 1 0,1 0-1,-1-1 1,0 1 0,1 0-1,-1-1 1,0 1 0,0 0-1,1 0 1,-2 0 0,-6-2 287,1 0 1,-14-6 0,15 5-139,-1 1 0,0-1 0,0 1 0,-8-1-1,-3-1 91,-7 0 174,17 2-378,8 2-92,0 0 0,-1 0 1,1 0-1,0 0 0,-1 0 0,1 0 1,0 0-1,-1-1 0,1 1 0,0 0 1,-1 0-1,1 0 0,0 0 1,-1 1-1,1-1 0,0 0 0,-1 0 1,1 0-1,0 0 0,-1 0 0,1 0 1,0 0-1,-1 1 0,1-1 0,17 9-422,5 1 82,0-1 0,1 0 0,0-2 0,1-1 0,45 6 0,-51-8-1464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45.7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313 66 2080,'-1'-2'221,"0"1"-41,1 0 0,0 1-1,0-1 1,-1 0-1,1 0 1,0 0-1,-1 0 1,1 1 0,-1-1-1,1 0 1,-1 0-1,1 1 1,-1-1 0,1 1-1,-1-1 1,0 0-1,0 1 1,1-1-1,-1 1 1,0-1 0,0 1-1,1 0 1,-1-1-1,0 1 1,-2-1 394,3 1-505,-1 0 0,1-1 0,0 1 0,-1 0 0,1-1 0,-1 1 0,1 0 0,-1 0 0,1 0 0,-1-1 0,1 1 0,0 0 0,-1 0 0,1 0 0,-1 0 0,1 0 0,-1 0 0,1 0 0,-1 0 0,1 0 0,-2 0 0,-17 0 1180,15 0-992,-1 1-245,1 0 1,-1-1-1,1 2 0,0-1 1,-1 0-1,1 1 0,-5 2 0,-28 18 34,-23 13 167,48-27-19,0 0 0,-11 10-1,11-9 87,-20 13 1,28-19-265,1 0 0,-1 1 0,1 0 0,0 0 0,0 0 0,0 0 0,-4 9 0,6-8-7,0 0 1,1 0 0,-1 0-1,1 0 1,0 0 0,1 0 0,-1 0-1,1 0 1,0 0 0,3 9-1,0-7 0,0-1-1,1 1 1,0-1-1,0 0 0,0 0 1,1 0-1,0-1 1,0 0-1,0 0 0,13 7 1,-4-3 56,0-2 0,1 0-1,31 10 1,-40-15-16,-1-1 0,1 0 0,-1 0 0,1 0 0,0-1 0,-1 0 0,1 0 0,0-1 0,-1 0 0,1 0 0,-1 0 0,1-1 0,-1 0 0,0 0 0,0-1 0,1 0 0,-2 0 0,1 0 0,0-1 0,-1 1 0,8-8 0,11-11 95,12-10 42,-29 25-169,1 1 0,-1-1 0,-1-1 0,0 1 0,0-1 0,0 0 0,-1-1 0,0 1 0,-1-1 0,5-13 0,-6 14 5,0 0 0,-1 0 1,0 0-1,-1-1 0,1-15 0,-7-22 170,5 43-206,0 0 0,0 0 0,-1 0-1,1 0 1,-1 0 0,1 1 0,-1-1 0,0 0-1,-1 0 1,1 1 0,0-1 0,-1 1-1,-2-5 1,-2 1 12,1 0-1,-1 0 1,-10-7-1,12 11 63,0-1-67,-1 1 1,1-1-1,-1 2 1,0-1-1,0 0 1,0 1-1,0 0 1,0 0 0,0 0-1,0 1 1,0-1-1,0 1 1,-7 1-1,6-1 39,-1 1-58,-1 0 0,1 0 0,0 0 0,0 1 0,0 0-1,0 0 1,1 1 0,-1 0 0,-7 5 0,12-7-16,0 1 1,0-1-1,1 0 1,-1 1-1,1 0 0,0-1 1,-3 4-1,-4 6-366,8-11 336,-1 1 1,1 0 0,-1-1-1,1 1 1,0 0 0,-1 0 0,1-1-1,0 1 1,0 0 0,-1 0-1,1-1 1,0 1 0,0 0 0,0 0-1,0-1 1,0 1 0,0 0-1,0 0 1,0 0 0,0-1 0,1 2-1,6 14-2626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23.9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17 320,'0'1'112,"0"3"331,16-2 661,7-12-59,-19 10-1269,-2 0 293,4 0 182,8-1-182,1-10 364,-15 11-424,0 0-1,0 0 1,1-1 0,-1 1 0,0 0 0,0 0 0,0 0-1,1 0 1,-1 0 0,0 0 0,0-1 0,0 1-1,1 0 1,-1 0 0,0 0 0,0 0 0,1 0-1,-1 0 1,0 0 0,0 0 0,1 0 0,-1 0 0,0 0-1,0 0 1,1 0 0,-1 0 0,0 0 0,0 0-1,0 1 1,1-1 0,-1 0 0,0 0 0,0 0-1,0 0 1,1 0 0,-1 0 0,0 1 0,0-1 0,0 0-1,0 0 1,1 0 0,-1 1 0,0-1 0,0 0-1,0 0 1,0 0 0,0 1 0,0-1 0,0 0-1,0 0 1,1 0 0,-1 1 0,0-1 0,0 1 0,0 0 3,0 0 0,0 1 1,0-1-1,0 1 1,0-1-1,0 1 1,-1-1-1,1 1 1,0-1-1,-1 0 0,1 1 1,-1-1-1,1 0 1,-1 1-1,0-1 1,0 0-1,-1 2 1,2-2 61,0 7 523,6-8-794,11 0 59,-16-1 147,1 1 1,-1 0 0,0 0 0,0 0 0,0 0 0,0 1-1,0-1 1,1 0 0,-1 0 0,0 1 0,0-1 0,0 1 0,0-1-1,0 1 1,0-1 0,0 1 0,0-1 0,0 1 0,0 0-1,-1 0 1,1-1 0,0 1 0,0 0 0,-1 0 0,2 2 0,-1-2 86,5 8 5,2-5 214,9-4-683,-16 0 366,-1 0 0,1 0 0,-1 0 1,1 0-1,-1 0 0,1 0 1,-1 0-1,0 0 0,1 0 1,-1 0-1,1 0 0,-1 0 1,0 1-1,1-1 0,-1 0 1,1 0-1,-1 1 0,0-1 1,1 0-1,-1 0 0,0 1 1,1-1-1,-1 0 0,0 1 1,0-1-1,1 0 0,-1 1 0,2 17-116,-2-11-591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33.3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552 154 832,'-8'0'1947,"7"16"-1649,-3-2-160,-13 22-1,0 3 42,-2 4 22,9-22-248,-7 25-1,17-46 51,0 0-1,0 0 1,0 0-1,0 1 1,0-1-1,0 0 1,0 0-1,-1 0 1,1 0-1,0 0 1,0 0-1,0 0 1,0 0 0,0 0-1,0 1 1,0-1-1,0 0 1,0 0-1,0 0 1,0 0-1,0 0 1,0 0-1,0 0 1,0 0-1,0 1 1,0-1-1,0 0 1,0 0-1,0 0 1,0 0-1,0 0 1,1 0-1,-1 0 1,0 0-1,0 0 1,0 1 0,0-1-1,0 0 1,0 0-1,0 0 1,0 0-1,0 0 1,0 0-1,0 0 1,1 0-1,-1 0 1,0 0-1,0 0 1,0 0-1,0 0 1,0 0-1,0 0 1,0 0-1,0 0 1,1 0-1,-1 0 1,0 0-1,0 0 1,0 0 0,0 0-1,0 0 1,0 0-1,0 0 1,0 0-1,1 0 1,-1 0-1,0 0 1,11-7 72,9-13 100,-16 13-109,-2 4-96,0 0 1,-1 0 0,1 0 0,-1-1-1,1 1 1,0-5 139,-8 8-108,3-1-20,0 1 1,1 0-1,-1 0 0,0 0 1,0 0-1,0 1 1,0-1-1,0 1 0,0 0 1,1-1-1,-1 1 1,0 1-1,0-1 0,1 0 1,-1 1-1,1-1 0,-4 3 1,4-2 68,1-1 1,-1 0 0,0 1-1,0-1 1,0 0-1,0 0 1,0 0-1,0-1 1,0 1-1,0 0 1,-4 0 0,6-1-69,-1-1 1,0 1 0,1-1-1,-1 1 1,0-1 0,1 1 0,-1-1-1,0 1 1,1-1 0,-1 0 0,1 1-1,-1-1 1,1 0 0,0 1 0,-1-1-1,1 0 1,0 0 0,-1 1 0,1-2-1,-7-17 81,4-25 224,3 14-511,0 26 302,0 1-1,1-1 0,-1 0 1,-1 0-1,1 0 0,0 1 0,-1-1 1,0 0-1,-2-6 0,-6-9 237,7 14-302,0 0 0,0 0 0,0 0 0,-1 1 0,0-1 0,0 1 0,0 0 0,-6-6 0,-26-15 131,33 23-93,0-1-1,0 2 1,0-1 0,0 0-1,0 0 1,-1 1 0,1-1-1,-1 1 1,1-1 0,-1 1-1,-3-1 1,-9-8-70,14 8 28,0 1 1,-1 0 0,1 0 0,-1-1 0,0 1-1,1 0 1,-4-1 0,-2 1-304,10 9-65,2 0 532,48 108-201,-8-16-14,-16-49 458,-28-50-325,0 0-149,0-1 38,0 1 0,0 0-1,0-1 1,0 1 0,0-1-1,0 0 1,0 1 0,0-1-1,2 1 1,-1-1 31,0 0 0,0 0 0,1 0 0,-1 0 0,0 0 0,0 0 0,0-1 0,0 1 0,0-1 0,1 1 0,-1-1 0,0 0 0,0 0 0,2-2 0,27-21-27,-26 20 2,0-1 0,1 1 0,-1 0 1,9-4-1,36-18-237,-24 7 448,-26 34-21,-1-12-195,0 1 0,-1-1 0,1 0-1,-1 1 1,0-1 0,1 0-1,-1 0 1,-1 0 0,-2 4 0,-25 21 291,29-27-251,-1 0-1,0 0 1,1-1-1,-1 1 1,1-1-1,-1 1 1,0-1-1,1 0 1,-1 1-1,0-1 0,1 0 1,-4 0-1,-18-2-40,18 0 35,1 0 0,-1 0 1,1 0-1,0 0 1,0-1-1,0 1 0,-6-6 1,6 5 37,-28-22 365,-44-30-1215,61 43 921,0 0 0,-23-25 1,7 5-77,24 25-68,-1 0-1,0 0 0,0 1 1,0 0-1,-1 0 0,1 1 0,-2 0 1,-15-7-1,19 11 29,1-1 0,0 0 0,-1 0 0,1 0 0,0-1 0,1 0 0,-1 0 0,0 0 0,1-1 0,-1 1 0,1-1 0,0 0 0,-6-8 0,9 10 26,1 1 0,-1 0 0,0 0 0,0 0 0,0 0 0,0 0 0,0 0 0,0 0 0,0 0 0,0 1 0,0-1 0,0 0 0,-1 1 0,1-1 0,0 0 0,0 1 0,-1 0 0,1-1 0,0 1 0,-3-1 0,4 1-34,-1 0-13,0 0-1,0 0 1,1 0-1,-1 0 1,0 0 0,0 0-1,0 0 1,0 0-1,0 0 1,1 1-1,-1-1 1,0 0 0,0 1-1,0-1 1,0 0-1,1 1 1,-1-1-1,-1 1 1,-3 3-110,3-3 120,0 0-1,1 0 1,-1 0 0,1 0-1,0 0 1,-1 1 0,1-1 0,0 0-1,0 1 1,0-1 0,0 1-1,0-1 1,0 1 0,0 0 0,1-1-1,-1 1 1,1 0 0,-1 0-1,1-1 1,-1 1 0,1 0 0,0 0-1,0 0 1,0-1 0,0 4-1,0 7-85,0-7 88,-1-1 0,1 1 1,0 0-1,1-1 1,-1 1-1,1-1 1,0 1-1,0-1 1,0 0-1,4 8 0,13 24 17,-14-27-29,1-1 0,-1 1-1,9 9 1,24 40 162,-16-16-319,-10-25 19,-9-12 169,1-1 0,0 1 0,0-1 0,0 0 0,7 7 0,-8-9 16,0 0 0,0 0 0,0 0 0,0 1 0,-1-1 0,1 1 0,1 3 0,7 10 67,1 6-246,-5-10 18,0 12 431,-5-23-313,0 1-1,0 0 0,0 0 1,0 0-1,-1 1 1,1-1-1,0 0 0,-1 0 1,1 0-1,-1 0 0,0 1 1,0-1-1,0 0 0,0 0 1,0 4-1,-1 4-28,2-8-48,-1 0 0,0 0 0,0 1 0,1-1 0,-1 0 0,1 0 0,0 0 0,0 0 0,0 0 0,0 0 0,0 0 0,0 0 0,0 0 0,2 2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34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213 1 1056,'-12'5'276,"9"-4"-237,-1 0-1,1 1 1,-1-1 0,1 1-1,-1 0 1,1 0 0,0 0-1,0 1 1,0-1 0,0 1-1,1-1 1,-4 5 0,-2 4 184,0-1 1,-1 0 0,-12 11 0,-15 17 955,21-21-861,12-15-279,0 1-1,0 0 1,1 0-1,-1 0 1,-2 5 0,-10 13 63,11-16-76,0 0 1,0 0-1,-10 15 1377,17-23-1068,37-25-236,-24 16-406,1 1 1,27-14-1,8 1-589,11-1-1493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35.4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363 0 832,'-6'1'133,"1"1"1,-1 0-1,0 0 0,1 0 1,-1 1-1,1 0 0,0 0 1,0 0-1,0 1 0,0 0 1,-6 5-1,4-3 82,0-1-1,-1 0 1,0-1 0,0 1 0,-11 3 0,0 1 59,8-4 17,-1-1 1,1 1 0,0-2 0,-1 0 0,0 0-1,-18 1 1,-40 8 668,22-8-741,78 0-255,-24-4 8,0 1 0,-1 0 0,1 0 0,11 3 0,11 9 24,-18-7 96,1-2 0,20 8 0,-26-11-119,-1 1 0,0 0 0,0 1 0,0-1 0,0 1 0,0-1 0,0 1 0,4 5 0,0-1 526,-7-7-491,-1 0 1,0 0-1,0 0 1,1 0-1,-1 0 1,0-1-1,0 1 1,1 0-1,-1 0 1,0 0-1,1 0 0,-1 0 1,0 0-1,0 0 1,1 0-1,-1 0 1,0 0-1,1 0 1,-1 0-1,0 1 1,0-1-1,1 0 1,-1 0-1,0 0 1,0 0-1,1 0 1,-1 1-1,0-1 1,0 0-1,1 0 1,-1 0-1,0 1 1,0-1-1,0 0 0,1 1 1,8 10 74,-6-7-39,2-1-109,-4-2 56,1-1 1,-1 1 0,1 0 0,-1 0 0,0 0 0,1 0 0,-1 0-1,0 0 1,0 1 0,1 1 0,-1-2 27,0 0-1,-1-1 0,1 1 1,0 0-1,0 0 1,0-1-1,0 1 1,-1 0-1,1-1 1,0 1-1,0-1 0,0 1 1,0-1-1,2 1 1,8 5-115,-2 1 165,1 5-223,-5-7 148,-5-5 7,1 0-1,-1 1 1,1-1 0,-1 0-1,1 1 1,-1-1 0,0 1-1,1-1 1,-1 1-1,0-1 1,1 1 0,-1-1-1,0 1 1,0-1 0,1 1-1,-1-1 1,0 1-1,1 2 19,0 2-31,0 0 0,0 0 0,1 0 1,-1-1-1,1 1 0,3 4 0,-3-3 104,-1-1 0,0 1 0,0 0-1,0 0 1,0 0 0,-1 0 0,0 0-1,-1 0 1,0 9 0,0-15-82,1 0 0,0 0 1,0 0-1,0 0 0,0 0 1,-1 0-1,1 0 0,0 0 1,0 0-1,0 0 0,0 0 0,-1 0 1,1 0-1,0 0 0,0 0 1,0 0-1,0 0 0,0 0 1,-1 0-1,1 0 0,0 0 1,0 0-1,0 0 0,0-1 1,0 1-1,0 0 0,-1 0 0,1 0 1,0 0-1,0 0 0,0 0 1,0-1-1,0 1 0,0 0 1,0 0-1,0 0 0,0 0 1,0-1-1,0 1 0,0 0 0,0 0 1,0 0-1,0 0 0,0-1 1,-5-66 21,2 5-16,3 62-33,0-1 0,0 1-1,-1 0 1,1 0 0,0 0 0,0 0 0,0-1 0,0 1 0,0 0 0,0 0 0,0 0 0,0 0 0,0-1 0,0 1 0,0 0-1,0 0 1,0 0 0,0 0 0,0-1 0,1 1 0,-1 0 0,0 0 0,0 0 0,0 0 0,0-1 0,0 1 0,0 0 0,1-1-120,-1 1 120,1 0 0,-1 0 0,0 0 0,0 0-1,0 0 1,0 0 0,1 0 0,-1 0 0,0 0 0,0 0 0,0 0 0,1 0 0,-1 0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37.0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6 331 992,'-5'-15'2661,"10"14"-2626,0 1-1,0-1 1,0 1-1,0-1 1,-1-1-1,1 1 1,0-1-1,0 1 0,-1-1 1,1-1-1,7-4 1,0-2 242,0-1 0,16-17 0,7-6 217,23-24-360,-44 41-129,1 0 0,1 1 0,21-14 0,-23 20-18,-10 7 22,0 0 0,-1 0 0,0-1 0,1 1 0,-1-1 0,0 0 0,2-3 0,9-6 103,-12 11-84,-1 1-1,0-1 1,1 0-1,-1 0 0,0 0 1,0 0-1,0 0 1,0-1-1,0 1 0,0 0 1,0 0-1,0-1 1,0-1-1,0 2-12,-1 0-1,1 1 1,-1-1 0,0 1-1,1-1 1,-1 0 0,1 1-1,-1-1 1,1 1 0,-1-1-1,1 1 1,0-1 0,-1 1-1,2-1 1,-1 1 7,-1 0 1,1-1-1,0 1 0,-1 0 0,1-1 0,-1 1 1,1 0-1,-1-1 0,0 1 0,1-1 0,-1 1 1,1-1-1,-1 1 0,0-1 0,1 1 0,-1-1 1,0 1-1,1-1 0,-1 1 0,0-1 0,0 1 1,1-2-1,-2 2-18,1 0 0,0 0 0,0-1 0,0 1 0,0 0 0,-1 0 0,1 0 0,0 0 0,0 0 0,0 0 0,0 0 0,-1 0 0,1 0 1,0 0-1,0 0 0,0 0 0,-1 0 0,1 0 0,0 0 0,0 0 0,0 0 0,0 0 0,-1 0 0,1 0 0,0 0 0,0 0 0,0 1 0,0-1 0,-1 0 0,1 0 0,0 0 0,0 0 0,0 0 1,0 0-1,0 1 0,0-1 0,-1 0 0,1 0 0,0 0 0,0 0 0,0 0 0,0 1 0,-7 5 158,-27 28-370,-48 86 217,-21 28-370,62-101 406,27-32-12,0 1-1,2 0 1,-15 24 0,24-35-30,0 0-300,0 0 1,1 1-1,-1-1 1,1 0-1,-2 10 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40.8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187 44 1152,'-4'-9'298,"3"8"-207,0-1 1,1 1 0,-1-1 0,0 1-1,1-1 1,-1 1 0,1-1-1,0 1 1,0-1 0,-1-1 0,1 2-73,0 0 0,0 0 0,0 1 0,0-1 0,-1 0 0,1 1 0,0-1 0,-1 0 0,1 1 0,0-1 0,-1 0 0,1 1 0,-1-1 0,1 1 0,-1-1 0,1 1 1,-1-1-1,1 1 0,-1-1 0,0 1 0,1 0 0,-1-1 0,0 1 0,1 0 0,-1-1 0,0 1 0,0 0 0,1 0 0,-1 0 0,0-1 0,1 1 0,-2 0 0,-30 0 802,22 0-910,9 0 85,0 1 1,-1-1-1,1 1 1,0-1-1,0 1 1,0-1 0,0 1-1,-1 0 1,1 0-1,0 0 1,0-1-1,0 1 1,-1 2 0,2-3 24,-9 4-304,8-2 330,0-1 0,0 1 1,0-1-1,0 1 0,0 0 0,1-1 0,-1 1 0,1 0 0,-1-1 0,1 1 0,-1 2 1,-3 43 346,-1-20 1,5-27-367,0 1 0,0 0 0,0 0 0,0 0-1,0-1 1,0 1 0,-1 0 0,1 0 0,0-1 0,0 1 0,-1 0 0,1-1 0,0 1 0,-1 0 0,1 0 0,0-1-1,-1 1 1,1-1 0,-1 1 0,1-1 0,-1 1 0,0-1 0,1 1 0,-1-1 0,0 1 0,1-1 0,-1 1-1,0-1 1,1 0 0,-1 0 0,0 1 0,0-1 0,1 0 0,-1 0 0,0 0 0,0 0 0,1 0 0,-1 0 0,0 0-1,0 0 1,0 0 0,1 0 0,-1 0 0,0 0 0,0-1 0,1 1 0,-1 0 0,0 0 0,1-1 0,-1 1 0,0-1-1,1 1 1,-1 0 0,0-1 0,1 0 0,-1 1 0,1-1 0,-1 1 0,1-1 0,-1 1 0,1-1 0,0 0 0,-1-1-1,-1 1-51,1 1 19,1-1 1,-1 1-1,1 0 1,0-1-1,-1 1 0,1 0 1,-1-1-1,1 1 1,-1-1-1,1 1 0,0-1 1,-1 1-1,1-1 1,0 1-1,0-1 0,-1 1 1,1-1-1,0 0 0,0 0 53,0 1-54,0 0 0,0 0 0,0 0 0,0 0 0,0 0-1,-1 0 1,1 0 0,0-1 0,0 1 0,0 0-1,0 0 1,0 0 0,0 0 0,0 0 0,0 0-1,0 0 1,0 0 0,0-1 0,0 1 0,0 0 0,0 0-1,0 0 1,0 0 0,0 0 0,0 0 0,1 0-1,-1 0 1,0-1 0,0 1 0,0 0 0,0 0 0,0 0-1,0 0 1,0 0 0,0 0 0,0 0 0,0 0-1,0 0 1,0 0 0,0 0 0,1 0 0,-1 0-1,0-1 1,0 1 0,0 0 0,0 0 0,0 0 0,0 0-1,0 0 1,7 3 22,-6-2 80,6 8 197,-2-5-116,0 1 1,-1 0-1,6 10 1,-9-18-165,0 1 1,-1 0 0,1 0-1,-1-1 1,0 1-1,1-1 1,-1 1-1,0 0 1,-1-1 0,1 1-1,0 0 1,-2-5-1,1-8 115,0 10-42,1 0 0,-1 0 1,0 0-1,0 0 0,-2-5 1,-3-12 24,-2 6-87,8 16-41,-1-1 0,1 1 0,0-1 0,0 1 0,-1 0 0,1-1 0,0 1 0,-1-1 1,1 1-1,-1 0 0,1-1 0,-1 1 0,1 0 0,0-1 0,-1 1 0,1 0 0,-1 0 0,1 0 1,-1-1-1,1 1 0,-1 0 0,0 0 0,1 0 0,-1 0 0,1 0 0,-1 0 0,1 0 0,-1 0 0,1 0 1,-1 0-1,0 0 0,1 33 211,1-17 12,-2-5-231,1-6 32,0-1-1,0 1 1,0-1-1,1 1 0,-1-1 1,1 1-1,2 6 0,-1-6-1,-1-1-1,0 0 0,0 1 1,0-1-1,-1 1 0,1-1 0,-1 1 1,0-1-1,-1 9 0,-11 42 147,6-32-233,5-16 77,-2 3 382,3-10-370,-1 0 0,1 0 0,-1 0 0,1 0 0,0 0 0,-1 0-1,1 0 1,0 0 0,-1 0 0,1 0 0,-1 0 0,1-1 0,0 1 0,-1 0 0,1 0 0,0-1 0,-1 1 0,1 0 0,0 0 0,0-1 0,-1 1 0,1 0 0,0-1-1,0 1 1,0 0 0,-1-1 0,1 1 0,0 0 0,0-1 0,0 0 0,-2-1-54,0 0-2,1 0 0,0 0 0,-1 0-1,1 0 1,0 0 0,0 0 0,0 0 0,0 0 0,0-4-1,15 4-547,2 3-272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42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96 1568,'0'0'26,"-1"0"1,1 0-1,-1 0 1,1 0-1,-1 0 1,1 0-1,-1 0 1,1 0-1,-1 0 1,1 0-1,0-1 1,-1 1 0,1 0-1,-1 0 1,1 0-1,-1-1 1,1 1-1,0 0 1,-1 0-1,1-1 1,0 1-1,-1 0 1,1 0-1,0-1 1,-1 1-1,1-1 1,0 1-1,-1 0 1,1-1-1,0 1 1,0-1-1,-1 0 1,-17-10 1514,-7-3-871,18 10-662,0 0 1,0 0-1,1 0 0,-1-1 1,-6-6-1,10 8 149,2 2-116,0 0-1,1 1 1,-1-1-1,0 0 1,0 0 0,1 0-1,-1 0 1,0 1-1,1-1 1,-1 0-1,1 0 1,-1 0-1,1 0 1,0-1 0,-1 1-1,1 0 1,0 0-1,0 0 1,0 0-1,0 0 1,0 0-1,0 0 1,-2-4 520,2 5-552,-5 5 75,-3 9-132,7-7-4,0 1 0,1-1 0,2 15 0,0 7-135,3 65 971,-5-94-776,0 1-1,0 0 1,0 0 0,0-1-1,0 1 1,0 0 0,0 0-1,0-1 1,0 1 0,0 0-1,0 0 1,1-1 0,-1 1-1,0 0 1,0-1 0,1 1-1,-1 0 1,1-1 0,-1 1-1,1 0 1,0 0 0,0-1-4,-1 0 0,1 0 0,-1 0 0,1 0-1,-1 0 1,1 0 0,-1 0 0,1 0 0,-1 0 0,1 0 0,-1 0 0,1 0 0,-1-1 0,1 1 0,-1 0 0,1 0 0,-1-1 0,1 1 0,-1 0 0,1-1 0,-1 1 0,1-1-1,2-2-2,0 0-1,0 0 0,0 0 1,-1-1-1,5-6 0,10-39 180,-15 40-310,1 1 0,0-1 0,0 1-1,1 0 1,0 0 0,0 0 0,1 0 0,7-8-1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43.1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3 1472,'-1'0'70,"-6"-3"320,5 9-18,-16-5 684,18 0-1042,0-1 0,-1 0 0,1 1-1,0-1 1,-1 0 0,1 1 0,-1-1 0,1 0 0,-1 0 0,1 1 0,-1-1 0,1 0-1,-1 0 1,1 0 0,-1 0 0,1 0 0,-1 0 0,1 0 0,-1 0 0,0 0 0,0 0 23,0 0 1,1 0 0,-1 0 0,0 0 0,1 1 0,-1-1 0,0 0 0,0 0-1,1 0 1,-1 1 0,0-1 0,1 0 0,-1 1 0,1-1 0,-1 0-1,0 1 1,1-1 0,-1 1 0,1-1 0,-1 1 0,1-1 0,-1 1 0,-1 1 157,1 0 1,-1 0 0,0 0 0,0 0 0,0-1-1,-3 3 1,4-3-100,7 8-400,1 1 208,-6-7 52,1 0 1,0-1-1,0 1 1,0 0-1,3 2 1,1 2-593,-4-6 457,-1 1-1,0-1 1,1 1-1,-1-1 1,1 0 0,0 0-1,-1 1 1,4 0-1,15 0-1489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53.0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163 72 1408,'1'-1'28,"0"1"-1,-1-1 1,1 1 0,0-1-1,-1 1 1,1-1 0,0 1-1,-1 0 1,1-1 0,0 1-1,0 0 1,0 0-1,-1 0 1,21 2 2486,-38-14-2236,17 12-282,0-1 0,-1 1 0,1-1 0,-1 1 1,1-1-1,0 1 0,-1-1 0,1 1 1,0-1-1,0 1 0,0-1 0,-1 1 0,1-1 1,0 0-1,0 1 0,0-1 0,0 1 1,0-1-1,0 1 0,0-1 0,0 0 1,0 1-1,0-1 0,0 1 0,0-1 0,1 0 1,-1 1-1,0-1 0,0 1 0,1-1 1,-1 1-1,0-1 0,0 1 0,2-2 0,16-14 160,-10 10 306,5-9 1159,-31 16-714,14 0-869,0 1 1,0 1 0,0-1-1,1 1 1,-1-1-1,1 1 1,-1 0 0,1 0-1,-3 4 1,-11 9 87,15-14-119,-1 1 0,1-1 0,0 1 0,0 0 0,0 0 1,-3 4-1,4-4 56,-1 0 1,0 0 0,1 0 0,-1-1-1,-1 1 1,-2 2 0,1-1-6,1-1 1,0 1-1,0 0 1,0 0-1,0 0 0,1 0 1,0 0-1,-2 5 1,1-3-43,0-1 1,0 0-1,0 0 0,-6 8 1,0-1 47,0 0 1,0 1 0,-11 23-1,16-29 99,3-3-162,-1-1-1,1 1 1,0 0-1,0 0 1,0 0 0,1-1-1,-1 1 1,1 8-1,20-13 64,-15-1-46,1 0-1,-1 0 0,0-1 1,0 1-1,0-1 0,-1 0 1,1-1-1,-1 1 0,1-1 1,-1 0-1,4-5 0,14-20-27,3-4-129,-24 31 154,1 1-23,-1-1 1,1 0-1,0 0 1,-1 1-1,1-1 1,0 1-1,0-1 1,0 1-1,1 0 0,-1 0 1,0 0-1,0 0 1,5-1-1,-6 2 72,2 0-21,4 1 69,-9 4-438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54.1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51 1056,'-22'-8'3449,"19"8"-3325,0 0 97,1-1-1,-1 1 1,1-1-1,0 1 1,-1-1 0,1 0-1,0 0 1,0 0-1,-1 0 1,1-1-1,0 1 1,0-1 0,-3-2-1,-20-22 745,24 25-895,10 2-502,-3 3 557,0 0 0,0 0 0,0 1 0,0 0-1,9 10 1,-8-8-56,0 0-1,16 11 0,-4-6-146,-12-8 86,0 0 0,0 0 0,-1 1 0,1-1 1,-1 2-1,-1-1 0,1 0 0,6 9 0,-10-10-237,1-1 1,-1 1-1,1-1 0,0 0 1,-1 0-1,1 0 0,1-1 1,-1 1-1,0-1 0,1 0 1,-1 1-1,1-2 0,0 1 1,0 0-1,4 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46.5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1664,'32'0'3376,"-30"0"-3024,-1 2 90,3 1-257,0 1 0,0 1 0,-1-1 0,1 0 0,-1 1 0,0-1 0,-1 1 0,1 0-1,-1 0 1,0 0 0,0 1 0,0-1 0,-1 0 0,2 8 0,-3-7-98,1 0 1,-1-1 0,4 10 0,1 8 163,12 210 460,-17-230-728,4 224 203,-4 65 1308,-2-244-1436,2-28 33,-1 0 0,-1 1-1,-7 33 1,7-42-404,-1-1 0,0 19 0,-6-29-3809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4:59.3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256 169 992,'-1'2'31,"1"-1"1,-1 1-1,1-1 0,-1 0 1,1 1-1,-1-1 0,0 0 1,0 1-1,1-1 0,-1 0 1,0 0-1,0 1 0,-1-1 1,1 0-1,0 0 1,-2 1-1,-8 9 97,10-10-75,1 0 0,-1 0-1,0 0 1,1 0 0,-1 0-1,0 0 1,0-1 0,0 1-1,0 0 1,0-1 0,1 1-1,-1 0 1,0-1-1,0 1 1,-1-1 0,1 0-1,0 1 1,0-1 0,0 0-1,0 1 1,0-1 0,0 0-1,0 0 1,-1 0 0,1 0-1,0 0 1,0 0 0,0-1-1,0 1 1,0 0 0,-2-1-1,-2-2 259,0 1-1,1-1 1,-1 0-1,1 0 1,-7-7-1,-4-2 158,-15-20 129,14 21-241,-3-2 94,-14-12 62,33 22-468,-1 1 1,1-1-1,0 0 1,0 1-1,0-1 0,0 1 1,0-1-1,1-4 1,2-7 52,-3 13-103,0 0 0,0 0 1,0 0-1,0 0 0,0 0 0,0 0 0,0 0 0,1 0 0,-1 0 1,0 0-1,1 0 0,-1 1 0,1-1 0,-1 0 0,1 0 0,-1 0 1,1 1-1,-1-1 0,1 0 0,0 1 0,-1-1 0,2-1 0,54-28-170,-54 29 182,0 0-1,0 1 0,-1-1 0,1 1 0,0-1 0,0 1 1,0 0-1,0 0 0,0 0 0,0 0 0,0 0 1,0 0-1,0 1 0,0-1 0,-1 1 0,1-1 0,0 1 1,0-1-1,0 1 0,-1 0 0,1 0 0,1 1 0,5 4-30,-1-1-1,0 1 1,9 10-1,-3-4 121,0 1-76,0 1 0,-1 1 0,-1 0 0,18 31-1,-5-7 64,-2 3-114,-21-40 52,0 0-1,0 0 0,0-1 1,-1 1-1,1 0 0,-1 0 0,1 0 1,-18 36 4641,29-117-11274,-12 67 7269,-1 0-302,-1 1 1,0 0-1,0 0 0,-1 0 0,0 0 1,-10-19-1,12 28-343,0 0 0,0 0 0,0 0 0,0 0 1,-1 0-1,1 0 0,-1 1 0,1-1 0,-1 0 0,0 1 0,1-1 0,-1 1 0,-4-2 0,1 0 146,1 1-1,-1 0 0,0 1 1,0-1-1,-7 0 0,-3-3-79,14 4-41,-1 0-1,0 0 0,0 1 1,0-1-1,0 1 0,0-1 0,0 1 1,-3-1-1,3 1-26,0-1 0,0 1 0,-1-1-1,1 0 1,0 0 0,0 0 0,0-1 0,0 1 0,-2-2 0,-8-5-71,8 7 66,2 0-9,1 0 0,-1 1 1,0-1-1,0 0 1,1 0-1,-1 0 0,0 0 1,-1-2-1,3 3 3,0-1-1,0 1 0,0 0 0,0 0 0,0-1 0,-1 1 1,1 0-1,0 0 0,0-1 0,0 1 0,-1 0 0,1 0 0,0 0 1,0-1-1,0 1 0,-1 0 0,1 0 0,0 0 0,0 0 1,-1-1-1,1 1 0,0 0 0,-1 0 0,1 0 0,0 0 1,0 0-1,-1 0 0,1 0 0,0 0 0,-1 0 0,1 0 1,0 0-1,-12 0-74,10 0 157,-26 2 615,23-1-716,0 0 1,-1-1 0,1 0 0,-1 0 0,1 0-1,-1-1 1,-6-1 0,-11 1 232,20 1-199,0 0-1,0 0 1,0 0 0,0-1 0,-1 1-1,1-1 1,0 1 0,0-1 0,0 0-1,-3-2 1,25 18-863,-11-7 884,19 12-1,-24-18-78,0 0 0,1 0 0,-1 0 0,0-1-1,1 1 1,0-1 0,-1 0 0,1 0-1,0-1 1,6 1 0,-6 0-240,0-1 0,-1 0 0,1 0-1,0-1 1,-1 1 0,1-1 0,-1 0 0,1 0 0,-1 0-1,1 0 1,-1 0 0,0-1 0,0 0 0,1 0-1,-1 1 1,5-6 0,5-11-1975,-4 2 1507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00.5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253 0 1408,'-1'1'69,"0"-1"0,0 0 0,0 0 0,0 1 1,1-1-1,-1 1 0,0-1 0,0 1 0,0-1 0,1 1 0,-1-1 0,0 1 0,1-1 0,-1 1 1,1 0-1,-1-1 0,0 1 0,1 0 0,-1 1 0,-11 20 734,4-6-476,-1-3-32,-10 22 0,4-7-80,-19 45 697,12-20-384,18-40-198,4-12-306,0 0-1,0 0 1,0 0-1,0-1 1,0 1-1,-1 0 1,1 0-1,0 0 1,-1 0-1,1-1 1,0 1-1,-1 0 1,1 0-1,-2 1 1,1-2-19,-15 11 1099,-44-14 341,58 3-1418,1 0 0,0 0 0,0 0 0,-1 0 0,1 0 0,0-1 0,0 1 0,-1 0 0,1-1 0,0 1 0,0-1-1,0 1 1,0-1 0,0 1 0,0-1 0,0 0 0,0 0 0,0 0 0,0 1 0,0-1 0,0 0 0,0 0 0,0 0 0,1 0-1,-1 0 1,0-1 0,1 1 0,-1 0 0,1 0 0,0 0 0,-1 0 0,1-1 0,0 1 0,-1-2 0,1-1-13,0 1 1,0 0-1,0-1 1,0 1-1,1 0 1,0-1-1,-1 1 1,1 0-1,0 0 1,0-1-1,1 1 1,1-3-1,5-7-48,0 1 1,0 0-1,2 0 0,-1 1 0,2 1 1,-1-1-1,13-8 0,-10 10-1150,0 0-1,0 1 1,26-11-1,-10 6-943,1-9 107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02.5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9 1248,'-35'-9'8411,"30"18"-7649,1-2-833,1 0 0,0 0 0,0 1 1,0-1-1,1 1 0,-1 9 0,-8 25-2158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07.5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89 576,'-5'-27'4907,"-3"27"-4273,37-31-3199,-12 0 5294,-25 39-2584,6-4-96,1-2-49,0-1 0,0 0 0,1 1 0,-1-1 0,0 1 0,1-1 0,-1 1 0,1 0 0,-1 2-1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10.8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 80 1152,'-13'-6'2320,"0"-2"-1453,11 7-731,1 0 1,0 0-1,-1 0 0,0 0 0,1 0 0,-1 0 0,0 0 1,1 1-1,-1-1 0,0 0 0,-2 1 0,4 0-102,-1 0 0,1 0 0,-1-1 0,1 1 0,-1 0 0,1 0 0,0 0-1,-1 0 1,1 0 0,-1-1 0,1 1 0,-1 0 0,1 0 0,0-1 0,-1 1 0,1 0 0,-1-1 0,1 0-12,-1 1 0,1 0 1,0-1-1,-1 1 0,1 0 1,-1-1-1,1 1 1,-1 0-1,1 0 0,-1 0 1,1-1-1,-1 1 1,1 0-1,-1 0 0,1 0 1,-1 0-1,0 0 0,-1 0-19,-3-1 105,0 1 1,-1 1-1,1-1 0,0 1 0,-1-1 0,1 2 0,0-1 0,-7 3 0,-18 3-28,34-3-650,-2-3 575,-1-1 0,1 1 1,0 0-1,-1-1 0,1 1 1,0-1-1,0 1 0,0-1 1,-1 0-1,1 0 0,0 0 1,0 0-1,0 0 0,-1 0 1,4-1-1,9-2 168,-10 2-164,0 0 0,0 0-1,0 0 1,0-1 0,0 1 0,5-4 0,14-4-50,-21 8 56,1 1 1,0-1-1,-1 0 0,1 0 1,-1 0-1,1-1 1,-1 1-1,0-1 0,0 1 1,1-1-1,2-3 1,-5 5 6,1-1-1,-1 1 1,0-1 0,0 1 0,0 0 0,0-1 0,0 1-1,0 0 1,0-1 0,0 1 0,0-1 0,0 1 0,0 0 0,0-1-1,0 1 1,0-1 0,0 1 0,0 0 0,0-1 0,0 1-1,-1 0 1,1-1 0,0 1 0,0 0 0,0-1 0,-1 1-1,1 0 1,0-1 0,0 1 0,-1 0 0,1 0 0,0-1 0,-1 1-1,1 0 1,0 0 0,-1 0 0,1-1 0,0 1 0,-1 0-1,1 0 1,0 0 0,-1 0 0,1 0 0,-1 0 0,1 0-1,-1 0 1,-24-5-127,17 4 277,-9-1 0,15 2-123,-1 0 0,1-1 0,-1 1 1,1-1-1,-1 1 0,1-1 0,-3-1 0,3 1-102,0 1 0,0-1 0,1 1 0,-1 0 0,0-1 0,0 1 0,0 0 0,1 0-1,-1 0 1,0 1 0,0-1 0,1 0 0,-1 1 0,0-1 0,0 1 0,1-1 0,-1 1 0,0 0-1,1 0 1,-3 1 0,1 0-224,-20 30-3600,18-14 1568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17.0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0 1664,'-8'9'2229,"6"-8"-2065,0 0-1,1 0 1,-1 0-1,1 0 1,-1 1-1,1-1 1,0 0-1,0 1 1,-2 2-1,-12 11 490,2-3-215,11-10-355,1-1 1,-1 1-1,0-1 1,0 1-1,0-1 1,0 1-1,0-1 1,-4 2-1,-6 1 468,0 2 0,0-1-1,-20 14 1,18-13-391,10-5-107,20-20 411,-12 16-459,-1-1-1,1 1 1,1 0-1,-1 0 1,8-3-1,13-10-79,-16 11 128,-8 5-70,-1 0-1,1 0 1,-1 0-1,0-1 1,1 1-1,-1 0 0,1 0 1,-1 0-1,0 0 1,1-1-1,-1 1 1,0 0-1,1 0 1,-1-1-1,0 1 1,1 0-1,-1-1 1,0 1-1,0 0 1,1-1-1,-1 1 0,0 0 1,0-1-1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20.0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102 34 1568,'-23'0'3211,"1"-4"-1917,20 3-1215,0 1-1,0-1 1,0 1 0,1 0 0,-1-1 0,0 1 0,0 0 0,0 0 0,0 0 0,0 0 0,0 1 0,0-1 0,1 0 0,-1 1 0,0-1 0,0 1 0,0 0 0,-2 1 0,-1 1-114,-7 4-321,11-5 299,7-3 254,76-25 129,-64 21-389,-1 1 1,1 1-1,-1 0 1,1 2-1,26 0 0,-37 1-241,0 1 0,0 0 0,0 0 0,0 1 0,0 0-1,0 0 1,-1 1 0,1 0 0,-1 0 0,0 0-1,0 1 1,0 0 0,0 0 0,-1 0 0,1 1-1,7 8 1,2 11-997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21.1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4 992,'-27'-3'3525,"19"3"-3014,6 0-379,-1 0 1,1-1-1,-1 1 0,0 0 0,1 1 1,-1-1-1,1 0 0,-1 1 0,1-1 1,-1 1-1,1 0 0,-1 0 0,1 0 1,0 0-1,-1 1 0,1-1 1,0 0-1,-3 3 0,2-1 38,-1-1 0,1 0 0,-1 0 0,0 0 0,0 0 0,0-1-1,0 1 1,0-1 0,0 0 0,-1-1 0,1 1 0,0-1 0,-7 1 0,14-6-728,-3 5 540,1 0 0,-1-1 0,1 1 0,-1 0 0,0 0-1,1-1 1,-1 1 0,1 0 0,-1 0 0,1 0 0,-1 0 0,1 0 0,-1 0 0,2 0 0,13-1-60,8 3-397,0 1 0,1 1-1,-1 1 1,23 8 0,-32-8-77,26 6-2589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25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1 576,'8'2'3493,"-8"-1"-3407,-22 87 356,14-61-719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29.6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197 0 1824,'5'6'7018,"-2"100"-6676,-7-18-135,-18 109 0,10-109-93,-38 167 123,18-112 230,-45 196 1943,70-326-1118,7-13-1279,2-29 368,24-94-1079,51-151 1,-9 42 566,-3 10 35,-65 221 80,0 0 0,0-1-1,0 1 1,0 0 0,1 0 0,-1 0-1,-1 0 1,1 0 0,0 0 0,0 0-1,0 0 1,-1-2 0,1 2 12,0 1 0,0 0 0,0 0 0,0 0 1,0 0-1,0 0 0,0 0 0,-1 0 0,1 0 0,0 0 0,0 0 1,0 0-1,0 0 0,0 0 0,0 0 0,0 0 0,0 0 0,0 0 0,0 0 1,0 0-1,0 0 0,-1 0 0,1 0 0,0 0 0,0-1 0,0 2 1,0-1-1,0 0 0,0 0 0,0 0 0,0 0 0,0 0 0,0 0 1,0 0-1,-1 0 0,1 0 0,0 0 0,0 0 0,0 0 0,0 0 0,0 0 1,0 0-1,0 0 0,0 0 0,0 0 0,0 0 0,0 0 0,0 0 1,0 0-1,0 0 0,0 1 0,-5 10-240,-33 148 87,21-85 85,-12 69 181,-10 41 865,37-176-768,0 1 1,0 0 0,-1 13-1,14-35 274,3-12-587,-2 0 0,-1 0 0,-1-1 0,8-34-1,-11 38 42,44-158-182,33-99 272,-69 235 117,-8 22-55,1 0 0,14-25 1,-22 62 83,-33 255 103,-5 29 708,21-179 16,32-170-963,15-103 0,-17 79-11,35-168-56,-47 280-420,6 252-401,-6-181 823,27 370 858,-27-465-747,3 19 107,-4-32-172,0 0-1,1 1 0,-1-1 0,0 0 1,1 1-1,-1-1 0,1 0 0,0 0 1,-1 0-1,1 1 0,0-1 0,0 0 1,0 0-1,0 0 0,0 0 0,0 0 1,0 0-1,1 0 0,-1-1-8,-1 0 0,0 1 0,0-1 0,1 0 0,-1 0 0,0 0 0,1 0 0,-1 0 0,0 0 0,0 0 0,1 0 0,-1 0 0,0-1 0,0 1 0,1 0 0,-1 0 0,0 0 1,0 0-1,1 0 0,-1 0 0,0 0 0,0-1 0,1 1 0,-1 0 0,0 0 0,0 0 0,0-1 0,1 1 0,-1 0 0,0 0 0,0 0 0,0-1 0,0 1 0,0 0 0,1 0 0,-1-1 0,0 1 0,0 0 0,0-1 0,4-14 87,-4 14-70,26-181 153,-21 163-385,-2 15-68,-2 14 44,-10 138-170,1 2 1979,3-171-1272,-8-152-67,5 37-48,-3 11-67,-12-114 114,5 97-663,18 140 366,0 1 0,-1-1 0,1 0 0,0 1 0,0-1 0,0 1 0,0-1 0,1 0 0,-1 1 0,0-1 1,1 1-1,-1-1 0,1 0 0,-1 1 0,1-1 0,0 1 0,1-3 0,-1 3 25,0 1 0,0 0 0,0-1 0,0 1 0,0-1 0,0 1 0,0 0 0,0 0 0,0 0 0,0-1 0,0 1 0,0 0 0,0 0 0,0 0 0,0 0 1,0 1-1,0-1 0,0 0 0,0 0 0,0 1 0,-1-1 0,1 0 0,0 1 0,0-1 0,0 1 0,0-1 0,0 1 0,0 0 0,0 0 0,24 14-363,-16-11 419,0 1-1,-1 0 1,1 1 0,-2 0 0,1 0 0,0 1 0,6 8 0,-13-14 8,0 0-1,-1 0 1,1 1 0,0-1-1,-1 1 1,1-1-1,-1 0 1,0 1 0,1-1-1,-1 1 1,0-1-1,0 1 1,0-1-1,0 1 1,0-1 0,0 1-1,0-1 1,-1 1-1,1-1 1,0 1 0,-2 2-1,-1 2-50,0 1 1,-1 0-1,-6 8 0,-5 12-733,14-25 670,1 0 0,-1 0 0,1 0-1,0 1 1,0-1 0,0 0 0,0 0 0,0 0-1,0 0 1,1 0 0,-1 0 0,1 1 0,-1-1-1,1 0 1,0 0 0,0-1 0,0 1 0,0 0-1,0 0 1,0 0 0,1-1 0,-1 1 0,1 0-1,-1-1 1,1 1 0,-1-1 0,1 0 0,0 0-1,3 2 1,4 3-90,2 0 0,-1-1 0,0 0 0,15 3 0,-4-2 365,22 4 1,-26-7 267,0 1-1,43 18 3429,-69-20-3516,-8 2 376,-27 1 0,26-3-605,-26 6 1,17-1-237,8-3 1,1 1-1,-27 12 0,39-15-89,1 1 0,-1 0-1,1 0 1,0 1 0,0-1 0,1 1 0,-1 0 0,1 1 0,-1-1 0,2 1 0,-1 0 0,-3 6-1,-14 35-4805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17.8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24 640,'0'0'28,"-1"0"1,1 0-1,0-1 1,-1 1 0,1 0-1,-1 0 1,1 0-1,0-1 1,-1 1-1,1 0 1,0 0-1,-1-1 1,1 1-1,0 0 1,0-1-1,-1 1 1,1 0-1,0-1 1,0 1-1,0 0 1,-1-1-1,1 1 1,0-1-1,0 1 1,0-1 10,0 1 1,0-1 0,-1 1-1,1-1 1,0 1 0,0-1-1,-1 1 1,1 0 0,0-1-1,0 1 1,-1 0 0,1-1-1,0 1 1,-1 0 0,1-1-1,-1 1 1,1 0 0,0-1-1,-1 1 1,1 0 0,-1 0-1,1 0 1,-1-1 0,1 1-1,-1 0 1,-1 0-26,1 0 1,-1 1-1,0-1 1,1 1-1,-1-1 0,1 1 1,-1-1-1,1 1 1,-1 0-1,1 0 0,-1 0 1,1 0-1,0 0 1,0 0-1,-1 0 1,1 0-1,0 0 0,0 1 1,0-1-1,0 0 1,0 1-1,-1 2 0,-14 16 866,27-24-1191,-9 3 358,0 0-1,0 0 0,1 0 1,-1 0-1,0 0 0,0-1 0,0 1 1,0-1-1,-1 1 0,1-1 1,3-3-1,-5 5-33,0-1 0,1 1 0,-1 0 1,0 0-1,0 0 0,0-1 0,1 1 0,-1 0 0,0 0 0,0 0 1,1-1-1,-1 1 0,0 0 0,0 0 0,1 0 0,-1 0 1,0 0-1,1 0 0,-1 0 0,0 0 0,0 0 0,1 0 1,-1 0-1,0 0 0,1 0 0,-1 0 0,0 0 0,1 0 1,0 0 66,0 0 0,-1 0 1,1 0-1,0 0 1,0 0-1,0 0 1,0 0-1,-1-1 1,1 1-1,0 0 0,0 0 1,0-1-1,-1 1 1,1 0-1,0-1 1,0 0-1,0 1-69,2-4-102,-3 3 144,14-2-399,4-3 307,-17 5-89,1 0-1,-1 0 1,1 0 0,0 1-1,0-1 1,-1 0 0,1 1-1,0 0 1,0-1 0,2 1-1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47.7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0 203 3328,'3'-6'900,"3"-3"-99,1 4-630,-1 0 1,0-1-1,0 1 0,-1-1 1,0-1-1,0 1 0,7-13 1,-7 11-59,0 0 1,1 0-1,0 0 1,0 1-1,1 0 1,9-7-1,1 0-27,0 2 67,19-12 0,-31 21-40,0 0 1,0 1-1,-1 0 0,1 0 1,0 1-1,1-1 1,-1 1-1,0 0 0,9 0 1,-12 1-60,0 0 0,0 0-1,1 1 1,-1-1 0,0 1 0,0-1 0,0 1 0,0 0 0,0 0 0,0 0 0,0 0 0,0 0-1,-1 0 1,1 0 0,0 1 0,2 2 0,2 2-44,-1 1 0,0 0 0,5 8 0,6 10 79,0-3-115,-9-12 29,0-1 0,0-1 0,13 13 0,-17-18 26,0-1 0,0 0-1,0 0 1,1 0 0,-1 0-1,1 0 1,-1-1 0,1 1-1,-1-1 1,1 0-1,0 0 1,-1-1 0,1 1-1,7-1 1,-6 1 4,0-1 0,1-1 0,-1 1-1,0-1 1,0 0 0,10-3 0,-14 3-27,1 1 1,-1-1-1,0 0 1,1 0-1,-1 0 1,0 0-1,0 0 1,1 0-1,-1 0 1,0 0-1,0 0 0,0 0 1,0-1-1,-1 1 1,1 0-1,0-1 1,0 1-1,-1-1 1,1 1-1,-1-1 1,1 1-1,-1-1 0,0 1 1,0-1-1,0 1 1,1-1-1,-2-1 1,1-3-7,0 1 1,-1-1 0,0 1 0,0 0-1,-1-1 1,1 1 0,-1 0 0,0 0 0,-1 0-1,1 0 1,-1 0 0,0 1 0,0-1-1,-1 1 1,1 0 0,-1 0 0,0 0-1,0 0 1,0 1 0,-9-6 0,11 8-19,0 0 1,0 0-1,0 0 0,-1 0 1,1 0-1,-1 0 1,1 1-1,0-1 1,-1 1-1,1 0 1,-1-1-1,1 1 0,-1 0 1,1 1-1,-1-1 1,1 0-1,-1 1 1,1-1-1,-1 1 1,1 0-1,0 0 1,-1 0-1,1 0 0,0 0 1,0 0-1,0 1 1,-3 1-1,1 1 43,0 0 0,-1 0 0,2 0 0,-1 0 0,0 0 0,1 1 0,0-1 0,0 1 0,0 0 0,1 0 0,-3 7 0,-29 69 1047,33-80-1044,0 0-1,1 0 1,-1 0 0,0 0 0,0 0 0,0 0 0,0 0 0,0 0 0,0 0 0,0 0 0,0-1-1,-1 1 1,1 0 0,0-1 0,0 1 0,-1-1 0,1 0 0,0 1 0,-1-1 0,1 0-1,0 0 1,-1 0 0,-1 0 0,-6 1 94,1-2-1,-14-1 1,12 1-138,-70 0-2344,45 2-26,30-1 1593,0 0 1,0 0-1,0 1 1,-6 1-1,-2 3-1340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35.6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0 1152,'-7'4'520,"19"-6"4224,-10 6-4441,-1 0 0,0 0 0,0 1 0,0-1 0,0 1 1,-1-1-1,0 1 0,0-1 0,0 0 0,-1 9 0,-1 11-85,-2 68 592,-1 57-650,5-132-134,0 16-15,-5 39 0,0-11-293,-2 17 372,2-32 65,4-29-67,-6 34 0,4-34-155,0 0 0,2 1 0,0-1 0,3 24 0,-1-1 226,3 54 332,-4-79-420,0 0-1,-2 16 1,0 8-129,2 37 206,0-26-4061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37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8 416,'-3'-8'11208,"3"16"-9787,7 27-1053,-2 164 133,-4-126-468,-3 87 94,-3-118-133,2-27-15,0 28 0,-2 118-139,0-46-10,-3-27 271,7-72-93,0-1 0,-2 1 0,-3 16 0,0-8-477,5-9 125,-3 7 85,4-21 84,0 0 0,-1 0 0,1 0-1,-1 0 1,1 0 0,-1 0 0,1 0 0,-1-1-1,1 1 1,-1 0 0,0 0 0,1-1 0,-1 1-1,0 0 1,0-1 0,1 1 0,-1-1-1,0 1 1,-1 0 0,-1-1-886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38.0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3328,'11'12'1512,"-10"-11"-1398,0-1 1,0 1 0,-1-1 0,1 1 0,0-1 0,-1 1 0,1 0 0,-1-1 0,1 1-1,-1 0 1,1 0 0,-1-1 0,1 1 0,-1 0 0,0 0 0,0 0 0,1-1 0,-1 1-1,0 0 1,0 0 0,0 0 0,0 0 0,0 0 0,0 1 0,0 0 266,1 1 0,-1-1 1,1 0-1,0 0 0,0 0 1,0 0-1,0 0 0,0 0 0,2 4 1,4 6 1058,-6-11-928,0 0-375,1-1 0,0 1 0,0 0 0,-1 0 0,1 0 1,0 0-1,-1 0 0,1 0 0,-1 0 0,3 3 0,9 5 494,-11-8-402,-1 0-114,1 0-1,-1 0 1,1 0 0,0-1 0,-1 1-1,1 0 1,0-1 0,3 2 0,-5-2-103,8 1 96,1 1-1,0-1 1,10 0-1,9 1-121,-6-1 85,0 0 0,33-4 0,4 0-337,156 0 250,-197 7-373,-5 0-3179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38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0 2144,'4'4'8465,"-3"-1"-8962,-1-2 1041,1 1-395,0-1 0,-1 1 1,1 0-1,0 0 0,-1 0 1,1-1-1,-1 1 0,1 0 1,-1 0-1,0 0 0,0 0 1,0 0-1,0 2 0,-2 25 907,-8 7 358,8-22-1141,-7 24 0,5-28-127,1 1 1,1 0 0,0 0 0,-1 16-1,4-15-257,0 0-1,0-1 1,1 1-1,1 0 0,0-1 1,0 1-1,1-1 0,1 0 1,-1 0-1,2-1 0,0 1 1,0-1-1,1-1 1,15 18-1,-22-26 18,0 0 0,1-1 0,-1 1 0,0-1-1,1 0 1,-1 1 0,1-1 0,-1 1 0,0-1 0,1 0 0,-1 1 0,1-1 0,-1 0 0,1 1 0,-1-1 0,1 0-1,-1 0 1,1 1 0,0-1 0,-1 0 0,1 0 0,-1 0 0,1 0 0,-1 0 0,1 0 0,0 0 0,-1 0 0,1 0-1,-1 0 1,1 0 0,-1 0 0,1 0 0,0-1 0,-1 1 0,1 0 0,-1 0 0,1-1 0,-1 1 0,1 0-1,-1-1 1,1 1 0,-1 0 0,0-1 0,1 1 0,-1-1 0,1 1 0,-1-1 0,0 1 0,1-1 0,-1 1 0,0-1-1,1 0 1,4-16-3692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39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26 8224,'0'-3'3040,"10"0"-2368,-7-5-160,2 3-1632,-5 2 512,-5 0-1312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5:44.7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13 1408,'10'-4'677,"2"2"-746,-11 2 50,0 0 0,0 0-1,1-1 1,-1 1 0,11-6 4760,-26 19-4042,13-10-572,-1 1 1,1-1-1,0 0 1,0 0-1,0 1 1,1-1-1,-1 0 0,1 1 1,-1 3-1,1-6-116,-2 5 555,2-5-494,0-1 1,0 0-1,0 1 0,0-1 0,0 0 1,0 0-1,0 1 0,-1-1 0,1 0 1,0 0-1,0 1 0,0-1 0,-1 0 0,1 0 1,0 1-1,0-1 0,-1 0 0,1 0 1,0 0-1,0 1 0,-1-1 0,1 0 1,0 0-1,-1 0 0,1 0 0,0 0 0,-1 0 1,1 0-1,0 0 0,-1 0 0,1 0 1,0 0-1,0 0 0,-1 0 0,1 0 1,0 0-1,-1 0 0,1 0 0,0 0 1,-1 0-1,1 0 0,-3 0-5,0 1 1,0-1-1,0 1 1,0 0-1,0 0 0,1 1 1,-1-1-1,1 0 1,-1 1-1,1 0 0,-1-1 1,1 1-1,0 0 1,-1 0-1,1 1 0,0-1 1,-1 3-1,-18 14-32,20-18-168,9 9 1077,-8-10-918,0-1 1,0 1 0,0-1 0,0 1 0,0-1 0,0 1 0,0-1 0,0 1-1,0-1 1,0 1 0,-1-1 0,1 1 0,0-1 0,0 1 0,0 0-1,-1-1 1,1 1 0,0-1 0,-1 1 0,1 0 0,0-1 0,-1 1 0,1-1-1,-1 1 1,1 0 0,0 0 0,-1-1 0,0 1 0,-15-1 183,10 1-143,5 0-291,6-12-134,-4 10 272,1 0-1,-1 0 1,0 0-1,0 0 1,0 0 0,0 0-1,0-1 1,1-3-1,3-9-2132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06.33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4 160,'0'0'64,"0"-3"-64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8:11.5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2094 3 576,'1'-2'2543,"3"8"-505,-2-4-1990,-1 0 0,0 0 0,1 1 1,-1-1-1,0 0 0,-1 1 0,1-1 0,0 1 0,-1-1 0,1 1 0,0 3 0,0 35 252,-2-29-164,-3 72-34,2-40 50,-9 64 0,3-27-142,1-36 178,-4 22-45,8-46-205,0 0-1,2 0 1,0 33 0,1 13 220,-5 56 156,-3 49-212,4 19 536,4-141-561,-1 23-95,3 97-92,1-120 94,13 71 0,-9-75 70,-3 1-1,-2 69 1,-2-97 14,10 154 28,-5 42-314,-4-195 207,4 25-1,-2-24 5,0 26-1,-2 28 116,-1 61-66,-2-39-117,-2 51 128,0-103 285,1-19-358,1 0 0,3 45 0,0-62 28,-1 0 1,1 0-1,-2 1 0,1-1 1,-1 0-1,-3 12 0,3-13-28,0-1-1,1 0 1,-1 1-1,2-1 1,-1 1 0,1-1-1,0 0 1,4 13-1,2 18-88,-2 38 290,7 9-149,-9-66-63,-1 1-1,-1 30 0,1 13 85,-1-46-8,-2 0 0,0 0 1,-1-1-1,-1 1 0,-7 26 1,4-24-109,3-13 43,1 0-1,1-1 0,-1 1 0,1 0 1,0 7-1,-4 16-523,5-27 309,2-1-631,-2-1 858,0 0 1,1 0-1,-1 0 1,0 0 0,0 1-1,0-1 1,1 0-1,-1 0 1,0 0-1,0 1 1,0-1 0,0 0-1,0 0 1,0 1-1,1-1 1,-1 0-1,0 0 1,0 1 0,0-1-1,0 0 1,0 0-1,0 1 1,0-1 0,0 0-1,0 0 1,0 1-1,0-1 1,0 0-1,0 0 1,-1 1 0,1-1-1,0 0 1,0 0-1,0 1 1,0-1-1,0 0 1,0 0 0,-1 0-1,1 1 1,0-1-1,-8 12-26,-13 6 406,17-15-327,1 0 0,0 0 0,-1-1 1,1 1-1,-1-1 0,-5 3 0,-5 3-32,0 0 1,0 1-1,-14 12 0,-113 109 100,50-42 281,-51 31-346,73-68 267,0 2-401,58-45 119,0 1-1,-1-2 1,0 1-1,-12 5 0,-56 21 113,49-21 12,-41 15 137,-39 18-159,93-38-97,0 2 0,1 0 1,-31 26-1,45-34-23,-43 37-153,-52 57-1,70-67 112,-1-1 0,-1-2-1,-2-1 1,0-1-1,-2-2 1,-52 27-1,11-15 114,43-20-22,0 1 0,-44 29 0,39-19-39,18-12 15,0 0 1,0 2-1,-23 23 0,23-17-8,1 1 0,1 1 0,1 1 0,1 0 0,-16 34 0,-28 53-661,33-69-848,13-23-507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8:13.9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0 1056,'-4'3'149,"4"-3"-137,0 0 1,-1 1-1,1-1 0,-1 0 0,1 0 0,0 0 0,-1 1 0,1-1 0,0 0 1,-1 1-1,1-1 0,0 0 0,0 0 0,-1 1 0,1-1 0,0 1 0,0-1 1,0 0-1,-1 1 0,1-1 0,0 0 0,0 1 0,0-1 0,0 1 0,0-1 0,0 1 1,0-1-1,0 0 0,0 1 0,0-1 0,0 1 0,0 0 0,1 0-44,-9 14 235,-3-3-101,-1 6 361,4-16 791,7 5-320,1-7-807,0 1 0,0-1 1,-1 1-1,1-1 0,0 1 0,0-1 0,0 1 0,0-1 1,0 0-1,0 1 0,0-1 0,0 1 0,0-1 1,0 1-1,0-1 0,0 1 0,1-1 0,-1 0 0,0 1 1,1 0-1,-1 0 326,19 7 1472,4 3-1493,-22-11-341,17 0 149,1 1-136,-8-1-49,-1 0 0,0 0 0,1-1 0,15-3 0,-15 2-41,1 0-1,13 0 1,-1 1 35,16-2 101,48 4-1,17-1 219,-48-2-29,59-6 319,-52 4-471,-58 3-197,0 0 0,0 1 0,0-1 0,0 1 0,0 0 0,0 1 0,8 1 0,0 0 19,-1-1 0,1-1 1,20-1-1,4-1 157,99-3 329,1-1-228,-95 4-92,84-15 0,-26 1-167,212 5 855,-269 11-985,12-1 61,44 1 37,59 8 968,-69-5-705,-33-2-164,34-1-78,49 4 337,24 3-257,-30-3-127,128 12 295,-45 10 21,-156-16-50,111 3 0,-92-11-727,-2 1-4684,-76-3 4722,-1 0 356,-1 0 1,1 0-1,-1 0 1,1 0-1,-1 0 1,1 0-1,-1 0 1,1 0-1,-1 0 1,1 0-1,-1 0 1,0 0-1,1 0 1,-1 0-1,1 0 1,-1 0-1,1-1 1,-1 1-1,1 0 1,-1 0-1,0 0 1,1-1-1,-1 1 1,0 0-1,1-1 0,-1 1 1,0 0-1,1-1 1,-1 1-1,0 0 1,1-1-1,-1 1 1,0-1-1,0 1 1,0-1-1,0 1 1,1 0-1,-1-1 1,0 1-1,0-1 1,0 1-1,0-1 1,0 0-1,-3-19-3136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23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1753 736,'-3'0'4267,"12"5"-3377,2-5-552,-6 0-229,1 0 0,-1 0 0,0 0 0,1 0 1,-1-1-1,0 0 0,0 0 0,0-1 0,5-1 0,2-1 91,-10 3-161,0 1-1,-1 0 0,1-1 0,-1 1 1,1-1-1,-1 0 0,1 0 1,-1 1-1,0-1 0,1 0 1,-1 0-1,0 0 0,2-2 0,15-14 474,-15 16-434,-1-1-1,1 0 0,-1-1 1,0 1-1,0 0 0,0-1 1,0 1-1,0-1 0,3-4 1,-3 3-63,0 0 1,0 0 0,1 0 0,-1 1-1,1-1 1,0 1 0,0 0 0,6-5-1,31-20 200,-26 19-182,223-171 228,-180 134-219,53-46 34,-58 44 11,2 3 0,66-42 0,-86 66-74,37-16 0,-16 10 212,-25 11-178,-1 1-19,0-1 0,-1-1 1,52-41-1,-44 24 64,-2-1 1,51-68-1,-5 4 96,-66 84-186,1 1 0,1 0 0,0 1-1,21-12 1,132-60 153,-15 10 208,-136 64-343,0 0 0,0 0 0,-2-2 1,17-14-1,-21 15-33,13-13 120,0-1 1,33-46-1,-39 43-121,2 2 0,35-36 0,-13 26-316,-14 13-1692,-16 13-922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52.2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27 64,'3'-11'32,"-3"8"-32,5-5 0,0 3 32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26.0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33 992,'0'-1'2683,"0"8"-2408,-1-5-159,1 0 0,0 1-1,0-1 1,0 0 0,1 0-1,-1 0 1,0 0 0,1 0-1,-1 0 1,1 0 0,1 3 0,0-3-22,1-1 1,-1 1 0,1-1 0,0 0 0,-1 0 0,1 0 0,0 0 0,0 0 0,5 0 0,12 0 175,0 0 1,0-1-1,38-6 1,-6 0 23,44-9 103,-14 2-256,-49 9-71,-11 1 170,1 1 0,36 1 0,173 20 533,-194-16-488,25 1-122,-54-4-153,7 0 41,0 1 0,1 0 0,20 4-1,1 4 102,0-2 0,0-2 0,49 1 0,313-1 456,-379-7-468,0 0-1,30-7 1,-10 2-36,2-8 131,-34 13-197,41-8-61,0 3-1,66-2 1,-74 9 9,-21-2-1,1 2-1,-1 1 1,36 6 0,-39-4 87,1-1 0,21 1 1,-1 0-39,-25-2-49,121 9-1021,-134-11 832,0 1 0,0-1 0,0 1 0,0-1 0,0 1-1,0-1 1,0 0 0,0 1 0,0-1 0,0 0 0,0 0 0,-1 1 0,1-1 0,0 0 0,0 0-1,-1 0 1,1 0 0,-1 0 0,1 0 0,-1 0 0,1 0 0,-1-1 0,0 1 0,0 0 0,1-1-1,9-36-3229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27.8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0 832,'-8'5'288,"3"-5"-224,10 3 128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28.8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 1472,'0'0'475,"-3"9"2447,3-8-2926,0 0 0,0-1 0,0 1-1,0 0 1,0 0 0,0-1 0,0 1 0,0 0 0,1 0-1,-1 0 1,0-1 0,0 1 0,1 0 0,-1 0 0,0-1-1,1 1 1,-1 0 0,1-1 0,3 4 1731,-2 1-1288,-2-5-433,0 0-1,0 0 0,0 0 1,1 0-1,-1 0 1,0 0-1,0 1 0,0-1 1,0 0-1,0 0 1,0 0-1,0 0 0,0 0 1,0 0-1,0 1 1,0-1-1,0 0 1,0 0-1,0 0 0,0 0 1,0 0-1,0 1 1,0-1-1,0 0 0,0 0 1,0 0-1,0 0 1,0 0-1,0 1 0,0-1 1,0 0-1,0 0 1,0 0-1,-1 0 1,1 0-1,0 0 0,0 1 1,0-1-1,0 0 1,0 0-1,0 0 0,0 0 1,-1 0-1,1 0 1,0 0-1,0 0 0,-1 1-15,10 22 890,-7-10-775,-1-1 1,0 0 0,0 1-1,-1-1 1,-1 0 0,-3 16-1,0 31 164,-6 197 45,10-208-221,2 0-1,10 56 1,-10-86-124,1 21 1,1 7 69,-4-44-38,20 180 158,-19-134-145,3 52 10,1 90-88,-5-131 48,-5 46 186,0 64-154,5-134-80,5 108-112,4-5 299,-6-110 46,-2 32 0,3 21 90,-4-76-268,0 1 0,0 0 0,0-1 0,-2 8-1,0 14-18,1-17-111,0 1 0,0-1 1,-1 0-1,-1 0 0,-6 19 1,9-28 63,-5 8-1637,5-9 1668,0 0 1,0 0-1,0 0 0,-1 0 1,1 0-1,0 0 0,0 0 0,-1 0 1,1 0-1,0 0 0,0 0 1,-1 0-1,1 0 0,0 0 1,0 0-1,0 0 0,-1 0 1,1 0-1,0 0 0,0 0 1,-1 0-1,1 0 0,0 0 1,0-1-1,0 1 0,-1 0 1,1 0-1,0 0 0,0 0 1,0-1-1,0 1 0,0 0 1,-1 0-1,1 0 0,0-1 1,0 1-1,0 0 0,0 0 1,0 0-1,0-1 0,0 1 0,-5-13-3054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55.4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84 2144,'-52'-42'5136,"52"41"-5068,0 0-1,1 0 1,-1 0 0,1 0 0,-1 1 0,1-1 0,-1 0 0,1 0-1,0 0 1,-1 1 0,1-1 0,0 0 0,0 0 0,0 1 0,-1-1-1,1 1 1,0-1 0,0 1 0,0-1 0,1 1 0,24-11 351,-23 10-237,0 0-75,36-11 37,-36 12-109,1-1-1,-1 1 1,0-1-1,0 1 0,1 0 1,-1 0-1,0 1 0,0-1 1,1 1-1,3 1 1,-2-1-15,-1 1 0,1 1 0,-1-1 0,1 1 1,-1-1-1,0 1 0,0 0 0,0 1 0,0-1 1,0 1-1,-1 0 0,0 0 0,4 4 0,-3 0 25,1 0 0,-1 0 0,0 0 0,-1 1 0,0-1 0,0 1 0,0 0 0,0 11-1,7 19-10,-6-21 75,0-1 1,2 28 0,2 13-29,-4-26-136,-3-23 42,0 0 0,1-1 0,0 1 0,3 8 0,-4-14 36,0 0 0,1 0 0,-1-1-1,1 1 1,0-1 0,-1 0 0,1 1-1,0-1 1,0 0 0,1 0 0,-1 0-1,0 0 1,1 0 0,-1-1 0,1 1-1,3 1 1,-2-1-29,0 0 0,1-1 0,-1 1 0,1-1 0,0 0 0,-1 0 1,1-1-1,6 1 0,4 2-330,-13-3-176,-1 1-32,0 0 375,-1-1 1,1 0 0,0 1 0,-1-1-1,1 0 1,0 1 0,-1-1 0,1 0-1,0 0 1,-1 0 0,1 0 0,0 1-1,0-1 1,-1 0 0,1 0 0,0 0-1,0-1 1,-1 1 0,1 0-1,0 0 1,-1 0 0,1 0 0,0-1-1,-1 1 1,1 0 0,0-1 0,-1 1-1,1 0 1,-1-1 0,1 1 0,0-1-1,-1 1 1,1-1 0,-1 1 0,1-1-1,-1 1 1,0-1 0,1 0 0,0 0-1,2-13-1676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19:55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431 0 1472,'-4'3'3760,"-1"7"-1798,4-6-1650,0 0 0,0 1 0,-1-1 0,1 0 1,-1 0-1,0 0 0,0 0 0,-5 6 0,-4 8 202,-36 90 1073,-5 10-1309,43-101-289,0 0 1,-2-1 0,0-1 0,-23 25-1,-58 46-719,76-73-239,0-1 1,-2 0-1,1-1 1,-21 9-1,16-12-2588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09.4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1 1152,'-2'6'978,"2"-5"-858,-1 0 0,1 0 0,0 0 0,0 0 0,0 0 0,-1 0 0,1-1 0,0 1 0,-1 0 0,1 0 0,-1 0 0,0 0 1,0 2 352,0-1 0,0 1 0,0-1 0,1 1 0,-1-1 0,0 4 0,1-4-417,0-1-1,0 0 1,-1 0-1,1 0 0,0 0 1,-1 0-1,1 0 1,-1 0-1,1 0 1,-1 0-1,1-1 0,-1 1 1,0 0-1,1 0 1,-1 0-1,0-1 0,0 1 1,1 0-1,-3 0 1,2 0-6,0 0 1,0 0 0,0-1-1,0 1 1,1 0 0,-1 0 0,0 0-1,0 0 1,0 0 0,1 0 0,-1 0-1,1 1 1,-1-1 0,1 0-1,-1 0 1,1 0 0,-1 1 0,1-1-1,0 3 1,-8 36 136,8-29-194,0-1 0,1 1 0,0 0 0,1-1 0,0 1 0,1-1 0,0 0 0,1 0 0,5 11 0,-7-16 63,0-1-73,0 0-1,0 0 1,0 0-1,1 0 1,4 6 0,-6-10 28,-1 1-1,1 0 1,0 0 0,0-1 0,0 1 0,0-1 0,0 1 0,0 0 0,0-1-1,0 0 1,0 1 0,0-1 0,0 0 0,0 1 0,0-1 0,1 0 0,-1 0-1,0 0 1,0 0 0,0 0 0,0 0 0,0 0 0,0-1 0,0 1 0,0 0-1,1-1 1,-1 1 0,1-1 0,18-10 36,-1-1-1,0 0 1,-1-1 0,31-30 0,21-15-137,-66 55 119,-2 1 14,1 1 1,-1-1-1,0 0 1,0 0 0,0 0-1,0 0 1,-1 0 0,3-4-1,-3 5-48,0 2-155,1 2 159,1 0-1,-1-1 1,0 1 0,0 1-1,0-1 1,0 0 0,0 0-1,-1 1 1,1-1 0,-1 1-1,1 5 1,0 0 32,-1-1 0,-1 1 1,0 10-1,0-7-92,-3 42 53,-2 0 0,-2-1 0,-22 77 0,19-92-78,-2-2 1,-31 69-1,32-83 103,-2 0 0,0 0 0,-2-1 0,0-1 0,-25 24 0,38-41 19,-1-1 0,1 0 0,-1 1-1,0-1 1,0-1 0,0 1 0,0 0 0,0-1-1,-1 0 1,1 1 0,0-1 0,-1-1-1,1 1 1,-1 0 0,1-1 0,0 0 0,-1 1-1,1-1 1,-1-1 0,1 1 0,-1 0-1,1-1 1,-5-1 0,6 1-32,1 0 1,-1 1-1,1-1 1,-1 0-1,1 0 0,-1 0 1,1-1-1,0 1 1,-1 0-1,1-1 1,0 1-1,0 0 0,0-1 1,0 1-1,0-1 1,0 0-1,0 1 0,1-1 1,-1 0-1,1 1 1,-1-1-1,1 0 0,0 0 1,-1 1-1,1-4 1,0 1 1,0 0 0,0 0 0,0 0 0,0 0 0,1 0 0,0 0 0,0 0 0,0 0 0,0 0 0,3-5 0,5-6 94,1-1 0,1 1 0,0 1 1,1 0-1,23-20 0,75-54 262,-80 66-327,184-147-2963,-183 142 1728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12.1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61 110 832,'-1'-1'14,"1"1"0,-1 0 0,0 0 0,1-1 1,-1 1-1,0 0 0,0 0 0,1 0 0,-1 0 0,0 0 0,1 0 0,-1 0 0,0 0 1,0 0-1,1 0 0,-1 1 0,0-1 0,1 0 0,-1 0 0,0 1 0,1-1 0,-1 0 1,1 1-1,-1-1 0,0 1 0,1-1 0,-1 1 0,1-1 0,-1 1 0,0 0 0,1 0-19,-1-1-1,1 1 1,-1 0-1,0-1 0,1 1 1,-1-1-1,0 0 0,1 1 1,-1-1-1,0 1 0,1-1 1,-1 0-1,0 1 1,0-1-1,0 0 0,1 0 1,-2 0-1,0 1 382,0-1-1,1 0 1,-1 0 0,1 1 0,-1-1-1,1 1 1,-1-1 0,1 1 0,-1 0-1,1 0 1,-2 1 0,-4 2 1269,21-5-1116,-1 1-76,66-19 193,45-8-407,6-4-213,-59 12-15,-36 7 86,-26 8-78,0 1 1,16-4-1,-21 7-38,-2 0 20,-1 0 0,1-1 0,0 1 0,-1 0 0,1-1 0,0 1 0,-1-1-1,1 0 1,-1 1 0,1-1 0,-1 0 0,1 0 0,-1 0 0,2-2 0,-7 17 249,-13 11-340,1 0-1,1 2 1,-19 42-1,31-61 85,-9 14 21,-1 0-1,0 0 1,-2-1 0,0-1-1,-1 0 1,-21 18-1,-8 5-6,-69 47 0,15-16 541,92-68-483,6-6-64,1 1 0,-1 0 0,0-1 0,1 1 0,-1 0 0,0-1-1,0 1 1,0-1 0,1 1 0,-1-1 0,0 0 0,0 1-1,0-1 1,0 0 0,-1 1 0,2-1 1,0 0-1,0 0 1,0 0-1,0 0 1,0 0 0,0 0-1,0 1 1,0-1 0,1 0-1,-1 0 1,0 0-1,0 0 1,0 0 0,0 0-1,0 0 1,0 0-1,0 0 1,0 1 0,0-1-1,0 0 1,0 0-1,0 0 1,0 0 0,0 0-1,-1 0 1,1 0 0,0 0-1,0 1 1,0-1-1,0 0 1,0 0 0,0 0-1,0 0 1,0 0-1,0 0 1,0 0 0,0 0-1,0 0 1,0 0 0,0 0-1,-1 0 1,1 0-1,0 1 1,0-1 0,0 0-1,0 0 1,0 0-1,0 0 1,0 0 0,0 0-1,-1 0 1,1 0-1,0 0 1,0 0 0,0 0-1,0 0 1,0 0 0,0 0-1,0 0 1,0 0-1,0 0 1,-1 0 0,1-1-1,0 1 1,0 0-1,7 4 151,13-2 272,37-2 1,-22-1-237,119-5 72,1 1-991,-122 1-2235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12.5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3488,'5'-11'1280,"4"6"-992,-1-2-64,0 3-64,2 0-128,3 0 416,-1 0-256,6 0 480,7 4-384,6 4 640,7 0-512,-3 0 128,3 4-288,2-4-96,-2-4-96,-3 0-2176,-1 0 1184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36.32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0 578 736,'14'-4'2763,"19"-16"-2374,-15 9-117,33-16 0,168-72 1189,-149 56-1104,-52 31-176,0 1 1,33-16-1,-29 18-231,32-20-1,28-29 369,-26 17-161,-17 8-72,-30 27-147,-5 3 79,0 0 1,0 0 0,0 0 0,0 0 0,-1-1-1,1 0 1,3-5 0,-5 6-72,-1 2 97,0-1-1,0 1 0,0 0 1,-1-1-1,1 1 0,-1 0 1,1-1-1,-1 1 1,1-1-1,-1 1 0,0 0 1,1-1-1,-1 1 0,0-1 1,0-2-1,-1 3-85,-1 0 1,1 0-1,-1 0 0,1 0 1,0 0-1,-1 0 0,0 0 1,1 0-1,-4-1 0,2 2 76,-1-1 0,1 1 0,-1-1 0,0 1 0,1 0 0,-6 1-1,-13-1 32,9-2 58,-1 0-1,1 1 1,0 0 0,-1 1 0,-22 3-1,26 0-41,9-2-80,-1 0 1,1 0-1,0-1 0,-1 1 1,1-1-1,-1 1 0,1-1 0,0 0 1,-1 0-1,1 1 0,-1-1 0,1 0 1,-1 0-1,1-1 0,0 1 1,-1 0-1,1 0 0,-1-1 0,-1 0 1,4 0-31,-1 1 1,1-1 0,0 0 0,-1 0-1,1 0 1,0 0 0,0 0-1,0 1 1,0-1 0,0 0-1,0 1 1,-1-1 0,1 1-1,1-1 1,-1 1 0,1-1 0,27-14 548,-7 6-375,1 0 0,-1 1 0,1 1 0,1 2 0,-1 0 0,1 1 0,0 2 0,44 0 0,-66 2-132,-1 0-1,1 0 0,-1 0 1,1 0-1,0 1 1,-1-1-1,1 0 1,-1 1-1,1 0 1,-1-1-1,1 1 1,-1 0-1,1-1 1,-1 1-1,0 0 1,1 0-1,-1 0 1,0 0-1,0 1 1,0-1-1,1 2 1,-1-2-5,0 1 1,-1-1-1,1 1 1,-1 0 0,0 0-1,0-1 1,1 1 0,-1 0-1,0 0 1,0-1-1,-1 1 1,1 0 0,0 0-1,-1-1 1,1 1-1,-1 1 1,-3 7-375,0-1 0,-1 0 1,0-1-1,0 1 0,-8 9 0,4-7-664,6-8 337,0 1-1,0-1 1,0 1-1,1 0 0,0-1 1,-4 8-1,7-2-515,7 1 527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38.45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1394 1248,'0'0'1313,"14"-3"-291,-1 0 0,13-6-1,-14 3-812,13-4-36,-2-2-1,1-1 1,-2-1 0,35-26-1,-21 4 33,-1-1-1,32-44 1,-38 45 8,1 1 0,45-39 0,-49 52-149,0 1 0,2 2 0,56-31 1,-67 42-75,166-92 259,-151 80-85,-2-1 1,0-1-1,44-45 0,-34 26-30,87-86-98,-81 87 73,9-9 189,103-72-1,-92 80-492,87-60 796,-145 95-505,-3 3 34,0-1 1,-1 0 0,9-8-1,-13 12-128,0-1 0,0 1 0,0 0 0,0-1 0,0 1 0,1-1 0,-1 1 1,0-1-1,0 1 0,0 0 0,0-1 0,0 1 0,0-1 0,0 1 0,-1-1 0,1 1 0,0 0 0,0-1 0,0 1 0,0-1 0,0 1 0,-1 0 0,1-1 0,0 1 0,0 0 0,-1-1 0,1 1 0,0 0 0,0-1 0,-1 1 0,1 0 0,0 0 0,-1-1 0,1 1 0,-1 0 0,1 0 0,0-1 0,-1 1 0,1 0 0,-1 0 0,1 0 0,0 0 0,-1 0 0,1 0 0,-1 0 0,1 0 0,0 0 0,-1 0 0,1 0 1,-1 0-1,1 0 0,-1 0 0,1 0 0,0 0 0,-1 0 0,1 1 0,-1-1 0,-37 8-160,20-4 136,-25 8-1,35-10 0,-1 0-1,0 0 1,0-1-1,0 0 1,0-1-1,-12-1 1,6 1 6,14 0 15,1 0 1,0 0 0,0 0-1,0 0 1,0 0 0,0 0-1,-1 0 1,1 0 0,0 0-1,0 0 1,0 0 0,0 0-1,-1 0 1,1 0 0,0 0-1,0 0 1,0 0 0,0 0 0,-1 0-1,1 0 1,0 0 0,0 0-1,0-1 1,0 1 0,0 0-1,0 0 1,0 0 0,-1 0-1,1 0 1,0 0 0,0-1-1,0 1 1,0 0 0,0 0-1,0 0 1,3-7-73,8-3-23,17-9 112,-2 1 82,53-25-1,-78 42-81,0 1 0,0-1-1,-1 1 1,1-1 0,0 1 0,0-1-1,0 1 1,0 0 0,0 0 0,0-1-1,0 1 1,0 0 0,0 0 0,1 0 0,-1 0-1,0 0 1,0 0 0,0 1 0,0-1-1,0 0 1,0 1 0,0-1 0,0 0-1,0 1 1,-1-1 0,1 1 0,0-1 0,0 1-1,0 0 1,0-1 0,-1 1 0,1 0-1,0-1 1,0 1 0,-1 0 0,2 2-1,0 2-95,0 0-1,-1 0 1,1 0-1,-1 1 1,0-1-1,0 6 1,5 18-3772,-1-21 2178,-1-1-1098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53.2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284 50 2560,'0'0'4549,"-12"-11"-3290,8 9-1177,1-1 0,0 1 0,-1 0-1,1 0 1,-1 0 0,0 0 0,0 1 0,0-1 0,1 1 0,-1 0 0,0 0 0,-1 1 0,1-1 0,0 1 0,0 0 0,0 0 0,0 0 0,0 1 0,0-1-1,0 1 1,0 0 0,0 0 0,0 0 0,0 1 0,0-1 0,1 1 0,-1 0 0,1 0 0,-1 1 0,1-1 0,0 1 0,-6 5 0,1 0-117,3-3 73,0-1 0,1 1 0,0 1 0,0-1 1,0 0-1,0 1 0,1 0 0,0 0 0,-4 10 0,7-14-26,-6 18 151,0-1-1,-1 0 0,-13 25 1,13-29-79,0 0 0,1 1 0,-4 17 0,4-13 149,2-10-160,1 0 0,1 0 1,0 0-1,0 0 0,0 17 0,2-20-82,1-1 1,0 0-1,1 0 1,0 1-1,0-1 1,0 0-1,0 0 1,1-1 0,0 1-1,0 0 1,7 7-1,-8-10 57,0-1 0,0 1 0,1-1 0,-1 0 0,1 0 0,0 0 0,0 0 0,-1 0 0,1 0 0,0-1 0,0 0 0,1 1 0,3 0 0,-1 0-43,0-1 1,1 0-1,-1 0 0,0 0 1,1-1-1,7 0 1,35-7 122,78-20 0,-122 26-128,33-8 53,0-1 0,-1-2 1,60-28-1,-77 30-33,-7 3 179,1 0 1,13-10-1,-24 15-177,0 0 0,-1 0-1,1-1 1,-1 1 0,0 0-1,1-1 1,-1 0 0,0 1-1,0-1 1,-1 0 0,1 0-1,0 0 1,-1 0 0,0 0 0,1-4-1,-1 2 6,-1 1 0,0 0 1,0 0-1,-1 0 0,1-1 0,-1 1 0,0 0 0,-2-5 0,-12-30 199,9 26-154,-1 0 1,0 1 0,0 0-1,-2 0 1,1 1 0,-1 0 0,-1 0-1,0 1 1,-1 0 0,-17-12 0,8 7-63,11 8 1,-1 0-1,-20-10 1,8 6 20,-21-9 2,29 16-4,3 0-44,1 0 0,-1 1 1,0 0-1,0 1 0,0 1 0,-14-1 1,16 2-22,1 0 1,0 1-1,-1 0 1,-9 3-1,15-4-19,0 1 0,0 0-1,0 0 1,1 1 0,-1-1 0,0 0-1,1 1 1,-1 0 0,1-1 0,0 1-1,0 0 1,-1 0 0,1 1 0,0-1-1,-2 4 1,2-3-350,0 1 0,0-1 0,1 1 0,-1 0 0,1 0 0,0 0-1,0 0 1,-1 6 0,2 1-1649,0-1 0,2 14 0,2-7 188,9-1-262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40.91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2547 896,'7'-5'235,"-1"0"-98,1 1 1,-1 1-1,1-1 1,9-3 0,61-27 806,-17 7-256,-22 11-434,-1-2 0,39-25 0,-57 30-187,0 0-1,-1-1 1,-1-1 0,0-1-1,20-26 1,-7 5 86,2 0 0,1 2 0,2 1 0,1 2 0,67-46-1,6 13 136,70-47 555,24-59-526,-103 82 155,117-81 94,-184 145-550,47-36 56,180-128 309,-175 131-136,-3-4 1,107-104-1,-12 5 384,-114 112-479,122-71 1,-45 32-62,-104 62-85,-1-1 1,-2-2-1,-1-1 0,-1-2 1,37-49-1,-28 23 87,-39 58-88,-1 0-1,0-1 1,0 1-1,0 0 0,0 0 1,0 0-1,0 0 1,1-1-1,-1 1 1,0 0-1,0 0 1,0 0-1,0-1 1,0 1-1,0 0 1,0 0-1,0 0 1,0-1-1,0 1 1,0 0-1,0 0 1,0 0-1,0-1 1,0 1-1,0 0 1,0 0-1,0-1 1,0 1-1,0 0 1,0 0-1,-1-1 1,-5 2-83,-11 5 85,-271 112-888,234-98 1030,54-20-148,-17 6-5,9-6 22,8 0-16,0 0 1,0 0-1,0 0 1,0 0-1,0 0 1,0 0-1,0 0 1,0 0-1,0-1 1,0 1-1,0 0 0,0 0 1,0 0-1,-1 0 1,1 0-1,0 0 1,0 0-1,0 0 1,0-1-1,0 1 1,0 0-1,0 0 0,0 0 1,0 0-1,0 0 1,0 0-1,0 0 1,0-1-1,0 1 1,0 0-1,1 0 1,-1 0-1,0 0 1,0 0-1,0 0 0,0 0 1,0 0-1,0-1 1,0 1-1,0 0 1,0 0-1,0 0 1,0 0-1,0 0 1,1 0-1,-1 0 1,0 0-1,0 0 0,0 0 1,0 0-1,8-8-49,0 0 0,1 1 0,0 0 0,0 0 0,12-5 0,9-8-25,7-6 88,133-85 1333,-145 97-1095,0 1 1,1 1-1,1 1 0,0 2 1,29-7-1,-22 12-55,-34 5-212,0-1 0,0 1 0,0 0-1,0 0 1,-1 0 0,1 0 0,0 0-1,0-1 1,-1 1 0,1 0 0,0 0-1,-1 0 1,0 1 0,-50 84-2774,33-55 247,-34 46 1,23-39 184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45.3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936 3 320,'1'-3'3234,"-6"10"-1908,-29 31-622,-101 96-400,63-76 74,-2-1-99,28-22-142,-16 6 455,47-32-310,12-8-224,0 1-1,0 0 0,1-1 0,-1 1 1,0 0-1,-2 3 0,4-4-51,1-1 1,-1 1-1,0-1 1,0 1-1,1-1 0,-1 1 1,0-1-1,0 0 0,1 1 1,-1-1-1,0 0 1,0 0-1,-1 1 0,1-1 0,1 0 0,-1 0 0,1 0 0,-1 0 0,0 1 0,1-1 0,-1 0 0,1 0 0,-1 1 0,0-1 0,1 0 0,-1 1 0,1-1 0,-1 1 0,1-1 0,-1 1 0,1-1 0,-1 1 0,0 0-3,1 0 0,-1 0 0,0 0-1,0 0 1,0 0 0,0 0 0,-1 0 0,1-1 0,-2 2 0,2-1 13,-1 0 1,1-1-1,0 1 0,0 0 0,0 0 0,0 0 1,0 0-1,0 0 0,0 0 0,-2 2 1,1 1 15,-1-1 1,0 1 0,-1 0-1,1-1 1,-8 6 0,-9 10 315,17-16-357,0 0-1,0 0 1,-1-1 0,1 1 0,0-1-1,-5 3 1,-18 12 367,21-13-47,-3 4 178,6-5-492,-1-1 1,0 1-1,0 0 1,0-1-1,0 1 0,-6 3 1,-4 3 57,11-7-18,-55 41-74,52-39 241,5-3-186,0 0 0,-1-1 0,1 1 0,-1-1 0,1 1-1,-1-1 1,1 1 0,-1-1 0,0 1 0,1-1 0,-1 0 0,1 1 0,-1-1 0,0 0 0,1 1 0,-1-1 0,0 0-1,-1 0 1,2 0-2,-14 4-96,-3 15-19,9-8 150,-18 20-216,19-18 95,7-12 75,0 0 0,-1 1 0,1-1 0,0 0 0,-1 0 0,0 0 0,1 0 0,-1 0 0,0 0 0,1 0-1,-2 0 1,-1 3 13,2-3 21,0 1 0,-1-1 0,1 0-1,0 1 1,-1-1 0,1 0 0,-1 0 0,1 0 0,-1 0-1,1 0 1,-1 0 0,-3 0 416,6-20 68,5 2-441,0-1 1,1 1 0,2 0-1,-1 0 1,19-25 0,-24 38-115,-1 1 54,0 0 0,0 0-1,0 0 1,0-1 0,0 1-1,-1-1 1,0 1 0,1-1-1,-1 1 1,-1-1 0,1 0-1,0 0 1,-1-5 0,-1 9-44,0 0 0,-1 0 1,1 0-1,-1 0 0,1 0 1,0 0-1,-1 1 0,1-1 0,0 0 1,-2 1-1,1 0-49,-3 0 21,-1 1 0,1-1-1,0 1 1,-1 1 0,1-1-1,1 1 1,-1 0 0,0 0-1,1 0 1,-1 1 0,1 0-1,-6 6 1,-3 4 104,0 2 1,-12 20 0,18-26-124,1 0 1,1 0 0,0 1-1,-4 12 1,7-19 95,1 1-1,0-1 1,0 0 0,0 0-1,1 1 1,-1-1 0,1 1-1,0-1 1,0 1 0,0-1 0,1 0-1,0 1 1,2 7 0,-2-10-10,-1-1-1,1 0 1,0 1 0,-1-1 0,1 1 0,0-1 0,0 0 0,0 0-1,0 1 1,0-1 0,0 0 0,1 0 0,-1 0 0,0 0 0,1 0 0,-1 0-1,0-1 1,1 1 0,-1 0 0,1-1 0,-1 1 0,1-1 0,-1 0 0,1 1-1,0-1 1,-1 0 0,1 0 0,-1 0 0,1 0 0,-1 0 0,1 0-1,0 0 1,1-1 0,2-1-123,0 1-1,-1-1 1,1 0 0,0 0-1,-1 0 1,1-1-1,-1 0 1,0 0-1,5-4 1,65-67-4551,-40 38 2082,-4 8 266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47.3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1295 1 1472,'0'0'25,"-1"0"0,1 1 0,0-1 0,0 0 0,-1 0 0,1 0 0,0 0 0,-1 1 0,1-1 0,0 0 0,0 0 0,-1 0 0,1 0-1,0 0 1,-1 0 0,1 0 0,0 0 0,-1 0 0,1 0 0,0 0 0,-1 0 0,1 0 0,0 0-20,0 0 0,-1 0-1,1 0 1,0 0 0,0 0 0,0 0 0,0 0-1,0 0 1,0 0 0,0 0 0,0 0-1,0 0 1,0 0 0,0 0 0,0 0 0,0 0-1,-1 0 1,1 0 0,0 0 0,0 0-1,0 0 1,0 0 0,0 0 0,0 0-1,0 0 1,0 0 0,0 0 0,0 0 0,0 0-1,0 0 1,0 0 0,0 0 0,-1 0-1,1 0 1,0 1 0,0-1 0,0 0 0,0 2 850,-1-1-803,0 0 0,-1 1 0,1-1 0,0 0 0,0 1 0,0 0 0,0-1 0,0 1 1,0 1-1,-1 0 20,1 0 1,0 0-1,-1-1 1,0 1 0,0-1-1,-3 4 1,4-5-41,-1 1 0,1-1 0,0 1 0,-1-1 0,1 1 0,0 0 0,0 0 0,0 0 0,0 0 0,0 2 0,-8 13 272,-6 4-77,-1-1-1,-1-1 1,-29 28-1,-29 24 441,29-27-406,-49 58 299,30-32-341,-102 106-491,116-118 250,22-23 571,-47 41 1,34-36-311,-18 15-280,40-36 129,0 1 1,2 0 0,-21 28-1,15-17 139,-14 18 64,-49 56 170,69-85-388,5-4 82,-2-1 0,-16 14 1,-4 5-172,16-14-16,18-17 33,-2-1 0,1 1-1,0-1 1,-1 1 0,1-1 0,-1 0 0,1 0-1,-1 0 1,0 0 0,0 0 0,0-1 0,-3 2-1,-3 2 471,9-5-466,0 1 0,-1-1 0,1 0 0,0 1 0,-1-1 0,1 0 0,-1 0 0,1 1 0,-1-1 0,1 0 0,0 0 0,-1 0 0,1 0 0,-1 1 0,1-1 0,-1 0 0,1 0 0,-1 0 0,1 0 0,-2 0 0,-2 1 209,8-3-81,-2-1-136,-1 1 1,1-1-1,0 1 0,-1-1 0,1 0 1,-1 0-1,1-4 0,4-5 46,36-61-453,-33 53 434,16-24 0,-25 44-26,1 0 1,-1-1 0,0 1-1,0 0 1,1 0 0,-1 0-1,0-1 1,0 1 0,0 0-1,1-1 1,-1 1 0,0 0-1,0 0 1,0-1 0,0 1-1,0 0 1,0-1 0,0 1-1,0 0 1,1-1 0,-1 1-1,0 0 1,0-1 0,0 1-1,0 0 1,-1 0 0,1-1-1,0 1 1,0 0 0,0-1-1,0 1 1,0 0 0,0-1-1,0 1 1,-1 0 0,1 0-1,0-1 1,0 1 0,-1 0-1,-5 7-179,-8 17 229,0 1 0,2 0 0,-16 45 0,28-69-38,0 0 0,-1 0 0,1 0 0,-1 0 0,1 0 0,0-1 1,0 1-1,0 0 0,-1 0 0,1 0 0,0 0 0,0 0 0,0 0 0,1 0 0,-1 0 0,0 0 0,0 0 0,0 0 1,1-1-1,-1 1 0,0 0 0,1 0 0,-1 0 0,1 0 0,-1-1 0,1 1 0,-1 0 0,1 0 0,-1-1 0,1 1 0,0 0 1,0-1-1,-1 1 0,1-1 0,0 1 0,0-1 0,0 1 0,-1-1 0,1 0 0,0 1 0,0-1 0,0 0 0,0 0 1,0 1-1,0-1 0,0 0 0,1 0 0,4 0-261,0 0 1,1 0-1,-1 0 1,0-1 0,0 0-1,7-2 1,1-1-796,-5 3-19,-1-1 0,0-1-1,9-3 1,9-9-1260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0:49.7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2445 19 1248,'0'0'111,"1"0"0,0-1 0,-1 1 0,1-1 0,-1 1 0,1-1 0,-1 0 0,1 1 0,-1-1 0,1 1 0,-1-1 0,0 0 1,1 1-1,-1-1 0,0 0 0,0 0 0,1 1 0,-1-1 0,0 0 0,0 0 0,0 1 0,0-1 0,0 0 0,0 0 0,0 1 0,0-1 0,0-1 0,-8 13 1094,-14 40-351,5-24-843,10-15-17,0 0 1,-1-1 0,0 0-1,-15 15 1,-53 42 123,-54 53 254,45-26 300,-93 133 0,158-200-542,-1-1-1,-1-2 1,-1 0-1,-2-1 1,0-2 0,-33 24-1,-68 54 376,85-67-514,-7 12 225,1 2 0,-64 84 0,-31 33-235,114-135 117,7-8-19,-34 29 0,4-12 161,-84 69-286,111-86 38,0 1-1,2 2 1,-24 31-1,-16 25 345,-115 116 0,163-180-340,9-10 34,-1 0 0,-11 10 0,-16 11 45,18-14-54,-23 15 0,9-12 93,-55 21 1,8-3 24,51-25-56,21-8-62,1 0 0,-1 0 0,0 0 0,1 1 0,-1-1 0,1 1 0,-1 0 0,1 0 0,-4 4 0,1-2 97,5-6 76,2 2-195,-1-1-1,0 1 1,0 0 0,1-1 0,-1 1-1,0 0 1,1-1 0,-1 1-1,0 0 1,1-1 0,-1 1 0,1 0-1,-1 0 1,0-1 0,1 1 0,-1 0-1,1 0 1,-1 0 0,1 0 0,-1 0-1,1-1 1,0 1 0,3-2 541,-9 4-445,-5 6-137,1 0 0,-1 0 0,2 1 0,-15 17 0,-10 10 44,20-23 118,0 0 1,-13 18 0,21-26-267,5-11 168,6-11 214,14-15-177,2 1-1,40-43 1,9-12-43,-68 82-56,0 0 0,0-1 0,-1 1 0,1-1-1,-1 0 1,0 0 0,0 0 0,-1 0 0,1 0 0,-1 0 0,0 0-1,-1 0 1,1-1 0,-1 1 0,0 0 0,-1-6 0,1 9 26,-1 1 1,1 0-1,0-1 1,-1 1 0,0 0-1,1 0 1,-1-1-1,0 1 1,0 0 0,0 0-1,1 0 1,-1 0-1,0 0 1,-1 0-1,1 0 1,0 0 0,0 1-1,0-1 1,0 0-1,-1 1 1,1-1 0,0 1-1,-3-1 1,0-1 2,-1 1 1,0 0 0,0 1 0,-10-1-1,15 1-47,-9 12-6,-47 159 64,44-125 240,11-41-203,1-1 0,-1 1 1,1-1-1,0 1 0,0-1 1,0 1-1,0 0 0,2 4 1,-1-8-13,-1 0 1,0 0-1,1 0 1,0 0-1,-1 0 1,1 0-1,-1 0 1,1 0-1,0-1 1,0 1-1,0 0 1,-1 0-1,1-1 1,0 1-1,0-1 1,0 1-1,0-1 1,0 1 0,0-1-1,0 1 1,0-1-1,0 0 1,0 1-1,0-1 1,0 0-1,1 0 1,-1 0-1,0 0 1,1 0-1,4 0 129,0-1 0,1 0 0,-1 0 0,6-2 1,161-56-43,-127 42-651,9-5-1908,40-14-4578,-52 21 4316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09.0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286 3094 1984,'-1'0'8,"1"0"44,0 0 1,-1 0 0,1 0 0,0 0-1,-1 0 1,1 0 0,0 0 0,0 0-1,-1 1 1,1-1 0,0 0 0,0 0-1,-1 0 1,1 0 0,0 1 0,0-1-1,-1 0 1,1 0 0,0 0 0,0 1 0,0-1-1,-1 0 1,1 0 0,0 1 0,0-1-1,0 0 1,0 1 0,0-1 0,-1 1-1,0 3 241,1-3-233,-1 0 0,1-1 0,-1 1 1,1-1-1,0 1 0,-1-1 0,1 1 1,-1-1-1,1 1 0,-1-1 0,1 0 0,-1 1 1,0-1-1,-9 2 4216,13-11-2846,-2 8-1418,-1 0 0,1 0 1,-1 1-1,1-1 0,-1 0 0,1 0 1,0 0-1,-1 0 0,1 1 1,0-1-1,1-1 0,7-8-21,8-41 841,-13 37-658,-3 12-146,-1-1 1,1 1 0,-1 0-1,1 0 1,0 0-1,1-4 1,0 3-6,-1 0 0,1 0 1,-1 0-1,0 0 1,0-1-1,0 1 1,0-5-1,5-16 216,-4 17-211,0-1 0,-1 1 0,0 0 0,0 0-1,-1-1 1,0 1 0,0 0 0,-1-1 0,-2-9-1,0-24 53,3-64 117,-8 41 731,6 52-726,2 11-191,0 0 0,-1 0 0,1 0 0,0 0 0,0 0 0,0 0 0,0 0 0,0 0 0,0 0 0,0 0 0,0 0 0,0 0 0,1 0 0,-1 1 1,1-3-1,-1 3-14,0 0 0,0 0 0,0 0 0,0 0 0,0 0 0,0 0 0,-1 0 0,1 0 0,0 0 0,0 0 0,0 0 0,0 0 1,0 1-1,0-1 0,0 0 0,0 0 0,0 0 0,-1 0 0,1 0 0,0 0 0,0 0 0,0 0 0,0 0 0,0 0 0,0 0 1,0 0-1,0-1 0,-1 1 0,1 0 0,0 0 0,0 0 0,0 0 0,0 0 0,0 0 0,0 0 0,0 0 0,0 0 0,0 0 1,0 0-1,-1 0 0,1 0 0,0 0 0,0 0 0,0-1 0,0 1 0,0 0 0,0 0 0,0 0 0,0 0 0,0 0 0,0 0 0,0 0 1,0 0-1,0-1 0,0 1 0,0 0 0,0 0 0,0 0 0,0 0 0,0 0 0,0 0 0,0 3-22,1 32-187,-2-1-1,-1 1 1,-13 63 0,11-77 335,-1 7 202,5-28-321,0 0 0,0-1 0,0 1-1,0 0 1,0 0 0,0 0 0,0 0 0,-1-1 0,1 1 0,0 0 0,0 0 0,0 0 0,0 0 0,0 0 0,0-1 0,0 1 0,0 0 0,0 0 0,-1 0 0,1 0 0,0 0 0,0 0 0,0 0 0,0 0 0,0 0 0,-1-1 0,1 1 0,0 0 0,0 0 0,0 0 0,0 0 0,-1 0 0,1 0 0,0 0 0,0 0 0,0 0 0,0 0 0,-1 0 0,1 0 0,0 0 0,0 0 0,0 0 0,0 1 0,0-1-1,-1 0 1,1 0 0,0 0 0,0 0 0,0 0 0,0 0 0,0 0 0,-1 0 0,1 0 0,0 1 0,0-1 0,0 0 0,0 0 0,0 0 0,0 0 0,0 0 0,0 1 0,0-1 0,-1 0 0,-2-14 712,3 14-748,-1-5 88,0-1 0,1 1 0,0-1 0,1-8 0,0-16 6,-3 13 42,2 0 0,3-31 1,0-3 62,-3 41-189,0-4 58,-1 0-1,-2-21 1,2 28-61,1-1 1,0 1-1,0-1 1,2-9-1,1-12 84,-4 9 397,-4-37 0,4 49-398,1 0-1,1-15 1,0 2-103,0 2 39,-1-10 7,-2 8 132,2-40 0,1 25-64,0 18-118,-1-10 19,-3 1 78,4-51 1,0 30-141,-6-44 300,10 27 165,0-35-560,-6 82 302,-2-25 0,2 38-76,1 1 0,0-1 1,1 0-1,0-5 0,0 5-8,0 0 0,-1 1 1,0-1-1,0-8 0,-9-91 70,6 82 44,1-37 0,2 39-64,-1 0 0,-6-31 0,-2-12-234,6 39 120,-2-117 229,5 121-168,9-73-156,-5-18 266,5-34 17,-6 61-166,-1 57 89,-1 20-48,-1 0 0,0 0-1,0 0 1,0 0 0,-2-8-1,1 8-88,0 0-1,1-1 0,0-6 1,-1-16 143,0 8 75,1 16-156,0 0 0,-1 0 1,0 0-1,-2-9 1,1 5 107,0-1 0,0 0 1,0-19-1,-2-8-2,3 18-91,0-28 0,-1-13-96,-2-27 51,5 38 60,1 15-18,2 10-28,-2 20 1,-1 1-1,0-1 1,-1 1 0,1-7-1,1-3-32,0 19 237,2 24-29,-1 4-22,-2-24-134,0 0 1,-1 0-1,-1 12 0,-2 12 108,0-5-4,-7 33-1,4-32-53,3-14 7,-1 1 1,-9 23 0,-6 9-230,11-27 213,0 0 0,-1-1 0,-1 0 0,-14 19 0,-16 22 139,-15 20 106,37-54-165,14-20-166,-1 0-1,1-1 0,-8 8 0,12-13 66,5-15-161,62-77 145,-45 62-29,0-1-1,-2 0 0,21-42 0,66-217 121,-105 282-61,0 0 1,0 1 0,-1-1-1,0 0 1,0 0-1,0 0 1,-1 0-1,0 0 1,-2-9 0,-2 7 18,4 8-71,0 1 0,-1-1 1,1 0-1,0 1 0,-1-1 0,1 1 0,0-1 0,0 0 0,0 1 0,0-1 0,0 1 0,0-1 0,0 0 0,0 1 0,0-1 1,0 1-1,0-1 0,0 0 0,0 1 0,0-1 0,0 1 0,1-1 0,-1 0 0,0 1 0,0-1 0,1 1 0,0-2 0,0-2-53,1 6-27,-1 2 145,9 37-283,-6-28 233,-1 1 0,0-1 1,2 25-1,-3-22 10,0-1 0,8 28-1,6 13 155,-10-34-146,1 0 1,16 36-1,-16-42 47,-4-8-50,1-1-1,0 0 1,8 12 0,-6-12-22,-1 0 1,0 1-1,4 8 0,-8-15 0,-1-1-1,0 0 1,0 1-1,1-1 1,-1 1-1,0-1 0,1 1 1,-1-1-1,0 1 1,1-1-1,-1 0 1,1 1-1,-1-1 1,1 0-1,-1 0 0,1 1 1,-1-1-1,1 0 1,-1 0-1,1 0 1,-1 1-1,1-1 1,-1 0-1,1 0 0,-1 0 1,3 0 709,-3 0-679,-1 1 1,1-1-1,-1 0 1,0 1-1,1-1 1,-1 0-1,0 1 1,1-1-1,-1 0 1,0 0-1,0 0 1,1 0-1,-1 0 1,0 0-1,1 0 1,-1 0-1,0 0 1,-1 0-1,-61-7 39,28 4-78,28 2 68,1 1 0,-1 1 1,-9 1-1,-9 0 28,22-2-90,-22 0-106,-33-4 1,51 3 38,0 1 0,0 0 0,-12 2 0,-9 1 231,44-5-906,-2 0 655,0-1 0,0 0 0,17-7 0,-25 7 122,0 0 0,0 0 0,-1-1-1,0 0 1,1 0 0,8-9 0,-1 1 191,-11 9-198,1 0 1,0-1 0,-1 1-1,1-1 1,-1 1-1,0-1 1,-1 0 0,1 0-1,0 0 1,-1 0 0,0 0-1,1-8 1,6-15-40,-8 26 28,0 3-102,1 5 107,-1 0 0,2 0 0,1 8 0,-1-7 24,0 0 0,-1-1 0,1 12 0,-1-3-77,-1-11 34,1 0 0,-1 0 0,0 0 0,0 0 0,0 0 0,-1 0 0,0 0 0,-2 8 0,3-13 5,0 0 0,0 0 0,0 0 0,0 0 0,0 0 0,0 1 0,0-1 0,0 0 0,0 0 0,0 0 0,0 0 0,-1 0 0,1 0 0,0 0 0,0 0 0,0 0 0,0 0 0,0 0 0,0 0 0,0 0 0,0 0 0,0 0 0,0 0 0,-1 0 0,1 0 0,0 0 0,0 0 0,0 0 0,0 0 0,0 0 0,0 0 0,0 0 0,0 0 0,0 0 0,-1 0 0,1 0 0,0 0 0,0 0 0,0 0 0,0 0 0,0 0 0,0 0 0,0 0 0,0 0 0,0 0 0,0 0 0,0 0 0,-1 0 0,1 0 0,0 0 0,0-1 0,0 1 0,0 0 0,0 0 0,0 0 0,0 0 0,0 0 0,0 0 0,0 0 0,0 0 0,0 0 0,0-1 0,0 1 0,0 0 0,0 0 0,0 0 0,-2-9 76,2 7-34,-21-39 4,21 40-51,0 1 1,-1 0-1,1-1 1,0 1-1,0-1 0,0 1 1,-1 0-1,1 0 1,0-1-1,-1 1 0,1 0 1,0-1-1,0 1 1,-1 0-1,1 0 0,-1 0 1,1-1-1,0 1 1,-1 0-1,1 0 0,0 0 1,-1 0-1,1 0 1,-1 0-1,1 0 0,0 0 1,-1-1-1,1 1 0,-1 1 1,1-1-1,0 0 1,-1 0-1,0 0 1,0 1 0,-1-1 0,0 1 0,1 0 1,-1 0-1,1 0 0,0 0 1,-1 0-1,-1 2 0,-21 27-65,23-28 73,-4 4-93,1 0 0,0 1 1,-5 13-1,7-16-14,9-5 167,-6 1-57,0 0 0,0 0 0,0 0 0,0 0 0,-1 0 0,1 0 0,0 0 0,0 0 0,0 0 0,0-1 0,0 1 0,-1 0 0,2-1 0,0 0-24,1 0 0,-1 0 0,0 0 0,1 0 0,-1 0 0,1 0 0,-1 1 0,1-1 0,-1 1 0,1 0 0,-1 0 0,5 0 0,-3 0 0,0 0 0,-1 0 1,1 0-1,-1-1 1,7-1-1,1-1 55,13-5-165,-17 6 524,-13 8-44,-16 9-240,12-9-274,9-5 170,0 0 0,-1 0 0,1-1 0,0 1 0,-1 0 0,1-1 0,0 1 0,-1 0 0,1-1 0,-1 0 0,1 1 0,-3-1 0,-21 5-16,24-5-97,1-1-212,0-2 191,0 2 112,0 1 2,0 0 0,0 0 0,0 0-1,0 0 1,1 0 0,-1 0 0,0 0-1,0 0 1,0 0 0,0 0 0,0 0-1,0-1 1,0 1 0,0 0 0,0 0-1,0 0 1,0 0 0,0 0 0,0 0-1,0 0 1,0 0 0,0 0 0,0 0-1,0 0 1,0-1 0,0 1 0,0 0-1,0 0 1,0 0 0,0 0 0,0 0-1,0 0 1,0 0 0,0 0 0,0 0-1,0 0 1,0 0 0,0 0 0,0 0-1,0-1 1,-1 1 0,1 0 0,0 0-1,0 0 1,0 0 0,0 0 0,0 0-1,0 0 1,-4 0-164,0 1 0,1 0 0,-1-1 0,1 1 0,-1 1 0,-3 1 0,4-2 117,-1 0 0,1 0 0,0 0 0,0 0 0,-7 0 0,7 0-331,1-1-1,-1 1 0,0 0 0,1 0 0,-1 0 1,-3 2-1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1.50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19 2144,'7'-19'12352,"-8"29"-12052,0 8-195,2-10 16,0 0 1,1-1-1,5 15 0,-4-15-39,-1 0 0,-1 0-1,1 0 1,0 11-1,2 11 77,1 2-75,0 64 0,-2-18-73,9 165 763,-11-195-612,-1 37 8,0-68-228,2 28-1,0-1-93,6 24-732,14-95-11061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2.1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11 992,'-1'1'138,"-1"0"-1,1-1 1,-26-12 11422,26 12-11418,1 1 0,-1 0-1,1-1 1,-1 1 0,1 0 0,0 0 0,-1-1 0,1 1-1,0 0 1,-1 0 0,1-1 0,0 1 0,0 0-1,0 0 1,0 0 0,0-1 0,0 1 0,0 0 0,0 0-1,0 1 1,4 22 432,-1-12-393,6 37-43,-4-26-164,2 26-1,9 98 98,2 16 146,-14-115-200,0-11 56,-2 0 1,-1 0-1,-9 73 0,5-97-183,-1 5-586,4-17 591,0-1 0,0 1-1,0-1 1,0 0 0,0 1-1,0-1 1,0 1-1,0-1 1,0 1 0,0-1-1,0 1 1,-1-1-1,1 0 1,0 1 0,0-1-1,0 0 1,-1 1 0,1-1-1,0 1 1,-1-1-1,1 0 1,0 0 0,-1 1-1,1-1 1,0 0-1,-1 1 1,1-1 0,0 0-1,-1 0 1,1 0-1,-1 0 1,1 1 0,-1-1-1,1 0 1,0 0 0,-1 0-1,1 0 1,-1 0-1,1 0 1,-1 0 0,1 0-1,-1 0 1,1 0-1,0 0 1,-1-1 0,2-19-6151,6 5 3280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2.73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 23 1824,'0'-1'98,"0"0"0,-1-1 0,1 1 0,0 1 0,0-1 0,-1 0-1,1 0 1,-1 0 0,1 0 0,-1 0 0,1 0 0,-1 0 0,-16-2 7473,17 4-7402,-1 0-61,1-1 1,0 1-1,0 0 0,0-1 1,0 1-1,0 0 0,0-1 1,0 1-1,0 0 1,0-1-1,1 1 0,-1 0 1,0-1-1,0 1 0,0-1 1,1 1-1,-1 0 0,0-1 1,1 1-1,-1-1 0,1 1 1,-1-1-1,1 1 1,-1-1-1,1 1 0,-1-1 1,1 0-1,-1 1 0,1-1 1,-1 1-1,1-1 0,0 0 1,-1 0-1,1 1 0,0-1 1,-1 0-1,1 0 0,0 0 1,3 0 103,-1 0 0,1-1 0,-1 0-1,1 0 1,-1 0 0,5-2 0,6-1 73,5-1 23,0 1-1,0 1 0,0 1 0,34 1 1,-40 2-792,0 0 1,25 6-1,-28-4-1259,-1 0 0,0 0 0,1 1 0,12 7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3.2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11 199 4224,'-1'0'259,"1"-1"0,-1 0 0,0 1 0,0-1 0,1 0 0,-1 0 0,0 0 0,1 1 0,-1-1 0,1 0 0,-1 0 0,1 0 0,-1 0 0,1 0 0,0 0 0,0 0 0,-1 0 1,1 0-1,0 0 0,0 0 0,0 0 0,0 0 0,0 0 0,0 0 0,1-2 0,-1-5 2478,0 7-2661,0 0 0,0 1 0,0-1-1,0 0 1,1 1 0,-1-1 0,0 1 0,1-1 0,-1 1 0,0-1 0,1 0 0,-1 1 0,1-1 0,-1 1 0,0 0 0,1-1 0,-1 1 0,1-1 0,-1 1 0,1 0 0,0-1 0,-1 1 0,1 0 0,-1 0 0,1-1 0,0 1 0,-1 0 0,1 0 0,1 0 0,23-3 791,-16 2-499,121-17 853,-93 13-1883,0-1-1,61-18 0,11-14-7412,-103 36 7482,0-1 0,-1 1 0,0-1 0,1 0 0,8-7 1,-10 6 88,0 0 1,0-1 0,-1 0 0,1 0 0,3-7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7.7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418 52 1056,'0'-12'6144,"-8"16"-4870,-3 22 118,-14 48 0,20-56-1317,-2-1 0,-12 27 0,-7 13-38,2 10 11,-37 95 282,39-111-228,-33 56-1,26-62-96,-1-1 1,-40 44-1,44-54 496,39-38-293,-7 0-218,1 0-1,-1-1 1,0 1-1,-1-1 1,1 0-1,-1 0 1,8-11-1,1-4-83,13-25 0,-1-5-72,-3-2-1,26-84 1,-11 25 303,62-145 604,-61 133 166,-35 110-802,-4 11-33,1-1 0,0 1-1,0-1 1,0 1 0,0-1 0,2-2 0,-2 27 248,2 40-221,2-1 0,3 1 0,3-1 0,36 113 1,-34-138-53,1-1 0,2 0 1,1-1-1,1-1 1,2-1-1,2-1 1,1-1-1,1 0 1,41 38-1,-57-61-110,-1-1-206,-1 0 0,1 1 0,-1-1 1,0 1-1,-1 1 0,1-1 0,-1 1 0,-1 0 0,5 10 0,-9-18 180,0 1 0,0-1-1,1 0 1,-1 1-1,0-1 1,0 0 0,0 1-1,0-1 1,0 1-1,0-1 1,0 0 0,0 1-1,0-1 1,0 0 0,0 1-1,0-1 1,0 0-1,-1 1 1,1-1 0,0 0-1,0 1 1,0-1 0,0 0-1,-1 1 1,1-1-1,0 0 1,0 1 0,0-1-1,-1 0 1,1 0-1,0 0 1,-1 1 0,1-1-1,0 0 1,0 0 0,-1 0-1,1 1 1,0-1-1,-1 0 1,1 0 0,0 0-1,-1 0 1,1 0 0,-1 0-1,1 0 1,0 0-1,-1 0 1,1 0 0,0 0-1,-1 0 1,1 0 0,0 0-1,-1 0 1,-11-4-1351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54.1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1 1728,'1'2'445,"0"0"1,0 0-1,0 0 0,0 0 1,-1 0-1,1 0 0,0 1 1,-1-1-1,0 0 0,0 1 1,0 3-1,1 41 395,-1-39-416,-5 72-72,6 16 33,-4 178 1352,-2-163-889,4-79-652,1 1 0,8 56-1,-2-28-158,0 62 47,-5-71-4834,-1-62 3502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8.1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 3904,'-1'1'65,"0"0"1,1 0 0,-1 0-1,1 0 1,0 0-1,-1 0 1,1 0-1,0 1 1,0-1-1,0 0 1,0 0 0,0 0-1,0 1 1,0-1-1,0 0 1,0 0-1,1 0 1,-1 0-1,0 1 1,1-1 0,-1 0-1,1 0 1,-1 0-1,1 0 1,-1 0-1,1 0 1,0 0-1,0 0 1,-1 0-1,1 0 1,0-1 0,0 1-1,0 0 1,0-1-1,0 1 1,0 0-1,0-1 1,0 1-1,0-1 1,0 1 0,1-1-1,-1 0 1,0 0-1,0 1 1,0-1-1,1 0 1,0 0-1,9-1 794,-2 0-1,1 0 0,0-1 0,0-1 1,16-6-1,-16 6-630,0-1-1,1 1 1,0 1 0,16-2-1,1 4-275,-1 1 0,1 1 0,-1 1 0,1 1 0,47 15 0,-52-12-1408,32 8-5093,-44-15 3957,-13-5 939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18.62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 8544,'-5'0'3872,"10"0"-2208,3 3-1248,5 2 1120,9-2-897,0 5 129,-1 0-448,9-2-352,5 2 0,11 0-1120,12-5 609,5-6-2849,10-5 1888,-2-3-4768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40.54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463 14 1248,'-5'-8'1936,"6"9"-1774,-1 0 1,0-1-1,1 1 1,-1-1-1,1 1 1,-1-1-1,1 1 1,0-1-1,-1 1 1,1-1-1,-1 0 1,1 1-1,0-1 1,1 1-1,6-9 675,-8 8-812,1-1-1,-1 1 0,0 0 1,0 0-1,0-1 1,0 1-1,1 0 0,-1 0 1,0-1-1,0 1 0,1 0 1,-1 0-1,0 0 0,1-1 1,-1 1-1,0 0 1,0 0-1,1 0 0,-1 0 1,0 0-1,1 0 0,-1 0 1,0-1-1,1 1 0,-1 0 1,0 0-1,1 0 1,-1 0-1,0 1 0,1-1 1,-1 0-1,0 0 0,4-2 1306,-5 8-194,2-5-1124,-1 0 0,0 0 1,0 0-1,0 0 0,0 0 1,0 0-1,-1 0 0,1 0 0,0 0 1,0 0-1,-1 0 0,1 0 1,0-1-1,-1 1 0,1 0 1,-1 0-1,1 0 0,-1 0 1,0-1-1,1 1 0,-2 1 0,2-2-3,-1 0 0,1 1-1,-1-1 1,1 1-1,0-1 1,-1 0-1,1 1 1,0-1-1,-1 1 1,1-1-1,0 1 1,0-1-1,-1 1 1,1-1 0,0 1-1,0-1 1,0 1-1,0-1 1,0 1-1,0-1 1,0 2-1,-1 4-22,-1 1 1,1-1-1,-1 0 0,-4 11 0,-2 12 398,4-25-385,1 0 1,0 0-1,-1-1 1,-7 7-1,7-7 55,1 0 0,-1 0 0,1 0-1,0 1 1,-4 5 0,-15 14 426,21-22-462,0 0 1,0 0-1,0 0 1,0 0-1,0 0 1,0 0-1,0 0 0,0-1 1,-3 2-1,3-1-14,0-1 0,0 1-1,0-1 1,0 1-1,0 0 1,-1 0 0,1 0-1,1 0 1,-1-1-1,-1 3 1,-13 17 92,9-11-27,0-1 1,-6 13-1,8-12-44,0 1 0,1 0 0,0 0 0,0 0 0,1 0 0,1 0 0,-1 1 0,2-1 1,0 17-1,-1-9-8,-6 31 1,6-45 0,-11 39 259,8-34-282,1 1 0,0 0-1,-2 13 1,3-11 48,-1 0-1,-1 0 1,0 0 0,-1-1-1,-10 20 1,-11 5 26,17-22-95,-23 27 0,21-28 140,-19 30 0,12-16-53,12-19-101,1 1 1,-9 16-1,-2 8 121,9-21 121,-8 24 0,9-25-145,5-9-64,0-1 0,1 0 0,-1 0 0,0 1 0,1-1 0,-1 0 0,1 1 0,-1-1 0,1 1 0,0-1 0,-1 4 0,1-2-24,0 0 0,-1 0 0,1 0 0,-1 0 0,0 0 0,0 0 0,-2 3 0,2-3 32,0 0-1,0 0 0,0 0 1,0 0-1,0 1 0,1-1 1,-1 4-1,1 0-29,-1 0 0,0 0 0,-2 10-1,1-8 179,2 3-180,1-11 44,-1 0 0,0 0 1,0-1-1,0 1 0,0 0 0,0 0 1,0 0-1,0 0 0,0 0 1,0 0-1,0 0 0,-1-1 0,1 1 1,0 0-1,-1 1 0,1-1-4,-1 1-20,0 0 0,0 0-1,1 0 1,-1 0-1,1 0 1,-1 0 0,1 0-1,0 0 1,-1 0 0,1 1-1,1-1 1,-1 4 0,0-2-973,11-11-3659,-10 5 4313,1 1 1,-1 0-1,0-1 1,1 0 0,-1 1-1,0-1 1,0 0-1,1-1 1,2-5-380,12-21-1542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47.0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15 1248,'-7'14'1419,"1"-1"143,7-13-1380,4-16 1343,-5 16-1509,4-19 458,-4 19-431,0-1 0,0 1-1,0 0 1,0 0-1,0 0 1,-1 0-1,1 0 1,0 0-1,0-1 1,0 1-1,0 0 1,0 0-1,0 0 1,0 0 0,0 0-1,0-1 1,0 1-1,0 0 1,0 0-1,0 0 1,0 0-1,0-1 1,0 1-1,0 0 1,0 0-1,0 0 1,0 0-1,0-1 1,0 1 0,0 0-1,0 0 1,0 0-1,0 0 1,0 0-1,1-1 1,-1 1-1,0 0 1,0 0-1,0 0 1,0 0-20,0 0-1,1 0 1,-1 0 0,0 0 0,0 0-1,0 1 1,0-1 0,0 0-1,0 0 1,0 0 0,0 0 0,0 1-1,0-1 1,0 0 0,1 0 0,-1 0-1,0 0 1,0 1 0,0-1 0,0 0-1,0 0 1,0 0 0,0 0-1,0 1 1,-1-1 0,1 0 0,0 0-1,0 0 1,0 0 0,0 0 0,0 1-1,0-1 1,0 0 0,0 0 0,0 0-1,0 0 1,-1 1 0,2 0-50,1 4 43,-2-5-12,0 1 1,0-1-1,0 0 0,0 0 0,0 0 1,0 0-1,0 1 0,1-1 0,-1 0 1,0 0-1,0 0 0,0 0 1,0 0-1,0 1 0,0-1 0,1 0 1,-1 0-1,0 0 0,0 0 0,0 0 1,0 0-1,1 0 0,-1 0 1,0 0-1,0 0 0,0 0 0,0 1 1,1-1-1,-1 0 0,0 0 0,0 0 1,0 0-1,1-1 0,5 4-5,-5-2 36,2 2-24,0-1 0,-1 1 0,1 0 0,0-1 0,0 0-1,1 0 1,-1 0 0,5 2 0,52 21 581,-57-24-538,0 0-1,0 1 0,-1-1 1,1 1-1,-1 0 0,1 0 1,-1 0-1,0 0 0,1 0 1,1 3-1,-4-4-42,1 0 170,24 36 80,-17-25-207,-7-10-40,1 0 0,-1 0 0,0 0 0,0 0 0,0 0 0,0 0 0,1 2 0,15 48 95,-9-33-46,-2-1 1,0 1 0,-1 1-1,-1-1 1,2 30-1,2 35-335,-8-77 269,1-1-1,0 1 1,3 11 0,-2-12 57,-1 1 0,1 0 0,-1 13 0,0-13-31,0 1 1,0-1-1,3 10 1,-2-10-139,-1 0-1,0 1 0,1 9 1,3 31 371,-4-38-179,0-1 0,1 1 0,0 0 0,1-1 0,0 1 0,7 15 0,-7-15-67,-3-9-5,0 0-1,1 0 0,-1 1 1,0-1-1,1 0 0,-1 0 1,1 0-1,-1 0 1,1 0-1,1 2 0,18 27 290,-16-24-269,9 8 78,16 22 254,-26-34-316,-1 0 0,1 0 0,0-1 1,-1 1-1,1-1 0,3 1 0,-4-1 66,11 15 682,-11-15-750,-1 0-35,0-1 0,-1 1 1,1 0-1,0-1 0,-1 1 0,1 0 0,0 0 0,-1-1 1,1 1-1,-1 0 0,1 0 0,-1 0 0,0 0 1,1 0-1,-1 0 0,0 0 0,0-1 0,0 1 0,1 2 1,0 2 0,-1-1 1,1 1 0,-1 0 0,0 0-1,0 0 1,0-1 0,-1 1 0,-1 7-1,-1 18-4798,3-30 4670,0 0-1,0 1 1,0-1-1,0 0 0,0 0 1,0 1-1,0-1 1,0 0-1,0 1 1,0-1-1,22 1-6799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48.2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271 49 320,'0'0'12,"0"-1"1,0 0-1,1 0 1,-1 0-1,0 0 0,0 0 1,1 0-1,-1 0 0,0 1 1,1-1-1,-1 0 1,1 0-1,-1 1 0,1-1 1,-1 0-1,1 0 1,0 1-1,-1-1 0,1 1 1,0-1-1,1 0 1,-1 0 21,0 1 1,-1-1 0,1 0 0,0 1 0,0-1 0,-1 0 0,1 0 0,0 1 0,-1-1 0,1 0 0,-1 0 0,1 0 0,-1 0 0,1 0 0,-1 0 0,0 0 0,1 0 0,-1 0 0,0 0 0,0 0 0,0 0 0,1-1 0,-1-8 3215,-4 12-2073,-3 17-95,7-18-1014,-1-1-1,1 1 1,-1 0-1,1-1 0,-1 1 1,0 0-1,1-1 0,-1 1 1,0-1-1,1 1 0,-1-1 1,0 1-1,0-1 1,1 0-1,-1 1 0,0-1 1,0 0-1,0 0 0,0 1 1,1-1-1,-1 0 1,0 0-1,0 0 0,0 0 1,0 0-1,0 0 0,0 0 1,1-1-1,-1 1 0,0 0 1,-1-1-1,1 1 5,0 0-1,0 0 0,0-1 1,0 1-1,-1 0 0,1 0 1,0 0-1,0 1 0,0-1 1,0 0-1,0 0 0,-1 0 1,1 1-1,0-1 0,0 1 1,0-1-1,-2 2 0,-2 4 163,3-4-192,0 0 0,0 0 1,1 0-1,-1 0 1,0 0-1,-1-1 1,1 1-1,0 0 1,0-1-1,-1 0 0,1 0 1,-1 1-1,1-1 1,-1-1-1,0 1 1,-2 0-1,1 0 35,-1-1 0,1 1 0,0 0 0,0 0 1,0 1-1,0-1 0,-3 3 0,-15 4 85,15-5-110,0-1 0,0 1 1,-8 5-1,10-5-5,-1 0 0,0 0 0,1-1-1,-1 0 1,-10 2 0,4-1 158,10-3-199,0 1-1,1-1 1,-1 1 0,0-1 0,0 0 0,1 0 0,-1 0 0,0 0 0,0 0 0,0 0-1,1 0 1,-1-1 0,0 1 0,0 0 0,-2-2 0,0 1-74,0-2-277,8-2-186,42-17-4568,-41 19 4397,1 0-1,-1 1 0,0 0 0,8-2 0,8-4-684,-2-5 198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55.9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180 42 320,'5'-11'171,"-5"11"-245,3 0 38,7-5 274,-8 4-125,-2 1-117,1 0-1,0 0 1,-1-1-1,1 1 1,0-1-1,-1 1 1,1-1-1,-1 1 1,1-1-1,0 1 1,-1-1-1,1 1 1,-1-1-1,2-4 2189,-2 5-2154,0 0 1,0-1 0,0 1-1,0 0 1,0 0-1,1 0 1,-1-1 0,0 1-1,0 0 1,0 0 0,0 0-1,0-1 1,-1 1 0,1 0-1,0 0 1,0 0 0,0-1-1,0 1 1,0 0 0,0 0-1,0 0 1,0-1 0,0 1-1,0 0 1,-1 0-1,1 0 1,0 0 0,0 0-1,0-1 1,0 1 0,0 0-1,-1 0 1,1 0 0,0 0-1,0 0 1,0 0 0,-1 0-1,1 0 1,0 0 0,0-1-1,0 1 1,-1 0 0,-4-3 633,5 3-638,0 0 0,0-1 0,-1 1 0,1 0 0,0 0 0,0 0 1,-1-1-1,1 1 0,0 0 0,0 0 0,-1 0 0,1 0 0,0-1 1,-1 1-1,1 0 0,0 0 0,0 0 0,-1 0 0,1 0 0,0 0 1,-1 0-1,1 0 0,0 0 0,-1 0 0,1 0 0,0 0 0,-1 0 1,1 0-1,0 0 0,-1 0 0,1 1 0,0-1 0,0 0 0,-1 0 1,1 0-1,0 0 0,0 1 0,-1-1 0,1 0 0,0 0 0,0 0 1,-1 1-1,1-1 0,0 0 0,0 1 0,-2 0 95,1 0 0,0 1 0,0-1-1,0 1 1,0-1 0,0 1 0,1-1-1,-1 1 1,0-1 0,1 1 0,-1 0 0,1 0-1,-1-1 1,1 1 0,0 0 0,0 3 0,-1 35-243,2-27 201,-8 144-144,1 0 375,6-136-175,-1-10 38,1 0 0,1 0 0,2 16 0,-2-17-128,0 0 0,-1-1 0,0 1-1,-2 19 1,-1 7 120,2-25-121,-1 0 1,0 0-1,0 0 0,-1 0 0,-7 16 1,2-6 84,-8 22 68,8-25 112,-6 25 1,2 2-41,-18 84 139,4-9-365,19-94 99,4-19-156,1-1 1,1 1-1,-1 0 1,0 12-1,2-17 6,0-1 1,-1 0-1,1 1 0,0-1 0,-1 0 0,1 1 0,-1-1 1,1 0-1,-2 3 0,1-3 21,1 0 0,-1 1 0,1-1 1,-1 0-1,1 1 0,-1-1 0,1 0 0,0 1 0,-1 2 1,-2 33 311,3-36-293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57.49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260 0 1248,'-8'0'341,"11"0"-194,3 1 46,-6-1-186,0 0 0,0 0 0,0 0 0,0 0 0,0 0 0,0 0 0,0 0 0,0 0 0,0 0 0,0 0 0,0 0 0,-1 1 0,1-1 0,0 0 0,0 0 0,0 0 0,0 0 0,0 0 0,0 0 0,0 0 0,0 0 0,0 0 0,0 0 0,0 0 0,0 0 0,0 0 0,0 0 0,0 0 0,0 0 0,0 0 0,0 0 0,0 0 0,0 0 0,0 0 0,0 1 0,-1-1 0,1 0 0,0 0 0,0 0 0,0 0 0,0 0 0,0 0 0,0 0 0,0 0 0,0 0 0,0 0 0,1 0 0,-1 0 0,0 0 0,0 0 0,0 0 0,0 1 0,0-1 0,0 0 0,0 0 0,0 0 0,0 0 0,0 0 0,0 0 0,0 0 0,0 0 0,0 0 0,0 0 0,0 0 0,0 0 0,0 0 0,0 0 0,-17 12 3262,11-10-1965,11-1-725,-4-1-206,-2 2-328,1 0 0,-1-1 0,1 1 0,-1 0 0,1-1 0,0 1-1,-1 0 1,1 0 0,0 0 0,0-1 0,1 3 0,-1-2 88,-2 7-46,2-8-81,0 0-1,0 0 0,0 0 0,-1 0 0,1 0 1,0 0-1,0 0 0,0 0 0,1 1 1,-1-1-1,0 0 0,0 0 0,1 1 0,-1 1 64,0-1 1,0 1-1,-1-1 0,1 1 0,0-1 0,-1 1 0,0-1 0,0 1 0,0-1 0,-2 5 0,-2 7 137,-4 44 103,-15 50-413,14-59 224,0 1 63,-18 94 242,26-122-516,-5 22 203,1-9 10,6-27-63,-1-1 0,0 1-1,-1-1 1,0 0 0,-4 9 0,-4 10-32,2-1 1,-8 31-1,-2 9-210,4-6 355,10-40 8,-12 34 1,10-33-168,-8 38 1,8-30 162,4-16-86,0 0-1,1 1 1,0-1 0,1 0 0,1 1 0,3 22 0,-2-30-225,-1-4 121,-1 0-1,1 0 0,-1 0 0,1 0 0,-1 1 1,0-1-1,0 0 0,1 0 0,-1 0 1,0 0-1,0 1 0,0-1 0,-1 2 1,1 1 39,0-3-15,0 0-1,1 1 0,-1-1 1,0 0-1,1 1 1,-1-1-1,0 0 0,1 1 1,-1-1-1,1 0 1,0 0-1,0 0 0,-1 1 1,1-1-1,1 1 1,11-22-8528,-12 17 7996,0-4 1,0 2 119,5-27-1059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1:58.53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 58 576,'0'0'3,"0"0"1,0 0-1,0 0 1,0 0-1,0 0 0,1 0 1,-1-1-1,0 1 1,0 0-1,0 0 1,0 0-1,0 0 0,0 0 1,0-1-1,0 1 1,0 0-1,0 0 0,0 0 1,0 0-1,0 0 1,0-1-1,0 1 1,0 0-1,0 0 0,-1 0 1,1 0-1,0 0 1,0-1-1,0 1 1,0 0-1,0 0 0,0 0 1,0 0-1,0 0 1,0 0-1,0 0 0,-1 0 1,1-1-1,0 1 1,0 0-1,0 0 1,0 0-1,0 0 0,0 0 1,-1 0-1,1 0 1,0 0-1,0 0 0,0 0 1,0 0-1,0 0 1,-1 0-1,1 0 1,0 0-1,0 0 0,0 0 1,0 0-1,0 0 1,-1 0-1,1 0 0,0 0 1,0 0-1,0 0 1,0 0-1,0 0 1,-1 1-1,-7 0 1181,-22-6 9397,53 2-9818,2 2-617,41-7-1,1-1 172,-7 1-446,-40 4 356,36-1 0,-56 5-221,1 0 1,-1 0-1,1 0 0,-1 0 0,0 0 0,1 0 1,-1 0-1,0 0 0,1 0 0,-1 0 0,0 0 0,1 0 1,-1 0-1,1 0 0,-1 0 0,0-1 0,0 1 1,1 0-1,-1 0 0,0 0 0,1-1 0,-1 1 0,0 0 1,0 0-1,1-1 0,-1 1 0,0 0 0,0-1 1,1 1-1,-1 0 0,0-1 0,0 1 0,0-1 2,0 1 0,0 0 0,0-1 0,0 1 0,-1 0 0,1 0-1,0-1 1,0 1 0,0 0 0,0-1 0,-1 1 0,1 0 0,0 0 0,0 0 0,-1-1-1,1 1 1,0 0 0,0 0 0,-1 0 0,1 0 0,0-1 0,-1 1 0,1 0 0,0 0-1,-1 0 1,1 0 0,0 0 0,-1 0 0,1 0 0,0 0 0,-1 0 0,1 0-1,0 0 1,-1 0 0,-8 1 108,-1 0 1,-13 3-1,14-2-122,-1-1 0,-15 1 0,-29 6-21,-50-5 678,66-3-523,30 0-318,8 0 167,0 0 0,0 0-1,0 0 1,0 0 0,0 0-1,-1 0 1,1 0 0,0 0-1,0 0 1,0 0-1,0 0 1,0 0 0,-1 0-1,1 0 1,0 0 0,0 0-1,0 0 1,0 0 0,0 0-1,-1 0 1,1 0 0,0 0-1,0 0 1,0 0 0,0 1-1,0-1 1,0 0 0,0 0-1,-1 0 1,1 0 0,0 0-1,0 0 1,0 1-1,0-1 1,0 0 0,0 0-1,0 0 1,0 0 0,0 1-1,-1 0-57,16 11-6133,7-4 1708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00.31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249 77 1472,'-10'8'5573,"1"-4"-4758,8-4-777,1 1 0,-1-1 1,0 1-1,0-1 0,0 1 0,1-1 1,-1 0-1,0 0 0,0 1 0,0-1 1,0 0-1,-1 0 0,-5 1 327,0-1 0,0 1 0,0 1 0,-8 2-1,7-2-207,1 0 0,-1-1 0,1 1-1,-11-1 1,15-1 3,0-1 0,-1 1 0,1-1 0,-1 0 0,1 0 0,0 0 0,-1 0 0,-2-2 0,2 1-77,1 1 0,0-1 0,-1 1 0,1 0 0,-1 0 0,1 0 0,-1 1 0,-4-1 0,-4-3 112,-5 0 943,17 4-1135,0 0 0,0 0 0,0 0 0,0 0 0,0 0 0,0-1 0,0 1 0,0 0 0,0 0 0,0 0 0,1 0 0,-1 0 0,0 0-1,0 0 1,0 0 0,0-1 0,0 1 0,0 0 0,0 0 0,0 0 0,0 0 0,0 0 0,0 0 0,0 0 0,0 0 0,0-1 0,0 1 0,0 0 0,0 0 0,-1 0 0,1 0 0,0 0 0,0 0 0,0 0 0,0 0 0,0-1 0,0 1 0,0 0 0,0 0 0,0 0 0,0 0 0,0 0 0,0 0 0,-1 0 0,1 0 0,0 0 0,0 0 0,0 0 0,0 0-1,0 0 1,0 0 0,0 0 0,0 0 0,-1 0 0,1 0 0,0 0 0,0 0 0,0 0 0,0 0 0,0 0 0,0 0 0,0 0 0,-1 0 0,1 0 0,0 0 0,0 0 0,0 0 0,0 0 0,0 0 0,8-4 45,1 3 58,0 0-1,0-1 1,0 0 0,17-6 0,18-5 181,150-25 369,-188 37-640,5-2-46,1 1-1,0 1 0,0 0 0,0 0 1,0 2-1,0-1 0,20 4 1,-17 0 131,0-1 0,-1-1 1,2 0-1,14-1 0,-25-1-142,17 4-131,-3 0 231,-17-4-102,9 3 229,-5-3-159,1 3 0,-6-3 234,-1 1-269,0-1-1,0 0 1,0 1 0,0-1-1,0 1 1,0-1-1,0 1 1,0-1 0,0 0-1,0 1 1,-1-1 0,1 1-1,0-1 1,0 0-1,0 1 1,-1-1 0,1 0-1,0 1 1,-1-1 0,1 1-1,-5 1 57,1 0-1,-1 0 0,0 0 1,0-1-1,0 0 1,0 0-1,0 0 1,0 0-1,0-1 0,0 0 1,-7-1-1,-10-1-6,-30-7-1,23 4 206,-20-2-193,1 3 1,-1 2-1,-76 7 0,105-3-218,-1 1 0,-38 11 0,48-11-891,0 1 0,0 1 0,-19 11 0,18-6-1531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05.0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59 2144,'2'1'699,"2"0"-321,0 0 1,0 0 0,1-1-1,-1 1 1,7-1 0,-11 0-358,0 0 1,0 0 0,0 0-1,0 0 1,0 0 0,-1 0-1,1 0 1,0 0 0,0 0-1,0 0 1,0 0 0,0 0-1,0 0 1,0 0 0,0 0-1,0 0 1,0 0 0,0 0 0,0-1-1,-1 1 1,1 0 0,0 0-1,0 0 1,0 0 0,0 0-1,0 0 1,0 0 0,0 0-1,0 0 1,0 0 0,0 0-1,0 0 1,0-1 0,0 1 0,0 0-1,0 0 1,0 0 0,0 0-1,0 0 1,0 0 0,0 0-1,0 0 1,0 0 0,0 0-1,0 0 1,0-1 0,0 1-1,0 0 1,0 0 0,0 0-1,0 0 1,0 0 0,0 0 0,0 0-1,1 0 1,-1 0 0,0 0-1,0 0 1,0 0 0,0 0-1,0 0 1,0 0 0,0-1-1,6-6 711,-2 2-52,-3 4-591,-1-1 0,1 0 0,-1 0 0,1 1 0,-1-1-1,1 0 1,0 1 0,0-1 0,0 1 0,0-1-1,0 1 1,0 0 0,2-2 0,7-11 379,-9 13-458,-1 0 0,0 1 0,1-1 0,-1 0-1,1 1 1,-1-1 0,1 1 0,-1-1 0,1 1-1,0-1 1,-1 1 0,1-1 0,-1 1 0,1 0-1,0-1 1,-1 1 0,1 0 0,0-1 0,0 1-1,-1 0 1,1 0 0,0 0 0,1 0 0,13 1 222,-13-1-198,15 0 565,-9-1-523,1 1-1,-1 0 1,1 0-1,-1 1 1,1 0-1,-1 1 1,0 0-1,1 0 1,12 6-1,-4-1 136,1-1 0,0 0 0,36 5 0,-28-5-191,4-1 4,-15-3-15,0 1 0,0 1 0,-1 0 0,18 8 1,-24-8-11,3 2 19,0-1 0,0 0 0,0-1 0,1-1-1,18 4 1,-13-4 77,0 0 0,0 2-1,22 7 1,-33-10-84,1-1 0,-1 0 0,1 0-1,-1-1 1,1 1 0,-1-1 0,9-2 0,7 2 179,-21-1-200,0 1-1,1 0 0,-1 0 1,0 0-1,1 0 1,-1 0-1,0 1 0,0-1 1,1 0-1,-1 1 1,0-1-1,0 1 0,0-1 1,0 1-1,1-1 1,0 2-1,2 1-22,5-1 73,0 2 0,-1 0-1,14 7 1,-20-9-167,11 1 150,-9-3 157,-7-2 545,-10-4-623,-7-2-55,14 7-33,0-1-1,1 0 0,-1 0 1,1-1-1,-7-3 0,8 3 27,-1 1 0,0 0-1,0-1 1,0 2-1,-1-1 1,-7-1 0,-3 1 174,0 0 0,0 2 1,0 0-1,-19 2 1,11 0 61,-47-2 1,27-1 316,-7 1-177,-1 1 0,1 3 0,-65 14 0,77-8-828,23-5-316,0-1 1,0-1-1,0 0 0,0-1 0,-23 0 1,37-2 558,1 0 1,-1 0 0,0 0 0,1-1 0,-1 1 0,1 0-1,-1-1 1,1 1 0,0-1 0,-1 0 0,1 1 0,0-1-1,-1 0 1,-1-1 0,-2-4-1281,0 0-1,0 0 1,-5-9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55.0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70 2560,'-2'-1'3559,"5"-2"-2180,9-1-691,34 2 1010,82-15 0,-87 10-1846,148-23 1210,-173 27-893,-1 2 0,1 0 1,27 2-1,-40 0-206,0 0-1,0 0 1,0 0-1,0 0 1,0 1 0,-1-1-1,1 1 1,0-1-1,-1 1 1,0 0 0,1 0-1,-1 0 1,0 1-1,0-1 1,0 0 0,0 1-1,-1 0 1,1-1 0,2 6-1,7 9-1145,-10-10 26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29.1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5 320,'5'-5'1179,"-2"22"778,-4-4-1740,0-1 1,-1 1-1,-6 21 0,-6 45 149,10-55-294,-30 168 285,28-157-277,-2-1 0,-17 50 0,21-58-200,0-3 245,4-22-119,0 1 0,-1-1 1,1 1-1,0-1 0,0 1 0,0-1 0,0 0 0,0 1 0,0-1 0,0 1 1,0 1-1,0-3-5,0 0 0,0 0 0,0 0 0,0 0 0,0 0 1,0 0-1,1 0 0,-1 0 0,0 0 0,0 0 0,0 0 0,0 0 1,0 0-1,0 0 0,0 1 0,0-1 0,0 0 0,0 0 1,0 0-1,0 0 0,0 0 0,0 0 0,0 0 0,0 0 1,0 0-1,0 0 0,0 0 0,0 0 0,0 0 0,1 0 0,-1 0 1,0 0-1,0 0 0,0 0 0,0 0 0,0 0 0,0 0 1,0 0-1,0 0 0,0 0 0,0 0 0,0 0 0,0 0 0,0 0 1,0 0-1,0 0 0,0 0 0,0-1 0,1 1 0,-1 0 1,0 0-1,0 0 0,0 0 0,0 0 0,0 0 0,0 0 1,0 0-1,0 0 0,0 0 0,0 0 0,0 0 0,0 0 0,0 0 1,0 0-1,0 0 0,0 0 0,3-12 93,17-67 93,2-32 138,-19 94-299,8-24-1,1-4 63,10-48-192,4-22-107,-18 89 275,-8 25-122,0 5 53,1-1 0,-1 0 0,0 0 1,0 1-1,0-1 0,0 0 0,-1 0 1,1 1-1,-1-1 0,-1 5 0,0-2 4,-14 78-97,-11 41 308,25-116-195,2-7-22,-1 0 0,1 0 0,-1 0 0,1 0 0,-1-1 0,0 1 0,0 0 0,0-1 0,0 1 0,0-1 0,-1 3 0,2-27 332,17-92-479,-13 90 210,1-11 74,-2-6-23,-4 43-79,-2 3 69,0 0 0,1 0-1,0 0 1,-1 0 0,-1 5-1,1 4 0,-10 24 1,7-22 14,-5 21 1,5-8-159,-22 110-29,26-116 136,-1 7-93,1-20 53,1 0 0,1 0 0,-1 12 1,1-15-17,0-5-16,0 1-1,-1-1 0,1 1 1,-1 0-1,1-1 0,-1 1 0,0-1 1,1 1-1,-1-1 0,-2 3 0,-1 2 52,4-5 57,-1 8-235,-1-6 156,1 1 0,-1-1 0,1 1 0,0-1 0,-1 4 0,2-5-39,0 1-197,0 0 567,4-5-199,-3 1-133,-7 13-176,-8 21 90,11-26 97,1-1 0,-1 1-1,-1-1 1,-7 12 0,-1 0 31,11-17-56,1-1 0,0 0 0,-1 0 0,1 0 0,0 0-1,-1 0 1,1 1 0,0-1 0,-1 0 0,1 0 0,0 0-1,-1 0 1,1 0 0,-1 0 0,1 0 0,0 0 0,-1-1-1,1 1 1,0 0 0,-1 0 0,0 0 0,0-1-59,4-2 80,0-1-1,0 0 1,-1 0-1,0 0 1,0-1-1,3-7 1,10-19-122,40-50 72,-46 58 81,-9 23-55,0 0 0,0 0 0,1 0 0,-1 0 0,0 0 0,0-1 0,0 1 0,0 0 0,0 0 0,0 0 0,0 0 0,0 0-1,0 0 1,1 0 0,-1-1 0,0 1 0,0 0 0,0 0 0,0 0 0,0 0 0,0 0 0,0-1 0,0 1 0,0 0 0,0 0 0,0 0 0,0 0 0,0 0 0,0-1 0,0 1 0,0 0 0,0 0 0,0 0 0,0 0 0,-1 0 0,1 0 0,0-1 0,0 1 0,0 0 0,0 0 0,0 0 0,0 0 0,0 0 0,0 0 0,0 0 0,-1 0 0,1-1 0,0 1 0,-8 1-22,3 0 69,-8 7 18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35.8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258 108 992,'-3'-9'331,"2"6"-86,-7-16 934,3 11-951,4 6-132,0 0 0,0 0 0,0 0 0,0 0 0,-1 1 0,1-1 0,0 0 0,-1 1 0,1-1 0,-1 1 0,0 0 1,1-1-1,-1 1 0,0 0 0,-3-1 0,-3-2 135,0 2 0,0-1 0,0 1 1,-1 0-1,1 1 0,-10-1 0,-53 2 146,32 1 150,30-1-427,8 1-70,-1-1 0,0 0-1,0 0 1,0 0-1,1 0 1,-1 0 0,0 0-1,0 0 1,1-1-1,-1 1 1,0-1 0,0 1-1,1-1 1,-3-1-1,12 1-119,76 5 828,-50-2-775,1-1 1,36-3 0,67-17-3878,-83 11 1599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43.4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70 115 576,'-18'-31'4322,"16"30"-4173,-27-11 1860,21 9-1316,7 2-627,0 1-64,1-1 0,0 1 0,0 0 0,-1 0 0,1 0 1,0-1-1,0 1 0,-1 0 0,1 0 0,0 0 0,0 0 0,-1 0 1,1 0-1,0 0 0,-1 0 0,1 0 0,0 0 0,-1 0 1,1 0-1,0 0 0,-1 0 0,1 0 0,0 0 0,0 0 0,-1 0 1,1 0-1,0 0 0,-1 1 0,1-1 0,0 0 0,0 0 0,-1 0 1,1 0-1,0 1 0,0-1 0,0 0 0,-1 0 0,1 1 0,0-1-7,0 0 0,0 0-1,0 1 1,0-1 0,0 0-1,0 0 1,0 0-1,0 0 1,0 1 0,0-1-1,0 0 1,0 0 0,0 0-1,0 0 1,0 1 0,0-1-1,0 0 1,0 0-1,0 0 1,0 0 0,0 1-1,0-1 1,0 0 0,0 0-1,0 0 1,0 0 0,1 0-1,-1 0 1,0 1-1,0-1 1,0 0 0,0 0-1,0 0 1,1 0 0,-1 0-1,0 0 1,0 0-1,0 0 1,0 0 0,0 0-1,1 1 1,-1-1 0,0 0-1,0 0 1,0 0 0,1 0-1,7 3 120,10 1 220,1-1-1,29 1 1,-17-2-87,6-2 8,-25 0-130,-1 0-1,17 1 1530,-41-7-959,-23-7-18,17 7-357,0-2-1,-32-17 0,-18-7-706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44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305 13 1888,'-2'-1'45,"0"-1"-1,0 1 1,0 0-1,0 0 1,0 0-1,-1 0 1,1 0 0,0 0-1,0 1 1,-1-1-1,1 1 1,-1-1-1,-2 1 1,-2-1 23,1 1 0,-1 1 0,-12 1 0,17-2-58,0 1-1,0 0 1,-1 0 0,1 0-1,0 0 1,1 1 0,-1-1 0,0 0-1,0 1 1,0-1 0,1 1-1,-3 3 1,-18 25 295,19-25-240,-20 27 1223,-28 31 1,10-14 32,31-34-981,-17 29 0,3-3-246,24-40-88,-1-1 0,1 0 0,0 1 0,-1-1 0,1 1 1,0-1-1,-1 1 0,1-1 0,0 1 0,0-1 0,0 1 0,-1-1 0,1 1 0,0-1 1,0 1-1,0-1 0,0 1 0,0-1 0,0 1 0,0-1 0,0 1 0,0 0 1,1-1 12,-1 1 0,0-1 1,1 0-1,-1 0 1,1 0-1,-1 1 0,0-1 1,1 0-1,-1 0 0,0 0 1,1 0-1,-1 0 1,1 0-1,-1 0 0,1 0 1,-1 0-1,0 0 0,1 0 1,-1 0-1,1 0 1,0-1-1,23-8 496,111-84 531,-102 67-1058,90-78-5939,-103 82 3626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50.6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132 1 832,'0'1'98,"-1"0"0,0 0-1,0 0 1,0 0 0,0 0 0,1 0-1,-1 0 1,1 0 0,-1 1 0,1-1 0,-1 0-1,0 2 1,1-1 45,-1-1 0,1 1-1,-1-1 1,1 1 0,-1-1 0,0 1-1,0-1 1,0 1 0,-2 1 0,-32 37 1578,21-25-1248,1 0 1,-19 15-1,27-27-274,5-2-183,0-1-1,0 0 0,-1 0 0,1 0 0,0 0 1,0 0-1,0 1 0,-1-1 0,1 0 1,0 0-1,0 0 0,0 1 0,-1-1 0,1 0 1,0 0-1,0 0 0,0 1 0,0-1 0,0 0 1,0 0-1,0 1 0,0-1 0,-1 0 1,1 1-1,0-1 0,0 0 0,0 0 0,0 1 1,0-1-1,0 1 8,0-1 0,0 0 0,0 0 0,0 1 1,0-1-1,0 0 0,0 1 0,0-1 0,0 0 0,0 0 1,0 1-1,-1-1 0,1 0 0,0 0 0,0 1 0,0-1 1,0 0-1,-1 0 0,1 0 0,0 1 0,0-1 0,-1 0 1,1 0-1,0 0 0,0 0 0,-1 1 0,1-1 0,-1 0-11,1 0 0,0 0 1,0 0-1,-1 0 0,1 1 0,0-1 0,0 0 0,-1 0 0,1 0 0,0 0 0,0 1 0,0-1 0,-1 0 0,1 0 0,0 1 1,0-1-1,0 0 0,0 0 0,-1 1 0,1-1 0,0 0 0,0 1 0,0-1 0,0 0 0,0 0 0,0 1 0,0-1 0,-1 70 895,1 63-715,2-68-379,1 16 54,-2-39 159,-1-32 11,0-1-1,0 0 1,1 0-1,0 0 1,5 17-1,-3-5-30,-3-18-6,1-1 0,-1 1 0,0 0 0,1 0 0,0-1 0,-1 1 0,3 4 0,0-3 0,-1 1 0,-2 16 0,0-18 26,0 1 1,1-1 0,-1 1-1,1-1 1,0 0 0,0 1-1,0-1 1,0 0 0,1 1-1,2 3 1,-3-5-77,0 1-18,-2 9-81,1-5 338,0 13-191,0-19-2,0-1 0,0 1 0,0-1 0,0 1 0,0-1 0,0 1 0,0-1 0,0 0 0,0 1 0,0-1 0,0 1 0,0-1 0,0 1-1,-1-1 1,1 1 0,0-1 0,0 0 0,-1 1 0,1-1 0,0 1 0,-1-1 0,1 0 0,0 1 0,-1 0 0,0-1-66,-3 11 240,3-10-150,1 0 0,-1 0 0,1 0 0,-1 0 0,1 0 0,0 0 0,0 0 0,-1 0 0,1 1 0,0 0 0,0-4-27,1-1-1,-1 0 1,1 0 0,0 0 0,0 0 0,1-3 0,4-11 19,-1-37 380,-1-64 0,2 3-594,-2 73 31,-1 17 137,1-11 4,1 66-397,-2 158 603,2-13 96,-6-169-136,0 0-1,-1-1 0,1 1 1,-1-1-1,0 1 0,-1-1 1,-2 6-1,4-10-134,1 0 0,-1 0 1,1 0-1,-1 0 0,1 0 0,0 0 1,-1 0-1,1 0 0,0 0 0,0 0 0,0 2 1,0-2-11,0-1 0,0 1 0,0-1 1,0 1-1,0 0 0,-1-1 0,1 1 0,0-1 1,0 1-1,0-1 0,0 1 0,-1-1 0,1 1 1,0 0-1,0-1 0,-1 0 0,1 1 1,0-1-1,-1 1 0,1-1 0,-1 1 0,1-1 1,-1 0-1,1 1 0,-1-1 0,1 0 1,-1 1-1,0-1 0,0 1 13,1-1 0,0 1-1,-1 0 1,1-1 0,-1 1 0,1-1-1,0 1 1,-1 0 0,1-1 0,0 1-1,0 0 1,0-1 0,-1 1 0,1 0-1,0-1 1,0 1 0,0 1 0,-3 10 83,2-11-74,0 0 0,1 1 0,-1-1 0,1 0 0,-1 0 0,1 1 0,0-1 0,-1 0 0,1 0 0,0 1 0,0-1 0,0 0 0,0 1 0,0 1 0,0-2-1,1 0 1,-1-1-1,0 1 0,0 0 1,0 0-1,0 0 1,0 0-1,0-1 0,-1 1 1,1 0-1,0 0 0,0 0 1,-1-1-1,1 1 0,0 0 1,-1 0-1,1-1 1,-1 1-1,0 1 0,0 0 138,-2 24-172,-2 1-906,7-18 586,-2-8 304,0-1 0,1 1 0,-1-1 1,0 1-1,0-1 0,0 1 0,0-1 0,0 1 0,0-1 0,1 1 0,-1-1 0,-1 1 0,1 0 0,0-1 0,0 1 0,0-1 0,0 1 0,0-1 0,0 1 0,0-1 0,-1 1 1,1-1-1,0 1 0,-1 0 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54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27 120 1408,'0'0'2517,"12"-12"-2010,-10 4-300,-2 7-190,0 1 1,0-1-1,0 0 0,0 1 1,0-1-1,0 0 1,0 1-1,1-1 0,-1 0 1,0 1-1,0-1 1,1 0-1,-1 1 0,0-1 1,2 0-1,-1-2 17,1 0 0,0 0 0,-1 1-1,0-1 1,1 0 0,-1 0 0,-1 0-1,1 0 1,0-1 0,-1 1 0,1 0 0,-1 0-1,0 0 1,-1-5 0,6-11 174,-3 11 24,-4-4 1061,-3 15-1049,5-2-203,0-1 0,-1 1 0,1-1 0,0 0 0,-1 1 0,1-1 0,-1 0 0,1 0 0,-1 1 0,1-1 0,0 0 0,-1 0 0,1 1 0,-1-1 0,1 0-1,-1 0 1,0 0 0,0 0 4,0 0-1,0 1 0,0-1 0,0 0 0,1 0 0,-1 1 0,0-1 0,0 0 0,0 1 0,1-1 0,-1 1 1,0-1-1,0 1 0,1-1 0,-1 1 0,1 0 0,-1-1 0,0 1 0,1 0 0,-1 0 0,1-1 0,0 1 1,-1 0-1,1 0 0,0 0 0,-1-1 0,1 1 0,0 0 0,0 1 0,-2 3-13,1 1-1,1-1 1,-1 11 0,2 15 22,7 45 0,2-29 369,-5-28-350,-3-16-59,-1 0 1,0-1 0,-1 1-1,1 0 1,0-1 0,-1 1-1,0 3 1,8 98 125,-7-82 218,-1-6-324,0-1 1,-1 0-1,-3 17 0,-8 22 597,-2 2-526,8-36-68,2-1-1,0 1 1,1 0 0,-1 21-1,0 34-269,-1 11 340,3-39-144,1-30 2,0-1 0,1 1 0,1 0 0,3 18 0,-2-22 45,0 23 1,2 7-72,6 13 59,-4-31 91,-2 1 0,2 42 0,4 33-269,-3 33 282,1-54-127,-8-55 20,-1-18 17,0 1 1,1-1-1,0 1 0,1-1 1,0 1-1,0-1 1,3 12-1,-3-15-37,0 0 0,0-1 0,0 1 0,0 0 0,-1-1 0,0 6 1,3 13-29,-2-10 95,-1-10-39,0-1 1,0 1 0,0 0-1,0-1 1,0 1 0,1-1-1,-1 1 1,1-1-1,-1 1 1,2 2 0,-1-3 1,-1 0 1,1 1 0,-1-1 0,1 0-1,-1 1 1,0-1 0,0 1 0,0-1-1,1 1 1,-1-1 0,-1 1-1,1 2 1,1 13-50,0-10 42,0 0 0,0 0 0,-1 0 0,0 0 1,-1 12-1,0 3 238,1 0-47,0 12-207,-4 36 0,1-39 20,4 48 0,0-28-89,-1-33 69,0 5 15,4 40 1,0-38 93,1 39 1,-5-57-114,1-1-1,-1 1 1,4 12-1,-1-6 86,-1-4-61,-2-1-1,1 1 1,-2 14 0,0-2-15,-4 24 132,1 12-257,-4 2 192,7-52-49,0 1 0,0 0 0,-3 10 0,2-10-12,1-1 0,0 1 0,-1 11 0,1-13-18,1 0-1,-1 0 0,-1-1 1,-2 9-1,-2 7-80,1 0 198,4-15-68,-1 0 1,1 0-1,0 0 1,0 10-1,-4 49-177,-2 11 405,1 1-22,6 115-208,-5-127-101,0-4-16,4-30-179,0-19 354,1 1 0,2 19 1,0-13-31,-2 1 0,-1 20-1,0-4 414,-2 28-1369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56.5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51 320,'3'-8'946,"-6"12"-607,-17 29 1853,17-30-1919,1 1-1,-1-1 0,0 0 1,-6 6-1,7-8-178,-6 6 578,7-5-616,0-1-1,0 1 1,-1-1 0,1 0-1,0 1 1,-1-1 0,1 0-1,-1 0 1,0 0 0,1 0-1,-1-1 1,0 1 0,1 0-1,-1-1 1,-3 1 0,-2 0-36,6-2 78,-1-3-104,-1 2 47,2 2-24,1 0 0,0 0 0,0 0 0,-1 0 0,1 0-1,0 0 1,0-1 0,-1 1 0,1 0 0,0 0-1,0 0 1,0 0 0,-1-1 0,1 1 0,0 0 0,0 0-1,0-1 1,0 1 0,0 0 0,-1 0 0,1-1 0,0 1-1,0 0 1,0 0 0,0-1 0,0 1 0,0 0 0,0 0-1,0-1 1,0 1 0,0 0 0,0 0 0,0-1-1,0 1 1,0 0 0,0-1 0,0 1 0,0 0 0,1-1-1,5-1 80,-1-9-119,-5 11 29,0 0-1,0-1 0,1 1 0,-1 0 1,0 0-1,0-1 0,0 1 0,0 0 1,0 0-1,0-1 0,0 1 0,0 0 1,0-1-1,0 1 0,0 0 0,0 0 1,0-1-1,0 1 0,0 0 0,0 0 1,0-1-1,0 1 0,0 0 0,0 0 1,0-1-1,-1 1 0,1 0 0,0 0 1,0-1-1,0 1 0,0 0 0,-1 0 1,1 0-1,0-1 0,0 1 0,0 0 1,-1 0-1,1 0 0,0 0 0,0-1 1,-1 1-1,1 0 0,0 0-6,-1 0-1,1 0 1,0 0 0,0 0 0,0 0-1,0-1 1,0 1 0,0 0-1,0 0 1,0 0 0,0 0-1,0 0 1,0 0 0,0-1 0,0 1-1,0 0 1,0 0 0,0 0-1,0 0 1,0 0 0,0-1-1,0 1 1,0 0 0,0 0 0,0 0-1,0 0 1,0 0 0,0-1-1,0 1 1,0 0 0,0 0-1,0 0 1,0 0 0,0 0-1,0 0 1,0 0 0,0-1 0,1 1-1,-1 0 1,0 0 0,0 0-1,0 0 1,0 0 0,0 0-1,5-7-334,-4 6 345,9-11 373,-10 12-376,1 0 1,-1-1 0,0 1 0,0 0-1,0-1 1,0 1 0,0-1 0,0 1-1,1 0 1,-1-1 0,0 1 0,0 0-1,0-1 1,0 1 0,0-1 0,0 1-1,0 0 1,0-1 0,-1 1 0,1 0-1,0-1 1,0 1 0,0-1 0,0 1-1,0 0 1,-1-1 0,1 1 0,0 0-1,0-1 1,-1 1 0,1 0 0,0 0-1,0-1 1,-1 1 0,1 0 0,-1-1-1,1 1-7,0 0 0,0 0-1,0 0 1,0 0-1,0-1 1,0 1-1,0 0 1,0 0-1,0 0 1,0-1-1,0 1 1,0 0 0,0 0-1,0 0 1,0-1-1,0 1 1,0 0-1,0 0 1,0 0-1,0 0 1,0-1 0,0 1-1,0 0 1,0 0-1,0 0 1,0 0-1,0-1 1,1 1-1,-1 0 1,0 0 0,0 0-1,0 0 1,0 0-1,0-1 1,1 1-1,-1 0 1,0 0-1,0 0 1,1 0 0,-1 0 10,-2-11 385,2 9-378,-1 0 1,1 0 0,0 0 0,0 1 0,0-1-1,0 0 1,0 0 0,0 0 0,0 0 0,0 1 0,1-1-1,-1 0 1,1 0 0,0-2 0,-1 4-17,1 0 0,-1 0 0,0 0 0,0 0-1,0 0 1,0 0 0,0 0 0,0 0 0,0 0 0,0 0 0,0 0 0,0-1 0,0 1 0,0 0 0,0 0 0,0 0 0,0 0 0,0 0 0,0 0 0,0 0 0,0 0 0,0 0 0,0-1 0,0 1 0,0 0-1,0 0 1,0 0 0,0 0 0,0 0 0,0 0 0,0 0 0,0 0 0,0 0 0,0-1 0,0 1 0,0 0 0,-1 0 0,1 0 0,0 0 0,0 0 0,0 0 0,0 0 0,0 0 0,0 0 0,0 0 0,0 0-1,0 0 1,0 0 0,0 0 0,-1 0 0,1 0 0,0 0 0,0 0 0,0 0 0,0 0 0,0 0 7,-1 0 0,1 0-1,0 0 1,0 0 0,0 0 0,0 1 0,-1-1 0,1 0-1,0 0 1,0 0 0,0 0 0,0 1 0,0-1-1,0 0 1,0 0 0,0 0 0,-1 1 0,1-1-1,0 0 1,0 0 0,0 0 0,0 1 0,0-1-1,0 0 1,0 0 0,0 0 0,0 1 0,0-1-1,0 0 1,0 0 0,0 1 0,1-1 0,-1 0-1,0 0 1,0 0 0,0 0 0,0 1 0,1 4 27,-1-1 0,0 1 0,0 0 0,0-1 0,-1 1 0,1-1 0,-1 1 0,0-1 0,-3 7 0,2-4-69,0 0-1,1 0 0,-1 12 0,1 27 110,0-6-58,7 57 1,-2-54 15,-3-41-4,-1 0 0,0 1 1,0-1-1,0 0 1,0 0-1,0 0 0,-1 3 1,1-3-16,-1-1 1,1 1 0,0 0 0,0 0 0,0 0-1,0-1 1,0 1 0,0 0 0,0 0 0,1 2-1,0-4-10,-1 0-1,0 0 0,0 0 0,0 0 1,0 0-1,0 1 0,0-1 0,0 0 1,0 0-1,1 0 0,-1 0 0,0 0 1,0 0-1,0 1 0,0-1 0,0 0 1,0 0-1,0 0 0,0 0 0,0 0 1,0 0-1,0 1 0,0-1 0,0 0 1,0 0-1,0 0 0,0 0 0,0 0 1,0 1-1,0-1 0,0 0 0,0 0 1,0 0-1,0 0 0,0 0 0,0 0 1,0 1-1,0-1 0,-1 0 0,1 0 1,0 0-1,0 0 0,0 0 0,0 0 1,0 0-1,0 0 0,0 0 0,0 1 1,-1-1-1,1 0 0,0 0 0,0 0 1,0 0-1,0 0 0,0 0 0,-1 0 1,1 0-1,0 0 0,0 0 0,0 0 1,0 0-1,0 0 0,-1 0 0,1 0-11,0 0-1,-1-1 0,1 1 0,0 0 1,-1 0-1,1 0 0,0-1 0,0 1 1,-1 0-1,1 0 0,0-1 0,0 1 1,0 0-1,-1 0 0,1-1 1,0 1-1,0 0 0,0-1 0,0 1 1,0 0-1,-1-1 0,1 0 0,2-16-2122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2:58.0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10 100 1824,'-9'-4'5733,"18"-9"-4954,-2 4-770,-5 7 2,0 0 0,0 0 0,0-1 1,-1 1-1,1 0 0,-1-1 0,1 0 0,-1 1 1,0-1-1,0 0 0,0 0 0,0-3 0,4-19 85,-4 18 110,0 1 160,-8 10-271,7-4-94,0 0 1,-1 0-1,1 0 0,0 0 1,0 0-1,0 0 0,0 0 1,-1 0-1,1 0 0,0 0 1,0 1-1,0-1 0,0 0 1,-1 0-1,1 0 0,0 0 1,0 0-1,0 1 0,0-1 1,0 0-1,0 0 0,0 0 1,-1 0-1,1 1 0,0-1 1,0 0-1,0 0 0,0 0 0,0 0 1,0 1-1,0-1 0,0 0 1,0 0-1,0 0 0,0 1 1,0-1-1,0 0 0,0 0 1,1 1-16,-1 0 0,0 0 0,0 0 0,0-1-1,0 1 1,0 0 0,0 0 0,0 0 0,0-1 0,0 1 0,0 0 0,0 0 0,0 0 0,0-1 0,-1 1 0,1 0 0,0 0 0,-1-1 0,0 2 0,-7 13-557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15.8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54 1472,'-2'-3'412,"1"2"-330,1 0 1,-1 1-1,1-1 0,-1 0 1,1 0-1,0 1 1,0-1-1,-1 0 0,1 0 1,0 0-1,0 0 0,0 1 1,0-1-1,0 0 1,0 0-1,0 0 0,0 0 1,0 1-1,0-1 0,0 0 1,1 0-1,-1 0 1,0 1-1,1-2 0,25-28 2263,-26 31-2312,8 11 648,-8-8-607,1-1 0,-1 0 0,0 0 0,-1 0 0,1 0 0,-1 5-1,-2 16 221,-10 134 385,0 3-675,13-146-1,1 23 127,-1-38-128,0 0 0,0 0 0,0 0 0,0 0 0,1-1 0,-1 1 0,0 0 0,0 0 0,0 0-1,0 0 1,0 0 0,0 0 0,1 0 0,-1-1 0,0 1 0,0 0 0,0 0 0,0 0 0,1 0 0,-1 0 0,0 0 0,0 0 0,0 0 0,0 0 0,1 0 0,-1 0 0,0 0-1,0 0 1,0 0 0,0 0 0,1 0 0,-1 0 0,0 0 0,0 0 0,0 0 0,0 0 0,1 0 0,-1 0 0,0 1 0,0-1 0,0 0 0,0 0 0,0 0 0,1 0-1,-1 0 1,0 0 0,0 0 0,0 1 0,0-1 0,0 0 0,0 0 0,0 0 0,0 0 0,1 1 0,-1-1 0,0 0 0,0 0 0,0 0 0,0 0 0,0 1 0,0-1-1,0 0 1,0 0 0,8-14 30,-8 14-33,9-26-77,0 1 1,-1-1-1,5-37 1,4-17 456,4-23 533,-33 127-885,-66 267 479,59-230-655,-2 7-1646,11-23-2890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17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235 13 896,'-23'-4'3963,"13"8"-3471,7-2-397,0-1 0,0 0 1,0 1-1,-1-1 0,1 0 0,-1-1 0,1 1 1,0-1-1,-1 1 0,1-1 0,-1 0 1,1 0-1,-1-1 0,1 1 0,-5-2 0,-22-2 908,9 2-256,9 0-483,1 2 0,-23 0 0,9 1-11,25-1-254,0 0 1,-1 0-1,1 0 0,0 0 1,-1 0-1,1 0 0,0 0 1,-1 0-1,1 0 0,-1-1 1,1 1-1,0 0 0,-1 0 1,1 0-1,0-1 0,0 1 1,-1 0-1,1 0 0,0-1 1,-1 1-1,1 0 0,0 0 1,0-1-1,0 1 0,-1 0 1,1-1-1,0 1 0,0 0 0,0-1 1,0 1-1,0 0 0,-1-1 1,1 1-1,0-1 0,0 1 1,0 0-1,0-1 0,0 1 1,0 0-1,0-1 0,0 1 1,1-1-1,-1 0-13,-2 0-207,7 1 144,-2 1 99,-1-1 1,1 0 0,-1 1-1,1-1 1,-1 1 0,1 0-1,-1-1 1,0 1 0,1 0-1,-1 1 1,0-1 0,0 0-1,0 1 1,0-1 0,0 1-1,0 0 1,0-1 0,0 1-1,-1 0 1,1 0 0,-1 0-1,1 0 1,1 4 0,-3-5-15,1-1 0,0 1 0,-1-1 1,1 0-1,0 1 0,0-1 0,-1 0 1,1 1-1,0-1 0,0 0 0,0 0 0,-1 0 1,1 1-1,0-1 0,1 0 0,5 0-11,-6 0 45,15 0-1754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0:55.9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173 1 832,'-9'0'7106,"6"0"-7466,0 3 729,2-3-298,0 1 0,0-1 1,0 1-1,0-1 1,0 1-1,0-1 0,0 1 1,0-1-1,0 0 1,0 0-1,0 1 0,0-1 1,0 0-1,0 0 1,0 0-1,0 0 0,-1 0 1,-58 6 1400,17 2-1131,8-8 2272,56 0-2447,0-1 53,21-4 1,-22 3-43,22-1 1,40 0-76,-22-2 84,-42 4-134,-14 0-18,0 1 0,1 0 0,-1 0 0,0 0 0,5 1 0,16 0-183,-21 7-208,2 14-4849,-6-14 4076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19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9 1152,'-13'-9'2096,"5"10"-1339,8-1-742,-1 0-1,1 0 1,0 0 0,-1 0 0,1 0-1,-1 0 1,1 0 0,0 0 0,-1 0 0,1 0-1,0 0 1,-1 1 0,1-1 0,0 0-1,-1 0 1,1 0 0,0 0 0,-1 1-1,1-1 1,0 0 0,-1 0 0,1 1-1,0-1 1,0 0 0,-1 0 0,1 1 0,0-1-1,0 0 1,-1 1 0,-12 17 744,9-14-664,1 0-1,0 1 1,0-1-1,-5 10 1,4-4 5,2 0 0,-1 0 0,1 0 1,1 1-1,0-1 0,0 1 0,2 13 0,-1-14-16,5 37 1036,-3-35-1012,-2-12-96,0 0-1,1 0 1,-1 0 0,0 0 0,0 0-1,0 0 1,0 0 0,0 0-1,0 0 1,0 1 0,1-1-1,-1 0 1,0 0 0,0 0 0,0 0-1,0 0 1,0 0 0,0 0-1,1 0 1,-1 0 0,0-1 0,0 1-1,0 0 1,0 0 0,0 0-1,0 0 1,1 0 0,-1 0-1,0 0 1,0 0 47,0-1-48,1 0 25,0 0-1,0 0 0,0 0 0,0-1 0,0 1 0,-1 0 1,1-1-1,-1 1 0,1-1 0,-1 1 0,1-1 1,-1-1-1,2-16 146,-1 0 0,-2-29 1,0 9 58,-7-22-950,34 76-2239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20.3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99 1472,'-4'-2'360,"1"0"1,-1 0-1,1 0 1,0 0-1,0-1 1,0 0-1,-3-3 0,-18-14 1717,7 6-1370,14 11-684,0 1-1,-1-1 0,1 1 1,-1-1-1,1 1 0,-8-3 1,2 1-199,0 0 0,-15-10 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21.4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17 4320,'-13'-1'1024,"9"1"-809,1 0 1,0 0-1,0-1 0,0 1 0,0-1 1,0 0-1,0 0 0,0 0 0,0 0 1,-6-3-1,7 3-81,0 0 0,0 0 0,0 1 1,0-1-1,0 1 0,0-1 0,-1 1 0,1 0 1,0 0-1,0 0 0,0 0 0,-1 0 0,-1 1 1,-7 0 247,8-1-392,-1 0 0,1 0-1,0 1 1,0-1 0,-1 1 0,1 0 0,0 0-1,0 0 1,0 1 0,0-1 0,0 1 0,0 0-1,0-1 1,1 1 0,-1 0 0,0 1 0,1-1-1,0 0 1,0 1 0,-1-1 0,1 1 0,1 0-1,-1 0 1,0 0 0,-2 5 0,-1 7-36,0 0 1,1-1 0,0 2 0,-2 19-1,3-19 21,-39 178 1507,43-206-1301,-1 0-1,0 0 0,-1 0 0,-2-15 1,-12-65-144,10 70-45,3 13-208,0 1-1,0 0 0,0-14 0,19 14 340,-13 5-117,0-1 0,0 1 0,0-1-1,5-6 1,0 1-30,-9 9 21,0-1 0,1 1 0,-1 0 0,1 0 0,-1 0 0,0 0-1,1 0 1,-1 0 0,1 0 0,-1 0 0,0 1 0,1-1 0,-1 0-1,1 0 1,-1 0 0,0 0 0,1 0 0,-1 1 0,0-1 0,1 0-1,-1 0 1,0 1 0,1-1 0,-1 0 0,0 1 0,9 7-60,-5-3 71,-1 1-1,1-1 0,-1 1 1,0 0-1,-1 0 0,1 0 1,-1 0-1,-1 1 0,1-1 1,0 8-1,9 26-61,7 9-20,15 36 361,-21-65-335,-12-19 50,1-1-1,-1 1 0,1-1 1,-1 1-1,0-1 0,1 1 1,-1-1-1,1 1 0,-1-1 1,1 1-1,-1-1 0,1 0 1,0 1-1,-1-1 0,1 0 1,-1 1-1,1-1 0,0 0 1,-1 0-1,1 0 0,0 1 1,-1-1-1,1 0 0,0 0 1,-1 0-1,1 0 0,0 0 1,0 0-1,-1-1 0,1 1 1,0 0-1,-1 0 0,1 0 1,-1-1-1,1 1 0,0 0 1,-1-1-1,1 1 0,-1 0 1,1-1-1,0 0 0,0 1 18,3-4 20,0 1 1,0-1-1,-1 1 0,1-1 1,-1 0-1,0-1 0,0 1 1,0-1-1,0 1 1,-1-1-1,0 0 0,3-9 1,0-4-28,0 0 1,2-23-1,-6 35 32,3-20 1,1-34 0,-15 79-77,8-6-61,0-1 0,1 1 0,0 0 0,1 0 0,2 14 0,-1 8 64,0-3-1843,11 60 0,-4-51-2085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22.8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27 2912,'-10'3'1882,"17"13"-1440,-3-8-361,30 61 447,-20-32-442,-4-8 308,27 50 1,-37-78-339,1 1 0,0-1 0,0 1 0,1-1 0,-1 1 0,0-1 0,0 0 0,1 1 0,1 0 0,-3-1-33,1-1 1,-1 0-1,1 0 1,-1 0-1,1 1 0,-1-1 1,1 0-1,-1 0 1,0 0-1,1 0 0,-1 0 1,1 0-1,-1 0 1,1 0-1,-1 0 0,1 0 1,-1 0-1,1 0 1,-1 0-1,1-1 1,-1 1-1,0 0 0,2-1 1,-1 0 43,1-1 1,0 0-1,0 0 0,-1 0 1,1 0-1,-1 0 0,0 0 1,1-1-1,-1 1 1,0 0-1,1-4 0,1-4 91,0 0-1,-1 0 0,0-1 1,0 1-1,0-15 0,-4-53 371,1 66-537,0 1 0,-1 0 0,0-1 0,-1 1 0,0 0 0,-6-14-1,8 24 12,1 1-1,0-1 0,0 1 0,0 0 1,0-1-1,-1 1 0,1 0 1,0-1-1,0 1 0,-1-1 0,1 1 1,0 0-1,-1 0 0,1-1 1,0 1-1,-1 0 0,1-1 0,-1 1 1,1 0-1,0 0 0,-2-1 0,2 1-2,0 1 0,-1-1 0,1 0 0,0 0 1,-1 0-1,1 0 0,0 0 0,0 1 0,-1-1 0,1 0 0,0 0 0,0 1 0,-1-1 0,1 0 0,0 0 0,0 1 0,0-1 0,-1 0 0,1 0 0,0 1 0,0-1 0,0 1 0,-1 1-2,0 0 0,0 1 0,0-1 0,1 1-1,-1-1 1,1 5 0,-1 10-132,2 31-39,0-45 195,-1 1 1,0-1-1,1 1 0,0-1 1,0 1-1,0-1 0,1 1 1,-1-1-1,1 0 0,1 3 1,-2-5-17,-1-1 1,0 0 0,0 0-1,0 0 1,1 0 0,-1 1-1,0-1 1,0 0-1,1 0 1,-1 0 0,0 0-1,1 0 1,-1 0 0,0 0-1,0 0 1,1 0 0,-1 0-1,0 0 1,1 0 0,-1 0-1,0 0 1,0 0-1,1 0 1,-1 0 0,0 0-1,0 0 1,1 0 0,-1-1-1,0 1 1,0 0 0,1 0-1,7-6 56,-8 6-46,3-2 13,0-1 0,-1 1 0,1-1 1,-1 0-1,0 0 0,0 0 1,0 0-1,0 0 0,-1 0 0,1 0 1,-1 0-1,0-1 0,0 1 0,0-1 1,0 1-1,0-1 0,-1 1 0,0-1 1,-4-2 639,-5 11-484,8-5-197,1 0 1,0 0-1,0 1 0,-1-1 1,1 0-1,0 0 1,0 0-1,0 0 1,-1 0-1,1 0 0,0 1 1,0-1-1,0 0 1,-1 0-1,1 0 1,0 0-1,0 1 1,0-1-1,0 0 0,0 0 1,-1 1-1,1-1 1,0 0-1,0 0 1,0 0-1,0 1 0,0-1 1,0 0-1,0 0 1,0 1-1,0-1 1,0 0-1,0 0 0,0 1 1,0-1-1,0 0 1,0 0-1,0 1 1,0-1-1,0 0 1,0 0-1,1 1 0,-1-1 1,0 0-1,0 0 1,0 0-1,0 1 1,1-1-1,10 27-1451,-8-21 1136,12 22-557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27.5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85 160,'-9'-27'3998,"7"27"-3857,1 0-49,0 0 0,0-1-1,-14-7 1744,14 6-1743,-2-1 98,0-1 0,-1 1 0,1-1 0,-7-3-1,3 1 3,2 2-94,4 3-55,0 0-1,0 0 1,0 0 0,0 0-1,0 0 1,-1 1-1,1-1 1,0 0-1,0 1 1,-1-1-1,1 0 1,-2 1-1,2-3 76,1 3-118,0 0 0,0 0 0,0 0 0,0 0 0,0 0 1,0 0-1,0 0 0,0 0 0,0-1 0,0 1 0,0 0 0,0 0 1,0 0-1,0 0 0,0 0 0,0 0 0,0 0 0,0 0 1,0 0-1,0 0 0,0 0 0,0-1 0,0 1 0,0 0 0,0 0 1,0 0-1,0 0 0,0 0 0,0 0 0,-1 0 0,1 0 0,0 0 1,0 0-1,0 0 0,0 0 0,0 0 0,0 0 0,0 0 1,0 0-1,0 0 0,0 0 0,0 0 0,0 0 0,-1 0 0,1 0 1,0 0-1,0 0 0,0 0 0,0 0 0,0 0 0,0 0 1,0 0-1,0 0 0,0 0 0,0 0 0,0 0 0,-1 0 0,1 0 1,0 0-1,0 0 0,0 0 0,0 0 0,0 0 0,0 0 0,0 0 1,0 0-1,0 0 0,0 1 0,-1-1 12,0 1 1,0 0-1,0 0 0,1-1 1,-1 1-1,0 0 0,1 0 1,-1 0-1,1 0 0,-1 0 1,1 0-1,-1 0 0,1 0 1,0 0-1,-1 0 0,1 2 1,-3 22 38,3-13-24,-3 106-34,2-27 243,-13 90 522,2-41-513,7-88-226,-1 0-1,-3-1 1,-19 63 0,23-98-811,2-1 1,-1 1-1,2 0 1,-1 24-1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30.4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1 896,'-1'1'65,"1"-1"-1,-1 1 1,1 0-1,-1 0 1,1 0-1,0 0 1,-1 0 0,1 0-1,0 0 1,0 0-1,0 0 1,0 0-1,0 0 1,0 0 0,0 2-1,0 23 1648,0-21-1209,0 27 644,-9 60-1,-47 376 630,56-465-1760,-17 134 234,-4 43-559,9-74-2161,6-57 999,-1 8-838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35.3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182 1 1728,'-6'0'1270,"6"0"-1238,-12 7 1108,4-3-974,3-1-58,-1 1-1,2-1 1,-1 1-1,0 0 1,-7 9 0,-8 7 302,15-17-342,1 0 0,0 1 0,-1 0 0,1 0 0,1 0 0,-1 1 0,1-1 0,-1 1 0,1 0 0,1 0 0,-4 6 0,-24 73 118,29-82-222,1 2 41,-2-1 0,1 1 0,0-1 1,-1 1-1,1-1 0,-1 0 1,0 1-1,0-1 0,0 0 1,-3 2-1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38.8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78 1152,'-22'16'1451,"20"-15"-1277,1 0 1,-1-1-1,0 1 1,0 0 0,0-1-1,0 1 1,0-1-1,1 0 1,-1 0 0,0 0-1,0 1 1,0-2-1,-2 1 1,-27-4 860,30 4-1005,-46-11 946,46 10-960,0 1 0,0 0 0,1 0 0,-1 0 0,0-1 0,0 1 0,1 0 0,-1-1 0,0 1 0,0 0 0,1-1 0,-1 1 0,0-1 0,1 1 0,-2-2 0,2 2-18,0-1-1,0 1 0,0 0 1,0 0-1,0-1 0,0 1 1,0 0-1,0-1 1,0 1-1,0 0 0,0 0 1,0-1-1,0 1 0,0 0 1,1 0-1,-1-1 1,0 1-1,0 0 0,0 0 1,0-1-1,1 1 0,-1 0 1,0 0-1,0 0 1,0-1-1,1 1 0,-1 0 1,0 0-1,1 0 0,21-11-137,34-12 663,-49 19-497,-6 4-19,0-1-1,0 0 0,1 1 0,-1-1 1,0 1-1,0-1 0,0 1 1,0-1-1,1 1 0,-1 0 0,0 0 1,0 0-1,2-1 0,5-1 610,-1 4-864,-17 0-234,10-3 535,0 1 0,0-1 0,-1 0 1,1 0-1,0 1 0,-1-1 0,1 0 0,0 1 1,-1-1-1,1 0 0,-1 1 0,1-1 0,-1 1 1,1-1-1,-1 1 0,1-1 0,-1 1 0,0-1 1,1 1-1,-1 0 0,0-1 0,1 1 1,-1 0-1,0-1 0,0 1 0,1 0 0,-1 0 1,0 0-1,0 0 0,1 0 0,-2 0 0,-32-1 374,25 1-375,-38 0 412,55 0-859,-2 0 301,0 0-1,0 0 1,0-1-1,0 0 1,0 0 0,11-4-1,-14 4 2,1 0 0,-1 0 0,1 1 0,-1-1 0,1 1 0,-1 0 0,1 0 0,0 0 0,-1 0 0,1 0 0,-1 1 0,1 0 0,-1 0 0,1 0 0,-1 0 0,0 0 0,1 1 0,-1-1 0,0 1 0,0 0 0,0 0 0,3 3 0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42.8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5 832,'0'0'1760,"9"0"-1579,-8-1-135,-1 1-1,1-1 0,0 1 1,-1-1-1,1 1 1,0 0-1,0 0 0,0-1 1,-1 1-1,1 0 1,0 0-1,0 0 0,0 0 1,0 0-1,0 0 1,-1 0-1,1 0 0,0 0 1,0 0-1,0 0 1,-1 1-1,1-1 0,0 0 1,0 0-1,0 1 1,-1-1-1,2 1 0,-1 1 0,1-1 0,-1 1-1,0-1 1,1 1-1,-1-1 1,0 1-1,0 0 1,0 0 0,0 0-1,-1-1 1,1 1-1,0 3 1,5 13 282,-3-12-249,-1 0 0,-1 0 1,1 0-1,-1 1 0,0-1 0,0 8 1,-1 3 219,-1-7-179,1-1 0,1 1 0,-1-1 0,1 1 1,3 9-1,-2-13-121,-1-1 0,0 1 0,-1 0 0,1 9 0,1 16 60,-1-25-34,0 1 0,-1-1 0,-1 9 0,1 0 397,-3-23-149,0-1-465,9 29-950,-5-11 389,3 3-78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43.9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0 311 64,'0'-2'14,"0"0"0,1 0 0,-1 1 0,0-1 0,0 0 0,1 0 0,-1 1 0,1-1 0,0 0 0,0 1 0,-1-1 0,1 0 0,0 1 0,0-1 0,0 1 0,0 0 0,1-1 0,-1 1 0,0 0 0,1 0 0,2-2 0,2-3 94,0-1-11,0 0 0,0 0 0,-1-1 0,0 1 1,-1-1-1,6-14 0,-4 10 122,1 0 1,8-13 0,-1 9-139,-12 14 12,0 0 1,0 0-1,0-1 0,0 1 0,0 0 0,-1-1 0,1 1 0,-1-1 0,1 0 0,-1 0 0,0 1 0,0-1 0,0 0 0,0 0 0,-1 0 0,1-5 1,-6-61 1399,7 68-1508,-1-1 0,1 1 0,-1 0 1,1 0-1,-1 0 0,1 0 0,0 0 0,3-2 1,-2 2-1,1 0 0,-1-1 0,0 1 0,1 0 0,-1 1 1,1-1-1,-1 1 0,7-1 0,-9 1 10,1 1-160,4 2 229,-4-2 48,6 15 592,-8-10-663,0 0 0,0 0 1,-1 0-1,0 0 1,0 0-1,0 0 1,-1 0-1,0 0 0,0-1 1,0 1-1,-1-1 1,-3 7-1,-3 2-44,1-3 7,0 0 1,2 1-1,-1 0 0,1 0 0,1 0 1,-7 23-1,8-15-1412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0.5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 2976,'2'-2'5536,"1"3"-5407,1 1 0,-1 0 0,0 0 0,1 0 1,-1 1-1,0-1 0,-1 1 0,1 0 0,0 0 0,-1-1 1,1 2-1,-1-1 0,0 0 0,0 0 0,1 4 0,5 10 401,10 31 0,-16-44-440,36 130 715,-34-119-757,-1 1 0,0 0 0,-2 0 0,1 16 0,-2 34-386,0 79 347,0-50-4549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3:46.1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83 246 576,'13'-22'320,"-12"20"-255,0 0 1,0 1-1,-1-1 1,1 1-1,0-1 1,0 1-1,0-1 1,3-1-1,-3 2-11,0 0 1,0 0-1,0 0 0,0 0 1,-1 0-1,1 0 0,0-1 1,0 1-1,-1 0 0,1 0 1,-1 0-1,1-1 0,-1 1 1,0 0-1,1-1 0,-1 1 1,0 0-1,0-3 0,3-8 328,-2 10-371,0 1 1,0-1-1,-1 0 1,1 1-1,-1-1 1,0 0-1,1 0 1,-1-1 0,4-5-349,-4 8 353,0 0 1,1-1 0,-1 1-1,0 0 1,1-1-1,-1 1 1,0-1 0,0 1-1,1-1 1,-1 1-1,0-1 1,0 1 0,0-1-1,1 1 1,-1-1-1,0 1 1,0-1 0,0 0-1,0-5 185,0-1 1,1 0-1,-1 1 0,1-1 0,1 1 0,3-11 0,-2 10-202,0 0-1,1 0 1,0 1-1,0-1 0,1 1 1,5-8-1,-7 12-4,-1-1-1,1 1 0,0 0 0,0 0 0,-1 0 0,1 0 0,0 0 0,1 1 0,-1-1 0,0 1 1,0 0-1,1 0 0,-1 0 0,1 0 0,-1 1 0,8-1 0,-10 1 27,1 0 0,0 0-1,0 1 1,-1-1 0,1 0-1,0 1 1,-1-1 0,1 1-1,0 0 1,-1-1 0,1 1-1,-1 0 1,1 0 0,-1 0-1,1 0 1,-1 1 0,0-1-1,0 0 1,1 0 0,-1 1-1,0-1 1,0 1 0,0-1-1,0 1 1,-1-1 0,1 1-1,0 0 1,-1-1 0,1 1-1,-1 0 1,1-1 0,-1 1-1,0 0 1,0 0 0,0 0-1,0-1 1,0 1 0,0 0-1,0 0 1,-1-1 0,1 1 0,-1 0-1,1-1 1,-2 3 0,-9 22 242,-8 13-141,-12 17-189,-30 77-1,37-78 425,3-4-66,2 0 0,-18 76-1,29-83-217,4-24-148,-11 39 0,11-43 141,3-12-43,0-1 0,0 1 0,-1 0 0,1-1 0,-1 1 0,-3 4 0,4-6-119,0 1 1,1 0-1,-1-1 1,0 1-1,1-1 0,0 1 1,-1 0-1,1-1 0,0 1 1,0 0-1,1-1 0,-1 1 1,1 0-1,0 2 0,1 10-1130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42.4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191 19 1248,'-7'-4'179,"4"1"-107,0 2 0,0-1 0,0 0 0,0 0-1,-7-1 1,9 2-75,-1 1-1,1 0 0,-1 0 1,1 0-1,0 0 1,-1 0-1,1 0 1,-1 0-1,1 0 0,-1 1 1,1-1-1,0 1 1,-1-1-1,1 1 1,0-1-1,-1 1 0,1 0 1,0 0-1,-2 0 1,-3 5 64,-1 0 1,0 1-1,1-1 0,1 1 1,-1 0-1,1 1 1,0-1-1,0 1 1,1 0-1,0 0 1,-5 16-1,0 8 628,-11 60 0,20-88-660,-29 323 694,28-300-710,1-15 4,-2 17-28,4 45-1,-2-73 27,0 0-1,0 0 1,1 0-1,-1 0 1,0 0-1,0 0 1,1 0-1,-1 0 1,1 0-1,-1 0 1,1-1-1,0 3 1,-1-3-14,1 0 0,-1 0 0,0 0 0,1 0 1,-1 0-1,1 0 0,-1 0 0,0 0 0,1 0 0,-1 0 1,0 0-1,1 0 0,-1 0 0,1 0 0,-1 0 1,0 0-1,1 0 0,-1 0 0,1 0 0,-1 0 0,0-1 1,1 1-1,-1 0 0,0 0 0,1-1 0,-1 1 1,0 0-1,0 0 0,1-1 0,-1 1 0,0 0 1,0-1-1,1 1 0,-1 0 0,0-1 0,0 1 0,0 0 1,1-1-1,5-9-106,0 0 0,-1 0 0,0-1 0,5-15 0,1 1 1,180-428 2221,-184 434-1532,4-8 318,-11 27-879,1 0 1,-1-1 0,0 1 0,0-1-1,1 1 1,-1 0 0,0-1-1,0 1 1,1-1 0,-1 1-1,0 0 1,1 0 0,-1-1 0,1 1-1,-1 0 1,0 0 0,1-1-1,-1 1 1,1 0 0,-1 0 0,1 0-1,3 6 309,-2 16-111,-3 0-180,0 0-1,-2 0 1,-7 28 0,-24 65 55,14-50-254,16-51-83,-9 22 0,6-55-418,5-1 623,1 16 112,-1 0 0,1 1-1,0-1 1,-1 1 0,0-1 0,0 1 0,0 0 0,0 0 0,-1 0 0,1 0 0,-4-3-1,6 6-66,-1 0-1,1 0 1,-1 0-1,1 0 1,0 0-1,-1 0 1,1 0-1,-1 0 0,1 0 1,-1 0-1,1 0 1,-1 1-1,1-1 1,-1 0-1,1 0 1,0 0-1,-1 1 0,1-1 1,-1 0-1,1 0 1,0 1-1,-1-1 1,1 0-1,0 1 1,-1-1-1,1 0 0,0 1 1,0-1-1,-1 1 1,-9 13 42,1 5-27,0 0 0,2 1 0,-8 28-1,0 1-91,15-48 65,-1 2-17,0-1 0,0 1 1,0 0-1,1 0 0,-1-1 1,1 1-1,-1 0 0,1 5 1,10-16-9,0-5 100,15-22-1,-18 24 139,1 0-1,0 1 0,15-17 1,-20 25-261,0 0 0,0 0 0,0 0 0,0 0 0,0 1 0,1-1 0,-1 1 1,0 0-1,1 0 0,-1 0 0,1 0 0,-1 1 0,6-1 0,5-1-1257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43.4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12 1152,'3'-11'2469,"-3"18"-1765,-2 29 15,-2 0 0,-1-1 1,-15 53-1,13-59-487,-5 28-242,11-50 10,3-8 0,4-12 0,9-84 150,-1 5 393,-18 160 313,1-3-661,1-40-136,-9 141 42,11-165-116,0 0 0,0-1 0,0 1 0,0 0 0,0 0 0,0-1 0,0 1 0,0 0 0,0 0-1,1-1 1,-1 1 0,0 0 0,0 0 0,1-1 0,-1 1 0,0 0 0,1-1 0,-1 1 0,1 0 0,-1-1 0,1 1 0,-1 0 0,1-1 0,-1 1 0,1-1 0,-1 1 0,1-1 0,0 0 0,-1 1 0,1-1 0,0 0 0,1 1 0,-1-1 3,1 0 1,-1 0-1,1 0 0,-1 0 1,1-1-1,-1 1 1,0 0-1,1-1 0,-1 1 1,1-1-1,-1 0 1,0 1-1,1-1 0,-1 0 1,0 0-1,1-1 0,-1 1 41,0 0 0,0 0 0,-1 1 0,1-1 0,0 0 0,-1 0 0,1 0 0,-1 0 0,1 0 0,-1 0 0,1-1 0,-1 1 0,0 0 0,0 0 0,0 0 0,1-2 0,-2-22 119,-1 12-410,3 0 377,1 1-1,0 0 1,0 0 0,1 0-1,8-20 1,-3 18-132,-8 14 8,0 0 0,0 0 0,1 0 0,-1 0 0,0-1 0,0 1 0,0 0 0,1 0 1,-1 0-1,0 0 0,0 0 0,0 0 0,1 0 0,-1-1 0,0 1 0,0 0 0,1 0 0,-1 0 0,0 0 0,0 0 0,1 0 0,-1 0 0,0 0 0,0 0 0,0 0 0,1 1 0,-1-1 0,0 0 0,0 0 0,1 0 0,-1 0 0,0 0 0,0 0 0,0 0 0,1 1 0,-1-1 0,0 0 0,0 0 0,0 0 0,0 0 0,1 1 0,-1-1 0,0 0 0,0 0 0,0 0 1,0 1-1,0-1 0,0 0 0,0 0 0,1 1 0,-1-1 0,0 0 0,0 1 0,8 26-1469,-4-9-324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47.7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60 214 992,'4'4'2123,"-12"-2"-1967,8-2-121,0 0-1,-1 0 1,1 0-1,0 1 1,-1-1-1,1 0 1,0 0-1,-1 0 0,1 0 1,0 0-1,-1 0 1,1 0-1,0 0 1,-1 0-1,1 0 1,0 0-1,-1 0 1,1 0-1,0 0 1,-1 0-1,1 0 1,0 0-1,-4-3 415,4 3-415,0-1 1,-1 1-1,1 0 1,0-1-1,0 1 1,0 0-1,0-1 1,0 1-1,-1 0 1,1-1-1,0 1 1,0 0-1,0-1 1,0 1-1,0 0 1,0-1-1,0 1 1,0 0-1,1-1 1,-1 1-1,-1-7 178,0 0-1,0 1 1,-4-13 0,-2-8 296,3 1-12,0-47 0,3 65-381,-2-11-102,0 0 909,3 22-907,1-1 0,0 0-1,0 1 1,0-1 0,0 0-1,0 0 1,1 0 0,-1 0-1,4 4 1,1 3-55,-2-4 115,-1 1 0,0 1-1,0-1 1,-1 0 0,0 1-1,2 12 1,3 44 239,-4-25-458,-2-29 160,0-1 0,-1 1 0,0 0 0,-2 13 0,2-12 37,-4 19 248,4-29-295,0 1-1,0 0 1,-1 0 0,1-1 0,0 1 0,-1 0-1,1-1 1,0 1 0,-1 0 0,1-1 0,-1 1 0,1 0-1,-1-1 1,1 1 0,-1-1 0,1 1 0,-1-1 0,0 1-1,1-1 1,-1 1 0,0-1 0,1 0 0,-1 1-1,0-1 1,1 0 0,-1 0 0,0 1 0,0-1 0,-1 0-1,1-1 3,0 0-1,0 0 0,-1 0 0,1 0 1,0 0-1,0 0 0,0 0 0,0 0 1,1 0-1,-1-1 0,-1-2 0,2 4 2,-3-5 43,1 0 0,0-1 0,0 1 0,-2-11-1,-6-16-80,10 32 12,-8-19-56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0.8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579 99 224,'9'-22'54,"-6"13"-65,0 0 0,1 1 0,8-13 1,-11 19 36,1-1 1,-1 0-1,0 1 1,0-1-1,0 0 1,0 0 0,1-3-1,-2 6-14,0 0 0,0 0 0,0 0 0,0 0 0,0-1 0,0 1 0,0 0 0,0 0 0,0 0 0,0 0 0,0 0 0,0-1 0,0 1 0,0 0 0,0 0 0,0 0 0,0 0 0,0 0 1,0-1-1,0 1 0,0 0 0,0 0 0,-1 0 0,1 0 0,0 0 0,0-1 0,0 1 0,0 0 0,0 0 0,0 0 0,0 0 0,0 0 0,-1 0 0,1 0 0,0 0 0,0 0 0,0-1 0,0 1 0,0 0 0,-1 0 0,1 0 0,0 0 0,0 0 0,-13 9 543,-2 9-71,0-1 0,-17 29 0,4-5-144,10-14-178,0 1 1,-13 32 0,-23 63 301,12-27-35,-39 67 231,-6 13-227,64-123-323,-22 77-1,20-39 122,9-27-125,-33 84-1,45-137-80,3-9-26,1 0-1,-1 0 1,0 0 0,1 0-1,-1 0 1,0-1-1,0 1 1,0 0 0,0 0-1,-1-1 1,1 1 0,0-1-1,-2 2 1,3-3 8,0 0 0,-1 0 0,1 0 1,0 1-1,0-1 0,0 0 0,0 0 0,0 0 0,0 0 1,0 0-1,0 0 0,0 0 0,0 0 0,-1 0 1,1 0-1,0 0 0,0 0 0,0 0 0,0 0 1,0 0-1,0 0 0,0 0 0,0 0 0,0 0 0,-1 0 1,1 0-1,0 0 0,0 0 0,0 0 0,0 0 1,0 0-1,0-1 0,0 1 0,0 0 0,0 0 1,0 0-1,-1 0 0,1 0 0,0 0 0,0 0 0,0 0 1,0 0-1,0 0 0,0-1 0,-1-5 106,2-9-101,21-103 24,-14 80-152,10-37 100,2 1 0,54-125 0,-69 189 141,1 0 1,7-10 0,-8 14-60,-1 0 0,0-1 0,0 1 0,-1-1 0,4-8 0,-13 39 40,-6 20-89,-1-5 119,-16 80 0,28-102-92,1-17-44,0 0 0,0 0 0,0 1 0,0-1 0,0 0 0,0 0 0,0 0 0,0 0 0,0 0 0,0 0-1,0 0 1,0 1 0,0-1 0,0 0 0,0 0 0,1 0 0,-1 0 0,0 0 0,0 0 0,0 0 0,0 0 0,0 0 0,0 0 0,0 1 0,1-1 0,-1 0 0,0 0 0,0 0 0,0 0 0,0 0 0,0 0 0,0 0 0,1 0 0,-1 0 0,0 0 0,0 0 0,0 0 0,0 0 0,0 0 0,0 0 0,1 0 0,-1 0 0,0 0 0,0 0 0,0-1 0,0 1-1,0 0 1,0 0 0,0 0 0,1 0 0,2-3-13,0 1 0,-1-1-1,1 0 1,0 0 0,2-5-1,83-95-71,-19 24 757,-51 59-285,-10 11-45,14-19 1,-26 54-684,1-20 333,-10 27 70,13-32-61,0-1 0,-1 1 0,1 0 0,0-1 0,0 1 0,0 0 0,-1 0 0,1-1 0,0 1 0,0 0 0,0 0 0,0-1 0,0 1 0,0 0 0,1 0 0,-1-1 0,0 1 0,0 0 0,0-1 0,1 1 0,-1 0 0,0-1 0,1 1 0,-1 0 0,0-1 0,1 1 0,-1 0 0,1-1 0,-1 1 0,1-1 0,0 1 0,-1-1 0,1 1 0,-1-1 0,2 1 0,-1-1-5,0 0-1,0-1 1,0 1-1,0 0 1,0 0-1,0 0 0,0-1 1,-1 1-1,1-1 1,0 1-1,0 0 0,0-1 1,0 0-1,-1 1 1,1-1-1,0 1 1,0-1-1,-1 0 0,2 0 1,2-3 5,5-4 14,0 1 0,-1-2 0,0 1 0,0-1 0,-1-1 0,0 1 0,0-1 1,-1 0-1,0-1 0,-1 0 0,5-13 0,-7 16 196,7-20 492,-10 27-686,0 1 0,0-1 0,1 0-1,-1 0 1,0 0 0,0 0-1,0 1 1,0-1 0,0 0-1,0 0 1,0 0 0,0 0 0,0 1-1,0-1 1,-1 0 0,1 0-1,0 0 1,-1 1 0,1-1-1,0 0 1,-1 0 0,1 1 0,-1-1-1,1 0 1,-1 1 0,0-2-1,0 3-17,-1-1 1,1 1-1,0-1 0,-1 1 0,1 0 0,0-1 0,0 1 0,-1 0 0,1 0 0,0 0 1,0 0-1,0 0 0,-1 1 0,-6 5-104,-1-1 86,-1 0 0,1 0-1,0 1 1,1 0 0,-1 1 0,2 0-1,-11 13 1,11-13-67,-7 7-322,2 2 0,0-1-1,1 1 1,1 1 0,0 0 0,2 0-1,0 1 1,1 0 0,0 0 0,-4 29-1,-3 38-2737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1.8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41 1152,'0'-1'25,"-1"1"0,0-1 0,0 0 0,1 0 0,-1 0 1,0 0-1,1 1 0,-1-1 0,1 0 0,-1 0 0,1 0 0,-1 0 0,1 0 0,0 0 0,0 0 1,-1 0-1,1 0 0,0 0 0,0-1 0,0 1 0,0 0 0,0 0 0,0 0 0,1 0 0,-1 0 0,0 0 1,0 0-1,1 0 0,-1 0 0,1 0 0,-1 0 0,1 0 0,0-1 0,2-5 477,-3 10-454,1 1-155,0 18 72,-1 34-1,-1-20 198,2 30 531,-3 0 0,-14 81 1,13-109 26,11-46-614,2-7-59,0-1-1,-1 0 0,10-27 1,16-54 132,-19 48-149,-12 31 112,-3 15-109,0-1 0,-1 0 0,1 1 0,1-1 0,-1 1 0,0-1 0,1 1 0,0 0 0,-1-1 0,1 1 0,1 0-1,2-3 1,-5 17 207,0-1-167,-2 0-1,1-1 0,-5 13 1,1-1-48,-10 21 130,15-42-158,0 0 0,0 1 0,0-1 0,0 0 0,0 0 0,0 1 0,0-1 0,0 0 0,0 0 0,0 1 0,0-1 0,-1 0 0,1 0 0,0 1 0,0-1 0,0 0 1,0 0-1,0 1 0,0-1 0,-1 0 0,1 0 0,0 0 0,0 1 0,0-1 0,-1 0 0,1 0 0,0 0 0,0 0 0,0 1 0,-1-1 0,1 0 0,0 0 0,0 0 0,-1 0 0,1 0 0,0 0 0,-1 0 0,1 0 0,-1 0-4,1 0-1,0-1 0,-1 1 0,1-1 0,0 1 0,-1-1 1,1 1-1,0-1 0,0 1 0,-1-1 0,1 1 0,0-1 0,0 1 1,0-1-1,0 1 0,0-1 0,-1 1 0,1-1 0,0 0 0,0 1 1,1-2-1,-1-10 33,6-26 0,0-5 31,-1-41 72,-13 115-112,4-9-217,1 1-1,1-1 0,1 0 0,1 1 1,5 40-1,0-41-1958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2.7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149 21 1888,'3'-15'613,"-1"9"-284,1 7-218,1 6-135,-4 2 53,0 0 0,0 0 0,-1 0 0,-1 0 0,1 0 0,-4 10 0,-39 124 1793,24-82-1106,16-47-546,-1-2 0,0 1 0,-1 0 0,0-1-1,-11 16 1,17-27-166,0-1 0,-1 1 0,1-1 0,0 1 0,-1-1 0,1 1 0,0-1 0,-1 1-1,1-1 1,-1 1 0,1-1 0,-1 0 0,1 1 0,-1-1 0,1 0 0,-1 1 0,1-1 0,-1 0 0,0 0 0,1 0 0,-1 1 0,1-1-1,-1 0 1,0 0 0,1 0 0,-1 0 0,0 0 0,1 0 0,-1 0 0,1 0 0,-1 0 0,0-1 0,1 1 0,-1 0 0,0 0-1,1 0 1,-1-1 0,1 1 0,-1 0 0,1-1 0,-1 1 0,1 0 0,-1-1 0,1 1 0,-1-1 0,1 1 0,0-1 0,-1 1 0,1-1-1,0 1 1,-1-1 0,1 1 0,0-1 0,-1 0 0,1 0 0,-2-4 9,-1 0-1,1-1 1,1 1-1,-3-10 1,1-10 24,1 0-1,3-48 1,0 25 695,-1 48-790,1 8-44,3 2 62,0 0-1,-1 0 1,0 0-1,1 11 1,-3-15-262,0 1 0,0-1 0,1 0 0,-1 0 0,2 0 1,-1 0-1,0-1 0,1 1 0,5 8 0,9 10-2071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5.3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7 224,'1'-6'5557,"1"11"-5633,1 0 1,0 0-1,0 0 0,1-1 1,6 8-1,-7-8 97,1-1 0,-1 1 0,0 1-1,0-1 1,0 0 0,-1 1 0,0 0 0,4 9-1,6 53 356,-6-23-293,2 3 47,2 1 0,31 85-1,-30-106-116,-2-3 86,2-1 0,23 42 0,-29-53-123,-5-12 23,0 0-1,0 0 1,0 1-1,0-1 1,0 0-1,0 0 1,0 1 0,0-1-1,0 0 1,0 0-1,-1 0 1,1 1-1,0-1 1,0 0 0,0 0-1,0 0 1,0 1-1,-1-1 1,1 0 0,0 0-1,0 0 1,0 0-1,0 0 1,-1 1-1,1-1 1,0 0 0,0 0-1,-1 0 1,0 0 9,0 0 0,0 0 0,0 0 0,1 0 0,-1 0 0,0 0 0,0 0 0,0 0 0,0-1 0,0 1 0,0 0 0,1-1 0,-1 1 0,0 0 1,0-1-1,0 1 0,1-1 0,-1 1 0,-1-2 0,-13-12 147,7 8-37,1 0 0,0-1 0,0 0 0,1 0 0,0 0 0,0-1 0,-5-10-1,2-3-137,0-1 0,-8-33 0,4 12 32,9 23-23,0 0-1,1 0 0,0 0 0,2 0 0,2-40 0,0 14-29,4-4 297,-18 53-128,12-2-107,0-1 0,-1 0 0,1 1 0,0-1 0,0 1 0,-1-1 0,1 1 0,0 0 0,0-1 0,0 1 0,0 0 0,0 0 0,0 0 0,0 0 0,-1 1 0,1 1-43,0-1-1,1 0 1,0 1-1,-1-1 0,1 0 1,0 1-1,0-1 1,0 4-1,0-4 13,5 155-75,0-64 73,-2-56 79,-2 58 0,-14 15-232,12-92-613,2-16 649,-1-1-1,0 1 1,0 0-1,0 0 0,0 0 1,0 0-1,0 0 0,-1-1 1,1 1-1,-1 0 1,1 0-1,-1 0 0,0-1 1,0 1-1,1 0 0,-3 2 1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8.1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0 64,'-4'0'32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8.4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 1472,'5'-3'2416,"22"14"-768,-23-11-1478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1.1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37 1472,'2'-14'640,"1"-2"2843,-3 15-3409,0 1 1,0 0 0,0 0-1,0-1 1,0 1 0,0 0 0,0 0-1,0-1 1,1 1 0,-1 0 0,0 0-1,0-1 1,0 1 0,0 0-1,1 0 1,-1 0 0,0-1 0,0 1-1,0 0 1,1 0 0,-1 0 0,0 0-1,0-1 1,1 1 0,-1 0 0,0 0-1,0 0 1,1 0 0,-1 0-1,0 0 1,0 0 0,1 0 0,-1 0-1,0 0 1,0 0 0,1 0 0,-1 0-1,0 0 1,1 0 0,-1 0-1,0 0 1,0 0 0,1 0 0,-1 0-1,0 0 1,0 1 0,1-1 0,-1 0-1,0 0 1,19 10 110,-12-7 128,4 1-185,1-1 0,-1 0 1,1 0-1,0-1 0,17 0 0,-5 0 42,13 1 259,72-4 0,37-14 634,-60 5-654,-73 10-473,0 0-1,0 1 0,14 2 0,-20-2-33,-3-1-89,-1 1 0,0 0 0,-1 1 1,1-1-1,0 0 0,0 1 0,0-1 0,-1 1 0,4 3 1,9 4-2069,-15-8 1920,1 0-1,0 0 0,0 0 1,-1-1-1,1 1 0,0 0 1,-1 0-1,1 0 0,-1 0 1,1 0-1,-1 0 1,0 0-1,1 0 0,-1 0 1,0 2-1,1 12-1536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4:59.2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60 3552,'-8'-11'3194,"12"11"-3206,1-1 181,-1 1 0,1-1 1,-1 0-1,0 0 0,1-1 0,-1 1 0,7-4 0,30-21 78,-30 19-203,3 6-193,-3-1-796,0 2 0,1-1 0,14 3 0,3-1-763,-10-1 599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02.8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77 576,'0'0'2469,"0"-23"-1455,0 23-991,0-1 1,0 0 0,0 1 0,0-1-1,0 0 1,0 1 0,0-1 0,0 0-1,0 1 1,0-1 0,0 0 0,1 1-1,-1-1 1,0 0 0,0 1 0,1-1-1,-1 1 1,0-1 0,1 1 0,-1-1-1,1 0 1,0 0 56,-1-5 358,0 6-502,0 0 70,0 0 1,-1 0 0,1 0-1,0 0 1,0 0 0,-1 0-1,1-1 1,0 1 0,0 0-1,0 0 1,-1 0 0,1 0-1,0 0 1,0 0 0,0 0 0,-1 0-1,1-1 1,0 1 0,0 0-1,0 0 1,0 0 0,0 0-1,-1-1 1,1 1 0,0 0-1,0 0 1,0 0 0,0-1 0,0 1-1,0 0 1,0 0 0,0 0-1,0-1 1,0 1 0,-1 0-1,1 0 1,0-1 0,0 1-1,0 0 1,1 0 0,-1 0 0,0-1-1,0 1 1,0 0 0,0 0-1,0 0 1,0-1 0,0 1-1,0 0 1,0 0 0,0 0-1,1-1 1,-1 1 0,0 0 0,2-2 70,-1 2-70,-1-1 0,1 1-1,-1-1 1,1 1 0,-1-1 0,0 1 0,1-1-1,-1 0 1,1 1 0,-1-1 0,0 1-1,4-16 1919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05.2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0 416,'-1'0'20,"0"1"0,0-1 0,1 0 0,-1 0 0,0 0 0,1 1 0,-1-1 0,1 0 0,-1 0 0,0 1 0,1-1 0,-1 1 0,1-1 0,-1 1 0,1-1 0,-1 1 1,1-1-1,-1 1 0,1-1 0,0 1 0,-1-1 0,1 1 0,0 0 0,-1-1 0,1 2 0,-4 17 851,4-3 132,1 3-663,6 31 0,-2-16-402,-1-6 158,0 5-349,0 34 0,-4-39-1230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06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4 240 1312,'-3'-5'2538,"11"-14"-1695,3-13-4,-9 27-831,-1-1 0,1 1 0,0 0 1,0 0-1,0 0 0,1 0 0,0 1 0,0-1 0,0 0 0,6-5 0,-9 9 52,1 0 0,0-1 0,0 1 0,-1-1 0,1 0 1,0 1-1,-1-1 0,0 1 0,1-1 0,-1 0 0,0 0 0,0 1 0,0-1 0,0 0 0,-1-3 0,1 3-54,0-1 0,0 0 0,0 0 0,1 0 0,-1 0 0,2-4 0,19-54-33,-19 51 233,0 14 57,-1-2-225,1 3 31,0 0 1,0 1-1,-1-1 1,0 0-1,0 0 1,-1 1 0,1-1-1,-1 0 1,0 1-1,0-1 1,-1 0-1,0 0 1,-1 8-1,-4 9-366,-16 38-1,14-39 58,-3 10-472,1 1-1,-7 48 0,12-39-743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07.4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22 1408,'0'-3'-16,"2"-16"2003,0 26-1366,0 4-420,-1 1 0,0 0 0,-1 0-1,-1 0 1,-2 12 0,3-22-178,-4 31 317,-16 66 1,18-93-335,1 0-1,0 0 1,0 0-1,1 10 1,0-15-9,0 0 0,0 0 1,0 0-1,0 0 0,0 0 0,0 0 1,1 0-1,-1 0 0,0 0 1,1 0-1,-1-1 0,1 1 1,-1 0-1,1 0 0,0 1 1,0-2 1,-1 0 1,1 1 0,-1-1 0,1 0 0,-1 0-1,1 0 1,0 0 0,-1 0 0,1 1 0,-1-1-1,1 0 1,0 0 0,-1 0 0,1 0 0,-1-1-1,1 1 1,0 0 0,-1 0 0,1 0 0,-1 0-1,1-1 1,-1 1 0,1 0 0,-1 0 0,1-1-1,-1 1 1,1 0 0,0-2 0,2-1 12,0 0-1,0-1 1,0 1 0,0-1-1,-1 0 1,1 0 0,-1 0 0,0 0-1,0-1 1,1-4 0,6-13 99,-4 14 51,-1 0 1,0-1 0,0 0-1,-1 0 1,3-15 0,-5 17-9,1 0 1,0 0 0,0 0-1,0 1 1,1-1 0,6-11-1,-6 20-53,-2 6-58,1 11 85,-5 96 489,2 70-4897,3-128 2562,-10 10-79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08.5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1 736,'-12'9'2546,"10"-2"-2569,-8 31 1034,3-13-693,-10 26 1,15-42-171,-3 1 983,-1-21-464,7 8-695,-1 1 0,1 0 0,0 0 1,-1-1-1,1 1 0,0 0 0,0 0 0,0 0 0,1 0 0,-1 0 0,3-2 0,7-15-992,11-24-2190,-13 11 1882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13.3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190 173 576,'-6'-8'102,"-2"-4"-56,1 1 0,0-1 0,0 0 0,1-1 1,-5-15-1,-19-46 3517,30 80-3308,15 45-29,-4-13-185,8 30 45,2 0 1,4-1-1,2-1 0,40 67 1,-6-22 531,-61-110-605,0 0 0,1 0 0,-1-1 0,1 1 0,-1 0 0,0 0 0,1-1 0,0 1-1,-1-1 1,1 1 0,-1 0 0,1-1 0,0 1 0,-1-1 0,1 1 0,0-1 0,-1 0-1,1 1 1,0-1 0,0 0 0,-1 1 0,1-1 0,0 0 0,0 0 0,0 0 0,1 0-1,-1 0-8,-1 0 0,1-1 0,-1 1 0,1-1 0,-1 1 0,1-1 0,-1 1-1,1-1 1,-1 0 0,1 1 0,-1-1 0,0 1 0,1-1 0,-1 0-1,0 1 1,0-1 0,1 0 0,-1 0 0,0 1 0,0-1 0,0 0 0,0 1-1,0-1 1,0 0 0,0 0 0,0 1 0,0-1 0,-1 0 0,1-1-1,-8-42 0,-27-80 0,5 22 221,30 101-214,-47-208 1628,48 204-1251,4 12-233,7 16-82,9 20-58,2-1 1,35 49-1,36 24 23,-93-113-44,0-1 0,0 0 0,1 1 0,-1-1 0,1 0 0,-1 0 0,1 0 0,-1 0 0,1 0 0,0 0 0,2 0 0,-4-1 5,0 1 0,0-1 0,1 0 0,-1 0 0,0 0 0,0 0 0,0 0 0,1 0 0,-1 0 0,0 0 0,0-1 0,1 1 0,-1 0 0,0 0 0,0 0 0,1 0 0,-1 0 0,0 0 0,0 0 0,0 0 0,1-1 0,-1 1 0,0 0 0,0 0 0,0 0 0,0 0 0,1-1 0,-1 1 0,0 0 0,0 0 0,0-1 0,0 1 0,1-1 1,-1-1 0,0 1-1,0 0 1,0 0-1,0-1 1,0 1-1,0 0 1,0-1 0,0 1-1,-1-2 1,-50-197 358,11 71 440,12 44-53,24 66-715,4 18-103,5 12-62,36 95 45,83 152 1,-68-144-332,-54-109 417,1 0 0,0 1-1,0-1 1,0 0 0,0 0-1,1-1 1,4 6 0,-25-28 98,-2 1 0,0 0 1,-2 1-1,1 2 0,-2 0 1,0 1-1,-33-14 0,-54-23-199,92 42 24,-2 1 0,-22-5 0,39 11 63,-1 1 0,1-1 0,-1 1 0,1 0 0,-1 0 0,1 0 0,-1 0 0,1 1 0,-1-1 0,1 1 0,-1 0 0,1-1 0,-1 1 0,-3 2 0,-1 1 9,0 1-1,0 0 0,-7 6 0,10-7 20,-1 0 0,0 0 0,0-1 0,0 1 0,0-1 0,0-1 0,-10 5 0,15-7-7,-1 0 0,1 0 0,-1 0 0,1 0 1,-1 0-1,1 0 0,-1 0 0,1 0 0,-1 0 0,1 0 0,-1 0 0,1 0 0,-1 0 0,1 0 0,-1 0 0,1-1 0,-1 1 0,1 0 0,0 0 0,-1-1 0,1 1 0,-1 0 0,1 0 0,0-1 0,-1 0 0,-6-14-113,5-20-154,2 32 263,-6-93 80,2 54 79,3 36-108,1 2-16,0-1 0,0 1 0,-1-1 0,0 1 0,0-1 0,0 1 0,0 0 0,-1-1-1,-2-5 1,4 10-32,0 0-1,0 0 0,0 0 0,0 0 0,-1 0 1,1 0-1,0-1 0,0 1 0,0 0 0,0 0 1,0 0-1,0 0 0,0 0 0,0 0 0,0 0 1,-1 0-1,1 0 0,0 0 0,0 0 0,0 0 1,0 0-1,0 0 0,0 0 0,0 0 0,-1 0 1,1 0-1,0 0 0,0 0 0,0 0 1,0 0-1,0 0 0,0 0 0,0 0 0,-1 0 1,1 0-1,0 0 0,0 0 0,0 0 0,0 0 1,0 0-1,0 0 0,0 1 0,0-1 0,0 0 1,-1 0-1,1 0 0,0 0 0,0 0 0,0 0 1,0 0-1,0 1 0,-3 7-45,2-5 31,-27 93-115,0 1 189,24-88-90,1 0 1,1 1-1,-1-1 0,2 1 0,-1 0 1,1 10-1,16-31-71,3-16 298,-18 27-138,2 14-171,3-17 101,18-15 582,-17 146-529,-6-126-96,0 1-1,1-1 1,-1 0-1,1 1 1,-1-1-1,1 0 0,0 0 1,0 1-1,0-1 1,0 0-1,0 0 1,2 2-1,8-1-1281,-9-4 1174,-1 1-1,0-1 1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15.0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51 461 832,'-10'-6'332,"9"5"-323,0 0 1,1 0-1,-1 1 0,0-1 1,0 0-1,0 1 0,0-1 1,0 1-1,0-1 0,0 1 1,0 0-1,-3-1 0,-1-11 386,4 11-314,0-1-1,1 1 1,-1-1 0,0 1-1,1-1 1,-1 0 0,1 1 0,-1-1-1,1 1 1,0-1 0,0 0-1,0 1 1,0-1 0,0 0-1,0 1 1,0-1 0,0 0-1,1 1 1,0-4 0,14-32 769,-12 32-839,26-37 341,-16 15 200,-1 0-1,-2-2 1,12-45 0,-15 49-204,3-21 227,-9 38-482,9-54 1094,-8 45-963,3 60 539,14 116-628,8 83-36,-24-212 15,2 48 156,-6-68-97,-3-15-135,-4-20-121,-39-164 46,22 78 613,25 111-538,0-1 1,0 0-1,0 0 0,0 0 1,0 0-1,-1 0 0,1 0 1,0 0-1,-1 0 0,1 1 1,0-1-1,-1 0 0,0-1 1,0 2-29,1 0 1,0 0 0,0 0 0,0 0 0,-1 0 0,1 0 0,0 0 0,0 0-1,-1 0 1,1 0 0,0 1 0,0-1 0,0 0 0,-1 0 0,1 0 0,0 0-1,0 0 1,0 0 0,0 1 0,-1-1 0,1 0 0,0 0 0,0 0 0,0 0-1,0 1 1,0-1 0,0 0 0,0 0 0,-1 0 0,1 1 0,0-1 0,0 0-1,0 1 1,-8 27 118,5 2-157,0 45 1,2-24 135,0-28-58,-3 37 124,3-49-139,0 6-240,0-13-178,-2-11-386,2 2 674,1 0 0,0 0 0,-1 0 0,1 0-1,2-7 1,-2-7 79,-3-132 2090,2 121-1341,1 28-686,0 1 1,0-1 0,-1 0 0,1 0 0,0 1 0,-1-1 0,0 0 0,1 1-1,-1-1 1,0 0 0,0 1 0,-1-3 0,1 4-64,0 0 1,0 1-1,1-1 1,-1 1-1,0-1 1,1 1-1,-1-1 1,0 1-1,1 0 1,-1-1-1,1 1 1,-1 0-1,1-1 1,-1 2-1,-7 8-60,3-6-35,0 1 1,1-1-1,0 1 1,0 0-1,0 1 1,-3 6-1,6-11 86,1-1-1,0 1 1,0-1-1,0 0 1,0 1 0,0-1-1,-1 1 1,1-1-1,0 0 1,0 1-1,-1-1 1,1 0-1,0 1 1,0-1-1,-1 0 1,1 0-1,0 1 1,-1-1-1,1 0 1,-1 0 0,1 0-1,0 1 1,-1-1-1,1 0 1,-1 0-1,0 0 1,1 0 0,0-1 0,-1 1 0,1 0 0,0 0-1,-1-1 1,1 1 0,0 0 0,-1-1 0,1 1 0,0-1-1,0 1 1,-1 0 0,1-1 0,0 1 0,0-1 0,0 1 0,-1-1-1,-3-24-263,3 17 234,-2-16 82,1 1 0,1-1 0,4-41 0,-1 30 88,-2 27-184,0 0 0,1-1 0,0 1 1,3-14-1,18 66-5088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17.0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167 563 1664,'2'-6'358,"0"0"-1,-1 0 1,0 0 0,1-12 0,1-1-147,-1 2 132,-1-1 1,0 0-1,-1 0 1,-4-33-1,2 22 302,3 24-505,-1 0-1,-1 0 1,1 0-1,-1 0 1,1 1-1,-3-7 0,0 1-101,1 1-1,0 0 0,1-1 1,0 0-1,0 1 0,1-1 1,0 0-1,1 1 0,0-1 1,0 0-1,1 1 0,1-1 1,-1 1-1,2 0 0,5-13 1,-8 20-51,0-1 118,1-1-1,0 1 0,0-1 1,0 1-1,5-5 240,2-8 141,-8 14-455,-1 0-1,0-1 1,1 1-1,-1 0 1,0 0-1,0 0 1,0 0-1,0 0 1,0 0-1,-1-1 0,1 1 1,-1 0-1,1 0 1,-1 0-1,-1-3 1,1 2-61,0 0 1,0 0-1,0 0 1,0 0-1,0-5 0,1-34 703,-2 67-615,-1 1-1,-1-1 1,-1 0-1,-16 46 1,-37 88 588,1-1-1146,38-91 522,-13 80 1,31-112-1212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19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25 303 832,'-24'-23'133,"24"22"-94,1-1 0,0 1 0,0-1-1,-1 1 1,1-1 0,0 1 0,0 0-1,0 0 1,1-1 0,-1 1 0,0 0-1,0 0 1,1 0 0,2-1 0,13-4 1066,-12 5-979,0-1-1,0 1 1,0-1-1,7-5 1,11-13 461,-21 18-459,0-5 403,-2 7-490,0-1-1,0 1 1,0 0-1,0-1 1,0 1 0,0 0-1,0-1 1,4-5 731,-4 5-731,1 1 18,0-1 0,-1 0 0,1 1 1,-1-1-1,1 0 0,-1 1 0,0-1 0,1 0 0,-1 0 1,0 0-1,0 0 0,1 1 0,-1-1 0,0 0 1,0-1-1,0 0-5,0 1 0,1 0 0,-1 0 0,0 0 0,0-1 0,1 1 0,-1 0 0,1 0 0,-1 0-1,1 0 1,1-2 0,-2 3-75,13-12 842,-11 11-833,0-1-1,0 1 1,1 0-1,-1 0 0,0 0 1,0 0-1,5-1 0,6-3-131,11-6 306,-18 9-169,0-1-1,0 0 1,0 0 0,0 0-1,-1 0 1,0-1 0,1 0-1,5-6 1,2-4-163,-9 10 386,0 0 0,0 0 0,3-12 439,-8 16-612,1 0 1,0-1 0,-1 1 0,1 0 0,-1 0 0,1 0 0,0-1 0,-1 1 0,1 0 0,-1 0 0,1 0 0,-1 0-1,1 0 1,0 0 0,-1 0 0,1 0 0,-1 0 0,1 0 0,-1 0 0,-17-1 388,17 1-438,0 0 0,0 0 0,0 0 0,0 0 0,0-1 1,0 1-1,1 0 0,-1 0 0,0-1 0,0 1 0,0-1 1,0 1-1,0-1 0,1 1 0,-1-1 0,0 1 0,0-1 1,1 0-1,-1 1 0,0-1 0,1 0 0,-1 0 0,1 1 0,-1-1 1,1 0-1,-1 0 0,0-2 0,-2-2-22,7-17 1,-3 14 83,-1 4 2,-5 8 111,3-2-131,0 0 1,0 0 0,1 0 0,-1 0-1,1 1 1,0-1 0,0 0 0,0 1-1,-2 2 1,-7 16-53,-17 18-141,-29 32-31,13-16-241,-6 11 422,34-45-43,12-14-32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1.8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 6 2656,'-10'-6'2926,"7"21"-479,2-7-2796,-1 15 570,2-1 1,0 1 0,1-1 0,6 34-1,25 88 212,-25-122-233,12 27 1,-11-29 49,-8-19-234,0-1 0,0 0-1,0 0 1,0 0 0,0 0 0,0 0 0,0 0 0,0 0 0,0 0 0,0 1 0,0-1 0,0 0 0,0 0-1,0 0 1,0 0 0,0 0 0,0 0 0,0 0 0,0 0 0,0 1 0,0-1 0,1 0 0,-1 0 0,0 0 0,0 0-1,0 0 1,0 0 0,0 0 0,0 0 0,0 0 0,0 0 0,0 0 0,0 0 0,0 0 0,1 1 0,-1-1 0,0 0-1,0 0 1,0 0 0,0 0 0,0 0 0,0 0 0,0 0 0,0 0 0,1 0 0,-1 0 0,0 0 0,0 0-1,0 0 1,0 0 0,0 0 0,0-1 0,0 1 0,1 0 0,-1 0 0,0 0 0,0 0 0,0 0 0,0 0 0,0 0-1,0 0 1,0 0 0,0 0 0,4-11 564,-2-14-168,-3-34-430,0 20 6,4-47 0,-2 78 17,0 0 1,0 0 0,1 0 0,0 0-1,0 1 1,1-1 0,0 0 0,0 1-1,1 0 1,0 0 0,0 0 0,8-9-1,-11 15 17,1-1 1,-1 1-1,0 0 0,1 0 0,-1 0 0,1 0 1,-1 0-1,1 1 0,0-1 0,-1 0 0,1 1 0,0-1 1,-1 1-1,1 0 0,0-1 0,0 1 0,-1 0 1,1 0-1,0 0 0,0 0 0,-1 0 0,5 1 0,1 2-1,0-1-1,1 1 0,-1 0 0,7 4 0,-4-2 15,-4-2-18,-1 1 1,1 0 0,-1 0-1,0 0 1,0 1 0,-1 0-1,7 8 1,2 2-207,-9-11-126,-1 1 0,0-1 0,-1 1 0,1 0 0,3 8 0,8 15-3838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21.7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1 1056,'-4'1'66,"-1"0"0,1 0-1,-1 0 1,1 1 0,0-1 0,-1 1-1,1 0 1,0 1 0,1-1 0,-1 1 0,-7 5-1,3 0 65,0 0 1,0 1-1,1-1 0,0 1 0,0 1 0,1-1 0,1 1 0,-1 0 0,1 0 1,-4 16-1,-1 7 375,2 1-1,-4 36 1,-6 27 442,15-88-760,1 0 0,1 0-1,-1 10 1,2-18-91,16-13 245,-7 0-168,1 0-1,-2 0 1,0-1-1,0-1 1,-1 1-1,-1-1 1,0 0-1,-1-1 0,-1 1 1,0-1-1,2-20 1,-4 29-148,-2 0 0,1-1 1,-1 1-1,0 0 0,0 0 1,0-1-1,-3-6 0,3 12-26,0 1 0,0-1 0,-1 1 0,1 0 0,0-1 0,-1 1 0,1 0-1,0-1 1,-1 1 0,1 0 0,-1 0 0,1-1 0,0 1 0,-1 0 0,1 0 0,-1 0-1,1 0 1,-1-1 0,1 1 0,-1 0 0,1 0 0,0 0 0,-1 0 0,1 0 0,-1 0-1,1 0 1,-1 0 0,1 1 0,-1-1 0,1 0 0,-1 0 0,1 0 0,-1 0 0,1 1-1,0-1 1,-1 0 0,1 0 0,-1 1 0,1-1 0,-1 1 0,-15 12 212,12-9-216,1 0 0,0 0 0,1 1 1,-1-1-1,1 1 0,0 0 1,0 0-1,-2 8 0,3-12-32,1-1 0,0 0 0,0 1 0,0-1 0,0 0 0,0 1 0,0-1 0,0 0 0,0 1 0,0-1 0,0 1 0,0-1 0,0 0 0,0 1 0,0-1 0,0 0 0,0 1 0,0-1 0,0 0 0,0 1 0,1-1 0,-1 0 0,0 1 0,0-1 0,2 2-185,35-13-3335,-4-7 1056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24.2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19 640,'0'0'8,"0"0"0,-1 0 0,1-1 0,0 1 0,0 0 0,0 0 0,0 0 0,0 0 0,0-1 0,0 1 0,0 0 0,0 0 0,0 0 0,-1 0 0,1 0 0,0-1 0,0 1 0,0 0 0,0 0 0,0 0 0,-1 0 0,1 0 0,0 0 0,0 0 0,0 0 0,0 0 0,-1-1 1,1 1-1,0 0 0,0 0 0,0 0 0,-1 0 0,1 0 0,0 0 0,0 0 0,-1 0 0,-2 1 31,2-1-82,0 2 169,-1 0-1,1 0 0,-1-1 1,0 1-1,1 0 0,-1-1 1,-3 3-1,0-1 158,3-1-198,-13 10 528,1 2-1,0 0 0,1 1 0,-19 28 0,30-41-524,1 1 42,-1 1 1,-1-1-1,1 1 0,0-1 1,-1 0-1,1 0 0,-7 5 1,9-8-122,-1 0 1,1-1 0,-1 1-1,1 0 1,-1-1 0,1 1-1,-1-1 1,1 1 0,0-1-1,-1 1 1,1-1-1,0 1 1,-1-1 0,1 0-1,0 1 1,0-1 0,0 1-1,0-1 1,-1 1 0,1-1-1,0 0 1,0 1 0,0-2-1,-2-18 394,2 14-236,-1-1-87,1 0 1,0 1 0,1-1-1,0 0 1,0 0-1,0 0 1,5-12-1,1-9 233,-2 7 57,-5 20-353,1 0 0,-1 1 0,0-1 0,0 1 0,0-1 1,0 0-1,0 1 0,1-1 0,-1 0 0,0 1 0,0-1 0,0 1 1,-1-1-1,1 0 0,0 1 0,0-1 0,0 0 0,-1 0 1,-2 2 91,-1 7-107,-13 29 107,-13 35 606,27-63-667,0 1 1,1-1-1,0 1 1,0 0-1,0 14 1,2-21-7,1-4-27,1 1-1,-1-1 0,0 1 1,0-1-1,-1 0 1,1 1-1,0-1 0,0 0 1,0 0-1,0 0 0,-1 0 1,1 1-1,0-1 1,0-2-1,2 0 32,4-8-86,0 1 0,6-13 0,-10 16-175,0 0 1,1 1-1,0 0 0,0-1 1,1 2-1,-1-1 0,1 0 0,1 1 1,7-7-1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27.2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12 170 2656,'-12'-2'1559,"33"4"599,-10-2-1724,-3 1-191,0-1 0,0-1-1,0 1 1,0-1 0,0 0 0,14-5-1,-19 4 79,1 1 0,0 0-1,0 0 1,0 0 0,0 0-1,0 1 1,4-1 0,-26 1 1161,17 0-1467,1 0 0,-1 0 0,0 1 0,0-1 0,0 0 0,0 0 0,1 0-1,-1 0 1,0 0 0,0-1 0,0 1 0,1 0 0,-1 0 0,0 0 0,0-1 0,0 1-1,1 0 1,-1-1 0,0 1 0,1-1 0,-1 1 0,0-1 0,1 1 0,-1-1 0,1 1 0,-1-1-1,0 0 1,1 1 0,0-1 0,-1 0 0,1 1 0,-1-1 0,1 0 0,0 0 0,-1 1-1,1-1 1,0 0 0,0 0 0,0 0 0,0 0 0,-1-7 30,0 1 0,1 0 0,0 0 0,1-8 0,-1-1 218,-4-41 164,8 38-379,-9 29-130,-3 11-71,-23 59-3538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30.9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445 182 2976,'-1'-2'87,"0"0"1,0 0-1,0 0 1,0 0-1,1 0 1,-1-1-1,0 1 1,1 0-1,0 0 1,0-1-1,-1 1 1,2-3-1,0 1 32,0 1-1,0 0 0,1 0 1,-1 0-1,1 0 0,0 0 1,0 0-1,3-3 1,-4 5-143,1-2 34,0 1-1,-1-1 0,1 0 1,0 0-1,-1 1 1,1-1-1,0-4 1,-2 6 32,0 0 1,0 0 0,1 0-1,-2 1 1,1-1 0,0 0 0,0 0-1,0 0 1,0 0 0,0 1-1,-1-1 1,1 0 0,0 0-1,-1 1 1,1-1 0,-1 0 0,1 0-1,-1 1 1,1-1 0,-1 1-1,1-1 1,-1 0 0,0 1-1,1-1 1,-1 1 0,0-1 0,1 1-1,-1 0 1,0-1 0,0 1-1,1 0 1,-1-1 0,0 1-1,-1 0 1,-17-6 288,0 1 1,0 1-1,0 1 0,-22-1 1,32 3-181,-1 1 46,0 1 0,-1 0 0,1 0 0,0 1 0,-1 1-1,-11 3 1,8-2-71,-6 2-29,1 1-1,-1 1 1,1 1 0,-23 13-1,32-15-132,0-1 0,0 1 0,1 1 0,0 0 0,1 0 0,0 0 0,0 1 0,1 1 0,-7 10 0,11-16 20,1 0 1,0 0 0,0 0-1,1 0 1,-1 0 0,1 1 0,0-1-1,0 0 1,0 1 0,1-1-1,-1 1 1,1-1 0,0 1-1,0-1 1,1 1 0,0-1 0,-1 1-1,1-1 1,1 0 0,-1 1-1,1-1 1,-1 0 0,1 0-1,1 0 1,-1 0 0,0 0-1,1-1 1,0 1 0,0-1 0,0 0-1,0 1 1,0-1 0,1-1-1,0 1 1,-1 0 0,1-1-1,0 0 1,0 0 0,0 0 0,0 0-1,1-1 1,-1 0 0,0 0-1,1 0 1,4 1 0,2-2 40,1 0 0,0 0 0,-1-2 0,1 1 0,-1-1 0,1-1 0,-1 0 0,15-6 0,11-7 31,36-20-1,192-120 1177,-260 153-1217,46-34 192,-46 33-145,0 0 0,0-1 0,-1 0 0,1 0 0,-1 0 0,6-11 0,-9 15-57,-1 0 0,1 0 1,-1 0-1,1 0 0,-1 0 1,1-1-1,-1 1 0,0 0 1,1 0-1,-1 0 1,0 0-1,0 0 0,0-1 1,0 1-1,0 0 0,0 0 1,0 0-1,-1 0 0,1-1 1,0 1-1,-1 0 0,1 0 1,0 0-1,-1 0 0,1 0 1,-1 0-1,0 0 0,1 0 1,-1 0-1,0 0 1,0 0-1,0 0 0,1 1 1,-1-1-1,0 0 0,0 0 1,0 1-1,0-1 0,0 1 1,-2-1-1,-4-2-1,1 1 1,-1 0-1,0 0 0,1 1 1,-12-2-1,-7 2-3,0 0 0,0 2 0,0 0 0,1 2 0,-1 1 0,1 1 0,-1 1 0,1 1 0,1 1 0,-39 19 0,52-22-139,0 1 1,1-1 0,0 1-1,-16 14 1,23-19 124,1 1-1,-1-1 1,1 1 0,0-1-1,-1 1 1,1 0-1,0-1 1,0 1 0,0 0-1,0 0 1,0 0 0,0-1-1,1 1 1,-1 0-1,1 0 1,-1 0 0,1 0-1,0 1 1,-1-1 0,1 0-1,0 0 1,0 0-1,1 0 1,-1 0 0,0 0-1,1 0 1,-1 0 0,1 0-1,0 0 1,0 0-1,1 3 1,2 0-4,0 0-1,0-1 1,0 1 0,1-1 0,-1 0-1,1 0 1,0 0 0,0-1-1,0 0 1,8 4 0,9 2-47,31 10 1,-41-15 65,89 27-77,179 29 0,109-17 145,-293-38 78,126-10-1,89-29 364,35 6-581,-299 30 435,-25-1-15,35-2-1,-51 1-294,1-1-1,0-1 1,-1 1 0,1-1-1,-1 0 1,1-1 0,-1 1 0,0-1-1,8-5 1,-12 7-31,0-1 1,0 0-1,0 0 0,0 1 0,0-1 1,-1 0-1,1 0 0,0-1 1,-1 1-1,0 0 0,1-1 1,-1 1-1,0 0 0,0-1 0,0 1 1,-1-1-1,1 0 0,-1 1 1,1-1-1,-1 0 0,0 1 1,0-1-1,0 0 0,0 1 0,0-1 1,-1 0-1,1 1 0,-1-1 1,0 1-1,-1-5 0,-1 1 9,1 0 0,-1 0 0,-1 0-1,1 1 1,-1-1 0,0 1 0,0 0-1,0 0 1,-1 0 0,1 1 0,-8-6 0,-2 1-31,-1-1 1,-1 2 0,1 0-1,-1 1 1,0 1 0,-34-9-1,40 12-6,0 2-1,0-1 1,0 1 0,0 1-1,0 0 1,0 0 0,0 1-1,1 0 1,-1 1-1,0 0 1,0 1 0,1 0-1,-15 7 1,19-8-9,1 1 0,-1 0 0,1 0-1,0 1 1,0-1 0,0 1 0,1 0 0,-1 0 0,1 0 0,0 1-1,0-1 1,1 1 0,-1-1 0,1 1 0,0 0 0,0 0 0,1 0 0,-1 0-1,0 9 1,-1 5-58,1 0-1,1 1 0,4 36 1,-2-36 80,2 0-1,0 1 1,9 27 0,-8-37-22,0 0 0,0 0 0,1-1 0,1 1 0,0-1 0,0 0-1,11 13 1,-15-21 27,0 0-1,0 0 1,-1 0-1,1-1 1,0 1-1,1-1 1,-1 1-1,0-1 1,0 0-1,1 1 1,-1-1 0,0 0-1,1-1 1,-1 1-1,1 0 1,-1-1-1,1 1 1,-1-1-1,1 0 1,0 0-1,-1 0 1,1 0-1,-1 0 1,1-1-1,0 1 1,-1-1-1,1 0 1,-1 1-1,0-1 1,3-2-1,6-3 78,0 0-1,-1-1 1,0 0-1,0-1 1,9-10-1,-1 2 42,-14 12-132,0 1 1,1 0 0,-1 0-1,1 0 1,-1 1 0,1-1-1,0 1 1,0 0 0,0 0-1,0 1 1,8-2 0,-7 3-27,0-1 0,0 2 0,0-1 0,0 1 0,0 0 0,0 0 0,0 1 0,0-1 0,-1 1 0,7 4 0,14 6-7,-1 2-1,0 0 0,-1 2 1,-1 1-1,0 1 0,-2 1 1,0 0-1,-1 2 0,18 24 1,14 25 153,70 124 0,-112-176-89,15 22 6,-23-36-36,0-1 0,1 0 1,0 0-1,0 0 1,0 0-1,0-1 0,0 1 1,6 3-1,-9-6-2,1 0-1,0 1 0,-1-1 0,1 0 1,0 0-1,-1 0 0,1 0 0,0 0 1,-1 1-1,1-1 0,0 0 0,-1-1 1,1 1-1,0 0 0,0 0 0,-1 0 1,1 0-1,0 0 0,-1-1 0,1 1 1,0 0-1,-1-1 0,1 1 1,-1 0-1,1-1 0,-1 1 0,1-1 1,-1 1-1,1-1 0,-1 1 0,1-1 1,-1 1-1,1-1 0,-1 0 0,0 1 1,1-1-1,-1 0 0,3-4 47,-1 0-1,0 0 1,2-10-1,-3 12-6,4-19 161,-1-1 1,2-39-1,0-8 1320,-5 66-1456,0 0-1,-1 0 1,0 0-1,0 0 1,0 0 0,0 0-1,-2-7 1,-1 8-26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33.3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 1248,'-2'1'117,"0"1"1,1 0-1,-1 0 0,0 0 1,1 0-1,0 1 0,-1-1 1,1 0-1,0 1 0,-1 3 1,-5 22 215,2 0 1,1 0-1,-1 31 1,0 4-95,0 35-32,-2 9 967,6-87-843,-3 7 639,3-13 118,2-21-682,8-103 580,-9-27-532,1 130-1041,0 1 1,0 0-1,1 0 1,0-1-1,0 1 0,0 1 1,5-10-1,0 0-608,1-5-949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36.3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67 670 1664,'-5'1'457,"5"-1"-433,-1 0 1,0 0 0,0 0-1,0 0 1,1 0-1,-1 1 1,0-1-1,0-1 1,0 1-1,0 0 1,1 0-1,-1 0 1,0 0-1,0-1 1,0 1-1,1 0 1,-1-1-1,0 1 1,1 0-1,-1-1 1,0 1-1,0-1 1,1 1-1,-1-1 1,1 1-1,-1-1 1,1 0 0,-1 1-1,1-1 1,-1 0-1,1 0 1,-1 1-1,1-1 1,0 0-1,0 0 1,-1 1-1,1-1 1,0-1-1,-6-44 88,2 22-53,-2-35 0,-1-10 682,-5-22 1312,11 82-2051,0 1-1,0 0 1,2-16-1,0 3 1028,4 2-757,-5 16-292,1 1-1,-1-1 1,1 1 0,0-1 0,0 1 0,0-1 0,1 1 0,-1 0-1,3-4 1,5-10 72,-1 2-20,1 0-1,0 0 1,19-21-1,0-1 78,-22 29-136,0 0-1,0 1 0,1-1 1,10-6-1,-9 7 75,-1 0-1,1-1 1,9-11-1,-12 12 15,-2 1 20,1 1-1,-1-1 1,0 0-1,5-8 1,-9 9 35,-4 6-75,-6 9-6,-5 11 112,2 2-1,1 0 1,0 0 0,2 1-1,-13 43 1,12-26-177,1 0 0,-4 43 0,-5 89-1665,18-157 1293,-3 46-600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41.8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7 3072,'-26'-6'976,"25"6"-905,0 0 0,0 0 1,-1 0-1,1 0 0,0 0 0,0 1 1,0-1-1,-1 0 0,1 1 0,0-1 1,0 1-1,0-1 0,0 1 0,0 0 1,0-1-1,0 1 0,0 0 0,0 0 1,0 0-1,0 0 0,-1 1 0,-1 2-94,0-1 0,1 1 0,0-1 0,-1 1 0,0 4 0,-2 7 45,0 1-1,2-1 1,0 1 0,1 0-1,-1 19 1,1-3 24,-6 69 400,-6 56 772,13-151-1157,0 0-11,0 0-1,0 1 0,1-1 1,0 1-1,1 10 0,-1-17-48,0 1 0,0-1 0,0 0-1,0 0 1,0 0 0,0 0-1,0 1 1,0-1 0,0 0 0,0 0-1,0 0 1,0 1 0,0-1 0,0 0-1,0 0 1,0 0 0,0 0-1,0 1 1,0-1 0,0 0 0,0 0-1,0 0 1,1 0 0,-1 1 0,0-1-1,0 0 1,0 0 0,0 0-1,0 0 1,0 0 0,1 0 0,-1 0-1,0 0 1,0 1 0,0-1-1,0 0 1,1 0 0,-1 0 0,0 0-1,0 0 1,0 0 0,1 0 0,-1 0-1,0 0 1,0 0 0,0 0-1,0 0 1,1 0 0,-1 0 0,0 0-1,0 0 1,0 0 0,1-1 0,-1 1-1,0 0 1,0 0 0,0 0-1,0 0 1,0 0 0,1 0 0,-1 0-1,0-1 1,0 1 0,0 0-1,0 0 1,9-13 191,-1-5-10,-2 0-1,0-1 1,-1 0-1,2-20 1,4-15 265,32-76 689,-34 110-997,-4 16-369,15-2-2218,-10 8 1622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39.8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20 576,'5'-5'736,"-5"-3"-1504,0 2 512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41.0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71 296 1728,'-1'-1'56,"0"-1"1,0 1-1,0-1 1,1 1-1,-1-1 0,0 0 1,1 1-1,0-1 0,-1 0 1,1 1-1,0-1 1,0 0-1,0-2 0,6-23 206,-4 20-310,-1 1 0,0-1 0,-1 1 0,1 0 0,-2-8 0,1 6 170,-1 5 19,0 0 0,-1 0 0,1 0 0,-1 0 0,1 0-1,-1 1 1,0-1 0,0 1 0,0-1 0,-1 1 0,1 0 0,-4-3-1,-1-1-131,-2-2 79,7 7-73,0 0 0,1 0 0,-1 0 0,1 0-1,0 0 1,-1 0 0,1-1 0,0 1 0,0 0 0,0-1-1,0 1 1,0-1 0,0 1 0,0-1 0,-1-1 0,-2-12 407,3 13-422,0 0 1,1 0 0,-1 0-1,0 0 1,1 0-1,0 0 1,-1-3-1,1 0 79,1 1 1,-1 0-1,1 0 0,2-7 1,1-14-162,-3 23 71,-1 0 0,1 1 0,-1-1 1,1 1-1,0-1 0,0 1 0,-1 0 0,1-1 0,0 1 1,0 0-1,0-1 0,1 1 0,-1 0 0,0 0 0,2-2 1,2-1 172,-4 3-151,0 1 0,-1 0 0,1 0 0,0-1 0,0 1 0,0 0 0,-1 0-1,1 0 1,0 0 0,0 0 0,0 0 0,-1 0 0,1 0 0,0 0 0,0 1 0,0-1 0,-1 0 0,1 0-1,0 1 1,0-1 0,0 1 0,1 2 55,0 0 0,-1 0 1,1 0-1,-1 0 0,0 0 0,0 0 0,0 1 0,-1-1 0,1 0 0,-1 1 1,0-1-1,0 0 0,0 1 0,0-1 0,0 0 0,-1 1 0,0-1 1,1 0-1,-1 0 0,0 0 0,-1 1 0,1-1 0,0 0 0,-3 3 0,0 0-48,0 0 0,0 0 1,1 0 0,-1 1-1,1-1 1,1 1-1,-1 0 1,1-1-1,0 1 1,1 0-1,-1 0 1,2 1 0,-1-1-1,1 7 1,4 0-105,-4-12 60,7 6-214,-6-7 264,1-1 1,0 0-1,-1 0 1,1 1-1,0-1 0,0 0 1,-1-1-1,1 1 1,0 0-1,-1 0 1,1-1-1,0 1 1,-1-1-1,1 1 0,0-1 1,-1 0-1,1 0 1,-1 0-1,1 0 1,-1 0-1,0 0 1,1 0-1,-1 0 0,0 0 1,0-1-1,0 1 1,0 0-1,0-1 1,0 1-1,0-1 1,0 1-1,-1-1 0,1 0 1,0 1-1,0-3 1,4-19 193,-5 22-282,-1-7 96,-1 8-55,0-1-1,0 0 1,-1 1 0,1-1-1,0 1 1,0-1-1,-1 1 1,1 0-1,-3 0 1,4 0 59,-1 0 1,1 0 0,0-1 0,0 1-1,0 0 1,0-1 0,0 1-1,0-1 1,0 1 0,0-1-1,0 0 1,0 0 0,0 1-1,0-1 1,0 0 0,1 0 0,-1 0-1,0 0 1,1 0 0,-1 0-1,1 0 1,-1 0 0,1 0-1,-1-1 1,-6-6 210,6 7-280,0 1 0,1-1 0,-1 1-1,0-1 1,1 0 0,-1 1 0,0-1 0,1 0 0,-1 1-1,1-1 1,-1 0 0,1 0 0,-1 0 0,1 1-1,0-1 1,0 0 0,-1 0 0,1 0 0,0 0-1,0 0 1,0 0 0,0 0 0,0-1 0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43.6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24 736,'-5'-4'1248,"5"0"-1056,-5 0 384,2 1-320,-2-1-128,1 0-64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3.9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20 13 2976,'-20'-6'9442,"27"3"-8575,8 2-795,0-1 0,0 2 1,25 2-1,5 0 12,30 1 1,-35-1 214,41-3 0,-46 0-70,37 3 1,-3 1-385,-45 0-1202,-22-2 750,0 0 0,0 0 0,-1 0 0,1 0-1,0 0 1,0 0 0,0 0 0,2 2 0,-3 15-6161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44.8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1 319 1312,'0'-2'49,"0"1"-1,1 0 1,-1 0-1,0 0 1,1 0-1,-1-1 1,1 1 0,-1 0-1,1 0 1,0 0-1,-1 0 1,1 0-1,0 0 1,0 1 0,0-1-1,1-1 1,8-11 906,-4 0-343,2-2-284,0-1 1,-2 1-1,5-17 1,-9 21-374,0 1 1,0-1 0,-1 1-1,-1-1 1,-1-17 0,-11-53-1834,8 59 107,0 10 1083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46.5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0 480,'-2'4'201,"2"-3"-176,-1-1 0,1 0-1,0 1 1,0-1 0,-1 0-1,1 1 1,0-1 0,0 0-1,0 1 1,-1-1 0,1 0 0,0 1-1,0-1 1,0 1 0,0-1-1,0 0 1,0 1 0,0-1 0,0 1-1,0 0 1,-8 44 498,3-14-342,4-24 16,0-1 0,0 1 1,-1 7-1,3-5 36,0 0-1,0 0 1,1 0-1,0 0 1,1-1-1,0 1 1,0-1-1,1 1 1,6 11 0,-7-14-146,0 1 1,-1 0 0,0 0 0,0 0 0,-1 0 0,0 0 0,0 1-1,-1 6 1,2 11-132,3 72-153,3-53-496,-9-61 1331,-2 0 0,-5-20 0,5 27-765,3 8 18,-1 0-1,1 0 1,-1 0 0,1 0-1,-1 0 1,0 1-1,0-1 1,0 0-1,-2-2 1,6 55-4099,-2-22 3424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49.0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71 2304,'-3'-21'1667,"3"16"-1492,0 0 0,-1 0 1,0 0-1,0 0 0,-3-7 1,4 11-149,-1 0 0,1 0 0,0 1 1,-1-1-1,1 0 0,-1 0 0,0 1 1,1-1-1,-1 1 0,0-1 1,1 0-1,-1 1 0,0-1 0,1 1 1,-1-1-1,0 1 0,0 0 1,0-1-1,1 1 0,-1 0 0,0 0 1,0 0-1,0-1 0,0 1 0,0 0 1,0 0-1,1 0 0,-1 0 1,0 0-1,0 1 0,0-1 0,0 0 1,0 0-1,0 0 0,1 1 1,-2 0-1,0 0 61,1 0 1,-1 0-1,0 0 1,1 0-1,0 0 0,-1 1 1,1-1-1,0 0 1,0 1-1,0 0 1,0-1-1,-1 3 0,-11 21 699,10-10-625,0-1 0,0 0 0,1 1 0,1-1 0,1 30 0,0-30-148,0-13 0,0 0 0,0 0 0,0 0 0,0 0 0,0 0 0,0 0 0,0 0 0,0 0 0,1-1 0,-1 1 0,0 0 0,1 0 0,0 2 0,-1-3 0,1 0 0,-1 0-1,0 0 1,0 0 0,0 1 0,1-1-1,-1 0 1,0 0 0,0 0-1,1 0 1,-1 0 0,0 0 0,0 0-1,1 0 1,-1 0 0,0 0-1,0 0 1,1 0 0,-1 0 0,0 0-1,0 0 1,1 0 0,-1 0-1,0 0 1,0 0 0,1 0 0,-1 0-1,0-1 1,0 1 0,0 0-1,1 0 1,-1 0 0,1-1 27,1-1 0,-1 1 1,0 0-1,0-1 0,1 1 1,-1 0-1,0-1 0,-1 0 1,1 1-1,0-1 0,0 1 0,-1-1 1,1-2-1,1-2-2,1-9 36,0 1 1,-1 0 0,1-16-1,-3 0 123,1 29-172,0 2-31,1-1-1,0 0 0,-1 0 1,1 1-1,0-1 0,-1 1 0,1 0 1,-1-1-1,1 1 0,-1 0 1,1 0-1,-1 0 0,1 0 0,-1 0 1,0 0-1,2 1 0,4 5-19,23 17 128,-27-20-83,1-1 1,1 1-1,-1-1 1,0 1 0,1-1-1,0 0 1,-1-1-1,10 4 1,-12-5-32,0-1 0,-1 1 0,1-1 0,0 0 1,0 0-1,0 0 0,0 0 0,0 0 0,0 0 1,0 0-1,0 0 0,3-2 0,-4 2 34,0-1 0,0 1-1,1-1 1,-1 1-1,0-1 1,0 0 0,0 0-1,-1 0 1,1 0-1,0 1 1,0-1 0,0 0-1,-1 0 1,1-1-1,0 0 1,1-3-7,0 0-1,-1 0 1,0 0 0,0 0-1,0 0 1,-1 0 0,0-10-1,2 18-281,0-1 223,-1 0 0,0 0 1,-1 0-1,1 0 0,0 0 1,0 3-1,46 157-3365,-33-118 923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51.7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 2240,'3'4'995,"-3"-4"-970,7-2 456,-7 1-491,1 1-1,-1 0 1,0 0 0,1 0-1,-1-1 1,0 1-1,1 0 1,-1 0 0,1 0-1,-1 0 1,0 0 0,1 0-1,-1 0 1,1 0-1,-1 0 1,1 0 0,-1 0-1,0 0 1,1 0 0,-1 0-1,1 0 1,-1 0-1,0 0 1,1 0 0,-1 1-1,1-1 1,0 0 0,-1 2 163,1-1 0,-1 1 0,1-1 0,-1 1 0,0-1 0,1 1 0,-1-1 0,0 1 0,0 0 0,0-1 0,0 1 0,0-1 0,-1 4 0,-7 25 677,1-4-491,-11 113 187,10-59-188,-3-30-156,8-39 161,0 0-1,1 0 1,-2 22-1,5-38-281,-1 1-1,1 0 1,0 0 0,0 0-1,3-7 1,1-4 39,4-16-21,1 0 0,1 1 0,1 0 0,33-53 0,-40 74 167,10-12 123,-14 20-334,0 0 0,0 0 1,0 1-1,0-1 0,0 0 1,1 1-1,-1-1 1,0 0-1,0 1 0,0-1 1,1 1-1,-1 0 0,0-1 1,0 1-1,1 0 1,1 0-1,-1 0 1,-1 1 0,1-1 0,-1 1-1,1-1 1,-1 1 0,1 0 0,-1 0 0,0-1 0,1 1-1,-1 0 1,0 0 0,0 1 0,0-1 0,1 0 0,-1 0 0,0 1-1,-1-1 1,1 0 0,0 1 0,1 2 0,2 2-144,-3-5 7,0-1 76,1 0 1,-1 0-1,1 0 1,-1-1-1,1 1 1,-1 0-1,0-1 1,1 0-1,2 0 1,1-3-19,-1 0 1,1 0 0,-1 0 0,0 0-1,0-1 1,5-7 0,19-34 397,-23 38-142,9-20 1147,-14 30-1390,1-1 31,0 1 1,0-1 0,0 1 0,-1-1 0,1 1 0,-1-1 0,1 1 0,-1 0 0,1 2 0,-1 5-157,0 0-1,-1 0 1,0 0-1,-1-1 1,0 1 0,-5 15-1,2-9-340,-19 54-3237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53.0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0 1664,'1'18'3016,"-2"-16"-2928,0 1-36,0 1 1,0-1-1,0 1 1,0-1-1,0 5 0,0-4 43,1 0 0,-1 0 0,0 0 0,-3 7 0,-13 30 938,11-26-706,0-1 0,0 0 0,-14 20 0,11-22-577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53.8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28 1408,'-20'-27'3680,"19"26"-3531,4 10 560,-2-1-425,0-1 0,0 1 0,-1 0 0,0 0 0,0-1 0,-1 1-1,0 0 1,-4 13 0,2-5-25,2-8 120,0-17-68,1-74 388,-1 71-302,-2 28-526,-1 4-32,-22 96-1855,22-107 1307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55.5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61 576,'11'-1'3893,"-4"-4"-3697,0-1 0,-1 0 0,8-9 0,-2 2-169,-12 13-7,0 0 0,1-1 0,-1 1 1,0 0-1,0-1 0,0 1 0,0 0 0,1-1 1,-1 1-1,0-1 0,0 1 0,0 0 0,0-1 0,0 1 1,0-1-1,0 1 0,0-1 0,0 1 0,0 0 1,0-1-1,0 1 0,0-1 0,-1 1 0,1 0 1,0-1-1,0 1 0,0 0 0,0-1 0,-1 1 1,1-1-1,0 1 0,0 0 0,-1 0 0,1-1 0,0 1 1,-1 0-1,1-1 0,0 1 0,-1 0 0,1 0 1,-1-1-1,-3 1 180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57.7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4 576,'0'-3'192,"-5"3"-128,10 0-32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5:58.3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6 640,'0'-6'1227,"-4"11"-854,2-3-288,1-1 1,0 0-1,-1 1 0,1-1 1,-1 0-1,0 0 0,1 0 1,-1 0-1,0-1 0,0 1 1,1 0-1,-25 17 3109,26-18-3210,2 0 86,-1 0 1,0 0 0,0 0-1,0 0 1,0 0-1,1 0 1,-1-1-1,0 1 1,0 0-1,0-1 1,0 1-1,0-1 1,2 0-1,-2 0-65,8 17-463,-6 15-2779,-2-13 1226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05.7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16 1312,'-16'-16'5365,"16"18"-5125,1 3 16,-1 0-1,1 0 1,0 0 0,4 8 0,-3-7-176,-1-1 0,1 0 0,-1 1 1,0-1-1,0 7 0,-1 11 164,4 87 824,-2-85-1010,-2 39 1,-1-26-43,-4 123 358,6-138-394,-1-13 74,1 0 0,-1 0 0,-1 0-1,0 0 1,0 0 0,-6 18 0,6-24-44,0 1 0,0 1 1,0-1-1,1 0 0,-1 0 0,2 7 1,-1-1 936,9-22-915,-8 8-66,0 1 0,0-1 0,-1 0 0,1 0 0,-1 0 0,1 0 0,-1-4 0,3-16-628,1 9-463,0-1 0,1 1-1,1 0 1,0 1 0,1-1 0,0 1-1,15-19 1,-5 15-43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19.8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7 1152,'-33'32'4554,"19"-29"-4484,7 2-67,10-9-140,-3 3 41,9 1 54,6-1 106,1-1 1,-1 0-1,0-2 0,26-8 1,-26 7-17,0 1 1,0 0 0,1 1-1,27-1 1,8 4-1419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5.0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353 0 4160,'-18'9'6442,"-20"10"-5652,23-7-621,1 2 0,0 0 1,-23 30-1,-1 11 261,-29 59 0,15-24-431,43-77 121,0 2 0,1-1 1,1 1-1,0 1 0,1-1 1,-8 32-1,14-44-95,0-1-1,0 0 1,0 1-1,1-1 1,-1 1-1,0-1 1,1 0-1,0 1 1,-1-1-1,1 0 1,0 1 0,0-1-1,0 0 1,1 0-1,-1 0 1,0 0-1,1 0 1,-1 0-1,4 3 1,4 2-25,-1 1 0,1-1 0,11 5 0,-12-6-37,6 2 85,0-1 0,1 0 0,24 8 0,-32-13-52,0-1-1,0 1 1,0-1 0,0-1 0,-1 1 0,1-1 0,0-1 0,7 0 0,9-3 44,23-6 0,-24 4-41,6-1 65,50-23 0,-59 22-48,-6 2-46,0 0-1,-1-1 1,1-1-1,-2 0 1,1 0-1,-1-1 0,17-18 1,-22 21 37,0-1 1,0 0 0,-1-1-1,0 0 1,0 1-1,-1-1 1,0-1-1,0 1 1,-1-1-1,0 1 1,-1-1-1,1 0 1,0-12 0,-1-3 40,-2 1 0,-4-47 1,2 58-22,0 0 0,-1 0 0,0 0 0,-1 0 1,-1 1-1,0-1 0,-8-14 0,9 19-33,-1-1-1,0 1 1,0 0-1,0 0 1,-1 1-1,0 0 1,-1 0 0,1 0-1,-1 1 1,0-1-1,0 2 1,-1-1-1,1 1 1,-1 0-1,0 1 1,0 0-1,0 0 1,-17-3 0,13 4-92,-1 0 1,1 0-1,-1 1 1,1 1-1,-1 0 1,1 1-1,-1 0 1,1 1-1,-1 1 1,-17 5 0,26-6-319,-1 0 0,0 0 0,1 1 0,-1 0 0,1 0 0,0 0 0,0 0 0,0 1 0,0-1 0,1 1 0,-1 0 0,1 0 0,0 0 0,0 1 0,1-1 0,-1 1 0,1-1 0,0 1 0,0 0 0,0 0 0,1 0 0,0 0 0,0 0 0,0 7 0,0 9-1408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07.1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3 832,'-7'-2'1877,"5"4"-1801,1 0-1,-1 0 1,1 0-1,0 0 1,0 1-1,0-1 1,0 0-1,0 1 1,1-1-1,-1 1 1,1-1-1,-1 4 1,0 1-156,-2 15-47,3-18 246,-1 0-1,1-1 1,-1 1-1,0 0 1,0-1-1,0 1 0,-2 4 1,-8 21 1614,12-29-1730,-1 1 0,1-1-1,-1 0 1,1 1 0,-1-1 0,0 1 0,1-1-1,-1 1 1,0-1 0,1 1 0,-1 0-1,0-1 1,0 1 0,0-1 0,0 1 0,1-1-1,-1 1 1,0 0 0,0-1 0,0 1-1,0 0 1,0-1 0,0 1 0,-1 0-1,11 23 190,-10-21-186,-1-1-1,1 1 1,-1-1 0,1 1-1,-1-1 1,0 1-1,0-1 1,0 1-1,0-1 1,-3 4-1,-3 8 372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13.2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20 480,'0'0'1184,"-14"9"149,11-7-1187,0 0 0,1 0 1,-1 1-1,1-1 0,0 1 0,0 0 0,0-1 0,-18 27 2989,20-31-3135,1 0 0,-1 0 0,0 0-1,0 0 1,0 1 0,0-1 0,0 0 0,-1-2 0,1-2 230,0 3-136,0-10-87,0 13 6,0-1 1,0 1 0,0 0 0,0-1 0,0 1 0,0 0 0,0-1 0,0 1 0,0 0 0,0-1 0,1 1 0,-1 0 0,0-1 0,0 1 0,0 0 0,0 0 0,1-1 0,-1 1 0,0 0 0,0 0-1,1-1 1,-1 1 0,0 0 0,0 0 0,1-1 0,-1 1 0,1 0 0,-5 16 311,-1 30 161,1 3 148,-1-20-127,1 0 0,1 1-1,2 42 1,1-63-347,4 76-208,0 133 997,1-172-922,-5-36 32,1 1 1,1 0-1,-1-1 1,2 1-1,-1-1 1,6 14-1,1 7 917,-15-118-375,3 43-813,-1 3 220,-1-24-128,0-80-882,6 146 1005,-1 0 0,1 0 0,-1 0 1,1-1-1,-1 1 0,1 0 1,0 0-1,-1 0 0,1 0 0,0-1 1,0 1-1,0 0 0,0 0 1,0-1-1,1 1 0,8 8 83,6 36 240,-15-44-326,-2-21 144,-4-1-144,3 14-28,1 1 0,-1-1 0,0-13 0,2 12-8,-1 0 1,-3-16 0,-1 0-57,3-43-203,2 58 233,0 7 61,0 0 0,0 0 0,1 0 0,-1 0 0,1 1 0,-1-1 0,1 0 0,0 0 0,1-2 0,-1 2-40,0 1 1,0-1-1,-1 1 0,1-1 1,0 1-1,-1-1 1,0 0-1,1 1 1,-1-3-1,0 3 60,0 0 1,1 0-1,-1-1 0,0 1 1,0 0-1,0 0 0,1 0 1,-1 0-1,1 0 0,-1 1 1,1-3-1,0 2-30,-1 1 0,1-1 0,-1 0 0,1 0 1,-1 0-1,0 0 0,1 0 0,-1 0 0,0 0 0,0 0 0,0-2 0,0 3-7,0-1 0,1 1 0,-1-1 0,0 1 0,0-1 0,0 1 0,0-1-1,1 1 1,-1-1 0,0 1 0,1-1 0,-1 1 0,0-1 0,1 1 0,-1 0 0,0-1-1,1 1 1,-1 0 0,1-1 0,0 1-1,-1-1 0,1 1 1,-1-1-1,1 1 0,-1 0 0,1-1 0,-1 1 1,0-1-1,1 1 0,-1-1 0,0 1 0,1-1 0,-1 1 1,0-1-1,0 1 0,0-1 0,1 0 0,-1 1 1,0-1-1,0 0 0,0 0-8,0 0 0,0 0 0,1 1-1,-1-1 1,0 0 0,0 0 0,1 0 0,-1 0 0,0 1 0,1-1-1,-1 0 1,1 1 0,-1-1 0,1 0 0,0 1 0,-1-1 0,2-1 0,-1 2 26,0-1 1,-1 0 0,1 0 0,0 1 0,0-1 0,-1 0 0,1 0 0,-1 0-1,1 0 1,-1 0 0,1 0 0,-1 0 0,0 0 0,1 0 0,-1 0 0,0 0 0,0 0-1,1-2 1,3-27-58,4-16-465,-9 46 491,-2 0 11,2 0 26,-19 0 166,11 5-319,8-4 177,0 0 1,1-1-1,-1 1 1,0-1-1,0 1 0,0-1 1,0 1-1,0-1 1,0 0-1,0 0 0,0 1 1,-1-1-1,1 0-47,1 0-1,0-1 0,0 1 1,0 0-1,0 0 1,0-1-1,0 1 0,0 0 1,-1 0-1,1-1 0,0 1 1,0 0-1,0 0 0,0-1 1,0 1-1,0 0 1,0 0-1,1-1 0,-1 1 1,0 0-1,0 0 0,0-1 1,0 1-1,0 0 0,0 0 1,0 0-1,0-1 1,1 1-1,-1 0 0,0-1 1,4-7-109,-2 8 131,0-1 0,0 0 0,-1 0 0,1 1 0,0 0 0,0-1-1,0 1 1,0 0 0,0 0 0,0 0 0,0 0 0,0 0 0,2 0 0,4 1 288,-7-1-196,23-3-421,-22 3 330,-1 0 1,1 0 0,0-1-1,-1 1 1,1 0-1,-1-1 1,1 1 0,-1-1-1,1 1 1,-1-1 0,1 0-1,-1 0 1,0 1-1,1-1 1,-1 0 0,0 0-1,2-2 1,-2 2-70,-1 1 70,1 0 0,-1 0 0,1 0 1,-1 0-1,0-1 0,1 1 0,-1 0 0,1 0 0,-1 0 1,0-1-1,1 1 0,-1 0 0,0 0 0,1-1 0,-1 1 0,0 0 1,0-1-1,1 1 0,-1 0 0,0-1 0,0 1 0,1 0 1,-1-1-1,0 1 0,0-1 0,0 1 0,0 0 0,0-1 0,0 1 1,1-1-1,-1 1 0,0 0 0,0-1 0,0 1 0,-1-1 1,1 1-1,0-1 0,0 1 0,0 0 0,0-1 0,0 1 0,0 0 1,0-1-1,-1 1 0,1-1 0,0 1 0,0 0 0,-1-1 1,1 1-1,0 0 0,0-1 0,-1 1 0,1 0 0,0 0 0,-1-1 1,1 1-1,0 0 0,-1 0 0,1 0 0,-1-1 0,1 1 1,0 0-1,-1 0 0,0 0 0,-5 0 4,3 0-11,0 0 0,0 0 0,-1 0 0,1 0 0,0 1-1,0-1 1,0 1 0,-4 1 0,-7 3 166,12-5-125,0 1 0,0 0 0,0-1 0,0 1 0,0 0 0,0 0 0,0 0 0,0 1 0,-1 0 0,-4 3 107,17-3-936,-5-3 828,-1 1 0,0-1 0,-1-1 0,1 1 0,0-1 0,0 1 0,-1-1 0,1 0 0,0 0 0,5-5 160,-13 11 164,-3 8-366,0 0 0,1 1 0,0 0 0,-6 23 0,-2 4 295,3-8-265,-9 48 0,17-69-33,-1 17 21,1 0 0,1-1 0,2 37 1,0-31-130,0 18 212,9 70 1,-3-62-57,-3 97 1,-3-96 192,-8 9-566,7 12 1048,4 137-591,-1-183 112,-2-16-198,2 1-1,4 23 1,1 19-88,-5-25 354,-2-30-245,0 0 0,1 0 0,1 13 0,2 10-161,-4-24 74,0 0 0,1-1 0,0 1 0,2 8 0,1 1 162,-1 0 0,-1 1-1,0-1 1,-1 0 0,-1 1-1,-1 19 1,0 4-163,0 42 36,4 122 473,-1-59-238,-3-74-318,-2 130 26,6 427-144,-2-596 181,7 33 1,-4-33 18,0 33 0,0-1 87,-2-43-80,-1-1 0,-1 0 0,-3 30 0,0-31 278,1-10-317,1-1 0,0 1 0,-1 9 0,-5 178 115,7-173-104,-4 105 111,1-77-160,3 51 0,2-31-17,-3-59 199,0-1-1,0 1 1,-5 14-1,3-15-202,1 0-1,1 0 1,-2 15-1,-5 64 52,0 64 112,-1 39-144,8-164 170,0-19-199,0 0 0,1 0-1,0 1 1,1-1 0,0 0 0,0 0-1,4 10 1,7 23 93,-4-22-164,-7-16 184,0-1-1,0 1 0,0-1 0,1 1 0,0-1 0,-1 1 0,5 4 1,-4-5-18,1 1 0,-1-1 0,0 1 0,0-1 0,-1 1 0,1 0 0,-1-1 0,0 1 0,1 6 0,5 13 330,-4-13-306,-1 0 1,0 0 0,-1 0-1,0 0 1,0 0 0,-1 0 0,-1 0-1,-1 12 1,0 18 69,1-29-59,0-1-1,-4 19 1,2-19-77,1 0-1,-1 18 1,0 177-349,-1-175-145,4-27 566,0 0 0,1 1 0,0-1 0,0 0 0,2 5 0,4 14 211,-7-21-232,0 0 0,1 0 0,-1 0 0,0 0 0,0-1 0,0 1 1,0 0-1,-1 0 0,1 0 0,0 0 0,0 0 0,0-1 0,-1 1 0,1 0 0,0 0 0,-1 0 0,1-1 0,-1 1 0,1 0 0,-2 1 0,1-2 42,-6 10-106,3-9 10,3 1-117,0-1 165,1 0 0,0 1 0,-1-1 0,1 0 0,-1 0 1,1 0-1,-1 0 0,0 1 0,1-1 0,-1 0 0,0 0 0,-2 2 0,1 0 41,1-2-115,-13 15 74,-1 2-1887,27-132-9526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15.9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61 2496,'-16'-39'6186,"9"36"-5359,8 3-797,-1 0 0,0 0 0,0-1 0,0 1 0,0 0 0,0-1 0,0 1 1,0 0-1,0 0 0,0-1 0,0 1 0,0 0 0,0-1 0,0 1 0,0 0 0,0-1 0,0 1 0,0 0 0,0 0 0,0-1 0,-1 1 0,1 0 0,0-1 1,0 1-1,0 0 30,-1-1-30,-2-10 872,8 20-657,5 6-115,0 1 0,13 31 0,-14-26 131,16 24 0,-24-43-240,0-1 1,0 1-1,-1 0 0,1 0 0,0-1 0,-1 1 1,1 0-1,-1 0 0,1 2 0,-1-4-15,0 0-1,0 0 0,0 0 1,0 0-1,0 0 1,0 0-1,0 0 0,0 0 1,0 1-1,0-1 1,0 0-1,0 0 0,0 0 1,0 0-1,0 0 1,0 0-1,0 0 0,0 0 1,0 1-1,0-1 1,0 0-1,0 0 0,0 0 1,0 0-1,0 0 0,-1 0 1,1 0-1,0 0 1,0 0-1,0 0 0,0 0 1,0 0-1,0 0 1,0 0-1,0 1 0,0-1 1,0 0-1,-1 0 1,1 0-1,0 0 0,0 0 1,0 0-1,0 0 1,0 0-1,0 0 0,0 0 1,-9-7 158,-8-19-43,14 21-125,0 1-1,1-1 1,-1 1 0,-1 0 0,-3-5 0,0 3 12,1 0 0,1 0 0,-11-15 0,68 63-595,-48-39 584,12 8-133,1-1 0,32 16 0,-44-24 101,-2-1-12,0 1-1,1-1 1,-1 1-1,0-1 1,0 0 0,1 0-1,-1-1 1,1 1-1,-1-1 1,1 0-1,-1 0 1,0 0 0,1 0-1,3-1 1,-6 1 62,0-1 0,-1 1 0,1 0 1,0-1-1,-1 1 0,1-1 0,-1 1 1,1-1-1,-1 0 0,1 1 0,-1-1 1,0 1-1,1-1 0,-1 0 0,1 1 1,-1-1-1,0 0 0,0 0 0,0 1 1,1-1-1,-1 0 0,0 0 0,0 1 0,0-1 1,0 0-1,0 0 0,0 1 0,0-1 1,0 0-1,-1 0 0,1 1 0,0-1 1,0 0-1,-1 0 0,1 1 0,-1-2 1,-14-29 185,11 26-134,-1-4 92,-1 1 0,0 0 0,-1 0 1,0 0-1,-8-6 0,2 1-58,12 13-112,1-1 1,0 1-1,0 0 1,0-1 0,-1 1-1,1 0 1,0-1-1,-1 1 1,1 0 0,0-1-1,-1 1 1,1 0 0,-1 0-1,1 0 1,0-1-1,-1 1 1,1 0 0,-1 0-1,1 0 1,0 0-1,-1 0 1,1 0 0,-1 0-1,1 0 1,-1 0 0,1 0-1,0 0 1,-1 0-1,1 0 1,-1 0 0,1 0-1,0 0 1,-1 0-1,1 1 1,-1-1 0,1 0-1,0 0 1,-1 0-1,1 1 1,0-1 0,-1 0-1,1 1 1,0-1 0,-1 0-1,1 0 1,0 1-1,-1 0 1,1 0-17,-1 0 0,1 0 0,-1 0 0,1 0 0,0 0-1,0 0 1,-1 0 0,1 1 0,0-1 0,0 0 0,0 0 0,0 0 0,1 0 0,-1 0 0,0 0 0,0 0-1,1 0 1,0 2 0,3 5 23,1 1-1,0-2 1,1 1-1,-1-1 1,11 11 0,38 27-90,-37-32-813,0 2-1,22 23 1,-21-14-1004,-2 1 0,0 1 1,23 50-1,-13-20 642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17.2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290 195 1984,'-12'0'312,"0"-1"1,0 0-1,0-1 0,1-1 1,-1 0-1,-17-7 1,11 2 345,-25-17 1,28 16-224,0 1 1,-23-10-1,33 16-410,1 0-1,-1 0 0,1-1 0,-1 1 0,1-1 0,0 0 0,-7-6 0,9 7 15,1 0-1,-1 0 1,0 0-1,1 0 1,-1 0-1,1-1 1,0 1-1,-1 0 1,1-1 0,0 1-1,1-1 1,-1 1-1,0-1 1,1 1-1,-1-1 1,2-2 357,25 23-193,1 0 1,0-2-1,2-1 1,37 14 0,-27-12 100,-23-8-46,-15-8-211,1 0 0,0 1 0,1-1 0,-1 0-1,0 0 1,0-1 0,0 1 0,1 0 0,-1-1 0,5 1 304,-13-4-42,-77-39-25,-8-4-280,73 35 215,15 11-392,5 5 157,4 5 39,4 0-41,0-1 1,1 0-1,14 10 0,-19-15 155,1 0 0,-1 0 0,1-1 0,0 0 0,0 0-1,1 0 1,11 2 0,-19-5-113,1 0 0,-1 0 0,1 0-1,-1 0 1,1 0 0,-1 0 0,1 0-1,-1 0 1,0 0 0,1 0 0,-1 0-1,1 0 1,-1 0 0,1 0 0,-1 0-1,1 0 1,-1-1 0,1 1 0,-1 0-1,0 0 1,1 0 0,-1-1-1,1 1 1,-1 0 0,0-1 0,1 1-1,-1 0 1,0-1 0,1 0 0,-1 0-3,1 0 0,-1 0 0,0 0 0,0 0 0,0 0 0,0 0 0,0 0 0,0 0 0,-1 0 0,1 1 0,0-1-1,0 0 1,-1 0 0,0-1 0,-2-6 56,-1 0 0,-9-12 0,10 14 63,-8-12-162,-1 1 1,0 0 0,-26-26-1,37 43 29,1-1 0,0 1-1,0 0 1,0 0 0,0 0-1,0-1 1,-1 1 0,1 0-1,0 0 1,0 0 0,0 0-1,-1 0 1,1 0-1,0-1 1,0 1 0,-1 0-1,1 0 1,0 0 0,0 0-1,0 0 1,-1 0 0,1 0-1,0 0 1,0 0 0,-1 0-1,1 0 1,0 0 0,0 0-1,-1 0 1,1 0 0,0 0-1,0 0 1,-1 1 0,1-1-1,0 0 1,0 0 0,-1 0-1,-4 10-22,3 12-413,3-19 53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19.2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0 2816,'-1'8'1727,"1"-8"-1683,7 16 744,-1-1-766,-1 6 154,-1 0-1,-1 1 1,0 25-1,-5 65 936,0-79-733,0 0-1,-3 0 0,-16 63 1,21-96-355,0 1 0,0 0 1,-1 0-1,1 0 0,0-1 0,-1 1 1,1 0-1,-1-1 0,1 1 0,-1 0 1,1-1-1,-1 1 0,1 0 1,-2 0-1,2-1-17,0 0 0,-1 0 0,1 0 0,0 0-1,0 0 1,-1 0 0,1 0 0,0 0 0,0 0 0,-1 0 0,1 0 0,0 0 0,0 0 0,0 0 0,-1 0 0,1 0-1,0 0 1,0-1 0,0 1 0,-1 0 0,1 0 0,0 0 0,0 0 0,0 0 0,-1-1 0,1 1 0,0 0 0,0 0-1,0 0 1,0-1 0,0 1 0,-2-2-25,1-1-1,0 1 1,0 0-1,0-1 1,1 1-1,-1-1 0,0 1 1,1-4-1,-1-10 94,0 0 0,1 0-1,1 0 1,1 0 0,5-22-1,-5 28 4,0 1-1,2-1 0,-1 0 1,1 1-1,0 0 0,1 0 1,0 0-1,0 1 0,12-15 1,-15 22-35,-1-1 1,0 1 0,1-1-1,-1 1 1,0 0 0,1 0-1,-1 0 1,1 0 0,0 0-1,-1 0 1,1 0 0,0 0-1,0 1 1,0-1 0,-1 1-1,1-1 1,0 1 0,0 0-1,0-1 1,0 1 0,0 0-1,0 0 1,0 1-1,0-1 1,2 1 0,2 1 41,0 1 1,-1 0-1,1 0 1,-1 1-1,0-1 1,7 7 0,-4-3-85,10 9 38,-14-12-33,1 0 0,0 1 1,-1-1-1,2-1 0,-1 1 0,0-1 1,1 0-1,9 4 0,-15-7 14,1 0 1,0 0-1,0 0 0,-1 0 0,1 0 0,0 0 0,0 0 1,-1 0-1,1-1 0,0 1 0,-1 0 0,1 0 0,0-1 1,0 1-1,-1 0 0,1-1 0,-1 1 0,1-1 0,0 1 1,-1-1-1,1 1 0,-1-1 0,1 1 0,-1-1 0,1 1 1,-1-1-1,0 0 0,1 1 0,-1-1 0,0 0 0,1 1 1,-1-1-1,0-1 0,7-27 625,-6 14-380,-1 1 1,-2-18-1,0-5 197,3 18-186,0 14-137,1 14-23,3 108-10,-2-31-573,2 40-3569,-2-104 2330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20.3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9 2816,'0'-8'1840,"-1"8"-1814,0 0 1,1 0-1,-1 0 0,0 0 1,0 0-1,1 0 1,-1 0-1,0 0 0,1 0 1,-1 1-1,0-1 0,1 0 1,-1 1-1,0-1 1,1 0-1,-1 1 0,0-1 1,0 1-1,-2 7 125,-1 0 1,2 1-1,-1-1 0,1 1 1,1-1-1,-1 1 0,1 0 0,1-1 1,0 11-1,-3 18 357,2-15 188,1 27 0,1-20-285,-1-28-402,-1 1 1,2-1-1,-1 0 0,0 0 1,0 0-1,0 0 1,0 0-1,1 1 0,-1-1 1,0 0-1,1 0 0,-1 0 1,2 2-1,-2-3 16,1 0 0,-1 1 1,0-1-1,0 0 0,1 0 0,-1 1 1,0-1-1,1 0 0,-1 0 0,0 0 1,1 0-1,-1 0 0,0 0 0,1 1 1,-1-1-1,1 0 0,-1 0 0,0 0 1,1 0-1,-1 0 0,0 0 0,1-1 1,-1 1-1,1 0 0,-1 0 0,0 0 1,1 0-1,1-1 36,-1 0 0,1 0 0,0-1 0,-1 1 0,1 0 1,-1 0-1,0-1 0,1 1 0,-1-1 0,0 1 0,0-1 0,0 0 0,0 1 1,1-4-1,23-75 755,-17 63-832,-2 0 0,0 0 0,4-24 0,-10 40 25,0-1 1,0 1-1,1-1 1,-1 0-1,-1 1 0,1-1 1,0 1-1,0-1 1,-1-2-1,1 3-8,-1 1 0,1 0 0,0 0 0,0 0 0,0 0 0,0 0 0,0 0 0,0 0 0,0 0 0,0-1 0,0 1 0,0 0 0,0 0 0,0 0 0,-1 0 0,1 0 0,0 0 0,0 0 0,0 0 0,0 0-1,0 0 1,0 0 0,0 0 0,-1 0 0,1 0 0,0 0 0,0 0 0,0 0 0,0 0 0,0 0 0,0 0 0,0 0 0,-1 0 0,1 0 0,0 0 0,0 0 0,0 0 0,0 0 0,0 0 0,0 0 0,-1 0 0,-5 10-35,2-2-49,1 0 0,1 0 0,-1 1 0,-1 10 0,3-11 40,0-1-1,-1 1 1,0-1-1,0 0 0,-1 0 1,-5 10-1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25.2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0 992,'-1'1'43,"0"0"0,0 0 0,0 0 0,0 0 0,1 0 0,-1 0 0,0 0 0,0 0 0,1 1 0,-1-1 0,1 0 0,-1 0 0,1 1 0,-1-1 0,1 2 0,-1-1 42,1 0 0,-1 0-1,0 0 1,1 0 0,-1 0-1,0 0 1,0 0 0,-3 2 0,-3 5 270,0 1 0,-9 16 1,0 1 98,10-18-433,0 1 0,1-1 1,0 1-1,1 1 0,0-1 1,1 0-1,-3 12 0,6-21-16,0-1 0,0 0 0,0 1 0,-1-1-1,1 0 1,0 0 0,0 1 0,0-1 0,0 0 0,0 1-1,0-1 1,0 0 0,0 1 0,0-1 0,0 0 0,0 0-1,0 1 1,0-1 0,0 0 0,0 1 0,1-1 0,-1 0-1,0 1 1,0-1 0,0 0 0,0 0 0,0 1 0,1-1-1,-1 0 1,3-1 133,1-1 1,0 0-1,0 0 1,0 0 0,-1-1-1,1 1 1,-1-1 0,1 0-1,3-5 1,24-31-72,-5 6-1003,-9 14 232,-3-1-699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28.7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61 160,'17'-3'117,"-16"2"-57,0 0 0,1 0-1,-1 0 1,1 0 0,-1-1 0,0 1-1,0 0 1,0-1 0,0 1-1,0 0 1,1-3 0,14-37 3893,-16 52-3599,-1 8-232,1-11-68,0 0 0,0-1 0,0 1 0,1-1 0,0 1 1,0-1-1,5 14 0,-5-16 135,1 1 1,-1 0-1,0-1 1,-1 1-1,1 0 1,-1-1-1,-1 11 1,1 2 1286,-1-17-1470,1 0 0,0 1 0,0-1 0,0 0 1,0 0-1,0 0 0,1 0 0,-1 1 0,0-1 1,1 0-1,-1 0 0,0 0 0,1 0 0,-1 0 1,2 2-1,2 6 161,0 20 148,-4-16-50,1-1 1,0 1-1,4 17 0,-4-24-212,0 0-1,0 1 0,-1-1 0,0 0 1,0 0-1,-1 0 0,0 0 0,0 0 1,-2 7-1,1-6 9,0 0-1,1 0 1,0 1 0,1 9-1,-2 3 37,-1 47-75,-3 19 36,-1 11-60,4-45 4,1-11 14,-7 61 400,7-85-428,1 0 1,2 32-1,0-10 132,-6 508 616,-2-474-400,2-4-517,2 234 266,3-128 65,-5-121-38,10 34-59,-2 39-240,-11-42 358,3 64-123,-3-71-283,8-76 224,0-1-1,1 1 1,-1 0-1,0-1 1,1 1-1,0-1 1,-1 1-1,1-1 0,0 1 1,1 2-1,-1-3 24,0 0 0,-1 0 0,1 0 0,-1 0 0,1 1 1,-1-1-1,1 0 0,-1 1 0,0-1 0,1 2 0,-1-1-66,0-1 0,0 1 0,1 0 0,-1 0 1,1 0-1,-1-1 0,1 1 0,0 0 0,1 2 0,-1-2-21,0-1-1,0 1 0,0-1 0,-1 1 1,1 0-1,-1-1 0,1 1 0,-1 0 0,1 2 1,3 20-485,-4-22 571,0-1 17,8 11 178,-6-11-238,0 2 0,-1 8-128,-1 7 370,1-13-191,-1 1-1,0-1 0,0 1 0,0-1 0,-1 1 1,0-1-1,0 1 0,0-1 0,-1 0 0,-2 8 1,3-12-24,0 1 0,0 0 0,1 0 0,-1 0 0,1-1 0,-1 1 0,1 0 0,0 0 0,0 0 0,0 0 0,0 0 0,0 0 1,1 2-1,-1 17-86,0-18 73,0 0 1,0 0 0,1 0-1,-1 0 1,1 0 0,-1 0 0,3 5-1,0 9 343,2 7-277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30.9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0 2144,'-5'13'1728,"-1"59"1465,-1 5-1826,8-29-1014,2 1 0,2-1 1,17 71-1,-20-103-206,1 1 0,-2-1 0,-1 33 0,1 11-431,3 103 588,-2 26-36,-3-101-275,-7 73 103,8-128-33,-1 1-1,-7 40 0,3-48 46,-24 109-211,23-120 25,5-12 46,0 0-1,0-1 1,0 1 0,0 0 0,1 0 0,-1 6-1,0-8 161,-2 2-58,2-3-140,3-35-1706,9-54-1,-6 61 1170,6-37-795,7-61-2155,-16 95 2618,5-1 427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39.6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1 224,'1'0'17,"-1"0"0,1 0 0,0 0 1,-1 0-1,1 1 0,0-1 0,-1 0 0,1 0 0,0 1 0,-1-1 1,1 1-1,-1-1 0,2 1 0,-2 6 168,1 0 0,0-1 0,0 1 0,4 7 0,-2 1-65,-1-6-80,-1 0 0,0 0 0,-1 0 0,-2 17 0,1 1 198,-3 56 471,4-81-703,0 1 42,0-1-1,0 1 0,0 0 0,-1-1 1,1 1-1,-1 0 0,1-1 1,-2 6-1,1-7 113,-8 25 267,-2 12-17,7-27-212,4-10-197,0 0-1,-1 0 1,1 0 0,0 0 0,-1-1 0,1 1-1,0 0 1,-1 0 0,1 0 0,-1-1 0,1 1-1,-2 1 1,1-1-91,1 30-97,0 6 176,10-13-282,-10-19 276,0 1-57,0-1 1,0 1-1,1 0 0,-1-1 1,3 8-1,-2-9 105,0 1-1,-1 0 0,0 0 1,1-1-1,-2 1 0,1 5 1,-1 3-4,1-11 112,0 15-166,0-1 72,1-8-65,-1 1-1,-1 0 0,1-1 0,-4 17 1,3-21 25,0 1 0,1-1 1,-1 1-1,1-1 0,0 1 1,1-1-1,-1 1 0,1-1 1,0 1-1,2 6 0,-2-9-2,-1 0 0,1 0-1,-1 0 1,0 0 0,0 0-1,0 0 1,0 0 0,0 0 0,0 0-1,-1 2 1,1 4-59,0 85 168,0-91-100,-1-1 1,1 1-1,0 0 1,-1-1 0,0 1-1,1-1 1,-1 1 0,0-1-1,-1 3 1,1-3 46,0 1 1,0 0-1,0 0 0,1 0 1,-1-1-1,0 1 0,1 0 1,-1 0-1,0 4 1,1-4-23,-2 3 11,-1-2 56,1-2-11,2 9-50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5.5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6 4640,'-4'-5'1873,"8"5"-1384,-3 2-525,-1 0 53,1-1-1,0 1 1,0-1 0,0 1 0,0-1-1,0 0 1,0 1 0,2 1 0,-1 0 108,3 6 132,-1-1 0,-1 1-1,1 0 1,-2 0-1,1 1 1,-1-1 0,-1 1-1,1 9 1,6 125 84,4 114 171,-3-178-251,0 9 289,-8-67-431,16 193 44,-9-153-59,7 40-709,-14-97 322,0 0 0,0-1-1,-1 1 1,1 0 0,-1 0 0,0 0 0,-1 0-1,1 0 1,-3 8 0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41.7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75 576,'-1'0'8,"1"0"1,0-1-1,0 1 0,0-1 1,-1 1-1,1 0 0,0-1 1,0 1-1,0-1 0,0 1 1,0-1-1,0 1 0,-1-1 0,1 1 1,1-1-1,-1 1 0,0-1 1,0 1-1,0-1 0,0 1 1,0-1-1,0 0 0,2-7 670,15 0 1082,-15 8-1657,-1-1-1,1 0 1,0 1-1,-1 0 1,1-1-1,0 1 1,-1 0-1,1 0 1,0 0-1,0 0 1,-1 1-1,1-1 1,0 0-1,-1 1 1,1-1-1,0 1 1,-1-1 0,1 1-1,0 0 1,-1 0-1,1-1 1,-1 1-1,0 0 1,1 1-1,-1-1 1,0 0-1,2 2 1,3 3 51,-1 0 1,-1 1-1,1-1 1,-1 1-1,3 7 0,-2-2 121,0 0 1,0 0-1,-1 0 0,-1 0 0,0 1 0,2 23 0,-13-134-334,8-13 1638,-1 106-1277,0 6-196,-2 11-82,2 55-2,-1-29-748,5 56 0,2-48-1620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43.2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 1568,'0'5'4682,"3"26"-3860,66 151 138,-68-180-763,7-19 134,-6 4-256,0 0 0,0 0 0,-1 0 0,-1 0 0,-1-20 0,0-1-29,1-42 466,-5 85-189,1 12-225,1 23 29,2 0-1,3 0 1,8 60 0,-9-96-435,1 0 1,0 0 0,6 15-1,-7-20-41,1 0 0,-1 0-1,1 0 1,0 0 0,23 20-2446,-2-12 214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44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39 2240,'-2'-38'7538,"4"53"-6708,-14 154 984,6-103-1127,3-45-549,2-13-326,6-25 9,3-24 233,3-71 0,-9 91 168,-1 15-73,-1 0-1,0 0 0,0 0 0,-1 0 1,1 0-1,-1 0 0,0 0 0,-1 0 1,-3-8-1,5 14-142,0-1 0,0 1-1,0 0 1,0 0 0,0 0 0,0 0 0,0 0 0,0 0-1,0-1 1,0 1 0,0 0 0,-1 0 0,1 0 0,0 0-1,0 0 1,0 0 0,0 0 0,0 0 0,0 0-1,0 0 1,-1 0 0,1-1 0,0 1 0,0 0 0,0 0-1,0 0 1,0 0 0,0 0 0,-1 0 0,1 0 0,0 0-1,0 0 1,0 0 0,0 0 0,0 0 0,-1 0 0,1 0-1,0 1 1,0-1 0,0 0 0,0 0 0,0 0 0,0 0-1,-1 0 1,1 0 0,0 0 0,0 0 0,0 0 0,0 0-1,0 1 1,-5 9 118,-2 13-49,5-8-122,0-1-1,1 1 1,0 0 0,3 22-1,12 58-3694,-7-59-458,20 53 1,-11-51 2380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46.1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384 16 2720,'-33'-10'11399,"31"24"-10836,-1 1-189,-5-1-228,1 0-1,1 0 1,1 0 0,0 1 0,-5 27 0,-6 79 296,13-90-186,-1 8-74,2 1 0,2 0 0,2 0 0,1 0 0,2-1 0,16 59 0,-5-25 346,11 103 0,-23-50-709,-4-126 181,-3 18-345,-1-15-3,-2-10 49,-38-104-394,17 54 473,-151-301 45,173 348 215,0 0 0,-1 0 0,-1 0 0,1 1 0,-2 0 0,1 0 0,-1 1 0,-1 0 0,-16-13 0,25 21-53,0 0 0,0-1 0,0 1 0,0 0 0,-1 0 0,1 0 0,0 0 0,0-1 0,0 1 1,0 0-1,0 0 0,-1 0 0,1 0 0,0 0 0,0 0 0,0 0 0,-1-1 0,1 1 0,0 0 0,0 0 0,0 0 0,-1 0 0,1 0 0,0 0 0,0 0 0,-1 0 0,1 0 0,0 0 0,0 0 0,0 0 0,-1 0 0,1 0 0,0 0 0,0 0 0,0 1 0,-1-1 0,1 0 0,0 0 1,0 0-1,0 0 0,-1 0 0,1 0 0,0 1 0,0-1 0,0 0 0,0 0 0,0 0 0,-1 0 0,1 1 0,0-1 0,0 0 0,0 0 0,0 0 0,0 1 0,0-1 0,0 0 0,0 0 0,0 1 0,2 16 112,0-6-89,3 52 182,-5-61-251,0-4 17,4-9 97,-1 0-1,0 0 1,-1-1 0,2-20-1,1-5 73,4-19-89,33-169 14,-39 215-187,6-33-2298,-8 40 2081,-1-1 0,0 1 1,0 0-1,0-1 0,0 1 1,0 0-1,0-1 1,-1 1-1,-1-6 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46.7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 2304,'8'-1'3794,"-8"7"-3748,0 25 1089,1 43 887,-18 145-1,13-184-2277,6-29-508,26-54-3170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51.1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1984,'1'58'2056,"-2"-30"-1973,7 107 127,1-1-415,-14-34-1950,5-84 1505,1 7-97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6:55.4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54 832,'-9'-53'3661,"9"53"-3625,0 0 0,0-1 1,-1 1-1,1 0 0,0 0 0,-1 0 0,1 0 1,0 0-1,-1 0 0,1 0 0,0 0 1,-1 0-1,1 0 0,0 0 0,-1 0 0,1 1 1,-14 3 1195,6 5-823,0 0 0,-8 10 0,6-7-148,1 2-40,0 0 0,1 0 0,1 0 1,-9 26-1,1-5-228,7-16-45,-15 33 103,20-46-67,1 0-1,0 0 0,1 1 0,-1-1 0,0 12 0,2-18 11,1 0-1,-1 1 0,0-1 0,1 0 0,-1 0 0,0 0 1,1 0-1,-1 1 0,1-1 0,-1 0 0,0 0 1,1 0-1,-1 0 0,0 0 0,1 0 0,-1 0 0,1 0 1,-1 0-1,0 0 0,1 0 0,-1 0 0,0 0 0,1 0 1,-1-1-1,0 1 0,1 0 0,10-3-134,-2 0 18,0-1 0,0 0 0,0 0 0,-1-1-1,1 0 1,-1-1 0,0 1 0,-1-2 0,0 1 0,0-1 0,0 0 0,-1-1-1,0 1 1,0-1 0,-1 0 0,0-1 0,0 0 0,-1 1 0,0-1 0,-1 0-1,1-1 1,1-14 0,-4 22 113,-1-1-201,0 0 1,0 1-1,0-1 0,1 1 0,-1-1 0,1 1 0,0-1 0,0 1 1,0-1-1,0 1 0,0 0 0,1-1 0,-1 1 0,1 0 0,-1 0 0,3-3 1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08.9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138 345 1152,'2'-5'86,"0"1"1,0 0-1,0 0 1,0 0-1,1 0 0,-1 1 1,1-1-1,0 1 1,6-5-1,8-11 175,1-12-197,-10 19-8,0 0-1,8-17 0,11-18 195,-18 35-68,-2 0 0,10-20 0,-14 26-17,-1 0 0,1 0 0,-2-1 0,1 1 0,-1-1 1,1 1-1,-1-12 0,-1 17-123,0-1 1,-1 0-1,1 1 1,0-1-1,-1 0 1,1 1-1,-1-1 1,1 1-1,-1-1 1,0 1 0,0-1-1,0 1 1,0 0-1,0-1 1,0 1-1,0 0 1,-2-2-1,2 2-26,0 0 0,0 1 0,1 0 0,-1-1 0,0 1 1,0-1-1,1 1 0,-1 0 0,0-1 0,0 1 0,0 0 0,0 0 0,0 0 0,1 0 0,-1 0 0,0 0 0,0 0 0,0 0 1,0 0-1,0 0 0,0 0 0,1 1 0,-1-1 0,0 0 0,0 0 0,0 1 0,1-1 0,-1 1 0,0-1 0,0 1 0,1-1 1,-1 1-1,0-1 0,1 1 0,-2 1 0,-6 8 76,1 1 0,0 0 1,1 1-1,0-1 0,-9 26 1,1-4 73,-20 46 150,17-36-60,-2 1-1,-3-2 1,-29 44-1,35-65-161,9-12-146,0 0 0,1 1 0,0 0 0,0 0 0,-6 15 0,13-25 35,-1 0 1,1 0-1,-1 0 1,1 0-1,-1 0 1,0 0-1,1 0 1,-1 0-1,1 0 1,-1-1-1,1 1 1,-1 0-1,0 0 1,1 0-1,-1-1 1,1 1 0,-1 0-1,0 0 1,1-1-1,-1 1 1,1-1-1,4-4-42,1-1-1,-1-1 1,0 1-1,0-1 1,-1 0-1,4-7 1,21-47-309,-4 5 286,-5 12 440,17-54 1,-37 91 377,-6 19-392,-12 25-147,16-34-157,-25 52 130,-18 43-207,15-38 139,29-58-182,10-8-22,-7 2 77,0 1 0,0-1 0,0 0 0,0 0 0,-1 0 0,1 0 0,-1 0 0,0 0 0,0 0 0,0-6 0,3-12 23,26-128 13,-21 94 266,-7 39-147,-2 12 52,-2 12 125,-14 106 169,-2 7-270,12-81-464,5-36 235,1-1-1,0 1 0,0 0 1,0 0-1,1 0 1,-1 0-1,0 0 1,1-1-1,0 1 1,2 5-1,6-15-125,0-2 82,-2 0 1,1-1 0,-2 0-1,1 0 1,9-23 0,0 3 5,-9 15 90,9-22-1,-1-1 86,-14 36-50,0 0 0,0 0 0,0 1 0,-1-1 0,1 0 0,-1 0 0,0 0 0,1-2 0,-11 18 592,10-11-621,-5 12-43,0 1-1,2 0 1,0 0 0,-2 25 0,4-32-15,1-8 18,0-1 0,-1 1 0,1-1-1,0 0 1,0 1 0,0-1 0,0 1-1,0-1 1,0 0 0,0 1 0,0-1-1,0 0 1,0 1 0,0-1-1,0 1 1,0-1 0,1 0 0,-1 1-1,0-1 1,0 1 0,0-1 0,1 1-1,12-13-319,-9 7 262,0 0 1,0 1-1,-1-2 1,1 1-1,-1 0 1,0-1-1,-1 1 1,1-1-1,-1 0 1,2-8-1,-4 5 236,-5 7 17,4 2-176,0 1 0,0-1 0,0 1 0,0-1 0,0 1 0,0 0 0,0 0 0,0-1 1,0 1-1,1 0 0,-1 0 0,0 0 0,-1 2 0,-3 7-6,0 0 0,0 1-1,-4 14 1,5-13 39,-1-1-1,-8 18 1,11-25-182,-2 1 124,3-5 12,1 0 0,-1 0 0,1 0 0,0 0 0,-1 0 0,1 0 0,0 0 0,-1-1 0,1 1-1,0 0 1,-1 0 0,1 0 0,0-1 0,-1 1 0,1 0 0,0 0 0,0-1 0,-1 1 0,1 0 0,0-1 0,0 1 0,0 0 0,-1-1 0,0-2 15,0 1 0,0-1 0,0 1-1,0-1 1,0 1 0,0-1 0,1 0 0,-1 1 0,1-5-1,-1-26-65,1 29 113,4-50 198,-4 53-170,3 0-59,-1 0 0,0 0 0,0 0 0,0-1 0,0 1 0,0-1 0,0 1 0,0-1 0,0 1 0,0-1 0,-1 0 0,1 0 0,-1 0 0,3-4 0,0-20 80,-3 23-149,-1 0 0,0 0 0,0 0 1,1 0-1,0 0 0,-1 0 0,1 1 1,3-6-1,-1 2 210,3-2-298,-5 7 77,0 2-27,1 5 96,0-1-1,0 0 1,-1 1 0,0 0-1,0-1 1,0 1-1,0-1 1,-1 1-1,0 0 1,0 0 0,-1-1-1,1 1 1,-3 8-1,-8 49-16,5-27 72,5 2-278,1-37 159,1 0 54,0-1 1,0 1-1,-1 0 0,1-1 0,0 1 1,-1 0-1,1 0 0,-1 0 0,1-1 1,-1 1-1,1 0 0,-1 0 1,0 0-1,1 0 0,-1 1 0,3 4-10,-2-11 170,0 1-164,-1 1-1,1 0 1,0 0-1,-1 0 1,2 0-1,0-4 1,4-9 64,17-45-588,-16 52 981,15 5-997,-21 4 545,0-1 1,0 1-1,0-1 1,0 1-1,0-1 1,0 0-1,0 1 1,0-1-1,0 0 1,0 0 0,-1 0-1,1 0 1,0 0-1,0 0 1,-1 0-1,1 0 1,-1 0-1,1 0 1,-1 0-1,1 0 1,-1-1-1,0 1 1,1 0-1,-1 0 1,0 0 0,0-2-1,1-7 37,-1 1 1,0-15-1,-1 9 163,-1 6-444,1 9 223,1-1 0,-1 0 1,1 0-1,0 0 0,-1 0 1,1 0-1,0 0 0,0 0 0,0 0 1,0 1-1,0-1 0,0 0 1,0 0-1,0 0 0,0 0 0,0 0 1,1-2-1,0 1-5,0-1 1,0 0-1,0 0 0,0 0 1,0 1-1,-1-1 1,1 0-1,-1-4 0,1 0 150,1 10-5,0 12-147,-1 16-22,-2 0 0,-1-1-1,-2 1 1,0-1 0,-16 53 0,19-79 30,0-1 0,0 1 0,0-1 0,1 1 0,-1 4 0,3-4-449,2-8 477,4-6 22,5-19-182,1 1-1,18-28 1,-21 41 241,-9 12-85,0 1 0,0-1 0,0 0 0,-1 0 0,1 0 0,0 0 0,-1 0 0,0 0 0,0 0 0,0 0 0,0 0 0,-1-1 0,1 1 0,-1 0 0,0-4 0,0-99-187,10 117-26,-7-6 176,1 1-1,-1-1 0,-1 1 1,1-1-1,-1 1 1,0 0-1,0 0 1,2 12-1,3 51-491,-6-52 500,-1-6-7,1 1 0,-2-1 1,0 0-1,0 1 0,-1-1 0,-6 20 0,7-27 37,0 1-1,0 0 0,1-1 1,-1 1-1,1 5 0,0-8-28,-1 1 82,2-10-172,1 4 69,0-2-418,1 1 0,0-1 0,-1 1 0,7-6 0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09.5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13 1728,'-18'-13'640,"18"21"32,-3 0-512,-6 8-64,1 7-64,-5 4-128,0 3 64,-1 5 32,1 6 0,5 13-1632,3 15 896,15 1 224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14.0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415 87 1152,'-18'4'364,"14"-3"-262,0 0 0,0 0 0,-1 0 0,1 0 0,0-1 0,0 0 1,0 0-1,-1 0 0,1 0 0,0 0 0,-6-2 0,-5-4 642,-22-5 1159,35 10-1852,-1 1-1,1 0 0,0-1 1,-1 1-1,1 0 0,-1 0 1,1 0-1,0 1 0,-1-1 1,1 1-1,-1-1 0,-1 2 0,-1 0-67,0 0 47,1-1-1,-1 1 1,1 1-1,0-1 0,-1 1 1,1 0-1,0 0 1,0 0-1,1 0 1,-1 1-1,-5 7 0,-10 15 632,8-12-410,2 0 0,-9 15 0,18-28-253,0-1 0,0 0 0,0 1 1,0-1-1,0 1 0,-1-1 0,1 0 1,0 1-1,0-1 0,-1 0 0,1 1 1,0-1-1,0 0 0,-1 1 0,1-1 0,0 0 1,-1 1-1,1-1 0,0 0 0,-1 0 1,1 0-1,0 1 0,-1-1 0,1 0 1,-1 0-1,-3-8-4,2-18 195,2 25-172,0-131 949,0 128-937,0 1 0,0-1 0,-1 1 1,1-1-1,-1 1 0,0 0 0,0 0 1,-2-6-1,2 8-20,1 1 0,0-1 0,-1 1 0,1-1 0,0 1 0,-1-1 0,1 1 0,-1-1 0,1 1 0,-1 0 0,1-1 0,-1 1 0,1 0 0,-1-1 0,1 1 0,-1 0 0,1 0 1,-1-1-1,0 1 0,0 0 0,0 0 5,0 0 1,0 0-1,0 0 1,0 1 0,0-1-1,0 0 1,0 1 0,1-1-1,-1 1 1,0-1-1,0 1 1,0-1 0,1 1-1,-1-1 1,0 1 0,1 0-1,-1-1 1,0 2-1,-14 16 354,1 0-1,-15 29 0,-4 3-279,37-58-149,0 0 0,-1 0 1,0-1-1,3-9 0,-2 3 10,12-25 0,-14 33-133,3-3 389,-3 10-75,0 5-110,4 57-292,-5-57-40,0 0-1,0 1 1,1-1 0,0 0-1,0 0 1,3 5-1,11 13-1873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6.4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56 269 4224,'-1'0'133,"0"0"1,0 0-1,0 0 1,0 0-1,0 0 1,0-1-1,0 1 0,0 0 1,0-1-1,0 1 1,0-1-1,0 1 1,0-1-1,0 1 0,1-1 1,-1 0-1,0 1 1,0-1-1,1 0 1,-2 0-1,1-2 2,0 1 0,-1 0 0,1-1 0,0 1 0,0-1 0,0 1 0,-1-5 0,1-5-25,-1 1 0,1-22 0,1 30-34,1-9 12,-1 1 0,1-1-1,1 0 1,4-15 0,-5 23-72,0 0 1,1 0-1,-1 0 0,1 0 0,0 0 0,0 1 1,0-1-1,1 0 0,-1 1 0,1 0 0,0 0 1,-1 0-1,2 0 0,-1 0 0,5-3 0,-7 5-21,0 1 0,1-1 0,-1 1 0,0-1 0,1 1 0,-1 0 0,0-1 0,1 1-1,-1 0 1,1 0 0,-1 0 0,0 0 0,1 0 0,-1 0 0,1 1 0,-1-1 0,0 0 0,1 1 0,-1-1-1,0 1 1,0-1 0,1 1 0,-1 0 0,0-1 0,0 1 0,0 0 0,0 0 0,0 0 0,0 0-1,2 2 1,2 3-8,0 0-1,0 1 1,-1-1-1,4 9 1,-6-11 4,13 25 47,-6-11 84,1-1 1,12 18-1,-16-28-110,5 8 55,0 0 0,27 25-1,-33-37-57,-1 1 0,0-1 0,1 0 0,0 0 0,-1 0 0,1-1 0,0 0 0,1 0 0,-1 0 0,0 0 0,1-1 0,-1 0 0,0 0 0,10 0 0,-13-1-5,1 0 0,-1 0 1,0 0-1,1-1 1,-1 1-1,0-1 0,0 1 1,0-1-1,1 0 0,-1 0 1,0 0-1,0 0 1,0 0-1,0-1 0,0 1 1,2-3-1,-2 2 12,0-1 1,1 0-1,-1 0 1,-1 0-1,1 0 1,0 0-1,-1 0 0,1-1 1,0-5-1,1-2 25,-1-1 1,-1 1-1,0-1 0,-1 0 0,-1-16 0,0 15-16,-1 0 0,0 0 0,-1 0-1,-7-19 1,7 24-51,0 1 0,0 0-1,-1 0 1,1 1 0,-2-1 0,1 1-1,-1 0 1,0 0 0,-7-6-1,11 10 10,0 1 0,0 0 0,0 0 0,-1 0-1,1 1 1,0-1 0,-1 0 0,1 0 0,0 1-1,-1-1 1,1 1 0,-1-1 0,1 1 0,-1 0-1,1-1 1,-1 1 0,0 0 0,1 0 0,-1 0-1,1 0 1,-1 0 0,1 0 0,-1 1 0,1-1-1,-1 1 1,1-1 0,-1 1 0,1-1 0,-1 1-1,1 0 1,0 0 0,-1-1 0,1 1 0,0 0-1,0 0 1,0 0 0,-2 3 0,-3 3 22,0 0 1,1 1-1,0-1 0,1 1 1,-4 10-1,7-17 3,-8 22 175,1 1 0,1 0 0,-6 33 0,-6 24 562,11-54-471,-11 31 732,19-57-987,-1 1-1,1-1 0,-1 1 0,0-1 1,0 0-1,1 1 0,-1-1 0,0 0 1,0 0-1,0 0 0,0 1 0,-1-1 1,1 0-1,0 0 0,0-1 0,-3 3 1,3-3-102,0 0 0,0 0 1,0 0-1,0 1 0,0-1 0,-1 0 1,1 0-1,0-1 0,0 1 1,0 0-1,0 0 0,0 0 0,0-1 1,0 1-1,0 0 0,0-1 1,0 1-1,-1-2 0,-5-3-873,1 0-1,0 0 0,0-1 1,0 0-1,-6-9 0,5 5-329,-33-33-954,-7-7 1029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14.9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27 1664,'-12'-4'248,"-3"-1"478,-23-9 1,37 13-694,-1 1-1,1-1 1,0 1-1,-1-1 1,1 1-1,-1 0 1,1 0 0,-1 0-1,1 0 1,-1 0-1,1 0 1,-1 0-1,1 0 1,0 1-1,-1-1 1,1 0-1,-1 1 1,1 0-1,0-1 1,-1 1 0,1 0-1,0-1 1,0 1-1,-1 0 1,1 0-1,0 0 1,0 0-1,-1 1 1,-2 3 17,-1 0 0,1 0 0,1 1 1,-7 10-1,4-2 182,-1 0 0,2 1 0,0 0 0,1 0 0,0 1 0,-2 27 1,1 97 335,5-114-511,1-2 135,-1-23-171,0 0 0,1 0 0,-1 1 0,0-1 0,0 0 0,0 0 0,1 0 0,-1 0 0,1 0 0,-1 0 0,0 0 0,1 0 1,0 0-1,-1 0 0,1 0 0,1 1 0,-1-2 3,-1 0 0,0 0-1,1 0 1,-1 0 0,0 0 0,1 0 0,-1 0 0,0-1 0,1 1-1,-1 0 1,0 0 0,0 0 0,1-1 0,-1 1 0,0 0 0,0 0 0,1-1-1,-1 1 1,0 0 0,0-1 0,0 1 0,1 0 0,-1-1 0,0 1-1,0 0 1,0-1 0,0 1 0,0 0 0,0-1 0,0 1 0,0 0 0,0-1-1,0 1 1,0 0 0,0-1 0,1-14 237,-2-7-207,-1 1 1,-6-26-1,-1-11 87,9 27-509,0 38-208,0 0 426,0 0 1,1-1 0,-1 1-1,2 0 1,-1 0 0,1-1-1,0 1 1,0-1 0,1 0-1,0 1 1,0-1 0,0-1-1,1 1 1,0 0 0,5 5-1,7 8-1492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19.7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1 1312,'-5'3'1136,"5"-3"-1119,0 0 0,-1 0 0,1 1 0,0-1-1,0 0 1,0 0 0,-1 1 0,1-1 0,0 0 0,0 0 0,0 1 0,0-1 0,0 0 0,0 0 0,0 1 0,-1-1-1,1 0 1,0 0 0,0 1 0,0-1 0,0 0 0,0 1 0,0-1 0,0 0 0,0 0 0,1 1 0,-1-1 0,0 0-1,0 1 1,0-1 0,0 0 0,3 11 45,11 21-350,-8-18 448,-5-13-168,0 1 0,-1-1 1,1 1-1,0-1 0,-1 1 0,1 0 0,-1-1 1,0 1-1,1-1 0,-1 4 0,-1 10 155,-1 0 0,-1 0 1,0 0-1,-6 15 0,4-13-45,-5 16 16,6-23-22,0 0-1,1 1 1,-1 13 0,2-12 9,1 0 1,1 24-1,0-32-85,1 1 1,-1-1-1,1 0 0,1 1 1,-1-1-1,0 0 0,1 0 1,0 0-1,0 0 0,0 0 1,5 5-1,3 6-312,11 19 0,-1-2-463,3 10-1527,-11-19 1615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22.8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1 1408,'-52'23'2155,"51"-23"-2134,0 1 0,0-1 1,-1 1-1,1-1 0,0 0 1,0 0-1,0 0 1,0 0-1,0 0 0,-1 0 1,1 0-1,-1 0 0,1 0 10,0 0 1,0-1-1,0 1 0,0 0 0,0 0 0,0 0 0,0 1 0,0-1 1,0 0-1,0 0 0,1 0 0,-3 1 0,30-3-399,88 5 459,-84 2 954,-44 1 160,-70 26-202,50-20-987,31-10-38,-1-1 0,1 0-1,-1 1 1,1-1 0,0 1-1,0 0 1,0 0 0,-1 0-1,2 0 1,-4 3 0,5-5 19,0 1 0,0-1 0,0 1 0,0-1 0,0 0 0,0 1 0,0-1 0,0 1 1,0-1-1,0 1 0,0-1 0,0 1 0,1-1 0,-1 1 0,0-1 0,0 1 0,0-1 0,1 0 0,-1 1 1,0-1-1,0 1 0,1-1 0,-1 0 0,0 1 0,1-1 0,-1 0 0,0 1 0,1-1 0,-1 0 0,1 0 1,-1 1-1,0-1 0,1 0 0,-1 0 0,1 0 0,-1 0 0,1 0 0,0 1 0,1-1-5,-1 1 0,1 0 0,0-1 0,0 1 0,0-1-1,0 1 1,0-1 0,4 0 0,53-15-40,-37 8 310,-19 6-277,1-1 1,0 1-1,-1 0 1,1 0-1,-1 0 1,7 0-1,-9 1 17,1 0 0,0 0-1,-1-1 1,1 1 0,0-1 0,-1 1 0,1-1-1,-1 0 1,1 1 0,-1-1 0,1 0-1,-1 0 1,0 0 0,1 0 0,-1 0 0,0 0-1,3-4 188,0 10-157,0-2-22,-3-3 38,5 3-42,-6-3-5,1 0 0,-1 0 0,0 0 0,0 0-1,1 0 1,-1 0 0,0 0 0,0 0 0,1 0 0,-1 0 0,0 0 0,0 1 0,0-1 0,1 0 0,-1 0 0,0 0 0,0 0 0,0 1 0,1-1 0,-1 0 0,0 0-1,0 0 1,0 1 0,0-1 0,1 0 0,-1 0 0,0 0 0,0 1 0,0-1 0,0 0 0,0 0 0,0 1 0,0-1 0,1 2-120,0 0 0,-1-1 0,1 1 0,0-1 0,0 1 0,0-1 0,0 1 0,1-1 0,-1 0 0,0 1 0,0-1 0,1 0 1,-1 0-1,1 0 0,-1 0 0,1 0 0,0 0 0,-1-1 0,1 1 0,0 0 0,-1-1 0,1 1 0,2-1 0,-2 1 64,1-1-1,0 0 0,-1 1 1,1-1-1,0 0 1,-1-1-1,1 1 1,0 0-1,-1-1 0,14-13 1706,-15 14-1621,-12-2 604,-16 4-28,0 1 0,-42 9 0,16-1 76,22-5-307,19-3-316,0-1 1,-24 2-1,34-3-67,0-1 1,-1 0-1,1 1 0,0-1 0,0 1 0,0-1 0,0 1 0,-2 1 0,3-1-13,-1 0 0,0 0 0,0-1 1,0 1-1,0-1 0,1 1 0,-1-1 0,-2 1 0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25.3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234 161 1568,'-1'0'48,"-1"0"-1,0 0 1,0-1 0,0 1 0,1 0-1,-1-1 1,0 1 0,0-1 0,1 1 0,-1-1-1,1 0 1,-1 0 0,1 0 0,-1 0-1,1 0 1,-1 0 0,1 0 0,0-1-1,-1 1 1,1 0 0,-1-2 0,0 2-28,0 0-1,-1 0 1,1 1 0,0-1 0,0 1 0,-1-1 0,1 1 0,0 0 0,0 0 0,-4 1 0,4-1 43,-21 1 671,16-1-529,1 1 1,-1-1-1,0 0 0,-7-2 0,5 0 165,1 1-204,1 0 1,0-1 0,0 0 0,0 0 0,-8-4 0,12 5-171,0-1 0,1 1 0,-1-1 0,0 1-1,1-1 1,-1 0 0,1 0 0,0 0 0,0-1 0,0 1 0,0 0 0,0-1 0,0 1 0,1-1 0,-1 0 0,-1-3-1,3 5 38,-1-1-1,0 1 0,0-1 0,1 1 0,-1-1 0,1 0 0,-1 1 0,1-1 0,0 0 0,-1 0 0,1-3 0,1 2-24,0 1 0,0-1 1,0 0-1,0 0 0,1 0 1,1-2-1,-1 1-34,1 1-1,-1 0 0,1 0 1,-1 1-1,1-1 0,0 0 1,6-3-1,-8 5 7,1-1 0,0 1 0,0 0 0,0 0 0,0 0 1,0 0-1,0 0 0,0 1 0,0-1 0,0 1 0,1-1 0,-1 1 0,0 0 0,3 0 0,1 1 55,0 1 0,0 0-1,0 0 1,0 1 0,8 5-1,11 4 62,-22-11-114,1 0 0,-1-1 0,1 1 0,-1-1 0,1 0 0,-1 0 0,1 0 0,-1 0 0,1 0 0,-1-1 0,1 0 0,-1 0 0,0 0 0,1 0 0,-1 0 0,5-3 0,-4 2-289,-1 1 0,1-1 0,1 1 0,-1-1 0,0 2 1,0-1-1,0 0 0,1 1 0,-1-1 0,0 1 0,5 1 0,8 4-973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26.7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344 0 224,'-5'4'123,"3"-3"2,1 0-1,-1 0 1,0 0 0,0 0 0,0-1 0,-1 1 0,1-1 0,0 1 0,0-1 0,0 0-1,-5 1 71,-15-1 706,-29 3-128,48-3-726,1 0-1,0 1 0,0-1 0,0 1 1,0 0-1,0-1 0,-3 3 1,4-2-36,0-1 0,0 1 0,0 0 0,0-1 0,0 1 0,-1-1 0,1 1-1,0-1 1,0 0 0,0 1 0,-1-1 0,1 0 0,0 0 0,0 0 0,0 0 0,-1 0 0,1 0 0,0 0 0,0 0 0,-1-1 0,1 1 0,0 0 0,0-1 0,0 1 0,0-1 0,-2 0 0,1 0 43,-1 0 1,1 0-1,-1 1 1,1-1-1,-1 1 1,0 0-1,1 0 1,-1 0-1,1 0 1,-1 0-1,0 0 0,1 1 1,-4 0-1,-10 1 181,1-3 148,1-1 0,0 0 0,0 0 1,-19-7-1,24 6-374,-4 3-62,12 0 20,0 0 1,0 0 0,0 0-1,0 0 1,0 0 0,0 0-1,0 0 1,0 0 0,0 0-1,0-1 1,0 1 0,0 0-1,0-1 1,-2 0 0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32.1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36 104 992,'-9'-11'2318,"10"10"-2279,-1-1 21,0 0 0,0 0 0,0 0 0,0 0 0,0 0 0,-1-1 0,1 1 0,-1 0 0,1 0 0,-1 0 0,0 0 0,0 0 0,0 0 0,0 1 0,-1-3 0,1 2-46,1 1 0,-1 0 1,1 0-1,0 0 0,0 0 0,-1-1 0,1 1 0,0 0 0,0 0 1,0-1-1,0 1 0,0 0 0,0 0 0,1-1 0,-1 0 0,1 1-8,-1 0 0,0 0 0,0 0 0,1 0-1,-1 0 1,0 0 0,0 0 0,0 0-1,0 0 1,-1 0 0,1 0 0,0 0 0,-1-10 1252,-2 15-1138,-6 6 333,9-11-466,0 0-1,0 0 1,0-1-1,0 1 0,0 0 1,0 0-1,-1-1 0,1 1 1,0 0-1,-1 0 1,1 0-1,-2-2 0,1 1 21,2-5-32,7 17-452,-2 0 67,2 4-1206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33.4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58 1056,'-1'4'1213,"7"4"-383,0-2-636,0 1 1,-1-1 0,1 2-1,-1-1 1,0 0 0,-1 1-1,5 11 891,-10-29-765,0 1-1,-1 0 0,1-1 1,-2 1-1,0 0 0,-4-10 1,0 0-108,5 17-445,0 8 93,2 12-15,1-12 156,0 1 0,1-1-1,0 1 1,0-1-1,1 1 1,0-1 0,0 0-1,5 6 1,-7-11 53,0 0 0,0 0 1,0 1-1,-1-1 0,1 0 1,0 1-1,0-1 0,-1 0 0,1 1 1,0 2-1,2-6 157,-2 2-210,-1 0 0,0 0 1,0 0-1,0 0 0,0 0 1,1 0-1,-1 0 1,0 0-1,0 0 0,0 0 1,1 0-1,-1 0 0,0 0 1,0 0-1,0 0 0,0 0 1,1 0-1,-1-1 1,0 1-1,0 0 0,0 0 1,0 0-1,0 0 0,0 0 1,1 0-1,-1-1 0,0 1 1,0 0-1,0 0 1,0 0-1,0 0 0,0-1 1,0 1-1,0 0 0,0 0 1,0 0-1,0-1 0,0 1 1,0 0-1,0 0 1,0 0-1,0 0 0,0-1 1,0 1-1,0 0 0,0 0 1,0 0-1,0-1 0,0 0 39,-1-1-1,1 0 0,-1 1 0,1-1 0,-1 0 1,1 1-1,-1-1 0,0 1 0,0-1 0,1 1 1,-1-1-1,0 1 0,0 0 0,-1-1 0,0 0 0,1 1-25,0 0-1,0 0 0,0 0 1,0 0-1,0 0 0,0-1 1,0 1-1,1 0 0,-1 0 1,1-1-1,-1 1 0,1 0 1,-1-1-1,1 1 0,-1 0 0,1-1 1,0 1-1,0-1 0,0 1 1,0-3-1,0-24-120,-2-2 92,2 29 5,0 0 0,1-1 0,-1 1 0,0 0 1,0 0-1,0 0 0,1 0 0,-1 0 0,1 0 0,-1-1 1,1 1-1,-1 0 0,1 0 0,0 1 0,-1-1 0,1 0 0,0 0 1,1-1-1,-1 1-12,-1 1-1,1-1 1,0 1 0,0-1 0,0 1 0,0 0-1,-1-1 1,1 1 0,0 0 0,0-1 0,0 1 0,0 0-1,0 0 1,0 0 0,0 0 0,-1 0 0,1 0-1,0 0 1,0 0 0,0 1 0,0-1 0,0 0 0,0 0-1,0 1 1,-1-1 0,2 1 0,1 1 23,-1 0 0,1 0 0,-1 1 0,0-1 1,1 0-1,1 4 0,-3-4 33,0 0 1,1 0-1,0 0 1,-1-1-1,1 1 1,0 0 0,4 2-1,-5-4-29,-1 1 1,1-1-1,0 1 1,0 0-1,-1-1 1,1 1-1,-1 0 0,1-1 1,-1 1-1,1 0 1,-1-1-1,1 1 1,-1 0-1,1 0 0,-1 0 1,0-1-1,0 1 1,1 0-1,-1 0 1,0 0-1,0 1 0,0 28-554,-1-10-402,1-18 1025,-13-2-1620,12 0 1479,0 1 0,1 0 1,-1-1-1,0 1 0,0 0 1,0 0-1,1 0 0,-1 0 1,0-1-1,1 1 0,-1 0 1,1 0-1,-1 0 0,1 0 1,0 0-1,-1 0 0,1 1 1,0-1-1,0 0 0,-1 0 1,1 0-1,0 2 0,2 10-1034,9 5-568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35.1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90 480,'-16'0'4235,"16"0"-4226,-1 0 0,1 0 1,0 0-1,0 0 1,0-1-1,-1 1 1,1 0-1,0 0 0,0 0 1,0 0-1,-1 0 1,1 0-1,0-1 1,0 1-1,0 0 0,0 0 1,0 0-1,0 0 1,-1-1-1,1 1 1,0 0-1,0 0 0,0 0 1,0-1-1,0 1 1,0 0-1,0 0 1,0 0-1,0-1 1,0 1-1,0 0 0,0 0 1,0 0-1,0-1 1,0 1-1,0 0 1,0 0-1,0 0 0,0-1 1,0 1-1,0 0 1,0 0-1,1-1 1,3-9-141,-4 9 28,0 0 110,1 0-1,-1 0 1,1 0 0,-1 1 0,1-1-1,-1 0 1,1 0 0,0 0 0,-1 1-1,1-1 1,0 0 0,-1 1 0,1-1-1,0 1 1,0-1 0,0 1 0,0-1-1,0 1 1,-1-1 0,1 1 0,0 0-1,0-1 1,0 1 0,0 0 0,0 0-1,0 0 1,0 0 0,0 0 0,0 0 0,0 0-1,0 0 1,0 0 0,0 1 0,0-1-1,0 0 1,0 1 0,0-1 0,0 0-1,0 1 1,-1-1 0,1 1 0,0-1-1,0 1 1,1 1 0,4 5-53,0 1 0,0 0 0,0 0 0,6 14 0,-1-2 1262,-7-45 139,0-35-1232,-3 57-152,-1-1 1,0 0 0,1 0 0,0 1-1,0-1 1,0 0 0,0 1-1,1-1 1,-1 1 0,1-1-1,0 1 1,2-3 0,-4 5 33,1 1 1,-1 0 0,0 0-1,0 0 1,1 0 0,-1 0-1,0 0 1,0 0 0,1 0-1,-1 0 1,0 0 0,0 0-1,1 0 1,-1 0-1,0 0 1,0 0 0,1 0-1,-1 0 1,0 0 0,0 0-1,1 0 1,-1 0 0,0 0-1,0 1 1,1-1 0,-1 0-1,0 0 1,0 0-1,0 0 1,1 1 0,-1-1-1,0 0 1,0 0 0,0 0-1,0 1 1,1-1 0,-1 0-1,0 1 1,5 7 19,-3-5-29,1 0 0,-2 0 1,1 0-1,0 0 0,-1 1 0,1-1 0,-1 0 1,0 1-1,1 4 0,5 37-2048,-2-5-924,1-17 1461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39.3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79 112 832,'-3'2'75,"1"0"0,0 1-1,0-1 1,0 1 0,0-1 0,1 1-1,-1 0 1,1 0 0,0-1 0,-1 1 0,0 4-1,-3 7 149,5-14-214,0-1 1,0 1-1,0 0 0,1-1 0,-1 1 1,0 0-1,1 0 0,-1-1 0,0 1 1,0 0-1,1 0 0,-1 0 1,0-1-1,1 1 0,-1 0 0,0 0 1,1 0-1,-1 0 0,1 0 1,-1 0-1,0 0 0,1 0 0,-1 0 1,0 0-1,1 0 0,-1 0 1,0 0-1,1 0 0,0 0 5,-1 0 0,0 0 0,0 0 0,1 0 1,-1 0-1,0 0 0,0 0 0,1 0 0,-1 0 0,0 0 0,0 0 0,1 0 0,-1 0 0,0 0 1,0 0-1,1 0 0,-1 0 0,0 0 0,0 0 0,0 0 0,1-1 0,-1 1 0,0 0 0,0 0 1,0 0-1,1 0 0,-1 0 0,0-1 0,0 1 0,0 0 0,0 0 0,1 0 0,-1-1 0,0 1 1,0 0-1,0 0 0,0-1 0,0 1 0,0 0 0,0 0 0,0-1 0,0 1 0,0 0 0,0 0 1,0-2 212,0-7 55,0 2-302,0 0 0,0 0 0,1 0 0,0 0 0,0 0 0,0 1 0,5-14 0,2-2 517,-7 17-513,1-1 0,0 1 0,0 0 0,0 0 0,1 0-1,0 0 1,0 0 0,4-4 0,-3 16 22,-3-3 76,-1 0 1,0 1-1,0-1 1,-1 0-1,1 0 1,-1 0 0,0 0-1,0 0 1,0 0-1,0 0 1,-1 0 0,-2 4-1,-6 20 189,5-3-407,-1 33 0,0 0 18,-46 164-1119,47-203 1029,-11 42-603,12-41-42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40.2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5 171 64,'-1'-6'27,"1"6"-21,0-1 0,0 0 0,0 0 0,0 1 0,0-1 0,0 0 0,0 0 0,0 1 0,0-1 0,0 0 0,1 1 0,-1-1 0,0 0 0,0 1 0,1-1 0,-1 0 0,0 1 0,1-1 0,-1 0 0,1 1 0,-1-1 0,0 1 0,2-1 0,-1-1-10,0 1 1,0-1-1,-1 1 0,1 0 1,0-1-1,0 0 1,-1 1-1,1-1 0,-1 1 1,1-1-1,-1 0 1,0-2-1,3-7 120,-2 9-32,-1 0 0,0 0 0,1 0 0,-1 0-1,0 0 1,-1 0 0,1 0 0,0 0 0,0 0 0,-1 0 0,1 0 0,-1 1 0,0-1-1,0-2 1,0 3-44,1 0 0,-1-1 0,1 1 0,-1 0 0,1 0 0,-1 0-1,0 0 1,1 0 0,-1 0 0,0 0 0,0 0 0,0 0 0,0 0 0,0 0-1,0 0 1,0 1 0,0-1 0,-2-1 0,7-14 904,-4 7-302,1 7-540,-1 0 0,0 0 1,0 0-1,0 1 0,0-1 1,0 0-1,0 0 0,0 0 0,-1 0 1,1 0-1,0 0 0,-1 1 0,0-1 1,-1-3-1,6-3-22,1 41-59,-5-25 8,1 0 1,0 0-1,1 0 0,0-1 1,4 11-1,-2-8 17,-1 0 1,2 16-1,-1 0-868,10 31 1,-8-36-341,1 6-481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08.0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42 1824,'0'0'587,"5"-23"2762,3 4 2245,1 27-5284,-5-4-211,0 0 1,-1 0 0,0 1-1,0-1 1,0 1 0,0 0-1,-1-1 1,0 1-1,0 0 1,2 7 0,1 8 187,3 27 1,-5-29-178,6 89 141,-2-24-369,-6-74-173,0 0-1,1 0 1,1 0 0,5 15-1,-7-22 52,0 1 1,1-1-1,-1 1 0,1-1 0,0 0 1,-1 0-1,1 1 0,4 2 0,-5-4 20,0-1 0,0 1 0,1 0 0,-1 0 0,0-1 0,1 1-1,-1-1 1,0 1 0,1-1 0,-1 0 0,0 1 0,1-1 0,-1 0 0,1 0 0,-1 0-1,1 0 1,-1 0 0,2-1 0,-2 1 102,1 0 0,-1-1 1,0 1-1,0-1 0,0 1 0,1-1 0,-1 0 0,0 0 0,0 1 1,0-1-1,0 0 0,0 0 0,0 0 0,0 0 0,-1 0 0,1 0 0,0 0 1,0 0-1,0-3 0,4-8-575,0 0-1,4-16 1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12.1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19 896,'-4'-3'119,"4"2"-83,-1 0 1,0 0 0,0 0-1,0 0 1,0 0 0,-1 1-1,1-1 1,0 0-1,0 1 1,0-1 0,-1 1-1,1-1 1,0 1-1,0 0 1,-1-1 0,-2 1-1,-34-5 1042,36 5-1011,-1 1 0,1 0 0,-1-1 1,1 1-1,0 0 0,0 0 1,-1 1-1,1-1 0,0 0 0,0 1 1,0-1-1,0 1 0,0-1 1,1 1-1,-1 0 0,1 0 0,-1 0 1,-1 2-1,-5 8 99,-12 23 1,18-32-114,-2 7 20,-1 1 1,1-1-1,1 1 1,0-1-1,0 1 1,-1 13-1,0 69 31,4-92-106,0 0-1,0 0 1,0 0-1,0 0 1,0 0 0,0 0-1,0 0 1,1 0-1,-1 0 1,0 0-1,1 0 1,-1 0-1,1 0 1,-1 0 0,1 0-1,-1-1 1,2 3-1,-1-3 10,-1 1-1,1-1 1,0 0-1,-1 1 0,1-1 1,-1 0-1,1 0 1,0 0-1,-1 1 1,1-1-1,0 0 0,0 0 1,-1 0-1,1 0 1,0 0-1,-1 0 1,1 0-1,0-1 1,-1 1-1,2 0 0,1-1 40,-1 0 0,1 0 0,-1-1-1,1 1 1,-1-1 0,1 1-1,-1-1 1,0 0 0,0 0 0,0 0-1,3-3 1,15-27 422,-15 24-414,0-1 0,8-9-1,-18 32 733,-8 13-884,-8 18 181,14-27 140,-2 0 0,-17 27 0,26-45-221,0 0-1,0 0 0,0 1 1,0-1-1,-1 0 0,1 0 1,0 0-1,0 1 0,0-1 1,0 0-1,-1 0 0,1 0 1,0 0-1,0 1 0,0-1 1,0 0-1,-1 0 0,1 0 1,0 0-1,0 0 0,-1 0 1,1 0-1,0 0 1,0 0-1,0 0 0,-1 0 1,1 0-1,0 0 0,0 0 1,-1 0-1,1 0 0,0 0 1,-5-7 115,2-13 127,2 18-223,1-1 49,-1-3-121,0 1-1,0 0 0,1-1 0,0 1 1,0-8-1,1 12 49,0 1-1,-1-1 0,1 0 1,-1 0-1,1-1 1,-1 1-1,1 0 1,-1 0-1,0 0 1,0 0-1,1 0 1,-1-2-1,3-9 55,-2 9-27,2-2 28,-1-1 0,1 1 1,-1-1-1,0 0 0,-1 0 0,2-9 1,-12 26 357,4-2-270,0 1-1,0-1 1,-5 19-1,7-17 84,-1 0 0,-10 17 0,14-27-282,6-14-325,-3 5 77,1 0-1,0 1 1,0-1-1,1 1 1,0 0-1,0 0 1,1 1-1,0 0 0,0 0 1,0 0-1,8-5 1,15-8-2733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13.0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0 992,'-2'1'59,"1"0"0,-1 0 0,1 0 0,-1 0 0,1 0 0,-1 0 0,1 0 1,0 0-1,-1 1 0,1-1 0,0 1 0,0-1 0,0 1 0,0-1 0,0 1 0,1-1 0,-1 1 0,-1 3 0,-8 14 686,-1-2-300,-4 3 160,2 0 0,-18 37 1,18-28-485,1 0 1,1 0 0,2 1-1,-10 53 1,19-76-140,-22 258 836,22-264-794,0 0 0,0 0 1,1 0-1,-1 0 1,0 0-1,0 0 0,0 1 1,1-1-1,-1 0 0,1 0 1,-1 0-1,1 0 0,-1 0 1,1 0-1,-1 0 0,1-1 1,1 3-1,-2-3-5,1 0 0,-1 0 0,0 0 0,1 1 0,-1-1 0,0 0 0,1 0 0,-1 0 0,0 0 0,1 0 0,-1 0 0,0 0 0,0 0 0,1 0 0,-1 0 0,0 0 0,1 0 0,-1 0 0,0 0 0,1 0 0,-1 0 0,0 0 0,1 0 0,-1-1 0,1 1 3,0-1 0,0 0 0,0 0 1,0 1-1,0-1 0,0 0 0,-1 0 0,1 0 1,0 0-1,0-2 0,2-2-71,-1 1-177,0 0-1,1 0 1,-1 0-1,1 0 1,4-4-1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42.7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46 295 1312,'-38'8'2571,"37"-7"-2609,1-1 40,0 0 1,0-1-1,-1 1 0,1 0 0,0 0 0,0 0 0,-1 0 1,1 0-1,0 0 0,0 0 0,-1 0 0,1-1 0,0 1 1,0 0-1,0 0 0,-1 0 0,1 0 0,0-1 1,0 1-1,0 0 0,0 0 0,-1 0 0,1-1 0,0 1 1,0 0-1,0 0 0,0-1 0,0 1 0,0 0 0,0 0 1,0-1-1,0 1 0,0 0 0,0 0 0,0-1 0,0 1 1,0 0-1,0-1 0,-2-12 169,2 10-120,0-1 1,0 1-1,0-1 0,1 1 0,0 0 0,-1-1 1,3-4-1,-2 6-55,0 1 1,-1-1-1,2 1 1,-1-1-1,0 1 1,0 0-1,0-1 1,0 1-1,1 0 1,-1 0-1,1 0 1,-1 0-1,1 0 1,-1 0-1,1 1 1,-1-1-1,3 0 1,1-2 14,-1 1-1,1-1 1,-1 0 0,0 0 0,0-1 0,0 1-1,-1-1 1,1 0 0,-1 0 0,0 0-1,0 0 1,4-7 0,4-5 9,10-1-308,-14 9 354,13-14 204,-20 21-243,1 1 0,0-1 0,-1 0 0,1 1 0,-1-1-1,1 0 1,-1 1 0,0-1 0,1 0 0,-1 0 0,0 0 0,1 1 0,-1-1 0,0 0 0,0 0 0,0 0 0,0 0 0,0 0 0,0 1 0,0-1-1,0 0 1,0 0 0,0 0 0,0 0 0,-1 0 0,1-1 14,0-75 887,-5 63-320,5 22-832,0 10 194,2 1 1,0-1-1,1 0 0,0 0 1,2 0-1,9 25 0,-10-30 113,5 22-1,0 5-119,4 1 98,3 0-1,21 41 0,-37-80-68,1-1 0,0 1 0,0-1 0,0 1 0,0-1 0,0 0 0,0 1 0,1-1 0,-1 0 0,0 0-1,1 0 1,-1 0 0,1 0 0,-1 0 0,1 0 0,-1-1 0,1 1 0,0 0 0,-1-1 0,4 1 0,-3-1 16,1 0-1,-1 0 1,1 0 0,0 0 0,-1-1 0,1 1 0,-1-1 0,1 0 0,-1 0 0,1 0 0,-1 0 0,0 0 0,5-3 0,1 1-67,1 3-149,-5 1-126,1 0 0,-1 0 1,1 0-1,-1 1 0,0 0 0,0 0 0,0 0 0,0 1 0,0-1 1,0 1-1,0 0 0,-1 0 0,0 0 0,5 6 0,10 14-599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43.8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78 280 1728,'-1'-1'138,"0"0"0,0-1 0,0 1 0,0 0 0,0-1 0,1 1 0,-1-1 0,0 1 0,1-1 0,-1 1 0,1-1 0,0 0 0,-1 1 0,1-4 0,-1 2 92,1-1-1,-1 0 0,0 1 0,0-1 0,-2-3 0,-2-8-10,5 13-207,0 0 0,-1-1 0,0 1 0,1 0-1,-1 0 1,0 0 0,0-1 0,-3-2-1,0-2 42,0 0 0,1 1 0,-5-12 0,-2-6-126,5 2 496,5 20-397,-1-1 0,1 1 0,0-1 0,-1 1 0,0 0 0,1-1 0,-1 1 0,0 0 0,-2-3 0,2 4-23,1 0 1,-1 0-1,1-1 0,-1 1 1,1 0-1,-1 0 1,1 0-1,0 0 1,0-1-1,0 1 0,-1 0 1,1 0-1,0 0 1,1-1-1,-1 1 0,0 0 1,0 0-1,0 0 1,1-2-1,11-25 239,-3 8 29,-8 12-199,-6 19-133,3-3 51,1-1 0,1 1 0,-1-1 0,2 0 0,-1 1 0,3 12 0,2 9 43,2-1 0,12 30 0,-17-51-57,2 9 105,0-1 0,-1 1 0,0 0 0,-2 0 0,1 24-1,2 35 38,11-84-193,-13 9-105,-1 0 0,1 1 0,0-1 1,0 1-1,0-1 0,-1 1 0,1 0 0,0 0 0,-1-1 0,3 3 0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44.7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97 533 736,'-3'-6'143,"1"0"0,0 0 0,0 0 0,0-1-1,1 1 1,0-1 0,1 1 0,-1-1 0,2-12 0,-1 11 108,-1-5-13,-1 0 0,0 0 0,-6-20 0,7 29-171,-27-134 2102,17 76-1720,8 44-425,1 1 0,1-1 0,0 0 0,1 0 0,3-19 0,-2 34-49,0 0 0,0 0-1,1 0 1,-1 0 0,1 0 0,-1 0-1,1 1 1,0-1 0,0 0 0,3-2-1,-4 4 27,0 0-1,0 0 0,-1 0 1,1 0-1,0 0 1,0 0-1,0 1 0,0-1 1,0 0-1,0 1 0,1-1 1,-1 1-1,0-1 1,0 1-1,0-1 0,0 1 1,1 0-1,-1 0 0,0-1 1,0 1-1,1 0 1,-1 0-1,0 0 0,0 0 1,1 1-1,-1-1 0,0 0 1,0 1-1,3 0 0,-3 0 25,0 0-1,-1 0 0,1 0 0,0 0 0,0 0 1,-1 0-1,1 0 0,0 0 0,-1 1 0,1-1 0,-1 0 1,0 0-1,1 1 0,-1-1 0,0 0 0,0 0 0,0 3 1,0 27 87,0-22-153,0-2 91,-1 0 1,0 0-1,0 0 0,0 0 0,-1 0 0,-5 13 0,-2-2 73,-11 19 0,14-26-207,-1 0 1,2 0-1,-1 1 1,2 0 0,-7 23-1,8-16-1595,1 37 0,1-30 1091,-3 36-975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46.2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71 399 1312,'-2'-1'128,"-1"0"-1,0 0 1,0 1 0,0-1-1,1 1 1,-1 0-1,0 0 1,-4 0 0,-16-1 949,22 1-1030,0 0 1,1-1 0,-1 1-1,0 0 1,0-1 0,0 1-1,0-1 1,0 1 0,1 0-1,-1-1 1,0 0-1,0 1 1,1-1 0,-1 1-1,0-1 1,1 0 0,-1 0-1,1 1 1,-2-2 0,2-2 4,-1 0 0,0 1 0,1-1 0,0 0 0,0 1 0,0-1 0,1-5 0,0-2-68,0 1 92,0 1 1,0 0-1,1-1 1,0 1 0,5-12-1,5-23 275,-10 35-293,0-2-17,-1 0 0,1-15 0,3-62 669,0 50-332,-5 36-388,0 0 0,0 0-1,0 0 1,0 1-1,0-1 1,1 0-1,-1 0 1,1 0-1,-1 1 1,1-1 0,-1 0-1,1 0 1,0 1-1,0-1 1,0 1-1,0-1 1,0 1-1,1-1 1,-1 1 0,0 0-1,1-1 1,-1 1-1,4-2 1,-5 3 10,0 0 1,1 0-1,-1 0 1,0 0-1,1 0 1,-1 0-1,0 0 1,1 0-1,-1 0 1,1 0-1,-1 0 1,0 0-1,1 0 1,-1 1-1,0-1 1,1 0-1,-1 0 1,0 0-1,1 0 1,-1 1-1,0-1 1,0 0-1,1 0 1,-1 1-1,0-1 1,0 0-1,1 1 1,-1-1-1,0 0 1,0 1-1,0-1 1,0 0-1,1 1 0,-1-1-6,2 3-30,0 0 0,0 1 0,0-1 0,0 1-1,-1-1 1,1 1 0,-1-1 0,0 1-1,0 0 1,0 0 0,0 5 0,1 8 221,-2 22-1,0-23-33,-1 4 48,-1 1 0,0-1 0,-8 30 0,-22 59-157,6-25-96,24-80-198,1 0 1,1 0-1,-1 0 1,0 1-1,1-1 1,0 0-1,0 0 1,0 0-1,0 0 1,1 0-1,0 0 1,2 7 0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7:54.0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1 224,'3'4'94,"0"0"-1,0 0 1,0 0 0,0 0-1,6 4 1,0 1 286,13 18 1,-20-25-324,0 1 104,-1-1-1,1 1 1,0 0-1,-1 0 1,0 1 0,2 3-1,-3-5-131,0 0 1,0-1-1,0 1 0,0-1 1,0 1-1,-1-1 0,1 1 1,-1-1-1,1 1 0,-1-1 1,1 1-1,-1-1 0,0 0 1,1 1-1,-1-1 0,-1 2 1,1-2-71,0 0 1,1 1 0,-1-1 0,1 1-1,-1-1 1,1 0 0,0 1 0,-1-1-1,1 1 1,0 2 0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8:00.5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763 113 1248,'0'0'389,"-10"-12"699,-6 3-343,13 7-659,0-1 0,0 1 0,-1 1 0,1-1 0,-1 1 0,0-1 0,1 1 0,-1 0-1,0 0 1,0 1 0,-5-1 0,6 0 35,-1 0-1,0 1 1,0-1-1,1 0 0,-1-1 1,0 1-1,1-1 1,-7-3-1,6 2 34,0 1-1,-1 0 0,1 0 0,-9-2 1,6 2-35,0 0 0,1 0 0,-8-4 0,7 3-87,1 1 1,0-1 0,-1 1 0,-7-1 0,-7 2-76,16 1 106,1 0 1,0 0-1,-1 0 0,1-1 0,0 0 1,-9-2-1,0 0 209,12 3-239,-1 0 1,1 0 0,0 0-1,-1 0 1,1-1 0,0 1-1,0 0 1,0-1-1,-1 1 1,1-1 0,0 0-1,-1 0 1,1 0-22,0 1 0,0-1 1,0 1-1,0-1 0,0 1 0,0-1 0,0 1 1,0 0-1,0-1 0,0 1 0,0 0 0,0 0 1,0 0-1,0 0 0,-2 0 0,-9-2 70,10 1-85,0 1 0,0 0-1,0-1 1,0 1 0,0 0-1,0 0 1,0 0-1,0 1 1,0-1 0,0 0-1,0 1 1,0-1-1,0 1 1,0 0 0,1 0-1,-1-1 1,0 1 0,0 0-1,1 0 1,-1 1-1,-1 1 1,-18 7-83,19-9 110,0 0 0,0-1 0,0 1 0,1 0 0,-1 0 0,0 1-1,-3 1 1,4-1-4,-1-1-1,0 0 1,0 1-1,0-1 1,1 0-1,-1 0 1,-3 1-1,-12 6 117,15-7-102,0 0 0,0 1 0,0-1 0,1-1 0,-1 1 0,0 0 0,-1 0 0,1-1 0,0 1 0,0-1 0,-3 1 0,3-1-19,-1 1 0,1-1 0,0 1-1,0 0 1,-1 0 0,1 0 0,0 0 0,0 0 0,-3 3 0,-13 5 12,6-3-129,11-5 173,-1 0 1,0 0-1,1 0 0,-1 0 1,0 0-1,0 0 0,0-1 1,0 1-1,0-1 0,-2 1 1,-26 9 280,25-8-414,1 0 0,-1 0 0,1 0 0,-1 0-1,-5 5 1,4-3 72,-44 38 278,44-39-234,1 1 0,0 0 1,-7 8-1,10-11-52,1 0 0,-1 1 1,1 0-1,0-1 0,0 1 0,-1 0 1,1 0-1,1 0 0,-1-1 0,0 1 1,0 0-1,1 0 0,-1 0 0,0 4 1,1 0 9,-1-1 1,0 1 0,0-1-1,-3 8 1,2-7 0,1 0 0,0-1 0,-1 1 0,1 8 0,-7 44 392,7-43-363,0-1 1,-7 27-1,4-27-21,2 0-1,0 1 0,-1 14 0,3 109 193,1-132-206,-1-1 0,1 0 0,0 0-1,0 0 1,0 0 0,1 0-1,-1 0 1,1 0 0,1 0 0,-1-1-1,1 1 1,-1-1 0,1 0 0,1 0-1,-1 0 1,1 0 0,-1 0 0,7 4-1,17 14-29,-19-15-7,-1-1 0,1 0 0,12 6-1,-9-5 68,0 0-1,20 18 0,9 6 63,-33-26-32,-1 0 0,1 1 0,-1-1 0,0 1 0,7 10-1,23 36 72,-30-43-229,5 11 175,7 9-130,-16-27 67,-1-1 1,1 1-1,0-1 1,-1 1-1,1-1 1,0 0-1,0 0 1,0 0 0,0 0-1,0 0 1,0 0-1,0-1 1,0 1-1,0-1 1,1 1-1,-1-1 1,0 0-1,0 0 1,0 0 0,1 0-1,-1 0 1,0 0-1,0-1 1,0 1-1,1-1 1,-1 1-1,0-1 1,0 0-1,2-1 1,4-2-26,0 0 1,0-1-1,0 1 0,0-2 0,11-10 1,23-19 90,2 2 1,0 2-1,2 1 0,78-36 1,-111 59-55,0 0 1,21-18-1,-20 15-16,-7 4 10,0 0 0,0 0-1,0 0 1,-1-1 0,0 0-1,0-1 1,-1 1 0,0-1-1,0 0 1,-1 0 0,0-1-1,0 1 1,-1-1 0,0 0-1,0 0 1,-1 0 0,0 0-1,0-11 1,0-14-28,3-33-105,-4 56 132,-1 0 0,0 0 0,0-1 0,-1 1-1,0 0 1,-1 1 0,0-1 0,-1 0 0,0 0 0,-1 1 0,0 0-1,-7-14 1,4 14-8,-1 1-1,1 0 1,-1 1-1,-1 0 1,1 0-1,-1 0 0,-1 1 1,1 1-1,-1 0 1,-14-7-1,17 10-3,0-1-1,0 1 1,-1 0 0,1 1-1,-1 0 1,1 0 0,-1 0-1,-9 0 1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28:01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346 42 2976,'-22'-12'1120,"14"9"-896,-5-5-32,8 4 320,-7 0-320,-1 1 64,-9-2-160,-4 2 96,-4 3-128,-5 3 128,-3 5-128,-1 3-320,-5 5 160,6 7-1760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21.3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1 327 576,'3'-7'73,"-2"6"-55,0 0-1,0-1 1,-1 1 0,1 0-1,-1-1 1,1 1 0,-1 0-1,1-1 1,-1 1-1,0 0 1,0-1 0,0 1-1,0-2 1,8-18 386,-2 7-125,-6 12-226,1 0 0,0 0 1,-1-1-1,1 1 0,-1 0 1,0 0-1,0 0 0,0-1 1,0 1-1,0 0 0,0 0 1,-1 0-1,1 0 0,-1-1 1,0 1-1,1 0 0,-1 0 1,0 0-1,-2-3 0,3 5-62,0-1 0,-1 1 0,1 0 0,0-1 0,0 1-1,0-1 1,0 1 0,0 0 0,0-1 0,0 1 0,0-1 0,0 1-1,0 0 1,0-1 0,0 1 0,0-1 0,0 1 0,1 0 0,-1-1 0,0 1-1,0 0 1,0-1 0,1 1 0,-1 0 0,0-1 0,0 1 0,1 0-1,-1-1 1,0 1 0,0 0 0,1 0 0,-1-1 0,0 1 0,1 0-1,-1 0 1,1-1 0,-1 1 13,1 0 0,-1-1 0,1 1 0,-1 0 0,1-1 0,-1 1 0,1-1 0,-1 1 1,0-1-1,1 1 0,-1-1 0,0 1 0,1-1 0,-1 0 0,0 1 0,0-1 0,1 1 0,-1-2 0,0 1 2,1 0 0,-1 0 0,0 0 0,1 0 0,-1 0 0,1 0 0,0 0 0,-1 0 0,1 0 0,0 0 0,-1 0 0,3-1 0,5-10 300,-2-1-230,-5 12-85,0 0 1,0 0-1,-1 0 0,1 0 0,-1 0 0,1-1 0,-1 1 0,1 0 0,-1 0 0,0-1 1,1 1-1,-1 0 0,0-2 0,5-19 461,-4 20-378,0-1 0,0 1 0,0-1 0,-1 0 0,1 1 0,-1-1 0,1 1 0,-1-1 0,0 0 0,0 1 0,0-1 0,-1 0 0,0-3 0,0 3-74,1 0 0,-1 1 0,1-1 0,0 1 0,0-1 0,0 0 0,0 1 0,1-5 0,1-11 288,-2 17-270,0 1-1,-1-1 1,1 0 0,0 1 0,0-1-1,0 0 1,-1 1 0,1-1 0,0 0-1,-1 1 1,1-1 0,0 1 0,-1-1-1,1 1 1,-1-1 0,0 0 0,0 0-2,1 1-1,-1-1 1,0 0 0,1 0 0,-1 1 0,1-1-1,-1 0 1,1 0 0,0 0 0,-1 0 0,1 1 0,0-1-1,0 0 1,-1 0 0,1 0 0,0 0 0,0-1 0,0-2-190,1 6 122,2 14 163,1 25-82,-4-19-149,-4 96 358,-4-49-153,8-49-146,0-18 59,1 0-1,-1 0 1,0 0 0,0 0-1,0 0 1,0 0 0,0 0-1,0 0 1,-1 0 0,1 0-1,-1 1 1,0-1 0,1-1-1,-3 5 1,14-9-83,-10 2 89,-1-1 0,1 1 1,0 0-1,-1 0 0,1-1 1,0 1-1,-1 0 0,0-1 1,1 1-1,-1 0 0,0-3 1,4-9-4,4-10-150,-8 22 168,1 0 0,-1 0 1,0 0-1,0 0 0,1 0 1,-1-1-1,0 1 0,0 0 1,0 0-1,0 0 0,0 0 1,-1-2-1,1-8-94,6-12 54,5-15 63,-3 3-130,-4 14 59,1-12-302,-5 31 358,1 0 0,-1-1 0,0 1 0,1 0-1,-1-1 1,0 1 0,-1-3 0,1-3 89,0 7-26,0 21-127,2-5-191,-1 1 1,-1 0 0,-1 20-1,-1 7-286,1 21-1171,-3-29 634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24.76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1984,'31'7'3312,"-29"-6"-3207,0 0 1,0-1-1,1 1 1,-1 0 0,0 0-1,0 1 1,0-1-1,0 0 1,0 1-1,0-1 1,-1 1-1,1-1 1,0 1 0,-1 0-1,2 2 1,1 2-49,-2 0 0,1 0 0,0 0 0,1 7 0,8 19-127,-3-14 197,-1 0 0,0 1 0,-1-1 0,-2 1 0,6 31 0,-7-15 239,0 41-1,-17 150-152,8-117 99,-3 23 235,4 87-307,5-131 117,-1-71-320,4 167 291,-1-145-168,2 0-1,16 64 0,-12-64-24,-5-21-13,1 0 0,12 29 0,36 76 174,45 91 134,-89-196-365,1 0 0,1-1 1,0-1-1,1 0 0,1 0 1,1-1-1,22 19 0,46 42 109,-30-26 116,51 50 542,-80-76-675,30 37 0,10 11-135,-26-37 153,2-1 0,1-2-1,67 39 1,-74-49-107,20 10 29,-7-6-122,-2 2 0,70 57-1,-72-53-36,136 89 373,-28-23-121,103 83 247,-225-161-392,1-1-1,0-1 1,2-2-1,0-1 0,46 15 1,-19-12-36,176 48 163,-159-48-133,122 25 221,-38-20-57,43 8-102,-24 10 312,-109-24-298,34 13-211,-53-16 148,57 25 0,29 8 52,-12-5-152,-47-14 53,-15-4 76,-39-14-4,40 12 0,46 1 109,137 11 0,-133-21-286,0 2 457,-45-7-399,25 2 111,-3-7 14,124 6-134,-23-7 246,-32-2-268,-44 3 133,67 3-237,-104-5 198,-49-2 30,48 6 0,-30-1 144,1-2 1,82-7 0,-9 0-170,-59 5-1,134 3-93,-99-1 37,44 4 105,35 13-565,-136-16-722,6 2-4485,-33-5 994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22.7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1 1248,'-3'6'76,"0"1"0,0-1 0,0 1 0,1 0 0,0 0 0,0 0 0,1 0 0,-1 9 0,-7 29 605,-8 8 253,15-49-907,1 0-1,0 0 1,0 0 0,1 0 0,-1 0 0,1 1 0,0-1 0,0 0 0,0 0 0,0 0 0,1 0 0,0 0 0,0 0 0,0 0 0,0 0 0,0 0 0,3 4 0,1 1 12,-2-1 24,1 0 1,0 0 0,1-1 0,0 1 0,0-1-1,11 11 1,-13-15 63,-1 1 0,1-1 1,-1 0-1,0 1 0,3 5 245,-3-9-319,2 1 106,-4-1-153,0 0 0,1 1 0,-1-1 0,0 1-1,1-1 1,-1 1 0,0-1 0,0 0 0,1 1 0,-1-1 0,0 1-1,0-1 1,0 1 0,1-1 0,-1 1 0,0 0 0,0-1 0,0 1-1,0-1 1,0 1 0,0-1 0,0 1 0,-1 1-9,1 0-1,0-1 1,0 1 0,-1 0-1,1-1 1,-1 1 0,0 0-1,0 1 1,-4 11 203,-3 3-46,7-16-95,0 1 0,0-1 1,0 1-1,1-1 0,-1 1 0,0 0 0,1-1 0,-1 1 1,1 0-1,0 0 0,-1-1 0,1 4 0,-5-17 357,7-6-563,0 0-1,1 0 1,1 0-1,9-26 1,-1 3-647,0-3-576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14.7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157 279 1056,'-9'-11'308,"2"0"-1,-1-1 1,2 0 0,-7-16-1,-17-54 903,25 66-1249,-24-57 1405,27 69-1267,1 0 1,-1 0-1,0 0 0,0 0 1,-4-4-1,6 8-80,0-1-1,0 1 1,-1-1-1,1 1 0,0 0 1,-1-1-1,1 1 0,-1 0 1,1-1-1,0 1 1,-1 0-1,1 0 0,-1 0 1,1-1-1,-1 1 0,1 0 1,-1 0-1,1 0 0,-1 0 1,1 0-1,-2 0 1,2 0-14,-1 0 0,0 1 1,1-1-1,-1 0 1,0 1-1,1-1 0,-1 1 1,1-1-1,-1 1 1,1 0-1,-1-1 1,1 1-1,-1-1 0,1 1 1,-1 0-1,1-1 1,0 1-1,0 0 0,-1 1 1,-3 9-20,1 1 0,1 0 1,0-1-1,0 1 0,1 0 0,0 0 0,3 21 1,-2-4-59,5 153 147,-8-153 85,2-24-187,0-1 0,0 1-1,1-1 1,-1 1 0,1-1 0,1 1-1,-1-1 1,2 9 0,-1-11-81,0-1 0,-1 1 0,1-1 1,0 0-1,0 0 0,0 1 0,1-1 1,-1 0-1,0 0 0,0 0 0,1 0 0,-1 0 1,0-1-1,1 1 0,-1 0 0,1-1 0,-1 1 1,3 0-1,13 5-1972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17.7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276 153 736,'-1'-3'42,"0"-1"0,1 1 0,-1 0 0,1-1-1,0 1 1,0-1 0,0 1 0,0-1 0,1 1 0,-1 0 0,1-1 0,0 1 0,2-6 0,-1 3 9,-1 1 0,0 0 0,1-10 0,2-10 75,8-18-110,-20 62 491,-18 34 0,9-19-6,-70 134 1557,28-56-1338,30-58-530,12-23-130,1 1-1,-22 61 0,34-80 35,5-15 40,6-24-20,14-64-26,27-140 357,-46 219-465,0-6-137,7-22-1,-7 34 128,-1 0 0,1 0-1,0 0 1,1 1 0,-1-1-1,1 1 1,0-1-1,6-6 1,7-4-711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24.4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63 160,'0'0'1,"0"0"0,0 0 0,0 0 0,0 0 0,0 0 1,-1 0-1,1 0 0,0 0 0,0 0 0,0 0 0,0 0 0,-1 0 0,1 0 0,0 0 0,0 0 0,0 0 0,0 0 1,0 0-1,0 0 0,-1 0 0,1 0 0,0 1 0,0-1 0,0 0 0,0 0 0,0 0 0,0 0 0,-1 0 1,1 0-1,0 0 0,0 1 0,0-1 0,0 0 0,0 0 0,0 0 0,0 0 0,0 0 0,0 1 0,0-1 0,0 0 1,0 0-1,0 0 0,0 0 0,0 0 0,0 1 0,0-1 0,4 10 139,2 3-11,11 25-49,-17-37-38,0 0 0,1-1 0,-1 1 0,0 0 0,0-1 0,0 1 0,1 0 1,-1-1-1,0 1 0,1-1 0,-1 1 0,0-1 0,1 1 0,-1 0 0,1-1 0,-1 0 0,1 1 0,-1-1 0,1 1 0,-1-1 0,1 0 1,0 1-1,-1-1 0,1 0 0,-1 1 0,1-1 0,1 0 0,-1 0-40,1 0 1,0 0-1,0 0 0,-1 0 1,1 0-1,0 0 0,0-1 1,-1 1-1,1-1 0,2-1 0,1 0-23,-1 0 0,0 0 0,1-1 0,-1 1 0,0-1 0,-1 0 0,6-6 0,8-8 228,-14 15-158,0-1 0,0 0 0,0 0 0,0 0 0,4-7 0,-6 7-55,1 0 0,1 0-1,-1 1 1,0-1 0,1 1 0,2-3-1,12-12 3,-13 14 29,-1 0-1,1 0 1,0 0 0,0 1-1,0-1 1,1 1 0,5-2-1,1 2-110,-10 1 122,4-4 217,-4 4-173,-2 9 11,-1-3-109,0 0 1,0 0 0,-1 0-1,0 0 1,-5 7-1,5-9 39,0 2 1,0-1-1,1 0 0,-1 1 0,1-1 0,0 1 0,1-1 0,-2 7 0,-53 305 27,39-250-705,7-32-579,7-19 761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25.3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1 832,'-6'9'975,"6"-9"-933,0 0 0,-1 1 1,1-1-1,0 0 0,0 1 1,0-1-1,0 1 0,0-1 1,-1 0-1,1 1 1,0-1-1,0 1 0,0 4 39,0 1 0,0-1-1,0 0 1,1 0 0,0 1-1,0-1 1,0 0 0,0 0-1,1 0 1,0 0 0,0-1-1,1 1 1,-1 0 0,1-1-1,3 6 1,8 7 51,-12-14-298,0 1 0,1-1 0,-1 0-1,1 0 1,0 0 0,0 0-1,0 0 1,0-1 0,0 1 0,0-1-1,1 0 1,-1 0 0,1 0 0,0 0-1,7 2 1,6-4-474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26.3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1 736,'5'8'256,"-5"-5"-192,9 8 0,-1 0 384,0 8-256,6 8 128,2 12-192,-3 7 0,5 8-64,-6-2-192,3-1 64,-3-1 320,1-1-160,-5-11-768,2 0 320,2-10-480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30.6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25 576,'-4'-8'192,"4"3"-128,-5 2-32,10 0-320,-1-2 32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31.4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1 1056,'2'23'602,"-1"-19"-581,0 0-1,-1 0 0,0-1 1,0 1-1,0 0 1,0 0-1,0 0 0,-1-1 1,1 1-1,-3 7 1,-2 3 163,1 1 1,0 0 0,1 0 0,0 0 0,2 0 0,0 0 0,0 0 0,1 1 0,1-1-1,1 0 1,4 19 0,-3-13-156,-1 1-1,-1 1 1,-2 25 0,1-9-106,-1-26 142,1 1 1,-6 21-1,5-29-10,0-1 1,0 0-1,-1 1 0,0-1 0,0 0 0,-1 0 0,1 0 1,-8 9-1,7-7 140,2-7-195,1 0-1,0 0 0,0 1 0,0-1 1,0 0-1,0 0 0,0 1 1,0-1-1,0 0 0,0 0 1,-1 0-1,1 1 0,0-1 1,0 0-1,0 0 0,0 0 0,-1 1 1,1-1-1,0 0 0,0 0 1,0 0-1,-1 0 0,1 0 1,0 0-1,0 0 0,-1 1 1,0-1 164,1-12-697,-1 0 612,0 0 0,-3-15 1,1 15-80,1 0 1,0-16 0,-11-138 21,5 98-103,2 33-170,4 22 169,0-1 1,0-15-1,1 23 68,1-1-1,-1 1 1,-1 0-1,1 0 1,-1 0-1,-4-11 172,-3 21 237,8 3-402,-1-1 0,1 0 0,0 1 0,1 0 0,0 6 0,7 93 374,0 0 73,4 62-295,-7-132-192,-3 12 353,-1-35-607,0 0 0,1 1 0,1-1 0,4 21 0,-5-32 128,0-1-1,0 1 1,-1 0 0,1 0-1,0 0 1,1-1-1,-1 1 1,0 0 0,2 1-1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32.4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1 640,'-2'4'27,"1"0"-1,0 0 1,0 0 0,1 0 0,-1 0-1,1 0 1,0 0 0,0 1 0,0-1-1,1 0 1,-1 0 0,3 6-1,1 28 326,-4 37 270,5 235-204,-4-256-130,-2-1 0,-2 0 0,-19 96 0,12-99-416,10-48 125,0 0 1,0-1 0,-1 1 0,1 0 0,-1-1 0,1 1-1,-1-1 1,0 1 0,1-1 0,-1 1 0,0-1-1,0 1 1,0-1 0,0 0 0,0 1 0,-1-1 0,1 0-1,0 0 1,-2 2 0,0-2-2,0 0 0,0 0 1,1 0-1,-1 0 0,0 0 0,0 0 0,0-1 1,0 1-1,0-1 0,-5 0 0,7 24-2769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33.1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1 832,'5'14'283,"0"0"-1,3 22 1,17 286 533,-25-256-109,-3 0 1,-19 120 0,21-184-696,1 2 0,-1-1 1,1 1-1,-1-1 1,0 0-1,0 0 1,0 1-1,0-1 0,-1 0 1,1 0-1,-3 3 1,4-6-14,0 0 1,-1 0-1,1 0 1,0 0-1,0 1 1,0-1-1,0 0 1,0 0-1,-1 0 1,1 0-1,0 0 1,0 0-1,0 0 1,0 0-1,-1 0 1,1 0-1,0 0 1,0 0-1,0-1 1,0 1-1,0 0 1,0 0-1,-1 0 1,1 0-1,0 0 1,0 0-1,0 0 1,0 0-1,0 0 1,0 0-1,-1-1 1,1 1-1,0 0 1,0 0-1,0 0 0,0 0 1,0 0-1,0 0 1,0-1-1,0 1 1,0 0-1,0 0 1,0 0-1,0 0 1,0 0-1,0-1 1,-3-7-8,3 8 8,-4-18 0,1 0 0,1-1 0,0-19 0,1 10 0,-6-194 80,6 190-166,-10-108 55,8 129-246,2 17-310,1 23-647,0-25 1097,0 33-663,0 5-128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27.7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500 2 992,'0'1'1093,"-5"-2"-664,1 0 0,0 1-1,0 0 1,-1 0 0,1 0-1,0 0 1,-5 2-1,-121 33 4852,108-28-5136,-1 1-1,2 0 0,-1 2 0,1 1 1,1 1-1,-27 19 0,37-22-78,1 0 1,0 0-1,0 1 0,1 0 1,-9 14-1,5-5 41,1 0-1,-10 26 1,-16 52 77,34-87-186,1 1 1,0-1 0,0 1 0,1-1 0,0 1 0,0-1 0,3 17 0,-1-20-1,0-1 0,1 1-1,0-1 1,0 0 0,0 0 0,1 0 0,0 0 0,0 0 0,0-1 0,1 1 0,0-1 0,0 0 0,1 0 0,-1 0 0,1-1 0,0 1 0,0-1 0,0 0 0,9 4 0,3 1 124,1-1 0,0-1 0,0-1 1,1 0-1,23 3 0,-15-4-9,1-2 0,-1-1 0,1-1 0,-1-1 0,35-6 0,-41 4-106,1-2-1,0-1 0,-1 0 1,0-2-1,0 0 0,-1-2 1,0 0-1,31-20 0,-46 25 45,1 0-1,-1-1 1,0 0-1,0 0 1,-1 0-1,1-1 1,-1 1-1,0-1 1,-1 0-1,1 0 0,-1-1 1,-1 1-1,1 0 1,-1-1-1,0 0 1,0 0-1,-1 0 1,0 1-1,0-1 1,-1 0-1,0-11 1,-2 0 59,0 0 0,-1 0 0,0 0 1,-2 1-1,0 0 0,-1 0 1,-9-18-1,3 10-265,-28-46 1,35 63 155,-1 0 1,0 0 0,-1 1 0,0 0-1,0 0 1,0 1 0,-1 0-1,0 0 1,-9-4 0,1 1 24,-1 1 1,0 1 0,-1 1-1,1 0 1,-1 2-1,0 0 1,-1 1 0,1 0-1,-30 1 1,36 2-117,-5-1-374,-1 1-1,0 1 1,0 1-1,1 0 1,-1 1-1,-27 9 1,42-11-85,-12 5-510,15-6 963,0 0-1,0 0 0,-1 0 0,1 0 0,0 0 1,0 0-1,-1 1 0,1-1 0,-2 4-1760,1-4 1760,1 1 0,0-1 0,0 0 1,0 0-1,1 1 0,-1-1 0,0 0 0,0 0 1,0 1-1,0-1 0,0 0 0,0 0 0,0 1 1,0-1-1,0 0 0,1 0 0,-1 1-195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00:30:35.7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1 576,'1'0'11,"-1"0"0,0 1 0,1-1 0,-1 0 1,0 1-1,0-1 0,1 0 0,-1 1 0,0-1 0,0 1 0,0-1 0,0 1 1,1-1-1,-1 1 0,0-1 0,0 1 0,0-1 0,0 0 0,0 1 0,0-1 0,0 1 1,0 0-1,0 18 146,-1-13 182,5 30 604,-2-31-895,-1 1 0,-1 0 0,1 0 1,-1 0-1,0 0 0,0 0 0,-1 0 0,-1 7 0,-6 34 144,3-13 80,-17 99 843,5-14-581,5-25-71,0-10-100,7-45-265,-1 1-1,-18 55 1,19-73-119,4-17 65,0 0 0,0-1 0,-1 1-1,1-1 1,-1 1 0,0-1 0,0 1-1,-4 4 1,6-9-28,0 0 0,0 1 0,0-1 1,0 0-1,0 0 0,0 0 0,0 0 0,-1 1 0,1-1 0,0 0 0,0 0 0,0 0 0,0 0 1,-1 1-1,1-1 0,0 0 0,0 0 0,0 0 0,-1 0 0,1 0 0,0 0 0,0 0 0,-1 0 1,1 0-1,0 0 0,0 0 0,0 0 0,-1 0 0,1 0 0,0 0 0,0 0 0,-1 0 0,1 0 1,0 0-1,0 0 0,0 0 0,-1 0 0,1 0 0,0 0 0,0-1 0,0 1 0,-1 0 0,1 0 1,0 0-1,0 0 0,0 0 0,0-1 0,-1 1 0,1 0 0,0 0 0,0 0 0,0-1 0,0 1 1,0 0-1,0 0 0,0 0 0,0-1 0,0 1 0,-1 0 0,1 0 0,0-1 0,-2-17 533,14-253 293,-8 235-781,-1 0-539,2 1 0,1 0 0,12-39 1,-1 34-2051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28.3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30 3712,'-5'-30'4789,"6"46"-4496,5 27 0,1 0-47,14 140 506,8 66-185,2 15 199,-17-182-315,41 132 0,-50-196-462,-1 0 1,2 22 0,5 19-434,-10-51-47,0-1 0,-1 1 0,0 0 0,0-1 0,0 1 0,-3 13 0,-1 19-2610,4-21 290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29.81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 84 2912,'-4'-5'1201,"4"4"-1139,0 1 0,-1-1 0,1 1 0,0 0 1,0-1-1,-1 1 0,1 0 0,0-1 0,-1 1 0,1 0 0,0 0 0,-1-1 0,1 1 0,0 0 0,-1 0 0,1-1 0,-1 1 0,1 0 0,-1 0 0,1 0 0,0 0 0,-1 0 0,1 0 0,-1-1 0,-12-7 3682,20 3-3229,-4 2-395,0 1-1,0 0 0,0 0 1,0 1-1,5-3 1,74-19 482,-1 4 86,-75 18-619,-1 0 0,1 1-1,-1 0 1,0-1-1,1 2 1,-1-1-1,1 1 1,-1-1 0,0 2-1,10 2 1,-12-3-46,-1 0 0,0 0 0,0 0 0,0 0 0,0 1 0,0-1 0,-1 1 0,1-1 0,0 1 0,-1 0 0,1-1 0,-1 1 0,1 0 0,-1 0 0,0 0 0,0 0 0,0 0 0,0 1 0,0-1 0,0 0 0,-1 0 0,1 1 0,-1-1 0,1 0 0,-1 0 0,0 5 0,0 13 7,-2 0 0,0 0 0,-1-1 0,-1 1 0,0-1-1,-2 0 1,0 0 0,-1 0 0,-1-1 0,-1 0 0,-1-1 0,0 0 0,-1 0-1,-23 26 1,23-30 19,9-10-20,1-1 1,-1 0-1,1 0 1,-1 0-1,1-1 1,-1 1 0,0 0-1,0-1 1,0 1-1,0-1 1,0 1 0,0-1-1,-1 0 1,1 0-1,0 0 1,0 0-1,-1 0 1,1-1 0,-5 1-1,-16 4 265,23-5-374,-9 4-688,7-3 760,1 1 0,-1 0 1,0-1-1,1 0 0,-1 1 0,0-1 1,0 0-1,-4 2 0,-7 5-125,12-7 139,1-1 1,0 0-1,0 0 0,0 0 1,0 0-1,0 0 0,0 0 1,0 0-1,0 0 0,0 1 1,0-1-1,0 0 0,0 0 1,0 0-1,0 0 0,0 0 1,0 0-1,0 0 0,0 1 1,0-1-1,0 0 0,0 0 1,0 0-1,0 0 0,0 0 1,0 0-1,0 0 0,0 1 1,0-1-1,0 0 0,0 0 1,0 0-1,0 0 0,0 0 1,0 0-1,0 0 0,0 0 1,0 1-1,0-1 0,1 0 1,-1 0-1,0 0 0,0 0 1,0 0-1,0 0 0,0 0 1,0 0-1,0 0 0,1 0 1,-1 0-1,0 0 0,0 0 1,0 0-1,0 0 0,0 0 1,0 0-1,7 2-8,-7-2 32,34-7 733,-12 3-470,26-8 0,-33 8-318,0 0-1,1 0 1,-1 2-1,22-2 1,60 11-112,-95-7 151,17 2-334,0-2 1,19-1 0,11-4-3939,-48 5 3997,0 0-1,0-1 1,0 1 0,0 0-1,0 0 1,0-1 0,0 1-1,0-1 1,0 1 0,0-1-1,0 1 1,0-1 0,0 0-1,1-1 1,4-9-2944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30.6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0 2720,'6'5'3239,"9"8"955,-7-3-4342,-6-7 235,1 1 0,-1-1 0,1 0 0,0 0 0,0 0 1,0 0-1,0 0 0,0-1 0,1 1 0,-1-1 0,1 0 0,0 0 0,3 2 0,1-1 94,0 0 0,0 0 0,0-1-1,1 0 1,11 1 0,70 2 640,70 11 129,-134-11-934,-18-3-228,-1 0 0,1-1 0,12 1 0,5-2-4743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31.2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43 1728,'-7'-7'8712,"10"11"-7264,14 1-862,-6-4-291,-1-1 0,1 0 0,0-1 0,20-4-1,3-1 115,235-25 44,-258 30-604,0 0-1,0 1 1,0 0 0,-1 1-1,1 0 1,13 3 0,-19-2-333,0-1 0,0 1 0,0 0 0,0 0 0,0 0 0,0 1 0,-1 0 0,1 0 0,-1 0 0,0 0-1,0 1 1,0-1 0,0 1 0,4 6 0,-1 2-1361,-6 6-720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25.4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719 59 640,'10'4'2933,"-20"-3"-1999,0-1-991,-3 0 343,1 0 0,-1 1 0,-22 4 0,18-4-383,16-1 113,-1 0 0,1 0 1,-1 0-1,0 0 0,1 0 0,-1 0 0,1 1 0,-1-1 0,1 0 0,-1 1 0,-2 1 0,-18 3 685,10-2-692,2 0 14,5-1-8,1-1 1,-1 1 0,1-1 0,-1 0 0,0 0 0,0-1-1,-5 1 1,-6-1 178,11 1-177,1-1-1,-1 1 1,0-1 0,0-1 0,1 1 0,-1-1 0,0 1 0,1-1 0,-7-2 0,-5 0 262,6 2-286,-9-2 126,-1 0 1,1 1 0,-31 2-1,47 0-107,-9-3 30,11 2-32,0 1 0,0 0 0,0-1-1,0 1 1,0 0 0,0 0 0,0 0 0,0 0 0,0-1-1,0 1 1,0 0 0,1 1 0,-1-1 0,0 0 0,0 0-1,0 0 1,-2 1 0,1 0 16,0 0 0,-1 0-1,1 0 1,-1-1 0,1 1-1,-1-1 1,1 1 0,-1-1 0,1 0-1,-1 0 1,-3 0 0,-31-7 267,8 1-79,-96-3 618,109 8-730,14 0-113,-1 1-1,0 0 1,1 0 0,-1-1 0,0 1-1,1 1 1,-1-1 0,0 0 0,-4 2-1,4-1-221,4-2 123,5-2 59,7-2 111,-1 0 0,18-10 1,-18 9-100,0 0 0,21-7 0,-27 11 5,0 1 0,0 0 0,-1 0 0,1 1 0,0-1 0,0 2 0,0-1 0,11 2 0,0 2 67,27 10 0,-9-2 47,-17-5-135,-14-5 69,-1-1-1,1 1 1,0-1-1,-1 0 1,5 1-1,-3-1 5,-1 0 0,0 0-1,0 1 1,8 3 0,-8-3-29,-1 0 1,1-1-1,-1 1 1,1-1 0,0 0-1,-1 0 1,1 0-1,6 0 1,29 3-33,-23-3 86,0 1-1,0 1 1,17 4-1,19 3-105,4 1 22,-34-7 62,-1 0 0,35 1-1,43 1 2,-67-2-100,-25-3 86,28 10 803,-58-13-686,11 1-69,-36-3 120,29 0-76,0 2 0,-25-1-1,36 3-387,1 0-1,-1 1 0,0 0 1,1 0-1,-1 1 1,1 0-1,-1 0 0,-11 5 1,1 4-832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31.9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4 2720,'4'-4'2802,"1"20"-1199,-2 7 105,0 34 0,-1-3-772,-1-26-462,-3 43 1,-1-9 267,-2 26 47,4-54-859,0-21 58,1 0-1,2 23 1,-1-24-469,-1-10 271,0 0-1,0 0 0,0 0 0,0 0 0,0 0 0,1 0 0,-1 0 1,2 3-1,-1-4-163,-1 1 0,1-1 0,-1 0 0,0 0 0,0 0 0,0 0 1,1 1-1,-1-1 0,0 0 0,-1 0 0,1 0 0,0 2 0,-1 7-1314,1 11-995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32.5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76 4480,'6'0'2357,"0"-1"-2087,-1 0 0,0 0 0,1-1 0,-1 0-1,0 0 1,0 0 0,0-1 0,6-4 0,25-10 1066,-19 13-1087,-1 0 0,1 1 0,29-2-1,53 4 555,-47 2 87,191-13 1160,-89 2-1860,-76 10-534,-69 1-196,1 1 0,0-1 0,-1 2 0,0-1 0,15 7 0,-19-7 402,-3-1-82,-1-1 0,0 0 0,0 1 1,1 0-1,-1-1 0,0 1 0,0 0 0,0-1 1,0 1-1,0 0 0,0 0 0,0 0 0,0 0 1,0 0-1,0 0 0,-1 0 0,1 0 1,1 2-1,-1-1-358,2 6-2193,-3 5 440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33.4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85 4576,'2'-2'2384,"-2"2"-2325,8 8 746,-4 2-520,0 1 1,-1 0-1,-1 1 1,1-1-1,-2 0 1,0 1-1,0-1 1,-1 16-1,2 29 324,1 13-69,-4-52-320,2-1 0,-1 0 0,2 0 0,0 0 0,1 0 0,8 24 0,-9-35 45,0 1 0,-1 0 0,1 0 0,-1 0 0,0 11 0,4-25 911,-4 8-1134,-1-1 1,1 0-1,0 0 0,-1 0 1,1 0-1,0 0 1,-1 0-1,1 0 0,-1 0 1,1-2-1,1-8 7,-1 3-14,0 0-1,0 0 0,-1-13 1,-2-14 84,3-37 0,0 19-85,-1 16-163,1 1 0,2 0 0,1 0 0,14-57 0,-17 91 137,-1 0 1,1-1-1,0 1 1,0 0-1,0 0 1,1 0 0,-1 0-1,0 0 1,1 0-1,-1 0 1,1 1 0,-1-1-1,1 1 1,0-1-1,0 1 1,0-1-1,0 1 1,0 0 0,0 0-1,0 0 1,0 0-1,0 0 1,1 1 0,-1-1-1,0 0 1,0 1-1,1 0 1,-1 0-1,0 0 1,4 0 0,7 1-379,-1 0 0,1 1 0,-1 1 0,20 7 0,-7-3-2516,-19-6 2005,0 1 1,0 0-1,0 0 0,0 1 0,7 4 0,4 6-2516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39.5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231 66 2144,'2'-15'1166,"-2"13"-1139,0 0 0,1 0 1,-1 0-1,0 0 0,0 1 0,0-1 0,0 0 1,-1 0-1,1 0 0,0 0 0,-1 0 1,-1-3-1,2 4 68,-1-1 0,1 1 0,-1 0 0,1-1 0,-1 1 0,0 0 0,1 0-1,-1 0 1,0 0 0,0 0 0,0 0 0,0 0 0,0 0 0,0 0 0,0 0 0,0 1 0,0-1 0,0 0 0,-1 1 0,1-1 0,0 0 0,-2 1 0,1-1 15,-1 1-1,1 0 1,0 0 0,0 0 0,-1 1 0,1-1 0,0 0 0,0 1-1,0-1 1,0 1 0,-1 0 0,-1 1 0,-6 4 164,0-1 0,1 2-1,0-1 1,-11 12 0,7-6-140,0 1 0,1 1 0,0 0 0,1 0 0,1 1 0,0 1 0,1 0-1,-7 18 1,13-25-114,0-1 0,1 1 0,1-1 0,-1 1-1,1 0 1,1 0 0,-1 0 0,2-1 0,-1 1-1,1 0 1,0 0 0,1 0 0,5 15 0,-5-20-4,0 0 0,0 0 0,0 0 0,1 0 0,-1 0 0,1-1 0,0 1 0,0-1 0,0 0 0,0 0 0,1 0 0,-1 0 0,1-1 0,0 1 0,4 1 0,-5-2 32,1-1 0,-1 1 0,1-1 0,-1 0 0,1 0 0,-1 0 0,1-1 0,-1 1 0,1-1 0,0 0 0,-1 0 0,1 0 0,0-1 0,-1 1 0,1-1 0,0 0 0,-1 0 0,7-3 0,26-12 495,-14 7-528,27-17 1,-43 23 12,1-2-1,-1 1 0,-1-1 1,1 0-1,-1 0 1,1 0-1,-2-1 1,8-9-1,-7 7 19,2-4 38,1 0 0,7-19-1,-13 27-29,-1 0 0,1-1 0,-1 0 0,0 1 0,0-1 0,-1 0 0,0 1-1,1-1 1,-1 0 0,-1 0 0,0-6 0,-1-1 25,-1 0 0,0 0 0,-1 1 1,0-1-1,-1 1 0,0 0 0,-9-14 0,12 22-96,0 0 1,-1 0-1,1 0 0,0 1 1,-1-1-1,0 1 0,1-1 1,-1 1-1,0 0 1,0 0-1,0 0 0,0 1 1,-1-1-1,1 1 0,0 0 1,-1 0-1,1 0 0,-1 0 1,1 0-1,-1 1 0,1-1 1,-1 1-1,0 0 0,1 0 1,-1 1-1,1-1 0,-1 1 1,1 0-1,-5 1 0,0 0-312,0 1-1,0 1 0,0-1 0,0 1 0,1 1 1,-1-1-1,-6 7 0,11-9 50,0 1-1,0-1 1,0 1-1,1 0 1,-1 0-1,1 0 1,0 0-1,0 0 1,0 0-1,0 1 1,1-1-1,-1 1 1,1-1-1,0 1 1,0 0-1,0 0 1,0-1-1,1 6 1,0-5-129,0-1 1,1 0-1,-1 0 1,1 0 0,0 1-1,2 2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13.7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 36 640,'1'-2'23,"1"0"1,-1 0-1,0 0 0,1 1 1,-1-1-1,1 1 0,-1-1 1,1 1-1,0-1 0,3-1 0,5-12 2473,-36 19-608,25-4-1824,0 1 1,0-1 0,0 0-1,0 1 1,0-1 0,0 0-1,0 1 1,0-1 0,0 1-1,0-1 1,-1 2-1,1-1-29,0-1 0,1 1 0,-1-1 0,0 1 0,0-1 0,0 1 0,0-1 0,0 0 0,0 1 0,0-1 0,-1 0-1,1 1 11,1-1-1,0 0 0,-1 0 1,1 1-1,0-1 1,0 0-1,-1 1 0,1-1 1,0 0-1,0 1 0,-1-1 1,1 0-1,0 1 0,0-1 1,0 0-1,0 1 0,-1-1 1,1 1-1,0-1 0,0 0 1,0 1-1,0 0 0,0 0 15,0 0 0,0-1 0,0 1 0,-1 0 0,1 0 0,0 0 0,-1-1 0,1 1 0,0 0 0,-1 0 0,1-1 0,-2 2 0,0 1 71,1-1 0,-1 1 0,1 0-1,0 0 1,-1 0 0,1 0 0,1 0 0,-2 5-1,-3 7 122,-1 8 2,0 0-1,-4 37 1,3-17 66,-25 167 188,8-74 170,-11 206 0,31-176-522,29 286 0,-21-421-190,36 462 496,-15 200-274,-11-490-36,8 200 381,-14-260-580,1 36 128,-9-118-113,-5 196 364,0-87-225,1-34-196,2 87 97,1-57 130,0-93-133,-3 62 222,3 19 155,1-84-693,6 63 486,-3-77-124,3 25 43,2 37 177,-6-55-362,0-40 112,-1 0 0,-1 0 1,-6 36-1,-10 38-623,15-89 107,1-4-256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16.7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0 218 1728,'8'0'4041,"-8"0"-3905,0-1 1,0 1 1,0-1 0,0 1 0,0 0-1,0-1 1,0 1 0,0 0 0,0-1-1,0 1 1,0-1 0,0 1-1,4-5 2067,-4 5-2066,0-1-1,1 1 1,-1 0 0,0 0 0,1 0-1,0-1 1,70-6 1654,-26 4-1282,-29 1-325,27 1 0,345 40 193,-255-24-452,98-5 171,-155-8-18,270-3 634,-128-1-455,83 1-530,-68 5 407,269 9 492,-297-3-472,125-11 555,-265-1-524,223-10 416,181-2-762,-181 8 391,218 7-264,-24 23 155,44-17 111,-346-8-87,-107 2-142,68-2-232,149-12 161,-65 4 145,108-14-100,-253 19 138,103-8-13,316-23-247,-332 28 192,-120 5-23,-26 0-219,32 3 0,8-2-126,-91 2 443,12-2-6,15 1-76,0 0-1,1 0 1,-1 0 0,0 0 0,1-1-1,-1 1 1,-4-2 0,-2 0 15,1 0 0,-1 0 0,-13 0 0,-6-2 56,-175-31 618,184 31-638,0-1 0,0-2 0,-21-9-1,32 12-85,0 0-1,0-1 1,0 1-1,1-2 1,0 1-1,0-1 0,0 0 1,1 0-1,-8-10 1,-8-8-358,22 24 340,0 0 0,0-1 0,-1 1 0,1 0-1,0 0 1,0 0 0,-1-1 0,1 1 0,0 0 0,-1 0 0,1 0 0,0 0 0,0 0 0,-1 0 0,1 0 0,0 0 0,-1 0 0,1 0 0,0 0 0,-1 0 0,1 0-1,-1 0 1,23 17-163,0-2 0,1 0 0,1-1-1,0-2 1,50 19 0,137 28 256,-32-8 21,-174-49-103,18 1 54,-21-3-65,1 0 0,-1 1 0,0-1-1,1 0 1,-1 1 0,1 0 0,-1-1 0,0 1 0,1 0 0,3 2 0,4 2 97,-9-5-82,0 0 0,-1 0 0,1 1 0,-1-1-1,1 0 1,0 0 0,-1 0 0,1 1 0,-1-1 0,1 0-1,-1 1 1,1-1 0,-1 1 0,1-1 0,-1 1 0,1 0-1,0 0 254,-1-1-249,0 0 0,0 0 0,1 0 0,-1 0-1,0 0 1,0 1 0,1-1 0,-1 0-1,0 0 1,0 0 0,1 0 0,-1 1-1,0-1 1,0 0 0,0 0 0,0 0-1,1 1 1,-1-1 0,0 0 0,0 0-1,0 1 1,0-1 0,0 0 0,0 0-1,0 1 1,0-1 0,0 0 0,0 0-1,0 1 1,0-1 0,0 0 0,0 0 0,0 1-1,0-1 1,0 0 0,0 1 0,0-1-1,0 0 1,0 0 0,0 1 0,-4 10 89,3-10-72,-1 1-1,1-1 1,-1 1 0,1-1 0,-1 0 0,0 0-1,1 0 1,-1 0 0,0 0 0,-3 1 0,-13 7 268,8-2-124,-1 0 0,0-1 0,-13 5 0,-16 8 104,-165 86-1248,198-101 270,-1-1 0,0-1 0,0 0-1,-14 3 1,18-5 86,0 0 0,0 1-1,1-1 1,-1 0 0,0-1 0,0 1-1,1-1 1,-1 0 0,0 0 0,1 0 0,-1 0-1,-4-3 1,-6-8-3177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41.5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324 9 576,'-2'-1'59,"0"1"-1,0-1 1,0 0 0,0 1 0,0-1-1,0 1 1,0 0 0,-1-1 0,-3 1-1,-12-2 555,15 2-347,-1-1-1,0 1 1,1 0 0,-1 0 0,0 0-1,1 0 1,-1 1 0,0 0 0,1 0-1,-1 0 1,1 0 0,-1 0 0,1 1-1,-5 2 1,-12 4 569,15-7-676,-19 6 958,-36 17 0,52-20-1009,1 0 1,0 0-1,1 1 1,-1-1-1,1 2 1,0-1-1,0 0 0,0 1 1,-5 8-1,5-6-62,1-1-1,0 1 1,1 0 0,0 1-1,0-1 1,1 1-1,0 0 1,0 0-1,-2 18 1,4-21-3,1 0 0,0 1 0,0-1-1,1 0 1,0 1 0,0-1 0,0 0 0,1 0 0,0 0 0,0 0-1,0 0 1,1 0 0,0 0 0,0-1 0,6 9 0,-4-9-43,-1 0 1,1 0 0,0-1 0,0 0-1,0 1 1,0-2 0,1 1 0,0 0-1,-1-1 1,1 0 0,1-1-1,-1 1 1,12 2 0,-13-4 11,1 0 0,0 0 1,0 0-1,-1-1 0,1 0 0,0 0 1,0-1-1,0 1 0,-1-1 0,1-1 1,0 1-1,-1-1 0,1 0 1,-1 0-1,0 0 0,6-4 0,1-2 47,-1 0 0,0 0-1,-1-2 1,0 1 0,0-1-1,-1-1 1,0 0 0,-1 0-1,0 0 1,10-21 0,-16 26 90,0 0-1,-1 0 1,1 0 0,-1 0 0,0-1 0,-1 1 0,0 0 0,0-12 0,-1 5 132,1 10-277,0 1-1,0-1 1,-1 1 0,1 0 0,-1-1 0,0 1-1,1 0 1,-1-1 0,0 1 0,-1 0-1,1 0 1,0 0 0,0 0 0,-1 0 0,0 0-1,1 0 1,-1 0 0,0 1 0,0-1-1,0 1 1,0-1 0,0 1 0,0 0 0,-4-2-1,-5-2-528,0 1 0,-1 0 0,-21-4 1,12 3-794,12 3 304,5 1 240,0 0 0,0 0 0,0 0 0,0 0 1,1-1-1,-1 1 0,-3-3 0,2-5-1055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43.5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80 3648,'4'-3'1845,"-1"1"-1765,-2 1-224,2 2 291,0-1 0,0 1 1,0 0-1,-1 0 0,1 0 0,0 0 0,0 0 0,-1 1 0,1 0 1,0-1-1,-1 1 0,0 0 0,1 0 0,-1 0 0,0 0 0,0 1 1,3 3-1,3 5 106,-1 0 0,11 19 0,13 40-318,-19-44 273,21 38 1,-33-63-191,0-1 0,0 0 0,0 1 0,0-1 0,0 1 0,0-1 0,1 0 0,-1 1 0,0-1 0,0 0 0,1 1 0,-1-1 0,0 0 0,1 1 0,-1-1 0,0 0 0,1 1 0,-1-1 0,0 0 0,1 0 0,-1 0 0,0 1 0,1-1 0,-1 0 0,1 0 0,-1 0 0,0 0 0,1 0 0,0 0 0,0-1 53,-1 0-1,1 0 0,0 0 0,-1 0 0,1 0 0,-1-1 0,0 1 1,1 0-1,-1 0 0,0-3 0,2-13 433,-1 0-1,0 0 1,-5-31 0,1 19-237,0 7-258,1-23 0,2 33-76,1-42 191,0 50-84,-1-1 0,1 1-1,0 0 1,0 0 0,0 0 0,1 0 0,0 0-1,-1 0 1,5-7 0,-5 11-49,0 0 0,-1 0 0,1 0 1,0-1-1,-1 1 0,1 0 0,0 0 0,0 0 1,-1 0-1,1 0 0,0 1 0,0-1 0,-1 0 1,1 0-1,0 0 0,-1 1 0,1-1 0,0 0 0,-1 1 1,1-1-1,0 0 0,-1 1 0,1-1 0,-1 1 1,1-1-1,-1 1 0,2 0 0,20 18-59,-21-17 45,46 42-3293,-38-39 709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1:45.2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72 1824,'-18'-5'1477,"22"-10"-575,-3 2 2048,-1 19-2477,0 17-291,1-1-1,1 1 0,6 26 1,6 51 362,-11-89-440,-1 1 0,0-1 0,-1 16 0,-1-26-72,0 0 0,0 0 0,1 0 0,-1 1 0,0-1 0,0 0 0,1 0 0,-1 0 0,1 1 0,0 1 0,0-2 384,4-6 240,-2-6-517,-1 0 1,0 0-1,0 0 1,-1 0-1,-1-18 1,2-1 15,10-71 568,-10 90-745,1-1 0,0 1 0,1 0 1,0 0-1,1 1 0,10-17 0,-14 25 28,1 0 1,-1 0-1,1 0 0,-1 0 0,1 1 0,0-1 0,0 1 1,-1-1-1,1 1 0,0 0 0,0 0 0,0 0 0,1 0 0,-1 0 1,0 0-1,0 0 0,1 1 0,-1-1 0,0 1 0,0 0 1,1 0-1,-1-1 0,0 2 0,1-1 0,-1 0 0,0 0 1,1 1-1,2 0 0,7 3 22,-1 0 1,1 0 0,-1 2-1,14 7 1,-7-3-164,-13-7-160,1 0 0,0-1 0,0 1 0,0-2 0,0 1 0,0 0 0,0-1 0,1-1 0,-1 1 0,0-1 0,1 0 0,-1 0 0,0 0 0,0-1 0,9-2 0,12-7-1294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8:59.0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186 0 1408,'-1'2'43,"-1"-1"1,2 0-1,-1 1 0,0 0 1,0-1-1,0 1 0,1-1 1,-1 1-1,1 0 0,-1 0 1,1-1-1,0 1 0,0 0 1,0 0-1,0-1 0,0 1 1,0 3-1,0 14 430,-17 189 1157,0-10-844,2-38-210,-9 59-187,23-212-360,1 0 9,-1 0 0,-1 0 0,1 0 0,-1 0 0,-4 8-1,6-15-52,0-1-1,-1 1 0,1 0 0,-1-1 0,1 1 0,0-1 1,-1 1-1,1 0 0,0-1 0,0 1 0,-1-1 0,1 1 1,0-1-1,0 1 0,0-1 0,0 1 0,0-1 0,-1 1 1,1-1-1,0 0 0,0 1 0,1-2 0,-5-20-164,3-8 73,6-53-1,-1 30 73,1-21 374,3 0 1,22-98-1,-24 147-132,-5 16-136,1 0-1,1 0 1,-1 0-1,1 1 0,6-12 1,-9 20-65,0 0 0,0 0 1,0 0-1,0 0 1,0 0-1,0 0 0,0 0 1,0-1-1,0 1 0,0 0 1,0 0-1,0 0 0,0 0 1,0 0-1,0 0 0,0 0 1,0 0-1,0 0 0,0 0 1,1 0-1,-1 0 7,0 0-7,0-1 0,0 1 1,0 0-1,0 0 1,0 0-1,0 0 0,0 0 1,0 0-1,0 0 0,0 0 1,0 0-1,0 0 0,1 0 1,-1 0-1,0 0 0,0 0 1,0 0-1,0 0 0,0 0 1,0 0-1,0 0 0,0 0 1,0 0-1,0 0 1,0 0-1,0 0 0,1 0 1,-1 0-1,0 0 0,0 0 1,0 0-1,0 1 7,0-1-7,0 0 7,0 0-7,0 0 0,0 0 1,0 0-1,0 0 0,1 8 143,-2 11-38,-9 18 327,-29 66 0,34-91-434,0 0 26,-14 32 23,17-41-48,0 0-1,1 0 1,-1 0-1,-1 0 1,1 0-1,0-1 1,-1 1-1,1-1 1,-1 0 0,-3 3-1,5-4-3,0-1 0,0 1 0,0-1 0,0 1 0,0-1 0,0 0 0,0 0 0,1 1-1,-1-1 1,0 0 0,0 0 0,0 0 0,0 0 0,0 0 0,0 0 0,0 0 0,0 0 0,0 0 0,0-1 0,0 1 0,0 0 0,0-1 0,-1 0 0,0 0-4,0 0 0,1-1 1,-1 1-1,1-1 0,0 1 0,-1-1 1,1 0-1,0 1 0,0-1 1,-2-3-1,0-2 32,0 0 0,1-1-1,0 1 1,0-1 0,0-7-1,1 8 8,1 1-1,0-1 0,0 0 1,1 0-1,0 1 0,0-1 0,1 1 1,-1-1-1,1 1 0,1 0 0,-1-1 1,6-7-1,-3 6-2,-1 7 161,2 15 283,-4-7-397,7 26-101,-8-32-123,0 0 55,-1-1 0,1 1 0,0-1 0,0 1 0,0-1 0,0 0 0,0 1 1,0-1-1,0 0 0,0 0 0,1 0 0,-1 0 0,0 0 0,1 0 0,64-15-4636,-45 12 2592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28.3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14 64,'5'-6'32,"-1"1"-32,4 2 32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06.8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617 307 1152,'-6'0'105,"-3"1"116,1-1-1,-1-1 0,-15-3 1,-24-3 115,40 5-266,0 1 1,0 0 0,0 0-1,0 1 1,0 0 0,-9 1 0,10 0 46,0-1 0,0 0 1,0 0-1,0 0 1,0-1-1,0 0 1,0 0-1,0-1 0,-7-2 1,-19-14 67,24 13-182,0 0 0,0 0 0,-12-4 0,1 2 373,-12-2 421,29 8-744,-1-1 0,1 1 0,0-1 0,0 1 0,-1-1 0,1 0 0,0 0 0,1-1 0,-1 1 0,0-1 0,1 1 0,-1-1 0,1 0 0,0 0 0,-2-3 0,4 6-54,-1-1 1,1 0-1,0 1 0,0-1 0,0 0 0,0 0 0,0 1 0,0-1 0,0 0 0,0 1 0,1-1 0,-1 0 0,0 1 0,0-1 0,0 0 0,1 1 0,-1-1 0,0 1 0,1-1 0,-1 0 0,1 1 0,-1-1 0,0 1 0,1-1 0,-1 1 0,1-1 0,0 1 0,0-1 0,16-11 93,-5 5 150,-10 6-240,0 0 1,-1 0 0,1 0-1,0 0 1,-1 0-1,1 0 1,0 1-1,0-1 1,0 1 0,0-1-1,0 1 1,0 0-1,2 0 1,4 0-3,1-1 1,-1 0-1,0 0 1,0-1-1,0 0 0,0 0 1,0-1-1,-1 0 1,1 0-1,-1-1 1,14-8-1,-9 5-15,0 1 0,0 0 0,1 1 0,-1 0 0,1 1 0,23-4 0,84-5-58,-36 6 70,-7-5 5,83-22 1,-152 33-8,-1 1-11,-7 0 17,1 0 0,-1 0 0,1 1 0,-1-1 0,1 0 0,-1 0 1,0 0-1,1 1 0,-1-1 0,0 0 0,1 0 0,-1 1 0,0-1 0,1 0 1,-1 1-1,0-1 0,1 0 0,-1 1 0,0-1 0,0 1 0,0-1 0,1 0 0,-1 1 1,0-1-1,0 1 0,0-1 0,0 1 0,0-1 0,0 0 0,0 1 0,0-1 1,0 1-1,0-1 0,0 1 0,0-1 0,0 1 0,0-1 0,0 0 0,0 1 0,0-1 1,-1 1-1,1 0 0,-2 10-34,2-6 7,-3 4-9,-1 0 0,0 0-1,-9 13 1,4-6 5,7-14 64,0 1-1,0-1 1,0 0-1,-1 0 1,1 0-1,-1 0 1,0 0-1,1-1 1,-1 1-1,-5 1 1,-8 5 24,-52 26-33,21-11 78,38-19-20,0 0-1,-1 0 0,-10 1 1,-19 8 216,11-3-56,18-7-197,0 1 0,0 0 0,-10 6 0,-83 46-9,8 3 369,92-58-497,5-4-217,-2 3 303,1-1 0,-1 1-1,1 0 1,-1-1 0,1 1 0,-1 0 0,1 0 0,-1-1 0,1 1 0,-1 0 0,1 0 0,0 0 0,-1 0-1,1 0 1,-1 0 0,1 0 0,0 0 0,-1 0 0,1 0 0,-1 0 0,1 0 0,1 1 0,-1-1-13,10 0 42,1-1 0,0-1 0,-1 1 0,1-2 0,-1 1 0,0-2 0,16-6 0,-26 10-17,11-8 169,-12 8-174,1 0 0,-1-1-1,0 1 1,0 0 0,0 0-1,0-1 1,0 1 0,0 0-1,0-1 1,0 1 0,0 0-1,0-1 1,0 1 0,0 0-1,0-1 1,0 1 0,0 0-1,0 0 1,0-1 0,0 1-1,0 0 1,0-1 0,0 1-1,-1 0 1,1 0-1,0-1 1,0 1 0,0 0-1,0-1 1,-1 1 0,1 0-1,0 0 1,0 0 0,-1-1-1,1 1 1,0 0 0,0 0-1,-1 0 1,1 0 0,0 0-1,-1-1 1,1 1 0,-1 0-1,-5-3 18,-1 0-1,0 1 1,0 0-1,1 0 0,-1 0 1,-1 1-1,1 0 0,0 0 1,-13 1-1,-18-3 81,21 2-69,-1 1 0,-34 3 0,31-1-152,-40-2-1,8-3 400,-22-2-31,69 4-227,3 1 6,0-1 0,0 1 0,-1-1 0,1 0 0,0 0 0,0 0-1,0 0 1,0 0 0,0-1 0,-3-2 0,-8-4 90,11 7-128,0-1 1,1 1-1,-1-1 1,0 0-1,1 0 1,-1 0-1,1 0 1,0-1-1,-4-3 1,6 5 5,0 1 1,0 0-1,0-1 0,0 1 1,0 0-1,-1-1 1,1 1-1,0 0 0,0-1 1,0 1-1,0 0 1,0-1-1,0 1 0,0 0 1,0-1-1,1 1 1,-1-1-1,0 1 0,0 0 1,0-1-1,0 1 1,0 0-1,0 0 0,1-1 1,-1 1-1,0 0 1,0-1-1,1 1 1,-1 0-1,0 0 0,0-1 1,1 1-1,-1 0 1,0 0-1,0 0 0,1-1 1,-1 1-1,0 0 1,1 0-1,-1 0 0,0 0 1,1 0-1,0 0 1,19-6 57,-12 5-148,2-2 121,1 1 0,-1 1 0,1-1 0,-1 2 0,20 1 0,-9-1-99,-20 0 65,1-1-1,0 1 1,-1 0 0,1 0-1,0 0 1,0 0-1,-1 1 1,1-1 0,0 0-1,-1 1 1,1-1-1,-1 1 1,1 0 0,-1-1-1,1 1 1,-1 0-1,1 0 1,-1 0 0,0 0-1,1 0 1,1 3-1,-1-2 21,1 0-1,-1 0 0,0 0 0,1 0 0,-1 0 0,1 0 0,0-1 1,-1 0-1,1 1 0,5 1 0,23 6-14,-24-8 5,16 4 38,-12-3-50,-1 1-1,1-2 1,13 1 0,-19-2-61,0-1-1,0 1 1,-1-1-1,8-3 0,38-15-5965,-29 9 4553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08.0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1 576,'-2'0'23,"1"0"-5,0 0 1,-1-1-1,1 1 0,0 1 1,0-1-1,0 0 1,0 0-1,0 0 0,0 1 1,-1-1-1,1 0 0,0 1 1,0-1-1,-1 2 1,-14 0 636,9-1-276,-3 3 118,1 0 0,-1-1 0,0 0 0,-19 3 1,26-6-421,1 0 0,-1 1 1,0-1-1,1 1 0,0 0 1,-5 1-1,5 0 137,0-2 1,-1 1-1,1 0 1,-1 0-1,1-1 1,-4 1-1,40 4-273,29 3 209,96-5 687,-119 0-533,-28-2-141,4-1-193,-4-3-27,-9 3 23,0-1 0,0 0 0,0 0 0,-1 1 0,1-2 1,0 1-1,-1 0 0,1 0 0,-1-1 0,1 1 0,4-5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09.1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237 5 64,'0'0'0,"0"0"1,0 0-1,0-1 1,0 1-1,0 0 1,-1 0-1,1-1 1,0 1-1,0 0 1,0 0-1,0-1 1,-1 1-1,1 0 0,0 0 1,0 0-1,0 0 1,-1-1-1,1 1 1,0 0-1,0 0 1,-1 0-1,1 0 1,0 0-1,-1 0 1,1 0-1,0 0 0,0 0 1,-1 0-1,1-1 1,0 1-1,-1 1 1,1-1-1,0 0 1,0 0-1,-1 0 1,1 0-1,0 0 1,0 0-1,-1 0 0,1 0 1,0 0-1,0 0 1,-1 1-1,1-1 1,0 0-1,-12 3 662,8-2-441,0 0-1,0 1 1,0-1 0,0 1 0,0 0 0,-6 4 0,1-2-2,-28 9 295,19-7-367,-31 16 952,41-20-876,8-2-206,-1 1 0,0-1-1,0 0 1,-8 6 1085,8-2-798,-2 0-154,0 1 1,0-1-1,-1 0 0,1-1 1,-1 1-1,0 0 1,0-1-1,0 0 0,-8 5 1,12-8-147,0 0 1,0 0-1,0 0 1,0 0-1,0 0 1,0-1-1,0 1 1,-1 0-1,1 0 1,0 0 0,0 0-1,0 0 1,0 0-1,0 0 1,0 0-1,0 0 1,0 0-1,0 0 1,0 0-1,-1 0 1,1 0-1,0 0 1,0 0-1,0-1 1,0 1-1,0 0 1,0 0-1,0 0 1,0 0-1,0 0 1,0 0-1,0 0 1,0 0-1,0 0 1,0-1 0,0 1-1,0 0 1,0 0-1,0 0 1,0 0-1,0 0 1,0 0-1,0 0 1,0 0-1,0-1 1,0 1-1,0 0 1,0 0-1,0 0 1,0 0-1,0 0 1,0 0-1,0 0 1,0 0-1,0 0 1,0-1-1,1 1 1,-1 0 0,0 0-1,0 0 1,0 0-1,0 0 1,0 0-1,0 0-5,0-1 1,1 1-1,-1-1 0,0 1 0,0 0 1,1-1-1,-1 1 0,0 0 0,0 0 1,1-1-1,-1 1 0,0 0 0,1-1 1,-1 1-1,0 0 0,1 0 0,-1 0 1,1-1-1,-1 1 0,0 0 0,1 0 1,0 0-1,32-5-2650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11.1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341 90 1152,'-2'-1'81,"0"1"0,0 0 1,0-1-1,0 1 0,0 0 0,0 0 0,0 0 1,0 0-1,0 0 0,0 0 0,-2 1 0,-26 7 252,11-5-126,16-3-137,0 1 1,0-1-1,0 1 0,0-1 1,-5 3-1,5-1 29,0-1 0,-1 0-1,1 0 1,0 0 0,-1-1 0,1 1 0,0-1-1,-1 1 1,1-1 0,-5-1 0,6 1-34,0 1-3,1-1 0,-1 0 0,1 0-1,-1 1 1,1-1 0,0 1 0,-1 0 0,1-1 0,-1 1 0,1 0 0,0 0 0,0 0 0,-1 0-1,-1 2 1,2-2-42,0 0 0,0 0 0,0 0 0,0 0 0,0-1 0,-1 1-1,1 0 1,0 0 0,-1-1 0,1 1 0,0-1 0,-1 1 0,1-1 0,-3 1 0,3-1-19,1 0 0,-1 0 0,0 0 0,1 0 0,-1 1 0,0-1 0,1 0 0,-1 0 0,0 1 0,1-1 0,-1 1 0,0-1 0,1 0 0,-1 1 0,1-1 0,-1 2 0,0-2 24,1 1 0,-1-1-1,0 1 1,1-1 0,-1 1-1,0-1 1,0 1 0,1-1-1,-1 1 1,0-1 0,0 0-1,0 1 1,1-1 0,-1 0-1,0 0 1,-1 0 0,-1 1 5,1-1 1,0 1-1,-1-1 0,1 1 1,0 0-1,-1 0 0,1 0 1,0 0-1,0 0 0,0 1 1,0-1-1,0 0 1,0 1-1,1 0 0,-1-1 1,0 1-1,1 0 0,-1 0 1,1 0-1,-2 2 1,-15 16-104,17-18 79,-1-1 1,1 0-1,-1 0 0,1 1 1,0-1-1,-1 1 0,1-1 1,0 1-1,0-1 0,0 1 1,0 0-1,1-1 0,-1 1 1,0 0-1,0 3 0,-3 28 192,1-16-188,3-15 12,8 12-113,-7-13 115,0 1 1,-1-1-1,1 0 0,-1 0 1,1 1-1,-1-1 0,1 1 1,-1-1-1,0 0 0,0 1 1,0-1-1,0 0 0,0 1 0,0 1 1,-1 3 42,1-5 13,-5 18 251,-1-9-462,5-6 54,-9 21 45,4-16 109,5-9-73,1 1 1,-1 0-1,1-1 1,-1 1-1,1 0 1,-1 0-1,1-1 1,-1 1-1,1 0 1,0 0 0,-1 0-1,1 0 1,0-1-1,0 1 1,-1 2-1,-7 27 1,6-26 18,2-4-18,-1 1 0,1-1-1,0 0 1,0 0 0,0 0 0,-1 0 0,1 1 0,0-1 0,0 0 0,0 0 0,0 0 0,0 1 0,-1-1-1,1 0 1,0 0 0,0 1 0,0-1 0,0 0 0,0 0 0,0 1 0,0-1 0,0 0 0,0 0 0,0 1-1,0-1 1,0 0 0,0 0 0,0 0 0,0 1 0,0-1 0,0 0 0,0 0 0,0 1 0,1-1 0,-1 0-1,0 0 1,0 1 0,0-1 0,0 0 0,10 31 827,-3-7-852,-6-22 18,-1 0 1,0 0-1,1 0 0,-1-1 0,0 1 1,0 0-1,0 0 0,0 0 0,-1 0 1,1-1-1,0 1 0,-2 3 0,2-5 10,0 0-1,0 1 0,0-1 1,0 0-1,-1 0 0,1 0 1,0 0-1,0 0 0,0 1 1,-1-1-1,1 0 0,0 0 0,0 0 1,0 0-1,-1 0 0,1 0 1,0 0-1,0 0 0,-1 0 1,1 0-1,0 0 0,0 0 1,0 0-1,-1 0 0,1 0 1,0 0-1,0 0 0,-1 0 0,1 0 1,0 0-1,0 0 0,-1 0 1,1 0-1,0-1 0,0 1 1,0 0-1,-1 0 0,1 0 1,0 0-1,0 0 0,0-1 1,0 1-1,0 0 0,-1 0 0,1 0 1,0-1-1,0 1 0,0 0 1,0 0-1,0 0 0,0-1 1,0 1-1,0 0 0,-7-14-12,3-17 153,-1-55 1,5 71-138,1-1 0,0 1 0,2 0-1,0-1 1,7-22 0,-4 19 205,-3 9-240,1 0 0,-1 0 0,2 0 0,-1 0 0,1 1 0,1 0 0,-1 0 0,10-11 0,9-7-1,-18 19-173,1 1 1,0 0-1,0 0 1,1 0-1,10-7 1,69-47-6038,-62 39 5126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14.6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8 2144,'-13'-8'3877,"13"9"-3850,0-1 0,0 1 0,1-1 0,-1 1-1,0-1 1,0 1 0,0-1 0,0 1 0,0-1 0,0 1-1,0-1 1,-1 1 0,1-1 0,0 1 0,0-1 0,0 1 0,0-1-1,-1 1 1,1-1 0,0 1 0,0-1 0,-1 0 0,0 1-1,-5 10 413,-50 63 2009,51-69-2206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17.0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1 896,'-3'4'630,"-2"1"-444,5-4-150,-1-1-1,1 0 1,-1 1 0,1-1-1,-1 0 1,1 0 0,-1 1 0,0-1-1,1 0 1,-1 0 0,1 0-1,-1 0 1,0 0 0,1 0-1,-1 0 1,0 0 0,0 0 2,1 0 0,-1 0 0,0 0 1,1 0-1,-1 0 0,0 0 0,1 0 0,-1 0 1,1 0-1,-1 1 0,0-1 0,1 0 0,-1 0 0,1 1 1,-1-1-1,1 0 0,-1 1 0,1-1 0,-2 1 1,0 1 206,1-1-202,0 0 0,1-1 1,-1 1-1,0 0 0,0 0 1,1 0-1,-1 0 0,0 0 1,1 0-1,-1 0 0,1 0 1,-1 0-1,1 0 0,0 0 1,-1 0-1,1 0 0,0 0 1,0 1-1,0-1 1,0 0-1,0 0 0,0 0 1,0 2-1,-8 26 362,8-15 43,0 109 325,-4-96-792,2-22 105,1 0 0,0 0 1,0 10-1,2 7 119,-1-15-139,1 1 1,-1-1-1,0 0 0,-1 0 1,1 0-1,-2 0 0,-1 9 1,3-15-64,-1 0 1,1-1-1,0 1 1,0-1-1,0 1 1,-1-1-1,1 1 1,0-1 0,-1 1-1,1-1 1,0 1-1,-1-1 1,1 0-1,-1 1 1,1-1-1,0 1 1,-1-1-1,1 0 1,-1 1-1,1-1 1,-1 0-1,1 0 1,-1 0-1,0 1 1,1-1 0,-1 0-1,1 0 1,-1 0-1,1 0 1,-1 0-1,0 0 1,1 0-1,-1 0 1,1 0-1,-1 0 1,1 0-1,-1 0 1,0 0-1,1-1 1,-1 1-1,1 0 1,-1 0 0,1-1-1,-1 1 1,1 0-1,-1-1 1,1 1-1,0 0 1,-1-1-1,1 1 1,-1-1-1,1 1 1,0-1-1,-1 1 1,1-1-1,0 1 1,0-1-1,-1 1 1,1-1 0,0 1-1,0-1 1,0 1-1,0-1 1,-1 1-1,1-1 1,0 0-1,0 0 1,-8-31 156,4-43-182,8-17 236,-4 89-177,0 2 16,5 26 198,-4 16-265,0-12 51,-1-1 0,-2 1 0,-7 45-1,7-58 37,2-14-51,-1 0-1,1 0 1,0 0-1,0 0 1,-1 0-1,1 0 1,-1 0-1,1 0 0,-1-1 1,0 1-1,0 0 1,0 0-1,-2 3 1,3-5-17,-1 0 1,1 0 0,0 0 0,0 0-1,-1 0 1,1 0 0,0 0-1,0 0 1,-1 0 0,1 0 0,0 0-1,0 0 1,-1 0 0,1 0-1,0 0 1,0 0 0,-1 0-1,1 0 1,0 0 0,0 0 0,-1 0-1,1-1 1,0 1 0,0 0-1,0 0 1,-1 0 0,1 0 0,0 0-1,0-1 1,0 1 0,0 0-1,-1 0 1,1 0 0,0-1-1,0 1 1,0 0 0,0 0 0,0-1-1,0 1 1,0 0 0,0 0-1,-1-1 1,1 1 0,0 0 0,0 0-1,0-1 1,-4-12 114,4 12-114,-18-63-128,15 13 68,2 43 70,0-1-1,1 1 0,-1-1 0,3-10 0,-1-3 123,-1 21-208,-1 2-19,0-1 87,1 1 0,-1-1 1,1 1-1,0-1 0,-1 1 0,1 0 0,0-1 0,-1 1 0,1 0 0,0-1 0,0 1 0,0 0 1,0-1-1,0 1 0,0 0 0,0-1 0,0 1 0,0 0 0,0 0 0,0 12 92,-1 7 118,1-11-212,0 0-1,0 1 1,0-1-1,1 0 1,3 9-1,-3-8-36,2 4 40,-2-12 8,0 1 0,0 0 1,0 0-1,0-1 1,-1 1-1,1 5 0,0-4 3,-1-1-1,1 0 0,0 0 0,-1 1 0,4 4 0,12 23-78,-15-29 73,-1-1-1,1 1 1,-1 0-1,1 0 1,-1 0-1,0 0 1,0 0-1,0 3 1,0-5 3,0 0 0,0 1 0,0-1 1,0 0-1,0 0 0,0 1 1,0-1-1,-1 0 0,1 0 0,0 0 1,0 1-1,0-1 0,0 0 0,0 0 1,0 0-1,-1 1 0,1-1 0,0 0 1,0 0-1,0 0 0,-1 0 0,1 0 1,0 1-1,0-1 0,0 0 0,-1 0 1,1 0-1,0 0 0,0 0 0,0 0 1,-1 0-1,1 0 0,0 0 0,0 0 1,-1 0-1,0 0 8,0-1 1,0 1-1,0 0 1,0-1-1,0 0 1,0 1-1,0-1 0,0 0 1,0 1-1,0-1 1,0 0-1,0 0 1,1 0-1,-1 1 0,0-1 1,1 0-1,-2-2 1,-5-13 22,0-1 1,2 0 0,-7-29-1,8 34-30,-1-5-282,8 17-2,-2 1 223,1 0 0,-1 0 0,0 0 1,0 0-1,0 0 0,0 0 0,0 0 1,1 1-1,3 3-290,-2-1-64,0-2 0,1 1 0,0 0 0,-1-1 0,5 3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25.7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16 1984,'0'1'288,"3"-1"75,9-2 380,-1 0-313,-7-11-819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30.5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74 110 992,'0'0'2384,"-4"-11"-1061,4 6-1116,1 5-191,-1-1 0,0 0 0,0 1 0,0-1 0,0 0 0,0 1 0,0-1 0,0 0 0,0 1 0,0-1 0,-1 0 0,1 1 0,0-1 0,0 0 0,0 1 0,-1-1 0,1 1 0,0-1 0,-1 1 0,1-1 0,-1 0 0,0 0 1,1 1-13,0 0 1,0 0 0,0 0-1,0 0 1,0-1 0,-1 1 0,1 0-1,0 0 1,0 0 0,0-1 0,0 1-1,0 0 1,0 0 0,0 0 0,0-1-1,0 1 1,0 0 0,0 0 0,0-1-1,0 1 1,0 0 0,0 0 0,0 0-1,0-1 1,0 1 0,0 0-1,0-1-6,0 1 0,0 0 0,0 0 0,0 0 0,0 0-1,0 0 1,0 0 0,1-1 0,-1 1 0,0 0 0,0 0-1,0 0 1,0 0 0,0 0 0,0-1 0,0 1 0,0 0-1,-1 0 1,1 0 0,0 0 0,0 0 0,0-1 0,0 1-1,0 0 1,0 0 0,0 0 0,0 0 0,0 0-1,0 0 1,0 0 0,0-1 0,-1 1 0,1 0 0,0 0-1,0 0 1,0 0 0,0 0 0,0 0 0,0 0 0,0 0-1,-1 0 1,1 0 0,0 0 0,0 0 0,0 0 0,0 0-1,0 0 1,-1 0 0,1 0 0,0 0 0,0 0 0,0 0-1,0 0 1,-2-1 67,-5-1 574,6 2-559,-3 0 112,2-1-138,1 2-49,0-1 1,0 1 0,0-1-1,0 0 1,0 1 0,0-1 0,0 0-1,0 1 1,0-1 0,0 0-1,0 0 1,0 0 0,-2 0-1,2 0-7,0 0-1,1-1 0,-1 1 0,0 0 1,1 0-1,-1 0 0,0-1 0,1 1 1,-1 0-1,1-1 0,-1 1 0,0 0 1,1-1-1,-1 1 0,1-1 0,-1 1 1,1-1-1,-1 1 0,1-1 0,0 0 1,-1 1-1,1-1 0,0 1 0,-1-2 1,-5-6 129,5 6-77,0 1 1,1-1-1,-1 0 0,0 0 0,0 0 0,1 0 1,0 0-1,-1 0 0,1 0 0,0 0 0,0 0 0,0 0 1,0 0-1,0 0 0,1-3 0,-1-4-202,-1 9 134,-3-1-3,8-4-20,-3 4-29,0 24-250,0-18 279,2 4 46,0-1 0,0 1 0,0-1 0,9 14 0,-10-19-3,1 6 16,0 2-27,1 6-83,-3-13 54,0 0-1,0 0 0,0 0 0,0-1 0,3 6 0,-3-8 193,8 16-612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32.5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747 92 1408,'-2'1'73,"0"-1"-15,-1 0 0,1 1 1,0-1-1,0 1 1,-1 0-1,1-1 0,0 1 1,0 0-1,0 0 0,-2 2 1,2-1 42,-3 6-336,-37-5 3302,39-3-2986,1-1 0,-1 1-1,1-1 1,-1 1 0,0-1 0,1 0 0,0 0 0,-1 0 0,1 0-1,-1 0 1,1-1 0,0 1 0,0-1 0,0 1 0,0-1-1,0 0 1,0 0 0,0 0 0,1 0 0,-1 0 0,1 0 0,-1 0-1,1 0 1,-2-4 0,0 0 66,2 6-145,1-1 0,0 1 1,-1-1-1,1 1 1,0 0-1,-1-1 0,1 1 1,0-1-1,0 1 1,0-1-1,-1 1 0,1 0 1,0-1-1,0 1 1,0-1-1,0 1 0,0-1 1,0 0-1,0 0-12,0-1 1,-1 1-1,1 0 0,0 0 0,-1 0 1,1-1-1,0 1 0,-1 0 0,1 0 1,-1 0-1,0 0 0,1 0 1,-1 0-1,0 0 0,0 0 0,0 0 1,0 0-1,0 1 0,0-1 0,0 0 1,0 0-1,-2 0 0,3 0-1,0 1-1,-1 0 1,1 0-1,0-1 1,-1 1 0,1 0-1,-1 0 1,1 0-1,0-1 1,-1 1-1,1 0 1,-1 0 0,1 0-1,0 0 1,-1 0-1,1 0 1,-1 0 0,1 0-1,0 0 1,-1 0-1,1 0 1,-1 0-1,1 0 1,-1 0 0,1 0-1,0 1 1,-1-1-1,1 0 1,0 0-1,-1 0 1,1 1 0,-1-1-1,1 0 1,-1 1-1,1-1 15,0 0-1,0 0 0,0 1 0,-1-1 0,1 0 0,0 0 0,0 0 1,0 0-1,-1 0 0,1 1 0,0-1 0,0 0 0,-1 0 1,1 0-1,0 0 0,0 0 0,-1 0 0,1 0 0,0 0 1,0 0-1,-1 0 0,1 0 0,0 0 0,0 0 0,-1 0 1,1 0-1,0 0 0,-1 0 0,1-1 0,0 1 0,-1 0 0,-1-1 15,-1 1 0,1-1 0,-1 1 0,0 0 0,1-1 0,-1 1 0,0 1 0,1-1 0,-4 1 0,-5-1-32,4 0-124,-4 1 150,0-1 1,-1 0-1,1-1 1,0-1-1,-1 0 0,1 0 1,-18-7-1,16 5 73,1 0-1,-1 1 1,0 0 0,0 1-1,-20-1 1,1 0-101,25 3 17,1 0-1,-1 0 0,1 1 0,0 0 0,-1 0 0,1 1 0,-11 4 0,5-2-2,-8 4 83,16-6-80,0 0-1,0-1 0,0 1 0,-1-1 1,1 0-1,0 0 0,-6 0 0,-39 7 609,39-8-529,0-1 0,0 0-1,-15-4 1,13 3-53,11 2-22,0 0 0,0 0 1,0 0-1,0 0 0,0 0 0,0 0 1,0-1-1,0 1 0,0 0 0,0-1 1,1 1-1,-1 0 0,0-1 0,0 1 1,0-1-1,0 0 0,1 1 0,-2-2 1,-6-1-56,7 3 50,1 0-1,0 0 0,-1 0 1,1 0-1,-1 0 0,1 0 1,0 0-1,-1-1 0,1 1 1,-1 0-1,1 0 1,0 0-1,-1 0 0,1-1 1,-1 1-1,1 0 0,0 0 1,0-1-1,-1 1 0,1 0 1,0-1-1,-1 1 1,1 0-1,0-1 0,0 1 1,0 0-1,-1-1 0,1 1 1,0-1-1,0 1 0,18 2-995,-8-2 992,-8 0 5,0 0 0,0 0 0,0 1 0,0-1 0,0 0 0,0 1 0,4 1 0,-2-1 0,1 1 0,0-1 0,0 0 0,10 1 0,16 4 0,-5 2-35,52 9 0,20-1-1948,-73-9 1103,1-3-859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33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5 736,'1'0'224,"7"4"-135,-1-2-1,0 1 1,1-1 0,-1 0-1,1-1 1,9 2 0,50-1 2598,-59-2-2128,23 5 134,-27-5-632,1 0 1,0 1-1,0 0 0,0 0 1,5 3-1,17 2-141,-4 3-80,-4-1 261,-10-5-57,1 1 0,13 7 0,-16-7-20,1 0 1,1 0-1,14 4 0,-9-4-2,-10-3-24,0 0 0,0 0 0,1 0-1,-1 0 1,0-1 0,0 0 0,0 0 0,1 0 0,4 0-1,-2-2-7,0 0 0,0 0 0,-1 0 0,9-5 0,-13 6 13,0 1-1,-1-1 0,1 0 1,-1 0-1,1 0 1,0 0-1,-1 0 1,0 0-1,1-1 0,-1 1 1,0 0-1,0-1 1,0 1-1,1-1 0,-2 1 1,1-1-1,0 1 1,0-1-1,0 0 1,-1 1-1,1-1 0,0-2 1,-1 2-17,0 1 0,0-1 0,1 1 0,-1-1 0,1 1 0,-1-1 0,1 1 0,-1-1 0,1 1 1,1-2-1,-1 1-13,0 1 0,-1-1 0,1 1 0,0-1 1,-1 1-1,1-1 0,-1 1 0,1-1 0,-1 0 1,0-2-1,0 4 36,0-1 0,0 1 0,-1-1 0,1 1 0,0 0 0,-1-1 0,1 1 0,0 0 0,-1-1 0,1 1 0,-1 0 0,1 0 0,0-1 0,-1 1 0,1 0 0,-1 0 0,1 0 0,-1-1 0,1 1 0,-1 0 0,1 0 0,-1 0 0,1 0 0,-2 0 0,-5-2 48,6 1-80,1 0-1,-1 0 1,0 1-1,0-1 1,0 0-1,0 1 0,0-1 1,0 1-1,0-1 1,0 1-1,0-1 0,-1 1 1,1 0-1,0 0 1,0-1-1,0 1 0,0 0 1,0 0-1,-2 0 1,-12-2-183,12 1 211,0 1-1,1 0 1,-1-1-1,0 1 1,1 0-1,-1 1 1,1-1 0,-1 0-1,-4 2 1,-10 0 8,-27 2-1202,41-4 832,-11 4-1249,2 4 486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28.9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4 1312,'-14'8'3632,"-2"-13"-1878,-6-1-1508,17 6-167,0 0 0,1 0 0,-1 1 0,0-1-1,1 1 1,-1 0 0,1 1 0,-1-1 0,-4 3 0,-5-2 90,13-2-186,0 0 0,-1 0 1,1 0-1,0 0 0,0 0 1,0 0-1,-1 0 0,1 0 1,0 1-1,0-1 0,0 1 1,-2 0-1,-10 7-970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35.2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675 49 736,'-3'1'16,"0"1"1,1-1-1,-1 1 1,1 0-1,-1-1 1,1 1 0,0 0-1,0 1 1,0-1-1,-4 5 1,3-2 209,-2 0 1,1-1-1,0 0 1,-1 0 0,-7 5-1,5-6 52,0 0 0,-1-1 0,1 0-1,0 0 1,-1-1 0,1 0 0,-1-1 0,1 1-1,-12-2 1,1 0 7,-1-2 0,-28-7-1,29 5-34,1-2 0,1 0 0,-18-10 0,14 7 18,-30-12 0,16 10-220,19 6 38,0 1 0,-30-7 0,40 12-86,0-1-1,0 1 1,0-1-1,0 2 1,-1-1-1,1 0 1,0 1-1,0 0 1,0 0-1,0 1 0,0-1 1,0 1-1,-4 3 1,1-1 43,0 0-5,0-1 0,1 2 0,0-1 0,0 1 0,0 0 0,-11 11 0,16-13-5,-1 0 0,0 0 1,0 0-1,0 0 0,0-1 0,0 0 0,-1 1 1,-6 2-1,10-4-40,0 0 0,0-1 0,0 1 0,0 0 0,0 0 0,0 0 0,0 0 1,1-1-1,-1 1 0,0 0 0,0 0 0,1 0 0,-1-1 0,0 1 0,1 0 0,0 1 0,10 10 100,1-1 0,0 0 0,1 0 0,17 11 0,-22-17-72,0-1-1,1 1 1,-1-1 0,1-1 0,0 1-1,0-1 1,0-1 0,0 0 0,12 1-1,8-1 57,105 5 492,-133-7-564,19 0 162,0 0-1,0-2 1,22-4 0,-25 2-590,-1-1-1,29-12 1,-12-2-3278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36.6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20 992,'0'0'7,"0"0"0,0 0 0,0 0 0,0 0 0,0 0-1,0 0 1,0-1 0,0 1 0,0 0 0,0 0 0,0 0 0,0 0 0,0 0 0,0 0 0,0 0 0,0-1 0,0 1-1,0 0 1,0 0 0,0 0 0,0 0 0,0 0 0,0 0 0,0-1 0,0 1 0,0 0 0,0 0 0,0 0 0,0 0-1,0 0 1,0 0 0,0 0 0,0 0 0,0 0 0,-1-1 0,1 1 0,0 0 0,0 0 0,0 0 0,0 0-1,0 0 1,0 0 0,0 0 0,0 0 0,-1 0 0,1 0 0,0 0 0,0 0 0,0 0 0,0 0 0,0 0 0,0 0-1,0 0 1,-1 0 0,1 0 0,0 0 0,0 0 0,0 0 0,0 0 0,0 0 0,0 0 0,0 0 0,-1 0 0,1 0-1,0 0 1,0 0 0,0 0 0,0 0 0,0 1 0,-1-1 25,0 0 0,1 1-1,-1-1 1,0 0 0,0 0 0,1 0-1,-1 0 1,0 0 0,0 1 0,1-1-1,-1-1 1,0 1 0,0 0 0,1 0-1,-1 0 1,-1 0 0,-32-6 3472,20 0-2806,-10 3-29,19 2-459,0 0-1,0 1 0,0-1 0,0 1 0,0 0 1,-10 2-1,-2 1 8,-1-1 0,-31 0-1,46-2-199,1 1-1,-1-1 1,1 1-1,-1-1 1,1 1-1,-1 0 1,1 0-1,-5 3 1,6-3-12,-1 0-1,0 0 1,0 0 0,0-1 0,0 1 0,0 0 0,-1-1 0,-3 1 410,14-1-362,45-7-298,-30 3 189,21-1-277,13 6 558,-21 0-714,-1-1-1,37-5 1,-45 1-252,2 3-1339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39.8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 15 576,'-5'-12'2479,"5"12"-2467,0 0 1,0 0 1,0-1-1,0 1 1,0 0-1,-1 0 1,1 0 0,0 0-1,0 0 1,0 0-1,0 0 1,0-1 0,-1 1-1,1 0 1,0 0-1,0 0 1,0 0-1,0 0 1,0 0 0,-1 0-1,1 0 1,0 0-1,0 0 1,0 0 0,0 0-1,-1 0 1,1 0-1,0 0 1,0 0-1,0 0 1,0 0 0,-1 0-1,1 0 1,0 0-1,0 0 1,0 1 0,0-1-1,0 0 1,-1 0-1,1 0 1,0 0-1,0 0 1,0 0 0,0 1-1,-7 3 72,-3 8 248,0 0 0,1 1 0,0 0 0,1 1 0,-9 20 0,-3 5-86,-4 16-143,19-42-720,0 0 0,-1 0 0,-1 0 0,-10 14 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52.5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1658 1124 1984,'-24'2'4653,"15"0"-4149,-50 27 1520,14-8-949,35-16-855,0-2 0,0 1 0,-14 2 1,-8 3 332,20-6-372,-1-1 0,1 0 0,-1-1 0,1 0 0,-20-1 0,13-1 8,12 2-104,4-1-144,1 0 0,-1 0 0,1 0 0,-1 0 0,0 0 1,-4-2-1,7 2 52,-1 0 0,1-1 0,-1 1 0,1 0 0,-1-1 0,1 1 1,-1 0-1,1-1 0,-1 1 0,1-1 0,-1 1 0,1 0 0,0-1 1,-1 1-1,1-1 0,0 0 0,0 1 0,-1-1 0,1 1 0,0-1 0,0 1 1,0-1-1,0 0 0,0 1 0,0-1 0,0 1 0,0-1 0,0 0 1,0 1-1,0-1 0,0 1 0,0-1 0,0 1 0,0-1 0,0 0 0,1 0 1,2-5 11,0 0 0,0 1 1,1-1-1,-1 1 0,1 0 0,0 0 1,1 0-1,8-7 0,0-2 49,10-12 77,-1-2-1,-1 0 1,29-52 0,-50 79-114,1 0 0,-1 1-1,0-1 1,1 0 0,-1 0 0,1 1 0,-1-1 0,0 0 0,0 0 0,0 1 0,1-1 0,-1 0 0,0 0 0,0 0 0,0 1 0,0-1 0,0 0 0,0 0 0,-1-1 0,1 2-6,0-1-1,-1 1 1,1 0 0,-1 0-1,1-1 1,0 1 0,-1 0 0,1 0-1,-1 0 1,1-1 0,0 1 0,-1 0-1,1 0 1,-1 0 0,1 0-1,-1 0 1,1 0 0,-1 0 0,1 0-1,-1 0 1,1 0 0,0 0 0,-1 0-1,0 1 1,-4 0 30,1 1 0,-1-1 0,1 1 0,0 0 0,-5 3 0,-19 15 65,1 2 0,1 0 0,1 2 0,-28 34 0,-12 10-332,59-62 163,2-1-124,7-8 26,173-134 87,-158 124 56,1 1 1,0 1 0,40-17-1,-64 40 274,-7 6-239,-1-1-1,-1 0 1,0-1-1,-1-1 1,-26 21-1,24-20-13,8-9-45,4-3-61,0 1 0,0-1 0,-7 10 0,12-13-14,5-2 134,-1-1-1,1 0 1,0 0 0,-1 0 0,0-1-1,1 1 1,-1-1 0,4-4-1,8-4 47,1-1-8,0-1 0,-1-1 0,-1-1 0,0 0 0,-1-1-1,17-24 1,-27 35-44,-1 1 33,0 0-1,0-1 0,0 1 1,0-1-1,-1 0 1,3-5-1,-5 9-38,0 1 0,0-1 0,0 1 0,0 0 0,0-1 0,0 1 0,0 0 0,0-1 0,0 1 0,0-1 0,0 1 0,0 0 0,0-1 0,0 1 0,-1 0 0,1-1 0,0 1 0,0 0 0,0-1 0,0 1 0,-1 0 0,1-1 0,0 1 0,0 0 0,-1-1 0,1 1 0,0 0 0,-1 0 0,1 0 0,0-1 0,-1 1 0,1 0 0,0 0 0,-1 0 0,1 0 0,0-1 0,-1 1 0,1 0 0,0 0 1,-1 0-1,0 0 0,-17 1-72,-4 7 80,1 1 1,-1 0-1,2 2 1,-34 22-1,22-13 101,-119 67 281,150-86-400,0-1 0,0 1 1,0-1-1,0 1 0,0-1 1,-1 0-1,1 1 0,0-1 0,0 0 1,0 0-1,0 0 0,-2 0 0,3 0 2,-1 0 0,1 0 0,-1 0 0,1 0 0,-1-1 0,1 1 0,-1 0 0,1 0 0,0-1 0,-1 1 0,1 0 0,-1 0 0,1-1 0,0 1 0,-1-1 0,1 1 0,0 0-1,-1-1 1,1 1 0,-1-1 0,1-2-1,-1 1 0,1 0-1,-1 0 1,1-1 0,0 1 0,0 0-1,0-1 1,0 1 0,0 0-1,0-1 1,1 1 0,0-3 0,6-25-46,1 0 1,2 1 0,1 0 0,24-45 0,-14 37 88,2 1 0,52-62 1,177-240-376,-67 74 688,-167 237-394,-11 19 39,-11 18 53,1-4-29,-24 46 72,-2 0-1,-54 72 1,-28 6 95,50-62-189,-54 80 0,-2 37 4,-59 82 181,149-235-255,0 2-146,33-43 147,9-15-271,18-59 45,-10 23 361,2 1 0,48-79 0,81-70 8,-47 68 206,-90 119-219,-14 18-17,1-1 0,-1 0 0,0-1 0,0 1 0,0 0 1,0-1-1,-1 0 0,4-8 0,-6 13-40,0-1 1,0 1 0,0 0-1,0 0 1,0 0 0,0 0-1,0 0 1,0 0-1,0-1 1,0 1 0,0 0-1,0 0 1,0 0-1,0 0 1,0 0 0,0 0-1,0 0 1,0-1 0,0 1-1,0 0 1,-1 0-1,1 0 1,0 0 0,0 0-1,0 0 1,0 0-1,0 0 1,0-1 0,0 1-1,0 0 1,0 0-1,-1 0 1,1 0 0,0 0-1,0 0 1,0 0 0,0 0-1,0 0 1,0 0-1,0 0 1,-1 0 0,1 0-1,0 0 1,0 0-1,0 0 1,0 0 0,0 0-1,0 0 1,-1 0 0,1 0-1,0 0 1,0 0-1,0 0 1,0 0 0,0 0-1,0 0 1,0 0-1,-1 0 1,1 1 0,0-1-1,0 0 1,-10 5 8,-1 1 0,1 0 1,0 0-1,1 1 0,0 0 0,-8 9 1,0-2-136,-14 14 111,1 1 0,-40 51 1,-40 76 120,-82 112 25,171-244-35,33-47-126,6-10-3,101-179-155,-92 166 216,187-277 128,-172 265-153,87-108-230,-118 149 539,-17 23-256,-1-1 0,1 1 1,1 0-1,-7 10 1,2-5-21,-31 39 44,-59 73 15,-30 39-199,-2 0 228,95-112-113,-114 141-139,140-182 61,12-16 12,13-20-8,79-113-315,7-10 88,-45 52 242,50-81 155,-73 131-52,59-70 1,73-54-28,-138 147-30,-19 16-3,-7 9 3,0 0 1,0 0-1,0 0 0,0 0 1,0 0-1,0 0 0,0 0 1,0 0-1,0 0 0,0 0 0,0 0 1,0 0-1,0 0 0,0 0 1,0 0-1,0 0 0,0 0 1,0 0-1,0 0 0,0 0 1,-1 0-1,1 0 0,0 0 1,0 0-1,0 0 0,0 0 1,0 0-1,0 0 0,0 0 1,0 0-1,0 0 0,0 0 1,0 0-1,0 0 0,0 0 1,0 0-1,0 0 0,0 0 1,0 0-1,0 0 0,0 0 1,0 0-1,0 0 0,0 0 1,0 0-1,0-1 0,0 1 1,0 0-1,0 0 0,0 0 1,0 0-1,0 0 0,0 0 1,0 0-1,0 0 0,0 0 0,0 0 1,0 0-1,0 0 0,0 0 1,0 0-1,-22 11 297,9-2-268,-1 0 1,1 1-1,1 1 0,0 0 0,0 1 0,-16 21 1,-53 88-116,59-86 97,-160 224 77,83-122-2,-212 266-23,222-292-90,21-23 212,60-81-180,7-7-7,1-1-1,0 1 0,0 0 0,0 0 0,0 0 1,0 0-1,0 0 0,-1 0 0,1 0 0,0 0 1,0 0-1,0-1 0,0 1 0,0 0 0,0 0 1,0 0-1,0 0 0,0 0 0,0 0 0,-1-1 1,1 1-1,0 0 0,0 0 0,0 0 0,0 0 1,0 0-1,0-1 0,0 1 0,0 0 0,0 0 1,0 0-1,0 0 0,0 0 0,0-1 0,0 1 1,1 0-1,-1-3-30,1 0 0,-1 1 0,1-1 1,0 0-1,0 1 0,2-5 0,4-6-21,38-73-88,71-101-1,-36 82 122,-22 30 28,54-91-1,40-139 135,-121 239-92,-20 44 67,-7 17 86,-8 16-22,-8 21-183,-1-1 1,-2 0-1,-1-1 0,-1 0 0,-28 34 0,-91 91-40,8 10 202,-107 182 0,220-323-170,3-3-4,-26 31 0,25-40 20,30-56-321,43-107 387,-44 118 13,1 0-1,33-45 0,74-70-24,-6 9-72,23-67-180,-122 174 270,-16 26-9,-12 22-50,1-3-16,-1 0 0,0 0 0,-19 20 0,-40 31 8,11-12-8,17-11 44,2 2 0,2 2-1,-42 68 1,20-17-13,-51 78 1,88-146-57,14-19-8,1-1-1,0 1 1,-7 14-1,11-16-35,8-19 84,1-4-49,6-21 0,3-10-109,0 13 140,1 1 1,38-58-1,58-60 100,-3 2-121,45-89 167,-25 35-415,-128 199 264,73-115 357,-74 119-350,-1 0-1,0 0 1,0 0 0,0 0 0,0 0-1,0 0 1,0 0 0,0 0 0,1 0-1,-1-1 1,0 1 0,0 0 0,0 0-1,0 0 1,0 0 0,0 0 0,0 0-1,0 0 1,0-1 0,0 1 0,0 0-1,0 0 1,0 0 0,0 0 0,0 0-1,0-1 1,0 1 0,0 0 0,0 0-1,0 0 1,0 0 0,0 0 0,0-1-1,0 1 1,0 0 0,0 0 0,0 0-1,0 0 1,0 0 0,0 0 0,0-1-1,0 1 1,0 0 0,0 0 0,-1 0-1,1 0 1,-7 4-22,-13 11-32,-2 7 75,1 0-1,1 2 0,-21 31 0,3-4 23,-139 154 27,103-124-81,-94 133-1,125-147-46,23-32 74,-3-1 0,0-1 0,-36 38 0,58-70-17,0 0-1,1-1 1,-1 1-1,0 0 1,0 0-1,0-1 1,0 1-1,0-1 0,0 1 1,0-1-1,-1 2 1,1-2-2,1-1 0,0 1 0,0 0-1,0 0 1,-1 0 0,1 0 0,0 0 0,0 0 0,0 0 0,0 0 0,0 0-1,-1 0 1,1-1 0,0 1 0,0 0 0,0 0 0,0 0 0,0 0 0,0 0-1,0-1 1,-1 1 0,1 0 0,0 0 0,0 0 0,0 0 0,0-1 0,0 1 0,0 0-1,0 0 1,0 0 0,0-1 0,0 1 0,0 0 0,0 0 0,0 0 0,0 0-1,0-1 1,0 1 0,7-28-158,14-32 28,3 0-1,44-80 1,81-103 157,-99 174-43,66-70-1,13-14 117,-100 118-73,-29 35-21,0 0 0,1 0 0,-1-1-1,0 1 1,0 0 0,0 0-1,0 0 1,0-1 0,1 1-1,-1 0 1,0 0 0,0-1 0,0 1-1,0 0 1,0 0 0,0-1-1,0 1 1,0 0 0,0 0-1,0-1 1,0 1 0,0 0 0,0 0-1,0 0 1,0-1 0,0 1-1,0 0 1,-1 0 0,1-1-1,0 1 2,-1 0 0,1 0 0,-1-1-1,1 1 1,-1 0 0,1 0 0,-1 0-1,1 0 1,-1 0 0,1 0-1,-1 0 1,1 0 0,-1 1 0,1-1-1,-1 0 1,1 0 0,-1 0 0,1 0-1,-1 1 1,1-1 0,-16 7 27,1 1 0,1 1 0,-1 0 0,1 1 0,1 0 0,0 1 0,-13 14 0,-74 94-35,63-70-63,-173 215-4,197-249 45,-78 86 282,56-64-279,29-30-12,5-8-7,8-13-10,14-21 87,-2 4 20,-1 0 0,14-37 0,-20 37-124,122-283 33,-131 307 9,1 0 85,0-1 0,5-16 0,-9 24-54,0-1 0,0 1 0,0-1 1,1 0-1,-1 1 0,0-1 0,0 1 1,0-1-1,0 1 0,0-1 0,0 1 1,0-1-1,0 0 0,0 1 0,-1-1 1,1 1-1,0-1 0,0 0 0,-1 1-3,1 0 0,0 0 0,0 0 0,-1 0 0,1 0 0,0-1-1,0 1 1,-1 0 0,1 0 0,0 0 0,0 0 0,-1 0 0,1 0 0,0 0 0,0 0-1,-1 0 1,1 0 0,0 0 0,0 1 0,-1-1 0,1 0 0,0 0 0,0 0 0,0 0 0,-1 0-1,1 0 1,0 1 0,-3 0 4,1 0-1,0 1 1,0 0-1,0 0 1,0-1 0,-3 5-1,-7 12 0,2 0-1,0 1 1,1 0-1,-8 21 1,-3 9 30,4-15 32,-2 0 1,-1-1-1,-2-1 0,-38 45 0,-39 42-284,-142 232 0,221-317-2231,-20 48-1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57.7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485 17 1408,'0'0'21,"0"0"-1,0 0 1,0 0 0,0 0-1,0 0 1,0 0-1,0 0 1,0 0 0,0-1-1,0 1 1,0 0 0,0 0-1,0 0 1,0 0 0,0 0-1,0 0 1,0 0-1,0 0 1,0 0 0,0-1-1,0 1 1,0 0 0,0 0-1,0 0 1,0 0 0,0 0-1,0 0 1,4 1 1805,-8 4-667,3-5-1030,0 0 1,0 0-1,0 0 1,0 0 0,0 0-1,0 0 1,0 1 0,1-1-1,-1 0 1,0 1 0,0-1-1,-1 2 1,-13-4 873,5 0-646,2 1-104,1 0 1,-1 0-1,1 0 1,-11-4-1,-8-2 282,-39 4 569,53 2-832,0 1 0,-20 2 0,-2 0 123,26-2-402,1 1 0,1 0 1,-1 0-1,0 1 0,0 0 0,0 0 1,1 1-1,-1 0 0,1 0 0,0 0 1,0 1-1,0 0 0,0 0 0,-5 5 1,-8 10 305,14-15-258,0 0-1,1 1 1,0-1-1,0 1 1,0 0 0,1 0-1,-6 9 1,-11 24 551,19-36-593,1 0 1,-1 0 0,1 0 0,0 1 0,0-1 0,-1 0 0,1 0-1,0 0 1,1 1 0,0 2 0,-1 4 34,-2 22 22,1-26 9,1 0 0,-1 0 0,1 0 0,0 0 0,0 0 0,0 0 1,1 0-1,0 0 0,0 0 0,0 0 0,4 8 0,1 0 11,-4-8-72,1 0 0,-1 0 0,1 0 1,0-1-1,7 9 0,4 4 287,-10-12-297,0 0-1,1 0 1,-1 0-1,1-1 1,0 1-1,11 6 1,-4-4 103,1-1 1,22 8 0,17 5 30,-14-9-105,-24-6 85,1 0 1,0-1-1,0 0 1,22 0-1,-24-3-94,-7 1 16,1-1-1,-1 0 1,0-1 0,0 1 0,8-3-1,-12 3 169,-2 0-193,0-1 1,0 1 0,0 0 0,0 0 0,0 0 0,0 0 0,0 0 0,0-1 0,1 1 0,-1 0 0,0 0 0,0 0 0,0 0 0,0 0 0,0-1 0,0 1 0,0 0-1,0 0 1,0 0 0,0 0 0,0 0 0,0-1 0,-1 1 0,1 0 0,0 0 0,0 0 0,0 0 0,0 0 0,0 0 0,0-1 0,0 1 0,0 0 0,0 0 0,0 0 0,-9 1 17,1 0 0,0 0 0,-14 6 1,0-1-64,-90 16 104,84-15-140,0 1 0,1 2 1,1 0-1,-37 20 0,19-4 510,40-23-480,0 0 1,0 1-1,0-1 1,0 1-1,1-1 1,0 1-1,-5 7 1,8-9 36,-1 0 1,1 0 0,-1 0 0,1 0-1,0 0 1,0 0 0,0 0 0,0 0 0,0 0-1,1 3 1,-1 1 35,1 5-10,0 0 0,0 0 1,1-1-1,1 1 0,0 0 1,0-1-1,9 19 0,-8-23 15,0-1-1,1 0 1,0 0-1,0 0 1,0 0-1,0-1 1,1 0 0,0 0-1,9 5 1,-5-4 170,6 6-118,0-1-1,1-2 1,33 14 0,1-4-121,-19-9 40,-20-5 63,1-1-1,-1 0 1,1-1-1,21 1 1,-29-3-43,0 0 39,0 0-1,-1 0 0,1 0 0,0 0 0,0-1 0,-1 0 1,1 0-1,0 0 0,-1-1 0,1 1 0,-1-1 0,1 0 1,3-3-1,-5 3-22,-1 0 0,1 0 0,-1 0 0,0-1 0,1 1 0,-1 0 0,2-4 0,-4 5-42,11-9 99,-10 9-117,0 0 0,0 1-1,0-1 1,0 0 0,0 0-1,0 0 1,0 0-1,0-1 1,0 1 0,0 0-1,0-2 1,0 1-20,0 0 1,0 0-1,1 1 1,-1-1-1,0 0 0,1 0 1,2-2-1,8-9-1637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58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31 1824,'-18'14'9936,"31"-17"-9664,-3-2-110,-1 1 0,1 0 0,0 0 0,0 1 0,0 0 0,0 1 1,1 0-1,-1 0 0,11 1 0,4 1-15,-10 1 43,1-1 0,-1-1 0,23-4 0,-24 3-32,1 0 1,0 0-1,28 2 1,-23 0-255,-19 0-213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39:59.7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97 2816,'12'-23'11914,"-11"21"-11911,1 1 0,-1 1 0,0-1 0,0 0 0,0 0 0,1 0 0,-1 1-1,0-1 1,1 0 0,-1 1 0,0-1 0,3 1 0,9-6-14,-6 3 18,0-1 0,1 1 0,-1 0 0,1 1 0,12-3 0,44-4 485,-27 4-173,-10 1-179,9-3 161,60-1 0,1 3-680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40:02.4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291 203 1472,'0'3'4186,"1"5"-3514,0-5-572,-1 0-1,1 0 0,-1 0 0,0 0 0,0 0 0,-1 0 0,1 1 0,0-1 0,-1 0 0,0 0 0,0 0 0,0 0 0,-3 5 0,0 1 80,-1-1-1,0 0 1,-8 11 0,8-13-49,-1 0 0,1-1 0,-1 0 0,0 0 0,0 0 1,-1-1-1,-13 7 0,7-5-73,-1 0 0,0-1 0,-18 4 0,26-7 17,-1-1-1,0-1 1,1 1-1,-1-1 1,0 0-1,1-1 1,-1 1-1,1-1 1,-1-1-1,1 1 1,-1-1-1,1 0 1,-9-4-1,13 4-15,0 1 0,1-1 0,-1 0 0,0 1 0,1-1 0,-1 0-1,1 0 1,-1 0 0,1 0 0,0 0 0,0 0 0,0 0 0,0-1 0,0 1-1,1 0 1,-1-1 0,1 1 0,-1 0 0,1-1 0,0 1 0,0-1 0,0 1-1,0 0 1,0-1 0,1 1 0,0-5 0,9-18 23,-7 16-64,0 1-1,0 0 1,1 0 0,0 1 0,8-12-1,8-6 198,0 1-1,1 1 0,42-35 1,-33 34-225,-19 14 27,0 1 0,1 1 0,23-14 0,-33 21-3,4-1 20,-1-1-1,0 1 1,1-1 0,0 2 0,-1-1 0,1 0 0,0 1 0,8 0 0,-12 1-35,0 0-1,0 1 0,0-1 1,-1 1-1,1-1 0,0 1 1,-1 0-1,1 0 0,0 0 1,-1 0-1,1 0 0,-1 0 1,1 0-1,-1 0 0,0 1 1,1-1-1,-1 0 0,0 1 1,0-1-1,0 1 0,0 0 1,0-1-1,0 1 0,-1 0 1,1-1-1,-1 1 0,1 0 1,-1 0-1,1 2 0,13 110 371,-6-47-225,-4-30 178,-4-31-275,1-1-21,0 0 1,-1 0-1,0 0 0,0 0 0,-1 10 1,1-15-26,-3 16 277,-3 28 0,6-42-259,1 2 25,-1 1 0,0-1 0,-1 0 0,1 0 0,-1 0 0,0 0 0,0 0 0,0 0 0,-3 7 0,-18 51 112,10-35-62,0 1 1,2 0-1,-7 35 0,8-35-180,5-19 81,2 0 0,-1-1-1,0 10 1,-18 107 193,10-67 95,8-46-261,-1 0-1,0 0 1,-1 0-1,-9 16 1,-3 7 79,12-24-82,3-7 0,1-1 0,-1 0 1,1 1-1,0-1 1,-1 5-1,-3 9 17,4-15-12,0 1 0,0-1 0,0 0 0,0 1 0,1-1 0,-1 1 0,0 4 0,1 30 414,0-35-443,1 0 1,-1 0-1,1-1 1,-1 1-1,1 0 0,-1-1 1,1 1-1,1 2 0,2 5 190,-2-6-155,-1 1 0,1 0-1,0-1 1,0 1-1,0-1 1,0 0 0,1 0-1,-1 0 1,1 0 0,3 3-1,-5-5 335,4 9-210,-4-9-158,-1 0 0,1-1-1,-1 1 1,1 0 0,-1 0 0,0 0-1,1-1 1,-1 1 0,0 0 0,0 0-1,1 0 1,-1 0 0,0 0 0,0 1-1,1 0 0,2 0-18,-2 8-36,-1 20 65,0-28 43,0 18-352,0-19 316,-1 1 0,1-1 0,0 1-1,-1-1 1,1 1 0,-1-1 0,1 0 0,-1 1-1,0-1 1,1 0 0,-1 1 0,0-1 0,-2 2-1,2 15 123,-19 32 10,17-46-134,0-1 0,0 1 0,-1-1 0,1 0 1,-1 0-1,0 0 0,0 0 0,-5 2 0,7-3 16,-2 0-25,-4 4-175,0-1 0,0 0 0,-1-1 0,1 1 0,-1-2-1,0 1 1,-18 3 0,19-5-706,-9 0-846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40:05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1 707 4320,'1'0'188,"1"0"1,-1 0-1,1 0 1,-1 1 0,1-1-1,-1 0 1,1 1-1,-1 0 1,1-1-1,-1 1 1,2 1-1,-1-1-49,0 0 0,-1 0 0,1 0 0,0 0 0,0-1 0,-1 1 0,1-1 0,0 1 0,0-1 0,0 1 0,3-1 0,5 0 385,-6 1-323,-1-1-1,1 0 1,-1 0 0,1 0 0,-1-1 0,0 1 0,1-1-1,-1 0 1,1 0 0,-1 0 0,5-2 0,21-10 769,-2 3-271,-23 8-561,69-38 2188,-66 36-2292,0 1 0,0 0 0,11-3 0,-9 3 33,0 0-1,11-6 1,174-79 328,-178 80-400,21-12 0,14-6-33,-40 20 103,0 1 0,0-2 0,11-8 0,17-10-16,-31 20-34,-1 0 0,1 0 0,-1 0 0,0-1 0,0 0 0,-1-1 0,1 1 0,7-13 0,-10 14 8,-1-1 0,1 0 0,-1 0 0,0 0 0,-1 0 0,0-1 0,0 1 0,0-1 0,-1 0 0,1 1 0,-1-14 0,-1 15-43,1-2 16,-1 0 0,0 1 0,-1-1 0,1 0 0,-1 0 0,-1 1 0,1-1 0,-1 1 0,0-1 0,-4-6-1,-13-30 50,14 30-74,0 1 1,-1 0 0,0 1 0,0-1 0,-1 1 0,-1 1-1,-16-19 1,15 20-100,7 7 67,0-1-1,0 1 0,0 0 1,-1 0-1,1 0 0,-4-2 1,5 4 43,0 0 1,1-1 0,-1 1 0,0 0-1,0 0 1,0 0 0,0-1 0,0 1-1,0 0 1,0 0 0,0 0 0,0 0-1,0 1 1,1-1 0,-1 0 0,0 0-1,0 1 1,0-1 0,0 0 0,0 1-1,0-1 1,1 0 0,-1 1 0,0 0-1,-1 0 1,-2 3-4,0 0-1,0 0 0,0 1 0,0-1 1,1 1-1,0 0 0,-4 5 1,-16 41 9,19-41 53,-3 5-4,1 0 0,0 1-1,1-1 1,1 1 0,1 0-1,0 1 1,-1 22 0,12 55 403,0 1-539,-3 0 312,2 6-157,-2-36-149,-4-43 84,0 1 102,1-1 0,0 1 0,10 36 0,-8-43-6,4 30 0,-6-30-67,1 0 0,6 19 0,-1-12-11,1 0 0,13 23 0,-2 1 117,-10-20-114,9 20 61,23 50 37,-35-84 45,-1-1 1,2 0-1,0 0 0,0-1 1,13 13-1,-19-22-104,1 0 0,0 0-1,-1 0 1,1 0 0,0 0 0,0-1-1,0 1 1,5 1 0,-3-1-49,-4-2-13,1 1 88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40:08.7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581 207 832,'-1'2'432,"2"-1"-304,-19-2 4085,18-1-3875,0 0-1,-1 1 1,1-1 0,0 0-1,-1 0 1,0 0-1,1 1 1,-1-1 0,0 0-1,-2-2 1,2 2-225,0 0 0,0 0 0,0 0 1,0 0-1,0 0 0,0 0 0,0 0 0,1 0 0,-1 0 1,1 0-1,0-3 0,-1-1 4,1 0 0,-1 0 1,0 0-1,-1 0 0,0 1 0,1-1 1,-2 0-1,1 1 0,-5-8 0,-3-3 404,-19-25-1,26 37-436,0 1-1,0 0 1,0 0-1,0 0 1,0 1-1,0-1 1,-1 1 0,1 0-1,-1-1 1,0 2-1,1-1 1,-1 0-1,0 1 1,-6-2-1,7 3-77,0-1 0,1 1 0,-1 0 0,0 0 0,0 0 0,1 1 0,-1-1 0,0 1 0,1-1 0,-1 1 0,1 0 0,-1 0 0,1 0 0,-1 0 0,1 1 0,-1-1 0,1 1 0,0-1 1,0 1-1,0 0 0,0 0 0,0 0 0,-3 4 0,0 1 4,1 0 1,-1 1 0,-3 8 0,-6 11 255,3-2-321,4-9 179,3-5-85,0-1-1,1 1 0,0 1 1,1-1-1,-2 12 1,-1 11-30,4-25 27,0 1 0,1 0 0,0-1 0,1 1 0,0-1 0,0 1 0,6 16 0,9 7-84,-13-28 151,-1 0 0,0 0-1,1 0 1,0 0-1,0-1 1,0 1 0,6 6-1,-6-9-65,-1 1-1,1 0 1,0-1-1,0 1 1,0-1 0,0 0-1,1 0 1,-1-1-1,1 1 1,-1 0-1,1-1 1,4 1-1,5 4 61,-11-5-79,0-1-1,-1 1 0,1 0 1,0 0-1,-1-1 0,1 1 1,0-1-1,0 0 0,0 1 1,1-1-1,49 5-172,8 1 358,-52-4-223,-6-2 48,0 1 0,0 0 0,0-1 0,0 1 0,0-1 0,0 0 0,0 0 0,0 0 0,0 0 0,2 0 0,1 1 342,-11 2-157,-16 1-193,-123-4 513,139 0-565,0 1 0,0 0 0,1 1 0,-1-1 0,1 1 0,-1 0 0,1 0 0,-8 5 0,-16 6 96,9-6-95,0 1 1,0 0-1,-25 17 0,34-18 11,1 0 0,-1 1 1,1 1-1,1 0 0,-1 0 1,-14 19-1,4 0-38,4-8 38,2 0 0,-23 42 0,32-49-1,1 0 0,-5 23-1,2-6 22,5-23 11,0 0 0,1 0-1,0 0 1,0 0 0,1 0-1,0 0 1,0 0 0,1 0-1,0 0 1,0 0 0,0 0-1,1 0 1,3 9 0,1-6 25,1 1-1,0-1 1,0-1 0,1 1 0,1-1 0,10 10-1,17 18 56,-24-27-168,-1-1 98,0 0-1,24 14 0,5 2-14,-29-17 59,-1-2 0,1 1 0,1-1 0,17 6 0,-15-7 125,1-1 0,24 4-1,-34-8-147,-1 1 0,1-1-1,0 0 1,-1 0-1,1-1 1,0 1 0,-1-1-1,1 0 1,-1 0-1,1-1 1,-1 1 0,0-1-1,5-3 1,79-40 691,-32 17-602,22-7-623,-46 21-3584,41-24-1,-72 37 3771,7-11-4613,-8 10 4587,0 0 0,0 0 1,0 0-1,0 0 0,0 1 1,0-1-1,-1-3 0,1 5 238,-7-27-2333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34.2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76 1056,'-17'50'2192,"13"-39"-1869,0 0-1,1 0 1,1 0-1,-2 16 1,4-22-269,-1 1 0,1 0 0,1 0 0,-1 0 0,1-1 0,0 1 0,0 0 0,1-1 0,-1 1 0,1-1 0,3 6 0,15 35 127,-18-41-166,0-1-1,0 1 1,-1 0-1,1-1 0,-1 1 1,0 0-1,0 6 1,0 37-119,-1-40 130,0-5-17,0-1 0,0 0 0,5 19 2369,-13-203-1727,11 141-673,2 12-847,-4 35 924,-1-1 0,1 1-1,0-1 1,3 9 0,2 10 199,-1 1-236,5 27 176,5 76-1,-15-27 495,-7-158-528,-20-81 0,13 86-240,1 6 118,-7-55-1,15 67 1,2 20-40,1 0-1,0-1 1,1 1 0,2-29 0,-1 41-17,0 1-1,0-1 1,1 1 0,-1-1 0,1 1 0,-1-1-1,1 1 1,0-1 0,-1 1 0,1-1 0,0 1 0,0 0-1,0 0 1,0-1 0,0 1 0,0 0 0,0 0 0,0 0-1,2-1 1,-2 2 14,0-1-1,0 1 1,0 0-1,0 0 1,0 0-1,0-1 0,0 1 1,0 0-1,0 0 1,0 0-1,0 0 1,1 1-1,-1-1 1,0 0-1,0 0 1,0 1-1,0-1 1,0 0-1,-1 1 1,1-1-1,0 1 1,0 0-1,0-1 1,0 1-1,0-1 0,-1 1 1,1 0-1,0 0 1,1 1-1,12 16 82,-1 0 0,0 1 0,-1 1-1,17 38 1,-24-44-90,0-1-1,-2 1 1,1-1 0,1 25 0,-1-12-86,-3-15 200,0-1-1,-2 17 0,1 5-87,0-31 25,0 15 59,-1-10-96,0-1-1,1 1 1,-2-1 0,1 1 0,-3 6-1,2-7-35,0 0 0,1 1 0,-1-1 0,1 1 0,0 6-1,1-7 22,0-4 23,1 0 0,-1 1 0,0-1 1,0 0-1,0 0 0,0 1 0,0-1 0,-1 0 0,1 0 0,0 0 0,0 1 0,-1-1 0,1 0 0,-1 0 0,1 0 1,-1 0-1,0 0 0,1 0 0,-1 0 0,-1 2 0,1-3-72,0-7-2,1 0 65,0 0-1,0 0 0,0 0 1,1 0-1,2-12 0,-1 12 3,29-157-187,-2 68-203,-20 69-214,-8 23 302,0 0 0,1 1-1,0-1 1,-1 0 0,1 1 0,1 0 0,-1-1 0,0 1 0,1 0 0,0 0-1,-1 0 1,5-3 0,10-10-1219,-16 14 1268,0-1 0,0 1 0,0 0 0,0-1-1,0 1 1,0-5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41:24.2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346 11 576,'0'-5'1323,"13"2"2255,-28 2-2251,9 1-1206,0-1 0,-1 1 0,1 0 0,-1 0 0,-6 2 0,3-1 102,10-1-213,-1 0 0,0 0 0,1 0 0,-1 0 0,0 0 1,1 0-1,-1 0 0,0 0 0,1 0 0,-1 0 0,0 0 0,1 1 0,-1-1 0,0 0 0,0 1 0,0-1-58,-7 6 443,3-5-89,0 0 1,0 0-1,0-1 0,0 1 1,0-1-1,-9-1 0,-2 0-199,-2 6 255,-93 2-52,55 1-310,43-8 57,3 0 349,20 0-117,6 0-151,-1 2 0,23 4 0,-26-4 29,-1-1-39,0 0 0,0-1 0,11-1 0,1 1 16,-12 0-85,0 0 1,0-1 0,-1 0-1,1-1 1,21-5-1,-24 5-68,0 0 0,0 1 0,0 0 0,1 1 0,-1 0 1,16 1-1,2 0 130,8 3 92,-33-4-277,-24-2-9781,2-8 7456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39.0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61 480,'0'3'72,"0"-1"0,-1 1 0,1-1 0,-1 0 0,1 1 0,-1-1 0,-2 4 0,0 2 3128,3-8-3160,0 0 0,0 1 0,0-1 0,0 1 0,0-1 1,0 0-1,0 1 0,1-1 0,-1 1 0,0-1 0,0 0 0,0 1 0,1-1 0,-1 0 1,0 0-1,1 1 0,-1-1 0,0 0 0,1 0 0,-1 1 0,0-1 0,1 0 0,-1 0 1,0 0-1,1 1 0,12 5 160,-11-5-169,-1 0 300,0-1-224,0 0 0,0 0 0,0 1 0,0-1 1,0 0-1,0 1 0,0-1 0,0 1 0,-1 0 0,1-1 0,0 1 0,1 0 0,-1 4-107,1-1 1,-1 1-1,0 0 0,0 0 0,-1 0 1,1-1-1,-1 1 0,0 0 0,0 0 1,-2 7-1,1 6-24,2-5 141,1 1 1,0 0 0,1-1-1,7 23 1,3 8 211,-5-9-338,-2 1-1,-1-1 1,1 55 0,-4 21 43,0-26 234,-10 104 0,3-154-261,-33 342 120,29-282-228,-3 106 100,7-84-180,-3 96 266,8-179-78,12 420-851,-8-409 801,5 67 19,26 123 0,-23-169-29,2 11-208,15 73 79,-15-35 64,8 44 140,-19-140-46,22 131 134,-25-139-172,0 0 1,-1 1-1,0-1 1,-1 0-1,0 0 1,-1 0-1,-4 11 1,3-8 9,2-4 64,0-1 0,0 1 0,1 0 1,1 0-1,0 10 0,7 51 272,-1-28-540,21 73 0,-25-110 251,2 6-30,-1-1-1,0 0 1,-1 1 0,2 21 0,1 4 872,-10-27-618,5-10-213,0 0 1,0 1-1,0-1 0,0 0 1,0 0-1,0 0 1,1 1-1,-1-1 1,0 0-1,0 0 0,0 0 1,0 0-1,0 1 1,0-1-1,1 0 1,-1 0-1,0 0 0,0 0 1,0 0-1,0 0 1,1 0-1,-1 1 1,0-1-1,0 0 0,0 0 1,0 0-1,1 0 1,-1 0-1,0 0 1,0 0-1,0 0 0,1 0 1,-1 0-1,0 0 1,0 0-1,0 0 0,1 0 1,-1 0-1,0 0 1,0 0-1,1 0 1,14-5 20,16-10-95,-8 1 328,2 2-1,31-11 1,23-15 11,-13 6-30,-47 24-201,-14 5-44,0 0 0,1 1 0,0 0 0,-1 0 0,1 0 0,0 1 0,0 0 0,0 0 0,11 0 405,-17-35-582,2 1-1,8-47 1,-6 57 227,-1-28 0,3-19-117,0 16 194,-3-110 0,-4 96 5,-21-257 148,0 41 141,20-103-870,18 193 560,-15 185-113,7-65-6,13-224 483,-39 13-337,6 149 190,3 47-296,-3-59 174,11 110-209,-1 0-1,-12-60 1,11 80 10,0 0 0,2-24-1,0 13 65,-4-187-451,7 183 325,12-68 0,-12 91 81,1 0-101,0 0 0,7-16 1,-7 20 61,0 0 1,0 0-1,-1 0 1,0-1-1,0 1 1,0-14-1,-2 12-9,-1-1-1,0 0 1,0 1-1,-1 0 1,-5-17-1,5 21 23,-1 0-1,0 0 1,0 0-1,0 0 1,0 1-1,-1-1 1,0 1-1,0 0 1,0 0-1,-7-5 1,-1-2 201,-19-22 1,22 23 156,0 0 1,-1 1 0,-18-15-1,16 16-369,-1 2-1,1 0 0,-1 0 0,0 1 1,0 0-1,-1 1 0,0 1 1,-18-3-1,17 4-428,0 1 0,0 1 0,-1 0 0,1 2-1,0-1 1,0 2 0,-1 0 0,1 1 0,0 0 0,1 1 0,-1 1 0,-20 9 0,22-7-52,-34 17-1184,25-5-80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0.2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4 896,'-2'1'54,"-5"1"186,12-8 613,-5 9-321,0-3-474,0 1 0,0 0 0,0 0 0,0-1 0,0 1 0,0 0 0,0-1 0,0 1 0,0 0 0,0 0 0,0-1 0,0 1 0,-1 0-1,1-1 1,0 1 0,-1 0 0,1-1 0,0 1 0,-1-1 0,1 1 0,0 0 0,-1-1 0,1 1 0,-1-1 0,1 1 0,-1-1 0,0 1 0,0 0 0,0-1 0,1 0 1,-1 1 0,1-1-1,-1 0 1,1 1-1,-1-1 1,1 1-1,0-1 1,-1 1-1,1-1 1,0 0 0,-1 1-1,1 0 1,0-1-1,0 1 1,0-1-1,-1 1 1,1 0-1,-2 5 280,1-5-402,1 22 160,0-13 89,0 1 137,0-1 0,0 0 0,5 19-1,-2-12-343,1 24-1,0-4 68,-1-11-38,-2 0 0,-4 45-1,0-7-250,-1-4-2566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0.6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 1888,'0'0'83,"0"-1"1,0 1-1,0-1 1,0 1-1,0-1 1,1 1-1,-1-1 0,0 1 1,0-1-1,1 1 1,-1 0-1,0-1 1,0 1-1,1-1 0,-1 1 1,0 0-1,1-1 1,-1 1-1,1 0 1,-1-1-1,0 1 0,1 0 1,-1 0-1,1-1 1,-1 1-1,1 0 1,-1 0-1,1 0 0,0 0 1,20-8 1077,-9 6-718,0 2 1,-1-1-1,1 2 0,0 0 1,16 2-1,58 18-587,-62-14-388,-23-7 531,7 2-1336,1 0 1,12 6-1,-11-2-620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1.4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0 2656,'0'1'74,"-1"-1"-1,1 0 1,-1 0 0,1 0-1,0 0 1,-1 0 0,1 1 0,0-1-1,-1 0 1,1 0 0,0 0-1,-1 1 1,1-1 0,0 0-1,-1 1 1,1-1 0,0 0 0,-1 1-1,1-1 1,0 0 0,0 1-1,0-1 1,-1 0 0,1 1-1,0-1 1,0 1 0,0-1 0,0 1-1,-3 18 1663,1-5-1396,-8 12 223,6-14-358,-1 0 1,-2 16-1,-18 149 1142,7-33-1158,17-140-214,-2 15-989,-2 30-1,4-33-672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1.8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 4224,'0'0'50,"0"0"-1,0-1 1,0 1-1,0 0 1,0-1 0,0 1-1,1 0 1,-1 0 0,0-1-1,0 1 1,0 0 0,1 0-1,-1-1 1,0 1 0,0 0-1,1 0 1,-1 0 0,0 0-1,0-1 1,1 1 0,-1 0-1,0 0 1,1 0 0,-1 0-1,0 0 1,0 0 0,1 0-1,-1 0 1,0 0-1,1 0 1,-1 0 0,0 0-1,1 0 1,-1 0 0,0 0-1,1 0 1,-1 0 0,0 0-1,0 0 1,1 1 0,-1-1-1,19 5-511,-13-3 780,2 1-88,-1 0 0,1 0 0,-1 1 0,14 8 0,-13-6-219,1-2 0,-1 1 1,14 4-1,-15-6-229,-1-2 1,1 1 0,0-1-1,0 0 1,0 0 0,-1-1-1,1 0 1,0 0 0,0 0 0,0-1-1,9-2 1,2-5-2263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2.6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 1728,'-1'0'53,"0"1"1,0-1-1,1 1 1,-1-1-1,0 1 0,1 0 1,-1-1-1,0 1 1,1 0-1,-1 0 1,1-1-1,-1 1 0,1 0 1,-1 0-1,1 0 1,0 0-1,-1-1 0,1 1 1,0 0-1,0 0 1,-1 0-1,1 0 1,0 0-1,0 1 0,-4 13-44,1-10 93,1 1 0,1-1 0,-1 1 0,0 7 0,-6 17 1132,6-23-1056,1 0 0,-1 0 1,1 0-1,1 0 0,-1 1 0,1-1 0,0 0 1,1 0-1,0 1 0,0-1 0,3 10 0,-1-5-111,0 0 0,-1 0 0,0 0-1,-2 0 1,1 16 0,0 13-132,1 58-542,-3-55-242,1-25-281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2.9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 3968,'-5'-1'1454,"8"6"-689,7 6-72,-6-8-618,0-1 0,0-1 0,0 1 0,0-1 0,1 1 0,8 0 0,1 1-14,37 4-1319,-28 0 439,-11-4-88,0 1-1,15 7 1,-5-1-544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3.9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1 1984,'0'0'2203,"-9"11"-1137,7-3-827,0-1 1,1 0-1,0 0 0,0 1 1,0 14-1,-1 15-235,-4 33 139,-4 20-169,4-40-141,6-37-385,-1-1 0,-1 1 1,0-1-1,-1 0 1,-4 14-1,2-19-632,0-2-37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4.3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0 3392,'-5'7'1323,"9"-4"-182,20-4 352,-4 0-1285,8 0 53,22 2-266,10-1-3429,-51 0 1135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0:14:41.5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1 416,'0'27'2460,"0"-15"-2216,0 14-129,4 98 746,-1-76-660,-4 52 1,0-31-66,-3-7 197,2-45-266,0 0 1,2 0 0,0-1 0,2 18 0,-1-9 209,-2-11-405,-2 6-1280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4.9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 1728,'4'-2'4336,"5"72"-3088,2 4-856,-7-53-413,-1-1 0,-1 1 0,0 0 1,-3 41-1,-3-45-344,1 5-1121,3-22 1303,0 1 1,0 0-1,-1 0 1,1-1-1,0 1 0,0-1 1,0 1-1,-1 0 0,1-1 1,0 1-1,0 0 0,-1-1 1,1 1-1,0-1 0,-1 1 1,1-1-1,-1 1 0,1-1 1,-1 1-1,1-1 0,-1 1 1,1-1-1,-2 1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5.2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4640,'-9'7'1728,"22"-7"-1344,-4 0-96,-1 4 256,5-4-352,4 0 352,1 4-320,3 0-192,1 0-32,8-1-512,-4-3 288,-1 0-1184,2 0 800,-1 0-1984,-1 5 1440,5-13-96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9.1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16 1248,'-3'-16'5674,"3"33"-5210,1 0-368,6 33 0,-4-32 64,0 0 0,-1 18 0,3 38-4,0-15-50,-2-5 123,2 49-48,-18 190 171,8-239-435,-3 19 124,5-48-63,1 0-1,1 1 1,4 41 0,0 8-92,5 335-78,-3-243-229,3 321 890,-16-238-496,-17 87-431,24-287 342,-3 36-56,0-39 34,5 73 1,2-36 49,2 60-125,0-68 186,1-14 42,0 15-259,-5-60 152,4 26 0,-4-38 52,1 16 83,-1-1 1,-2 31 0,0-8-453,1-39 453,-1 0 0,0 0 0,1-1 0,-1 1 0,-3 5 0,3-5-95,0-1 0,0 1 0,0 0 0,0 0 0,0 5 0,1-5-3,-1 0 1,0-1 0,0 1-1,0-1 1,0 1-1,-1-1 1,0 0-1,1 0 1,-4 5 0,-6 12-219,-27 86 683,34-63 592,4-21-342,0-22-522,8 13 991,-5-12-1112,0 0 0,1 1 0,-1-1 0,0-1 0,1 1-1,-1 0 1,1-1 0,-1 1 0,0-1 0,1 0 0,-1 0 0,1-1-1,-1 1 1,1-1 0,-1 1 0,4-2 0,7-2-66,-1-1 0,20-10 0,-11 5-79,-6 2 211,0 0-1,0 1 0,1 1 1,0 1-1,21-4 1,8 4-219,68 2 0,-106 3 133,-3 0-53,-1 0 0,1 1 0,0 0 0,-1 0 0,1 1 0,-1-1 0,0 1 0,6 2 0,30 21-416,-38-23 467,1-1 0,-1 0 0,1 0 0,-1 0 0,1 0 0,-1-1-1,1 1 1,0 0 0,-1-1 0,1 0 0,0 0 0,-1 0-1,1 0 1,0 0 0,-1-1 0,5 0 0,-5 1-11,0-1 1,0 1-1,0-1 1,0 0-1,0 1 1,0-1-1,0 0 1,0 0-1,0 0 1,-1-1-1,1 1 1,0 0 0,-1 0-1,1-1 1,-1 1-1,0-1 1,1 0-1,-1 1 1,0-1-1,0 0 1,1-2-1,4-12-88,-5 12 92,1 0 1,-1 1 0,0-1-1,0 0 1,0 0-1,-1 0 1,1-5-1,-3-12 89,0 1-1,-1-1 1,-7-24 0,1 8-378,-6-41 320,3 0-1,-4-138 1,23-102-212,-5 276 192,2-28 0,4-39-185,-3 35 82,0-13 245,-3-1 1,-4 1 0,-15-100-1,-1 43 111,7 42-182,-29-121 0,9 125 149,5 16 237,11 22-619,-7-82 0,20 124 156,-54-257 320,30 180-447,15 54-52,-4-22 237,9 6-56,3-1 0,2 1 0,11-99 0,-4 120-37,18-66 0,-19 86 112,26-71 150,-19 60-310,9-39 0,-20 64 77,0 0 0,-1 0 0,1-1 0,-1 1 0,0 0 0,0 0 1,0-1-1,0 1 0,0 0 0,0-1 0,-1 1 0,1 0 0,-1 0 0,1 0 1,-1-1-1,0 1 0,0 0 0,0 0 0,0 0 0,0 0 0,-2-2 0,-1 2-12,0 0 1,1 0-1,-1 0 0,0 1 0,0 0 0,0 0 0,0 0 0,0 0 0,0 0 0,0 1 0,-1-1 0,-6 2 1,4-1 122,0-1 0,0 1 0,-12-4 0,-33-7 638,9 3-296,37 6-749,0 0 0,1-1-1,-1 0 1,0 1-1,1-2 1,0 1-1,0-1 1,0 0-1,0 0 1,1 0 0,-7-8-1,-2-3-2880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49.9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42 3808,'4'0'1408,"-4"-3"-1088,4 3 800,1 0-768,-2-5 640,7 2-576,-2-1-64,5 4-224,-4-4 64,4 1-128,4 3-96,4 0 0,5-5-384,-4 2 192,0-1-1344,-1 0 832,-4 0-2688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50.3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63 4320,'0'0'1600,"5"3"-1248,-1-3-96,4 0 288,0 3-352,7-3 64,-3-3-160,4 0-256,2-5 64,-1-3-960,1 3 608,-1-3-2144,1-2 1440,-2 2-128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50.7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47 4576,'-5'0'1664,"10"-5"-1280,0 10-96,3-5-32,5 0-192,-1-5-96,3-1 0,1 1-192,1 2 128,1-5-384,-1 0 256,4-3-1088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51.0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34 5056,'-5'4'1888,"15"0"-1472,-6 0 96,4 0-480,5-4-384,0 0 224,0 0-256,-1 0 224,6-4-1056,4-4 672,-4-3-1440,-2-5 1120,6 5-448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51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31 4640,'0'0'1728,"12"0"-1344,1-5-96,-3 5-320,2-3-32,1 0-96,0-5 64,4-3-1472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51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47 3552,'-13'0'3808,"22"3"-3392,4 0-256,0-6-928,0-5 416,7-3-2208,3-5 1440,2 2-704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23:54:58.6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0 142 1984,'0'0'3626,"8"4"-2874,16 4 320,-23-7-965,1 0 32,3 1 0,-1 1 1,1-1 0,-1 0-1,1 0 1,0-1 0,0 1-1,0-1 1,8 1-1,46 0-31,-14-1 176,27 2-56,109-10 0,-147 5-204,130-2-46,-146 4 24,11 0 195,36-4-1,-45 2-347,27 1 0,3 0 208,156-11 97,114 1 118,-91-6 81,-157 8-250,135 1 1,-14 11 357,-141-3-612,-45-1 171,0 0 0,0 0 1,-1 0-1,1-1 0,9-4 1,-10 4-8,0 0 0,1 0 1,-1 1-1,1-1 1,10 0-1,-14 3-31,-2-1 21,0 0 0,-1 0 0,1 1 0,0-1 0,0 0 0,0 0 0,-1 0 0,1 0 0,0 0 0,0 0 0,-1-1 0,1 1 0,0 0 0,0 0 0,-1-1 0,1 1 0,0 0 0,0-1 0,-1 1 0,1 0 0,0-1 0,-1 1 0,2-2 0,-2 2 34,-10-4 203,-12 4-157,0-1-1,1-1 1,-1-1 0,1-1-1,-38-13 1,33 9-305,-1 0 0,-44-6-1,103 13 320,35-7 0,-15 2-51,-36 6-19,1 0 0,0 1 0,-1 1 0,21 5 0,-8-2 52,-24-4-21,-1 0 0,1 0 0,-1 0 0,1 0 0,7 5 0,-11-6-52,0 0 0,0 1-1,-1-1 1,1 1 0,0-1-1,-1 1 1,1-1 0,-1 1 0,1-1-1,-1 1 1,1-1 0,-1 1-1,1 0 1,-1 0 0,1-1-1,-1 1 1,0 0 0,1-1 0,-1 1-1,0 0 1,0 0 0,1 0-1,-1-1 1,0 1 0,0 0 0,0 0-1,0 0 1,0-1 0,0 1-1,0 0 1,-1 0 0,1 0-1,0-1 1,0 1 0,-1 0 0,1 0-1,-1 1 1,-5 8-54,0-1 0,-12 15 0,12-15-402,-1 0 0,-10 19 1,-9 37-2752,14-30 1074,2-6-945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C395-7C66-410E-B171-1FB929CA5D2B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24.png"/><Relationship Id="rId21" Type="http://schemas.openxmlformats.org/officeDocument/2006/relationships/customXml" Target="../ink/ink315.xml"/><Relationship Id="rId42" Type="http://schemas.openxmlformats.org/officeDocument/2006/relationships/image" Target="../media/image332.png"/><Relationship Id="rId47" Type="http://schemas.openxmlformats.org/officeDocument/2006/relationships/customXml" Target="../ink/ink328.xml"/><Relationship Id="rId63" Type="http://schemas.openxmlformats.org/officeDocument/2006/relationships/customXml" Target="../ink/ink336.xml"/><Relationship Id="rId68" Type="http://schemas.openxmlformats.org/officeDocument/2006/relationships/image" Target="../media/image345.png"/><Relationship Id="rId84" Type="http://schemas.openxmlformats.org/officeDocument/2006/relationships/image" Target="../media/image353.png"/><Relationship Id="rId89" Type="http://schemas.openxmlformats.org/officeDocument/2006/relationships/customXml" Target="../ink/ink349.xml"/><Relationship Id="rId112" Type="http://schemas.openxmlformats.org/officeDocument/2006/relationships/image" Target="../media/image367.png"/><Relationship Id="rId2" Type="http://schemas.openxmlformats.org/officeDocument/2006/relationships/image" Target="../media/image313.png"/><Relationship Id="rId16" Type="http://schemas.openxmlformats.org/officeDocument/2006/relationships/image" Target="../media/image319.png"/><Relationship Id="rId29" Type="http://schemas.openxmlformats.org/officeDocument/2006/relationships/customXml" Target="../ink/ink319.xml"/><Relationship Id="rId107" Type="http://schemas.openxmlformats.org/officeDocument/2006/relationships/customXml" Target="../ink/ink358.xml"/><Relationship Id="rId11" Type="http://schemas.openxmlformats.org/officeDocument/2006/relationships/customXml" Target="../ink/ink310.xml"/><Relationship Id="rId24" Type="http://schemas.openxmlformats.org/officeDocument/2006/relationships/image" Target="../media/image323.png"/><Relationship Id="rId32" Type="http://schemas.openxmlformats.org/officeDocument/2006/relationships/image" Target="../media/image327.png"/><Relationship Id="rId37" Type="http://schemas.openxmlformats.org/officeDocument/2006/relationships/customXml" Target="../ink/ink323.xml"/><Relationship Id="rId40" Type="http://schemas.openxmlformats.org/officeDocument/2006/relationships/image" Target="../media/image331.png"/><Relationship Id="rId45" Type="http://schemas.openxmlformats.org/officeDocument/2006/relationships/customXml" Target="../ink/ink327.xml"/><Relationship Id="rId53" Type="http://schemas.openxmlformats.org/officeDocument/2006/relationships/customXml" Target="../ink/ink331.xml"/><Relationship Id="rId58" Type="http://schemas.openxmlformats.org/officeDocument/2006/relationships/image" Target="../media/image340.png"/><Relationship Id="rId66" Type="http://schemas.openxmlformats.org/officeDocument/2006/relationships/image" Target="../media/image344.png"/><Relationship Id="rId74" Type="http://schemas.openxmlformats.org/officeDocument/2006/relationships/image" Target="../media/image348.png"/><Relationship Id="rId79" Type="http://schemas.openxmlformats.org/officeDocument/2006/relationships/customXml" Target="../ink/ink344.xml"/><Relationship Id="rId87" Type="http://schemas.openxmlformats.org/officeDocument/2006/relationships/customXml" Target="../ink/ink348.xml"/><Relationship Id="rId102" Type="http://schemas.openxmlformats.org/officeDocument/2006/relationships/image" Target="../media/image362.png"/><Relationship Id="rId110" Type="http://schemas.openxmlformats.org/officeDocument/2006/relationships/image" Target="../media/image366.png"/><Relationship Id="rId5" Type="http://schemas.openxmlformats.org/officeDocument/2006/relationships/customXml" Target="../ink/ink307.xml"/><Relationship Id="rId61" Type="http://schemas.openxmlformats.org/officeDocument/2006/relationships/customXml" Target="../ink/ink335.xml"/><Relationship Id="rId82" Type="http://schemas.openxmlformats.org/officeDocument/2006/relationships/image" Target="../media/image352.png"/><Relationship Id="rId90" Type="http://schemas.openxmlformats.org/officeDocument/2006/relationships/image" Target="../media/image356.png"/><Relationship Id="rId95" Type="http://schemas.openxmlformats.org/officeDocument/2006/relationships/customXml" Target="../ink/ink352.xml"/><Relationship Id="rId19" Type="http://schemas.openxmlformats.org/officeDocument/2006/relationships/customXml" Target="../ink/ink314.xml"/><Relationship Id="rId14" Type="http://schemas.openxmlformats.org/officeDocument/2006/relationships/image" Target="../media/image176.png"/><Relationship Id="rId22" Type="http://schemas.openxmlformats.org/officeDocument/2006/relationships/image" Target="../media/image322.png"/><Relationship Id="rId27" Type="http://schemas.openxmlformats.org/officeDocument/2006/relationships/customXml" Target="../ink/ink318.xml"/><Relationship Id="rId30" Type="http://schemas.openxmlformats.org/officeDocument/2006/relationships/image" Target="../media/image326.png"/><Relationship Id="rId35" Type="http://schemas.openxmlformats.org/officeDocument/2006/relationships/customXml" Target="../ink/ink322.xml"/><Relationship Id="rId43" Type="http://schemas.openxmlformats.org/officeDocument/2006/relationships/customXml" Target="../ink/ink326.xml"/><Relationship Id="rId48" Type="http://schemas.openxmlformats.org/officeDocument/2006/relationships/image" Target="../media/image335.png"/><Relationship Id="rId56" Type="http://schemas.openxmlformats.org/officeDocument/2006/relationships/image" Target="../media/image339.png"/><Relationship Id="rId64" Type="http://schemas.openxmlformats.org/officeDocument/2006/relationships/image" Target="../media/image343.png"/><Relationship Id="rId69" Type="http://schemas.openxmlformats.org/officeDocument/2006/relationships/customXml" Target="../ink/ink339.xml"/><Relationship Id="rId77" Type="http://schemas.openxmlformats.org/officeDocument/2006/relationships/customXml" Target="../ink/ink343.xml"/><Relationship Id="rId100" Type="http://schemas.openxmlformats.org/officeDocument/2006/relationships/image" Target="../media/image361.png"/><Relationship Id="rId105" Type="http://schemas.openxmlformats.org/officeDocument/2006/relationships/customXml" Target="../ink/ink357.xml"/><Relationship Id="rId8" Type="http://schemas.openxmlformats.org/officeDocument/2006/relationships/image" Target="../media/image316.png"/><Relationship Id="rId51" Type="http://schemas.openxmlformats.org/officeDocument/2006/relationships/customXml" Target="../ink/ink330.xml"/><Relationship Id="rId72" Type="http://schemas.openxmlformats.org/officeDocument/2006/relationships/image" Target="../media/image347.png"/><Relationship Id="rId80" Type="http://schemas.openxmlformats.org/officeDocument/2006/relationships/image" Target="../media/image351.png"/><Relationship Id="rId85" Type="http://schemas.openxmlformats.org/officeDocument/2006/relationships/customXml" Target="../ink/ink347.xml"/><Relationship Id="rId93" Type="http://schemas.openxmlformats.org/officeDocument/2006/relationships/customXml" Target="../ink/ink351.xml"/><Relationship Id="rId98" Type="http://schemas.openxmlformats.org/officeDocument/2006/relationships/image" Target="../media/image360.png"/><Relationship Id="rId3" Type="http://schemas.openxmlformats.org/officeDocument/2006/relationships/customXml" Target="../ink/ink306.xml"/><Relationship Id="rId12" Type="http://schemas.openxmlformats.org/officeDocument/2006/relationships/image" Target="../media/image318.png"/><Relationship Id="rId17" Type="http://schemas.openxmlformats.org/officeDocument/2006/relationships/customXml" Target="../ink/ink313.xml"/><Relationship Id="rId25" Type="http://schemas.openxmlformats.org/officeDocument/2006/relationships/customXml" Target="../ink/ink317.xml"/><Relationship Id="rId33" Type="http://schemas.openxmlformats.org/officeDocument/2006/relationships/customXml" Target="../ink/ink321.xml"/><Relationship Id="rId38" Type="http://schemas.openxmlformats.org/officeDocument/2006/relationships/image" Target="../media/image330.png"/><Relationship Id="rId46" Type="http://schemas.openxmlformats.org/officeDocument/2006/relationships/image" Target="../media/image334.png"/><Relationship Id="rId59" Type="http://schemas.openxmlformats.org/officeDocument/2006/relationships/customXml" Target="../ink/ink334.xml"/><Relationship Id="rId67" Type="http://schemas.openxmlformats.org/officeDocument/2006/relationships/customXml" Target="../ink/ink338.xml"/><Relationship Id="rId103" Type="http://schemas.openxmlformats.org/officeDocument/2006/relationships/customXml" Target="../ink/ink356.xml"/><Relationship Id="rId108" Type="http://schemas.openxmlformats.org/officeDocument/2006/relationships/image" Target="../media/image365.png"/><Relationship Id="rId20" Type="http://schemas.openxmlformats.org/officeDocument/2006/relationships/image" Target="../media/image321.png"/><Relationship Id="rId41" Type="http://schemas.openxmlformats.org/officeDocument/2006/relationships/customXml" Target="../ink/ink325.xml"/><Relationship Id="rId54" Type="http://schemas.openxmlformats.org/officeDocument/2006/relationships/image" Target="../media/image338.png"/><Relationship Id="rId62" Type="http://schemas.openxmlformats.org/officeDocument/2006/relationships/image" Target="../media/image342.png"/><Relationship Id="rId70" Type="http://schemas.openxmlformats.org/officeDocument/2006/relationships/image" Target="../media/image346.png"/><Relationship Id="rId75" Type="http://schemas.openxmlformats.org/officeDocument/2006/relationships/customXml" Target="../ink/ink342.xml"/><Relationship Id="rId83" Type="http://schemas.openxmlformats.org/officeDocument/2006/relationships/customXml" Target="../ink/ink346.xml"/><Relationship Id="rId88" Type="http://schemas.openxmlformats.org/officeDocument/2006/relationships/image" Target="../media/image355.png"/><Relationship Id="rId91" Type="http://schemas.openxmlformats.org/officeDocument/2006/relationships/customXml" Target="../ink/ink350.xml"/><Relationship Id="rId96" Type="http://schemas.openxmlformats.org/officeDocument/2006/relationships/image" Target="../media/image359.png"/><Relationship Id="rId111" Type="http://schemas.openxmlformats.org/officeDocument/2006/relationships/customXml" Target="../ink/ink3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5.png"/><Relationship Id="rId15" Type="http://schemas.openxmlformats.org/officeDocument/2006/relationships/customXml" Target="../ink/ink312.xml"/><Relationship Id="rId23" Type="http://schemas.openxmlformats.org/officeDocument/2006/relationships/customXml" Target="../ink/ink316.xml"/><Relationship Id="rId28" Type="http://schemas.openxmlformats.org/officeDocument/2006/relationships/image" Target="../media/image325.png"/><Relationship Id="rId36" Type="http://schemas.openxmlformats.org/officeDocument/2006/relationships/image" Target="../media/image329.png"/><Relationship Id="rId49" Type="http://schemas.openxmlformats.org/officeDocument/2006/relationships/customXml" Target="../ink/ink329.xml"/><Relationship Id="rId57" Type="http://schemas.openxmlformats.org/officeDocument/2006/relationships/customXml" Target="../ink/ink333.xml"/><Relationship Id="rId106" Type="http://schemas.openxmlformats.org/officeDocument/2006/relationships/image" Target="../media/image364.png"/><Relationship Id="rId10" Type="http://schemas.openxmlformats.org/officeDocument/2006/relationships/image" Target="../media/image317.png"/><Relationship Id="rId31" Type="http://schemas.openxmlformats.org/officeDocument/2006/relationships/customXml" Target="../ink/ink320.xml"/><Relationship Id="rId44" Type="http://schemas.openxmlformats.org/officeDocument/2006/relationships/image" Target="../media/image333.png"/><Relationship Id="rId52" Type="http://schemas.openxmlformats.org/officeDocument/2006/relationships/image" Target="../media/image337.png"/><Relationship Id="rId60" Type="http://schemas.openxmlformats.org/officeDocument/2006/relationships/image" Target="../media/image341.png"/><Relationship Id="rId65" Type="http://schemas.openxmlformats.org/officeDocument/2006/relationships/customXml" Target="../ink/ink337.xml"/><Relationship Id="rId73" Type="http://schemas.openxmlformats.org/officeDocument/2006/relationships/customXml" Target="../ink/ink341.xml"/><Relationship Id="rId78" Type="http://schemas.openxmlformats.org/officeDocument/2006/relationships/image" Target="../media/image350.png"/><Relationship Id="rId81" Type="http://schemas.openxmlformats.org/officeDocument/2006/relationships/customXml" Target="../ink/ink345.xml"/><Relationship Id="rId86" Type="http://schemas.openxmlformats.org/officeDocument/2006/relationships/image" Target="../media/image354.png"/><Relationship Id="rId94" Type="http://schemas.openxmlformats.org/officeDocument/2006/relationships/image" Target="../media/image358.png"/><Relationship Id="rId99" Type="http://schemas.openxmlformats.org/officeDocument/2006/relationships/customXml" Target="../ink/ink354.xml"/><Relationship Id="rId101" Type="http://schemas.openxmlformats.org/officeDocument/2006/relationships/customXml" Target="../ink/ink355.xml"/><Relationship Id="rId4" Type="http://schemas.openxmlformats.org/officeDocument/2006/relationships/image" Target="../media/image314.png"/><Relationship Id="rId9" Type="http://schemas.openxmlformats.org/officeDocument/2006/relationships/customXml" Target="../ink/ink309.xml"/><Relationship Id="rId13" Type="http://schemas.openxmlformats.org/officeDocument/2006/relationships/customXml" Target="../ink/ink311.xml"/><Relationship Id="rId18" Type="http://schemas.openxmlformats.org/officeDocument/2006/relationships/image" Target="../media/image320.png"/><Relationship Id="rId39" Type="http://schemas.openxmlformats.org/officeDocument/2006/relationships/customXml" Target="../ink/ink324.xml"/><Relationship Id="rId109" Type="http://schemas.openxmlformats.org/officeDocument/2006/relationships/customXml" Target="../ink/ink359.xml"/><Relationship Id="rId34" Type="http://schemas.openxmlformats.org/officeDocument/2006/relationships/image" Target="../media/image328.png"/><Relationship Id="rId50" Type="http://schemas.openxmlformats.org/officeDocument/2006/relationships/image" Target="../media/image336.png"/><Relationship Id="rId55" Type="http://schemas.openxmlformats.org/officeDocument/2006/relationships/customXml" Target="../ink/ink332.xml"/><Relationship Id="rId76" Type="http://schemas.openxmlformats.org/officeDocument/2006/relationships/image" Target="../media/image349.png"/><Relationship Id="rId97" Type="http://schemas.openxmlformats.org/officeDocument/2006/relationships/customXml" Target="../ink/ink353.xml"/><Relationship Id="rId104" Type="http://schemas.openxmlformats.org/officeDocument/2006/relationships/image" Target="../media/image363.png"/><Relationship Id="rId7" Type="http://schemas.openxmlformats.org/officeDocument/2006/relationships/customXml" Target="../ink/ink308.xml"/><Relationship Id="rId71" Type="http://schemas.openxmlformats.org/officeDocument/2006/relationships/customXml" Target="../ink/ink340.xml"/><Relationship Id="rId92" Type="http://schemas.openxmlformats.org/officeDocument/2006/relationships/image" Target="../media/image357.png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80.png"/><Relationship Id="rId117" Type="http://schemas.openxmlformats.org/officeDocument/2006/relationships/customXml" Target="../ink/ink418.xml"/><Relationship Id="rId21" Type="http://schemas.openxmlformats.org/officeDocument/2006/relationships/customXml" Target="../ink/ink370.xml"/><Relationship Id="rId42" Type="http://schemas.openxmlformats.org/officeDocument/2006/relationships/image" Target="../media/image388.png"/><Relationship Id="rId47" Type="http://schemas.openxmlformats.org/officeDocument/2006/relationships/customXml" Target="../ink/ink383.xml"/><Relationship Id="rId63" Type="http://schemas.openxmlformats.org/officeDocument/2006/relationships/customXml" Target="../ink/ink391.xml"/><Relationship Id="rId68" Type="http://schemas.openxmlformats.org/officeDocument/2006/relationships/image" Target="../media/image401.png"/><Relationship Id="rId84" Type="http://schemas.openxmlformats.org/officeDocument/2006/relationships/image" Target="../media/image409.png"/><Relationship Id="rId89" Type="http://schemas.openxmlformats.org/officeDocument/2006/relationships/customXml" Target="../ink/ink404.xml"/><Relationship Id="rId112" Type="http://schemas.openxmlformats.org/officeDocument/2006/relationships/image" Target="../media/image423.png"/><Relationship Id="rId133" Type="http://schemas.openxmlformats.org/officeDocument/2006/relationships/customXml" Target="../ink/ink426.xml"/><Relationship Id="rId138" Type="http://schemas.openxmlformats.org/officeDocument/2006/relationships/image" Target="../media/image436.png"/><Relationship Id="rId154" Type="http://schemas.openxmlformats.org/officeDocument/2006/relationships/image" Target="../media/image444.png"/><Relationship Id="rId159" Type="http://schemas.openxmlformats.org/officeDocument/2006/relationships/customXml" Target="../ink/ink439.xml"/><Relationship Id="rId175" Type="http://schemas.openxmlformats.org/officeDocument/2006/relationships/customXml" Target="../ink/ink447.xml"/><Relationship Id="rId170" Type="http://schemas.openxmlformats.org/officeDocument/2006/relationships/image" Target="../media/image452.png"/><Relationship Id="rId16" Type="http://schemas.openxmlformats.org/officeDocument/2006/relationships/image" Target="../media/image375.png"/><Relationship Id="rId107" Type="http://schemas.openxmlformats.org/officeDocument/2006/relationships/customXml" Target="../ink/ink413.xml"/><Relationship Id="rId11" Type="http://schemas.openxmlformats.org/officeDocument/2006/relationships/customXml" Target="../ink/ink365.xml"/><Relationship Id="rId32" Type="http://schemas.openxmlformats.org/officeDocument/2006/relationships/image" Target="../media/image383.png"/><Relationship Id="rId37" Type="http://schemas.openxmlformats.org/officeDocument/2006/relationships/customXml" Target="../ink/ink378.xml"/><Relationship Id="rId53" Type="http://schemas.openxmlformats.org/officeDocument/2006/relationships/customXml" Target="../ink/ink386.xml"/><Relationship Id="rId58" Type="http://schemas.openxmlformats.org/officeDocument/2006/relationships/image" Target="../media/image396.png"/><Relationship Id="rId74" Type="http://schemas.openxmlformats.org/officeDocument/2006/relationships/image" Target="../media/image404.png"/><Relationship Id="rId79" Type="http://schemas.openxmlformats.org/officeDocument/2006/relationships/customXml" Target="../ink/ink399.xml"/><Relationship Id="rId102" Type="http://schemas.openxmlformats.org/officeDocument/2006/relationships/image" Target="../media/image418.png"/><Relationship Id="rId123" Type="http://schemas.openxmlformats.org/officeDocument/2006/relationships/customXml" Target="../ink/ink421.xml"/><Relationship Id="rId128" Type="http://schemas.openxmlformats.org/officeDocument/2006/relationships/image" Target="../media/image431.png"/><Relationship Id="rId144" Type="http://schemas.openxmlformats.org/officeDocument/2006/relationships/image" Target="../media/image439.png"/><Relationship Id="rId149" Type="http://schemas.openxmlformats.org/officeDocument/2006/relationships/customXml" Target="../ink/ink434.xml"/><Relationship Id="rId5" Type="http://schemas.openxmlformats.org/officeDocument/2006/relationships/customXml" Target="../ink/ink362.xml"/><Relationship Id="rId90" Type="http://schemas.openxmlformats.org/officeDocument/2006/relationships/image" Target="../media/image412.png"/><Relationship Id="rId95" Type="http://schemas.openxmlformats.org/officeDocument/2006/relationships/customXml" Target="../ink/ink407.xml"/><Relationship Id="rId160" Type="http://schemas.openxmlformats.org/officeDocument/2006/relationships/image" Target="../media/image447.png"/><Relationship Id="rId165" Type="http://schemas.openxmlformats.org/officeDocument/2006/relationships/customXml" Target="../ink/ink442.xml"/><Relationship Id="rId181" Type="http://schemas.openxmlformats.org/officeDocument/2006/relationships/customXml" Target="../ink/ink450.xml"/><Relationship Id="rId22" Type="http://schemas.openxmlformats.org/officeDocument/2006/relationships/image" Target="../media/image378.png"/><Relationship Id="rId27" Type="http://schemas.openxmlformats.org/officeDocument/2006/relationships/customXml" Target="../ink/ink373.xml"/><Relationship Id="rId43" Type="http://schemas.openxmlformats.org/officeDocument/2006/relationships/customXml" Target="../ink/ink381.xml"/><Relationship Id="rId48" Type="http://schemas.openxmlformats.org/officeDocument/2006/relationships/image" Target="../media/image391.png"/><Relationship Id="rId64" Type="http://schemas.openxmlformats.org/officeDocument/2006/relationships/image" Target="../media/image399.png"/><Relationship Id="rId69" Type="http://schemas.openxmlformats.org/officeDocument/2006/relationships/customXml" Target="../ink/ink394.xml"/><Relationship Id="rId113" Type="http://schemas.openxmlformats.org/officeDocument/2006/relationships/customXml" Target="../ink/ink416.xml"/><Relationship Id="rId118" Type="http://schemas.openxmlformats.org/officeDocument/2006/relationships/image" Target="../media/image426.png"/><Relationship Id="rId134" Type="http://schemas.openxmlformats.org/officeDocument/2006/relationships/image" Target="../media/image434.png"/><Relationship Id="rId139" Type="http://schemas.openxmlformats.org/officeDocument/2006/relationships/customXml" Target="../ink/ink429.xml"/><Relationship Id="rId80" Type="http://schemas.openxmlformats.org/officeDocument/2006/relationships/image" Target="../media/image407.png"/><Relationship Id="rId85" Type="http://schemas.openxmlformats.org/officeDocument/2006/relationships/customXml" Target="../ink/ink402.xml"/><Relationship Id="rId150" Type="http://schemas.openxmlformats.org/officeDocument/2006/relationships/image" Target="../media/image442.png"/><Relationship Id="rId155" Type="http://schemas.openxmlformats.org/officeDocument/2006/relationships/customXml" Target="../ink/ink437.xml"/><Relationship Id="rId171" Type="http://schemas.openxmlformats.org/officeDocument/2006/relationships/customXml" Target="../ink/ink445.xml"/><Relationship Id="rId176" Type="http://schemas.openxmlformats.org/officeDocument/2006/relationships/image" Target="../media/image455.png"/><Relationship Id="rId12" Type="http://schemas.openxmlformats.org/officeDocument/2006/relationships/image" Target="../media/image373.png"/><Relationship Id="rId17" Type="http://schemas.openxmlformats.org/officeDocument/2006/relationships/customXml" Target="../ink/ink368.xml"/><Relationship Id="rId33" Type="http://schemas.openxmlformats.org/officeDocument/2006/relationships/customXml" Target="../ink/ink376.xml"/><Relationship Id="rId38" Type="http://schemas.openxmlformats.org/officeDocument/2006/relationships/image" Target="../media/image386.png"/><Relationship Id="rId59" Type="http://schemas.openxmlformats.org/officeDocument/2006/relationships/customXml" Target="../ink/ink389.xml"/><Relationship Id="rId103" Type="http://schemas.openxmlformats.org/officeDocument/2006/relationships/customXml" Target="../ink/ink411.xml"/><Relationship Id="rId108" Type="http://schemas.openxmlformats.org/officeDocument/2006/relationships/image" Target="../media/image421.png"/><Relationship Id="rId124" Type="http://schemas.openxmlformats.org/officeDocument/2006/relationships/image" Target="../media/image429.png"/><Relationship Id="rId129" Type="http://schemas.openxmlformats.org/officeDocument/2006/relationships/customXml" Target="../ink/ink424.xml"/><Relationship Id="rId54" Type="http://schemas.openxmlformats.org/officeDocument/2006/relationships/image" Target="../media/image394.png"/><Relationship Id="rId70" Type="http://schemas.openxmlformats.org/officeDocument/2006/relationships/image" Target="../media/image402.png"/><Relationship Id="rId75" Type="http://schemas.openxmlformats.org/officeDocument/2006/relationships/customXml" Target="../ink/ink397.xml"/><Relationship Id="rId91" Type="http://schemas.openxmlformats.org/officeDocument/2006/relationships/customXml" Target="../ink/ink405.xml"/><Relationship Id="rId96" Type="http://schemas.openxmlformats.org/officeDocument/2006/relationships/image" Target="../media/image415.png"/><Relationship Id="rId140" Type="http://schemas.openxmlformats.org/officeDocument/2006/relationships/image" Target="../media/image437.png"/><Relationship Id="rId145" Type="http://schemas.openxmlformats.org/officeDocument/2006/relationships/customXml" Target="../ink/ink432.xml"/><Relationship Id="rId161" Type="http://schemas.openxmlformats.org/officeDocument/2006/relationships/customXml" Target="../ink/ink440.xml"/><Relationship Id="rId166" Type="http://schemas.openxmlformats.org/officeDocument/2006/relationships/image" Target="../media/image450.png"/><Relationship Id="rId182" Type="http://schemas.openxmlformats.org/officeDocument/2006/relationships/image" Target="../media/image4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0.png"/><Relationship Id="rId23" Type="http://schemas.openxmlformats.org/officeDocument/2006/relationships/customXml" Target="../ink/ink371.xml"/><Relationship Id="rId28" Type="http://schemas.openxmlformats.org/officeDocument/2006/relationships/image" Target="../media/image381.png"/><Relationship Id="rId49" Type="http://schemas.openxmlformats.org/officeDocument/2006/relationships/customXml" Target="../ink/ink384.xml"/><Relationship Id="rId114" Type="http://schemas.openxmlformats.org/officeDocument/2006/relationships/image" Target="../media/image424.png"/><Relationship Id="rId119" Type="http://schemas.openxmlformats.org/officeDocument/2006/relationships/customXml" Target="../ink/ink419.xml"/><Relationship Id="rId44" Type="http://schemas.openxmlformats.org/officeDocument/2006/relationships/image" Target="../media/image389.png"/><Relationship Id="rId60" Type="http://schemas.openxmlformats.org/officeDocument/2006/relationships/image" Target="../media/image397.png"/><Relationship Id="rId65" Type="http://schemas.openxmlformats.org/officeDocument/2006/relationships/customXml" Target="../ink/ink392.xml"/><Relationship Id="rId81" Type="http://schemas.openxmlformats.org/officeDocument/2006/relationships/customXml" Target="../ink/ink400.xml"/><Relationship Id="rId86" Type="http://schemas.openxmlformats.org/officeDocument/2006/relationships/image" Target="../media/image410.png"/><Relationship Id="rId130" Type="http://schemas.openxmlformats.org/officeDocument/2006/relationships/image" Target="../media/image432.png"/><Relationship Id="rId135" Type="http://schemas.openxmlformats.org/officeDocument/2006/relationships/customXml" Target="../ink/ink427.xml"/><Relationship Id="rId151" Type="http://schemas.openxmlformats.org/officeDocument/2006/relationships/customXml" Target="../ink/ink435.xml"/><Relationship Id="rId156" Type="http://schemas.openxmlformats.org/officeDocument/2006/relationships/image" Target="../media/image445.png"/><Relationship Id="rId177" Type="http://schemas.openxmlformats.org/officeDocument/2006/relationships/customXml" Target="../ink/ink448.xml"/><Relationship Id="rId4" Type="http://schemas.openxmlformats.org/officeDocument/2006/relationships/image" Target="../media/image369.png"/><Relationship Id="rId9" Type="http://schemas.openxmlformats.org/officeDocument/2006/relationships/customXml" Target="../ink/ink364.xml"/><Relationship Id="rId172" Type="http://schemas.openxmlformats.org/officeDocument/2006/relationships/image" Target="../media/image453.png"/><Relationship Id="rId180" Type="http://schemas.openxmlformats.org/officeDocument/2006/relationships/image" Target="../media/image457.png"/><Relationship Id="rId13" Type="http://schemas.openxmlformats.org/officeDocument/2006/relationships/customXml" Target="../ink/ink366.xml"/><Relationship Id="rId18" Type="http://schemas.openxmlformats.org/officeDocument/2006/relationships/image" Target="../media/image376.png"/><Relationship Id="rId39" Type="http://schemas.openxmlformats.org/officeDocument/2006/relationships/customXml" Target="../ink/ink379.xml"/><Relationship Id="rId109" Type="http://schemas.openxmlformats.org/officeDocument/2006/relationships/customXml" Target="../ink/ink414.xml"/><Relationship Id="rId34" Type="http://schemas.openxmlformats.org/officeDocument/2006/relationships/image" Target="../media/image384.png"/><Relationship Id="rId50" Type="http://schemas.openxmlformats.org/officeDocument/2006/relationships/image" Target="../media/image392.png"/><Relationship Id="rId55" Type="http://schemas.openxmlformats.org/officeDocument/2006/relationships/customXml" Target="../ink/ink387.xml"/><Relationship Id="rId76" Type="http://schemas.openxmlformats.org/officeDocument/2006/relationships/image" Target="../media/image405.png"/><Relationship Id="rId97" Type="http://schemas.openxmlformats.org/officeDocument/2006/relationships/customXml" Target="../ink/ink408.xml"/><Relationship Id="rId104" Type="http://schemas.openxmlformats.org/officeDocument/2006/relationships/image" Target="../media/image419.png"/><Relationship Id="rId120" Type="http://schemas.openxmlformats.org/officeDocument/2006/relationships/image" Target="../media/image427.png"/><Relationship Id="rId125" Type="http://schemas.openxmlformats.org/officeDocument/2006/relationships/customXml" Target="../ink/ink422.xml"/><Relationship Id="rId141" Type="http://schemas.openxmlformats.org/officeDocument/2006/relationships/customXml" Target="../ink/ink430.xml"/><Relationship Id="rId146" Type="http://schemas.openxmlformats.org/officeDocument/2006/relationships/image" Target="../media/image440.png"/><Relationship Id="rId167" Type="http://schemas.openxmlformats.org/officeDocument/2006/relationships/customXml" Target="../ink/ink443.xml"/><Relationship Id="rId7" Type="http://schemas.openxmlformats.org/officeDocument/2006/relationships/customXml" Target="../ink/ink363.xml"/><Relationship Id="rId71" Type="http://schemas.openxmlformats.org/officeDocument/2006/relationships/customXml" Target="../ink/ink395.xml"/><Relationship Id="rId92" Type="http://schemas.openxmlformats.org/officeDocument/2006/relationships/image" Target="../media/image413.png"/><Relationship Id="rId162" Type="http://schemas.openxmlformats.org/officeDocument/2006/relationships/image" Target="../media/image448.png"/><Relationship Id="rId2" Type="http://schemas.openxmlformats.org/officeDocument/2006/relationships/image" Target="../media/image368.png"/><Relationship Id="rId29" Type="http://schemas.openxmlformats.org/officeDocument/2006/relationships/customXml" Target="../ink/ink374.xml"/><Relationship Id="rId24" Type="http://schemas.openxmlformats.org/officeDocument/2006/relationships/image" Target="../media/image379.png"/><Relationship Id="rId40" Type="http://schemas.openxmlformats.org/officeDocument/2006/relationships/image" Target="../media/image387.png"/><Relationship Id="rId45" Type="http://schemas.openxmlformats.org/officeDocument/2006/relationships/customXml" Target="../ink/ink382.xml"/><Relationship Id="rId66" Type="http://schemas.openxmlformats.org/officeDocument/2006/relationships/image" Target="../media/image400.png"/><Relationship Id="rId87" Type="http://schemas.openxmlformats.org/officeDocument/2006/relationships/customXml" Target="../ink/ink403.xml"/><Relationship Id="rId110" Type="http://schemas.openxmlformats.org/officeDocument/2006/relationships/image" Target="../media/image422.png"/><Relationship Id="rId115" Type="http://schemas.openxmlformats.org/officeDocument/2006/relationships/customXml" Target="../ink/ink417.xml"/><Relationship Id="rId131" Type="http://schemas.openxmlformats.org/officeDocument/2006/relationships/customXml" Target="../ink/ink425.xml"/><Relationship Id="rId136" Type="http://schemas.openxmlformats.org/officeDocument/2006/relationships/image" Target="../media/image435.png"/><Relationship Id="rId157" Type="http://schemas.openxmlformats.org/officeDocument/2006/relationships/customXml" Target="../ink/ink438.xml"/><Relationship Id="rId178" Type="http://schemas.openxmlformats.org/officeDocument/2006/relationships/image" Target="../media/image456.png"/><Relationship Id="rId61" Type="http://schemas.openxmlformats.org/officeDocument/2006/relationships/customXml" Target="../ink/ink390.xml"/><Relationship Id="rId82" Type="http://schemas.openxmlformats.org/officeDocument/2006/relationships/image" Target="../media/image408.png"/><Relationship Id="rId152" Type="http://schemas.openxmlformats.org/officeDocument/2006/relationships/image" Target="../media/image443.png"/><Relationship Id="rId173" Type="http://schemas.openxmlformats.org/officeDocument/2006/relationships/customXml" Target="../ink/ink446.xml"/><Relationship Id="rId19" Type="http://schemas.openxmlformats.org/officeDocument/2006/relationships/customXml" Target="../ink/ink369.xml"/><Relationship Id="rId14" Type="http://schemas.openxmlformats.org/officeDocument/2006/relationships/image" Target="../media/image374.png"/><Relationship Id="rId30" Type="http://schemas.openxmlformats.org/officeDocument/2006/relationships/image" Target="../media/image382.png"/><Relationship Id="rId35" Type="http://schemas.openxmlformats.org/officeDocument/2006/relationships/customXml" Target="../ink/ink377.xml"/><Relationship Id="rId56" Type="http://schemas.openxmlformats.org/officeDocument/2006/relationships/image" Target="../media/image395.png"/><Relationship Id="rId77" Type="http://schemas.openxmlformats.org/officeDocument/2006/relationships/customXml" Target="../ink/ink398.xml"/><Relationship Id="rId100" Type="http://schemas.openxmlformats.org/officeDocument/2006/relationships/image" Target="../media/image417.png"/><Relationship Id="rId105" Type="http://schemas.openxmlformats.org/officeDocument/2006/relationships/customXml" Target="../ink/ink412.xml"/><Relationship Id="rId126" Type="http://schemas.openxmlformats.org/officeDocument/2006/relationships/image" Target="../media/image430.png"/><Relationship Id="rId147" Type="http://schemas.openxmlformats.org/officeDocument/2006/relationships/customXml" Target="../ink/ink433.xml"/><Relationship Id="rId168" Type="http://schemas.openxmlformats.org/officeDocument/2006/relationships/image" Target="../media/image451.png"/><Relationship Id="rId8" Type="http://schemas.openxmlformats.org/officeDocument/2006/relationships/image" Target="../media/image371.png"/><Relationship Id="rId51" Type="http://schemas.openxmlformats.org/officeDocument/2006/relationships/customXml" Target="../ink/ink385.xml"/><Relationship Id="rId72" Type="http://schemas.openxmlformats.org/officeDocument/2006/relationships/image" Target="../media/image403.png"/><Relationship Id="rId93" Type="http://schemas.openxmlformats.org/officeDocument/2006/relationships/customXml" Target="../ink/ink406.xml"/><Relationship Id="rId98" Type="http://schemas.openxmlformats.org/officeDocument/2006/relationships/image" Target="../media/image416.png"/><Relationship Id="rId121" Type="http://schemas.openxmlformats.org/officeDocument/2006/relationships/customXml" Target="../ink/ink420.xml"/><Relationship Id="rId142" Type="http://schemas.openxmlformats.org/officeDocument/2006/relationships/image" Target="../media/image438.png"/><Relationship Id="rId163" Type="http://schemas.openxmlformats.org/officeDocument/2006/relationships/customXml" Target="../ink/ink441.xml"/><Relationship Id="rId3" Type="http://schemas.openxmlformats.org/officeDocument/2006/relationships/customXml" Target="../ink/ink361.xml"/><Relationship Id="rId25" Type="http://schemas.openxmlformats.org/officeDocument/2006/relationships/customXml" Target="../ink/ink372.xml"/><Relationship Id="rId46" Type="http://schemas.openxmlformats.org/officeDocument/2006/relationships/image" Target="../media/image390.png"/><Relationship Id="rId67" Type="http://schemas.openxmlformats.org/officeDocument/2006/relationships/customXml" Target="../ink/ink393.xml"/><Relationship Id="rId116" Type="http://schemas.openxmlformats.org/officeDocument/2006/relationships/image" Target="../media/image425.png"/><Relationship Id="rId137" Type="http://schemas.openxmlformats.org/officeDocument/2006/relationships/customXml" Target="../ink/ink428.xml"/><Relationship Id="rId158" Type="http://schemas.openxmlformats.org/officeDocument/2006/relationships/image" Target="../media/image446.png"/><Relationship Id="rId20" Type="http://schemas.openxmlformats.org/officeDocument/2006/relationships/image" Target="../media/image377.png"/><Relationship Id="rId41" Type="http://schemas.openxmlformats.org/officeDocument/2006/relationships/customXml" Target="../ink/ink380.xml"/><Relationship Id="rId62" Type="http://schemas.openxmlformats.org/officeDocument/2006/relationships/image" Target="../media/image398.png"/><Relationship Id="rId83" Type="http://schemas.openxmlformats.org/officeDocument/2006/relationships/customXml" Target="../ink/ink401.xml"/><Relationship Id="rId88" Type="http://schemas.openxmlformats.org/officeDocument/2006/relationships/image" Target="../media/image411.png"/><Relationship Id="rId111" Type="http://schemas.openxmlformats.org/officeDocument/2006/relationships/customXml" Target="../ink/ink415.xml"/><Relationship Id="rId132" Type="http://schemas.openxmlformats.org/officeDocument/2006/relationships/image" Target="../media/image433.png"/><Relationship Id="rId153" Type="http://schemas.openxmlformats.org/officeDocument/2006/relationships/customXml" Target="../ink/ink436.xml"/><Relationship Id="rId174" Type="http://schemas.openxmlformats.org/officeDocument/2006/relationships/image" Target="../media/image454.png"/><Relationship Id="rId179" Type="http://schemas.openxmlformats.org/officeDocument/2006/relationships/customXml" Target="../ink/ink449.xml"/><Relationship Id="rId15" Type="http://schemas.openxmlformats.org/officeDocument/2006/relationships/customXml" Target="../ink/ink367.xml"/><Relationship Id="rId36" Type="http://schemas.openxmlformats.org/officeDocument/2006/relationships/image" Target="../media/image385.png"/><Relationship Id="rId57" Type="http://schemas.openxmlformats.org/officeDocument/2006/relationships/customXml" Target="../ink/ink388.xml"/><Relationship Id="rId106" Type="http://schemas.openxmlformats.org/officeDocument/2006/relationships/image" Target="../media/image420.png"/><Relationship Id="rId127" Type="http://schemas.openxmlformats.org/officeDocument/2006/relationships/customXml" Target="../ink/ink423.xml"/><Relationship Id="rId10" Type="http://schemas.openxmlformats.org/officeDocument/2006/relationships/image" Target="../media/image372.png"/><Relationship Id="rId31" Type="http://schemas.openxmlformats.org/officeDocument/2006/relationships/customXml" Target="../ink/ink375.xml"/><Relationship Id="rId52" Type="http://schemas.openxmlformats.org/officeDocument/2006/relationships/image" Target="../media/image393.png"/><Relationship Id="rId73" Type="http://schemas.openxmlformats.org/officeDocument/2006/relationships/customXml" Target="../ink/ink396.xml"/><Relationship Id="rId78" Type="http://schemas.openxmlformats.org/officeDocument/2006/relationships/image" Target="../media/image406.png"/><Relationship Id="rId94" Type="http://schemas.openxmlformats.org/officeDocument/2006/relationships/image" Target="../media/image414.png"/><Relationship Id="rId99" Type="http://schemas.openxmlformats.org/officeDocument/2006/relationships/customXml" Target="../ink/ink409.xml"/><Relationship Id="rId101" Type="http://schemas.openxmlformats.org/officeDocument/2006/relationships/customXml" Target="../ink/ink410.xml"/><Relationship Id="rId122" Type="http://schemas.openxmlformats.org/officeDocument/2006/relationships/image" Target="../media/image428.png"/><Relationship Id="rId143" Type="http://schemas.openxmlformats.org/officeDocument/2006/relationships/customXml" Target="../ink/ink431.xml"/><Relationship Id="rId148" Type="http://schemas.openxmlformats.org/officeDocument/2006/relationships/image" Target="../media/image441.png"/><Relationship Id="rId164" Type="http://schemas.openxmlformats.org/officeDocument/2006/relationships/image" Target="../media/image449.png"/><Relationship Id="rId169" Type="http://schemas.openxmlformats.org/officeDocument/2006/relationships/customXml" Target="../ink/ink44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45" Type="http://schemas.openxmlformats.org/officeDocument/2006/relationships/customXml" Target="../ink/ink22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18" Type="http://schemas.openxmlformats.org/officeDocument/2006/relationships/customXml" Target="../ink/ink31.xml"/><Relationship Id="rId26" Type="http://schemas.openxmlformats.org/officeDocument/2006/relationships/customXml" Target="../ink/ink35.xml"/><Relationship Id="rId39" Type="http://schemas.openxmlformats.org/officeDocument/2006/relationships/image" Target="../media/image42.png"/><Relationship Id="rId21" Type="http://schemas.openxmlformats.org/officeDocument/2006/relationships/image" Target="../media/image33.png"/><Relationship Id="rId34" Type="http://schemas.openxmlformats.org/officeDocument/2006/relationships/customXml" Target="../ink/ink39.xml"/><Relationship Id="rId42" Type="http://schemas.openxmlformats.org/officeDocument/2006/relationships/customXml" Target="../ink/ink43.xml"/><Relationship Id="rId47" Type="http://schemas.openxmlformats.org/officeDocument/2006/relationships/image" Target="../media/image46.png"/><Relationship Id="rId50" Type="http://schemas.openxmlformats.org/officeDocument/2006/relationships/customXml" Target="../ink/ink47.xml"/><Relationship Id="rId55" Type="http://schemas.openxmlformats.org/officeDocument/2006/relationships/image" Target="../media/image50.png"/><Relationship Id="rId63" Type="http://schemas.openxmlformats.org/officeDocument/2006/relationships/image" Target="../media/image54.png"/><Relationship Id="rId68" Type="http://schemas.openxmlformats.org/officeDocument/2006/relationships/customXml" Target="../ink/ink56.xml"/><Relationship Id="rId7" Type="http://schemas.openxmlformats.org/officeDocument/2006/relationships/image" Target="../media/image26.png"/><Relationship Id="rId71" Type="http://schemas.openxmlformats.org/officeDocument/2006/relationships/image" Target="../media/image58.png"/><Relationship Id="rId2" Type="http://schemas.openxmlformats.org/officeDocument/2006/relationships/customXml" Target="../ink/ink23.xml"/><Relationship Id="rId16" Type="http://schemas.openxmlformats.org/officeDocument/2006/relationships/customXml" Target="../ink/ink30.xml"/><Relationship Id="rId29" Type="http://schemas.openxmlformats.org/officeDocument/2006/relationships/image" Target="../media/image37.png"/><Relationship Id="rId11" Type="http://schemas.openxmlformats.org/officeDocument/2006/relationships/image" Target="../media/image28.png"/><Relationship Id="rId24" Type="http://schemas.openxmlformats.org/officeDocument/2006/relationships/customXml" Target="../ink/ink34.xml"/><Relationship Id="rId32" Type="http://schemas.openxmlformats.org/officeDocument/2006/relationships/customXml" Target="../ink/ink38.xml"/><Relationship Id="rId37" Type="http://schemas.openxmlformats.org/officeDocument/2006/relationships/image" Target="../media/image41.png"/><Relationship Id="rId40" Type="http://schemas.openxmlformats.org/officeDocument/2006/relationships/customXml" Target="../ink/ink42.xml"/><Relationship Id="rId45" Type="http://schemas.openxmlformats.org/officeDocument/2006/relationships/image" Target="../media/image45.png"/><Relationship Id="rId53" Type="http://schemas.openxmlformats.org/officeDocument/2006/relationships/image" Target="../media/image49.png"/><Relationship Id="rId58" Type="http://schemas.openxmlformats.org/officeDocument/2006/relationships/customXml" Target="../ink/ink51.xml"/><Relationship Id="rId66" Type="http://schemas.openxmlformats.org/officeDocument/2006/relationships/customXml" Target="../ink/ink55.xml"/><Relationship Id="rId5" Type="http://schemas.openxmlformats.org/officeDocument/2006/relationships/image" Target="../media/image25.png"/><Relationship Id="rId15" Type="http://schemas.openxmlformats.org/officeDocument/2006/relationships/image" Target="../media/image30.png"/><Relationship Id="rId23" Type="http://schemas.openxmlformats.org/officeDocument/2006/relationships/image" Target="../media/image34.png"/><Relationship Id="rId28" Type="http://schemas.openxmlformats.org/officeDocument/2006/relationships/customXml" Target="../ink/ink36.xml"/><Relationship Id="rId36" Type="http://schemas.openxmlformats.org/officeDocument/2006/relationships/customXml" Target="../ink/ink40.xml"/><Relationship Id="rId49" Type="http://schemas.openxmlformats.org/officeDocument/2006/relationships/image" Target="../media/image47.png"/><Relationship Id="rId57" Type="http://schemas.openxmlformats.org/officeDocument/2006/relationships/image" Target="../media/image51.png"/><Relationship Id="rId61" Type="http://schemas.openxmlformats.org/officeDocument/2006/relationships/image" Target="../media/image53.png"/><Relationship Id="rId10" Type="http://schemas.openxmlformats.org/officeDocument/2006/relationships/customXml" Target="../ink/ink27.xml"/><Relationship Id="rId19" Type="http://schemas.openxmlformats.org/officeDocument/2006/relationships/image" Target="../media/image32.png"/><Relationship Id="rId31" Type="http://schemas.openxmlformats.org/officeDocument/2006/relationships/image" Target="../media/image38.png"/><Relationship Id="rId44" Type="http://schemas.openxmlformats.org/officeDocument/2006/relationships/customXml" Target="../ink/ink44.xml"/><Relationship Id="rId52" Type="http://schemas.openxmlformats.org/officeDocument/2006/relationships/customXml" Target="../ink/ink48.xml"/><Relationship Id="rId60" Type="http://schemas.openxmlformats.org/officeDocument/2006/relationships/customXml" Target="../ink/ink52.xml"/><Relationship Id="rId65" Type="http://schemas.openxmlformats.org/officeDocument/2006/relationships/image" Target="../media/image55.png"/><Relationship Id="rId73" Type="http://schemas.openxmlformats.org/officeDocument/2006/relationships/image" Target="../media/image59.png"/><Relationship Id="rId4" Type="http://schemas.openxmlformats.org/officeDocument/2006/relationships/customXml" Target="../ink/ink24.xml"/><Relationship Id="rId9" Type="http://schemas.openxmlformats.org/officeDocument/2006/relationships/image" Target="../media/image27.png"/><Relationship Id="rId14" Type="http://schemas.openxmlformats.org/officeDocument/2006/relationships/customXml" Target="../ink/ink29.xml"/><Relationship Id="rId22" Type="http://schemas.openxmlformats.org/officeDocument/2006/relationships/customXml" Target="../ink/ink33.xml"/><Relationship Id="rId27" Type="http://schemas.openxmlformats.org/officeDocument/2006/relationships/image" Target="../media/image36.png"/><Relationship Id="rId30" Type="http://schemas.openxmlformats.org/officeDocument/2006/relationships/customXml" Target="../ink/ink37.xml"/><Relationship Id="rId35" Type="http://schemas.openxmlformats.org/officeDocument/2006/relationships/image" Target="../media/image40.png"/><Relationship Id="rId43" Type="http://schemas.openxmlformats.org/officeDocument/2006/relationships/image" Target="../media/image44.png"/><Relationship Id="rId48" Type="http://schemas.openxmlformats.org/officeDocument/2006/relationships/customXml" Target="../ink/ink46.xml"/><Relationship Id="rId56" Type="http://schemas.openxmlformats.org/officeDocument/2006/relationships/customXml" Target="../ink/ink50.xml"/><Relationship Id="rId64" Type="http://schemas.openxmlformats.org/officeDocument/2006/relationships/customXml" Target="../ink/ink54.xml"/><Relationship Id="rId69" Type="http://schemas.openxmlformats.org/officeDocument/2006/relationships/image" Target="../media/image57.png"/><Relationship Id="rId8" Type="http://schemas.openxmlformats.org/officeDocument/2006/relationships/customXml" Target="../ink/ink26.xml"/><Relationship Id="rId51" Type="http://schemas.openxmlformats.org/officeDocument/2006/relationships/image" Target="../media/image48.png"/><Relationship Id="rId72" Type="http://schemas.openxmlformats.org/officeDocument/2006/relationships/customXml" Target="../ink/ink58.xml"/><Relationship Id="rId3" Type="http://schemas.openxmlformats.org/officeDocument/2006/relationships/image" Target="../media/image24.png"/><Relationship Id="rId12" Type="http://schemas.openxmlformats.org/officeDocument/2006/relationships/customXml" Target="../ink/ink28.xml"/><Relationship Id="rId17" Type="http://schemas.openxmlformats.org/officeDocument/2006/relationships/image" Target="../media/image31.png"/><Relationship Id="rId25" Type="http://schemas.openxmlformats.org/officeDocument/2006/relationships/image" Target="../media/image35.png"/><Relationship Id="rId33" Type="http://schemas.openxmlformats.org/officeDocument/2006/relationships/image" Target="../media/image39.png"/><Relationship Id="rId38" Type="http://schemas.openxmlformats.org/officeDocument/2006/relationships/customXml" Target="../ink/ink41.xml"/><Relationship Id="rId46" Type="http://schemas.openxmlformats.org/officeDocument/2006/relationships/customXml" Target="../ink/ink45.xml"/><Relationship Id="rId59" Type="http://schemas.openxmlformats.org/officeDocument/2006/relationships/image" Target="../media/image52.png"/><Relationship Id="rId67" Type="http://schemas.openxmlformats.org/officeDocument/2006/relationships/image" Target="../media/image56.png"/><Relationship Id="rId20" Type="http://schemas.openxmlformats.org/officeDocument/2006/relationships/customXml" Target="../ink/ink32.xml"/><Relationship Id="rId41" Type="http://schemas.openxmlformats.org/officeDocument/2006/relationships/image" Target="../media/image43.png"/><Relationship Id="rId54" Type="http://schemas.openxmlformats.org/officeDocument/2006/relationships/customXml" Target="../ink/ink49.xml"/><Relationship Id="rId62" Type="http://schemas.openxmlformats.org/officeDocument/2006/relationships/customXml" Target="../ink/ink53.xml"/><Relationship Id="rId70" Type="http://schemas.openxmlformats.org/officeDocument/2006/relationships/customXml" Target="../ink/ink5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2.xml"/><Relationship Id="rId18" Type="http://schemas.openxmlformats.org/officeDocument/2006/relationships/image" Target="../media/image70.png"/><Relationship Id="rId26" Type="http://schemas.openxmlformats.org/officeDocument/2006/relationships/image" Target="../media/image74.png"/><Relationship Id="rId39" Type="http://schemas.openxmlformats.org/officeDocument/2006/relationships/customXml" Target="../ink/ink75.xml"/><Relationship Id="rId3" Type="http://schemas.openxmlformats.org/officeDocument/2006/relationships/image" Target="../media/image61.png"/><Relationship Id="rId21" Type="http://schemas.openxmlformats.org/officeDocument/2006/relationships/customXml" Target="../ink/ink66.xml"/><Relationship Id="rId34" Type="http://schemas.openxmlformats.org/officeDocument/2006/relationships/image" Target="../media/image78.png"/><Relationship Id="rId42" Type="http://schemas.openxmlformats.org/officeDocument/2006/relationships/image" Target="../media/image82.png"/><Relationship Id="rId47" Type="http://schemas.openxmlformats.org/officeDocument/2006/relationships/customXml" Target="../ink/ink79.xml"/><Relationship Id="rId50" Type="http://schemas.openxmlformats.org/officeDocument/2006/relationships/image" Target="../media/image86.png"/><Relationship Id="rId7" Type="http://schemas.openxmlformats.org/officeDocument/2006/relationships/customXml" Target="../ink/ink59.xml"/><Relationship Id="rId12" Type="http://schemas.openxmlformats.org/officeDocument/2006/relationships/image" Target="../media/image67.png"/><Relationship Id="rId17" Type="http://schemas.openxmlformats.org/officeDocument/2006/relationships/customXml" Target="../ink/ink64.xml"/><Relationship Id="rId25" Type="http://schemas.openxmlformats.org/officeDocument/2006/relationships/customXml" Target="../ink/ink68.xml"/><Relationship Id="rId33" Type="http://schemas.openxmlformats.org/officeDocument/2006/relationships/customXml" Target="../ink/ink72.xml"/><Relationship Id="rId38" Type="http://schemas.openxmlformats.org/officeDocument/2006/relationships/image" Target="../media/image80.png"/><Relationship Id="rId46" Type="http://schemas.openxmlformats.org/officeDocument/2006/relationships/image" Target="../media/image84.png"/><Relationship Id="rId2" Type="http://schemas.openxmlformats.org/officeDocument/2006/relationships/image" Target="../media/image60.png"/><Relationship Id="rId16" Type="http://schemas.openxmlformats.org/officeDocument/2006/relationships/image" Target="../media/image69.png"/><Relationship Id="rId20" Type="http://schemas.openxmlformats.org/officeDocument/2006/relationships/image" Target="../media/image71.png"/><Relationship Id="rId29" Type="http://schemas.openxmlformats.org/officeDocument/2006/relationships/customXml" Target="../ink/ink70.xml"/><Relationship Id="rId41" Type="http://schemas.openxmlformats.org/officeDocument/2006/relationships/customXml" Target="../ink/ink7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customXml" Target="../ink/ink61.xml"/><Relationship Id="rId24" Type="http://schemas.openxmlformats.org/officeDocument/2006/relationships/image" Target="../media/image73.png"/><Relationship Id="rId32" Type="http://schemas.openxmlformats.org/officeDocument/2006/relationships/image" Target="../media/image77.png"/><Relationship Id="rId37" Type="http://schemas.openxmlformats.org/officeDocument/2006/relationships/customXml" Target="../ink/ink74.xml"/><Relationship Id="rId40" Type="http://schemas.openxmlformats.org/officeDocument/2006/relationships/image" Target="../media/image81.png"/><Relationship Id="rId45" Type="http://schemas.openxmlformats.org/officeDocument/2006/relationships/customXml" Target="../ink/ink78.xml"/><Relationship Id="rId5" Type="http://schemas.openxmlformats.org/officeDocument/2006/relationships/image" Target="../media/image63.png"/><Relationship Id="rId15" Type="http://schemas.openxmlformats.org/officeDocument/2006/relationships/customXml" Target="../ink/ink63.xml"/><Relationship Id="rId23" Type="http://schemas.openxmlformats.org/officeDocument/2006/relationships/customXml" Target="../ink/ink67.xml"/><Relationship Id="rId28" Type="http://schemas.openxmlformats.org/officeDocument/2006/relationships/image" Target="../media/image75.png"/><Relationship Id="rId36" Type="http://schemas.openxmlformats.org/officeDocument/2006/relationships/image" Target="../media/image79.png"/><Relationship Id="rId49" Type="http://schemas.openxmlformats.org/officeDocument/2006/relationships/customXml" Target="../ink/ink80.xml"/><Relationship Id="rId10" Type="http://schemas.openxmlformats.org/officeDocument/2006/relationships/image" Target="../media/image66.png"/><Relationship Id="rId19" Type="http://schemas.openxmlformats.org/officeDocument/2006/relationships/customXml" Target="../ink/ink65.xml"/><Relationship Id="rId31" Type="http://schemas.openxmlformats.org/officeDocument/2006/relationships/customXml" Target="../ink/ink71.xml"/><Relationship Id="rId44" Type="http://schemas.openxmlformats.org/officeDocument/2006/relationships/image" Target="../media/image83.png"/><Relationship Id="rId4" Type="http://schemas.openxmlformats.org/officeDocument/2006/relationships/image" Target="../media/image62.png"/><Relationship Id="rId9" Type="http://schemas.openxmlformats.org/officeDocument/2006/relationships/customXml" Target="../ink/ink60.xml"/><Relationship Id="rId14" Type="http://schemas.openxmlformats.org/officeDocument/2006/relationships/image" Target="../media/image68.png"/><Relationship Id="rId22" Type="http://schemas.openxmlformats.org/officeDocument/2006/relationships/image" Target="../media/image72.png"/><Relationship Id="rId27" Type="http://schemas.openxmlformats.org/officeDocument/2006/relationships/customXml" Target="../ink/ink69.xml"/><Relationship Id="rId30" Type="http://schemas.openxmlformats.org/officeDocument/2006/relationships/image" Target="../media/image76.png"/><Relationship Id="rId35" Type="http://schemas.openxmlformats.org/officeDocument/2006/relationships/customXml" Target="../ink/ink73.xml"/><Relationship Id="rId43" Type="http://schemas.openxmlformats.org/officeDocument/2006/relationships/customXml" Target="../ink/ink77.xml"/><Relationship Id="rId48" Type="http://schemas.openxmlformats.org/officeDocument/2006/relationships/image" Target="../media/image85.png"/><Relationship Id="rId8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44.png"/><Relationship Id="rId21" Type="http://schemas.openxmlformats.org/officeDocument/2006/relationships/image" Target="../media/image96.png"/><Relationship Id="rId42" Type="http://schemas.openxmlformats.org/officeDocument/2006/relationships/customXml" Target="../ink/ink101.xml"/><Relationship Id="rId63" Type="http://schemas.openxmlformats.org/officeDocument/2006/relationships/image" Target="../media/image117.png"/><Relationship Id="rId84" Type="http://schemas.openxmlformats.org/officeDocument/2006/relationships/customXml" Target="../ink/ink122.xml"/><Relationship Id="rId138" Type="http://schemas.openxmlformats.org/officeDocument/2006/relationships/customXml" Target="../ink/ink149.xml"/><Relationship Id="rId159" Type="http://schemas.openxmlformats.org/officeDocument/2006/relationships/image" Target="../media/image165.png"/><Relationship Id="rId170" Type="http://schemas.openxmlformats.org/officeDocument/2006/relationships/customXml" Target="../ink/ink165.xml"/><Relationship Id="rId191" Type="http://schemas.openxmlformats.org/officeDocument/2006/relationships/customXml" Target="../ink/ink176.xml"/><Relationship Id="rId205" Type="http://schemas.openxmlformats.org/officeDocument/2006/relationships/customXml" Target="../ink/ink183.xml"/><Relationship Id="rId107" Type="http://schemas.openxmlformats.org/officeDocument/2006/relationships/image" Target="../media/image139.png"/><Relationship Id="rId11" Type="http://schemas.openxmlformats.org/officeDocument/2006/relationships/image" Target="../media/image91.png"/><Relationship Id="rId32" Type="http://schemas.openxmlformats.org/officeDocument/2006/relationships/customXml" Target="../ink/ink96.xml"/><Relationship Id="rId37" Type="http://schemas.openxmlformats.org/officeDocument/2006/relationships/image" Target="../media/image104.png"/><Relationship Id="rId53" Type="http://schemas.openxmlformats.org/officeDocument/2006/relationships/image" Target="../media/image112.png"/><Relationship Id="rId58" Type="http://schemas.openxmlformats.org/officeDocument/2006/relationships/customXml" Target="../ink/ink109.xml"/><Relationship Id="rId74" Type="http://schemas.openxmlformats.org/officeDocument/2006/relationships/customXml" Target="../ink/ink117.xml"/><Relationship Id="rId79" Type="http://schemas.openxmlformats.org/officeDocument/2006/relationships/image" Target="../media/image125.png"/><Relationship Id="rId102" Type="http://schemas.openxmlformats.org/officeDocument/2006/relationships/customXml" Target="../ink/ink131.xml"/><Relationship Id="rId123" Type="http://schemas.openxmlformats.org/officeDocument/2006/relationships/image" Target="../media/image147.png"/><Relationship Id="rId128" Type="http://schemas.openxmlformats.org/officeDocument/2006/relationships/customXml" Target="../ink/ink144.xml"/><Relationship Id="rId144" Type="http://schemas.openxmlformats.org/officeDocument/2006/relationships/customXml" Target="../ink/ink152.xml"/><Relationship Id="rId149" Type="http://schemas.openxmlformats.org/officeDocument/2006/relationships/image" Target="../media/image160.png"/><Relationship Id="rId5" Type="http://schemas.openxmlformats.org/officeDocument/2006/relationships/image" Target="../media/image88.png"/><Relationship Id="rId90" Type="http://schemas.openxmlformats.org/officeDocument/2006/relationships/customXml" Target="../ink/ink125.xml"/><Relationship Id="rId95" Type="http://schemas.openxmlformats.org/officeDocument/2006/relationships/image" Target="../media/image133.png"/><Relationship Id="rId160" Type="http://schemas.openxmlformats.org/officeDocument/2006/relationships/customXml" Target="../ink/ink160.xml"/><Relationship Id="rId165" Type="http://schemas.openxmlformats.org/officeDocument/2006/relationships/image" Target="../media/image168.png"/><Relationship Id="rId181" Type="http://schemas.openxmlformats.org/officeDocument/2006/relationships/image" Target="../media/image176.png"/><Relationship Id="rId186" Type="http://schemas.openxmlformats.org/officeDocument/2006/relationships/image" Target="../media/image178.png"/><Relationship Id="rId211" Type="http://schemas.openxmlformats.org/officeDocument/2006/relationships/customXml" Target="../ink/ink186.xml"/><Relationship Id="rId22" Type="http://schemas.openxmlformats.org/officeDocument/2006/relationships/customXml" Target="../ink/ink91.xml"/><Relationship Id="rId27" Type="http://schemas.openxmlformats.org/officeDocument/2006/relationships/image" Target="../media/image99.png"/><Relationship Id="rId43" Type="http://schemas.openxmlformats.org/officeDocument/2006/relationships/image" Target="../media/image107.png"/><Relationship Id="rId48" Type="http://schemas.openxmlformats.org/officeDocument/2006/relationships/customXml" Target="../ink/ink104.xml"/><Relationship Id="rId64" Type="http://schemas.openxmlformats.org/officeDocument/2006/relationships/customXml" Target="../ink/ink112.xml"/><Relationship Id="rId69" Type="http://schemas.openxmlformats.org/officeDocument/2006/relationships/image" Target="../media/image120.png"/><Relationship Id="rId113" Type="http://schemas.openxmlformats.org/officeDocument/2006/relationships/image" Target="../media/image142.png"/><Relationship Id="rId118" Type="http://schemas.openxmlformats.org/officeDocument/2006/relationships/customXml" Target="../ink/ink139.xml"/><Relationship Id="rId134" Type="http://schemas.openxmlformats.org/officeDocument/2006/relationships/customXml" Target="../ink/ink147.xml"/><Relationship Id="rId139" Type="http://schemas.openxmlformats.org/officeDocument/2006/relationships/image" Target="../media/image155.png"/><Relationship Id="rId80" Type="http://schemas.openxmlformats.org/officeDocument/2006/relationships/customXml" Target="../ink/ink120.xml"/><Relationship Id="rId85" Type="http://schemas.openxmlformats.org/officeDocument/2006/relationships/image" Target="../media/image128.png"/><Relationship Id="rId150" Type="http://schemas.openxmlformats.org/officeDocument/2006/relationships/customXml" Target="../ink/ink155.xml"/><Relationship Id="rId155" Type="http://schemas.openxmlformats.org/officeDocument/2006/relationships/image" Target="../media/image163.png"/><Relationship Id="rId171" Type="http://schemas.openxmlformats.org/officeDocument/2006/relationships/image" Target="../media/image171.png"/><Relationship Id="rId176" Type="http://schemas.openxmlformats.org/officeDocument/2006/relationships/customXml" Target="../ink/ink168.xml"/><Relationship Id="rId192" Type="http://schemas.openxmlformats.org/officeDocument/2006/relationships/image" Target="../media/image181.png"/><Relationship Id="rId197" Type="http://schemas.openxmlformats.org/officeDocument/2006/relationships/customXml" Target="../ink/ink179.xml"/><Relationship Id="rId206" Type="http://schemas.openxmlformats.org/officeDocument/2006/relationships/image" Target="../media/image188.png"/><Relationship Id="rId201" Type="http://schemas.openxmlformats.org/officeDocument/2006/relationships/customXml" Target="../ink/ink181.xml"/><Relationship Id="rId12" Type="http://schemas.openxmlformats.org/officeDocument/2006/relationships/customXml" Target="../ink/ink86.xml"/><Relationship Id="rId17" Type="http://schemas.openxmlformats.org/officeDocument/2006/relationships/image" Target="../media/image94.png"/><Relationship Id="rId33" Type="http://schemas.openxmlformats.org/officeDocument/2006/relationships/image" Target="../media/image102.png"/><Relationship Id="rId38" Type="http://schemas.openxmlformats.org/officeDocument/2006/relationships/customXml" Target="../ink/ink99.xml"/><Relationship Id="rId59" Type="http://schemas.openxmlformats.org/officeDocument/2006/relationships/image" Target="../media/image115.png"/><Relationship Id="rId103" Type="http://schemas.openxmlformats.org/officeDocument/2006/relationships/image" Target="../media/image137.png"/><Relationship Id="rId108" Type="http://schemas.openxmlformats.org/officeDocument/2006/relationships/customXml" Target="../ink/ink134.xml"/><Relationship Id="rId124" Type="http://schemas.openxmlformats.org/officeDocument/2006/relationships/customXml" Target="../ink/ink142.xml"/><Relationship Id="rId129" Type="http://schemas.openxmlformats.org/officeDocument/2006/relationships/image" Target="../media/image150.png"/><Relationship Id="rId54" Type="http://schemas.openxmlformats.org/officeDocument/2006/relationships/customXml" Target="../ink/ink107.xml"/><Relationship Id="rId70" Type="http://schemas.openxmlformats.org/officeDocument/2006/relationships/customXml" Target="../ink/ink115.xml"/><Relationship Id="rId75" Type="http://schemas.openxmlformats.org/officeDocument/2006/relationships/image" Target="../media/image123.png"/><Relationship Id="rId91" Type="http://schemas.openxmlformats.org/officeDocument/2006/relationships/image" Target="../media/image131.png"/><Relationship Id="rId96" Type="http://schemas.openxmlformats.org/officeDocument/2006/relationships/customXml" Target="../ink/ink128.xml"/><Relationship Id="rId140" Type="http://schemas.openxmlformats.org/officeDocument/2006/relationships/customXml" Target="../ink/ink150.xml"/><Relationship Id="rId145" Type="http://schemas.openxmlformats.org/officeDocument/2006/relationships/image" Target="../media/image158.png"/><Relationship Id="rId161" Type="http://schemas.openxmlformats.org/officeDocument/2006/relationships/image" Target="../media/image166.png"/><Relationship Id="rId166" Type="http://schemas.openxmlformats.org/officeDocument/2006/relationships/customXml" Target="../ink/ink163.xml"/><Relationship Id="rId182" Type="http://schemas.openxmlformats.org/officeDocument/2006/relationships/customXml" Target="../ink/ink171.xml"/><Relationship Id="rId187" Type="http://schemas.openxmlformats.org/officeDocument/2006/relationships/customXml" Target="../ink/ink17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3.xml"/><Relationship Id="rId212" Type="http://schemas.openxmlformats.org/officeDocument/2006/relationships/image" Target="../media/image191.png"/><Relationship Id="rId23" Type="http://schemas.openxmlformats.org/officeDocument/2006/relationships/image" Target="../media/image97.png"/><Relationship Id="rId28" Type="http://schemas.openxmlformats.org/officeDocument/2006/relationships/customXml" Target="../ink/ink94.xml"/><Relationship Id="rId49" Type="http://schemas.openxmlformats.org/officeDocument/2006/relationships/image" Target="../media/image110.png"/><Relationship Id="rId114" Type="http://schemas.openxmlformats.org/officeDocument/2006/relationships/customXml" Target="../ink/ink137.xml"/><Relationship Id="rId119" Type="http://schemas.openxmlformats.org/officeDocument/2006/relationships/image" Target="../media/image145.png"/><Relationship Id="rId44" Type="http://schemas.openxmlformats.org/officeDocument/2006/relationships/customXml" Target="../ink/ink102.xml"/><Relationship Id="rId60" Type="http://schemas.openxmlformats.org/officeDocument/2006/relationships/customXml" Target="../ink/ink110.xml"/><Relationship Id="rId65" Type="http://schemas.openxmlformats.org/officeDocument/2006/relationships/image" Target="../media/image118.png"/><Relationship Id="rId81" Type="http://schemas.openxmlformats.org/officeDocument/2006/relationships/image" Target="../media/image126.png"/><Relationship Id="rId86" Type="http://schemas.openxmlformats.org/officeDocument/2006/relationships/customXml" Target="../ink/ink123.xml"/><Relationship Id="rId130" Type="http://schemas.openxmlformats.org/officeDocument/2006/relationships/customXml" Target="../ink/ink145.xml"/><Relationship Id="rId135" Type="http://schemas.openxmlformats.org/officeDocument/2006/relationships/image" Target="../media/image153.png"/><Relationship Id="rId151" Type="http://schemas.openxmlformats.org/officeDocument/2006/relationships/image" Target="../media/image161.png"/><Relationship Id="rId156" Type="http://schemas.openxmlformats.org/officeDocument/2006/relationships/customXml" Target="../ink/ink158.xml"/><Relationship Id="rId177" Type="http://schemas.openxmlformats.org/officeDocument/2006/relationships/image" Target="../media/image174.png"/><Relationship Id="rId198" Type="http://schemas.openxmlformats.org/officeDocument/2006/relationships/image" Target="../media/image184.png"/><Relationship Id="rId172" Type="http://schemas.openxmlformats.org/officeDocument/2006/relationships/customXml" Target="../ink/ink166.xml"/><Relationship Id="rId193" Type="http://schemas.openxmlformats.org/officeDocument/2006/relationships/customXml" Target="../ink/ink177.xml"/><Relationship Id="rId202" Type="http://schemas.openxmlformats.org/officeDocument/2006/relationships/image" Target="../media/image186.png"/><Relationship Id="rId207" Type="http://schemas.openxmlformats.org/officeDocument/2006/relationships/customXml" Target="../ink/ink184.xml"/><Relationship Id="rId13" Type="http://schemas.openxmlformats.org/officeDocument/2006/relationships/image" Target="../media/image92.png"/><Relationship Id="rId18" Type="http://schemas.openxmlformats.org/officeDocument/2006/relationships/customXml" Target="../ink/ink89.xml"/><Relationship Id="rId39" Type="http://schemas.openxmlformats.org/officeDocument/2006/relationships/image" Target="../media/image105.png"/><Relationship Id="rId109" Type="http://schemas.openxmlformats.org/officeDocument/2006/relationships/image" Target="../media/image140.png"/><Relationship Id="rId34" Type="http://schemas.openxmlformats.org/officeDocument/2006/relationships/customXml" Target="../ink/ink97.xml"/><Relationship Id="rId50" Type="http://schemas.openxmlformats.org/officeDocument/2006/relationships/customXml" Target="../ink/ink105.xml"/><Relationship Id="rId55" Type="http://schemas.openxmlformats.org/officeDocument/2006/relationships/image" Target="../media/image113.png"/><Relationship Id="rId76" Type="http://schemas.openxmlformats.org/officeDocument/2006/relationships/customXml" Target="../ink/ink118.xml"/><Relationship Id="rId97" Type="http://schemas.openxmlformats.org/officeDocument/2006/relationships/image" Target="../media/image134.png"/><Relationship Id="rId104" Type="http://schemas.openxmlformats.org/officeDocument/2006/relationships/customXml" Target="../ink/ink132.xml"/><Relationship Id="rId120" Type="http://schemas.openxmlformats.org/officeDocument/2006/relationships/customXml" Target="../ink/ink140.xml"/><Relationship Id="rId125" Type="http://schemas.openxmlformats.org/officeDocument/2006/relationships/image" Target="../media/image148.png"/><Relationship Id="rId141" Type="http://schemas.openxmlformats.org/officeDocument/2006/relationships/image" Target="../media/image156.png"/><Relationship Id="rId146" Type="http://schemas.openxmlformats.org/officeDocument/2006/relationships/customXml" Target="../ink/ink153.xml"/><Relationship Id="rId167" Type="http://schemas.openxmlformats.org/officeDocument/2006/relationships/image" Target="../media/image169.png"/><Relationship Id="rId188" Type="http://schemas.openxmlformats.org/officeDocument/2006/relationships/image" Target="../media/image179.png"/><Relationship Id="rId7" Type="http://schemas.openxmlformats.org/officeDocument/2006/relationships/image" Target="../media/image89.png"/><Relationship Id="rId71" Type="http://schemas.openxmlformats.org/officeDocument/2006/relationships/image" Target="../media/image121.png"/><Relationship Id="rId92" Type="http://schemas.openxmlformats.org/officeDocument/2006/relationships/customXml" Target="../ink/ink126.xml"/><Relationship Id="rId162" Type="http://schemas.openxmlformats.org/officeDocument/2006/relationships/customXml" Target="../ink/ink161.xml"/><Relationship Id="rId183" Type="http://schemas.openxmlformats.org/officeDocument/2006/relationships/customXml" Target="../ink/ink172.xml"/><Relationship Id="rId2" Type="http://schemas.openxmlformats.org/officeDocument/2006/relationships/customXml" Target="../ink/ink81.xml"/><Relationship Id="rId29" Type="http://schemas.openxmlformats.org/officeDocument/2006/relationships/image" Target="../media/image100.png"/><Relationship Id="rId24" Type="http://schemas.openxmlformats.org/officeDocument/2006/relationships/customXml" Target="../ink/ink92.xml"/><Relationship Id="rId40" Type="http://schemas.openxmlformats.org/officeDocument/2006/relationships/customXml" Target="../ink/ink100.xml"/><Relationship Id="rId45" Type="http://schemas.openxmlformats.org/officeDocument/2006/relationships/image" Target="../media/image108.png"/><Relationship Id="rId66" Type="http://schemas.openxmlformats.org/officeDocument/2006/relationships/customXml" Target="../ink/ink113.xml"/><Relationship Id="rId87" Type="http://schemas.openxmlformats.org/officeDocument/2006/relationships/image" Target="../media/image129.png"/><Relationship Id="rId110" Type="http://schemas.openxmlformats.org/officeDocument/2006/relationships/customXml" Target="../ink/ink135.xml"/><Relationship Id="rId115" Type="http://schemas.openxmlformats.org/officeDocument/2006/relationships/image" Target="../media/image143.png"/><Relationship Id="rId131" Type="http://schemas.openxmlformats.org/officeDocument/2006/relationships/image" Target="../media/image151.png"/><Relationship Id="rId136" Type="http://schemas.openxmlformats.org/officeDocument/2006/relationships/customXml" Target="../ink/ink148.xml"/><Relationship Id="rId157" Type="http://schemas.openxmlformats.org/officeDocument/2006/relationships/image" Target="../media/image164.png"/><Relationship Id="rId178" Type="http://schemas.openxmlformats.org/officeDocument/2006/relationships/customXml" Target="../ink/ink169.xml"/><Relationship Id="rId61" Type="http://schemas.openxmlformats.org/officeDocument/2006/relationships/image" Target="../media/image116.png"/><Relationship Id="rId82" Type="http://schemas.openxmlformats.org/officeDocument/2006/relationships/customXml" Target="../ink/ink121.xml"/><Relationship Id="rId152" Type="http://schemas.openxmlformats.org/officeDocument/2006/relationships/customXml" Target="../ink/ink156.xml"/><Relationship Id="rId173" Type="http://schemas.openxmlformats.org/officeDocument/2006/relationships/image" Target="../media/image172.png"/><Relationship Id="rId194" Type="http://schemas.openxmlformats.org/officeDocument/2006/relationships/image" Target="../media/image182.png"/><Relationship Id="rId199" Type="http://schemas.openxmlformats.org/officeDocument/2006/relationships/customXml" Target="../ink/ink180.xml"/><Relationship Id="rId203" Type="http://schemas.openxmlformats.org/officeDocument/2006/relationships/customXml" Target="../ink/ink182.xml"/><Relationship Id="rId208" Type="http://schemas.openxmlformats.org/officeDocument/2006/relationships/image" Target="../media/image189.png"/><Relationship Id="rId19" Type="http://schemas.openxmlformats.org/officeDocument/2006/relationships/image" Target="../media/image95.png"/><Relationship Id="rId14" Type="http://schemas.openxmlformats.org/officeDocument/2006/relationships/customXml" Target="../ink/ink87.xml"/><Relationship Id="rId30" Type="http://schemas.openxmlformats.org/officeDocument/2006/relationships/customXml" Target="../ink/ink95.xml"/><Relationship Id="rId35" Type="http://schemas.openxmlformats.org/officeDocument/2006/relationships/image" Target="../media/image103.png"/><Relationship Id="rId56" Type="http://schemas.openxmlformats.org/officeDocument/2006/relationships/customXml" Target="../ink/ink108.xml"/><Relationship Id="rId77" Type="http://schemas.openxmlformats.org/officeDocument/2006/relationships/image" Target="../media/image124.png"/><Relationship Id="rId100" Type="http://schemas.openxmlformats.org/officeDocument/2006/relationships/customXml" Target="../ink/ink130.xml"/><Relationship Id="rId105" Type="http://schemas.openxmlformats.org/officeDocument/2006/relationships/image" Target="../media/image138.png"/><Relationship Id="rId126" Type="http://schemas.openxmlformats.org/officeDocument/2006/relationships/customXml" Target="../ink/ink143.xml"/><Relationship Id="rId147" Type="http://schemas.openxmlformats.org/officeDocument/2006/relationships/image" Target="../media/image159.png"/><Relationship Id="rId168" Type="http://schemas.openxmlformats.org/officeDocument/2006/relationships/customXml" Target="../ink/ink164.xml"/><Relationship Id="rId8" Type="http://schemas.openxmlformats.org/officeDocument/2006/relationships/customXml" Target="../ink/ink84.xml"/><Relationship Id="rId51" Type="http://schemas.openxmlformats.org/officeDocument/2006/relationships/image" Target="../media/image111.png"/><Relationship Id="rId72" Type="http://schemas.openxmlformats.org/officeDocument/2006/relationships/customXml" Target="../ink/ink116.xml"/><Relationship Id="rId93" Type="http://schemas.openxmlformats.org/officeDocument/2006/relationships/image" Target="../media/image132.png"/><Relationship Id="rId98" Type="http://schemas.openxmlformats.org/officeDocument/2006/relationships/customXml" Target="../ink/ink129.xml"/><Relationship Id="rId121" Type="http://schemas.openxmlformats.org/officeDocument/2006/relationships/image" Target="../media/image146.png"/><Relationship Id="rId142" Type="http://schemas.openxmlformats.org/officeDocument/2006/relationships/customXml" Target="../ink/ink151.xml"/><Relationship Id="rId163" Type="http://schemas.openxmlformats.org/officeDocument/2006/relationships/image" Target="../media/image167.png"/><Relationship Id="rId184" Type="http://schemas.openxmlformats.org/officeDocument/2006/relationships/image" Target="../media/image177.png"/><Relationship Id="rId189" Type="http://schemas.openxmlformats.org/officeDocument/2006/relationships/customXml" Target="../ink/ink175.xml"/><Relationship Id="rId3" Type="http://schemas.openxmlformats.org/officeDocument/2006/relationships/image" Target="../media/image87.png"/><Relationship Id="rId25" Type="http://schemas.openxmlformats.org/officeDocument/2006/relationships/image" Target="../media/image98.png"/><Relationship Id="rId46" Type="http://schemas.openxmlformats.org/officeDocument/2006/relationships/customXml" Target="../ink/ink103.xml"/><Relationship Id="rId67" Type="http://schemas.openxmlformats.org/officeDocument/2006/relationships/image" Target="../media/image119.png"/><Relationship Id="rId116" Type="http://schemas.openxmlformats.org/officeDocument/2006/relationships/customXml" Target="../ink/ink138.xml"/><Relationship Id="rId137" Type="http://schemas.openxmlformats.org/officeDocument/2006/relationships/image" Target="../media/image154.png"/><Relationship Id="rId158" Type="http://schemas.openxmlformats.org/officeDocument/2006/relationships/customXml" Target="../ink/ink159.xml"/><Relationship Id="rId20" Type="http://schemas.openxmlformats.org/officeDocument/2006/relationships/customXml" Target="../ink/ink90.xml"/><Relationship Id="rId41" Type="http://schemas.openxmlformats.org/officeDocument/2006/relationships/image" Target="../media/image106.png"/><Relationship Id="rId62" Type="http://schemas.openxmlformats.org/officeDocument/2006/relationships/customXml" Target="../ink/ink111.xml"/><Relationship Id="rId83" Type="http://schemas.openxmlformats.org/officeDocument/2006/relationships/image" Target="../media/image127.png"/><Relationship Id="rId88" Type="http://schemas.openxmlformats.org/officeDocument/2006/relationships/customXml" Target="../ink/ink124.xml"/><Relationship Id="rId111" Type="http://schemas.openxmlformats.org/officeDocument/2006/relationships/image" Target="../media/image141.png"/><Relationship Id="rId132" Type="http://schemas.openxmlformats.org/officeDocument/2006/relationships/customXml" Target="../ink/ink146.xml"/><Relationship Id="rId153" Type="http://schemas.openxmlformats.org/officeDocument/2006/relationships/image" Target="../media/image162.png"/><Relationship Id="rId174" Type="http://schemas.openxmlformats.org/officeDocument/2006/relationships/customXml" Target="../ink/ink167.xml"/><Relationship Id="rId179" Type="http://schemas.openxmlformats.org/officeDocument/2006/relationships/image" Target="../media/image175.png"/><Relationship Id="rId195" Type="http://schemas.openxmlformats.org/officeDocument/2006/relationships/customXml" Target="../ink/ink178.xml"/><Relationship Id="rId209" Type="http://schemas.openxmlformats.org/officeDocument/2006/relationships/customXml" Target="../ink/ink185.xml"/><Relationship Id="rId190" Type="http://schemas.openxmlformats.org/officeDocument/2006/relationships/image" Target="../media/image180.png"/><Relationship Id="rId204" Type="http://schemas.openxmlformats.org/officeDocument/2006/relationships/image" Target="../media/image187.png"/><Relationship Id="rId15" Type="http://schemas.openxmlformats.org/officeDocument/2006/relationships/image" Target="../media/image93.png"/><Relationship Id="rId36" Type="http://schemas.openxmlformats.org/officeDocument/2006/relationships/customXml" Target="../ink/ink98.xml"/><Relationship Id="rId57" Type="http://schemas.openxmlformats.org/officeDocument/2006/relationships/image" Target="../media/image114.png"/><Relationship Id="rId106" Type="http://schemas.openxmlformats.org/officeDocument/2006/relationships/customXml" Target="../ink/ink133.xml"/><Relationship Id="rId127" Type="http://schemas.openxmlformats.org/officeDocument/2006/relationships/image" Target="../media/image149.png"/><Relationship Id="rId10" Type="http://schemas.openxmlformats.org/officeDocument/2006/relationships/customXml" Target="../ink/ink85.xml"/><Relationship Id="rId31" Type="http://schemas.openxmlformats.org/officeDocument/2006/relationships/image" Target="../media/image101.png"/><Relationship Id="rId52" Type="http://schemas.openxmlformats.org/officeDocument/2006/relationships/customXml" Target="../ink/ink106.xml"/><Relationship Id="rId73" Type="http://schemas.openxmlformats.org/officeDocument/2006/relationships/image" Target="../media/image122.png"/><Relationship Id="rId78" Type="http://schemas.openxmlformats.org/officeDocument/2006/relationships/customXml" Target="../ink/ink119.xml"/><Relationship Id="rId94" Type="http://schemas.openxmlformats.org/officeDocument/2006/relationships/customXml" Target="../ink/ink127.xml"/><Relationship Id="rId99" Type="http://schemas.openxmlformats.org/officeDocument/2006/relationships/image" Target="../media/image135.png"/><Relationship Id="rId101" Type="http://schemas.openxmlformats.org/officeDocument/2006/relationships/image" Target="../media/image136.png"/><Relationship Id="rId122" Type="http://schemas.openxmlformats.org/officeDocument/2006/relationships/customXml" Target="../ink/ink141.xml"/><Relationship Id="rId143" Type="http://schemas.openxmlformats.org/officeDocument/2006/relationships/image" Target="../media/image157.png"/><Relationship Id="rId148" Type="http://schemas.openxmlformats.org/officeDocument/2006/relationships/customXml" Target="../ink/ink154.xml"/><Relationship Id="rId164" Type="http://schemas.openxmlformats.org/officeDocument/2006/relationships/customXml" Target="../ink/ink162.xml"/><Relationship Id="rId169" Type="http://schemas.openxmlformats.org/officeDocument/2006/relationships/image" Target="../media/image170.png"/><Relationship Id="rId185" Type="http://schemas.openxmlformats.org/officeDocument/2006/relationships/customXml" Target="../ink/ink173.xml"/><Relationship Id="rId4" Type="http://schemas.openxmlformats.org/officeDocument/2006/relationships/customXml" Target="../ink/ink82.xml"/><Relationship Id="rId9" Type="http://schemas.openxmlformats.org/officeDocument/2006/relationships/image" Target="../media/image90.png"/><Relationship Id="rId180" Type="http://schemas.openxmlformats.org/officeDocument/2006/relationships/customXml" Target="../ink/ink170.xml"/><Relationship Id="rId210" Type="http://schemas.openxmlformats.org/officeDocument/2006/relationships/image" Target="../media/image190.png"/><Relationship Id="rId26" Type="http://schemas.openxmlformats.org/officeDocument/2006/relationships/customXml" Target="../ink/ink93.xml"/><Relationship Id="rId47" Type="http://schemas.openxmlformats.org/officeDocument/2006/relationships/image" Target="../media/image109.png"/><Relationship Id="rId68" Type="http://schemas.openxmlformats.org/officeDocument/2006/relationships/customXml" Target="../ink/ink114.xml"/><Relationship Id="rId89" Type="http://schemas.openxmlformats.org/officeDocument/2006/relationships/image" Target="../media/image130.png"/><Relationship Id="rId112" Type="http://schemas.openxmlformats.org/officeDocument/2006/relationships/customXml" Target="../ink/ink136.xml"/><Relationship Id="rId133" Type="http://schemas.openxmlformats.org/officeDocument/2006/relationships/image" Target="../media/image152.png"/><Relationship Id="rId154" Type="http://schemas.openxmlformats.org/officeDocument/2006/relationships/customXml" Target="../ink/ink157.xml"/><Relationship Id="rId175" Type="http://schemas.openxmlformats.org/officeDocument/2006/relationships/image" Target="../media/image173.png"/><Relationship Id="rId196" Type="http://schemas.openxmlformats.org/officeDocument/2006/relationships/image" Target="../media/image183.png"/><Relationship Id="rId200" Type="http://schemas.openxmlformats.org/officeDocument/2006/relationships/image" Target="../media/image185.png"/><Relationship Id="rId16" Type="http://schemas.openxmlformats.org/officeDocument/2006/relationships/customXml" Target="../ink/ink88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04.png"/><Relationship Id="rId117" Type="http://schemas.openxmlformats.org/officeDocument/2006/relationships/customXml" Target="../ink/ink244.xml"/><Relationship Id="rId21" Type="http://schemas.openxmlformats.org/officeDocument/2006/relationships/customXml" Target="../ink/ink196.xml"/><Relationship Id="rId42" Type="http://schemas.openxmlformats.org/officeDocument/2006/relationships/image" Target="../media/image212.png"/><Relationship Id="rId47" Type="http://schemas.openxmlformats.org/officeDocument/2006/relationships/customXml" Target="../ink/ink209.xml"/><Relationship Id="rId63" Type="http://schemas.openxmlformats.org/officeDocument/2006/relationships/customXml" Target="../ink/ink217.xml"/><Relationship Id="rId68" Type="http://schemas.openxmlformats.org/officeDocument/2006/relationships/image" Target="../media/image225.png"/><Relationship Id="rId84" Type="http://schemas.openxmlformats.org/officeDocument/2006/relationships/image" Target="../media/image233.png"/><Relationship Id="rId89" Type="http://schemas.openxmlformats.org/officeDocument/2006/relationships/customXml" Target="../ink/ink230.xml"/><Relationship Id="rId112" Type="http://schemas.openxmlformats.org/officeDocument/2006/relationships/image" Target="../media/image247.png"/><Relationship Id="rId16" Type="http://schemas.openxmlformats.org/officeDocument/2006/relationships/image" Target="../media/image199.png"/><Relationship Id="rId107" Type="http://schemas.openxmlformats.org/officeDocument/2006/relationships/customXml" Target="../ink/ink239.xml"/><Relationship Id="rId11" Type="http://schemas.openxmlformats.org/officeDocument/2006/relationships/customXml" Target="../ink/ink191.xml"/><Relationship Id="rId32" Type="http://schemas.openxmlformats.org/officeDocument/2006/relationships/image" Target="../media/image207.png"/><Relationship Id="rId37" Type="http://schemas.openxmlformats.org/officeDocument/2006/relationships/customXml" Target="../ink/ink204.xml"/><Relationship Id="rId53" Type="http://schemas.openxmlformats.org/officeDocument/2006/relationships/customXml" Target="../ink/ink212.xml"/><Relationship Id="rId58" Type="http://schemas.openxmlformats.org/officeDocument/2006/relationships/image" Target="../media/image220.png"/><Relationship Id="rId74" Type="http://schemas.openxmlformats.org/officeDocument/2006/relationships/image" Target="../media/image228.png"/><Relationship Id="rId79" Type="http://schemas.openxmlformats.org/officeDocument/2006/relationships/customXml" Target="../ink/ink225.xml"/><Relationship Id="rId102" Type="http://schemas.openxmlformats.org/officeDocument/2006/relationships/image" Target="../media/image242.png"/><Relationship Id="rId123" Type="http://schemas.openxmlformats.org/officeDocument/2006/relationships/customXml" Target="../ink/ink247.xml"/><Relationship Id="rId5" Type="http://schemas.openxmlformats.org/officeDocument/2006/relationships/customXml" Target="../ink/ink188.xml"/><Relationship Id="rId61" Type="http://schemas.openxmlformats.org/officeDocument/2006/relationships/customXml" Target="../ink/ink216.xml"/><Relationship Id="rId82" Type="http://schemas.openxmlformats.org/officeDocument/2006/relationships/image" Target="../media/image232.png"/><Relationship Id="rId90" Type="http://schemas.openxmlformats.org/officeDocument/2006/relationships/image" Target="../media/image236.png"/><Relationship Id="rId95" Type="http://schemas.openxmlformats.org/officeDocument/2006/relationships/customXml" Target="../ink/ink233.xml"/><Relationship Id="rId19" Type="http://schemas.openxmlformats.org/officeDocument/2006/relationships/customXml" Target="../ink/ink195.xml"/><Relationship Id="rId14" Type="http://schemas.openxmlformats.org/officeDocument/2006/relationships/image" Target="../media/image198.png"/><Relationship Id="rId22" Type="http://schemas.openxmlformats.org/officeDocument/2006/relationships/image" Target="../media/image202.png"/><Relationship Id="rId27" Type="http://schemas.openxmlformats.org/officeDocument/2006/relationships/customXml" Target="../ink/ink199.xml"/><Relationship Id="rId30" Type="http://schemas.openxmlformats.org/officeDocument/2006/relationships/image" Target="../media/image206.png"/><Relationship Id="rId35" Type="http://schemas.openxmlformats.org/officeDocument/2006/relationships/customXml" Target="../ink/ink203.xml"/><Relationship Id="rId43" Type="http://schemas.openxmlformats.org/officeDocument/2006/relationships/customXml" Target="../ink/ink207.xml"/><Relationship Id="rId48" Type="http://schemas.openxmlformats.org/officeDocument/2006/relationships/image" Target="../media/image215.png"/><Relationship Id="rId56" Type="http://schemas.openxmlformats.org/officeDocument/2006/relationships/image" Target="../media/image219.png"/><Relationship Id="rId64" Type="http://schemas.openxmlformats.org/officeDocument/2006/relationships/image" Target="../media/image223.png"/><Relationship Id="rId69" Type="http://schemas.openxmlformats.org/officeDocument/2006/relationships/customXml" Target="../ink/ink220.xml"/><Relationship Id="rId77" Type="http://schemas.openxmlformats.org/officeDocument/2006/relationships/customXml" Target="../ink/ink224.xml"/><Relationship Id="rId100" Type="http://schemas.openxmlformats.org/officeDocument/2006/relationships/image" Target="../media/image241.png"/><Relationship Id="rId105" Type="http://schemas.openxmlformats.org/officeDocument/2006/relationships/customXml" Target="../ink/ink238.xml"/><Relationship Id="rId113" Type="http://schemas.openxmlformats.org/officeDocument/2006/relationships/customXml" Target="../ink/ink242.xml"/><Relationship Id="rId118" Type="http://schemas.openxmlformats.org/officeDocument/2006/relationships/image" Target="../media/image250.png"/><Relationship Id="rId8" Type="http://schemas.openxmlformats.org/officeDocument/2006/relationships/image" Target="../media/image195.png"/><Relationship Id="rId51" Type="http://schemas.openxmlformats.org/officeDocument/2006/relationships/customXml" Target="../ink/ink211.xml"/><Relationship Id="rId72" Type="http://schemas.openxmlformats.org/officeDocument/2006/relationships/image" Target="../media/image227.png"/><Relationship Id="rId80" Type="http://schemas.openxmlformats.org/officeDocument/2006/relationships/image" Target="../media/image231.png"/><Relationship Id="rId85" Type="http://schemas.openxmlformats.org/officeDocument/2006/relationships/customXml" Target="../ink/ink228.xml"/><Relationship Id="rId93" Type="http://schemas.openxmlformats.org/officeDocument/2006/relationships/customXml" Target="../ink/ink232.xml"/><Relationship Id="rId98" Type="http://schemas.openxmlformats.org/officeDocument/2006/relationships/image" Target="../media/image240.png"/><Relationship Id="rId121" Type="http://schemas.openxmlformats.org/officeDocument/2006/relationships/customXml" Target="../ink/ink246.xml"/><Relationship Id="rId3" Type="http://schemas.openxmlformats.org/officeDocument/2006/relationships/customXml" Target="../ink/ink187.xml"/><Relationship Id="rId12" Type="http://schemas.openxmlformats.org/officeDocument/2006/relationships/image" Target="../media/image197.png"/><Relationship Id="rId17" Type="http://schemas.openxmlformats.org/officeDocument/2006/relationships/customXml" Target="../ink/ink194.xml"/><Relationship Id="rId25" Type="http://schemas.openxmlformats.org/officeDocument/2006/relationships/customXml" Target="../ink/ink198.xml"/><Relationship Id="rId33" Type="http://schemas.openxmlformats.org/officeDocument/2006/relationships/customXml" Target="../ink/ink202.xml"/><Relationship Id="rId38" Type="http://schemas.openxmlformats.org/officeDocument/2006/relationships/image" Target="../media/image210.png"/><Relationship Id="rId46" Type="http://schemas.openxmlformats.org/officeDocument/2006/relationships/image" Target="../media/image214.png"/><Relationship Id="rId59" Type="http://schemas.openxmlformats.org/officeDocument/2006/relationships/customXml" Target="../ink/ink215.xml"/><Relationship Id="rId67" Type="http://schemas.openxmlformats.org/officeDocument/2006/relationships/customXml" Target="../ink/ink219.xml"/><Relationship Id="rId103" Type="http://schemas.openxmlformats.org/officeDocument/2006/relationships/customXml" Target="../ink/ink237.xml"/><Relationship Id="rId108" Type="http://schemas.openxmlformats.org/officeDocument/2006/relationships/image" Target="../media/image245.png"/><Relationship Id="rId116" Type="http://schemas.openxmlformats.org/officeDocument/2006/relationships/image" Target="../media/image249.png"/><Relationship Id="rId124" Type="http://schemas.openxmlformats.org/officeDocument/2006/relationships/image" Target="../media/image253.png"/><Relationship Id="rId20" Type="http://schemas.openxmlformats.org/officeDocument/2006/relationships/image" Target="../media/image201.png"/><Relationship Id="rId41" Type="http://schemas.openxmlformats.org/officeDocument/2006/relationships/customXml" Target="../ink/ink206.xml"/><Relationship Id="rId54" Type="http://schemas.openxmlformats.org/officeDocument/2006/relationships/image" Target="../media/image218.png"/><Relationship Id="rId62" Type="http://schemas.openxmlformats.org/officeDocument/2006/relationships/image" Target="../media/image222.png"/><Relationship Id="rId70" Type="http://schemas.openxmlformats.org/officeDocument/2006/relationships/image" Target="../media/image226.png"/><Relationship Id="rId75" Type="http://schemas.openxmlformats.org/officeDocument/2006/relationships/customXml" Target="../ink/ink223.xml"/><Relationship Id="rId83" Type="http://schemas.openxmlformats.org/officeDocument/2006/relationships/customXml" Target="../ink/ink227.xml"/><Relationship Id="rId88" Type="http://schemas.openxmlformats.org/officeDocument/2006/relationships/image" Target="../media/image235.png"/><Relationship Id="rId91" Type="http://schemas.openxmlformats.org/officeDocument/2006/relationships/customXml" Target="../ink/ink231.xml"/><Relationship Id="rId96" Type="http://schemas.openxmlformats.org/officeDocument/2006/relationships/image" Target="../media/image239.png"/><Relationship Id="rId111" Type="http://schemas.openxmlformats.org/officeDocument/2006/relationships/customXml" Target="../ink/ink2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4.png"/><Relationship Id="rId15" Type="http://schemas.openxmlformats.org/officeDocument/2006/relationships/customXml" Target="../ink/ink193.xml"/><Relationship Id="rId23" Type="http://schemas.openxmlformats.org/officeDocument/2006/relationships/customXml" Target="../ink/ink197.xml"/><Relationship Id="rId28" Type="http://schemas.openxmlformats.org/officeDocument/2006/relationships/image" Target="../media/image205.png"/><Relationship Id="rId36" Type="http://schemas.openxmlformats.org/officeDocument/2006/relationships/image" Target="../media/image209.png"/><Relationship Id="rId49" Type="http://schemas.openxmlformats.org/officeDocument/2006/relationships/customXml" Target="../ink/ink210.xml"/><Relationship Id="rId57" Type="http://schemas.openxmlformats.org/officeDocument/2006/relationships/customXml" Target="../ink/ink214.xml"/><Relationship Id="rId106" Type="http://schemas.openxmlformats.org/officeDocument/2006/relationships/image" Target="../media/image244.png"/><Relationship Id="rId114" Type="http://schemas.openxmlformats.org/officeDocument/2006/relationships/image" Target="../media/image248.png"/><Relationship Id="rId119" Type="http://schemas.openxmlformats.org/officeDocument/2006/relationships/customXml" Target="../ink/ink245.xml"/><Relationship Id="rId10" Type="http://schemas.openxmlformats.org/officeDocument/2006/relationships/image" Target="../media/image196.png"/><Relationship Id="rId31" Type="http://schemas.openxmlformats.org/officeDocument/2006/relationships/customXml" Target="../ink/ink201.xml"/><Relationship Id="rId44" Type="http://schemas.openxmlformats.org/officeDocument/2006/relationships/image" Target="../media/image213.png"/><Relationship Id="rId52" Type="http://schemas.openxmlformats.org/officeDocument/2006/relationships/image" Target="../media/image217.png"/><Relationship Id="rId60" Type="http://schemas.openxmlformats.org/officeDocument/2006/relationships/image" Target="../media/image221.png"/><Relationship Id="rId65" Type="http://schemas.openxmlformats.org/officeDocument/2006/relationships/customXml" Target="../ink/ink218.xml"/><Relationship Id="rId73" Type="http://schemas.openxmlformats.org/officeDocument/2006/relationships/customXml" Target="../ink/ink222.xml"/><Relationship Id="rId78" Type="http://schemas.openxmlformats.org/officeDocument/2006/relationships/image" Target="../media/image230.png"/><Relationship Id="rId81" Type="http://schemas.openxmlformats.org/officeDocument/2006/relationships/customXml" Target="../ink/ink226.xml"/><Relationship Id="rId86" Type="http://schemas.openxmlformats.org/officeDocument/2006/relationships/image" Target="../media/image234.png"/><Relationship Id="rId94" Type="http://schemas.openxmlformats.org/officeDocument/2006/relationships/image" Target="../media/image238.png"/><Relationship Id="rId99" Type="http://schemas.openxmlformats.org/officeDocument/2006/relationships/customXml" Target="../ink/ink235.xml"/><Relationship Id="rId101" Type="http://schemas.openxmlformats.org/officeDocument/2006/relationships/customXml" Target="../ink/ink236.xml"/><Relationship Id="rId122" Type="http://schemas.openxmlformats.org/officeDocument/2006/relationships/image" Target="../media/image252.png"/><Relationship Id="rId4" Type="http://schemas.openxmlformats.org/officeDocument/2006/relationships/image" Target="../media/image193.png"/><Relationship Id="rId9" Type="http://schemas.openxmlformats.org/officeDocument/2006/relationships/customXml" Target="../ink/ink190.xml"/><Relationship Id="rId13" Type="http://schemas.openxmlformats.org/officeDocument/2006/relationships/customXml" Target="../ink/ink192.xml"/><Relationship Id="rId18" Type="http://schemas.openxmlformats.org/officeDocument/2006/relationships/image" Target="../media/image200.png"/><Relationship Id="rId39" Type="http://schemas.openxmlformats.org/officeDocument/2006/relationships/customXml" Target="../ink/ink205.xml"/><Relationship Id="rId109" Type="http://schemas.openxmlformats.org/officeDocument/2006/relationships/customXml" Target="../ink/ink240.xml"/><Relationship Id="rId34" Type="http://schemas.openxmlformats.org/officeDocument/2006/relationships/image" Target="../media/image208.png"/><Relationship Id="rId50" Type="http://schemas.openxmlformats.org/officeDocument/2006/relationships/image" Target="../media/image216.png"/><Relationship Id="rId55" Type="http://schemas.openxmlformats.org/officeDocument/2006/relationships/customXml" Target="../ink/ink213.xml"/><Relationship Id="rId76" Type="http://schemas.openxmlformats.org/officeDocument/2006/relationships/image" Target="../media/image229.png"/><Relationship Id="rId97" Type="http://schemas.openxmlformats.org/officeDocument/2006/relationships/customXml" Target="../ink/ink234.xml"/><Relationship Id="rId104" Type="http://schemas.openxmlformats.org/officeDocument/2006/relationships/image" Target="../media/image243.png"/><Relationship Id="rId120" Type="http://schemas.openxmlformats.org/officeDocument/2006/relationships/image" Target="../media/image251.png"/><Relationship Id="rId7" Type="http://schemas.openxmlformats.org/officeDocument/2006/relationships/customXml" Target="../ink/ink189.xml"/><Relationship Id="rId71" Type="http://schemas.openxmlformats.org/officeDocument/2006/relationships/customXml" Target="../ink/ink221.xml"/><Relationship Id="rId92" Type="http://schemas.openxmlformats.org/officeDocument/2006/relationships/image" Target="../media/image237.png"/><Relationship Id="rId2" Type="http://schemas.openxmlformats.org/officeDocument/2006/relationships/image" Target="../media/image192.png"/><Relationship Id="rId29" Type="http://schemas.openxmlformats.org/officeDocument/2006/relationships/customXml" Target="../ink/ink200.xml"/><Relationship Id="rId24" Type="http://schemas.openxmlformats.org/officeDocument/2006/relationships/image" Target="../media/image203.png"/><Relationship Id="rId40" Type="http://schemas.openxmlformats.org/officeDocument/2006/relationships/image" Target="../media/image211.png"/><Relationship Id="rId45" Type="http://schemas.openxmlformats.org/officeDocument/2006/relationships/customXml" Target="../ink/ink208.xml"/><Relationship Id="rId66" Type="http://schemas.openxmlformats.org/officeDocument/2006/relationships/image" Target="../media/image224.png"/><Relationship Id="rId87" Type="http://schemas.openxmlformats.org/officeDocument/2006/relationships/customXml" Target="../ink/ink229.xml"/><Relationship Id="rId110" Type="http://schemas.openxmlformats.org/officeDocument/2006/relationships/image" Target="../media/image246.png"/><Relationship Id="rId115" Type="http://schemas.openxmlformats.org/officeDocument/2006/relationships/customXml" Target="../ink/ink24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66.png"/><Relationship Id="rId117" Type="http://schemas.openxmlformats.org/officeDocument/2006/relationships/customXml" Target="../ink/ink305.xml"/><Relationship Id="rId21" Type="http://schemas.openxmlformats.org/officeDocument/2006/relationships/customXml" Target="../ink/ink257.xml"/><Relationship Id="rId42" Type="http://schemas.openxmlformats.org/officeDocument/2006/relationships/image" Target="../media/image274.png"/><Relationship Id="rId47" Type="http://schemas.openxmlformats.org/officeDocument/2006/relationships/customXml" Target="../ink/ink270.xml"/><Relationship Id="rId63" Type="http://schemas.openxmlformats.org/officeDocument/2006/relationships/customXml" Target="../ink/ink278.xml"/><Relationship Id="rId68" Type="http://schemas.openxmlformats.org/officeDocument/2006/relationships/image" Target="../media/image287.png"/><Relationship Id="rId84" Type="http://schemas.openxmlformats.org/officeDocument/2006/relationships/image" Target="../media/image295.png"/><Relationship Id="rId89" Type="http://schemas.openxmlformats.org/officeDocument/2006/relationships/customXml" Target="../ink/ink291.xml"/><Relationship Id="rId112" Type="http://schemas.openxmlformats.org/officeDocument/2006/relationships/image" Target="../media/image309.png"/><Relationship Id="rId16" Type="http://schemas.openxmlformats.org/officeDocument/2006/relationships/image" Target="../media/image261.png"/><Relationship Id="rId107" Type="http://schemas.openxmlformats.org/officeDocument/2006/relationships/customXml" Target="../ink/ink300.xml"/><Relationship Id="rId11" Type="http://schemas.openxmlformats.org/officeDocument/2006/relationships/customXml" Target="../ink/ink252.xml"/><Relationship Id="rId24" Type="http://schemas.openxmlformats.org/officeDocument/2006/relationships/image" Target="../media/image265.png"/><Relationship Id="rId32" Type="http://schemas.openxmlformats.org/officeDocument/2006/relationships/image" Target="../media/image269.png"/><Relationship Id="rId37" Type="http://schemas.openxmlformats.org/officeDocument/2006/relationships/customXml" Target="../ink/ink265.xml"/><Relationship Id="rId40" Type="http://schemas.openxmlformats.org/officeDocument/2006/relationships/image" Target="../media/image273.png"/><Relationship Id="rId45" Type="http://schemas.openxmlformats.org/officeDocument/2006/relationships/customXml" Target="../ink/ink269.xml"/><Relationship Id="rId53" Type="http://schemas.openxmlformats.org/officeDocument/2006/relationships/customXml" Target="../ink/ink273.xml"/><Relationship Id="rId58" Type="http://schemas.openxmlformats.org/officeDocument/2006/relationships/image" Target="../media/image282.png"/><Relationship Id="rId66" Type="http://schemas.openxmlformats.org/officeDocument/2006/relationships/image" Target="../media/image286.png"/><Relationship Id="rId74" Type="http://schemas.openxmlformats.org/officeDocument/2006/relationships/image" Target="../media/image290.png"/><Relationship Id="rId79" Type="http://schemas.openxmlformats.org/officeDocument/2006/relationships/customXml" Target="../ink/ink286.xml"/><Relationship Id="rId87" Type="http://schemas.openxmlformats.org/officeDocument/2006/relationships/customXml" Target="../ink/ink290.xml"/><Relationship Id="rId102" Type="http://schemas.openxmlformats.org/officeDocument/2006/relationships/image" Target="../media/image304.png"/><Relationship Id="rId110" Type="http://schemas.openxmlformats.org/officeDocument/2006/relationships/image" Target="../media/image308.png"/><Relationship Id="rId115" Type="http://schemas.openxmlformats.org/officeDocument/2006/relationships/customXml" Target="../ink/ink304.xml"/><Relationship Id="rId5" Type="http://schemas.openxmlformats.org/officeDocument/2006/relationships/customXml" Target="../ink/ink249.xml"/><Relationship Id="rId61" Type="http://schemas.openxmlformats.org/officeDocument/2006/relationships/customXml" Target="../ink/ink277.xml"/><Relationship Id="rId82" Type="http://schemas.openxmlformats.org/officeDocument/2006/relationships/image" Target="../media/image294.png"/><Relationship Id="rId90" Type="http://schemas.openxmlformats.org/officeDocument/2006/relationships/image" Target="../media/image298.png"/><Relationship Id="rId95" Type="http://schemas.openxmlformats.org/officeDocument/2006/relationships/customXml" Target="../ink/ink294.xml"/><Relationship Id="rId19" Type="http://schemas.openxmlformats.org/officeDocument/2006/relationships/customXml" Target="../ink/ink256.xml"/><Relationship Id="rId14" Type="http://schemas.openxmlformats.org/officeDocument/2006/relationships/image" Target="../media/image260.png"/><Relationship Id="rId22" Type="http://schemas.openxmlformats.org/officeDocument/2006/relationships/image" Target="../media/image264.png"/><Relationship Id="rId27" Type="http://schemas.openxmlformats.org/officeDocument/2006/relationships/customXml" Target="../ink/ink260.xml"/><Relationship Id="rId30" Type="http://schemas.openxmlformats.org/officeDocument/2006/relationships/image" Target="../media/image268.png"/><Relationship Id="rId35" Type="http://schemas.openxmlformats.org/officeDocument/2006/relationships/customXml" Target="../ink/ink264.xml"/><Relationship Id="rId43" Type="http://schemas.openxmlformats.org/officeDocument/2006/relationships/customXml" Target="../ink/ink268.xml"/><Relationship Id="rId48" Type="http://schemas.openxmlformats.org/officeDocument/2006/relationships/image" Target="../media/image277.png"/><Relationship Id="rId56" Type="http://schemas.openxmlformats.org/officeDocument/2006/relationships/image" Target="../media/image281.png"/><Relationship Id="rId64" Type="http://schemas.openxmlformats.org/officeDocument/2006/relationships/image" Target="../media/image285.png"/><Relationship Id="rId69" Type="http://schemas.openxmlformats.org/officeDocument/2006/relationships/customXml" Target="../ink/ink281.xml"/><Relationship Id="rId77" Type="http://schemas.openxmlformats.org/officeDocument/2006/relationships/customXml" Target="../ink/ink285.xml"/><Relationship Id="rId100" Type="http://schemas.openxmlformats.org/officeDocument/2006/relationships/image" Target="../media/image303.png"/><Relationship Id="rId105" Type="http://schemas.openxmlformats.org/officeDocument/2006/relationships/customXml" Target="../ink/ink299.xml"/><Relationship Id="rId113" Type="http://schemas.openxmlformats.org/officeDocument/2006/relationships/customXml" Target="../ink/ink303.xml"/><Relationship Id="rId118" Type="http://schemas.openxmlformats.org/officeDocument/2006/relationships/image" Target="../media/image312.png"/><Relationship Id="rId8" Type="http://schemas.openxmlformats.org/officeDocument/2006/relationships/image" Target="../media/image257.png"/><Relationship Id="rId51" Type="http://schemas.openxmlformats.org/officeDocument/2006/relationships/customXml" Target="../ink/ink272.xml"/><Relationship Id="rId72" Type="http://schemas.openxmlformats.org/officeDocument/2006/relationships/image" Target="../media/image289.png"/><Relationship Id="rId80" Type="http://schemas.openxmlformats.org/officeDocument/2006/relationships/image" Target="../media/image293.png"/><Relationship Id="rId85" Type="http://schemas.openxmlformats.org/officeDocument/2006/relationships/customXml" Target="../ink/ink289.xml"/><Relationship Id="rId93" Type="http://schemas.openxmlformats.org/officeDocument/2006/relationships/customXml" Target="../ink/ink293.xml"/><Relationship Id="rId98" Type="http://schemas.openxmlformats.org/officeDocument/2006/relationships/image" Target="../media/image302.png"/><Relationship Id="rId3" Type="http://schemas.openxmlformats.org/officeDocument/2006/relationships/customXml" Target="../ink/ink248.xml"/><Relationship Id="rId12" Type="http://schemas.openxmlformats.org/officeDocument/2006/relationships/image" Target="../media/image259.png"/><Relationship Id="rId17" Type="http://schemas.openxmlformats.org/officeDocument/2006/relationships/customXml" Target="../ink/ink255.xml"/><Relationship Id="rId25" Type="http://schemas.openxmlformats.org/officeDocument/2006/relationships/customXml" Target="../ink/ink259.xml"/><Relationship Id="rId33" Type="http://schemas.openxmlformats.org/officeDocument/2006/relationships/customXml" Target="../ink/ink263.xml"/><Relationship Id="rId38" Type="http://schemas.openxmlformats.org/officeDocument/2006/relationships/image" Target="../media/image272.png"/><Relationship Id="rId46" Type="http://schemas.openxmlformats.org/officeDocument/2006/relationships/image" Target="../media/image276.png"/><Relationship Id="rId59" Type="http://schemas.openxmlformats.org/officeDocument/2006/relationships/customXml" Target="../ink/ink276.xml"/><Relationship Id="rId67" Type="http://schemas.openxmlformats.org/officeDocument/2006/relationships/customXml" Target="../ink/ink280.xml"/><Relationship Id="rId103" Type="http://schemas.openxmlformats.org/officeDocument/2006/relationships/customXml" Target="../ink/ink298.xml"/><Relationship Id="rId108" Type="http://schemas.openxmlformats.org/officeDocument/2006/relationships/image" Target="../media/image307.png"/><Relationship Id="rId116" Type="http://schemas.openxmlformats.org/officeDocument/2006/relationships/image" Target="../media/image311.png"/><Relationship Id="rId20" Type="http://schemas.openxmlformats.org/officeDocument/2006/relationships/image" Target="../media/image263.png"/><Relationship Id="rId41" Type="http://schemas.openxmlformats.org/officeDocument/2006/relationships/customXml" Target="../ink/ink267.xml"/><Relationship Id="rId54" Type="http://schemas.openxmlformats.org/officeDocument/2006/relationships/image" Target="../media/image280.png"/><Relationship Id="rId62" Type="http://schemas.openxmlformats.org/officeDocument/2006/relationships/image" Target="../media/image284.png"/><Relationship Id="rId70" Type="http://schemas.openxmlformats.org/officeDocument/2006/relationships/image" Target="../media/image288.png"/><Relationship Id="rId75" Type="http://schemas.openxmlformats.org/officeDocument/2006/relationships/customXml" Target="../ink/ink284.xml"/><Relationship Id="rId83" Type="http://schemas.openxmlformats.org/officeDocument/2006/relationships/customXml" Target="../ink/ink288.xml"/><Relationship Id="rId88" Type="http://schemas.openxmlformats.org/officeDocument/2006/relationships/image" Target="../media/image297.png"/><Relationship Id="rId91" Type="http://schemas.openxmlformats.org/officeDocument/2006/relationships/customXml" Target="../ink/ink292.xml"/><Relationship Id="rId96" Type="http://schemas.openxmlformats.org/officeDocument/2006/relationships/image" Target="../media/image301.png"/><Relationship Id="rId111" Type="http://schemas.openxmlformats.org/officeDocument/2006/relationships/customXml" Target="../ink/ink30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15" Type="http://schemas.openxmlformats.org/officeDocument/2006/relationships/customXml" Target="../ink/ink254.xml"/><Relationship Id="rId23" Type="http://schemas.openxmlformats.org/officeDocument/2006/relationships/customXml" Target="../ink/ink258.xml"/><Relationship Id="rId28" Type="http://schemas.openxmlformats.org/officeDocument/2006/relationships/image" Target="../media/image267.png"/><Relationship Id="rId36" Type="http://schemas.openxmlformats.org/officeDocument/2006/relationships/image" Target="../media/image271.png"/><Relationship Id="rId49" Type="http://schemas.openxmlformats.org/officeDocument/2006/relationships/customXml" Target="../ink/ink271.xml"/><Relationship Id="rId57" Type="http://schemas.openxmlformats.org/officeDocument/2006/relationships/customXml" Target="../ink/ink275.xml"/><Relationship Id="rId106" Type="http://schemas.openxmlformats.org/officeDocument/2006/relationships/image" Target="../media/image306.png"/><Relationship Id="rId114" Type="http://schemas.openxmlformats.org/officeDocument/2006/relationships/image" Target="../media/image310.png"/><Relationship Id="rId10" Type="http://schemas.openxmlformats.org/officeDocument/2006/relationships/image" Target="../media/image258.png"/><Relationship Id="rId31" Type="http://schemas.openxmlformats.org/officeDocument/2006/relationships/customXml" Target="../ink/ink262.xml"/><Relationship Id="rId44" Type="http://schemas.openxmlformats.org/officeDocument/2006/relationships/image" Target="../media/image275.png"/><Relationship Id="rId52" Type="http://schemas.openxmlformats.org/officeDocument/2006/relationships/image" Target="../media/image279.png"/><Relationship Id="rId60" Type="http://schemas.openxmlformats.org/officeDocument/2006/relationships/image" Target="../media/image283.png"/><Relationship Id="rId65" Type="http://schemas.openxmlformats.org/officeDocument/2006/relationships/customXml" Target="../ink/ink279.xml"/><Relationship Id="rId73" Type="http://schemas.openxmlformats.org/officeDocument/2006/relationships/customXml" Target="../ink/ink283.xml"/><Relationship Id="rId78" Type="http://schemas.openxmlformats.org/officeDocument/2006/relationships/image" Target="../media/image292.png"/><Relationship Id="rId81" Type="http://schemas.openxmlformats.org/officeDocument/2006/relationships/customXml" Target="../ink/ink287.xml"/><Relationship Id="rId86" Type="http://schemas.openxmlformats.org/officeDocument/2006/relationships/image" Target="../media/image296.png"/><Relationship Id="rId94" Type="http://schemas.openxmlformats.org/officeDocument/2006/relationships/image" Target="../media/image300.png"/><Relationship Id="rId99" Type="http://schemas.openxmlformats.org/officeDocument/2006/relationships/customXml" Target="../ink/ink296.xml"/><Relationship Id="rId101" Type="http://schemas.openxmlformats.org/officeDocument/2006/relationships/customXml" Target="../ink/ink297.xml"/><Relationship Id="rId4" Type="http://schemas.openxmlformats.org/officeDocument/2006/relationships/image" Target="../media/image255.png"/><Relationship Id="rId9" Type="http://schemas.openxmlformats.org/officeDocument/2006/relationships/customXml" Target="../ink/ink251.xml"/><Relationship Id="rId13" Type="http://schemas.openxmlformats.org/officeDocument/2006/relationships/customXml" Target="../ink/ink253.xml"/><Relationship Id="rId18" Type="http://schemas.openxmlformats.org/officeDocument/2006/relationships/image" Target="../media/image262.png"/><Relationship Id="rId39" Type="http://schemas.openxmlformats.org/officeDocument/2006/relationships/customXml" Target="../ink/ink266.xml"/><Relationship Id="rId109" Type="http://schemas.openxmlformats.org/officeDocument/2006/relationships/customXml" Target="../ink/ink301.xml"/><Relationship Id="rId34" Type="http://schemas.openxmlformats.org/officeDocument/2006/relationships/image" Target="../media/image270.png"/><Relationship Id="rId50" Type="http://schemas.openxmlformats.org/officeDocument/2006/relationships/image" Target="../media/image278.png"/><Relationship Id="rId55" Type="http://schemas.openxmlformats.org/officeDocument/2006/relationships/customXml" Target="../ink/ink274.xml"/><Relationship Id="rId76" Type="http://schemas.openxmlformats.org/officeDocument/2006/relationships/image" Target="../media/image291.png"/><Relationship Id="rId97" Type="http://schemas.openxmlformats.org/officeDocument/2006/relationships/customXml" Target="../ink/ink295.xml"/><Relationship Id="rId104" Type="http://schemas.openxmlformats.org/officeDocument/2006/relationships/image" Target="../media/image305.png"/><Relationship Id="rId7" Type="http://schemas.openxmlformats.org/officeDocument/2006/relationships/customXml" Target="../ink/ink250.xml"/><Relationship Id="rId71" Type="http://schemas.openxmlformats.org/officeDocument/2006/relationships/customXml" Target="../ink/ink282.xml"/><Relationship Id="rId92" Type="http://schemas.openxmlformats.org/officeDocument/2006/relationships/image" Target="../media/image299.png"/><Relationship Id="rId2" Type="http://schemas.openxmlformats.org/officeDocument/2006/relationships/image" Target="../media/image254.png"/><Relationship Id="rId29" Type="http://schemas.openxmlformats.org/officeDocument/2006/relationships/customXml" Target="../ink/ink2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Constant Electromagnetic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0" t="16667"/>
          <a:stretch>
            <a:fillRect/>
          </a:stretch>
        </p:blipFill>
        <p:spPr bwMode="auto">
          <a:xfrm>
            <a:off x="381000" y="838200"/>
            <a:ext cx="8378954" cy="381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285690"/>
            <a:ext cx="8819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Another possible choice of vector potential for uniform constant magnetic field 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8122" y="1143000"/>
            <a:ext cx="470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(We chose the z-axis parallel to the </a:t>
            </a:r>
            <a:r>
              <a:rPr lang="en-US" sz="2000" b="1" dirty="0"/>
              <a:t>H</a:t>
            </a:r>
            <a:r>
              <a:rPr lang="en-US" sz="2000" dirty="0"/>
              <a:t> field.)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270510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Now let’s check this one</a:t>
            </a:r>
          </a:p>
          <a:p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239000" y="3581400"/>
            <a:ext cx="3048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E1923A4-A99D-4510-83F1-654557B2C02F}"/>
                  </a:ext>
                </a:extLst>
              </p14:cNvPr>
              <p14:cNvContentPartPr/>
              <p14:nvPr/>
            </p14:nvContentPartPr>
            <p14:xfrm>
              <a:off x="1545797" y="5735023"/>
              <a:ext cx="360" cy="14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E1923A4-A99D-4510-83F1-654557B2C0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8157" y="5717383"/>
                <a:ext cx="36000" cy="3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DD571D15-DEAE-4BFF-A57D-F61EEE3D34B8}"/>
              </a:ext>
            </a:extLst>
          </p:cNvPr>
          <p:cNvGrpSpPr/>
          <p:nvPr/>
        </p:nvGrpSpPr>
        <p:grpSpPr>
          <a:xfrm>
            <a:off x="644717" y="4677703"/>
            <a:ext cx="2128320" cy="2104920"/>
            <a:chOff x="644717" y="4677703"/>
            <a:chExt cx="2128320" cy="2104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3BEE645-59F0-4842-9FF7-682872D1CA92}"/>
                    </a:ext>
                  </a:extLst>
                </p14:cNvPr>
                <p14:cNvContentPartPr/>
                <p14:nvPr/>
              </p14:nvContentPartPr>
              <p14:xfrm>
                <a:off x="717797" y="4677703"/>
                <a:ext cx="764640" cy="19533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3BEE645-59F0-4842-9FF7-682872D1CA9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99797" y="4660063"/>
                  <a:ext cx="800280" cy="19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A844E90-36C0-46D2-89E2-34C3CE753FB8}"/>
                    </a:ext>
                  </a:extLst>
                </p14:cNvPr>
                <p14:cNvContentPartPr/>
                <p14:nvPr/>
              </p14:nvContentPartPr>
              <p14:xfrm>
                <a:off x="1461557" y="5974783"/>
                <a:ext cx="1311480" cy="406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A844E90-36C0-46D2-89E2-34C3CE753FB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43557" y="5956783"/>
                  <a:ext cx="134712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1250F28-11CB-42D9-9D54-149F4D0C21C6}"/>
                    </a:ext>
                  </a:extLst>
                </p14:cNvPr>
                <p14:cNvContentPartPr/>
                <p14:nvPr/>
              </p14:nvContentPartPr>
              <p14:xfrm>
                <a:off x="1452917" y="5389063"/>
                <a:ext cx="822240" cy="6332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1250F28-11CB-42D9-9D54-149F4D0C21C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435277" y="5371063"/>
                  <a:ext cx="857880" cy="66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FE97FB1-6591-4759-84C4-07BE860945F5}"/>
                    </a:ext>
                  </a:extLst>
                </p14:cNvPr>
                <p14:cNvContentPartPr/>
                <p14:nvPr/>
              </p14:nvContentPartPr>
              <p14:xfrm>
                <a:off x="644717" y="5983423"/>
                <a:ext cx="867960" cy="349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FE97FB1-6591-4759-84C4-07BE860945F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26717" y="5965423"/>
                  <a:ext cx="9036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023929B-2754-40E6-A9CB-DB841FDF7573}"/>
                    </a:ext>
                  </a:extLst>
                </p14:cNvPr>
                <p14:cNvContentPartPr/>
                <p14:nvPr/>
              </p14:nvContentPartPr>
              <p14:xfrm>
                <a:off x="1451477" y="5969023"/>
                <a:ext cx="5040" cy="3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023929B-2754-40E6-A9CB-DB841FDF757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433477" y="5951023"/>
                  <a:ext cx="406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495AE15-5BBD-4B68-BF08-42ED580F20CB}"/>
                    </a:ext>
                  </a:extLst>
                </p14:cNvPr>
                <p14:cNvContentPartPr/>
                <p14:nvPr/>
              </p14:nvContentPartPr>
              <p14:xfrm>
                <a:off x="1463717" y="5963623"/>
                <a:ext cx="24840" cy="8190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495AE15-5BBD-4B68-BF08-42ED580F20C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446077" y="5945983"/>
                  <a:ext cx="60480" cy="85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863064-BB3C-4BE4-899F-BB71A6D3852D}"/>
              </a:ext>
            </a:extLst>
          </p:cNvPr>
          <p:cNvGrpSpPr/>
          <p:nvPr/>
        </p:nvGrpSpPr>
        <p:grpSpPr>
          <a:xfrm>
            <a:off x="415037" y="6491743"/>
            <a:ext cx="162000" cy="216720"/>
            <a:chOff x="415037" y="6491743"/>
            <a:chExt cx="162000" cy="216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980D83D-3873-4C1D-82A1-1FEDE8979772}"/>
                    </a:ext>
                  </a:extLst>
                </p14:cNvPr>
                <p14:cNvContentPartPr/>
                <p14:nvPr/>
              </p14:nvContentPartPr>
              <p14:xfrm>
                <a:off x="415037" y="6544303"/>
                <a:ext cx="142920" cy="1641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980D83D-3873-4C1D-82A1-1FEDE897977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97397" y="6526303"/>
                  <a:ext cx="17856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CD8CF30-F8F1-4AC8-B454-E91189E3DF68}"/>
                    </a:ext>
                  </a:extLst>
                </p14:cNvPr>
                <p14:cNvContentPartPr/>
                <p14:nvPr/>
              </p14:nvContentPartPr>
              <p14:xfrm>
                <a:off x="421517" y="6491743"/>
                <a:ext cx="155520" cy="2044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CD8CF30-F8F1-4AC8-B454-E91189E3DF6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03517" y="6473743"/>
                  <a:ext cx="191160" cy="240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112A646-8F84-4FB4-B9FF-7D2BBF0D4DE0}"/>
                  </a:ext>
                </a:extLst>
              </p14:cNvPr>
              <p14:cNvContentPartPr/>
              <p14:nvPr/>
            </p14:nvContentPartPr>
            <p14:xfrm>
              <a:off x="2920277" y="5948143"/>
              <a:ext cx="174240" cy="3067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112A646-8F84-4FB4-B9FF-7D2BBF0D4DE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902637" y="5930503"/>
                <a:ext cx="209880" cy="34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4099" name="Group 4098">
            <a:extLst>
              <a:ext uri="{FF2B5EF4-FFF2-40B4-BE49-F238E27FC236}">
                <a16:creationId xmlns:a16="http://schemas.microsoft.com/office/drawing/2014/main" id="{26927E34-DA1F-4290-94BB-C50525114997}"/>
              </a:ext>
            </a:extLst>
          </p:cNvPr>
          <p:cNvGrpSpPr/>
          <p:nvPr/>
        </p:nvGrpSpPr>
        <p:grpSpPr>
          <a:xfrm>
            <a:off x="1297757" y="4429663"/>
            <a:ext cx="194040" cy="203040"/>
            <a:chOff x="1297757" y="4429663"/>
            <a:chExt cx="194040" cy="20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4096" name="Ink 4095">
                  <a:extLst>
                    <a:ext uri="{FF2B5EF4-FFF2-40B4-BE49-F238E27FC236}">
                      <a16:creationId xmlns:a16="http://schemas.microsoft.com/office/drawing/2014/main" id="{B80DF8C4-13F2-4E85-AAF4-6E6F0D9B514B}"/>
                    </a:ext>
                  </a:extLst>
                </p14:cNvPr>
                <p14:cNvContentPartPr/>
                <p14:nvPr/>
              </p14:nvContentPartPr>
              <p14:xfrm>
                <a:off x="1297757" y="4429663"/>
                <a:ext cx="194040" cy="203040"/>
              </p14:xfrm>
            </p:contentPart>
          </mc:Choice>
          <mc:Fallback>
            <p:pic>
              <p:nvPicPr>
                <p:cNvPr id="4096" name="Ink 4095">
                  <a:extLst>
                    <a:ext uri="{FF2B5EF4-FFF2-40B4-BE49-F238E27FC236}">
                      <a16:creationId xmlns:a16="http://schemas.microsoft.com/office/drawing/2014/main" id="{B80DF8C4-13F2-4E85-AAF4-6E6F0D9B514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279757" y="4411663"/>
                  <a:ext cx="22968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4097" name="Ink 4096">
                  <a:extLst>
                    <a:ext uri="{FF2B5EF4-FFF2-40B4-BE49-F238E27FC236}">
                      <a16:creationId xmlns:a16="http://schemas.microsoft.com/office/drawing/2014/main" id="{41BB9EE7-F0A0-4A30-81BD-7F5A8C9ACBAE}"/>
                    </a:ext>
                  </a:extLst>
                </p14:cNvPr>
                <p14:cNvContentPartPr/>
                <p14:nvPr/>
              </p14:nvContentPartPr>
              <p14:xfrm>
                <a:off x="1333397" y="4540543"/>
                <a:ext cx="142920" cy="15840"/>
              </p14:xfrm>
            </p:contentPart>
          </mc:Choice>
          <mc:Fallback>
            <p:pic>
              <p:nvPicPr>
                <p:cNvPr id="4097" name="Ink 4096">
                  <a:extLst>
                    <a:ext uri="{FF2B5EF4-FFF2-40B4-BE49-F238E27FC236}">
                      <a16:creationId xmlns:a16="http://schemas.microsoft.com/office/drawing/2014/main" id="{41BB9EE7-F0A0-4A30-81BD-7F5A8C9ACBA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315397" y="4522903"/>
                  <a:ext cx="17856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09" name="Group 4108">
            <a:extLst>
              <a:ext uri="{FF2B5EF4-FFF2-40B4-BE49-F238E27FC236}">
                <a16:creationId xmlns:a16="http://schemas.microsoft.com/office/drawing/2014/main" id="{A0C17FCC-D786-44AF-96D6-62FD83AF4FF6}"/>
              </a:ext>
            </a:extLst>
          </p:cNvPr>
          <p:cNvGrpSpPr/>
          <p:nvPr/>
        </p:nvGrpSpPr>
        <p:grpSpPr>
          <a:xfrm>
            <a:off x="366797" y="5481223"/>
            <a:ext cx="2342520" cy="1021680"/>
            <a:chOff x="366797" y="5481223"/>
            <a:chExt cx="2342520" cy="102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4100" name="Ink 4099">
                  <a:extLst>
                    <a:ext uri="{FF2B5EF4-FFF2-40B4-BE49-F238E27FC236}">
                      <a16:creationId xmlns:a16="http://schemas.microsoft.com/office/drawing/2014/main" id="{2EBB5777-9740-4CBE-848A-1336DFDBD222}"/>
                    </a:ext>
                  </a:extLst>
                </p14:cNvPr>
                <p14:cNvContentPartPr/>
                <p14:nvPr/>
              </p14:nvContentPartPr>
              <p14:xfrm>
                <a:off x="1556957" y="5857783"/>
                <a:ext cx="331200" cy="208080"/>
              </p14:xfrm>
            </p:contentPart>
          </mc:Choice>
          <mc:Fallback>
            <p:pic>
              <p:nvPicPr>
                <p:cNvPr id="4100" name="Ink 4099">
                  <a:extLst>
                    <a:ext uri="{FF2B5EF4-FFF2-40B4-BE49-F238E27FC236}">
                      <a16:creationId xmlns:a16="http://schemas.microsoft.com/office/drawing/2014/main" id="{2EBB5777-9740-4CBE-848A-1336DFDBD222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538957" y="5840143"/>
                  <a:ext cx="36684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101" name="Ink 4100">
                  <a:extLst>
                    <a:ext uri="{FF2B5EF4-FFF2-40B4-BE49-F238E27FC236}">
                      <a16:creationId xmlns:a16="http://schemas.microsoft.com/office/drawing/2014/main" id="{C6F0BB06-4EBE-42BD-8912-E04AAF2784FA}"/>
                    </a:ext>
                  </a:extLst>
                </p14:cNvPr>
                <p14:cNvContentPartPr/>
                <p14:nvPr/>
              </p14:nvContentPartPr>
              <p14:xfrm>
                <a:off x="1596917" y="5732143"/>
                <a:ext cx="612000" cy="502200"/>
              </p14:xfrm>
            </p:contentPart>
          </mc:Choice>
          <mc:Fallback>
            <p:pic>
              <p:nvPicPr>
                <p:cNvPr id="4101" name="Ink 4100">
                  <a:extLst>
                    <a:ext uri="{FF2B5EF4-FFF2-40B4-BE49-F238E27FC236}">
                      <a16:creationId xmlns:a16="http://schemas.microsoft.com/office/drawing/2014/main" id="{C6F0BB06-4EBE-42BD-8912-E04AAF2784F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579277" y="5714143"/>
                  <a:ext cx="647640" cy="53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4103" name="Ink 4102">
                  <a:extLst>
                    <a:ext uri="{FF2B5EF4-FFF2-40B4-BE49-F238E27FC236}">
                      <a16:creationId xmlns:a16="http://schemas.microsoft.com/office/drawing/2014/main" id="{D36A5361-3BD1-469D-BB1B-9BB597CF2192}"/>
                    </a:ext>
                  </a:extLst>
                </p14:cNvPr>
                <p14:cNvContentPartPr/>
                <p14:nvPr/>
              </p14:nvContentPartPr>
              <p14:xfrm>
                <a:off x="1541477" y="5585983"/>
                <a:ext cx="1167840" cy="916920"/>
              </p14:xfrm>
            </p:contentPart>
          </mc:Choice>
          <mc:Fallback>
            <p:pic>
              <p:nvPicPr>
                <p:cNvPr id="4103" name="Ink 4102">
                  <a:extLst>
                    <a:ext uri="{FF2B5EF4-FFF2-40B4-BE49-F238E27FC236}">
                      <a16:creationId xmlns:a16="http://schemas.microsoft.com/office/drawing/2014/main" id="{D36A5361-3BD1-469D-BB1B-9BB597CF219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523477" y="5568343"/>
                  <a:ext cx="1203480" cy="9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105" name="Ink 4104">
                  <a:extLst>
                    <a:ext uri="{FF2B5EF4-FFF2-40B4-BE49-F238E27FC236}">
                      <a16:creationId xmlns:a16="http://schemas.microsoft.com/office/drawing/2014/main" id="{D27F07DE-E95D-456F-B038-A6FA0194232B}"/>
                    </a:ext>
                  </a:extLst>
                </p14:cNvPr>
                <p14:cNvContentPartPr/>
                <p14:nvPr/>
              </p14:nvContentPartPr>
              <p14:xfrm>
                <a:off x="1099037" y="5862103"/>
                <a:ext cx="337320" cy="282960"/>
              </p14:xfrm>
            </p:contentPart>
          </mc:Choice>
          <mc:Fallback>
            <p:pic>
              <p:nvPicPr>
                <p:cNvPr id="4105" name="Ink 4104">
                  <a:extLst>
                    <a:ext uri="{FF2B5EF4-FFF2-40B4-BE49-F238E27FC236}">
                      <a16:creationId xmlns:a16="http://schemas.microsoft.com/office/drawing/2014/main" id="{D27F07DE-E95D-456F-B038-A6FA0194232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081397" y="5844103"/>
                  <a:ext cx="37296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107" name="Ink 4106">
                  <a:extLst>
                    <a:ext uri="{FF2B5EF4-FFF2-40B4-BE49-F238E27FC236}">
                      <a16:creationId xmlns:a16="http://schemas.microsoft.com/office/drawing/2014/main" id="{4A1AE6D3-A2CB-457A-93B8-0C95D470699A}"/>
                    </a:ext>
                  </a:extLst>
                </p14:cNvPr>
                <p14:cNvContentPartPr/>
                <p14:nvPr/>
              </p14:nvContentPartPr>
              <p14:xfrm>
                <a:off x="793397" y="5733223"/>
                <a:ext cx="466200" cy="497160"/>
              </p14:xfrm>
            </p:contentPart>
          </mc:Choice>
          <mc:Fallback>
            <p:pic>
              <p:nvPicPr>
                <p:cNvPr id="4107" name="Ink 4106">
                  <a:extLst>
                    <a:ext uri="{FF2B5EF4-FFF2-40B4-BE49-F238E27FC236}">
                      <a16:creationId xmlns:a16="http://schemas.microsoft.com/office/drawing/2014/main" id="{4A1AE6D3-A2CB-457A-93B8-0C95D470699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75757" y="5715583"/>
                  <a:ext cx="501840" cy="53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108" name="Ink 4107">
                  <a:extLst>
                    <a:ext uri="{FF2B5EF4-FFF2-40B4-BE49-F238E27FC236}">
                      <a16:creationId xmlns:a16="http://schemas.microsoft.com/office/drawing/2014/main" id="{A5736DEC-732B-45F1-BF1E-4596C564AE75}"/>
                    </a:ext>
                  </a:extLst>
                </p14:cNvPr>
                <p14:cNvContentPartPr/>
                <p14:nvPr/>
              </p14:nvContentPartPr>
              <p14:xfrm>
                <a:off x="366797" y="5481223"/>
                <a:ext cx="883080" cy="869040"/>
              </p14:xfrm>
            </p:contentPart>
          </mc:Choice>
          <mc:Fallback>
            <p:pic>
              <p:nvPicPr>
                <p:cNvPr id="4108" name="Ink 4107">
                  <a:extLst>
                    <a:ext uri="{FF2B5EF4-FFF2-40B4-BE49-F238E27FC236}">
                      <a16:creationId xmlns:a16="http://schemas.microsoft.com/office/drawing/2014/main" id="{A5736DEC-732B-45F1-BF1E-4596C564AE7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49157" y="5463223"/>
                  <a:ext cx="918720" cy="904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5" name="Group 4114">
            <a:extLst>
              <a:ext uri="{FF2B5EF4-FFF2-40B4-BE49-F238E27FC236}">
                <a16:creationId xmlns:a16="http://schemas.microsoft.com/office/drawing/2014/main" id="{D9BB0B88-9770-40CC-8F58-2CA98634EAF2}"/>
              </a:ext>
            </a:extLst>
          </p:cNvPr>
          <p:cNvGrpSpPr/>
          <p:nvPr/>
        </p:nvGrpSpPr>
        <p:grpSpPr>
          <a:xfrm>
            <a:off x="1385957" y="4669063"/>
            <a:ext cx="517320" cy="1356840"/>
            <a:chOff x="1385957" y="4669063"/>
            <a:chExt cx="517320" cy="135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110" name="Ink 4109">
                  <a:extLst>
                    <a:ext uri="{FF2B5EF4-FFF2-40B4-BE49-F238E27FC236}">
                      <a16:creationId xmlns:a16="http://schemas.microsoft.com/office/drawing/2014/main" id="{81E64BB2-886C-45B3-BD29-FD66E14550A6}"/>
                    </a:ext>
                  </a:extLst>
                </p14:cNvPr>
                <p14:cNvContentPartPr/>
                <p14:nvPr/>
              </p14:nvContentPartPr>
              <p14:xfrm>
                <a:off x="1385957" y="4905223"/>
                <a:ext cx="163800" cy="1120680"/>
              </p14:xfrm>
            </p:contentPart>
          </mc:Choice>
          <mc:Fallback>
            <p:pic>
              <p:nvPicPr>
                <p:cNvPr id="4110" name="Ink 4109">
                  <a:extLst>
                    <a:ext uri="{FF2B5EF4-FFF2-40B4-BE49-F238E27FC236}">
                      <a16:creationId xmlns:a16="http://schemas.microsoft.com/office/drawing/2014/main" id="{81E64BB2-886C-45B3-BD29-FD66E14550A6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368317" y="4887223"/>
                  <a:ext cx="199440" cy="11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111" name="Ink 4110">
                  <a:extLst>
                    <a:ext uri="{FF2B5EF4-FFF2-40B4-BE49-F238E27FC236}">
                      <a16:creationId xmlns:a16="http://schemas.microsoft.com/office/drawing/2014/main" id="{F5DC9A7D-6173-484D-B9AC-0E5315CE2631}"/>
                    </a:ext>
                  </a:extLst>
                </p14:cNvPr>
                <p14:cNvContentPartPr/>
                <p14:nvPr/>
              </p14:nvContentPartPr>
              <p14:xfrm>
                <a:off x="1699517" y="4822423"/>
                <a:ext cx="33120" cy="321840"/>
              </p14:xfrm>
            </p:contentPart>
          </mc:Choice>
          <mc:Fallback>
            <p:pic>
              <p:nvPicPr>
                <p:cNvPr id="4111" name="Ink 4110">
                  <a:extLst>
                    <a:ext uri="{FF2B5EF4-FFF2-40B4-BE49-F238E27FC236}">
                      <a16:creationId xmlns:a16="http://schemas.microsoft.com/office/drawing/2014/main" id="{F5DC9A7D-6173-484D-B9AC-0E5315CE2631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681877" y="4804423"/>
                  <a:ext cx="6876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112" name="Ink 4111">
                  <a:extLst>
                    <a:ext uri="{FF2B5EF4-FFF2-40B4-BE49-F238E27FC236}">
                      <a16:creationId xmlns:a16="http://schemas.microsoft.com/office/drawing/2014/main" id="{C0F5418F-B729-4B9D-BD77-449950626ECA}"/>
                    </a:ext>
                  </a:extLst>
                </p14:cNvPr>
                <p14:cNvContentPartPr/>
                <p14:nvPr/>
              </p14:nvContentPartPr>
              <p14:xfrm>
                <a:off x="1844597" y="4827823"/>
                <a:ext cx="26640" cy="286920"/>
              </p14:xfrm>
            </p:contentPart>
          </mc:Choice>
          <mc:Fallback>
            <p:pic>
              <p:nvPicPr>
                <p:cNvPr id="4112" name="Ink 4111">
                  <a:extLst>
                    <a:ext uri="{FF2B5EF4-FFF2-40B4-BE49-F238E27FC236}">
                      <a16:creationId xmlns:a16="http://schemas.microsoft.com/office/drawing/2014/main" id="{C0F5418F-B729-4B9D-BD77-449950626EC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826957" y="4810183"/>
                  <a:ext cx="6228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113" name="Ink 4112">
                  <a:extLst>
                    <a:ext uri="{FF2B5EF4-FFF2-40B4-BE49-F238E27FC236}">
                      <a16:creationId xmlns:a16="http://schemas.microsoft.com/office/drawing/2014/main" id="{ADB27197-0DE1-4A6E-A042-6E20BCCC7712}"/>
                    </a:ext>
                  </a:extLst>
                </p14:cNvPr>
                <p14:cNvContentPartPr/>
                <p14:nvPr/>
              </p14:nvContentPartPr>
              <p14:xfrm>
                <a:off x="1730477" y="4964263"/>
                <a:ext cx="111960" cy="12600"/>
              </p14:xfrm>
            </p:contentPart>
          </mc:Choice>
          <mc:Fallback>
            <p:pic>
              <p:nvPicPr>
                <p:cNvPr id="4113" name="Ink 4112">
                  <a:extLst>
                    <a:ext uri="{FF2B5EF4-FFF2-40B4-BE49-F238E27FC236}">
                      <a16:creationId xmlns:a16="http://schemas.microsoft.com/office/drawing/2014/main" id="{ADB27197-0DE1-4A6E-A042-6E20BCCC7712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712477" y="4946623"/>
                  <a:ext cx="1476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114" name="Ink 4113">
                  <a:extLst>
                    <a:ext uri="{FF2B5EF4-FFF2-40B4-BE49-F238E27FC236}">
                      <a16:creationId xmlns:a16="http://schemas.microsoft.com/office/drawing/2014/main" id="{60759EDB-76FD-4A48-BF2B-7A61937E183A}"/>
                    </a:ext>
                  </a:extLst>
                </p14:cNvPr>
                <p14:cNvContentPartPr/>
                <p14:nvPr/>
              </p14:nvContentPartPr>
              <p14:xfrm>
                <a:off x="1712837" y="4669063"/>
                <a:ext cx="190440" cy="72000"/>
              </p14:xfrm>
            </p:contentPart>
          </mc:Choice>
          <mc:Fallback>
            <p:pic>
              <p:nvPicPr>
                <p:cNvPr id="4114" name="Ink 4113">
                  <a:extLst>
                    <a:ext uri="{FF2B5EF4-FFF2-40B4-BE49-F238E27FC236}">
                      <a16:creationId xmlns:a16="http://schemas.microsoft.com/office/drawing/2014/main" id="{60759EDB-76FD-4A48-BF2B-7A61937E183A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695197" y="4651063"/>
                  <a:ext cx="226080" cy="10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9" name="Group 4118">
            <a:extLst>
              <a:ext uri="{FF2B5EF4-FFF2-40B4-BE49-F238E27FC236}">
                <a16:creationId xmlns:a16="http://schemas.microsoft.com/office/drawing/2014/main" id="{29D77A87-AE65-468C-A99F-936ECBDA101F}"/>
              </a:ext>
            </a:extLst>
          </p:cNvPr>
          <p:cNvGrpSpPr/>
          <p:nvPr/>
        </p:nvGrpSpPr>
        <p:grpSpPr>
          <a:xfrm>
            <a:off x="2791757" y="5381863"/>
            <a:ext cx="278280" cy="418320"/>
            <a:chOff x="2791757" y="5381863"/>
            <a:chExt cx="278280" cy="41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116" name="Ink 4115">
                  <a:extLst>
                    <a:ext uri="{FF2B5EF4-FFF2-40B4-BE49-F238E27FC236}">
                      <a16:creationId xmlns:a16="http://schemas.microsoft.com/office/drawing/2014/main" id="{1CBF2C62-D506-4746-A327-C832B7D0B93C}"/>
                    </a:ext>
                  </a:extLst>
                </p14:cNvPr>
                <p14:cNvContentPartPr/>
                <p14:nvPr/>
              </p14:nvContentPartPr>
              <p14:xfrm>
                <a:off x="2791757" y="5473663"/>
                <a:ext cx="278280" cy="326520"/>
              </p14:xfrm>
            </p:contentPart>
          </mc:Choice>
          <mc:Fallback>
            <p:pic>
              <p:nvPicPr>
                <p:cNvPr id="4116" name="Ink 4115">
                  <a:extLst>
                    <a:ext uri="{FF2B5EF4-FFF2-40B4-BE49-F238E27FC236}">
                      <a16:creationId xmlns:a16="http://schemas.microsoft.com/office/drawing/2014/main" id="{1CBF2C62-D506-4746-A327-C832B7D0B93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773757" y="5455663"/>
                  <a:ext cx="31392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117" name="Ink 4116">
                  <a:extLst>
                    <a:ext uri="{FF2B5EF4-FFF2-40B4-BE49-F238E27FC236}">
                      <a16:creationId xmlns:a16="http://schemas.microsoft.com/office/drawing/2014/main" id="{F46B4E75-197A-4B28-BF4D-64CB3932509D}"/>
                    </a:ext>
                  </a:extLst>
                </p14:cNvPr>
                <p14:cNvContentPartPr/>
                <p14:nvPr/>
              </p14:nvContentPartPr>
              <p14:xfrm>
                <a:off x="2879957" y="5641063"/>
                <a:ext cx="171360" cy="21600"/>
              </p14:xfrm>
            </p:contentPart>
          </mc:Choice>
          <mc:Fallback>
            <p:pic>
              <p:nvPicPr>
                <p:cNvPr id="4117" name="Ink 4116">
                  <a:extLst>
                    <a:ext uri="{FF2B5EF4-FFF2-40B4-BE49-F238E27FC236}">
                      <a16:creationId xmlns:a16="http://schemas.microsoft.com/office/drawing/2014/main" id="{F46B4E75-197A-4B28-BF4D-64CB3932509D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862317" y="5623423"/>
                  <a:ext cx="20700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118" name="Ink 4117">
                  <a:extLst>
                    <a:ext uri="{FF2B5EF4-FFF2-40B4-BE49-F238E27FC236}">
                      <a16:creationId xmlns:a16="http://schemas.microsoft.com/office/drawing/2014/main" id="{D15CEEF8-FED6-4C8D-8EDF-F6ED1C300CBA}"/>
                    </a:ext>
                  </a:extLst>
                </p14:cNvPr>
                <p14:cNvContentPartPr/>
                <p14:nvPr/>
              </p14:nvContentPartPr>
              <p14:xfrm>
                <a:off x="2875277" y="5381863"/>
                <a:ext cx="168480" cy="19440"/>
              </p14:xfrm>
            </p:contentPart>
          </mc:Choice>
          <mc:Fallback>
            <p:pic>
              <p:nvPicPr>
                <p:cNvPr id="4118" name="Ink 4117">
                  <a:extLst>
                    <a:ext uri="{FF2B5EF4-FFF2-40B4-BE49-F238E27FC236}">
                      <a16:creationId xmlns:a16="http://schemas.microsoft.com/office/drawing/2014/main" id="{D15CEEF8-FED6-4C8D-8EDF-F6ED1C300CB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857277" y="5364223"/>
                  <a:ext cx="204120" cy="5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4121" name="Ink 4120">
                <a:extLst>
                  <a:ext uri="{FF2B5EF4-FFF2-40B4-BE49-F238E27FC236}">
                    <a16:creationId xmlns:a16="http://schemas.microsoft.com/office/drawing/2014/main" id="{55389844-F38A-4894-87E0-09DF7611A50D}"/>
                  </a:ext>
                </a:extLst>
              </p14:cNvPr>
              <p14:cNvContentPartPr/>
              <p14:nvPr/>
            </p14:nvContentPartPr>
            <p14:xfrm>
              <a:off x="1016597" y="1108663"/>
              <a:ext cx="176040" cy="406080"/>
            </p14:xfrm>
          </p:contentPart>
        </mc:Choice>
        <mc:Fallback>
          <p:pic>
            <p:nvPicPr>
              <p:cNvPr id="4121" name="Ink 4120">
                <a:extLst>
                  <a:ext uri="{FF2B5EF4-FFF2-40B4-BE49-F238E27FC236}">
                    <a16:creationId xmlns:a16="http://schemas.microsoft.com/office/drawing/2014/main" id="{55389844-F38A-4894-87E0-09DF7611A50D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998597" y="1090663"/>
                <a:ext cx="211680" cy="44172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6" name="Group 4125">
            <a:extLst>
              <a:ext uri="{FF2B5EF4-FFF2-40B4-BE49-F238E27FC236}">
                <a16:creationId xmlns:a16="http://schemas.microsoft.com/office/drawing/2014/main" id="{8E0D47E1-759B-4087-927E-44F1087D034C}"/>
              </a:ext>
            </a:extLst>
          </p:cNvPr>
          <p:cNvGrpSpPr/>
          <p:nvPr/>
        </p:nvGrpSpPr>
        <p:grpSpPr>
          <a:xfrm>
            <a:off x="1128557" y="1122343"/>
            <a:ext cx="160560" cy="348840"/>
            <a:chOff x="1128557" y="1122343"/>
            <a:chExt cx="160560" cy="348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124" name="Ink 4123">
                  <a:extLst>
                    <a:ext uri="{FF2B5EF4-FFF2-40B4-BE49-F238E27FC236}">
                      <a16:creationId xmlns:a16="http://schemas.microsoft.com/office/drawing/2014/main" id="{13511ECC-7590-4814-95CB-CE418B23E2D0}"/>
                    </a:ext>
                  </a:extLst>
                </p14:cNvPr>
                <p14:cNvContentPartPr/>
                <p14:nvPr/>
              </p14:nvContentPartPr>
              <p14:xfrm>
                <a:off x="1128557" y="1122343"/>
                <a:ext cx="160560" cy="348840"/>
              </p14:xfrm>
            </p:contentPart>
          </mc:Choice>
          <mc:Fallback>
            <p:pic>
              <p:nvPicPr>
                <p:cNvPr id="4124" name="Ink 4123">
                  <a:extLst>
                    <a:ext uri="{FF2B5EF4-FFF2-40B4-BE49-F238E27FC236}">
                      <a16:creationId xmlns:a16="http://schemas.microsoft.com/office/drawing/2014/main" id="{13511ECC-7590-4814-95CB-CE418B23E2D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110557" y="1104703"/>
                  <a:ext cx="19620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125" name="Ink 4124">
                  <a:extLst>
                    <a:ext uri="{FF2B5EF4-FFF2-40B4-BE49-F238E27FC236}">
                      <a16:creationId xmlns:a16="http://schemas.microsoft.com/office/drawing/2014/main" id="{6CDF7294-0F04-4E5D-BA39-9964388C6DF5}"/>
                    </a:ext>
                  </a:extLst>
                </p14:cNvPr>
                <p14:cNvContentPartPr/>
                <p14:nvPr/>
              </p14:nvContentPartPr>
              <p14:xfrm>
                <a:off x="1142957" y="1310983"/>
                <a:ext cx="105840" cy="44280"/>
              </p14:xfrm>
            </p:contentPart>
          </mc:Choice>
          <mc:Fallback>
            <p:pic>
              <p:nvPicPr>
                <p:cNvPr id="4125" name="Ink 4124">
                  <a:extLst>
                    <a:ext uri="{FF2B5EF4-FFF2-40B4-BE49-F238E27FC236}">
                      <a16:creationId xmlns:a16="http://schemas.microsoft.com/office/drawing/2014/main" id="{6CDF7294-0F04-4E5D-BA39-9964388C6DF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125317" y="1293343"/>
                  <a:ext cx="141480" cy="79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32" name="Group 4131">
            <a:extLst>
              <a:ext uri="{FF2B5EF4-FFF2-40B4-BE49-F238E27FC236}">
                <a16:creationId xmlns:a16="http://schemas.microsoft.com/office/drawing/2014/main" id="{F43D3843-4721-4F8E-9C9A-865DF4A5AA01}"/>
              </a:ext>
            </a:extLst>
          </p:cNvPr>
          <p:cNvGrpSpPr/>
          <p:nvPr/>
        </p:nvGrpSpPr>
        <p:grpSpPr>
          <a:xfrm>
            <a:off x="493157" y="2665663"/>
            <a:ext cx="286920" cy="550440"/>
            <a:chOff x="493157" y="2665663"/>
            <a:chExt cx="286920" cy="55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127" name="Ink 4126">
                  <a:extLst>
                    <a:ext uri="{FF2B5EF4-FFF2-40B4-BE49-F238E27FC236}">
                      <a16:creationId xmlns:a16="http://schemas.microsoft.com/office/drawing/2014/main" id="{1F846670-CD43-4494-AE09-B87C7FD00DD8}"/>
                    </a:ext>
                  </a:extLst>
                </p14:cNvPr>
                <p14:cNvContentPartPr/>
                <p14:nvPr/>
              </p14:nvContentPartPr>
              <p14:xfrm>
                <a:off x="493157" y="2769343"/>
                <a:ext cx="76320" cy="442800"/>
              </p14:xfrm>
            </p:contentPart>
          </mc:Choice>
          <mc:Fallback>
            <p:pic>
              <p:nvPicPr>
                <p:cNvPr id="4127" name="Ink 4126">
                  <a:extLst>
                    <a:ext uri="{FF2B5EF4-FFF2-40B4-BE49-F238E27FC236}">
                      <a16:creationId xmlns:a16="http://schemas.microsoft.com/office/drawing/2014/main" id="{1F846670-CD43-4494-AE09-B87C7FD00DD8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75157" y="2751703"/>
                  <a:ext cx="11196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128" name="Ink 4127">
                  <a:extLst>
                    <a:ext uri="{FF2B5EF4-FFF2-40B4-BE49-F238E27FC236}">
                      <a16:creationId xmlns:a16="http://schemas.microsoft.com/office/drawing/2014/main" id="{34F2A5C2-231E-4A80-A92A-410ADDB7738A}"/>
                    </a:ext>
                  </a:extLst>
                </p14:cNvPr>
                <p14:cNvContentPartPr/>
                <p14:nvPr/>
              </p14:nvContentPartPr>
              <p14:xfrm>
                <a:off x="650477" y="2767903"/>
                <a:ext cx="94320" cy="448200"/>
              </p14:xfrm>
            </p:contentPart>
          </mc:Choice>
          <mc:Fallback>
            <p:pic>
              <p:nvPicPr>
                <p:cNvPr id="4128" name="Ink 4127">
                  <a:extLst>
                    <a:ext uri="{FF2B5EF4-FFF2-40B4-BE49-F238E27FC236}">
                      <a16:creationId xmlns:a16="http://schemas.microsoft.com/office/drawing/2014/main" id="{34F2A5C2-231E-4A80-A92A-410ADDB7738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632477" y="2749903"/>
                  <a:ext cx="129960" cy="48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130" name="Ink 4129">
                  <a:extLst>
                    <a:ext uri="{FF2B5EF4-FFF2-40B4-BE49-F238E27FC236}">
                      <a16:creationId xmlns:a16="http://schemas.microsoft.com/office/drawing/2014/main" id="{CEC05909-F624-436C-9540-3823909A29E7}"/>
                    </a:ext>
                  </a:extLst>
                </p14:cNvPr>
                <p14:cNvContentPartPr/>
                <p14:nvPr/>
              </p14:nvContentPartPr>
              <p14:xfrm>
                <a:off x="570197" y="2981383"/>
                <a:ext cx="118080" cy="21240"/>
              </p14:xfrm>
            </p:contentPart>
          </mc:Choice>
          <mc:Fallback>
            <p:pic>
              <p:nvPicPr>
                <p:cNvPr id="4130" name="Ink 4129">
                  <a:extLst>
                    <a:ext uri="{FF2B5EF4-FFF2-40B4-BE49-F238E27FC236}">
                      <a16:creationId xmlns:a16="http://schemas.microsoft.com/office/drawing/2014/main" id="{CEC05909-F624-436C-9540-3823909A29E7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52557" y="2963743"/>
                  <a:ext cx="15372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131" name="Ink 4130">
                  <a:extLst>
                    <a:ext uri="{FF2B5EF4-FFF2-40B4-BE49-F238E27FC236}">
                      <a16:creationId xmlns:a16="http://schemas.microsoft.com/office/drawing/2014/main" id="{1C1C9B44-0DED-4ABE-A1EA-C49AF7F8B4B2}"/>
                    </a:ext>
                  </a:extLst>
                </p14:cNvPr>
                <p14:cNvContentPartPr/>
                <p14:nvPr/>
              </p14:nvContentPartPr>
              <p14:xfrm>
                <a:off x="557237" y="2665663"/>
                <a:ext cx="222840" cy="39600"/>
              </p14:xfrm>
            </p:contentPart>
          </mc:Choice>
          <mc:Fallback>
            <p:pic>
              <p:nvPicPr>
                <p:cNvPr id="4131" name="Ink 4130">
                  <a:extLst>
                    <a:ext uri="{FF2B5EF4-FFF2-40B4-BE49-F238E27FC236}">
                      <a16:creationId xmlns:a16="http://schemas.microsoft.com/office/drawing/2014/main" id="{1C1C9B44-0DED-4ABE-A1EA-C49AF7F8B4B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39237" y="2647663"/>
                  <a:ext cx="258480" cy="75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133" name="Ink 4132">
                <a:extLst>
                  <a:ext uri="{FF2B5EF4-FFF2-40B4-BE49-F238E27FC236}">
                    <a16:creationId xmlns:a16="http://schemas.microsoft.com/office/drawing/2014/main" id="{F0C0182E-25CD-4238-8938-758E3318A309}"/>
                  </a:ext>
                </a:extLst>
              </p14:cNvPr>
              <p14:cNvContentPartPr/>
              <p14:nvPr/>
            </p14:nvContentPartPr>
            <p14:xfrm>
              <a:off x="998597" y="988783"/>
              <a:ext cx="300600" cy="65520"/>
            </p14:xfrm>
          </p:contentPart>
        </mc:Choice>
        <mc:Fallback>
          <p:pic>
            <p:nvPicPr>
              <p:cNvPr id="4133" name="Ink 4132">
                <a:extLst>
                  <a:ext uri="{FF2B5EF4-FFF2-40B4-BE49-F238E27FC236}">
                    <a16:creationId xmlns:a16="http://schemas.microsoft.com/office/drawing/2014/main" id="{F0C0182E-25CD-4238-8938-758E3318A309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980597" y="971143"/>
                <a:ext cx="33624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134" name="Ink 4133">
                <a:extLst>
                  <a:ext uri="{FF2B5EF4-FFF2-40B4-BE49-F238E27FC236}">
                    <a16:creationId xmlns:a16="http://schemas.microsoft.com/office/drawing/2014/main" id="{F5900F50-31CD-4D64-AE92-FCD6A3092B9B}"/>
                  </a:ext>
                </a:extLst>
              </p14:cNvPr>
              <p14:cNvContentPartPr/>
              <p14:nvPr/>
            </p14:nvContentPartPr>
            <p14:xfrm>
              <a:off x="2627237" y="1441663"/>
              <a:ext cx="75240" cy="247680"/>
            </p14:xfrm>
          </p:contentPart>
        </mc:Choice>
        <mc:Fallback>
          <p:pic>
            <p:nvPicPr>
              <p:cNvPr id="4134" name="Ink 4133">
                <a:extLst>
                  <a:ext uri="{FF2B5EF4-FFF2-40B4-BE49-F238E27FC236}">
                    <a16:creationId xmlns:a16="http://schemas.microsoft.com/office/drawing/2014/main" id="{F5900F50-31CD-4D64-AE92-FCD6A3092B9B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2564237" y="1378663"/>
                <a:ext cx="200880" cy="3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135" name="Ink 4134">
                <a:extLst>
                  <a:ext uri="{FF2B5EF4-FFF2-40B4-BE49-F238E27FC236}">
                    <a16:creationId xmlns:a16="http://schemas.microsoft.com/office/drawing/2014/main" id="{F89ECC13-803E-48F9-B3CB-454D4688B046}"/>
                  </a:ext>
                </a:extLst>
              </p14:cNvPr>
              <p14:cNvContentPartPr/>
              <p14:nvPr/>
            </p14:nvContentPartPr>
            <p14:xfrm>
              <a:off x="1875197" y="939823"/>
              <a:ext cx="153720" cy="38880"/>
            </p14:xfrm>
          </p:contentPart>
        </mc:Choice>
        <mc:Fallback>
          <p:pic>
            <p:nvPicPr>
              <p:cNvPr id="4135" name="Ink 4134">
                <a:extLst>
                  <a:ext uri="{FF2B5EF4-FFF2-40B4-BE49-F238E27FC236}">
                    <a16:creationId xmlns:a16="http://schemas.microsoft.com/office/drawing/2014/main" id="{F89ECC13-803E-48F9-B3CB-454D4688B046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812557" y="877183"/>
                <a:ext cx="279360" cy="1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136" name="Ink 4135">
                <a:extLst>
                  <a:ext uri="{FF2B5EF4-FFF2-40B4-BE49-F238E27FC236}">
                    <a16:creationId xmlns:a16="http://schemas.microsoft.com/office/drawing/2014/main" id="{875E55DC-B542-4E36-820C-A0526B81141B}"/>
                  </a:ext>
                </a:extLst>
              </p14:cNvPr>
              <p14:cNvContentPartPr/>
              <p14:nvPr/>
            </p14:nvContentPartPr>
            <p14:xfrm>
              <a:off x="3650717" y="1580983"/>
              <a:ext cx="78480" cy="41400"/>
            </p14:xfrm>
          </p:contentPart>
        </mc:Choice>
        <mc:Fallback>
          <p:pic>
            <p:nvPicPr>
              <p:cNvPr id="4136" name="Ink 4135">
                <a:extLst>
                  <a:ext uri="{FF2B5EF4-FFF2-40B4-BE49-F238E27FC236}">
                    <a16:creationId xmlns:a16="http://schemas.microsoft.com/office/drawing/2014/main" id="{875E55DC-B542-4E36-820C-A0526B81141B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3588077" y="1518343"/>
                <a:ext cx="204120" cy="16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137" name="Ink 4136">
                <a:extLst>
                  <a:ext uri="{FF2B5EF4-FFF2-40B4-BE49-F238E27FC236}">
                    <a16:creationId xmlns:a16="http://schemas.microsoft.com/office/drawing/2014/main" id="{92085B79-3F86-4454-8F14-D83E5910107A}"/>
                  </a:ext>
                </a:extLst>
              </p14:cNvPr>
              <p14:cNvContentPartPr/>
              <p14:nvPr/>
            </p14:nvContentPartPr>
            <p14:xfrm>
              <a:off x="3635597" y="950263"/>
              <a:ext cx="124560" cy="113760"/>
            </p14:xfrm>
          </p:contentPart>
        </mc:Choice>
        <mc:Fallback>
          <p:pic>
            <p:nvPicPr>
              <p:cNvPr id="4137" name="Ink 4136">
                <a:extLst>
                  <a:ext uri="{FF2B5EF4-FFF2-40B4-BE49-F238E27FC236}">
                    <a16:creationId xmlns:a16="http://schemas.microsoft.com/office/drawing/2014/main" id="{92085B79-3F86-4454-8F14-D83E5910107A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3572597" y="887263"/>
                <a:ext cx="25020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4138" name="Ink 4137">
                <a:extLst>
                  <a:ext uri="{FF2B5EF4-FFF2-40B4-BE49-F238E27FC236}">
                    <a16:creationId xmlns:a16="http://schemas.microsoft.com/office/drawing/2014/main" id="{C2E4BDCB-95D7-4333-8309-DD131C87BD0A}"/>
                  </a:ext>
                </a:extLst>
              </p14:cNvPr>
              <p14:cNvContentPartPr/>
              <p14:nvPr/>
            </p14:nvContentPartPr>
            <p14:xfrm>
              <a:off x="7395797" y="844783"/>
              <a:ext cx="47880" cy="360000"/>
            </p14:xfrm>
          </p:contentPart>
        </mc:Choice>
        <mc:Fallback>
          <p:pic>
            <p:nvPicPr>
              <p:cNvPr id="4138" name="Ink 4137">
                <a:extLst>
                  <a:ext uri="{FF2B5EF4-FFF2-40B4-BE49-F238E27FC236}">
                    <a16:creationId xmlns:a16="http://schemas.microsoft.com/office/drawing/2014/main" id="{C2E4BDCB-95D7-4333-8309-DD131C87BD0A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7333157" y="782143"/>
                <a:ext cx="173520" cy="485640"/>
              </a:xfrm>
              <a:prstGeom prst="rect">
                <a:avLst/>
              </a:prstGeom>
            </p:spPr>
          </p:pic>
        </mc:Fallback>
      </mc:AlternateContent>
      <p:grpSp>
        <p:nvGrpSpPr>
          <p:cNvPr id="4142" name="Group 4141">
            <a:extLst>
              <a:ext uri="{FF2B5EF4-FFF2-40B4-BE49-F238E27FC236}">
                <a16:creationId xmlns:a16="http://schemas.microsoft.com/office/drawing/2014/main" id="{210B4405-1A7B-4FBC-86D9-5DC9D432081A}"/>
              </a:ext>
            </a:extLst>
          </p:cNvPr>
          <p:cNvGrpSpPr/>
          <p:nvPr/>
        </p:nvGrpSpPr>
        <p:grpSpPr>
          <a:xfrm>
            <a:off x="7394717" y="1448503"/>
            <a:ext cx="51120" cy="1866240"/>
            <a:chOff x="7394717" y="1448503"/>
            <a:chExt cx="51120" cy="1866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4139" name="Ink 4138">
                  <a:extLst>
                    <a:ext uri="{FF2B5EF4-FFF2-40B4-BE49-F238E27FC236}">
                      <a16:creationId xmlns:a16="http://schemas.microsoft.com/office/drawing/2014/main" id="{51395E60-D808-4800-8624-60159E68244C}"/>
                    </a:ext>
                  </a:extLst>
                </p14:cNvPr>
                <p14:cNvContentPartPr/>
                <p14:nvPr/>
              </p14:nvContentPartPr>
              <p14:xfrm>
                <a:off x="7394717" y="1448503"/>
                <a:ext cx="38520" cy="1312560"/>
              </p14:xfrm>
            </p:contentPart>
          </mc:Choice>
          <mc:Fallback>
            <p:pic>
              <p:nvPicPr>
                <p:cNvPr id="4139" name="Ink 4138">
                  <a:extLst>
                    <a:ext uri="{FF2B5EF4-FFF2-40B4-BE49-F238E27FC236}">
                      <a16:creationId xmlns:a16="http://schemas.microsoft.com/office/drawing/2014/main" id="{51395E60-D808-4800-8624-60159E68244C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332077" y="1385503"/>
                  <a:ext cx="164160" cy="143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4140" name="Ink 4139">
                  <a:extLst>
                    <a:ext uri="{FF2B5EF4-FFF2-40B4-BE49-F238E27FC236}">
                      <a16:creationId xmlns:a16="http://schemas.microsoft.com/office/drawing/2014/main" id="{3F7F0720-3DB1-4AB0-97EE-A4C5BFC00F0F}"/>
                    </a:ext>
                  </a:extLst>
                </p14:cNvPr>
                <p14:cNvContentPartPr/>
                <p14:nvPr/>
              </p14:nvContentPartPr>
              <p14:xfrm>
                <a:off x="7410197" y="3180103"/>
                <a:ext cx="35640" cy="134640"/>
              </p14:xfrm>
            </p:contentPart>
          </mc:Choice>
          <mc:Fallback>
            <p:pic>
              <p:nvPicPr>
                <p:cNvPr id="4140" name="Ink 4139">
                  <a:extLst>
                    <a:ext uri="{FF2B5EF4-FFF2-40B4-BE49-F238E27FC236}">
                      <a16:creationId xmlns:a16="http://schemas.microsoft.com/office/drawing/2014/main" id="{3F7F0720-3DB1-4AB0-97EE-A4C5BFC00F0F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7347557" y="3117463"/>
                  <a:ext cx="16128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4141" name="Ink 4140">
                  <a:extLst>
                    <a:ext uri="{FF2B5EF4-FFF2-40B4-BE49-F238E27FC236}">
                      <a16:creationId xmlns:a16="http://schemas.microsoft.com/office/drawing/2014/main" id="{E1F9332C-1216-40F4-83D2-760F1402BDCE}"/>
                    </a:ext>
                  </a:extLst>
                </p14:cNvPr>
                <p14:cNvContentPartPr/>
                <p14:nvPr/>
              </p14:nvContentPartPr>
              <p14:xfrm>
                <a:off x="7424237" y="2983183"/>
                <a:ext cx="15480" cy="36000"/>
              </p14:xfrm>
            </p:contentPart>
          </mc:Choice>
          <mc:Fallback>
            <p:pic>
              <p:nvPicPr>
                <p:cNvPr id="4141" name="Ink 4140">
                  <a:extLst>
                    <a:ext uri="{FF2B5EF4-FFF2-40B4-BE49-F238E27FC236}">
                      <a16:creationId xmlns:a16="http://schemas.microsoft.com/office/drawing/2014/main" id="{E1F9332C-1216-40F4-83D2-760F1402BDCE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7361597" y="2920183"/>
                  <a:ext cx="141120" cy="161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4143" name="Ink 4142">
                <a:extLst>
                  <a:ext uri="{FF2B5EF4-FFF2-40B4-BE49-F238E27FC236}">
                    <a16:creationId xmlns:a16="http://schemas.microsoft.com/office/drawing/2014/main" id="{504D09B9-6C4D-488A-96BB-825650134B35}"/>
                  </a:ext>
                </a:extLst>
              </p14:cNvPr>
              <p14:cNvContentPartPr/>
              <p14:nvPr/>
            </p14:nvContentPartPr>
            <p14:xfrm>
              <a:off x="4344437" y="4397623"/>
              <a:ext cx="50760" cy="212400"/>
            </p14:xfrm>
          </p:contentPart>
        </mc:Choice>
        <mc:Fallback>
          <p:pic>
            <p:nvPicPr>
              <p:cNvPr id="4143" name="Ink 4142">
                <a:extLst>
                  <a:ext uri="{FF2B5EF4-FFF2-40B4-BE49-F238E27FC236}">
                    <a16:creationId xmlns:a16="http://schemas.microsoft.com/office/drawing/2014/main" id="{504D09B9-6C4D-488A-96BB-825650134B35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4281797" y="4334623"/>
                <a:ext cx="176400" cy="33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4146" name="Group 4145">
            <a:extLst>
              <a:ext uri="{FF2B5EF4-FFF2-40B4-BE49-F238E27FC236}">
                <a16:creationId xmlns:a16="http://schemas.microsoft.com/office/drawing/2014/main" id="{93975826-C73C-4455-8039-3DD4DABC9AB5}"/>
              </a:ext>
            </a:extLst>
          </p:cNvPr>
          <p:cNvGrpSpPr/>
          <p:nvPr/>
        </p:nvGrpSpPr>
        <p:grpSpPr>
          <a:xfrm>
            <a:off x="4312397" y="3945103"/>
            <a:ext cx="102240" cy="253080"/>
            <a:chOff x="4312397" y="3945103"/>
            <a:chExt cx="102240" cy="253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4144" name="Ink 4143">
                  <a:extLst>
                    <a:ext uri="{FF2B5EF4-FFF2-40B4-BE49-F238E27FC236}">
                      <a16:creationId xmlns:a16="http://schemas.microsoft.com/office/drawing/2014/main" id="{30CBF6E8-8EF6-42B8-9A83-F1D8E1F2DA32}"/>
                    </a:ext>
                  </a:extLst>
                </p14:cNvPr>
                <p14:cNvContentPartPr/>
                <p14:nvPr/>
              </p14:nvContentPartPr>
              <p14:xfrm>
                <a:off x="4312397" y="3945103"/>
                <a:ext cx="84600" cy="14040"/>
              </p14:xfrm>
            </p:contentPart>
          </mc:Choice>
          <mc:Fallback>
            <p:pic>
              <p:nvPicPr>
                <p:cNvPr id="4144" name="Ink 4143">
                  <a:extLst>
                    <a:ext uri="{FF2B5EF4-FFF2-40B4-BE49-F238E27FC236}">
                      <a16:creationId xmlns:a16="http://schemas.microsoft.com/office/drawing/2014/main" id="{30CBF6E8-8EF6-42B8-9A83-F1D8E1F2DA32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4249757" y="3882103"/>
                  <a:ext cx="21024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4145" name="Ink 4144">
                  <a:extLst>
                    <a:ext uri="{FF2B5EF4-FFF2-40B4-BE49-F238E27FC236}">
                      <a16:creationId xmlns:a16="http://schemas.microsoft.com/office/drawing/2014/main" id="{2EA31893-EC41-45EF-9AD4-FDFF2D514A2B}"/>
                    </a:ext>
                  </a:extLst>
                </p14:cNvPr>
                <p14:cNvContentPartPr/>
                <p14:nvPr/>
              </p14:nvContentPartPr>
              <p14:xfrm>
                <a:off x="4385837" y="4118623"/>
                <a:ext cx="28800" cy="79560"/>
              </p14:xfrm>
            </p:contentPart>
          </mc:Choice>
          <mc:Fallback>
            <p:pic>
              <p:nvPicPr>
                <p:cNvPr id="4145" name="Ink 4144">
                  <a:extLst>
                    <a:ext uri="{FF2B5EF4-FFF2-40B4-BE49-F238E27FC236}">
                      <a16:creationId xmlns:a16="http://schemas.microsoft.com/office/drawing/2014/main" id="{2EA31893-EC41-45EF-9AD4-FDFF2D514A2B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4322837" y="4055623"/>
                  <a:ext cx="154440" cy="20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51" name="Group 4150">
            <a:extLst>
              <a:ext uri="{FF2B5EF4-FFF2-40B4-BE49-F238E27FC236}">
                <a16:creationId xmlns:a16="http://schemas.microsoft.com/office/drawing/2014/main" id="{E276EF28-B18F-444D-9591-179AC6CEA202}"/>
              </a:ext>
            </a:extLst>
          </p:cNvPr>
          <p:cNvGrpSpPr/>
          <p:nvPr/>
        </p:nvGrpSpPr>
        <p:grpSpPr>
          <a:xfrm>
            <a:off x="3389717" y="4324543"/>
            <a:ext cx="581040" cy="255240"/>
            <a:chOff x="3389717" y="4324543"/>
            <a:chExt cx="581040" cy="255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4147" name="Ink 4146">
                  <a:extLst>
                    <a:ext uri="{FF2B5EF4-FFF2-40B4-BE49-F238E27FC236}">
                      <a16:creationId xmlns:a16="http://schemas.microsoft.com/office/drawing/2014/main" id="{58E914CB-8D84-427C-BDAB-156BA7234D39}"/>
                    </a:ext>
                  </a:extLst>
                </p14:cNvPr>
                <p14:cNvContentPartPr/>
                <p14:nvPr/>
              </p14:nvContentPartPr>
              <p14:xfrm>
                <a:off x="3919277" y="4324543"/>
                <a:ext cx="51480" cy="35640"/>
              </p14:xfrm>
            </p:contentPart>
          </mc:Choice>
          <mc:Fallback>
            <p:pic>
              <p:nvPicPr>
                <p:cNvPr id="4147" name="Ink 4146">
                  <a:extLst>
                    <a:ext uri="{FF2B5EF4-FFF2-40B4-BE49-F238E27FC236}">
                      <a16:creationId xmlns:a16="http://schemas.microsoft.com/office/drawing/2014/main" id="{58E914CB-8D84-427C-BDAB-156BA7234D3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3856277" y="4261903"/>
                  <a:ext cx="17712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4148" name="Ink 4147">
                  <a:extLst>
                    <a:ext uri="{FF2B5EF4-FFF2-40B4-BE49-F238E27FC236}">
                      <a16:creationId xmlns:a16="http://schemas.microsoft.com/office/drawing/2014/main" id="{E20D10AB-407C-4001-9FB6-AEF0D0379446}"/>
                    </a:ext>
                  </a:extLst>
                </p14:cNvPr>
                <p14:cNvContentPartPr/>
                <p14:nvPr/>
              </p14:nvContentPartPr>
              <p14:xfrm>
                <a:off x="3768797" y="4421743"/>
                <a:ext cx="99360" cy="158040"/>
              </p14:xfrm>
            </p:contentPart>
          </mc:Choice>
          <mc:Fallback>
            <p:pic>
              <p:nvPicPr>
                <p:cNvPr id="4148" name="Ink 4147">
                  <a:extLst>
                    <a:ext uri="{FF2B5EF4-FFF2-40B4-BE49-F238E27FC236}">
                      <a16:creationId xmlns:a16="http://schemas.microsoft.com/office/drawing/2014/main" id="{E20D10AB-407C-4001-9FB6-AEF0D0379446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705797" y="4359103"/>
                  <a:ext cx="225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4150" name="Ink 4149">
                  <a:extLst>
                    <a:ext uri="{FF2B5EF4-FFF2-40B4-BE49-F238E27FC236}">
                      <a16:creationId xmlns:a16="http://schemas.microsoft.com/office/drawing/2014/main" id="{884E49DA-F63C-4E00-AD38-21FBDBFA2E6F}"/>
                    </a:ext>
                  </a:extLst>
                </p14:cNvPr>
                <p14:cNvContentPartPr/>
                <p14:nvPr/>
              </p14:nvContentPartPr>
              <p14:xfrm>
                <a:off x="3389717" y="4414183"/>
                <a:ext cx="70560" cy="102960"/>
              </p14:xfrm>
            </p:contentPart>
          </mc:Choice>
          <mc:Fallback>
            <p:pic>
              <p:nvPicPr>
                <p:cNvPr id="4150" name="Ink 4149">
                  <a:extLst>
                    <a:ext uri="{FF2B5EF4-FFF2-40B4-BE49-F238E27FC236}">
                      <a16:creationId xmlns:a16="http://schemas.microsoft.com/office/drawing/2014/main" id="{884E49DA-F63C-4E00-AD38-21FBDBFA2E6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3326717" y="4351183"/>
                  <a:ext cx="196200" cy="228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4152" name="Ink 4151">
                <a:extLst>
                  <a:ext uri="{FF2B5EF4-FFF2-40B4-BE49-F238E27FC236}">
                    <a16:creationId xmlns:a16="http://schemas.microsoft.com/office/drawing/2014/main" id="{93C1207D-229B-441D-B42C-803A88B91E48}"/>
                  </a:ext>
                </a:extLst>
              </p14:cNvPr>
              <p14:cNvContentPartPr/>
              <p14:nvPr/>
            </p14:nvContentPartPr>
            <p14:xfrm>
              <a:off x="2338517" y="4040143"/>
              <a:ext cx="70200" cy="345240"/>
            </p14:xfrm>
          </p:contentPart>
        </mc:Choice>
        <mc:Fallback>
          <p:pic>
            <p:nvPicPr>
              <p:cNvPr id="4152" name="Ink 4151">
                <a:extLst>
                  <a:ext uri="{FF2B5EF4-FFF2-40B4-BE49-F238E27FC236}">
                    <a16:creationId xmlns:a16="http://schemas.microsoft.com/office/drawing/2014/main" id="{93C1207D-229B-441D-B42C-803A88B91E48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2275877" y="3977503"/>
                <a:ext cx="195840" cy="4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4153" name="Ink 4152">
                <a:extLst>
                  <a:ext uri="{FF2B5EF4-FFF2-40B4-BE49-F238E27FC236}">
                    <a16:creationId xmlns:a16="http://schemas.microsoft.com/office/drawing/2014/main" id="{E8E2EDA8-1772-4EAE-A4A3-0EA05891862C}"/>
                  </a:ext>
                </a:extLst>
              </p14:cNvPr>
              <p14:cNvContentPartPr/>
              <p14:nvPr/>
            </p14:nvContentPartPr>
            <p14:xfrm>
              <a:off x="2414837" y="2817583"/>
              <a:ext cx="47880" cy="422280"/>
            </p14:xfrm>
          </p:contentPart>
        </mc:Choice>
        <mc:Fallback>
          <p:pic>
            <p:nvPicPr>
              <p:cNvPr id="4153" name="Ink 4152">
                <a:extLst>
                  <a:ext uri="{FF2B5EF4-FFF2-40B4-BE49-F238E27FC236}">
                    <a16:creationId xmlns:a16="http://schemas.microsoft.com/office/drawing/2014/main" id="{E8E2EDA8-1772-4EAE-A4A3-0EA05891862C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2352197" y="2754943"/>
                <a:ext cx="173520" cy="54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4154" name="Ink 4153">
                <a:extLst>
                  <a:ext uri="{FF2B5EF4-FFF2-40B4-BE49-F238E27FC236}">
                    <a16:creationId xmlns:a16="http://schemas.microsoft.com/office/drawing/2014/main" id="{7285AEFE-B109-457F-87C2-33647B25C72C}"/>
                  </a:ext>
                </a:extLst>
              </p14:cNvPr>
              <p14:cNvContentPartPr/>
              <p14:nvPr/>
            </p14:nvContentPartPr>
            <p14:xfrm>
              <a:off x="1662437" y="2804983"/>
              <a:ext cx="65520" cy="88560"/>
            </p14:xfrm>
          </p:contentPart>
        </mc:Choice>
        <mc:Fallback>
          <p:pic>
            <p:nvPicPr>
              <p:cNvPr id="4154" name="Ink 4153">
                <a:extLst>
                  <a:ext uri="{FF2B5EF4-FFF2-40B4-BE49-F238E27FC236}">
                    <a16:creationId xmlns:a16="http://schemas.microsoft.com/office/drawing/2014/main" id="{7285AEFE-B109-457F-87C2-33647B25C72C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1599797" y="2742343"/>
                <a:ext cx="19116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4155" name="Ink 4154">
                <a:extLst>
                  <a:ext uri="{FF2B5EF4-FFF2-40B4-BE49-F238E27FC236}">
                    <a16:creationId xmlns:a16="http://schemas.microsoft.com/office/drawing/2014/main" id="{8375C6CE-5E7F-49A5-83A2-8E5D5B98ADC6}"/>
                  </a:ext>
                </a:extLst>
              </p14:cNvPr>
              <p14:cNvContentPartPr/>
              <p14:nvPr/>
            </p14:nvContentPartPr>
            <p14:xfrm>
              <a:off x="2141597" y="3178303"/>
              <a:ext cx="52920" cy="36000"/>
            </p14:xfrm>
          </p:contentPart>
        </mc:Choice>
        <mc:Fallback>
          <p:pic>
            <p:nvPicPr>
              <p:cNvPr id="4155" name="Ink 4154">
                <a:extLst>
                  <a:ext uri="{FF2B5EF4-FFF2-40B4-BE49-F238E27FC236}">
                    <a16:creationId xmlns:a16="http://schemas.microsoft.com/office/drawing/2014/main" id="{8375C6CE-5E7F-49A5-83A2-8E5D5B98ADC6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2078957" y="3115663"/>
                <a:ext cx="178560" cy="161640"/>
              </a:xfrm>
              <a:prstGeom prst="rect">
                <a:avLst/>
              </a:prstGeom>
            </p:spPr>
          </p:pic>
        </mc:Fallback>
      </mc:AlternateContent>
      <p:grpSp>
        <p:nvGrpSpPr>
          <p:cNvPr id="4158" name="Group 4157">
            <a:extLst>
              <a:ext uri="{FF2B5EF4-FFF2-40B4-BE49-F238E27FC236}">
                <a16:creationId xmlns:a16="http://schemas.microsoft.com/office/drawing/2014/main" id="{13B952A5-245B-4835-B67A-BFB978CEF1ED}"/>
              </a:ext>
            </a:extLst>
          </p:cNvPr>
          <p:cNvGrpSpPr/>
          <p:nvPr/>
        </p:nvGrpSpPr>
        <p:grpSpPr>
          <a:xfrm>
            <a:off x="2765117" y="1520143"/>
            <a:ext cx="111960" cy="151200"/>
            <a:chOff x="2765117" y="1520143"/>
            <a:chExt cx="111960" cy="15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4156" name="Ink 4155">
                  <a:extLst>
                    <a:ext uri="{FF2B5EF4-FFF2-40B4-BE49-F238E27FC236}">
                      <a16:creationId xmlns:a16="http://schemas.microsoft.com/office/drawing/2014/main" id="{3E216ACA-3198-4590-8635-97653BF766CB}"/>
                    </a:ext>
                  </a:extLst>
                </p14:cNvPr>
                <p14:cNvContentPartPr/>
                <p14:nvPr/>
              </p14:nvContentPartPr>
              <p14:xfrm>
                <a:off x="2847557" y="1554343"/>
                <a:ext cx="29520" cy="117000"/>
              </p14:xfrm>
            </p:contentPart>
          </mc:Choice>
          <mc:Fallback>
            <p:pic>
              <p:nvPicPr>
                <p:cNvPr id="4156" name="Ink 4155">
                  <a:extLst>
                    <a:ext uri="{FF2B5EF4-FFF2-40B4-BE49-F238E27FC236}">
                      <a16:creationId xmlns:a16="http://schemas.microsoft.com/office/drawing/2014/main" id="{3E216ACA-3198-4590-8635-97653BF766CB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784917" y="1491703"/>
                  <a:ext cx="15516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4157" name="Ink 4156">
                  <a:extLst>
                    <a:ext uri="{FF2B5EF4-FFF2-40B4-BE49-F238E27FC236}">
                      <a16:creationId xmlns:a16="http://schemas.microsoft.com/office/drawing/2014/main" id="{E92207EB-76F7-421B-8F2F-F579EDCB1A49}"/>
                    </a:ext>
                  </a:extLst>
                </p14:cNvPr>
                <p14:cNvContentPartPr/>
                <p14:nvPr/>
              </p14:nvContentPartPr>
              <p14:xfrm>
                <a:off x="2765117" y="1520143"/>
                <a:ext cx="73080" cy="111960"/>
              </p14:xfrm>
            </p:contentPart>
          </mc:Choice>
          <mc:Fallback>
            <p:pic>
              <p:nvPicPr>
                <p:cNvPr id="4157" name="Ink 4156">
                  <a:extLst>
                    <a:ext uri="{FF2B5EF4-FFF2-40B4-BE49-F238E27FC236}">
                      <a16:creationId xmlns:a16="http://schemas.microsoft.com/office/drawing/2014/main" id="{E92207EB-76F7-421B-8F2F-F579EDCB1A49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702117" y="1457143"/>
                  <a:ext cx="198720" cy="23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4159" name="Ink 4158">
                <a:extLst>
                  <a:ext uri="{FF2B5EF4-FFF2-40B4-BE49-F238E27FC236}">
                    <a16:creationId xmlns:a16="http://schemas.microsoft.com/office/drawing/2014/main" id="{1073B0FE-E73F-4796-A84A-8D2778607B55}"/>
                  </a:ext>
                </a:extLst>
              </p14:cNvPr>
              <p14:cNvContentPartPr/>
              <p14:nvPr/>
            </p14:nvContentPartPr>
            <p14:xfrm>
              <a:off x="3174437" y="1524463"/>
              <a:ext cx="99720" cy="296280"/>
            </p14:xfrm>
          </p:contentPart>
        </mc:Choice>
        <mc:Fallback>
          <p:pic>
            <p:nvPicPr>
              <p:cNvPr id="4159" name="Ink 4158">
                <a:extLst>
                  <a:ext uri="{FF2B5EF4-FFF2-40B4-BE49-F238E27FC236}">
                    <a16:creationId xmlns:a16="http://schemas.microsoft.com/office/drawing/2014/main" id="{1073B0FE-E73F-4796-A84A-8D2778607B55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3111437" y="1461823"/>
                <a:ext cx="225360" cy="42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337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95" name="Group 5194">
            <a:extLst>
              <a:ext uri="{FF2B5EF4-FFF2-40B4-BE49-F238E27FC236}">
                <a16:creationId xmlns:a16="http://schemas.microsoft.com/office/drawing/2014/main" id="{82D9AD6D-18B0-49C9-B448-FA587263E3C2}"/>
              </a:ext>
            </a:extLst>
          </p:cNvPr>
          <p:cNvGrpSpPr/>
          <p:nvPr/>
        </p:nvGrpSpPr>
        <p:grpSpPr>
          <a:xfrm>
            <a:off x="0" y="0"/>
            <a:ext cx="9067800" cy="6920644"/>
            <a:chOff x="0" y="0"/>
            <a:chExt cx="9067800" cy="6920644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0"/>
              <a:ext cx="7551644" cy="6920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629400" y="0"/>
              <a:ext cx="2438400" cy="203132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Were two of the possible choices for the vector potential of a uniform constant field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6744" y="838200"/>
              <a:ext cx="187025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They differed by</a:t>
              </a:r>
            </a:p>
            <a:p>
              <a:r>
                <a:rPr lang="en-US" sz="2000" dirty="0"/>
                <a:t>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1715869"/>
              <a:ext cx="25756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Let’s check the difference</a:t>
              </a:r>
            </a:p>
            <a:p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4206035-22C1-4C29-A8E6-30A9F15A1A04}"/>
                </a:ext>
              </a:extLst>
            </p:cNvPr>
            <p:cNvGrpSpPr/>
            <p:nvPr/>
          </p:nvGrpSpPr>
          <p:grpSpPr>
            <a:xfrm>
              <a:off x="1119197" y="66994"/>
              <a:ext cx="178920" cy="560520"/>
              <a:chOff x="1119197" y="66994"/>
              <a:chExt cx="178920" cy="5605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">
                <p14:nvContentPartPr>
                  <p14:cNvPr id="2" name="Ink 1">
                    <a:extLst>
                      <a:ext uri="{FF2B5EF4-FFF2-40B4-BE49-F238E27FC236}">
                        <a16:creationId xmlns:a16="http://schemas.microsoft.com/office/drawing/2014/main" id="{89DC1AAF-B242-46A5-975B-454892C6D607}"/>
                      </a:ext>
                    </a:extLst>
                  </p14:cNvPr>
                  <p14:cNvContentPartPr/>
                  <p14:nvPr/>
                </p14:nvContentPartPr>
                <p14:xfrm>
                  <a:off x="1119197" y="367594"/>
                  <a:ext cx="103320" cy="259920"/>
                </p14:xfrm>
              </p:contentPart>
            </mc:Choice>
            <mc:Fallback>
              <p:pic>
                <p:nvPicPr>
                  <p:cNvPr id="2" name="Ink 1">
                    <a:extLst>
                      <a:ext uri="{FF2B5EF4-FFF2-40B4-BE49-F238E27FC236}">
                        <a16:creationId xmlns:a16="http://schemas.microsoft.com/office/drawing/2014/main" id="{89DC1AAF-B242-46A5-975B-454892C6D607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056197" y="304954"/>
                    <a:ext cx="228960" cy="385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">
                <p14:nvContentPartPr>
                  <p14:cNvPr id="3" name="Ink 2">
                    <a:extLst>
                      <a:ext uri="{FF2B5EF4-FFF2-40B4-BE49-F238E27FC236}">
                        <a16:creationId xmlns:a16="http://schemas.microsoft.com/office/drawing/2014/main" id="{09419D29-D62B-4364-9928-251E02911B83}"/>
                      </a:ext>
                    </a:extLst>
                  </p14:cNvPr>
                  <p14:cNvContentPartPr/>
                  <p14:nvPr/>
                </p14:nvContentPartPr>
                <p14:xfrm>
                  <a:off x="1257797" y="66994"/>
                  <a:ext cx="40320" cy="158040"/>
                </p14:xfrm>
              </p:contentPart>
            </mc:Choice>
            <mc:Fallback>
              <p:pic>
                <p:nvPicPr>
                  <p:cNvPr id="3" name="Ink 2">
                    <a:extLst>
                      <a:ext uri="{FF2B5EF4-FFF2-40B4-BE49-F238E27FC236}">
                        <a16:creationId xmlns:a16="http://schemas.microsoft.com/office/drawing/2014/main" id="{09419D29-D62B-4364-9928-251E02911B83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194797" y="4354"/>
                    <a:ext cx="165960" cy="2836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4865A21-BE33-418A-B963-D0A5E2722D7B}"/>
                    </a:ext>
                  </a:extLst>
                </p14:cNvPr>
                <p14:cNvContentPartPr/>
                <p14:nvPr/>
              </p14:nvContentPartPr>
              <p14:xfrm>
                <a:off x="2425637" y="553714"/>
                <a:ext cx="24480" cy="1094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4865A21-BE33-418A-B963-D0A5E2722D7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362637" y="490714"/>
                  <a:ext cx="150120" cy="2350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9C72AF0-B7C3-4F5D-A412-31FE91C9EFE5}"/>
                </a:ext>
              </a:extLst>
            </p:cNvPr>
            <p:cNvGrpSpPr/>
            <p:nvPr/>
          </p:nvGrpSpPr>
          <p:grpSpPr>
            <a:xfrm>
              <a:off x="4314197" y="73114"/>
              <a:ext cx="227520" cy="601920"/>
              <a:chOff x="4314197" y="73114"/>
              <a:chExt cx="227520" cy="6019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9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1A8F2C89-B4C0-4A97-A176-9FEC971B65E4}"/>
                      </a:ext>
                    </a:extLst>
                  </p14:cNvPr>
                  <p14:cNvContentPartPr/>
                  <p14:nvPr/>
                </p14:nvContentPartPr>
                <p14:xfrm>
                  <a:off x="4314197" y="196594"/>
                  <a:ext cx="223200" cy="478440"/>
                </p14:xfrm>
              </p:contentPart>
            </mc:Choice>
            <mc:Fallback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1A8F2C89-B4C0-4A97-A176-9FEC971B65E4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4251557" y="133594"/>
                    <a:ext cx="348840" cy="604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ADFE5516-1F84-4490-A84E-7533E461342B}"/>
                      </a:ext>
                    </a:extLst>
                  </p14:cNvPr>
                  <p14:cNvContentPartPr/>
                  <p14:nvPr/>
                </p14:nvContentPartPr>
                <p14:xfrm>
                  <a:off x="4493117" y="73114"/>
                  <a:ext cx="48600" cy="158040"/>
                </p14:xfrm>
              </p:contentPart>
            </mc:Choice>
            <mc:Fallback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ADFE5516-1F84-4490-A84E-7533E461342B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4430477" y="10114"/>
                    <a:ext cx="174240" cy="2836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E9AB83A-4EE8-4A1F-9917-105FCC3BE40A}"/>
                </a:ext>
              </a:extLst>
            </p:cNvPr>
            <p:cNvGrpSpPr/>
            <p:nvPr/>
          </p:nvGrpSpPr>
          <p:grpSpPr>
            <a:xfrm>
              <a:off x="4793357" y="17674"/>
              <a:ext cx="616680" cy="471240"/>
              <a:chOff x="4793357" y="17674"/>
              <a:chExt cx="616680" cy="4712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3">
                <p14:nvContentPartPr>
                  <p14:cNvPr id="11" name="Ink 10">
                    <a:extLst>
                      <a:ext uri="{FF2B5EF4-FFF2-40B4-BE49-F238E27FC236}">
                        <a16:creationId xmlns:a16="http://schemas.microsoft.com/office/drawing/2014/main" id="{6D07A055-1F47-4E70-8615-068253868B14}"/>
                      </a:ext>
                    </a:extLst>
                  </p14:cNvPr>
                  <p14:cNvContentPartPr/>
                  <p14:nvPr/>
                </p14:nvContentPartPr>
                <p14:xfrm>
                  <a:off x="4793357" y="17674"/>
                  <a:ext cx="57960" cy="139320"/>
                </p14:xfrm>
              </p:contentPart>
            </mc:Choice>
            <mc:Fallback>
              <p:pic>
                <p:nvPicPr>
                  <p:cNvPr id="11" name="Ink 10">
                    <a:extLst>
                      <a:ext uri="{FF2B5EF4-FFF2-40B4-BE49-F238E27FC236}">
                        <a16:creationId xmlns:a16="http://schemas.microsoft.com/office/drawing/2014/main" id="{6D07A055-1F47-4E70-8615-068253868B14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4730717" y="-45326"/>
                    <a:ext cx="183600" cy="264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5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6735D810-EA43-4FA9-B24B-8828633B64DC}"/>
                      </a:ext>
                    </a:extLst>
                  </p14:cNvPr>
                  <p14:cNvContentPartPr/>
                  <p14:nvPr/>
                </p14:nvContentPartPr>
                <p14:xfrm>
                  <a:off x="5053277" y="243394"/>
                  <a:ext cx="73080" cy="245520"/>
                </p14:xfrm>
              </p:contentPart>
            </mc:Choice>
            <mc:Fallback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6735D810-EA43-4FA9-B24B-8828633B64DC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4990277" y="180754"/>
                    <a:ext cx="198720" cy="37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7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919E5182-D7B4-4C31-B3FA-45CF95E835A8}"/>
                      </a:ext>
                    </a:extLst>
                  </p14:cNvPr>
                  <p14:cNvContentPartPr/>
                  <p14:nvPr/>
                </p14:nvContentPartPr>
                <p14:xfrm>
                  <a:off x="5321477" y="261394"/>
                  <a:ext cx="1440" cy="360"/>
                </p14:xfrm>
              </p:contentPart>
            </mc:Choice>
            <mc:Fallback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919E5182-D7B4-4C31-B3FA-45CF95E835A8}"/>
                      </a:ext>
                    </a:extLst>
                  </p:cNvPr>
                  <p:cNvPicPr/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5258477" y="198394"/>
                    <a:ext cx="12708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9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DEE602E0-BCA9-4C6E-9033-5C017FE941C0}"/>
                      </a:ext>
                    </a:extLst>
                  </p14:cNvPr>
                  <p14:cNvContentPartPr/>
                  <p14:nvPr/>
                </p14:nvContentPartPr>
                <p14:xfrm>
                  <a:off x="5324357" y="254554"/>
                  <a:ext cx="13320" cy="4320"/>
                </p14:xfrm>
              </p:contentPart>
            </mc:Choice>
            <mc:Fallback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DEE602E0-BCA9-4C6E-9033-5C017FE941C0}"/>
                      </a:ext>
                    </a:extLst>
                  </p:cNvPr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5261357" y="191554"/>
                    <a:ext cx="138960" cy="129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1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0F4C237C-1090-43C8-B181-B8BEA03B6144}"/>
                      </a:ext>
                    </a:extLst>
                  </p14:cNvPr>
                  <p14:cNvContentPartPr/>
                  <p14:nvPr/>
                </p14:nvContentPartPr>
                <p14:xfrm>
                  <a:off x="5330477" y="227194"/>
                  <a:ext cx="79560" cy="21960"/>
                </p14:xfrm>
              </p:contentPart>
            </mc:Choice>
            <mc:Fallback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0F4C237C-1090-43C8-B181-B8BEA03B6144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5267837" y="164194"/>
                    <a:ext cx="205200" cy="1476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7B1D2B4-60FE-41C9-90E5-139A8E8AE985}"/>
                    </a:ext>
                  </a:extLst>
                </p14:cNvPr>
                <p14:cNvContentPartPr/>
                <p14:nvPr/>
              </p14:nvContentPartPr>
              <p14:xfrm>
                <a:off x="5534957" y="493954"/>
                <a:ext cx="5040" cy="280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7B1D2B4-60FE-41C9-90E5-139A8E8AE98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471957" y="430954"/>
                  <a:ext cx="130680" cy="153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D8AFD44-DC0A-4590-A4ED-02FA684F95D7}"/>
                </a:ext>
              </a:extLst>
            </p:cNvPr>
            <p:cNvGrpSpPr/>
            <p:nvPr/>
          </p:nvGrpSpPr>
          <p:grpSpPr>
            <a:xfrm>
              <a:off x="6034997" y="543994"/>
              <a:ext cx="34560" cy="139680"/>
              <a:chOff x="6034997" y="543994"/>
              <a:chExt cx="34560" cy="1396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5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E9080A8A-4EFB-43AB-8C98-770828DC1656}"/>
                      </a:ext>
                    </a:extLst>
                  </p14:cNvPr>
                  <p14:cNvContentPartPr/>
                  <p14:nvPr/>
                </p14:nvContentPartPr>
                <p14:xfrm>
                  <a:off x="6047237" y="543994"/>
                  <a:ext cx="9360" cy="110520"/>
                </p14:xfrm>
              </p:contentPart>
            </mc:Choice>
            <mc:Fallback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E9080A8A-4EFB-43AB-8C98-770828DC1656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5984237" y="480994"/>
                    <a:ext cx="135000" cy="236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7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0B3FB761-626D-4249-832B-C175E2DD1B2B}"/>
                      </a:ext>
                    </a:extLst>
                  </p14:cNvPr>
                  <p14:cNvContentPartPr/>
                  <p14:nvPr/>
                </p14:nvContentPartPr>
                <p14:xfrm>
                  <a:off x="6034997" y="548674"/>
                  <a:ext cx="34560" cy="135000"/>
                </p14:xfrm>
              </p:contentPart>
            </mc:Choice>
            <mc:Fallback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0B3FB761-626D-4249-832B-C175E2DD1B2B}"/>
                      </a:ext>
                    </a:extLst>
                  </p:cNvPr>
                  <p:cNvPicPr/>
                  <p:nvPr/>
                </p:nvPicPr>
                <p:blipFill>
                  <a:blip r:embed="rId28"/>
                  <a:stretch>
                    <a:fillRect/>
                  </a:stretch>
                </p:blipFill>
                <p:spPr>
                  <a:xfrm>
                    <a:off x="5972357" y="485674"/>
                    <a:ext cx="160200" cy="2606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8FFABC2-F17F-47D4-9686-D22761A8BEFF}"/>
                    </a:ext>
                  </a:extLst>
                </p14:cNvPr>
                <p14:cNvContentPartPr/>
                <p14:nvPr/>
              </p14:nvContentPartPr>
              <p14:xfrm>
                <a:off x="6347837" y="518434"/>
                <a:ext cx="41040" cy="1926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8FFABC2-F17F-47D4-9686-D22761A8BEF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285197" y="455434"/>
                  <a:ext cx="16668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7380F3E-0265-44E6-A8E6-D653391AF483}"/>
                    </a:ext>
                  </a:extLst>
                </p14:cNvPr>
                <p14:cNvContentPartPr/>
                <p14:nvPr/>
              </p14:nvContentPartPr>
              <p14:xfrm>
                <a:off x="6400757" y="218194"/>
                <a:ext cx="22320" cy="540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7380F3E-0265-44E6-A8E6-D653391AF48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337757" y="155554"/>
                  <a:ext cx="14796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FF9833A-2242-4902-978C-77C4EBC46A0C}"/>
                    </a:ext>
                  </a:extLst>
                </p14:cNvPr>
                <p14:cNvContentPartPr/>
                <p14:nvPr/>
              </p14:nvContentPartPr>
              <p14:xfrm>
                <a:off x="2667557" y="1222234"/>
                <a:ext cx="227520" cy="2246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FF9833A-2242-4902-978C-77C4EBC46A0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604917" y="1159594"/>
                  <a:ext cx="35316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4D4C02E-4A86-4A9A-BA56-B9745598A97A}"/>
                    </a:ext>
                  </a:extLst>
                </p14:cNvPr>
                <p14:cNvContentPartPr/>
                <p14:nvPr/>
              </p14:nvContentPartPr>
              <p14:xfrm>
                <a:off x="3539477" y="1464154"/>
                <a:ext cx="75960" cy="2030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4D4C02E-4A86-4A9A-BA56-B9745598A97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476837" y="1401514"/>
                  <a:ext cx="201600" cy="3286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BC44441-E5D0-4DB7-9215-9BEFC74FF3AF}"/>
                </a:ext>
              </a:extLst>
            </p:cNvPr>
            <p:cNvGrpSpPr/>
            <p:nvPr/>
          </p:nvGrpSpPr>
          <p:grpSpPr>
            <a:xfrm>
              <a:off x="3937997" y="1270474"/>
              <a:ext cx="314280" cy="266040"/>
              <a:chOff x="3937997" y="1270474"/>
              <a:chExt cx="314280" cy="2660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7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E5412176-9B42-43EB-B0BE-A69C9238F76D}"/>
                      </a:ext>
                    </a:extLst>
                  </p14:cNvPr>
                  <p14:cNvContentPartPr/>
                  <p14:nvPr/>
                </p14:nvContentPartPr>
                <p14:xfrm>
                  <a:off x="4175237" y="1270474"/>
                  <a:ext cx="77040" cy="266040"/>
                </p14:xfrm>
              </p:contentPart>
            </mc:Choice>
            <mc:Fallback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E5412176-9B42-43EB-B0BE-A69C9238F76D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4112237" y="1207834"/>
                    <a:ext cx="202680" cy="39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9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3FE50AEC-95BE-45A8-AEDE-B61D440ED3B7}"/>
                      </a:ext>
                    </a:extLst>
                  </p14:cNvPr>
                  <p14:cNvContentPartPr/>
                  <p14:nvPr/>
                </p14:nvContentPartPr>
                <p14:xfrm>
                  <a:off x="3937997" y="1308994"/>
                  <a:ext cx="97920" cy="111600"/>
                </p14:xfrm>
              </p:contentPart>
            </mc:Choice>
            <mc:Fallback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3FE50AEC-95BE-45A8-AEDE-B61D440ED3B7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3875357" y="1245994"/>
                    <a:ext cx="223560" cy="2372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4AA70FD-A640-4B03-AE7C-DEF3B90FBF8E}"/>
                    </a:ext>
                  </a:extLst>
                </p14:cNvPr>
                <p14:cNvContentPartPr/>
                <p14:nvPr/>
              </p14:nvContentPartPr>
              <p14:xfrm>
                <a:off x="4150397" y="942154"/>
                <a:ext cx="68400" cy="1533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4AA70FD-A640-4B03-AE7C-DEF3B90FBF8E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087757" y="879514"/>
                  <a:ext cx="19404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E9C1A77-BBBB-49B8-9CF1-E5B0DB3EE2FE}"/>
                    </a:ext>
                  </a:extLst>
                </p14:cNvPr>
                <p14:cNvContentPartPr/>
                <p14:nvPr/>
              </p14:nvContentPartPr>
              <p14:xfrm>
                <a:off x="3390437" y="950434"/>
                <a:ext cx="73080" cy="698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E9C1A77-BBBB-49B8-9CF1-E5B0DB3EE2FE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327437" y="887434"/>
                  <a:ext cx="19872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120" name="Ink 5119">
                  <a:extLst>
                    <a:ext uri="{FF2B5EF4-FFF2-40B4-BE49-F238E27FC236}">
                      <a16:creationId xmlns:a16="http://schemas.microsoft.com/office/drawing/2014/main" id="{9597903E-9920-416A-A782-6655BEC102F5}"/>
                    </a:ext>
                  </a:extLst>
                </p14:cNvPr>
                <p14:cNvContentPartPr/>
                <p14:nvPr/>
              </p14:nvContentPartPr>
              <p14:xfrm>
                <a:off x="6137597" y="1141954"/>
                <a:ext cx="49680" cy="61560"/>
              </p14:xfrm>
            </p:contentPart>
          </mc:Choice>
          <mc:Fallback>
            <p:pic>
              <p:nvPicPr>
                <p:cNvPr id="5120" name="Ink 5119">
                  <a:extLst>
                    <a:ext uri="{FF2B5EF4-FFF2-40B4-BE49-F238E27FC236}">
                      <a16:creationId xmlns:a16="http://schemas.microsoft.com/office/drawing/2014/main" id="{9597903E-9920-416A-A782-6655BEC102F5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074597" y="1079314"/>
                  <a:ext cx="17532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121" name="Ink 5120">
                  <a:extLst>
                    <a:ext uri="{FF2B5EF4-FFF2-40B4-BE49-F238E27FC236}">
                      <a16:creationId xmlns:a16="http://schemas.microsoft.com/office/drawing/2014/main" id="{B4611DFC-B79D-4260-B670-5288B468FCD9}"/>
                    </a:ext>
                  </a:extLst>
                </p14:cNvPr>
                <p14:cNvContentPartPr/>
                <p14:nvPr/>
              </p14:nvContentPartPr>
              <p14:xfrm>
                <a:off x="1188677" y="2317714"/>
                <a:ext cx="1025280" cy="357840"/>
              </p14:xfrm>
            </p:contentPart>
          </mc:Choice>
          <mc:Fallback>
            <p:pic>
              <p:nvPicPr>
                <p:cNvPr id="5121" name="Ink 5120">
                  <a:extLst>
                    <a:ext uri="{FF2B5EF4-FFF2-40B4-BE49-F238E27FC236}">
                      <a16:creationId xmlns:a16="http://schemas.microsoft.com/office/drawing/2014/main" id="{B4611DFC-B79D-4260-B670-5288B468FCD9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125677" y="2254714"/>
                  <a:ext cx="1150920" cy="48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123" name="Ink 5122">
                  <a:extLst>
                    <a:ext uri="{FF2B5EF4-FFF2-40B4-BE49-F238E27FC236}">
                      <a16:creationId xmlns:a16="http://schemas.microsoft.com/office/drawing/2014/main" id="{05BBA08F-F994-47C2-A4AE-D8EFF30DEE6C}"/>
                    </a:ext>
                  </a:extLst>
                </p14:cNvPr>
                <p14:cNvContentPartPr/>
                <p14:nvPr/>
              </p14:nvContentPartPr>
              <p14:xfrm>
                <a:off x="2927837" y="2104594"/>
                <a:ext cx="22320" cy="180000"/>
              </p14:xfrm>
            </p:contentPart>
          </mc:Choice>
          <mc:Fallback>
            <p:pic>
              <p:nvPicPr>
                <p:cNvPr id="5123" name="Ink 5122">
                  <a:extLst>
                    <a:ext uri="{FF2B5EF4-FFF2-40B4-BE49-F238E27FC236}">
                      <a16:creationId xmlns:a16="http://schemas.microsoft.com/office/drawing/2014/main" id="{05BBA08F-F994-47C2-A4AE-D8EFF30DEE6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864837" y="2041954"/>
                  <a:ext cx="1479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124" name="Ink 5123">
                  <a:extLst>
                    <a:ext uri="{FF2B5EF4-FFF2-40B4-BE49-F238E27FC236}">
                      <a16:creationId xmlns:a16="http://schemas.microsoft.com/office/drawing/2014/main" id="{5315426D-7D37-4320-B97A-9A1F47994FB6}"/>
                    </a:ext>
                  </a:extLst>
                </p14:cNvPr>
                <p14:cNvContentPartPr/>
                <p14:nvPr/>
              </p14:nvContentPartPr>
              <p14:xfrm>
                <a:off x="3175517" y="2473954"/>
                <a:ext cx="78480" cy="241920"/>
              </p14:xfrm>
            </p:contentPart>
          </mc:Choice>
          <mc:Fallback>
            <p:pic>
              <p:nvPicPr>
                <p:cNvPr id="5124" name="Ink 5123">
                  <a:extLst>
                    <a:ext uri="{FF2B5EF4-FFF2-40B4-BE49-F238E27FC236}">
                      <a16:creationId xmlns:a16="http://schemas.microsoft.com/office/drawing/2014/main" id="{5315426D-7D37-4320-B97A-9A1F47994FB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112517" y="2411314"/>
                  <a:ext cx="20412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127" name="Ink 5126">
                  <a:extLst>
                    <a:ext uri="{FF2B5EF4-FFF2-40B4-BE49-F238E27FC236}">
                      <a16:creationId xmlns:a16="http://schemas.microsoft.com/office/drawing/2014/main" id="{DFB419F4-DBD5-437A-B915-A280DF3CE80C}"/>
                    </a:ext>
                  </a:extLst>
                </p14:cNvPr>
                <p14:cNvContentPartPr/>
                <p14:nvPr/>
              </p14:nvContentPartPr>
              <p14:xfrm>
                <a:off x="3721997" y="2078674"/>
                <a:ext cx="53280" cy="181080"/>
              </p14:xfrm>
            </p:contentPart>
          </mc:Choice>
          <mc:Fallback>
            <p:pic>
              <p:nvPicPr>
                <p:cNvPr id="5127" name="Ink 5126">
                  <a:extLst>
                    <a:ext uri="{FF2B5EF4-FFF2-40B4-BE49-F238E27FC236}">
                      <a16:creationId xmlns:a16="http://schemas.microsoft.com/office/drawing/2014/main" id="{DFB419F4-DBD5-437A-B915-A280DF3CE80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659357" y="2016034"/>
                  <a:ext cx="178920" cy="306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31" name="Group 5130">
              <a:extLst>
                <a:ext uri="{FF2B5EF4-FFF2-40B4-BE49-F238E27FC236}">
                  <a16:creationId xmlns:a16="http://schemas.microsoft.com/office/drawing/2014/main" id="{BEDD66C5-9C63-426E-A669-ED9295A309B6}"/>
                </a:ext>
              </a:extLst>
            </p:cNvPr>
            <p:cNvGrpSpPr/>
            <p:nvPr/>
          </p:nvGrpSpPr>
          <p:grpSpPr>
            <a:xfrm>
              <a:off x="3729557" y="2565034"/>
              <a:ext cx="260640" cy="356040"/>
              <a:chOff x="3729557" y="2565034"/>
              <a:chExt cx="260640" cy="3560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55">
                <p14:nvContentPartPr>
                  <p14:cNvPr id="5125" name="Ink 5124">
                    <a:extLst>
                      <a:ext uri="{FF2B5EF4-FFF2-40B4-BE49-F238E27FC236}">
                        <a16:creationId xmlns:a16="http://schemas.microsoft.com/office/drawing/2014/main" id="{EA637CC7-956B-42BB-B180-25ADCFFFD978}"/>
                      </a:ext>
                    </a:extLst>
                  </p14:cNvPr>
                  <p14:cNvContentPartPr/>
                  <p14:nvPr/>
                </p14:nvContentPartPr>
                <p14:xfrm>
                  <a:off x="3756197" y="2913874"/>
                  <a:ext cx="2160" cy="7200"/>
                </p14:xfrm>
              </p:contentPart>
            </mc:Choice>
            <mc:Fallback>
              <p:pic>
                <p:nvPicPr>
                  <p:cNvPr id="5125" name="Ink 5124">
                    <a:extLst>
                      <a:ext uri="{FF2B5EF4-FFF2-40B4-BE49-F238E27FC236}">
                        <a16:creationId xmlns:a16="http://schemas.microsoft.com/office/drawing/2014/main" id="{EA637CC7-956B-42BB-B180-25ADCFFFD978}"/>
                      </a:ext>
                    </a:extLst>
                  </p:cNvPr>
                  <p:cNvPicPr/>
                  <p:nvPr/>
                </p:nvPicPr>
                <p:blipFill>
                  <a:blip r:embed="rId56"/>
                  <a:stretch>
                    <a:fillRect/>
                  </a:stretch>
                </p:blipFill>
                <p:spPr>
                  <a:xfrm>
                    <a:off x="3693197" y="2851234"/>
                    <a:ext cx="12780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7">
                <p14:nvContentPartPr>
                  <p14:cNvPr id="5126" name="Ink 5125">
                    <a:extLst>
                      <a:ext uri="{FF2B5EF4-FFF2-40B4-BE49-F238E27FC236}">
                        <a16:creationId xmlns:a16="http://schemas.microsoft.com/office/drawing/2014/main" id="{9F67D91B-D321-4389-A68C-2BBA167D8956}"/>
                      </a:ext>
                    </a:extLst>
                  </p14:cNvPr>
                  <p14:cNvContentPartPr/>
                  <p14:nvPr/>
                </p14:nvContentPartPr>
                <p14:xfrm>
                  <a:off x="3729557" y="2761594"/>
                  <a:ext cx="28440" cy="106920"/>
                </p14:xfrm>
              </p:contentPart>
            </mc:Choice>
            <mc:Fallback>
              <p:pic>
                <p:nvPicPr>
                  <p:cNvPr id="5126" name="Ink 5125">
                    <a:extLst>
                      <a:ext uri="{FF2B5EF4-FFF2-40B4-BE49-F238E27FC236}">
                        <a16:creationId xmlns:a16="http://schemas.microsoft.com/office/drawing/2014/main" id="{9F67D91B-D321-4389-A68C-2BBA167D8956}"/>
                      </a:ext>
                    </a:extLst>
                  </p:cNvPr>
                  <p:cNvPicPr/>
                  <p:nvPr/>
                </p:nvPicPr>
                <p:blipFill>
                  <a:blip r:embed="rId58"/>
                  <a:stretch>
                    <a:fillRect/>
                  </a:stretch>
                </p:blipFill>
                <p:spPr>
                  <a:xfrm>
                    <a:off x="3666917" y="2698594"/>
                    <a:ext cx="154080" cy="23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9">
                <p14:nvContentPartPr>
                  <p14:cNvPr id="5129" name="Ink 5128">
                    <a:extLst>
                      <a:ext uri="{FF2B5EF4-FFF2-40B4-BE49-F238E27FC236}">
                        <a16:creationId xmlns:a16="http://schemas.microsoft.com/office/drawing/2014/main" id="{61967F5D-B796-46F5-98C8-1956F2AF8E59}"/>
                      </a:ext>
                    </a:extLst>
                  </p14:cNvPr>
                  <p14:cNvContentPartPr/>
                  <p14:nvPr/>
                </p14:nvContentPartPr>
                <p14:xfrm>
                  <a:off x="3973277" y="2592394"/>
                  <a:ext cx="8280" cy="9000"/>
                </p14:xfrm>
              </p:contentPart>
            </mc:Choice>
            <mc:Fallback>
              <p:pic>
                <p:nvPicPr>
                  <p:cNvPr id="5129" name="Ink 5128">
                    <a:extLst>
                      <a:ext uri="{FF2B5EF4-FFF2-40B4-BE49-F238E27FC236}">
                        <a16:creationId xmlns:a16="http://schemas.microsoft.com/office/drawing/2014/main" id="{61967F5D-B796-46F5-98C8-1956F2AF8E59}"/>
                      </a:ext>
                    </a:extLst>
                  </p:cNvPr>
                  <p:cNvPicPr/>
                  <p:nvPr/>
                </p:nvPicPr>
                <p:blipFill>
                  <a:blip r:embed="rId60"/>
                  <a:stretch>
                    <a:fillRect/>
                  </a:stretch>
                </p:blipFill>
                <p:spPr>
                  <a:xfrm>
                    <a:off x="3910637" y="2529754"/>
                    <a:ext cx="133920" cy="134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61">
                <p14:nvContentPartPr>
                  <p14:cNvPr id="5130" name="Ink 5129">
                    <a:extLst>
                      <a:ext uri="{FF2B5EF4-FFF2-40B4-BE49-F238E27FC236}">
                        <a16:creationId xmlns:a16="http://schemas.microsoft.com/office/drawing/2014/main" id="{50450B8A-7613-4238-9D63-3DEE35FC2744}"/>
                      </a:ext>
                    </a:extLst>
                  </p14:cNvPr>
                  <p14:cNvContentPartPr/>
                  <p14:nvPr/>
                </p14:nvContentPartPr>
                <p14:xfrm>
                  <a:off x="3965717" y="2565034"/>
                  <a:ext cx="24480" cy="114840"/>
                </p14:xfrm>
              </p:contentPart>
            </mc:Choice>
            <mc:Fallback>
              <p:pic>
                <p:nvPicPr>
                  <p:cNvPr id="5130" name="Ink 5129">
                    <a:extLst>
                      <a:ext uri="{FF2B5EF4-FFF2-40B4-BE49-F238E27FC236}">
                        <a16:creationId xmlns:a16="http://schemas.microsoft.com/office/drawing/2014/main" id="{50450B8A-7613-4238-9D63-3DEE35FC2744}"/>
                      </a:ext>
                    </a:extLst>
                  </p:cNvPr>
                  <p:cNvPicPr/>
                  <p:nvPr/>
                </p:nvPicPr>
                <p:blipFill>
                  <a:blip r:embed="rId62"/>
                  <a:stretch>
                    <a:fillRect/>
                  </a:stretch>
                </p:blipFill>
                <p:spPr>
                  <a:xfrm>
                    <a:off x="3903077" y="2502034"/>
                    <a:ext cx="150120" cy="2404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5132" name="Ink 5131">
                  <a:extLst>
                    <a:ext uri="{FF2B5EF4-FFF2-40B4-BE49-F238E27FC236}">
                      <a16:creationId xmlns:a16="http://schemas.microsoft.com/office/drawing/2014/main" id="{03D14655-3463-4D9A-895D-07617826BF50}"/>
                    </a:ext>
                  </a:extLst>
                </p14:cNvPr>
                <p14:cNvContentPartPr/>
                <p14:nvPr/>
              </p14:nvContentPartPr>
              <p14:xfrm>
                <a:off x="4289717" y="2512834"/>
                <a:ext cx="21960" cy="165240"/>
              </p14:xfrm>
            </p:contentPart>
          </mc:Choice>
          <mc:Fallback>
            <p:pic>
              <p:nvPicPr>
                <p:cNvPr id="5132" name="Ink 5131">
                  <a:extLst>
                    <a:ext uri="{FF2B5EF4-FFF2-40B4-BE49-F238E27FC236}">
                      <a16:creationId xmlns:a16="http://schemas.microsoft.com/office/drawing/2014/main" id="{03D14655-3463-4D9A-895D-07617826BF5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226717" y="2449834"/>
                  <a:ext cx="14760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5133" name="Ink 5132">
                  <a:extLst>
                    <a:ext uri="{FF2B5EF4-FFF2-40B4-BE49-F238E27FC236}">
                      <a16:creationId xmlns:a16="http://schemas.microsoft.com/office/drawing/2014/main" id="{2A1D00C7-AFCB-4FCB-86E2-4FDF985EF11B}"/>
                    </a:ext>
                  </a:extLst>
                </p14:cNvPr>
                <p14:cNvContentPartPr/>
                <p14:nvPr/>
              </p14:nvContentPartPr>
              <p14:xfrm>
                <a:off x="4823237" y="2579794"/>
                <a:ext cx="98280" cy="106920"/>
              </p14:xfrm>
            </p:contentPart>
          </mc:Choice>
          <mc:Fallback>
            <p:pic>
              <p:nvPicPr>
                <p:cNvPr id="5133" name="Ink 5132">
                  <a:extLst>
                    <a:ext uri="{FF2B5EF4-FFF2-40B4-BE49-F238E27FC236}">
                      <a16:creationId xmlns:a16="http://schemas.microsoft.com/office/drawing/2014/main" id="{2A1D00C7-AFCB-4FCB-86E2-4FDF985EF11B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760597" y="2516794"/>
                  <a:ext cx="22392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134" name="Ink 5133">
                  <a:extLst>
                    <a:ext uri="{FF2B5EF4-FFF2-40B4-BE49-F238E27FC236}">
                      <a16:creationId xmlns:a16="http://schemas.microsoft.com/office/drawing/2014/main" id="{5994A45D-601A-4628-9862-61BBB652E42B}"/>
                    </a:ext>
                  </a:extLst>
                </p14:cNvPr>
                <p14:cNvContentPartPr/>
                <p14:nvPr/>
              </p14:nvContentPartPr>
              <p14:xfrm>
                <a:off x="5370797" y="2788234"/>
                <a:ext cx="101160" cy="150480"/>
              </p14:xfrm>
            </p:contentPart>
          </mc:Choice>
          <mc:Fallback>
            <p:pic>
              <p:nvPicPr>
                <p:cNvPr id="5134" name="Ink 5133">
                  <a:extLst>
                    <a:ext uri="{FF2B5EF4-FFF2-40B4-BE49-F238E27FC236}">
                      <a16:creationId xmlns:a16="http://schemas.microsoft.com/office/drawing/2014/main" id="{5994A45D-601A-4628-9862-61BBB652E42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307797" y="2725594"/>
                  <a:ext cx="2268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135" name="Ink 5134">
                  <a:extLst>
                    <a:ext uri="{FF2B5EF4-FFF2-40B4-BE49-F238E27FC236}">
                      <a16:creationId xmlns:a16="http://schemas.microsoft.com/office/drawing/2014/main" id="{60A61881-E754-4539-84D9-1AA90671644F}"/>
                    </a:ext>
                  </a:extLst>
                </p14:cNvPr>
                <p14:cNvContentPartPr/>
                <p14:nvPr/>
              </p14:nvContentPartPr>
              <p14:xfrm>
                <a:off x="5487437" y="2077234"/>
                <a:ext cx="28440" cy="73080"/>
              </p14:xfrm>
            </p:contentPart>
          </mc:Choice>
          <mc:Fallback>
            <p:pic>
              <p:nvPicPr>
                <p:cNvPr id="5135" name="Ink 5134">
                  <a:extLst>
                    <a:ext uri="{FF2B5EF4-FFF2-40B4-BE49-F238E27FC236}">
                      <a16:creationId xmlns:a16="http://schemas.microsoft.com/office/drawing/2014/main" id="{60A61881-E754-4539-84D9-1AA90671644F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424437" y="2014234"/>
                  <a:ext cx="154080" cy="198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38" name="Group 5137">
              <a:extLst>
                <a:ext uri="{FF2B5EF4-FFF2-40B4-BE49-F238E27FC236}">
                  <a16:creationId xmlns:a16="http://schemas.microsoft.com/office/drawing/2014/main" id="{C2DBD3D2-A1AA-4496-818C-1EACA4FEB3E3}"/>
                </a:ext>
              </a:extLst>
            </p:cNvPr>
            <p:cNvGrpSpPr/>
            <p:nvPr/>
          </p:nvGrpSpPr>
          <p:grpSpPr>
            <a:xfrm>
              <a:off x="5296277" y="2294674"/>
              <a:ext cx="205200" cy="104040"/>
              <a:chOff x="5296277" y="2294674"/>
              <a:chExt cx="205200" cy="1040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71">
                <p14:nvContentPartPr>
                  <p14:cNvPr id="5136" name="Ink 5135">
                    <a:extLst>
                      <a:ext uri="{FF2B5EF4-FFF2-40B4-BE49-F238E27FC236}">
                        <a16:creationId xmlns:a16="http://schemas.microsoft.com/office/drawing/2014/main" id="{3889AD0D-6604-46F3-8715-E6854EF2589F}"/>
                      </a:ext>
                    </a:extLst>
                  </p14:cNvPr>
                  <p14:cNvContentPartPr/>
                  <p14:nvPr/>
                </p14:nvContentPartPr>
                <p14:xfrm>
                  <a:off x="5477717" y="2294674"/>
                  <a:ext cx="23760" cy="62640"/>
                </p14:xfrm>
              </p:contentPart>
            </mc:Choice>
            <mc:Fallback>
              <p:pic>
                <p:nvPicPr>
                  <p:cNvPr id="5136" name="Ink 5135">
                    <a:extLst>
                      <a:ext uri="{FF2B5EF4-FFF2-40B4-BE49-F238E27FC236}">
                        <a16:creationId xmlns:a16="http://schemas.microsoft.com/office/drawing/2014/main" id="{3889AD0D-6604-46F3-8715-E6854EF2589F}"/>
                      </a:ext>
                    </a:extLst>
                  </p:cNvPr>
                  <p:cNvPicPr/>
                  <p:nvPr/>
                </p:nvPicPr>
                <p:blipFill>
                  <a:blip r:embed="rId72"/>
                  <a:stretch>
                    <a:fillRect/>
                  </a:stretch>
                </p:blipFill>
                <p:spPr>
                  <a:xfrm>
                    <a:off x="5415077" y="2231674"/>
                    <a:ext cx="149400" cy="188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3">
                <p14:nvContentPartPr>
                  <p14:cNvPr id="5137" name="Ink 5136">
                    <a:extLst>
                      <a:ext uri="{FF2B5EF4-FFF2-40B4-BE49-F238E27FC236}">
                        <a16:creationId xmlns:a16="http://schemas.microsoft.com/office/drawing/2014/main" id="{EDE68747-A4BD-4CA3-BBE8-65E8A6B7FE6B}"/>
                      </a:ext>
                    </a:extLst>
                  </p14:cNvPr>
                  <p14:cNvContentPartPr/>
                  <p14:nvPr/>
                </p14:nvContentPartPr>
                <p14:xfrm>
                  <a:off x="5296277" y="2376394"/>
                  <a:ext cx="21600" cy="22320"/>
                </p14:xfrm>
              </p:contentPart>
            </mc:Choice>
            <mc:Fallback>
              <p:pic>
                <p:nvPicPr>
                  <p:cNvPr id="5137" name="Ink 5136">
                    <a:extLst>
                      <a:ext uri="{FF2B5EF4-FFF2-40B4-BE49-F238E27FC236}">
                        <a16:creationId xmlns:a16="http://schemas.microsoft.com/office/drawing/2014/main" id="{EDE68747-A4BD-4CA3-BBE8-65E8A6B7FE6B}"/>
                      </a:ext>
                    </a:extLst>
                  </p:cNvPr>
                  <p:cNvPicPr/>
                  <p:nvPr/>
                </p:nvPicPr>
                <p:blipFill>
                  <a:blip r:embed="rId74"/>
                  <a:stretch>
                    <a:fillRect/>
                  </a:stretch>
                </p:blipFill>
                <p:spPr>
                  <a:xfrm>
                    <a:off x="5233277" y="2313394"/>
                    <a:ext cx="147240" cy="1479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141" name="Group 5140">
              <a:extLst>
                <a:ext uri="{FF2B5EF4-FFF2-40B4-BE49-F238E27FC236}">
                  <a16:creationId xmlns:a16="http://schemas.microsoft.com/office/drawing/2014/main" id="{ECA6419B-BD92-431A-BA6D-A3732FE3DD0B}"/>
                </a:ext>
              </a:extLst>
            </p:cNvPr>
            <p:cNvGrpSpPr/>
            <p:nvPr/>
          </p:nvGrpSpPr>
          <p:grpSpPr>
            <a:xfrm>
              <a:off x="4768157" y="2388274"/>
              <a:ext cx="29160" cy="34920"/>
              <a:chOff x="4768157" y="2388274"/>
              <a:chExt cx="29160" cy="349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75">
                <p14:nvContentPartPr>
                  <p14:cNvPr id="5139" name="Ink 5138">
                    <a:extLst>
                      <a:ext uri="{FF2B5EF4-FFF2-40B4-BE49-F238E27FC236}">
                        <a16:creationId xmlns:a16="http://schemas.microsoft.com/office/drawing/2014/main" id="{B5349C72-DE24-4FFD-9C78-F06961463107}"/>
                      </a:ext>
                    </a:extLst>
                  </p14:cNvPr>
                  <p14:cNvContentPartPr/>
                  <p14:nvPr/>
                </p14:nvContentPartPr>
                <p14:xfrm>
                  <a:off x="4795157" y="2394034"/>
                  <a:ext cx="2160" cy="1440"/>
                </p14:xfrm>
              </p:contentPart>
            </mc:Choice>
            <mc:Fallback>
              <p:pic>
                <p:nvPicPr>
                  <p:cNvPr id="5139" name="Ink 5138">
                    <a:extLst>
                      <a:ext uri="{FF2B5EF4-FFF2-40B4-BE49-F238E27FC236}">
                        <a16:creationId xmlns:a16="http://schemas.microsoft.com/office/drawing/2014/main" id="{B5349C72-DE24-4FFD-9C78-F06961463107}"/>
                      </a:ext>
                    </a:extLst>
                  </p:cNvPr>
                  <p:cNvPicPr/>
                  <p:nvPr/>
                </p:nvPicPr>
                <p:blipFill>
                  <a:blip r:embed="rId76"/>
                  <a:stretch>
                    <a:fillRect/>
                  </a:stretch>
                </p:blipFill>
                <p:spPr>
                  <a:xfrm>
                    <a:off x="4732517" y="2331394"/>
                    <a:ext cx="127800" cy="127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7">
                <p14:nvContentPartPr>
                  <p14:cNvPr id="5140" name="Ink 5139">
                    <a:extLst>
                      <a:ext uri="{FF2B5EF4-FFF2-40B4-BE49-F238E27FC236}">
                        <a16:creationId xmlns:a16="http://schemas.microsoft.com/office/drawing/2014/main" id="{93F5F208-A54A-4A18-9B48-B3C721344ED5}"/>
                      </a:ext>
                    </a:extLst>
                  </p14:cNvPr>
                  <p14:cNvContentPartPr/>
                  <p14:nvPr/>
                </p14:nvContentPartPr>
                <p14:xfrm>
                  <a:off x="4768157" y="2388274"/>
                  <a:ext cx="18360" cy="34920"/>
                </p14:xfrm>
              </p:contentPart>
            </mc:Choice>
            <mc:Fallback>
              <p:pic>
                <p:nvPicPr>
                  <p:cNvPr id="5140" name="Ink 5139">
                    <a:extLst>
                      <a:ext uri="{FF2B5EF4-FFF2-40B4-BE49-F238E27FC236}">
                        <a16:creationId xmlns:a16="http://schemas.microsoft.com/office/drawing/2014/main" id="{93F5F208-A54A-4A18-9B48-B3C721344ED5}"/>
                      </a:ext>
                    </a:extLst>
                  </p:cNvPr>
                  <p:cNvPicPr/>
                  <p:nvPr/>
                </p:nvPicPr>
                <p:blipFill>
                  <a:blip r:embed="rId78"/>
                  <a:stretch>
                    <a:fillRect/>
                  </a:stretch>
                </p:blipFill>
                <p:spPr>
                  <a:xfrm>
                    <a:off x="4705517" y="2325274"/>
                    <a:ext cx="144000" cy="1605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144" name="Group 5143">
              <a:extLst>
                <a:ext uri="{FF2B5EF4-FFF2-40B4-BE49-F238E27FC236}">
                  <a16:creationId xmlns:a16="http://schemas.microsoft.com/office/drawing/2014/main" id="{6650EEAD-DB46-41C5-BB25-60318D8AF5FC}"/>
                </a:ext>
              </a:extLst>
            </p:cNvPr>
            <p:cNvGrpSpPr/>
            <p:nvPr/>
          </p:nvGrpSpPr>
          <p:grpSpPr>
            <a:xfrm>
              <a:off x="7221557" y="2058874"/>
              <a:ext cx="36000" cy="298080"/>
              <a:chOff x="7221557" y="2058874"/>
              <a:chExt cx="36000" cy="2980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79">
                <p14:nvContentPartPr>
                  <p14:cNvPr id="5142" name="Ink 5141">
                    <a:extLst>
                      <a:ext uri="{FF2B5EF4-FFF2-40B4-BE49-F238E27FC236}">
                        <a16:creationId xmlns:a16="http://schemas.microsoft.com/office/drawing/2014/main" id="{A0117B2B-14B7-40E3-A3B1-D9F8D48E6D01}"/>
                      </a:ext>
                    </a:extLst>
                  </p14:cNvPr>
                  <p14:cNvContentPartPr/>
                  <p14:nvPr/>
                </p14:nvContentPartPr>
                <p14:xfrm>
                  <a:off x="7221557" y="2058874"/>
                  <a:ext cx="36000" cy="237600"/>
                </p14:xfrm>
              </p:contentPart>
            </mc:Choice>
            <mc:Fallback>
              <p:pic>
                <p:nvPicPr>
                  <p:cNvPr id="5142" name="Ink 5141">
                    <a:extLst>
                      <a:ext uri="{FF2B5EF4-FFF2-40B4-BE49-F238E27FC236}">
                        <a16:creationId xmlns:a16="http://schemas.microsoft.com/office/drawing/2014/main" id="{A0117B2B-14B7-40E3-A3B1-D9F8D48E6D01}"/>
                      </a:ext>
                    </a:extLst>
                  </p:cNvPr>
                  <p:cNvPicPr/>
                  <p:nvPr/>
                </p:nvPicPr>
                <p:blipFill>
                  <a:blip r:embed="rId80"/>
                  <a:stretch>
                    <a:fillRect/>
                  </a:stretch>
                </p:blipFill>
                <p:spPr>
                  <a:xfrm>
                    <a:off x="7158557" y="1995874"/>
                    <a:ext cx="161640" cy="36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1">
                <p14:nvContentPartPr>
                  <p14:cNvPr id="5143" name="Ink 5142">
                    <a:extLst>
                      <a:ext uri="{FF2B5EF4-FFF2-40B4-BE49-F238E27FC236}">
                        <a16:creationId xmlns:a16="http://schemas.microsoft.com/office/drawing/2014/main" id="{3D062DD5-24AF-4EF7-8B81-BCC134F13853}"/>
                      </a:ext>
                    </a:extLst>
                  </p14:cNvPr>
                  <p14:cNvContentPartPr/>
                  <p14:nvPr/>
                </p14:nvContentPartPr>
                <p14:xfrm>
                  <a:off x="7236677" y="2281354"/>
                  <a:ext cx="17280" cy="75600"/>
                </p14:xfrm>
              </p:contentPart>
            </mc:Choice>
            <mc:Fallback>
              <p:pic>
                <p:nvPicPr>
                  <p:cNvPr id="5143" name="Ink 5142">
                    <a:extLst>
                      <a:ext uri="{FF2B5EF4-FFF2-40B4-BE49-F238E27FC236}">
                        <a16:creationId xmlns:a16="http://schemas.microsoft.com/office/drawing/2014/main" id="{3D062DD5-24AF-4EF7-8B81-BCC134F13853}"/>
                      </a:ext>
                    </a:extLst>
                  </p:cNvPr>
                  <p:cNvPicPr/>
                  <p:nvPr/>
                </p:nvPicPr>
                <p:blipFill>
                  <a:blip r:embed="rId82"/>
                  <a:stretch>
                    <a:fillRect/>
                  </a:stretch>
                </p:blipFill>
                <p:spPr>
                  <a:xfrm>
                    <a:off x="7174037" y="2218714"/>
                    <a:ext cx="142920" cy="201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148" name="Group 5147">
              <a:extLst>
                <a:ext uri="{FF2B5EF4-FFF2-40B4-BE49-F238E27FC236}">
                  <a16:creationId xmlns:a16="http://schemas.microsoft.com/office/drawing/2014/main" id="{8B886791-118E-4F69-80C6-0EE30FEA6653}"/>
                </a:ext>
              </a:extLst>
            </p:cNvPr>
            <p:cNvGrpSpPr/>
            <p:nvPr/>
          </p:nvGrpSpPr>
          <p:grpSpPr>
            <a:xfrm>
              <a:off x="6937157" y="2466754"/>
              <a:ext cx="323280" cy="1972080"/>
              <a:chOff x="6937157" y="2466754"/>
              <a:chExt cx="323280" cy="19720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83">
                <p14:nvContentPartPr>
                  <p14:cNvPr id="5145" name="Ink 5144">
                    <a:extLst>
                      <a:ext uri="{FF2B5EF4-FFF2-40B4-BE49-F238E27FC236}">
                        <a16:creationId xmlns:a16="http://schemas.microsoft.com/office/drawing/2014/main" id="{A9F8AF3D-8A12-43FD-9033-1FE82125CA87}"/>
                      </a:ext>
                    </a:extLst>
                  </p14:cNvPr>
                  <p14:cNvContentPartPr/>
                  <p14:nvPr/>
                </p14:nvContentPartPr>
                <p14:xfrm>
                  <a:off x="7206077" y="2466754"/>
                  <a:ext cx="54360" cy="1972080"/>
                </p14:xfrm>
              </p:contentPart>
            </mc:Choice>
            <mc:Fallback>
              <p:pic>
                <p:nvPicPr>
                  <p:cNvPr id="5145" name="Ink 5144">
                    <a:extLst>
                      <a:ext uri="{FF2B5EF4-FFF2-40B4-BE49-F238E27FC236}">
                        <a16:creationId xmlns:a16="http://schemas.microsoft.com/office/drawing/2014/main" id="{A9F8AF3D-8A12-43FD-9033-1FE82125CA87}"/>
                      </a:ext>
                    </a:extLst>
                  </p:cNvPr>
                  <p:cNvPicPr/>
                  <p:nvPr/>
                </p:nvPicPr>
                <p:blipFill>
                  <a:blip r:embed="rId84"/>
                  <a:stretch>
                    <a:fillRect/>
                  </a:stretch>
                </p:blipFill>
                <p:spPr>
                  <a:xfrm>
                    <a:off x="7143077" y="2404114"/>
                    <a:ext cx="180000" cy="209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5">
                <p14:nvContentPartPr>
                  <p14:cNvPr id="5146" name="Ink 5145">
                    <a:extLst>
                      <a:ext uri="{FF2B5EF4-FFF2-40B4-BE49-F238E27FC236}">
                        <a16:creationId xmlns:a16="http://schemas.microsoft.com/office/drawing/2014/main" id="{BACD61F4-ED44-4381-99AC-B072327B0117}"/>
                      </a:ext>
                    </a:extLst>
                  </p14:cNvPr>
                  <p14:cNvContentPartPr/>
                  <p14:nvPr/>
                </p14:nvContentPartPr>
                <p14:xfrm>
                  <a:off x="6937157" y="2727754"/>
                  <a:ext cx="142920" cy="160200"/>
                </p14:xfrm>
              </p:contentPart>
            </mc:Choice>
            <mc:Fallback>
              <p:pic>
                <p:nvPicPr>
                  <p:cNvPr id="5146" name="Ink 5145">
                    <a:extLst>
                      <a:ext uri="{FF2B5EF4-FFF2-40B4-BE49-F238E27FC236}">
                        <a16:creationId xmlns:a16="http://schemas.microsoft.com/office/drawing/2014/main" id="{BACD61F4-ED44-4381-99AC-B072327B0117}"/>
                      </a:ext>
                    </a:extLst>
                  </p:cNvPr>
                  <p:cNvPicPr/>
                  <p:nvPr/>
                </p:nvPicPr>
                <p:blipFill>
                  <a:blip r:embed="rId86"/>
                  <a:stretch>
                    <a:fillRect/>
                  </a:stretch>
                </p:blipFill>
                <p:spPr>
                  <a:xfrm>
                    <a:off x="6874517" y="2664754"/>
                    <a:ext cx="268560" cy="2858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147" name="Ink 5146">
                  <a:extLst>
                    <a:ext uri="{FF2B5EF4-FFF2-40B4-BE49-F238E27FC236}">
                      <a16:creationId xmlns:a16="http://schemas.microsoft.com/office/drawing/2014/main" id="{C8680D0E-C832-44EC-96FA-64BB991B62BD}"/>
                    </a:ext>
                  </a:extLst>
                </p14:cNvPr>
                <p14:cNvContentPartPr/>
                <p14:nvPr/>
              </p14:nvContentPartPr>
              <p14:xfrm>
                <a:off x="7697477" y="2728114"/>
                <a:ext cx="104400" cy="70560"/>
              </p14:xfrm>
            </p:contentPart>
          </mc:Choice>
          <mc:Fallback>
            <p:pic>
              <p:nvPicPr>
                <p:cNvPr id="5147" name="Ink 5146">
                  <a:extLst>
                    <a:ext uri="{FF2B5EF4-FFF2-40B4-BE49-F238E27FC236}">
                      <a16:creationId xmlns:a16="http://schemas.microsoft.com/office/drawing/2014/main" id="{C8680D0E-C832-44EC-96FA-64BB991B62BD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634477" y="2665114"/>
                  <a:ext cx="2300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5149" name="Ink 5148">
                  <a:extLst>
                    <a:ext uri="{FF2B5EF4-FFF2-40B4-BE49-F238E27FC236}">
                      <a16:creationId xmlns:a16="http://schemas.microsoft.com/office/drawing/2014/main" id="{7A31E22E-D2CF-4AAD-80C8-EC982194EBDE}"/>
                    </a:ext>
                  </a:extLst>
                </p14:cNvPr>
                <p14:cNvContentPartPr/>
                <p14:nvPr/>
              </p14:nvContentPartPr>
              <p14:xfrm>
                <a:off x="7993397" y="2800474"/>
                <a:ext cx="100080" cy="173880"/>
              </p14:xfrm>
            </p:contentPart>
          </mc:Choice>
          <mc:Fallback>
            <p:pic>
              <p:nvPicPr>
                <p:cNvPr id="5149" name="Ink 5148">
                  <a:extLst>
                    <a:ext uri="{FF2B5EF4-FFF2-40B4-BE49-F238E27FC236}">
                      <a16:creationId xmlns:a16="http://schemas.microsoft.com/office/drawing/2014/main" id="{7A31E22E-D2CF-4AAD-80C8-EC982194EBDE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930397" y="2737474"/>
                  <a:ext cx="22572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150" name="Ink 5149">
                  <a:extLst>
                    <a:ext uri="{FF2B5EF4-FFF2-40B4-BE49-F238E27FC236}">
                      <a16:creationId xmlns:a16="http://schemas.microsoft.com/office/drawing/2014/main" id="{1F6C87FA-5A82-470A-B9FD-4EF7290A93BD}"/>
                    </a:ext>
                  </a:extLst>
                </p14:cNvPr>
                <p14:cNvContentPartPr/>
                <p14:nvPr/>
              </p14:nvContentPartPr>
              <p14:xfrm>
                <a:off x="8103197" y="2111434"/>
                <a:ext cx="33480" cy="92880"/>
              </p14:xfrm>
            </p:contentPart>
          </mc:Choice>
          <mc:Fallback>
            <p:pic>
              <p:nvPicPr>
                <p:cNvPr id="5150" name="Ink 5149">
                  <a:extLst>
                    <a:ext uri="{FF2B5EF4-FFF2-40B4-BE49-F238E27FC236}">
                      <a16:creationId xmlns:a16="http://schemas.microsoft.com/office/drawing/2014/main" id="{1F6C87FA-5A82-470A-B9FD-4EF7290A93BD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040557" y="2048794"/>
                  <a:ext cx="1591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5151" name="Ink 5150">
                  <a:extLst>
                    <a:ext uri="{FF2B5EF4-FFF2-40B4-BE49-F238E27FC236}">
                      <a16:creationId xmlns:a16="http://schemas.microsoft.com/office/drawing/2014/main" id="{31AD866A-5797-4D22-84DC-54BF1453A5E7}"/>
                    </a:ext>
                  </a:extLst>
                </p14:cNvPr>
                <p14:cNvContentPartPr/>
                <p14:nvPr/>
              </p14:nvContentPartPr>
              <p14:xfrm>
                <a:off x="7231997" y="4453594"/>
                <a:ext cx="47160" cy="76680"/>
              </p14:xfrm>
            </p:contentPart>
          </mc:Choice>
          <mc:Fallback>
            <p:pic>
              <p:nvPicPr>
                <p:cNvPr id="5151" name="Ink 5150">
                  <a:extLst>
                    <a:ext uri="{FF2B5EF4-FFF2-40B4-BE49-F238E27FC236}">
                      <a16:creationId xmlns:a16="http://schemas.microsoft.com/office/drawing/2014/main" id="{31AD866A-5797-4D22-84DC-54BF1453A5E7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169357" y="4390594"/>
                  <a:ext cx="172800" cy="202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59" name="Group 5158">
              <a:extLst>
                <a:ext uri="{FF2B5EF4-FFF2-40B4-BE49-F238E27FC236}">
                  <a16:creationId xmlns:a16="http://schemas.microsoft.com/office/drawing/2014/main" id="{EA8BDCDF-01ED-4853-A6DB-41515310A790}"/>
                </a:ext>
              </a:extLst>
            </p:cNvPr>
            <p:cNvGrpSpPr/>
            <p:nvPr/>
          </p:nvGrpSpPr>
          <p:grpSpPr>
            <a:xfrm>
              <a:off x="7226237" y="4775074"/>
              <a:ext cx="198360" cy="2083320"/>
              <a:chOff x="7226237" y="4775074"/>
              <a:chExt cx="198360" cy="20833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95">
                <p14:nvContentPartPr>
                  <p14:cNvPr id="5152" name="Ink 5151">
                    <a:extLst>
                      <a:ext uri="{FF2B5EF4-FFF2-40B4-BE49-F238E27FC236}">
                        <a16:creationId xmlns:a16="http://schemas.microsoft.com/office/drawing/2014/main" id="{6164D7BC-22EC-4E78-82DB-36A743859F18}"/>
                      </a:ext>
                    </a:extLst>
                  </p14:cNvPr>
                  <p14:cNvContentPartPr/>
                  <p14:nvPr/>
                </p14:nvContentPartPr>
                <p14:xfrm>
                  <a:off x="7226237" y="4775074"/>
                  <a:ext cx="30240" cy="1110600"/>
                </p14:xfrm>
              </p:contentPart>
            </mc:Choice>
            <mc:Fallback>
              <p:pic>
                <p:nvPicPr>
                  <p:cNvPr id="5152" name="Ink 5151">
                    <a:extLst>
                      <a:ext uri="{FF2B5EF4-FFF2-40B4-BE49-F238E27FC236}">
                        <a16:creationId xmlns:a16="http://schemas.microsoft.com/office/drawing/2014/main" id="{6164D7BC-22EC-4E78-82DB-36A743859F18}"/>
                      </a:ext>
                    </a:extLst>
                  </p:cNvPr>
                  <p:cNvPicPr/>
                  <p:nvPr/>
                </p:nvPicPr>
                <p:blipFill>
                  <a:blip r:embed="rId96"/>
                  <a:stretch>
                    <a:fillRect/>
                  </a:stretch>
                </p:blipFill>
                <p:spPr>
                  <a:xfrm>
                    <a:off x="7163237" y="4712074"/>
                    <a:ext cx="155880" cy="1236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7">
                <p14:nvContentPartPr>
                  <p14:cNvPr id="5153" name="Ink 5152">
                    <a:extLst>
                      <a:ext uri="{FF2B5EF4-FFF2-40B4-BE49-F238E27FC236}">
                        <a16:creationId xmlns:a16="http://schemas.microsoft.com/office/drawing/2014/main" id="{32F1578D-B2FF-4CEA-93C7-1441637CED41}"/>
                      </a:ext>
                    </a:extLst>
                  </p14:cNvPr>
                  <p14:cNvContentPartPr/>
                  <p14:nvPr/>
                </p14:nvContentPartPr>
                <p14:xfrm>
                  <a:off x="7230557" y="6306514"/>
                  <a:ext cx="25560" cy="551880"/>
                </p14:xfrm>
              </p:contentPart>
            </mc:Choice>
            <mc:Fallback>
              <p:pic>
                <p:nvPicPr>
                  <p:cNvPr id="5153" name="Ink 5152">
                    <a:extLst>
                      <a:ext uri="{FF2B5EF4-FFF2-40B4-BE49-F238E27FC236}">
                        <a16:creationId xmlns:a16="http://schemas.microsoft.com/office/drawing/2014/main" id="{32F1578D-B2FF-4CEA-93C7-1441637CED41}"/>
                      </a:ext>
                    </a:extLst>
                  </p:cNvPr>
                  <p:cNvPicPr/>
                  <p:nvPr/>
                </p:nvPicPr>
                <p:blipFill>
                  <a:blip r:embed="rId98"/>
                  <a:stretch>
                    <a:fillRect/>
                  </a:stretch>
                </p:blipFill>
                <p:spPr>
                  <a:xfrm>
                    <a:off x="7167917" y="6243514"/>
                    <a:ext cx="151200" cy="677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9">
                <p14:nvContentPartPr>
                  <p14:cNvPr id="5156" name="Ink 5155">
                    <a:extLst>
                      <a:ext uri="{FF2B5EF4-FFF2-40B4-BE49-F238E27FC236}">
                        <a16:creationId xmlns:a16="http://schemas.microsoft.com/office/drawing/2014/main" id="{99C43FD2-7240-4AB5-A14F-CF3304290A47}"/>
                      </a:ext>
                    </a:extLst>
                  </p14:cNvPr>
                  <p14:cNvContentPartPr/>
                  <p14:nvPr/>
                </p14:nvContentPartPr>
                <p14:xfrm>
                  <a:off x="7250717" y="5900074"/>
                  <a:ext cx="18360" cy="316080"/>
                </p14:xfrm>
              </p:contentPart>
            </mc:Choice>
            <mc:Fallback>
              <p:pic>
                <p:nvPicPr>
                  <p:cNvPr id="5156" name="Ink 5155">
                    <a:extLst>
                      <a:ext uri="{FF2B5EF4-FFF2-40B4-BE49-F238E27FC236}">
                        <a16:creationId xmlns:a16="http://schemas.microsoft.com/office/drawing/2014/main" id="{99C43FD2-7240-4AB5-A14F-CF3304290A47}"/>
                      </a:ext>
                    </a:extLst>
                  </p:cNvPr>
                  <p:cNvPicPr/>
                  <p:nvPr/>
                </p:nvPicPr>
                <p:blipFill>
                  <a:blip r:embed="rId100"/>
                  <a:stretch>
                    <a:fillRect/>
                  </a:stretch>
                </p:blipFill>
                <p:spPr>
                  <a:xfrm>
                    <a:off x="7188077" y="5837434"/>
                    <a:ext cx="144000" cy="441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1">
                <p14:nvContentPartPr>
                  <p14:cNvPr id="5158" name="Ink 5157">
                    <a:extLst>
                      <a:ext uri="{FF2B5EF4-FFF2-40B4-BE49-F238E27FC236}">
                        <a16:creationId xmlns:a16="http://schemas.microsoft.com/office/drawing/2014/main" id="{C7706452-CE3D-492E-90A5-9CE3B834B934}"/>
                      </a:ext>
                    </a:extLst>
                  </p14:cNvPr>
                  <p14:cNvContentPartPr/>
                  <p14:nvPr/>
                </p14:nvContentPartPr>
                <p14:xfrm>
                  <a:off x="7378877" y="6294994"/>
                  <a:ext cx="45720" cy="93240"/>
                </p14:xfrm>
              </p:contentPart>
            </mc:Choice>
            <mc:Fallback>
              <p:pic>
                <p:nvPicPr>
                  <p:cNvPr id="5158" name="Ink 5157">
                    <a:extLst>
                      <a:ext uri="{FF2B5EF4-FFF2-40B4-BE49-F238E27FC236}">
                        <a16:creationId xmlns:a16="http://schemas.microsoft.com/office/drawing/2014/main" id="{C7706452-CE3D-492E-90A5-9CE3B834B934}"/>
                      </a:ext>
                    </a:extLst>
                  </p:cNvPr>
                  <p:cNvPicPr/>
                  <p:nvPr/>
                </p:nvPicPr>
                <p:blipFill>
                  <a:blip r:embed="rId102"/>
                  <a:stretch>
                    <a:fillRect/>
                  </a:stretch>
                </p:blipFill>
                <p:spPr>
                  <a:xfrm>
                    <a:off x="7315877" y="6232354"/>
                    <a:ext cx="171360" cy="2188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5160" name="Ink 5159">
                  <a:extLst>
                    <a:ext uri="{FF2B5EF4-FFF2-40B4-BE49-F238E27FC236}">
                      <a16:creationId xmlns:a16="http://schemas.microsoft.com/office/drawing/2014/main" id="{FB6237DF-9E31-4A54-B6EC-472371A74473}"/>
                    </a:ext>
                  </a:extLst>
                </p14:cNvPr>
                <p14:cNvContentPartPr/>
                <p14:nvPr/>
              </p14:nvContentPartPr>
              <p14:xfrm>
                <a:off x="6709637" y="6352594"/>
                <a:ext cx="55800" cy="130680"/>
              </p14:xfrm>
            </p:contentPart>
          </mc:Choice>
          <mc:Fallback>
            <p:pic>
              <p:nvPicPr>
                <p:cNvPr id="5160" name="Ink 5159">
                  <a:extLst>
                    <a:ext uri="{FF2B5EF4-FFF2-40B4-BE49-F238E27FC236}">
                      <a16:creationId xmlns:a16="http://schemas.microsoft.com/office/drawing/2014/main" id="{FB6237DF-9E31-4A54-B6EC-472371A74473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646997" y="6289954"/>
                  <a:ext cx="1814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5161" name="Ink 5160">
                  <a:extLst>
                    <a:ext uri="{FF2B5EF4-FFF2-40B4-BE49-F238E27FC236}">
                      <a16:creationId xmlns:a16="http://schemas.microsoft.com/office/drawing/2014/main" id="{1BD2DCC8-B9EE-4128-81C6-AB1F429D22DC}"/>
                    </a:ext>
                  </a:extLst>
                </p14:cNvPr>
                <p14:cNvContentPartPr/>
                <p14:nvPr/>
              </p14:nvContentPartPr>
              <p14:xfrm>
                <a:off x="7859837" y="6477874"/>
                <a:ext cx="24120" cy="146520"/>
              </p14:xfrm>
            </p:contentPart>
          </mc:Choice>
          <mc:Fallback>
            <p:pic>
              <p:nvPicPr>
                <p:cNvPr id="5161" name="Ink 5160">
                  <a:extLst>
                    <a:ext uri="{FF2B5EF4-FFF2-40B4-BE49-F238E27FC236}">
                      <a16:creationId xmlns:a16="http://schemas.microsoft.com/office/drawing/2014/main" id="{1BD2DCC8-B9EE-4128-81C6-AB1F429D22DC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796837" y="6415234"/>
                  <a:ext cx="14976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5162" name="Ink 5161">
                  <a:extLst>
                    <a:ext uri="{FF2B5EF4-FFF2-40B4-BE49-F238E27FC236}">
                      <a16:creationId xmlns:a16="http://schemas.microsoft.com/office/drawing/2014/main" id="{5059BB6A-EE05-4934-BB60-8A84C07DC515}"/>
                    </a:ext>
                  </a:extLst>
                </p14:cNvPr>
                <p14:cNvContentPartPr/>
                <p14:nvPr/>
              </p14:nvContentPartPr>
              <p14:xfrm>
                <a:off x="8171957" y="6259714"/>
                <a:ext cx="138240" cy="371520"/>
              </p14:xfrm>
            </p:contentPart>
          </mc:Choice>
          <mc:Fallback>
            <p:pic>
              <p:nvPicPr>
                <p:cNvPr id="5162" name="Ink 5161">
                  <a:extLst>
                    <a:ext uri="{FF2B5EF4-FFF2-40B4-BE49-F238E27FC236}">
                      <a16:creationId xmlns:a16="http://schemas.microsoft.com/office/drawing/2014/main" id="{5059BB6A-EE05-4934-BB60-8A84C07DC515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8109317" y="6197074"/>
                  <a:ext cx="263880" cy="49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5163" name="Ink 5162">
                  <a:extLst>
                    <a:ext uri="{FF2B5EF4-FFF2-40B4-BE49-F238E27FC236}">
                      <a16:creationId xmlns:a16="http://schemas.microsoft.com/office/drawing/2014/main" id="{2AC04329-446A-41D4-97EE-9149894339F5}"/>
                    </a:ext>
                  </a:extLst>
                </p14:cNvPr>
                <p14:cNvContentPartPr/>
                <p14:nvPr/>
              </p14:nvContentPartPr>
              <p14:xfrm>
                <a:off x="7832477" y="5636194"/>
                <a:ext cx="11160" cy="133920"/>
              </p14:xfrm>
            </p:contentPart>
          </mc:Choice>
          <mc:Fallback>
            <p:pic>
              <p:nvPicPr>
                <p:cNvPr id="5163" name="Ink 5162">
                  <a:extLst>
                    <a:ext uri="{FF2B5EF4-FFF2-40B4-BE49-F238E27FC236}">
                      <a16:creationId xmlns:a16="http://schemas.microsoft.com/office/drawing/2014/main" id="{2AC04329-446A-41D4-97EE-9149894339F5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7769837" y="5573194"/>
                  <a:ext cx="1368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5164" name="Ink 5163">
                  <a:extLst>
                    <a:ext uri="{FF2B5EF4-FFF2-40B4-BE49-F238E27FC236}">
                      <a16:creationId xmlns:a16="http://schemas.microsoft.com/office/drawing/2014/main" id="{81BBC447-11B5-44D2-935A-C1FBCFA2A3E2}"/>
                    </a:ext>
                  </a:extLst>
                </p14:cNvPr>
                <p14:cNvContentPartPr/>
                <p14:nvPr/>
              </p14:nvContentPartPr>
              <p14:xfrm>
                <a:off x="5907917" y="6054154"/>
                <a:ext cx="5040" cy="178200"/>
              </p14:xfrm>
            </p:contentPart>
          </mc:Choice>
          <mc:Fallback>
            <p:pic>
              <p:nvPicPr>
                <p:cNvPr id="5164" name="Ink 5163">
                  <a:extLst>
                    <a:ext uri="{FF2B5EF4-FFF2-40B4-BE49-F238E27FC236}">
                      <a16:creationId xmlns:a16="http://schemas.microsoft.com/office/drawing/2014/main" id="{81BBC447-11B5-44D2-935A-C1FBCFA2A3E2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5844917" y="5991514"/>
                  <a:ext cx="13068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5165" name="Ink 5164">
                  <a:extLst>
                    <a:ext uri="{FF2B5EF4-FFF2-40B4-BE49-F238E27FC236}">
                      <a16:creationId xmlns:a16="http://schemas.microsoft.com/office/drawing/2014/main" id="{86CDB2CF-3E50-45D0-A703-FEC14216FD87}"/>
                    </a:ext>
                  </a:extLst>
                </p14:cNvPr>
                <p14:cNvContentPartPr/>
                <p14:nvPr/>
              </p14:nvContentPartPr>
              <p14:xfrm>
                <a:off x="5637917" y="6365914"/>
                <a:ext cx="68400" cy="110880"/>
              </p14:xfrm>
            </p:contentPart>
          </mc:Choice>
          <mc:Fallback>
            <p:pic>
              <p:nvPicPr>
                <p:cNvPr id="5165" name="Ink 5164">
                  <a:extLst>
                    <a:ext uri="{FF2B5EF4-FFF2-40B4-BE49-F238E27FC236}">
                      <a16:creationId xmlns:a16="http://schemas.microsoft.com/office/drawing/2014/main" id="{86CDB2CF-3E50-45D0-A703-FEC14216FD87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574917" y="6302914"/>
                  <a:ext cx="19404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5166" name="Ink 5165">
                  <a:extLst>
                    <a:ext uri="{FF2B5EF4-FFF2-40B4-BE49-F238E27FC236}">
                      <a16:creationId xmlns:a16="http://schemas.microsoft.com/office/drawing/2014/main" id="{44163748-BB34-430E-A4C1-4FF07D08B86D}"/>
                    </a:ext>
                  </a:extLst>
                </p14:cNvPr>
                <p14:cNvContentPartPr/>
                <p14:nvPr/>
              </p14:nvContentPartPr>
              <p14:xfrm>
                <a:off x="5502917" y="5419114"/>
                <a:ext cx="138240" cy="187920"/>
              </p14:xfrm>
            </p:contentPart>
          </mc:Choice>
          <mc:Fallback>
            <p:pic>
              <p:nvPicPr>
                <p:cNvPr id="5166" name="Ink 5165">
                  <a:extLst>
                    <a:ext uri="{FF2B5EF4-FFF2-40B4-BE49-F238E27FC236}">
                      <a16:creationId xmlns:a16="http://schemas.microsoft.com/office/drawing/2014/main" id="{44163748-BB34-430E-A4C1-4FF07D08B86D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439917" y="5356474"/>
                  <a:ext cx="2638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5167" name="Ink 5166">
                  <a:extLst>
                    <a:ext uri="{FF2B5EF4-FFF2-40B4-BE49-F238E27FC236}">
                      <a16:creationId xmlns:a16="http://schemas.microsoft.com/office/drawing/2014/main" id="{94227CDA-F533-4689-A7EF-956E956E5B1B}"/>
                    </a:ext>
                  </a:extLst>
                </p14:cNvPr>
                <p14:cNvContentPartPr/>
                <p14:nvPr/>
              </p14:nvContentPartPr>
              <p14:xfrm>
                <a:off x="5577077" y="5058754"/>
                <a:ext cx="37440" cy="137520"/>
              </p14:xfrm>
            </p:contentPart>
          </mc:Choice>
          <mc:Fallback>
            <p:pic>
              <p:nvPicPr>
                <p:cNvPr id="5167" name="Ink 5166">
                  <a:extLst>
                    <a:ext uri="{FF2B5EF4-FFF2-40B4-BE49-F238E27FC236}">
                      <a16:creationId xmlns:a16="http://schemas.microsoft.com/office/drawing/2014/main" id="{94227CDA-F533-4689-A7EF-956E956E5B1B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514077" y="4995754"/>
                  <a:ext cx="163080" cy="26316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72" name="Group 5171">
              <a:extLst>
                <a:ext uri="{FF2B5EF4-FFF2-40B4-BE49-F238E27FC236}">
                  <a16:creationId xmlns:a16="http://schemas.microsoft.com/office/drawing/2014/main" id="{25FBF950-6FF0-448C-AB5B-BA0363F2117C}"/>
                </a:ext>
              </a:extLst>
            </p:cNvPr>
            <p:cNvGrpSpPr/>
            <p:nvPr/>
          </p:nvGrpSpPr>
          <p:grpSpPr>
            <a:xfrm>
              <a:off x="3644237" y="4800634"/>
              <a:ext cx="149400" cy="366840"/>
              <a:chOff x="3644237" y="4800634"/>
              <a:chExt cx="149400" cy="3668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19">
                <p14:nvContentPartPr>
                  <p14:cNvPr id="5170" name="Ink 5169">
                    <a:extLst>
                      <a:ext uri="{FF2B5EF4-FFF2-40B4-BE49-F238E27FC236}">
                        <a16:creationId xmlns:a16="http://schemas.microsoft.com/office/drawing/2014/main" id="{385A41E7-B86C-4FD6-B5AD-6F728474BBD6}"/>
                      </a:ext>
                    </a:extLst>
                  </p14:cNvPr>
                  <p14:cNvContentPartPr/>
                  <p14:nvPr/>
                </p14:nvContentPartPr>
                <p14:xfrm>
                  <a:off x="3644237" y="4800634"/>
                  <a:ext cx="149400" cy="76320"/>
                </p14:xfrm>
              </p:contentPart>
            </mc:Choice>
            <mc:Fallback>
              <p:pic>
                <p:nvPicPr>
                  <p:cNvPr id="5170" name="Ink 5169">
                    <a:extLst>
                      <a:ext uri="{FF2B5EF4-FFF2-40B4-BE49-F238E27FC236}">
                        <a16:creationId xmlns:a16="http://schemas.microsoft.com/office/drawing/2014/main" id="{385A41E7-B86C-4FD6-B5AD-6F728474BBD6}"/>
                      </a:ext>
                    </a:extLst>
                  </p:cNvPr>
                  <p:cNvPicPr/>
                  <p:nvPr/>
                </p:nvPicPr>
                <p:blipFill>
                  <a:blip r:embed="rId120"/>
                  <a:stretch>
                    <a:fillRect/>
                  </a:stretch>
                </p:blipFill>
                <p:spPr>
                  <a:xfrm>
                    <a:off x="3581597" y="4737994"/>
                    <a:ext cx="275040" cy="201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1">
                <p14:nvContentPartPr>
                  <p14:cNvPr id="5171" name="Ink 5170">
                    <a:extLst>
                      <a:ext uri="{FF2B5EF4-FFF2-40B4-BE49-F238E27FC236}">
                        <a16:creationId xmlns:a16="http://schemas.microsoft.com/office/drawing/2014/main" id="{C1EE8427-1B74-4382-94B3-71AC46CC48B8}"/>
                      </a:ext>
                    </a:extLst>
                  </p14:cNvPr>
                  <p14:cNvContentPartPr/>
                  <p14:nvPr/>
                </p14:nvContentPartPr>
                <p14:xfrm>
                  <a:off x="3728477" y="5026354"/>
                  <a:ext cx="64080" cy="141120"/>
                </p14:xfrm>
              </p:contentPart>
            </mc:Choice>
            <mc:Fallback>
              <p:pic>
                <p:nvPicPr>
                  <p:cNvPr id="5171" name="Ink 5170">
                    <a:extLst>
                      <a:ext uri="{FF2B5EF4-FFF2-40B4-BE49-F238E27FC236}">
                        <a16:creationId xmlns:a16="http://schemas.microsoft.com/office/drawing/2014/main" id="{C1EE8427-1B74-4382-94B3-71AC46CC48B8}"/>
                      </a:ext>
                    </a:extLst>
                  </p:cNvPr>
                  <p:cNvPicPr/>
                  <p:nvPr/>
                </p:nvPicPr>
                <p:blipFill>
                  <a:blip r:embed="rId122"/>
                  <a:stretch>
                    <a:fillRect/>
                  </a:stretch>
                </p:blipFill>
                <p:spPr>
                  <a:xfrm>
                    <a:off x="3665837" y="4963714"/>
                    <a:ext cx="189720" cy="26676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5174" name="Ink 5173">
                  <a:extLst>
                    <a:ext uri="{FF2B5EF4-FFF2-40B4-BE49-F238E27FC236}">
                      <a16:creationId xmlns:a16="http://schemas.microsoft.com/office/drawing/2014/main" id="{EB84A6B3-AFA6-4B5B-B0D2-2394447C69D4}"/>
                    </a:ext>
                  </a:extLst>
                </p14:cNvPr>
                <p14:cNvContentPartPr/>
                <p14:nvPr/>
              </p14:nvContentPartPr>
              <p14:xfrm>
                <a:off x="4079117" y="4438474"/>
                <a:ext cx="38880" cy="196560"/>
              </p14:xfrm>
            </p:contentPart>
          </mc:Choice>
          <mc:Fallback>
            <p:pic>
              <p:nvPicPr>
                <p:cNvPr id="5174" name="Ink 5173">
                  <a:extLst>
                    <a:ext uri="{FF2B5EF4-FFF2-40B4-BE49-F238E27FC236}">
                      <a16:creationId xmlns:a16="http://schemas.microsoft.com/office/drawing/2014/main" id="{EB84A6B3-AFA6-4B5B-B0D2-2394447C69D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4016477" y="4375834"/>
                  <a:ext cx="16452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5175" name="Ink 5174">
                  <a:extLst>
                    <a:ext uri="{FF2B5EF4-FFF2-40B4-BE49-F238E27FC236}">
                      <a16:creationId xmlns:a16="http://schemas.microsoft.com/office/drawing/2014/main" id="{33BC7C5F-9822-4309-B0B0-B4622EE0EC21}"/>
                    </a:ext>
                  </a:extLst>
                </p14:cNvPr>
                <p14:cNvContentPartPr/>
                <p14:nvPr/>
              </p14:nvContentPartPr>
              <p14:xfrm>
                <a:off x="3670877" y="4367914"/>
                <a:ext cx="114480" cy="57240"/>
              </p14:xfrm>
            </p:contentPart>
          </mc:Choice>
          <mc:Fallback>
            <p:pic>
              <p:nvPicPr>
                <p:cNvPr id="5175" name="Ink 5174">
                  <a:extLst>
                    <a:ext uri="{FF2B5EF4-FFF2-40B4-BE49-F238E27FC236}">
                      <a16:creationId xmlns:a16="http://schemas.microsoft.com/office/drawing/2014/main" id="{33BC7C5F-9822-4309-B0B0-B4622EE0EC21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608237" y="4305274"/>
                  <a:ext cx="240120" cy="1828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79" name="Group 5178">
              <a:extLst>
                <a:ext uri="{FF2B5EF4-FFF2-40B4-BE49-F238E27FC236}">
                  <a16:creationId xmlns:a16="http://schemas.microsoft.com/office/drawing/2014/main" id="{D440DE23-BAB3-4338-B668-1EE40623E153}"/>
                </a:ext>
              </a:extLst>
            </p:cNvPr>
            <p:cNvGrpSpPr/>
            <p:nvPr/>
          </p:nvGrpSpPr>
          <p:grpSpPr>
            <a:xfrm>
              <a:off x="3237077" y="4420834"/>
              <a:ext cx="154800" cy="158400"/>
              <a:chOff x="3237077" y="4420834"/>
              <a:chExt cx="154800" cy="15840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27">
                <p14:nvContentPartPr>
                  <p14:cNvPr id="5177" name="Ink 5176">
                    <a:extLst>
                      <a:ext uri="{FF2B5EF4-FFF2-40B4-BE49-F238E27FC236}">
                        <a16:creationId xmlns:a16="http://schemas.microsoft.com/office/drawing/2014/main" id="{2E7FC026-310A-45D2-8517-143EFA2FDBB2}"/>
                      </a:ext>
                    </a:extLst>
                  </p14:cNvPr>
                  <p14:cNvContentPartPr/>
                  <p14:nvPr/>
                </p14:nvContentPartPr>
                <p14:xfrm>
                  <a:off x="3293597" y="4521274"/>
                  <a:ext cx="98280" cy="57960"/>
                </p14:xfrm>
              </p:contentPart>
            </mc:Choice>
            <mc:Fallback>
              <p:pic>
                <p:nvPicPr>
                  <p:cNvPr id="5177" name="Ink 5176">
                    <a:extLst>
                      <a:ext uri="{FF2B5EF4-FFF2-40B4-BE49-F238E27FC236}">
                        <a16:creationId xmlns:a16="http://schemas.microsoft.com/office/drawing/2014/main" id="{2E7FC026-310A-45D2-8517-143EFA2FDBB2}"/>
                      </a:ext>
                    </a:extLst>
                  </p:cNvPr>
                  <p:cNvPicPr/>
                  <p:nvPr/>
                </p:nvPicPr>
                <p:blipFill>
                  <a:blip r:embed="rId128"/>
                  <a:stretch>
                    <a:fillRect/>
                  </a:stretch>
                </p:blipFill>
                <p:spPr>
                  <a:xfrm>
                    <a:off x="3230597" y="4458634"/>
                    <a:ext cx="223920" cy="183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9">
                <p14:nvContentPartPr>
                  <p14:cNvPr id="5178" name="Ink 5177">
                    <a:extLst>
                      <a:ext uri="{FF2B5EF4-FFF2-40B4-BE49-F238E27FC236}">
                        <a16:creationId xmlns:a16="http://schemas.microsoft.com/office/drawing/2014/main" id="{EAD1E9A6-2DB1-44EB-AE99-F697D486D610}"/>
                      </a:ext>
                    </a:extLst>
                  </p14:cNvPr>
                  <p14:cNvContentPartPr/>
                  <p14:nvPr/>
                </p14:nvContentPartPr>
                <p14:xfrm>
                  <a:off x="3237077" y="4420834"/>
                  <a:ext cx="123840" cy="10080"/>
                </p14:xfrm>
              </p:contentPart>
            </mc:Choice>
            <mc:Fallback>
              <p:pic>
                <p:nvPicPr>
                  <p:cNvPr id="5178" name="Ink 5177">
                    <a:extLst>
                      <a:ext uri="{FF2B5EF4-FFF2-40B4-BE49-F238E27FC236}">
                        <a16:creationId xmlns:a16="http://schemas.microsoft.com/office/drawing/2014/main" id="{EAD1E9A6-2DB1-44EB-AE99-F697D486D610}"/>
                      </a:ext>
                    </a:extLst>
                  </p:cNvPr>
                  <p:cNvPicPr/>
                  <p:nvPr/>
                </p:nvPicPr>
                <p:blipFill>
                  <a:blip r:embed="rId130"/>
                  <a:stretch>
                    <a:fillRect/>
                  </a:stretch>
                </p:blipFill>
                <p:spPr>
                  <a:xfrm>
                    <a:off x="3174077" y="4357834"/>
                    <a:ext cx="249480" cy="1357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182" name="Group 5181">
              <a:extLst>
                <a:ext uri="{FF2B5EF4-FFF2-40B4-BE49-F238E27FC236}">
                  <a16:creationId xmlns:a16="http://schemas.microsoft.com/office/drawing/2014/main" id="{0AB186F9-0FD8-4CE6-B51B-D620FBF6C915}"/>
                </a:ext>
              </a:extLst>
            </p:cNvPr>
            <p:cNvGrpSpPr/>
            <p:nvPr/>
          </p:nvGrpSpPr>
          <p:grpSpPr>
            <a:xfrm>
              <a:off x="4784357" y="4693714"/>
              <a:ext cx="45720" cy="203400"/>
              <a:chOff x="4784357" y="4693714"/>
              <a:chExt cx="45720" cy="20340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31">
                <p14:nvContentPartPr>
                  <p14:cNvPr id="5180" name="Ink 5179">
                    <a:extLst>
                      <a:ext uri="{FF2B5EF4-FFF2-40B4-BE49-F238E27FC236}">
                        <a16:creationId xmlns:a16="http://schemas.microsoft.com/office/drawing/2014/main" id="{FB09AF55-CFD8-420A-9671-0D66B764478E}"/>
                      </a:ext>
                    </a:extLst>
                  </p14:cNvPr>
                  <p14:cNvContentPartPr/>
                  <p14:nvPr/>
                </p14:nvContentPartPr>
                <p14:xfrm>
                  <a:off x="4784357" y="4693714"/>
                  <a:ext cx="12960" cy="37440"/>
                </p14:xfrm>
              </p:contentPart>
            </mc:Choice>
            <mc:Fallback>
              <p:pic>
                <p:nvPicPr>
                  <p:cNvPr id="5180" name="Ink 5179">
                    <a:extLst>
                      <a:ext uri="{FF2B5EF4-FFF2-40B4-BE49-F238E27FC236}">
                        <a16:creationId xmlns:a16="http://schemas.microsoft.com/office/drawing/2014/main" id="{FB09AF55-CFD8-420A-9671-0D66B764478E}"/>
                      </a:ext>
                    </a:extLst>
                  </p:cNvPr>
                  <p:cNvPicPr/>
                  <p:nvPr/>
                </p:nvPicPr>
                <p:blipFill>
                  <a:blip r:embed="rId132"/>
                  <a:stretch>
                    <a:fillRect/>
                  </a:stretch>
                </p:blipFill>
                <p:spPr>
                  <a:xfrm>
                    <a:off x="4721357" y="4631074"/>
                    <a:ext cx="138600" cy="163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3">
                <p14:nvContentPartPr>
                  <p14:cNvPr id="5181" name="Ink 5180">
                    <a:extLst>
                      <a:ext uri="{FF2B5EF4-FFF2-40B4-BE49-F238E27FC236}">
                        <a16:creationId xmlns:a16="http://schemas.microsoft.com/office/drawing/2014/main" id="{65545784-3C0D-4428-9E2D-316B49E327D1}"/>
                      </a:ext>
                    </a:extLst>
                  </p14:cNvPr>
                  <p14:cNvContentPartPr/>
                  <p14:nvPr/>
                </p14:nvContentPartPr>
                <p14:xfrm>
                  <a:off x="4787237" y="4838434"/>
                  <a:ext cx="42840" cy="58680"/>
                </p14:xfrm>
              </p:contentPart>
            </mc:Choice>
            <mc:Fallback>
              <p:pic>
                <p:nvPicPr>
                  <p:cNvPr id="5181" name="Ink 5180">
                    <a:extLst>
                      <a:ext uri="{FF2B5EF4-FFF2-40B4-BE49-F238E27FC236}">
                        <a16:creationId xmlns:a16="http://schemas.microsoft.com/office/drawing/2014/main" id="{65545784-3C0D-4428-9E2D-316B49E327D1}"/>
                      </a:ext>
                    </a:extLst>
                  </p:cNvPr>
                  <p:cNvPicPr/>
                  <p:nvPr/>
                </p:nvPicPr>
                <p:blipFill>
                  <a:blip r:embed="rId134"/>
                  <a:stretch>
                    <a:fillRect/>
                  </a:stretch>
                </p:blipFill>
                <p:spPr>
                  <a:xfrm>
                    <a:off x="4724597" y="4775434"/>
                    <a:ext cx="168480" cy="1843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5183" name="Ink 5182">
                  <a:extLst>
                    <a:ext uri="{FF2B5EF4-FFF2-40B4-BE49-F238E27FC236}">
                      <a16:creationId xmlns:a16="http://schemas.microsoft.com/office/drawing/2014/main" id="{305E4812-D22D-4965-8FC2-206DA2FA9F6A}"/>
                    </a:ext>
                  </a:extLst>
                </p14:cNvPr>
                <p14:cNvContentPartPr/>
                <p14:nvPr/>
              </p14:nvContentPartPr>
              <p14:xfrm>
                <a:off x="6154157" y="4935994"/>
                <a:ext cx="59400" cy="57240"/>
              </p14:xfrm>
            </p:contentPart>
          </mc:Choice>
          <mc:Fallback>
            <p:pic>
              <p:nvPicPr>
                <p:cNvPr id="5183" name="Ink 5182">
                  <a:extLst>
                    <a:ext uri="{FF2B5EF4-FFF2-40B4-BE49-F238E27FC236}">
                      <a16:creationId xmlns:a16="http://schemas.microsoft.com/office/drawing/2014/main" id="{305E4812-D22D-4965-8FC2-206DA2FA9F6A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091517" y="4873354"/>
                  <a:ext cx="1850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5184" name="Ink 5183">
                  <a:extLst>
                    <a:ext uri="{FF2B5EF4-FFF2-40B4-BE49-F238E27FC236}">
                      <a16:creationId xmlns:a16="http://schemas.microsoft.com/office/drawing/2014/main" id="{E4456C53-B3CF-4073-B206-7D15D5C6C81F}"/>
                    </a:ext>
                  </a:extLst>
                </p14:cNvPr>
                <p14:cNvContentPartPr/>
                <p14:nvPr/>
              </p14:nvContentPartPr>
              <p14:xfrm>
                <a:off x="5631437" y="3884434"/>
                <a:ext cx="42120" cy="200160"/>
              </p14:xfrm>
            </p:contentPart>
          </mc:Choice>
          <mc:Fallback>
            <p:pic>
              <p:nvPicPr>
                <p:cNvPr id="5184" name="Ink 5183">
                  <a:extLst>
                    <a:ext uri="{FF2B5EF4-FFF2-40B4-BE49-F238E27FC236}">
                      <a16:creationId xmlns:a16="http://schemas.microsoft.com/office/drawing/2014/main" id="{E4456C53-B3CF-4073-B206-7D15D5C6C81F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5568797" y="3821794"/>
                  <a:ext cx="16776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5185" name="Ink 5184">
                  <a:extLst>
                    <a:ext uri="{FF2B5EF4-FFF2-40B4-BE49-F238E27FC236}">
                      <a16:creationId xmlns:a16="http://schemas.microsoft.com/office/drawing/2014/main" id="{D4131C57-3545-4021-B1E2-8DCC6AA446D9}"/>
                    </a:ext>
                  </a:extLst>
                </p14:cNvPr>
                <p14:cNvContentPartPr/>
                <p14:nvPr/>
              </p14:nvContentPartPr>
              <p14:xfrm>
                <a:off x="6003677" y="3962194"/>
                <a:ext cx="23400" cy="96120"/>
              </p14:xfrm>
            </p:contentPart>
          </mc:Choice>
          <mc:Fallback>
            <p:pic>
              <p:nvPicPr>
                <p:cNvPr id="5185" name="Ink 5184">
                  <a:extLst>
                    <a:ext uri="{FF2B5EF4-FFF2-40B4-BE49-F238E27FC236}">
                      <a16:creationId xmlns:a16="http://schemas.microsoft.com/office/drawing/2014/main" id="{D4131C57-3545-4021-B1E2-8DCC6AA446D9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5941037" y="3899194"/>
                  <a:ext cx="149040" cy="22176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89" name="Group 5188">
              <a:extLst>
                <a:ext uri="{FF2B5EF4-FFF2-40B4-BE49-F238E27FC236}">
                  <a16:creationId xmlns:a16="http://schemas.microsoft.com/office/drawing/2014/main" id="{15F4820D-B1D1-426B-AC40-A110A82A356E}"/>
                </a:ext>
              </a:extLst>
            </p:cNvPr>
            <p:cNvGrpSpPr/>
            <p:nvPr/>
          </p:nvGrpSpPr>
          <p:grpSpPr>
            <a:xfrm>
              <a:off x="3646037" y="3835834"/>
              <a:ext cx="641160" cy="498240"/>
              <a:chOff x="3646037" y="3835834"/>
              <a:chExt cx="641160" cy="4982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41">
                <p14:nvContentPartPr>
                  <p14:cNvPr id="5168" name="Ink 5167">
                    <a:extLst>
                      <a:ext uri="{FF2B5EF4-FFF2-40B4-BE49-F238E27FC236}">
                        <a16:creationId xmlns:a16="http://schemas.microsoft.com/office/drawing/2014/main" id="{2B32AF11-81DB-4C38-A4AA-26A908D1BCCD}"/>
                      </a:ext>
                    </a:extLst>
                  </p14:cNvPr>
                  <p14:cNvContentPartPr/>
                  <p14:nvPr/>
                </p14:nvContentPartPr>
                <p14:xfrm>
                  <a:off x="3658637" y="4160194"/>
                  <a:ext cx="71280" cy="129600"/>
                </p14:xfrm>
              </p:contentPart>
            </mc:Choice>
            <mc:Fallback>
              <p:pic>
                <p:nvPicPr>
                  <p:cNvPr id="5168" name="Ink 5167">
                    <a:extLst>
                      <a:ext uri="{FF2B5EF4-FFF2-40B4-BE49-F238E27FC236}">
                        <a16:creationId xmlns:a16="http://schemas.microsoft.com/office/drawing/2014/main" id="{2B32AF11-81DB-4C38-A4AA-26A908D1BCCD}"/>
                      </a:ext>
                    </a:extLst>
                  </p:cNvPr>
                  <p:cNvPicPr/>
                  <p:nvPr/>
                </p:nvPicPr>
                <p:blipFill>
                  <a:blip r:embed="rId142"/>
                  <a:stretch>
                    <a:fillRect/>
                  </a:stretch>
                </p:blipFill>
                <p:spPr>
                  <a:xfrm>
                    <a:off x="3595997" y="4097194"/>
                    <a:ext cx="196920" cy="255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3">
                <p14:nvContentPartPr>
                  <p14:cNvPr id="5169" name="Ink 5168">
                    <a:extLst>
                      <a:ext uri="{FF2B5EF4-FFF2-40B4-BE49-F238E27FC236}">
                        <a16:creationId xmlns:a16="http://schemas.microsoft.com/office/drawing/2014/main" id="{9022A7A7-44DC-4F6A-9ACE-F6DAD2789F40}"/>
                      </a:ext>
                    </a:extLst>
                  </p14:cNvPr>
                  <p14:cNvContentPartPr/>
                  <p14:nvPr/>
                </p14:nvContentPartPr>
                <p14:xfrm>
                  <a:off x="3646037" y="4098274"/>
                  <a:ext cx="68760" cy="235800"/>
                </p14:xfrm>
              </p:contentPart>
            </mc:Choice>
            <mc:Fallback>
              <p:pic>
                <p:nvPicPr>
                  <p:cNvPr id="5169" name="Ink 5168">
                    <a:extLst>
                      <a:ext uri="{FF2B5EF4-FFF2-40B4-BE49-F238E27FC236}">
                        <a16:creationId xmlns:a16="http://schemas.microsoft.com/office/drawing/2014/main" id="{9022A7A7-44DC-4F6A-9ACE-F6DAD2789F40}"/>
                      </a:ext>
                    </a:extLst>
                  </p:cNvPr>
                  <p:cNvPicPr/>
                  <p:nvPr/>
                </p:nvPicPr>
                <p:blipFill>
                  <a:blip r:embed="rId144"/>
                  <a:stretch>
                    <a:fillRect/>
                  </a:stretch>
                </p:blipFill>
                <p:spPr>
                  <a:xfrm>
                    <a:off x="3583037" y="4035274"/>
                    <a:ext cx="194400" cy="361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5">
                <p14:nvContentPartPr>
                  <p14:cNvPr id="5186" name="Ink 5185">
                    <a:extLst>
                      <a:ext uri="{FF2B5EF4-FFF2-40B4-BE49-F238E27FC236}">
                        <a16:creationId xmlns:a16="http://schemas.microsoft.com/office/drawing/2014/main" id="{E506268B-6110-4686-8310-301F043BAA81}"/>
                      </a:ext>
                    </a:extLst>
                  </p14:cNvPr>
                  <p14:cNvContentPartPr/>
                  <p14:nvPr/>
                </p14:nvContentPartPr>
                <p14:xfrm>
                  <a:off x="3902357" y="3845914"/>
                  <a:ext cx="154080" cy="173880"/>
                </p14:xfrm>
              </p:contentPart>
            </mc:Choice>
            <mc:Fallback>
              <p:pic>
                <p:nvPicPr>
                  <p:cNvPr id="5186" name="Ink 5185">
                    <a:extLst>
                      <a:ext uri="{FF2B5EF4-FFF2-40B4-BE49-F238E27FC236}">
                        <a16:creationId xmlns:a16="http://schemas.microsoft.com/office/drawing/2014/main" id="{E506268B-6110-4686-8310-301F043BAA81}"/>
                      </a:ext>
                    </a:extLst>
                  </p:cNvPr>
                  <p:cNvPicPr/>
                  <p:nvPr/>
                </p:nvPicPr>
                <p:blipFill>
                  <a:blip r:embed="rId146"/>
                  <a:stretch>
                    <a:fillRect/>
                  </a:stretch>
                </p:blipFill>
                <p:spPr>
                  <a:xfrm>
                    <a:off x="3839357" y="3783274"/>
                    <a:ext cx="279720" cy="299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7">
                <p14:nvContentPartPr>
                  <p14:cNvPr id="5187" name="Ink 5186">
                    <a:extLst>
                      <a:ext uri="{FF2B5EF4-FFF2-40B4-BE49-F238E27FC236}">
                        <a16:creationId xmlns:a16="http://schemas.microsoft.com/office/drawing/2014/main" id="{241C3044-2677-4B0A-9163-C7A0310C40B3}"/>
                      </a:ext>
                    </a:extLst>
                  </p14:cNvPr>
                  <p14:cNvContentPartPr/>
                  <p14:nvPr/>
                </p14:nvContentPartPr>
                <p14:xfrm>
                  <a:off x="4247957" y="3858154"/>
                  <a:ext cx="39240" cy="141840"/>
                </p14:xfrm>
              </p:contentPart>
            </mc:Choice>
            <mc:Fallback>
              <p:pic>
                <p:nvPicPr>
                  <p:cNvPr id="5187" name="Ink 5186">
                    <a:extLst>
                      <a:ext uri="{FF2B5EF4-FFF2-40B4-BE49-F238E27FC236}">
                        <a16:creationId xmlns:a16="http://schemas.microsoft.com/office/drawing/2014/main" id="{241C3044-2677-4B0A-9163-C7A0310C40B3}"/>
                      </a:ext>
                    </a:extLst>
                  </p:cNvPr>
                  <p:cNvPicPr/>
                  <p:nvPr/>
                </p:nvPicPr>
                <p:blipFill>
                  <a:blip r:embed="rId148"/>
                  <a:stretch>
                    <a:fillRect/>
                  </a:stretch>
                </p:blipFill>
                <p:spPr>
                  <a:xfrm>
                    <a:off x="4184957" y="3795514"/>
                    <a:ext cx="164880" cy="267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9">
                <p14:nvContentPartPr>
                  <p14:cNvPr id="5188" name="Ink 5187">
                    <a:extLst>
                      <a:ext uri="{FF2B5EF4-FFF2-40B4-BE49-F238E27FC236}">
                        <a16:creationId xmlns:a16="http://schemas.microsoft.com/office/drawing/2014/main" id="{BB599909-5641-4466-850D-5F1EABAAE012}"/>
                      </a:ext>
                    </a:extLst>
                  </p14:cNvPr>
                  <p14:cNvContentPartPr/>
                  <p14:nvPr/>
                </p14:nvContentPartPr>
                <p14:xfrm>
                  <a:off x="4221317" y="3835834"/>
                  <a:ext cx="34920" cy="192240"/>
                </p14:xfrm>
              </p:contentPart>
            </mc:Choice>
            <mc:Fallback>
              <p:pic>
                <p:nvPicPr>
                  <p:cNvPr id="5188" name="Ink 5187">
                    <a:extLst>
                      <a:ext uri="{FF2B5EF4-FFF2-40B4-BE49-F238E27FC236}">
                        <a16:creationId xmlns:a16="http://schemas.microsoft.com/office/drawing/2014/main" id="{BB599909-5641-4466-850D-5F1EABAAE012}"/>
                      </a:ext>
                    </a:extLst>
                  </p:cNvPr>
                  <p:cNvPicPr/>
                  <p:nvPr/>
                </p:nvPicPr>
                <p:blipFill>
                  <a:blip r:embed="rId150"/>
                  <a:stretch>
                    <a:fillRect/>
                  </a:stretch>
                </p:blipFill>
                <p:spPr>
                  <a:xfrm>
                    <a:off x="4158677" y="3772834"/>
                    <a:ext cx="160560" cy="3178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5190" name="Ink 5189">
                  <a:extLst>
                    <a:ext uri="{FF2B5EF4-FFF2-40B4-BE49-F238E27FC236}">
                      <a16:creationId xmlns:a16="http://schemas.microsoft.com/office/drawing/2014/main" id="{2BBF6ADB-DF88-45C7-AFE5-F1E899C8A9AA}"/>
                    </a:ext>
                  </a:extLst>
                </p14:cNvPr>
                <p14:cNvContentPartPr/>
                <p14:nvPr/>
              </p14:nvContentPartPr>
              <p14:xfrm>
                <a:off x="4593197" y="3848794"/>
                <a:ext cx="34920" cy="176760"/>
              </p14:xfrm>
            </p:contentPart>
          </mc:Choice>
          <mc:Fallback>
            <p:pic>
              <p:nvPicPr>
                <p:cNvPr id="5190" name="Ink 5189">
                  <a:extLst>
                    <a:ext uri="{FF2B5EF4-FFF2-40B4-BE49-F238E27FC236}">
                      <a16:creationId xmlns:a16="http://schemas.microsoft.com/office/drawing/2014/main" id="{2BBF6ADB-DF88-45C7-AFE5-F1E899C8A9AA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530557" y="3786154"/>
                  <a:ext cx="1605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5191" name="Ink 5190">
                  <a:extLst>
                    <a:ext uri="{FF2B5EF4-FFF2-40B4-BE49-F238E27FC236}">
                      <a16:creationId xmlns:a16="http://schemas.microsoft.com/office/drawing/2014/main" id="{A331E3E4-DA58-4456-B36B-9AB5650F8EA8}"/>
                    </a:ext>
                  </a:extLst>
                </p14:cNvPr>
                <p14:cNvContentPartPr/>
                <p14:nvPr/>
              </p14:nvContentPartPr>
              <p14:xfrm>
                <a:off x="7809077" y="2533354"/>
                <a:ext cx="25200" cy="49680"/>
              </p14:xfrm>
            </p:contentPart>
          </mc:Choice>
          <mc:Fallback>
            <p:pic>
              <p:nvPicPr>
                <p:cNvPr id="5191" name="Ink 5190">
                  <a:extLst>
                    <a:ext uri="{FF2B5EF4-FFF2-40B4-BE49-F238E27FC236}">
                      <a16:creationId xmlns:a16="http://schemas.microsoft.com/office/drawing/2014/main" id="{A331E3E4-DA58-4456-B36B-9AB5650F8EA8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7746077" y="2470714"/>
                  <a:ext cx="150840" cy="175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194" name="Group 5193">
              <a:extLst>
                <a:ext uri="{FF2B5EF4-FFF2-40B4-BE49-F238E27FC236}">
                  <a16:creationId xmlns:a16="http://schemas.microsoft.com/office/drawing/2014/main" id="{3EA6FF33-FF46-4087-B0BC-3808DEB58B50}"/>
                </a:ext>
              </a:extLst>
            </p:cNvPr>
            <p:cNvGrpSpPr/>
            <p:nvPr/>
          </p:nvGrpSpPr>
          <p:grpSpPr>
            <a:xfrm>
              <a:off x="1850357" y="6230554"/>
              <a:ext cx="330840" cy="366840"/>
              <a:chOff x="1850357" y="6230554"/>
              <a:chExt cx="330840" cy="3668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55">
                <p14:nvContentPartPr>
                  <p14:cNvPr id="5192" name="Ink 5191">
                    <a:extLst>
                      <a:ext uri="{FF2B5EF4-FFF2-40B4-BE49-F238E27FC236}">
                        <a16:creationId xmlns:a16="http://schemas.microsoft.com/office/drawing/2014/main" id="{BD2294FD-06B6-4ED3-B98A-A31F92CC930A}"/>
                      </a:ext>
                    </a:extLst>
                  </p14:cNvPr>
                  <p14:cNvContentPartPr/>
                  <p14:nvPr/>
                </p14:nvContentPartPr>
                <p14:xfrm>
                  <a:off x="1850357" y="6230554"/>
                  <a:ext cx="330840" cy="366840"/>
                </p14:xfrm>
              </p:contentPart>
            </mc:Choice>
            <mc:Fallback>
              <p:pic>
                <p:nvPicPr>
                  <p:cNvPr id="5192" name="Ink 5191">
                    <a:extLst>
                      <a:ext uri="{FF2B5EF4-FFF2-40B4-BE49-F238E27FC236}">
                        <a16:creationId xmlns:a16="http://schemas.microsoft.com/office/drawing/2014/main" id="{BD2294FD-06B6-4ED3-B98A-A31F92CC930A}"/>
                      </a:ext>
                    </a:extLst>
                  </p:cNvPr>
                  <p:cNvPicPr/>
                  <p:nvPr/>
                </p:nvPicPr>
                <p:blipFill>
                  <a:blip r:embed="rId156"/>
                  <a:stretch>
                    <a:fillRect/>
                  </a:stretch>
                </p:blipFill>
                <p:spPr>
                  <a:xfrm>
                    <a:off x="1787357" y="6167554"/>
                    <a:ext cx="456480" cy="492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57">
                <p14:nvContentPartPr>
                  <p14:cNvPr id="5193" name="Ink 5192">
                    <a:extLst>
                      <a:ext uri="{FF2B5EF4-FFF2-40B4-BE49-F238E27FC236}">
                        <a16:creationId xmlns:a16="http://schemas.microsoft.com/office/drawing/2014/main" id="{0974C2B5-CF87-4BE9-B0DB-641B28658359}"/>
                      </a:ext>
                    </a:extLst>
                  </p14:cNvPr>
                  <p14:cNvContentPartPr/>
                  <p14:nvPr/>
                </p14:nvContentPartPr>
                <p14:xfrm>
                  <a:off x="2042237" y="6519274"/>
                  <a:ext cx="124560" cy="22320"/>
                </p14:xfrm>
              </p:contentPart>
            </mc:Choice>
            <mc:Fallback>
              <p:pic>
                <p:nvPicPr>
                  <p:cNvPr id="5193" name="Ink 5192">
                    <a:extLst>
                      <a:ext uri="{FF2B5EF4-FFF2-40B4-BE49-F238E27FC236}">
                        <a16:creationId xmlns:a16="http://schemas.microsoft.com/office/drawing/2014/main" id="{0974C2B5-CF87-4BE9-B0DB-641B28658359}"/>
                      </a:ext>
                    </a:extLst>
                  </p:cNvPr>
                  <p:cNvPicPr/>
                  <p:nvPr/>
                </p:nvPicPr>
                <p:blipFill>
                  <a:blip r:embed="rId158"/>
                  <a:stretch>
                    <a:fillRect/>
                  </a:stretch>
                </p:blipFill>
                <p:spPr>
                  <a:xfrm>
                    <a:off x="1979597" y="6456274"/>
                    <a:ext cx="250200" cy="1479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5200" name="Group 5199">
            <a:extLst>
              <a:ext uri="{FF2B5EF4-FFF2-40B4-BE49-F238E27FC236}">
                <a16:creationId xmlns:a16="http://schemas.microsoft.com/office/drawing/2014/main" id="{379ACAD3-5EBC-4683-869E-4B095CA47C78}"/>
              </a:ext>
            </a:extLst>
          </p:cNvPr>
          <p:cNvGrpSpPr/>
          <p:nvPr/>
        </p:nvGrpSpPr>
        <p:grpSpPr>
          <a:xfrm>
            <a:off x="1939637" y="5756760"/>
            <a:ext cx="153000" cy="335880"/>
            <a:chOff x="1939637" y="5756760"/>
            <a:chExt cx="153000" cy="33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5198" name="Ink 5197">
                  <a:extLst>
                    <a:ext uri="{FF2B5EF4-FFF2-40B4-BE49-F238E27FC236}">
                      <a16:creationId xmlns:a16="http://schemas.microsoft.com/office/drawing/2014/main" id="{C89824FC-5705-4EE3-B81F-63BFABB8D2EF}"/>
                    </a:ext>
                  </a:extLst>
                </p14:cNvPr>
                <p14:cNvContentPartPr/>
                <p14:nvPr/>
              </p14:nvContentPartPr>
              <p14:xfrm>
                <a:off x="1939637" y="5974560"/>
                <a:ext cx="42480" cy="118080"/>
              </p14:xfrm>
            </p:contentPart>
          </mc:Choice>
          <mc:Fallback>
            <p:pic>
              <p:nvPicPr>
                <p:cNvPr id="5198" name="Ink 5197">
                  <a:extLst>
                    <a:ext uri="{FF2B5EF4-FFF2-40B4-BE49-F238E27FC236}">
                      <a16:creationId xmlns:a16="http://schemas.microsoft.com/office/drawing/2014/main" id="{C89824FC-5705-4EE3-B81F-63BFABB8D2EF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876997" y="5911560"/>
                  <a:ext cx="16812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5199" name="Ink 5198">
                  <a:extLst>
                    <a:ext uri="{FF2B5EF4-FFF2-40B4-BE49-F238E27FC236}">
                      <a16:creationId xmlns:a16="http://schemas.microsoft.com/office/drawing/2014/main" id="{B2B4BEC5-FA3A-44E5-927E-9E455C532D18}"/>
                    </a:ext>
                  </a:extLst>
                </p14:cNvPr>
                <p14:cNvContentPartPr/>
                <p14:nvPr/>
              </p14:nvContentPartPr>
              <p14:xfrm>
                <a:off x="2055557" y="5756760"/>
                <a:ext cx="37080" cy="154440"/>
              </p14:xfrm>
            </p:contentPart>
          </mc:Choice>
          <mc:Fallback>
            <p:pic>
              <p:nvPicPr>
                <p:cNvPr id="5199" name="Ink 5198">
                  <a:extLst>
                    <a:ext uri="{FF2B5EF4-FFF2-40B4-BE49-F238E27FC236}">
                      <a16:creationId xmlns:a16="http://schemas.microsoft.com/office/drawing/2014/main" id="{B2B4BEC5-FA3A-44E5-927E-9E455C532D18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992917" y="5694120"/>
                  <a:ext cx="162720" cy="280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05" name="Group 5204">
            <a:extLst>
              <a:ext uri="{FF2B5EF4-FFF2-40B4-BE49-F238E27FC236}">
                <a16:creationId xmlns:a16="http://schemas.microsoft.com/office/drawing/2014/main" id="{0C80CF2F-965A-44AA-B22C-40AE4C709BFB}"/>
              </a:ext>
            </a:extLst>
          </p:cNvPr>
          <p:cNvGrpSpPr/>
          <p:nvPr/>
        </p:nvGrpSpPr>
        <p:grpSpPr>
          <a:xfrm>
            <a:off x="1298837" y="3022920"/>
            <a:ext cx="387360" cy="789840"/>
            <a:chOff x="1298837" y="3022920"/>
            <a:chExt cx="387360" cy="78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5196" name="Ink 5195">
                  <a:extLst>
                    <a:ext uri="{FF2B5EF4-FFF2-40B4-BE49-F238E27FC236}">
                      <a16:creationId xmlns:a16="http://schemas.microsoft.com/office/drawing/2014/main" id="{F479C93D-C04B-400D-A5C3-3320473C3A00}"/>
                    </a:ext>
                  </a:extLst>
                </p14:cNvPr>
                <p14:cNvContentPartPr/>
                <p14:nvPr/>
              </p14:nvContentPartPr>
              <p14:xfrm>
                <a:off x="1298837" y="3653280"/>
                <a:ext cx="56520" cy="159480"/>
              </p14:xfrm>
            </p:contentPart>
          </mc:Choice>
          <mc:Fallback>
            <p:pic>
              <p:nvPicPr>
                <p:cNvPr id="5196" name="Ink 5195">
                  <a:extLst>
                    <a:ext uri="{FF2B5EF4-FFF2-40B4-BE49-F238E27FC236}">
                      <a16:creationId xmlns:a16="http://schemas.microsoft.com/office/drawing/2014/main" id="{F479C93D-C04B-400D-A5C3-3320473C3A00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235837" y="3590640"/>
                  <a:ext cx="18216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5197" name="Ink 5196">
                  <a:extLst>
                    <a:ext uri="{FF2B5EF4-FFF2-40B4-BE49-F238E27FC236}">
                      <a16:creationId xmlns:a16="http://schemas.microsoft.com/office/drawing/2014/main" id="{37BA2E48-B0D3-4A12-937A-AC24F1043306}"/>
                    </a:ext>
                  </a:extLst>
                </p14:cNvPr>
                <p14:cNvContentPartPr/>
                <p14:nvPr/>
              </p14:nvContentPartPr>
              <p14:xfrm>
                <a:off x="1549397" y="3022920"/>
                <a:ext cx="108360" cy="219600"/>
              </p14:xfrm>
            </p:contentPart>
          </mc:Choice>
          <mc:Fallback>
            <p:pic>
              <p:nvPicPr>
                <p:cNvPr id="5197" name="Ink 5196">
                  <a:extLst>
                    <a:ext uri="{FF2B5EF4-FFF2-40B4-BE49-F238E27FC236}">
                      <a16:creationId xmlns:a16="http://schemas.microsoft.com/office/drawing/2014/main" id="{37BA2E48-B0D3-4A12-937A-AC24F1043306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486397" y="2960280"/>
                  <a:ext cx="2340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5201" name="Ink 5200">
                  <a:extLst>
                    <a:ext uri="{FF2B5EF4-FFF2-40B4-BE49-F238E27FC236}">
                      <a16:creationId xmlns:a16="http://schemas.microsoft.com/office/drawing/2014/main" id="{B105FD92-F798-40FA-8BD2-4E8F302C39B1}"/>
                    </a:ext>
                  </a:extLst>
                </p14:cNvPr>
                <p14:cNvContentPartPr/>
                <p14:nvPr/>
              </p14:nvContentPartPr>
              <p14:xfrm>
                <a:off x="1370477" y="3580920"/>
                <a:ext cx="82800" cy="187920"/>
              </p14:xfrm>
            </p:contentPart>
          </mc:Choice>
          <mc:Fallback>
            <p:pic>
              <p:nvPicPr>
                <p:cNvPr id="5201" name="Ink 5200">
                  <a:extLst>
                    <a:ext uri="{FF2B5EF4-FFF2-40B4-BE49-F238E27FC236}">
                      <a16:creationId xmlns:a16="http://schemas.microsoft.com/office/drawing/2014/main" id="{B105FD92-F798-40FA-8BD2-4E8F302C39B1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307837" y="3518280"/>
                  <a:ext cx="20844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5202" name="Ink 5201">
                  <a:extLst>
                    <a:ext uri="{FF2B5EF4-FFF2-40B4-BE49-F238E27FC236}">
                      <a16:creationId xmlns:a16="http://schemas.microsoft.com/office/drawing/2014/main" id="{9BAB0CFF-24AF-48C3-BAF1-04F63546A155}"/>
                    </a:ext>
                  </a:extLst>
                </p14:cNvPr>
                <p14:cNvContentPartPr/>
                <p14:nvPr/>
              </p14:nvContentPartPr>
              <p14:xfrm>
                <a:off x="1536437" y="3494520"/>
                <a:ext cx="40680" cy="58320"/>
              </p14:xfrm>
            </p:contentPart>
          </mc:Choice>
          <mc:Fallback>
            <p:pic>
              <p:nvPicPr>
                <p:cNvPr id="5202" name="Ink 5201">
                  <a:extLst>
                    <a:ext uri="{FF2B5EF4-FFF2-40B4-BE49-F238E27FC236}">
                      <a16:creationId xmlns:a16="http://schemas.microsoft.com/office/drawing/2014/main" id="{9BAB0CFF-24AF-48C3-BAF1-04F63546A155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473797" y="3431880"/>
                  <a:ext cx="1663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5204" name="Ink 5203">
                  <a:extLst>
                    <a:ext uri="{FF2B5EF4-FFF2-40B4-BE49-F238E27FC236}">
                      <a16:creationId xmlns:a16="http://schemas.microsoft.com/office/drawing/2014/main" id="{E6024057-2BC8-4246-A9CF-CE88080463D4}"/>
                    </a:ext>
                  </a:extLst>
                </p14:cNvPr>
                <p14:cNvContentPartPr/>
                <p14:nvPr/>
              </p14:nvContentPartPr>
              <p14:xfrm>
                <a:off x="1623197" y="3364920"/>
                <a:ext cx="63000" cy="189000"/>
              </p14:xfrm>
            </p:contentPart>
          </mc:Choice>
          <mc:Fallback>
            <p:pic>
              <p:nvPicPr>
                <p:cNvPr id="5204" name="Ink 5203">
                  <a:extLst>
                    <a:ext uri="{FF2B5EF4-FFF2-40B4-BE49-F238E27FC236}">
                      <a16:creationId xmlns:a16="http://schemas.microsoft.com/office/drawing/2014/main" id="{E6024057-2BC8-4246-A9CF-CE88080463D4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560557" y="3302280"/>
                  <a:ext cx="188640" cy="31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10" name="Group 5209">
            <a:extLst>
              <a:ext uri="{FF2B5EF4-FFF2-40B4-BE49-F238E27FC236}">
                <a16:creationId xmlns:a16="http://schemas.microsoft.com/office/drawing/2014/main" id="{2BB9070D-A2EC-4CF0-92D6-7F19B50FA942}"/>
              </a:ext>
            </a:extLst>
          </p:cNvPr>
          <p:cNvGrpSpPr/>
          <p:nvPr/>
        </p:nvGrpSpPr>
        <p:grpSpPr>
          <a:xfrm>
            <a:off x="2853317" y="4240080"/>
            <a:ext cx="298440" cy="386640"/>
            <a:chOff x="2853317" y="4240080"/>
            <a:chExt cx="298440" cy="38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5206" name="Ink 5205">
                  <a:extLst>
                    <a:ext uri="{FF2B5EF4-FFF2-40B4-BE49-F238E27FC236}">
                      <a16:creationId xmlns:a16="http://schemas.microsoft.com/office/drawing/2014/main" id="{8D7B4523-0C58-45FC-9FAD-AC930B03B08A}"/>
                    </a:ext>
                  </a:extLst>
                </p14:cNvPr>
                <p14:cNvContentPartPr/>
                <p14:nvPr/>
              </p14:nvContentPartPr>
              <p14:xfrm>
                <a:off x="3144917" y="4240080"/>
                <a:ext cx="3960" cy="9000"/>
              </p14:xfrm>
            </p:contentPart>
          </mc:Choice>
          <mc:Fallback>
            <p:pic>
              <p:nvPicPr>
                <p:cNvPr id="5206" name="Ink 5205">
                  <a:extLst>
                    <a:ext uri="{FF2B5EF4-FFF2-40B4-BE49-F238E27FC236}">
                      <a16:creationId xmlns:a16="http://schemas.microsoft.com/office/drawing/2014/main" id="{8D7B4523-0C58-45FC-9FAD-AC930B03B08A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3082277" y="4177440"/>
                  <a:ext cx="12960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5207" name="Ink 5206">
                  <a:extLst>
                    <a:ext uri="{FF2B5EF4-FFF2-40B4-BE49-F238E27FC236}">
                      <a16:creationId xmlns:a16="http://schemas.microsoft.com/office/drawing/2014/main" id="{3BC05DF5-4B80-4E3C-AD66-2E684D760C10}"/>
                    </a:ext>
                  </a:extLst>
                </p14:cNvPr>
                <p14:cNvContentPartPr/>
                <p14:nvPr/>
              </p14:nvContentPartPr>
              <p14:xfrm>
                <a:off x="3106037" y="4241880"/>
                <a:ext cx="45720" cy="245160"/>
              </p14:xfrm>
            </p:contentPart>
          </mc:Choice>
          <mc:Fallback>
            <p:pic>
              <p:nvPicPr>
                <p:cNvPr id="5207" name="Ink 5206">
                  <a:extLst>
                    <a:ext uri="{FF2B5EF4-FFF2-40B4-BE49-F238E27FC236}">
                      <a16:creationId xmlns:a16="http://schemas.microsoft.com/office/drawing/2014/main" id="{3BC05DF5-4B80-4E3C-AD66-2E684D760C10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3043397" y="4179240"/>
                  <a:ext cx="17136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5208" name="Ink 5207">
                  <a:extLst>
                    <a:ext uri="{FF2B5EF4-FFF2-40B4-BE49-F238E27FC236}">
                      <a16:creationId xmlns:a16="http://schemas.microsoft.com/office/drawing/2014/main" id="{AAFBC4B3-14BC-4C18-B9AF-596DD22DC142}"/>
                    </a:ext>
                  </a:extLst>
                </p14:cNvPr>
                <p14:cNvContentPartPr/>
                <p14:nvPr/>
              </p14:nvContentPartPr>
              <p14:xfrm>
                <a:off x="2875277" y="4300920"/>
                <a:ext cx="33120" cy="325800"/>
              </p14:xfrm>
            </p:contentPart>
          </mc:Choice>
          <mc:Fallback>
            <p:pic>
              <p:nvPicPr>
                <p:cNvPr id="5208" name="Ink 5207">
                  <a:extLst>
                    <a:ext uri="{FF2B5EF4-FFF2-40B4-BE49-F238E27FC236}">
                      <a16:creationId xmlns:a16="http://schemas.microsoft.com/office/drawing/2014/main" id="{AAFBC4B3-14BC-4C18-B9AF-596DD22DC142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2812277" y="4238280"/>
                  <a:ext cx="158760" cy="45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5209" name="Ink 5208">
                  <a:extLst>
                    <a:ext uri="{FF2B5EF4-FFF2-40B4-BE49-F238E27FC236}">
                      <a16:creationId xmlns:a16="http://schemas.microsoft.com/office/drawing/2014/main" id="{2CAC245B-A1DA-4838-9E0C-7AC438FB35E7}"/>
                    </a:ext>
                  </a:extLst>
                </p14:cNvPr>
                <p14:cNvContentPartPr/>
                <p14:nvPr/>
              </p14:nvContentPartPr>
              <p14:xfrm>
                <a:off x="2853317" y="4304880"/>
                <a:ext cx="29880" cy="268920"/>
              </p14:xfrm>
            </p:contentPart>
          </mc:Choice>
          <mc:Fallback>
            <p:pic>
              <p:nvPicPr>
                <p:cNvPr id="5209" name="Ink 5208">
                  <a:extLst>
                    <a:ext uri="{FF2B5EF4-FFF2-40B4-BE49-F238E27FC236}">
                      <a16:creationId xmlns:a16="http://schemas.microsoft.com/office/drawing/2014/main" id="{2CAC245B-A1DA-4838-9E0C-7AC438FB35E7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2790677" y="4242240"/>
                  <a:ext cx="155520" cy="39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1">
            <p14:nvContentPartPr>
              <p14:cNvPr id="5211" name="Ink 5210">
                <a:extLst>
                  <a:ext uri="{FF2B5EF4-FFF2-40B4-BE49-F238E27FC236}">
                    <a16:creationId xmlns:a16="http://schemas.microsoft.com/office/drawing/2014/main" id="{CAA819E0-CFAB-43C6-A416-988164A299B9}"/>
                  </a:ext>
                </a:extLst>
              </p14:cNvPr>
              <p14:cNvContentPartPr/>
              <p14:nvPr/>
            </p14:nvContentPartPr>
            <p14:xfrm>
              <a:off x="3087677" y="5155560"/>
              <a:ext cx="54000" cy="320040"/>
            </p14:xfrm>
          </p:contentPart>
        </mc:Choice>
        <mc:Fallback>
          <p:pic>
            <p:nvPicPr>
              <p:cNvPr id="5211" name="Ink 5210">
                <a:extLst>
                  <a:ext uri="{FF2B5EF4-FFF2-40B4-BE49-F238E27FC236}">
                    <a16:creationId xmlns:a16="http://schemas.microsoft.com/office/drawing/2014/main" id="{CAA819E0-CFAB-43C6-A416-988164A299B9}"/>
                  </a:ext>
                </a:extLst>
              </p:cNvPr>
              <p:cNvPicPr/>
              <p:nvPr/>
            </p:nvPicPr>
            <p:blipFill>
              <a:blip r:embed="rId182"/>
              <a:stretch>
                <a:fillRect/>
              </a:stretch>
            </p:blipFill>
            <p:spPr>
              <a:xfrm>
                <a:off x="3025037" y="5092920"/>
                <a:ext cx="179640" cy="44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432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1"/>
          <a:stretch/>
        </p:blipFill>
        <p:spPr bwMode="auto">
          <a:xfrm>
            <a:off x="2438399" y="3228975"/>
            <a:ext cx="5027181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13BAB1-252D-4E0D-92FE-0C774CB63D52}"/>
              </a:ext>
            </a:extLst>
          </p:cNvPr>
          <p:cNvSpPr txBox="1"/>
          <p:nvPr/>
        </p:nvSpPr>
        <p:spPr>
          <a:xfrm>
            <a:off x="762000" y="381000"/>
            <a:ext cx="5943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1.  Constant fields are independent of time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DF0EED-979C-4ADF-8996-382DCC9ADC07}"/>
              </a:ext>
            </a:extLst>
          </p:cNvPr>
          <p:cNvSpPr txBox="1"/>
          <p:nvPr/>
        </p:nvSpPr>
        <p:spPr>
          <a:xfrm>
            <a:off x="152400" y="1295400"/>
            <a:ext cx="86868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If </a:t>
            </a:r>
            <a:r>
              <a:rPr lang="en-US" sz="1800" b="1" dirty="0"/>
              <a:t>E</a:t>
            </a:r>
            <a:r>
              <a:rPr lang="en-US" sz="1800" dirty="0"/>
              <a:t> and </a:t>
            </a:r>
            <a:r>
              <a:rPr lang="en-US" sz="1800" b="1" dirty="0"/>
              <a:t>H</a:t>
            </a:r>
            <a:r>
              <a:rPr lang="en-US" b="1" dirty="0"/>
              <a:t> </a:t>
            </a:r>
            <a:r>
              <a:rPr lang="en-US" dirty="0"/>
              <a:t>are independent of time, </a:t>
            </a:r>
            <a:r>
              <a:rPr lang="en-US" sz="1800" dirty="0">
                <a:latin typeface="Symbol" pitchFamily="18" charset="2"/>
              </a:rPr>
              <a:t>f</a:t>
            </a:r>
            <a:r>
              <a:rPr lang="en-US" sz="1800" dirty="0"/>
              <a:t> and </a:t>
            </a:r>
            <a:r>
              <a:rPr lang="en-US" sz="1800" b="1" dirty="0"/>
              <a:t>A</a:t>
            </a:r>
            <a:r>
              <a:rPr lang="en-US" sz="1800" dirty="0"/>
              <a:t> </a:t>
            </a:r>
            <a:r>
              <a:rPr lang="en-US" sz="1800" i="1" u="sng" dirty="0"/>
              <a:t>can</a:t>
            </a:r>
            <a:r>
              <a:rPr lang="en-US" sz="1800" dirty="0"/>
              <a:t> be chosen time independent, too.</a:t>
            </a:r>
          </a:p>
          <a:p>
            <a:endParaRPr lang="en-US" dirty="0"/>
          </a:p>
          <a:p>
            <a:r>
              <a:rPr lang="en-US" sz="1800" dirty="0"/>
              <a:t>(But they don’t have to be:  We can get constant fields from time dependent potentials by Gauge Transform).</a:t>
            </a:r>
          </a:p>
          <a:p>
            <a:endParaRPr lang="en-US" dirty="0"/>
          </a:p>
          <a:p>
            <a:r>
              <a:rPr lang="en-US" sz="1800" dirty="0"/>
              <a:t>If we choose potentials to be time independent, then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7D9367-F634-47B7-AC75-7E3D6FFB3EA8}"/>
              </a:ext>
            </a:extLst>
          </p:cNvPr>
          <p:cNvGrpSpPr/>
          <p:nvPr/>
        </p:nvGrpSpPr>
        <p:grpSpPr>
          <a:xfrm>
            <a:off x="4990637" y="2969143"/>
            <a:ext cx="1269360" cy="1357200"/>
            <a:chOff x="4990637" y="2969143"/>
            <a:chExt cx="1269360" cy="135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24DECBE-8BD4-4DC3-974E-B2A8DB84CA57}"/>
                    </a:ext>
                  </a:extLst>
                </p14:cNvPr>
                <p14:cNvContentPartPr/>
                <p14:nvPr/>
              </p14:nvContentPartPr>
              <p14:xfrm>
                <a:off x="4990637" y="3209263"/>
                <a:ext cx="1036800" cy="1117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24DECBE-8BD4-4DC3-974E-B2A8DB84CA5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972997" y="3191263"/>
                  <a:ext cx="1072440" cy="11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154983D-A297-4E6D-BB79-C9F4D1FED968}"/>
                    </a:ext>
                  </a:extLst>
                </p14:cNvPr>
                <p14:cNvContentPartPr/>
                <p14:nvPr/>
              </p14:nvContentPartPr>
              <p14:xfrm>
                <a:off x="6121757" y="2969143"/>
                <a:ext cx="138240" cy="231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154983D-A297-4E6D-BB79-C9F4D1FED96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104117" y="2951503"/>
                  <a:ext cx="173880" cy="2671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0C7B3AC-A7C7-4D50-83BE-8BA43E30A866}"/>
              </a:ext>
            </a:extLst>
          </p:cNvPr>
          <p:cNvSpPr txBox="1"/>
          <p:nvPr/>
        </p:nvSpPr>
        <p:spPr>
          <a:xfrm>
            <a:off x="2639227" y="5486400"/>
            <a:ext cx="3865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  <a:r>
              <a:rPr lang="en-US" dirty="0"/>
              <a:t> is determined only by 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dirty="0"/>
              <a:t>, and </a:t>
            </a:r>
            <a:r>
              <a:rPr lang="en-US" b="1" dirty="0"/>
              <a:t>H</a:t>
            </a:r>
            <a:r>
              <a:rPr lang="en-US" dirty="0"/>
              <a:t> by </a:t>
            </a:r>
            <a:r>
              <a:rPr lang="en-US" b="1" dirty="0"/>
              <a:t>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EDCCE1-1D74-40B9-9E5B-4FADDDFE1089}"/>
              </a:ext>
            </a:extLst>
          </p:cNvPr>
          <p:cNvGrpSpPr/>
          <p:nvPr/>
        </p:nvGrpSpPr>
        <p:grpSpPr>
          <a:xfrm>
            <a:off x="2703197" y="3766183"/>
            <a:ext cx="170280" cy="21240"/>
            <a:chOff x="2703197" y="3766183"/>
            <a:chExt cx="170280" cy="21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632ACD7-1F4D-4C3D-B0AC-48C47493BEB8}"/>
                    </a:ext>
                  </a:extLst>
                </p14:cNvPr>
                <p14:cNvContentPartPr/>
                <p14:nvPr/>
              </p14:nvContentPartPr>
              <p14:xfrm>
                <a:off x="2703197" y="3768703"/>
                <a:ext cx="42120" cy="187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632ACD7-1F4D-4C3D-B0AC-48C47493BEB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640197" y="3705703"/>
                  <a:ext cx="16776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028BF7D-2BF6-40D5-8556-F135996D8D5E}"/>
                    </a:ext>
                  </a:extLst>
                </p14:cNvPr>
                <p14:cNvContentPartPr/>
                <p14:nvPr/>
              </p14:nvContentPartPr>
              <p14:xfrm>
                <a:off x="2776277" y="3766183"/>
                <a:ext cx="97200" cy="172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028BF7D-2BF6-40D5-8556-F135996D8D5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13637" y="3703543"/>
                  <a:ext cx="222840" cy="14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A270FE9-D9B3-4AF1-9681-23AD7157F4A9}"/>
                  </a:ext>
                </a:extLst>
              </p14:cNvPr>
              <p14:cNvContentPartPr/>
              <p14:nvPr/>
            </p14:nvContentPartPr>
            <p14:xfrm>
              <a:off x="2536157" y="4372063"/>
              <a:ext cx="321120" cy="561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A270FE9-D9B3-4AF1-9681-23AD7157F4A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73157" y="4309063"/>
                <a:ext cx="446760" cy="181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DA31B41-F076-4364-8C6C-EFD50F2D7BBA}"/>
              </a:ext>
            </a:extLst>
          </p:cNvPr>
          <p:cNvGrpSpPr/>
          <p:nvPr/>
        </p:nvGrpSpPr>
        <p:grpSpPr>
          <a:xfrm>
            <a:off x="3950237" y="4874623"/>
            <a:ext cx="53280" cy="16560"/>
            <a:chOff x="3950237" y="4874623"/>
            <a:chExt cx="53280" cy="1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28ABBA5-C3EB-4EFC-A753-6F8D79169416}"/>
                    </a:ext>
                  </a:extLst>
                </p14:cNvPr>
                <p14:cNvContentPartPr/>
                <p14:nvPr/>
              </p14:nvContentPartPr>
              <p14:xfrm>
                <a:off x="3984077" y="4885783"/>
                <a:ext cx="6840" cy="54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28ABBA5-C3EB-4EFC-A753-6F8D7916941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921437" y="4822783"/>
                  <a:ext cx="13248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4D0573D-4F33-4E5C-A8C2-ECD2DC07B880}"/>
                    </a:ext>
                  </a:extLst>
                </p14:cNvPr>
                <p14:cNvContentPartPr/>
                <p14:nvPr/>
              </p14:nvContentPartPr>
              <p14:xfrm>
                <a:off x="3950237" y="4874623"/>
                <a:ext cx="53280" cy="86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4D0573D-4F33-4E5C-A8C2-ECD2DC07B88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887237" y="4811983"/>
                  <a:ext cx="178920" cy="134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90F2C3D-25A7-473E-96F1-A82853E9F95A}"/>
                  </a:ext>
                </a:extLst>
              </p14:cNvPr>
              <p14:cNvContentPartPr/>
              <p14:nvPr/>
            </p14:nvContentPartPr>
            <p14:xfrm>
              <a:off x="6265757" y="3827383"/>
              <a:ext cx="93600" cy="2012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90F2C3D-25A7-473E-96F1-A82853E9F95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202757" y="3764383"/>
                <a:ext cx="219240" cy="32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40A282FA-F65C-492A-BB6C-44950DCC18FF}"/>
              </a:ext>
            </a:extLst>
          </p:cNvPr>
          <p:cNvGrpSpPr/>
          <p:nvPr/>
        </p:nvGrpSpPr>
        <p:grpSpPr>
          <a:xfrm>
            <a:off x="3115397" y="3582223"/>
            <a:ext cx="290520" cy="299880"/>
            <a:chOff x="3115397" y="3582223"/>
            <a:chExt cx="290520" cy="299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AF5C4F2-97CA-478D-9984-E349DD075267}"/>
                    </a:ext>
                  </a:extLst>
                </p14:cNvPr>
                <p14:cNvContentPartPr/>
                <p14:nvPr/>
              </p14:nvContentPartPr>
              <p14:xfrm>
                <a:off x="3115397" y="3626863"/>
                <a:ext cx="4320" cy="2264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AF5C4F2-97CA-478D-9984-E349DD07526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052757" y="3564223"/>
                  <a:ext cx="12996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34D18D19-7680-4560-B570-6A1F48EE22DF}"/>
                    </a:ext>
                  </a:extLst>
                </p14:cNvPr>
                <p14:cNvContentPartPr/>
                <p14:nvPr/>
              </p14:nvContentPartPr>
              <p14:xfrm>
                <a:off x="3390077" y="3582223"/>
                <a:ext cx="15840" cy="2818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34D18D19-7680-4560-B570-6A1F48EE22D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327437" y="3519223"/>
                  <a:ext cx="14148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2DDD4FE-50E6-4F67-9878-B78C22745A12}"/>
                    </a:ext>
                  </a:extLst>
                </p14:cNvPr>
                <p14:cNvContentPartPr/>
                <p14:nvPr/>
              </p14:nvContentPartPr>
              <p14:xfrm>
                <a:off x="3124397" y="3604543"/>
                <a:ext cx="30240" cy="2775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2DDD4FE-50E6-4F67-9878-B78C22745A1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061757" y="3541903"/>
                  <a:ext cx="155880" cy="403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B520792D-E51D-4E91-AF97-7110AC213F0C}"/>
                  </a:ext>
                </a:extLst>
              </p14:cNvPr>
              <p14:cNvContentPartPr/>
              <p14:nvPr/>
            </p14:nvContentPartPr>
            <p14:xfrm>
              <a:off x="3504917" y="3715063"/>
              <a:ext cx="57600" cy="1893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B520792D-E51D-4E91-AF97-7110AC213F0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442277" y="3652063"/>
                <a:ext cx="183240" cy="315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35204F4E-A289-481F-8607-96BD0CE5097F}"/>
              </a:ext>
            </a:extLst>
          </p:cNvPr>
          <p:cNvGrpSpPr/>
          <p:nvPr/>
        </p:nvGrpSpPr>
        <p:grpSpPr>
          <a:xfrm>
            <a:off x="3766997" y="3628303"/>
            <a:ext cx="47880" cy="29520"/>
            <a:chOff x="3766997" y="3628303"/>
            <a:chExt cx="47880" cy="2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39D4BD4F-6F11-4A86-B08A-DC4CC755741B}"/>
                    </a:ext>
                  </a:extLst>
                </p14:cNvPr>
                <p14:cNvContentPartPr/>
                <p14:nvPr/>
              </p14:nvContentPartPr>
              <p14:xfrm>
                <a:off x="3773117" y="3649183"/>
                <a:ext cx="15840" cy="86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39D4BD4F-6F11-4A86-B08A-DC4CC755741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710477" y="3586183"/>
                  <a:ext cx="14148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F0D71DC-E79C-4EC1-BFB5-C68B76414436}"/>
                    </a:ext>
                  </a:extLst>
                </p14:cNvPr>
                <p14:cNvContentPartPr/>
                <p14:nvPr/>
              </p14:nvContentPartPr>
              <p14:xfrm>
                <a:off x="3766997" y="3628303"/>
                <a:ext cx="47880" cy="266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F0D71DC-E79C-4EC1-BFB5-C68B7641443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703997" y="3565663"/>
                  <a:ext cx="173520" cy="152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5CB13DEE-3EE3-42FA-8544-D9A90D08E13D}"/>
                  </a:ext>
                </a:extLst>
              </p14:cNvPr>
              <p14:cNvContentPartPr/>
              <p14:nvPr/>
            </p14:nvContentPartPr>
            <p14:xfrm>
              <a:off x="3913877" y="4468903"/>
              <a:ext cx="39600" cy="954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5CB13DEE-3EE3-42FA-8544-D9A90D08E13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850877" y="4406263"/>
                <a:ext cx="16524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CCB9EADD-C9C3-4A4C-A6C2-59C61A00258F}"/>
                  </a:ext>
                </a:extLst>
              </p14:cNvPr>
              <p14:cNvContentPartPr/>
              <p14:nvPr/>
            </p14:nvContentPartPr>
            <p14:xfrm>
              <a:off x="3619397" y="4737103"/>
              <a:ext cx="30600" cy="8820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CCB9EADD-C9C3-4A4C-A6C2-59C61A00258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556397" y="4674463"/>
                <a:ext cx="156240" cy="213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643D4BE1-5B63-4295-B8E2-09F907D6E559}"/>
              </a:ext>
            </a:extLst>
          </p:cNvPr>
          <p:cNvGrpSpPr/>
          <p:nvPr/>
        </p:nvGrpSpPr>
        <p:grpSpPr>
          <a:xfrm>
            <a:off x="3338957" y="4470343"/>
            <a:ext cx="70200" cy="65520"/>
            <a:chOff x="3338957" y="4470343"/>
            <a:chExt cx="70200" cy="6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6ADA6F6-9026-46C9-ABA0-024F2EEA4203}"/>
                    </a:ext>
                  </a:extLst>
                </p14:cNvPr>
                <p14:cNvContentPartPr/>
                <p14:nvPr/>
              </p14:nvContentPartPr>
              <p14:xfrm>
                <a:off x="3338957" y="4470343"/>
                <a:ext cx="61200" cy="417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6ADA6F6-9026-46C9-ABA0-024F2EEA420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275957" y="4407703"/>
                  <a:ext cx="18684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1CFD0882-BBE5-4FD3-B18B-329D37330F5C}"/>
                    </a:ext>
                  </a:extLst>
                </p14:cNvPr>
                <p14:cNvContentPartPr/>
                <p14:nvPr/>
              </p14:nvContentPartPr>
              <p14:xfrm>
                <a:off x="3372797" y="4470703"/>
                <a:ext cx="36360" cy="65160"/>
              </p14:xfrm>
            </p:contentPart>
          </mc:Choice>
          <mc:Fallback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1CFD0882-BBE5-4FD3-B18B-329D37330F5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310157" y="4407703"/>
                  <a:ext cx="162000" cy="190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1030" name="Ink 1029">
                <a:extLst>
                  <a:ext uri="{FF2B5EF4-FFF2-40B4-BE49-F238E27FC236}">
                    <a16:creationId xmlns:a16="http://schemas.microsoft.com/office/drawing/2014/main" id="{5FD32BAD-1CE8-48E9-AF9B-A4353A1ED4AE}"/>
                  </a:ext>
                </a:extLst>
              </p14:cNvPr>
              <p14:cNvContentPartPr/>
              <p14:nvPr/>
            </p14:nvContentPartPr>
            <p14:xfrm>
              <a:off x="4297277" y="4360543"/>
              <a:ext cx="19080" cy="104760"/>
            </p14:xfrm>
          </p:contentPart>
        </mc:Choice>
        <mc:Fallback>
          <p:pic>
            <p:nvPicPr>
              <p:cNvPr id="1030" name="Ink 1029">
                <a:extLst>
                  <a:ext uri="{FF2B5EF4-FFF2-40B4-BE49-F238E27FC236}">
                    <a16:creationId xmlns:a16="http://schemas.microsoft.com/office/drawing/2014/main" id="{5FD32BAD-1CE8-48E9-AF9B-A4353A1ED4AE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234637" y="4297543"/>
                <a:ext cx="144720" cy="230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99DBB152-44B2-4EEE-A39B-18254B045EC3}"/>
              </a:ext>
            </a:extLst>
          </p:cNvPr>
          <p:cNvGrpSpPr/>
          <p:nvPr/>
        </p:nvGrpSpPr>
        <p:grpSpPr>
          <a:xfrm>
            <a:off x="3661517" y="4360183"/>
            <a:ext cx="313920" cy="122040"/>
            <a:chOff x="3661517" y="4360183"/>
            <a:chExt cx="313920" cy="122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3C3B64CB-AA33-487E-95F4-AE37BC20835F}"/>
                    </a:ext>
                  </a:extLst>
                </p14:cNvPr>
                <p14:cNvContentPartPr/>
                <p14:nvPr/>
              </p14:nvContentPartPr>
              <p14:xfrm>
                <a:off x="3911357" y="4360183"/>
                <a:ext cx="2160" cy="3240"/>
              </p14:xfrm>
            </p:contentPart>
          </mc:Choice>
          <mc:Fallback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3C3B64CB-AA33-487E-95F4-AE37BC20835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848717" y="429718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028" name="Ink 1027">
                  <a:extLst>
                    <a:ext uri="{FF2B5EF4-FFF2-40B4-BE49-F238E27FC236}">
                      <a16:creationId xmlns:a16="http://schemas.microsoft.com/office/drawing/2014/main" id="{B95486E3-FB75-41BA-A3EB-C9B5EBFEE3D1}"/>
                    </a:ext>
                  </a:extLst>
                </p14:cNvPr>
                <p14:cNvContentPartPr/>
                <p14:nvPr/>
              </p14:nvContentPartPr>
              <p14:xfrm>
                <a:off x="3915677" y="4363063"/>
                <a:ext cx="59760" cy="119160"/>
              </p14:xfrm>
            </p:contentPart>
          </mc:Choice>
          <mc:Fallback>
            <p:pic>
              <p:nvPicPr>
                <p:cNvPr id="1028" name="Ink 1027">
                  <a:extLst>
                    <a:ext uri="{FF2B5EF4-FFF2-40B4-BE49-F238E27FC236}">
                      <a16:creationId xmlns:a16="http://schemas.microsoft.com/office/drawing/2014/main" id="{B95486E3-FB75-41BA-A3EB-C9B5EBFEE3D1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853037" y="4300063"/>
                  <a:ext cx="1854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E805A121-4183-4B40-AD98-442F595EE569}"/>
                    </a:ext>
                  </a:extLst>
                </p14:cNvPr>
                <p14:cNvContentPartPr/>
                <p14:nvPr/>
              </p14:nvContentPartPr>
              <p14:xfrm>
                <a:off x="3661517" y="4361263"/>
                <a:ext cx="34920" cy="4788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E805A121-4183-4B40-AD98-442F595EE56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598517" y="4298623"/>
                  <a:ext cx="160560" cy="1735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D5D2F94-2FE1-4E00-AE71-1C94F9947BC2}"/>
              </a:ext>
            </a:extLst>
          </p:cNvPr>
          <p:cNvSpPr txBox="1"/>
          <p:nvPr/>
        </p:nvSpPr>
        <p:spPr>
          <a:xfrm>
            <a:off x="381000" y="228600"/>
            <a:ext cx="8305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2.  If potentials are chosen as constant, the only gauge transformation we can make to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that doesn’t change </a:t>
            </a:r>
            <a:r>
              <a:rPr lang="en-US" sz="2000" b="1" dirty="0"/>
              <a:t>E</a:t>
            </a:r>
            <a:r>
              <a:rPr lang="en-US" sz="2000" dirty="0"/>
              <a:t> or </a:t>
            </a:r>
            <a:r>
              <a:rPr lang="en-US" sz="2000" b="1" dirty="0"/>
              <a:t>H</a:t>
            </a:r>
            <a:r>
              <a:rPr lang="en-US" sz="2000" dirty="0"/>
              <a:t> is addition of a constant.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E84A5-B843-4B17-B7C8-E756FC1A58A3}"/>
              </a:ext>
            </a:extLst>
          </p:cNvPr>
          <p:cNvSpPr txBox="1"/>
          <p:nvPr/>
        </p:nvSpPr>
        <p:spPr>
          <a:xfrm>
            <a:off x="457200" y="1600200"/>
            <a:ext cx="8153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 constant cannot depend on t or </a:t>
            </a:r>
            <a:r>
              <a:rPr lang="en-US" sz="2000" b="1" dirty="0"/>
              <a:t>r.</a:t>
            </a:r>
          </a:p>
          <a:p>
            <a:endParaRPr lang="en-US" sz="2000" dirty="0"/>
          </a:p>
          <a:p>
            <a:r>
              <a:rPr lang="en-US" sz="2000" dirty="0"/>
              <a:t>An extra condition is usually imposed, e.g. </a:t>
            </a:r>
            <a:r>
              <a:rPr lang="en-US" sz="2000" dirty="0">
                <a:latin typeface="Symbol" pitchFamily="18" charset="2"/>
              </a:rPr>
              <a:t>f</a:t>
            </a:r>
            <a:r>
              <a:rPr lang="en-US" sz="2000" dirty="0"/>
              <a:t> = 0 at infinity.</a:t>
            </a:r>
          </a:p>
          <a:p>
            <a:endParaRPr lang="en-US" sz="2000" dirty="0"/>
          </a:p>
          <a:p>
            <a:r>
              <a:rPr lang="en-US" sz="2000" dirty="0"/>
              <a:t>Then </a:t>
            </a:r>
            <a:r>
              <a:rPr lang="en-US" sz="2000" dirty="0">
                <a:latin typeface="Symbol" pitchFamily="18" charset="2"/>
              </a:rPr>
              <a:t>f</a:t>
            </a:r>
            <a:r>
              <a:rPr lang="en-US" sz="2000" dirty="0"/>
              <a:t> is determined uniquely.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5A5D728-71FE-4AEF-9324-4E5CFF37F846}"/>
                  </a:ext>
                </a:extLst>
              </p14:cNvPr>
              <p14:cNvContentPartPr/>
              <p14:nvPr/>
            </p14:nvContentPartPr>
            <p14:xfrm>
              <a:off x="1123517" y="3796783"/>
              <a:ext cx="110880" cy="1989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5A5D728-71FE-4AEF-9324-4E5CFF37F84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5517" y="3778783"/>
                <a:ext cx="146520" cy="20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5B7F8FD-051F-4F9B-A64F-53A54E63C8B1}"/>
                  </a:ext>
                </a:extLst>
              </p14:cNvPr>
              <p14:cNvContentPartPr/>
              <p14:nvPr/>
            </p14:nvContentPartPr>
            <p14:xfrm>
              <a:off x="1192637" y="4780663"/>
              <a:ext cx="2392560" cy="1782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5B7F8FD-051F-4F9B-A64F-53A54E63C8B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74637" y="4763023"/>
                <a:ext cx="2428200" cy="2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7774F20-480F-483F-92D1-7E1E404820FC}"/>
                  </a:ext>
                </a:extLst>
              </p14:cNvPr>
              <p14:cNvContentPartPr/>
              <p14:nvPr/>
            </p14:nvContentPartPr>
            <p14:xfrm>
              <a:off x="1308197" y="4116103"/>
              <a:ext cx="2449440" cy="13791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7774F20-480F-483F-92D1-7E1E404820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90197" y="4098463"/>
                <a:ext cx="2485080" cy="1414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3A89D6AE-ED8D-4C6A-A542-8409B4843E28}"/>
              </a:ext>
            </a:extLst>
          </p:cNvPr>
          <p:cNvGrpSpPr/>
          <p:nvPr/>
        </p:nvGrpSpPr>
        <p:grpSpPr>
          <a:xfrm>
            <a:off x="3625877" y="4873183"/>
            <a:ext cx="636120" cy="513360"/>
            <a:chOff x="3625877" y="4873183"/>
            <a:chExt cx="636120" cy="513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0533234-CBB8-48FD-B6AF-E62985A5F324}"/>
                    </a:ext>
                  </a:extLst>
                </p14:cNvPr>
                <p14:cNvContentPartPr/>
                <p14:nvPr/>
              </p14:nvContentPartPr>
              <p14:xfrm>
                <a:off x="3625877" y="4877863"/>
                <a:ext cx="149760" cy="5086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0533234-CBB8-48FD-B6AF-E62985A5F32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08237" y="4859863"/>
                  <a:ext cx="185400" cy="54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13D7443-EF54-429F-9C7D-4F899E2AA025}"/>
                    </a:ext>
                  </a:extLst>
                </p14:cNvPr>
                <p14:cNvContentPartPr/>
                <p14:nvPr/>
              </p14:nvContentPartPr>
              <p14:xfrm>
                <a:off x="3647477" y="4873183"/>
                <a:ext cx="167760" cy="1461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13D7443-EF54-429F-9C7D-4F899E2AA02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29837" y="4855183"/>
                  <a:ext cx="2034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18376AE-FD0E-46E0-B270-A4EAE71B10F8}"/>
                    </a:ext>
                  </a:extLst>
                </p14:cNvPr>
                <p14:cNvContentPartPr/>
                <p14:nvPr/>
              </p14:nvContentPartPr>
              <p14:xfrm>
                <a:off x="3950957" y="5025823"/>
                <a:ext cx="165600" cy="1436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18376AE-FD0E-46E0-B270-A4EAE71B10F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932957" y="5007823"/>
                  <a:ext cx="20124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68BC292-8996-4F14-9B0B-FE20B0999C67}"/>
                    </a:ext>
                  </a:extLst>
                </p14:cNvPr>
                <p14:cNvContentPartPr/>
                <p14:nvPr/>
              </p14:nvContentPartPr>
              <p14:xfrm>
                <a:off x="4023317" y="4899463"/>
                <a:ext cx="38880" cy="398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68BC292-8996-4F14-9B0B-FE20B0999C6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005317" y="4881463"/>
                  <a:ext cx="74520" cy="43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9C3A57D-2E14-4ADD-AE5A-52D101BC0567}"/>
                    </a:ext>
                  </a:extLst>
                </p14:cNvPr>
                <p14:cNvContentPartPr/>
                <p14:nvPr/>
              </p14:nvContentPartPr>
              <p14:xfrm>
                <a:off x="4080557" y="5283943"/>
                <a:ext cx="181440" cy="730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9C3A57D-2E14-4ADD-AE5A-52D101BC056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062557" y="5266303"/>
                  <a:ext cx="217080" cy="10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B108B9B-F385-4CDC-8925-1000437966EB}"/>
              </a:ext>
            </a:extLst>
          </p:cNvPr>
          <p:cNvGrpSpPr/>
          <p:nvPr/>
        </p:nvGrpSpPr>
        <p:grpSpPr>
          <a:xfrm>
            <a:off x="1437437" y="5922583"/>
            <a:ext cx="2019960" cy="574560"/>
            <a:chOff x="1437437" y="5922583"/>
            <a:chExt cx="2019960" cy="57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E6A1208-965D-42C8-90DF-10ACE73BAA96}"/>
                    </a:ext>
                  </a:extLst>
                </p14:cNvPr>
                <p14:cNvContentPartPr/>
                <p14:nvPr/>
              </p14:nvContentPartPr>
              <p14:xfrm>
                <a:off x="1527437" y="6115183"/>
                <a:ext cx="5040" cy="100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E6A1208-965D-42C8-90DF-10ACE73BAA9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09797" y="6097183"/>
                  <a:ext cx="40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AF7BED7-EC6A-42C2-B721-FDBC7E5BF3AD}"/>
                    </a:ext>
                  </a:extLst>
                </p14:cNvPr>
                <p14:cNvContentPartPr/>
                <p14:nvPr/>
              </p14:nvContentPartPr>
              <p14:xfrm>
                <a:off x="1437437" y="6083503"/>
                <a:ext cx="225000" cy="184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DAF7BED7-EC6A-42C2-B721-FDBC7E5BF3A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19797" y="6065863"/>
                  <a:ext cx="2606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868C3CE-87D1-4F7B-A149-35674FCD325C}"/>
                    </a:ext>
                  </a:extLst>
                </p14:cNvPr>
                <p14:cNvContentPartPr/>
                <p14:nvPr/>
              </p14:nvContentPartPr>
              <p14:xfrm>
                <a:off x="1536437" y="6005023"/>
                <a:ext cx="7920" cy="3733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868C3CE-87D1-4F7B-A149-35674FCD325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518797" y="5987383"/>
                  <a:ext cx="4356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0F61033-D015-4E14-9C4B-7D471F47E7D4}"/>
                    </a:ext>
                  </a:extLst>
                </p14:cNvPr>
                <p14:cNvContentPartPr/>
                <p14:nvPr/>
              </p14:nvContentPartPr>
              <p14:xfrm>
                <a:off x="1790237" y="6157663"/>
                <a:ext cx="206280" cy="25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0F61033-D015-4E14-9C4B-7D471F47E7D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772597" y="6140023"/>
                  <a:ext cx="2419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644F135-CE9F-4E70-8661-B77BC8076DF6}"/>
                    </a:ext>
                  </a:extLst>
                </p14:cNvPr>
                <p14:cNvContentPartPr/>
                <p14:nvPr/>
              </p14:nvContentPartPr>
              <p14:xfrm>
                <a:off x="1826597" y="6242263"/>
                <a:ext cx="133920" cy="151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644F135-CE9F-4E70-8661-B77BC8076DF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808957" y="6224623"/>
                  <a:ext cx="1695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24E4AF2-DC7F-41A3-9E94-A6B6F891406C}"/>
                    </a:ext>
                  </a:extLst>
                </p14:cNvPr>
                <p14:cNvContentPartPr/>
                <p14:nvPr/>
              </p14:nvContentPartPr>
              <p14:xfrm>
                <a:off x="2304317" y="5922583"/>
                <a:ext cx="45720" cy="2340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24E4AF2-DC7F-41A3-9E94-A6B6F891406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286317" y="5904943"/>
                  <a:ext cx="8136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1FAF799-F1ED-4A63-AE3A-B91FA7785B7E}"/>
                    </a:ext>
                  </a:extLst>
                </p14:cNvPr>
                <p14:cNvContentPartPr/>
                <p14:nvPr/>
              </p14:nvContentPartPr>
              <p14:xfrm>
                <a:off x="2216117" y="6199783"/>
                <a:ext cx="237600" cy="262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1FAF799-F1ED-4A63-AE3A-B91FA7785B7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198117" y="6182143"/>
                  <a:ext cx="27324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0E80CC8-2EE0-47FF-9A97-44D6E5D5F57B}"/>
                    </a:ext>
                  </a:extLst>
                </p14:cNvPr>
                <p14:cNvContentPartPr/>
                <p14:nvPr/>
              </p14:nvContentPartPr>
              <p14:xfrm>
                <a:off x="2329877" y="6323983"/>
                <a:ext cx="114120" cy="1468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0E80CC8-2EE0-47FF-9A97-44D6E5D5F57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12237" y="6305983"/>
                  <a:ext cx="14976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380AEF8-B72C-406A-915B-AF5022266370}"/>
                    </a:ext>
                  </a:extLst>
                </p14:cNvPr>
                <p14:cNvContentPartPr/>
                <p14:nvPr/>
              </p14:nvContentPartPr>
              <p14:xfrm>
                <a:off x="2691677" y="6229303"/>
                <a:ext cx="199440" cy="162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380AEF8-B72C-406A-915B-AF502226637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673677" y="6211663"/>
                  <a:ext cx="2350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77C583B-6341-4AF6-BDB5-F4C0E38C7C6B}"/>
                    </a:ext>
                  </a:extLst>
                </p14:cNvPr>
                <p14:cNvContentPartPr/>
                <p14:nvPr/>
              </p14:nvContentPartPr>
              <p14:xfrm>
                <a:off x="3075437" y="6039583"/>
                <a:ext cx="221400" cy="2300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77C583B-6341-4AF6-BDB5-F4C0E38C7C6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057437" y="6021583"/>
                  <a:ext cx="25704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AD76682C-570B-423A-8B9D-55319648F55F}"/>
                    </a:ext>
                  </a:extLst>
                </p14:cNvPr>
                <p14:cNvContentPartPr/>
                <p14:nvPr/>
              </p14:nvContentPartPr>
              <p14:xfrm>
                <a:off x="3157157" y="5975503"/>
                <a:ext cx="45720" cy="4111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AD76682C-570B-423A-8B9D-55319648F55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139517" y="5957863"/>
                  <a:ext cx="81360" cy="44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C76D375-3A52-48C2-9DF9-543A7D16255F}"/>
                    </a:ext>
                  </a:extLst>
                </p14:cNvPr>
                <p14:cNvContentPartPr/>
                <p14:nvPr/>
              </p14:nvContentPartPr>
              <p14:xfrm>
                <a:off x="3307997" y="6277903"/>
                <a:ext cx="149400" cy="1396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C76D375-3A52-48C2-9DF9-543A7D16255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289997" y="6260263"/>
                  <a:ext cx="18504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63C80CE-39BD-4B23-AC09-2D5AC7E1D283}"/>
                    </a:ext>
                  </a:extLst>
                </p14:cNvPr>
                <p14:cNvContentPartPr/>
                <p14:nvPr/>
              </p14:nvContentPartPr>
              <p14:xfrm>
                <a:off x="1629677" y="6341623"/>
                <a:ext cx="67320" cy="155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63C80CE-39BD-4B23-AC09-2D5AC7E1D28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611677" y="6323623"/>
                  <a:ext cx="102960" cy="191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5BB78A6D-B74A-49C8-B448-7AA8F6412F18}"/>
                  </a:ext>
                </a:extLst>
              </p14:cNvPr>
              <p14:cNvContentPartPr/>
              <p14:nvPr/>
            </p14:nvContentPartPr>
            <p14:xfrm>
              <a:off x="5718197" y="3361183"/>
              <a:ext cx="2556720" cy="147384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5BB78A6D-B74A-49C8-B448-7AA8F6412F1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700197" y="3343183"/>
                <a:ext cx="2592360" cy="1509480"/>
              </a:xfrm>
              <a:prstGeom prst="rect">
                <a:avLst/>
              </a:prstGeom>
            </p:spPr>
          </p:pic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90F73D7D-2787-43E7-8FB3-7667E94F22E9}"/>
              </a:ext>
            </a:extLst>
          </p:cNvPr>
          <p:cNvGrpSpPr/>
          <p:nvPr/>
        </p:nvGrpSpPr>
        <p:grpSpPr>
          <a:xfrm>
            <a:off x="5800637" y="5905663"/>
            <a:ext cx="1377720" cy="589320"/>
            <a:chOff x="5800637" y="5905663"/>
            <a:chExt cx="1377720" cy="589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C953E2C-6DB5-4A38-B561-1B1839F9665D}"/>
                    </a:ext>
                  </a:extLst>
                </p14:cNvPr>
                <p14:cNvContentPartPr/>
                <p14:nvPr/>
              </p14:nvContentPartPr>
              <p14:xfrm>
                <a:off x="5800637" y="6012583"/>
                <a:ext cx="250920" cy="2318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C953E2C-6DB5-4A38-B561-1B1839F9665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782637" y="5994943"/>
                  <a:ext cx="28656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30A559F-BF15-45C3-A048-9CDE6CFAE29B}"/>
                    </a:ext>
                  </a:extLst>
                </p14:cNvPr>
                <p14:cNvContentPartPr/>
                <p14:nvPr/>
              </p14:nvContentPartPr>
              <p14:xfrm>
                <a:off x="5910797" y="5911783"/>
                <a:ext cx="69480" cy="4881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30A559F-BF15-45C3-A048-9CDE6CFAE29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892797" y="5893783"/>
                  <a:ext cx="105120" cy="52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BC52583-A661-4C5B-B781-BCDEA2CFB0EB}"/>
                    </a:ext>
                  </a:extLst>
                </p14:cNvPr>
                <p14:cNvContentPartPr/>
                <p14:nvPr/>
              </p14:nvContentPartPr>
              <p14:xfrm>
                <a:off x="6120317" y="6274303"/>
                <a:ext cx="186480" cy="1605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BC52583-A661-4C5B-B781-BCDEA2CFB0E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102317" y="6256303"/>
                  <a:ext cx="22212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7BB8749-24EE-4478-ACE3-D2386E9091D1}"/>
                    </a:ext>
                  </a:extLst>
                </p14:cNvPr>
                <p14:cNvContentPartPr/>
                <p14:nvPr/>
              </p14:nvContentPartPr>
              <p14:xfrm>
                <a:off x="6415157" y="6128863"/>
                <a:ext cx="173520" cy="421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7BB8749-24EE-4478-ACE3-D2386E9091D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397157" y="6110863"/>
                  <a:ext cx="20916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DD07D58-D749-4358-BCF4-5911B2341C9F}"/>
                    </a:ext>
                  </a:extLst>
                </p14:cNvPr>
                <p14:cNvContentPartPr/>
                <p14:nvPr/>
              </p14:nvContentPartPr>
              <p14:xfrm>
                <a:off x="6458717" y="6230023"/>
                <a:ext cx="204120" cy="30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DD07D58-D749-4358-BCF4-5911B2341C9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441077" y="6212383"/>
                  <a:ext cx="2397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521F1F1-A2A5-4168-9ECF-AB13BC653AD3}"/>
                    </a:ext>
                  </a:extLst>
                </p14:cNvPr>
                <p14:cNvContentPartPr/>
                <p14:nvPr/>
              </p14:nvContentPartPr>
              <p14:xfrm>
                <a:off x="6967037" y="5905663"/>
                <a:ext cx="6840" cy="2077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521F1F1-A2A5-4168-9ECF-AB13BC653AD3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949037" y="5887663"/>
                  <a:ext cx="4248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237257DC-3894-4E5B-BE85-F4B53132868F}"/>
                    </a:ext>
                  </a:extLst>
                </p14:cNvPr>
                <p14:cNvContentPartPr/>
                <p14:nvPr/>
              </p14:nvContentPartPr>
              <p14:xfrm>
                <a:off x="6847157" y="6170983"/>
                <a:ext cx="331200" cy="277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237257DC-3894-4E5B-BE85-F4B53132868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829517" y="6152983"/>
                  <a:ext cx="36684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7D24EF2-B3F5-4C56-B1E8-B718A0879201}"/>
                    </a:ext>
                  </a:extLst>
                </p14:cNvPr>
                <p14:cNvContentPartPr/>
                <p14:nvPr/>
              </p14:nvContentPartPr>
              <p14:xfrm>
                <a:off x="6895397" y="6309223"/>
                <a:ext cx="118440" cy="1857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7D24EF2-B3F5-4C56-B1E8-B718A087920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877397" y="6291583"/>
                  <a:ext cx="154080" cy="22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11C8674C-0A8A-456B-AA16-8F701B1FE9FF}"/>
                  </a:ext>
                </a:extLst>
              </p14:cNvPr>
              <p14:cNvContentPartPr/>
              <p14:nvPr/>
            </p14:nvContentPartPr>
            <p14:xfrm>
              <a:off x="845597" y="4742143"/>
              <a:ext cx="124200" cy="14400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11C8674C-0A8A-456B-AA16-8F701B1FE9FF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827597" y="4724143"/>
                <a:ext cx="159840" cy="17964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528B07EF-4A9B-4426-B5F9-2DEF7D964C9A}"/>
              </a:ext>
            </a:extLst>
          </p:cNvPr>
          <p:cNvGrpSpPr/>
          <p:nvPr/>
        </p:nvGrpSpPr>
        <p:grpSpPr>
          <a:xfrm>
            <a:off x="5347757" y="3734143"/>
            <a:ext cx="3265200" cy="2093400"/>
            <a:chOff x="5347757" y="3734143"/>
            <a:chExt cx="3265200" cy="209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7B95D16-A9E4-445C-8FCE-95F6911F9B8E}"/>
                    </a:ext>
                  </a:extLst>
                </p14:cNvPr>
                <p14:cNvContentPartPr/>
                <p14:nvPr/>
              </p14:nvContentPartPr>
              <p14:xfrm>
                <a:off x="5575997" y="3734143"/>
                <a:ext cx="73080" cy="20934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7B95D16-A9E4-445C-8FCE-95F6911F9B8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557997" y="3716503"/>
                  <a:ext cx="108720" cy="21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0979086-9D52-4671-8C21-A31EF195613D}"/>
                    </a:ext>
                  </a:extLst>
                </p14:cNvPr>
                <p14:cNvContentPartPr/>
                <p14:nvPr/>
              </p14:nvContentPartPr>
              <p14:xfrm>
                <a:off x="5648717" y="4770223"/>
                <a:ext cx="2964240" cy="1638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0979086-9D52-4671-8C21-A31EF195613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630717" y="4752583"/>
                  <a:ext cx="29998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BE56F84-4809-484C-9D16-92F46AA894F3}"/>
                    </a:ext>
                  </a:extLst>
                </p14:cNvPr>
                <p14:cNvContentPartPr/>
                <p14:nvPr/>
              </p14:nvContentPartPr>
              <p14:xfrm>
                <a:off x="5347757" y="4811983"/>
                <a:ext cx="124560" cy="1353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BE56F84-4809-484C-9D16-92F46AA894F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330117" y="4794343"/>
                  <a:ext cx="160200" cy="171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71FCABAE-083F-4200-B891-E5938BD6EFAB}"/>
                  </a:ext>
                </a:extLst>
              </p14:cNvPr>
              <p14:cNvContentPartPr/>
              <p14:nvPr/>
            </p14:nvContentPartPr>
            <p14:xfrm>
              <a:off x="8713397" y="4790383"/>
              <a:ext cx="104040" cy="11736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71FCABAE-083F-4200-B891-E5938BD6EFAB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8695757" y="4772383"/>
                <a:ext cx="13968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6C6C372B-3B65-46EC-948B-1DB266A101FF}"/>
                  </a:ext>
                </a:extLst>
              </p14:cNvPr>
              <p14:cNvContentPartPr/>
              <p14:nvPr/>
            </p14:nvContentPartPr>
            <p14:xfrm>
              <a:off x="3621557" y="4682383"/>
              <a:ext cx="141480" cy="12240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6C6C372B-3B65-46EC-948B-1DB266A101FF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3603557" y="4664383"/>
                <a:ext cx="177120" cy="15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DE8D337-3AE8-487B-99CC-9EA87E0F47E3}"/>
              </a:ext>
            </a:extLst>
          </p:cNvPr>
          <p:cNvSpPr txBox="1"/>
          <p:nvPr/>
        </p:nvSpPr>
        <p:spPr>
          <a:xfrm>
            <a:off x="609600" y="228600"/>
            <a:ext cx="8077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3.  We can add an arbitrary constant to </a:t>
            </a:r>
            <a:r>
              <a:rPr lang="en-US" sz="2000" b="1" dirty="0"/>
              <a:t>A</a:t>
            </a:r>
            <a:r>
              <a:rPr lang="en-US" sz="2000" dirty="0"/>
              <a:t> without changing </a:t>
            </a:r>
            <a:r>
              <a:rPr lang="en-US" sz="2000" b="1" dirty="0"/>
              <a:t>E</a:t>
            </a:r>
            <a:r>
              <a:rPr lang="en-US" sz="2000" dirty="0"/>
              <a:t> or </a:t>
            </a:r>
            <a:r>
              <a:rPr lang="en-US" sz="2000" b="1" dirty="0"/>
              <a:t>H</a:t>
            </a:r>
            <a:r>
              <a:rPr lang="en-US" sz="2000" dirty="0"/>
              <a:t>, but we can also add </a:t>
            </a:r>
            <a:r>
              <a:rPr lang="en-US" sz="2000" b="1" dirty="0"/>
              <a:t>grad</a:t>
            </a:r>
            <a:r>
              <a:rPr lang="en-US" sz="2000" dirty="0"/>
              <a:t>(f), where function f(</a:t>
            </a:r>
            <a:r>
              <a:rPr lang="en-US" sz="2000" dirty="0" err="1"/>
              <a:t>x,y,z</a:t>
            </a:r>
            <a:r>
              <a:rPr lang="en-US" sz="2000" dirty="0"/>
              <a:t>) is arbitrary but doesn’t depend on 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55411-4F93-490B-AA63-E8166633D348}"/>
              </a:ext>
            </a:extLst>
          </p:cNvPr>
          <p:cNvSpPr txBox="1"/>
          <p:nvPr/>
        </p:nvSpPr>
        <p:spPr>
          <a:xfrm>
            <a:off x="838200" y="2057400"/>
            <a:ext cx="701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A</a:t>
            </a:r>
            <a:r>
              <a:rPr lang="en-US" sz="2000" dirty="0"/>
              <a:t> is not unique even for constant fields.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35"/>
          <a:stretch>
            <a:fillRect/>
          </a:stretch>
        </p:blipFill>
        <p:spPr bwMode="auto">
          <a:xfrm>
            <a:off x="2133599" y="4191000"/>
            <a:ext cx="2438401" cy="155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5257800"/>
            <a:ext cx="923925" cy="81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3400" y="1200456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4.  If  fields are constant, the </a:t>
            </a:r>
            <a:r>
              <a:rPr lang="en-US" sz="2000" dirty="0" err="1"/>
              <a:t>Lagrangian</a:t>
            </a:r>
            <a:r>
              <a:rPr lang="en-US" sz="2000" dirty="0"/>
              <a:t> for a charge in the fields does not depend explicitly on time.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3562290"/>
            <a:ext cx="723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energy is conserved and equals the Hamiltonian.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100263" y="2209800"/>
            <a:ext cx="4529137" cy="733097"/>
            <a:chOff x="1295400" y="2619703"/>
            <a:chExt cx="4529137" cy="73309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86" r="16705"/>
            <a:stretch/>
          </p:blipFill>
          <p:spPr bwMode="auto">
            <a:xfrm>
              <a:off x="1295400" y="2619703"/>
              <a:ext cx="3886200" cy="733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 l="10596" t="12914"/>
            <a:stretch>
              <a:fillRect/>
            </a:stretch>
          </p:blipFill>
          <p:spPr bwMode="auto">
            <a:xfrm>
              <a:off x="5181600" y="2743200"/>
              <a:ext cx="642937" cy="513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71768" y="4548188"/>
            <a:ext cx="101943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137E8F8-E808-43C2-89D2-7EE173A5D81F}"/>
                  </a:ext>
                </a:extLst>
              </p14:cNvPr>
              <p14:cNvContentPartPr/>
              <p14:nvPr/>
            </p14:nvContentPartPr>
            <p14:xfrm>
              <a:off x="2650277" y="4506343"/>
              <a:ext cx="66960" cy="322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137E8F8-E808-43C2-89D2-7EE173A5D81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587637" y="4443343"/>
                <a:ext cx="192600" cy="44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10E1481-DC83-4758-8EAC-0A6AB8B7C44B}"/>
                  </a:ext>
                </a:extLst>
              </p14:cNvPr>
              <p14:cNvContentPartPr/>
              <p14:nvPr/>
            </p14:nvContentPartPr>
            <p14:xfrm>
              <a:off x="5409677" y="4941943"/>
              <a:ext cx="337680" cy="130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10E1481-DC83-4758-8EAC-0A6AB8B7C44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46677" y="4878943"/>
                <a:ext cx="463320" cy="255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58EF0DFA-0524-45A0-8BBF-2DE5DE8D8777}"/>
              </a:ext>
            </a:extLst>
          </p:cNvPr>
          <p:cNvGrpSpPr/>
          <p:nvPr/>
        </p:nvGrpSpPr>
        <p:grpSpPr>
          <a:xfrm>
            <a:off x="5569157" y="4566823"/>
            <a:ext cx="144720" cy="189720"/>
            <a:chOff x="5569157" y="4566823"/>
            <a:chExt cx="144720" cy="189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427F7F0-2868-4101-BD35-88DAB4260D16}"/>
                    </a:ext>
                  </a:extLst>
                </p14:cNvPr>
                <p14:cNvContentPartPr/>
                <p14:nvPr/>
              </p14:nvContentPartPr>
              <p14:xfrm>
                <a:off x="5579237" y="4621903"/>
                <a:ext cx="134640" cy="216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427F7F0-2868-4101-BD35-88DAB4260D1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516597" y="4558903"/>
                  <a:ext cx="2602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31568E3-B53F-4D5F-8E06-516E12F0DEA4}"/>
                    </a:ext>
                  </a:extLst>
                </p14:cNvPr>
                <p14:cNvContentPartPr/>
                <p14:nvPr/>
              </p14:nvContentPartPr>
              <p14:xfrm>
                <a:off x="5611637" y="4615063"/>
                <a:ext cx="85320" cy="432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31568E3-B53F-4D5F-8E06-516E12F0DEA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548997" y="4552063"/>
                  <a:ext cx="21096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CE510E6-D0CF-4538-9041-697B3F6A4415}"/>
                    </a:ext>
                  </a:extLst>
                </p14:cNvPr>
                <p14:cNvContentPartPr/>
                <p14:nvPr/>
              </p14:nvContentPartPr>
              <p14:xfrm>
                <a:off x="5569157" y="4566823"/>
                <a:ext cx="122760" cy="1897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CE510E6-D0CF-4538-9041-697B3F6A441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506517" y="4504183"/>
                  <a:ext cx="248400" cy="31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F14BF89-D5A3-42BB-95ED-5A1B088FCA6D}"/>
                  </a:ext>
                </a:extLst>
              </p14:cNvPr>
              <p14:cNvContentPartPr/>
              <p14:nvPr/>
            </p14:nvContentPartPr>
            <p14:xfrm>
              <a:off x="4868237" y="4666183"/>
              <a:ext cx="29880" cy="367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F14BF89-D5A3-42BB-95ED-5A1B088FCA6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05237" y="4603183"/>
                <a:ext cx="15552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6DB46BC6-593F-45FB-9B02-6A1E3ACA842C}"/>
                  </a:ext>
                </a:extLst>
              </p14:cNvPr>
              <p14:cNvContentPartPr/>
              <p14:nvPr/>
            </p14:nvContentPartPr>
            <p14:xfrm>
              <a:off x="4948877" y="4838623"/>
              <a:ext cx="64080" cy="1627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6DB46BC6-593F-45FB-9B02-6A1E3ACA842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885877" y="4775983"/>
                <a:ext cx="189720" cy="2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66AB247-1805-4ED0-8FD4-19B7C3244F70}"/>
                  </a:ext>
                </a:extLst>
              </p14:cNvPr>
              <p14:cNvContentPartPr/>
              <p14:nvPr/>
            </p14:nvContentPartPr>
            <p14:xfrm>
              <a:off x="1950437" y="5809183"/>
              <a:ext cx="11160" cy="64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66AB247-1805-4ED0-8FD4-19B7C3244F7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887797" y="5746183"/>
                <a:ext cx="136800" cy="13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3DE54CEB-D0F0-4BCC-A044-A2655E765F58}"/>
              </a:ext>
            </a:extLst>
          </p:cNvPr>
          <p:cNvGrpSpPr/>
          <p:nvPr/>
        </p:nvGrpSpPr>
        <p:grpSpPr>
          <a:xfrm>
            <a:off x="1713197" y="5922583"/>
            <a:ext cx="748440" cy="123480"/>
            <a:chOff x="1713197" y="5922583"/>
            <a:chExt cx="748440" cy="12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833077D-D017-466C-B8ED-EF02AF7D369F}"/>
                    </a:ext>
                  </a:extLst>
                </p14:cNvPr>
                <p14:cNvContentPartPr/>
                <p14:nvPr/>
              </p14:nvContentPartPr>
              <p14:xfrm>
                <a:off x="2152397" y="5922583"/>
                <a:ext cx="26640" cy="615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833077D-D017-466C-B8ED-EF02AF7D369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089397" y="5859583"/>
                  <a:ext cx="15228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CD920C0-0793-4A9B-A4D8-91763CF58368}"/>
                    </a:ext>
                  </a:extLst>
                </p14:cNvPr>
                <p14:cNvContentPartPr/>
                <p14:nvPr/>
              </p14:nvContentPartPr>
              <p14:xfrm>
                <a:off x="1713197" y="5967943"/>
                <a:ext cx="269280" cy="414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CD920C0-0793-4A9B-A4D8-91763CF5836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650557" y="5905303"/>
                  <a:ext cx="39492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31EEE40-3950-426C-A2A1-FC00150DF4D4}"/>
                    </a:ext>
                  </a:extLst>
                </p14:cNvPr>
                <p14:cNvContentPartPr/>
                <p14:nvPr/>
              </p14:nvContentPartPr>
              <p14:xfrm>
                <a:off x="2279477" y="6007543"/>
                <a:ext cx="182160" cy="385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31EEE40-3950-426C-A2A1-FC00150DF4D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216837" y="5944543"/>
                  <a:ext cx="307800" cy="16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52D3916-553F-414B-815F-EE98C6F1FDD7}"/>
                  </a:ext>
                </a:extLst>
              </p14:cNvPr>
              <p14:cNvContentPartPr/>
              <p14:nvPr/>
            </p14:nvContentPartPr>
            <p14:xfrm>
              <a:off x="1707797" y="5429383"/>
              <a:ext cx="243360" cy="770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52D3916-553F-414B-815F-EE98C6F1FDD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644797" y="5366383"/>
                <a:ext cx="36900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ABBC21EF-EA64-40A2-A107-6542A8B38F37}"/>
                  </a:ext>
                </a:extLst>
              </p14:cNvPr>
              <p14:cNvContentPartPr/>
              <p14:nvPr/>
            </p14:nvContentPartPr>
            <p14:xfrm>
              <a:off x="2375957" y="5529103"/>
              <a:ext cx="138600" cy="9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ABBC21EF-EA64-40A2-A107-6542A8B38F37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2312957" y="5466103"/>
                <a:ext cx="264240" cy="13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35C38522-37ED-4D76-ACCB-581AC9D28FE4}"/>
                  </a:ext>
                </a:extLst>
              </p14:cNvPr>
              <p14:cNvContentPartPr/>
              <p14:nvPr/>
            </p14:nvContentPartPr>
            <p14:xfrm>
              <a:off x="2292077" y="5372863"/>
              <a:ext cx="59760" cy="1000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35C38522-37ED-4D76-ACCB-581AC9D28FE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229077" y="5310223"/>
                <a:ext cx="18540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D090A54-B97C-41FD-B953-3343E3FB8634}"/>
                  </a:ext>
                </a:extLst>
              </p14:cNvPr>
              <p14:cNvContentPartPr/>
              <p14:nvPr/>
            </p14:nvContentPartPr>
            <p14:xfrm>
              <a:off x="2019197" y="4400863"/>
              <a:ext cx="647640" cy="4564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D090A54-B97C-41FD-B953-3343E3FB8634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956197" y="4338223"/>
                <a:ext cx="773280" cy="58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CCE9095-7504-41DB-980F-173D15398342}"/>
              </a:ext>
            </a:extLst>
          </p:cNvPr>
          <p:cNvGrpSpPr/>
          <p:nvPr/>
        </p:nvGrpSpPr>
        <p:grpSpPr>
          <a:xfrm>
            <a:off x="6505517" y="3541543"/>
            <a:ext cx="1110960" cy="532800"/>
            <a:chOff x="6505517" y="3541543"/>
            <a:chExt cx="1110960" cy="53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2A82B3E-F9B0-4CE9-ADD3-B2E308F27244}"/>
                    </a:ext>
                  </a:extLst>
                </p14:cNvPr>
                <p14:cNvContentPartPr/>
                <p14:nvPr/>
              </p14:nvContentPartPr>
              <p14:xfrm>
                <a:off x="6505517" y="3665023"/>
                <a:ext cx="182520" cy="326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2A82B3E-F9B0-4CE9-ADD3-B2E308F2724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487877" y="3647383"/>
                  <a:ext cx="218160" cy="36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40599FA-561C-4084-8F5B-7B31DCBE14C9}"/>
                    </a:ext>
                  </a:extLst>
                </p14:cNvPr>
                <p14:cNvContentPartPr/>
                <p14:nvPr/>
              </p14:nvContentPartPr>
              <p14:xfrm>
                <a:off x="6925277" y="3775903"/>
                <a:ext cx="123120" cy="165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40599FA-561C-4084-8F5B-7B31DCBE14C9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907277" y="3758263"/>
                  <a:ext cx="15876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0783EA8-7C7E-40E3-B1D4-F840601EFD49}"/>
                    </a:ext>
                  </a:extLst>
                </p14:cNvPr>
                <p14:cNvContentPartPr/>
                <p14:nvPr/>
              </p14:nvContentPartPr>
              <p14:xfrm>
                <a:off x="6931397" y="3856903"/>
                <a:ext cx="165600" cy="352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0783EA8-7C7E-40E3-B1D4-F840601EFD4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913757" y="3838903"/>
                  <a:ext cx="20124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B119EA7-E9B0-486C-BB12-B18AC512536C}"/>
                    </a:ext>
                  </a:extLst>
                </p14:cNvPr>
                <p14:cNvContentPartPr/>
                <p14:nvPr/>
              </p14:nvContentPartPr>
              <p14:xfrm>
                <a:off x="7266917" y="3541543"/>
                <a:ext cx="141480" cy="5130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B119EA7-E9B0-486C-BB12-B18AC512536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249277" y="3523903"/>
                  <a:ext cx="177120" cy="54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6E01BB8-BFB7-4465-8AD8-3930D2D2CF70}"/>
                    </a:ext>
                  </a:extLst>
                </p14:cNvPr>
                <p14:cNvContentPartPr/>
                <p14:nvPr/>
              </p14:nvContentPartPr>
              <p14:xfrm>
                <a:off x="7307957" y="3569983"/>
                <a:ext cx="308520" cy="5043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6E01BB8-BFB7-4465-8AD8-3930D2D2CF7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290317" y="3551983"/>
                  <a:ext cx="344160" cy="54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024" name="Ink 1023">
                <a:extLst>
                  <a:ext uri="{FF2B5EF4-FFF2-40B4-BE49-F238E27FC236}">
                    <a16:creationId xmlns:a16="http://schemas.microsoft.com/office/drawing/2014/main" id="{A7C58248-F9B6-4B8A-BD42-2758D7C5C2C6}"/>
                  </a:ext>
                </a:extLst>
              </p14:cNvPr>
              <p14:cNvContentPartPr/>
              <p14:nvPr/>
            </p14:nvContentPartPr>
            <p14:xfrm>
              <a:off x="2266157" y="4475023"/>
              <a:ext cx="275760" cy="436680"/>
            </p14:xfrm>
          </p:contentPart>
        </mc:Choice>
        <mc:Fallback>
          <p:pic>
            <p:nvPicPr>
              <p:cNvPr id="1024" name="Ink 1023">
                <a:extLst>
                  <a:ext uri="{FF2B5EF4-FFF2-40B4-BE49-F238E27FC236}">
                    <a16:creationId xmlns:a16="http://schemas.microsoft.com/office/drawing/2014/main" id="{A7C58248-F9B6-4B8A-BD42-2758D7C5C2C6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248517" y="4457023"/>
                <a:ext cx="31140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030" name="Ink 1029">
                <a:extLst>
                  <a:ext uri="{FF2B5EF4-FFF2-40B4-BE49-F238E27FC236}">
                    <a16:creationId xmlns:a16="http://schemas.microsoft.com/office/drawing/2014/main" id="{6FB6A5E6-C865-4DAE-9738-5743FC055155}"/>
                  </a:ext>
                </a:extLst>
              </p14:cNvPr>
              <p14:cNvContentPartPr/>
              <p14:nvPr/>
            </p14:nvContentPartPr>
            <p14:xfrm>
              <a:off x="5868317" y="2558743"/>
              <a:ext cx="140760" cy="16920"/>
            </p14:xfrm>
          </p:contentPart>
        </mc:Choice>
        <mc:Fallback>
          <p:pic>
            <p:nvPicPr>
              <p:cNvPr id="1030" name="Ink 1029">
                <a:extLst>
                  <a:ext uri="{FF2B5EF4-FFF2-40B4-BE49-F238E27FC236}">
                    <a16:creationId xmlns:a16="http://schemas.microsoft.com/office/drawing/2014/main" id="{6FB6A5E6-C865-4DAE-9738-5743FC055155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850677" y="2541103"/>
                <a:ext cx="176400" cy="5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219200"/>
          </a:xfrm>
        </p:spPr>
        <p:txBody>
          <a:bodyPr>
            <a:normAutofit/>
          </a:bodyPr>
          <a:lstStyle/>
          <a:p>
            <a:r>
              <a:rPr lang="en-US" sz="2000" i="1" dirty="0" err="1"/>
              <a:t>e</a:t>
            </a:r>
            <a:r>
              <a:rPr lang="en-US" sz="2000" i="1" dirty="0" err="1">
                <a:latin typeface="Symbol" pitchFamily="18" charset="2"/>
              </a:rPr>
              <a:t>f</a:t>
            </a:r>
            <a:r>
              <a:rPr lang="en-US" sz="2000" dirty="0"/>
              <a:t> is the “potential” energy of a charge in the field. </a:t>
            </a:r>
          </a:p>
          <a:p>
            <a:r>
              <a:rPr lang="en-US" sz="2000" dirty="0"/>
              <a:t>The energy does not depend on </a:t>
            </a:r>
            <a:r>
              <a:rPr lang="en-US" sz="2000" b="1" dirty="0"/>
              <a:t>A</a:t>
            </a:r>
            <a:r>
              <a:rPr lang="en-US" sz="2000" dirty="0"/>
              <a:t>, so </a:t>
            </a:r>
            <a:r>
              <a:rPr lang="en-US" sz="2000" b="1" dirty="0"/>
              <a:t>H</a:t>
            </a:r>
            <a:r>
              <a:rPr lang="en-US" sz="2000" dirty="0"/>
              <a:t> does no work on the charge. </a:t>
            </a:r>
          </a:p>
          <a:p>
            <a:r>
              <a:rPr lang="en-US" sz="2000" dirty="0"/>
              <a:t>Only </a:t>
            </a:r>
            <a:r>
              <a:rPr lang="en-US" sz="2000" b="1" dirty="0"/>
              <a:t>E</a:t>
            </a:r>
            <a:r>
              <a:rPr lang="en-US" sz="2000" dirty="0"/>
              <a:t> changes the energy of a particle.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988EB-C286-4EEA-A17D-56CA516856BD}"/>
              </a:ext>
            </a:extLst>
          </p:cNvPr>
          <p:cNvSpPr txBox="1"/>
          <p:nvPr/>
        </p:nvSpPr>
        <p:spPr>
          <a:xfrm>
            <a:off x="685800" y="304800"/>
            <a:ext cx="6400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5.  The constant field adds energy </a:t>
            </a:r>
            <a:r>
              <a:rPr lang="en-US" sz="2000" i="1" dirty="0" err="1"/>
              <a:t>e</a:t>
            </a:r>
            <a:r>
              <a:rPr lang="en-US" sz="2000" i="1" dirty="0" err="1">
                <a:latin typeface="Symbol" pitchFamily="18" charset="2"/>
              </a:rPr>
              <a:t>f</a:t>
            </a:r>
            <a:r>
              <a:rPr lang="en-US" sz="2000" dirty="0"/>
              <a:t> to the particle.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9A1840A-8985-4CC8-828E-95328F565648}"/>
              </a:ext>
            </a:extLst>
          </p:cNvPr>
          <p:cNvGrpSpPr/>
          <p:nvPr/>
        </p:nvGrpSpPr>
        <p:grpSpPr>
          <a:xfrm>
            <a:off x="2045117" y="2628943"/>
            <a:ext cx="240840" cy="1479960"/>
            <a:chOff x="2045117" y="2628943"/>
            <a:chExt cx="240840" cy="147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75F2BB7-1E85-469F-8CC2-1E084313E5FC}"/>
                    </a:ext>
                  </a:extLst>
                </p14:cNvPr>
                <p14:cNvContentPartPr/>
                <p14:nvPr/>
              </p14:nvContentPartPr>
              <p14:xfrm>
                <a:off x="2045117" y="2628943"/>
                <a:ext cx="233280" cy="14799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75F2BB7-1E85-469F-8CC2-1E084313E5F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27477" y="2610943"/>
                  <a:ext cx="268920" cy="151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DBA0353-C296-407C-84C7-9447523AC9BE}"/>
                    </a:ext>
                  </a:extLst>
                </p14:cNvPr>
                <p14:cNvContentPartPr/>
                <p14:nvPr/>
              </p14:nvContentPartPr>
              <p14:xfrm>
                <a:off x="2172197" y="2749903"/>
                <a:ext cx="8640" cy="1706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DBA0353-C296-407C-84C7-9447523AC9B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54557" y="2732263"/>
                  <a:ext cx="442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6305400-A45B-4435-9BEE-F2FCC85ED05D}"/>
                    </a:ext>
                  </a:extLst>
                </p14:cNvPr>
                <p14:cNvContentPartPr/>
                <p14:nvPr/>
              </p14:nvContentPartPr>
              <p14:xfrm>
                <a:off x="2130437" y="2834863"/>
                <a:ext cx="100080" cy="187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6305400-A45B-4435-9BEE-F2FCC85ED05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12797" y="2816863"/>
                  <a:ext cx="1357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72DAF54-32B4-40C7-B85E-31E4DFC2EA53}"/>
                    </a:ext>
                  </a:extLst>
                </p14:cNvPr>
                <p14:cNvContentPartPr/>
                <p14:nvPr/>
              </p14:nvContentPartPr>
              <p14:xfrm>
                <a:off x="2148797" y="3011983"/>
                <a:ext cx="33840" cy="1904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72DAF54-32B4-40C7-B85E-31E4DFC2EA5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31157" y="2993983"/>
                  <a:ext cx="6948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FB7EA72-E946-4BC0-8546-1809AD7B337C}"/>
                    </a:ext>
                  </a:extLst>
                </p14:cNvPr>
                <p14:cNvContentPartPr/>
                <p14:nvPr/>
              </p14:nvContentPartPr>
              <p14:xfrm>
                <a:off x="2116757" y="3138343"/>
                <a:ext cx="87480" cy="244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FB7EA72-E946-4BC0-8546-1809AD7B337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099117" y="3120703"/>
                  <a:ext cx="12312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31E7B1F-CF12-4B20-B921-03B7AC931749}"/>
                    </a:ext>
                  </a:extLst>
                </p14:cNvPr>
                <p14:cNvContentPartPr/>
                <p14:nvPr/>
              </p14:nvContentPartPr>
              <p14:xfrm>
                <a:off x="2146997" y="3321943"/>
                <a:ext cx="15120" cy="1756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31E7B1F-CF12-4B20-B921-03B7AC93174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28997" y="3304303"/>
                  <a:ext cx="5076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701308D-9C65-4AED-8812-926270061E6F}"/>
                    </a:ext>
                  </a:extLst>
                </p14:cNvPr>
                <p14:cNvContentPartPr/>
                <p14:nvPr/>
              </p14:nvContentPartPr>
              <p14:xfrm>
                <a:off x="2127917" y="3420583"/>
                <a:ext cx="76320" cy="273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701308D-9C65-4AED-8812-926270061E6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9917" y="3402943"/>
                  <a:ext cx="1119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A022D0D-5656-4558-B3B1-FAAAE4D297B3}"/>
                    </a:ext>
                  </a:extLst>
                </p14:cNvPr>
                <p14:cNvContentPartPr/>
                <p14:nvPr/>
              </p14:nvContentPartPr>
              <p14:xfrm>
                <a:off x="2152397" y="3629743"/>
                <a:ext cx="23760" cy="1504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A022D0D-5656-4558-B3B1-FAAAE4D297B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134397" y="3612103"/>
                  <a:ext cx="5940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E9DFE79-DA37-4231-B743-D8C1A4ECB6A5}"/>
                    </a:ext>
                  </a:extLst>
                </p14:cNvPr>
                <p14:cNvContentPartPr/>
                <p14:nvPr/>
              </p14:nvContentPartPr>
              <p14:xfrm>
                <a:off x="2136557" y="3706783"/>
                <a:ext cx="70560" cy="39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E9DFE79-DA37-4231-B743-D8C1A4ECB6A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18917" y="3688783"/>
                  <a:ext cx="1062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EE62DCF-6A8A-46D5-88A5-1438A30C743E}"/>
                    </a:ext>
                  </a:extLst>
                </p14:cNvPr>
                <p14:cNvContentPartPr/>
                <p14:nvPr/>
              </p14:nvContentPartPr>
              <p14:xfrm>
                <a:off x="2194157" y="3824863"/>
                <a:ext cx="12960" cy="1234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7EE62DCF-6A8A-46D5-88A5-1438A30C743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176517" y="3806863"/>
                  <a:ext cx="486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F80CA42-184E-4C9F-9651-F03CA787135C}"/>
                    </a:ext>
                  </a:extLst>
                </p14:cNvPr>
                <p14:cNvContentPartPr/>
                <p14:nvPr/>
              </p14:nvContentPartPr>
              <p14:xfrm>
                <a:off x="2173997" y="3884983"/>
                <a:ext cx="111960" cy="11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F80CA42-184E-4C9F-9651-F03CA787135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156357" y="3866983"/>
                  <a:ext cx="14760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041A76A-4CD1-475C-BC9C-201A659DA266}"/>
              </a:ext>
            </a:extLst>
          </p:cNvPr>
          <p:cNvGrpSpPr/>
          <p:nvPr/>
        </p:nvGrpSpPr>
        <p:grpSpPr>
          <a:xfrm>
            <a:off x="3311237" y="2632543"/>
            <a:ext cx="225000" cy="1436040"/>
            <a:chOff x="3311237" y="2632543"/>
            <a:chExt cx="225000" cy="143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5D2E96E-E33C-4DE1-A8F9-091BEA51A2B3}"/>
                    </a:ext>
                  </a:extLst>
                </p14:cNvPr>
                <p14:cNvContentPartPr/>
                <p14:nvPr/>
              </p14:nvContentPartPr>
              <p14:xfrm>
                <a:off x="3311237" y="2632543"/>
                <a:ext cx="225000" cy="14360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5D2E96E-E33C-4DE1-A8F9-091BEA51A2B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93597" y="2614543"/>
                  <a:ext cx="260640" cy="147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0C5FA39-8DA2-4184-852D-29032B9FC6AF}"/>
                    </a:ext>
                  </a:extLst>
                </p14:cNvPr>
                <p14:cNvContentPartPr/>
                <p14:nvPr/>
              </p14:nvContentPartPr>
              <p14:xfrm>
                <a:off x="3374957" y="3888943"/>
                <a:ext cx="77760" cy="151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0C5FA39-8DA2-4184-852D-29032B9FC6A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356957" y="3870943"/>
                  <a:ext cx="11340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C4B4AD2-FF2E-4DE3-804E-A630680D5232}"/>
                    </a:ext>
                  </a:extLst>
                </p14:cNvPr>
                <p14:cNvContentPartPr/>
                <p14:nvPr/>
              </p14:nvContentPartPr>
              <p14:xfrm>
                <a:off x="3371357" y="3685903"/>
                <a:ext cx="62280" cy="24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C4B4AD2-FF2E-4DE3-804E-A630680D523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353717" y="3668263"/>
                  <a:ext cx="9792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26F7A8B-0E0F-4230-AED9-9AE78B648240}"/>
                    </a:ext>
                  </a:extLst>
                </p14:cNvPr>
                <p14:cNvContentPartPr/>
                <p14:nvPr/>
              </p14:nvContentPartPr>
              <p14:xfrm>
                <a:off x="3365237" y="3464143"/>
                <a:ext cx="52920" cy="16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26F7A8B-0E0F-4230-AED9-9AE78B64824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47237" y="3446503"/>
                  <a:ext cx="8856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5F0D17A-FB66-491E-8CB9-A3B0AF40860C}"/>
                    </a:ext>
                  </a:extLst>
                </p14:cNvPr>
                <p14:cNvContentPartPr/>
                <p14:nvPr/>
              </p14:nvContentPartPr>
              <p14:xfrm>
                <a:off x="3369917" y="3283783"/>
                <a:ext cx="61200" cy="180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5F0D17A-FB66-491E-8CB9-A3B0AF40860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51917" y="3265783"/>
                  <a:ext cx="968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47A6A8B-98A7-41C0-8791-1536B6A5AF1F}"/>
                    </a:ext>
                  </a:extLst>
                </p14:cNvPr>
                <p14:cNvContentPartPr/>
                <p14:nvPr/>
              </p14:nvContentPartPr>
              <p14:xfrm>
                <a:off x="3373157" y="3177583"/>
                <a:ext cx="33120" cy="111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47A6A8B-98A7-41C0-8791-1536B6A5AF1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355517" y="3159943"/>
                  <a:ext cx="687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92401AE-E2C1-4147-BCB3-34B081187DFC}"/>
                    </a:ext>
                  </a:extLst>
                </p14:cNvPr>
                <p14:cNvContentPartPr/>
                <p14:nvPr/>
              </p14:nvContentPartPr>
              <p14:xfrm>
                <a:off x="3371357" y="2817583"/>
                <a:ext cx="42120" cy="194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92401AE-E2C1-4147-BCB3-34B081187D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353717" y="2799943"/>
                  <a:ext cx="77760" cy="5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9709CA06-CEDB-4030-B749-71B4C473CEEE}"/>
                  </a:ext>
                </a:extLst>
              </p14:cNvPr>
              <p14:cNvContentPartPr/>
              <p14:nvPr/>
            </p14:nvContentPartPr>
            <p14:xfrm>
              <a:off x="2377757" y="2758183"/>
              <a:ext cx="828000" cy="9828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9709CA06-CEDB-4030-B749-71B4C473CEE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359757" y="2740543"/>
                <a:ext cx="863640" cy="13392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C03E8AB3-5D00-4C80-BCED-09D7A4241C3E}"/>
              </a:ext>
            </a:extLst>
          </p:cNvPr>
          <p:cNvGrpSpPr/>
          <p:nvPr/>
        </p:nvGrpSpPr>
        <p:grpSpPr>
          <a:xfrm>
            <a:off x="2599517" y="2471623"/>
            <a:ext cx="197640" cy="256320"/>
            <a:chOff x="2599517" y="2471623"/>
            <a:chExt cx="197640" cy="256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CE43ADA-B043-4BC4-A576-522C6563D60A}"/>
                    </a:ext>
                  </a:extLst>
                </p14:cNvPr>
                <p14:cNvContentPartPr/>
                <p14:nvPr/>
              </p14:nvContentPartPr>
              <p14:xfrm>
                <a:off x="2599517" y="2486023"/>
                <a:ext cx="123840" cy="2419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CE43ADA-B043-4BC4-A576-522C6563D60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581877" y="2468383"/>
                  <a:ext cx="15948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79C49A7-2062-4FFA-82A9-090CCF0DE041}"/>
                    </a:ext>
                  </a:extLst>
                </p14:cNvPr>
                <p14:cNvContentPartPr/>
                <p14:nvPr/>
              </p14:nvContentPartPr>
              <p14:xfrm>
                <a:off x="2659637" y="2552623"/>
                <a:ext cx="131760" cy="367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79C49A7-2062-4FFA-82A9-090CCF0DE04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641637" y="2534983"/>
                  <a:ext cx="1674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2A6FB71-B3D9-4CAF-BCC6-986FC5E12F6F}"/>
                    </a:ext>
                  </a:extLst>
                </p14:cNvPr>
                <p14:cNvContentPartPr/>
                <p14:nvPr/>
              </p14:nvContentPartPr>
              <p14:xfrm>
                <a:off x="2645957" y="2471623"/>
                <a:ext cx="151200" cy="550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2A6FB71-B3D9-4CAF-BCC6-986FC5E12F6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627957" y="2453623"/>
                  <a:ext cx="186840" cy="9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9BCFCD6-148B-40F5-A7E6-A9888F92E18C}"/>
              </a:ext>
            </a:extLst>
          </p:cNvPr>
          <p:cNvGrpSpPr/>
          <p:nvPr/>
        </p:nvGrpSpPr>
        <p:grpSpPr>
          <a:xfrm>
            <a:off x="2465237" y="3176863"/>
            <a:ext cx="405360" cy="259560"/>
            <a:chOff x="2465237" y="3176863"/>
            <a:chExt cx="405360" cy="25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A628AA0-6BFC-47EA-8289-C21A76A5C021}"/>
                    </a:ext>
                  </a:extLst>
                </p14:cNvPr>
                <p14:cNvContentPartPr/>
                <p14:nvPr/>
              </p14:nvContentPartPr>
              <p14:xfrm>
                <a:off x="2558837" y="3221503"/>
                <a:ext cx="8280" cy="2070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A628AA0-6BFC-47EA-8289-C21A76A5C02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540837" y="3203863"/>
                  <a:ext cx="439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EBAB2F7-4349-432A-A51E-7EA58DCFE199}"/>
                    </a:ext>
                  </a:extLst>
                </p14:cNvPr>
                <p14:cNvContentPartPr/>
                <p14:nvPr/>
              </p14:nvContentPartPr>
              <p14:xfrm>
                <a:off x="2473157" y="3275863"/>
                <a:ext cx="183960" cy="248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EBAB2F7-4349-432A-A51E-7EA58DCFE19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55517" y="3257863"/>
                  <a:ext cx="2196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1D22482-F2FB-47A4-925B-EB9C17D270BB}"/>
                    </a:ext>
                  </a:extLst>
                </p14:cNvPr>
                <p14:cNvContentPartPr/>
                <p14:nvPr/>
              </p14:nvContentPartPr>
              <p14:xfrm>
                <a:off x="2465237" y="3191263"/>
                <a:ext cx="191880" cy="2451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1D22482-F2FB-47A4-925B-EB9C17D270B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447237" y="3173623"/>
                  <a:ext cx="22752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8199FE6-6DB0-466F-A7FA-A8ACD223832A}"/>
                    </a:ext>
                  </a:extLst>
                </p14:cNvPr>
                <p14:cNvContentPartPr/>
                <p14:nvPr/>
              </p14:nvContentPartPr>
              <p14:xfrm>
                <a:off x="2712197" y="3216103"/>
                <a:ext cx="360" cy="14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8199FE6-6DB0-466F-A7FA-A8ACD223832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694557" y="3198103"/>
                  <a:ext cx="360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29FE771-31CD-486B-B914-F41E3EC3B345}"/>
                    </a:ext>
                  </a:extLst>
                </p14:cNvPr>
                <p14:cNvContentPartPr/>
                <p14:nvPr/>
              </p14:nvContentPartPr>
              <p14:xfrm>
                <a:off x="2710397" y="3176863"/>
                <a:ext cx="160200" cy="878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29FE771-31CD-486B-B914-F41E3EC3B34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692757" y="3158863"/>
                  <a:ext cx="195840" cy="12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1141FF01-3E97-4DAF-AA02-550F573ADB35}"/>
                  </a:ext>
                </a:extLst>
              </p14:cNvPr>
              <p14:cNvContentPartPr/>
              <p14:nvPr/>
            </p14:nvContentPartPr>
            <p14:xfrm>
              <a:off x="2392877" y="4637383"/>
              <a:ext cx="919800" cy="45936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1141FF01-3E97-4DAF-AA02-550F573ADB35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375237" y="4619743"/>
                <a:ext cx="955440" cy="49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CFC613BE-5695-4580-97B3-A69B1D790DCD}"/>
                  </a:ext>
                </a:extLst>
              </p14:cNvPr>
              <p14:cNvContentPartPr/>
              <p14:nvPr/>
            </p14:nvContentPartPr>
            <p14:xfrm>
              <a:off x="2352197" y="4369903"/>
              <a:ext cx="1210680" cy="77616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CFC613BE-5695-4580-97B3-A69B1D790DCD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334197" y="4351903"/>
                <a:ext cx="1246320" cy="81180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510406E3-8FBC-4819-9C8C-96415420C982}"/>
              </a:ext>
            </a:extLst>
          </p:cNvPr>
          <p:cNvGrpSpPr/>
          <p:nvPr/>
        </p:nvGrpSpPr>
        <p:grpSpPr>
          <a:xfrm>
            <a:off x="1816877" y="4420303"/>
            <a:ext cx="345960" cy="463680"/>
            <a:chOff x="1816877" y="4420303"/>
            <a:chExt cx="345960" cy="463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D177E31F-940B-493F-9CD9-5A9109A2F18F}"/>
                    </a:ext>
                  </a:extLst>
                </p14:cNvPr>
                <p14:cNvContentPartPr/>
                <p14:nvPr/>
              </p14:nvContentPartPr>
              <p14:xfrm>
                <a:off x="1816877" y="4596703"/>
                <a:ext cx="129960" cy="1332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D177E31F-940B-493F-9CD9-5A9109A2F18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798877" y="4579063"/>
                  <a:ext cx="16560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1CCA6F8B-2D0B-45CE-BCC6-9FC04E48E2B2}"/>
                    </a:ext>
                  </a:extLst>
                </p14:cNvPr>
                <p14:cNvContentPartPr/>
                <p14:nvPr/>
              </p14:nvContentPartPr>
              <p14:xfrm>
                <a:off x="1993997" y="4556743"/>
                <a:ext cx="168840" cy="2167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1CCA6F8B-2D0B-45CE-BCC6-9FC04E48E2B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975997" y="4538743"/>
                  <a:ext cx="2044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54507E2-7AFF-465D-9B7D-9F930FFF4622}"/>
                    </a:ext>
                  </a:extLst>
                </p14:cNvPr>
                <p14:cNvContentPartPr/>
                <p14:nvPr/>
              </p14:nvContentPartPr>
              <p14:xfrm>
                <a:off x="2033237" y="4420303"/>
                <a:ext cx="46800" cy="4636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54507E2-7AFF-465D-9B7D-9F930FFF4622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015237" y="4402663"/>
                  <a:ext cx="82440" cy="49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52CF40C-14B4-45D0-A0B7-CACAD7614BA4}"/>
              </a:ext>
            </a:extLst>
          </p:cNvPr>
          <p:cNvGrpSpPr/>
          <p:nvPr/>
        </p:nvGrpSpPr>
        <p:grpSpPr>
          <a:xfrm>
            <a:off x="3612197" y="5027623"/>
            <a:ext cx="226800" cy="185400"/>
            <a:chOff x="3612197" y="5027623"/>
            <a:chExt cx="226800" cy="18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80F0859-9A09-4547-B1A2-4B5F30EFA7F5}"/>
                    </a:ext>
                  </a:extLst>
                </p14:cNvPr>
                <p14:cNvContentPartPr/>
                <p14:nvPr/>
              </p14:nvContentPartPr>
              <p14:xfrm>
                <a:off x="3612197" y="5042743"/>
                <a:ext cx="156600" cy="1404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80F0859-9A09-4547-B1A2-4B5F30EFA7F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594557" y="5024743"/>
                  <a:ext cx="19224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5DC70727-E63C-4B0B-81AA-23EF1C50F4D4}"/>
                    </a:ext>
                  </a:extLst>
                </p14:cNvPr>
                <p14:cNvContentPartPr/>
                <p14:nvPr/>
              </p14:nvContentPartPr>
              <p14:xfrm>
                <a:off x="3638477" y="5027623"/>
                <a:ext cx="200520" cy="1854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5DC70727-E63C-4B0B-81AA-23EF1C50F4D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620837" y="5009623"/>
                  <a:ext cx="236160" cy="22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261A0D7-5D5A-4DC8-B760-BDA0892BCF6B}"/>
              </a:ext>
            </a:extLst>
          </p:cNvPr>
          <p:cNvGrpSpPr/>
          <p:nvPr/>
        </p:nvGrpSpPr>
        <p:grpSpPr>
          <a:xfrm>
            <a:off x="2465237" y="5516863"/>
            <a:ext cx="730440" cy="484560"/>
            <a:chOff x="2465237" y="5516863"/>
            <a:chExt cx="730440" cy="48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F9CAFE3-A088-47E1-865A-A0D43AE7F484}"/>
                    </a:ext>
                  </a:extLst>
                </p14:cNvPr>
                <p14:cNvContentPartPr/>
                <p14:nvPr/>
              </p14:nvContentPartPr>
              <p14:xfrm>
                <a:off x="2499797" y="5585983"/>
                <a:ext cx="688680" cy="226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F9CAFE3-A088-47E1-865A-A0D43AE7F48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481797" y="5568343"/>
                  <a:ext cx="7243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C0DF61E-A9A6-45F0-96FF-15D149B5D218}"/>
                    </a:ext>
                  </a:extLst>
                </p14:cNvPr>
                <p14:cNvContentPartPr/>
                <p14:nvPr/>
              </p14:nvContentPartPr>
              <p14:xfrm>
                <a:off x="2465237" y="5516863"/>
                <a:ext cx="225360" cy="15156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C0DF61E-A9A6-45F0-96FF-15D149B5D21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447597" y="5498863"/>
                  <a:ext cx="2610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E833E92A-ACCC-469C-BE47-F17C5FBF0DBC}"/>
                    </a:ext>
                  </a:extLst>
                </p14:cNvPr>
                <p14:cNvContentPartPr/>
                <p14:nvPr/>
              </p14:nvContentPartPr>
              <p14:xfrm>
                <a:off x="2746757" y="5783983"/>
                <a:ext cx="191520" cy="2174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E833E92A-ACCC-469C-BE47-F17C5FBF0DB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728757" y="5765983"/>
                  <a:ext cx="22716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770E3F2-3EE5-49F4-9307-DB9C33F01E61}"/>
                    </a:ext>
                  </a:extLst>
                </p14:cNvPr>
                <p14:cNvContentPartPr/>
                <p14:nvPr/>
              </p14:nvContentPartPr>
              <p14:xfrm>
                <a:off x="2746397" y="5718463"/>
                <a:ext cx="176760" cy="104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770E3F2-3EE5-49F4-9307-DB9C33F01E6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728757" y="5700463"/>
                  <a:ext cx="21240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780533B8-7374-4FF7-A1EB-44C66AC1E8FC}"/>
                    </a:ext>
                  </a:extLst>
                </p14:cNvPr>
                <p14:cNvContentPartPr/>
                <p14:nvPr/>
              </p14:nvContentPartPr>
              <p14:xfrm>
                <a:off x="3057077" y="5760943"/>
                <a:ext cx="138600" cy="1530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780533B8-7374-4FF7-A1EB-44C66AC1E8F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039077" y="5742943"/>
                  <a:ext cx="1742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2804C1D5-638B-4EB6-87BA-D2020B807E13}"/>
                    </a:ext>
                  </a:extLst>
                </p14:cNvPr>
                <p14:cNvContentPartPr/>
                <p14:nvPr/>
              </p14:nvContentPartPr>
              <p14:xfrm>
                <a:off x="3129437" y="5648983"/>
                <a:ext cx="26640" cy="3369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2804C1D5-638B-4EB6-87BA-D2020B807E1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111797" y="5631343"/>
                  <a:ext cx="62280" cy="37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2EBCAE3C-B6C6-4D30-8C44-A54A592FB3E7}"/>
                  </a:ext>
                </a:extLst>
              </p14:cNvPr>
              <p14:cNvContentPartPr/>
              <p14:nvPr/>
            </p14:nvContentPartPr>
            <p14:xfrm>
              <a:off x="2346077" y="2930623"/>
              <a:ext cx="810360" cy="14940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2EBCAE3C-B6C6-4D30-8C44-A54A592FB3E7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2328077" y="2912623"/>
                <a:ext cx="846000" cy="185040"/>
              </a:xfrm>
              <a:prstGeom prst="rect">
                <a:avLst/>
              </a:prstGeom>
            </p:spPr>
          </p:pic>
        </mc:Fallback>
      </mc:AlternateContent>
      <p:grpSp>
        <p:nvGrpSpPr>
          <p:cNvPr id="68" name="Group 67">
            <a:extLst>
              <a:ext uri="{FF2B5EF4-FFF2-40B4-BE49-F238E27FC236}">
                <a16:creationId xmlns:a16="http://schemas.microsoft.com/office/drawing/2014/main" id="{92644C20-DAFF-4399-9667-4297BBCC5075}"/>
              </a:ext>
            </a:extLst>
          </p:cNvPr>
          <p:cNvGrpSpPr/>
          <p:nvPr/>
        </p:nvGrpSpPr>
        <p:grpSpPr>
          <a:xfrm>
            <a:off x="2362277" y="3285223"/>
            <a:ext cx="879840" cy="726840"/>
            <a:chOff x="2362277" y="3285223"/>
            <a:chExt cx="879840" cy="72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8B8792A-4A0C-4432-8F90-D3CAED096E01}"/>
                    </a:ext>
                  </a:extLst>
                </p14:cNvPr>
                <p14:cNvContentPartPr/>
                <p14:nvPr/>
              </p14:nvContentPartPr>
              <p14:xfrm>
                <a:off x="2362277" y="3285223"/>
                <a:ext cx="855000" cy="1382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8B8792A-4A0C-4432-8F90-D3CAED096E0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344277" y="3267223"/>
                  <a:ext cx="89064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9A0A76F-C4EF-490D-96ED-0681386F89D1}"/>
                    </a:ext>
                  </a:extLst>
                </p14:cNvPr>
                <p14:cNvContentPartPr/>
                <p14:nvPr/>
              </p14:nvContentPartPr>
              <p14:xfrm>
                <a:off x="2403317" y="3646663"/>
                <a:ext cx="803880" cy="712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9A0A76F-C4EF-490D-96ED-0681386F89D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385677" y="3628663"/>
                  <a:ext cx="83952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3253C8F-C9D2-4476-B24B-D8FA92E715DD}"/>
                    </a:ext>
                  </a:extLst>
                </p14:cNvPr>
                <p14:cNvContentPartPr/>
                <p14:nvPr/>
              </p14:nvContentPartPr>
              <p14:xfrm>
                <a:off x="2395757" y="3869503"/>
                <a:ext cx="822240" cy="982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3253C8F-C9D2-4476-B24B-D8FA92E715DD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378117" y="3851503"/>
                  <a:ext cx="85788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1DAA01F-53B7-40F9-A653-7C7EB83E5BFD}"/>
                    </a:ext>
                  </a:extLst>
                </p14:cNvPr>
                <p14:cNvContentPartPr/>
                <p14:nvPr/>
              </p14:nvContentPartPr>
              <p14:xfrm>
                <a:off x="3132317" y="3320863"/>
                <a:ext cx="109800" cy="1461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1DAA01F-53B7-40F9-A653-7C7EB83E5BF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114677" y="3303223"/>
                  <a:ext cx="14544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06DB1F5-7597-4D62-8239-CC00F4F5BB7A}"/>
                    </a:ext>
                  </a:extLst>
                </p14:cNvPr>
                <p14:cNvContentPartPr/>
                <p14:nvPr/>
              </p14:nvContentPartPr>
              <p14:xfrm>
                <a:off x="3106037" y="3599503"/>
                <a:ext cx="110160" cy="14544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06DB1F5-7597-4D62-8239-CC00F4F5BB7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088397" y="3581503"/>
                  <a:ext cx="1458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F95930AF-5611-4904-BF54-1FE667793817}"/>
                    </a:ext>
                  </a:extLst>
                </p14:cNvPr>
                <p14:cNvContentPartPr/>
                <p14:nvPr/>
              </p14:nvContentPartPr>
              <p14:xfrm>
                <a:off x="3107837" y="3858703"/>
                <a:ext cx="105840" cy="15336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F95930AF-5611-4904-BF54-1FE667793817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089837" y="3840703"/>
                  <a:ext cx="141480" cy="18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2B0394F-8590-48B1-9D17-83397D371335}"/>
              </a:ext>
            </a:extLst>
          </p:cNvPr>
          <p:cNvGrpSpPr/>
          <p:nvPr/>
        </p:nvGrpSpPr>
        <p:grpSpPr>
          <a:xfrm>
            <a:off x="6532877" y="3123583"/>
            <a:ext cx="786240" cy="586080"/>
            <a:chOff x="6532877" y="3123583"/>
            <a:chExt cx="786240" cy="58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9E28D3F-34F4-404F-A608-487D68E64AFE}"/>
                    </a:ext>
                  </a:extLst>
                </p14:cNvPr>
                <p14:cNvContentPartPr/>
                <p14:nvPr/>
              </p14:nvContentPartPr>
              <p14:xfrm>
                <a:off x="6736637" y="3257143"/>
                <a:ext cx="18000" cy="27216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9E28D3F-34F4-404F-A608-487D68E64AF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718997" y="3239503"/>
                  <a:ext cx="5364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0AFC04F9-D2CF-4006-ADB9-A138DF565CE9}"/>
                    </a:ext>
                  </a:extLst>
                </p14:cNvPr>
                <p14:cNvContentPartPr/>
                <p14:nvPr/>
              </p14:nvContentPartPr>
              <p14:xfrm>
                <a:off x="6643037" y="3410503"/>
                <a:ext cx="241920" cy="180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0AFC04F9-D2CF-4006-ADB9-A138DF565CE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625037" y="3392503"/>
                  <a:ext cx="27756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B3A5016-C2A5-4E0F-AB3D-B681AE5F4803}"/>
                    </a:ext>
                  </a:extLst>
                </p14:cNvPr>
                <p14:cNvContentPartPr/>
                <p14:nvPr/>
              </p14:nvContentPartPr>
              <p14:xfrm>
                <a:off x="6935717" y="3244543"/>
                <a:ext cx="237960" cy="271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B3A5016-C2A5-4E0F-AB3D-B681AE5F480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918077" y="3226903"/>
                  <a:ext cx="27360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D66C183E-A311-4970-A84C-E57A8E68F179}"/>
                    </a:ext>
                  </a:extLst>
                </p14:cNvPr>
                <p14:cNvContentPartPr/>
                <p14:nvPr/>
              </p14:nvContentPartPr>
              <p14:xfrm>
                <a:off x="7049117" y="3425623"/>
                <a:ext cx="177480" cy="1000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D66C183E-A311-4970-A84C-E57A8E68F17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031117" y="3407983"/>
                  <a:ext cx="21312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A0926B76-2A87-4D33-9D78-91C6265E8CD3}"/>
                    </a:ext>
                  </a:extLst>
                </p14:cNvPr>
                <p14:cNvContentPartPr/>
                <p14:nvPr/>
              </p14:nvContentPartPr>
              <p14:xfrm>
                <a:off x="6532877" y="3123583"/>
                <a:ext cx="786240" cy="5860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A0926B76-2A87-4D33-9D78-91C6265E8CD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515237" y="3105583"/>
                  <a:ext cx="821880" cy="62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127F6A-8CAB-434D-B82F-67A873484B4F}"/>
              </a:ext>
            </a:extLst>
          </p:cNvPr>
          <p:cNvGrpSpPr/>
          <p:nvPr/>
        </p:nvGrpSpPr>
        <p:grpSpPr>
          <a:xfrm>
            <a:off x="5492477" y="2282983"/>
            <a:ext cx="3344040" cy="2467440"/>
            <a:chOff x="5492477" y="2282983"/>
            <a:chExt cx="3344040" cy="246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FA944BEA-38FB-4DAA-B1F1-BBE766FBFBA5}"/>
                    </a:ext>
                  </a:extLst>
                </p14:cNvPr>
                <p14:cNvContentPartPr/>
                <p14:nvPr/>
              </p14:nvContentPartPr>
              <p14:xfrm>
                <a:off x="6854717" y="2282983"/>
                <a:ext cx="162000" cy="8834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FA944BEA-38FB-4DAA-B1F1-BBE766FBFBA5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836717" y="2265343"/>
                  <a:ext cx="197640" cy="91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11052099-2354-4DE4-82C2-06FF10A22B8C}"/>
                    </a:ext>
                  </a:extLst>
                </p14:cNvPr>
                <p14:cNvContentPartPr/>
                <p14:nvPr/>
              </p14:nvContentPartPr>
              <p14:xfrm>
                <a:off x="7321997" y="3304303"/>
                <a:ext cx="1015200" cy="1641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11052099-2354-4DE4-82C2-06FF10A22B8C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304357" y="3286663"/>
                  <a:ext cx="10508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32911468-B3B2-4E0F-88A7-A4C50D38EE7E}"/>
                    </a:ext>
                  </a:extLst>
                </p14:cNvPr>
                <p14:cNvContentPartPr/>
                <p14:nvPr/>
              </p14:nvContentPartPr>
              <p14:xfrm>
                <a:off x="5549717" y="3451543"/>
                <a:ext cx="938880" cy="820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32911468-B3B2-4E0F-88A7-A4C50D38EE7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531717" y="3433903"/>
                  <a:ext cx="97452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E97AD74A-D4F8-4BC5-A69F-B24B7726954B}"/>
                    </a:ext>
                  </a:extLst>
                </p14:cNvPr>
                <p14:cNvContentPartPr/>
                <p14:nvPr/>
              </p14:nvContentPartPr>
              <p14:xfrm>
                <a:off x="5492477" y="3399703"/>
                <a:ext cx="127800" cy="14472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E97AD74A-D4F8-4BC5-A69F-B24B7726954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474837" y="3381703"/>
                  <a:ext cx="16344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38BF78CD-B814-4641-A285-8072D4259A68}"/>
                    </a:ext>
                  </a:extLst>
                </p14:cNvPr>
                <p14:cNvContentPartPr/>
                <p14:nvPr/>
              </p14:nvContentPartPr>
              <p14:xfrm>
                <a:off x="6838157" y="3732343"/>
                <a:ext cx="124560" cy="10180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38BF78CD-B814-4641-A285-8072D4259A6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820517" y="3714703"/>
                  <a:ext cx="160200" cy="10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ED38E88-87A5-48BE-9C0F-590E88B251FD}"/>
                    </a:ext>
                  </a:extLst>
                </p14:cNvPr>
                <p14:cNvContentPartPr/>
                <p14:nvPr/>
              </p14:nvContentPartPr>
              <p14:xfrm>
                <a:off x="5853557" y="2516263"/>
                <a:ext cx="724680" cy="69732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ED38E88-87A5-48BE-9C0F-590E88B251F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835917" y="2498263"/>
                  <a:ext cx="760320" cy="73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59F147B-BDFC-4229-8967-ACF268E633CF}"/>
                    </a:ext>
                  </a:extLst>
                </p14:cNvPr>
                <p14:cNvContentPartPr/>
                <p14:nvPr/>
              </p14:nvContentPartPr>
              <p14:xfrm>
                <a:off x="7177997" y="3631183"/>
                <a:ext cx="639000" cy="6987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59F147B-BDFC-4229-8967-ACF268E633C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159997" y="3613543"/>
                  <a:ext cx="674640" cy="73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1ECBFBF-4FA2-4F65-9780-846A5FBFF64D}"/>
                    </a:ext>
                  </a:extLst>
                </p14:cNvPr>
                <p14:cNvContentPartPr/>
                <p14:nvPr/>
              </p14:nvContentPartPr>
              <p14:xfrm>
                <a:off x="5791997" y="3629743"/>
                <a:ext cx="834480" cy="75132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1ECBFBF-4FA2-4F65-9780-846A5FBFF64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773997" y="3612103"/>
                  <a:ext cx="870120" cy="78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52D555C-D7CF-48AA-93E4-1F567114AA6C}"/>
                    </a:ext>
                  </a:extLst>
                </p14:cNvPr>
                <p14:cNvContentPartPr/>
                <p14:nvPr/>
              </p14:nvContentPartPr>
              <p14:xfrm>
                <a:off x="7141277" y="2483143"/>
                <a:ext cx="777240" cy="7682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52D555C-D7CF-48AA-93E4-1F567114AA6C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123277" y="2465143"/>
                  <a:ext cx="812880" cy="80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C4E59275-E75E-4DF5-B9C4-C7FDAA246D7B}"/>
                    </a:ext>
                  </a:extLst>
                </p14:cNvPr>
                <p14:cNvContentPartPr/>
                <p14:nvPr/>
              </p14:nvContentPartPr>
              <p14:xfrm>
                <a:off x="8105717" y="3302863"/>
                <a:ext cx="234720" cy="2480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C4E59275-E75E-4DF5-B9C4-C7FDAA246D7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087717" y="3284863"/>
                  <a:ext cx="27036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AD17019-7BB4-4661-AD54-5912B8AC778B}"/>
                    </a:ext>
                  </a:extLst>
                </p14:cNvPr>
                <p14:cNvContentPartPr/>
                <p14:nvPr/>
              </p14:nvContentPartPr>
              <p14:xfrm>
                <a:off x="8427917" y="3314023"/>
                <a:ext cx="209520" cy="2952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AD17019-7BB4-4661-AD54-5912B8AC778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410277" y="3296383"/>
                  <a:ext cx="24516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B244808A-284C-498D-8EAB-FB3996F97A03}"/>
                    </a:ext>
                  </a:extLst>
                </p14:cNvPr>
                <p14:cNvContentPartPr/>
                <p14:nvPr/>
              </p14:nvContentPartPr>
              <p14:xfrm>
                <a:off x="8488757" y="3440743"/>
                <a:ext cx="179640" cy="6624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244808A-284C-498D-8EAB-FB3996F97A03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471117" y="3422743"/>
                  <a:ext cx="21528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87BB259A-70FD-4AFB-A670-D08B14CA3DEC}"/>
                    </a:ext>
                  </a:extLst>
                </p14:cNvPr>
                <p14:cNvContentPartPr/>
                <p14:nvPr/>
              </p14:nvContentPartPr>
              <p14:xfrm>
                <a:off x="8541677" y="3279823"/>
                <a:ext cx="178560" cy="993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87BB259A-70FD-4AFB-A670-D08B14CA3DE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523677" y="3261823"/>
                  <a:ext cx="2142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82DFACB-3EEA-4673-A21B-3EAA45A6A9E5}"/>
                    </a:ext>
                  </a:extLst>
                </p14:cNvPr>
                <p14:cNvContentPartPr/>
                <p14:nvPr/>
              </p14:nvContentPartPr>
              <p14:xfrm>
                <a:off x="8598917" y="3175783"/>
                <a:ext cx="237600" cy="3060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82DFACB-3EEA-4673-A21B-3EAA45A6A9E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580917" y="3158143"/>
                  <a:ext cx="273240" cy="6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1F4A2176-E3B9-433F-8882-9487A00DB91F}"/>
                  </a:ext>
                </a:extLst>
              </p14:cNvPr>
              <p14:cNvContentPartPr/>
              <p14:nvPr/>
            </p14:nvContentPartPr>
            <p14:xfrm>
              <a:off x="2567837" y="2334463"/>
              <a:ext cx="267480" cy="792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1F4A2176-E3B9-433F-8882-9487A00DB91F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2550197" y="2316823"/>
                <a:ext cx="303120" cy="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4B9EE43E-46E6-47A5-ACAD-62CBE266832B}"/>
                  </a:ext>
                </a:extLst>
              </p14:cNvPr>
              <p14:cNvContentPartPr/>
              <p14:nvPr/>
            </p14:nvContentPartPr>
            <p14:xfrm>
              <a:off x="6931397" y="3825223"/>
              <a:ext cx="158760" cy="142560"/>
            </p14:xfrm>
          </p:contentPart>
        </mc:Choice>
        <mc:Fallback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4B9EE43E-46E6-47A5-ACAD-62CBE266832B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6913757" y="3807583"/>
                <a:ext cx="19440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1E90B33E-67AC-48AE-9BB6-C04AAC4D8F4A}"/>
                  </a:ext>
                </a:extLst>
              </p14:cNvPr>
              <p14:cNvContentPartPr/>
              <p14:nvPr/>
            </p14:nvContentPartPr>
            <p14:xfrm>
              <a:off x="6870917" y="3743863"/>
              <a:ext cx="289440" cy="29268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1E90B33E-67AC-48AE-9BB6-C04AAC4D8F4A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6853277" y="3726223"/>
                <a:ext cx="325080" cy="328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753D2D6-291B-45AE-B36B-AD22F9F713FA}"/>
              </a:ext>
            </a:extLst>
          </p:cNvPr>
          <p:cNvGrpSpPr/>
          <p:nvPr/>
        </p:nvGrpSpPr>
        <p:grpSpPr>
          <a:xfrm>
            <a:off x="7013160" y="5128800"/>
            <a:ext cx="1902240" cy="1119600"/>
            <a:chOff x="5851397" y="5110063"/>
            <a:chExt cx="1902240" cy="111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27DA251F-F605-45C6-BF17-711E10ED3726}"/>
                    </a:ext>
                  </a:extLst>
                </p14:cNvPr>
                <p14:cNvContentPartPr/>
                <p14:nvPr/>
              </p14:nvContentPartPr>
              <p14:xfrm>
                <a:off x="5851397" y="5110063"/>
                <a:ext cx="1667520" cy="111204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27DA251F-F605-45C6-BF17-711E10ED3726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833757" y="5092423"/>
                  <a:ext cx="1703160" cy="11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38B390CB-5F4C-4BC7-8D85-F4E5BF641503}"/>
                    </a:ext>
                  </a:extLst>
                </p14:cNvPr>
                <p14:cNvContentPartPr/>
                <p14:nvPr/>
              </p14:nvContentPartPr>
              <p14:xfrm>
                <a:off x="7661837" y="6082063"/>
                <a:ext cx="91800" cy="1476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38B390CB-5F4C-4BC7-8D85-F4E5BF64150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643837" y="6064423"/>
                  <a:ext cx="127440" cy="18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4">
            <p14:nvContentPartPr>
              <p14:cNvPr id="109" name="Ink 108">
                <a:extLst>
                  <a:ext uri="{FF2B5EF4-FFF2-40B4-BE49-F238E27FC236}">
                    <a16:creationId xmlns:a16="http://schemas.microsoft.com/office/drawing/2014/main" id="{D2418E94-5438-4E98-880F-158365CBF923}"/>
                  </a:ext>
                </a:extLst>
              </p14:cNvPr>
              <p14:cNvContentPartPr/>
              <p14:nvPr/>
            </p14:nvContentPartPr>
            <p14:xfrm>
              <a:off x="7432517" y="5383303"/>
              <a:ext cx="1092240" cy="736920"/>
            </p14:xfrm>
          </p:contentPart>
        </mc:Choice>
        <mc:Fallback>
          <p:pic>
            <p:nvPicPr>
              <p:cNvPr id="109" name="Ink 108">
                <a:extLst>
                  <a:ext uri="{FF2B5EF4-FFF2-40B4-BE49-F238E27FC236}">
                    <a16:creationId xmlns:a16="http://schemas.microsoft.com/office/drawing/2014/main" id="{D2418E94-5438-4E98-880F-158365CBF923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7414517" y="5365303"/>
                <a:ext cx="1127880" cy="77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6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AF539239-0694-46E6-A9A9-9EB99050B43C}"/>
                  </a:ext>
                </a:extLst>
              </p14:cNvPr>
              <p14:cNvContentPartPr/>
              <p14:nvPr/>
            </p14:nvContentPartPr>
            <p14:xfrm>
              <a:off x="7114637" y="5391583"/>
              <a:ext cx="300960" cy="82656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AF539239-0694-46E6-A9A9-9EB99050B43C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7096997" y="5373943"/>
                <a:ext cx="336600" cy="862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4" name="Group 123">
            <a:extLst>
              <a:ext uri="{FF2B5EF4-FFF2-40B4-BE49-F238E27FC236}">
                <a16:creationId xmlns:a16="http://schemas.microsoft.com/office/drawing/2014/main" id="{8E29225F-0037-4889-BFE2-C7E7123D3AB9}"/>
              </a:ext>
            </a:extLst>
          </p:cNvPr>
          <p:cNvGrpSpPr/>
          <p:nvPr/>
        </p:nvGrpSpPr>
        <p:grpSpPr>
          <a:xfrm>
            <a:off x="7108157" y="5375023"/>
            <a:ext cx="432720" cy="1127160"/>
            <a:chOff x="7108157" y="5375023"/>
            <a:chExt cx="432720" cy="112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95AA853-BB93-4EE2-87E6-7256D53D97E9}"/>
                    </a:ext>
                  </a:extLst>
                </p14:cNvPr>
                <p14:cNvContentPartPr/>
                <p14:nvPr/>
              </p14:nvContentPartPr>
              <p14:xfrm>
                <a:off x="7108157" y="5381503"/>
                <a:ext cx="294840" cy="79056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95AA853-BB93-4EE2-87E6-7256D53D97E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090157" y="5363863"/>
                  <a:ext cx="330480" cy="82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35EF6A1-EA48-4491-B445-2A6F087201D7}"/>
                    </a:ext>
                  </a:extLst>
                </p14:cNvPr>
                <p14:cNvContentPartPr/>
                <p14:nvPr/>
              </p14:nvContentPartPr>
              <p14:xfrm>
                <a:off x="7419917" y="5377903"/>
                <a:ext cx="2160" cy="144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35EF6A1-EA48-4491-B445-2A6F087201D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7401917" y="5360263"/>
                  <a:ext cx="378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C6E5BA10-C0E1-4CDC-B70B-77A6F979FC94}"/>
                    </a:ext>
                  </a:extLst>
                </p14:cNvPr>
                <p14:cNvContentPartPr/>
                <p14:nvPr/>
              </p14:nvContentPartPr>
              <p14:xfrm>
                <a:off x="7427477" y="6282583"/>
                <a:ext cx="113400" cy="21960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C6E5BA10-C0E1-4CDC-B70B-77A6F979FC9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409837" y="6264583"/>
                  <a:ext cx="14904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BF9B29C1-9902-4A22-8238-0AA9D35CF152}"/>
                    </a:ext>
                  </a:extLst>
                </p14:cNvPr>
                <p14:cNvContentPartPr/>
                <p14:nvPr/>
              </p14:nvContentPartPr>
              <p14:xfrm>
                <a:off x="7491557" y="6066943"/>
                <a:ext cx="1440" cy="216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BF9B29C1-9902-4A22-8238-0AA9D35CF15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473557" y="6048943"/>
                  <a:ext cx="370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55727DE9-9FD6-44B9-8D2B-819A8FE61F55}"/>
                    </a:ext>
                  </a:extLst>
                </p14:cNvPr>
                <p14:cNvContentPartPr/>
                <p14:nvPr/>
              </p14:nvContentPartPr>
              <p14:xfrm>
                <a:off x="7426037" y="5375023"/>
                <a:ext cx="23400" cy="7308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55727DE9-9FD6-44B9-8D2B-819A8FE61F55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408397" y="5357383"/>
                  <a:ext cx="59040" cy="10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4BBE3AED-DA37-4776-91C2-4C26F19629B7}"/>
              </a:ext>
            </a:extLst>
          </p:cNvPr>
          <p:cNvGrpSpPr/>
          <p:nvPr/>
        </p:nvGrpSpPr>
        <p:grpSpPr>
          <a:xfrm>
            <a:off x="6445757" y="5003863"/>
            <a:ext cx="290880" cy="341280"/>
            <a:chOff x="6445757" y="5003863"/>
            <a:chExt cx="290880" cy="341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A8CD4E36-1653-4870-AA87-637EAD815510}"/>
                    </a:ext>
                  </a:extLst>
                </p14:cNvPr>
                <p14:cNvContentPartPr/>
                <p14:nvPr/>
              </p14:nvContentPartPr>
              <p14:xfrm>
                <a:off x="6445757" y="5117623"/>
                <a:ext cx="106920" cy="18720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A8CD4E36-1653-4870-AA87-637EAD81551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428117" y="5099623"/>
                  <a:ext cx="14256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B7A2DBEA-B924-4E3B-98AF-B16FEEBCA6C8}"/>
                    </a:ext>
                  </a:extLst>
                </p14:cNvPr>
                <p14:cNvContentPartPr/>
                <p14:nvPr/>
              </p14:nvContentPartPr>
              <p14:xfrm>
                <a:off x="6630077" y="5094583"/>
                <a:ext cx="106560" cy="16560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B7A2DBEA-B924-4E3B-98AF-B16FEEBCA6C8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6612077" y="5076583"/>
                  <a:ext cx="1422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34962DF3-32F0-4BC9-9CE6-2221018BA9DA}"/>
                    </a:ext>
                  </a:extLst>
                </p14:cNvPr>
                <p14:cNvContentPartPr/>
                <p14:nvPr/>
              </p14:nvContentPartPr>
              <p14:xfrm>
                <a:off x="6690557" y="5003863"/>
                <a:ext cx="17640" cy="34128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34962DF3-32F0-4BC9-9CE6-2221018BA9DA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672917" y="4986223"/>
                  <a:ext cx="53280" cy="37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7B4818D1-0AE6-4B24-A668-4424B1E10569}"/>
              </a:ext>
            </a:extLst>
          </p:cNvPr>
          <p:cNvGrpSpPr/>
          <p:nvPr/>
        </p:nvGrpSpPr>
        <p:grpSpPr>
          <a:xfrm>
            <a:off x="7784237" y="6446023"/>
            <a:ext cx="642240" cy="360720"/>
            <a:chOff x="7784237" y="6446023"/>
            <a:chExt cx="642240" cy="360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63828BF1-C7DF-4715-915F-5E4F8C68B15D}"/>
                    </a:ext>
                  </a:extLst>
                </p14:cNvPr>
                <p14:cNvContentPartPr/>
                <p14:nvPr/>
              </p14:nvContentPartPr>
              <p14:xfrm>
                <a:off x="7818797" y="6519103"/>
                <a:ext cx="607680" cy="2916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63828BF1-C7DF-4715-915F-5E4F8C68B15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800797" y="6501463"/>
                  <a:ext cx="64332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F93E57A-6230-4ED6-B3D0-E274F3C69B72}"/>
                    </a:ext>
                  </a:extLst>
                </p14:cNvPr>
                <p14:cNvContentPartPr/>
                <p14:nvPr/>
              </p14:nvContentPartPr>
              <p14:xfrm>
                <a:off x="7784237" y="6446023"/>
                <a:ext cx="147960" cy="14616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F93E57A-6230-4ED6-B3D0-E274F3C69B72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766597" y="6428383"/>
                  <a:ext cx="1836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F4865057-E5DC-46E7-B072-7A9237A971B7}"/>
                    </a:ext>
                  </a:extLst>
                </p14:cNvPr>
                <p14:cNvContentPartPr/>
                <p14:nvPr/>
              </p14:nvContentPartPr>
              <p14:xfrm>
                <a:off x="7948757" y="6659503"/>
                <a:ext cx="152640" cy="11520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F4865057-E5DC-46E7-B072-7A9237A971B7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7931117" y="6641863"/>
                  <a:ext cx="18828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AC9B439D-D2A0-4963-B591-2CFB97DF416C}"/>
                    </a:ext>
                  </a:extLst>
                </p14:cNvPr>
                <p14:cNvContentPartPr/>
                <p14:nvPr/>
              </p14:nvContentPartPr>
              <p14:xfrm>
                <a:off x="7931477" y="6566263"/>
                <a:ext cx="173880" cy="3888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AC9B439D-D2A0-4963-B591-2CFB97DF416C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913837" y="6548263"/>
                  <a:ext cx="20952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E4FC5C43-0284-4F59-858D-8B990F308321}"/>
                    </a:ext>
                  </a:extLst>
                </p14:cNvPr>
                <p14:cNvContentPartPr/>
                <p14:nvPr/>
              </p14:nvContentPartPr>
              <p14:xfrm>
                <a:off x="8157917" y="6641503"/>
                <a:ext cx="192600" cy="12204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E4FC5C43-0284-4F59-858D-8B990F308321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140277" y="6623503"/>
                  <a:ext cx="22824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49116DE9-2EA4-4504-8960-4AF8F00BD652}"/>
                    </a:ext>
                  </a:extLst>
                </p14:cNvPr>
                <p14:cNvContentPartPr/>
                <p14:nvPr/>
              </p14:nvContentPartPr>
              <p14:xfrm>
                <a:off x="8228117" y="6560503"/>
                <a:ext cx="65880" cy="24624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49116DE9-2EA4-4504-8960-4AF8F00BD652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210117" y="6542503"/>
                  <a:ext cx="10152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3E4D05A-E9B0-48EA-9E2C-699918B5F78B}"/>
              </a:ext>
            </a:extLst>
          </p:cNvPr>
          <p:cNvGrpSpPr/>
          <p:nvPr/>
        </p:nvGrpSpPr>
        <p:grpSpPr>
          <a:xfrm>
            <a:off x="7428917" y="5180983"/>
            <a:ext cx="34920" cy="24840"/>
            <a:chOff x="7428917" y="5180983"/>
            <a:chExt cx="34920" cy="2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875A3720-D947-409A-8C08-1018E6D5C796}"/>
                    </a:ext>
                  </a:extLst>
                </p14:cNvPr>
                <p14:cNvContentPartPr/>
                <p14:nvPr/>
              </p14:nvContentPartPr>
              <p14:xfrm>
                <a:off x="7447997" y="5180983"/>
                <a:ext cx="15840" cy="720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875A3720-D947-409A-8C08-1018E6D5C796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7429997" y="5162983"/>
                  <a:ext cx="5148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F7543BA2-8521-42F1-99E2-5C65F1254765}"/>
                    </a:ext>
                  </a:extLst>
                </p14:cNvPr>
                <p14:cNvContentPartPr/>
                <p14:nvPr/>
              </p14:nvContentPartPr>
              <p14:xfrm>
                <a:off x="7428917" y="5195743"/>
                <a:ext cx="2160" cy="1008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F7543BA2-8521-42F1-99E2-5C65F1254765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7411277" y="5177743"/>
                  <a:ext cx="37800" cy="4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0">
            <p14:nvContentPartPr>
              <p14:cNvPr id="140" name="Ink 139">
                <a:extLst>
                  <a:ext uri="{FF2B5EF4-FFF2-40B4-BE49-F238E27FC236}">
                    <a16:creationId xmlns:a16="http://schemas.microsoft.com/office/drawing/2014/main" id="{82161754-9D43-41D9-A2AE-1FC03AF7B0D7}"/>
                  </a:ext>
                </a:extLst>
              </p14:cNvPr>
              <p14:cNvContentPartPr/>
              <p14:nvPr/>
            </p14:nvContentPartPr>
            <p14:xfrm>
              <a:off x="7294277" y="3735943"/>
              <a:ext cx="5040" cy="7200"/>
            </p14:xfrm>
          </p:contentPart>
        </mc:Choice>
        <mc:Fallback>
          <p:pic>
            <p:nvPicPr>
              <p:cNvPr id="140" name="Ink 139">
                <a:extLst>
                  <a:ext uri="{FF2B5EF4-FFF2-40B4-BE49-F238E27FC236}">
                    <a16:creationId xmlns:a16="http://schemas.microsoft.com/office/drawing/2014/main" id="{82161754-9D43-41D9-A2AE-1FC03AF7B0D7}"/>
                  </a:ext>
                </a:extLst>
              </p:cNvPr>
              <p:cNvPicPr/>
              <p:nvPr/>
            </p:nvPicPr>
            <p:blipFill>
              <a:blip r:embed="rId181"/>
              <a:stretch>
                <a:fillRect/>
              </a:stretch>
            </p:blipFill>
            <p:spPr>
              <a:xfrm>
                <a:off x="7276637" y="3717943"/>
                <a:ext cx="40680" cy="4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5" name="Group 154">
            <a:extLst>
              <a:ext uri="{FF2B5EF4-FFF2-40B4-BE49-F238E27FC236}">
                <a16:creationId xmlns:a16="http://schemas.microsoft.com/office/drawing/2014/main" id="{CB4BD2C1-F592-47CA-B711-BF38D734FDA3}"/>
              </a:ext>
            </a:extLst>
          </p:cNvPr>
          <p:cNvGrpSpPr/>
          <p:nvPr/>
        </p:nvGrpSpPr>
        <p:grpSpPr>
          <a:xfrm>
            <a:off x="7328117" y="3941143"/>
            <a:ext cx="83160" cy="931320"/>
            <a:chOff x="7328117" y="3941143"/>
            <a:chExt cx="83160" cy="93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1A3D1A98-BC24-454B-974A-E8B0DD36CDF0}"/>
                    </a:ext>
                  </a:extLst>
                </p14:cNvPr>
                <p14:cNvContentPartPr/>
                <p14:nvPr/>
              </p14:nvContentPartPr>
              <p14:xfrm>
                <a:off x="7328117" y="3941143"/>
                <a:ext cx="3960" cy="324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1A3D1A98-BC24-454B-974A-E8B0DD36CDF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310117" y="3923143"/>
                  <a:ext cx="396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6B45570-B57B-4B2D-A8BA-899BD9772A65}"/>
                    </a:ext>
                  </a:extLst>
                </p14:cNvPr>
                <p14:cNvContentPartPr/>
                <p14:nvPr/>
              </p14:nvContentPartPr>
              <p14:xfrm>
                <a:off x="7329917" y="4036183"/>
                <a:ext cx="23760" cy="11916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6B45570-B57B-4B2D-A8BA-899BD9772A65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7311917" y="4018543"/>
                  <a:ext cx="594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020E12D6-3147-4D54-B53B-417CC4D91D07}"/>
                    </a:ext>
                  </a:extLst>
                </p14:cNvPr>
                <p14:cNvContentPartPr/>
                <p14:nvPr/>
              </p14:nvContentPartPr>
              <p14:xfrm>
                <a:off x="7354397" y="4199983"/>
                <a:ext cx="15840" cy="6696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020E12D6-3147-4D54-B53B-417CC4D91D07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7336757" y="4182343"/>
                  <a:ext cx="5148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D58B0E8C-B985-41B0-A030-CDEE48275203}"/>
                    </a:ext>
                  </a:extLst>
                </p14:cNvPr>
                <p14:cNvContentPartPr/>
                <p14:nvPr/>
              </p14:nvContentPartPr>
              <p14:xfrm>
                <a:off x="7375277" y="4339303"/>
                <a:ext cx="1440" cy="11376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D58B0E8C-B985-41B0-A030-CDEE4827520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7357277" y="4321663"/>
                  <a:ext cx="370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FDE68B09-ED46-4B9A-9DC5-3E23528744AF}"/>
                    </a:ext>
                  </a:extLst>
                </p14:cNvPr>
                <p14:cNvContentPartPr/>
                <p14:nvPr/>
              </p14:nvContentPartPr>
              <p14:xfrm>
                <a:off x="7375277" y="4550263"/>
                <a:ext cx="14040" cy="6408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FDE68B09-ED46-4B9A-9DC5-3E23528744AF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7357277" y="4532623"/>
                  <a:ext cx="496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90672742-1D03-44D1-B472-0832F8DA575E}"/>
                    </a:ext>
                  </a:extLst>
                </p14:cNvPr>
                <p14:cNvContentPartPr/>
                <p14:nvPr/>
              </p14:nvContentPartPr>
              <p14:xfrm>
                <a:off x="7386077" y="4641343"/>
                <a:ext cx="21600" cy="5148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90672742-1D03-44D1-B472-0832F8DA575E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7368077" y="4623703"/>
                  <a:ext cx="5724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C6C9B43F-6462-4DA9-9DFE-94EFAF74C0F4}"/>
                    </a:ext>
                  </a:extLst>
                </p14:cNvPr>
                <p14:cNvContentPartPr/>
                <p14:nvPr/>
              </p14:nvContentPartPr>
              <p14:xfrm>
                <a:off x="7407317" y="4740703"/>
                <a:ext cx="3960" cy="13176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C6C9B43F-6462-4DA9-9DFE-94EFAF74C0F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7389317" y="4722703"/>
                  <a:ext cx="3960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E63C41EB-CC16-41B0-BB81-73F007626C21}"/>
              </a:ext>
            </a:extLst>
          </p:cNvPr>
          <p:cNvGrpSpPr/>
          <p:nvPr/>
        </p:nvGrpSpPr>
        <p:grpSpPr>
          <a:xfrm>
            <a:off x="7408757" y="5030143"/>
            <a:ext cx="36000" cy="515160"/>
            <a:chOff x="7408757" y="5030143"/>
            <a:chExt cx="36000" cy="51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33201D1D-B40A-4DE3-A67C-531B2B90B9CF}"/>
                    </a:ext>
                  </a:extLst>
                </p14:cNvPr>
                <p14:cNvContentPartPr/>
                <p14:nvPr/>
              </p14:nvContentPartPr>
              <p14:xfrm>
                <a:off x="7408757" y="5030143"/>
                <a:ext cx="8280" cy="6300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33201D1D-B40A-4DE3-A67C-531B2B90B9CF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7391117" y="5012143"/>
                  <a:ext cx="4392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6ED0C7CE-6AAE-497B-9C5B-FACE7AE2AC52}"/>
                    </a:ext>
                  </a:extLst>
                </p14:cNvPr>
                <p14:cNvContentPartPr/>
                <p14:nvPr/>
              </p14:nvContentPartPr>
              <p14:xfrm>
                <a:off x="7413437" y="5182063"/>
                <a:ext cx="30240" cy="21816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6ED0C7CE-6AAE-497B-9C5B-FACE7AE2AC52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7395797" y="5164063"/>
                  <a:ext cx="6588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ECF16FB4-1F20-41B6-B792-90C4868A1132}"/>
                    </a:ext>
                  </a:extLst>
                </p14:cNvPr>
                <p14:cNvContentPartPr/>
                <p14:nvPr/>
              </p14:nvContentPartPr>
              <p14:xfrm>
                <a:off x="7438637" y="5529463"/>
                <a:ext cx="6120" cy="1584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ECF16FB4-1F20-41B6-B792-90C4868A113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7420997" y="5511463"/>
                  <a:ext cx="4176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5390D743-05BF-4D59-8623-111D05036841}"/>
              </a:ext>
            </a:extLst>
          </p:cNvPr>
          <p:cNvGrpSpPr/>
          <p:nvPr/>
        </p:nvGrpSpPr>
        <p:grpSpPr>
          <a:xfrm>
            <a:off x="7433597" y="5697943"/>
            <a:ext cx="68400" cy="435600"/>
            <a:chOff x="7433597" y="5697943"/>
            <a:chExt cx="68400" cy="43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701A9CE1-6D8C-4CA0-A2D9-BC2061F02613}"/>
                    </a:ext>
                  </a:extLst>
                </p14:cNvPr>
                <p14:cNvContentPartPr/>
                <p14:nvPr/>
              </p14:nvContentPartPr>
              <p14:xfrm>
                <a:off x="7433597" y="5697943"/>
                <a:ext cx="54720" cy="23472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701A9CE1-6D8C-4CA0-A2D9-BC2061F02613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7415597" y="5679943"/>
                  <a:ext cx="9036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4DF9813B-D88D-48AD-B98B-58A62A6D7CC2}"/>
                    </a:ext>
                  </a:extLst>
                </p14:cNvPr>
                <p14:cNvContentPartPr/>
                <p14:nvPr/>
              </p14:nvContentPartPr>
              <p14:xfrm>
                <a:off x="7487957" y="6025543"/>
                <a:ext cx="14040" cy="10800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4DF9813B-D88D-48AD-B98B-58A62A6D7CC2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7470317" y="6007903"/>
                  <a:ext cx="49680" cy="14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63048C74-3BB1-4409-8B95-B6B061253C65}"/>
              </a:ext>
            </a:extLst>
          </p:cNvPr>
          <p:cNvGrpSpPr/>
          <p:nvPr/>
        </p:nvGrpSpPr>
        <p:grpSpPr>
          <a:xfrm>
            <a:off x="7871717" y="5342263"/>
            <a:ext cx="466560" cy="438480"/>
            <a:chOff x="7871717" y="5342263"/>
            <a:chExt cx="466560" cy="43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0976C602-854E-4E7D-BE8F-0D0B33F8DDAD}"/>
                    </a:ext>
                  </a:extLst>
                </p14:cNvPr>
                <p14:cNvContentPartPr/>
                <p14:nvPr/>
              </p14:nvContentPartPr>
              <p14:xfrm>
                <a:off x="7871717" y="5538463"/>
                <a:ext cx="170280" cy="4644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0976C602-854E-4E7D-BE8F-0D0B33F8DDAD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7853717" y="5520463"/>
                  <a:ext cx="20592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CFEF6DE-1F2C-4E2D-A18E-C356CF75A2AE}"/>
                    </a:ext>
                  </a:extLst>
                </p14:cNvPr>
                <p14:cNvContentPartPr/>
                <p14:nvPr/>
              </p14:nvContentPartPr>
              <p14:xfrm>
                <a:off x="8122637" y="5342263"/>
                <a:ext cx="44640" cy="19008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CFEF6DE-1F2C-4E2D-A18E-C356CF75A2AE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8104637" y="5324623"/>
                  <a:ext cx="802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0AA523A1-BC6F-4A80-AA19-B5F12F68FD8E}"/>
                    </a:ext>
                  </a:extLst>
                </p14:cNvPr>
                <p14:cNvContentPartPr/>
                <p14:nvPr/>
              </p14:nvContentPartPr>
              <p14:xfrm>
                <a:off x="8086997" y="5469343"/>
                <a:ext cx="245160" cy="27000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0AA523A1-BC6F-4A80-AA19-B5F12F68FD8E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8068997" y="5451703"/>
                  <a:ext cx="28080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A3C5ED04-7EC2-4082-B58F-294018F1750E}"/>
                    </a:ext>
                  </a:extLst>
                </p14:cNvPr>
                <p14:cNvContentPartPr/>
                <p14:nvPr/>
              </p14:nvContentPartPr>
              <p14:xfrm>
                <a:off x="8203277" y="5642503"/>
                <a:ext cx="135000" cy="13824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A3C5ED04-7EC2-4082-B58F-294018F1750E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8185637" y="5624863"/>
                  <a:ext cx="170640" cy="1738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" t="26226"/>
          <a:stretch/>
        </p:blipFill>
        <p:spPr bwMode="auto">
          <a:xfrm>
            <a:off x="5443" y="2819400"/>
            <a:ext cx="886677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05400" y="3429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438504-C735-4E79-ABE4-4860B6D1C3B9}"/>
              </a:ext>
            </a:extLst>
          </p:cNvPr>
          <p:cNvSpPr txBox="1"/>
          <p:nvPr/>
        </p:nvSpPr>
        <p:spPr>
          <a:xfrm>
            <a:off x="533399" y="381000"/>
            <a:ext cx="8406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/>
              <a:t>6.  Uniform</a:t>
            </a:r>
            <a:r>
              <a:rPr lang="en-US" sz="2000" dirty="0"/>
              <a:t> constant fields are the same at all points in space, no </a:t>
            </a:r>
            <a:r>
              <a:rPr lang="en-US" sz="2000" b="1" dirty="0"/>
              <a:t>r</a:t>
            </a:r>
            <a:r>
              <a:rPr lang="en-US" sz="2000" dirty="0"/>
              <a:t> dependence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258051D-0AAD-47AE-8543-E3443F169083}"/>
              </a:ext>
            </a:extLst>
          </p:cNvPr>
          <p:cNvGrpSpPr/>
          <p:nvPr/>
        </p:nvGrpSpPr>
        <p:grpSpPr>
          <a:xfrm>
            <a:off x="3256877" y="1172023"/>
            <a:ext cx="2116080" cy="719280"/>
            <a:chOff x="3256877" y="1172023"/>
            <a:chExt cx="2116080" cy="719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9D63300-9EB8-4EAF-85CC-B52AEF3C04C8}"/>
                    </a:ext>
                  </a:extLst>
                </p14:cNvPr>
                <p14:cNvContentPartPr/>
                <p14:nvPr/>
              </p14:nvContentPartPr>
              <p14:xfrm>
                <a:off x="3256877" y="1347703"/>
                <a:ext cx="265680" cy="2847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9D63300-9EB8-4EAF-85CC-B52AEF3C04C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238877" y="1330063"/>
                  <a:ext cx="30132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FE9FD9F-873C-45C5-8384-D7CDBE07850D}"/>
                    </a:ext>
                  </a:extLst>
                </p14:cNvPr>
                <p14:cNvContentPartPr/>
                <p14:nvPr/>
              </p14:nvContentPartPr>
              <p14:xfrm>
                <a:off x="3312317" y="1172023"/>
                <a:ext cx="102960" cy="7192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FE9FD9F-873C-45C5-8384-D7CDBE07850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294677" y="1154383"/>
                  <a:ext cx="138600" cy="75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740FFFD-6E6E-4797-BC93-A90E4A04A2EF}"/>
                    </a:ext>
                  </a:extLst>
                </p14:cNvPr>
                <p14:cNvContentPartPr/>
                <p14:nvPr/>
              </p14:nvContentPartPr>
              <p14:xfrm>
                <a:off x="3706877" y="1477663"/>
                <a:ext cx="232920" cy="48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740FFFD-6E6E-4797-BC93-A90E4A04A2E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88877" y="1459663"/>
                  <a:ext cx="2685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5C43D3D-18CC-4445-A01B-0111016204D8}"/>
                    </a:ext>
                  </a:extLst>
                </p14:cNvPr>
                <p14:cNvContentPartPr/>
                <p14:nvPr/>
              </p14:nvContentPartPr>
              <p14:xfrm>
                <a:off x="3743957" y="1602943"/>
                <a:ext cx="128520" cy="46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5C43D3D-18CC-4445-A01B-0111016204D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726317" y="1585303"/>
                  <a:ext cx="16416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2D32F4F-F61C-4960-B5BC-5168AD396492}"/>
                    </a:ext>
                  </a:extLst>
                </p14:cNvPr>
                <p14:cNvContentPartPr/>
                <p14:nvPr/>
              </p14:nvContentPartPr>
              <p14:xfrm>
                <a:off x="4096037" y="1553263"/>
                <a:ext cx="155520" cy="266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2D32F4F-F61C-4960-B5BC-5168AD39649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078037" y="1535623"/>
                  <a:ext cx="19116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61B6433-BE39-4E70-99F8-7BCE29AD7C58}"/>
                    </a:ext>
                  </a:extLst>
                </p14:cNvPr>
                <p14:cNvContentPartPr/>
                <p14:nvPr/>
              </p14:nvContentPartPr>
              <p14:xfrm>
                <a:off x="4366037" y="1373983"/>
                <a:ext cx="287640" cy="3286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61B6433-BE39-4E70-99F8-7BCE29AD7C5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348037" y="1355983"/>
                  <a:ext cx="32328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0DFC0EF-A1DF-4F3E-8226-F58F08284587}"/>
                    </a:ext>
                  </a:extLst>
                </p14:cNvPr>
                <p14:cNvContentPartPr/>
                <p14:nvPr/>
              </p14:nvContentPartPr>
              <p14:xfrm>
                <a:off x="4405997" y="1491343"/>
                <a:ext cx="271440" cy="867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0DFC0EF-A1DF-4F3E-8226-F58F0828458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388357" y="1473703"/>
                  <a:ext cx="30708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1C2D599-7CC7-448F-80DB-9E616C3D6491}"/>
                    </a:ext>
                  </a:extLst>
                </p14:cNvPr>
                <p14:cNvContentPartPr/>
                <p14:nvPr/>
              </p14:nvContentPartPr>
              <p14:xfrm>
                <a:off x="4427957" y="1345183"/>
                <a:ext cx="254880" cy="75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1C2D599-7CC7-448F-80DB-9E616C3D649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409957" y="1327543"/>
                  <a:ext cx="29052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45636A4-A257-423F-94B0-14470C02E48D}"/>
                    </a:ext>
                  </a:extLst>
                </p14:cNvPr>
                <p14:cNvContentPartPr/>
                <p14:nvPr/>
              </p14:nvContentPartPr>
              <p14:xfrm>
                <a:off x="4388717" y="1260943"/>
                <a:ext cx="298800" cy="583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45636A4-A257-423F-94B0-14470C02E48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370717" y="1243303"/>
                  <a:ext cx="33444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EC3C03F-A895-492B-99E0-2B44E2AAFDF8}"/>
                    </a:ext>
                  </a:extLst>
                </p14:cNvPr>
                <p14:cNvContentPartPr/>
                <p14:nvPr/>
              </p14:nvContentPartPr>
              <p14:xfrm>
                <a:off x="4880477" y="1531663"/>
                <a:ext cx="37800" cy="493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EC3C03F-A895-492B-99E0-2B44E2AAFDF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862837" y="1514023"/>
                  <a:ext cx="7344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CD9B499-4843-42C2-B8B3-67428AD91E6E}"/>
                    </a:ext>
                  </a:extLst>
                </p14:cNvPr>
                <p14:cNvContentPartPr/>
                <p14:nvPr/>
              </p14:nvContentPartPr>
              <p14:xfrm>
                <a:off x="5128877" y="1434823"/>
                <a:ext cx="171360" cy="2106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CD9B499-4843-42C2-B8B3-67428AD91E6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110877" y="1416823"/>
                  <a:ext cx="2070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375BF92-3A56-4509-BF02-5BC2AFCC701D}"/>
                    </a:ext>
                  </a:extLst>
                </p14:cNvPr>
                <p14:cNvContentPartPr/>
                <p14:nvPr/>
              </p14:nvContentPartPr>
              <p14:xfrm>
                <a:off x="5154077" y="1361743"/>
                <a:ext cx="218880" cy="140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375BF92-3A56-4509-BF02-5BC2AFCC701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136077" y="1344103"/>
                  <a:ext cx="254520" cy="49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9" name="Group 2048">
            <a:extLst>
              <a:ext uri="{FF2B5EF4-FFF2-40B4-BE49-F238E27FC236}">
                <a16:creationId xmlns:a16="http://schemas.microsoft.com/office/drawing/2014/main" id="{DDE5B1D5-E4E9-4BD0-8931-57E6A0A9FA0D}"/>
              </a:ext>
            </a:extLst>
          </p:cNvPr>
          <p:cNvGrpSpPr/>
          <p:nvPr/>
        </p:nvGrpSpPr>
        <p:grpSpPr>
          <a:xfrm>
            <a:off x="2782397" y="3953743"/>
            <a:ext cx="142920" cy="281520"/>
            <a:chOff x="2782397" y="3953743"/>
            <a:chExt cx="142920" cy="28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01072AD-D34A-4F0C-A2C8-61CBEFA62FE3}"/>
                    </a:ext>
                  </a:extLst>
                </p14:cNvPr>
                <p14:cNvContentPartPr/>
                <p14:nvPr/>
              </p14:nvContentPartPr>
              <p14:xfrm>
                <a:off x="2857997" y="3953743"/>
                <a:ext cx="10080" cy="54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01072AD-D34A-4F0C-A2C8-61CBEFA62FE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794997" y="3890743"/>
                  <a:ext cx="13572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03B65A1-400B-49C7-AFBA-3C20CE63592D}"/>
                    </a:ext>
                  </a:extLst>
                </p14:cNvPr>
                <p14:cNvContentPartPr/>
                <p14:nvPr/>
              </p14:nvContentPartPr>
              <p14:xfrm>
                <a:off x="2803997" y="3965623"/>
                <a:ext cx="23400" cy="1854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03B65A1-400B-49C7-AFBA-3C20CE63592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741357" y="3902983"/>
                  <a:ext cx="14904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F775F71-CC0F-423C-B7A4-8ABB97418B04}"/>
                    </a:ext>
                  </a:extLst>
                </p14:cNvPr>
                <p14:cNvContentPartPr/>
                <p14:nvPr/>
              </p14:nvContentPartPr>
              <p14:xfrm>
                <a:off x="2803997" y="4012783"/>
                <a:ext cx="100800" cy="921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F775F71-CC0F-423C-B7A4-8ABB97418B04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741357" y="3949783"/>
                  <a:ext cx="2264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ECAE9A4-7C41-4E25-9194-6E0656D7A95C}"/>
                    </a:ext>
                  </a:extLst>
                </p14:cNvPr>
                <p14:cNvContentPartPr/>
                <p14:nvPr/>
              </p14:nvContentPartPr>
              <p14:xfrm>
                <a:off x="2843597" y="4134463"/>
                <a:ext cx="81720" cy="828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ECAE9A4-7C41-4E25-9194-6E0656D7A95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80597" y="4071463"/>
                  <a:ext cx="2073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E1EE1D4-CE48-4F16-B836-AB594B357961}"/>
                    </a:ext>
                  </a:extLst>
                </p14:cNvPr>
                <p14:cNvContentPartPr/>
                <p14:nvPr/>
              </p14:nvContentPartPr>
              <p14:xfrm>
                <a:off x="2887877" y="4165783"/>
                <a:ext cx="28440" cy="69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E1EE1D4-CE48-4F16-B836-AB594B35796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824877" y="4102783"/>
                  <a:ext cx="15408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048" name="Ink 2047">
                  <a:extLst>
                    <a:ext uri="{FF2B5EF4-FFF2-40B4-BE49-F238E27FC236}">
                      <a16:creationId xmlns:a16="http://schemas.microsoft.com/office/drawing/2014/main" id="{336EE8D0-2E2E-4996-A46E-756FBCA5E67C}"/>
                    </a:ext>
                  </a:extLst>
                </p14:cNvPr>
                <p14:cNvContentPartPr/>
                <p14:nvPr/>
              </p14:nvContentPartPr>
              <p14:xfrm>
                <a:off x="2782397" y="4196023"/>
                <a:ext cx="60120" cy="36360"/>
              </p14:xfrm>
            </p:contentPart>
          </mc:Choice>
          <mc:Fallback>
            <p:pic>
              <p:nvPicPr>
                <p:cNvPr id="2048" name="Ink 2047">
                  <a:extLst>
                    <a:ext uri="{FF2B5EF4-FFF2-40B4-BE49-F238E27FC236}">
                      <a16:creationId xmlns:a16="http://schemas.microsoft.com/office/drawing/2014/main" id="{336EE8D0-2E2E-4996-A46E-756FBCA5E67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719757" y="4133383"/>
                  <a:ext cx="185760" cy="16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051" name="Ink 2050">
                <a:extLst>
                  <a:ext uri="{FF2B5EF4-FFF2-40B4-BE49-F238E27FC236}">
                    <a16:creationId xmlns:a16="http://schemas.microsoft.com/office/drawing/2014/main" id="{F79D3A07-8010-47AE-BDB5-8DC3007397C6}"/>
                  </a:ext>
                </a:extLst>
              </p14:cNvPr>
              <p14:cNvContentPartPr/>
              <p14:nvPr/>
            </p14:nvContentPartPr>
            <p14:xfrm>
              <a:off x="2793197" y="4351903"/>
              <a:ext cx="26640" cy="16920"/>
            </p14:xfrm>
          </p:contentPart>
        </mc:Choice>
        <mc:Fallback>
          <p:pic>
            <p:nvPicPr>
              <p:cNvPr id="2051" name="Ink 2050">
                <a:extLst>
                  <a:ext uri="{FF2B5EF4-FFF2-40B4-BE49-F238E27FC236}">
                    <a16:creationId xmlns:a16="http://schemas.microsoft.com/office/drawing/2014/main" id="{F79D3A07-8010-47AE-BDB5-8DC3007397C6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2730197" y="4289263"/>
                <a:ext cx="152280" cy="142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4" name="Group 2053">
            <a:extLst>
              <a:ext uri="{FF2B5EF4-FFF2-40B4-BE49-F238E27FC236}">
                <a16:creationId xmlns:a16="http://schemas.microsoft.com/office/drawing/2014/main" id="{0436438B-5A62-4AD2-A700-40E02B4E67B3}"/>
              </a:ext>
            </a:extLst>
          </p:cNvPr>
          <p:cNvGrpSpPr/>
          <p:nvPr/>
        </p:nvGrpSpPr>
        <p:grpSpPr>
          <a:xfrm>
            <a:off x="660197" y="4283143"/>
            <a:ext cx="76320" cy="63720"/>
            <a:chOff x="660197" y="4283143"/>
            <a:chExt cx="76320" cy="6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052" name="Ink 2051">
                  <a:extLst>
                    <a:ext uri="{FF2B5EF4-FFF2-40B4-BE49-F238E27FC236}">
                      <a16:creationId xmlns:a16="http://schemas.microsoft.com/office/drawing/2014/main" id="{B970D703-5013-45D4-9970-FD5A7C791A6C}"/>
                    </a:ext>
                  </a:extLst>
                </p14:cNvPr>
                <p14:cNvContentPartPr/>
                <p14:nvPr/>
              </p14:nvContentPartPr>
              <p14:xfrm>
                <a:off x="660197" y="4283143"/>
                <a:ext cx="76320" cy="33120"/>
              </p14:xfrm>
            </p:contentPart>
          </mc:Choice>
          <mc:Fallback>
            <p:pic>
              <p:nvPicPr>
                <p:cNvPr id="2052" name="Ink 2051">
                  <a:extLst>
                    <a:ext uri="{FF2B5EF4-FFF2-40B4-BE49-F238E27FC236}">
                      <a16:creationId xmlns:a16="http://schemas.microsoft.com/office/drawing/2014/main" id="{B970D703-5013-45D4-9970-FD5A7C791A6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97557" y="4220503"/>
                  <a:ext cx="2019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053" name="Ink 2052">
                  <a:extLst>
                    <a:ext uri="{FF2B5EF4-FFF2-40B4-BE49-F238E27FC236}">
                      <a16:creationId xmlns:a16="http://schemas.microsoft.com/office/drawing/2014/main" id="{3042AC50-2BF0-4CC8-9C42-A8C6DC647B65}"/>
                    </a:ext>
                  </a:extLst>
                </p14:cNvPr>
                <p14:cNvContentPartPr/>
                <p14:nvPr/>
              </p14:nvContentPartPr>
              <p14:xfrm>
                <a:off x="662357" y="4311943"/>
                <a:ext cx="39240" cy="34920"/>
              </p14:xfrm>
            </p:contentPart>
          </mc:Choice>
          <mc:Fallback>
            <p:pic>
              <p:nvPicPr>
                <p:cNvPr id="2053" name="Ink 2052">
                  <a:extLst>
                    <a:ext uri="{FF2B5EF4-FFF2-40B4-BE49-F238E27FC236}">
                      <a16:creationId xmlns:a16="http://schemas.microsoft.com/office/drawing/2014/main" id="{3042AC50-2BF0-4CC8-9C42-A8C6DC647B6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99357" y="4248943"/>
                  <a:ext cx="164880" cy="16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055" name="Ink 2054">
                <a:extLst>
                  <a:ext uri="{FF2B5EF4-FFF2-40B4-BE49-F238E27FC236}">
                    <a16:creationId xmlns:a16="http://schemas.microsoft.com/office/drawing/2014/main" id="{B6CB77E7-46BC-425C-970B-3F90D593B46D}"/>
                  </a:ext>
                </a:extLst>
              </p14:cNvPr>
              <p14:cNvContentPartPr/>
              <p14:nvPr/>
            </p14:nvContentPartPr>
            <p14:xfrm>
              <a:off x="619157" y="3739183"/>
              <a:ext cx="102240" cy="55440"/>
            </p14:xfrm>
          </p:contentPart>
        </mc:Choice>
        <mc:Fallback>
          <p:pic>
            <p:nvPicPr>
              <p:cNvPr id="2055" name="Ink 2054">
                <a:extLst>
                  <a:ext uri="{FF2B5EF4-FFF2-40B4-BE49-F238E27FC236}">
                    <a16:creationId xmlns:a16="http://schemas.microsoft.com/office/drawing/2014/main" id="{B6CB77E7-46BC-425C-970B-3F90D593B46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56157" y="3676543"/>
                <a:ext cx="227880" cy="1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2056" name="Ink 2055">
                <a:extLst>
                  <a:ext uri="{FF2B5EF4-FFF2-40B4-BE49-F238E27FC236}">
                    <a16:creationId xmlns:a16="http://schemas.microsoft.com/office/drawing/2014/main" id="{8E1431EA-F1AD-4101-A206-B721E18D89CB}"/>
                  </a:ext>
                </a:extLst>
              </p14:cNvPr>
              <p14:cNvContentPartPr/>
              <p14:nvPr/>
            </p14:nvContentPartPr>
            <p14:xfrm>
              <a:off x="102197" y="3773743"/>
              <a:ext cx="87120" cy="57600"/>
            </p14:xfrm>
          </p:contentPart>
        </mc:Choice>
        <mc:Fallback>
          <p:pic>
            <p:nvPicPr>
              <p:cNvPr id="2056" name="Ink 2055">
                <a:extLst>
                  <a:ext uri="{FF2B5EF4-FFF2-40B4-BE49-F238E27FC236}">
                    <a16:creationId xmlns:a16="http://schemas.microsoft.com/office/drawing/2014/main" id="{8E1431EA-F1AD-4101-A206-B721E18D89CB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9197" y="3711103"/>
                <a:ext cx="21276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057" name="Ink 2056">
                <a:extLst>
                  <a:ext uri="{FF2B5EF4-FFF2-40B4-BE49-F238E27FC236}">
                    <a16:creationId xmlns:a16="http://schemas.microsoft.com/office/drawing/2014/main" id="{7AA56597-EEB3-43FA-9D01-A5AFC5D5667E}"/>
                  </a:ext>
                </a:extLst>
              </p14:cNvPr>
              <p14:cNvContentPartPr/>
              <p14:nvPr/>
            </p14:nvContentPartPr>
            <p14:xfrm>
              <a:off x="157637" y="4270543"/>
              <a:ext cx="67320" cy="95400"/>
            </p14:xfrm>
          </p:contentPart>
        </mc:Choice>
        <mc:Fallback>
          <p:pic>
            <p:nvPicPr>
              <p:cNvPr id="2057" name="Ink 2056">
                <a:extLst>
                  <a:ext uri="{FF2B5EF4-FFF2-40B4-BE49-F238E27FC236}">
                    <a16:creationId xmlns:a16="http://schemas.microsoft.com/office/drawing/2014/main" id="{7AA56597-EEB3-43FA-9D01-A5AFC5D5667E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94997" y="4207903"/>
                <a:ext cx="19296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B6F843D8-9D84-45AF-8480-77D5F7CAABE3}"/>
                  </a:ext>
                </a:extLst>
              </p14:cNvPr>
              <p14:cNvContentPartPr/>
              <p14:nvPr/>
            </p14:nvContentPartPr>
            <p14:xfrm>
              <a:off x="1451477" y="4268023"/>
              <a:ext cx="55800" cy="154800"/>
            </p14:xfrm>
          </p:contentPart>
        </mc:Choice>
        <mc:Fallback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B6F843D8-9D84-45AF-8480-77D5F7CAABE3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388477" y="4205383"/>
                <a:ext cx="18144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2059" name="Ink 2058">
                <a:extLst>
                  <a:ext uri="{FF2B5EF4-FFF2-40B4-BE49-F238E27FC236}">
                    <a16:creationId xmlns:a16="http://schemas.microsoft.com/office/drawing/2014/main" id="{3DDBCA90-43E9-45EA-B94C-BAA5ACF7B2AB}"/>
                  </a:ext>
                </a:extLst>
              </p14:cNvPr>
              <p14:cNvContentPartPr/>
              <p14:nvPr/>
            </p14:nvContentPartPr>
            <p14:xfrm>
              <a:off x="1831277" y="3945463"/>
              <a:ext cx="59400" cy="80280"/>
            </p14:xfrm>
          </p:contentPart>
        </mc:Choice>
        <mc:Fallback>
          <p:pic>
            <p:nvPicPr>
              <p:cNvPr id="2059" name="Ink 2058">
                <a:extLst>
                  <a:ext uri="{FF2B5EF4-FFF2-40B4-BE49-F238E27FC236}">
                    <a16:creationId xmlns:a16="http://schemas.microsoft.com/office/drawing/2014/main" id="{3DDBCA90-43E9-45EA-B94C-BAA5ACF7B2AB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768637" y="3882823"/>
                <a:ext cx="18504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2060" name="Ink 2059">
                <a:extLst>
                  <a:ext uri="{FF2B5EF4-FFF2-40B4-BE49-F238E27FC236}">
                    <a16:creationId xmlns:a16="http://schemas.microsoft.com/office/drawing/2014/main" id="{3DE64A81-FBCC-49DE-9CF4-4F987EF08B33}"/>
                  </a:ext>
                </a:extLst>
              </p14:cNvPr>
              <p14:cNvContentPartPr/>
              <p14:nvPr/>
            </p14:nvContentPartPr>
            <p14:xfrm>
              <a:off x="1855037" y="4165423"/>
              <a:ext cx="101160" cy="159480"/>
            </p14:xfrm>
          </p:contentPart>
        </mc:Choice>
        <mc:Fallback>
          <p:pic>
            <p:nvPicPr>
              <p:cNvPr id="2060" name="Ink 2059">
                <a:extLst>
                  <a:ext uri="{FF2B5EF4-FFF2-40B4-BE49-F238E27FC236}">
                    <a16:creationId xmlns:a16="http://schemas.microsoft.com/office/drawing/2014/main" id="{3DE64A81-FBCC-49DE-9CF4-4F987EF08B33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1792397" y="4102783"/>
                <a:ext cx="22680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2061" name="Ink 2060">
                <a:extLst>
                  <a:ext uri="{FF2B5EF4-FFF2-40B4-BE49-F238E27FC236}">
                    <a16:creationId xmlns:a16="http://schemas.microsoft.com/office/drawing/2014/main" id="{840B4312-DEFA-4778-B037-DCB9F38568EB}"/>
                  </a:ext>
                </a:extLst>
              </p14:cNvPr>
              <p14:cNvContentPartPr/>
              <p14:nvPr/>
            </p14:nvContentPartPr>
            <p14:xfrm>
              <a:off x="1385957" y="3904783"/>
              <a:ext cx="66240" cy="94320"/>
            </p14:xfrm>
          </p:contentPart>
        </mc:Choice>
        <mc:Fallback>
          <p:pic>
            <p:nvPicPr>
              <p:cNvPr id="2061" name="Ink 2060">
                <a:extLst>
                  <a:ext uri="{FF2B5EF4-FFF2-40B4-BE49-F238E27FC236}">
                    <a16:creationId xmlns:a16="http://schemas.microsoft.com/office/drawing/2014/main" id="{840B4312-DEFA-4778-B037-DCB9F38568EB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1323317" y="3842143"/>
                <a:ext cx="191880" cy="21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2062" name="Ink 2061">
                <a:extLst>
                  <a:ext uri="{FF2B5EF4-FFF2-40B4-BE49-F238E27FC236}">
                    <a16:creationId xmlns:a16="http://schemas.microsoft.com/office/drawing/2014/main" id="{5FABDC15-FED2-4295-A699-71791530CE67}"/>
                  </a:ext>
                </a:extLst>
              </p14:cNvPr>
              <p14:cNvContentPartPr/>
              <p14:nvPr/>
            </p14:nvContentPartPr>
            <p14:xfrm>
              <a:off x="3290357" y="3957703"/>
              <a:ext cx="86400" cy="198720"/>
            </p14:xfrm>
          </p:contentPart>
        </mc:Choice>
        <mc:Fallback>
          <p:pic>
            <p:nvPicPr>
              <p:cNvPr id="2062" name="Ink 2061">
                <a:extLst>
                  <a:ext uri="{FF2B5EF4-FFF2-40B4-BE49-F238E27FC236}">
                    <a16:creationId xmlns:a16="http://schemas.microsoft.com/office/drawing/2014/main" id="{5FABDC15-FED2-4295-A699-71791530CE67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3227357" y="3894703"/>
                <a:ext cx="212040" cy="324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0C5DC282-507A-4933-9FC4-E7010A6F1836}"/>
              </a:ext>
            </a:extLst>
          </p:cNvPr>
          <p:cNvGrpSpPr/>
          <p:nvPr/>
        </p:nvGrpSpPr>
        <p:grpSpPr>
          <a:xfrm>
            <a:off x="7139117" y="4193503"/>
            <a:ext cx="33840" cy="162720"/>
            <a:chOff x="7139117" y="4193503"/>
            <a:chExt cx="33840" cy="16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5A4A87BB-0D47-4D68-8E96-DDE9EA82CEE7}"/>
                    </a:ext>
                  </a:extLst>
                </p14:cNvPr>
                <p14:cNvContentPartPr/>
                <p14:nvPr/>
              </p14:nvContentPartPr>
              <p14:xfrm>
                <a:off x="7158917" y="4193503"/>
                <a:ext cx="14040" cy="162720"/>
              </p14:xfrm>
            </p:contentPart>
          </mc:Choice>
          <mc:Fallback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5A4A87BB-0D47-4D68-8E96-DDE9EA82CEE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096277" y="4130503"/>
                  <a:ext cx="13968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2064" name="Ink 2063">
                  <a:extLst>
                    <a:ext uri="{FF2B5EF4-FFF2-40B4-BE49-F238E27FC236}">
                      <a16:creationId xmlns:a16="http://schemas.microsoft.com/office/drawing/2014/main" id="{E90FDC63-C158-4C25-B655-1D58B7458791}"/>
                    </a:ext>
                  </a:extLst>
                </p14:cNvPr>
                <p14:cNvContentPartPr/>
                <p14:nvPr/>
              </p14:nvContentPartPr>
              <p14:xfrm>
                <a:off x="7139117" y="4210063"/>
                <a:ext cx="23760" cy="104040"/>
              </p14:xfrm>
            </p:contentPart>
          </mc:Choice>
          <mc:Fallback>
            <p:pic>
              <p:nvPicPr>
                <p:cNvPr id="2064" name="Ink 2063">
                  <a:extLst>
                    <a:ext uri="{FF2B5EF4-FFF2-40B4-BE49-F238E27FC236}">
                      <a16:creationId xmlns:a16="http://schemas.microsoft.com/office/drawing/2014/main" id="{E90FDC63-C158-4C25-B655-1D58B745879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7076117" y="4147063"/>
                  <a:ext cx="149400" cy="229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2066" name="Ink 2065">
                <a:extLst>
                  <a:ext uri="{FF2B5EF4-FFF2-40B4-BE49-F238E27FC236}">
                    <a16:creationId xmlns:a16="http://schemas.microsoft.com/office/drawing/2014/main" id="{A42A147A-849E-4A01-8DB1-CA72860B444F}"/>
                  </a:ext>
                </a:extLst>
              </p14:cNvPr>
              <p14:cNvContentPartPr/>
              <p14:nvPr/>
            </p14:nvContentPartPr>
            <p14:xfrm>
              <a:off x="7716917" y="4619743"/>
              <a:ext cx="213480" cy="34920"/>
            </p14:xfrm>
          </p:contentPart>
        </mc:Choice>
        <mc:Fallback>
          <p:pic>
            <p:nvPicPr>
              <p:cNvPr id="2066" name="Ink 2065">
                <a:extLst>
                  <a:ext uri="{FF2B5EF4-FFF2-40B4-BE49-F238E27FC236}">
                    <a16:creationId xmlns:a16="http://schemas.microsoft.com/office/drawing/2014/main" id="{A42A147A-849E-4A01-8DB1-CA72860B444F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7654277" y="4556743"/>
                <a:ext cx="339120" cy="160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9" name="Group 2068">
            <a:extLst>
              <a:ext uri="{FF2B5EF4-FFF2-40B4-BE49-F238E27FC236}">
                <a16:creationId xmlns:a16="http://schemas.microsoft.com/office/drawing/2014/main" id="{78A0B3DC-89CE-40FB-BF9F-B70DD6511489}"/>
              </a:ext>
            </a:extLst>
          </p:cNvPr>
          <p:cNvGrpSpPr/>
          <p:nvPr/>
        </p:nvGrpSpPr>
        <p:grpSpPr>
          <a:xfrm>
            <a:off x="7350437" y="4568623"/>
            <a:ext cx="117720" cy="49680"/>
            <a:chOff x="7350437" y="4568623"/>
            <a:chExt cx="117720" cy="49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2067" name="Ink 2066">
                  <a:extLst>
                    <a:ext uri="{FF2B5EF4-FFF2-40B4-BE49-F238E27FC236}">
                      <a16:creationId xmlns:a16="http://schemas.microsoft.com/office/drawing/2014/main" id="{2145E255-462C-4E67-8480-9E4EC70841B4}"/>
                    </a:ext>
                  </a:extLst>
                </p14:cNvPr>
                <p14:cNvContentPartPr/>
                <p14:nvPr/>
              </p14:nvContentPartPr>
              <p14:xfrm>
                <a:off x="7350437" y="4580863"/>
                <a:ext cx="113040" cy="37440"/>
              </p14:xfrm>
            </p:contentPart>
          </mc:Choice>
          <mc:Fallback>
            <p:pic>
              <p:nvPicPr>
                <p:cNvPr id="2067" name="Ink 2066">
                  <a:extLst>
                    <a:ext uri="{FF2B5EF4-FFF2-40B4-BE49-F238E27FC236}">
                      <a16:creationId xmlns:a16="http://schemas.microsoft.com/office/drawing/2014/main" id="{2145E255-462C-4E67-8480-9E4EC70841B4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7287797" y="4517863"/>
                  <a:ext cx="2386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2068" name="Ink 2067">
                  <a:extLst>
                    <a:ext uri="{FF2B5EF4-FFF2-40B4-BE49-F238E27FC236}">
                      <a16:creationId xmlns:a16="http://schemas.microsoft.com/office/drawing/2014/main" id="{D9A1FA58-FD68-4498-BEED-B7CB4B6E350A}"/>
                    </a:ext>
                  </a:extLst>
                </p14:cNvPr>
                <p14:cNvContentPartPr/>
                <p14:nvPr/>
              </p14:nvContentPartPr>
              <p14:xfrm>
                <a:off x="7380677" y="4568623"/>
                <a:ext cx="87480" cy="43200"/>
              </p14:xfrm>
            </p:contentPart>
          </mc:Choice>
          <mc:Fallback>
            <p:pic>
              <p:nvPicPr>
                <p:cNvPr id="2068" name="Ink 2067">
                  <a:extLst>
                    <a:ext uri="{FF2B5EF4-FFF2-40B4-BE49-F238E27FC236}">
                      <a16:creationId xmlns:a16="http://schemas.microsoft.com/office/drawing/2014/main" id="{D9A1FA58-FD68-4498-BEED-B7CB4B6E350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7318037" y="4505623"/>
                  <a:ext cx="213120" cy="16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8" name="Group 2077">
            <a:extLst>
              <a:ext uri="{FF2B5EF4-FFF2-40B4-BE49-F238E27FC236}">
                <a16:creationId xmlns:a16="http://schemas.microsoft.com/office/drawing/2014/main" id="{DA6BFF72-8799-4614-900B-68B7AAE51995}"/>
              </a:ext>
            </a:extLst>
          </p:cNvPr>
          <p:cNvGrpSpPr/>
          <p:nvPr/>
        </p:nvGrpSpPr>
        <p:grpSpPr>
          <a:xfrm>
            <a:off x="8610797" y="3963823"/>
            <a:ext cx="304920" cy="364320"/>
            <a:chOff x="8610797" y="3963823"/>
            <a:chExt cx="304920" cy="36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2070" name="Ink 2069">
                  <a:extLst>
                    <a:ext uri="{FF2B5EF4-FFF2-40B4-BE49-F238E27FC236}">
                      <a16:creationId xmlns:a16="http://schemas.microsoft.com/office/drawing/2014/main" id="{3DD4592B-0536-44C9-819D-51F6E1EDDB60}"/>
                    </a:ext>
                  </a:extLst>
                </p14:cNvPr>
                <p14:cNvContentPartPr/>
                <p14:nvPr/>
              </p14:nvContentPartPr>
              <p14:xfrm>
                <a:off x="8791877" y="4255783"/>
                <a:ext cx="123840" cy="72360"/>
              </p14:xfrm>
            </p:contentPart>
          </mc:Choice>
          <mc:Fallback>
            <p:pic>
              <p:nvPicPr>
                <p:cNvPr id="2070" name="Ink 2069">
                  <a:extLst>
                    <a:ext uri="{FF2B5EF4-FFF2-40B4-BE49-F238E27FC236}">
                      <a16:creationId xmlns:a16="http://schemas.microsoft.com/office/drawing/2014/main" id="{3DD4592B-0536-44C9-819D-51F6E1EDDB60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729237" y="4192783"/>
                  <a:ext cx="24948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2071" name="Ink 2070">
                  <a:extLst>
                    <a:ext uri="{FF2B5EF4-FFF2-40B4-BE49-F238E27FC236}">
                      <a16:creationId xmlns:a16="http://schemas.microsoft.com/office/drawing/2014/main" id="{64148839-60D6-44EC-927A-CCA21B0ED72C}"/>
                    </a:ext>
                  </a:extLst>
                </p14:cNvPr>
                <p14:cNvContentPartPr/>
                <p14:nvPr/>
              </p14:nvContentPartPr>
              <p14:xfrm>
                <a:off x="8610797" y="4208623"/>
                <a:ext cx="46800" cy="20880"/>
              </p14:xfrm>
            </p:contentPart>
          </mc:Choice>
          <mc:Fallback>
            <p:pic>
              <p:nvPicPr>
                <p:cNvPr id="2071" name="Ink 2070">
                  <a:extLst>
                    <a:ext uri="{FF2B5EF4-FFF2-40B4-BE49-F238E27FC236}">
                      <a16:creationId xmlns:a16="http://schemas.microsoft.com/office/drawing/2014/main" id="{64148839-60D6-44EC-927A-CCA21B0ED72C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548157" y="4145983"/>
                  <a:ext cx="17244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2072" name="Ink 2071">
                  <a:extLst>
                    <a:ext uri="{FF2B5EF4-FFF2-40B4-BE49-F238E27FC236}">
                      <a16:creationId xmlns:a16="http://schemas.microsoft.com/office/drawing/2014/main" id="{22432588-95EF-4BFA-B035-B19AB31635DE}"/>
                    </a:ext>
                  </a:extLst>
                </p14:cNvPr>
                <p14:cNvContentPartPr/>
                <p14:nvPr/>
              </p14:nvContentPartPr>
              <p14:xfrm>
                <a:off x="8669837" y="4169023"/>
                <a:ext cx="81360" cy="73080"/>
              </p14:xfrm>
            </p:contentPart>
          </mc:Choice>
          <mc:Fallback>
            <p:pic>
              <p:nvPicPr>
                <p:cNvPr id="2072" name="Ink 2071">
                  <a:extLst>
                    <a:ext uri="{FF2B5EF4-FFF2-40B4-BE49-F238E27FC236}">
                      <a16:creationId xmlns:a16="http://schemas.microsoft.com/office/drawing/2014/main" id="{22432588-95EF-4BFA-B035-B19AB31635DE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606837" y="4106383"/>
                  <a:ext cx="20700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2073" name="Ink 2072">
                  <a:extLst>
                    <a:ext uri="{FF2B5EF4-FFF2-40B4-BE49-F238E27FC236}">
                      <a16:creationId xmlns:a16="http://schemas.microsoft.com/office/drawing/2014/main" id="{574186BA-E4EB-44A2-9BCE-86E751306C2F}"/>
                    </a:ext>
                  </a:extLst>
                </p14:cNvPr>
                <p14:cNvContentPartPr/>
                <p14:nvPr/>
              </p14:nvContentPartPr>
              <p14:xfrm>
                <a:off x="8696477" y="3963823"/>
                <a:ext cx="65520" cy="134640"/>
              </p14:xfrm>
            </p:contentPart>
          </mc:Choice>
          <mc:Fallback>
            <p:pic>
              <p:nvPicPr>
                <p:cNvPr id="2073" name="Ink 2072">
                  <a:extLst>
                    <a:ext uri="{FF2B5EF4-FFF2-40B4-BE49-F238E27FC236}">
                      <a16:creationId xmlns:a16="http://schemas.microsoft.com/office/drawing/2014/main" id="{574186BA-E4EB-44A2-9BCE-86E751306C2F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8633837" y="3900823"/>
                  <a:ext cx="1911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074" name="Ink 2073">
                  <a:extLst>
                    <a:ext uri="{FF2B5EF4-FFF2-40B4-BE49-F238E27FC236}">
                      <a16:creationId xmlns:a16="http://schemas.microsoft.com/office/drawing/2014/main" id="{2124EF6C-7A4C-4511-9ED9-AC181550BED9}"/>
                    </a:ext>
                  </a:extLst>
                </p14:cNvPr>
                <p14:cNvContentPartPr/>
                <p14:nvPr/>
              </p14:nvContentPartPr>
              <p14:xfrm>
                <a:off x="8676677" y="4130143"/>
                <a:ext cx="50040" cy="89640"/>
              </p14:xfrm>
            </p:contentPart>
          </mc:Choice>
          <mc:Fallback>
            <p:pic>
              <p:nvPicPr>
                <p:cNvPr id="2074" name="Ink 2073">
                  <a:extLst>
                    <a:ext uri="{FF2B5EF4-FFF2-40B4-BE49-F238E27FC236}">
                      <a16:creationId xmlns:a16="http://schemas.microsoft.com/office/drawing/2014/main" id="{2124EF6C-7A4C-4511-9ED9-AC181550BED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613677" y="4067503"/>
                  <a:ext cx="17568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2075" name="Ink 2074">
                  <a:extLst>
                    <a:ext uri="{FF2B5EF4-FFF2-40B4-BE49-F238E27FC236}">
                      <a16:creationId xmlns:a16="http://schemas.microsoft.com/office/drawing/2014/main" id="{1DAF244C-BB83-45A2-8A0D-A9D798B71048}"/>
                    </a:ext>
                  </a:extLst>
                </p14:cNvPr>
                <p14:cNvContentPartPr/>
                <p14:nvPr/>
              </p14:nvContentPartPr>
              <p14:xfrm>
                <a:off x="8665157" y="4139503"/>
                <a:ext cx="34920" cy="72360"/>
              </p14:xfrm>
            </p:contentPart>
          </mc:Choice>
          <mc:Fallback>
            <p:pic>
              <p:nvPicPr>
                <p:cNvPr id="2075" name="Ink 2074">
                  <a:extLst>
                    <a:ext uri="{FF2B5EF4-FFF2-40B4-BE49-F238E27FC236}">
                      <a16:creationId xmlns:a16="http://schemas.microsoft.com/office/drawing/2014/main" id="{1DAF244C-BB83-45A2-8A0D-A9D798B71048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8602517" y="4076863"/>
                  <a:ext cx="16056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2076" name="Ink 2075">
                  <a:extLst>
                    <a:ext uri="{FF2B5EF4-FFF2-40B4-BE49-F238E27FC236}">
                      <a16:creationId xmlns:a16="http://schemas.microsoft.com/office/drawing/2014/main" id="{FB5EDD82-9512-4B13-8952-4451877269E4}"/>
                    </a:ext>
                  </a:extLst>
                </p14:cNvPr>
                <p14:cNvContentPartPr/>
                <p14:nvPr/>
              </p14:nvContentPartPr>
              <p14:xfrm>
                <a:off x="8660837" y="4124383"/>
                <a:ext cx="15840" cy="61200"/>
              </p14:xfrm>
            </p:contentPart>
          </mc:Choice>
          <mc:Fallback>
            <p:pic>
              <p:nvPicPr>
                <p:cNvPr id="2076" name="Ink 2075">
                  <a:extLst>
                    <a:ext uri="{FF2B5EF4-FFF2-40B4-BE49-F238E27FC236}">
                      <a16:creationId xmlns:a16="http://schemas.microsoft.com/office/drawing/2014/main" id="{FB5EDD82-9512-4B13-8952-4451877269E4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597837" y="4061743"/>
                  <a:ext cx="14148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2077" name="Ink 2076">
                  <a:extLst>
                    <a:ext uri="{FF2B5EF4-FFF2-40B4-BE49-F238E27FC236}">
                      <a16:creationId xmlns:a16="http://schemas.microsoft.com/office/drawing/2014/main" id="{9C8514FD-F27E-45C9-B8BD-5D61B693F15D}"/>
                    </a:ext>
                  </a:extLst>
                </p14:cNvPr>
                <p14:cNvContentPartPr/>
                <p14:nvPr/>
              </p14:nvContentPartPr>
              <p14:xfrm>
                <a:off x="8617637" y="4230583"/>
                <a:ext cx="41760" cy="63360"/>
              </p14:xfrm>
            </p:contentPart>
          </mc:Choice>
          <mc:Fallback>
            <p:pic>
              <p:nvPicPr>
                <p:cNvPr id="2077" name="Ink 2076">
                  <a:extLst>
                    <a:ext uri="{FF2B5EF4-FFF2-40B4-BE49-F238E27FC236}">
                      <a16:creationId xmlns:a16="http://schemas.microsoft.com/office/drawing/2014/main" id="{9C8514FD-F27E-45C9-B8BD-5D61B693F15D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554637" y="4167583"/>
                  <a:ext cx="167400" cy="18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2079" name="Ink 2078">
                <a:extLst>
                  <a:ext uri="{FF2B5EF4-FFF2-40B4-BE49-F238E27FC236}">
                    <a16:creationId xmlns:a16="http://schemas.microsoft.com/office/drawing/2014/main" id="{30700081-5249-4AFF-9A89-A3ADD9C2D7BD}"/>
                  </a:ext>
                </a:extLst>
              </p14:cNvPr>
              <p14:cNvContentPartPr/>
              <p14:nvPr/>
            </p14:nvContentPartPr>
            <p14:xfrm>
              <a:off x="8363117" y="4099903"/>
              <a:ext cx="10800" cy="79920"/>
            </p14:xfrm>
          </p:contentPart>
        </mc:Choice>
        <mc:Fallback>
          <p:pic>
            <p:nvPicPr>
              <p:cNvPr id="2079" name="Ink 2078">
                <a:extLst>
                  <a:ext uri="{FF2B5EF4-FFF2-40B4-BE49-F238E27FC236}">
                    <a16:creationId xmlns:a16="http://schemas.microsoft.com/office/drawing/2014/main" id="{30700081-5249-4AFF-9A89-A3ADD9C2D7BD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8300117" y="4036903"/>
                <a:ext cx="13644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2080" name="Ink 2079">
                <a:extLst>
                  <a:ext uri="{FF2B5EF4-FFF2-40B4-BE49-F238E27FC236}">
                    <a16:creationId xmlns:a16="http://schemas.microsoft.com/office/drawing/2014/main" id="{A45E6850-1714-4C3C-B077-13D6F84ED131}"/>
                  </a:ext>
                </a:extLst>
              </p14:cNvPr>
              <p14:cNvContentPartPr/>
              <p14:nvPr/>
            </p14:nvContentPartPr>
            <p14:xfrm>
              <a:off x="5106197" y="3127543"/>
              <a:ext cx="325440" cy="270360"/>
            </p14:xfrm>
          </p:contentPart>
        </mc:Choice>
        <mc:Fallback>
          <p:pic>
            <p:nvPicPr>
              <p:cNvPr id="2080" name="Ink 2079">
                <a:extLst>
                  <a:ext uri="{FF2B5EF4-FFF2-40B4-BE49-F238E27FC236}">
                    <a16:creationId xmlns:a16="http://schemas.microsoft.com/office/drawing/2014/main" id="{A45E6850-1714-4C3C-B077-13D6F84ED131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5043557" y="3064903"/>
                <a:ext cx="451080" cy="3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2081" name="Ink 2080">
                <a:extLst>
                  <a:ext uri="{FF2B5EF4-FFF2-40B4-BE49-F238E27FC236}">
                    <a16:creationId xmlns:a16="http://schemas.microsoft.com/office/drawing/2014/main" id="{0422B937-B52B-4A36-BD52-71B269D4D9B4}"/>
                  </a:ext>
                </a:extLst>
              </p14:cNvPr>
              <p14:cNvContentPartPr/>
              <p14:nvPr/>
            </p14:nvContentPartPr>
            <p14:xfrm>
              <a:off x="2176157" y="5345863"/>
              <a:ext cx="113040" cy="563760"/>
            </p14:xfrm>
          </p:contentPart>
        </mc:Choice>
        <mc:Fallback>
          <p:pic>
            <p:nvPicPr>
              <p:cNvPr id="2081" name="Ink 2080">
                <a:extLst>
                  <a:ext uri="{FF2B5EF4-FFF2-40B4-BE49-F238E27FC236}">
                    <a16:creationId xmlns:a16="http://schemas.microsoft.com/office/drawing/2014/main" id="{0422B937-B52B-4A36-BD52-71B269D4D9B4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2113157" y="5283223"/>
                <a:ext cx="238680" cy="68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2088" name="Ink 2087">
                <a:extLst>
                  <a:ext uri="{FF2B5EF4-FFF2-40B4-BE49-F238E27FC236}">
                    <a16:creationId xmlns:a16="http://schemas.microsoft.com/office/drawing/2014/main" id="{A120EA33-D042-4858-ADEB-33D45AA72017}"/>
                  </a:ext>
                </a:extLst>
              </p14:cNvPr>
              <p14:cNvContentPartPr/>
              <p14:nvPr/>
            </p14:nvContentPartPr>
            <p14:xfrm>
              <a:off x="2675117" y="5776423"/>
              <a:ext cx="11160" cy="214200"/>
            </p14:xfrm>
          </p:contentPart>
        </mc:Choice>
        <mc:Fallback>
          <p:pic>
            <p:nvPicPr>
              <p:cNvPr id="2088" name="Ink 2087">
                <a:extLst>
                  <a:ext uri="{FF2B5EF4-FFF2-40B4-BE49-F238E27FC236}">
                    <a16:creationId xmlns:a16="http://schemas.microsoft.com/office/drawing/2014/main" id="{A120EA33-D042-4858-ADEB-33D45AA72017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2612117" y="5713423"/>
                <a:ext cx="136800" cy="33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2089" name="Ink 2088">
                <a:extLst>
                  <a:ext uri="{FF2B5EF4-FFF2-40B4-BE49-F238E27FC236}">
                    <a16:creationId xmlns:a16="http://schemas.microsoft.com/office/drawing/2014/main" id="{34846C0C-C123-4FD3-918A-C9BBF90D8537}"/>
                  </a:ext>
                </a:extLst>
              </p14:cNvPr>
              <p14:cNvContentPartPr/>
              <p14:nvPr/>
            </p14:nvContentPartPr>
            <p14:xfrm>
              <a:off x="2608517" y="5485183"/>
              <a:ext cx="70200" cy="46440"/>
            </p14:xfrm>
          </p:contentPart>
        </mc:Choice>
        <mc:Fallback>
          <p:pic>
            <p:nvPicPr>
              <p:cNvPr id="2089" name="Ink 2088">
                <a:extLst>
                  <a:ext uri="{FF2B5EF4-FFF2-40B4-BE49-F238E27FC236}">
                    <a16:creationId xmlns:a16="http://schemas.microsoft.com/office/drawing/2014/main" id="{34846C0C-C123-4FD3-918A-C9BBF90D8537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2545877" y="5422183"/>
                <a:ext cx="195840" cy="17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92" name="Group 2091">
            <a:extLst>
              <a:ext uri="{FF2B5EF4-FFF2-40B4-BE49-F238E27FC236}">
                <a16:creationId xmlns:a16="http://schemas.microsoft.com/office/drawing/2014/main" id="{51465B3C-E124-4AA3-A529-A42AE1AEA662}"/>
              </a:ext>
            </a:extLst>
          </p:cNvPr>
          <p:cNvGrpSpPr/>
          <p:nvPr/>
        </p:nvGrpSpPr>
        <p:grpSpPr>
          <a:xfrm>
            <a:off x="1870157" y="5751223"/>
            <a:ext cx="227160" cy="217800"/>
            <a:chOff x="1870157" y="5751223"/>
            <a:chExt cx="227160" cy="217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2084" name="Ink 2083">
                  <a:extLst>
                    <a:ext uri="{FF2B5EF4-FFF2-40B4-BE49-F238E27FC236}">
                      <a16:creationId xmlns:a16="http://schemas.microsoft.com/office/drawing/2014/main" id="{D2484979-8E7E-4957-B9CB-C3342863F065}"/>
                    </a:ext>
                  </a:extLst>
                </p14:cNvPr>
                <p14:cNvContentPartPr/>
                <p14:nvPr/>
              </p14:nvContentPartPr>
              <p14:xfrm>
                <a:off x="2037557" y="5773543"/>
                <a:ext cx="5040" cy="6120"/>
              </p14:xfrm>
            </p:contentPart>
          </mc:Choice>
          <mc:Fallback>
            <p:pic>
              <p:nvPicPr>
                <p:cNvPr id="2084" name="Ink 2083">
                  <a:extLst>
                    <a:ext uri="{FF2B5EF4-FFF2-40B4-BE49-F238E27FC236}">
                      <a16:creationId xmlns:a16="http://schemas.microsoft.com/office/drawing/2014/main" id="{D2484979-8E7E-4957-B9CB-C3342863F065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974917" y="5710543"/>
                  <a:ext cx="1306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2085" name="Ink 2084">
                  <a:extLst>
                    <a:ext uri="{FF2B5EF4-FFF2-40B4-BE49-F238E27FC236}">
                      <a16:creationId xmlns:a16="http://schemas.microsoft.com/office/drawing/2014/main" id="{B49976DD-9071-4DDD-8DF4-69C92B838F52}"/>
                    </a:ext>
                  </a:extLst>
                </p14:cNvPr>
                <p14:cNvContentPartPr/>
                <p14:nvPr/>
              </p14:nvContentPartPr>
              <p14:xfrm>
                <a:off x="2095157" y="5760943"/>
                <a:ext cx="2160" cy="2160"/>
              </p14:xfrm>
            </p:contentPart>
          </mc:Choice>
          <mc:Fallback>
            <p:pic>
              <p:nvPicPr>
                <p:cNvPr id="2085" name="Ink 2084">
                  <a:extLst>
                    <a:ext uri="{FF2B5EF4-FFF2-40B4-BE49-F238E27FC236}">
                      <a16:creationId xmlns:a16="http://schemas.microsoft.com/office/drawing/2014/main" id="{B49976DD-9071-4DDD-8DF4-69C92B838F5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2032157" y="5697943"/>
                  <a:ext cx="1278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2086" name="Ink 2085">
                  <a:extLst>
                    <a:ext uri="{FF2B5EF4-FFF2-40B4-BE49-F238E27FC236}">
                      <a16:creationId xmlns:a16="http://schemas.microsoft.com/office/drawing/2014/main" id="{DF766F88-5FEB-4D06-B1E7-A44BE98D8E22}"/>
                    </a:ext>
                  </a:extLst>
                </p14:cNvPr>
                <p14:cNvContentPartPr/>
                <p14:nvPr/>
              </p14:nvContentPartPr>
              <p14:xfrm>
                <a:off x="2051597" y="5751223"/>
                <a:ext cx="45720" cy="25920"/>
              </p14:xfrm>
            </p:contentPart>
          </mc:Choice>
          <mc:Fallback>
            <p:pic>
              <p:nvPicPr>
                <p:cNvPr id="2086" name="Ink 2085">
                  <a:extLst>
                    <a:ext uri="{FF2B5EF4-FFF2-40B4-BE49-F238E27FC236}">
                      <a16:creationId xmlns:a16="http://schemas.microsoft.com/office/drawing/2014/main" id="{DF766F88-5FEB-4D06-B1E7-A44BE98D8E22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988597" y="5688223"/>
                  <a:ext cx="17136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2091" name="Ink 2090">
                  <a:extLst>
                    <a:ext uri="{FF2B5EF4-FFF2-40B4-BE49-F238E27FC236}">
                      <a16:creationId xmlns:a16="http://schemas.microsoft.com/office/drawing/2014/main" id="{06418A32-C391-4529-8035-C7256ED2A109}"/>
                    </a:ext>
                  </a:extLst>
                </p14:cNvPr>
                <p14:cNvContentPartPr/>
                <p14:nvPr/>
              </p14:nvContentPartPr>
              <p14:xfrm>
                <a:off x="1870157" y="5888023"/>
                <a:ext cx="16920" cy="81000"/>
              </p14:xfrm>
            </p:contentPart>
          </mc:Choice>
          <mc:Fallback>
            <p:pic>
              <p:nvPicPr>
                <p:cNvPr id="2091" name="Ink 2090">
                  <a:extLst>
                    <a:ext uri="{FF2B5EF4-FFF2-40B4-BE49-F238E27FC236}">
                      <a16:creationId xmlns:a16="http://schemas.microsoft.com/office/drawing/2014/main" id="{06418A32-C391-4529-8035-C7256ED2A109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807517" y="5825383"/>
                  <a:ext cx="142560" cy="20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94" name="Group 2093">
            <a:extLst>
              <a:ext uri="{FF2B5EF4-FFF2-40B4-BE49-F238E27FC236}">
                <a16:creationId xmlns:a16="http://schemas.microsoft.com/office/drawing/2014/main" id="{DE00482D-FD6D-4FAC-932E-AAF2FB8ED1BC}"/>
              </a:ext>
            </a:extLst>
          </p:cNvPr>
          <p:cNvGrpSpPr/>
          <p:nvPr/>
        </p:nvGrpSpPr>
        <p:grpSpPr>
          <a:xfrm>
            <a:off x="1849277" y="5426143"/>
            <a:ext cx="112320" cy="110520"/>
            <a:chOff x="1849277" y="5426143"/>
            <a:chExt cx="112320" cy="110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2090" name="Ink 2089">
                  <a:extLst>
                    <a:ext uri="{FF2B5EF4-FFF2-40B4-BE49-F238E27FC236}">
                      <a16:creationId xmlns:a16="http://schemas.microsoft.com/office/drawing/2014/main" id="{5A2D071F-B324-43EE-A942-E25FB21AD51C}"/>
                    </a:ext>
                  </a:extLst>
                </p14:cNvPr>
                <p14:cNvContentPartPr/>
                <p14:nvPr/>
              </p14:nvContentPartPr>
              <p14:xfrm>
                <a:off x="1890317" y="5426143"/>
                <a:ext cx="71280" cy="110520"/>
              </p14:xfrm>
            </p:contentPart>
          </mc:Choice>
          <mc:Fallback>
            <p:pic>
              <p:nvPicPr>
                <p:cNvPr id="2090" name="Ink 2089">
                  <a:extLst>
                    <a:ext uri="{FF2B5EF4-FFF2-40B4-BE49-F238E27FC236}">
                      <a16:creationId xmlns:a16="http://schemas.microsoft.com/office/drawing/2014/main" id="{5A2D071F-B324-43EE-A942-E25FB21AD51C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827677" y="5363143"/>
                  <a:ext cx="19692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2093" name="Ink 2092">
                  <a:extLst>
                    <a:ext uri="{FF2B5EF4-FFF2-40B4-BE49-F238E27FC236}">
                      <a16:creationId xmlns:a16="http://schemas.microsoft.com/office/drawing/2014/main" id="{A87D8A86-BE7E-469D-B2FC-DC7F6EDA8899}"/>
                    </a:ext>
                  </a:extLst>
                </p14:cNvPr>
                <p14:cNvContentPartPr/>
                <p14:nvPr/>
              </p14:nvContentPartPr>
              <p14:xfrm>
                <a:off x="1849277" y="5457103"/>
                <a:ext cx="70560" cy="25560"/>
              </p14:xfrm>
            </p:contentPart>
          </mc:Choice>
          <mc:Fallback>
            <p:pic>
              <p:nvPicPr>
                <p:cNvPr id="2093" name="Ink 2092">
                  <a:extLst>
                    <a:ext uri="{FF2B5EF4-FFF2-40B4-BE49-F238E27FC236}">
                      <a16:creationId xmlns:a16="http://schemas.microsoft.com/office/drawing/2014/main" id="{A87D8A86-BE7E-469D-B2FC-DC7F6EDA889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786637" y="5394463"/>
                  <a:ext cx="196200" cy="151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2095" name="Ink 2094">
                <a:extLst>
                  <a:ext uri="{FF2B5EF4-FFF2-40B4-BE49-F238E27FC236}">
                    <a16:creationId xmlns:a16="http://schemas.microsoft.com/office/drawing/2014/main" id="{25B93555-3986-4A65-8E35-D9FF97796B7D}"/>
                  </a:ext>
                </a:extLst>
              </p14:cNvPr>
              <p14:cNvContentPartPr/>
              <p14:nvPr/>
            </p14:nvContentPartPr>
            <p14:xfrm>
              <a:off x="3377837" y="5494903"/>
              <a:ext cx="11160" cy="26640"/>
            </p14:xfrm>
          </p:contentPart>
        </mc:Choice>
        <mc:Fallback>
          <p:pic>
            <p:nvPicPr>
              <p:cNvPr id="2095" name="Ink 2094">
                <a:extLst>
                  <a:ext uri="{FF2B5EF4-FFF2-40B4-BE49-F238E27FC236}">
                    <a16:creationId xmlns:a16="http://schemas.microsoft.com/office/drawing/2014/main" id="{25B93555-3986-4A65-8E35-D9FF97796B7D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3314837" y="5432263"/>
                <a:ext cx="136800" cy="15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02" name="Group 2101">
            <a:extLst>
              <a:ext uri="{FF2B5EF4-FFF2-40B4-BE49-F238E27FC236}">
                <a16:creationId xmlns:a16="http://schemas.microsoft.com/office/drawing/2014/main" id="{1AC0A28E-747D-4099-96A5-01F2502E045D}"/>
              </a:ext>
            </a:extLst>
          </p:cNvPr>
          <p:cNvGrpSpPr/>
          <p:nvPr/>
        </p:nvGrpSpPr>
        <p:grpSpPr>
          <a:xfrm>
            <a:off x="3590597" y="5431183"/>
            <a:ext cx="145440" cy="430920"/>
            <a:chOff x="3590597" y="5431183"/>
            <a:chExt cx="145440" cy="43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2096" name="Ink 2095">
                  <a:extLst>
                    <a:ext uri="{FF2B5EF4-FFF2-40B4-BE49-F238E27FC236}">
                      <a16:creationId xmlns:a16="http://schemas.microsoft.com/office/drawing/2014/main" id="{0DEC65F6-2DC0-4BD8-A826-A7CDE3BDAD62}"/>
                    </a:ext>
                  </a:extLst>
                </p14:cNvPr>
                <p14:cNvContentPartPr/>
                <p14:nvPr/>
              </p14:nvContentPartPr>
              <p14:xfrm>
                <a:off x="3649637" y="5482303"/>
                <a:ext cx="15840" cy="83520"/>
              </p14:xfrm>
            </p:contentPart>
          </mc:Choice>
          <mc:Fallback>
            <p:pic>
              <p:nvPicPr>
                <p:cNvPr id="2096" name="Ink 2095">
                  <a:extLst>
                    <a:ext uri="{FF2B5EF4-FFF2-40B4-BE49-F238E27FC236}">
                      <a16:creationId xmlns:a16="http://schemas.microsoft.com/office/drawing/2014/main" id="{0DEC65F6-2DC0-4BD8-A826-A7CDE3BDAD62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586637" y="5419663"/>
                  <a:ext cx="14148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2097" name="Ink 2096">
                  <a:extLst>
                    <a:ext uri="{FF2B5EF4-FFF2-40B4-BE49-F238E27FC236}">
                      <a16:creationId xmlns:a16="http://schemas.microsoft.com/office/drawing/2014/main" id="{C4C30267-2DAB-4329-BF40-403E95C2CA13}"/>
                    </a:ext>
                  </a:extLst>
                </p14:cNvPr>
                <p14:cNvContentPartPr/>
                <p14:nvPr/>
              </p14:nvContentPartPr>
              <p14:xfrm>
                <a:off x="3692477" y="5431183"/>
                <a:ext cx="43560" cy="111960"/>
              </p14:xfrm>
            </p:contentPart>
          </mc:Choice>
          <mc:Fallback>
            <p:pic>
              <p:nvPicPr>
                <p:cNvPr id="2097" name="Ink 2096">
                  <a:extLst>
                    <a:ext uri="{FF2B5EF4-FFF2-40B4-BE49-F238E27FC236}">
                      <a16:creationId xmlns:a16="http://schemas.microsoft.com/office/drawing/2014/main" id="{C4C30267-2DAB-4329-BF40-403E95C2CA13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629477" y="5368543"/>
                  <a:ext cx="1692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2099" name="Ink 2098">
                  <a:extLst>
                    <a:ext uri="{FF2B5EF4-FFF2-40B4-BE49-F238E27FC236}">
                      <a16:creationId xmlns:a16="http://schemas.microsoft.com/office/drawing/2014/main" id="{A05ECED3-0C99-4AE7-8844-5C659DC70B5E}"/>
                    </a:ext>
                  </a:extLst>
                </p14:cNvPr>
                <p14:cNvContentPartPr/>
                <p14:nvPr/>
              </p14:nvContentPartPr>
              <p14:xfrm>
                <a:off x="3634877" y="5585983"/>
                <a:ext cx="29520" cy="149040"/>
              </p14:xfrm>
            </p:contentPart>
          </mc:Choice>
          <mc:Fallback>
            <p:pic>
              <p:nvPicPr>
                <p:cNvPr id="2099" name="Ink 2098">
                  <a:extLst>
                    <a:ext uri="{FF2B5EF4-FFF2-40B4-BE49-F238E27FC236}">
                      <a16:creationId xmlns:a16="http://schemas.microsoft.com/office/drawing/2014/main" id="{A05ECED3-0C99-4AE7-8844-5C659DC70B5E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3572237" y="5523343"/>
                  <a:ext cx="1551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2100" name="Ink 2099">
                  <a:extLst>
                    <a:ext uri="{FF2B5EF4-FFF2-40B4-BE49-F238E27FC236}">
                      <a16:creationId xmlns:a16="http://schemas.microsoft.com/office/drawing/2014/main" id="{ACBC60AF-6B0F-4AE0-93B6-E9E8679013F0}"/>
                    </a:ext>
                  </a:extLst>
                </p14:cNvPr>
                <p14:cNvContentPartPr/>
                <p14:nvPr/>
              </p14:nvContentPartPr>
              <p14:xfrm>
                <a:off x="3637037" y="5700103"/>
                <a:ext cx="2160" cy="23760"/>
              </p14:xfrm>
            </p:contentPart>
          </mc:Choice>
          <mc:Fallback>
            <p:pic>
              <p:nvPicPr>
                <p:cNvPr id="2100" name="Ink 2099">
                  <a:extLst>
                    <a:ext uri="{FF2B5EF4-FFF2-40B4-BE49-F238E27FC236}">
                      <a16:creationId xmlns:a16="http://schemas.microsoft.com/office/drawing/2014/main" id="{ACBC60AF-6B0F-4AE0-93B6-E9E8679013F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574037" y="5637463"/>
                  <a:ext cx="12780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2101" name="Ink 2100">
                  <a:extLst>
                    <a:ext uri="{FF2B5EF4-FFF2-40B4-BE49-F238E27FC236}">
                      <a16:creationId xmlns:a16="http://schemas.microsoft.com/office/drawing/2014/main" id="{21E0B0C7-42A7-4594-B56D-1D9812CFC56A}"/>
                    </a:ext>
                  </a:extLst>
                </p14:cNvPr>
                <p14:cNvContentPartPr/>
                <p14:nvPr/>
              </p14:nvContentPartPr>
              <p14:xfrm>
                <a:off x="3590597" y="5720623"/>
                <a:ext cx="43560" cy="141480"/>
              </p14:xfrm>
            </p:contentPart>
          </mc:Choice>
          <mc:Fallback>
            <p:pic>
              <p:nvPicPr>
                <p:cNvPr id="2101" name="Ink 2100">
                  <a:extLst>
                    <a:ext uri="{FF2B5EF4-FFF2-40B4-BE49-F238E27FC236}">
                      <a16:creationId xmlns:a16="http://schemas.microsoft.com/office/drawing/2014/main" id="{21E0B0C7-42A7-4594-B56D-1D9812CFC56A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3527957" y="5657983"/>
                  <a:ext cx="169200" cy="26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2103" name="Ink 2102">
                <a:extLst>
                  <a:ext uri="{FF2B5EF4-FFF2-40B4-BE49-F238E27FC236}">
                    <a16:creationId xmlns:a16="http://schemas.microsoft.com/office/drawing/2014/main" id="{4D94B56B-CE38-4E3C-8D73-3AE7D71C7E79}"/>
                  </a:ext>
                </a:extLst>
              </p14:cNvPr>
              <p14:cNvContentPartPr/>
              <p14:nvPr/>
            </p14:nvContentPartPr>
            <p14:xfrm>
              <a:off x="3590957" y="4230223"/>
              <a:ext cx="6480" cy="23040"/>
            </p14:xfrm>
          </p:contentPart>
        </mc:Choice>
        <mc:Fallback>
          <p:pic>
            <p:nvPicPr>
              <p:cNvPr id="2103" name="Ink 2102">
                <a:extLst>
                  <a:ext uri="{FF2B5EF4-FFF2-40B4-BE49-F238E27FC236}">
                    <a16:creationId xmlns:a16="http://schemas.microsoft.com/office/drawing/2014/main" id="{4D94B56B-CE38-4E3C-8D73-3AE7D71C7E79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3528317" y="4167583"/>
                <a:ext cx="132120" cy="14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2104" name="Ink 2103">
                <a:extLst>
                  <a:ext uri="{FF2B5EF4-FFF2-40B4-BE49-F238E27FC236}">
                    <a16:creationId xmlns:a16="http://schemas.microsoft.com/office/drawing/2014/main" id="{D34A732E-9DC8-4EA5-99A4-3B7193C95094}"/>
                  </a:ext>
                </a:extLst>
              </p14:cNvPr>
              <p14:cNvContentPartPr/>
              <p14:nvPr/>
            </p14:nvContentPartPr>
            <p14:xfrm>
              <a:off x="6172517" y="3884983"/>
              <a:ext cx="34920" cy="56160"/>
            </p14:xfrm>
          </p:contentPart>
        </mc:Choice>
        <mc:Fallback>
          <p:pic>
            <p:nvPicPr>
              <p:cNvPr id="2104" name="Ink 2103">
                <a:extLst>
                  <a:ext uri="{FF2B5EF4-FFF2-40B4-BE49-F238E27FC236}">
                    <a16:creationId xmlns:a16="http://schemas.microsoft.com/office/drawing/2014/main" id="{D34A732E-9DC8-4EA5-99A4-3B7193C95094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6109877" y="3821983"/>
                <a:ext cx="160560" cy="181800"/>
              </a:xfrm>
              <a:prstGeom prst="rect">
                <a:avLst/>
              </a:prstGeom>
            </p:spPr>
          </p:pic>
        </mc:Fallback>
      </mc:AlternateContent>
      <p:sp>
        <p:nvSpPr>
          <p:cNvPr id="2105" name="TextBox 2104">
            <a:extLst>
              <a:ext uri="{FF2B5EF4-FFF2-40B4-BE49-F238E27FC236}">
                <a16:creationId xmlns:a16="http://schemas.microsoft.com/office/drawing/2014/main" id="{56DA1EF1-DF90-40D8-B3E5-AE4F9CD30EFD}"/>
              </a:ext>
            </a:extLst>
          </p:cNvPr>
          <p:cNvSpPr txBox="1"/>
          <p:nvPr/>
        </p:nvSpPr>
        <p:spPr>
          <a:xfrm flipH="1">
            <a:off x="353203" y="1028487"/>
            <a:ext cx="293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uniform constant electric field has scalar potential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/>
          </a:bodyPr>
          <a:lstStyle/>
          <a:p>
            <a:r>
              <a:rPr lang="en-US" sz="2400" b="1" dirty="0"/>
              <a:t>A</a:t>
            </a:r>
            <a:r>
              <a:rPr lang="en-US" sz="2400" dirty="0"/>
              <a:t> is not unique</a:t>
            </a:r>
          </a:p>
          <a:p>
            <a:r>
              <a:rPr lang="en-US" sz="2400" dirty="0"/>
              <a:t>Two examples that both give uniform </a:t>
            </a:r>
            <a:r>
              <a:rPr lang="en-US" sz="2400" b="1" dirty="0"/>
              <a:t>H</a:t>
            </a:r>
            <a:r>
              <a:rPr lang="en-US" sz="2400" dirty="0"/>
              <a:t>: </a:t>
            </a:r>
          </a:p>
          <a:p>
            <a:pPr lvl="1">
              <a:buNone/>
            </a:pPr>
            <a:r>
              <a:rPr lang="en-US" sz="2000" b="1" dirty="0"/>
              <a:t>A</a:t>
            </a:r>
            <a:r>
              <a:rPr lang="en-US" sz="2000" b="1" baseline="-25000" dirty="0"/>
              <a:t>1</a:t>
            </a:r>
            <a:r>
              <a:rPr lang="en-US" sz="2000" dirty="0"/>
              <a:t> = (1/2) </a:t>
            </a:r>
            <a:r>
              <a:rPr lang="en-US" sz="2000" b="1" dirty="0"/>
              <a:t>H</a:t>
            </a:r>
            <a:r>
              <a:rPr lang="en-US" sz="2000" dirty="0"/>
              <a:t> x </a:t>
            </a:r>
            <a:r>
              <a:rPr lang="en-US" sz="2000" b="1" dirty="0"/>
              <a:t>r</a:t>
            </a:r>
          </a:p>
          <a:p>
            <a:pPr lvl="1">
              <a:buNone/>
            </a:pPr>
            <a:r>
              <a:rPr lang="en-US" sz="2000" b="1" dirty="0"/>
              <a:t>A</a:t>
            </a:r>
            <a:r>
              <a:rPr lang="en-US" sz="2000" b="1" baseline="-25000" dirty="0"/>
              <a:t>2</a:t>
            </a:r>
            <a:r>
              <a:rPr lang="en-US" sz="2000" b="1" dirty="0"/>
              <a:t> = [</a:t>
            </a:r>
            <a:r>
              <a:rPr lang="en-US" sz="2000" dirty="0"/>
              <a:t>-H y, 0, 0</a:t>
            </a:r>
            <a:r>
              <a:rPr lang="en-US" sz="2000" b="1" dirty="0"/>
              <a:t>]</a:t>
            </a:r>
          </a:p>
          <a:p>
            <a:r>
              <a:rPr lang="en-US" sz="2400" dirty="0"/>
              <a:t>These two choices differ by </a:t>
            </a:r>
            <a:r>
              <a:rPr lang="en-US" sz="2400" b="1" dirty="0"/>
              <a:t>grad</a:t>
            </a:r>
            <a:r>
              <a:rPr lang="en-US" sz="2400" dirty="0"/>
              <a:t>(f), where  f = -</a:t>
            </a:r>
            <a:r>
              <a:rPr lang="en-US" sz="2400" dirty="0" err="1"/>
              <a:t>xyH</a:t>
            </a:r>
            <a:r>
              <a:rPr lang="en-US" sz="2400" dirty="0"/>
              <a:t>/2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64"/>
          <a:stretch>
            <a:fillRect/>
          </a:stretch>
        </p:blipFill>
        <p:spPr bwMode="auto">
          <a:xfrm>
            <a:off x="419653" y="936171"/>
            <a:ext cx="812014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1752600"/>
            <a:ext cx="19572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Let’s see if it works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9CDAE-DACE-45BD-9036-3686302B11A7}"/>
              </a:ext>
            </a:extLst>
          </p:cNvPr>
          <p:cNvSpPr txBox="1"/>
          <p:nvPr/>
        </p:nvSpPr>
        <p:spPr>
          <a:xfrm>
            <a:off x="76200" y="74359"/>
            <a:ext cx="8077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7.  A uniform constant magnetic field has a vector potential that is not unique.  One possibility is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828C23D-B665-4709-9951-EFF9A228C2A8}"/>
              </a:ext>
            </a:extLst>
          </p:cNvPr>
          <p:cNvGrpSpPr/>
          <p:nvPr/>
        </p:nvGrpSpPr>
        <p:grpSpPr>
          <a:xfrm>
            <a:off x="7343597" y="3076783"/>
            <a:ext cx="231840" cy="417600"/>
            <a:chOff x="7343597" y="3076783"/>
            <a:chExt cx="231840" cy="41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61714FA-7251-4D26-BC2C-A4174B1184FB}"/>
                    </a:ext>
                  </a:extLst>
                </p14:cNvPr>
                <p14:cNvContentPartPr/>
                <p14:nvPr/>
              </p14:nvContentPartPr>
              <p14:xfrm>
                <a:off x="7489757" y="3319063"/>
                <a:ext cx="85680" cy="17532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61714FA-7251-4D26-BC2C-A4174B1184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427117" y="3256063"/>
                  <a:ext cx="21132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D3E903A-7D7D-49C5-9841-C70D57642A2C}"/>
                    </a:ext>
                  </a:extLst>
                </p14:cNvPr>
                <p14:cNvContentPartPr/>
                <p14:nvPr/>
              </p14:nvContentPartPr>
              <p14:xfrm>
                <a:off x="7376357" y="3217183"/>
                <a:ext cx="41760" cy="597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D3E903A-7D7D-49C5-9841-C70D57642A2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13357" y="3154183"/>
                  <a:ext cx="16740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5DE23148-BD9F-412B-853E-EF5AD59F2C3A}"/>
                    </a:ext>
                  </a:extLst>
                </p14:cNvPr>
                <p14:cNvContentPartPr/>
                <p14:nvPr/>
              </p14:nvContentPartPr>
              <p14:xfrm>
                <a:off x="7379957" y="3251383"/>
                <a:ext cx="26640" cy="446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5DE23148-BD9F-412B-853E-EF5AD59F2C3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16957" y="3188743"/>
                  <a:ext cx="1522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5BA07CD-4E06-4C3E-8938-77017D41C78E}"/>
                    </a:ext>
                  </a:extLst>
                </p14:cNvPr>
                <p14:cNvContentPartPr/>
                <p14:nvPr/>
              </p14:nvContentPartPr>
              <p14:xfrm>
                <a:off x="7343597" y="3291703"/>
                <a:ext cx="42480" cy="766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5BA07CD-4E06-4C3E-8938-77017D41C78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280597" y="3228703"/>
                  <a:ext cx="1681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432676B-D353-42A2-9CCE-74EB6C039A9C}"/>
                    </a:ext>
                  </a:extLst>
                </p14:cNvPr>
                <p14:cNvContentPartPr/>
                <p14:nvPr/>
              </p14:nvContentPartPr>
              <p14:xfrm>
                <a:off x="7371677" y="3203503"/>
                <a:ext cx="34920" cy="601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432676B-D353-42A2-9CCE-74EB6C039A9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308677" y="3140503"/>
                  <a:ext cx="16056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5F482AB-8402-4553-A0FE-B93D687AA120}"/>
                    </a:ext>
                  </a:extLst>
                </p14:cNvPr>
                <p14:cNvContentPartPr/>
                <p14:nvPr/>
              </p14:nvContentPartPr>
              <p14:xfrm>
                <a:off x="7364477" y="3076783"/>
                <a:ext cx="23040" cy="493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5F482AB-8402-4553-A0FE-B93D687AA12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301837" y="3013783"/>
                  <a:ext cx="148680" cy="17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B6BD5A-71C1-41B2-8E7A-38573FF13DB9}"/>
              </a:ext>
            </a:extLst>
          </p:cNvPr>
          <p:cNvGrpSpPr/>
          <p:nvPr/>
        </p:nvGrpSpPr>
        <p:grpSpPr>
          <a:xfrm>
            <a:off x="7641677" y="3051943"/>
            <a:ext cx="250560" cy="92880"/>
            <a:chOff x="7641677" y="3051943"/>
            <a:chExt cx="250560" cy="92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E4FEB77-A4E5-4AC5-B50A-099C0C6B1C74}"/>
                    </a:ext>
                  </a:extLst>
                </p14:cNvPr>
                <p14:cNvContentPartPr/>
                <p14:nvPr/>
              </p14:nvContentPartPr>
              <p14:xfrm>
                <a:off x="7830677" y="3051943"/>
                <a:ext cx="59040" cy="525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E4FEB77-A4E5-4AC5-B50A-099C0C6B1C7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768037" y="2989303"/>
                  <a:ext cx="1846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9AD5420-4CB4-4AEE-8B83-B48CBE436DDE}"/>
                    </a:ext>
                  </a:extLst>
                </p14:cNvPr>
                <p14:cNvContentPartPr/>
                <p14:nvPr/>
              </p14:nvContentPartPr>
              <p14:xfrm>
                <a:off x="7641677" y="3104503"/>
                <a:ext cx="45000" cy="36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9AD5420-4CB4-4AEE-8B83-B48CBE436DD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78677" y="3041863"/>
                  <a:ext cx="17064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AAB06BF-391B-487F-8348-2E2D315189D1}"/>
                    </a:ext>
                  </a:extLst>
                </p14:cNvPr>
                <p14:cNvContentPartPr/>
                <p14:nvPr/>
              </p14:nvContentPartPr>
              <p14:xfrm>
                <a:off x="7837877" y="3052663"/>
                <a:ext cx="54360" cy="536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AAB06BF-391B-487F-8348-2E2D315189D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774877" y="2990023"/>
                  <a:ext cx="1800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2E30AECA-B771-4C6D-98A3-0015260B5A28}"/>
                    </a:ext>
                  </a:extLst>
                </p14:cNvPr>
                <p14:cNvContentPartPr/>
                <p14:nvPr/>
              </p14:nvContentPartPr>
              <p14:xfrm>
                <a:off x="7654277" y="3094423"/>
                <a:ext cx="37440" cy="338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2E30AECA-B771-4C6D-98A3-0015260B5A2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591277" y="3031423"/>
                  <a:ext cx="16308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2FFF6EF-1754-4F7F-880F-1BCF09427082}"/>
                    </a:ext>
                  </a:extLst>
                </p14:cNvPr>
                <p14:cNvContentPartPr/>
                <p14:nvPr/>
              </p14:nvContentPartPr>
              <p14:xfrm>
                <a:off x="7656797" y="3123943"/>
                <a:ext cx="20880" cy="208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2FFF6EF-1754-4F7F-880F-1BCF0942708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593797" y="3060943"/>
                  <a:ext cx="146520" cy="146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DAC2BD7-CD68-4176-9A1E-71059AC9B9E8}"/>
                  </a:ext>
                </a:extLst>
              </p14:cNvPr>
              <p14:cNvContentPartPr/>
              <p14:nvPr/>
            </p14:nvContentPartPr>
            <p14:xfrm>
              <a:off x="6198797" y="3008023"/>
              <a:ext cx="42480" cy="331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DAC2BD7-CD68-4176-9A1E-71059AC9B9E8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136157" y="2945023"/>
                <a:ext cx="16812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B784C0B-C496-48D7-881D-6E44D38A22D3}"/>
                  </a:ext>
                </a:extLst>
              </p14:cNvPr>
              <p14:cNvContentPartPr/>
              <p14:nvPr/>
            </p14:nvContentPartPr>
            <p14:xfrm>
              <a:off x="3608957" y="3069223"/>
              <a:ext cx="39240" cy="450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B784C0B-C496-48D7-881D-6E44D38A22D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545957" y="3006583"/>
                <a:ext cx="16488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1F21673-2855-4716-A27D-04E5CECBB075}"/>
                  </a:ext>
                </a:extLst>
              </p14:cNvPr>
              <p14:cNvContentPartPr/>
              <p14:nvPr/>
            </p14:nvContentPartPr>
            <p14:xfrm>
              <a:off x="4127717" y="3914863"/>
              <a:ext cx="32400" cy="504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1F21673-2855-4716-A27D-04E5CECBB07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064717" y="3851863"/>
                <a:ext cx="158040" cy="17604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C982FC35-3EC3-4E92-B737-5FD5E75E200A}"/>
              </a:ext>
            </a:extLst>
          </p:cNvPr>
          <p:cNvGrpSpPr/>
          <p:nvPr/>
        </p:nvGrpSpPr>
        <p:grpSpPr>
          <a:xfrm>
            <a:off x="4826117" y="4001983"/>
            <a:ext cx="230400" cy="203040"/>
            <a:chOff x="4826117" y="4001983"/>
            <a:chExt cx="230400" cy="20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DC185B8-99E0-4A09-9642-338D642BDDB2}"/>
                    </a:ext>
                  </a:extLst>
                </p14:cNvPr>
                <p14:cNvContentPartPr/>
                <p14:nvPr/>
              </p14:nvContentPartPr>
              <p14:xfrm>
                <a:off x="4902437" y="4001983"/>
                <a:ext cx="34920" cy="680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DC185B8-99E0-4A09-9642-338D642BDDB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839437" y="3938983"/>
                  <a:ext cx="16056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18D5047-CBB4-4A3B-BAE1-914A407DC7CE}"/>
                    </a:ext>
                  </a:extLst>
                </p14:cNvPr>
                <p14:cNvContentPartPr/>
                <p14:nvPr/>
              </p14:nvContentPartPr>
              <p14:xfrm>
                <a:off x="5034197" y="4072183"/>
                <a:ext cx="22320" cy="446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18D5047-CBB4-4A3B-BAE1-914A407DC7C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971557" y="4009543"/>
                  <a:ext cx="14796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CA8A1EF-CFDF-4C64-B74A-9BFEEE6AAE62}"/>
                    </a:ext>
                  </a:extLst>
                </p14:cNvPr>
                <p14:cNvContentPartPr/>
                <p14:nvPr/>
              </p14:nvContentPartPr>
              <p14:xfrm>
                <a:off x="4826117" y="4136983"/>
                <a:ext cx="10080" cy="399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CA8A1EF-CFDF-4C64-B74A-9BFEEE6AAE6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763477" y="4074343"/>
                  <a:ext cx="1357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F975050-A9AA-43B4-BFEC-C158624E1BD8}"/>
                    </a:ext>
                  </a:extLst>
                </p14:cNvPr>
                <p14:cNvContentPartPr/>
                <p14:nvPr/>
              </p14:nvContentPartPr>
              <p14:xfrm>
                <a:off x="4966157" y="4178743"/>
                <a:ext cx="24840" cy="262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F975050-A9AA-43B4-BFEC-C158624E1BD8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903157" y="4116103"/>
                  <a:ext cx="150480" cy="151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53A8EB54-1AA4-4072-8D39-451F1C8145A4}"/>
                  </a:ext>
                </a:extLst>
              </p14:cNvPr>
              <p14:cNvContentPartPr/>
              <p14:nvPr/>
            </p14:nvContentPartPr>
            <p14:xfrm>
              <a:off x="6040037" y="5100703"/>
              <a:ext cx="238320" cy="37728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53A8EB54-1AA4-4072-8D39-451F1C8145A4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977037" y="5037703"/>
                <a:ext cx="363960" cy="5029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1" name="Group 3080">
            <a:extLst>
              <a:ext uri="{FF2B5EF4-FFF2-40B4-BE49-F238E27FC236}">
                <a16:creationId xmlns:a16="http://schemas.microsoft.com/office/drawing/2014/main" id="{7E3D3FB4-C425-44CA-BEB7-15C45BA2D271}"/>
              </a:ext>
            </a:extLst>
          </p:cNvPr>
          <p:cNvGrpSpPr/>
          <p:nvPr/>
        </p:nvGrpSpPr>
        <p:grpSpPr>
          <a:xfrm>
            <a:off x="6087917" y="5093863"/>
            <a:ext cx="443160" cy="270000"/>
            <a:chOff x="6087917" y="5093863"/>
            <a:chExt cx="443160" cy="27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072" name="Ink 3071">
                  <a:extLst>
                    <a:ext uri="{FF2B5EF4-FFF2-40B4-BE49-F238E27FC236}">
                      <a16:creationId xmlns:a16="http://schemas.microsoft.com/office/drawing/2014/main" id="{5BDFF452-A39D-49FB-B2C6-F284583AC53F}"/>
                    </a:ext>
                  </a:extLst>
                </p14:cNvPr>
                <p14:cNvContentPartPr/>
                <p14:nvPr/>
              </p14:nvContentPartPr>
              <p14:xfrm>
                <a:off x="6087917" y="5098183"/>
                <a:ext cx="204840" cy="174960"/>
              </p14:xfrm>
            </p:contentPart>
          </mc:Choice>
          <mc:Fallback>
            <p:pic>
              <p:nvPicPr>
                <p:cNvPr id="3072" name="Ink 3071">
                  <a:extLst>
                    <a:ext uri="{FF2B5EF4-FFF2-40B4-BE49-F238E27FC236}">
                      <a16:creationId xmlns:a16="http://schemas.microsoft.com/office/drawing/2014/main" id="{5BDFF452-A39D-49FB-B2C6-F284583AC53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069917" y="5080183"/>
                  <a:ext cx="2404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073" name="Ink 3072">
                  <a:extLst>
                    <a:ext uri="{FF2B5EF4-FFF2-40B4-BE49-F238E27FC236}">
                      <a16:creationId xmlns:a16="http://schemas.microsoft.com/office/drawing/2014/main" id="{572CBC17-0D41-4939-A26D-22C8ADD1B9F1}"/>
                    </a:ext>
                  </a:extLst>
                </p14:cNvPr>
                <p14:cNvContentPartPr/>
                <p14:nvPr/>
              </p14:nvContentPartPr>
              <p14:xfrm>
                <a:off x="6164957" y="5093863"/>
                <a:ext cx="88560" cy="189000"/>
              </p14:xfrm>
            </p:contentPart>
          </mc:Choice>
          <mc:Fallback>
            <p:pic>
              <p:nvPicPr>
                <p:cNvPr id="3073" name="Ink 3072">
                  <a:extLst>
                    <a:ext uri="{FF2B5EF4-FFF2-40B4-BE49-F238E27FC236}">
                      <a16:creationId xmlns:a16="http://schemas.microsoft.com/office/drawing/2014/main" id="{572CBC17-0D41-4939-A26D-22C8ADD1B9F1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147317" y="5075863"/>
                  <a:ext cx="1242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076" name="Ink 3075">
                  <a:extLst>
                    <a:ext uri="{FF2B5EF4-FFF2-40B4-BE49-F238E27FC236}">
                      <a16:creationId xmlns:a16="http://schemas.microsoft.com/office/drawing/2014/main" id="{14BE30CC-E6E9-4DA5-867F-6113D4976724}"/>
                    </a:ext>
                  </a:extLst>
                </p14:cNvPr>
                <p14:cNvContentPartPr/>
                <p14:nvPr/>
              </p14:nvContentPartPr>
              <p14:xfrm>
                <a:off x="6161717" y="5224903"/>
                <a:ext cx="37440" cy="99360"/>
              </p14:xfrm>
            </p:contentPart>
          </mc:Choice>
          <mc:Fallback>
            <p:pic>
              <p:nvPicPr>
                <p:cNvPr id="3076" name="Ink 3075">
                  <a:extLst>
                    <a:ext uri="{FF2B5EF4-FFF2-40B4-BE49-F238E27FC236}">
                      <a16:creationId xmlns:a16="http://schemas.microsoft.com/office/drawing/2014/main" id="{14BE30CC-E6E9-4DA5-867F-6113D497672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144077" y="5207263"/>
                  <a:ext cx="7308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080" name="Ink 3079">
                  <a:extLst>
                    <a:ext uri="{FF2B5EF4-FFF2-40B4-BE49-F238E27FC236}">
                      <a16:creationId xmlns:a16="http://schemas.microsoft.com/office/drawing/2014/main" id="{84CD69A4-BF2B-431B-A934-C83AD2F232F8}"/>
                    </a:ext>
                  </a:extLst>
                </p14:cNvPr>
                <p14:cNvContentPartPr/>
                <p14:nvPr/>
              </p14:nvContentPartPr>
              <p14:xfrm>
                <a:off x="6385277" y="5281063"/>
                <a:ext cx="145800" cy="82800"/>
              </p14:xfrm>
            </p:contentPart>
          </mc:Choice>
          <mc:Fallback>
            <p:pic>
              <p:nvPicPr>
                <p:cNvPr id="3080" name="Ink 3079">
                  <a:extLst>
                    <a:ext uri="{FF2B5EF4-FFF2-40B4-BE49-F238E27FC236}">
                      <a16:creationId xmlns:a16="http://schemas.microsoft.com/office/drawing/2014/main" id="{84CD69A4-BF2B-431B-A934-C83AD2F232F8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367277" y="5263423"/>
                  <a:ext cx="181440" cy="118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082" name="Ink 3081">
                <a:extLst>
                  <a:ext uri="{FF2B5EF4-FFF2-40B4-BE49-F238E27FC236}">
                    <a16:creationId xmlns:a16="http://schemas.microsoft.com/office/drawing/2014/main" id="{FC54CE75-5568-4FD3-9FDD-C84820D0C793}"/>
                  </a:ext>
                </a:extLst>
              </p14:cNvPr>
              <p14:cNvContentPartPr/>
              <p14:nvPr/>
            </p14:nvContentPartPr>
            <p14:xfrm>
              <a:off x="5555477" y="5376103"/>
              <a:ext cx="126000" cy="153360"/>
            </p14:xfrm>
          </p:contentPart>
        </mc:Choice>
        <mc:Fallback>
          <p:pic>
            <p:nvPicPr>
              <p:cNvPr id="3082" name="Ink 3081">
                <a:extLst>
                  <a:ext uri="{FF2B5EF4-FFF2-40B4-BE49-F238E27FC236}">
                    <a16:creationId xmlns:a16="http://schemas.microsoft.com/office/drawing/2014/main" id="{FC54CE75-5568-4FD3-9FDD-C84820D0C793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492837" y="5313463"/>
                <a:ext cx="251640" cy="27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5" name="Group 3084">
            <a:extLst>
              <a:ext uri="{FF2B5EF4-FFF2-40B4-BE49-F238E27FC236}">
                <a16:creationId xmlns:a16="http://schemas.microsoft.com/office/drawing/2014/main" id="{B52E4644-69BC-4FE9-8EB8-178DC2A3B12F}"/>
              </a:ext>
            </a:extLst>
          </p:cNvPr>
          <p:cNvGrpSpPr/>
          <p:nvPr/>
        </p:nvGrpSpPr>
        <p:grpSpPr>
          <a:xfrm>
            <a:off x="4794077" y="5337943"/>
            <a:ext cx="27720" cy="114480"/>
            <a:chOff x="4794077" y="5337943"/>
            <a:chExt cx="27720" cy="11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083" name="Ink 3082">
                  <a:extLst>
                    <a:ext uri="{FF2B5EF4-FFF2-40B4-BE49-F238E27FC236}">
                      <a16:creationId xmlns:a16="http://schemas.microsoft.com/office/drawing/2014/main" id="{30378400-43E6-4DE8-AA92-1CD91B1738F0}"/>
                    </a:ext>
                  </a:extLst>
                </p14:cNvPr>
                <p14:cNvContentPartPr/>
                <p14:nvPr/>
              </p14:nvContentPartPr>
              <p14:xfrm>
                <a:off x="4794077" y="5342983"/>
                <a:ext cx="3240" cy="109440"/>
              </p14:xfrm>
            </p:contentPart>
          </mc:Choice>
          <mc:Fallback>
            <p:pic>
              <p:nvPicPr>
                <p:cNvPr id="3083" name="Ink 3082">
                  <a:extLst>
                    <a:ext uri="{FF2B5EF4-FFF2-40B4-BE49-F238E27FC236}">
                      <a16:creationId xmlns:a16="http://schemas.microsoft.com/office/drawing/2014/main" id="{30378400-43E6-4DE8-AA92-1CD91B1738F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31437" y="5280343"/>
                  <a:ext cx="12888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084" name="Ink 3083">
                  <a:extLst>
                    <a:ext uri="{FF2B5EF4-FFF2-40B4-BE49-F238E27FC236}">
                      <a16:creationId xmlns:a16="http://schemas.microsoft.com/office/drawing/2014/main" id="{98CBD9E5-812E-4AC8-9967-B5F21A614FC7}"/>
                    </a:ext>
                  </a:extLst>
                </p14:cNvPr>
                <p14:cNvContentPartPr/>
                <p14:nvPr/>
              </p14:nvContentPartPr>
              <p14:xfrm>
                <a:off x="4809557" y="5337943"/>
                <a:ext cx="12240" cy="95400"/>
              </p14:xfrm>
            </p:contentPart>
          </mc:Choice>
          <mc:Fallback>
            <p:pic>
              <p:nvPicPr>
                <p:cNvPr id="3084" name="Ink 3083">
                  <a:extLst>
                    <a:ext uri="{FF2B5EF4-FFF2-40B4-BE49-F238E27FC236}">
                      <a16:creationId xmlns:a16="http://schemas.microsoft.com/office/drawing/2014/main" id="{98CBD9E5-812E-4AC8-9967-B5F21A614FC7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746917" y="5274943"/>
                  <a:ext cx="137880" cy="22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086" name="Ink 3085">
                <a:extLst>
                  <a:ext uri="{FF2B5EF4-FFF2-40B4-BE49-F238E27FC236}">
                    <a16:creationId xmlns:a16="http://schemas.microsoft.com/office/drawing/2014/main" id="{AB6E5612-0F04-4AD5-B9F3-317BABF31853}"/>
                  </a:ext>
                </a:extLst>
              </p14:cNvPr>
              <p14:cNvContentPartPr/>
              <p14:nvPr/>
            </p14:nvContentPartPr>
            <p14:xfrm>
              <a:off x="4267757" y="4320583"/>
              <a:ext cx="20520" cy="11160"/>
            </p14:xfrm>
          </p:contentPart>
        </mc:Choice>
        <mc:Fallback>
          <p:pic>
            <p:nvPicPr>
              <p:cNvPr id="3086" name="Ink 3085">
                <a:extLst>
                  <a:ext uri="{FF2B5EF4-FFF2-40B4-BE49-F238E27FC236}">
                    <a16:creationId xmlns:a16="http://schemas.microsoft.com/office/drawing/2014/main" id="{AB6E5612-0F04-4AD5-B9F3-317BABF31853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205117" y="4257583"/>
                <a:ext cx="146160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087" name="Ink 3086">
                <a:extLst>
                  <a:ext uri="{FF2B5EF4-FFF2-40B4-BE49-F238E27FC236}">
                    <a16:creationId xmlns:a16="http://schemas.microsoft.com/office/drawing/2014/main" id="{E42F992A-C3E8-4D5F-B0C0-5A9C08C3FD05}"/>
                  </a:ext>
                </a:extLst>
              </p14:cNvPr>
              <p14:cNvContentPartPr/>
              <p14:nvPr/>
            </p14:nvContentPartPr>
            <p14:xfrm>
              <a:off x="4427957" y="4423183"/>
              <a:ext cx="781560" cy="164160"/>
            </p14:xfrm>
          </p:contentPart>
        </mc:Choice>
        <mc:Fallback>
          <p:pic>
            <p:nvPicPr>
              <p:cNvPr id="3087" name="Ink 3086">
                <a:extLst>
                  <a:ext uri="{FF2B5EF4-FFF2-40B4-BE49-F238E27FC236}">
                    <a16:creationId xmlns:a16="http://schemas.microsoft.com/office/drawing/2014/main" id="{E42F992A-C3E8-4D5F-B0C0-5A9C08C3FD05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365317" y="4360543"/>
                <a:ext cx="907200" cy="2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088" name="Ink 3087">
                <a:extLst>
                  <a:ext uri="{FF2B5EF4-FFF2-40B4-BE49-F238E27FC236}">
                    <a16:creationId xmlns:a16="http://schemas.microsoft.com/office/drawing/2014/main" id="{F79D8731-48CB-42B3-8D5F-B8149DF1EA1A}"/>
                  </a:ext>
                </a:extLst>
              </p14:cNvPr>
              <p14:cNvContentPartPr/>
              <p14:nvPr/>
            </p14:nvContentPartPr>
            <p14:xfrm>
              <a:off x="4452437" y="3752503"/>
              <a:ext cx="96480" cy="115920"/>
            </p14:xfrm>
          </p:contentPart>
        </mc:Choice>
        <mc:Fallback>
          <p:pic>
            <p:nvPicPr>
              <p:cNvPr id="3088" name="Ink 3087">
                <a:extLst>
                  <a:ext uri="{FF2B5EF4-FFF2-40B4-BE49-F238E27FC236}">
                    <a16:creationId xmlns:a16="http://schemas.microsoft.com/office/drawing/2014/main" id="{F79D8731-48CB-42B3-8D5F-B8149DF1EA1A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389797" y="3689863"/>
                <a:ext cx="22212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3089" name="Ink 3088">
                <a:extLst>
                  <a:ext uri="{FF2B5EF4-FFF2-40B4-BE49-F238E27FC236}">
                    <a16:creationId xmlns:a16="http://schemas.microsoft.com/office/drawing/2014/main" id="{FA81B748-5E96-48B6-B577-F406257429AA}"/>
                  </a:ext>
                </a:extLst>
              </p14:cNvPr>
              <p14:cNvContentPartPr/>
              <p14:nvPr/>
            </p14:nvContentPartPr>
            <p14:xfrm>
              <a:off x="5178557" y="3784183"/>
              <a:ext cx="72720" cy="93600"/>
            </p14:xfrm>
          </p:contentPart>
        </mc:Choice>
        <mc:Fallback>
          <p:pic>
            <p:nvPicPr>
              <p:cNvPr id="3089" name="Ink 3088">
                <a:extLst>
                  <a:ext uri="{FF2B5EF4-FFF2-40B4-BE49-F238E27FC236}">
                    <a16:creationId xmlns:a16="http://schemas.microsoft.com/office/drawing/2014/main" id="{FA81B748-5E96-48B6-B577-F406257429AA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5115917" y="3721183"/>
                <a:ext cx="19836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3090" name="Ink 3089">
                <a:extLst>
                  <a:ext uri="{FF2B5EF4-FFF2-40B4-BE49-F238E27FC236}">
                    <a16:creationId xmlns:a16="http://schemas.microsoft.com/office/drawing/2014/main" id="{F37EC142-88B3-439A-B5FC-CC1B521BD1BB}"/>
                  </a:ext>
                </a:extLst>
              </p14:cNvPr>
              <p14:cNvContentPartPr/>
              <p14:nvPr/>
            </p14:nvContentPartPr>
            <p14:xfrm>
              <a:off x="5411837" y="2030263"/>
              <a:ext cx="41760" cy="46080"/>
            </p14:xfrm>
          </p:contentPart>
        </mc:Choice>
        <mc:Fallback>
          <p:pic>
            <p:nvPicPr>
              <p:cNvPr id="3090" name="Ink 3089">
                <a:extLst>
                  <a:ext uri="{FF2B5EF4-FFF2-40B4-BE49-F238E27FC236}">
                    <a16:creationId xmlns:a16="http://schemas.microsoft.com/office/drawing/2014/main" id="{F37EC142-88B3-439A-B5FC-CC1B521BD1BB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5348837" y="1967263"/>
                <a:ext cx="16740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3091" name="Ink 3090">
                <a:extLst>
                  <a:ext uri="{FF2B5EF4-FFF2-40B4-BE49-F238E27FC236}">
                    <a16:creationId xmlns:a16="http://schemas.microsoft.com/office/drawing/2014/main" id="{9C86990D-84B2-4B2A-A6D2-82FB20EAE0FD}"/>
                  </a:ext>
                </a:extLst>
              </p14:cNvPr>
              <p14:cNvContentPartPr/>
              <p14:nvPr/>
            </p14:nvContentPartPr>
            <p14:xfrm>
              <a:off x="5436317" y="2534263"/>
              <a:ext cx="79200" cy="24840"/>
            </p14:xfrm>
          </p:contentPart>
        </mc:Choice>
        <mc:Fallback>
          <p:pic>
            <p:nvPicPr>
              <p:cNvPr id="3091" name="Ink 3090">
                <a:extLst>
                  <a:ext uri="{FF2B5EF4-FFF2-40B4-BE49-F238E27FC236}">
                    <a16:creationId xmlns:a16="http://schemas.microsoft.com/office/drawing/2014/main" id="{9C86990D-84B2-4B2A-A6D2-82FB20EAE0FD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5373677" y="2471263"/>
                <a:ext cx="20484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3092" name="Ink 3091">
                <a:extLst>
                  <a:ext uri="{FF2B5EF4-FFF2-40B4-BE49-F238E27FC236}">
                    <a16:creationId xmlns:a16="http://schemas.microsoft.com/office/drawing/2014/main" id="{8F509EEF-0C5F-4770-AA92-2F1515046DCE}"/>
                  </a:ext>
                </a:extLst>
              </p14:cNvPr>
              <p14:cNvContentPartPr/>
              <p14:nvPr/>
            </p14:nvContentPartPr>
            <p14:xfrm>
              <a:off x="2520317" y="2360743"/>
              <a:ext cx="64080" cy="35640"/>
            </p14:xfrm>
          </p:contentPart>
        </mc:Choice>
        <mc:Fallback>
          <p:pic>
            <p:nvPicPr>
              <p:cNvPr id="3092" name="Ink 3091">
                <a:extLst>
                  <a:ext uri="{FF2B5EF4-FFF2-40B4-BE49-F238E27FC236}">
                    <a16:creationId xmlns:a16="http://schemas.microsoft.com/office/drawing/2014/main" id="{8F509EEF-0C5F-4770-AA92-2F1515046DCE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2457317" y="2297743"/>
                <a:ext cx="18972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3093" name="Ink 3092">
                <a:extLst>
                  <a:ext uri="{FF2B5EF4-FFF2-40B4-BE49-F238E27FC236}">
                    <a16:creationId xmlns:a16="http://schemas.microsoft.com/office/drawing/2014/main" id="{58D7CEEE-22A2-47A9-9F7E-493FB525899F}"/>
                  </a:ext>
                </a:extLst>
              </p14:cNvPr>
              <p14:cNvContentPartPr/>
              <p14:nvPr/>
            </p14:nvContentPartPr>
            <p14:xfrm>
              <a:off x="1044677" y="3222583"/>
              <a:ext cx="209880" cy="189360"/>
            </p14:xfrm>
          </p:contentPart>
        </mc:Choice>
        <mc:Fallback>
          <p:pic>
            <p:nvPicPr>
              <p:cNvPr id="3093" name="Ink 3092">
                <a:extLst>
                  <a:ext uri="{FF2B5EF4-FFF2-40B4-BE49-F238E27FC236}">
                    <a16:creationId xmlns:a16="http://schemas.microsoft.com/office/drawing/2014/main" id="{58D7CEEE-22A2-47A9-9F7E-493FB525899F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981677" y="3159943"/>
                <a:ext cx="335520" cy="3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3094" name="Ink 3093">
                <a:extLst>
                  <a:ext uri="{FF2B5EF4-FFF2-40B4-BE49-F238E27FC236}">
                    <a16:creationId xmlns:a16="http://schemas.microsoft.com/office/drawing/2014/main" id="{D5574268-F632-4077-BA07-27C2ABC25FAC}"/>
                  </a:ext>
                </a:extLst>
              </p14:cNvPr>
              <p14:cNvContentPartPr/>
              <p14:nvPr/>
            </p14:nvContentPartPr>
            <p14:xfrm>
              <a:off x="1032077" y="2736223"/>
              <a:ext cx="84960" cy="79560"/>
            </p14:xfrm>
          </p:contentPart>
        </mc:Choice>
        <mc:Fallback>
          <p:pic>
            <p:nvPicPr>
              <p:cNvPr id="3094" name="Ink 3093">
                <a:extLst>
                  <a:ext uri="{FF2B5EF4-FFF2-40B4-BE49-F238E27FC236}">
                    <a16:creationId xmlns:a16="http://schemas.microsoft.com/office/drawing/2014/main" id="{D5574268-F632-4077-BA07-27C2ABC25FAC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969077" y="2673583"/>
                <a:ext cx="210600" cy="20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3095" name="Ink 3094">
                <a:extLst>
                  <a:ext uri="{FF2B5EF4-FFF2-40B4-BE49-F238E27FC236}">
                    <a16:creationId xmlns:a16="http://schemas.microsoft.com/office/drawing/2014/main" id="{C5A171E3-F06E-4721-8EBD-315B3788940E}"/>
                  </a:ext>
                </a:extLst>
              </p14:cNvPr>
              <p14:cNvContentPartPr/>
              <p14:nvPr/>
            </p14:nvContentPartPr>
            <p14:xfrm>
              <a:off x="1645157" y="2695183"/>
              <a:ext cx="131040" cy="141840"/>
            </p14:xfrm>
          </p:contentPart>
        </mc:Choice>
        <mc:Fallback>
          <p:pic>
            <p:nvPicPr>
              <p:cNvPr id="3095" name="Ink 3094">
                <a:extLst>
                  <a:ext uri="{FF2B5EF4-FFF2-40B4-BE49-F238E27FC236}">
                    <a16:creationId xmlns:a16="http://schemas.microsoft.com/office/drawing/2014/main" id="{C5A171E3-F06E-4721-8EBD-315B3788940E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582157" y="2632183"/>
                <a:ext cx="256680" cy="26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3096" name="Ink 3095">
                <a:extLst>
                  <a:ext uri="{FF2B5EF4-FFF2-40B4-BE49-F238E27FC236}">
                    <a16:creationId xmlns:a16="http://schemas.microsoft.com/office/drawing/2014/main" id="{BAA6AB50-F907-4992-88EE-979A02E2868D}"/>
                  </a:ext>
                </a:extLst>
              </p14:cNvPr>
              <p14:cNvContentPartPr/>
              <p14:nvPr/>
            </p14:nvContentPartPr>
            <p14:xfrm>
              <a:off x="1592237" y="3259663"/>
              <a:ext cx="138600" cy="177120"/>
            </p14:xfrm>
          </p:contentPart>
        </mc:Choice>
        <mc:Fallback>
          <p:pic>
            <p:nvPicPr>
              <p:cNvPr id="3096" name="Ink 3095">
                <a:extLst>
                  <a:ext uri="{FF2B5EF4-FFF2-40B4-BE49-F238E27FC236}">
                    <a16:creationId xmlns:a16="http://schemas.microsoft.com/office/drawing/2014/main" id="{BAA6AB50-F907-4992-88EE-979A02E2868D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1529597" y="3197023"/>
                <a:ext cx="264240" cy="3027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01" name="Group 3100">
            <a:extLst>
              <a:ext uri="{FF2B5EF4-FFF2-40B4-BE49-F238E27FC236}">
                <a16:creationId xmlns:a16="http://schemas.microsoft.com/office/drawing/2014/main" id="{E8E93A05-0254-4F16-AAD3-706A616E00AA}"/>
              </a:ext>
            </a:extLst>
          </p:cNvPr>
          <p:cNvGrpSpPr/>
          <p:nvPr/>
        </p:nvGrpSpPr>
        <p:grpSpPr>
          <a:xfrm>
            <a:off x="1929197" y="3335623"/>
            <a:ext cx="77760" cy="96840"/>
            <a:chOff x="1929197" y="3335623"/>
            <a:chExt cx="77760" cy="9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3097" name="Ink 3096">
                  <a:extLst>
                    <a:ext uri="{FF2B5EF4-FFF2-40B4-BE49-F238E27FC236}">
                      <a16:creationId xmlns:a16="http://schemas.microsoft.com/office/drawing/2014/main" id="{FE118050-88FF-4537-8683-F6243EA32186}"/>
                    </a:ext>
                  </a:extLst>
                </p14:cNvPr>
                <p14:cNvContentPartPr/>
                <p14:nvPr/>
              </p14:nvContentPartPr>
              <p14:xfrm>
                <a:off x="1939637" y="3335623"/>
                <a:ext cx="67320" cy="96840"/>
              </p14:xfrm>
            </p:contentPart>
          </mc:Choice>
          <mc:Fallback>
            <p:pic>
              <p:nvPicPr>
                <p:cNvPr id="3097" name="Ink 3096">
                  <a:extLst>
                    <a:ext uri="{FF2B5EF4-FFF2-40B4-BE49-F238E27FC236}">
                      <a16:creationId xmlns:a16="http://schemas.microsoft.com/office/drawing/2014/main" id="{FE118050-88FF-4537-8683-F6243EA32186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876997" y="3272983"/>
                  <a:ext cx="19296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3098" name="Ink 3097">
                  <a:extLst>
                    <a:ext uri="{FF2B5EF4-FFF2-40B4-BE49-F238E27FC236}">
                      <a16:creationId xmlns:a16="http://schemas.microsoft.com/office/drawing/2014/main" id="{239A4348-3107-44F6-AF95-214AD503F3F2}"/>
                    </a:ext>
                  </a:extLst>
                </p14:cNvPr>
                <p14:cNvContentPartPr/>
                <p14:nvPr/>
              </p14:nvContentPartPr>
              <p14:xfrm>
                <a:off x="1929197" y="3338863"/>
                <a:ext cx="48240" cy="73440"/>
              </p14:xfrm>
            </p:contentPart>
          </mc:Choice>
          <mc:Fallback>
            <p:pic>
              <p:nvPicPr>
                <p:cNvPr id="3098" name="Ink 3097">
                  <a:extLst>
                    <a:ext uri="{FF2B5EF4-FFF2-40B4-BE49-F238E27FC236}">
                      <a16:creationId xmlns:a16="http://schemas.microsoft.com/office/drawing/2014/main" id="{239A4348-3107-44F6-AF95-214AD503F3F2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866197" y="3276223"/>
                  <a:ext cx="17388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3100" name="Ink 3099">
                  <a:extLst>
                    <a:ext uri="{FF2B5EF4-FFF2-40B4-BE49-F238E27FC236}">
                      <a16:creationId xmlns:a16="http://schemas.microsoft.com/office/drawing/2014/main" id="{BB899AA2-342F-4EC7-B6B4-7C4FE65BF6C7}"/>
                    </a:ext>
                  </a:extLst>
                </p14:cNvPr>
                <p14:cNvContentPartPr/>
                <p14:nvPr/>
              </p14:nvContentPartPr>
              <p14:xfrm>
                <a:off x="1950437" y="3370903"/>
                <a:ext cx="25560" cy="34200"/>
              </p14:xfrm>
            </p:contentPart>
          </mc:Choice>
          <mc:Fallback>
            <p:pic>
              <p:nvPicPr>
                <p:cNvPr id="3100" name="Ink 3099">
                  <a:extLst>
                    <a:ext uri="{FF2B5EF4-FFF2-40B4-BE49-F238E27FC236}">
                      <a16:creationId xmlns:a16="http://schemas.microsoft.com/office/drawing/2014/main" id="{BB899AA2-342F-4EC7-B6B4-7C4FE65BF6C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887797" y="3307903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3102" name="Ink 3101">
                <a:extLst>
                  <a:ext uri="{FF2B5EF4-FFF2-40B4-BE49-F238E27FC236}">
                    <a16:creationId xmlns:a16="http://schemas.microsoft.com/office/drawing/2014/main" id="{DCF1A6C3-2B4D-4EF4-BC69-BB1C47D6B2DD}"/>
                  </a:ext>
                </a:extLst>
              </p14:cNvPr>
              <p14:cNvContentPartPr/>
              <p14:nvPr/>
            </p14:nvContentPartPr>
            <p14:xfrm>
              <a:off x="5026637" y="5470423"/>
              <a:ext cx="77760" cy="103680"/>
            </p14:xfrm>
          </p:contentPart>
        </mc:Choice>
        <mc:Fallback>
          <p:pic>
            <p:nvPicPr>
              <p:cNvPr id="3102" name="Ink 3101">
                <a:extLst>
                  <a:ext uri="{FF2B5EF4-FFF2-40B4-BE49-F238E27FC236}">
                    <a16:creationId xmlns:a16="http://schemas.microsoft.com/office/drawing/2014/main" id="{DCF1A6C3-2B4D-4EF4-BC69-BB1C47D6B2DD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963997" y="5407423"/>
                <a:ext cx="20340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3103" name="Ink 3102">
                <a:extLst>
                  <a:ext uri="{FF2B5EF4-FFF2-40B4-BE49-F238E27FC236}">
                    <a16:creationId xmlns:a16="http://schemas.microsoft.com/office/drawing/2014/main" id="{3C7760F5-8D48-4EFA-A8EE-2177C8ED4938}"/>
                  </a:ext>
                </a:extLst>
              </p14:cNvPr>
              <p14:cNvContentPartPr/>
              <p14:nvPr/>
            </p14:nvContentPartPr>
            <p14:xfrm>
              <a:off x="4930517" y="4798663"/>
              <a:ext cx="82080" cy="63360"/>
            </p14:xfrm>
          </p:contentPart>
        </mc:Choice>
        <mc:Fallback>
          <p:pic>
            <p:nvPicPr>
              <p:cNvPr id="3103" name="Ink 3102">
                <a:extLst>
                  <a:ext uri="{FF2B5EF4-FFF2-40B4-BE49-F238E27FC236}">
                    <a16:creationId xmlns:a16="http://schemas.microsoft.com/office/drawing/2014/main" id="{3C7760F5-8D48-4EFA-A8EE-2177C8ED4938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4867517" y="4735663"/>
                <a:ext cx="20772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3104" name="Ink 3103">
                <a:extLst>
                  <a:ext uri="{FF2B5EF4-FFF2-40B4-BE49-F238E27FC236}">
                    <a16:creationId xmlns:a16="http://schemas.microsoft.com/office/drawing/2014/main" id="{6DAF1C30-E660-4CCB-A748-76760B6D0C01}"/>
                  </a:ext>
                </a:extLst>
              </p14:cNvPr>
              <p14:cNvContentPartPr/>
              <p14:nvPr/>
            </p14:nvContentPartPr>
            <p14:xfrm>
              <a:off x="2560277" y="6414343"/>
              <a:ext cx="123120" cy="104760"/>
            </p14:xfrm>
          </p:contentPart>
        </mc:Choice>
        <mc:Fallback>
          <p:pic>
            <p:nvPicPr>
              <p:cNvPr id="3104" name="Ink 3103">
                <a:extLst>
                  <a:ext uri="{FF2B5EF4-FFF2-40B4-BE49-F238E27FC236}">
                    <a16:creationId xmlns:a16="http://schemas.microsoft.com/office/drawing/2014/main" id="{6DAF1C30-E660-4CCB-A748-76760B6D0C01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2497637" y="6351703"/>
                <a:ext cx="248760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3105" name="Ink 3104">
                <a:extLst>
                  <a:ext uri="{FF2B5EF4-FFF2-40B4-BE49-F238E27FC236}">
                    <a16:creationId xmlns:a16="http://schemas.microsoft.com/office/drawing/2014/main" id="{CCB9A85C-2F95-4B90-AECE-2F9BD8C6AB36}"/>
                  </a:ext>
                </a:extLst>
              </p14:cNvPr>
              <p14:cNvContentPartPr/>
              <p14:nvPr/>
            </p14:nvContentPartPr>
            <p14:xfrm>
              <a:off x="2592317" y="5575183"/>
              <a:ext cx="91080" cy="104760"/>
            </p14:xfrm>
          </p:contentPart>
        </mc:Choice>
        <mc:Fallback>
          <p:pic>
            <p:nvPicPr>
              <p:cNvPr id="3105" name="Ink 3104">
                <a:extLst>
                  <a:ext uri="{FF2B5EF4-FFF2-40B4-BE49-F238E27FC236}">
                    <a16:creationId xmlns:a16="http://schemas.microsoft.com/office/drawing/2014/main" id="{CCB9A85C-2F95-4B90-AECE-2F9BD8C6AB36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2529677" y="5512183"/>
                <a:ext cx="216720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3106" name="Ink 3105">
                <a:extLst>
                  <a:ext uri="{FF2B5EF4-FFF2-40B4-BE49-F238E27FC236}">
                    <a16:creationId xmlns:a16="http://schemas.microsoft.com/office/drawing/2014/main" id="{859C5AA3-DFC7-4C0A-BCFC-1C1BACEDCB7B}"/>
                  </a:ext>
                </a:extLst>
              </p14:cNvPr>
              <p14:cNvContentPartPr/>
              <p14:nvPr/>
            </p14:nvContentPartPr>
            <p14:xfrm>
              <a:off x="5258117" y="6512263"/>
              <a:ext cx="26280" cy="40680"/>
            </p14:xfrm>
          </p:contentPart>
        </mc:Choice>
        <mc:Fallback>
          <p:pic>
            <p:nvPicPr>
              <p:cNvPr id="3106" name="Ink 3105">
                <a:extLst>
                  <a:ext uri="{FF2B5EF4-FFF2-40B4-BE49-F238E27FC236}">
                    <a16:creationId xmlns:a16="http://schemas.microsoft.com/office/drawing/2014/main" id="{859C5AA3-DFC7-4C0A-BCFC-1C1BACEDCB7B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5195477" y="6449263"/>
                <a:ext cx="15192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3107" name="Ink 3106">
                <a:extLst>
                  <a:ext uri="{FF2B5EF4-FFF2-40B4-BE49-F238E27FC236}">
                    <a16:creationId xmlns:a16="http://schemas.microsoft.com/office/drawing/2014/main" id="{AFB876F1-5C74-404E-A24C-C3FBCD3EFBDC}"/>
                  </a:ext>
                </a:extLst>
              </p14:cNvPr>
              <p14:cNvContentPartPr/>
              <p14:nvPr/>
            </p14:nvContentPartPr>
            <p14:xfrm>
              <a:off x="3117557" y="5938783"/>
              <a:ext cx="16920" cy="32400"/>
            </p14:xfrm>
          </p:contentPart>
        </mc:Choice>
        <mc:Fallback>
          <p:pic>
            <p:nvPicPr>
              <p:cNvPr id="3107" name="Ink 3106">
                <a:extLst>
                  <a:ext uri="{FF2B5EF4-FFF2-40B4-BE49-F238E27FC236}">
                    <a16:creationId xmlns:a16="http://schemas.microsoft.com/office/drawing/2014/main" id="{AFB876F1-5C74-404E-A24C-C3FBCD3EFBDC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3054557" y="5875783"/>
                <a:ext cx="14256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3108" name="Ink 3107">
                <a:extLst>
                  <a:ext uri="{FF2B5EF4-FFF2-40B4-BE49-F238E27FC236}">
                    <a16:creationId xmlns:a16="http://schemas.microsoft.com/office/drawing/2014/main" id="{BA185739-5FD0-4DC2-85E0-8CDB17B82C28}"/>
                  </a:ext>
                </a:extLst>
              </p14:cNvPr>
              <p14:cNvContentPartPr/>
              <p14:nvPr/>
            </p14:nvContentPartPr>
            <p14:xfrm>
              <a:off x="4584197" y="5989183"/>
              <a:ext cx="59400" cy="28800"/>
            </p14:xfrm>
          </p:contentPart>
        </mc:Choice>
        <mc:Fallback>
          <p:pic>
            <p:nvPicPr>
              <p:cNvPr id="3108" name="Ink 3107">
                <a:extLst>
                  <a:ext uri="{FF2B5EF4-FFF2-40B4-BE49-F238E27FC236}">
                    <a16:creationId xmlns:a16="http://schemas.microsoft.com/office/drawing/2014/main" id="{BA185739-5FD0-4DC2-85E0-8CDB17B82C28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4521557" y="5926183"/>
                <a:ext cx="18504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3109" name="Ink 3108">
                <a:extLst>
                  <a:ext uri="{FF2B5EF4-FFF2-40B4-BE49-F238E27FC236}">
                    <a16:creationId xmlns:a16="http://schemas.microsoft.com/office/drawing/2014/main" id="{2B380822-06FE-4ABE-8506-734CAD5B2680}"/>
                  </a:ext>
                </a:extLst>
              </p14:cNvPr>
              <p14:cNvContentPartPr/>
              <p14:nvPr/>
            </p14:nvContentPartPr>
            <p14:xfrm>
              <a:off x="7848317" y="5835463"/>
              <a:ext cx="57240" cy="38880"/>
            </p14:xfrm>
          </p:contentPart>
        </mc:Choice>
        <mc:Fallback>
          <p:pic>
            <p:nvPicPr>
              <p:cNvPr id="3109" name="Ink 3108">
                <a:extLst>
                  <a:ext uri="{FF2B5EF4-FFF2-40B4-BE49-F238E27FC236}">
                    <a16:creationId xmlns:a16="http://schemas.microsoft.com/office/drawing/2014/main" id="{2B380822-06FE-4ABE-8506-734CAD5B2680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7785317" y="5772463"/>
                <a:ext cx="182880" cy="1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3110" name="Ink 3109">
                <a:extLst>
                  <a:ext uri="{FF2B5EF4-FFF2-40B4-BE49-F238E27FC236}">
                    <a16:creationId xmlns:a16="http://schemas.microsoft.com/office/drawing/2014/main" id="{ACAED270-B707-4686-8FB1-512555A9F232}"/>
                  </a:ext>
                </a:extLst>
              </p14:cNvPr>
              <p14:cNvContentPartPr/>
              <p14:nvPr/>
            </p14:nvContentPartPr>
            <p14:xfrm>
              <a:off x="6234077" y="5859583"/>
              <a:ext cx="126720" cy="28800"/>
            </p14:xfrm>
          </p:contentPart>
        </mc:Choice>
        <mc:Fallback>
          <p:pic>
            <p:nvPicPr>
              <p:cNvPr id="3110" name="Ink 3109">
                <a:extLst>
                  <a:ext uri="{FF2B5EF4-FFF2-40B4-BE49-F238E27FC236}">
                    <a16:creationId xmlns:a16="http://schemas.microsoft.com/office/drawing/2014/main" id="{ACAED270-B707-4686-8FB1-512555A9F232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6171437" y="5796943"/>
                <a:ext cx="25236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3111" name="Ink 3110">
                <a:extLst>
                  <a:ext uri="{FF2B5EF4-FFF2-40B4-BE49-F238E27FC236}">
                    <a16:creationId xmlns:a16="http://schemas.microsoft.com/office/drawing/2014/main" id="{A1FF3028-1ADE-40D8-99FB-3D55A2A70BEB}"/>
                  </a:ext>
                </a:extLst>
              </p14:cNvPr>
              <p14:cNvContentPartPr/>
              <p14:nvPr/>
            </p14:nvContentPartPr>
            <p14:xfrm>
              <a:off x="6219677" y="6432343"/>
              <a:ext cx="79200" cy="25200"/>
            </p14:xfrm>
          </p:contentPart>
        </mc:Choice>
        <mc:Fallback>
          <p:pic>
            <p:nvPicPr>
              <p:cNvPr id="3111" name="Ink 3110">
                <a:extLst>
                  <a:ext uri="{FF2B5EF4-FFF2-40B4-BE49-F238E27FC236}">
                    <a16:creationId xmlns:a16="http://schemas.microsoft.com/office/drawing/2014/main" id="{A1FF3028-1ADE-40D8-99FB-3D55A2A70BEB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6157037" y="6369343"/>
                <a:ext cx="20484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3112" name="Ink 3111">
                <a:extLst>
                  <a:ext uri="{FF2B5EF4-FFF2-40B4-BE49-F238E27FC236}">
                    <a16:creationId xmlns:a16="http://schemas.microsoft.com/office/drawing/2014/main" id="{029F1F69-C344-46E7-A163-64890B228DCC}"/>
                  </a:ext>
                </a:extLst>
              </p14:cNvPr>
              <p14:cNvContentPartPr/>
              <p14:nvPr/>
            </p14:nvContentPartPr>
            <p14:xfrm>
              <a:off x="8294357" y="6255943"/>
              <a:ext cx="11160" cy="42840"/>
            </p14:xfrm>
          </p:contentPart>
        </mc:Choice>
        <mc:Fallback>
          <p:pic>
            <p:nvPicPr>
              <p:cNvPr id="3112" name="Ink 3111">
                <a:extLst>
                  <a:ext uri="{FF2B5EF4-FFF2-40B4-BE49-F238E27FC236}">
                    <a16:creationId xmlns:a16="http://schemas.microsoft.com/office/drawing/2014/main" id="{029F1F69-C344-46E7-A163-64890B228DCC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8231717" y="6193303"/>
                <a:ext cx="136800" cy="1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3113" name="Ink 3112">
                <a:extLst>
                  <a:ext uri="{FF2B5EF4-FFF2-40B4-BE49-F238E27FC236}">
                    <a16:creationId xmlns:a16="http://schemas.microsoft.com/office/drawing/2014/main" id="{1A93D9C5-549E-4FE4-9AD3-8DFDF7672D4E}"/>
                  </a:ext>
                </a:extLst>
              </p14:cNvPr>
              <p14:cNvContentPartPr/>
              <p14:nvPr/>
            </p14:nvContentPartPr>
            <p14:xfrm>
              <a:off x="8231717" y="5962183"/>
              <a:ext cx="267480" cy="511560"/>
            </p14:xfrm>
          </p:contentPart>
        </mc:Choice>
        <mc:Fallback>
          <p:pic>
            <p:nvPicPr>
              <p:cNvPr id="3113" name="Ink 3112">
                <a:extLst>
                  <a:ext uri="{FF2B5EF4-FFF2-40B4-BE49-F238E27FC236}">
                    <a16:creationId xmlns:a16="http://schemas.microsoft.com/office/drawing/2014/main" id="{1A93D9C5-549E-4FE4-9AD3-8DFDF7672D4E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8169077" y="5899183"/>
                <a:ext cx="393120" cy="637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22" name="Group 3121">
            <a:extLst>
              <a:ext uri="{FF2B5EF4-FFF2-40B4-BE49-F238E27FC236}">
                <a16:creationId xmlns:a16="http://schemas.microsoft.com/office/drawing/2014/main" id="{EB8960D4-B782-479B-BB51-AFFF755D441F}"/>
              </a:ext>
            </a:extLst>
          </p:cNvPr>
          <p:cNvGrpSpPr/>
          <p:nvPr/>
        </p:nvGrpSpPr>
        <p:grpSpPr>
          <a:xfrm>
            <a:off x="8340077" y="5975863"/>
            <a:ext cx="358200" cy="564120"/>
            <a:chOff x="8340077" y="5975863"/>
            <a:chExt cx="358200" cy="564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3114" name="Ink 3113">
                  <a:extLst>
                    <a:ext uri="{FF2B5EF4-FFF2-40B4-BE49-F238E27FC236}">
                      <a16:creationId xmlns:a16="http://schemas.microsoft.com/office/drawing/2014/main" id="{A88E8F03-B704-4E9B-BC93-BEB9201E9BAF}"/>
                    </a:ext>
                  </a:extLst>
                </p14:cNvPr>
                <p14:cNvContentPartPr/>
                <p14:nvPr/>
              </p14:nvContentPartPr>
              <p14:xfrm>
                <a:off x="8340077" y="5975863"/>
                <a:ext cx="18360" cy="420840"/>
              </p14:xfrm>
            </p:contentPart>
          </mc:Choice>
          <mc:Fallback>
            <p:pic>
              <p:nvPicPr>
                <p:cNvPr id="3114" name="Ink 3113">
                  <a:extLst>
                    <a:ext uri="{FF2B5EF4-FFF2-40B4-BE49-F238E27FC236}">
                      <a16:creationId xmlns:a16="http://schemas.microsoft.com/office/drawing/2014/main" id="{A88E8F03-B704-4E9B-BC93-BEB9201E9BAF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8322077" y="5957863"/>
                  <a:ext cx="54000" cy="45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3115" name="Ink 3114">
                  <a:extLst>
                    <a:ext uri="{FF2B5EF4-FFF2-40B4-BE49-F238E27FC236}">
                      <a16:creationId xmlns:a16="http://schemas.microsoft.com/office/drawing/2014/main" id="{01077122-A15F-429C-8A7D-36B25CD7338B}"/>
                    </a:ext>
                  </a:extLst>
                </p14:cNvPr>
                <p14:cNvContentPartPr/>
                <p14:nvPr/>
              </p14:nvContentPartPr>
              <p14:xfrm>
                <a:off x="8530517" y="6013303"/>
                <a:ext cx="25560" cy="394560"/>
              </p14:xfrm>
            </p:contentPart>
          </mc:Choice>
          <mc:Fallback>
            <p:pic>
              <p:nvPicPr>
                <p:cNvPr id="3115" name="Ink 3114">
                  <a:extLst>
                    <a:ext uri="{FF2B5EF4-FFF2-40B4-BE49-F238E27FC236}">
                      <a16:creationId xmlns:a16="http://schemas.microsoft.com/office/drawing/2014/main" id="{01077122-A15F-429C-8A7D-36B25CD7338B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8512877" y="5995303"/>
                  <a:ext cx="6120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3116" name="Ink 3115">
                  <a:extLst>
                    <a:ext uri="{FF2B5EF4-FFF2-40B4-BE49-F238E27FC236}">
                      <a16:creationId xmlns:a16="http://schemas.microsoft.com/office/drawing/2014/main" id="{41DDEABB-08EC-4E4E-9A8D-1972BC93BF94}"/>
                    </a:ext>
                  </a:extLst>
                </p14:cNvPr>
                <p14:cNvContentPartPr/>
                <p14:nvPr/>
              </p14:nvContentPartPr>
              <p14:xfrm>
                <a:off x="8344397" y="6186823"/>
                <a:ext cx="204840" cy="39600"/>
              </p14:xfrm>
            </p:contentPart>
          </mc:Choice>
          <mc:Fallback>
            <p:pic>
              <p:nvPicPr>
                <p:cNvPr id="3116" name="Ink 3115">
                  <a:extLst>
                    <a:ext uri="{FF2B5EF4-FFF2-40B4-BE49-F238E27FC236}">
                      <a16:creationId xmlns:a16="http://schemas.microsoft.com/office/drawing/2014/main" id="{41DDEABB-08EC-4E4E-9A8D-1972BC93BF94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8326397" y="6168823"/>
                  <a:ext cx="2404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3117" name="Ink 3116">
                  <a:extLst>
                    <a:ext uri="{FF2B5EF4-FFF2-40B4-BE49-F238E27FC236}">
                      <a16:creationId xmlns:a16="http://schemas.microsoft.com/office/drawing/2014/main" id="{758561C9-C349-4DE9-B21E-DCE78FAF6613}"/>
                    </a:ext>
                  </a:extLst>
                </p14:cNvPr>
                <p14:cNvContentPartPr/>
                <p14:nvPr/>
              </p14:nvContentPartPr>
              <p14:xfrm>
                <a:off x="8643557" y="6390943"/>
                <a:ext cx="37440" cy="149040"/>
              </p14:xfrm>
            </p:contentPart>
          </mc:Choice>
          <mc:Fallback>
            <p:pic>
              <p:nvPicPr>
                <p:cNvPr id="3117" name="Ink 3116">
                  <a:extLst>
                    <a:ext uri="{FF2B5EF4-FFF2-40B4-BE49-F238E27FC236}">
                      <a16:creationId xmlns:a16="http://schemas.microsoft.com/office/drawing/2014/main" id="{758561C9-C349-4DE9-B21E-DCE78FAF6613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8625557" y="6372943"/>
                  <a:ext cx="730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3118" name="Ink 3117">
                  <a:extLst>
                    <a:ext uri="{FF2B5EF4-FFF2-40B4-BE49-F238E27FC236}">
                      <a16:creationId xmlns:a16="http://schemas.microsoft.com/office/drawing/2014/main" id="{0A450DEA-3659-4073-BF24-7506418BA711}"/>
                    </a:ext>
                  </a:extLst>
                </p14:cNvPr>
                <p14:cNvContentPartPr/>
                <p14:nvPr/>
              </p14:nvContentPartPr>
              <p14:xfrm>
                <a:off x="8663717" y="6309943"/>
                <a:ext cx="6840" cy="9360"/>
              </p14:xfrm>
            </p:contentPart>
          </mc:Choice>
          <mc:Fallback>
            <p:pic>
              <p:nvPicPr>
                <p:cNvPr id="3118" name="Ink 3117">
                  <a:extLst>
                    <a:ext uri="{FF2B5EF4-FFF2-40B4-BE49-F238E27FC236}">
                      <a16:creationId xmlns:a16="http://schemas.microsoft.com/office/drawing/2014/main" id="{0A450DEA-3659-4073-BF24-7506418BA711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8645717" y="6292303"/>
                  <a:ext cx="4248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3121" name="Ink 3120">
                  <a:extLst>
                    <a:ext uri="{FF2B5EF4-FFF2-40B4-BE49-F238E27FC236}">
                      <a16:creationId xmlns:a16="http://schemas.microsoft.com/office/drawing/2014/main" id="{5C547E29-0FC4-43E1-8AD0-7B68B38419C6}"/>
                    </a:ext>
                  </a:extLst>
                </p14:cNvPr>
                <p14:cNvContentPartPr/>
                <p14:nvPr/>
              </p14:nvContentPartPr>
              <p14:xfrm>
                <a:off x="8652557" y="6275023"/>
                <a:ext cx="45720" cy="44280"/>
              </p14:xfrm>
            </p:contentPart>
          </mc:Choice>
          <mc:Fallback>
            <p:pic>
              <p:nvPicPr>
                <p:cNvPr id="3121" name="Ink 3120">
                  <a:extLst>
                    <a:ext uri="{FF2B5EF4-FFF2-40B4-BE49-F238E27FC236}">
                      <a16:creationId xmlns:a16="http://schemas.microsoft.com/office/drawing/2014/main" id="{5C547E29-0FC4-43E1-8AD0-7B68B38419C6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8634917" y="6257023"/>
                  <a:ext cx="81360" cy="79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5829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419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Office Theme</vt:lpstr>
      <vt:lpstr>Constant Electromagnetic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Particles in the theory of relativity</dc:title>
  <dc:creator>Your User Name</dc:creator>
  <cp:lastModifiedBy>Robert Peale</cp:lastModifiedBy>
  <cp:revision>46</cp:revision>
  <dcterms:created xsi:type="dcterms:W3CDTF">2012-09-08T23:07:55Z</dcterms:created>
  <dcterms:modified xsi:type="dcterms:W3CDTF">2021-09-23T00:31:01Z</dcterms:modified>
</cp:coreProperties>
</file>