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5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6.xml" ContentType="application/vnd.openxmlformats-officedocument.presentationml.notesSlide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26.xml" ContentType="application/inkml+xml"/>
  <Override PartName="/ppt/ink/ink27.xml" ContentType="application/inkml+xml"/>
  <Override PartName="/ppt/ink/ink28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4" r:id="rId3"/>
    <p:sldId id="266" r:id="rId4"/>
    <p:sldId id="285" r:id="rId5"/>
    <p:sldId id="267" r:id="rId6"/>
    <p:sldId id="268" r:id="rId7"/>
    <p:sldId id="269" r:id="rId8"/>
    <p:sldId id="286" r:id="rId9"/>
    <p:sldId id="287" r:id="rId10"/>
    <p:sldId id="270" r:id="rId11"/>
    <p:sldId id="289" r:id="rId12"/>
    <p:sldId id="288" r:id="rId13"/>
    <p:sldId id="275" r:id="rId14"/>
    <p:sldId id="276" r:id="rId15"/>
    <p:sldId id="277" r:id="rId16"/>
    <p:sldId id="271" r:id="rId17"/>
    <p:sldId id="272" r:id="rId18"/>
    <p:sldId id="273" r:id="rId19"/>
    <p:sldId id="290" r:id="rId20"/>
    <p:sldId id="274" r:id="rId21"/>
    <p:sldId id="291" r:id="rId22"/>
    <p:sldId id="279" r:id="rId23"/>
    <p:sldId id="280" r:id="rId24"/>
    <p:sldId id="282" r:id="rId25"/>
    <p:sldId id="283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4:31.1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48 720 1728,'0'0'-15,"-1"-10"1162,-6 9 3615,2 1-4022,1-4-589,0 0 0,0 0-1,0 0 1,1-1 0,0 1-1,0-1 1,0 0 0,-1-2-151,3 4 48,0 0 0,1 0 1,-1 0-1,1 0 1,0 0-1,0 0 0,0 0 1,0 0-1,1 0 0,0-2-48,8-30-265,-4 22 218,0 0-1,1 0 0,7-10 48,-5 8 29,0 0 0,2-7-29,-5 8 13,-1 3-25,0 2 0,0-1 0,0 0 0,1 1 0,1 0 0,1-3 12,92-123 176,-47 70-229,-46 56 116,0 1 1,0-1-1,-1 0 1,0 0-1,-1-1 0,3-8-63,-1 5 53,0 0-1,7-11-52,-10 17 44,0 1-1,0 0 0,0-1 0,-1 0 0,0 1 1,0-1-1,-1 0 0,0 0 0,0 0 0,-1-3-43,-7 18-53,6-4 44,1-1 0,-1 1-1,1-1 1,-1 1 0,1 0 0,0-1 0,1 1 0,-1 0-1,1-1 1,-1 1 0,1 0 0,0-1 0,1 2 9,4 8-35,-1 0 1,2-1-1,0 1 35,13 26-28,-13-23 33,1-1-1,4 6-4,-4-7-108,0 1-1,4 10 109,-3-3 103,2-1 0,6 10-103,-6-13-44,-2 0 1,0 1-1,3 10 44,-5-7 41,-1 0 0,-2 1 0,0-1 0,-2 1-1,0 0 1,-2 10-41,5 8 187,-5-40-171,0-1-107,0 0 43,0 3 236,0 1-542,1-2-3266,1 0 84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1.5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0 4320,'0'0'48,"0"0"0,0 0 1,0 0-1,0 0 0,0 0 1,0 0-1,0 0 0,0 0 1,0 0-1,0 0 0,-1 0 0,1 0 1,0 0-1,0 0 0,0 0 1,0 0-1,0 0 0,0 1 1,0-1-1,0 0 0,0 0 1,0 0-1,0 0 0,0 0 0,0 0 1,0 0-1,0 0 0,0 0 1,0 0-1,0 0 0,0 0 1,0 0-1,0 1 0,0-1 0,0 0 1,0 0-1,0 0 0,0 0 1,0 0-1,0 0 0,0 0 1,0 0-1,0 0 0,0 0 0,0 0 1,0 0-1,0 1 0,0-1 1,0 0-1,0 0 0,0 0 1,0 0-1,0 0 0,0 0 0,0 0 1,0 0-1,0 0 0,0 0-48,6 7 539,8 7-306,-8-8-107,1-1 0,0-1 0,0 1 0,0-1 0,0 0 0,8 2-126,49 16 385,-51-18-315,25 7 161,1-2 0,-1-2 0,28 2-231,13-4 688,27-3-688,-49-2 28,4-1-1082,41 6 1054,-84-3-877,1 0 0,-1 2-1,0 0 1,0 1-1,0 1 1,0 1-1,8 5 878,2 3-1909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2.3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2656,'0'0'8,"0"0"1,0 0-1,0 0 1,0-1-1,0 1 0,0 0 1,0 0-1,-1 0 1,1 0-1,0 0 1,0 0-1,0 0 0,0 0 1,0 1-1,0-1 1,0 0-1,0 0 1,0 0-1,0 0 1,-1 0-1,1 0 0,0 0 1,0 0-1,0 0 1,0 0-1,0 0 1,0 0-1,0 0 0,0 0 1,0 0-1,0 0 1,0 0-1,0 1 1,0-1-1,0 0 0,0 0 1,0 0-1,-1 0 1,1 0-1,0 0 1,0 0-1,0 0 0,0 0 1,0 0-1,0 1 1,0-1-1,0 0 1,0 0-1,0 0 0,0 0 1,1 0-1,-1 0 1,0 0-1,0 0 1,0 0-1,0 0 0,0 0 1,0 1-1,0-1 1,0 0-1,0 0 1,0 0-9,1 1 1252,0 3 3735,21-4-4235,25 5-256,137 12 459,-112-13-469,89 3 132,49-9-1304,-71-3-2532,-119 4 1643,1 1 0,-1 2 0,13 1 1575,6 5-2336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3.50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 60 2912,'2'1'1072,"-7"1"-603,-12 0 1488,16-2-1862,1 0 0,-1 0 0,0 1 0,1-1 0,-1 0 0,0 1-1,1-1 1,-1 0 0,0 1 0,1-1 0,-1 1 0,1-1 0,-1 1-1,1-1 1,-1 1 0,1-1 0,-1 1 0,1-1 0,-1 1 0,1 0-1,0-1 1,-1 1 0,1 0 0,0 0-95,-5 17 779,5-12-498,1 3 1012,0-9-1276,-1 1 1,1-1-1,0 0 1,0 1-1,0-1 1,-1 1-1,1-1 1,0 0-1,0 0 1,0 0-1,-1 1 1,1-1-1,0 0 1,0 0-18,13 1 134,-1-1 0,1-1-1,-1 0 1,0 0 0,1-1 0,6-3-134,14-1 98,41-6-131,348-60 1154,-423 72-1119,23-5 221,0 2-1,0 0 1,0 1-1,18 1-222,-35 1-63,0 0-1,0 1 1,-1 0-1,1 0 1,0 0-1,-1 1 0,1 0 1,-1 0-1,0 0 1,1 1-1,-1-1 1,0 1-1,-1 0 1,1 1-1,0-1 0,-1 1 1,0 0-1,0 0 1,0 1-1,0-1 1,2 5 63,-4-4-492,0-1-1,0 1 1,0 0 0,-1 0 0,1 0 0,-1 0 0,0 0 0,-1 0 0,1 0 0,-1 0-1,0 5 493,0 2-1146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6.0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517 53 1248,'0'0'17,"0"-1"0,0 1 0,0 0 0,0 0 0,0 0 0,0 0 0,0-1 0,0 1 0,0 0 0,0 0 0,0 0 0,0-1 0,0 1 0,0 0 0,0 0 0,0 0 0,0-1 0,0 1 0,0 0 0,0 0 0,1 0 0,-1 0 0,0-1 0,0 1 0,0 0 0,0 0 0,0 0 0,1 0 0,-1 0 0,0-1 0,0 1 0,0 0 0,0 0-17,3 6 463,-3-6-90,0 0 6,0 0 320,0 0-129,0 0 225,-5-7 773,4 6-1564,-1 1 1,1-1 0,-1 1-1,1-1 1,-1 1 0,1 0-1,-1 0 1,1 0 0,-1 0-1,0 0-4,-11-1 295,-13-10 481,18 7-649,-1 1 1,0 0-1,0 0 0,-3 0-127,-12-2 241,15 2-178,-1 1 0,1 0-1,-1 1 1,0 0 0,1 0 0,-1 1 0,0 1 0,0-1 0,1 1 0,-1 1-63,-9 3-62,9-3 14,0 1 1,0 0 0,0 0 0,-4 3 47,-27 15-11,-29 20 11,65-36 17,-1 0 0,1 0-1,-1 0 1,1 0-1,1 1 1,-2 1-17,-13 16 28,14-18-21,0 1-1,1-1 1,-1 1-1,1 0 0,1 0 1,-1 0-1,1 0 1,0 1-1,0-1 0,0 4-6,2-9 4,1 1 1,0-1-1,0 0 0,-1 0 0,1 0 0,0 1 0,0-1 0,0 0 0,1 0 0,-1 1 0,0-1 0,0 0 0,1 0 0,-1 0 1,0 1-1,1-1 0,-1 0 0,1 0 0,0 0 0,-1 0 0,1 0 0,0 0 0,0 0 0,-1 0 0,2 0-4,0 1 18,1 0-1,-1-1 1,1 1-1,0-1 1,0 0-1,0 1 1,0-1-1,0-1-17,6 4 20,47 17-43,-33-13-22,-1 1 1,19 11 44,-5 2 9,0 2 0,-2 2 1,-1 1-1,-1 1 0,-1 2 1,-2 1-1,-1 1 0,10 18-9,-21-27 167,-1 0 1,-2 1-1,3 7-167,-14-24 75,0 0 1,0 1-1,-1-1 1,0 1-1,0 0 1,-1 0 0,0 0-1,0-1 1,-1 1-1,0 0 1,0 0-1,-1 3-75,0-9 62,0 1 0,0 0-1,0 0 1,-1 0-1,1-1 1,-1 1 0,0-1-1,1 1 1,-1-1-1,0 0 1,-1 0 0,1 0-1,0 0 1,-1 0-1,1 0 1,-1 0 0,1-1-1,-1 1 1,0-1 0,1 0-1,-2 0-61,-8 4 138,-1-1 0,1 0 0,-1-1 0,-3 0-138,10-2 24,-203 32 320,71-20-3043,112-10-261,17-3-245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6.98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7 2720,'-10'-6'3770,"11"7"-3555,-1 0-1,1 0 0,-1 0 0,1 0 0,0 0 0,0 0 0,0 0 0,0 0 0,-1 0 0,1-1 0,0 1 0,0 0 0,1-1 0,-1 1 0,0 0 0,0-1-214,27 16 383,-15-9-79,0 0-80,-3-2-73,-1 1 1,1 0 0,-1 0 0,0 1-1,-1 0 1,1 0 0,-1 1 0,-1 0 0,5 6-152,3 10 149,-1 2 0,-1-1 0,6 18-149,-2-5 187,-13-26-514,1 0 0,1 13 327,3 5-940,-1-4 156,-6-17 512,1-1 0,-1 1 0,2-1 0,-1 0 0,3 2 272,9 20-1968,-10-18-128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8.2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12 118 2144,'0'0'164,"-1"0"0,0 0 0,0 0 0,1 0-1,-1 0 1,0-1 0,0 1 0,1 0 0,-1 0 0,0-1 0,0 1 0,1 0 0,-1-1 0,0 1 0,1-1-164,4-12 2666,-4 11-2486,0 1-1,1-1 0,-1 1 1,1-1-1,-1 1 1,1-1-1,-1 1 0,1 0 1,0-1-1,0 1 0,0-2-179,7-9 368,-7 11-365,0-1 1,-1 1 0,1 0 0,0-1-1,0 1 1,0 0 0,0-1 0,0 1-1,1 0 1,-1 0 0,0 0 0,1 0-1,-1 0-3,11-7 62,0 1-1,1 0 0,-1 1 1,1 1-1,1 0 0,12-3-61,-18 6-42,0 0 0,0 1 0,0 0 0,1 1 0,-1-1-1,0 2 1,0-1 0,1 1 0,-1 1 0,3 0 42,-9-1-11,1-1-1,-1 1 1,1 0 0,-1 0 0,0 0 0,0 1 0,1-1 0,-1 1 0,0-1-1,0 1 1,0 0 0,0-1 0,0 1 0,-1 0 0,1 0 0,-1 0 0,1 1-1,-1-1 1,0 0 0,0 0 0,0 1 0,0-1 0,0 1 0,0-1 0,0 1-1,-1-1 1,0 1 0,1 0 0,-1-1 0,0 1 0,0-1 0,-1 1 0,1 0-1,-1 1 12,-2 12 113,-1 1 0,-1-1-1,0 0 1,-2 0-1,0-1 1,0 1 0,-7 8-113,-14 31 438,-84 181 399,104-220-562,-1-1 0,-5 8-275,8-17 230,6-9 147,7-12-40,1 8-298,0-1 1,0 1 0,1 0-1,0 1 1,0 0 0,1 1-1,0-1 1,0 2-1,0 0 1,0 0 0,1 1-1,-1 0 1,1 0 0,0 1-1,0 1 1,0 0 0,0 1-1,0 0 1,0 0 0,0 1-1,0 0 1,0 1 0,6 3-40,4 2-283,-1 1 1,-1 1 0,11 6 282,-5-2-1340,-23-12 1105,-1 0 0,1-1 0,-1 1 0,1-1 0,-1 1 0,1-1 0,0 0 0,-1 1 0,1-1 0,-1 0 0,1 0 1,0 0-1,-1 0 0,1-1 0,0 1 0,-1 0 0,1-1 0,0 1 235,16-12-3888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9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60 1888,'0'-1'72,"1"0"1,-1 0 0,0 1-1,1-1 1,-1 0-1,0 1 1,1-1-1,-1 0 1,1 1-1,-1-1 1,0 1 0,1-1-1,0 1 1,-1-1-1,1 1 1,-1-1-1,1 1 1,0-1-1,-1 1 1,1 0-1,0-1 1,-1 1 0,1 0-1,0 0 1,0 0-1,-1-1 1,1 1-1,0 0 1,0 0-1,-1 0 1,1 0-73,29-1 2448,-25 1-2292,10 4 4455,-14-4-4599,-1 0 1,1 1-1,0-1 1,-1 0-1,1 0 1,0 1-1,0-1 1,-1 0 0,1 0-1,0 0 1,0 0-1,-1 0 1,1 0-1,0 0 1,0 0 0,-1 0-1,1-1 1,0 1-1,-1 0 1,1 0-1,0-1 1,-1 1-1,1 0 1,0-1-13,52-21 309,-29 11-335,-20 9 27,-1 0 1,1 0 0,-1 1-1,1-1 1,0 1-1,-1 0 1,1 0-1,0 0 1,0 0-1,0 1 1,0 0 0,0-1-1,0 1 1,0 1-1,0-1 1,0 1-1,1-1-1,8 4-13,-11-4 2,0 1-1,0-1 0,0 1 1,0-1-1,0 1 1,0 0-1,0 0 0,0-1 1,0 1-1,0 1 1,0-1-1,0 0 0,-1 0 1,1 1-1,-1-1 1,1 1-1,-1-1 0,1 1 1,-1 0-1,0 0 1,0-1-1,0 1 0,0 0 1,0 0-1,0 0 1,0 0 11,1 7-11,0-1 1,0 0-1,0 1 0,-1-1 1,0 0-1,-1 1 1,0 0-1,-1-1 1,0 8 10,-4 11-47,-1 0 1,-5 11 46,3-10 17,-3 11 19,-1-2 1,-2 0-1,-2-1 0,-2 0 0,-6 8-36,18-35 49,0-1 1,-1 1-1,0-1 0,-1 0 0,0-1 0,0 1 1,0-2-1,-1 1 0,0-1-49,-8 2 677,16-7-394,10-2 16,15-5 33,-10 2-155,0 1 0,0 0 0,0 1 0,0 0 0,0 1 0,1 1 0,-1 0 0,0 1 0,3 0-177,5 4 136,-1 0 0,22 8-136,-35-10-250,1-1 0,0 0-1,0-1 1,0 0 0,6 0 250,-10 0-264,17-1-434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28.5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388 1189 1728,'0'-1'59,"0"1"0,1-1 0,-1 1 1,0-1-1,0 1 0,0-1 0,0 1 0,0-1 0,0 1 0,1-1 1,-1 1-1,-1-1 0,1 1 0,0-1 0,0 1 0,0-1 0,0 1 1,0-1-1,0 1 0,0-1 0,-1 1 0,1 0 0,0-1 0,0 1 1,-1-1-1,1 1 0,0-1 0,-1 1 0,1 0 0,0-1 0,-1 1 1,1 0-1,-1-1 0,1 1 0,-1 0-59,0-1 128,-1 1 1,1 0-1,-1 0 0,0-1 1,1 1-1,-1 0 0,1 1 1,-1-1-1,1 0 0,-1 0 1,1 1-1,-1-1 0,0 1-128,-39 11 984,0 3 0,-14 8-984,45-17 13,0 0-1,1 0 1,0 1-1,0 0 1,0 1-1,1 0 1,1 0-1,-1 0 0,-3 7-12,8-11-12,1 0 0,-1 0 0,1 0 0,0 0-1,-1 4 13,1-2-77,1-5 82,2 0 320,1-1-250,1 1 0,-1-1 1,0 0-1,0 0 0,0 0 0,0 0 0,1 0 0,-1-1 0,0 1 0,0-1 0,0 1 0,0-1 0,0 0 0,0 0 0,0 0 0,0 0 0,0 0 0,-1 0 0,1 0 0,0-1 0,-1 1 0,1-1 0,-1 1 0,2-2-75,3-4 127,0 0 1,0 0-1,-1-1 0,0 0 1,1-3-128,-3 4 88,0 0 1,0 0 0,-1-1 0,0 1 0,0 0 0,0-1-1,-1 1 1,-1-1 0,1-4-89,-1 8 77,0 1 0,-1-1 0,1 1 1,-1-1-1,0 1 0,0-1 0,0 1 0,0-1 1,0 1-1,-1-1-77,1 2 28,0 0 1,-1 1-1,1-1 1,0 0 0,-1 1-1,1-1 1,-1 1-1,1 0 1,-1 0-1,0-1 1,1 1 0,-1 0-1,0 0 1,0 0-1,0 1 1,0-1-1,0 0 1,0 1-29,-1-1-22,1 1-1,-1 0 1,0 0-1,0 0 1,0 0 0,0 0-1,0 1 1,1-1-1,-1 1 1,0 0 0,0 0-1,1 0 1,-3 1 22,-35 20-161,31-17 138,2-1-26,0 0 0,0 1 0,0 0 0,1 0 0,0 0-1,0 1 1,0 0 0,0 0 0,1 0 0,0 1 0,0 0 0,1 0-1,0 0 1,0 1 49,3-7-11,1 0 0,-1 0 0,1 0-1,-1-1 1,1 1 0,0 0 0,0 0-1,-1 0 1,1 0 0,0 0-1,0 0 1,0 0 0,0 0 0,0 0-1,0 0 1,0 0 0,0 1 0,0-2-1,1 1 1,-1 0 0,0 0 0,1 0-1,-1 0 1,1 0 0,-1 0 0,1 0-1,-1 0 1,1 0 0,-1-1 0,1 1-1,0 0 1,0 0 0,-1-1 0,1 1-1,0-1 1,0 1 0,0 0 0,0-1-1,0 0 1,-1 1 0,1-1-1,0 1 1,0-1 0,0 0 0,0 0-1,0 0 1,0 0 0,0 1 0,0-1-1,1-1 12,4 2-15,0-1-1,0 0 1,0-1-1,0 1 0,0-1 1,0 0-1,0-1 0,2 0 16,8-4 120,0-1-1,0-1 0,0 0 0,-1-1 1,0-1-1,-1 0 0,0-1 1,0 0-1,-2-1 0,1 0 0,5-9-119,-17 20 39,0-1 0,0 1 0,0-1 0,0 1 0,0-1 0,0 1 0,-1-1 0,1 0 0,0 1 0,-1-1 0,1 0 0,-1 0-1,0 1 1,0-1 0,0 0 0,0 0 0,0 0 0,0 0-39,0 2 20,0-1-1,0 0 1,0 1-1,-1-1 1,1 1 0,0-1-1,-1 1 1,1-1-1,0 1 1,-1-1-1,1 1 1,0-1-1,-1 1 1,1 0 0,-1-1-1,1 1 1,-1 0-1,1-1 1,-1 1-1,0-1-19,0 1 0,-1 0-1,1-1 0,0 1 0,-1 0 0,1 0 1,0 0-1,-1 0 0,1 0 0,0 0 1,-1 0-1,1 0 0,-2 1 1,-4 1-18,0 1 0,0 0 1,0 0-1,1 1 0,-1 0 0,1 0 0,0 0 1,-4 4 17,-20 13-77,20-16 28,1 1 0,0 0 0,0 0 0,1 1 0,0 0 0,0 1 0,1-1 0,-1 1 0,2 1 0,-2 2 49,7-10-16,15-2-326,-9-1 304,0 0-1,0 0 1,1 0-1,-1-1 1,-1 0-1,1 0 1,0 0 0,-1 0-1,4-4 39,5-6 66,0-1 0,3-5-66,0 1 204,-14 16-154,0-1 1,0 1 0,0-1-1,-1 0 1,1 0 0,0 1-1,-1-1 1,0 0 0,0 0-1,0-1-50,-1 5 8,0-1-1,0 0 0,0 0 0,0 0 1,0 0-1,0 0 0,-1 0 0,1 0 1,0 0-1,0 0 0,0 0 0,0 0 1,0 0-1,0 0 0,0 0 0,-1 0 1,1 0-1,0 0 0,0 0 0,0 0 1,0 0-1,0 0 0,0 0 0,0 0 1,-1 0-1,1 0 0,0 0 0,0 0 1,0-1-1,0 1 0,0 0 0,0 0 1,0 0-1,0 0 0,0 0 0,0 0 0,0 0 1,-1 0-1,1 0 0,0 0 0,0-1 1,0 1-1,0 0 0,0 0 0,0 0 1,0 0-1,0 0 0,0 0 0,0 0 1,0-1-1,0 1 0,0 0 0,0 0 1,0 0-1,0 0 0,0 0 0,0 0 1,0 0-1,0-1-7,-8 9 31,0 3-124,-3 3 0,1 0-1,0 1 1,2 0-1,-1 0 1,-3 14 93,10-25 8,0 1-1,0 0 1,1 0-1,0 0 1,0 0 0,1 1-1,-1 4-7,1-9 64,2-1 0,0-1-43,0 0-1,0 0 0,0 0 1,1 0-1,-1 0 1,0 0-1,0 0 0,0-1 1,-1 1-1,1-1 1,0 1-1,-1-1 0,1 0 1,-1 0-1,1 0 1,-1 0-1,1-1-20,1-1-20,0 1 1,0-1 0,0 1-1,0 0 1,0 0-1,1 0 1,2-2 19,-2 2-25,0 0 0,0 0 0,0-1 0,0 0 0,0 0 25,13-24-11,-8 16-6,0-1 0,-1 0 0,0-1 0,-1 1 1,0-2-1,2-8 17,6-12-145,1 1 0,11-15 145,-8 14-57,-13 26 43,0-1 1,0 1-1,1 1 0,0-1 0,1 1 1,-1 0-1,10-7 14,-15 15-14,-1-1 1,0 1-1,1-1 1,-1 1-1,1-1 1,-1 1-1,1 0 1,-1-1-1,1 1 1,-1 0-1,1 0 1,-1 0-1,1 1 1,-1-1-1,1 0 1,-1 0-1,1 1 1,-1-1-1,1 1 1,-1-1-1,1 1 1,-1 0-1,0 0 1,1-1-1,-1 1 1,0 0-1,0 0 1,1 1 13,2 1-12,0 1 1,0 0-1,0 0 1,0 0-1,-1 0 1,1 0-1,0 4 12,8 9-101,0 0 0,1 0-1,1-1 1,7 6 101,-11-12 37,-3-3-29,0 0-1,1-1 1,0 1-1,0-2 1,0 1-1,1-1 1,0 0-1,0-1 1,0 0-1,5 1-7,-8-3 34,0-1 0,0 0 0,0 0 0,0 0 0,0-1 0,1 0 0,-1 0 0,0 0 0,0-1 0,0 0 0,0 0 0,0-1 0,0 1 0,0-1 0,0-1 0,-1 1 0,1-1 0,0 0-34,2-2 12,0-1 0,-1 0-1,1 0 1,-1-1 0,-1 0 0,1 0-1,-1 0 1,0-1 0,-1 0 0,0 0-1,1-3-11,13-27 92,-3-1 0,-1-1 0,0-9-92,-11 38-36,6-25 60,-7 23-50,1 0 0,1 0 0,0 0-1,0 0 1,1 1 0,3-4 26,-6 12-55,0-1 0,0 1 0,0 0 0,1 0 0,-1 0 0,5-2 55,-6 4-7,0 1 0,1 0 0,-1-1 0,0 1 0,1 0 0,-1 1 0,1-1 1,0 0-1,-1 1 0,1-1 0,-1 1 0,1 0 0,0 0 0,0 0 7,9-1-84,-10 1 100,0 0 0,0 0 0,0 0 0,0 0 0,0 0-1,0 0 1,0 0 0,0 1 0,0-1 0,-1 1 0,1 0 0,0-1 0,0 1-16,1 1-9,1 0-1,-1 0 1,0 0-1,0 0 1,-1 0-1,1 1 1,0-1 0,-1 1-1,0 0 1,1 0-1,-1 0 1,0 0-1,0 0 10,4 9 75,0 0-1,-1 0 0,0 1-74,9 22 97,-8-23 46,-6-9-145,1-1 1,0 0-1,0 0 0,0 0 0,0 0 0,0 0 0,0 0 1,0 0-1,1-1 0,-1 1 0,1 0 0,-1-1 0,1 1 1,1 0 1,2 3 41,-5-4-33,0-1 0,0 0 0,0 0 0,0 1 0,1-1 0,-1 0 0,0 0 0,0 0 0,0 1 1,1-1-1,-1 0 0,0 0 0,0 0 0,0 1 0,1-1 0,-1 0 0,0 0 0,0 0 0,1 0 0,-1 0 0,0 0 0,1 1 0,-1-1 0,0 0 0,0 0 0,1 0 0,-1 0 0,0 0 0,1 0 0,-1 0 0,0 0 0,0 0 0,1-1 0,-1 1 0,0 0 0,1 0 0,-1 0 0,0 0 0,0 0 0,1 0 0,-1-1 0,0 1-8,2-1 35,0 0-1,0-1 1,0 1-1,0-1 1,0 0-1,-1 1 1,1-1-1,-1 0 1,1 0-1,-1 0 1,0 0 0,0 0-1,1-2-34,13-31 261,2-2-211,-10 24-101,-1 0 1,-1-1-1,2-4 51,10-36 127,8-14-127,-2 6 172,-20 54-228,0 0 1,1 0-1,-1 0 0,2 0 0,-1 1 1,1 0-1,0 0 0,0 0 1,1 0 55,-4 6-21,0-1 0,1 1 1,-1 0-1,0 0 0,0 0 1,0 1-1,1-1 1,-1 0-1,0 1 0,1 0 1,-1-1-1,1 1 0,-1 0 1,0 0-1,1 0 1,-1 1-1,1-1 0,-1 1 1,0-1-1,1 1 0,-1 0 1,0 0 20,6 1-21,0 1-1,0 1 1,-1-1 0,1 1 0,3 3 21,57 38 165,16 5-165,-68-42 21,-1-1 1,1-1-1,1 0 0,-1-1 1,2 0-22,-13-4 51,1 0 1,-1-1 0,0 0 0,1 0-1,-1 0 1,1-1 0,-1 0 0,0 0-1,0 0 1,1-1 0,-1 1 0,0-1-1,0 0 1,0-1 0,-1 1 0,1-1-1,-1 0 1,1 0 0,-1-1 0,0 1-1,0-1 1,0-1-52,11-11 82,-1-1-1,-1 0 1,0-1-1,8-16-81,-15 23-56,40-70 303,-25 40-230,2 2 1,7-6-18,-6 11-117,2 2 0,19-17 117,-16 26 5,-28 22-165,-1 1 75,0 0 138,0 0-21,0 0-53,0 0 15,0 0 97,0 1-78,0-1 1,-1 1-1,1-1 1,-1 1-1,1 0 1,-1-1-1,1 1 0,-1-1 1,1 0-1,-1 1 1,1-1-1,-1 1 1,0-1-1,1 0 0,-1 0 1,0 1-1,1-1 1,-1 0-1,0 0 1,1 0-1,-1 1 1,0-1-1,1 0 0,-1 0 1,0 0-1,0 0 1,1-1-1,-1 1-13,-5 1 35,-29 5 290,0-1 0,-13 0-325,21-3 173,-15 5-173,-19 3 147,5-9-105,30-2 23,19 2-131,6-1 37,1 1-1,-1-1 1,1 0-1,-1 0 1,1 0-1,-1 0 1,0 0-1,1 0 1,-1 0-1,1 0 1,-1 0-1,0 0 1,1 0-1,-1 0 1,1 0-1,-1 0 1,1-1-1,-1 1 1,1 0-1,-1 0 1,1-1-1,-1 1 30,0-1-165,2 1 90,2 0 52,-1 0-1,0 0 1,0 0-1,0 0 1,0-1-1,0 1 1,0-1 0,0 0-1,0 1 1,1-2 23,10-1-91,2 3 74,0 0-1,0-2 1,0 0 0,7-2 17,38-5 105,-39 7-22,0-2 1,11-3-84,70-12 26,-97 17-35,1 1-1,-1 0 1,1 0-1,0 1 1,3-1 9,-7 1-9,0 1 0,0-1 0,0 0 0,0 0 0,0 1 0,-1-1 0,1 1 0,0 0-1,0-1 1,0 1 0,-1 0 0,1 0 0,0 0 0,-1 0 0,1 1 0,0-1 9,-2 0 9,1 1 0,-1-1 0,0 0 0,0 0 0,1 0 0,-1 0 0,0 0 0,0 0 0,0 0 0,0 0 0,-1 1 0,1-1 0,0 0 0,0 0 0,-1 0 0,1 0 0,0 0 0,-1 0 0,0 1-9,1-1 5,-7 13 90,1 1 0,-2-2 0,0 1 0,-1-1 1,0 0-96,-23 36 303,20-28-268,0 1 1,1 1 0,2 0-1,0 1 1,1-1-1,1 4-35,2-4-82,3-15 66,0-1 0,1 1 1,0 0-1,0 0 0,0 0 1,1 0-1,1 0 0,-1 2 16,2-6-274,-1 1-1,1-1 0,0 1 1,0-1-1,0 1 0,0-1 1,3 3 274,6 13-6899,-11-20 6821,0 0-1,0 0 1,0 0-1,0 0 1,0 0 0,0 0-1,0 0 1,0 0-1,0 0 1,0 0 0,0 0-1,0 0 1,0 0-1,0 1 1,0-1-1,0 0 1,0 0 0,0 0-1,0 0 1,0 0-1,0 0 1,0 0 0,-1 0-1,1 0 1,0 0-1,0 0 1,0 0 78,-8-13-2352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30.0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0 324 2560,'1'-1'59,"-1"0"-1,0 0 1,0 0 0,0 0-1,1 0 1,-1 0 0,0 0-1,1 0 1,-1 0 0,1 0-1,-1 0 1,1 1 0,0-1-1,-1 0 1,1 0 0,0 0-1,-1 1 1,1-1 0,0 0-1,0 1 1,0-1 0,1 0-59,26-12 276,-24 12-202,0-1 0,0 1 0,-1-1 0,1 0 0,0 0 0,-1 0 0,3-2-74,-4 2-286,-2 2 442,1-1-1,0 1 0,-1-1 0,1 1 0,-1-1 0,1 1 0,0-1 0,-1 0 1,0 1-1,1-1 0,-1 0 0,1 1 0,-1-1 0,0 0 0,1 1 0,-1-1 0,0 0 1,0 0-1,0 1 0,1-1 0,-1 0 0,0 0 0,0 0 0,0 1 0,0-1 1,0 0-1,0 0 0,-1 0 0,1 1 0,0-2-155,-1 0 219,0-1-1,0 1 1,0-1 0,-1 1-1,1-1 1,-1 1-1,0-1 1,1 1 0,-1 0-1,-1 0-218,3 1 15,-1 1 0,1-1 0,-1 1 1,1 0-1,-1 0 0,1-1 0,-1 1 0,1 0 0,-1 0 0,0 0 0,1 0 0,-1 0 0,1-1 0,-1 1 0,0 0 0,1 0 0,-1 1 0,1-1 0,-1 0 1,0 0-16,0 0-7,0 1 0,-1-1 0,1 1 0,0 0 0,0 0 0,-1-1 1,1 1-1,0 0 0,0 0 0,0 0 0,0 0 0,0 1 7,-1-1-15,1 1 0,-1 0 0,1 0-1,-1 0 1,1 0 0,0 0-1,0 0 1,0 1 0,0-1 0,0 0-1,1 1 1,-1-1 0,1 0 0,-1 1-1,1-1 1,0 1 0,0-1 0,0 0-1,0 1 1,0-1 0,1 1 0,-1-1-1,1 0 1,-1 1 0,1-1 0,0 0 15,0 0 10,0 0 0,0 0 0,1 0 0,-1 0 0,0-1 0,1 1 0,-1-1 0,1 1 0,-1-1 0,1 1 0,0-1 0,0 0 0,0 0 0,0 0 0,0 0 0,0 0 0,0 0 0,0-1 0,0 1 0,0-1 0,0 1 0,0-1 0,0 0 0,0 0 0,1 0 0,-1 0 0,0 0 0,0 0 0,1-1-10,2 0 26,1 0 0,-1 0 0,0-1 0,0 0 0,0 0 0,-1 0-1,1 0 1,0-1 0,-1 0 0,0 0 0,1 0 0,-1-1 0,-1 1 0,1-1 0,0 0 0,-1 0 0,0 0 0,0 0 0,0-1 0,1-2-26,5-10 149,-2 0 0,0 0 0,-1 0 0,-1-1 0,1-4-149,-5 17 65,0-1 1,0 0 0,-1 0-1,0 0 1,0 0 0,0 0-1,-1-4-65,-1-15 175,2 24-170,0 1 1,0-1-1,0 1 0,0 0 0,0-1 0,0 1 0,0-1 0,0 1 1,0-1-1,0 1 0,0-1 0,0 1 0,-1 0 0,1-1 0,0 1 1,0-1-1,0 1 0,-1 0 0,1-1 0,0 1 0,-1-1-5,-6 3 54,5-1-83,0 1 1,0 0 0,0 0-1,0 0 1,0 0-1,1 0 1,-2 2 28,-11 21-57,2 1 0,1 0 0,-7 24 57,1-3-69,16-44 66,0 0 1,0 0-1,0 0 0,1 0 1,0 1-1,-1-1 0,1 2 3,0-4 4,0-1 0,0 1-1,0-1 1,0 1 0,0-1-1,0 0 1,0 1 0,0-1 0,1 1-1,-1-1 1,0 1 0,0-1-1,0 1 1,1-1 0,-1 1 0,0-1-1,0 0 1,1 1 0,-1-1-1,0 1 1,1-1 0,-1 0 0,0 0-1,1 1 1,-1-1 0,1 0-1,-1 1 1,1-1 0,-1 0 0,0 0-1,1 0 1,-1 0 0,1 1-1,-1-1 1,1 0 0,-1 0 0,1 0-1,-1 0 1,1 0 0,-1 0-1,1 0 1,-1 0 0,1 0 0,-1-1-1,1 1 1,-1 0 0,1 0-1,-1 0 1,1 0 0,-1-1 0,1 1-4,2-2 25,0 0 1,0 1-1,0-1 1,0-1-1,0 1 1,-1 0 0,1-1-1,-1 1 1,1-1-1,1-2-25,0-1 48,1-1 0,-1 1 0,-1-1 1,3-5-49,1-5 82,-2 0 0,0 0 0,0-1 1,-2 0-1,0 0 0,-1 1 1,-1-18-83,-1 32 40,0 0 1,0 0 0,0-1 0,0 1 0,-1 0 0,1 0 0,-1 0 0,0 0 0,0 0-1,0 0 1,0 0 0,-1-1-41,2 4 3,0 0-1,-1 0 1,1-1-1,0 1 0,0 0 1,0 0-1,-1-1 1,1 1-1,0 0 1,0 0-1,-1 0 0,1 0 1,0-1-1,-1 1 1,1 0-1,0 0 1,-1 0-1,1 0 1,0 0-1,0 0 0,-1 0 1,1 0-1,0 0 1,-1 0-1,1 0 1,0 0-1,-1 0 1,1 0-1,0 0 0,-1 0-2,-10 7-88,-9 12-131,11-6 129,1 0 1,0 1 0,1 0 0,0 0 0,1 0 0,1 1 0,0 0 0,1 0 0,0 1 0,0 12 89,3-27 2,1 0 1,0 1-1,0-1 1,0 1 0,0-1-1,0 1 1,0-1-1,0 1 1,1-1-1,-1 1 1,0-1-1,1 1 1,-1-1-1,1 0 1,0 1-1,-1-1 1,1 0-1,0 1 1,0-1-1,0 0 1,0 0-1,0 0 1,0 0-1,0 0 1,0 0 0,0 0-1,0 0 1,2 0-3,-1 0 21,-1 0 0,1-1 0,0 1 0,0-1 0,-1 0 0,1 0 0,0 0 0,0 1 0,0-2 0,-1 1 0,1 0 0,0 0 0,0 0 0,-1-1 0,1 1 0,0-1 1,0 0-1,-1 1 0,1-1 0,-1 0 0,1 0 0,-1 0 0,1 0 0,-1 0-21,3-3 50,0 1 1,-1-1 0,0 0-1,0 0 1,0 0-1,0 0 1,-1 0 0,1-1-1,-1 1 1,0-1-1,0 0 1,-1 1-1,0-1 1,0 0 0,0 0-1,0 0 1,-1 0-1,1-1-50,-1-7 72,0 0-1,0 0 0,-1 0 1,-1 1-1,0-1 1,-3-8-72,4 17-9,0 1 0,-1-1 0,1 1 1,0 0-1,-1 0 0,0 0 0,0-1 1,0 2-1,0-1 0,0 0 1,-1 0-1,1 1 0,-1-1 0,0 1 9,2 1-14,-1 0-1,1 0 1,0 1-1,-1-1 0,1 1 1,-1-1-1,1 1 1,-1-1-1,1 1 0,-1 0 1,1 0-1,-1 0 1,1 0-1,-1 0 0,1 0 1,-1 0-1,1 0 1,-1 1-1,1-1 0,-1 0 1,1 1-1,-1 0 1,1-1-1,-1 1 0,1 0 1,0-1-1,0 1 1,-1 0-1,1 0 0,0 0 1,0 0-1,0 1 0,0-1 1,0 0 14,-5 5-51,1 1 0,0-1 1,1 1-1,0 0 0,0 0 1,0 1-1,1-1 0,0 1 0,0 0 1,1 0 50,-3 12-68,0 0 1,2 1 0,-1 9 67,3-27-7,1 1 1,-1-1 0,1 1 0,0-1 0,0 1 0,1-1-1,-1 1 1,0-1 0,1 1 0,0-1 0,0 1-1,0-1 1,0 0 0,1 0 0,-1 1 0,1-1 0,0 0-1,0 0 1,2 1 6,-4-3 10,1 0-1,0-1 1,-1 1-1,1-1 1,0 1-1,0-1 1,-1 1-1,1-1 1,0 0-1,0 1 1,0-1-1,0 0 1,-1 0-1,1 1 1,0-1-1,0 0 1,0 0-1,0 0 0,0 0 1,0 0-1,-1 0 1,1 0-1,0-1 1,0 1-1,0 0 1,0 0-1,0-1 1,-1 1-1,1-1 1,0 1-10,1-1 35,-1 0-1,1 0 1,-1 0 0,0 0-1,1 0 1,-1-1 0,0 1 0,0 0-1,1-1 1,-1 1 0,0-1-1,0 1 1,0-1-35,4-13 75,0 1 0,-1-1-1,-1 1 1,0-1 0,-1 0-1,0 0 1,-1-1 0,-1 1-1,-1 0 1,0 0 0,-1 0-1,-2-8-74,3 17-37,-1-1 0,0 1-1,0-1 1,0 1-1,-3-4 38,5 8-22,-1 1 0,0 0-1,1 0 1,-1 0 0,0 0-1,0 0 1,0 0 0,1 1-1,-1-1 1,0 0 0,0 0-1,0 0 1,0 1 0,-1-1-1,1 1 23,0-1-14,0 1 0,1 0 0,-1 0 0,0 0 0,0 0 0,0 0 0,0 0 0,1 0 0,-1 0 0,0 1 0,0-1 0,0 0 0,0 0 0,1 1 0,-1-1 0,0 0 0,0 1 0,1-1 0,-1 1 0,0-1 0,1 1 0,-1-1 0,0 1 0,0 0 14,-3 4-71,1 1 0,-1-1 0,1 0 0,0 1 0,0 0 0,0 0 0,1 0 1,0 0-1,-1 6 71,-1-1-61,2-2-161,-1 0 0,1 1 0,0-1 0,1 1 0,0 0 0,0-1 0,1 1-1,1 0 1,0-1 0,0 1 0,1 2 222,9 22-3530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31.80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233 75 2720,'-2'-1'93,"1"1"1,0-1-1,1 0 1,-1 0-1,0 1 1,0-1-1,0 0 1,0 0-1,1 0 1,-1 0 0,0 0-1,1 0 1,-1 0-1,1 0 1,-1-1-94,-17-14 138,3 3 1669,12 9-1480,-1 0 0,0 1 0,0 0 0,0-1 0,0 2-1,-5-3-326,8 4 23,-1 1 0,1-1-1,-1 1 1,0-1-1,1 1 1,-1 0 0,0 0-1,0-1 1,1 1-1,-1 1 1,0-1 0,1 0-1,-1 0 1,0 1-1,1-1 1,-1 1 0,0-1-1,1 1 1,-1 0-1,1-1 1,-1 1-1,1 0 1,-1 0-23,-1 1-4,0 1 0,0-1 0,1 1-1,-1-1 1,1 1 0,-1 0 0,1 0 0,0 0 0,0 0-1,0 0 1,1 1 0,-1-1 0,1 0 0,0 1 0,0-1 0,0 1-1,0-1 1,1 1 0,-1 0 0,1-1 0,0 1 0,0 0-1,0-1 1,0 1 0,1 0 0,0 0 4,0 0 6,-1 0 0,1 0 0,0 0 0,1 0 0,-1 0 0,1 0 1,0-1-1,0 1 0,0-1 0,0 1 0,1-1 0,-1 0 0,1 0 0,0 0 0,0 0 0,0 0 0,0-1 1,0 1-1,1-1 0,-1 0 0,1 0 0,0 0 0,2 0-6,-2-1 48,0 0 1,0-1-1,0 1 0,1-1 0,-1 0 0,0 0 1,0-1-1,1 1 0,-1-1 0,0 0 1,0 0-1,0 0 0,0-1 0,0 1 1,0-1-1,-1 0 0,1 0 0,0 0 1,-1-1-1,0 1 0,1-1 0,-1 0 1,0 0-1,0 0 0,-1 0 0,1-1 0,-1 1-48,1 0 41,-1 0 0,0 1 0,-1-1-1,1 0 1,0 0 0,-1 0 0,0-1-1,0 1 1,0 0 0,0 0 0,0-1-1,-1 1 1,1 0 0,-1-1 0,0 1-1,0-1 1,0 1 0,0 0 0,-1-1-1,1 1 1,-1 0 0,0-1 0,0 1-1,0 0 1,-1 0 0,1 0 0,-1 0-1,0 0 1,1 0 0,-1 0 0,0 1-1,-1-1 1,1 1 0,-1-1-41,1 1 11,0 0-1,-1 0 1,1 0-1,-1 0 1,0 1-1,0-1 1,1 1-1,-1 0 1,0 0-1,0 0 1,0 0-1,0 0 1,0 1-1,-1-1 1,1 1-1,0 0-10,-2 0-19,-1 0 0,1 1 0,0-1 0,0 1 0,0 1 0,0-1 0,1 1 0,-1 0 0,-3 1 19,-7 5-53,1 1 1,0 1-1,0 0 0,0 1 0,-5 6 53,14-13-14,1 0-1,-1 0 0,1 1 0,0-1 0,1 1 1,-1 0-1,1 0 0,0 0 0,0 0 1,0 0-1,1 1 0,0-1 0,0 2 15,2-7 0,0 1 0,0-1-1,0 1 1,0-1-1,0 1 1,0-1 0,0 1-1,0-1 1,0 1-1,0-1 1,0 1 0,0-1-1,0 1 1,1-1 0,-1 0-1,0 1 1,0-1-1,1 1 1,-1-1 0,0 1-1,1-1 1,-1 0-1,0 1 1,1-1 0,-1 0-1,0 1 1,1-1 0,-1 0-1,1 0 1,-1 1-1,1-1 1,-1 0 0,1 0-1,-1 0 1,1 0-1,-1 1 1,1-1 0,-1 0-1,1 0 1,-1 0 0,1 0-1,-1 0 1,1 0-1,-1 0 1,3 0 67,0 0-1,0 0 1,-1-1-1,1 1 0,0 0 1,0-1-1,1 0-66,5-3 169,0 0 0,0-1 0,0 0 0,-1-1 0,0 0 0,0 0 0,-1 0 0,0-1 0,4-4-169,2-4 95,-1 0-1,0-1 0,-1-1 1,2-5-95,-12 22 4,-1-1 1,1 0-1,-1 0 0,1 0 1,-1 0-1,0 1 0,1-1 0,-1 0 1,0 0-1,0 0 0,0 0 1,0 0-1,0 0 0,0 0 1,0 0-1,0 0-4,-4 0-2,-3 7-118,0 0-248,1 1 0,1 1 0,-1-1 0,0 3 368,5-8-214,-1 1 0,1-1 0,0 0 0,0 1 0,0 0 0,1-1 0,-1 1 0,1-1 0,-1 1 0,1 0 0,0-1 0,0 1 0,0 0 0,0 0 0,0-1 0,1 1 0,-1 0 214,12 26-4186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4:32.2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60 3 1472,'-8'-2'529,"7"2"-386,0 0 0,0 0 0,0 0 0,0 0 0,0 0 0,0 0 1,0 0-1,0 0 0,0 0 0,0 0 0,0 0 0,1 1 0,-2-1-143,-23 9 2741,24-9-2623,1 0-28,0 0-48,-1 0 0,0 0 0,1 0 0,-1 0 0,0 0 0,1 0 0,-1 1 0,0-1 0,1 0 0,-1 0 0,0 1 0,1-1 0,-1 0 0,1 1 0,-1 0-42,-1 4-2101,3-4 1967,-1-1 1,0 1-1,1 0 1,-1 0-1,0-1 1,1 1-1,-1 0 1,1-1-1,0 1 1,-1-1-1,1 1 1,-1-1-1,1 1 1,0-1-1,-1 1 1,1-1 0,0 1-1,0-1 1,-1 0-1,1 1 1,0-1 133,19 1-1068,-11-1 971,0 0-346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41.7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336 93 2144,'0'-1'27,"0"1"0,0 0 0,0 0 0,0-1 0,0 1 0,0 0 0,0-1 0,0 1 0,0 0 0,0 0 0,0-1 0,0 1 0,0 0 0,-1 0 0,1-1 1,0 1-1,0 0 0,0 0 0,0-1 0,-1 1 0,1 0 0,0 0 0,0 0 0,-1 0 0,1-1 0,0 1 0,0 0 0,-1 0 0,1 0 0,0 0 0,0 0 0,-1 0 0,1 0 0,0 0-27,-14 1 1081,12 0-851,-1 0-1,1 0 0,0 0 0,0 0 1,-1 0-1,1 0 0,0 1 1,0-1-1,0 1 0,0 0-229,-5 9 339,0 1 0,1-1-1,0 1 1,1 1 0,-3 7-339,-4 20-415,0 5 415,2-3 22,0-3 60,3-9 32,-2 0 0,-5 8-114,-6 11 446,-3 2-446,13-32 138,0-1 0,-2-1-1,1 0 1,-6 4-138,2-3 14,3-3 90,0-1 0,-1 0-1,-4 1-103,10-11-16,7-3 64,0-1 32,3-4 320,7-13-425,-1 0 1,0 0-1,2-10 25,10-29-76,-3 0 1,6-39 75,-5 20 60,12-67 239,-26 122-381,-3 16 81,-1 0 1,0 0-1,0-1 1,0 1-1,-1 0 0,1-1 1,-1 3 4,0 0 1,0 0-1,1 0 0,-1-1 0,1 1 0,0 1 0,-1-1 0,1 0 0,0 0 0,0 0 0,0 0 0,0 1 0,0-1 0,2-1-4,22-21-314,-18 18 283,1-1 38,0-1 1,0 0-1,2-4-7,-5 7-29,0 0 0,0 0 1,0 1-1,1 0 1,1-2 28,19-14 73,-8 4 290,-17 15-192,-1 1 15,0 0-111,0 0-182,0 16 214,2-11-59,-1 0 0,1 0 0,0-1 1,0 1-1,1-1 0,2 5-48,9 15 148,5 17-111,-10-25-5,-1 1 1,1 5-33,42 152-161,-27-86-14,4 3 175,24 42 416,-50-127-525,0 0 0,0 0 1,-1 0-1,0 0 0,0 0 0,-1 0 1,1 1-1,-1-1 0,-1 0 1,1 0-1,-1 0 0,0 0 0,-1 4 109,-2 8-2490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43.94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224 738 1312,'0'0'27,"1"0"1,-1 0-1,0 0 1,0 0-1,0 0 1,0 0 0,0 0-1,0 0 1,0 0-1,0 0 1,0 1-1,0-1 1,0 0-1,0 0 1,0 0-1,0 0 1,0 0-1,0 0 1,0 0-1,0 0 1,0 0-1,0 1 1,0-1-1,0 0 1,0 0-1,0 0 1,0 0-1,0 0 1,0 0-1,0 0 1,0 0-1,0 0 1,0 0-1,0 1 1,0-1-1,0 0 1,0 0-1,-1 0-27,1 0 294,0 0 255,0 0-69,-8-8 1573,8 5-2106,1-1-62,6-4 54,-6 8 96,-1 0 0,1-1-1,-1 1 1,1 0 0,-1-1 0,1 1 0,-1-1 0,1 1 0,-1 0-1,0-1 1,1 1 0,-1-1 0,0 0 0,1 1 0,-1-1 0,0 1-1,0-1 1,0 1 0,1-1 0,-1 1 0,0-1-35,-7-6 1439,6 7-1343,-1-1 0,1 1 0,0-1 0,0 0-1,0 0 1,0 0 0,0 0 0,0 1 0,0-1 0,0-1 0,0 1-96,1-2 95,-1 0-1,1 0 1,-1 1-1,1-1 1,0 0-1,0 0 0,1 0 1,-1 0-1,0 0 1,1 0-1,0 0 0,0-2-94,1-1 83,-1-5-65,0-1-1,0 0 0,-1 0 0,-1-10-17,-1-9-10,4 4 331,3-23-321,-2 24 351,0-24-351,-1 15 35,1 1 0,2-1-35,3-48 63,-5 48-67,-1 20-18,-1 0 1,-1 1-1,0-1 1,-2-10 21,0 3 13,2 19-14,0 0 0,0 0 1,0 1-1,0-1 0,-1 0 1,1 0-1,-1 0 0,0 0 1,0 0-1,0 1 0,0-1 1,0 0-1,-1 1 0,1-1 0,-1 1 1,1-1-1,-1 1 0,0 0 1,-1-1 0,-3-4-241,3 5 47,-5 6 5,8-4 183,0 1 0,0-1 0,0 1-1,-1 0 1,1-1 0,0 1 0,0-1 0,0 1 0,0 0 0,0-1 0,0 1 0,0-1 0,0 1 0,0 0 0,0-1 0,0 1 6,1 1-10,-4 91-142,0-32 624,3 8-472,0-8 135,-1-40-113,1 0 0,1 0 1,1 0-1,2 9-22,-1-17-47,-2 0-1,1 10 48,-1-11-4,0-1 0,0 1 0,2 4 4,0-4 63,-1 1-1,0 11-62,2 11 169,-3-29-147,0-4-17,0 0 1,0 1 0,0-1 0,-1 0 0,1 1 0,-1-1 0,0 0-1,0 1 1,0 0-6,0-2-32,0-1 0,0 0 0,0 0 1,0 0-1,0 0 0,0 1 0,0-1 0,-1 0 0,1 0 0,0 0 0,0 0 0,0 1 0,0-1 0,0 0 0,0 0 0,-1 0 0,1 0 0,0 0 0,0 0 0,0 0 0,0 0 0,-1 1 0,1-1 0,0 0 1,0 0-1,0 0 0,-1 0 0,1 0 0,0 0 0,0 0 0,0 0 0,-1 0 0,1 0 0,0 0 0,0 0 0,0 0 0,0 0 0,-1 0 0,1-1 0,0 1 0,0 0 0,0 0 0,-1 0 0,1 0 0,0 0 1,0 0-1,0 0 0,0-1 32,-13-9-1169,-9-18 146,22 27 1026,-4-3 18,-1-1 0,1 0 0,-1 1 0,1 0 0,-1 0 0,0 0 1,-1 1-1,1 0 0,-1 0 0,1 0 0,-1 1 0,-1-1-21,-2 0 154,-1 0-1,1 0 1,-1 1-1,0 1 1,0 0-1,0 0 1,-1 1-154,1-1 510,-1 1 0,1-2 0,-6-1-510,15 3 13,1 0 0,0 0-1,0 0 1,0 0 0,-1 0-1,1 0 1,0 0 0,0 0-1,0 0 1,0 0 0,-1 0-1,1 0 1,0 0 0,0 0-1,0 0 1,-1 0 0,1 0-1,0 0 1,0 0 0,0-1-1,0 1 1,0 0 0,0 0-1,-1 0 1,1 0 0,0 0-1,0-1 1,0 1 0,0 0-1,0 0 1,0 0 0,0 0-1,0-1 1,0 1 0,0 0-1,-1 0 1,1 0 0,0 0-1,0-1-12,7-4 222,12-4-38,-17 9-145,23-8 13,0 1 0,0 2 0,1 1 0,18-1-52,-30 4 165,19-2 131,14 2-296,-16 1 200,20-4-200,-38 3 93,0 1 0,11 0-93,3 1 140,-26-1 4,-3 0-126,0 1 0,0 0-1,0 0 1,0-1 0,0 1 0,0-1 0,0 0 0,0 0 0,0 1 0,0-1 0,-2-1-18,-42 2-126,0 1 0,0 3-1,-5 2 127,43-6 72,1 0-1,-1 0 0,1 0 1,-1-1-1,1 0 0,-1-1 1,1 0-1,-6-1-71,1-1-14,-1 1 0,0 0 0,0 1 0,0 1 1,-1 0 13,4 2-213,10-2 206,0 0 1,0 0-1,0 0 1,0 1-1,0-1 0,0 0 1,0 0-1,0 0 1,0 0-1,0 0 1,0 1-1,0-1 0,0 0 1,0 0-1,0 0 1,0 0-1,0 0 1,0 1-1,0-1 0,0 0 1,0 0-1,1 0 1,-1 0-1,0 0 1,0 1-1,0-1 0,0 0 1,0 0-1,0 0 1,0 0-1,0 0 0,1 0 1,-1 0-1,0 1 1,0-1 6,17 9-37,-3-6 133,1-1 0,-1 0 0,1-1 0,-1 0 0,1-1 0,-1-1 0,1 0 0,2-2-96,26-1-46,-1 1 1,20 2 45,-51 3-348,-6-1-964,-1 0-3503,-8-1 1413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45.22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247 101 2144,'-1'-1'38,"1"1"0,0-1 0,0 0 0,0 1 1,0-1-1,0 1 0,0-1 0,0 0 0,0 1 0,0-1 0,0 0 0,0 1 1,0-1-1,0 1 0,0-1 0,1 0 0,-1 1 0,0-1 0,0 1 0,1-1 1,-1 1-1,0-1 0,1 1 0,-1-1 0,0 1 0,1-1 0,0 0-38,2-4 150,-3 5-98,0-1 0,0 1 0,0-1 1,1 1-1,-1-1 0,0 1 1,0-1-1,0 1 0,1-1 0,-1 1 1,0 0-1,1-1 0,-1 1 0,0-1 1,1 1-1,-1 0 0,1 0 1,-1-1-1,0 1 0,1 0 0,-1-1 1,1 1-1,-1 0 0,1 0-52,-1 0 1232,-7-4 260,5 3-1368,1 1-1,0-1 1,0 1 0,0-1-1,-1 1 1,1 0 0,0-1 0,-1 1-1,1 0 1,0 0 0,-1 0-1,1 0 1,0 0 0,-1 0-1,0 1-123,-22 5 358,9-2 213,2-2-132,9-2-370,1 1 0,-1-1 0,1 1-1,0 0 1,-1 0 0,1 0 0,0 0-1,-1 1 1,1-1 0,0 1 0,0 0 0,0 0-1,-1 1-68,0 1 38,-1 0-1,2 0 0,-1 1 0,0-1 0,1 1 1,0 0-1,0 0 0,0 1-37,2-4-7,0 0 1,0 1-1,0-1 0,0 1 1,1-1-1,-1 1 0,1-1 0,0 1 1,0-1-1,-1 1 0,2-1 1,-1 1-1,0-1 0,1 1 1,-1 0-1,1-1 0,-1 0 1,1 1-1,1 0 7,2 6 32,0 0 0,1 0 0,1-1-1,-1 0 1,1 0 0,0-1 0,4 4-32,-8-9 11,1 0 0,-1 0 0,0 0 0,1 0 0,0 0-1,-1-1 1,1 1 0,0-1 0,0 0 0,-1 0 0,1 0 0,0 0 0,0 0 0,0-1 0,0 1 0,1-1 0,-1 0 0,0 0-1,0 0 1,0 0 0,0 0 0,0-1 0,0 1 0,0-1 0,3-1-11,4-3 25,-1-1-1,1 0 1,-1 0 0,0-1-1,0 0 1,-1-1 0,0 0-1,2-4-24,-6 9 12,-1-1-1,1 0 0,-1 0 1,0 0-1,-1-1 0,1 1 0,-1-1 1,0 1-1,0-1 0,0 0 1,0 0-12,-2 1 33,1 1 1,-1 0-1,0-1 1,0 1-1,0-1 1,0 1 0,0 0-1,-1-1 1,1 1-1,-1 0 1,0-1-1,0 1 1,0 0-1,-1 0 1,1 0 0,-3-3-34,1-1 51,-1 1 1,0 0 0,-1 0 0,1 0 0,-1 0-1,-1 1 1,1 0 0,-1 0 0,1 0 0,-2 0-1,1 1 1,0 0 0,-1 1 0,-5-3-52,6 3-2,-1 0 1,1 1 0,-1 0-1,0 0 1,0 0-1,0 1 1,0 0 0,0 1-1,0-1 1,0 1-1,0 0 1,0 1-1,0 0 1,0 0 0,-3 1 1,0 1-80,0 0-1,0 0 1,0 1 0,0 1 0,1-1 0,-9 7 80,14-9-18,0 1-1,0 0 0,0 0 1,1 0-1,-1 1 0,1-1 1,0 1-1,0 0 0,0 0 1,0 0-1,1 0 1,0 0-1,0 0 0,0 1 1,0-1-1,0 5 19,1-6-22,1 1 0,0 0 0,0-1 0,0 1 0,0 0 0,1 0 0,-1-1 0,1 1 0,0-1 0,0 1 0,1-1 0,-1 1 0,1-1 1,-1 0-1,1 0 0,0 1 0,0-1 0,1 0 0,1 1 22,3 4-8,1 0 0,-1 0 0,2-1 1,-1-1-1,1 1 0,1 0 8,-6-5 13,0 0 0,0 0-1,0 0 1,0 0 0,1-1 0,-1 0 0,0 0-1,1 0 1,-1 0 0,1-1 0,-1 1-1,1-1 1,-1 0 0,1-1 0,-1 1 0,0-1-1,1 0 1,0 0-13,5-2 75,-1 0-1,0-1 1,0 0-1,0-1 1,0 0-1,-1 0 1,6-5-75,-11 7 43,1 0 1,-1-1-1,0 1 1,0-1-1,0 0 1,0 0-1,-1 0 0,0 0 1,0 0-1,0 0 1,0-1-1,0 1 1,-1 0-1,0-1 1,0 0-1,0 1 0,-1-1 1,1 0-1,-1-4-43,0 6 1,0-1-1,0 0 0,-1 1 0,1-1 1,-1 1-1,0-1 0,0 1 0,0-1 1,0 1-1,-1-1 0,1 1 0,-1 0 1,0 0-1,0 0 0,0 0 0,0 0 1,0 0-1,-1 1 0,1-1 0,-1 1 1,0-1-1,0 1 0,0 0 0,0 0 1,0 0-1,-1 0 0,1 1-25,-1 1 0,1-1 0,-1 0 0,1 1 0,-1 0 0,1 0 0,-1 0 0,1 0 0,-1 1 0,1-1 0,0 1 0,-1 0 0,1 0 1,0 0-1,-1 0 0,1 1 0,-2 0 25,-8 5-76,1 0 1,-1 1-1,-6 5 76,10-6-39,0 1 0,0 0 0,0 0 0,0 2 39,7-8-100,0 0 0,0 1 1,0-1-1,0 1 0,0 0 1,1 0-1,-1 0 0,1-1 1,0 1-1,0 0 1,0 1-1,0-1 0,0 0 1,1 0-1,0 0 0,-1 0 1,1 3 99,6 13-768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50.5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1 123 2144,'30'-28'2775,"-21"19"-2062,-6 4-489,-3 4-215,1 0 0,-1 1 0,1-1 0,-1 0 0,0 1 0,1-1 0,-1 1 0,1-1 1,-1 1-1,1-1 0,-1 1 0,1-1 0,0 1 0,-1 0 0,1-1 0,0 1 0,-1-1-9,1 1-80,-1 0 16,0 22-170,1-19 233,-1-3 1,0 1 1,0 0-1,0 0 1,0 0-1,1-1 1,-1 1-1,0 0 1,0 0-1,0 0 1,-1-1-1,1 1 1,0 0-1,0 0 0,0-1 1,0 1-1,-1 0 1,1 0-1,0-1 1,-1 1-1,1 0 1,-1-1-1,1 1 1,-1 0-1,1-1 0,-1 1 0,0 0 48,1-1 11,0 0 64,0 0-49,6-12-4,0 5-19,-1-1 0,1 0 0,-1-1 1,-1 1-1,2-4-51,-6 12 12,0 0-1,0 0 1,0 0 0,0-1 0,0 1-1,0 0 1,0 0 0,0 0 0,0 0-1,-1 0 1,1 0 0,0 0 0,0 0-1,0 0 1,0 0 0,0 0 0,0 0-1,0 0 1,0 0 0,0 0 0,0 0-1,0 0 1,0 0 0,0 0 0,0 0 0,0 0-1,0 0 1,0-1 0,0 1 0,0 0-1,0 0 1,0 0 0,0 0 0,0 0-1,0 0 1,0 0 0,0 0 0,0 0-1,0 0 1,0 0 0,0 0 0,0 0-1,0 0 1,0 0 0,0-1 0,0 1-12,-7 8 276,-10 13-107,-30 43 279,46-63-440,1-1-1,-1 1 1,1-1-1,-1 1 0,1-1 1,-1 1-1,0-1 0,1 1 1,-1-1-1,1 1 1,-1-1-1,0 0 0,1 0 1,-1 1-1,0-1-7,-1-1 81,6-4-43,40-31-203,-19 16-51,-1-1-1,3-5 217,-21 20-298,0 1-1,0-1 0,1 1 1,-1 1-1,2-1 299,4-3-2901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52.1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130 112 1408,'-9'3'229,"2"-2"-100,-1 2 1,1-1-1,0 1 0,0 0 0,-1 1-129,6-3 53,1 0 0,0-1 0,-1 1 1,1 0-1,-1-1 0,1 1 0,-1-1 1,1 1-1,-1-1 0,1 0 1,-1 0-1,0 0 0,1 0 0,-1 0 1,1 0-1,-1 0 0,1 0 0,-1-1 1,1 1-1,-1 0 0,1-1 0,-1 0 1,1 1-1,-2-2-53,-2-1 198,0-1-1,0 1 1,0-1 0,0-1-1,-2-3-197,5 7-58,2 1 84,-1-1 0,1 1 1,0-1-1,-1 1 0,1 0 1,0-1-1,0 1 0,-1-1 1,1 1-1,0-1 1,0 1-1,0-1 0,0 0 1,-1 1-1,1-1 0,0 1 1,0-1-1,0 1 0,0-1 1,0 1-1,0-1-26,0 1 20,1 0 0,-1-1 1,0 1-1,0 0 0,0 0 0,0-1 0,0 1 0,0 0 1,1 0-1,-1 0 0,0-1 0,0 1 0,0 0 0,0 0 1,1 0-1,-1 0 0,0-1 0,0 1 0,1 0 0,-1 0 0,0 0 1,0 0-1,1 0 0,-1 0 0,0 0 0,0 0 0,1 0 1,-1 0-1,0 0 0,0 0 0,1 0 0,-1 0 0,0 0 1,0 0-1,1 0 0,-1 0 0,0 0 0,0 0 0,1 0 0,-1 0-20,3 2-29,1-1 0,-1 1-1,0 0 1,0 0 0,0 0-1,0 0 1,0 1-1,0-1 1,-1 1 0,2 1 29,-2-1-7,1 0 0,0-1 0,-1 1-1,1-1 1,0 0 0,0 0 0,0 0 0,0 0 0,1 0 7,-2-1 80,-2-1 5,0 0 11,0 0-79,1 0-1,-1 0 0,0 0 0,0 0 0,1 0 0,-1-1 0,0 1 0,0 0 0,1 0 0,-1 0 0,0 0 0,0 0 0,1 0 0,-1-1 0,0 1 0,0 0 0,0 0 0,1 0 0,-1 0 0,0-1 0,0 1 0,0 0 0,0 0 0,1-1 0,-1 1 0,0 0 0,0 0 0,0-1 0,0 1 0,0 0 0,0 0 0,0-1 0,0 1 0,0 0-16,-1-15 357,-9-16 131,10 29-459,-4-8-30,0 0-1,-1 0 1,0 0-1,0 1 0,-1 0 1,-1 0-1,-4-6 2,11 15-7,0 0 0,0 0 0,-1 0 0,1 0 0,0-1 0,0 1 0,0 0 0,0 0 0,0 0 0,0 0 0,0 0 0,0 0 0,-1 0 0,1 0 0,0 0 0,0 0 0,0 0 0,0 0 0,0-1 0,0 1-1,-1 0 1,1 0 0,0 0 0,0 0 0,0 0 0,0 0 0,0 0 0,0 0 0,-1 0 0,1 0 0,0 1 0,0-1 0,0 0 0,0 0 0,0 0 0,-1 0 0,1 0 0,0 0 0,0 0 0,0 0 0,0 0 0,0 0 7,-3 7-146,3 9 22,2-11 118,-1-1 0,1 1 0,-1-1 0,2 1 0,-1-1 0,0 0 0,1 0 0,0 1 0,0 0 6,32 34 148,-32-36-130,0 1-57,1-1-1,-1 1 0,1-1 1,-1 0-1,1 0 1,0-1-1,0 1 1,1-1-1,-1 0 1,0 0-1,1 0 0,0-1 40,7 0-1434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54.4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 7 640,'-5'3'180,"-1"1"0,1 0 0,-1-1 0,-1 4-180,-11 7 2075,18-14-1654,-1 0-366,1 0 0,0 0 0,0 0 1,0 0-1,0 0 0,0 0 0,0 0 0,-1 0 0,1 0 1,0 0-1,0 0 0,0 0 0,0 0 0,0 0 0,0 0 1,0 0-1,-1 0 0,1 0 0,0 0 0,0 0 1,0 0-1,0 0 0,0 0 0,0 0 0,0-1 0,0 1 1,0 0-1,-1 0 0,1 0 0,0 0 0,0 0 0,0 0 1,0 0-1,0 0 0,0-1 0,0 1 0,0 0 0,0 0 1,0 0-1,0 0 0,0 0 0,0 0 0,0 0 1,0-1-1,0 1 0,0 0 0,0 0 0,0 0 0,0 0 1,0 0-1,0 0 0,0 0 0,0-1 0,0 1 0,0 0-55,8-9 277,-7 7-248,1-1 1,0 1 0,0 0 0,0 0-1,0 0 1,1 0 0,-1 0 0,1 1-1,-1-1 1,1 1 0,-1-1-1,1 1 1,0 0 0,0 0 0,-1 0-1,3 0-29,-4 1-165,8 0 192,-4 2 129,0-1 1,0 1 0,0 0-1,0 1 1,1 0-157,13 5 374,-14-2-333,-4-4-39,-1-2-2,6 5 11,-1 0 1,1 0-1,0-1 0,0 0 1,1 0-1,-1 0 1,3 0-12,1 0-36,4 1 88,0 0 0,0 2 0,-1-1 0,1 2 0,2 2-52,-7-5 90,-9-5-85,17 7-70,-9-7 1032,-9 5-774,2-4-169,-1-1 0,0 0-1,0 1 1,0-1 0,0 1-1,0-1 1,0 0 0,0 1-1,0-1 1,0 1 0,-1-1-1,1 0 1,0 1 0,0-1-1,0 0 1,0 1 0,0-1-1,-1 0 1,1 1-1,0-1 1,0 0 0,0 1-1,-1-1 1,1 0 0,0 1-1,-1-1 1,1 0-24,-1 1 41,-1-1 0,1 0 1,0 1-1,-1-1 0,1 0 0,0 0 1,-1 0-1,1 0 0,0 0 0,-1 0 1,1 0-1,0 0 0,-1-1 0,1 1 0,0 0 1,0-1-1,-1 1 0,1-1 0,0 0 1,0 1-1,0-1 0,-1 0 0,1 0 0,0 0 1,0 1-1,0-2-41,-30-24 63,20 17-769,0-1 0,-9-4 706,19 14-157,0-1 1,1 1 0,-1-1-1,0 1 1,0 0 0,0-1 0,0 1-1,0 0 1,0 0 0,0-1-1,0 1 1,0 0 0,0 0-1,0 0 1,0 0 0,0 0 0,0 0-1,0 1 1,0-1 0,1 0-1,-1 0 1,0 1 0,0-1-1,0 1 1,0-1 0,0 1 156,-9 6-3488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48:43.9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184 825 1312,'-2'2'86,"0"-1"-1,0 1 1,0 0-1,0-1 1,0 1-1,1 0 1,-1 0 0,1 0-1,0 0 1,-1 0-1,1 0 1,0 1 0,0-1-1,0 0 1,1 1-1,-1-1 1,0 1-1,1-1 1,0 0 0,-1 1-1,1 0-85,18-8 1066,-18 5-1017,38-14 230,0 0 357,0 1 1,37-6-637,-67 17 213,-9 0 140,-17 0 41,-5 3-327,-1 1 1,1 0-1,-18 5-67,40-6 13,0-1-1,0 0 1,0 1-1,0-1 0,0 0 1,0 0-1,0 0 0,0 0 1,0 0-1,0 0 0,0 0 1,0-1-1,-1 1 0,1 0 1,0 0-1,0-1 0,0 1 1,0-1-1,0 0-12,0 1 7,0-1 0,1 0 0,-1 0 0,1 1 0,-1-1 0,1 0 0,-1 0 0,1 1 0,0-1 0,-1 0 0,1 0 0,0 0 0,0 0 0,0 1 0,0-1 0,-1 0 0,1 0 0,0 0 0,0 0-7,1-4 15,0-1 0,0 1 1,0 0-1,0 0 0,1 0 1,0 0-1,1-2-15,-2 5 76,0-1-1,0 0 0,0 1 1,0-1-1,0 0 1,0 1-1,-1-1 1,0 0-1,1 0 0,-1 0 1,0 1-1,0-1 1,0 0-1,-1 0-75,1 2 8,-1 1 1,0-1-1,1 1 0,-1-1 0,0 1 1,1-1-1,-1 1 0,0-1 0,1 1 0,-1 0 1,0-1-1,0 1 0,1 0 0,-1 0 1,0-1-1,0 1 0,0 0 0,0 0 1,1 0-1,-1 0 0,0 0 0,0 0 1,0 0-1,1 1 0,-1-1 0,0 0 1,0 0-9,-24 5 246,18-2-210,0 0-1,0 1 1,0-1-1,-2 3-35,-13 6-8,21-12-7,1 0 0,-1 1 1,0-1-1,0 1 0,0-1 0,1 1 1,-1-1-1,0 1 0,1-1 1,-1 1-1,0 0 0,1-1 0,-1 1 1,1 0-1,-1 0 0,1-1 0,-1 1 1,1 0-1,0 0 0,-1 0 1,1-1-1,0 1 0,0 0 0,-1 0 1,1 1 14,0-1-198,1 0 81,-1 0 120,0 0-1,0-1 1,1 1 0,-1-1 0,0 1-1,1-1 1,-1 1 0,0-1-1,1 1 1,-1-1 0,0 1-1,1-1 1,-1 1 0,1-1-1,-1 0 1,1 1 0,-1-1 0,1 0-1,0 1 1,-1-1 0,1 0-1,-1 0 1,1 1 0,0-1-1,-1 0 1,1 0 0,-1 0 0,1 0-1,0 0 1,-1 0 0,1 0-1,0 0 1,-1 0-3,4 0 28,-3 0-25,0 1-1,-1-1 0,1 0 0,0 0 0,0 1 0,-1-1 1,1 0-1,0 0 0,0 0 0,0 0 0,-1 0 0,1 0 1,0 0-1,0 0 0,0 0 0,-1-1 0,1 1 1,0 0-1,0 0 0,-1-1 0,1 1 0,0-1 0,-1 1 1,1 0-1,0-1 0,-1 1 0,1-1-2,0 0 96,-14 6 464,-13 16-811,20-19 52,12-3 14,4 0 169,-1 0 0,0-1 0,1 0 0,-1 0 0,5-3 16,24-6 43,-24 9-62,34-6-115,-46 8 136,1 0-1,-1 0 1,1 0 0,-1 0-1,1 0 1,-1 1-1,0-1 1,1 1-1,-1-1 1,0 1-1,1 0 1,-1 0-1,0 0 1,0 0 0,0 0-1,1 1-1,-2-1 11,0 0 0,-1-1-1,1 1 1,-1 0 0,1 0-1,-1-1 1,0 1 0,1 0 0,-1 0-1,0 0 1,0 0 0,1 0-1,-1-1 1,0 1 0,0 0 0,0 0-1,0 0 1,0 0 0,0 0-1,0 0 1,0 0 0,-1 0 0,1-1-1,0 1 1,0 0 0,-1 0 0,1 0-1,-1 0 1,1-1 0,-1 1-1,1 0 1,-1 0 0,1-1 0,-1 1-1,1 0 1,-1-1 0,0 1-11,-4 4 35,0 0 1,0 0 0,0-1 0,-3 2-36,5-4 4,-143 105 551,144-106-561,0 1 0,-1-1 1,1 0-1,0 0 0,0 0 1,-1 0-1,1 0 0,0-1 1,-1 1-1,1 0 0,-1-1 1,1 0-1,-1 0 0,1 0 0,-1 0 1,1 0-1,-1 0 0,1-1 1,-2 0 5,3 1-13,0 0 1,0-1-1,0 1 0,0 0 1,0-1-1,1 1 1,-1-1-1,0 0 0,0 1 1,1-1-1,-1 1 1,0-1-1,1 0 1,-1 0-1,0 0 0,1 1 1,-1-1-1,1 0 1,0 0-1,-1 0 13,1-1-15,-1 1 0,1-1 0,0 1 1,0-1-1,0 0 0,0 1 0,0-1 0,0 1 0,0-1 0,1 1 1,-1-1-1,1 1 0,-1-1 0,1 1 0,-1-1 0,2 0 15,6-14-24,0 0 0,2 1 0,0 0-1,0 1 1,1 0 0,1 1-1,1 0 1,-1 0 0,10-5 24,20-10 138,-42 28 81,-1 1-96,-3 2-137,-12 9 26,1 1-1,0 1 1,-11 14-12,9-9 9,-1 0 1,-4 1-10,3-1 109,-11 12-109,28-28 22,-1 0 1,4-4-26,11-9 30,3-1-35,0-1 0,-1 0 1,-1-1-1,3-4 8,28-25-27,178-166 352,-131 115-336,23-12 11,-110 103 35,-9 8-21,-11 13-15,9-12-19,-57 66 35,-60 51-15,66-68-107,36-33 208,-2 0 1,-18 12-102,39-34-45,5-5 26,8-8-2,92-102-198,-29 32 296,42-53 81,-140 185-137,-4-5-41,2 2 1,2 0-1,-1 8 20,26-54-13,-1 1-1,0-1 1,1 1-1,-1 0 1,1-1-1,-1 1 1,1 0-1,0 0 1,-1-1 0,1 1-1,0 0 1,0 0-1,0-1 1,1 1-1,-1 0 1,0 0-1,1-1 1,-1 1-1,1 1 14,0-2 1,0 0-1,0-1 0,0 1 1,0 0-1,0 0 1,0 0-1,0-1 1,1 1-1,-1 0 1,0-1-1,0 1 0,0-1 1,1 1-1,-1-1 1,0 0-1,1 0 1,-1 0-1,0 1 0,1-1 1,-1 0-1,0 0 1,1-1-1,-1 1 1,0 0-1,1-1 0,3 1-6,0-2 1,0 1-1,0-1 1,0 1-1,0-2 1,0 1-1,-1 0 1,1-1-1,-1 0 0,1 0 6,42-36 98,-40 33-65,14-16-52,-15 16-13,-1 0 1,1 0 0,1 1 0,4-4 31,-10 9 8,-1-1 0,1 1 0,-1-1 1,1 1-1,0 0 0,-1-1 1,1 1-1,0 0 0,-1 0 0,1 0 1,0-1-1,-1 1 0,1 0 0,0 0 1,0 0-1,-1 0 0,1 0 0,0 0-8,-1 0 6,0 1-1,1-1 0,-1 0 1,0 0-1,0 0 1,1 1-1,-1-1 0,0 0 1,0 0-1,0 1 1,1-1-1,-1 0 0,0 0 1,0 1-1,0-1 0,0 0 1,0 1-1,0-1 1,0 0-1,1 1 0,-1-1 1,0 0-1,0 1 1,0-1-1,0 0 0,-1 1-5,-4 26 75,3-20-172,0-1 77,0-1 1,0 1-1,-1-1 0,1 0 0,-3 3 20,3-5-22,0 1 1,0-1-1,1 0 1,-1 1-1,1 0 1,0-1-1,0 1 1,0 0-1,0-1 1,0 3 21,2-5-5,-1-1 0,0 0-1,1 0 1,-1 0 0,1 0 0,-1 0 0,1 0 0,-1 0 0,1 1 0,-1-1 0,1 0 0,-1 0 0,1-1 0,-1 1 0,0 0-1,1 0 1,-1 0 0,1 0 0,-1 0 0,1 0 0,-1-1 5,8-2 10,-1 0-1,0-1 1,0 0-1,0 0 1,0-1 0,-1 0-1,0 0 1,0-1-1,3-3-9,6-8 160,-1 0-1,10-18-159,-23 34 5,-1 1-1,1-1 0,-1 0 0,1 1 0,-1-1 0,1 0 1,-1 0-1,0 1 0,1-1 0,-1 0 0,0 0 1,0 0-1,0 1 0,1-1 0,-1 0 0,0 0-4,-1 1-1,1 0-1,0 0 1,0 0-1,0-1 0,-1 1 1,1 0-1,0 0 1,0 0-1,-1 0 0,1 0 1,0 0-1,-1 0 1,1 0-1,0 0 1,0 0-1,-1 0 0,1 0 1,0 0-1,0 0 1,-1 0-1,1 0 0,0 1 1,0-1-1,-1 0 1,1 0-1,0 0 1,0 0-1,0 0 0,-1 1 2,-22 14-111,9-5 125,-1-1 1,0 0-1,0-1 1,-1 0-1,1-2 1,-2 0 0,1 0-1,-1-2 1,0 0-1,0 0 1,-6-1-15,22-3-14,-1 0 1,0 0 0,0 0-1,1 0 1,-1 0-1,0 0 1,0 0 0,1 0-1,-1-1 1,0 1-1,1-1 1,-1 1 0,0-1-1,1 0 1,-1 1-1,1-1 1,-1 0 0,1 0-1,-1 0 1,1 0 0,-1-1-1,1 1 1,0 0-1,0 0 1,0-1 0,0 1-1,0-1 1,0 1-1,0-1 1,0 1 0,1-1-1,-1 0 1,0 1-1,1-1 1,0 0 0,-1 0 13,0-4-41,0 1 1,1-1 0,0 0-1,-1 1 1,2-1 0,-1 1-1,1-1 1,0 0 0,0 1-1,2-5 41,8-23 30,1 1-1,2 0 0,1 1 1,19-28-30,-29 52 54,-1 0 1,0-1-1,0 1 0,0-1 1,1-5-55,-5 13 3,0 0 1,0-1-1,0 1 1,0 0 0,0 0-1,0 0 1,0 0-1,0-1 1,0 1-1,1 0 1,-1 0 0,0 0-1,0-1 1,0 1-1,0 0 1,0 0 0,0 0-1,0-1 1,0 1-1,-1 0 1,1 0-1,0 0 1,0-1 0,0 1-1,0 0 1,0 0-1,0 0 1,0 0-1,0-1 1,0 1 0,0 0-1,-1 0 1,1 0-1,0 0 1,0 0-1,0-1 1,0 1 0,-1 0-1,1 0 1,0 0-1,0 0 1,0 0 0,0 0-1,-1 0-3,-10 2 57,-10 11-90,3 2 38,1 0 1,0 1-1,2 1 0,-11 13-5,-2 3-80,-142 153 80,165-181 17,2-1-12,-1 0 0,1 0 1,-1 0-1,0-1 0,0 0 0,0 0 1,-1 0-1,-3 2-5,8-5-2,0 0 0,-1 0 0,1 0 0,0 0 1,0 0-1,0 0 0,0 0 0,-1 0 0,1 0 0,0 0 0,0 0 0,0 0 0,0 0 1,-1 0-1,1 0 0,0 0 0,0 0 0,0-1 0,0 1 0,-1 0 0,1 0 0,0 0 1,0 0-1,0 0 0,0 0 0,0 0 0,0-1 0,0 1 0,-1 0 0,1 0 0,0 0 1,0 0-1,0-1 0,0 1 0,0 0 0,0 0 0,0 0 0,0 0 0,0-1 0,0 1 1,0 0-1,0 0 0,0 0 0,0 0 0,0-1 0,0 1 0,0 0 2,0-11-92,3-1 76,-1 1-1,2-1 1,-1 1 0,1-1 0,4-5 16,29-54-31,-32 62 31,24-37 46,3 0 1,1 2 0,3 1-1,16-14-46,-48 51 19,-7 4-48,-10 6 7,3 1 47,1 0 0,0 0 0,0 1 0,1 0 0,0 1 0,-4 4-25,-8 8-43,-15 20 43,-84 117 107,89-115-1,29-40-106,1-1 0,0 1 0,-1 0-1,1-1 1,-1 1 0,1-1 0,-1 1 0,1-1-1,-1 1 1,1-1 0,-1 1 0,0-1-1,1 1 1,-1-1 0,0 0 0,0 1 0,1-1-3,0-1 0,0 1 0,-1 0 0,1 0 0,0 0 0,0-1 0,0 1 1,0 0-1,-1 0 0,1-1 0,0 1 0,0 0 0,0 0 0,0-1 0,0 1 0,0 0 1,0-1-1,0 1 0,0 0 0,0 0 0,0-1 0,0 1 0,0 0 0,0-1 1,0 1-1,0 0 0,0-1 3,8-28-111,2 7 88,0 0-1,2 1 1,0 0-1,1 1 1,1 0-1,7-5 24,0 0 6,2 1 0,1 2 0,1 0 0,12-7-6,70-51 0,-100 75-24,-8 5 43,-10 8 89,2-2-14,-27 19-69,0 1-1,3 2 1,0 1 0,1 2-1,-24 31-24,27-24 28,13-17 6,-1-1-1,0-1 0,-3 1-33,19-18 2,0-1 0,0 0 0,-1 0 0,1 0 0,-1 0 0,1 0 0,-1 0 0,1 0 1,-1-1-1,1 1 0,-1-1 0,0 1 0,1-1 0,-2 1-2,2-1-2,1 0 0,-1 0 0,1 0 0,0 0 1,-1 0-1,1-1 0,-1 1 0,1 0 0,0 0 0,-1 0 0,1 0 0,0-1 1,-1 1-1,1 0 0,0 0 0,-1-1 0,1 1 0,0 0 0,0-1 1,-1 1-1,1 0 0,0-1 0,0 1 2,-1-1-16,0-1 0,1 1-1,0-1 1,-1 1 0,1 0 0,0-1 0,0 1-1,-1-1 1,1 1 0,0-1 16,2-20-13,0 0-1,2 0 1,0 0 0,1 1-1,2 0 1,4-13 13,-3 17-47,-6 14 63,0-1 0,0-1 0,-1 1-1,1 0 1,-1 0 0,0-1 0,0 1 0,0-3-16,-1 7 3,0-1 0,0 1 0,0 0 1,0 0-1,0 0 0,1-1 0,-1 1 0,0 0 0,0 0 1,-1 0-1,1-1 0,0 1 0,0 0 0,0 0 0,0 0 0,0-1 1,0 1-1,0 0 0,0 0 0,0 0 0,0-1 0,0 1 1,-1 0-1,1 0 0,0 0 0,0 0 0,0 0 0,0-1 0,0 1 1,-1 0-1,1 0 0,0 0 0,0 0 0,0 0 0,-1 0 0,1 0 1,0 0-1,0-1 0,0 1 0,-1 0 0,1 0 0,0 0 1,0 0-4,-11 6-57,-9 16-134,-21 34 170,-32 59 21,58-83 32,14-29-86,2-8 61,4-12 77,9-14-131,1 0 1,1 1-1,1 1 0,3 0 47,-1 1-17,2 2-1,0 0 0,4-1 18,-13 16 31,-9 11 2,-6 7-65,-11 21 69,1 1 1,1 0-1,2 1 0,0 4-37,6-22 46,1 4-192,5-16 104,6-9 115,45-66-25,-51 73-30,11-14 152,1 1 0,0 0 0,11-7-170,-21 18-8,1 0 0,0 1 0,0 0 0,1 0 0,-1 0 0,1 0 0,-1 1 0,1 0 0,0 0 0,0 1 0,0 0 0,-1 0 0,1 0 0,4 1 8,32-2 32,-1-1 0,-1-2 0,10-4-32,-34 6 37,0 0 1,-1-2-1,0 1 0,4-3-37,-13 4-6,15-8 213,-20 10-199,0 0 0,0 1 0,-1-1-1,1 0 1,0 0 0,-1 0 0,1 0 0,-1 0 0,1 0-1,-1 0 1,1 0 0,-1 0 0,0 0 0,1 0 0,-1 0-1,0 0 1,0 0 0,0 0 0,0 0 0,0-1-8,0 1-54,-13-2-15,9 3 95,1-1 0,-1 0 1,1 1-1,0-1 0,-1 0 0,1-1 1,0 1-1,-1-1 0,1 1 0,0-2-26,-12-4 127,-3-1-155,6 2 34,-1 1 0,0 0-1,0 1 1,-9-2-6,-60-8-187,82 14 181,0 0-1,0 0 1,0-1-1,-1 1 0,1 0 1,0 0-1,0 0 1,-1 0-1,1 0 0,0 0 1,-1 0-1,1 0 1,0 0-1,0 0 0,-1 0 1,1 0-1,0 0 1,0 0-1,-1 0 1,1 0-1,0 0 0,0 0 1,-1 0-1,1 0 1,0 0-1,0 0 0,-1 1 1,1-1-1,0 0 1,0 0-1,-1 0 0,1 0 1,0 1-1,0-1 1,0 0-1,0 0 0,-1 0 1,1 1-1,0-1 1,0 0-1,0 0 1,0 1-1,0-1 0,0 0 1,0 0-1,-1 1 1,1-1-1,0 0 0,0 0 1,0 1-1,0-1 1,0 0-1,0 1 7,1 0-18,-1-1 1,0 1-1,1 0 0,-1 0 0,1 0 1,-1-1-1,1 1 0,0 0 1,-1 0-1,1-1 0,0 1 0,-1-1 1,1 1-1,0-1 0,0 1 0,-1-1 1,1 1 17,8 2-17,0 1 1,0-1-1,0-1 1,3 0 16,17 6-20,-3-3 85,-23-5-62,1 0 1,-1 1-1,0-1 0,0 1 0,0 0 1,0 0-1,0 0 0,2 1-3,0 0 12,1 0 0,0 0 0,1-1 0,-1 0 0,0 0 0,0 0-1,0-1 1,1 0 0,-1 0 0,5-1-12,12 0 142,-23 1-127,1 0-1,0 0 0,0 0 0,0 0 0,0 0 0,-1 0 0,1 0 1,0-1-1,0 1 0,0 0 0,-1-1 0,1 1 0,0 0 0,-1-1 1,1 1-1,0-1 0,-1 1 0,1-1 0,0 1 0,-1-1 0,1 1 1,-1-1-1,1 0 0,0 0-14,-1-1 13,1 1 1,0-1-1,-1 0 1,1 0-1,-1 0 1,0 1-1,1-1 1,-1 0 0,0 0-1,0-1-13,-1 3-9,1 0 0,0 0 0,0 0-1,0 0 1,-1 0 0,1 0 0,0 0 0,0 0-1,0 0 1,-1 1 0,1-1 0,0 0 0,0 0 0,0 0-1,-1 0 1,1 0 0,0 0 0,0 0 0,0 1 0,0-1-1,-1 0 1,1 0 0,0 0 0,0 0 0,0 0 0,0 1-1,0-1 1,0 0 0,-1 0 0,1 0 0,0 1 0,0-1-1,0 0 1,0 0 0,0 0 0,0 1 0,0-1 0,0 0-1,0 0 1,0 1 0,0-1 0,0 0 0,0 0 0,0 0-1,0 1 1,0-1 0,0 0 0,0 0 0,1 0 0,-1 1-1,0-1 1,0 0 0,0 0 0,0 0 0,0 0 0,0 1-1,1-1 10,0 3-73,0-2 78,-1 0 0,0 0 1,1-1-1,-1 1 0,1 0 0,-1 0 1,1 0-1,-1-1 0,1 1 1,0 0-1,-1-1 0,1 1 1,0 0-1,0-1 0,-1 1 0,1-1 1,0 1-1,0-1 0,0 0 1,0 1-1,0-1 0,-1 0 1,1 0-1,0 1 0,0-1 0,0 0 1,0 0-1,0 0 0,0 0-5,-1 0 9,1 0-1,-1 0 1,1 0-1,-1 0 0,0 0 1,1 0-1,-1 0 1,1-1-1,-1 1 1,0 0-1,1 0 0,-1 0 1,1 0-1,-1-1 1,0 1-1,1 0 0,-1 0 1,0-1-1,0 1 1,1 0-1,-1 0 1,0-1-1,1 1 0,-1 0 1,0-1-1,0 1 1,0 0-1,1-1 0,-1 1 1,0-1-1,0 1 1,0 0-1,0-1 1,0 1-1,0-1 0,0 1 1,0 0-1,0-1 1,0 1-9,0-1 16,0 0 1,0-1 0,0 1-1,0 0 1,-1 0-1,1 0 1,0 0 0,-1 0-1,1 0 1,0 0 0,-1 0-1,0-1-16,-1 0 8,1 0-1,-1 1 1,0-1 0,0 0-1,-1 1 1,1-1-1,0 1 1,0-1-1,-1 1 1,1 0-1,-1 0 1,1 0-1,-1 0 1,0 1 0,1-1-1,-1 1 1,1 0-1,-1-1 1,-2 1-8,0 0-36,-1 1 0,0-1 0,1 1 0,-1 0 0,1 0 0,-1 0 0,1 1 0,-5 2 36,-29 12-144,48-15 76,0 1 0,0 0 0,-1 0-1,1 1 1,3 2 68,-6-2 7,0 0 0,1 0 0,-1-1 0,1 0 0,-1 0 0,1-1 0,0 0-1,0 0 1,0 0 0,5-1-7,5 4 91,-16-3-83,0-1 0,1 1 0,-1-1 0,0 1 0,1-1 0,-1 0 0,0 0 0,1 0 0,-1 1 0,1-1 0,-1 0 0,0-1 0,1 1 0,0 0-8,19-7-16,-19 7-5,-2 0 63,0 0 28,-6 2 191,-3 5-290,5-3 13,0-1-1,0 0 1,-1 0-1,1 0 1,-1-1-1,-2 2 17,-58 25-3,1 3 1,-19 15 2,60-32-8,1 1 1,0 0-1,1 2 1,1 0-1,-9 13 8,20-25 23,5-5-49,4-6-136,10-10 144,0 0 0,1 0 0,0 2 0,1-1 0,7-5 18,14-17 15,-2 4-4,-28 27 28,-6 4-81,-11 5-14,1 2 77,0 1-1,0 0 0,1 1 0,0 0 1,1 1-1,0 1 0,0-1 0,-8 11-20,-13 18-50,-27 40 50,30-38 75,-32 52 307,40-59-279,21-32-101,-1 0 0,0 1 0,0-1 0,1 0 0,-1 0 0,0 0 0,0 0 0,0 0-1,0 0 1,0 0 0,0-1 0,0 1 0,-1 0 0,1-1 0,0 1 0,0 0 0,-1-1 0,1 1-2,1-1-2,-1 0 0,1-1 1,0 1-1,0 0 1,0 0-1,-1 0 1,1 0-1,0 0 1,0 0-1,0 0 1,-1 0-1,1 0 1,0-1-1,0 1 1,0 0-1,0 0 1,-1 0-1,1 0 1,0-1-1,0 1 1,0 0-1,0 0 1,0 0-1,0 0 0,-1-1 1,1 1-1,0 0 1,0 0-1,0-1 1,0 1-1,0 0 1,0 0-1,0 0 1,0-1 1,3-16-148,18-61-101,-7 27 199,10-22 50,23-43 294,-41 94-329,-5 22 33,-1 0 0,0-1 0,0 1 0,0 0 0,0 0 0,0-1 0,0 1 0,0 0 0,0 0 0,1-1 0,-1 1 0,0 0 1,0-1-1,0 1 0,0 0 0,-1 0 0,1-1 0,0 1 0,0 0 0,0-1 0,0 1 0,0 0 0,0 0 0,0-1 0,0 1 0,0 0 0,-1 0 0,1-1 0,0 1 0,0 0 0,0 0 1,-1 0-1,1-1 0,0 1 0,0 0 0,0 0 0,-1 0 0,1 0 0,0 0 0,0-1 0,-1 1 0,1 0 0,0 0 0,-1 0 0,1 0 0,0 0 0,0 0 0,-1 0 0,1 0 0,0 0 1,-1 0-1,1 0 0,0 0 0,0 0 0,-1 0 0,1 0 0,0 0 0,0 1 0,-1-1 0,1 0 0,0 0 0,0 0 0,-1 0 0,1 0 0,0 1 0,0-1 0,-1 0 2,-2 3-1,-1 0 0,1 0-1,0 0 1,-1 0 0,1 1 0,1-1-1,-1 1 1,0 0 0,0 2 1,-4 4 1,-7 13-22,1 1-1,1 0 1,2 1 0,0 1 0,-2 13 21,-2 1-17,4-11-24,-1 14 41,5-19-108,5-20 105,1 0 1,-1-1 0,1 1-1,-1 0 1,1 0 0,0 0-1,1 1 3,-1-5 2,0 1-1,0 0 1,0-1-1,0 1 1,0 0-1,0-1 1,0 1-1,0-1 1,1 1-1,-1 0 0,0-1 1,1 1-1,-1-1 1,0 1-1,1-1 1,-1 1-1,0-1 1,1 1-1,-1-1 1,1 1-1,-1-1 1,1 0-1,-1 1 0,1-1 1,-1 0-1,1 1 1,0-1-1,-1 0 1,1 0-1,-1 0 1,1 1-1,0-1 1,-1 0-1,1 0 1,-1 0-1,1 0 0,0 0 1,-1 0-1,1 0 1,0 0-1,-1 0 1,1 0-1,0-1 1,-1 1-2,5-1-6,-1-1 1,0 0 0,1 0 0,-1 0-1,0 0 1,-1-1 0,1 0-1,0 1 1,-1-1 0,1-1 5,32-36-135,-17 18 61,0 2-29,5-8 115,2 2 1,18-14-13,-37 34 10,1 0 0,1 0 0,-1 1 0,1 0 0,-1 0 0,1 1 0,1 0 0,-1 1 0,0 0 0,1 0 0,9-1-10,-16 4 2,0 0 0,0 0 0,0 1 0,0-1 0,-1 0 0,1 1 0,0 0 0,-1 0 0,1 0-1,0 0 1,-1 0 0,1 0 0,-1 1 0,1-1 0,-1 1 0,0 0 0,0-1 0,0 1 0,0 0 0,1 2-2,6 5-22,-2 1 0,0 1 1,0-1-1,0 3 22,54 82 0,-41-57 363,-33-41 58,-9-4-321,-1 1 1,0 1-1,0 2 0,-19-1-100,22 2-1,5 0-29,0 1 0,0 1 0,0 0 0,0 1 0,0 0 0,1 2 0,-1 0 0,0 0 0,1 1 0,0 1 0,-2 1 30,13-4-40,-1 0 0,0 0 0,1 1 0,-1-1 0,1 1 0,0 0 0,0 0 0,0 0 0,-1 1 40,3-3-16,0 0-1,1 0 1,-1 0-1,1 0 1,-1 0-1,1-1 1,-1 1-1,1 0 1,0 0-1,-1 0 1,1 0-1,0 0 1,0 1-1,-1-1 1,1 0 0,0 0-1,0 0 1,0 0-1,1 0 1,-1 0-1,0 0 1,0 0-1,0 0 1,1 0-1,-1 0 1,1 0-1,-1 0 1,1 0-1,-1 0 1,1 0-1,-1 0 1,1-1-1,0 1 1,-1 0-1,1 0 1,0-1-1,0 1 1,0 0 0,-1-1-1,2 1 17,1 1-8,0-1 0,0 1 0,0-1 0,0 1 0,1-1 0,-1 0 0,0 0 0,1-1 1,-1 1-1,1-1 0,-1 0 0,1 0 0,-1 0 0,2 0 8,11-1 12,0-1 0,9-3-12,-5 1 7,61-11-2,-1-4 1,-1-4-1,23-11-5,-82 28 110,-16 5-46,1 0-1,-1-1 0,0 1 0,1-1 1,1-1-64,-5 2 138,-2 3 65,-10 7-162,0 1 1,-1-2-1,0 1 1,0-1-1,-1-1 1,1-1-1,-12 5-41,-21 6-42,-32 7 42,50-16-3,-224 61 185,216-63-234,16-7-6,18 1 52,1 0-1,-1-1 1,1 1-1,-1 0 1,1 0 0,-1 0-1,1-1 1,-1 1 0,1 0-1,-1 0 1,1-1 0,-1 1-1,1 0 1,0-1 0,-1 1-1,1-1 1,0 1-1,-1 0 1,1-1 0,0 1-1,-1-1 1,1 1 0,0-1 6,0 0-23,0 0 1,0 0-1,0 0 0,0 1 1,0-1-1,0 0 1,0 0-1,0 0 1,0 0-1,1 0 1,-1 1-1,0-1 0,1 0 1,-1 0-1,1 0 1,-1 1-1,1-1 1,-1 0-1,1 0 23,14-15-92,-12 13 63,10-8 11,0 0-1,0 1 1,1 0-1,0 1 1,6-2 18,79-37-76,-84 41 74,68-27 39,60-16-37,-140 49-5,7-2 1,-1 0-1,1 0 1,0 1 0,1 1-1,1-1 5,-12 2 3,1 0-1,-1 0 1,0 0-1,1 0 1,-1 0-1,0 0 1,1 1-1,-1-1 1,0 0-1,1 0 1,-1 0-1,0 0 1,1 0-1,-1 0 1,0 1-1,1-1 1,-1 0-1,0 0 1,1 1-1,-1-1 0,0 0 1,0 0-1,1 1 1,-1-1-1,0 0 1,0 1-1,0-1 1,0 0-1,1 1 1,-1-1-1,0 0 1,0 1-1,0-1 1,0 0-1,0 1 1,0-1-1,0 0 1,0 1-1,0-1 1,0 1-1,0-1 1,0 1-3,-4 15 125,1-12-115,1 1 1,-1-1 0,1 0 0,-1 0-1,-1-1 1,1 1 0,0 0 0,-1-1-1,0 0 1,-2 2-11,-10 6 17,-1 0-1,-1-1-16,6-3 20,-46 24 164,-25 8-184,36-18 68,1 2 0,-36 25-68,61-35-15,14-10-38,1 1 0,0 0 0,0 0 0,0 1 0,0-1 1,1 1-1,0 1 0,0-1 0,-4 6 53,9-11-4,-1 0-1,1 1 1,0-1 0,0 0-1,0 1 1,-1-1 0,1 0 0,0 0-1,0 1 1,0-1 0,0 0-1,0 1 1,0-1 0,0 0-1,0 1 1,0-1 0,0 0-1,0 1 1,0-1 0,0 0-1,0 1 1,0-1 0,0 0 0,0 1-1,0-1 1,1 0 0,-1 1-1,0-1 1,0 0 0,0 1 4,11 1-119,20-8-30,-24 4 141,55-12 75,-1-3 0,3-3-67,-37 10 28,-1-1 1,0-2 0,0 0-1,-1-2 1,17-13-29,66-55 384,-97 75-241,-12 11-32,-19 17-24,-6-4-96,-1-1-1,-1-1 0,0-1 0,-26 8 10,22-9 39,-48 21-97,-69 40 58,115-57-86,31-16-45,5-3 56,8-6-1,18-7-30,81-49 189,-89 51-48,-1-1 0,0-1 0,-1 0 0,4-6-35,-1-1 51,-2-1 0,0-1 0,3-8-51,-13 18 32,0 0 0,-1-1 1,-1 0-1,0-1 0,-2 0 1,2-6-33,-6 19 9,0 1 0,0 0 0,0-1 1,-1 1-1,0-1 0,0 1 0,0-1 1,0 1-1,0-1 0,-1 1 0,1-1 1,-1 1-1,0 0 0,0-1 0,0 1 1,-1 0-1,1 0 0,-1 0 1,1 0-1,-1 0 0,0 0 0,0 0 1,-1 0-1,1 1 0,-1-1 0,1 1 1,-1 0-1,0 0 0,0 0 0,0 0 1,0 0-1,0 1 0,0-1 0,0 1-9,-7-3-12,0 1 0,0 0 0,0 0 0,0 1 0,-1 1 0,1-1-1,0 2 1,-1-1 0,1 2 0,-1-1 12,-12 2-47,1 1 0,0 1 0,0 1 0,-3 2 47,18-5-38,0 1-1,0 0 1,0 0 0,0 0 0,1 1-1,-1 0 1,1 0 0,0 1-1,0 0 1,-4 4 38,7-5-7,0-1 0,0 0 0,1 1-1,-1 0 1,1-1 0,0 1 0,0 0 0,0 0 0,0 0-1,1 0 1,-1 1 0,1-1 0,0 0 0,1 1 0,-1-1-1,1 0 1,0 1 0,0 3 7,0-5-11,1-1 0,-1 0 0,0 1 0,1-1 0,0 0 0,0 0 0,-1 1 1,1-1-1,1 0 0,-1 0 0,0 0 0,0 0 0,1 0 0,-1 0 0,1 0 0,0-1 0,-1 1 0,1-1 0,0 1 0,0-1 0,0 1 0,0-1 0,0 0 0,0 0 1,0 0-1,1 0 0,-1 0 0,0-1 0,1 1 0,-1-1 0,2 1 11,3 0-3,1-1 1,0 0-1,0 0 0,-1 0 1,1-1-1,0 0 1,-1-1-1,1 1 0,1-2 3,32-12 92,0-2 0,-2-2 0,0-1 0,35-25-92,-45 25 119,7-7-119,-22 16 4,-12 9 19,0 1 1,0-1-1,0 0 0,-1 1 0,1-1 1,0 0-1,-1 0 0,1 0 1,0-2-24,-2 3 6,0 1 0,1 0 0,-1-1 0,0 1 0,0 0 0,0-1 0,0 1 0,0 0 0,0-1 0,0 1 0,0 0 0,0-1 0,0 1 0,0 0 0,0-1 0,0 1 0,0 0 0,-1-1 0,1 1 0,0 0-1,0 0 1,0-1 0,0 1 0,0 0 0,-1-1 0,1 1 0,0 0-6,-1-1-1,0 1 0,0-1-1,0 1 1,1-1-1,-1 1 1,0 0 0,0-1-1,0 1 1,0 0 0,0 0-1,0-1 1,0 1-1,0 0 1,-1 0 1,-10 0-29,-1 0 1,1 1-1,-1 0 1,1 1-1,-1 0 0,1 1 1,-10 3 28,-12 7-71,1 0 1,-3 4 70,13-6-28,1 1 0,1 1 0,0 1 0,0 1 0,1 1 1,1 1-1,1 0 0,1 1 0,-15 20 28,30-36-33,0 1-1,0-1 1,1 1 0,-1-1-1,1 1 1,-1-1 0,1 1-1,0 0 1,0 0 0,0-1-1,0 1 1,0 3 33,1-6-2,0 1-1,0-1 1,0 0-1,0 0 1,0 1-1,0-1 1,0 0-1,0 1 1,1-1-1,-1 0 1,0 0 0,0 1-1,0-1 1,0 0-1,0 0 1,0 1-1,1-1 1,-1 0-1,0 0 1,0 0-1,0 1 1,1-1 0,-1 0-1,0 0 1,0 0-1,1 0 1,-1 0-1,0 1 1,0-1-1,1 0 1,-1 0-1,0 0 1,0 0-1,1 0 1,-1 0 0,0 0-1,0 0 3,15-2 22,12-11 122,23-20-27,-1-2 1,-2-2-1,10-13-117,26-20-59,-71 61 194,-1-1-1,10-11-134,-17 17 37,-1-1-1,0 1 0,0-1 1,0 1-1,0-1 1,0 0-1,-1 0 1,0 0-1,1-4-36,-3 8-3,1-1 1,-1 1-1,0-1 0,0 1 0,0 0 0,0-1 0,0 1 1,0-1-1,0 1 0,0-1 0,-1 1 0,1-1 0,0 1 1,-1-1-1,1 1 0,-1 0 0,0-1 0,1 1 0,-1 0 1,0-1-1,0 1 0,0-1 3,-2 0-19,1 0 0,-1 0 0,1 0 0,-1 0 0,1 1 0,-1-1 0,0 1 0,0 0 0,0-1 1,-2 1 18,-6-2-75,0 0 1,-1 1-1,1 1 1,0 0-1,-8 0 75,-2 1-101,-1 1 0,1 1-1,0 0 1,-11 4 101,-28 8-37,52-11-23,7-2 21,5-2 26,2 0-10,0 0 1,0 0-1,0 1 0,0 0 1,-1 0-1,1 1 1,1-1 21,13 1-80,-20-1 86,1 0 0,0 0 1,0 0-1,0 0 0,-1 0 0,1 0 1,0 0-1,0 0 0,-1 0 0,1 0 1,0 1-1,0-1 0,-1 0 0,1 0 1,0 1-1,0-1 0,-1 1 1,1-1-1,0 1-5,-1 0 10,0-1-1,-1 1 1,1 0 0,0 0-1,-1-1 1,1 1 0,-1 0-1,1-1 1,-1 1 0,1 0 0,-1-1-1,1 1 1,-1-1 0,1 1-1,-1-1 1,0 1 0,1-1 0,-1 1-1,0-1 1,0 0 0,1 1-10,-12 6 42,-1 0 1,1-1 0,-1-1-1,0 0 1,-11 3-43,-17 6 69,17-5-77,0 1-1,0 1 1,1 2-1,1 0 1,-21 15 8,43-27-16,-1-1 0,0 1 0,1-1 0,-1 0 0,1 1 0,-1-1 0,1 1 0,-1-1-1,1 1 1,-1 0 0,1-1 0,-1 1 0,1-1 0,-1 1 0,1 0 0,0-1 0,0 1 0,-1 0 0,1 0 16,1-1-11,-1 0 1,1 0-1,-1 0 0,1 1 0,-1-1 0,1 0 0,-1 0 1,1 0-1,-1 0 0,1 0 0,-1 0 0,1 0 1,-1 0-1,1-1 0,-1 1 0,1 0 0,-1 0 0,1 0 1,-1-1 10,34-10 51,91-34 16,1 7-1,22 0-66,-107 29-76,-22 5 212,-1 0 1,1-1-1,-1-1 1,1-1-137,-14 2 338,-11 3-100,-10 1-185,-21 3-17,-9 2-36,10-1 1,-10-1-1,44-2-90,7-3-118,20-11 272,-20 12-41,0 0 0,0 0 1,-1-1-1,1 0 0,-1 0 1,0 0-1,0 0 0,3-4-23,3-3 40,2-5 150,-11 15-180,-1-1 0,1 0-1,-1 0 1,0 0-1,0 0 1,0 0-1,0 1 1,0-1-1,1 0 1,-1 0 0,-1 0-1,1 0 1,0 0-1,0 0 1,0 0-1,0 1 1,-1-1 0,1 0-1,0 0 1,-1 0-10,1 0-6,0 1 0,0-1 0,0 1 0,-1-1 0,1 1 0,0-1 0,0 1 1,-1-1-1,1 1 0,0-1 0,-1 1 0,1-1 0,-1 1 0,1-1 0,0 1 0,-1 0 0,1-1 1,-1 1-1,1 0 0,-1-1 0,1 1 0,-1 0 0,0 0 0,1 0 0,-1-1 0,1 1 1,-1 0-1,1 0 0,-1 0 0,0 0 0,1 0 0,-1 0 0,1 0 0,-1 0 0,1 0 0,-1 0 1,0 0-1,1 1 6,-1-1-64,1 0-16,0 1 64,0 1 0,0-1 0,1 1 0,-1-1 1,0 0-1,1 1 0,-1-1 0,1 1 0,0-1 1,-1 0-1,1 1 0,0-1 0,0 0 0,0 0 1,0 0-1,0 0 0,0 0 0,0 0 0,0 0 0,1 0 16,27 17 187,-13-10-175,-13-6 17,1-1-1,-1 0 0,0 1 0,1-1 0,-1-1 0,0 1 1,1 0-1,-1-1 0,1 0 0,-1 1 0,1-2 1,-1 1-1,1 0 0,-1-1 0,1 1 0,-1-1 1,0 0-1,1 0 0,-1 0 0,0-1 0,0 1 1,0-1-1,0 0 0,0 0 0,0 0 0,0 0 0,0 0 1,0-1-29,-1 0 26,-1 0 1,0 0 0,0 0-1,0 0 1,0-1 0,0 1-1,-1 0 1,1 0 0,-1 0-1,0-1 1,0 1 0,0 0-1,0 0 1,0-1 0,-1 1-1,0 0 1,0 0 0,0-2-27,1 5-8,-1-1 1,1 1-1,-1-1 0,1 1 1,0 0-1,-1-1 1,1 1-1,-1 0 1,1 0-1,-1-1 1,1 1-1,-1 0 1,1 0-1,-1 0 0,1 0 1,-1-1-1,1 1 1,-1 0-1,0 0 1,1 0-1,-1 0 1,1 0-1,-1 0 1,1 1-1,-1-1 0,1 0 1,-1 0-1,0 0 8,-18 8 141,9-4-156,3-2 1,-1 1 0,1-1 0,-7 5 14,9-4-29,-1-1-1,0 1 1,-1-1-1,1 0 1,0 0 0,-3-1 29,0 1-18,-16 2 306,24-4-284,1 0 0,-1 0 1,1 0-1,-1 0 1,0 0-1,1 0 1,-1 0-1,1 0 0,-1 0 1,1 0-1,-1-1 1,1 1-1,-1 0 1,1 0-1,0-1 0,-1 1 1,1 0-1,-1-1 1,1 1-1,-1 0 1,1-1-1,0 1 0,-1 0 1,1-1-1,0 1 1,0-1-1,-1 1 1,1-1-1,0 1 0,0-1 1,0 1-1,-1-1 1,1 1-1,0-1 1,0 1-1,0-1 0,0 1 1,0-1-1,0 0-4,1-1-23,0 1-1,0-1 1,1 0 0,-1 0-1,0 1 1,1-1-1,-1 1 1,1-1 0,-1 1-1,1 0 1,0-1-1,0 1 1,0 0 23,0 0-16,3-2-20,-1 0 0,1 0 0,0 1 0,0 0 0,1 0 0,-1 0 0,0 1 0,1-1 0,-1 2 0,1-1 0,-1 0 0,5 1 36,-3 2 0,-5-1-2,5 3 192,-9 1 60,1-4-218,0-1 0,0 1 1,0-1-1,-1 0 1,1 0-1,0 0 0,0 1 1,-1-1-1,1 0 1,0-1-1,0 1 0,0 0 1,-1 0-33,1 0 21,-23-4 27,22 3-62,0 0 0,0 0 1,0 1-1,-1-1 0,1 1 1,0-1-1,0 1 0,-1 0 0,1 0 1,0 0-1,0 0 0,-1 1 0,1-1 1,0 1-1,0-1 0,0 1 0,-1 0 1,1 0-1,-1 0 14,0 2-33,0 0 0,0 0 0,0 0 0,0 1 0,0-1 1,1 1-1,0-1 0,-1 1 0,1 0 0,1 0 0,-1 0 0,1 0 0,-1 1 0,1-1 0,0 0 1,0 3 32,-1 12-27,1-1 0,0 1 0,1 7 27,1-7 47,-1-17-26,1-1 1,-1 1-1,1-1 1,0 1-1,0-1 1,-1 1-1,1-1 0,0 1 1,0-1-1,1 0 1,0 1-22,5 8-471,-7-9 477,0-1 0,1 0 0,-1 1 0,0-1 0,1 1 0,-1-1 0,0 0 0,1 1 0,-1-1 0,0 0 0,1 1 0,-1-1 0,1 0 0,-1 0 0,1 1 0,-1-1 0,0 0 0,1 0 0,-1 0 0,1 0 0,-1 1 0,1-1 0,-1 0 0,1 0 0,0 0-6,0 0 58,0 1-63,32 9-207,-8-3 131,-24-6 97,0-1-21,-1 0 0,1 1 1,-1-1-1,0 0 1,1 0-1,-1 1 0,0-1 1,1 0-1,-1 1 0,0-1 1,0 0-1,1 1 1,-1-1-1,0 1 0,0-1 1,0 0-1,1 1 1,-1-1-1,0 1 0,0-1 1,0 1-1,0-1 0,0 0 1,0 1-1,0-1 1,0 1-1,0-1 0,0 1 1,0-1-1,0 1 5,-2 14-256,1-12 230,-1 0-1,1 0 1,-1 0 0,0 0 0,0 0-1,-1 0 1,1-1 0,0 1 0,-1-1-1,0 1 1,0-1 26,0 0-39,0 1 0,1-1 0,-1 1 0,1 0 0,0-1 0,-1 1 0,1 0 0,1 0 0,-1 1 39,2-4-1,0 0-1,0-1 1,0 1 0,0 0-1,0 0 1,0 0 0,0 0-1,-1 0 1,1 0 0,0 0-1,0 0 1,0 0 0,0 0-1,0 0 1,0 0 0,0-1 0,0 1-1,0 0 1,0 0 0,0 0-1,0 0 1,0 0 0,0 0-1,-1 0 1,1 0 0,0 0-1,0 0 1,0 0 0,0 0-1,0 0 1,0 0 0,0 0-1,0 0 1,0 0 0,0 0-1,-1 0 1,1 0 0,0 0-1,0 0 1,0 0 0,0 0-1,0 0 1,0 0 0,0 0-1,0 0 1,0 0 0,0 0-1,0 0 1,-1 1 0,1-1-1,0 0 1,0 0 0,0 0-1,0 0 1,0 0 0,0 0-1,0 0 1,0 0 0,0 0 0,0 0 0,-2-6 81,3 3-84,-1 0-1,1 0 1,-1 0 0,1 0-1,0 0 1,0 0-1,0 1 1,0-1 0,1 0-1,-1 1 1,2-2 4,22-29-106,-12 16 137,-7 9-22,7-9 6,-1-1 0,0 0 0,-1 0 1,1-6-16,-10 18-41,-2 5 19,1-1-1,0 0 1,-1 1-1,1-1 1,0 1-1,0-1 1,0 1-1,0 0 1,0-1-1,0 1 1,0 0 22,6-6 32,4-2 5,-7 6-37,-42-31 1264,32 31-1267,1 0 0,0 0 0,-1 1 0,0 0 0,1 1 1,-1-1-1,0 1 0,0 0 0,0 0 0,0 1 0,-5 0 3,11 0 123,0 0-81,-4 2-197,9-4 262,-2 1-108,0 1-1,0-1 0,0 0 0,-1 0 0,1 0 1,0 0-1,-1-1 0,1 1 0,1-2 2,-2 2-4,0 0 0,0 0 0,0-1 0,-1 1-1,1-1 1,0 1 0,-1-1 0,1 1 0,-1-1-1,0 0 1,0 0 0,0 1 0,1-1 0,-1-1 4,4-8 180,-4 10-172,0 0 0,0-1 0,-1 1-1,1 0 1,-1 0 0,1-1 0,-1 1 0,1 0 0,-1-1 0,0 1 0,1 0-1,-1-1 1,0 0-8,0 2 0,0-1-1,0 1 1,0-1-1,0 1 1,0-1-1,0 1 1,0-1-1,0 1 1,-1-1-1,1 1 0,0-1 1,0 1-1,0-1 1,-1 1-1,1 0 1,0-1-1,0 1 1,-1-1-1,1 1 1,0 0-1,-1-1 1,1 1-1,-1 0 1,1-1-1,0 1 0,-1 0 1,1 0-1,-1-1 1,1 1-1,-1 0 1,1 0-1,-1 0 1,1 0-1,-1 0 1,1-1-1,-1 1 1,1 0-1,0 0 0,-1 0 1,1 0-1,-1 0 1,1 1-1,-1-1 1,1 0-1,-1 0 1,1 0-1,-1 0 1,1 0-1,-1 1 1,1-1-1,-1 0 1,1 1 0,-4 0-49,0 1 0,0 0 0,0 0 1,0 0-1,1 1 0,-1-1 49,-99 69-198,26-20 146,34-21 49,13-10-12,1 1 0,1 1 0,-10 12 15,19-15-3,1 0 1,1 1 0,0 1 0,2 1-1,0 0 1,2 1 0,-10 23 2,18-29-208,5-15 154,2-4 118,6-6-51,0-1 0,0-1-1,-1 1 1,0-1 0,5-9-13,1-2 59,25-32 61,-14 20 27,7-15-147,-30 47-2,-1-1-1,1 1 1,0-1 0,0 1 0,-1-1 0,1 1 0,-1-1 0,0 1 0,1-1-1,-1 0 1,0 1 0,0-1 0,0 1 0,0-1 0,0 0 0,0 1 0,-1-1-1,1 1 1,-1-1 0,1 1 0,-1-1 0,0-1 2,1 2-1,-1 0 0,0 0 1,0 0-1,0 0 0,0 0 0,1 1 0,-1-1 1,0 0-1,0 0 0,-1 1 0,1-1 0,0 0 0,0 1 1,0-1-1,0 1 0,0 0 0,-1-1 0,1 1 1,0 0-1,0 0 0,-1-1 0,1 1 0,0 0 1,0 0-1,-1 1 0,1-1 0,0 0 0,-1 0 1,-2 1-8,-1 0 1,0 1-1,1-1 0,-1 1 0,1 0 0,0 0 0,-1 1 0,1-1 0,0 1 1,1 0-1,-1 0 0,0 0 0,1 1 0,0-1 0,-1 1 0,1-1 0,1 1 1,-1 0-1,1 1 0,-1-1 0,1 1 8,-9 7-76,9-11 15,7-6 225,35-37-138,-12 11 1,9-2-122,-21 19-59,-13 11 28,-4 5-43,-22 21 178,2 1-1,0 1 1,1 1-1,2 1 1,1 1-1,1 0 1,1 1-1,2 1 1,0 0-1,-3 17-8,12-34 8,1 1 0,0 0-1,0 0 1,1 6-8,1-16 4,1 0 0,0 0 0,0 0 0,0 0 0,0 0 0,1-1 0,0 1-1,0 0 1,0 0 0,0 0 0,0-1 0,1 1 0,-1-1 0,1 1 0,0-1 0,0 0 0,0 1 0,1-1-4,-1-1 0,0 0 0,0-1 0,0 1 0,1-1 0,-1 1 0,0-1 0,0 0 0,1 0 0,-1 0 0,1 0 0,-1-1 0,1 1 0,-1 0 0,1-1 0,-1 0 0,2 0 0,5 0 0,0 0 0,0-1 0,0 0 0,1-1 0,28-3 0,-35 5 0,10 0 9,0 0 0,0 1 0,0 1 0,6 1-9,-16-2 4,1 0 1,-1 0-1,1 0 1,-1 0-1,0 1 1,1 0-1,-1 0 1,0-1-1,0 2 1,0-1-1,0 0 1,-1 1-1,1-1 1,-1 1-1,1 0 1,-1-1 0,0 1-1,1 2-4,-3-4 3,1 0 0,-1 0 0,1-1 0,-1 1 0,0 0 0,1 0 0,-1 0 0,0 0 0,0-1 0,0 1 0,0 0 0,0 0 0,0 0 1,0 0-1,0 0 0,0 0 0,0-1 0,0 1 0,0 0 0,-1 0 0,1 0 0,0 0 0,-1-1 0,1 1 0,-1 0-3,0 0 5,0 1 1,0-1 0,-1 1-1,1-1 1,0 0-1,-1 0 1,1 0-1,-1 0 1,0 0-1,1 0 1,-2 1-6,-4 0 38,0 1-1,0-1 1,0 0 0,0-1-1,-4 1-37,2-2 17,1 1-1,0-2 0,-1 1 0,-6-3-16,2 2 5,11 0-12,0 1-1,0-1 1,0 0 0,0 1 0,-1-1 0,1 0 0,0 0 0,0-1 0,1 1 0,-1 0 0,0 0 0,0-1 0,1 1-1,-1-1 1,1 0 0,-1 0 0,1 1 0,-1-1 0,1 0 7,1 1-5,-1 0 0,0 0 0,1 0-1,0-1 1,-1 1 0,1 0 0,0 0 0,-1 0 0,1 0-1,0 0 1,0-1 0,0 1 0,0 0 0,0 0 0,0 0 0,0 0-1,1 0 1,-1-1 0,0 1 0,1 0 0,-1 0 0,1 0-1,-1 0 1,1 0 0,-1 0 0,1 0 0,0 0 0,-1 0 0,1 0-1,0 0 1,0 1 0,0-1 0,0 0 0,0 0 0,-1 1-1,1-1 1,1 0 5,2-2-55,-3 3 49,0-1 0,-1 1-1,1 0 1,0 0 0,0-1 0,0 1 0,0 0 0,-1 0 0,1 0 0,0 0 0,0 0 0,0 0 0,0 0 0,0 0 0,-1 0 0,1 0 0,0 0 0,0 1 6,12-1-12,-11 0 60,-2 0 22,0 1-63,0 1 0,-1-1 0,1 1 0,-1-1 0,1 1 0,-1-1 0,1 1 0,-1-1 0,0 0 0,0 1 1,1-1-1,-1 0 0,0 0 0,0 1 0,0-1 0,-1 0-7,-22 19 108,8-7-73,11-8-60,4-4 12,-1 0 1,1 0-1,0-1 1,0 1 0,0 0-1,0 1 1,0-1-1,0 0 1,1 0-1,-1 0 1,0 0-1,1 1 1,-1-1 12,14-1-85,73-22-107,-34 9 175,-35 8-198,-1 1 1,1 1-1,0 0 1,15 1 214,-30 2-46,-1-1-156,0 1 1,0 0 0,1 0-1,-1 0 1,0 0 0,0 1-1,0-1 1,0 0 0,1 0-1,-1 1 1,0-1 0,0 1-1,0-1 1,0 1-1,1 0 202,-2-1-29,0 0 0,0 0-1,0 0 1,0 0-1,0 0 1,0 0-1,0 0 1,0 0-1,0 0 1,0 0-1,0 0 1,1 0-1,-1 0 1,0 0 0,0 0-1,0 0 1,0 1-1,0-1 1,0 0-1,0 0 1,0 0-1,0 0 1,0 0-1,0 0 1,0 0-1,0 0 1,0 0-1,0 1 1,0-1 0,0 0-1,0 0 1,0 0-1,0 0 1,0 0-1,0 0 1,0 0-1,0 0 1,0 0-1,0 0 1,0 1-1,0-1 1,0 0 0,-1 0-1,1 0 1,0 0-1,0 0 1,0 0-1,0 0 1,0 0-1,0 0 1,0 0-1,0 0 1,0 0-1,0 0 1,0 0 0,0 0-1,-1 0 1,1 0-1,0 0 1,0 0-1,0 0 30,-11-7-2533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49:02.5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289 0 1152,'-1'0'71,"-1"0"1,1 0-1,0 0 1,0 1-1,0-1 1,0 0-1,-1 1 1,1-1-1,0 0 1,0 1-1,0 0 1,0-1-1,0 1 0,0-1 1,0 1-1,0 0 1,0 0-1,1 0 1,-1 0-1,0 0-71,-1 0 174,1 0 0,-1 0-1,1 1 1,-1-2 0,1 1 0,-1 0-1,0 0 1,1 0 0,-1-1-1,0 1 1,0-1 0,0 1-1,1-1 1,-3 0-174,-1 1 119,-1-1 0,0 1-1,1 0 1,-1 0 0,1 0 0,-1 1-1,1 0 1,0 0 0,-1 0 0,1 1-1,0 0 1,0 0 0,1 0 0,-1 1-1,-2 2-118,0 0 119,-1 1-1,1 0 1,1 0-1,-1 1 1,1 0-1,-4 7-118,-6 13 573,-6 15-573,1-2 407,14-25-389,1 1 0,0 0 0,2 0 0,0 0 1,0 1-1,1 6-18,-2 5 78,3-14-38,1-1 1,0 1-1,1-1 1,0 1-1,2 10-40,-1-15 25,1-1 0,0 1 0,1 0 0,0-1 0,0 0 0,1 0 0,0 0-1,0 0 1,1 0-25,-2-5 23,0 0-1,0 0 1,0 0-1,0 0 1,1-1-1,0 1 1,-1-1-1,1 0 1,1 0 0,-1 0-1,0-1 1,1 0-1,-1 1 1,3-1-23,-4-1 20,0 0 1,0 0 0,-1-1 0,1 0 0,0 1 0,0-1 0,0 0-1,0-1 1,0 1 0,0 0 0,0-1 0,0 0 0,0 1 0,0-1 0,-1 0-1,1-1 1,0 1 0,0 0 0,-1-1 0,1 1 0,-1-1 0,0 0-1,1 0 1,0-1-21,18-19 169,-1-1-1,-1-1 0,14-22-168,-18 24-19,7-11-18,15-34 37,-14 25 111,3-1-111,-16 28 49,-1-1-1,7-16-48,-14 28 15,0 0 0,0 1 0,-1-1 0,0 0 0,0 0 0,0 0 0,0 0 0,-1 0 0,0 0 0,1 0 0,-1 0-1,-1 0 1,1 0 0,-1 0 0,1 0 0,-2-3-15,1 4-14,0 1-1,-1-1 0,1 1 1,-1-1-1,0 1 0,0 0 1,0-1-1,0 1 0,0 0 1,0 0-1,0 1 0,-1-1 1,1 0-1,-1 1 0,1-1 1,-1 1-1,0 0 0,1 0 1,-3-1 14,-6-1 10,0 1 1,0 0-1,0 1 1,-8 0-11,7 0 36,1 0 0,0 0 0,-3-2-36,-6-2 291,0-1 0,-16-8-291,36 14-106,-1-1 0,0 1 1,1 0-1,-1 0 0,1-1 1,-1 1-1,0 0 0,1-1 1,-1 1-1,1-1 1,-1 1-1,1-1 0,-1 1 1,1-1-1,0 1 0,-1-1 1,1 1 105,-1-1-210,0 0-984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20:18:47.2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159 117 1248,'0'0'45,"0"1"0,-1-1 0,1 0 0,0-1 0,-1 1 0,1 0 1,0 0-1,-1 0 0,1 0 0,0 0 0,-1 0 0,1 0 0,0 0 0,-1-1 0,1 1 0,0 0 0,0 0 0,-1 0 0,1-1 1,0 1-1,-1 0 0,1 0 0,0-1 0,0 1 0,0 0 0,-1-1-45,1 0 40,-1 0 1,0 1-1,1-1 0,-1 0 0,0 0 1,0 1-1,0-1 0,0 0 1,0 1-1,1-1 0,-1 1 1,0-1-1,-1 1-40,1 0 10,0 0 0,0 0 0,0 0 0,0 0 0,0 0 0,0 0 0,0 0 0,0 1 0,0-1 0,0 0 0,0 1 0,0-1 0,1 1 0,-1-1 0,0 1 0,0 0-10,-13 4 635,14 8 15,0 20-495,-5-21 53,5-10-172,-1 0 0,1 0 0,0-1 1,-1 1-1,1 0 0,-1 0 0,0-1 0,0 1 0,1-1 1,-1 1-1,0-1 0,0 1 0,-1 1-36,-19 18 230,13-14 67,8-6-285,0-1-1,0 0 1,0 0-1,0 0 0,0 1 1,0-1-1,0 0 1,0 0-1,0 0 1,-1 0-1,1 1 1,0-1-1,0 0 0,0 0 1,0 0-1,0 0 1,-1 0-1,1 0 1,0 0-1,0 1 1,0-1-1,0 0 1,-1 0-1,1 0 0,0 0 1,0 0-1,0 0 1,-1 0-1,1 0 1,0 0-1,0 0 1,0 0-1,-1 0 1,1 0-1,0 0 0,0 0 1,0 0-1,0 0 1,-1 0-1,1 0-11,7-8 166,-4 6-155,-1-1 1,1 1-1,-1-1 0,1 0 1,-1 0-1,0 0 0,0 0 0,-1 0 1,1-1-1,-1 1 0,1 0 0,0-3-11,9-18-103,-9 19 133,1 1 0,-1-1 0,0 0-1,-1 1 1,2-5-30,-2 7 2,-1 0 0,0 1 0,1-1 0,-1 0 0,0 0 0,0 0-1,0 1 1,0-1 0,0 0 0,-1 0 0,1 0 0,0 1 0,-1-1 0,0 0 0,1 0 0,-1 1-1,0-2-1,1 3 1,-1 0 0,1 0 0,0 0 0,-1 0 0,1 0 0,0 0 0,-1 0 0,1 0 0,-1 0 0,1 0 0,0 0 0,-1 0 0,1 0 0,0 0 0,-1 0 0,1 0-1,0 0 1,0 1 0,-1-1 0,1 0 0,0 0 0,-1 0 0,1 0 0,0 1 0,0-1 0,-1 0 0,1 0 0,0 1 0,0-1 0,0 0 0,-1 1 0,1-1 0,0 0-1,0 1 0,-4 5 9,0 1 0,0 0 0,1-1 0,0 1 0,-1 6-9,-13 24 94,-34 50 285,43-83-181,7-4-190,1 0 1,0 1-1,0-1 0,0 0 1,0 0-1,-1 0 1,1 0-1,0 0 0,0 0 1,0-1-1,0 1 1,-1 0-1,1 0 0,0 0 1,0 0-1,0 0 1,0 0-1,0 0 0,-1 0 1,1 0-1,0 0 1,0 0-1,0-1 0,0 1 1,0 0-1,0 0 1,-1 0-1,1 0 0,0 0 1,0 0-1,0-1 1,0 1-1,0 0 0,0 0 1,0 0-1,0 0 0,0-1 1,0 1-1,0 0 1,0 0-1,0 0 0,0 0 1,0-1-1,0 1 1,0 0-1,0 0 0,0 0 1,0 0-1,0-1 1,0 1-1,0 0 0,0 0-8,2-4 52,0-1 0,0 1 0,1 0 0,-1 0 0,1 0 0,0 0 0,0 0 0,1 1 0,-1-1 0,4-1-52,18-24-168,-14 16 243,-10 12-69,0 0 0,0 0 0,0 0 0,0 0 0,0 0 1,0 0-1,0 0 0,-1 0 0,1-1 0,-1 1 0,1 0 1,-1 0-1,1-1 0,-1 1 0,1 0 0,-1-1 0,0 1 0,0-1 1,0 1-1,0-1-6,1-2 38,0 0 0,0 0 0,0 0 0,1 0 0,0 0 1,-1 0-1,1 0 0,1 1 0,-1-1 0,0 1 0,2-1-38,8-15 205,22-42-216,-26 36-16,-15 31-21,4 0 13,-6 11 77,0 1 0,-1-1 0,-11 13-42,12-16-119,8-11 147,-1 0 1,0 0-1,0 0 1,0 0-1,0-1 1,0 1-1,-2 1-28,7-5-389,7-3 415,-7 1-9,0 0 1,0-1-1,0 1 0,-1-1 0,0 0 0,0 1 0,1-2-17,-2 1-10,1 1-1,0 0 1,0 0-1,0 0 1,0 0 0,1 0-1,-1 0 1,1 0 0,0 1-1,0-2 11,-2 4 75,-6 95-2240,7-85 682,6-8-1258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4:34.1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293 711 992,'1'0'42,"-1"1"-1,1-1 1,-1 0 0,0 1-1,1-1 1,-1 0 0,1 0-1,0 1 1,-1-1-1,1 0 1,-1 0 0,1 0-1,-1 1 1,1-1 0,-1 0-1,1 0 1,0 0 0,-1 0-1,1 0 1,-1 0 0,1 0-1,0-1 1,-1 1 0,1 0-42,20-8 790,-19 7-661,0 0-1,0 0 1,0-1 0,0 1 0,-1 0 0,1-1 0,0 1 0,-1-1-1,1 1 1,-1-1 0,0 0 0,1 1 0,-1-1 0,0 0 0,0 0 0,0 0-1,-1 0 1,1 0 0,0 0 0,-1 0 0,1-1-129,-1 2 31,0 0-1,0 0 1,0 0 0,0 0 0,0 0 0,0 0 0,0 0-1,0 0 1,0 0 0,1 0 0,-1 0 0,0 0 0,1 0-1,-1 0 1,1 0 0,-1 1 0,1-1 0,-1 0 0,1 0-1,0 0 1,-1 1 0,1-1 0,0 0 0,0 1 0,0-1-1,-1 1 1,1-1 0,0 0 0,0 1 0,0 0 0,0-1-1,0 1-30,0-1 80,0 1 5,0 0 0,0 0-1,0 0 1,-1 0 0,1 0-1,0 0 1,0-1-1,-1 1 1,1 0 0,0 0-1,0-1 1,-1 1 0,1-1-1,0 1 1,-1-1-85,1 1 22,-1 0 1,0-1-1,1 1 0,-1 0 1,0-1-1,0 1 1,1 0-1,-1-1 0,0 1 1,0-1-1,0 1 1,0 0-1,1-1 0,-1 1 1,0-1-1,0 1 1,0-1-1,0 1 0,0 0 1,0-1-1,0 1 1,0-1-1,0 1 0,0-1 1,-1 1-1,1-1-22,-7-11 332,-1-2 44,-22-57 846,12 29-1130,11 27-36,1 0-1,1 0 1,0 0-1,-1-12-55,2 6 56,-6-53 96,6 39-22,-1 0-1,-6-14-129,2 3-125,1 13 66,-3-26 102,5 36-143,5 20 111,0-1 0,0 1 1,0 0-1,0 0 0,1-1 1,-1-2-12,1 10 83,1 0 1,-1 0-1,1 0 1,0-1-1,0 1 1,0-1-1,0 1 0,2 3-83,0 0 85,-2-6-101,9 12 165,-9-12-154,0 0 0,0 0 0,-1 0 1,1 0-1,0 0 0,0 0 0,0 0 0,0-1 1,0 1-1,0 0 0,0-1 0,1 1 0,-1 0 0,0-1 1,0 0-1,0 1 0,1-1 0,-1 0 0,0 1 0,1-1 5,4 1 6,0 1-1,0 0 1,0 0-1,2 2-5,-2 1-68,1-1 0,-2 1-1,1 0 1,-1 1 0,1-1-1,-1 1 1,-1 0 0,1 0-1,2 6 69,11 13-675,-17-23 611,1 0 0,-1-1 0,0 1 0,1 0 0,0-1 0,-1 1 0,1-1 0,0 0 0,0 0 0,0 1 0,0-1 0,0 0 0,0-1 0,0 1 0,0 0 0,0 0 0,1-1 64,-3 0-4,0 0 1,0 0 0,0 0 0,0 0 0,1 1-1,-1-1 1,0 0 0,0 0 0,0 0-1,0 0 1,0 0 0,0 0 0,0 0-1,0 0 1,0 0 0,0 1 0,1-1-1,-1 0 1,0 0 0,0 0 0,0 0 0,0 0-1,0 0 1,0 1 0,0-1 0,0 0-1,0 0 1,0 0 0,0 0 0,0 0-1,0 0 1,0 1 0,0-1 0,0 0-1,0 0 1,0 0 0,0 0 0,0 0 0,-1 0 3,3 4-178,-87 8 1532,31-5-1058,0 1 39,0-3 0,-11-2-335,32 0 76,20 0-57,10-3-69,4 1-59,34-3 184,0-1-1,2-2-74,42-4-48,-33 7-18,-16 1 92,1-1-1,-1-2 1,5-1-26,-1 0-20,-27 4 46,0 0 1,0 0-1,0 0 0,0-1 1,-1 0-1,5-2-26,-4 2 10,-1-1 0,1 2 0,-1-1-1,2 0-9,14-3-92,-21 5 92,0-1-1,0 1 1,0-1-1,0 1 1,-1-1-1,1 0 1,0 1-1,0-1 1,-1 0 0,1 1-1,0-1 1,-1 0-1,1 0 1,1-1 1,-14 4-67,-7 4-87,-26 8 14,0-2 0,-13 0 139,26-5-15,-8 0 129,-19 0-114,-5 1 46,5-1-25,36-5-102,1 1 0,-1 1-1,1 0 1,-18 8 81,58-17-47,-1 2 0,17-1 47,16-3 190,32-9 267,0-4-1,-2-4 1,3-4-457,-79 27-109,1 0 0,0 0 0,0 0 0,-1 1-1,1-1 1,0 1 0,4 1 109,1-1-1641,-9 0 350,0 1 75,1 6-1274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4:35.4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317 66 992,'-3'-2'160,"2"2"170,-8-2 1137,2 0-919,-1 0 0,1 1 0,0 0 0,-3 0-548,-51-7 2341,57 8-2268,-1 0 0,0 0-1,1 1 1,-1-1-1,1 1 1,-1 0-1,1 1 1,-1-1-1,1 1 1,0 0-1,0 0 1,0 0-1,0 0 1,0 1-1,0 0 1,1-1-1,-1 2 1,1-1 0,0 0-1,-2 2-72,0 1-6,0-1 0,1 1 0,0 0 0,0 0 0,0 0-1,1 1 1,0-1 0,0 1 0,0 0 0,1 0 0,0 0 0,1 0 0,-1 0 0,1 3 6,0-2-17,-3 14 74,2-1 1,0 1-1,1 5-57,1-22 15,0 1-1,0-1 1,1 0-1,0 1 1,0-1-1,0 0 1,1 1-1,0-1 1,0 0-1,0 0 1,0 0-1,1-1 1,0 1 0,0-1-1,2 3-14,-4-6 29,1 1-1,-1-1 1,1 0 0,0 0 0,0 0-1,-1 0 1,1 0 0,0 0 0,0 0-1,0-1 1,0 1 0,0-1-1,0 1 1,0-1 0,0 0 0,0 0-1,0 0 1,0 0 0,0 0-1,0 0 1,0-1 0,0 1 0,0-1-1,0 1 1,0-1 0,0 0 0,0 1-1,0-1 1,-1 0 0,2-1-29,5-3 34,0 0 1,0 0-1,-1-1 1,1 0 0,5-7-35,-2 0 75,0-1-1,-1 0 1,-1 0 0,0-1 0,6-15-75,0 1 148,-8 16-116,-1-1 0,-1 0 0,0 0 0,-1-1 0,0 0 0,-1 1 0,-1-1-32,-2 12 24,0-1-1,0 1 0,0 0 0,0 0 1,0 0-1,-1 0 0,1 0 1,-1 0-1,0 1 0,0-1 0,0 0 1,0 0-1,-1 0 0,1 1 0,-1-1 1,0 1-1,1-1 0,-1 1 0,0 0 1,-1-1-1,1 1 0,-1 0-23,-1-1 19,0 1-1,-1-1 1,0 1-1,1 0 1,-1 0-1,0 1 1,0-1-1,0 1 1,0 0-1,0 0 0,0 1 1,-1 0-19,-3 0 10,1 0 1,0 1-1,0 0 1,0 0-1,0 1 1,0 0-1,-5 3-10,3-2-15,0 2 0,0 0 0,1 0-1,-1 0 1,1 1 0,1 1 0,-1-1 0,1 2 0,0-1-1,1 1 1,-7 8 15,8-8-36,1 1-1,-1 0 1,2 0-1,0 0 0,0 0 1,0 0-1,1 1 1,1 0-1,-1-1 1,2 1-1,-1 0 1,1 5 36,1-10-10,0 0 1,0 0 0,1 0-1,-1 0 1,1 0 0,1 0-1,-1 0 1,0 0 0,1 0-1,0 0 1,0-1 0,1 1-1,-1-1 1,1 0 0,0 0-1,0 0 1,0 0 0,1 0-1,-1 0 1,1-1 0,0 0-1,0 0 1,0 0 0,0 0-1,3 1 10,0-1 17,-1 0 0,1-1-1,0 1 1,0-1 0,0 0 0,0-1-1,1 0 1,-1 0 0,3-1-17,4 0 58,1 0 1,-1-1-1,0-1 0,5-2-58,-11 2 11,-1 0 0,1-1-1,-1 0 1,0 0 0,0 0 0,0-1-1,-1 0 1,1 0 0,-1-1 0,0 0-1,0 0 1,0-1 0,1-2-11,0 1 4,-1-1 0,0 0 0,-1 0 0,1-1 0,-2 0 0,1 0 0,-1 0 0,0 0 0,2-10-4,-4 9 18,2-3 2,-1 0 0,0-1 0,-1 1 0,-1-8-20,-1 17 13,0 0 0,0-1-1,-1 1 1,1 0 0,-1-1 0,0 1 0,0 0 0,-1 0 0,1 0 0,-1 0 0,0 0 0,0 0 0,0 1-1,-1-1 1,1 0 0,-2 0-13,0 0-8,1 0 0,-1 1 0,0-1 0,0 1 0,0 0 0,-1 0 0,1 0 0,-1 1 0,0-1 0,0 1 0,1 0-1,-1 0 1,0 1 0,-1 0 0,1 0 0,0 0 0,0 0 0,-1 1 0,1 0 0,0 0 0,0 0 0,-1 1 0,1 0 0,0 0-1,-2 0 9,1 1-27,-1 1-1,1-1 1,0 1-1,0 0 1,0 0-1,0 0 1,1 1-1,-1 0 1,1 0-1,0 1 0,0-1 1,0 1-1,1 0 1,0 1-1,0-1 1,0 1-1,0-1 1,1 1-1,-2 5 28,0 2-115,0 1 0,1 0-1,0 0 1,1 0 0,1 2 115,1-8-204,0-1 0,1 1 1,0 0-1,0-1 0,1 1 1,0 0-1,0-1 0,0 1 0,1-1 1,1 3 203,1-3-1019,0 1 0,0-1 1,4 6 1018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05.4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134 197 1984,'-6'-5'682,"17"10"-169,-11-5-465,0 0-160,0 0 26,0 0 166,0 0 256,0 0-58,0 0 90,0 0-96,-17-8 2085,-2 3-1054,18 4-1249,0 1 0,-1-1 0,1 1 0,-1-1 0,1 1 0,-1-1 0,1 1 0,-1 0 0,1 0 0,-1 0 0,1 0 0,-1 0-1,1 0 1,-1 0-54,-6 2-93,-9 3 46,16-4 42,0-1-1,1 1 1,-1-1-1,0 1 1,1 0-1,-1-1 1,1 1-1,0 0 1,-1-1-1,1 1 1,-1 0-1,1 0 1,0-1-1,-1 1 1,1 0-1,0 0 1,0 0-1,0 0 1,0-1-1,0 1 1,0 0-1,0 0 1,0 0 5,0 1-26,0 0-1,0 0 1,0 0 0,0 0 0,1 0-1,-1 0 1,0 0 0,1 0 0,0-1-1,-1 1 1,1 0 0,0 0 0,0 0-1,0-1 1,0 1 0,1 0 0,-1-1-1,0 1 1,2 0 26,-1 0 17,1-1 0,-1 1 0,0-1 0,1 0 0,-1 0 0,1 0 0,0 0 0,-1 0 0,1-1 0,0 1 0,-1-1 0,1 0-1,0 0 1,2 0-17,0 0 48,1-1 1,0 1-1,-1-1 0,1-1 0,-1 1 0,1-1 0,-1 0 0,5-2-48,-8 3 23,0 0 1,0 0-1,0 0 1,-1 0-1,1 0 1,0 0 0,0 0-1,-1-1 1,1 1-1,-1-1 1,0 1-1,1-1 1,-1 0-1,0 1 1,0-1-1,0 0 1,0 0-1,0 0 1,0 0 0,-1 0-1,1 0 1,0 0-1,-1 0 1,1-2-24,-1 3 15,-1 0 0,1-1 1,0 1-1,0 0 0,0 0 1,-1-1-1,1 1 0,0 0 0,-1 0 1,1 0-1,-1-1 0,0 1 1,1 0-1,-1 0 0,0 0 1,0 0-1,1 0 0,-1 0 0,0 0 1,0 1-1,0-1 0,0 0 1,0 0-1,0 1 0,-1-1 1,1 0-1,0 1 0,0 0 0,0-1 1,-1 1-1,1-1 0,0 1 1,0 0-1,-1 0 0,1 0 1,-1 0-16,-2 0-25,1 0 1,-1 0 0,1 0 0,-1 1 0,0-1 0,1 1 0,-1 0 0,1 0-1,0 0 1,-1 0 0,1 1 0,-3 1 24,2 0-99,-1 0 0,1 0 0,0 0 0,0 1 0,-1 1 99,4-4-22,0 1 0,0-1 1,0 1-1,0-1 0,0 1 0,0 0 1,0 0-1,0-1 0,1 1 0,-1 0 1,1 0-1,-1 0 0,1 0 0,0-1 1,-1 3 21,1-3-64,2 0 0,-1 0 78,0-1 0,1 1 0,-1 0 0,1-1 0,-1 1 0,1 0 0,-1-1 0,1 0 0,-1 1 0,1-1 0,-1 0 0,1 0 0,0 0 0,-1 0 0,1 0 0,-1 0 0,1-1 0,-1 1 0,1-1 0,0 1 1,-1-1-1,0 1 0,1-1 0,-1 0 0,1 1 0,-1-1 0,0 0 0,1 0 0,0-1-14,5-4 47,1 0-1,-1-1 1,0 0 0,2-3-47,-9 10-2,6-7 41,-1 1 1,1-1 0,-2-1-1,1 1 1,-1-1 0,0 1-1,1-6-39,-4 10 44,1-1 0,-1 1-1,0 0 1,-1 0 0,1-1 0,-1 1-1,1 0 1,-1-1 0,0 1-1,0-1 1,-1 1 0,1 0 0,-1-1-1,1 1 1,-1 0 0,0 0 0,0-1-1,-1 1 1,1 0 0,-2-2-44,2 4 0,0 0 0,0 0 0,0 0 0,0 0 0,0 0 0,-1 0 0,1 1 0,0-1 0,-1 0 0,1 0 0,0 1 0,-1-1 0,1 1 0,-1 0 0,1-1 0,-1 1 0,1 0 0,-1 0 0,1 0 0,-1 0 0,1 0 0,-1 0 0,1 0 0,-1 1 0,1-1 0,-1 0 0,1 1 0,-1-1 0,1 1 0,0 0 0,-1-1 0,1 1 0,0 0 0,-1 0 0,1 0 0,0 0 0,-4 5-75,1-1 1,0 1-1,0 0 1,0 0-1,1 0 1,0 1 0,0-1-1,-1 4 75,3-6-17,0 0 1,0 1-1,1-1 0,-1 0 0,1 0 0,0 0 0,0 0 1,0 1-1,0-1 0,1 0 0,0 0 0,0 0 0,0 0 1,0 0-1,1 0 17,-2-3 7,1 0 1,-1 1-1,1-1 1,0 0-1,0-1 1,-1 1-1,1 0 1,0 0-1,0 0 1,0 0-1,0-1 1,0 1-1,0 0 0,0-1 1,0 1-1,0-1 1,0 1-1,1-1 1,-1 1-1,0-1 1,0 0-1,0 0 1,0 1-1,1-1 1,-1 0-1,0 0 1,0 0-1,1-1 1,-1 1-1,0 0 1,0 0-1,0-1-7,2 1 22,0-1-1,0 0 0,0 0 1,0 0-1,0 0 0,-1-1 1,1 1-1,0-1 1,-1 1-1,1-1 0,-1 0 1,2-1-22,1-3 73,0 0 0,0-1 1,0 0-1,0 1 0,-1-1 0,0-1 1,2-6-74,-4 10 23,-1-1 0,0 1 0,1-1 0,-2 1 1,1-1-1,0 0 0,-1 1 0,0-1 0,0 0 0,-1 0 1,1 1-1,-1-1 0,0 0 0,-1-2-23,2 6 16,-1 0 0,1-1-1,-1 1 1,1 0 0,-1 0 0,1 0 0,-1-1-1,0 1 1,0 0 0,0 0 0,0 0 0,0 0-1,0 0 1,0 0 0,0 0 0,0 1 0,0-1-1,0 0 1,0 1 0,-1-1 0,1 0 0,0 1-1,-1 0 1,1-1 0,0 1 0,-1 0 0,1-1-1,0 1 1,-1 0 0,1 0 0,-1 0 0,1 0 0,0 1-1,-1-1 1,1 0 0,0 0 0,-1 1 0,1-1-1,-2 1-15,-3 2-53,1-1 0,-1 1 0,0 0 0,0 0 0,1 1 0,0-1 0,0 1 0,0 0 53,-8 9-47,1-1 1,0 1-1,1 1 0,1 0 1,0 1-1,1 0 0,0 1 1,1 1 46,7-15-31,0 1 1,0 0 0,0 0 0,0-1 0,1 1-1,-1 0 1,1 0 0,0 0 0,0 2 30,21-16 522,-16 8-499,-1 0 0,0 0 0,0 0 0,0-1 0,0 0 0,-1 0 0,0 0 0,1 0 0,-1 0 0,-1-1 0,2-1-23,2-4 88,-1-1-1,0-1 1,-1 1-1,1-4-87,-4 10 85,0 1-1,0-1 1,-1 0 0,0 1 0,0-1-1,0 0 1,0 0 0,-1 1-1,1-1 1,-1 0 0,0 1 0,-2-4-85,3 6 2,-1 1 1,1-1-1,-1 1 1,0-1 0,0 1-1,1-1 1,-1 1-1,0-1 1,0 1-1,-1 0 1,1-1 0,0 1-1,0 0 1,0 0-1,-1 0 1,1 0-1,-1 0 1,1 0 0,-1 0-1,1 1 1,-1-1-1,1 1 1,-1-1-1,0 1 1,1-1 0,-1 1-1,0 0 1,1 0-1,-1 0 1,0 0-1,1 0 1,-1 0 0,0 0-1,0 0 1,1 1-1,-1-1-2,-1 1-59,1 0 0,-1 0 0,1 0 0,0 0 0,-1 0 0,1 1-1,0-1 1,0 1 0,0-1 0,0 1 0,0 0 0,0 0 0,0-1 0,1 1 0,-1 1-1,1-1 1,-1 0 0,1 0 0,0 1 59,-3 6-100,1 0 0,0 0 0,0 0 1,0 7 99,-3 6-56,5-15 26,-1 0 1,1 0 0,0 0-1,0 1 1,1-1 0,0 2 29,0-7-5,0 0 0,1 0 0,-1 0 0,0 0 0,1 0 0,0 0 0,-1 0 0,1 0 0,0 0 0,0 0 0,1 0 5,-2-1 8,1 0 0,0 0 0,0 0-1,0 0 1,0-1 0,-1 1 0,1 0 0,0-1 0,0 1 0,0-1 0,0 1 0,1-1 0,-1 1 0,0-1 0,0 0 0,0 0 0,0 1 0,0-1 0,0 0 0,0 0 0,1 0-8,4-1 36,1 0 1,-1 0-1,1 0 1,-1 0-1,0-1 1,0 0-1,0-1 1,0 1-1,0-1 0,-1 0 1,1-1-1,1-1-36,-1 1 42,1-1 0,-1 0 1,0-1-1,-1 1 0,1-1 0,-1 0 0,0-1 0,-1 1 0,4-6-42,-7 10 11,0 0 1,0 0-1,-1-1 1,1 1-1,0 0 1,-1-1 0,0 1-1,1-1 1,-1 1-1,0-1 1,0 1-1,0 0 1,-1-1-1,1 1 1,0-1 0,-1 1-1,0 0 1,1-1-1,-1 1 1,0 0-1,0 0 1,0 0-1,-1-1 1,1 1 0,0 0-1,-1 1 1,0-1-1,1 0 1,-1 0-1,0 1 1,0-1-1,0 1 1,0-1 0,0 1-1,0 0 1,0 0-1,0 0 1,-1 0-1,1 0 1,0 0-1,-1 1 1,1-1 0,0 1-1,-1 0 1,1 0-1,-1-1 1,1 2-1,0-1 1,-1 0-1,1 0 1,-1 1 0,1-1-1,0 1 1,-1 0-1,1 0 1,0 0-1,0 0 1,-1 0-1,1 0 1,0 1-12,-3 1-53,1 1 0,0 0 0,0 1 1,1-1-1,-1 0 0,1 1 0,0 0 0,0 0 0,-1 3 54,-4 11-256,-7 18 255,11-24-150,3-9 93,-1 1 0,1-1 0,1 0-1,-1 1 1,1-1 0,-1 1 0,2 2 57,-1-9-91,1 1 0,0-1 0,0 0 0,0 1 0,1-1 1,-1 0-1,0 1 0,1-1 0,0 0 91,7-8-1337,3-8 255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09.4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 1287 1152,'0'5'258,"0"-5"-131,-5-2 357,5 2-228,0 0 304,0 0-122,0 0 154,0 0-134,0 0 134,0 0-154,0 0 148,0 0-165,0 0 102,0 0-144,0 0 26,0 0-80,0 0 139,0 0-138,0 0-28,0 0-106,0 0 38,-10-6 756,10-1-981,1 0-1,-1 1 1,1-1 0,0 1-1,0-1 1,1 1-1,2-6-4,8-20-24,2 1 0,0 1-1,3 0 1,0 1-1,2 1 1,0 0 0,11-8 24,-16 20 110,2 1 1,-1 1 0,10-6-111,14-12 329,15-5 204,-52 35-516,0 1-1,1-1 0,-1 1 0,0 0 0,1 0 1,-1 0-1,1 0 0,0 0 0,-1 0 1,1 1-1,-1-1 0,1 1 0,0 0 1,0 0-1,0 0-16,4 1 78,0 0-1,0 0 1,0 0 0,5 3-78,-9-3 24,0 0-1,-1 1 1,1-1 0,-1 1-1,1-1 1,-1 1-1,0 0 1,0 0 0,2 1-24,7 7 64,15 12 86,14 15-150,-24-20 13,1-2 0,1 0 1,0 0-1,19 10-13,-9-9 13,1-2 0,0 0 0,1-2 0,17 4-13,-35-13 1,-1 0 0,1 0 1,-1-1-1,1-1 0,0 0 0,-1-1 1,1 0-1,0-1 0,0 0 0,-1-1 1,1 0-1,-1-1 0,1 0 0,2-1-1,-9 1 18,1-1 0,0 1 1,-1-1-1,0 1 0,0-2 0,0 1 0,0 0 0,-1-1 0,1 0 0,-1 0 0,-1-1 0,1 1 1,-1-1-19,3-3 51,-1-1-1,0 0 1,-1 0 0,0-1 0,0 1 0,-1-1 0,0-2-51,3-27 62,0 0 1,-3 0-1,-1-9-62,-1 37 16,0 1-1,0 0 1,2 0-16,1-16-4,-3 22-73,0 1 1,1-1 0,-1 0-1,1 1 1,0-1 76,5-13-61,-7 17 55,1 0 0,-1 0-1,1 0 1,-1 0 0,1 0 0,0 1 0,-1-1 0,1 0 0,0 0-1,-1 1 1,1-1 0,0 0 0,0 1 0,0-1 0,-1 1-1,1-1 1,0 1 0,0-1 0,0 1 0,0 0 0,0-1 0,0 1-1,0 0 1,0 0 0,0 0 0,1 0 6,5 3-18,0 1 1,0 0-1,-1 1 0,1 0 1,-1 0-1,0 0 0,0 1 0,4 5 18,-4-6-50,-2 0 44,6 4-30,-1 1 0,1-2 0,1 1 1,1-1 35,4 3 34,1 0 1,15 6-35,-16-10 45,1 0 1,0-2-1,0 1 0,6-1-45,4 1-166,-17-3 149,0-1 0,0 0 0,0-1 0,10 1 17,-2-2 27,4 0 86,0-1 0,7-1-113,-22 1 37,-1 0 0,0 0 0,1-1 0,-1 0 0,0 0 0,0 0 1,0-1-1,0 0 0,-1 0 0,1-1-37,-1 1 33,-3 1-23,1 0-1,-1 1 1,1-1-1,-1 0 1,0 0 0,0 0-1,0-1 1,0 1-1,0 0 1,-1-1-1,2-2-9,6-11 2,-5 9 48,0 0 1,-1-1-1,0 1 0,1-6-50,4-23-47,-1-1-1,-2 0 1,-1-24 47,-2 35 121,7-32-340,8-7 86,-17 62 131,1 1 1,-1-1-1,1 0 1,0 1-1,0-1 1,0 1-1,0-1 1,0 1-1,1-1 1,-1 1-1,1 0 1,0 0-1,-1 0 1,1 0 0,0 0-1,0 0 1,1 0-1,-1 0 1,0 1-1,0-1 1,1 1-1,-1 0 1,1 0-1,-1 0 1,1 0-1,-1 0 1,1 0-1,0 1 1,0-1 1,8 14-146,-8-10 132,5 7 18,-1-1 0,0 1 0,0 0 0,-1 1 0,0 0 0,2 7-4,0-2-15,0-1 1,8 12 14,-10-19 8,0 0 0,1 0 0,0-1 0,0 0 0,0-1 0,9 6-8,-11-8-15,0-1 0,0 0 1,0-1-1,0 1 0,0-1 1,1 0-1,-1-1 0,1 1 1,-1-1-1,1 0 0,0 0 1,4-1 14,5 0 1,0 0 0,-1-1 0,1-1 0,0-1 0,7-2-1,-13 2 39,0 0 0,0-1 0,-1 0 0,1 0 0,-1-1 1,0 0-1,0 0 0,-1-1 0,3-2-39,-3 0 49,1 0 1,-1 0-1,-1 0 0,1-1 0,4-9-49,25-52 176,-19 35-289,31-60-20,-28 64 288,-16 25-114,0 0 1,1-1-1,-2 1 0,2-4-41,-1 0 11,19-38 21,-13 20-92,-10 26 57,1-1 1,0 0-1,-1 0 1,1 0-1,1 0 0,-1 1 1,0-1-1,0 1 1,1-1-1,0 1 0,-1-1 1,1 1-1,0 0 1,1-2 2,-2 4 58,-1-1-25,0 1 0,0-1 0,-1 1 0,1-1 0,0 1 0,0 0 0,-1-1 0,1 1 0,0-1-1,-1 1 1,1 0 0,0-1 0,-1 1 0,1-1 0,-1 1 0,1 0 0,-1 0 0,1-1 0,-1 1 0,1 0 0,-1 0-1,1 0 1,-1-1 0,1 1 0,-1 0 0,1 0 0,-1 0 0,1 0 0,-1 0 0,1 0 0,-1 0 0,0 0-33,-23 1 12,18-1 74,-8 4-55,12-4-25,1 1 1,0 0-1,0-1 1,-1 1-1,1-1 1,0 0 0,-1 1-1,1-1 1,-1 0-1,0 0-6,-118 8 864,29 0-1216,84-7 238,-4 1-87,9-3 95,5-1 5,8-3 66,0 1 1,0 0 0,0 1-1,0 1 1,1 0 0,8-1 34,9-1-114,3-1-54,-20 3 171,0 1 0,0-2 0,0 1 0,-1-2 0,1 1 0,5-4-3,-10 3 40,0 1 0,0 1-1,0-1 1,0 1 0,0 1-1,1-1 1,-1 1 0,0 0 0,6 1-40,-11 0 53,-2 0 70,0 0-49,1 0-36,0 0-38,0 1 1,0-1 0,-1 1 0,1-1 0,0 0 0,0 1 0,-1 0 0,1-1 0,-1 1 0,1-1 0,0 1 0,-1 0 0,1-1 0,-1 1 0,1 0 0,-1-1 0,0 1 0,1 0 0,-1 0 0,0 0 0,1-1 0,-1 1 0,0 0 0,0 0-1,0 0 1,0 0 0,0 0 0,0-1 0,0 1 0,0 0 0,0 0 0,0 0 0,0 0 0,-1-1 0,1 1-1,0 4 20,0-2-15,0 2 69,0 0 1,0-1 0,-1 1 0,1 0-1,-1-1 1,0 1 0,-1 2-75,-19 58 640,17-53-674,1 0 1,0 1 0,1-1-1,1 1 1,0 0 0,0-1-1,2 12 34,-1-17 47,0-6-56,0 1-1,0-1 0,0 0 1,1 1-1,-1-1 1,0 0-1,1 1 0,-1-1 1,1 0-1,-1 1 1,1-1-1,0 0 0,-1 0 1,1 0-1,0 0 1,0 0-1,0 1 10,20 13-360,-18-14 295,0 1 0,-1-1 0,1 1 0,-1 0 0,0 0 0,1 0 0,-1 0 0,0 0 0,0 1 0,1 1 65,-2-2-177,0 0 0,1-1 0,-1 1 0,1 0 0,-1-1 0,1 1 0,-1-1 0,1 1 0,0-1 0,0 0 0,0 1 0,0-1 0,0 0 0,0 0 0,0-1 0,2 2 177,-2-2-267,-1 1 1,1-1 0,-1 0 0,1 0 0,0 0-1,-1 0 1,1 0 0,-1 0 0,1 0 0,0 0-1,-1-1 1,1 1 0,-1-1 0,1 1 0,-1-1-1,1 1 1,-1-1 0,1 0 0,-1 0 0,0 0-1,1 0 1,-1 0 0,0 0 0,1 0 266,10-17-1717,1-1-518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5:11.3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413 33 2080,'-1'0'28,"1"-1"0,0 1-1,-1 0 1,1 0 0,-1 0 0,1-1-1,0 1 1,-1 0 0,1 0 0,-1 0 0,1 0-1,-1 0 1,1 0 0,-1 0 0,1 0 0,-1 0-1,1 0 1,0 0 0,-1 0 0,1 0-1,-1 1 1,1-1 0,-1 0 0,1 0 0,0 0-1,-1 1 1,1-1 0,-1 0 0,1 0 0,0 1-1,-1-1 1,1 0 0,0 1 0,0-1 0,-1 0-1,1 1 1,0-1 0,-1 1-28,1 0 112,-2-2-185,1 1 0,0 0 0,-1 0 0,1 1 0,0-1 0,-1 0 0,1 0 0,0 1 0,-1-1 0,1 1 0,-1 0 73,-12 2 878,14-3-801,-1 0 1,0 0-1,1 0 1,-1 1-1,0-1 1,1 0-1,-1 0 1,1 1-1,-1-1 1,0 1 0,1-1-1,-1 0 1,1 1-1,-1-1 1,1 1-1,-1-1 1,1 1-78,-1 0 98,1-1 1,-1 1 0,1-1-1,-1 1 1,1-1 0,-1 1-1,1-1 1,-1 0-1,0 1 1,1-1 0,-1 0-1,0 1 1,1-1-1,-1 0 1,0 0 0,1 0-1,-1 1 1,0-1-99,-1 0 299,0 1 1,0-1 0,0 1 0,0 0-1,0 0 1,0 0 0,1 0-1,-1 0 1,0 1 0,0-1-1,0 1-299,-13 8 1066,-6 0-623,-10 3 389,1 2-1,-11 9-831,31-18 145,0 1-1,1 0 0,0 1 0,0 0 0,1 0 0,0 1 0,1 0 0,-6 9-144,3-3-75,1 1 0,0 1 0,-2 6 75,9-16-48,-1-1-1,1 1 1,0 0-1,0 0 1,1 0-1,0 1 1,0-1 0,1 0-1,0 0 1,0 1 48,1-4-36,0 0 0,0 0 1,0-1-1,0 1 0,0 0 1,1-1-1,-1 1 0,1-1 1,0 0-1,0 0 0,0 1 1,1-1-1,-1-1 0,1 1 1,0 0-1,0-1 0,0 1 1,0-1-1,0 0 0,0 0 1,0 0-1,1 0 1,0 0 35,2 0 9,-1 0 0,0 0 0,0-1 0,1 1 0,-1-1 0,1 0 1,-1-1-1,1 0 0,0 1 0,-1-2 0,1 1 0,-1-1 1,1 0-1,-1 0 0,5-1-9,-4 0 73,0-1 0,1 1 0,-1-1 0,0-1 0,0 1 0,-1-1 0,1 0 1,-1 0-1,0 0 0,0-1 0,3-3-73,-6 5 44,0 1-1,0-1 1,-1 0 0,1 1 0,-1-1-1,1 0 1,-1 0 0,0 0 0,0 0 0,0 0-1,-1-1 1,1 1 0,-1 0 0,0 0 0,1 0-1,-2-1 1,1 1 0,0 0 0,0 0 0,-1 0-1,0 0 1,0-1 0,0 1 0,0 0 0,0 0-44,-2-2 31,1 0 0,-1 1 0,0-1 1,0 1-1,-1 0 0,1 0 1,-1 0-1,1 1 0,-1-1 0,-1 1 1,1 0-1,0 0 0,-1 0 1,1 1-1,-1 0 0,0 0 0,-1-1-31,1 1-25,-1 0-1,0 1 1,1-1-1,-1 1 1,0 0-1,0 1 1,0-1-1,1 1 1,-1 1-1,0-1 1,0 1-1,0 0 1,0 0-1,1 0 1,-2 1 25,0 1-51,-1 1-1,1 0 1,0 0 0,1 0 0,-1 1-1,1 0 1,0 0 0,0 1 0,0-1 0,1 1-1,-1 2 52,2-3-65,0 0-1,0 1 0,1-1 0,0 1 0,0 0 1,0 0-1,1 0 0,0 0 0,0 1 1,1-1-1,-1 0 0,1 1 0,0 6 66,1-12-7,0 1 0,0 0 0,0 0 0,0 0 0,1-1 0,-1 1 0,0 0 0,1 0 0,-1-1 0,1 1-1,0 0 1,0-1 0,-1 1 0,1 0 0,0-1 0,0 1 0,0-1 0,1 0 0,-1 1 0,0-1 0,0 0 0,1 0 0,-1 1 0,1-1-1,-1 0 1,1-1 0,-1 1 0,1 0 0,0 0 0,-1-1 0,1 1 0,0-1 0,0 1 0,0-1 0,-1 0 0,2 0 7,3 1 27,0-1 1,0 0-1,0-1 1,0 0 0,-1 0-1,1 0 1,0 0-1,0-1 1,-1 0 0,4-2-28,-2 1 45,0-1 0,-1-1 1,0 1-1,0-1 1,0 0-1,-1 0 1,1-1-1,-1 0 1,0 0-1,-1 0 1,0 0-1,0-1 0,0 0 1,-1 1-1,0-1 1,0-1-1,0 0-45,-1 3 37,0-1-1,-1 1 1,1-1 0,-1 0-1,0 0 1,-1 1 0,1-1-1,-1 0 1,0 0 0,-1 0-1,1 0 1,-1 1-1,0-1 1,-1 0 0,0 1-1,1-1 1,-2 1 0,1-1-1,-1 1 1,1 0 0,-1 0-1,-4-4-36,6 7-9,-1 1 0,1-1 0,-1 0 0,0 1 1,0-1-1,1 1 0,-1 0 0,0-1 0,0 1 0,-1 0 0,1 0 0,0 0 0,0 1 0,0-1 0,-1 1 0,1-1 0,0 1 0,-1-1 1,1 1-1,0 0 0,-1 0 0,1 0 0,0 1 0,-1-1 0,1 1 0,0-1 0,0 1 0,-1 0 0,1-1 0,0 1 0,0 0 0,-2 1 9,-2 2-59,0 0 0,1 0-1,-1 1 1,1-1-1,0 1 1,0 1 0,0-1-1,0 0 1,1 1-1,-1 3 60,-2 2-103,0 2-1,1-1 0,1 1 0,-3 10 104,5-15-71,1 1 1,0-1-1,0 1 0,1-1 0,0 1 1,1 0-1,0-1 0,0 3 71,1-9-2,-1 1 0,0-1 0,1 1 0,-1-1 0,1 0 0,0 1 0,0-1 0,0 0 0,0 1 0,0-1 0,0 0 0,1 0 0,-1 0 0,1 0 0,-1 0 0,1 0 0,0 0 1,0 0 0,-1-2 29,1 1 0,-1 0 0,1-1 0,-1 1 0,1-1 0,0 1 0,-1-1 0,1 0 0,-1 1 0,1-1 0,0 0 0,-1 0 0,1 0 0,-1 0-1,1-1 1,0 1 0,-1 0 0,1-1 0,-1 1 0,1-1 0,-1 1 0,1-1 0,-1 0 0,1 0 0,-1 0 0,0 0 0,1 0 0,-1 0-28,3-2 30,0-1 0,1 0 0,-2 0 0,1 0 0,0 0 0,-1-1 0,0 0 0,0 1 0,0-1 0,1-4-30,5-11 49,-1-1 0,-1-2-49,-3 13 39,2-10 26,-1 1-1,0 0 1,-1-1 0,-1 0-1,-1 0 1,-1 0 0,-1 0-1,-1-2-64,1 19 2,0 1-1,-1-1 1,0 0 0,1 1-1,-1-1 1,0 1-1,0-1 1,0 1-1,-1-1 1,1 1 0,-1-1-1,0 0-1,1 2-13,1 1 0,-1-1 0,1 1-1,-1-1 1,1 1 0,-1 0 0,1-1-1,-1 1 1,0-1 0,1 1 0,-1 0-1,0 0 1,1-1 0,-1 1 0,0 0-1,1 0 1,-1 0 0,0 0 0,1 0-1,-1 0 14,0 0-19,0 0-1,0 1 0,0-1 0,0 0 0,0 1 0,0-1 1,0 1-1,0-1 0,0 1 0,0 0 0,1-1 1,-1 1-1,0 0 0,0-1 0,1 1 0,-1 0 0,1 0 1,-1 0 19,-5 8-66,1 0 1,0 0 0,1 0-1,0 1 1,1-1 0,0 1-1,0 0 1,-1 9 65,1-2-59,1 0 1,1 0-1,0 0 0,2 0 1,0 1 58,-1-12-11,1 1 1,0-1 0,1 0 0,0 1 0,0-1-1,0 0 1,1 0 0,0 2 10,-2-7 7,0 1 0,0-1 0,0 1 0,-1-1 0,1 0 0,1 1 0,-1-1 0,0 0 0,0 1 0,0-1 0,1 0 1,-1 0-1,0 0 0,1 0 0,-1 0 0,1-1 0,-1 1 0,1 0 0,0-1 0,-1 1 0,1-1 0,0 0 0,-1 1 0,1-1 0,0 0 0,-1 0 0,1 0 0,0 0 0,-1 0 0,1 0 1,0-1-1,1 1-7,1-2 20,0 0 0,0 0 0,0-1 0,0 1 0,-1-1 0,1 1 0,-1-1 0,0 0 0,0-1 0,0 1 0,0 0 0,0-1 0,-1 0 0,1 1 0,-1-1 0,0 0 0,0-1-20,6-13 59,-1 0 0,-1 0 1,1-7-60,-6 19 20,6-18 59,9-34 16,-14 51-9,-1 1 0,0-1-1,-1 0 1,0 0-1,0 0 1,0 0 0,-1-1-86,1 7-5,0 1 0,0 0 0,0-1 0,0 1 0,0 0 0,0-1 0,0 1 0,0 0 0,0-1 0,0 1 0,0 0 0,0-1 0,-1 1 0,1 0 0,0-1 1,0 1-1,0 0 0,0 0 0,-1-1 0,1 1 0,0 0 0,0 0 0,-1-1 0,1 1 0,0 0 0,0 0 0,-1 0 0,1 0 0,0-1 0,-1 1 0,1 0 0,0 0 1,0 0-1,-1 0 0,1 0 0,0 0 0,-1 0 0,1 0 0,0 0 0,-1 0 0,1 0 0,0 0 0,-1 0 0,1 0 0,0 0 0,-1 0 0,1 0 0,0 0 0,-1 0 1,1 1-1,0-1 0,-1 0 0,1 0 0,0 0 0,0 0 0,-1 1 0,1-1 0,0 0 0,0 0 0,0 1 0,-1-1 0,1 0 0,0 1 0,0-1 0,0 0 0,0 0 6,-3 3-98,1-1 0,0 1 1,0-1-1,1 1 0,-1 0 1,0-1-1,1 2 97,-6 11-29,2 0 0,0 1 0,1-1 0,1 1 0,0 0 0,1 0 0,1 0 0,0 0 0,2 12 29,-1-25 1,0-1 0,1 1 0,-1-1 0,1 0 0,0 1 0,0-1 0,0 0 0,0 0 0,0 0 0,0 1 0,1-1 1,-1 0-1,0-1 0,1 1 0,0 0-1,-1-1 10,0 0 1,0-1 0,0 1-1,0 0 1,0-1 0,0 1-1,0-1 1,0 0 0,0 1-1,0-1 1,0 0 0,0 0-1,0 1 1,0-1 0,1 0-1,-1 0 1,0 0 0,0-1-1,0 1 1,0 0 0,0 0-1,0 0 1,0-1 0,0 1-1,0-1 1,0 1 0,0-1-1,0 1 1,0-1 0,0 1-1,0-1 1,1-1-11,1-1 38,1 0 0,-1 0 1,0-1-1,-1 1 0,1-1 0,0 0 0,-1 0 1,0 0-1,0 0 0,0 0 0,1-3-38,2-11 45,1 0-1,-1-3-44,-5 19 8,3-11 68,0 1-1,-1-1 0,-1 0 0,0 1 1,-1-1-1,0 0 0,-1-2-75,1 10 31,-1 0 0,-1-1 1,1 1-1,-1 0 0,0 0 0,0 0 0,0 0 0,-1 1 1,1-1-1,-1 1 0,0-1 0,-1 1 0,1 0 1,-1 0-1,0 1 0,1-1 0,-2 1 0,-2-3-31,3 4-7,1-1-1,-2 1 1,1-1 0,0 1-1,0 1 1,-1-1 0,1 0-1,-1 1 1,1 0 0,-1 0-1,0 1 1,1-1 0,-1 1-1,0 0 1,1 0-1,-1 0 1,0 1 0,0 0-1,1 0 1,-1 0 0,1 0-1,-1 1 1,1-1 7,-3 3-41,0-1 0,1 1 0,-1 0-1,1 0 1,0 1 0,1 0 0,-1 0 0,1 0 0,0 1 0,0 0-1,0 0 1,1 0 0,-4 7 41,1 0-75,0 2 0,1-1 0,1 1 0,0 0 0,1 0 0,0 3 75,2-7-33,0-1 1,1 1 0,0 0-1,1 0 1,0 0 0,1 0-1,0 0 1,1 0 0,0 2 32,-1-9 16,0 0 1,1 0-1,-1-1 1,0 1-1,1 0 1,0-1-1,0 1 1,0-1-1,0 1 1,1-1-1,-1 0 1,1 0-1,0 0 1,0-1-1,0 1 1,0-1-1,0 1 1,1-1-1,-1 0 1,1 0-1,-1-1 1,1 1-1,0-1 1,0 1-1,0-1 1,0 0-1,-1-1 1,1 1-1,0-1 1,0 0-1,0 0 1,0 0-1,0 0 1,0-1-1,0 1 1,0-1-1,0 0 1,0 0-1,0-1 1,0 1-1,-1-1 1,1 0-1,2-1-16,-1-1-109,0 1 0,0-1 1,0 0-1,0 0 0,-1 0 0,1-1 0,-1 0 0,0 0 0,0 0 0,1-3 109,1-3-594,0-1 0,0 1-1,-1-1 1,1-8 594,9-42-5808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19.6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9 896,'2'-8'2688,"3"11"-1728,9 19-1327,-8-11 697,20 19-170,0-1 0,2-1 0,1-1 0,3 1-160,16 13 25,-33-27 160,1 0 0,0-1 1,18 11-186,-20-16-13,222 122 426,-194-113-303,0-2 0,1-1 0,25 4-110,-44-13 122,0-1 0,1-1-1,-1-1 1,18-1-122,6-2 596,45-8-596,-57 5 53,1 2-1,-1 1 0,28 4-52,17 6 110,9 5-110,-17-4 60,-43-7-11,0 1 0,0 2 0,-1 1 0,12 5-49,36 17 57,-4-1 133,1-3 0,30 4-190,71 5-74,-125-27 82,0-2-1,28-2-7,277-13 494,-214-2-460,74-19-34,-138 18 95,437-93-152,-312 59 217,125-9-160,-194 37-83,0 7 0,40 4 83,311 1 86,123-12-156,-348 12 6,65 14 64,-287-5 17,280 18 191,-209-8-294,101 24 86,-68-6-82,63 14 89,-138-27 12,-1 4 0,5 4-19,138 65-315,64 45 315,-246-121-10,-2 1 0,0 1-1,-1 2 1,0 0 0,-2 1 0,0 1 0,-1 1-1,-1 0 1,-1 2 0,-1 0 0,-1 1-1,9 21 11,-5-9 27,14 29-141,39 53 114,-59-99-8,0-1 1,1 0-1,1-1 0,1 0 0,0-2 1,1 0-1,0 0 0,3-1 8,6 5 91,-16-10-3,1-1 0,0-1 0,2 1-88,-11-6 42,1-1 0,-1 1-1,1-1 1,-1 0-1,1 0 1,0 0 0,-1 0-1,1-1 1,0 1-1,0-1 1,0 0-1,-1 0 1,4-1-42,-5 0 16,0 1-1,0-1 1,0 0-1,0 0 1,0 0-1,0 0 1,0-1 0,-1 1-1,1 0 1,0-1-1,-1 1 1,1-1-1,-1 0 1,1 1-1,-1-1 1,0 0 0,0 0-1,0 0 1,0 0-16,4-8 53,0 0-1,-1-1 1,0-2-53,-2 8 21,40-143 469,-27 91-318,2 0 1,3 1 0,1 1-173,-9 29-131,1 0 0,1 1 0,1 1 0,10-12 131,-17 26-9,1 0 0,-1 1 1,2 0-1,0 1 1,0 0-1,0 0 0,1 1 1,0 0-1,0 1 1,1 1-1,3-2 9,30-9 65,0 2 1,17-2-66,94-16 53,-26 7-61,-32 7-19,1 5 1,45 2 26,21 5-91,-86 4 70,-25 2-9,-1 2 0,5 3 30,107 17-91,-81-10 76,21 1 30,149 24 29,-95-8 116,170 38-107,17-1-157,-74-17 16,-68-6 96,289 68 171,-190-45 232,130 5-411,-12-31-113,-205-23 34,540 48 1108,-251-44-517,-386-19-325,54-2 193,-1-8 0,-1-7 0,0-8 0,124-35-380,-235 42 59,0-3 0,18-11-59,113-55 143,-59 26 44,-16 11-37,90-41-199,-163 67-453,-1-1 1,-2-2 0,27-22 501,-52 34-624,0-1 0,0 0 0,-1-1 0,-1 0 0,-1-1 0,9-14 624,26-47-4757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28:20.8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23 2240,'-12'-9'1449,"12"8"-1433,-1 1 0,1 0 0,0 0-1,0-1 1,0 1 0,0 0 0,0-1 0,0 1-1,-1 0 1,1-1 0,0 1 0,0 0-1,0-1 1,0 1 0,0 0 0,0-1-1,0 1 1,0-1 0,0 1 0,1 0-1,-1-1 1,0 1 0,0 0 0,0 0-1,0-1 1,0 1 0,1 0 0,-1-1 0,0 1-1,0 0 1,0-1 0,1 1 0,-1 0-1,0 0 1,0 0 0,1-1 0,-1 1-1,0 0 1,1 0 0,-1 0-16,2-1 64,0 1 0,0-1 0,0 1 0,0 0 0,0 0 0,0 0 0,0 0 0,0 1 0,0-1 0,0 0 0,0 1 0,0-1 0,0 1 0,0 0 1,0 0-65,-2-1 26,56 20 911,-15-4-179,3-2-758,32 6 775,1-3 0,1-3-1,-1-4 1,17-2-775,31-6 113,-68-3-517,1 3 0,0 3 0,29 6 404,-77-9-420,-1 1-1,1-1 1,0 1-1,-1 1 1,0 0-1,1 1 0,5 3 421,17 18-3178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FAC87-B818-4CC2-A427-9BBAE89BE9AC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0FC2E-60E0-416D-8831-E1F82A82F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9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73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1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83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74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45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44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85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58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96F10-3817-466C-97F6-FCA7181074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23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58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27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39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18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38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66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0FC2E-60E0-416D-8831-E1F82A82F9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F0C5-032F-471A-ADF7-0E539B72ADDB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EBD44-C46B-4162-95BB-BC4E3272DF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4.png"/><Relationship Id="rId7" Type="http://schemas.openxmlformats.org/officeDocument/2006/relationships/customXml" Target="../ink/ink2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customXml" Target="../ink/ink26.xml"/><Relationship Id="rId10" Type="http://schemas.openxmlformats.org/officeDocument/2006/relationships/image" Target="../media/image48.png"/><Relationship Id="rId4" Type="http://schemas.openxmlformats.org/officeDocument/2006/relationships/image" Target="../media/image45.png"/><Relationship Id="rId9" Type="http://schemas.openxmlformats.org/officeDocument/2006/relationships/customXml" Target="../ink/ink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Relationship Id="rId14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13" Type="http://schemas.openxmlformats.org/officeDocument/2006/relationships/image" Target="../media/image14.png"/><Relationship Id="rId18" Type="http://schemas.openxmlformats.org/officeDocument/2006/relationships/customXml" Target="../ink/ink15.xml"/><Relationship Id="rId3" Type="http://schemas.openxmlformats.org/officeDocument/2006/relationships/image" Target="../media/image9.png"/><Relationship Id="rId21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customXml" Target="../ink/ink12.xm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14.xml"/><Relationship Id="rId20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customXml" Target="../ink/ink11.xml"/><Relationship Id="rId19" Type="http://schemas.openxmlformats.org/officeDocument/2006/relationships/image" Target="../media/image17.png"/><Relationship Id="rId4" Type="http://schemas.openxmlformats.org/officeDocument/2006/relationships/customXml" Target="../ink/ink8.xml"/><Relationship Id="rId9" Type="http://schemas.openxmlformats.org/officeDocument/2006/relationships/image" Target="../media/image12.png"/><Relationship Id="rId14" Type="http://schemas.openxmlformats.org/officeDocument/2006/relationships/customXml" Target="../ink/ink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24.png"/><Relationship Id="rId18" Type="http://schemas.openxmlformats.org/officeDocument/2006/relationships/customXml" Target="../ink/ink23.xml"/><Relationship Id="rId3" Type="http://schemas.openxmlformats.org/officeDocument/2006/relationships/image" Target="../media/image19.png"/><Relationship Id="rId21" Type="http://schemas.openxmlformats.org/officeDocument/2006/relationships/image" Target="../media/image28.png"/><Relationship Id="rId7" Type="http://schemas.openxmlformats.org/officeDocument/2006/relationships/image" Target="../media/image21.png"/><Relationship Id="rId12" Type="http://schemas.openxmlformats.org/officeDocument/2006/relationships/customXml" Target="../ink/ink20.xml"/><Relationship Id="rId1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.png"/><Relationship Id="rId5" Type="http://schemas.openxmlformats.org/officeDocument/2006/relationships/customXml" Target="../ink/ink17.xml"/><Relationship Id="rId15" Type="http://schemas.openxmlformats.org/officeDocument/2006/relationships/image" Target="../media/image25.png"/><Relationship Id="rId23" Type="http://schemas.openxmlformats.org/officeDocument/2006/relationships/image" Target="../media/image29.png"/><Relationship Id="rId10" Type="http://schemas.openxmlformats.org/officeDocument/2006/relationships/customXml" Target="../ink/ink19.xml"/><Relationship Id="rId19" Type="http://schemas.openxmlformats.org/officeDocument/2006/relationships/image" Target="../media/image27.png"/><Relationship Id="rId4" Type="http://schemas.openxmlformats.org/officeDocument/2006/relationships/image" Target="../media/image1.gif"/><Relationship Id="rId9" Type="http://schemas.openxmlformats.org/officeDocument/2006/relationships/image" Target="../media/image22.png"/><Relationship Id="rId14" Type="http://schemas.openxmlformats.org/officeDocument/2006/relationships/customXml" Target="../ink/ink21.xml"/><Relationship Id="rId22" Type="http://schemas.openxmlformats.org/officeDocument/2006/relationships/customXml" Target="../ink/ink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69" t="10159"/>
          <a:stretch/>
        </p:blipFill>
        <p:spPr bwMode="auto">
          <a:xfrm>
            <a:off x="2757512" y="557667"/>
            <a:ext cx="48006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48514"/>
            <a:ext cx="5174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8.  Infinitesimal interval (squared):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FD2882-B799-4FA3-A67B-5046112FD3D9}"/>
              </a:ext>
            </a:extLst>
          </p:cNvPr>
          <p:cNvSpPr txBox="1"/>
          <p:nvPr/>
        </p:nvSpPr>
        <p:spPr>
          <a:xfrm>
            <a:off x="381000" y="2209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Means the two events are infinitely close to each other in space and time</a:t>
            </a:r>
          </a:p>
        </p:txBody>
      </p:sp>
    </p:spTree>
    <p:extLst>
      <p:ext uri="{BB962C8B-B14F-4D97-AF65-F5344CB8AC3E}">
        <p14:creationId xmlns:p14="http://schemas.microsoft.com/office/powerpoint/2010/main" val="53192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2DECC8-09A4-4E09-B87D-6C4729B82F1E}"/>
              </a:ext>
            </a:extLst>
          </p:cNvPr>
          <p:cNvSpPr txBox="1"/>
          <p:nvPr/>
        </p:nvSpPr>
        <p:spPr>
          <a:xfrm>
            <a:off x="228600" y="2286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9"/>
            </a:pPr>
            <a:r>
              <a:rPr lang="en-US" sz="2800" dirty="0"/>
              <a:t>Interval is the “distance” between two points in a fictitious 4D space with axes x, y, z, t.  </a:t>
            </a:r>
          </a:p>
          <a:p>
            <a:pPr marL="342900" indent="-342900">
              <a:buAutoNum type="arabicPeriod" startAt="9"/>
            </a:pPr>
            <a:endParaRPr lang="en-US" sz="2800" dirty="0"/>
          </a:p>
          <a:p>
            <a:r>
              <a:rPr lang="en-US" sz="2800" dirty="0"/>
              <a:t>Fundamental difference with Pythagorean formula from ordinary geometry:  Squares of coordinate differences are summed with different signs.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C8D60-6391-4033-B640-EEB239AA838C}"/>
              </a:ext>
            </a:extLst>
          </p:cNvPr>
          <p:cNvSpPr txBox="1"/>
          <p:nvPr/>
        </p:nvSpPr>
        <p:spPr>
          <a:xfrm>
            <a:off x="166688" y="2906256"/>
            <a:ext cx="410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Pseudo-Euclidean, or </a:t>
            </a:r>
            <a:r>
              <a:rPr lang="en-US" dirty="0" err="1"/>
              <a:t>Minkowski</a:t>
            </a:r>
            <a:r>
              <a:rPr lang="en-US" dirty="0"/>
              <a:t> Space.</a:t>
            </a:r>
          </a:p>
        </p:txBody>
      </p:sp>
      <p:pic>
        <p:nvPicPr>
          <p:cNvPr id="1026" name="Picture 2" descr="Hermann Minkowski - Wikipedia">
            <a:extLst>
              <a:ext uri="{FF2B5EF4-FFF2-40B4-BE49-F238E27FC236}">
                <a16:creationId xmlns:a16="http://schemas.microsoft.com/office/drawing/2014/main" id="{2570542C-2713-43D7-A10E-C1223A65C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89" y="3429000"/>
            <a:ext cx="2217611" cy="326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ermann Minkowski">
            <a:extLst>
              <a:ext uri="{FF2B5EF4-FFF2-40B4-BE49-F238E27FC236}">
                <a16:creationId xmlns:a16="http://schemas.microsoft.com/office/drawing/2014/main" id="{6E079C5B-CA5D-4E02-9A3A-5A96C443E0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2" r="17063"/>
          <a:stretch/>
        </p:blipFill>
        <p:spPr bwMode="auto">
          <a:xfrm>
            <a:off x="2587908" y="3402458"/>
            <a:ext cx="1972105" cy="331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ythagoras - World History Encyclopedia">
            <a:extLst>
              <a:ext uri="{FF2B5EF4-FFF2-40B4-BE49-F238E27FC236}">
                <a16:creationId xmlns:a16="http://schemas.microsoft.com/office/drawing/2014/main" id="{AD56B89F-9BFF-4305-9D25-C6210D3F1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521" y="3402458"/>
            <a:ext cx="2158258" cy="287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uclid | Who was, biography, discoveries, contributions, postulates,  elements">
            <a:extLst>
              <a:ext uri="{FF2B5EF4-FFF2-40B4-BE49-F238E27FC236}">
                <a16:creationId xmlns:a16="http://schemas.microsoft.com/office/drawing/2014/main" id="{44C8ADF8-1DF9-499C-8086-F2C3FB6D3F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0" r="23333"/>
          <a:stretch/>
        </p:blipFill>
        <p:spPr bwMode="auto">
          <a:xfrm>
            <a:off x="7017287" y="3402457"/>
            <a:ext cx="2058561" cy="273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088AB2-1F59-43F4-A0B2-556FF4D457B2}"/>
              </a:ext>
            </a:extLst>
          </p:cNvPr>
          <p:cNvSpPr txBox="1"/>
          <p:nvPr/>
        </p:nvSpPr>
        <p:spPr>
          <a:xfrm>
            <a:off x="7674510" y="612661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Euclid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897F61-DA09-4694-A7E6-855E3B79FB37}"/>
              </a:ext>
            </a:extLst>
          </p:cNvPr>
          <p:cNvSpPr txBox="1"/>
          <p:nvPr/>
        </p:nvSpPr>
        <p:spPr>
          <a:xfrm>
            <a:off x="5202205" y="6260068"/>
            <a:ext cx="205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Pythagoras</a:t>
            </a:r>
          </a:p>
        </p:txBody>
      </p:sp>
    </p:spTree>
    <p:extLst>
      <p:ext uri="{BB962C8B-B14F-4D97-AF65-F5344CB8AC3E}">
        <p14:creationId xmlns:p14="http://schemas.microsoft.com/office/powerpoint/2010/main" val="327058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75EBCEA6-7B5C-420E-819C-1DCDCBD917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8" r="53672"/>
          <a:stretch/>
        </p:blipFill>
        <p:spPr bwMode="auto">
          <a:xfrm>
            <a:off x="457200" y="915935"/>
            <a:ext cx="2286000" cy="1979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0F4FF0-649B-4F77-969C-A5B621B12946}"/>
              </a:ext>
            </a:extLst>
          </p:cNvPr>
          <p:cNvSpPr txBox="1"/>
          <p:nvPr/>
        </p:nvSpPr>
        <p:spPr>
          <a:xfrm>
            <a:off x="152400" y="762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10.  Theorem:  The interval between two events is the same in all inertial reference frames.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070AC-F5DF-4357-A6CE-DB6AA7A76DD6}"/>
              </a:ext>
            </a:extLst>
          </p:cNvPr>
          <p:cNvSpPr txBox="1"/>
          <p:nvPr/>
        </p:nvSpPr>
        <p:spPr>
          <a:xfrm>
            <a:off x="3592754" y="1463188"/>
            <a:ext cx="3774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Even when the interval is non-zero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7DBDDF-002F-469D-8697-909D00507347}"/>
              </a:ext>
            </a:extLst>
          </p:cNvPr>
          <p:cNvSpPr txBox="1"/>
          <p:nvPr/>
        </p:nvSpPr>
        <p:spPr>
          <a:xfrm>
            <a:off x="2667000" y="2419290"/>
            <a:ext cx="335540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                For any pair of events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FC84D0-3147-44E3-AD90-40FEE604DA6A}"/>
              </a:ext>
            </a:extLst>
          </p:cNvPr>
          <p:cNvSpPr txBox="1"/>
          <p:nvPr/>
        </p:nvSpPr>
        <p:spPr>
          <a:xfrm>
            <a:off x="1149670" y="3251536"/>
            <a:ext cx="617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is the mathematical expression of the constancy of c.</a:t>
            </a:r>
          </a:p>
        </p:txBody>
      </p:sp>
    </p:spTree>
    <p:extLst>
      <p:ext uri="{BB962C8B-B14F-4D97-AF65-F5344CB8AC3E}">
        <p14:creationId xmlns:p14="http://schemas.microsoft.com/office/powerpoint/2010/main" val="346421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7" t="9576" b="59906"/>
          <a:stretch/>
        </p:blipFill>
        <p:spPr bwMode="auto">
          <a:xfrm>
            <a:off x="2895600" y="609601"/>
            <a:ext cx="6096000" cy="205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609601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6097" y="129540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810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9747" y="220980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9558" y="381000"/>
            <a:ext cx="75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Proof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147" y="2817167"/>
            <a:ext cx="518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By (2), </a:t>
            </a:r>
            <a:r>
              <a:rPr lang="en-US" sz="2400" i="1" dirty="0"/>
              <a:t>a</a:t>
            </a:r>
            <a:r>
              <a:rPr lang="en-US" sz="2400" dirty="0"/>
              <a:t> cannot depend on dx, </a:t>
            </a:r>
            <a:r>
              <a:rPr lang="en-US" sz="2400" dirty="0" err="1"/>
              <a:t>dy</a:t>
            </a:r>
            <a:r>
              <a:rPr lang="en-US" sz="2400" dirty="0"/>
              <a:t>, </a:t>
            </a:r>
            <a:r>
              <a:rPr lang="en-US" sz="2400" dirty="0" err="1"/>
              <a:t>dz</a:t>
            </a:r>
            <a:r>
              <a:rPr lang="en-US" sz="2400" dirty="0"/>
              <a:t>, </a:t>
            </a:r>
            <a:r>
              <a:rPr lang="en-US" sz="2400" dirty="0" err="1"/>
              <a:t>dt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9558" y="3579167"/>
            <a:ext cx="7898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cannot depend on x, y, z, t, or different points in space at different times would not be equivalent, which violates the homogeneity of space and time.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9558" y="5867400"/>
            <a:ext cx="7157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So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(V) depends on V, at most.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953430"/>
            <a:ext cx="7927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cannot depend on the direction of </a:t>
            </a:r>
            <a:r>
              <a:rPr lang="en-US" sz="2400" b="1" dirty="0"/>
              <a:t>V</a:t>
            </a:r>
            <a:r>
              <a:rPr lang="en-US" sz="2400" dirty="0"/>
              <a:t>, since that would violate the isotropy of space.</a:t>
            </a:r>
          </a:p>
        </p:txBody>
      </p:sp>
    </p:spTree>
    <p:extLst>
      <p:ext uri="{BB962C8B-B14F-4D97-AF65-F5344CB8AC3E}">
        <p14:creationId xmlns:p14="http://schemas.microsoft.com/office/powerpoint/2010/main" val="184063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1" t="13514"/>
          <a:stretch/>
        </p:blipFill>
        <p:spPr bwMode="auto">
          <a:xfrm>
            <a:off x="1066800" y="381000"/>
            <a:ext cx="7719753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2535"/>
            <a:ext cx="356552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11.  Consider 3 reference frames</a:t>
            </a:r>
          </a:p>
          <a:p>
            <a:endParaRPr lang="en-US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360EB85-C665-443E-8620-3527351388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1" t="2259" r="60573" b="81924"/>
          <a:stretch/>
        </p:blipFill>
        <p:spPr bwMode="auto">
          <a:xfrm>
            <a:off x="6253537" y="5465209"/>
            <a:ext cx="2438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E12C6A9-B41D-4E43-9A2E-B25E4318A6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83" r="54761" b="60458"/>
          <a:stretch/>
        </p:blipFill>
        <p:spPr bwMode="auto">
          <a:xfrm>
            <a:off x="806521" y="5465209"/>
            <a:ext cx="3147588" cy="122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rrow: Curved Left 1">
            <a:extLst>
              <a:ext uri="{FF2B5EF4-FFF2-40B4-BE49-F238E27FC236}">
                <a16:creationId xmlns:a16="http://schemas.microsoft.com/office/drawing/2014/main" id="{A4907421-DEAE-408F-9D95-1452F6D83AB2}"/>
              </a:ext>
            </a:extLst>
          </p:cNvPr>
          <p:cNvSpPr/>
          <p:nvPr/>
        </p:nvSpPr>
        <p:spPr>
          <a:xfrm>
            <a:off x="8686800" y="4038600"/>
            <a:ext cx="357447" cy="2057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F0D5297C-5DCC-46AA-A7C1-B2B4BED00F0D}"/>
              </a:ext>
            </a:extLst>
          </p:cNvPr>
          <p:cNvSpPr/>
          <p:nvPr/>
        </p:nvSpPr>
        <p:spPr>
          <a:xfrm rot="10800000">
            <a:off x="3954109" y="5867400"/>
            <a:ext cx="1989491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3C924197-33F1-4C79-876F-0CD613F1EAFC}"/>
              </a:ext>
            </a:extLst>
          </p:cNvPr>
          <p:cNvSpPr/>
          <p:nvPr/>
        </p:nvSpPr>
        <p:spPr>
          <a:xfrm>
            <a:off x="2209800" y="4800600"/>
            <a:ext cx="357447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8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1" t="20840" r="54760" b="60458"/>
          <a:stretch/>
        </p:blipFill>
        <p:spPr bwMode="auto">
          <a:xfrm>
            <a:off x="152400" y="76200"/>
            <a:ext cx="2842788" cy="126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9517" y="183446"/>
            <a:ext cx="58405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  <a:r>
              <a:rPr lang="en-US" sz="2400" baseline="-25000" dirty="0"/>
              <a:t>12</a:t>
            </a:r>
            <a:r>
              <a:rPr lang="en-US" sz="2400" dirty="0"/>
              <a:t> depends on the angle between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and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</a:t>
            </a:r>
          </a:p>
          <a:p>
            <a:r>
              <a:rPr lang="en-US" sz="2400" dirty="0"/>
              <a:t>But the right side does not include this angle.</a:t>
            </a:r>
          </a:p>
          <a:p>
            <a:endParaRPr lang="en-US" sz="2400" dirty="0"/>
          </a:p>
          <a:p>
            <a:r>
              <a:rPr lang="en-US" sz="2400" i="1" dirty="0"/>
              <a:t>a</a:t>
            </a:r>
            <a:r>
              <a:rPr lang="en-US" sz="2400" dirty="0"/>
              <a:t> must be a constant, independent of V</a:t>
            </a:r>
          </a:p>
          <a:p>
            <a:endParaRPr lang="en-US" sz="2400" dirty="0"/>
          </a:p>
          <a:p>
            <a:r>
              <a:rPr lang="en-US" sz="2400" dirty="0"/>
              <a:t>And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/</a:t>
            </a:r>
            <a:r>
              <a:rPr lang="en-US" sz="2400" i="1" dirty="0"/>
              <a:t>a</a:t>
            </a:r>
            <a:r>
              <a:rPr lang="en-US" sz="2400" dirty="0"/>
              <a:t> = 1.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164" b="11375"/>
          <a:stretch/>
        </p:blipFill>
        <p:spPr bwMode="auto">
          <a:xfrm>
            <a:off x="3810000" y="4419600"/>
            <a:ext cx="1680478" cy="179262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56803" y="4607456"/>
            <a:ext cx="281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infinitesimal intervals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6981" y="5806833"/>
            <a:ext cx="2074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finite intervals</a:t>
            </a:r>
          </a:p>
        </p:txBody>
      </p:sp>
      <p:sp>
        <p:nvSpPr>
          <p:cNvPr id="9" name="Freeform 8"/>
          <p:cNvSpPr/>
          <p:nvPr/>
        </p:nvSpPr>
        <p:spPr>
          <a:xfrm>
            <a:off x="1575506" y="1505531"/>
            <a:ext cx="1745055" cy="795992"/>
          </a:xfrm>
          <a:custGeom>
            <a:avLst/>
            <a:gdLst>
              <a:gd name="connsiteX0" fmla="*/ 0 w 2109457"/>
              <a:gd name="connsiteY0" fmla="*/ 0 h 1638678"/>
              <a:gd name="connsiteX1" fmla="*/ 18107 w 2109457"/>
              <a:gd name="connsiteY1" fmla="*/ 72428 h 1638678"/>
              <a:gd name="connsiteX2" fmla="*/ 45267 w 2109457"/>
              <a:gd name="connsiteY2" fmla="*/ 99588 h 1638678"/>
              <a:gd name="connsiteX3" fmla="*/ 72428 w 2109457"/>
              <a:gd name="connsiteY3" fmla="*/ 144856 h 1638678"/>
              <a:gd name="connsiteX4" fmla="*/ 153909 w 2109457"/>
              <a:gd name="connsiteY4" fmla="*/ 244444 h 1638678"/>
              <a:gd name="connsiteX5" fmla="*/ 199176 w 2109457"/>
              <a:gd name="connsiteY5" fmla="*/ 307818 h 1638678"/>
              <a:gd name="connsiteX6" fmla="*/ 226337 w 2109457"/>
              <a:gd name="connsiteY6" fmla="*/ 334979 h 1638678"/>
              <a:gd name="connsiteX7" fmla="*/ 289711 w 2109457"/>
              <a:gd name="connsiteY7" fmla="*/ 416460 h 1638678"/>
              <a:gd name="connsiteX8" fmla="*/ 334978 w 2109457"/>
              <a:gd name="connsiteY8" fmla="*/ 452674 h 1638678"/>
              <a:gd name="connsiteX9" fmla="*/ 407406 w 2109457"/>
              <a:gd name="connsiteY9" fmla="*/ 534155 h 1638678"/>
              <a:gd name="connsiteX10" fmla="*/ 452673 w 2109457"/>
              <a:gd name="connsiteY10" fmla="*/ 552262 h 1638678"/>
              <a:gd name="connsiteX11" fmla="*/ 516048 w 2109457"/>
              <a:gd name="connsiteY11" fmla="*/ 606582 h 1638678"/>
              <a:gd name="connsiteX12" fmla="*/ 579422 w 2109457"/>
              <a:gd name="connsiteY12" fmla="*/ 660903 h 1638678"/>
              <a:gd name="connsiteX13" fmla="*/ 624689 w 2109457"/>
              <a:gd name="connsiteY13" fmla="*/ 706171 h 1638678"/>
              <a:gd name="connsiteX14" fmla="*/ 697117 w 2109457"/>
              <a:gd name="connsiteY14" fmla="*/ 760491 h 1638678"/>
              <a:gd name="connsiteX15" fmla="*/ 742384 w 2109457"/>
              <a:gd name="connsiteY15" fmla="*/ 796705 h 1638678"/>
              <a:gd name="connsiteX16" fmla="*/ 760491 w 2109457"/>
              <a:gd name="connsiteY16" fmla="*/ 823866 h 1638678"/>
              <a:gd name="connsiteX17" fmla="*/ 841972 w 2109457"/>
              <a:gd name="connsiteY17" fmla="*/ 869133 h 1638678"/>
              <a:gd name="connsiteX18" fmla="*/ 896293 w 2109457"/>
              <a:gd name="connsiteY18" fmla="*/ 914400 h 1638678"/>
              <a:gd name="connsiteX19" fmla="*/ 968721 w 2109457"/>
              <a:gd name="connsiteY19" fmla="*/ 968721 h 1638678"/>
              <a:gd name="connsiteX20" fmla="*/ 1023042 w 2109457"/>
              <a:gd name="connsiteY20" fmla="*/ 1004935 h 1638678"/>
              <a:gd name="connsiteX21" fmla="*/ 1041149 w 2109457"/>
              <a:gd name="connsiteY21" fmla="*/ 1032095 h 1638678"/>
              <a:gd name="connsiteX22" fmla="*/ 1077362 w 2109457"/>
              <a:gd name="connsiteY22" fmla="*/ 1041149 h 1638678"/>
              <a:gd name="connsiteX23" fmla="*/ 1113576 w 2109457"/>
              <a:gd name="connsiteY23" fmla="*/ 1068309 h 1638678"/>
              <a:gd name="connsiteX24" fmla="*/ 1131683 w 2109457"/>
              <a:gd name="connsiteY24" fmla="*/ 1095470 h 1638678"/>
              <a:gd name="connsiteX25" fmla="*/ 1158844 w 2109457"/>
              <a:gd name="connsiteY25" fmla="*/ 1104523 h 1638678"/>
              <a:gd name="connsiteX26" fmla="*/ 1213164 w 2109457"/>
              <a:gd name="connsiteY26" fmla="*/ 1131683 h 1638678"/>
              <a:gd name="connsiteX27" fmla="*/ 1240325 w 2109457"/>
              <a:gd name="connsiteY27" fmla="*/ 1140737 h 1638678"/>
              <a:gd name="connsiteX28" fmla="*/ 1267485 w 2109457"/>
              <a:gd name="connsiteY28" fmla="*/ 1158844 h 1638678"/>
              <a:gd name="connsiteX29" fmla="*/ 1303699 w 2109457"/>
              <a:gd name="connsiteY29" fmla="*/ 1176951 h 1638678"/>
              <a:gd name="connsiteX30" fmla="*/ 1339913 w 2109457"/>
              <a:gd name="connsiteY30" fmla="*/ 1213165 h 1638678"/>
              <a:gd name="connsiteX31" fmla="*/ 1430448 w 2109457"/>
              <a:gd name="connsiteY31" fmla="*/ 1267485 h 1638678"/>
              <a:gd name="connsiteX32" fmla="*/ 1493822 w 2109457"/>
              <a:gd name="connsiteY32" fmla="*/ 1312753 h 1638678"/>
              <a:gd name="connsiteX33" fmla="*/ 1548143 w 2109457"/>
              <a:gd name="connsiteY33" fmla="*/ 1348967 h 1638678"/>
              <a:gd name="connsiteX34" fmla="*/ 1575303 w 2109457"/>
              <a:gd name="connsiteY34" fmla="*/ 1367074 h 1638678"/>
              <a:gd name="connsiteX35" fmla="*/ 1629624 w 2109457"/>
              <a:gd name="connsiteY35" fmla="*/ 1385181 h 1638678"/>
              <a:gd name="connsiteX36" fmla="*/ 1656784 w 2109457"/>
              <a:gd name="connsiteY36" fmla="*/ 1394234 h 1638678"/>
              <a:gd name="connsiteX37" fmla="*/ 1692998 w 2109457"/>
              <a:gd name="connsiteY37" fmla="*/ 1403287 h 1638678"/>
              <a:gd name="connsiteX38" fmla="*/ 1729212 w 2109457"/>
              <a:gd name="connsiteY38" fmla="*/ 1421394 h 1638678"/>
              <a:gd name="connsiteX39" fmla="*/ 1819747 w 2109457"/>
              <a:gd name="connsiteY39" fmla="*/ 1475715 h 1638678"/>
              <a:gd name="connsiteX40" fmla="*/ 1874067 w 2109457"/>
              <a:gd name="connsiteY40" fmla="*/ 1520982 h 1638678"/>
              <a:gd name="connsiteX41" fmla="*/ 1901228 w 2109457"/>
              <a:gd name="connsiteY41" fmla="*/ 1530036 h 1638678"/>
              <a:gd name="connsiteX42" fmla="*/ 1955549 w 2109457"/>
              <a:gd name="connsiteY42" fmla="*/ 1566250 h 1638678"/>
              <a:gd name="connsiteX43" fmla="*/ 2009869 w 2109457"/>
              <a:gd name="connsiteY43" fmla="*/ 1602464 h 1638678"/>
              <a:gd name="connsiteX44" fmla="*/ 2064190 w 2109457"/>
              <a:gd name="connsiteY44" fmla="*/ 1620571 h 1638678"/>
              <a:gd name="connsiteX45" fmla="*/ 2091351 w 2109457"/>
              <a:gd name="connsiteY45" fmla="*/ 1629624 h 1638678"/>
              <a:gd name="connsiteX46" fmla="*/ 2109457 w 2109457"/>
              <a:gd name="connsiteY46" fmla="*/ 1638678 h 1638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09457" h="1638678">
                <a:moveTo>
                  <a:pt x="0" y="0"/>
                </a:moveTo>
                <a:cubicBezTo>
                  <a:pt x="1307" y="6534"/>
                  <a:pt x="10151" y="60494"/>
                  <a:pt x="18107" y="72428"/>
                </a:cubicBezTo>
                <a:cubicBezTo>
                  <a:pt x="25209" y="83081"/>
                  <a:pt x="37585" y="89345"/>
                  <a:pt x="45267" y="99588"/>
                </a:cubicBezTo>
                <a:cubicBezTo>
                  <a:pt x="55825" y="113666"/>
                  <a:pt x="61870" y="130778"/>
                  <a:pt x="72428" y="144856"/>
                </a:cubicBezTo>
                <a:cubicBezTo>
                  <a:pt x="98163" y="179169"/>
                  <a:pt x="130117" y="208757"/>
                  <a:pt x="153909" y="244444"/>
                </a:cubicBezTo>
                <a:cubicBezTo>
                  <a:pt x="168237" y="265936"/>
                  <a:pt x="182335" y="288170"/>
                  <a:pt x="199176" y="307818"/>
                </a:cubicBezTo>
                <a:cubicBezTo>
                  <a:pt x="207509" y="317539"/>
                  <a:pt x="218140" y="325143"/>
                  <a:pt x="226337" y="334979"/>
                </a:cubicBezTo>
                <a:cubicBezTo>
                  <a:pt x="248365" y="361412"/>
                  <a:pt x="262843" y="394965"/>
                  <a:pt x="289711" y="416460"/>
                </a:cubicBezTo>
                <a:cubicBezTo>
                  <a:pt x="304800" y="428531"/>
                  <a:pt x="321314" y="439010"/>
                  <a:pt x="334978" y="452674"/>
                </a:cubicBezTo>
                <a:cubicBezTo>
                  <a:pt x="360557" y="478253"/>
                  <a:pt x="376346" y="513448"/>
                  <a:pt x="407406" y="534155"/>
                </a:cubicBezTo>
                <a:cubicBezTo>
                  <a:pt x="420928" y="543170"/>
                  <a:pt x="437584" y="546226"/>
                  <a:pt x="452673" y="552262"/>
                </a:cubicBezTo>
                <a:cubicBezTo>
                  <a:pt x="529943" y="629529"/>
                  <a:pt x="423111" y="525262"/>
                  <a:pt x="516048" y="606582"/>
                </a:cubicBezTo>
                <a:cubicBezTo>
                  <a:pt x="586302" y="668054"/>
                  <a:pt x="521264" y="622131"/>
                  <a:pt x="579422" y="660903"/>
                </a:cubicBezTo>
                <a:cubicBezTo>
                  <a:pt x="615635" y="715224"/>
                  <a:pt x="576405" y="663922"/>
                  <a:pt x="624689" y="706171"/>
                </a:cubicBezTo>
                <a:cubicBezTo>
                  <a:pt x="688706" y="762187"/>
                  <a:pt x="644344" y="742901"/>
                  <a:pt x="697117" y="760491"/>
                </a:cubicBezTo>
                <a:cubicBezTo>
                  <a:pt x="749010" y="838332"/>
                  <a:pt x="679912" y="746727"/>
                  <a:pt x="742384" y="796705"/>
                </a:cubicBezTo>
                <a:cubicBezTo>
                  <a:pt x="750881" y="803502"/>
                  <a:pt x="752302" y="816701"/>
                  <a:pt x="760491" y="823866"/>
                </a:cubicBezTo>
                <a:cubicBezTo>
                  <a:pt x="798806" y="857392"/>
                  <a:pt x="804668" y="856699"/>
                  <a:pt x="841972" y="869133"/>
                </a:cubicBezTo>
                <a:cubicBezTo>
                  <a:pt x="874974" y="918635"/>
                  <a:pt x="841157" y="877643"/>
                  <a:pt x="896293" y="914400"/>
                </a:cubicBezTo>
                <a:cubicBezTo>
                  <a:pt x="921403" y="931140"/>
                  <a:pt x="943611" y="951981"/>
                  <a:pt x="968721" y="968721"/>
                </a:cubicBezTo>
                <a:lnTo>
                  <a:pt x="1023042" y="1004935"/>
                </a:lnTo>
                <a:cubicBezTo>
                  <a:pt x="1029078" y="1013988"/>
                  <a:pt x="1032096" y="1026059"/>
                  <a:pt x="1041149" y="1032095"/>
                </a:cubicBezTo>
                <a:cubicBezTo>
                  <a:pt x="1051502" y="1038997"/>
                  <a:pt x="1066233" y="1035584"/>
                  <a:pt x="1077362" y="1041149"/>
                </a:cubicBezTo>
                <a:cubicBezTo>
                  <a:pt x="1090858" y="1047897"/>
                  <a:pt x="1101505" y="1059256"/>
                  <a:pt x="1113576" y="1068309"/>
                </a:cubicBezTo>
                <a:cubicBezTo>
                  <a:pt x="1119612" y="1077363"/>
                  <a:pt x="1123186" y="1088673"/>
                  <a:pt x="1131683" y="1095470"/>
                </a:cubicBezTo>
                <a:cubicBezTo>
                  <a:pt x="1139135" y="1101432"/>
                  <a:pt x="1150123" y="1100647"/>
                  <a:pt x="1158844" y="1104523"/>
                </a:cubicBezTo>
                <a:cubicBezTo>
                  <a:pt x="1177343" y="1112745"/>
                  <a:pt x="1194665" y="1123461"/>
                  <a:pt x="1213164" y="1131683"/>
                </a:cubicBezTo>
                <a:cubicBezTo>
                  <a:pt x="1221885" y="1135559"/>
                  <a:pt x="1231789" y="1136469"/>
                  <a:pt x="1240325" y="1140737"/>
                </a:cubicBezTo>
                <a:cubicBezTo>
                  <a:pt x="1250057" y="1145603"/>
                  <a:pt x="1258038" y="1153446"/>
                  <a:pt x="1267485" y="1158844"/>
                </a:cubicBezTo>
                <a:cubicBezTo>
                  <a:pt x="1279203" y="1165540"/>
                  <a:pt x="1292902" y="1168853"/>
                  <a:pt x="1303699" y="1176951"/>
                </a:cubicBezTo>
                <a:cubicBezTo>
                  <a:pt x="1317356" y="1187194"/>
                  <a:pt x="1326582" y="1202501"/>
                  <a:pt x="1339913" y="1213165"/>
                </a:cubicBezTo>
                <a:cubicBezTo>
                  <a:pt x="1395289" y="1257466"/>
                  <a:pt x="1381079" y="1239275"/>
                  <a:pt x="1430448" y="1267485"/>
                </a:cubicBezTo>
                <a:cubicBezTo>
                  <a:pt x="1453338" y="1280565"/>
                  <a:pt x="1472236" y="1297643"/>
                  <a:pt x="1493822" y="1312753"/>
                </a:cubicBezTo>
                <a:cubicBezTo>
                  <a:pt x="1511650" y="1325233"/>
                  <a:pt x="1530036" y="1336896"/>
                  <a:pt x="1548143" y="1348967"/>
                </a:cubicBezTo>
                <a:cubicBezTo>
                  <a:pt x="1557196" y="1355003"/>
                  <a:pt x="1564981" y="1363633"/>
                  <a:pt x="1575303" y="1367074"/>
                </a:cubicBezTo>
                <a:lnTo>
                  <a:pt x="1629624" y="1385181"/>
                </a:lnTo>
                <a:cubicBezTo>
                  <a:pt x="1638677" y="1388199"/>
                  <a:pt x="1647526" y="1391920"/>
                  <a:pt x="1656784" y="1394234"/>
                </a:cubicBezTo>
                <a:lnTo>
                  <a:pt x="1692998" y="1403287"/>
                </a:lnTo>
                <a:cubicBezTo>
                  <a:pt x="1705069" y="1409323"/>
                  <a:pt x="1717639" y="1414450"/>
                  <a:pt x="1729212" y="1421394"/>
                </a:cubicBezTo>
                <a:cubicBezTo>
                  <a:pt x="1838463" y="1486944"/>
                  <a:pt x="1736967" y="1434325"/>
                  <a:pt x="1819747" y="1475715"/>
                </a:cubicBezTo>
                <a:cubicBezTo>
                  <a:pt x="1839771" y="1495740"/>
                  <a:pt x="1848856" y="1508377"/>
                  <a:pt x="1874067" y="1520982"/>
                </a:cubicBezTo>
                <a:cubicBezTo>
                  <a:pt x="1882603" y="1525250"/>
                  <a:pt x="1892174" y="1527018"/>
                  <a:pt x="1901228" y="1530036"/>
                </a:cubicBezTo>
                <a:cubicBezTo>
                  <a:pt x="1936462" y="1582886"/>
                  <a:pt x="1897086" y="1537018"/>
                  <a:pt x="1955549" y="1566250"/>
                </a:cubicBezTo>
                <a:cubicBezTo>
                  <a:pt x="1975013" y="1575982"/>
                  <a:pt x="1989224" y="1595582"/>
                  <a:pt x="2009869" y="1602464"/>
                </a:cubicBezTo>
                <a:lnTo>
                  <a:pt x="2064190" y="1620571"/>
                </a:lnTo>
                <a:cubicBezTo>
                  <a:pt x="2073244" y="1623589"/>
                  <a:pt x="2082815" y="1625356"/>
                  <a:pt x="2091351" y="1629624"/>
                </a:cubicBezTo>
                <a:lnTo>
                  <a:pt x="2109457" y="1638678"/>
                </a:ln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2CA52B-04D8-4C22-B247-8B2E33525695}"/>
              </a:ext>
            </a:extLst>
          </p:cNvPr>
          <p:cNvSpPr txBox="1"/>
          <p:nvPr/>
        </p:nvSpPr>
        <p:spPr>
          <a:xfrm>
            <a:off x="152401" y="3005372"/>
            <a:ext cx="8967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12.  The interval between two events is the same in all inertial systems of reference.  It is invariant under transformation from one inertial system to any other.</a:t>
            </a:r>
          </a:p>
        </p:txBody>
      </p:sp>
    </p:spTree>
    <p:extLst>
      <p:ext uri="{BB962C8B-B14F-4D97-AF65-F5344CB8AC3E}">
        <p14:creationId xmlns:p14="http://schemas.microsoft.com/office/powerpoint/2010/main" val="3209595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C7AC38-8DA4-4AAD-A646-B5C22A740F82}"/>
              </a:ext>
            </a:extLst>
          </p:cNvPr>
          <p:cNvSpPr txBox="1"/>
          <p:nvPr/>
        </p:nvSpPr>
        <p:spPr>
          <a:xfrm>
            <a:off x="104076" y="88828"/>
            <a:ext cx="888752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13"/>
            </a:pPr>
            <a:r>
              <a:rPr lang="en-US" sz="2800" dirty="0"/>
              <a:t>Consider two events with coordinates x</a:t>
            </a:r>
            <a:r>
              <a:rPr lang="en-US" sz="2800" baseline="-25000" dirty="0"/>
              <a:t>1</a:t>
            </a:r>
            <a:r>
              <a:rPr lang="en-US" sz="2800" dirty="0"/>
              <a:t>y</a:t>
            </a:r>
            <a:r>
              <a:rPr lang="en-US" sz="2800" baseline="-25000" dirty="0"/>
              <a:t>1</a:t>
            </a:r>
            <a:r>
              <a:rPr lang="en-US" sz="2800" dirty="0"/>
              <a:t>z</a:t>
            </a:r>
            <a:r>
              <a:rPr lang="en-US" sz="2800" baseline="-25000" dirty="0"/>
              <a:t>1</a:t>
            </a:r>
            <a:r>
              <a:rPr lang="en-US" sz="2800" dirty="0"/>
              <a:t>t</a:t>
            </a:r>
            <a:r>
              <a:rPr lang="en-US" sz="2800" baseline="-25000" dirty="0"/>
              <a:t>1</a:t>
            </a:r>
            <a:r>
              <a:rPr lang="en-US" sz="2800" dirty="0"/>
              <a:t> and x</a:t>
            </a:r>
            <a:r>
              <a:rPr lang="en-US" sz="2800" baseline="-25000" dirty="0"/>
              <a:t>2</a:t>
            </a:r>
            <a:r>
              <a:rPr lang="en-US" sz="2800" dirty="0"/>
              <a:t>y</a:t>
            </a:r>
            <a:r>
              <a:rPr lang="en-US" sz="2800" baseline="-25000" dirty="0"/>
              <a:t>2</a:t>
            </a:r>
            <a:r>
              <a:rPr lang="en-US" sz="2800" dirty="0"/>
              <a:t>z</a:t>
            </a:r>
            <a:r>
              <a:rPr lang="en-US" sz="2800" baseline="-25000" dirty="0"/>
              <a:t>2</a:t>
            </a:r>
            <a:r>
              <a:rPr lang="en-US" sz="2800" dirty="0"/>
              <a:t>t</a:t>
            </a:r>
            <a:r>
              <a:rPr lang="en-US" sz="2800" baseline="-25000" dirty="0"/>
              <a:t>2</a:t>
            </a:r>
            <a:r>
              <a:rPr lang="en-US" sz="2800" dirty="0"/>
              <a:t> in reference system K. 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Is there another reference system K’ where the two events are at the same place, i.e. have the same space coordinates? </a:t>
            </a:r>
          </a:p>
        </p:txBody>
      </p:sp>
    </p:spTree>
    <p:extLst>
      <p:ext uri="{BB962C8B-B14F-4D97-AF65-F5344CB8AC3E}">
        <p14:creationId xmlns:p14="http://schemas.microsoft.com/office/powerpoint/2010/main" val="3369609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2" t="48889" r="42832" b="11111"/>
          <a:stretch/>
        </p:blipFill>
        <p:spPr bwMode="auto">
          <a:xfrm>
            <a:off x="1358008" y="4724400"/>
            <a:ext cx="4114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861137"/>
            <a:ext cx="881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condition for two events to occur at the same point in some reference frame 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2416" y="5334000"/>
            <a:ext cx="2160784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“time-like” interval</a:t>
            </a:r>
          </a:p>
          <a:p>
            <a:endParaRPr lang="en-US" sz="20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1DD0F79-9990-42BC-AE51-DD47066B8E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5" t="2500"/>
          <a:stretch/>
        </p:blipFill>
        <p:spPr bwMode="auto">
          <a:xfrm>
            <a:off x="1333072" y="470237"/>
            <a:ext cx="7467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DF1D73-A998-4A32-9979-73443FF98FFC}"/>
              </a:ext>
            </a:extLst>
          </p:cNvPr>
          <p:cNvSpPr txBox="1"/>
          <p:nvPr/>
        </p:nvSpPr>
        <p:spPr>
          <a:xfrm>
            <a:off x="694917" y="568523"/>
            <a:ext cx="88703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14. Let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D145B5-85D7-4628-80CC-ECA0328A0D63}"/>
              </a:ext>
            </a:extLst>
          </p:cNvPr>
          <p:cNvSpPr txBox="1"/>
          <p:nvPr/>
        </p:nvSpPr>
        <p:spPr>
          <a:xfrm>
            <a:off x="266272" y="1308437"/>
            <a:ext cx="66877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71FB48-D9EF-46B1-AF0E-B98C3B2558EB}"/>
              </a:ext>
            </a:extLst>
          </p:cNvPr>
          <p:cNvSpPr txBox="1"/>
          <p:nvPr/>
        </p:nvSpPr>
        <p:spPr>
          <a:xfrm>
            <a:off x="1333072" y="1994237"/>
            <a:ext cx="662591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If two events occur at the same point in K’, then </a:t>
            </a:r>
            <a:r>
              <a:rPr lang="en-US" sz="2000" i="1" dirty="0"/>
              <a:t>l</a:t>
            </a:r>
            <a:r>
              <a:rPr lang="en-US" sz="2000" baseline="-25000" dirty="0"/>
              <a:t>12</a:t>
            </a:r>
            <a:r>
              <a:rPr lang="en-US" sz="2000" dirty="0"/>
              <a:t>’ = 0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15624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4362990" y="3277354"/>
            <a:ext cx="3078959" cy="1131684"/>
          </a:xfrm>
          <a:custGeom>
            <a:avLst/>
            <a:gdLst>
              <a:gd name="connsiteX0" fmla="*/ 27941 w 3078959"/>
              <a:gd name="connsiteY0" fmla="*/ 0 h 1131684"/>
              <a:gd name="connsiteX1" fmla="*/ 18887 w 3078959"/>
              <a:gd name="connsiteY1" fmla="*/ 45268 h 1131684"/>
              <a:gd name="connsiteX2" fmla="*/ 780 w 3078959"/>
              <a:gd name="connsiteY2" fmla="*/ 72428 h 1131684"/>
              <a:gd name="connsiteX3" fmla="*/ 36994 w 3078959"/>
              <a:gd name="connsiteY3" fmla="*/ 162963 h 1131684"/>
              <a:gd name="connsiteX4" fmla="*/ 118475 w 3078959"/>
              <a:gd name="connsiteY4" fmla="*/ 226337 h 1131684"/>
              <a:gd name="connsiteX5" fmla="*/ 163743 w 3078959"/>
              <a:gd name="connsiteY5" fmla="*/ 271604 h 1131684"/>
              <a:gd name="connsiteX6" fmla="*/ 218063 w 3078959"/>
              <a:gd name="connsiteY6" fmla="*/ 325925 h 1131684"/>
              <a:gd name="connsiteX7" fmla="*/ 272384 w 3078959"/>
              <a:gd name="connsiteY7" fmla="*/ 380246 h 1131684"/>
              <a:gd name="connsiteX8" fmla="*/ 299545 w 3078959"/>
              <a:gd name="connsiteY8" fmla="*/ 407406 h 1131684"/>
              <a:gd name="connsiteX9" fmla="*/ 344812 w 3078959"/>
              <a:gd name="connsiteY9" fmla="*/ 461727 h 1131684"/>
              <a:gd name="connsiteX10" fmla="*/ 353865 w 3078959"/>
              <a:gd name="connsiteY10" fmla="*/ 488888 h 1131684"/>
              <a:gd name="connsiteX11" fmla="*/ 399133 w 3078959"/>
              <a:gd name="connsiteY11" fmla="*/ 552262 h 1131684"/>
              <a:gd name="connsiteX12" fmla="*/ 453454 w 3078959"/>
              <a:gd name="connsiteY12" fmla="*/ 606583 h 1131684"/>
              <a:gd name="connsiteX13" fmla="*/ 489667 w 3078959"/>
              <a:gd name="connsiteY13" fmla="*/ 624690 h 1131684"/>
              <a:gd name="connsiteX14" fmla="*/ 516828 w 3078959"/>
              <a:gd name="connsiteY14" fmla="*/ 651850 h 1131684"/>
              <a:gd name="connsiteX15" fmla="*/ 571149 w 3078959"/>
              <a:gd name="connsiteY15" fmla="*/ 679010 h 1131684"/>
              <a:gd name="connsiteX16" fmla="*/ 625469 w 3078959"/>
              <a:gd name="connsiteY16" fmla="*/ 706171 h 1131684"/>
              <a:gd name="connsiteX17" fmla="*/ 661683 w 3078959"/>
              <a:gd name="connsiteY17" fmla="*/ 724278 h 1131684"/>
              <a:gd name="connsiteX18" fmla="*/ 697897 w 3078959"/>
              <a:gd name="connsiteY18" fmla="*/ 733331 h 1131684"/>
              <a:gd name="connsiteX19" fmla="*/ 779378 w 3078959"/>
              <a:gd name="connsiteY19" fmla="*/ 760492 h 1131684"/>
              <a:gd name="connsiteX20" fmla="*/ 806539 w 3078959"/>
              <a:gd name="connsiteY20" fmla="*/ 769545 h 1131684"/>
              <a:gd name="connsiteX21" fmla="*/ 924234 w 3078959"/>
              <a:gd name="connsiteY21" fmla="*/ 787652 h 1131684"/>
              <a:gd name="connsiteX22" fmla="*/ 969501 w 3078959"/>
              <a:gd name="connsiteY22" fmla="*/ 796705 h 1131684"/>
              <a:gd name="connsiteX23" fmla="*/ 1023822 w 3078959"/>
              <a:gd name="connsiteY23" fmla="*/ 805759 h 1131684"/>
              <a:gd name="connsiteX24" fmla="*/ 1494602 w 3078959"/>
              <a:gd name="connsiteY24" fmla="*/ 796705 h 1131684"/>
              <a:gd name="connsiteX25" fmla="*/ 1567030 w 3078959"/>
              <a:gd name="connsiteY25" fmla="*/ 787652 h 1131684"/>
              <a:gd name="connsiteX26" fmla="*/ 1648511 w 3078959"/>
              <a:gd name="connsiteY26" fmla="*/ 769545 h 1131684"/>
              <a:gd name="connsiteX27" fmla="*/ 1729992 w 3078959"/>
              <a:gd name="connsiteY27" fmla="*/ 760492 h 1131684"/>
              <a:gd name="connsiteX28" fmla="*/ 1802420 w 3078959"/>
              <a:gd name="connsiteY28" fmla="*/ 751438 h 1131684"/>
              <a:gd name="connsiteX29" fmla="*/ 2291307 w 3078959"/>
              <a:gd name="connsiteY29" fmla="*/ 760492 h 1131684"/>
              <a:gd name="connsiteX30" fmla="*/ 2418056 w 3078959"/>
              <a:gd name="connsiteY30" fmla="*/ 787652 h 1131684"/>
              <a:gd name="connsiteX31" fmla="*/ 2499537 w 3078959"/>
              <a:gd name="connsiteY31" fmla="*/ 796705 h 1131684"/>
              <a:gd name="connsiteX32" fmla="*/ 2599125 w 3078959"/>
              <a:gd name="connsiteY32" fmla="*/ 814812 h 1131684"/>
              <a:gd name="connsiteX33" fmla="*/ 2716820 w 3078959"/>
              <a:gd name="connsiteY33" fmla="*/ 832919 h 1131684"/>
              <a:gd name="connsiteX34" fmla="*/ 2771141 w 3078959"/>
              <a:gd name="connsiteY34" fmla="*/ 851026 h 1131684"/>
              <a:gd name="connsiteX35" fmla="*/ 2798301 w 3078959"/>
              <a:gd name="connsiteY35" fmla="*/ 869133 h 1131684"/>
              <a:gd name="connsiteX36" fmla="*/ 2852622 w 3078959"/>
              <a:gd name="connsiteY36" fmla="*/ 887240 h 1131684"/>
              <a:gd name="connsiteX37" fmla="*/ 2915996 w 3078959"/>
              <a:gd name="connsiteY37" fmla="*/ 914400 h 1131684"/>
              <a:gd name="connsiteX38" fmla="*/ 2961263 w 3078959"/>
              <a:gd name="connsiteY38" fmla="*/ 959668 h 1131684"/>
              <a:gd name="connsiteX39" fmla="*/ 2988424 w 3078959"/>
              <a:gd name="connsiteY39" fmla="*/ 986828 h 1131684"/>
              <a:gd name="connsiteX40" fmla="*/ 3024638 w 3078959"/>
              <a:gd name="connsiteY40" fmla="*/ 1041149 h 1131684"/>
              <a:gd name="connsiteX41" fmla="*/ 3042745 w 3078959"/>
              <a:gd name="connsiteY41" fmla="*/ 1068309 h 1131684"/>
              <a:gd name="connsiteX42" fmla="*/ 3051798 w 3078959"/>
              <a:gd name="connsiteY42" fmla="*/ 1095470 h 1131684"/>
              <a:gd name="connsiteX43" fmla="*/ 3078959 w 3078959"/>
              <a:gd name="connsiteY43" fmla="*/ 1131684 h 113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078959" h="1131684">
                <a:moveTo>
                  <a:pt x="27941" y="0"/>
                </a:moveTo>
                <a:cubicBezTo>
                  <a:pt x="24923" y="15089"/>
                  <a:pt x="24290" y="30860"/>
                  <a:pt x="18887" y="45268"/>
                </a:cubicBezTo>
                <a:cubicBezTo>
                  <a:pt x="15066" y="55456"/>
                  <a:pt x="1982" y="61614"/>
                  <a:pt x="780" y="72428"/>
                </a:cubicBezTo>
                <a:cubicBezTo>
                  <a:pt x="-3776" y="113433"/>
                  <a:pt x="12046" y="135243"/>
                  <a:pt x="36994" y="162963"/>
                </a:cubicBezTo>
                <a:cubicBezTo>
                  <a:pt x="89338" y="221124"/>
                  <a:pt x="70273" y="210270"/>
                  <a:pt x="118475" y="226337"/>
                </a:cubicBezTo>
                <a:cubicBezTo>
                  <a:pt x="155788" y="282306"/>
                  <a:pt x="114358" y="227706"/>
                  <a:pt x="163743" y="271604"/>
                </a:cubicBezTo>
                <a:cubicBezTo>
                  <a:pt x="182882" y="288616"/>
                  <a:pt x="199956" y="307818"/>
                  <a:pt x="218063" y="325925"/>
                </a:cubicBezTo>
                <a:lnTo>
                  <a:pt x="272384" y="380246"/>
                </a:lnTo>
                <a:cubicBezTo>
                  <a:pt x="281438" y="389299"/>
                  <a:pt x="292443" y="396753"/>
                  <a:pt x="299545" y="407406"/>
                </a:cubicBezTo>
                <a:cubicBezTo>
                  <a:pt x="324754" y="445220"/>
                  <a:pt x="309958" y="426873"/>
                  <a:pt x="344812" y="461727"/>
                </a:cubicBezTo>
                <a:cubicBezTo>
                  <a:pt x="347830" y="470781"/>
                  <a:pt x="349597" y="480352"/>
                  <a:pt x="353865" y="488888"/>
                </a:cubicBezTo>
                <a:cubicBezTo>
                  <a:pt x="359375" y="499908"/>
                  <a:pt x="394520" y="547137"/>
                  <a:pt x="399133" y="552262"/>
                </a:cubicBezTo>
                <a:cubicBezTo>
                  <a:pt x="416263" y="571296"/>
                  <a:pt x="430550" y="595131"/>
                  <a:pt x="453454" y="606583"/>
                </a:cubicBezTo>
                <a:cubicBezTo>
                  <a:pt x="465525" y="612619"/>
                  <a:pt x="478685" y="616846"/>
                  <a:pt x="489667" y="624690"/>
                </a:cubicBezTo>
                <a:cubicBezTo>
                  <a:pt x="500086" y="632132"/>
                  <a:pt x="506992" y="643653"/>
                  <a:pt x="516828" y="651850"/>
                </a:cubicBezTo>
                <a:cubicBezTo>
                  <a:pt x="540230" y="671352"/>
                  <a:pt x="543926" y="669936"/>
                  <a:pt x="571149" y="679010"/>
                </a:cubicBezTo>
                <a:cubicBezTo>
                  <a:pt x="623341" y="713806"/>
                  <a:pt x="572996" y="683682"/>
                  <a:pt x="625469" y="706171"/>
                </a:cubicBezTo>
                <a:cubicBezTo>
                  <a:pt x="637874" y="711488"/>
                  <a:pt x="649046" y="719539"/>
                  <a:pt x="661683" y="724278"/>
                </a:cubicBezTo>
                <a:cubicBezTo>
                  <a:pt x="673334" y="728647"/>
                  <a:pt x="685979" y="729756"/>
                  <a:pt x="697897" y="733331"/>
                </a:cubicBezTo>
                <a:cubicBezTo>
                  <a:pt x="697964" y="733351"/>
                  <a:pt x="765765" y="755954"/>
                  <a:pt x="779378" y="760492"/>
                </a:cubicBezTo>
                <a:cubicBezTo>
                  <a:pt x="788432" y="763510"/>
                  <a:pt x="797181" y="767673"/>
                  <a:pt x="806539" y="769545"/>
                </a:cubicBezTo>
                <a:cubicBezTo>
                  <a:pt x="910329" y="790302"/>
                  <a:pt x="781727" y="765728"/>
                  <a:pt x="924234" y="787652"/>
                </a:cubicBezTo>
                <a:cubicBezTo>
                  <a:pt x="939443" y="789992"/>
                  <a:pt x="954361" y="793952"/>
                  <a:pt x="969501" y="796705"/>
                </a:cubicBezTo>
                <a:cubicBezTo>
                  <a:pt x="987562" y="799989"/>
                  <a:pt x="1005715" y="802741"/>
                  <a:pt x="1023822" y="805759"/>
                </a:cubicBezTo>
                <a:lnTo>
                  <a:pt x="1494602" y="796705"/>
                </a:lnTo>
                <a:cubicBezTo>
                  <a:pt x="1518919" y="795894"/>
                  <a:pt x="1543031" y="791652"/>
                  <a:pt x="1567030" y="787652"/>
                </a:cubicBezTo>
                <a:cubicBezTo>
                  <a:pt x="1685657" y="767881"/>
                  <a:pt x="1507586" y="789676"/>
                  <a:pt x="1648511" y="769545"/>
                </a:cubicBezTo>
                <a:cubicBezTo>
                  <a:pt x="1675564" y="765680"/>
                  <a:pt x="1702852" y="763685"/>
                  <a:pt x="1729992" y="760492"/>
                </a:cubicBezTo>
                <a:lnTo>
                  <a:pt x="1802420" y="751438"/>
                </a:lnTo>
                <a:lnTo>
                  <a:pt x="2291307" y="760492"/>
                </a:lnTo>
                <a:cubicBezTo>
                  <a:pt x="2353847" y="762577"/>
                  <a:pt x="2349955" y="780086"/>
                  <a:pt x="2418056" y="787652"/>
                </a:cubicBezTo>
                <a:cubicBezTo>
                  <a:pt x="2445216" y="790670"/>
                  <a:pt x="2472449" y="793093"/>
                  <a:pt x="2499537" y="796705"/>
                </a:cubicBezTo>
                <a:cubicBezTo>
                  <a:pt x="2549531" y="803371"/>
                  <a:pt x="2552208" y="806282"/>
                  <a:pt x="2599125" y="814812"/>
                </a:cubicBezTo>
                <a:cubicBezTo>
                  <a:pt x="2645206" y="823190"/>
                  <a:pt x="2669321" y="826134"/>
                  <a:pt x="2716820" y="832919"/>
                </a:cubicBezTo>
                <a:cubicBezTo>
                  <a:pt x="2734927" y="838955"/>
                  <a:pt x="2755260" y="840439"/>
                  <a:pt x="2771141" y="851026"/>
                </a:cubicBezTo>
                <a:cubicBezTo>
                  <a:pt x="2780194" y="857062"/>
                  <a:pt x="2788358" y="864714"/>
                  <a:pt x="2798301" y="869133"/>
                </a:cubicBezTo>
                <a:cubicBezTo>
                  <a:pt x="2815742" y="876885"/>
                  <a:pt x="2835551" y="878704"/>
                  <a:pt x="2852622" y="887240"/>
                </a:cubicBezTo>
                <a:cubicBezTo>
                  <a:pt x="2897372" y="909615"/>
                  <a:pt x="2876032" y="901079"/>
                  <a:pt x="2915996" y="914400"/>
                </a:cubicBezTo>
                <a:cubicBezTo>
                  <a:pt x="2965794" y="947598"/>
                  <a:pt x="2923538" y="914398"/>
                  <a:pt x="2961263" y="959668"/>
                </a:cubicBezTo>
                <a:cubicBezTo>
                  <a:pt x="2969460" y="969504"/>
                  <a:pt x="2980563" y="976722"/>
                  <a:pt x="2988424" y="986828"/>
                </a:cubicBezTo>
                <a:cubicBezTo>
                  <a:pt x="3001785" y="1004006"/>
                  <a:pt x="3012567" y="1023042"/>
                  <a:pt x="3024638" y="1041149"/>
                </a:cubicBezTo>
                <a:lnTo>
                  <a:pt x="3042745" y="1068309"/>
                </a:lnTo>
                <a:cubicBezTo>
                  <a:pt x="3045763" y="1077363"/>
                  <a:pt x="3047530" y="1086934"/>
                  <a:pt x="3051798" y="1095470"/>
                </a:cubicBezTo>
                <a:cubicBezTo>
                  <a:pt x="3062034" y="1115943"/>
                  <a:pt x="3066227" y="1118952"/>
                  <a:pt x="3078959" y="1131684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2" r="36116" b="59375"/>
          <a:stretch/>
        </p:blipFill>
        <p:spPr bwMode="auto">
          <a:xfrm>
            <a:off x="2057400" y="2362200"/>
            <a:ext cx="457200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306669"/>
            <a:ext cx="6611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distance that the body moves between events is </a:t>
            </a:r>
            <a:r>
              <a:rPr lang="en-US" sz="2000" i="1" dirty="0"/>
              <a:t>l</a:t>
            </a:r>
            <a:r>
              <a:rPr lang="en-US" sz="2000" baseline="-25000" dirty="0"/>
              <a:t>12</a:t>
            </a:r>
            <a:r>
              <a:rPr lang="en-US" sz="2000" dirty="0"/>
              <a:t> &lt; c t</a:t>
            </a:r>
            <a:r>
              <a:rPr lang="en-US" sz="2000" baseline="-25000" dirty="0"/>
              <a:t>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3657600"/>
            <a:ext cx="5407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real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BA8D80-27EF-4E8F-93FF-4C113B58C2B0}"/>
              </a:ext>
            </a:extLst>
          </p:cNvPr>
          <p:cNvSpPr txBox="1"/>
          <p:nvPr/>
        </p:nvSpPr>
        <p:spPr>
          <a:xfrm>
            <a:off x="381000" y="4572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15"/>
            </a:pPr>
            <a:r>
              <a:rPr lang="en-US" sz="2400" dirty="0"/>
              <a:t>If the interval between two events is time-like, there is a system where they occur at the same place.  </a:t>
            </a:r>
          </a:p>
          <a:p>
            <a:pPr marL="457200" indent="-457200">
              <a:buAutoNum type="arabicPeriod" startAt="15"/>
            </a:pPr>
            <a:endParaRPr lang="en-US" sz="2400" dirty="0"/>
          </a:p>
          <a:p>
            <a:r>
              <a:rPr lang="en-US" sz="2400" dirty="0"/>
              <a:t>The elapsed time between those events in that system is</a:t>
            </a:r>
          </a:p>
        </p:txBody>
      </p:sp>
    </p:spTree>
    <p:extLst>
      <p:ext uri="{BB962C8B-B14F-4D97-AF65-F5344CB8AC3E}">
        <p14:creationId xmlns:p14="http://schemas.microsoft.com/office/powerpoint/2010/main" val="1950514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D0AA72-9270-4B92-BDEE-B42B16588AAC}"/>
              </a:ext>
            </a:extLst>
          </p:cNvPr>
          <p:cNvSpPr/>
          <p:nvPr/>
        </p:nvSpPr>
        <p:spPr>
          <a:xfrm>
            <a:off x="304800" y="6096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16"/>
            </a:pPr>
            <a:r>
              <a:rPr lang="en-US" sz="2400" dirty="0"/>
              <a:t>If events occur in the same body (e.g. heart beats), then the interval is always time-like.  </a:t>
            </a:r>
          </a:p>
          <a:p>
            <a:pPr marL="457200" indent="-457200">
              <a:buAutoNum type="arabicPeriod" startAt="16"/>
            </a:pPr>
            <a:endParaRPr lang="en-US" sz="2400" dirty="0"/>
          </a:p>
          <a:p>
            <a:r>
              <a:rPr lang="en-US" sz="2400" dirty="0"/>
              <a:t>The distance the body moves between events l</a:t>
            </a:r>
            <a:r>
              <a:rPr lang="en-US" sz="2400" baseline="-25000" dirty="0"/>
              <a:t>12</a:t>
            </a:r>
            <a:r>
              <a:rPr lang="en-US" sz="2400" dirty="0"/>
              <a:t> &lt; c t</a:t>
            </a:r>
            <a:r>
              <a:rPr lang="en-US" sz="2400" baseline="-25000" dirty="0"/>
              <a:t>12</a:t>
            </a:r>
            <a:r>
              <a:rPr lang="en-US" sz="2400" dirty="0"/>
              <a:t>, because the body cannot move faster than c.</a:t>
            </a:r>
          </a:p>
        </p:txBody>
      </p:sp>
      <p:pic>
        <p:nvPicPr>
          <p:cNvPr id="2050" name="Picture 2" descr="Art Digital Art Photoshop Firealpaca Runner Track Artists - Sprint Clipart  (#4202183) - PinClipart">
            <a:extLst>
              <a:ext uri="{FF2B5EF4-FFF2-40B4-BE49-F238E27FC236}">
                <a16:creationId xmlns:a16="http://schemas.microsoft.com/office/drawing/2014/main" id="{9503680D-844B-4FB1-9438-F7B703393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" y="2827361"/>
            <a:ext cx="27479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rt Digital Art Photoshop Firealpaca Runner Track Artists - Sprint Clipart  (#4202183) - PinClipart">
            <a:extLst>
              <a:ext uri="{FF2B5EF4-FFF2-40B4-BE49-F238E27FC236}">
                <a16:creationId xmlns:a16="http://schemas.microsoft.com/office/drawing/2014/main" id="{A405B3D6-82BA-407D-B744-1530ABFF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2851079"/>
            <a:ext cx="27479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99109C4E-69FD-451E-B891-5ABBDC5DC40D}"/>
              </a:ext>
            </a:extLst>
          </p:cNvPr>
          <p:cNvSpPr/>
          <p:nvPr/>
        </p:nvSpPr>
        <p:spPr>
          <a:xfrm>
            <a:off x="2743200" y="6019801"/>
            <a:ext cx="5105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  <a:r>
              <a:rPr lang="en-US" sz="2400" baseline="-25000" dirty="0"/>
              <a:t>12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893CC-52ED-47C0-8CC0-D863BD649058}"/>
              </a:ext>
            </a:extLst>
          </p:cNvPr>
          <p:cNvSpPr txBox="1"/>
          <p:nvPr/>
        </p:nvSpPr>
        <p:spPr>
          <a:xfrm>
            <a:off x="339903" y="605927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Events:  right foot touches ground</a:t>
            </a:r>
          </a:p>
        </p:txBody>
      </p:sp>
    </p:spTree>
    <p:extLst>
      <p:ext uri="{BB962C8B-B14F-4D97-AF65-F5344CB8AC3E}">
        <p14:creationId xmlns:p14="http://schemas.microsoft.com/office/powerpoint/2010/main" val="236520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dirty="0"/>
              <a:t>1.  An </a:t>
            </a:r>
            <a:r>
              <a:rPr lang="en-US" sz="2400" i="1" dirty="0"/>
              <a:t>“</a:t>
            </a:r>
            <a:r>
              <a:rPr lang="en-US" sz="2400" b="1" i="1" dirty="0"/>
              <a:t>EVENT</a:t>
            </a:r>
            <a:r>
              <a:rPr lang="en-US" sz="2400" i="1" dirty="0"/>
              <a:t>”</a:t>
            </a:r>
            <a:r>
              <a:rPr lang="en-US" sz="2400" dirty="0"/>
              <a:t> occurring in a material particle is defined by 3 spatial coordinates of the particle and the time of the occurrence.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604CC6-FB16-419D-BD88-A0DEA88F2D39}"/>
              </a:ext>
            </a:extLst>
          </p:cNvPr>
          <p:cNvSpPr txBox="1"/>
          <p:nvPr/>
        </p:nvSpPr>
        <p:spPr>
          <a:xfrm>
            <a:off x="1143000" y="1981200"/>
            <a:ext cx="5943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time of occurrence of an event is different in different inertial reference systems, and is not absolute.</a:t>
            </a:r>
          </a:p>
          <a:p>
            <a:endParaRPr lang="en-US" sz="2400" dirty="0"/>
          </a:p>
          <a:p>
            <a:r>
              <a:rPr lang="en-US" sz="2400" dirty="0"/>
              <a:t>To describe an event, the frame of reference must be specified.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3DDE861-194C-4CB8-A7B5-3BC9FBAFBBDF}"/>
              </a:ext>
            </a:extLst>
          </p:cNvPr>
          <p:cNvSpPr txBox="1"/>
          <p:nvPr/>
        </p:nvSpPr>
        <p:spPr>
          <a:xfrm>
            <a:off x="104076" y="88828"/>
            <a:ext cx="90399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17.  Consider two events with coordinates x</a:t>
            </a:r>
            <a:r>
              <a:rPr lang="en-US" sz="2400" baseline="-25000" dirty="0"/>
              <a:t>1</a:t>
            </a:r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z</a:t>
            </a:r>
            <a:r>
              <a:rPr lang="en-US" sz="2400" baseline="-25000" dirty="0"/>
              <a:t>1</a:t>
            </a:r>
            <a:r>
              <a:rPr lang="en-US" sz="2400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and x</a:t>
            </a:r>
            <a:r>
              <a:rPr lang="en-US" sz="2400" baseline="-25000" dirty="0"/>
              <a:t>2</a:t>
            </a:r>
            <a:r>
              <a:rPr lang="en-US" sz="2400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z</a:t>
            </a:r>
            <a:r>
              <a:rPr lang="en-US" sz="2400" baseline="-25000" dirty="0"/>
              <a:t>2</a:t>
            </a:r>
            <a:r>
              <a:rPr lang="en-US" sz="2400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in reference system K.  </a:t>
            </a:r>
          </a:p>
          <a:p>
            <a:r>
              <a:rPr lang="en-US" sz="2400" dirty="0"/>
              <a:t>Is there another reference system K’ where the two events occur at the same time, t</a:t>
            </a:r>
            <a:r>
              <a:rPr lang="en-US" sz="2400" baseline="-25000" dirty="0"/>
              <a:t>1</a:t>
            </a:r>
            <a:r>
              <a:rPr lang="en-US" sz="2400" dirty="0"/>
              <a:t>’ = t</a:t>
            </a:r>
            <a:r>
              <a:rPr lang="en-US" sz="2400" baseline="-25000" dirty="0"/>
              <a:t>2</a:t>
            </a:r>
            <a:r>
              <a:rPr lang="en-US" sz="2400" dirty="0"/>
              <a:t>’?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6" t="44118" r="20588" b="11765"/>
          <a:stretch/>
        </p:blipFill>
        <p:spPr bwMode="auto">
          <a:xfrm>
            <a:off x="1447801" y="4038600"/>
            <a:ext cx="5791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683" y="1690566"/>
            <a:ext cx="7109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two events occur at the same time in K’, then t</a:t>
            </a:r>
            <a:r>
              <a:rPr lang="en-US" sz="2400" baseline="-25000" dirty="0"/>
              <a:t>12</a:t>
            </a:r>
            <a:r>
              <a:rPr lang="en-US" sz="2400" dirty="0"/>
              <a:t>’ = 0, 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07" y="3333690"/>
            <a:ext cx="874316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 condition for two events to occur at the same time in some reference frame 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4495800"/>
            <a:ext cx="3949992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“Space-like” interval                 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7D7B6-EFC4-46C5-A6DD-E3115CAB9345}"/>
              </a:ext>
            </a:extLst>
          </p:cNvPr>
          <p:cNvGrpSpPr/>
          <p:nvPr/>
        </p:nvGrpSpPr>
        <p:grpSpPr>
          <a:xfrm>
            <a:off x="2586988" y="2347638"/>
            <a:ext cx="3733800" cy="675137"/>
            <a:chOff x="2667000" y="2137598"/>
            <a:chExt cx="3733800" cy="675137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01" t="51033" r="25832"/>
            <a:stretch/>
          </p:blipFill>
          <p:spPr bwMode="auto">
            <a:xfrm>
              <a:off x="2667000" y="2137598"/>
              <a:ext cx="3733800" cy="675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164F99E-2043-465F-9B26-12858C603466}"/>
                    </a:ext>
                  </a:extLst>
                </p14:cNvPr>
                <p14:cNvContentPartPr/>
                <p14:nvPr/>
              </p14:nvContentPartPr>
              <p14:xfrm>
                <a:off x="4293677" y="2382823"/>
                <a:ext cx="261720" cy="3412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164F99E-2043-465F-9B26-12858C60346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275677" y="2364823"/>
                  <a:ext cx="29736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CD7E10E-4812-476D-9D82-34748082B082}"/>
                    </a:ext>
                  </a:extLst>
                </p14:cNvPr>
                <p14:cNvContentPartPr/>
                <p14:nvPr/>
              </p14:nvContentPartPr>
              <p14:xfrm>
                <a:off x="4314917" y="2441503"/>
                <a:ext cx="153360" cy="225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CD7E10E-4812-476D-9D82-34748082B08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296917" y="2423503"/>
                  <a:ext cx="1890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4E97EB1-AA2E-44B2-AD89-99476A8A3F92}"/>
                    </a:ext>
                  </a:extLst>
                </p14:cNvPr>
                <p14:cNvContentPartPr/>
                <p14:nvPr/>
              </p14:nvContentPartPr>
              <p14:xfrm>
                <a:off x="2886077" y="2339623"/>
                <a:ext cx="57600" cy="975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4E97EB1-AA2E-44B2-AD89-99476A8A3F9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67964" y="2321623"/>
                  <a:ext cx="93464" cy="133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55705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C3DE175-BFCB-434E-8821-4F3B39986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00400"/>
            <a:ext cx="408051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580477-5662-4539-B870-737482800CE4}"/>
              </a:ext>
            </a:extLst>
          </p:cNvPr>
          <p:cNvSpPr txBox="1"/>
          <p:nvPr/>
        </p:nvSpPr>
        <p:spPr>
          <a:xfrm>
            <a:off x="1295400" y="1796086"/>
            <a:ext cx="414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Distance between points where events occur at the same time: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3487A-6707-4CAB-9298-60B456C18ADA}"/>
              </a:ext>
            </a:extLst>
          </p:cNvPr>
          <p:cNvSpPr txBox="1"/>
          <p:nvPr/>
        </p:nvSpPr>
        <p:spPr>
          <a:xfrm>
            <a:off x="228600" y="609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18.  For space like intervals, a reference frame exists where the two events are simultaneous.</a:t>
            </a:r>
          </a:p>
        </p:txBody>
      </p:sp>
    </p:spTree>
    <p:extLst>
      <p:ext uri="{BB962C8B-B14F-4D97-AF65-F5344CB8AC3E}">
        <p14:creationId xmlns:p14="http://schemas.microsoft.com/office/powerpoint/2010/main" val="1379855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3716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19.  Because of the invariance of the interval, time-like intervals can never be transformed to space-like and vice versa.</a:t>
            </a:r>
          </a:p>
          <a:p>
            <a:endParaRPr lang="en-US" sz="2800" dirty="0"/>
          </a:p>
          <a:p>
            <a:r>
              <a:rPr lang="en-US" sz="2800" dirty="0"/>
              <a:t>The character of the interval is independent of the reference frame.</a:t>
            </a:r>
          </a:p>
        </p:txBody>
      </p:sp>
    </p:spTree>
    <p:extLst>
      <p:ext uri="{BB962C8B-B14F-4D97-AF65-F5344CB8AC3E}">
        <p14:creationId xmlns:p14="http://schemas.microsoft.com/office/powerpoint/2010/main" val="3006252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6" r="5705" b="18421"/>
          <a:stretch/>
        </p:blipFill>
        <p:spPr bwMode="auto">
          <a:xfrm>
            <a:off x="185290" y="1752601"/>
            <a:ext cx="827291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24201" y="762000"/>
            <a:ext cx="5715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Possible particle world line for constant v in particular frame K,  </a:t>
            </a:r>
          </a:p>
          <a:p>
            <a:endParaRPr lang="en-US" dirty="0"/>
          </a:p>
          <a:p>
            <a:r>
              <a:rPr lang="en-US" dirty="0"/>
              <a:t>Slope = 1/v</a:t>
            </a:r>
          </a:p>
          <a:p>
            <a:endParaRPr lang="en-US" dirty="0"/>
          </a:p>
          <a:p>
            <a:r>
              <a:rPr lang="en-US" dirty="0"/>
              <a:t>Slope = 1/c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05" y="2286000"/>
            <a:ext cx="990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Some event P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56632" y="3322261"/>
            <a:ext cx="527824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In upper shaded region, all intervals are time-like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72805" y="4953000"/>
            <a:ext cx="57711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 t &gt; 0, all events occur “after” the origin.</a:t>
            </a:r>
          </a:p>
          <a:p>
            <a:endParaRPr lang="en-US" sz="2000" dirty="0"/>
          </a:p>
          <a:p>
            <a:r>
              <a:rPr lang="en-US" sz="2000" dirty="0"/>
              <a:t>(The Origin is the “event” that defines x = y = z = t = 0.</a:t>
            </a:r>
          </a:p>
          <a:p>
            <a:endParaRPr lang="en-US" sz="2000" dirty="0"/>
          </a:p>
          <a:p>
            <a:r>
              <a:rPr lang="en-US" sz="2000" dirty="0"/>
              <a:t>P occurs </a:t>
            </a:r>
            <a:r>
              <a:rPr lang="en-US" sz="2000" i="1" dirty="0"/>
              <a:t>after</a:t>
            </a:r>
            <a:r>
              <a:rPr lang="en-US" sz="2000" dirty="0"/>
              <a:t> O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187CBB-1B12-44B5-B5C7-AA71334331E4}"/>
              </a:ext>
            </a:extLst>
          </p:cNvPr>
          <p:cNvSpPr txBox="1"/>
          <p:nvPr/>
        </p:nvSpPr>
        <p:spPr>
          <a:xfrm>
            <a:off x="457200" y="381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20.  Light cone</a:t>
            </a:r>
          </a:p>
        </p:txBody>
      </p:sp>
    </p:spTree>
    <p:extLst>
      <p:ext uri="{BB962C8B-B14F-4D97-AF65-F5344CB8AC3E}">
        <p14:creationId xmlns:p14="http://schemas.microsoft.com/office/powerpoint/2010/main" val="1435840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A87B8D-0B12-4CE8-94CE-2BADCB379CE5}"/>
              </a:ext>
            </a:extLst>
          </p:cNvPr>
          <p:cNvSpPr txBox="1"/>
          <p:nvPr/>
        </p:nvSpPr>
        <p:spPr>
          <a:xfrm>
            <a:off x="228600" y="685800"/>
            <a:ext cx="7696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Impossible to find any frame where two events separated by a time-like interval are simultaneous.</a:t>
            </a:r>
          </a:p>
          <a:p>
            <a:r>
              <a:rPr lang="en-US" sz="2400" dirty="0"/>
              <a:t>Can’t find any frame where event occurs with t &lt; 0.</a:t>
            </a:r>
          </a:p>
          <a:p>
            <a:r>
              <a:rPr lang="en-US" sz="2400" dirty="0"/>
              <a:t>Can’t make P occur simultaneously or before O</a:t>
            </a:r>
          </a:p>
          <a:p>
            <a:r>
              <a:rPr lang="en-US" sz="2400" dirty="0"/>
              <a:t>Opposite lower region defines absolute past relative to O.</a:t>
            </a:r>
          </a:p>
        </p:txBody>
      </p:sp>
      <p:pic>
        <p:nvPicPr>
          <p:cNvPr id="5" name="Picture 2" descr="http://universeadventure.org/fundamentals/images/model-lightcone.jpg">
            <a:extLst>
              <a:ext uri="{FF2B5EF4-FFF2-40B4-BE49-F238E27FC236}">
                <a16:creationId xmlns:a16="http://schemas.microsoft.com/office/drawing/2014/main" id="{A7E57017-B037-471F-94D5-64C26054C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22530"/>
            <a:ext cx="3163127" cy="397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680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21.  In the regions to the right and left, intervals are space like.  </a:t>
            </a:r>
          </a:p>
          <a:p>
            <a:endParaRPr lang="en-US" sz="2400" dirty="0"/>
          </a:p>
          <a:p>
            <a:r>
              <a:rPr lang="en-US" sz="2400" dirty="0"/>
              <a:t>In no reference frame can two events with space-like interval occur in the same place.</a:t>
            </a:r>
          </a:p>
          <a:p>
            <a:endParaRPr lang="en-US" sz="2400" dirty="0"/>
          </a:p>
          <a:p>
            <a:r>
              <a:rPr lang="en-US" sz="2400" dirty="0"/>
              <a:t>Such events are absolutely remote relative to O.</a:t>
            </a:r>
          </a:p>
          <a:p>
            <a:endParaRPr lang="en-US" sz="2400" dirty="0"/>
          </a:p>
          <a:p>
            <a:r>
              <a:rPr lang="en-US" sz="2400" dirty="0"/>
              <a:t>But such events can occur before, after, or simultaneously depending on the frame.</a:t>
            </a:r>
          </a:p>
          <a:p>
            <a:endParaRPr lang="en-US" sz="2400" dirty="0"/>
          </a:p>
        </p:txBody>
      </p:sp>
      <p:pic>
        <p:nvPicPr>
          <p:cNvPr id="8" name="Picture 2" descr="http://universeadventure.org/fundamentals/images/model-lightcone.jpg">
            <a:extLst>
              <a:ext uri="{FF2B5EF4-FFF2-40B4-BE49-F238E27FC236}">
                <a16:creationId xmlns:a16="http://schemas.microsoft.com/office/drawing/2014/main" id="{FA73CC7D-BCD1-4EFE-87DD-39FB28259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046180"/>
            <a:ext cx="2906273" cy="3650198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3E622F-A30A-4AFB-8075-2AF185BC39FB}"/>
              </a:ext>
            </a:extLst>
          </p:cNvPr>
          <p:cNvSpPr txBox="1"/>
          <p:nvPr/>
        </p:nvSpPr>
        <p:spPr>
          <a:xfrm>
            <a:off x="2895600" y="4687669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Absolutely separated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E53426-B597-42D2-A572-45B540F3B1B3}"/>
              </a:ext>
            </a:extLst>
          </p:cNvPr>
          <p:cNvSpPr txBox="1"/>
          <p:nvPr/>
        </p:nvSpPr>
        <p:spPr>
          <a:xfrm>
            <a:off x="6248400" y="4687669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Absolutely separated</a:t>
            </a:r>
          </a:p>
        </p:txBody>
      </p:sp>
    </p:spTree>
    <p:extLst>
      <p:ext uri="{BB962C8B-B14F-4D97-AF65-F5344CB8AC3E}">
        <p14:creationId xmlns:p14="http://schemas.microsoft.com/office/powerpoint/2010/main" val="1906989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242074-2AE6-4CE7-823E-7DCE5E8658D7}"/>
              </a:ext>
            </a:extLst>
          </p:cNvPr>
          <p:cNvSpPr txBox="1"/>
          <p:nvPr/>
        </p:nvSpPr>
        <p:spPr>
          <a:xfrm>
            <a:off x="304800" y="488339"/>
            <a:ext cx="8458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22. 4D “light-cone” surface defined by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1C28522-9E04-483C-95DC-C38ACB3D43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64" t="51379" r="35985" b="36466"/>
          <a:stretch/>
        </p:blipFill>
        <p:spPr bwMode="auto">
          <a:xfrm>
            <a:off x="3086100" y="1596510"/>
            <a:ext cx="2895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F19FF6-12DF-4F83-9A5F-D9CDEBB73923}"/>
              </a:ext>
            </a:extLst>
          </p:cNvPr>
          <p:cNvSpPr txBox="1"/>
          <p:nvPr/>
        </p:nvSpPr>
        <p:spPr>
          <a:xfrm>
            <a:off x="176419" y="4854961"/>
            <a:ext cx="8631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23.  Only events related by time-like intervals can be related causally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6A515-5BD2-4385-8490-1B750C832A37}"/>
              </a:ext>
            </a:extLst>
          </p:cNvPr>
          <p:cNvSpPr txBox="1"/>
          <p:nvPr/>
        </p:nvSpPr>
        <p:spPr>
          <a:xfrm>
            <a:off x="989943" y="5947290"/>
            <a:ext cx="5813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Intervals for real objects are always time-like.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BE145-A8BB-4136-A34B-D44D8D87A127}"/>
              </a:ext>
            </a:extLst>
          </p:cNvPr>
          <p:cNvSpPr txBox="1"/>
          <p:nvPr/>
        </p:nvSpPr>
        <p:spPr>
          <a:xfrm>
            <a:off x="457200" y="2410635"/>
            <a:ext cx="586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absolute past and future are the interior regions. </a:t>
            </a:r>
          </a:p>
        </p:txBody>
      </p:sp>
      <p:pic>
        <p:nvPicPr>
          <p:cNvPr id="9" name="Picture 2" descr="http://universeadventure.org/fundamentals/images/model-lightcone.jpg">
            <a:extLst>
              <a:ext uri="{FF2B5EF4-FFF2-40B4-BE49-F238E27FC236}">
                <a16:creationId xmlns:a16="http://schemas.microsoft.com/office/drawing/2014/main" id="{E188C6C2-9C1A-470A-A094-0C06FB4C1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3729" y="280045"/>
            <a:ext cx="2096327" cy="26329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627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181600" y="3733800"/>
            <a:ext cx="3550511" cy="2819400"/>
            <a:chOff x="1981200" y="2819400"/>
            <a:chExt cx="3913934" cy="28956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733800" y="297180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5181600"/>
              <a:ext cx="3733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715000" y="4964668"/>
              <a:ext cx="180134" cy="317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00790" y="2819400"/>
              <a:ext cx="162865" cy="317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</a:t>
              </a: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4359564" y="3786909"/>
              <a:ext cx="1440872" cy="858982"/>
            </a:xfrm>
            <a:custGeom>
              <a:avLst/>
              <a:gdLst>
                <a:gd name="connsiteX0" fmla="*/ 0 w 1440872"/>
                <a:gd name="connsiteY0" fmla="*/ 858982 h 858982"/>
                <a:gd name="connsiteX1" fmla="*/ 1108363 w 1440872"/>
                <a:gd name="connsiteY1" fmla="*/ 637309 h 858982"/>
                <a:gd name="connsiteX2" fmla="*/ 406400 w 1440872"/>
                <a:gd name="connsiteY2" fmla="*/ 397164 h 858982"/>
                <a:gd name="connsiteX3" fmla="*/ 1440872 w 1440872"/>
                <a:gd name="connsiteY3" fmla="*/ 0 h 858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0872" h="858982">
                  <a:moveTo>
                    <a:pt x="0" y="858982"/>
                  </a:moveTo>
                  <a:cubicBezTo>
                    <a:pt x="520315" y="786630"/>
                    <a:pt x="1040630" y="714279"/>
                    <a:pt x="1108363" y="637309"/>
                  </a:cubicBezTo>
                  <a:cubicBezTo>
                    <a:pt x="1176096" y="560339"/>
                    <a:pt x="350982" y="503382"/>
                    <a:pt x="406400" y="397164"/>
                  </a:cubicBezTo>
                  <a:cubicBezTo>
                    <a:pt x="461818" y="290946"/>
                    <a:pt x="951345" y="145473"/>
                    <a:pt x="1440872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 flipV="1">
              <a:off x="2286000" y="3786909"/>
              <a:ext cx="990600" cy="85898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CEBC7B0-6066-4B20-9FB5-8EC317857D73}"/>
              </a:ext>
            </a:extLst>
          </p:cNvPr>
          <p:cNvSpPr txBox="1"/>
          <p:nvPr/>
        </p:nvSpPr>
        <p:spPr>
          <a:xfrm>
            <a:off x="3425" y="90426"/>
            <a:ext cx="897704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2. Events are “</a:t>
            </a:r>
            <a:r>
              <a:rPr lang="en-US" sz="2400" b="1" i="1" dirty="0"/>
              <a:t>WORLD POINTS</a:t>
            </a:r>
            <a:r>
              <a:rPr lang="en-US" sz="2400" dirty="0"/>
              <a:t>” in fictitious 4-dimensional space with </a:t>
            </a:r>
            <a:r>
              <a:rPr lang="en-US" sz="2400" i="1" u="sng" dirty="0" err="1"/>
              <a:t>x,y,z,t</a:t>
            </a:r>
            <a:r>
              <a:rPr lang="en-US" sz="2400" dirty="0"/>
              <a:t> axes.</a:t>
            </a:r>
            <a:br>
              <a:rPr lang="en-US" sz="2400" dirty="0"/>
            </a:br>
            <a:r>
              <a:rPr lang="en-US" sz="2400" dirty="0"/>
              <a:t>  </a:t>
            </a:r>
            <a:br>
              <a:rPr lang="en-US" sz="2400" dirty="0"/>
            </a:br>
            <a:r>
              <a:rPr lang="en-US" sz="2400" dirty="0"/>
              <a:t>4-space is the set of all world points described by 3 space coordinates and time.</a:t>
            </a:r>
          </a:p>
          <a:p>
            <a:endParaRPr lang="en-US" sz="2400" dirty="0"/>
          </a:p>
          <a:p>
            <a:r>
              <a:rPr lang="en-US" sz="2400" dirty="0"/>
              <a:t>Every particle has a “world line”.</a:t>
            </a:r>
          </a:p>
          <a:p>
            <a:endParaRPr lang="en-US" sz="2400" dirty="0"/>
          </a:p>
          <a:p>
            <a:r>
              <a:rPr lang="en-US" sz="2400" dirty="0"/>
              <a:t>Uniform rectilinear motion has a straight world line.</a:t>
            </a:r>
          </a:p>
          <a:p>
            <a:endParaRPr lang="en-US" sz="2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79E5D97-2627-4DE1-BA8B-E48D20E92B1B}"/>
              </a:ext>
            </a:extLst>
          </p:cNvPr>
          <p:cNvSpPr/>
          <p:nvPr/>
        </p:nvSpPr>
        <p:spPr>
          <a:xfrm>
            <a:off x="7239000" y="5486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C04588D-7D18-4044-94B6-B590013F95F1}"/>
              </a:ext>
            </a:extLst>
          </p:cNvPr>
          <p:cNvSpPr/>
          <p:nvPr/>
        </p:nvSpPr>
        <p:spPr>
          <a:xfrm>
            <a:off x="6248400" y="5410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DC4921-4F7C-4CDD-995A-140035A867EF}"/>
              </a:ext>
            </a:extLst>
          </p:cNvPr>
          <p:cNvSpPr txBox="1"/>
          <p:nvPr/>
        </p:nvSpPr>
        <p:spPr>
          <a:xfrm>
            <a:off x="76200" y="2286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Invariance of velocity of light can be expressed mathematically in terms of coordinates and times of events as observed in different reference frames.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76155CF-B0BC-464A-91FE-D58605AD0761}"/>
              </a:ext>
            </a:extLst>
          </p:cNvPr>
          <p:cNvGrpSpPr/>
          <p:nvPr/>
        </p:nvGrpSpPr>
        <p:grpSpPr>
          <a:xfrm>
            <a:off x="2133600" y="2385536"/>
            <a:ext cx="5317420" cy="3902239"/>
            <a:chOff x="4372189" y="3939898"/>
            <a:chExt cx="3054467" cy="238470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3396274-28C4-42B2-A0EE-B3FA4B870CCA}"/>
                </a:ext>
              </a:extLst>
            </p:cNvPr>
            <p:cNvGrpSpPr/>
            <p:nvPr/>
          </p:nvGrpSpPr>
          <p:grpSpPr>
            <a:xfrm>
              <a:off x="4572000" y="4343400"/>
              <a:ext cx="1981200" cy="1782763"/>
              <a:chOff x="4572000" y="4343400"/>
              <a:chExt cx="1981200" cy="1782763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ED88E21C-26AE-4974-B522-B9B7F61DEF24}"/>
                  </a:ext>
                </a:extLst>
              </p:cNvPr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1CA15B49-AEEA-4186-AE47-62ACB06831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13FFA6D4-30C7-42F0-BF84-1EC69B9DBD9F}"/>
                  </a:ext>
                </a:extLst>
              </p:cNvPr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A71803-B598-406D-9899-6D103C5F182E}"/>
                </a:ext>
              </a:extLst>
            </p:cNvPr>
            <p:cNvGrpSpPr/>
            <p:nvPr/>
          </p:nvGrpSpPr>
          <p:grpSpPr>
            <a:xfrm>
              <a:off x="5105400" y="4191000"/>
              <a:ext cx="1981200" cy="1782763"/>
              <a:chOff x="4572000" y="4343400"/>
              <a:chExt cx="1981200" cy="1782763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B416D340-B280-4FDE-830D-15600966F730}"/>
                  </a:ext>
                </a:extLst>
              </p:cNvPr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03B2D1DD-3EEE-43B0-86E9-CFC71F6946C7}"/>
                  </a:ext>
                </a:extLst>
              </p:cNvPr>
              <p:cNvCxnSpPr/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F3AA6F25-9D0A-4957-9C30-7B0E4E0AC3BC}"/>
                  </a:ext>
                </a:extLst>
              </p:cNvPr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B5DF7D-DC67-4ABE-8E74-E0395E2F452E}"/>
                </a:ext>
              </a:extLst>
            </p:cNvPr>
            <p:cNvSpPr txBox="1"/>
            <p:nvPr/>
          </p:nvSpPr>
          <p:spPr>
            <a:xfrm>
              <a:off x="5108286" y="5239836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509C25-0455-4D93-B9A5-2FC49CB4F4A3}"/>
                </a:ext>
              </a:extLst>
            </p:cNvPr>
            <p:cNvSpPr txBox="1"/>
            <p:nvPr/>
          </p:nvSpPr>
          <p:spPr>
            <a:xfrm>
              <a:off x="5619605" y="5104065"/>
              <a:ext cx="362600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K’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BE4071D-EA9C-48A3-A642-072B3C19AF93}"/>
                </a:ext>
              </a:extLst>
            </p:cNvPr>
            <p:cNvSpPr txBox="1"/>
            <p:nvPr/>
          </p:nvSpPr>
          <p:spPr>
            <a:xfrm>
              <a:off x="7063876" y="5150632"/>
              <a:ext cx="362780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X’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45777A-5588-4E75-B889-E7F7BF77FD20}"/>
                </a:ext>
              </a:extLst>
            </p:cNvPr>
            <p:cNvSpPr txBox="1"/>
            <p:nvPr/>
          </p:nvSpPr>
          <p:spPr>
            <a:xfrm>
              <a:off x="5723156" y="3939898"/>
              <a:ext cx="390363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Z’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AC6614-E2B7-459B-BC9C-045DD48E5CBC}"/>
                </a:ext>
              </a:extLst>
            </p:cNvPr>
            <p:cNvSpPr txBox="1"/>
            <p:nvPr/>
          </p:nvSpPr>
          <p:spPr>
            <a:xfrm>
              <a:off x="5105400" y="5955268"/>
              <a:ext cx="3575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Y’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5027539-F11F-4059-9A8A-409B28AD22BF}"/>
                </a:ext>
              </a:extLst>
            </p:cNvPr>
            <p:cNvSpPr txBox="1"/>
            <p:nvPr/>
          </p:nvSpPr>
          <p:spPr>
            <a:xfrm>
              <a:off x="4372189" y="6031468"/>
              <a:ext cx="296876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C8C8AEC-8926-4678-9095-5B6E0309478B}"/>
                </a:ext>
              </a:extLst>
            </p:cNvPr>
            <p:cNvSpPr txBox="1"/>
            <p:nvPr/>
          </p:nvSpPr>
          <p:spPr>
            <a:xfrm>
              <a:off x="5164882" y="4126164"/>
              <a:ext cx="292068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7B77F3-4EC3-46A1-9A11-1917BC7DBCD8}"/>
                </a:ext>
              </a:extLst>
            </p:cNvPr>
            <p:cNvSpPr txBox="1"/>
            <p:nvPr/>
          </p:nvSpPr>
          <p:spPr>
            <a:xfrm>
              <a:off x="6507460" y="5329768"/>
              <a:ext cx="304892" cy="225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73A0C94-B979-40F4-8BE8-1D01BD5CCF75}"/>
                </a:ext>
              </a:extLst>
            </p:cNvPr>
            <p:cNvCxnSpPr/>
            <p:nvPr/>
          </p:nvCxnSpPr>
          <p:spPr>
            <a:xfrm>
              <a:off x="5791200" y="4495800"/>
              <a:ext cx="76200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53FD99-EA9B-4BE7-8CD1-E0AD5F5BC92D}"/>
                </a:ext>
              </a:extLst>
            </p:cNvPr>
            <p:cNvSpPr txBox="1"/>
            <p:nvPr/>
          </p:nvSpPr>
          <p:spPr>
            <a:xfrm>
              <a:off x="6489732" y="4278868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V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3004169E-AA78-45D0-9CBD-AA67113132E7}"/>
              </a:ext>
            </a:extLst>
          </p:cNvPr>
          <p:cNvSpPr txBox="1"/>
          <p:nvPr/>
        </p:nvSpPr>
        <p:spPr>
          <a:xfrm>
            <a:off x="990600" y="1676400"/>
            <a:ext cx="4034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Consider two reference frames</a:t>
            </a:r>
          </a:p>
        </p:txBody>
      </p:sp>
    </p:spTree>
    <p:extLst>
      <p:ext uri="{BB962C8B-B14F-4D97-AF65-F5344CB8AC3E}">
        <p14:creationId xmlns:p14="http://schemas.microsoft.com/office/powerpoint/2010/main" val="3999098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www-math.ucdenver.edu/~wcherowi/clock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6611" y="4066381"/>
            <a:ext cx="337717" cy="353219"/>
          </a:xfrm>
          <a:prstGeom prst="rect">
            <a:avLst/>
          </a:prstGeom>
          <a:noFill/>
        </p:spPr>
      </p:pic>
      <p:pic>
        <p:nvPicPr>
          <p:cNvPr id="30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3683" y="4218781"/>
            <a:ext cx="337717" cy="353219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2209800" y="3209575"/>
            <a:ext cx="2362292" cy="2362200"/>
            <a:chOff x="2209800" y="3209575"/>
            <a:chExt cx="2362292" cy="2362200"/>
          </a:xfrm>
        </p:grpSpPr>
        <p:grpSp>
          <p:nvGrpSpPr>
            <p:cNvPr id="5" name="Group 9"/>
            <p:cNvGrpSpPr/>
            <p:nvPr/>
          </p:nvGrpSpPr>
          <p:grpSpPr>
            <a:xfrm>
              <a:off x="2506676" y="3514375"/>
              <a:ext cx="1981200" cy="1782763"/>
              <a:chOff x="4572000" y="4343400"/>
              <a:chExt cx="1981200" cy="1782763"/>
            </a:xfrm>
          </p:grpSpPr>
          <p:cxnSp>
            <p:nvCxnSpPr>
              <p:cNvPr id="26" name="Straight Arrow Connector 25"/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2887584" y="427637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52024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6608" y="3209575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7200" y="4267200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12541" y="39624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19600" y="3057175"/>
            <a:ext cx="2286000" cy="2438400"/>
            <a:chOff x="4419600" y="3057175"/>
            <a:chExt cx="2286000" cy="2438400"/>
          </a:xfrm>
        </p:grpSpPr>
        <p:grpSp>
          <p:nvGrpSpPr>
            <p:cNvPr id="6" name="Group 10"/>
            <p:cNvGrpSpPr/>
            <p:nvPr/>
          </p:nvGrpSpPr>
          <p:grpSpPr>
            <a:xfrm>
              <a:off x="4419600" y="3361975"/>
              <a:ext cx="1981200" cy="1782763"/>
              <a:chOff x="4572000" y="4343400"/>
              <a:chExt cx="1981200" cy="1782763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4819000" y="4123975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K’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44604" y="4200175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X’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72912" y="3057175"/>
              <a:ext cx="354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Z’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439604" y="5126243"/>
              <a:ext cx="3575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Y’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125404" y="3666775"/>
              <a:ext cx="76200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823936" y="3449843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V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53390" y="396240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t’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88588" y="1278649"/>
            <a:ext cx="78620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 described by an observer in system K</a:t>
            </a:r>
          </a:p>
          <a:p>
            <a:pPr lvl="1"/>
            <a:r>
              <a:rPr lang="en-US" sz="2800" dirty="0"/>
              <a:t>Event #1:  light pulse </a:t>
            </a:r>
            <a:r>
              <a:rPr lang="en-US" sz="2800" b="1" dirty="0"/>
              <a:t>emitted</a:t>
            </a:r>
            <a:r>
              <a:rPr lang="en-US" sz="2800" dirty="0"/>
              <a:t> from (x</a:t>
            </a:r>
            <a:r>
              <a:rPr lang="en-US" sz="2800" baseline="-25000" dirty="0"/>
              <a:t>1</a:t>
            </a:r>
            <a:r>
              <a:rPr lang="en-US" sz="2800" dirty="0"/>
              <a:t>, y</a:t>
            </a:r>
            <a:r>
              <a:rPr lang="en-US" sz="2800" baseline="-25000" dirty="0"/>
              <a:t>1</a:t>
            </a:r>
            <a:r>
              <a:rPr lang="en-US" sz="2800" dirty="0"/>
              <a:t>, z</a:t>
            </a:r>
            <a:r>
              <a:rPr lang="en-US" sz="2800" baseline="-25000" dirty="0"/>
              <a:t>1</a:t>
            </a:r>
            <a:r>
              <a:rPr lang="en-US" sz="2800" dirty="0"/>
              <a:t>) at t</a:t>
            </a:r>
            <a:r>
              <a:rPr lang="en-US" sz="2800" baseline="-25000" dirty="0"/>
              <a:t>1</a:t>
            </a:r>
            <a:endParaRPr lang="en-US" sz="2800" dirty="0"/>
          </a:p>
          <a:p>
            <a:pPr lvl="1"/>
            <a:r>
              <a:rPr lang="en-US" sz="2800" dirty="0"/>
              <a:t>Event #2:  light pulse </a:t>
            </a:r>
            <a:r>
              <a:rPr lang="en-US" sz="2800" b="1" dirty="0"/>
              <a:t>arrives</a:t>
            </a:r>
            <a:r>
              <a:rPr lang="en-US" sz="2800" dirty="0"/>
              <a:t> at (x</a:t>
            </a:r>
            <a:r>
              <a:rPr lang="en-US" sz="2800" baseline="-25000" dirty="0"/>
              <a:t>2</a:t>
            </a:r>
            <a:r>
              <a:rPr lang="en-US" sz="2800" dirty="0"/>
              <a:t>,y</a:t>
            </a:r>
            <a:r>
              <a:rPr lang="en-US" sz="2800" baseline="-25000" dirty="0"/>
              <a:t>2</a:t>
            </a:r>
            <a:r>
              <a:rPr lang="en-US" sz="2800" dirty="0"/>
              <a:t>,z</a:t>
            </a:r>
            <a:r>
              <a:rPr lang="en-US" sz="2800" baseline="-25000" dirty="0"/>
              <a:t>2</a:t>
            </a:r>
            <a:r>
              <a:rPr lang="en-US" sz="2800" dirty="0"/>
              <a:t>) at t</a:t>
            </a:r>
            <a:r>
              <a:rPr lang="en-US" sz="2800" baseline="-25000" dirty="0"/>
              <a:t>2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CAA827C-2852-432B-8BEE-05076B14E32B}"/>
              </a:ext>
            </a:extLst>
          </p:cNvPr>
          <p:cNvGrpSpPr/>
          <p:nvPr/>
        </p:nvGrpSpPr>
        <p:grpSpPr>
          <a:xfrm>
            <a:off x="3690677" y="3949063"/>
            <a:ext cx="203760" cy="601920"/>
            <a:chOff x="3690677" y="3949063"/>
            <a:chExt cx="203760" cy="60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4AFD7BB-1A8E-4DA3-A828-4A73842B95B3}"/>
                    </a:ext>
                  </a:extLst>
                </p14:cNvPr>
                <p14:cNvContentPartPr/>
                <p14:nvPr/>
              </p14:nvContentPartPr>
              <p14:xfrm>
                <a:off x="3690677" y="4291423"/>
                <a:ext cx="197640" cy="2595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4AFD7BB-1A8E-4DA3-A828-4A73842B95B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72677" y="4273423"/>
                  <a:ext cx="23328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619B6DE-5800-40D0-BAC9-79BF218DBECA}"/>
                    </a:ext>
                  </a:extLst>
                </p14:cNvPr>
                <p14:cNvContentPartPr/>
                <p14:nvPr/>
              </p14:nvContentPartPr>
              <p14:xfrm>
                <a:off x="3759797" y="4327783"/>
                <a:ext cx="21960" cy="118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619B6DE-5800-40D0-BAC9-79BF218DBEC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741797" y="4310143"/>
                  <a:ext cx="576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A3DEF82-A91D-4319-8CA4-4004E073E7BB}"/>
                    </a:ext>
                  </a:extLst>
                </p14:cNvPr>
                <p14:cNvContentPartPr/>
                <p14:nvPr/>
              </p14:nvContentPartPr>
              <p14:xfrm>
                <a:off x="3691397" y="4083703"/>
                <a:ext cx="203040" cy="2574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A3DEF82-A91D-4319-8CA4-4004E073E7B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73757" y="4065703"/>
                  <a:ext cx="23868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596B26F-0382-4002-9A63-76DC1E35E170}"/>
                    </a:ext>
                  </a:extLst>
                </p14:cNvPr>
                <p14:cNvContentPartPr/>
                <p14:nvPr/>
              </p14:nvContentPartPr>
              <p14:xfrm>
                <a:off x="3707597" y="3949063"/>
                <a:ext cx="135360" cy="1375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596B26F-0382-4002-9A63-76DC1E35E17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89597" y="3931423"/>
                  <a:ext cx="171000" cy="17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5CF96116-9607-4410-BDC6-1A5D5BFF0354}"/>
                  </a:ext>
                </a:extLst>
              </p14:cNvPr>
              <p14:cNvContentPartPr/>
              <p14:nvPr/>
            </p14:nvContentPartPr>
            <p14:xfrm>
              <a:off x="2918837" y="5948143"/>
              <a:ext cx="82440" cy="9180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5CF96116-9607-4410-BDC6-1A5D5BFF035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01197" y="5930503"/>
                <a:ext cx="118080" cy="127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FD119EF0-0593-4D8E-8A08-D209B4E2C283}"/>
              </a:ext>
            </a:extLst>
          </p:cNvPr>
          <p:cNvGrpSpPr/>
          <p:nvPr/>
        </p:nvGrpSpPr>
        <p:grpSpPr>
          <a:xfrm>
            <a:off x="2989757" y="5348023"/>
            <a:ext cx="1072440" cy="622080"/>
            <a:chOff x="2989757" y="5348023"/>
            <a:chExt cx="1072440" cy="62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1C70D65-7D19-4D55-BA3B-49BB6ADA9D20}"/>
                    </a:ext>
                  </a:extLst>
                </p14:cNvPr>
                <p14:cNvContentPartPr/>
                <p14:nvPr/>
              </p14:nvContentPartPr>
              <p14:xfrm>
                <a:off x="2989757" y="5504623"/>
                <a:ext cx="931320" cy="4654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1C70D65-7D19-4D55-BA3B-49BB6ADA9D2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971757" y="5486983"/>
                  <a:ext cx="966960" cy="50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E2D7F8F-1879-419C-A48A-3AD8EF3EB2C0}"/>
                    </a:ext>
                  </a:extLst>
                </p14:cNvPr>
                <p14:cNvContentPartPr/>
                <p14:nvPr/>
              </p14:nvContentPartPr>
              <p14:xfrm>
                <a:off x="3913157" y="5348023"/>
                <a:ext cx="149040" cy="1630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E2D7F8F-1879-419C-A48A-3AD8EF3EB2C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895157" y="5330383"/>
                  <a:ext cx="184680" cy="19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EFCB2B2F-D5AE-4FC6-8EE8-408A7EF2BECF}"/>
              </a:ext>
            </a:extLst>
          </p:cNvPr>
          <p:cNvSpPr txBox="1"/>
          <p:nvPr/>
        </p:nvSpPr>
        <p:spPr>
          <a:xfrm>
            <a:off x="1066800" y="520720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4.  Consider two events</a:t>
            </a:r>
          </a:p>
        </p:txBody>
      </p:sp>
    </p:spTree>
    <p:extLst>
      <p:ext uri="{BB962C8B-B14F-4D97-AF65-F5344CB8AC3E}">
        <p14:creationId xmlns:p14="http://schemas.microsoft.com/office/powerpoint/2010/main" val="350223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2"/>
          <a:stretch/>
        </p:blipFill>
        <p:spPr bwMode="auto">
          <a:xfrm>
            <a:off x="838200" y="2057400"/>
            <a:ext cx="8256606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133600"/>
            <a:ext cx="231928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Distance covered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D2BB57-2279-44F3-B87C-CEFBE02356D9}"/>
                  </a:ext>
                </a:extLst>
              </p14:cNvPr>
              <p14:cNvContentPartPr/>
              <p14:nvPr/>
            </p14:nvContentPartPr>
            <p14:xfrm>
              <a:off x="1834157" y="4759783"/>
              <a:ext cx="6299640" cy="543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D2BB57-2279-44F3-B87C-CEFBE02356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16517" y="4742143"/>
                <a:ext cx="6335280" cy="57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B9E510AD-62E9-4395-9BF5-62FF9B8B267E}"/>
              </a:ext>
            </a:extLst>
          </p:cNvPr>
          <p:cNvGrpSpPr/>
          <p:nvPr/>
        </p:nvGrpSpPr>
        <p:grpSpPr>
          <a:xfrm>
            <a:off x="3885797" y="5714503"/>
            <a:ext cx="1792440" cy="465120"/>
            <a:chOff x="3885797" y="5714503"/>
            <a:chExt cx="1792440" cy="46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880A933-462A-4FA7-9716-89AB500E9062}"/>
                    </a:ext>
                  </a:extLst>
                </p14:cNvPr>
                <p14:cNvContentPartPr/>
                <p14:nvPr/>
              </p14:nvContentPartPr>
              <p14:xfrm>
                <a:off x="3889397" y="5749783"/>
                <a:ext cx="388800" cy="723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880A933-462A-4FA7-9716-89AB500E90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71397" y="5731783"/>
                  <a:ext cx="42444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475BDE1-DEF1-45B1-A12D-6266B93C5EB3}"/>
                    </a:ext>
                  </a:extLst>
                </p14:cNvPr>
                <p14:cNvContentPartPr/>
                <p14:nvPr/>
              </p14:nvContentPartPr>
              <p14:xfrm>
                <a:off x="3902717" y="5883703"/>
                <a:ext cx="331560" cy="680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475BDE1-DEF1-45B1-A12D-6266B93C5EB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885077" y="5865703"/>
                  <a:ext cx="36720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9094E0E-1B0E-49CA-A8EC-D8B9872C4756}"/>
                    </a:ext>
                  </a:extLst>
                </p14:cNvPr>
                <p14:cNvContentPartPr/>
                <p14:nvPr/>
              </p14:nvContentPartPr>
              <p14:xfrm>
                <a:off x="3885797" y="6014743"/>
                <a:ext cx="349920" cy="169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9094E0E-1B0E-49CA-A8EC-D8B9872C475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67797" y="5996743"/>
                  <a:ext cx="38556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C025A30-F8AB-4228-824F-B1445F1B9D38}"/>
                    </a:ext>
                  </a:extLst>
                </p14:cNvPr>
                <p14:cNvContentPartPr/>
                <p14:nvPr/>
              </p14:nvContentPartPr>
              <p14:xfrm>
                <a:off x="4545677" y="5875783"/>
                <a:ext cx="326160" cy="493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C025A30-F8AB-4228-824F-B1445F1B9D3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28037" y="5858143"/>
                  <a:ext cx="36180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CF92C53-BB72-47CF-940B-CC8103B60174}"/>
                    </a:ext>
                  </a:extLst>
                </p14:cNvPr>
                <p14:cNvContentPartPr/>
                <p14:nvPr/>
              </p14:nvContentPartPr>
              <p14:xfrm>
                <a:off x="5052917" y="5714503"/>
                <a:ext cx="203760" cy="3283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CF92C53-BB72-47CF-940B-CC8103B6017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34917" y="5696503"/>
                  <a:ext cx="23940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C768D4C-EFDE-4A6D-B315-4B9CAC6EF995}"/>
                    </a:ext>
                  </a:extLst>
                </p14:cNvPr>
                <p14:cNvContentPartPr/>
                <p14:nvPr/>
              </p14:nvContentPartPr>
              <p14:xfrm>
                <a:off x="5344517" y="6001423"/>
                <a:ext cx="111960" cy="170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C768D4C-EFDE-4A6D-B315-4B9CAC6EF99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326517" y="5983783"/>
                  <a:ext cx="1476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EF8DFA8-0756-495B-9E7F-53C5B81568AA}"/>
                    </a:ext>
                  </a:extLst>
                </p14:cNvPr>
                <p14:cNvContentPartPr/>
                <p14:nvPr/>
              </p14:nvContentPartPr>
              <p14:xfrm>
                <a:off x="5510837" y="5976583"/>
                <a:ext cx="167400" cy="203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EF8DFA8-0756-495B-9E7F-53C5B81568A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493197" y="5958583"/>
                  <a:ext cx="203040" cy="23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C0343CC-741F-467D-9578-F0C8DCEFB3E1}"/>
                  </a:ext>
                </a:extLst>
              </p14:cNvPr>
              <p14:cNvContentPartPr/>
              <p14:nvPr/>
            </p14:nvContentPartPr>
            <p14:xfrm>
              <a:off x="5414357" y="5535583"/>
              <a:ext cx="154080" cy="209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C0343CC-741F-467D-9578-F0C8DCEFB3E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396357" y="5517583"/>
                <a:ext cx="189720" cy="24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093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8" b="18283"/>
          <a:stretch/>
        </p:blipFill>
        <p:spPr bwMode="auto">
          <a:xfrm>
            <a:off x="0" y="3200400"/>
            <a:ext cx="9088099" cy="211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88612"/>
            <a:ext cx="84582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5.  The coordinates of the same two events according to an observer in K’ are x</a:t>
            </a:r>
            <a:r>
              <a:rPr lang="en-US" sz="2400" baseline="-25000" dirty="0"/>
              <a:t>1</a:t>
            </a:r>
            <a:r>
              <a:rPr lang="en-US" sz="2400" dirty="0"/>
              <a:t>’, y</a:t>
            </a:r>
            <a:r>
              <a:rPr lang="en-US" sz="2400" baseline="-25000" dirty="0"/>
              <a:t>1</a:t>
            </a:r>
            <a:r>
              <a:rPr lang="en-US" sz="2400" dirty="0"/>
              <a:t>’,z</a:t>
            </a:r>
            <a:r>
              <a:rPr lang="en-US" sz="2400" baseline="-25000" dirty="0"/>
              <a:t>1</a:t>
            </a:r>
            <a:r>
              <a:rPr lang="en-US" sz="2400" dirty="0"/>
              <a:t>’,t</a:t>
            </a:r>
            <a:r>
              <a:rPr lang="en-US" sz="2400" baseline="-25000" dirty="0"/>
              <a:t>1</a:t>
            </a:r>
            <a:r>
              <a:rPr lang="en-US" sz="2400" dirty="0"/>
              <a:t>’ and x</a:t>
            </a:r>
            <a:r>
              <a:rPr lang="en-US" sz="2400" baseline="-25000" dirty="0"/>
              <a:t>2</a:t>
            </a:r>
            <a:r>
              <a:rPr lang="en-US" sz="2400" dirty="0"/>
              <a:t>’, y</a:t>
            </a:r>
            <a:r>
              <a:rPr lang="en-US" sz="2400" baseline="-25000" dirty="0"/>
              <a:t>2</a:t>
            </a:r>
            <a:r>
              <a:rPr lang="en-US" sz="2400" dirty="0"/>
              <a:t>’, z</a:t>
            </a:r>
            <a:r>
              <a:rPr lang="en-US" sz="2400" baseline="-25000" dirty="0"/>
              <a:t>2</a:t>
            </a:r>
            <a:r>
              <a:rPr lang="en-US" sz="2400" dirty="0"/>
              <a:t>’, t</a:t>
            </a:r>
            <a:r>
              <a:rPr lang="en-US" sz="2400" baseline="-25000" dirty="0"/>
              <a:t>2</a:t>
            </a:r>
            <a:r>
              <a:rPr lang="en-US" sz="2400" dirty="0"/>
              <a:t>’.</a:t>
            </a:r>
          </a:p>
          <a:p>
            <a:r>
              <a:rPr lang="en-US" sz="2400" dirty="0"/>
              <a:t>The propagation speed is the same = 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124200"/>
            <a:ext cx="247298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Distance covered in K’</a:t>
            </a:r>
          </a:p>
        </p:txBody>
      </p:sp>
      <p:pic>
        <p:nvPicPr>
          <p:cNvPr id="32" name="Picture 4" descr="http://www-math.ucdenver.edu/~wcherowi/clock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6411" y="1542606"/>
            <a:ext cx="337717" cy="353219"/>
          </a:xfrm>
          <a:prstGeom prst="rect">
            <a:avLst/>
          </a:prstGeom>
          <a:noFill/>
        </p:spPr>
      </p:pic>
      <p:pic>
        <p:nvPicPr>
          <p:cNvPr id="33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3483" y="1695006"/>
            <a:ext cx="337717" cy="353219"/>
          </a:xfrm>
          <a:prstGeom prst="rect">
            <a:avLst/>
          </a:prstGeom>
          <a:noFill/>
        </p:spPr>
      </p:pic>
      <p:grpSp>
        <p:nvGrpSpPr>
          <p:cNvPr id="34" name="Group 33"/>
          <p:cNvGrpSpPr/>
          <p:nvPr/>
        </p:nvGrpSpPr>
        <p:grpSpPr>
          <a:xfrm>
            <a:off x="4419600" y="685800"/>
            <a:ext cx="2362292" cy="2362200"/>
            <a:chOff x="2209800" y="3209575"/>
            <a:chExt cx="2362292" cy="2362200"/>
          </a:xfrm>
        </p:grpSpPr>
        <p:grpSp>
          <p:nvGrpSpPr>
            <p:cNvPr id="35" name="Group 9"/>
            <p:cNvGrpSpPr/>
            <p:nvPr/>
          </p:nvGrpSpPr>
          <p:grpSpPr>
            <a:xfrm>
              <a:off x="2506676" y="3514375"/>
              <a:ext cx="1981200" cy="1782763"/>
              <a:chOff x="4572000" y="4343400"/>
              <a:chExt cx="1981200" cy="1782763"/>
            </a:xfrm>
          </p:grpSpPr>
          <p:cxnSp>
            <p:nvCxnSpPr>
              <p:cNvPr id="41" name="Straight Arrow Connector 40"/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2887584" y="427637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09800" y="52024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976608" y="3209575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67200" y="4267200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12541" y="39624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629400" y="533400"/>
            <a:ext cx="2286000" cy="2438400"/>
            <a:chOff x="4419600" y="3057175"/>
            <a:chExt cx="2286000" cy="2438400"/>
          </a:xfrm>
        </p:grpSpPr>
        <p:grpSp>
          <p:nvGrpSpPr>
            <p:cNvPr id="45" name="Group 10"/>
            <p:cNvGrpSpPr/>
            <p:nvPr/>
          </p:nvGrpSpPr>
          <p:grpSpPr>
            <a:xfrm>
              <a:off x="4419600" y="3361975"/>
              <a:ext cx="1981200" cy="1782763"/>
              <a:chOff x="4572000" y="4343400"/>
              <a:chExt cx="1981200" cy="1782763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 flipV="1">
                <a:off x="5257800" y="4343400"/>
                <a:ext cx="0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H="1">
                <a:off x="4572000" y="5410200"/>
                <a:ext cx="685800" cy="7159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5257800" y="5410200"/>
                <a:ext cx="1295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4819000" y="4123975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K’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44604" y="4200175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X’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72912" y="3057175"/>
              <a:ext cx="354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Z’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39604" y="5126243"/>
              <a:ext cx="3575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Y’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5125404" y="3666775"/>
              <a:ext cx="762000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823936" y="3449843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V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453390" y="396240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t’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8C03F2E-22C3-44E5-9F66-71DB9073740D}"/>
              </a:ext>
            </a:extLst>
          </p:cNvPr>
          <p:cNvGrpSpPr/>
          <p:nvPr/>
        </p:nvGrpSpPr>
        <p:grpSpPr>
          <a:xfrm>
            <a:off x="5335517" y="2378383"/>
            <a:ext cx="888480" cy="627840"/>
            <a:chOff x="5335517" y="2378383"/>
            <a:chExt cx="888480" cy="62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029051A-4D55-4427-8C64-903EDD295479}"/>
                    </a:ext>
                  </a:extLst>
                </p14:cNvPr>
                <p14:cNvContentPartPr/>
                <p14:nvPr/>
              </p14:nvContentPartPr>
              <p14:xfrm>
                <a:off x="5335517" y="2523463"/>
                <a:ext cx="800280" cy="4827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029051A-4D55-4427-8C64-903EDD29547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317877" y="2505463"/>
                  <a:ext cx="835920" cy="51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43F36DE-00F3-405E-8BCC-2803FDCC38E2}"/>
                    </a:ext>
                  </a:extLst>
                </p14:cNvPr>
                <p14:cNvContentPartPr/>
                <p14:nvPr/>
              </p14:nvContentPartPr>
              <p14:xfrm>
                <a:off x="6146237" y="2378383"/>
                <a:ext cx="77760" cy="1170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43F36DE-00F3-405E-8BCC-2803FDCC38E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128237" y="2360383"/>
                  <a:ext cx="113400" cy="15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1E1AD3B-EAF1-4B2B-9551-DEF20DE4867B}"/>
                  </a:ext>
                </a:extLst>
              </p14:cNvPr>
              <p14:cNvContentPartPr/>
              <p14:nvPr/>
            </p14:nvContentPartPr>
            <p14:xfrm>
              <a:off x="5326157" y="2934223"/>
              <a:ext cx="95400" cy="63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1E1AD3B-EAF1-4B2B-9551-DEF20DE486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08517" y="2916583"/>
                <a:ext cx="131040" cy="9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4AA7BB8D-1509-458B-8440-BB14EDF87DFD}"/>
              </a:ext>
            </a:extLst>
          </p:cNvPr>
          <p:cNvGrpSpPr/>
          <p:nvPr/>
        </p:nvGrpSpPr>
        <p:grpSpPr>
          <a:xfrm>
            <a:off x="7892957" y="1325743"/>
            <a:ext cx="333720" cy="568440"/>
            <a:chOff x="7892957" y="1325743"/>
            <a:chExt cx="333720" cy="56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32C80AE-322C-4375-808D-30B0FF90992A}"/>
                    </a:ext>
                  </a:extLst>
                </p14:cNvPr>
                <p14:cNvContentPartPr/>
                <p14:nvPr/>
              </p14:nvContentPartPr>
              <p14:xfrm>
                <a:off x="7981517" y="1618063"/>
                <a:ext cx="203400" cy="2761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32C80AE-322C-4375-808D-30B0FF90992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963877" y="1600063"/>
                  <a:ext cx="2390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2DFFD28-00DE-4865-AD0F-7536D52BC06F}"/>
                    </a:ext>
                  </a:extLst>
                </p14:cNvPr>
                <p14:cNvContentPartPr/>
                <p14:nvPr/>
              </p14:nvContentPartPr>
              <p14:xfrm>
                <a:off x="8024717" y="1381903"/>
                <a:ext cx="153720" cy="2667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2DFFD28-00DE-4865-AD0F-7536D52BC06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006717" y="1364263"/>
                  <a:ext cx="1893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F5F80D1-6796-4B38-9534-BADFBD09CD7E}"/>
                    </a:ext>
                  </a:extLst>
                </p14:cNvPr>
                <p14:cNvContentPartPr/>
                <p14:nvPr/>
              </p14:nvContentPartPr>
              <p14:xfrm>
                <a:off x="8040197" y="1325743"/>
                <a:ext cx="122400" cy="99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F5F80D1-6796-4B38-9534-BADFBD09CD7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022557" y="1307743"/>
                  <a:ext cx="15804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ACF939B-9AA2-40F6-847C-9D8771843E8D}"/>
                    </a:ext>
                  </a:extLst>
                </p14:cNvPr>
                <p14:cNvContentPartPr/>
                <p14:nvPr/>
              </p14:nvContentPartPr>
              <p14:xfrm>
                <a:off x="8162597" y="1499263"/>
                <a:ext cx="64080" cy="53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ACF939B-9AA2-40F6-847C-9D8771843E8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144957" y="1481623"/>
                  <a:ext cx="9972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3102C3A-2FBF-4F20-B5D5-C15E384A62A8}"/>
                    </a:ext>
                  </a:extLst>
                </p14:cNvPr>
                <p14:cNvContentPartPr/>
                <p14:nvPr/>
              </p14:nvContentPartPr>
              <p14:xfrm>
                <a:off x="7933277" y="1505023"/>
                <a:ext cx="49680" cy="525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3102C3A-2FBF-4F20-B5D5-C15E384A62A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915277" y="1487023"/>
                  <a:ext cx="8532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080A0FA-9C60-4BBD-B118-951CA9F5B50B}"/>
                    </a:ext>
                  </a:extLst>
                </p14:cNvPr>
                <p14:cNvContentPartPr/>
                <p14:nvPr/>
              </p14:nvContentPartPr>
              <p14:xfrm>
                <a:off x="7892957" y="1510783"/>
                <a:ext cx="107280" cy="500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080A0FA-9C60-4BBD-B118-951CA9F5B50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875317" y="1493143"/>
                  <a:ext cx="142920" cy="856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1FBEE5D-722F-412C-9D3F-CFE388387080}"/>
              </a:ext>
            </a:extLst>
          </p:cNvPr>
          <p:cNvSpPr txBox="1"/>
          <p:nvPr/>
        </p:nvSpPr>
        <p:spPr>
          <a:xfrm>
            <a:off x="3472235" y="5280766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-s’</a:t>
            </a:r>
            <a:r>
              <a:rPr lang="en-US" sz="2400" baseline="-25000" dirty="0"/>
              <a:t>12</a:t>
            </a:r>
            <a:r>
              <a:rPr lang="en-US" sz="24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430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7D8AD3-A9C3-4ECE-A902-E444E46F971A}"/>
              </a:ext>
            </a:extLst>
          </p:cNvPr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6.  Definition of the “interval”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F61CF3-17A8-4242-8D39-E2A3A1894ECF}"/>
              </a:ext>
            </a:extLst>
          </p:cNvPr>
          <p:cNvSpPr txBox="1"/>
          <p:nvPr/>
        </p:nvSpPr>
        <p:spPr>
          <a:xfrm>
            <a:off x="1600200" y="1600200"/>
            <a:ext cx="6731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12</a:t>
            </a:r>
            <a:r>
              <a:rPr lang="en-US" sz="2800" dirty="0"/>
              <a:t> = [c</a:t>
            </a:r>
            <a:r>
              <a:rPr lang="en-US" sz="2800" baseline="30000" dirty="0"/>
              <a:t>2</a:t>
            </a:r>
            <a:r>
              <a:rPr lang="en-US" sz="2800" dirty="0"/>
              <a:t>(t</a:t>
            </a:r>
            <a:r>
              <a:rPr lang="en-US" sz="2800" baseline="-25000" dirty="0"/>
              <a:t>2</a:t>
            </a:r>
            <a:r>
              <a:rPr lang="en-US" sz="2800" dirty="0"/>
              <a:t>-t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– (x</a:t>
            </a:r>
            <a:r>
              <a:rPr lang="en-US" sz="2800" baseline="-25000" dirty="0"/>
              <a:t>2</a:t>
            </a:r>
            <a:r>
              <a:rPr lang="en-US" sz="2800" dirty="0"/>
              <a:t>-x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– (y</a:t>
            </a:r>
            <a:r>
              <a:rPr lang="en-US" sz="2800" baseline="-25000" dirty="0"/>
              <a:t>2</a:t>
            </a:r>
            <a:r>
              <a:rPr lang="en-US" sz="2800" dirty="0"/>
              <a:t>-y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– (z</a:t>
            </a:r>
            <a:r>
              <a:rPr lang="en-US" sz="2800" baseline="-25000" dirty="0"/>
              <a:t>2</a:t>
            </a:r>
            <a:r>
              <a:rPr lang="en-US" sz="2800" dirty="0"/>
              <a:t>-z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]</a:t>
            </a:r>
            <a:r>
              <a:rPr lang="en-US" sz="2800" baseline="30000" dirty="0"/>
              <a:t>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98C97C-625D-492C-8725-121D22C606D8}"/>
              </a:ext>
            </a:extLst>
          </p:cNvPr>
          <p:cNvSpPr txBox="1"/>
          <p:nvPr/>
        </p:nvSpPr>
        <p:spPr>
          <a:xfrm>
            <a:off x="533400" y="2808364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coordinates of any two events recorded by an observer in K.</a:t>
            </a:r>
          </a:p>
        </p:txBody>
      </p:sp>
    </p:spTree>
    <p:extLst>
      <p:ext uri="{BB962C8B-B14F-4D97-AF65-F5344CB8AC3E}">
        <p14:creationId xmlns:p14="http://schemas.microsoft.com/office/powerpoint/2010/main" val="121112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8CB347-C859-43EA-BF3D-A26E00068803}"/>
              </a:ext>
            </a:extLst>
          </p:cNvPr>
          <p:cNvSpPr txBox="1"/>
          <p:nvPr/>
        </p:nvSpPr>
        <p:spPr>
          <a:xfrm>
            <a:off x="152400" y="533400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7.  The invariance of the propagation velocity means that,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409FCF04-B48E-4C92-91F3-5247B469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6"/>
          <a:stretch/>
        </p:blipFill>
        <p:spPr bwMode="auto">
          <a:xfrm>
            <a:off x="1195479" y="1447800"/>
            <a:ext cx="6753041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03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1176</Words>
  <Application>Microsoft Office PowerPoint</Application>
  <PresentationFormat>On-screen Show (4:3)</PresentationFormat>
  <Paragraphs>171</Paragraphs>
  <Slides>26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Intervals</vt:lpstr>
      <vt:lpstr>1.  An “EVENT” occurring in a material particle is defined by 3 spatial coordinates of the particle and the time of the occurrence.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Robert Peale</cp:lastModifiedBy>
  <cp:revision>61</cp:revision>
  <dcterms:created xsi:type="dcterms:W3CDTF">2012-08-19T19:46:00Z</dcterms:created>
  <dcterms:modified xsi:type="dcterms:W3CDTF">2021-08-24T15:49:06Z</dcterms:modified>
</cp:coreProperties>
</file>