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58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Motion in a constant uniform electric field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0"/>
            <a:ext cx="4724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Trajectory is a Catenary</a:t>
            </a:r>
          </a:p>
        </p:txBody>
      </p:sp>
      <p:pic>
        <p:nvPicPr>
          <p:cNvPr id="4" name="Picture 6" descr="http://homepage2.nifty.com/SUBAL/arch/Catenary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65" b="10168"/>
          <a:stretch/>
        </p:blipFill>
        <p:spPr bwMode="auto">
          <a:xfrm>
            <a:off x="4668982" y="711615"/>
            <a:ext cx="4248150" cy="149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failedsuccess.com/images/catenary_curv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21686"/>
            <a:ext cx="3733800" cy="369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exs.exploratorium.edu/wp-content/uploads/2009/10/Giant-Catenary-Arch4-1-300x27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2779777"/>
            <a:ext cx="4267199" cy="392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78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609600"/>
          </a:xfrm>
        </p:spPr>
        <p:txBody>
          <a:bodyPr>
            <a:noAutofit/>
          </a:bodyPr>
          <a:lstStyle/>
          <a:p>
            <a:r>
              <a:rPr lang="en-US" sz="2000" dirty="0"/>
              <a:t>Then, the motion of </a:t>
            </a:r>
            <a:r>
              <a:rPr lang="en-US" sz="2000" i="1" dirty="0"/>
              <a:t>e</a:t>
            </a:r>
            <a:r>
              <a:rPr lang="en-US" sz="2000" dirty="0"/>
              <a:t> is confined to the XY plane.</a:t>
            </a:r>
            <a:br>
              <a:rPr lang="en-US" sz="2000" dirty="0"/>
            </a:br>
            <a:endParaRPr lang="en-US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2057400"/>
            <a:ext cx="0" cy="3276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524000" y="5312064"/>
            <a:ext cx="5791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81200" y="24384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81200" y="25908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81200" y="27432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81200" y="28956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81200" y="30480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981200" y="32004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81200" y="33528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981200" y="35052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981200" y="36576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81200" y="38100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981200" y="39624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81200" y="41148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81200" y="42672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81200" y="44196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81200" y="45720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81200" y="47244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81200" y="48768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81200" y="50292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981200" y="5181600"/>
            <a:ext cx="502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315200" y="35052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15200" y="5105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71600" y="1676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31" name="Oval 30"/>
          <p:cNvSpPr/>
          <p:nvPr/>
        </p:nvSpPr>
        <p:spPr>
          <a:xfrm>
            <a:off x="2819400" y="4572000"/>
            <a:ext cx="152400" cy="1524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33" name="Freeform 32"/>
          <p:cNvSpPr/>
          <p:nvPr/>
        </p:nvSpPr>
        <p:spPr>
          <a:xfrm>
            <a:off x="2881745" y="3429000"/>
            <a:ext cx="932873" cy="1163782"/>
          </a:xfrm>
          <a:custGeom>
            <a:avLst/>
            <a:gdLst>
              <a:gd name="connsiteX0" fmla="*/ 0 w 932873"/>
              <a:gd name="connsiteY0" fmla="*/ 1163782 h 1163782"/>
              <a:gd name="connsiteX1" fmla="*/ 92364 w 932873"/>
              <a:gd name="connsiteY1" fmla="*/ 572654 h 1163782"/>
              <a:gd name="connsiteX2" fmla="*/ 378691 w 932873"/>
              <a:gd name="connsiteY2" fmla="*/ 221672 h 1163782"/>
              <a:gd name="connsiteX3" fmla="*/ 932873 w 932873"/>
              <a:gd name="connsiteY3" fmla="*/ 0 h 1163782"/>
              <a:gd name="connsiteX4" fmla="*/ 932873 w 932873"/>
              <a:gd name="connsiteY4" fmla="*/ 0 h 116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2873" h="1163782">
                <a:moveTo>
                  <a:pt x="0" y="1163782"/>
                </a:moveTo>
                <a:cubicBezTo>
                  <a:pt x="14624" y="946727"/>
                  <a:pt x="29249" y="729672"/>
                  <a:pt x="92364" y="572654"/>
                </a:cubicBezTo>
                <a:cubicBezTo>
                  <a:pt x="155479" y="415636"/>
                  <a:pt x="238606" y="317114"/>
                  <a:pt x="378691" y="221672"/>
                </a:cubicBezTo>
                <a:cubicBezTo>
                  <a:pt x="518776" y="126230"/>
                  <a:pt x="932873" y="0"/>
                  <a:pt x="932873" y="0"/>
                </a:cubicBezTo>
                <a:lnTo>
                  <a:pt x="932873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1800" dirty="0"/>
              <a:t>Choose coordinates so that </a:t>
            </a:r>
            <a:r>
              <a:rPr lang="en-US" sz="1800" b="1" dirty="0"/>
              <a:t>X</a:t>
            </a:r>
            <a:r>
              <a:rPr lang="en-US" sz="1800" dirty="0"/>
              <a:t> is parallel to </a:t>
            </a:r>
            <a:r>
              <a:rPr lang="en-US" sz="1800" b="1" dirty="0"/>
              <a:t>E</a:t>
            </a:r>
            <a:r>
              <a:rPr lang="en-US" sz="1800" dirty="0"/>
              <a:t>.</a:t>
            </a:r>
          </a:p>
          <a:p>
            <a:r>
              <a:rPr lang="en-US" sz="1800" dirty="0"/>
              <a:t>Choose inertial reference frame so that there is no motion of charge </a:t>
            </a:r>
            <a:r>
              <a:rPr lang="en-US" sz="1800" i="1" dirty="0"/>
              <a:t>e</a:t>
            </a:r>
            <a:r>
              <a:rPr lang="en-US" sz="1800" dirty="0"/>
              <a:t> along </a:t>
            </a:r>
            <a:r>
              <a:rPr lang="en-US" sz="1800" b="1" dirty="0"/>
              <a:t>Z.</a:t>
            </a:r>
          </a:p>
        </p:txBody>
      </p:sp>
    </p:spTree>
    <p:extLst>
      <p:ext uri="{BB962C8B-B14F-4D97-AF65-F5344CB8AC3E}">
        <p14:creationId xmlns:p14="http://schemas.microsoft.com/office/powerpoint/2010/main" val="331513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obtain the trajectory…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1. Obtain equation of motion in terms of relativistic momentum.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62" t="27204"/>
          <a:stretch/>
        </p:blipFill>
        <p:spPr bwMode="auto">
          <a:xfrm>
            <a:off x="3048000" y="2590800"/>
            <a:ext cx="2800349" cy="2966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2.  Integrate to obtain momentum vs. time.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540" y="1981200"/>
            <a:ext cx="6680198" cy="380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3.  Obtain the kinetic energy </a:t>
            </a:r>
            <a:r>
              <a:rPr lang="en-US" sz="2400" dirty="0" err="1">
                <a:latin typeface="Symbol" pitchFamily="18" charset="2"/>
              </a:rPr>
              <a:t>e</a:t>
            </a:r>
            <a:r>
              <a:rPr lang="en-US" sz="2400" baseline="-25000" dirty="0" err="1"/>
              <a:t>kin</a:t>
            </a:r>
            <a:r>
              <a:rPr lang="en-US" sz="2400" dirty="0"/>
              <a:t> as function of time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1524000"/>
            <a:ext cx="5200650" cy="5083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4.  Use equations of relativistic dynamics to obtain differential equation for velocity.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921" t="6593" r="30761" b="26244"/>
          <a:stretch/>
        </p:blipFill>
        <p:spPr bwMode="auto">
          <a:xfrm>
            <a:off x="1669050" y="1828800"/>
            <a:ext cx="6255750" cy="29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4050" y="5181600"/>
            <a:ext cx="55435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2971800"/>
            <a:ext cx="512826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Components of velocity                                           </a:t>
            </a:r>
          </a:p>
          <a:p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5. Integrate to obtain coordinates as function of time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5816" t="7240" r="21118" b="49321"/>
          <a:stretch/>
        </p:blipFill>
        <p:spPr bwMode="auto">
          <a:xfrm>
            <a:off x="228600" y="1447800"/>
            <a:ext cx="54420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31249" t="56584" b="5882"/>
          <a:stretch/>
        </p:blipFill>
        <p:spPr bwMode="auto">
          <a:xfrm>
            <a:off x="1356322" y="2667000"/>
            <a:ext cx="5120678" cy="92179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629400" y="2743200"/>
            <a:ext cx="24280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Parametric equation </a:t>
            </a:r>
            <a:r>
              <a:rPr lang="en-US" sz="2000" i="1" dirty="0"/>
              <a:t>x</a:t>
            </a:r>
            <a:r>
              <a:rPr lang="en-US" sz="2000" dirty="0"/>
              <a:t> vs. </a:t>
            </a:r>
            <a:r>
              <a:rPr lang="en-US" sz="2000" i="1" dirty="0"/>
              <a:t>t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756647" y="5867400"/>
            <a:ext cx="2387353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Parametric equation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3" cstate="print"/>
          <a:srcRect l="1615" r="15811" b="58128"/>
          <a:stretch/>
        </p:blipFill>
        <p:spPr bwMode="auto">
          <a:xfrm>
            <a:off x="152400" y="3886200"/>
            <a:ext cx="5308847" cy="124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3" cstate="print"/>
          <a:srcRect l="16091" t="59447"/>
          <a:stretch/>
        </p:blipFill>
        <p:spPr bwMode="auto">
          <a:xfrm>
            <a:off x="1463336" y="5348056"/>
            <a:ext cx="5394664" cy="120514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br>
              <a:rPr lang="en-US" sz="2400" dirty="0"/>
            </a:br>
            <a:r>
              <a:rPr lang="en-US" sz="2400" dirty="0"/>
              <a:t>6. Eliminate </a:t>
            </a:r>
            <a:r>
              <a:rPr lang="en-US" sz="2400" i="1" dirty="0"/>
              <a:t>t</a:t>
            </a:r>
            <a:r>
              <a:rPr lang="en-US" sz="2400" dirty="0"/>
              <a:t> to obtain the trajectory: </a:t>
            </a:r>
            <a:r>
              <a:rPr lang="en-US" sz="2400" i="1" dirty="0"/>
              <a:t>x</a:t>
            </a:r>
            <a:r>
              <a:rPr lang="en-US" sz="2400" dirty="0"/>
              <a:t> vs. </a:t>
            </a:r>
            <a:r>
              <a:rPr lang="en-US" sz="2400" i="1" dirty="0"/>
              <a:t>y</a:t>
            </a:r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1"/>
          <a:stretch>
            <a:fillRect/>
          </a:stretch>
        </p:blipFill>
        <p:spPr bwMode="auto">
          <a:xfrm>
            <a:off x="1295400" y="2057400"/>
            <a:ext cx="6708604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0573" y="1676400"/>
            <a:ext cx="2982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First express t in terms of 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3200400"/>
            <a:ext cx="585955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Then substitute into x(t) equation                                    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1143000" cy="8382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800" dirty="0"/>
              <a:t>v&lt;&lt;c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0"/>
            <a:ext cx="6057900" cy="6843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167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Symbol</vt:lpstr>
      <vt:lpstr>Office Theme</vt:lpstr>
      <vt:lpstr>Motion in a constant uniform electric field</vt:lpstr>
      <vt:lpstr>Then, the motion of e is confined to the XY plane. </vt:lpstr>
      <vt:lpstr>To obtain the trajectory…</vt:lpstr>
      <vt:lpstr>2.  Integrate to obtain momentum vs. time.</vt:lpstr>
      <vt:lpstr>3.  Obtain the kinetic energy ekin as function of time</vt:lpstr>
      <vt:lpstr>4.  Use equations of relativistic dynamics to obtain differential equation for velocity.</vt:lpstr>
      <vt:lpstr>5. Integrate to obtain coordinates as function of time</vt:lpstr>
      <vt:lpstr> 6. Eliminate t to obtain the trajectory: x vs. y</vt:lpstr>
      <vt:lpstr>v&lt;&lt;c</vt:lpstr>
      <vt:lpstr>Trajectory is a Catenary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14</cp:revision>
  <dcterms:created xsi:type="dcterms:W3CDTF">2012-09-17T01:03:51Z</dcterms:created>
  <dcterms:modified xsi:type="dcterms:W3CDTF">2020-08-26T15:47:10Z</dcterms:modified>
</cp:coreProperties>
</file>