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notesSlides/notesSlide1.xml" ContentType="application/vnd.openxmlformats-officedocument.presentationml.notesSlide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5" r:id="rId3"/>
    <p:sldId id="278" r:id="rId4"/>
    <p:sldId id="266" r:id="rId5"/>
    <p:sldId id="267" r:id="rId6"/>
    <p:sldId id="268" r:id="rId7"/>
    <p:sldId id="269" r:id="rId8"/>
    <p:sldId id="270" r:id="rId9"/>
    <p:sldId id="257" r:id="rId10"/>
    <p:sldId id="264" r:id="rId11"/>
    <p:sldId id="277" r:id="rId12"/>
    <p:sldId id="271" r:id="rId13"/>
    <p:sldId id="272" r:id="rId14"/>
    <p:sldId id="273" r:id="rId15"/>
    <p:sldId id="274" r:id="rId16"/>
    <p:sldId id="275" r:id="rId17"/>
    <p:sldId id="276" r:id="rId18"/>
    <p:sldId id="259" r:id="rId19"/>
    <p:sldId id="261" r:id="rId20"/>
    <p:sldId id="26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8:12.6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236 11 480,'3'-8'-101,"-3"8"104,0 0 0,-1 0 1,1-1-1,0 1 1,-1 0-1,1 0 0,-1 0 1,1-1-1,-1 1 1,1 0-1,0 0 0,-1 0 1,1 0-1,-1 0 0,1 0 1,-1 0-1,1 0 1,-1 0-1,1 0 0,-1 0 1,1 0-1,0 0 1,-1 1-1,1-1 0,-1 0 1,1 0-1,0 0 1,-1 1-1,1-1 0,-1 0 1,1 0-1,0 1 0,-1-1 1,1 0-1,0 1 1,-1-1-1,1 1 0,0 0 1,-13 16-19,12-15-86,-12 25 178,11-21 114,-1-1 0,1 1 1,-7 8-1,6-9-112,0-1 1,1 0-1,0 1 0,0 0 0,1-1 0,-3 8 1,-6 17 443,8-23-454,-2 0 0,1 0 1,-1 0-1,1 0 0,-1-1 1,-9 10-1,-3 3 283,13-15-313,1 0 0,0-1 1,-1 1-1,1-1 0,-1 1 0,0-1 0,0 0 0,-5 3 0,0-1 48,4-1-115,1-1-1,-1-1 1,0 1 0,0 0 0,1-1 0,-1 0-1,-8 2 1,-18 0 876,30-4-856,0 0 0,0 0 0,0 0 0,0-1 0,1 1 0,-1 0 0,0 0 0,0 0 0,1 0 0,-1 0 0,1-1 0,3-4 31,-1 0 0,1 1 0,0-1 0,0 1 0,0 0 0,1 0 0,0 1 0,0-1 0,0 1 0,1 0 0,-1 1 0,1-1 0,0 1 0,0 0 0,9-3 0,-4 2-28,-7 3 5,-1 0 0,1-1 0,-1 1 0,1 1 0,-1-1 0,6 0 0,-5 1-74,0 0 0,0-1 0,0 0 0,0 1 0,0-2 0,0 1 0,4-2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8:58.7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76 48 576,'0'-1'34,"-1"1"-1,1 0 1,0 0 0,0-1-1,-1 1 1,1 0 0,0 0-1,-1-1 1,1 1 0,0 0-1,-1 0 1,1 0 0,0-1-1,-1 1 1,1 0 0,0 0-1,-1 0 1,1 0 0,0 0 0,-1 0-1,1 0 1,-1 0 0,1 0-1,0 0 1,-1 0 0,1 0-1,0 0 1,-1 0 0,1 0-1,-1 0 1,1 0 0,0 0-1,-1 1 1,1-1 0,0 0-1,-1 0 1,1 0 0,0 1-1,0-1 1,-1 0 0,1 0-1,0 1 1,-1-1 0,1 0-1,0 1 1,0-1 0,0 0-1,-1 1 1,1-1 0,0 0 0,0 1-1,0-1 1,0 0 0,0 1-1,0 0 1,0-1 5,0 0 1,-1 1-1,1-1 0,-3 5 512,3-5-512,0 0 0,-1 0 1,1 0-1,0 1 0,-1-1 1,1 0-1,0 0 0,-1 0 0,1 0 1,-1 0-1,1 0 0,0 1 1,-1-1-1,1 0 0,-1 0 1,1 0-1,0-1 0,-1 1 1,1 0-1,0 0 0,-1 0 1,1 0-1,-1 0 0,1 0 1,-1-1-1,-3-18 1705,1 14-1338,3 3-372,-1-1-1,0 1 1,0 0-1,0 0 1,0 0-1,0 0 1,0 1-1,0-1 1,-1 0-1,1 0 1,0 1-1,-1-1 1,0 1-1,1-1 1,-1 1-1,-2-2 1,-8 1-250,12 2 221,0 0 1,-1 0-1,1 0 1,0 1-1,0-1 1,0 0 0,-1 0-1,1 0 1,0 0-1,0 0 1,0 0-1,0 1 1,-1-1 0,1 0-1,0 0 1,0 0-1,0 1 1,0-1-1,0 0 1,0 0-1,0 0 1,0 1 0,0-1-1,0 0 1,-1 0-1,1 0 1,0 1-1,0-1 1,5 18 722,-3-12-521,-1-2-193,0 0 0,0 0 1,0 0-1,0 0 0,0 0 0,1-1 1,2 6-1,2 4 154,-5-11-180,0-1 0,1 0 0,-1 1 0,0-1-1,0 0 1,1 0 0,-1 0 0,1 0-1,-1 0 1,1 0 0,1 1 0,4 2 148,-4-1-489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03.4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489 1278 2976,'1'-3'125,"-3"-19"2312,-7 26-1922,-129 102 430,-34 24 1257,136-104-1758,23-16-344,0 0 1,-1-1-1,-1-1 0,1 0 0,-21 8 0,34-16-84,0 1 1,0-1-1,1 0 1,-1 1-1,0-1 1,0 0-1,0 0 1,0 0-1,1 0 0,-1 0 1,0 0-1,0 0 1,0 0-1,0 0 1,0 0-1,0 0 1,1 0-1,-1-1 0,0 1 1,0 0-1,0-1 1,1 1-1,-1 0 1,0-1-1,0 1 1,1-1-1,-1 1 1,0-1-1,1 0 0,-1 1 1,1-1-1,-2-1 1,2 1 4,-1 0 0,1 0 0,0-1 0,0 1 0,-1 0 1,1-1-1,0 1 0,0 0 0,0 0 0,0-1 0,1 1 0,-1 0 1,0-1-1,1 1 0,-1 0 0,0 0 0,1 0 0,-1-1 0,1 1 1,1-2-1,10-12 302,0-1 0,1 2 0,15-14 0,-11 11-250,-10 11-133,0-1 0,0 1-1,1 0 1,0 0 0,0 1 0,11-6 0,-19 11 59,1 0 0,-1 0 1,0-1-1,1 1 0,-1 0 1,1 0-1,-1 0 0,1 0 1,-1-1-1,1 1 0,-1 0 1,1 0-1,-1 0 0,1 0 1,-1 0-1,0 0 1,1 0-1,-1 0 0,1 0 1,-1 0-1,1 1 0,-1-1 1,2 0-1,-1 6 17,-1-6-11,0 8 0,0 0-1,-1 0 1,0 0-1,0-1 1,-1 1 0,0 0-1,-4 11 1,1-5-26,-76 248 234,80-257-192,-13 46 377,14-46-333,-1 0-1,1-1 0,0 1 0,0-1 0,0 1 1,0 0-1,1-1 0,0 1 0,1 5 1,-1-9-41,-1 0 0,0 0 0,1 0 0,-1 0 0,1 0 0,-1 0 1,1 0-1,0 0 0,-1 0 0,1 0 0,0 0 0,0 0 0,0 0 1,0 0-1,-1-1 0,1 1 0,0 0 0,0-1 0,1 1 0,-1 0 1,0-1-1,0 0 0,0 1 0,0-1 0,0 0 0,0 1 0,1-1 1,-1 0-1,0 0 0,0 0 0,2 0 0,2-1 34,-1 0 0,1 0 0,0-1 1,-1 1-1,0-1 0,1 0 0,6-4 0,212-124-5,-208 122-121,138-72-5,-107 58-24,67-21-1,-110 42 68,4-1-21,-1 0 0,1 1 1,10-2-1,-16 3 47,0-1 0,0 1 0,0 0 0,0 0 0,0 0 0,1 0 0,-1 1 0,0-1 0,0 0 0,0 0 0,0 0 0,0 1 0,0-1 0,0 1 0,0-1 0,0 1 0,-1-1 0,1 1 0,0-1 0,0 1 0,0 0 0,0 0 0,-1-1 0,1 1 0,0 0 0,-1 0 0,1 0 0,-1 0 0,1 0 0,0 1 0,-1 0-4,1 1 0,-1 0 0,1 0 0,-1 0 0,0-1 0,0 1 0,0 0 0,-1 0 1,1-1-1,-2 6 0,-11 28-6,5-20 29,0-1 0,-1 0 0,-1 0 0,-1-1 0,0 0 0,-25 24 0,-1-5 71,-50 35 0,-43 19 391,-1 1 331,127-85-738,0 0 17,1 0 0,-1-1 1,1 1-1,-1-1 0,0 0 1,0 0-1,-5 1 0,9-3-82,0 0 0,0 0 0,0 0 0,0 0 0,0 0-1,-1 0 1,1 0 0,0 0 0,0 0 0,0 0 0,0 0 0,0 0-1,-1 0 1,1 0 0,0 0 0,0 0 0,0 0 0,0 0 0,0 0 0,0 0-1,-1 0 1,1 0 0,0 0 0,0 0 0,0 0 0,0 0 0,0 0-1,0 0 1,0-1 0,-1 1 0,1 0 0,0 0 0,0 0 0,0 0 0,0 0-1,0 0 1,0-1 0,0 1 0,0 0 0,0 0 0,0 0 0,0 0 0,0 0-1,0 0 1,0-1 0,0 1 0,0 0 0,0 0 0,0 0 0,0 0-1,0 0 1,0-1 0,4-7 153,2 1-218,0 0 0,0 0 0,1 1 1,0 0-1,1 0 0,-1 1 0,1 0 0,0 0 0,1 1 0,-1 0 0,1 0 0,16-4 1,-25 8 46,1-1 1,0 1 0,-1 0-1,1 0 1,-1 0 0,1 0-1,-1 0 1,1 0 0,-1 0-1,1 0 1,0 0 0,-1 0-1,1 0 1,-1 0 0,1 0-1,-1 1 1,1-1 0,-1 0-1,1 0 1,-1 1 0,1-1-1,-1 0 1,1 1 0,-1-1-1,1 0 1,-1 1 0,1 0-6,-1 0 1,0 0 0,0-1 0,0 1-1,0 0 1,0 0 0,0-1 0,0 1 0,0 0-1,0 0 1,0 0 0,0-1 0,0 1 0,-1 0-1,1 0 1,-1 0 0,-2 6-83,-1 0 0,0 0-1,-5 6 1,7-10 71,-34 45-92,21-29 209,1 1-1,0 1 1,-17 34-1,27-45 32,0-4-80,1 0 0,1 1 0,0-1-1,-1 1 1,0 9 0,2-14-24,1-1 0,0 0 0,0 0 0,0 0 1,0 1-1,0-1 0,0 0 0,1 0 0,-1 0 1,0 1-1,1-1 0,-1 0 0,1 0 0,-1 0 0,1 0 1,-1 0-1,1 0 0,0 0 0,-1 0 0,1 0 1,0 0-1,0 0 0,0 0 0,0-1 0,0 1 0,0 0 1,0-1-1,0 1 0,0-1 0,0 1 0,0-1 1,0 1-1,1-1 0,-1 0 0,0 1 0,0-1 0,0 0 1,2 0-1,12 1 59,0 0 0,1-1 0,27-4 0,4 0-40,-39 4-35,25-2-145,0 2 1,39 5 0,-63-4 108,0 0 0,0 1 0,0 0 1,0 1-1,-1 0 0,1 0 0,-1 1 0,1 0 0,-1 1 0,-1 0 0,1 0 0,13 12 0,-18-14 33,0 0-1,0 1 0,0-1 1,0 1-1,-1 0 1,0-1-1,0 1 0,0 1 1,0-1-1,0 0 1,-1 0-1,0 1 0,0-1 1,0 1-1,0-1 0,0 8 1,-2-8 39,1-1 1,-1 1-1,1-1 1,-1 1-1,0 0 1,0-1-1,-1 1 1,1-1-1,-1 0 1,0 1-1,1-1 1,-1 0-1,-1 0 1,1 0-1,0-1 0,-1 1 1,0 0-1,1-1 1,-1 0-1,-5 4 1,1-2-2,1-1 1,-1 0-1,1 0 1,-1-1-1,0 1 0,0-2 1,0 1-1,-7 0 1,-5 0 143,-35-1 0,43-2-126,-1 0 0,1-1 0,0 0 0,0-1 0,0 0 0,0-1 0,0 0 0,0-1 0,1 0 0,0-1 0,0 0 0,1 0-1,-1-1 1,1-1 0,1 1 0,-1-1 0,-10-14 0,7 7-48,1-1 0,0 0 0,2 0 1,-1-1-1,2-1 0,0 1 0,2-1 0,-1 0 0,-5-35 0,10 36 27,0 0-1,1 0 0,1 0 1,1 0-1,0 0 0,8-33 1,1 12 92,27-67 0,-16 54-299,3 1 0,2 1 0,2 1 0,68-87 0,-65 98 230,55-64-252,-50 70-122,-36 30 327,14-17 20,-14 18-31,1-1 0,-1 1-1,0-1 1,1 1-1,-1-1 1,0 1-1,0-1 1,1 1-1,-1-1 1,0 1 0,0-1-1,0 1 1,0-1-1,0 1 1,0-1-1,0 1 1,0-1 0,0 0-1,0 1 1,0-1-1,0 1 1,0-1-1,0 1 1,0-1 0,-1 1-1,1-1 1,0 1-1,0-1 1,-1 1-1,1-1 1,0 1 0,-1 0-1,1-1 1,0 1-1,-1-1 1,1 1-1,-1 0 1,0-1-1,-5-2-57,0 1 0,0 0-1,0 0 1,0 1 0,0 0-1,-1 0 1,-7 0-1,-48 2 294,45 0-176,-22 3 21,31-2-100,0-1-1,-1 0 1,1 0-1,-1-1 1,1 0 0,0-1-1,-1 0 1,-11-3-1,13 2 67,0 0 0,1-1 0,-1 0 0,1 0 0,-6-4 0,10 6-33,0-1 0,0 1-1,1 0 1,-1-1-1,1 1 1,-1-1-1,1 0 1,0 1-1,-1-1 1,1 0 0,0 0-1,0 0 1,0 0-1,1 0 1,-1 0-1,0 0 1,1 0-1,-1 0 1,1 0 0,-1-4-1,6-220 189,-5 219-201,-1-1 0,-1 1-1,1 0 1,-1 0-1,0-1 1,-5-8 0,4 9 3,1 0 0,-1 0 0,1 0 0,0 0 0,1 0 0,-1-10 0,0 1-96,2 14 65,-1 1 1,1-1 0,0 0 0,-1 1 0,1-1 0,0 0 0,0 0 0,1 1-1,-1-1 1,0 0 0,0 1 0,1-1 0,0-2 0,8-23 329,0 12-271,1 1 0,22-26-1,-26 32-8,0-1-1,0 1 1,-1-1-1,0 0 1,-1-1-1,0 1 1,3-14-1,-3 11-80,0 1 0,1 0 0,0-1 0,12-17 0,-14 24 23,0 1 1,1 0 0,-1-1 0,1 1 0,0 1 0,0-1 0,0 1 0,0-1 0,1 1-1,-1 0 1,1 1 0,0-1 0,0 1 0,6-2 0,-3 2 68,0 0-1,0-1 1,-1 1 0,1-1 0,-1-1 0,1 0-1,-1 0 1,0 0 0,8-7 0,11-8-292,-22 17 247,0 0-1,0 0 1,-1-1 0,1 0-1,-1 0 1,0 0 0,1 0-1,-2 0 1,1 0 0,3-5-1,-3 2 95,0 0 1,0 0-1,-1-1 0,0 1 0,0 0 0,-1-1 1,1-8-1,0-5-69,-2-22 1,0 20-47,-5-42 245,-3 36-181,6 24-38,1 0 0,0 0 1,0 0-1,0 0 0,-1-8 1,2 8 22,0 1 1,-1 0 0,1 0-1,-1-1 1,0 1-1,0 0 1,-3-5-1,2 5-46,1 0-1,0 0 1,0-1-1,0 1 1,0 0-1,0 0 0,0-7 1,1 5 58,1 0 0,0-1 1,0 1-1,0 0 0,1 0 0,0 0 1,0 0-1,0 0 0,6-8 0,3-8 27,-8 15-90,0 1 0,1 0 0,-1 0 0,1 1 0,1-1 0,-1 1 0,1-1 0,-1 2 0,1-1 0,0 0 0,7-3 0,11-5-243,32-13 0,-41 19 269,3-1-24,1 1 1,-1 1-1,1 1 1,0 0-1,0 1 1,0 1-1,1 1 1,-1 0-1,0 1 1,1 2-1,-1-1 1,26 7-1,-44-8 37,19 4-76,0 0 0,0 1 1,-1 1-1,35 17 1,-36-14 103,39 24 44,-48-28-72,-1 1 0,0-1 0,0 1 1,-1 0-1,7 8 0,-12-12 18,1 0-1,-1 0 1,1 0 0,-1 0 0,0 0 0,0 1-1,0-1 1,0 1 0,0-1 0,0 1-1,-1-1 1,1 4 0,-1-5-13,0 1-1,0 0 1,0 0 0,-1-1 0,1 1-1,-1 0 1,1-1 0,-1 1-1,1 0 1,-1-1 0,0 1 0,0-1-1,0 1 1,0-1 0,0 1-1,0-1 1,0 0 0,-1 1-1,-1 0 1,-5 5-28,-1 0-1,0-2 0,0 1 1,-20 8-1,-45 14-45,45-19 54,-244 71 783,224-68-528,32-9-300,15-6-97,8-4 54,4-2 203,0 0 1,1 1 0,0 0 0,1 1-1,20-10 1,-6 5-86,48-13 0,72-7-3031,-68 16-778,-14 1-1406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51.6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634 140 1408,'-17'15'2683,"11"-7"-2299,-8 11 611,-26 26 0,14-17-596,-164 170 2006,147-160-2033,11-10-265,-31 36 1,58-57-356,15-15 261,9-10 3,0 0 1,-2-2-1,20-27 0,-8 10 154,-10 12-95,20-25 298,2 2 0,51-45 0,-71 76-465,0 1-1,27-14 1,-53 42 487,-4 3-72,-2 0 0,0-1 0,0 0 0,-22 19 1,25-26-246,-3 4 61,-1-2-1,1 0 1,-2 0 0,-15 8-1,26-16-129,-1 1-1,1-1 0,-1 0 1,0 0-1,1 0 0,-1 0 1,0-1-1,0 1 0,0-1 1,1 0-1,-1 1 0,0-1 1,0-1-1,0 1 0,0 0 1,1-1-1,-1 1 0,0-1 1,0 0-1,1 0 0,-1 0 1,0 0-1,1 0 0,-1-1 1,1 1-1,0-1 0,-1 0 1,-2-2-1,1-1-25,0 1 0,0-1 0,0 0 0,1 0 0,0 0 0,0-1 0,0 1 0,1-1-1,0 1 1,0-1 0,0 0 0,1 0 0,0 0 0,0 0 0,0 0 0,1-7 0,1-8 74,0 0 1,2 0-1,7-28 1,-4 24-87,2-27 1,-8 50 22,1 1-1,-1-1 1,0 0 0,0 1 0,0-1 0,-1 0 0,1 1 0,0-1 0,-1 0 0,1 1 0,-2-3 0,2 3 0,0 1 1,-1-1 0,1 1-1,-1-1 1,1 1 0,0-1-1,-1 1 1,1 0 0,-1-1 0,1 1-1,-1 0 1,1-1 0,-1 1-1,1 0 1,-1 0 0,0-1-1,1 1 1,-1 0 0,1 0-1,-1 0 1,1 0 0,-2 0 0,-1 0-17,0 1 0,0-1-1,0 1 1,0 0 0,0 0 0,0 0 0,0 1 0,0-1 0,0 1 0,-4 3 0,-12 8 37,1 0 1,0 2-1,0 0 0,2 2 0,0-1 1,-27 39-1,10-1 22,-26 61-1,-4 8-381,88-176 873,-15 31-455,1-1 0,1 1 0,20-28 0,53-57 72,-8 15-107,-61 71 190,-15 21-215,-1-1 0,1 0 0,0 0 0,-1-1 0,1 1 0,-1 0 0,1 0 0,-1 0 1,0 0-1,1 0 0,-1 0 0,0-1 0,0 1 0,0 0 0,0 0 0,0 0 0,0-3 1,-1 4-19,1 0 1,0-1-1,0 1 1,-1 0-1,1-1 1,-1 1 0,1 0-1,0-1 1,-1 1-1,1 0 1,-1 0 0,1-1-1,0 1 1,-1 0-1,1 0 1,-1 0 0,1 0-1,-1 0 1,1-1-1,-1 1 1,1 0-1,-1 0 1,1 0 0,-1 0-1,1 1 1,-1-1-1,1 0 1,-1 0 0,1 0-1,-1 0 1,1 0-1,0 1 1,-1-1 0,0 1-1,-17 8-88,16-8 79,-3 2 7,-64 45-98,60-41 77,1 1-1,0-1 1,1 2 0,-1-1-1,-10 18 1,4-2 109,0 0 0,-17 47 0,26-57-406,1 0 1,-3 24 0,5-28-527,2-1 1,-1 1 0,1 0 0,3 17-1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52.9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285 75 992,'0'0'11,"-1"0"0,1 0 0,0-1 0,0 1 0,-1 0 1,1 0-1,0-1 0,-1 1 0,1 0 0,0 0 0,-1 0 0,1 0 0,0 0 0,-1 0 0,1-1 0,0 1 1,-1 0-1,1 0 0,0 0 0,-1 0 0,1 0 0,0 0 0,-1 0 0,1 0 0,-1 0 0,1 1 1,0-1-1,-1 0 0,1 0 0,0 0 0,-1 0 0,1 0 0,0 1 0,0-1 0,-1 0 0,1 0 0,0 0 1,-1 1-1,1-1 0,0 0 0,-1 1 0,-9 17 192,3-6 141,-4-2 218,-1 0 0,0-1-1,-1 0 1,1-1-1,-19 8 1,27-14-449,-38 19 1178,-15 8-406,57-29-901,-5 4 106,0-1 1,0-1 0,-10 5 0,14-7-54,0 0 0,1 0-1,-1 0 1,0 1 0,1-1-1,-1 0 1,0 0 0,1 0-1,-1 0 1,0 0 0,1 0-1,-1 0 1,0-1 0,0 1-1,1 0 1,-1 0 0,-1-1-1,2 1-12,-1-1-1,1 1 0,0-1 0,-1 0 0,1 1 0,0-1 0,0 1 0,-1-1 1,1 0-1,0 1 0,0-1 0,0 1 0,-1-1 0,1 0 0,0 1 0,0-1 1,0 0-1,0 1 0,0-1 0,1 0 0,-1 1 0,0-1 0,0-1 0,4-16 68,4-29 346,-1-1 1,1-56-1,-9 103-293,0 3-69,-3 11-70,-4 19-138,7-29 72,0 2 122,0 1-1,0-1 0,0 1 0,-1-1 1,0 0-1,0 0 0,0 0 1,-1 0-1,0 0 0,-3 5 0,17-24 280,-8 11-639,0-1 0,0 1 0,0-1 0,1 1 0,-1 0 0,1 0 0,0 1-1,6-5 1,11-1-1631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54.0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346 149 2304,'-7'-19'2507,"6"15"-2347,1 4-117,0-1 0,0 1 0,0-1 1,0 0-1,-1 1 0,1-1 1,0 0-1,-1 1 0,1-1 1,0 1-1,-1-1 0,1 1 1,0-1-1,-1 1 0,1-1 1,-1 1-1,1 0 0,-1-1 1,0 1-1,1-1 0,-1 1 1,1 0-1,-2-1 0,-18-6 746,7 3-351,5 1-124,0 1 1,-1 0-1,-11-2 0,0 0 248,2 1-315,0 1 1,0 1 0,0 0-1,0 1 1,0 1-1,-28 5 1,35-5-21,0 0 0,-18-2-1,5 0-10,30 2-216,14 1-90,0-2 0,25-1 0,-2-1-99,-12 2 174,0-1 0,37-7 0,-52 5 73,-1-1 1,0-1-1,1 0 0,-2 0 0,1-2 1,15-9-1,12-13 214,-41 28-224,1-3 64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00.6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104 269 2400,'-19'-12'61,"1"0"1,1-2-1,-20-18 0,33 27 493,4 5-513,0-1 1,-1 1-1,1 0 0,0-1 0,-1 1 1,1-1-1,0 1 0,-1 0 0,1-1 1,0 1-1,-1 0 0,1 0 0,-1-1 1,1 1-1,0 0 0,-1 0 0,1 0 1,-1-1-1,1 1 0,-1 0 0,0 0 1,1-1-66,0-1 1,0 1 0,0 0 0,0 0 0,0-1 0,1 1-1,-1 0 1,0 0 0,1 0 0,-1-1 0,1 1 0,-1 0-1,2-1 1,-2 2 33,5-6 23,0 1-1,1 0 1,0 1 0,0-1-1,0 1 1,0 0 0,1 1-1,9-5 1,19-10 553,-32 16-396,-1 0-1,1 0 1,-1 0 0,1 0-1,-1 0 1,3-4 0,-5 6-170,0-1 1,1 1-1,-1 0 1,1-1 0,-1 1-1,0-1 1,0 1-1,1-1 1,-1 1-1,0-1 1,0 1-1,0-1 1,1 1-1,-1-1 1,0 1-1,0-1 1,0 1-1,0-1 1,0 1 0,0-1-1,0 0 1,0 1-1,0-1 1,0 1-1,0-1 1,-1 1-1,1-1 1,0 1-1,0-1 1,0 1-1,-1-1 1,1 1-1,0-1 1,-1 1-1,1 0 1,0-1 0,-1 1-1,1-1 1,-1 1-1,-5-20 135,4-27 1548,1 45-1724,2 8 115,6 34 1111,-7-15-768,-17-33 161,-3-9-457,14 13-152,1-1 0,-1 0 0,0 1 0,0 0 0,-1 1 0,-6-4 0,4 1 170,8 5-172,0 0 0,0 0-1,0 0 1,0 1 0,0-1-1,0 0 1,0 0 0,0 1 0,0-1-1,0 1 1,-1-1 0,1 1-1,0 0 1,0-1 0,-3 1-1,8 0-44,0 0-1,0 1 0,0-1 1,0 1-1,5 2 0,0 0-31,4 3-44,-2 1 110,-1 1 0,0 0 0,15 17 0,-22-23-3,0 1-1,0 0 1,0-1-1,0 0 1,5 3-1,12 8 140,-19-12-116,-1 0-1,1 0 1,0-1 0,0 1-1,0-1 1,-1 1 0,1 0-1,0-1 1,0 0 0,0 1-1,8 0 1008,-6 14-1681,2-8 640,-1-1-1,1 0 1,1 0-1,-1 0 1,12 9-1,-11-10 46,0 1 1,0 0-1,0 0 1,-1 0-1,6 8 1,5 11 131,-8-13-116,11 24 1,-12-23-201,14 21-1,-15-24 205,0-1 0,0 1 1,-1 0-1,5 13 1,7 13 78,-16-32-128,1-1-1,0 0 0,0 1 1,1-1-1,-1 0 0,1 0 1,2 3-1,10 12 140,-14-16-103,1 0-1,0 1 0,1-1 1,-1 0-1,0 0 0,1 0 1,-1 0-1,1-1 0,-1 1 0,1-1 1,0 0-1,-1 1 0,1-1 1,0 0-1,6 1 0,3 0 12,1-1-1,20 0 0,-7 0-102,21 3-104,22 0 89,73 15 0,-113-11 85,-1 2 0,0 0 0,-1 2 0,27 15 0,-43-21-26,42 22-217,40 19-1114,-75-40 629,0 0 0,1-1 0,25 6 0,-1-5-2192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01.6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208 17 1056,'4'-16'3835,"-8"16"-3642,-1 0 0,0 0 0,0 1 0,0 0 0,1 0 0,-1 0 0,0 1 0,1-1 1,-1 1-1,1 0 0,0 1 0,-1-1 0,1 1 0,0 0 0,1 0 0,-1 0 1,0 0-1,-3 4 0,-19 23 115,1 0 0,-32 54 0,39-58 387,20-28-428,24-33 33,-25 35-297,32-37 350,52-43 1,-41 53-237,-43 27-112,0-1 1,0 1-1,0-1 1,0 1-1,0 0 1,0-1-1,-1 1 1,1 0-1,0 0 1,0 0-1,0 0 0,0-1 1,0 1-1,1 1 1,9-3-632,-11 4 670,0 1 0,0-1 0,-1 0 0,1 0 0,-1 1 0,1-1 0,-1 0 0,0 0 0,0 0 0,0 0-1,0 0 1,0 0 0,-1 0 0,1 0 0,0 0 0,-1 0 0,0-1 0,1 1 0,-4 2 0,2-1 0,-7 14-204,-7 13 91,-41 54 0,-9 16-529,33-48-2362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07.3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 10 576,'2'-1'515,"-2"1"-506,0 0 38,1 0-1,-1 1 0,1-1 0,-1 0 1,0 0-1,1 0 0,-1 0 1,1 1-1,-1-1 0,1 0 1,-1 0-1,1 0 0,-1 0 1,1 0-1,-1 0 0,1 0 0,-1 0 1,1-1-1,-1 1 0,1 0 1,-1 0-1,2-1 0,13-8 1397,-19 13-1117,2-2-361,-37 28 221,31-25 79,11 1-28,-2-5-301,-1 1 80,1-1 1,-1 1 0,1-1 0,-1 0 0,1 1-1,0-1 1,-1 0 0,1 0 0,0 1 0,0-1 0,0 0-1,2 2 1,-2-2 117,1-1-115,-1 0 1,0 0-1,1 0 1,-1 0 0,0 0-1,0 0 1,1 0-1,-1 0 1,0 0 0,0 0-1,1-1 1,-1 1 0,0 0-1,2-2 1,8 0 22,-9 2-23,-1 0 1,1 0 0,0 0-1,0 1 1,-1-1 0,1 1-1,0-1 1,-1 1 0,1-1-1,-1 1 1,1 0 0,-1 0-1,1 0 1,-1 0-1,4 3 529,-4-2-612,3 3 347,-4-5-287,0 0 1,1 0-1,-1 1 0,0-1 1,0 0-1,0 0 0,1 0 1,-1 1-1,0-1 0,0 0 1,0 0-1,0 1 0,1-1 1,-1 0-1,0 0 1,0 1-1,0-1 0,0 0 1,0 1-1,0-1 0,0 0 1,0 0-1,0 1 0,0-1 1,0 0-1,0 1 1,0-1-1,0 0 0,0 1 1,0-1-1,0 1 0,-4 10 473,3-11-419,1 1-51,0-1 1,-1 0-1,1 0 1,0 1-1,0-1 1,-1 0-1,1 1 0,0-1 1,0 0-1,0 1 1,0-1-1,-1 0 0,1 1 1,0-1-1,0 0 1,0 1-1,0-1 0,0 1 1,0-1-1,0 0 1,0 1-1,0 0 3,0-1 0,0 1 0,0 0-1,0-1 1,1 1 0,-1-1 0,0 1 0,0-1-1,1 1 1,-1-1 0,0 1 0,0-1 0,1 1 0,-1-1-1,1 0 1,-1 1 0,0-1 0,1 1 0,-1-1-1,1 0 1,-1 1 0,1-1 0,-1 0 0,2 1-1,11 3 33,-11-4-166,-1 2 148,0-1 1,0 1-1,-1 0 1,1 0-1,-1-1 1,1 1-1,-1 0 1,1 0-1,-1 0 1,0 0-1,0-1 1,0 1-1,0 0 1,0 0-1,-1 0 1,1 0-1,0-1 1,-1 1-1,0 0 1,-1 3-1,-10 7-37,8-10 303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08.6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 1 2080,'5'5'3931,"-14"19"-3146,1-2-61,7-17-668,-1 1 0,0-1 0,0 1 0,-1-1 0,-4 8 0,6-12-163,-7 11 1019,6 2-1136,2-12 220,0 0 1,0-1 0,0 1 0,0-1-1,-1 1 1,1-1 0,-1 1 0,1-1-1,-1 1 1,0-1 0,1 1 0,-3 1-1,2-1 132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09.2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212 0 2080,'-14'0'768,"11"0"-608,-2 0-32,0 3 128,2 0-160,-6 5 256,1 0-224,-5 4-32,0 3-64,-4 0 160,-1 5-96,1 3-32,-1 4-32,1-5-32,1 2 0,1-5-352,3 0 192,4-4-736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15.4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69 1 64,'-13'7'1408,"-9"7"-1403,20-13 44,-1 0 0,1 0 0,-1 1-1,1-1 1,0 0 0,-4 4 0,1 3-26,5-8-12,0 0 0,-1 0 0,1 1 0,0-1 1,0 0-1,0 0 0,0 1 0,0-1 1,0 0-1,-1 0 0,1 1 0,0-1 1,0 0-1,0 0 0,-1 0 0,1 1 0,0-1 1,0 0-1,0 0 0,-1 0 0,1 0 1,0 0-1,-1 1 0,1-1 0,0 0 1,0 0-1,-1 0 0,1 0 0,0 0 0,0 0 1,-3 0 241,15 6-1187,-7-5 1001,0 0-1,8 0 1,4 1-453,-12-1 407,0-1 1,1 0 0,-1 0-1,0 0 1,1-1 0,-1 0 0,0 0-1,1 0 1,-1-1 0,0 0-1,0 0 1,0 0 0,8-6 0,-12 8-44,7-8-911,-13 9 955,-1-1-1,1 2 1,0-1 0,0 1 0,-1-1-1,1 1 1,1 1 0,-1-1-1,0 1 1,0 0 0,1 0 0,0 0-1,-5 5 1,1-3-78,8-5 90,-1 1 0,1-1 0,-1 0 0,1 1 0,-1-1 0,1 0 1,-1 1-1,1-1 0,-1 1 0,1-1 0,-1 1 0,1-1 0,0 1 0,-1-1 0,1 1 0,0 0 0,0 0-22,0-1 0,0 1 0,1 0 0,-1 0 1,1-1-1,-1 1 0,1-1 0,-1 1 0,1 0 0,-1-1 0,1 1 0,-1-1 0,1 1 0,-1-1 0,1 0 0,0 1 0,-1-1 0,2 1 0,1 1 24,0-1 1,1 1-1,-1-1 1,0 0 0,0 0-1,1 0 1,-1-1-1,0 1 1,1-1-1,-1 1 1,1-1-1,2-1 1,-4 1 43,10-2 503,-20 1-654,5 1 149,2 0-88,0 0 1,0 0-1,0 0 1,-1 1-1,1-1 1,0 0-1,0 1 0,0-1 1,0 1-1,0-1 1,0 1-1,0-1 1,0 1-1,0 0 0,-1 0 1,-3 2 199,5-3-191,-1 0-1,1 0 1,-1 0 0,1 0 0,0 1 0,-1-1-1,1 0 1,-1 0 0,1 1 0,-1-1-1,1 0 1,0 1 0,-1-1 0,1 0-1,0 1 1,-1-1 0,1 1 0,0-1-1,0 1 1,-1-1 0,1 0 0,0 1 0,0-1-1,0 1 1,0-1 0,0 1 0,0-1-1,-1 1 1,1-1 0,0 1 0,0-1-1,1 1 1,0-1-157,1 0 0,0 0 0,0 0 0,0 0 0,0-1 0,-1 1 0,4-2 0,3-1-679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9:03.9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1 126 1472,'1'-7'174,"0"1"0,1 0-1,0 0 1,0 0 0,0 0 0,1 0-1,0 0 1,0 0 0,0 1 0,1-1-1,7-7 1,-9 12-152,0 1 0,0-1-1,-1 1 1,1 0 0,0 0-1,0 0 1,0 0 0,-1 0-1,4 1 1,1-1 65,25-1 526,-18 0-430,0 1-1,0 0 1,1 1-1,19 4 1,-17-2-90,0-1 1,0 0 0,0-1 0,0-1 0,0 0 0,0-2 0,27-4 0,8-2 61,-38 7-44,-13 1-105,0 0-1,0 0 1,0 1 0,0-1 0,0 0-1,1 0 1,-1 1 0,-1-1-1,1 0 1,0 0 0,0 0-1,0 1 1,0-1 0,0 0 0,0 0-1,0 0 1,0 1 0,0-1-1,0 0 1,0 0 0,0 0 0,-1 1-1,1-1 1,0 0 0,0 0-1,0 0 1,0 0 0,-1 0 0,1 1-1,0-1 1,0 0 0,-22 17 89,20-15-148,-6 3 78,0-1-1,0 0 1,-1 0-1,-14 4 1,19-7 38,0-1 0,-1 1 0,1-1 0,0 0 0,0 0 0,0-1 0,-1 1 0,1-1 0,0 0 0,0 0 0,-8-3 0,7 2-18,-1 0 0,0 1 0,0-1 0,-11 0 0,-3 1-155,-30-5 0,42 5 63,4 0 118,0 1 0,-1-1-1,1-1 1,0 1 0,0 0-1,0-1 1,0 0 0,0 0-1,1 0 1,-1 0 0,-4-4-1,3 2 21,5 4-93,0 0 1,0 0 0,0 0-1,0 0 1,0 0-1,1 0 1,-1 0 0,0 0-1,0 0 1,0 0 0,0 0-1,0 0 1,0 0 0,0 0-1,0 0 1,0 0-1,0 0 1,0 0 0,0 0-1,0-1 1,0 1 0,0 0-1,0 0 1,0 0-1,0 0 1,1 0 0,-1 0-1,0 0 1,0 0 0,0 0-1,0 0 1,0 0 0,0-1-1,0 1 1,0 0-1,0 0 1,0 0 0,-1 0-1,1 0 1,0 0 0,0 0-1,0 0 1,0 0 0,0 0-1,0 0 1,0-1-1,0 1 1,0 0 0,0 0-1,0 0 1,0 0 0,0 0-1,0 0 1,0 0-1,0 0 1,0 0 0,0 0-1,-1 0 1,1 0 0,0 0-1,0 0 1,0 0 0,0 0-1,0 0 1,0 0-1,1-1-56,12 1-204,-2-1 248,1 0 0,-1-1 0,17-5 0,5-1 76,0 0-23,-16 4 84,24-2 0,-35 5-158,0 1 0,0 0 0,0 1 0,-1-1 0,1 1 0,0 0 0,11 4 0,9 5-2,-59-9 245,-12 0-197,-39-1 244,55-2-255,-12-1-106,28 2-29,-26-1 0,35 2 95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10.6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377 210 992,'0'-1'28,"0"1"1,0 0-1,0-1 0,0 1 1,0 0-1,0-1 0,0 1 1,-1 0-1,1-1 0,0 1 1,0 0-1,0-1 0,-1 1 1,1 0-1,0-1 0,0 1 1,-1 0-1,1 0 0,0-1 1,0 1-1,-1 0 0,1 0 1,0 0-1,-1-1 0,-15-5 424,11 5-353,1 0 52,1 0 1,-1 0 0,1 1 0,-1 0 0,0 0 0,1 0-1,-1 0 1,0 0 0,1 1 0,-7 1 0,-34 13 938,44-15-1082,-45 19 719,1 2 1,1 1 0,-69 50 0,99-62-861,9-4 143,6-5 7,4-4 20,21-17 105,-10 5-39,28-15 29,1 1 0,82-37 0,-67 36-252,61-40-1,-115 66 119,20-15 108,2 1 0,0 1 0,55-23-1,-100 59-275,-17 14 147,22-22 177,0 0-1,0-1 1,-22 16 0,-13 6 271,27-17-288,-27 15-1,41-28-217,4-1 67,0 0 1,0-1 0,-1 1-1,1-1 1,0 1-1,-1-1 1,1 0 0,-1 1-1,1-1 1,-1 0-1,1 0 1,0 0 0,-1 0-1,-1 0 70,5 2-243,-2-2 182,1 1-1,-1 0 1,0-1-1,1 1 1,-1 0-1,0-1 0,1 1 1,-1 0-1,0 0 1,0-1-1,0 1 1,1 0-1,-1 0 1,0 0-1,0-1 1,0 1-1,0 0 1,0 0-1,-1-1 1,1 1-1,0 0 0,0 0 1,0-1-1,-1 1 1,1 0-1,0 0 1,-1-1-1,1 1 1,-1 0-1,-1 3 2,-23 46 184,12-26-110,1 1-1,1 0 1,1 1-1,-9 38 1,15-44-77,2 1-1,0 21 1,2-41 17,0 0 0,0-1 0,1 1 0,-1 0 0,0 0 0,1-1 0,-1 1 0,1 0 0,-1-1 0,1 1 0,-1 0 0,1-1 0,-1 1 0,1-1 0,0 1 0,-1-1 0,1 1 0,0-1 0,0 0 0,-1 1 0,1-1 0,0 0 0,0 1 0,-1-1 0,1 0 0,2 0 0,11 8-157,-13-8 129,0 1 0,-1 0 1,1-1-1,0 1 0,0-1 0,0 1 1,0-1-1,0 1 0,-1-1 0,1 0 0,0 1 1,0-1-1,0 0 0,2 0 0,9 11 354,-10-10-331,-1 1 0,0-1 0,0 1 0,0-1 0,-1 1 0,1 0 0,0 0 0,-1-1 0,1 1 0,-1 0 0,1 0 0,-1 0 0,0 0 0,0 3 0,5 8-118,-5-12 118,1 0 0,0 0 0,-1 0 0,1 1 0,-1-1 0,0 0 0,1 0 0,-1 1 0,0-1 0,0 0 0,3 8 792,-3-9-773,1 0-3,-1-1 0,0 1 1,0 0-1,0 0 1,0-1-1,0 1 1,0 0-1,0 0 1,0-1-1,0 1 1,0 0-1,-1 0 1,1 0-1,0-1 1,0 1-1,0 0 1,0 0-1,0-1 1,0 1-1,0 0 1,0 0-1,-1-1 44,1 1-44,0 0 1,0 0-1,-1 0 1,1 0-1,0 0 1,0-1-1,0 1 1,-1 0-1,1 0 1,0 0-1,-7-7 54,1 1 0,0-2 0,1 1 1,0-1-1,0 1 0,1-1 0,-6-15 0,6 14-127,-19-27 93,18 30-58,1 0 1,0 0-1,1 0 1,-1 0-1,-3-12 1,9 22-123,0 0 0,0 0 0,1 0 1,5 6-1,12 20-255,-11-20 431,-1 0 607,-9-7-269,-7-2-66,-1-3-308,0 0 1,0 0 0,1-1-1,-1 0 1,-10-6-1,14 6 27,-1 1-5,0 0-1,0 0 0,-1 0 1,1 1-1,0 0 1,-1 0-1,-11 0 0,14 1-74,0 0 0,-1 0-1,1 1 1,-1 0 0,1 0-1,0 0 1,0 0 0,-1 1-1,1-1 1,0 1 0,0 0-1,-4 4 1,-4 2-55,7-4 98,-1-1-1,1 1 1,0 1-1,0-1 1,1 1-1,-1 0 1,1 0-1,-5 8 1,8-11 6,-7 8 166,17-18-707,2 3-581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12.7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38 2080,'12'-23'4010,"-11"20"-3739,-1 2-238,0 1 0,1-1 0,-1 0 0,0 1 0,1-1 0,-1 0 0,0 1 0,1-1 0,-1 1 0,1-1 0,-1 1 0,1-1 0,-1 1 0,1-1 0,0 1 0,-1-1 0,1 1 0,-1 0 0,1-1 0,0 1 0,-1 0 0,2-1 0,-1 1-37,0 0 0,-1 0 0,1 0 1,0 0-1,-1 0 0,1 1 0,0-1 1,-1 0-1,1 0 0,0 0 0,-1 0 1,1 1-1,0-1 0,-1 0 0,1 1 0,-1-1 1,1 1-1,-1-1 0,1 0 0,0 1 1,-1-1-1,0 1 0,1-1 0,-1 1 1,1 0-1,-1-1 0,1 2 0,11 17 229,-12-18-264,5 11 173,0 0 0,-1 1 1,4 18-1,-4-14-159,5 24 125,4 50 1,-4-17 44,-8-66-137,3 17 21,0-1 0,2 0-1,9 26 1,-2-15 73,2-1 1,2 0-1,0-1 1,25 33-1,-33-54-144,-3-4 27,-1-1 1,1 1-1,-1 0 0,-1 0 0,1 1 1,-2-1-1,5 13 0,-5-7 112,0-1 0,-2 1 0,1 0 0,-2 19 0,4-6 565,-5-27-608,0 0 0,0 0 1,0 0-1,0 0 0,0 0 1,0 0-1,0-1 0,0 1 1,0 0-1,0 0 0,0-1 1,0 1-1,0-1 0,0 1 1,-1-1-1,-34-60-275,28 45 250,-1 0-1,0 1 1,-16-18-1,8 12 4,2 0 0,0-2 0,1 1 0,-14-33 0,17 34-103,6 11-33,0-1 1,-5-16-1,9 24 105,0 0 1,0-1-1,1 1 1,-1-1 0,1 1-1,0-1 1,0 0-1,0 1 1,1-1-1,-1 1 1,1-1-1,1-4 1,0 2-95,0-1 0,-1 1 0,1-10 0,-1 10 129,-1-1-1,2 1 1,1-8-1,0 0 11,-2 11-70,-1 0 0,1 1 0,-1-1 0,1 0 0,0 1-1,0-1 1,2-3 0,-3 5 16,1 1-1,-1-1 1,0 1-1,1 0 0,-1-1 1,0 1-1,1 0 1,-1 0-1,1-1 1,-1 1-1,0 0 0,1 0 1,-1 0-1,1-1 1,-1 1-1,1 0 1,-1 0-1,0 0 0,1 0 1,0 0-1,0 0-8,0 0 0,1 1 0,-1-1 0,0 0-1,0 1 1,0-1 0,0 1 0,0-1 0,0 1-1,0-1 1,2 2 0,25 22-166,0 0 0,-2 2 0,33 40 1,5 6 380,-31-36-284,43 59 1,-65-76 85,0 0 0,13 32 0,-15-29 59,-3-9 27,-2 1 0,0 0 0,0 0 0,-1 0 0,-1 0 0,0 1 0,-1 21 0,-1-35-84,0-1 1,1 1-1,-1 0 0,-1 0 1,1 0-1,0 0 1,0 0-1,0 0 1,0 0-1,0-1 0,-1 1 1,1 0-1,0 0 1,-1 0-1,1-1 0,-1 1 1,1 0-1,-1 0 1,1-1-1,-1 1 1,-1 1-1,-1 2 411,3-3-404,0-1 1,0 0-1,0 0 0,0 0 0,0 1 0,0-1 0,0 0 1,0 0-1,0 0 0,0 0 0,-1 1 0,1-1 1,0 0-1,0 0 0,0 0 0,0 0 0,0 1 0,-1-1 1,1 0-1,0 0 0,0 0 0,0 0 0,0 0 0,-1 0 1,1 0-1,0 0 0,0 0 0,0 0 0,-1 0 0,1 1 1,0-1-1,0 0 0,0 0 0,-1 0 0,1 0 1,0 0-1,0-1 0,0 1 0,-1 0 0,1 0 0,-1 0-25,0 0 0,0 1 0,-1-1 0,1 0 0,0 1 0,0-1 0,0 0 1,0 1-1,0-1 0,0 1 0,0-1 0,0 1 0,0 0 0,0 0 0,0-1 0,0 1 0,-1 2 0,-8 5-235,8-6 269,1-2-20,1 1 1,-1-1-1,0 1 1,0-1-1,1 1 1,-1 0-1,0-1 1,1 1-1,-1 0 1,0 0-1,1-1 1,-1 1-1,1 0 1,-1 0-1,1 0 1,0 0-1,-1 0 1,1 0-1,0 0 1,0 0-1,0 0 1,0 0-1,-1 0 1,1-1-1,1 1 1,-1 0 0,0 0-1,0 0 1,0 1-1,1 3-21,0-1 0,-1 0 0,1 0 0,1 1 0,-1-1-1,1 0 1,-1 0 0,1-1 0,0 1 0,3 4 0,7 15 202,-8-17-189,0 0-1,0-1 0,0 1 1,1-1-1,0 1 0,0-1 1,0-1-1,1 1 0,8 5 1,-6-5-2,0-1 0,16 6 1,-16-8-86,-1 2 1,1-1-1,11 8 0,76 47 103,-90-56-198,0 1 1,1-1-1,-1 0 1,8 2-1,4 2-472,5 2-1058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14.0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160 148 2144,'-2'-4'223,"-1"1"0,1 0 0,-1 1 0,1-1 0,-1 0 0,0 1 0,0-1 0,0 1 0,-5-2 0,-33-16 1346,15 9-632,13 5-700,10 4-179,-1 1 0,1-1-1,-1 0 1,1 0 0,0 0-1,0 0 1,-4-4-1,2 2 90,4 3-116,0 1-1,0 0 0,0-1 1,1 1-1,-1-1 0,0 1 1,1-1-1,-1 1 0,0-1 1,1 0-1,-1 1 0,1-1 1,-1 0-1,1 0 0,-1 1 1,1-1-1,0 0 0,-1 0 1,1 0-1,0 1 1,0-1-1,-1 0 0,1 0 1,0 0-1,0 0 0,0 0 1,0 1-1,0-1 0,0 0 1,0 0-1,1 0 0,-1 0 1,0-1-1,4-5 201,-3 5-132,0 0 1,0-1-1,0 1 1,1 0-1,-1 0 0,0 0 1,1 0-1,2-2 0,-3 4-123,0-1 0,0 0 0,1 1-1,-1-1 1,0 1 0,1 0-1,-1-1 1,1 1 0,-1 0 0,0 0-1,1 0 1,-1 0 0,0 0-1,1 0 1,-1 0 0,1 0 0,-1 1-1,0-1 1,2 1 0,24 2-147,-19-3 502,1 0-266,1 0 1,-1 1-1,15 3 0,-23-3-39,0-1 0,1 1 0,-1-1 0,0 1 0,0-1 0,0 1-1,0 0 1,0 0 0,-1-1 0,1 1 0,0 0 0,0 0 0,0 0-1,-1 0 1,1 0 0,0 0 0,-1 0 0,1 0 0,0 3 0,-23-4 230,22 0-259,0 0 0,0 0 0,0-1 0,0 1 0,0 0-1,1 0 1,-1 0 0,0 0 0,0 0 0,0 0 0,0 0 0,0 0 0,0-1 0,0 1 0,1 0 0,-1 0 0,0 0 0,0 0 0,0 0 0,0-1 0,0 1 0,0 0 0,0 0 0,0 0 0,0 0 0,0-1 0,0 1 0,0 0 0,0 0 0,0 0 0,0 0 0,0-1 0,0 1-1,0 0 1,0 0 0,0 0 0,0 0 0,0 0 0,0-1 0,-1 1 0,1 0 0,0 0 0,0 0 0,0 0 0,0 0 0,0 0 0,0-1 0,0 1 0,0 0 0,-1 0 0,1 0 0,0 0 0,0 0 0,0 0 0,0 0 0,0 0 0,-1 0 0,1 0 0,0 0 0,0 0 0,0 0 0,0 0-1,-1 0 1,1 0 0,0 0 0,0 0 0,0 0 0,0 0 0,-1 0 0,4-5-168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15.3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70 225 3072,'-6'1'136,"1"-1"-17,0 1 0,0 0 0,0 0 0,0 1-1,0-1 1,1 1 0,-1 0 0,0 0 0,1 1 0,0-1 0,-8 7 0,122-52 3059,-58 27-3022,-12 4-29,50-22 1,39-33-135,-3 1 179,-121 64-165,0 0 0,1 0 0,-1 0 0,1 0 0,0 1 0,-1 0 0,1 0-1,0 0 1,10 1 0,-13 0 1,-1 1 1,1-1-1,-1 1 0,1-1 0,-1 1 0,0 0 0,1 0 0,-1 0 0,0 0 0,0 1 1,0-1-1,0 0 0,0 1 0,0 0 0,0-1 0,0 1 0,0 0 0,-1 0 0,1 0 1,-1 0-1,0 0 0,1 0 0,-1 0 0,1 4 0,2 4-11,-1 0 1,-1 0-1,0 0 1,0 1-1,0 17 0,-3 56 44,0-60 105,0 2-91,0 1 0,2 0 0,6 34 0,-6-53-35,1 0 0,0 0 0,1 0 0,0-1-1,0 1 1,1 0 0,-1-1 0,2 0-1,-1 0 1,1 0 0,0-1 0,0 1-1,1-1 1,12 10 0,-6-7 42,1-1 1,0 0-1,0-1 0,1 0 0,0-1 1,28 8-1,2-3-138,45 4 0,-18-4 336,-64-10-169,0 0-1,0 1 1,0 0-1,-1 0 0,12 6 1,-16-7-71,0 0 0,-1 0-1,1 0 1,-1 1 0,1-1 0,-1 1 0,0-1 0,1 1-1,-1-1 1,0 1 0,0 0 0,0-1 0,0 1-1,0 0 1,-1 0 0,1 0 0,0 0 0,-1-1 0,0 1-1,1 0 1,-1 0 0,0 0 0,0 4 0,0 9 42,0 0 1,-1 1 0,0-1-1,-1 0 1,-1 0 0,-1 0-1,-7 21 1,8-28-40,-4 8-158,-6 23 0,12-34 126,0 0 0,0 0 0,0 0 1,1 0-1,-1 0 0,1 0 0,1 0 0,-1 0 0,2 7 0,9 19 548,-10-30-534,-1-1 0,0 1 0,1 0 0,-1-1 0,0 1 0,1 0 0,-1-1 0,1 1 0,-1-1 0,1 1 1,-1-1-1,1 1 0,-1-1 0,1 1 0,-1-1 0,1 1 0,0-1 0,-1 0 0,2 1 0,-1-1-18,1 1 0,-1 0 0,0 0-1,1 0 1,-1 0 0,0 0 0,0 0 0,0 0 0,0 0-1,0 1 1,0-1 0,0 0 0,0 1 0,0-1-1,0 0 1,0 3 0,9 26 312,-7-12-245,-3-13-18,1 19 216,-1-14-424,0-10 236,1 9-112,4-2 181,2 4-116,-5-7-230,0 0 0,0-1 1,0 1-1,4 5 1,1 2-923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16.8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210 57 3392,'8'-7'1584,"-7"6"-1551,-1 0 0,1 0 1,-1 0-1,1 0 0,-1 0 1,1 0-1,-1 0 0,0-1 1,0 1-1,0-2 0,0 3-18,0 0 0,0-1 0,0 1 0,0 0-1,1 0 1,-1-1 0,-1 1 0,1 0 0,0 0 0,0-1 0,0 1-1,0 0 1,0 0 0,0-1 0,0 1 0,0 0 0,0 0 0,0 0-1,0-1 1,-1 1 0,1 0 0,0 0 0,0 0 0,0 0 0,0-1 0,-1 1-1,1 0 1,0 0 0,0 0 0,0 0 0,-1 0 0,1-1 0,0 1-1,0 0 1,-1 0 0,1 0 0,0 0 0,0 0 0,-1 0 0,1 0-1,0 0 1,0 0 0,0 0 0,-1 0 0,1 0 0,0 0 0,0 0-1,-1 0 1,1 0 0,0 0 0,0 1 0,-1-1 0,1 0 0,0 0-1,0 0 1,0 0 0,-1 0 0,1 0 0,0 1 0,0-1 0,0 0-1,0 0 1,-1 1 0,-34 26 447,15-9-44,-40 21 818,47-32-981,1 0 1,-1 2-1,1-1 1,1 2-1,0 0 1,-11 11-1,22-21-253,0 0 1,0 0-1,-1 0 0,1 0 1,0 1-1,0-1 0,0 0 1,0 0-1,0 0 0,-1 0 1,1 1-1,0-1 0,0 0 0,0 0 1,0 0-1,0 0 0,0 1 1,0-1-1,0 0 0,0 0 1,0 0-1,0 1 0,0-1 1,0 0-1,0 0 0,0 1 1,0-1-1,0 0 0,0 0 1,0 0-1,0 1 0,0-1 0,0 0 1,0 0-1,0 0 0,0 0 1,0 1-1,0-1 0,1 0 1,-1 0-1,0 0 0,0 0 1,0 1-1,0-1 0,1 0 1,12 1 202,16-7 54,-9-5-187,0 0 0,-2-2 0,1 0 0,26-25 1,-21 17 234,37-24 1,-50 38-227,0 0-258,1 0 1,23-10 0,-35 17 167,0 0 1,0 0-1,0 0 1,0 0 0,0 0-1,1 0 1,-1 0-1,0 0 1,0 0-1,0 0 1,0 0-1,0 0 1,1 0 0,-1 0-1,0 0 1,0 0-1,0 0 1,0 0-1,0 0 1,0 0 0,1 1-1,-1-1 1,0 0-1,0 0 1,0 0-1,0 0 1,0 0 0,0 0-1,0 0 1,0 1-1,0-1 1,1 0-1,-1 0 1,0 0 0,0 0-1,0 0 1,0 1-1,0-1 1,0 0-1,1 10-44,-2 11 166,-3-5 118,-1 10-67,5-21-165,-1 0-1,0 0 1,0 0-1,0 1 1,-1-1-1,1-1 1,-6 10 0,1 0 295,5-12-109,0-2-148,1 0 0,0 1 0,-1-1 0,1 0 0,0 0 0,-1 0 0,1 1 0,0-1 0,-1 0 0,1 0 0,0 0 0,-1 0 0,1 0 0,-1 0 1,1 0-1,0 0 0,-1 0 0,1 0 0,-1 0 0,1 0 0,0 0 0,-1 0 0,1 0 0,-1 0 0,1 0 0,0-1 0,-1 1 0,1 0 0,0 0 0,-1 0 0,1-1 0,-7-7-35,0-1 1,1 0-1,0 0 0,1 0 0,0-1 1,-4-12-1,-11-19 14,18 38-4,-9-14-474,11 17 457,0 0-1,0 0 0,0 0 0,0 0 1,0-1-1,0 1 0,0 0 0,-1 0 0,1 0 1,0 0-1,0 0 0,0 0 0,0 0 1,0 0-1,0 0 0,0 0 0,0 0 0,0 0 1,0 0-1,-1 0 0,1 0 0,0 0 1,0 0-1,0 0 0,0 0 0,0 0 0,0 0 1,0 0-1,0 0 0,0 0 0,0 0 0,-1 0 1,1 0-1,0 0 0,0 0 0,0 0 1,0 0-1,0 0 0,0 0 0,0 1 0,0-1 1,0 0-1,0 0 0,0 0 0,0 0 1,0 0-1,-1 0 0,1 0 0,-1 11-50,1 6 115,-1-10-132,1 0 0,0 1 0,1-1-1,0 1 1,0-1 0,2 8 0,-2-11 180,0 0 1,0 1 0,0-1 0,0 10 650,-1-29-347,-1 6-419,1-11-556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18.3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125 1 1312,'-13'8'1728,"6"1"-969,3-5-559,2 0 0,-1-1-1,0 1 1,1 0 0,-3 5-1,-3 9-128,5-11 42,0 0 0,0 1 0,-3 10 0,-1 6 295,5-21-382,0 1 0,1 0 1,0 0-1,0 1 0,0-1 1,0 0-1,1 5 0,-1 6-43,0-13 82,1 0-1,0 0 1,0 0 0,0 0-1,0 0 1,0 1-1,0-1 1,0 0 0,1 0-1,-1 0 1,1 0-1,-1 0 1,1 0 0,0 0-1,0 0 1,0 0-1,0 0 1,0 0 0,3 2-1,7 10-171,-10-13 235,4 7 272,-3-3-98,-1-3-295,0-1-1,0 1 1,0 0-1,0 0 1,0-1-1,0 1 1,-1 0-1,1 0 1,-1 0-1,0 0 1,1 0-1,-1 0 1,0 0-1,0 0 1,0 0-1,0 0 1,-1-1-1,1 1 1,-1 4-1,-2 0 45,2 1 0,-1 0-1,1-1 1,0 1 0,0 10-1,0-11-82,0 1 0,0-1-1,0 0 1,-1 0 0,-3 8-1,2-8 56,1 0-1,0 0 1,1 1 0,0-1-1,-2 10 1,3-7-42,-2 0 1,1 0-1,-2 0 1,1 0-1,-1 0 1,-7 14 0,9-21 24,-7 25 1023,7-23-1052,0-1 0,0 0 0,0 0-1,1 1 1,-1-1 0,1 1 0,0-1-1,0 7 1,-8 7 2014,6-22-1672,1 5-294,1-1 1,-1 1-1,1-1 0,0 1 0,-1-1 0,1 1 0,0 0 0,-1-1 0,1 1 0,0-1 0,-1 0 0,1 1 0,0-1 0,0 1 1,0-1-1,0 1 0,0-1 0,0 1 0,0-2 0,1-55 589,18-106-1,30-55-6917,-29 152 2560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19.9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292 0 2496,'-10'11'3541,"-6"1"-3146,0 0-1,1 1 1,1 1 0,0 0-1,1 1 1,-20 30 0,-6 14 163,4 2 0,-48 111 0,82-170-562,0 0-1,1 1 0,-1-1 1,1 0-1,-1 0 0,1 1 1,0-1-1,0 0 0,0 0 1,1 3-1,-1-4 13,0-1-1,0 1 1,0-1 0,0 0-1,0 1 1,1-1-1,-1 0 1,0 1 0,0-1-1,0 0 1,1 1-1,-1-1 1,0 0 0,0 1-1,1-1 1,-1 0-1,0 0 1,0 0 0,1 1-1,-1-1 1,0 0-1,1 0 1,-1 0 0,1 1-1,0-1 21,0 0 1,0 0-1,-1 0 0,1-1 0,0 1 1,0 0-1,0 0 0,0 0 0,-1-1 0,1 1 1,0-1-1,0 1 0,-1 0 0,1-1 1,0 1-1,0-2 0,11-9 146,0 0-1,-1-1 1,-1 0-1,10-15 1,5-5 30,125-130 323,-86 96-793,-49 52 96,-10 10-17,-8 10-90,-150 203 373,151-206-125,-1 1 1,1-1-1,0 1 1,0 0-1,-1 5 1,3-9 30,0 0 0,0 0 0,-1 1 1,1-1-1,0 0 0,0 0 0,0 0 0,0 1 0,0-1 0,0 0 1,0 0-1,0 0 0,0 1 0,0-1 0,0 0 0,0 0 0,0 0 1,0 1-1,0-1 0,0 0 0,0 0 0,0 0 0,0 1 1,0-1-1,0 0 0,1 0 0,-1 0 0,0 0 0,0 1 0,0-1 1,0 0-1,0 0 0,0 0 0,1 0 0,-1 0 0,0 1 0,0-1 1,0 0-1,0 0 0,1 0 0,-1 0 0,0 0 0,0 0 1,0 0-1,1 0 0,-1 0 0,0 0 0,0 0 0,0 0 0,1 0 1,-1 0-1,0 0 0,0 0 0,0 0 0,1 0 0,-1 0 0,0 0 1,0 0-1,0 0 0,0 0 0,1 0 0,-1 0 0,0 0 0,0 0 1,0-1-1,0 1 0,1 0 0,-1 0 0,0 0 0,15-10 185,-14 10-188,121-102 507,-53 42-1092,-74 75 362,-6 6 321,-1-2 0,0 0-1,-28 32 1,-55 47-116,64-68 128,-36 43 1,62-62-131,5-11 25,0 0-1,0 0 0,0 0 0,0 1 0,0-1 0,0 0 0,0 0 0,0 0 0,0 0 0,0 0 0,0 0 0,0 0 0,0 1 0,0-1 0,1 0 0,-1 0 0,0 0 1,0 0-1,0 0 0,0 0 0,0 0 0,0 0 0,0 0 0,1 1 0,-1-1 0,0 0 0,0 0 0,0 0 0,0 0 0,0 0 0,1 0 0,-1 0 0,0 0 0,0 0 0,0 0 1,0 0-1,0 0 0,0 0 0,1 0 0,19-6 362,-18 5-336,9-4 6,1 0 0,-2-1 0,1-1 1,-1 0-1,0 0 0,0-1 0,-1 0 1,9-11-1,5-7-100,33-46-1,-50 63 99,-1 1 0,0-1 0,0 0 0,-1 0 0,7-18 0,-11 25-29,1 1-1,-1-1 0,1 0 0,-1 1 0,0-1 1,0 0-1,1 0 0,-1 1 0,-1-1 1,1 0-1,0 1 0,0-1 0,0 0 0,-1 1 1,1-1-1,-1 0 0,0 1 0,1-1 0,-1 1 1,0-1-1,0 1 0,0-1 0,0 1 0,0 0 1,0-1-1,0 1 0,-1 0 0,1 0 0,0 0 1,-1 0-1,1 0 0,0 0 0,-1 0 0,0 0 1,1 1-1,-1-1 0,1 0 0,-1 1 0,0 0 1,1-1-1,-1 1 0,-2 0 0,-5-1-36,0 0-1,1 1 1,-1 0-1,0 1 0,1 0 1,-1 0-1,0 1 1,1 0-1,0 0 1,-1 1-1,1 0 0,0 0 1,-14 9-1,-4 5-49,0 1-1,-34 31 0,56-45 91,-2 2 6,-6 6 276,12-12-290,-1 1-1,1-1 1,0 0 0,0 0-1,-1 0 1,1 0-1,0 1 1,-1-1 0,1 0-1,0 0 1,-1 0 0,1 0-1,0 0 1,-1 0 0,1 0-1,0 0 1,-1 0-1,1 0 1,-1 0 0,1 0-1,0 0 1,-1 0 0,1 0-1,0-1 1,-1 1 0,1 0-1,0 0 1,0 0 0,-1 0-1,1-1 1,0 1-1,-1 0 1,1 0 0,0 0-1,0-1 1,-1 1 0,1-1-1,-1-2 11,0 0 0,0 0-1,0-1 1,0 1 0,1 0-1,0-1 1,-1-3 0,1-6 86,-2 0 1,0 1 0,-3-14 0,-4-22 22,2 15-2070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21.6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117 0 896,'3'13'2661,"8"-2"-1989,-10-8-638,0 0 0,0 0 0,0-1 0,0 1 0,-1 0 0,0 0 1,1 0-1,-1 0 0,0 0 0,-1 5 0,-6 32-79,4-28 89,-32 144 1278,33-141-1294,0 1 0,1-1-1,0 0 1,2 19 0,0-3-98,1 5 184,0-30-45,-2-1-1,1 1 0,-1 0 1,1 0-1,-2 0 0,1 0 0,-1 0 1,1-1-1,-2 1 0,1 0 1,-4 9-1,-3 1 172,-2 0 0,0 0 0,0-1 0,-17 18 0,15-18-246,7-18 626,5 2-594,0-4 101,1-1 1,0 1 0,0-1-1,1 1 1,-1 0 0,5-8-1,4-16-135,13-43 82,-11 38-229,13-69 1,5-91 213,-26 139-411,-4 54 342,0 1 0,0-1-1,0 1 1,0-1 0,0 1 0,1-1 0,-1 0-1,0 1 1,0-1 0,1 1 0,-1-1-1,0 1 1,1 0 0,-1-1 0,0 1 0,1-1-1,-1 1 1,1 0 0,-1-1 0,1 1 0,-1 0-1,1-1 1,-1 1 0,1 0 0,-1 0 0,1-1-1,-1 1 1,1 0 0,-1 0 0,1 0-1,-1 0 1,1 0 0,0 0 0,-1 0 0,1 0-1,-1 0 1,1 0 0,-1 0 0,2 0 0,0 0-23,0 1 1,-1-1 0,1 0 0,0 1 0,0-1-1,-1 1 1,1 0 0,0-1 0,-1 1 0,1 0 0,2 2-1,5 6-117,-3-4-417,0 1 0,0 1 0,-1-1 0,1 1 0,6 12 1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23.9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590 107 3392,'-3'-1'90,"0"1"0,0 0 0,-1 0 0,1 0 0,0 0 0,-1 1 1,1-1-1,0 1 0,0 0 0,0 0 0,0 0 0,0 0 0,0 1 0,0-1 0,-5 4 0,-4 3 146,0 0 0,-16 16 0,24-19-147,1-1 1,0 1-1,0 0 0,0 0 1,1 0-1,-3 8 0,-3 4 22,1-1-108,-9 30-1,1-2 260,12-34-74,0 0 0,-3 18 0,5-19-164,-1 1 0,0-1-1,-1 0 1,-4 9-1,2-6-152,3-6 167,-1 0 1,1-1-1,-1 1 1,0-1-1,-1 0 1,1 1-1,-1-1 0,0-1 1,0 1-1,-10 8 1,12-12 33,0-1-1,0 1 1,0 0 0,0-1 0,0 1-1,0-1 1,0 1 0,0-1 0,-4 0-1,2 0-12,1 0-1,0 1 0,0-1 0,0 1 1,0-1-1,-6 3 0,6-2-64,0 1-1,-1-2 1,0 1 0,1 0-1,-1-1 1,1 1 0,-1-1-1,0 0 1,-4-1 0,-7 1 234,13 0-254,0 0-1,1 1 1,-1-1-1,1 1 0,-1 0 1,1-1-1,-1 1 0,1 0 1,-1 0-1,1 0 1,-13 2 1412,27-30-931,15-47 1,-22 56-477,13-43-75,6-18 198,-13 49-60,-1 1 1,-2-2 0,10-52-1,-15 34-250,-3 30 379,-1 18-155,-14 8-736,10-5 784,-1 0 1,0 0-1,0 0 0,-1-1 1,1 0-1,0 0 0,-6 0 1,-15 3 7,-7 4-134,-1-1 1,0-2 0,-59 2-1,28-4 164,70 0-567,-3-3 445,-1 1 0,1-1 0,0 0 0,-1 1 0,1-1 0,-1 0 0,1 0-1,2 0 1,48-1 66,98-15-1,-30-16-106,-90 23 175,22-11 548,-52 20-659,0 0 0,0 0 0,1 0 0,-1 0 0,0 0 0,0 0 0,0 0 0,0 0 0,0 0 1,1 0-1,-1 0 0,0-1 0,0 1 0,0 0 0,0 0 0,0 0 0,0 0 0,0 0 0,1 0 0,-1-1 0,0 1 1,0 0-1,0 0 0,0 0 0,0 0 0,0-1 0,0 1 0,0 0 0,0 0 0,0 0 0,0 0 0,0-1 1,0 1-1,0 0 0,0 0 0,0 0 0,0 0 0,0-1 0,0 1 0,0 0 0,0 0 0,0 0 0,-1-1 0,1 1-5,0 0 0,0-1 0,-1 1 0,1 0 0,0-1 0,-1 1-1,1 0 1,0 0 0,-1-1 0,1 1 0,0 0 0,-1 0 0,1 0-1,-1 0 1,1-1 0,0 1 0,-1 0 0,1 0 0,-1 0-1,0 0 1,-24 1-109,-38 8-1,28-4 159,-123 22-217,147-25 113,1 1 1,-1 0-1,1 1 1,-12 6-1,22-10 49,0 0 1,0 0-1,0 0 1,0 0-1,0 0 1,0 0-1,0 0 0,0 1 1,0-1-1,0 0 1,0 0-1,0 0 1,0 0-1,0 0 0,0 0 1,0 0-1,0 0 1,0 0-1,1 0 1,-1 1-1,0-1 0,0 0 1,0 0-1,0 0 1,0 0-1,0 0 0,0 0 1,-1 0-1,1 0 1,0 0-1,0 1 1,0-1-1,0 0 0,0 0 1,0 0-1,0 0 1,0 0-1,0 0 1,0 0-1,0 0 0,0 0 1,0 0-1,0 0 1,0 0-1,0 1 1,0-1-1,0 0 0,-1 0 1,1 0-1,0 0 1,0 0-1,0 0 1,0 0-1,12 1-516,9-1-518,-1-1 0,1 0 0,-1-1 1,1-1-1,36-11 0,-37 5 111,33-18 0,-52 26 900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25.9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389 8 2912,'-7'-5'1026,"7"5"-1017,0 0 0,0 0 0,0 0 0,0 0 0,0 0 0,0-1 0,0 1-1,0 0 1,-1 0 0,1 0 0,0 0 0,0 0 0,0 0 0,0 0 0,0 0-1,0-1 1,0 1 0,0 0 0,-1 0 0,1 0 0,0 0 0,0 0 0,0 0-1,0 0 1,0 0 0,0 0 0,-1 0 0,1 0 0,0 0 0,0 0 0,0 0-1,0 0 1,0 0 0,-1 0 0,1 0 0,0 0 0,0 0 0,0 0 0,0 0-1,0 0 1,0 0 0,-1 0 0,1 0 0,0 0 0,0 1 0,0-1 0,0 0-1,0 0 1,0 0 0,0 0 0,-1 0 0,1 0 0,0 0 0,0 0 0,0 1-1,0-1 1,0 0 0,0 0 0,0 0 0,0 0 0,0 1 0,-8 11-162,2-7 371,0 1 0,0-1-1,0-1 1,0 1 0,-1-1 0,0 0 0,-11 5 0,-56 17 1560,49-18-1219,10-3-284,-20 6-148,0 1 0,1 2 1,-43 23-1,69-32-271,6-4 237,7-1 88,1-1-109,167-35 964,-132 27-1032,23-12-380,-9 4 118,-30 7 432,-21 8-141,0 1 0,0-1 0,0 1 0,0 0 0,0 0 0,7-1 0,-9 2-97,-3 7-11,-20 39-188,5-11 676,16-24-541,-5 18 54,0-1 116,4-19-48,0-1 0,0 1 1,-1-1-1,-3 12 1,2-12 72,1 1 1,0-1-1,1 0 1,-2 13-1,3-19-65,0-1 1,0 1-1,0-1 0,-1 1 0,1-1 1,-1 0-1,1 1 0,-1-1 1,-1 2-1,3 11 616,-1-15-603,1-2 31,0-1-1,1 1 1,-1-1 0,-1 0 0,1 1-1,0-1 1,-1 0 0,0 0-1,0-7 1,2-20 41,49-164 382,-42 145-746,-16 69-432,-35 20 719,17-13 57,-57 46 0,82-71-58,-1 0 1,0-1-1,1 1 1,-1 0-1,0-1 1,0 1-1,0-1 1,1 1-1,-1-1 1,0 0-1,0 1 1,0-1-1,0 0 1,0 1 0,0-1-1,0 0 1,0 0-1,0 0 1,0 0-1,0 0 1,1 0-1,-1 0 1,0 0-1,0-1 1,0 1-1,0 0 1,0 0-1,0-1 1,0 1-1,0-1 1,1 1-1,-1-1 1,0 1-1,0-1 1,0 1-1,1-1 1,-1 0 0,0 1-1,1-1 1,-1 0-1,0-1 1,1 2-21,0 0 1,-1-1 0,1 1 0,0 0-1,0 0 1,0 0 0,0 0-1,0 0 1,-1 0 0,1-1 0,0 1-1,0 0 1,0 0 0,0 0 0,-1 0-1,1 0 1,0 0 0,0 0-1,0 0 1,-1 0 0,1 0 0,0 0-1,0 0 1,0 0 0,-1 0 0,1 0-1,0 0 1,0 0 0,0 0-1,-1 0 1,1 0 0,0 0 0,0 0-1,0 0 1,0 0 0,-1 0 0,1 0-1,0 1 1,0-1 0,0 0-1,0 0 1,-1 0 0,1 0 0,0 0-1,0 1 1,0-1 0,0 0 0,0 0-1,0 0 1,0 0 0,-1 1-1,1-1 1,-6 14 107,4-10-204,-1 8-340,22-8-1533,-17-5 1799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9:32.4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78 20 320,'10'-2'555,"1"-1"-1,14 0 1,35 0 1717,-37 0-1893,-15-2 415,-17 5-543,-5 0 328,-6 0-127,1 0 1,0 1-1,-21 5 0,34-5-478,0 0 1,1 1-1,-1 0 0,1 0 0,0 1 0,-1-1 0,1 1 0,1 0 0,-1 1 0,0-1 0,1 1 0,-1 0 1,1 0-1,-6 8 0,-3 4 426,14-15-283,5 1-66,0-1 0,0 1 0,0-1 0,0 0 0,0-1 0,0 1 0,0-1 0,0 0 0,10-2 0,-1-1-52,0 0 0,25-9 0,-28 7 66,-9 4-29,0 0 0,0-1 0,0 1 0,0 1 0,1-1 0,-1 0 0,0 1 0,4-1 0,2 1 44,-6 0-113,0 0 0,-1 0 0,1 0 0,0 0 0,-1 0 0,1 1 0,0-1 0,-1 1 0,8 2 1045,-27-3-154,10 0-865,-1 1 0,1 0 1,0 0-1,0 0 0,0 1 0,0 0 0,0 0 0,1 1 0,-13 6 0,9-4-169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27.1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73 55 224,'-10'-10'1902,"10"10"-1872,0 0 31,0-1 0,0 1-31,0-1 92,0 0-92,-18 21 107,12-13 375,-33 28 1456,40-36-1936,-1 1-1,1-1 1,-1 1 0,1-1-1,-1 1 1,1-1 0,-1 1-1,1-1 1,0 1-1,-1-1 1,1 1 0,-1 0-1,1-1 1,1 1-1,1-2 39,2-2 2,0 0 0,-1 0 0,1-1 0,4-6 0,2-2 59,14-18 98,-24 30-202,0 0 1,0 0-1,0 0 0,-1 0 0,1 0 1,0 0-1,-1 0 0,1 0 0,-1 0 1,1 0-1,-1-1 0,0 1 0,1 0 1,-1 0-1,0 0 0,0-1 1,0-1-1,-1 3-28,1 1 0,-1-1 1,0 1-1,0-1 0,1 0 1,-1 0-1,0 1 0,0-1 1,0 0-1,0 0 0,1 0 0,-1 0 1,0 0-1,-2 0 0,0 0-52,-17 11-336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28.6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367 184 2720,'-4'-6'377,"4"5"-323,-1 0 1,0-1-1,1 1 1,-1 0 0,0 0-1,1 0 1,-1 0-1,1-1 1,0 1-1,-1 0 1,1 0 0,0-1-1,0 1 1,0 0-1,0-1 1,0 1-1,0 0 1,0 0 0,0-1-1,0 1 1,1 0-1,0-2 1,1-2 11,0-1-1,0 1 1,0-1 0,-1 0 0,0 1-1,0-1 1,0 0 0,0-6 0,-1 11-56,0-1 1,0 1 0,0-1-1,0 1 1,0-1 0,0 0-1,-1 1 1,1-1 0,0 1-1,-1-1 1,0 1 0,1-1-1,-1 1 1,0 0 0,1-1-1,-1 1 1,0 0 0,0-1-1,0 1 1,0 0 0,0 0-1,0 0 1,-1 0 0,1 0-1,0 0 1,-1 0 0,1 0-1,0 1 1,-1-1 0,1 1-1,-1-1 1,1 1 0,-1-1-1,-2 0 1,-3 1 201,-1 0 0,1 1 0,-1-1 0,1 1 0,0 1-1,-14 4 1,-42 18 652,59-23-831,-14 6 15,0 1-1,1 1 1,0 1 0,0 0 0,-16 14 0,17-10-137,-2 2-56,-31 23 0,44-35 411,16-8-374,-5 1 9,-1 1-1,1 0 1,10-2-1,-8 4 92,2-1 20,0 1 0,1 1 0,-1 0 0,0 0 0,13 4 0,-15-2-29,1-2 0,-1 1 0,0-1 0,1 0 0,-1-1 0,1 0 0,11-1 0,60-15 138,-5 2 102,-58 11-223,25-7 0,-4 0-69,1-5 293,-39 15-209,1 0 0,-1 0 0,0 0 0,0 0 1,1 0-1,-1 0 0,0 0 0,0 0 0,0-1 0,1 1 0,-1 0 1,0 0-1,0 0 0,0 0 0,1 0 0,-1-1 0,0 1 1,0 0-1,0 0 0,0 0 0,0-1 0,0 1 0,1 0 0,-1 0 1,0 0-1,0-1 0,0 1 0,0 0 0,0 0 0,0-1 1,0 1-1,0 0 0,0 0 0,0 0 0,0-1 0,0 1 0,0 0 1,0 0-1,0-1 0,0 1 0,0 0 0,0 0 0,0-1 0,-1 1 1,1-1-4,0 1 1,-1-1 0,1 1-1,0-1 1,-1 1 0,1-1-1,-1 1 1,1 0 0,0-1-1,-1 1 1,1 0 0,-1-1-1,1 1 1,-1 0 0,0-1-1,1 1 1,-1 0 0,0-1-1,-11 1-6,-1-1 0,1 1-1,0 1 1,0 0-1,-13 3 1,4-1 67,-44 5-5,24-4-30,-1 2 0,-49 14-1,91-20-38,-4 1-27,0 0 0,0 0 0,1 1 1,-1-1-1,1 1 0,-1 0 0,-5 4 0,9-6 27,0 0 0,-1 0 0,1 0 0,0 0-1,0 0 1,0 1 0,-1-1 0,1 0 0,0 0-1,0 0 1,0 1 0,0-1 0,0 0 0,-1 0-1,1 0 1,0 1 0,0-1 0,0 0 0,0 0-1,0 0 1,0 1 0,0-1 0,0 0-1,0 0 1,0 1 0,0-1 0,0 0 0,0 0-1,0 1 1,0-1 0,0 0 0,0 0 0,0 0-1,0 1 1,9 2 18,15-3 69,-23 0-83,28-2 144,0-1 0,-1-2 0,48-14 0,-31 4 159,64-32 0,133-68-146,-225 109-103,-11 6-1,-10 7 23,-98 85-931,39-40-1085,48-38 1532,-54 45-5243,37-35 4576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29.6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28 320,'-5'-27'5909,"-2"31"-5340,7-4-560,-1 1 0,1-1 0,0 0-1,-1 0 1,1 0 0,0 0 0,-1 1 0,1-1-1,0 0 1,-1 0 0,1 1 0,0-1 0,0 0-1,-1 1 1,1-1 0,0 0 0,0 0 0,0 1-1,-1-1 1,1 1 0,0 0 0,0-1-12,0 0 1,-1 0-1,1 1 0,0-1 1,0 0-1,0 0 1,-1 0-1,1 1 1,0-1-1,0 0 0,-1 0 1,1 0-1,0 0 1,-1 0-1,1 1 0,0-1 1,0 0-1,-1 0 1,1 0-1,0 0 1,-1 0-1,1 0 0,-1 0 1,-4 2 240,5 1-162,0-3-68,-1 1 0,1-1 0,0 0 1,0 1-1,0-1 0,0 1 1,0-1-1,0 0 0,0 1 0,0-1 1,-1 0-1,1 1 0,0-1 1,0 0-1,-1 0 0,1 1 0,0-1 1,0 0-1,-1 0 0,1 1 0,0-1 1,0 0-1,-1 0 0,1 0 1,0 1-1,-1-1 0,1 0 0,0 0 1,-1 0-1,1 0 0,-1 0 1,1 0-1,-1 0 0,1 1-22,-1-1 1,1 0-1,0 1 0,-1-1 0,1 0 1,0 1-1,-1-1 0,1 1 1,0-1-1,0 0 0,0 1 0,-1-1 1,1 1-1,0-1 0,0 1 0,0-1 1,0 1-1,0-1 0,0 1 1,0-1-1,0 1 0,0-1 0,0 1 1,0-1-1,0 1 0,0-1 0,0 1 1,0 0 66,0 0-55,0 1-1,0-1 1,0 1-1,0-1 1,0 0-1,1 1 0,-1-1 1,0 0-1,1 1 1,-1-1-1,1 0 0,-1 0 1,1 1-1,0-1 1,-1 0-1,1 0 0,0 0 1,0 0-1,1 1 1,0-1-24,-1 0 0,1 0 0,-1 0 1,1-1-1,0 1 0,-1-1 0,1 1 1,-1-1-1,1 0 0,0 0 0,0 1 1,-1-1-1,1 0 0,0-1 0,2 1 0,18-4-1520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30.33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0 1664,'0'10'385,"0"-1"1,-1 1-1,-2 15 0,-4-9-357,-12 21 1,-2 5 448,-9 2 3115,30-45-3558,1 1 9,-1-1-1,0 1 1,0-1-1,1 0 1,-1 1-1,1-1 1,-1 1 0,0-1-1,1 1 1,-1-1-1,1 1 1,-1-1-1,1 1 1,0-1-1,-1 1 1,1 0 0,-1-1-1,2 1 1,-2 0-41,0 1 0,0-1 0,1 1-1,-1 0 1,0-1 0,0 1 0,0-1 0,0 1 0,0 0 0,0-1 0,0 1 0,0-1 0,0 1 0,-1-1 0,1 1 0,0 0 0,0-1 0,0 1 0,-1-1 0,1 1 0,0-1-1,-1 1 1,-25 65 1262,25-65-1309,1 1-1,-1 0 1,0-1-1,1 1 1,-1 0-1,1-1 1,0 1-1,0 0 1,0 1-1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31.2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 66 2496,'-5'-11'4576,"5"10"-4448,0 0-44,0-3 257,0 0 1,0 0-1,0 1 1,0-1-1,-1 0 1,0 0-1,0 0 0,0 0 1,-2-5-1,1 1-550,3 12-152,-1 1 366,1 0 1,0-1-1,0 1 1,0 0-1,2 4 1,3 12 51,-2 7-167,-2 1 0,0 32 0,-2-55 117,1-1 1,-1 1-1,1-1 0,1 1 1,-1-1-1,1 0 1,0 0-1,0 0 1,0 0-1,5 7 0,3 3-1631,20 24-1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32.6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331 45 2720,'-1'-6'2352,"-11"15"-2013,0 0 1,-1-1-1,0-1 0,0 0 1,-17 5-1,-22 12 649,31-12-715,7-3-75,-30 12 1,40-19-125,1-1 0,0 0 0,-1 0 0,1 0 0,-1 0 0,0-1 1,1 1-1,-1-1 0,1 0 0,-1 0 0,0 0 0,1-1 0,-1 1 0,-5-3 0,6 2 63,0 0-1,0-1 1,0 1 0,0-1 0,1 0-1,-1 0 1,0 0 0,1 0-1,0-1 1,-1 1 0,1-1-1,0 1 1,0-1 0,0 0-1,1 1 1,-3-6 0,3 6-132,1 0 0,-1 0 0,0 0 1,1 0-1,0 0 0,-1 0 0,1 0 0,0 0 1,0 0-1,0 0 0,1 0 0,-1 0 0,0-1 0,1 1 1,-1 0-1,1 1 0,0-1 0,0 0 0,-1 0 1,1 0-1,1 0 0,-1 1 0,0-1 0,0 0 1,1 1-1,2-3 0,5-4-269,0 2 1,0 0-1,1 0 0,0 0 0,0 1 1,0 1-1,1 0 0,20-5 1,10-2-809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33.4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99 0 2656,'-2'0'125,"-1"1"0,0-1 0,0 1-1,0-1 1,0 1 0,1 0 0,-1 0 0,1 0 0,-1 0 0,0 1 0,1-1-1,0 1 1,-1 0 0,1-1 0,0 1 0,-3 3 0,-5 4 515,-4 0 183,12-8-773,0 0 0,1-1 0,-1 1 0,0 0 0,1 0 0,-1 0 1,1 1-1,-1-1 0,1 0 0,-1 1 0,1-1 0,0 0 0,0 1 0,0 0 0,0-1 0,0 1 0,0 0 0,0-1 1,0 1-1,1 0 0,-1 2 0,1-3-16,1 0 0,-1 0 0,1 0 1,-1 0-1,1 0 0,0 0 0,-1 0 0,1 0 1,0 0-1,0-1 0,1 2 0,2 2 180,-2-2-123,0-1 1,-1 1-1,1-1 1,1 1-1,-1-1 1,0 0-1,0 0 1,0 0-1,1 0 0,2 1 1,-4-2-30,1 1-1,-1-1 1,0 1 0,1-1 0,0 0-1,-1 0 1,1 0 0,-1 0-1,1 0 1,-1 0 0,1 0 0,-1-1-1,1 1 1,-1-1 0,1 1 0,-1-1-1,3-1 428,17-3 12,11-6-683,-3 0-95,48-8-3429,-59 14 1626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35.1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234 124 736,'0'0'11,"0"0"0,-1-1 0,1 1 0,0 0 0,0 0-1,-1 0 1,1-1 0,0 1 0,0 0 0,-1 0 0,1 0 0,0 0 0,-1-1 0,1 1 0,0 0 0,0 0-1,-1 0 1,1 0 0,0 0 0,-1 0 0,1 0 0,0 0 0,-1 0 0,0 0 0,1 0 43,-1 0 0,0 0 0,1 0 0,-1 0 0,0 0 0,1 0 0,-1 0 0,0 0 1,1-1-1,-1 1 0,0 0 0,1-1 0,-1 1 0,0 0 0,1-1 0,-1 1 0,1-1 0,-1 1 1,0-1-1,-1 0 60,1-1 1,-1 1-1,0 0 0,0 0 1,0 0-1,0 0 1,0 0-1,0 1 1,0-1-1,0 1 1,0-1-1,0 1 1,0 0-1,-3 0 1,-16-4 285,14 2-315,-1 0 1,0 0-1,0 1 1,-11 0 0,-20-3 1123,38 3-1156,0 1 0,0-1 1,0 1-1,0-1 0,0 1 0,0-1 0,0 1 0,0-1 1,0 0-1,0 0 0,0 1 0,0-1 0,1 0 0,-1 0 0,0 0 1,1 0-1,-1 0 0,0 0 0,1 0 0,-1 0 0,1 0 0,0 0 1,-1-3-1,0-1 39,0 0-1,1-1 1,-1-9 0,1 11 57,0 3-139,0 1 1,0-1-1,0 1 0,0 0 0,0-1 0,0 1 1,0 0-1,0-1 0,0 1 0,0 0 0,-1-1 1,1 1-1,0 0 0,0-1 0,0 1 0,-1 0 1,1-1-1,0 1 0,-1 0 0,1 0 0,0-1 1,-1 1-1,1 0-9,0 0 1,-1-1 0,1 1-1,0 0 1,0 0-1,0 0 1,0 0-1,0 0 1,-1 0 0,1-1-1,0 1 1,0 0-1,0 0 1,0 0-1,0 0 1,0-1 0,0 1-1,0 0 1,-1 0-1,1 0 1,0-1-1,0 1 1,0 0 0,0 0-1,0 0 1,0 0-1,0-1 1,0 1 0,0 0-1,0 0 1,0 0-1,0-1 1,1 1-1,-1 0 1,0 0 0,0 0-1,0-1 1,0 1-1,0 0 1,0 0-1,0 0 1,0 0 0,1-1-1,-1 1-5,0-1-1,-1 0 0,1 0 1,0 1-1,0-1 1,-1 0-1,1 1 1,0-1-1,-1 1 1,1-1-1,0 0 1,-1 1-1,1-1 1,-1 1-1,1-1 1,-1 1-1,1-1 0,-1 1 1,0-1-1,-8-3 21,7 4-26,1 1 0,0-1 0,0 0 0,0 1 0,0-1 0,0 1 0,0-1 0,0 1 0,1 0 0,-1-1 0,0 1 0,0 0 0,0-1 0,0 1 0,1 0 0,-1 0 0,0 0 0,1 0 0,-1 0 0,1 0 0,-1 0 0,1 0 0,0 0 0,-1 0 0,1 0 0,0 0 0,0 0 0,-1 0 0,1 0 0,0 1 0,0 0 0,-4 29-16,4-28 231,1 12-465,0-15 267,-1 0 0,0 0 1,0-1-1,0 1 1,0 0-1,0 0 0,0 0 1,0 0-1,0 0 1,1 0-1,-1 0 0,0-1 1,0 1-1,0 0 1,0 0-1,0 0 0,0 0 1,1 0-1,-1 0 1,0 0-1,0 0 0,0 0 1,0 0-1,1 0 1,-1 0-1,0 0 0,0 0 1,0 0-1,0 0 0,0 0 1,1 0-1,-1 0 1,0 0-1,0 0 0,0 0 1,0 0-1,1 0 1,-1 0-1,0 0 0,0 1 1,0-1-1,0 0 1,0 0-1,0 0 0,0 0 1,1 0-1,-1 0 1,0 0-1,0 1 0,0-1 1,0 0-1,0 0 0,0 0 1,0 0-1,0 0 1,0 1-1,0-1 0,0 0 1,0 0-1,0 0 1,0 0-1,0 1 0,1-4 65,0 0-1,0 0 0,0 0 0,-1 0 0,1 0 0,-1 0 0,0 0 0,0 0 0,0 0 1,-1 0-1,1 0 0,-1 0 0,1 0 0,-1 0 0,0 0 0,0 0 0,-2-4 0,2-5-604,0 12 529,1 0 0,0 0 0,0 0 1,-1 0-1,1 1 0,0-1 0,0 0 0,-1 0 0,1 0 0,0 0 1,0 0-1,0 1 0,-1-1 0,1 0 0,0 0 0,0 0 0,0 1 0,0-1 1,0 0-1,-1 0 0,1 0 0,0 1 0,0-1 0,0 0 0,0 0 0,0 1 1,0-1-1,0 0 0,0 1 0,0-1 0,0 0 0,0 0 0,0 1 1,0-1-1,0 0 0,1 9-102,6 13-53,1 0 0,11 21 0,3 8 396,-16-35-214,-3-5 45,1 0 0,0-1-1,1 1 1,0-1 0,0-1 0,1 1-1,11 12 1,-15-21-9,0 1-1,1 0 1,0-1 0,-1 0-1,6 2 1,-2-1-70,-5-1 59,9-1 70,39 3 79,-47-3-176,1 8 102,5 7-605,-5-9 487,0-1 1,0 1 0,-1 0-1,1 0 1,-1 0 0,1 9-1,-1-7-53,0 0-1,5 13 0,3 15-413,2-6-545,-12-30 990,5 12-1337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36.8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142 12 1824,'-2'-1'205,"-1"-1"1,1 1-1,0-1 0,-1 1 0,1 0 1,-1 0-1,1 1 0,-1-1 1,0 0-1,1 1 0,-1-1 1,0 1-1,1 0 0,-1 0 0,0 0 1,1 0-1,-6 2 0,4-2-157,-1 1 0,1 0 0,-1 0 1,1 1-1,-1-1 0,1 1 0,0 0 0,0 0 0,0 1 0,-6 3 0,7-3-46,-1 1 0,1-1 0,-1 1 0,1 0 0,0 0 0,0 0 0,1 0 0,-1 0 0,1 1 0,0-1 0,-2 8 0,3-9 13,1-1-1,0 1 1,-1-1-1,1 1 1,0-1 0,0 1-1,0-1 1,1 1-1,-1-1 1,0 1 0,1-1-1,0 1 1,0-1-1,-1 0 1,1 1 0,1-1-1,-1 0 1,0 0 0,1 0-1,-1 1 1,1-2-1,-1 1 1,1 0 0,2 2-1,-2-2 50,1 0 0,-1-1-1,1 1 1,0 0 0,0-1 0,-1 0-1,1 0 1,0 0 0,0 0 0,0 0-1,0 0 1,4 0 0,5-1 46,0 1 0,12-2 0,2 0 22,69-5-121,1 1-204,-71 3 240,-19 2-75,0 0 1,0 0-1,12 1 0,2 1 93,-17-2-28,1 0 1,0 0-1,-1 1 0,1 0 0,0-1 1,-1 1-1,1 1 0,6 2 0,-9-3 59,-4 13-501,-19 33 514,15-30-118,-12 19 0,19-34 6,-1-1-1,0 0 1,0 0 0,0 0-1,0 0 1,-1 0 0,1 0 0,0 0-1,0 0 1,-1 0 0,-1 0 0,-6 6 175,1 4-247,9-8-25,4-7 163,-3 1 5,0 1 0,-1-1 1,1 0-1,-1 0 0,1 0 0,-1 0 0,0 0 0,1-3 0,-3 6-72,1 0-1,-1 0 0,1 0 0,0 0 0,-1 0 0,1 0 0,-1 0 1,1 0-1,-1 0 0,1 0 0,0 0 0,-1 1 0,1-1 1,-1 0-1,1 0 0,0 1 0,-1-1 0,1 0 0,-1 0 0,1 1 1,-1-1-1,-25 41-373,15-24 729,0-1 0,-1 0-1,-1 0 1,-16 15 0,29-30-341,-1-1 0,1 0 0,0 1 0,-1-1 0,1 0 0,0 0 0,0 1 0,-1-1 0,1 0 0,0 0 0,-1 1 0,1-1 0,-1 0 0,1 0 0,0 0 0,-1 0 0,1 1 0,-1-1 0,1 0 0,0 0 1,-1 0-1,1 0 0,-1 0 0,1 0 0,0 0 0,-1 0 0,1 0 0,-1-1 0,0 1 0,1 0 20,0-1 1,-1 1-1,1-1 1,0 1-1,0-1 1,-1 0-1,1 1 1,0-1-1,0 1 1,0-1-1,-1 0 1,1 1-1,0-1 1,0 0-1,0 1 1,0-2-1,1-1 99,-1-1-1,0 0 0,1 1 0,0-1 1,2-5-1,4-5-468,1 0-1,0 1 1,1 1-1,1 0 1,20-22-1,7-4-4165,-13 19 1914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38.7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 0 992,'-1'2'309,"-11"4"97,10-4-239,1 1 0,0 0 1,0 0-1,0 0 0,0 0 1,0 0-1,0 4 347,1 6-50,13 1 123,-12-13-532,0-1 0,0 1 1,0 0-1,0 0 0,-1 0 1,1 0-1,0 0 0,-1 0 1,1 0-1,0 0 0,-1 0 1,0 0-1,1 0 0,-1 1 1,0-1-1,1 0 0,-1 0 1,0 0-1,0 1 0,0-1 1,0 0-1,0 0 0,0 0 1,-1 3-1,0-2-129,0 0-1,0 0 1,0 0 0,0 0-1,-1 0 1,1 0 0,-14 6 1759,15-8-1640,-5-1 327,9-31-1188,-3 24-29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9:33.6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1 832,'-5'0'288,"0"0"-224,2 3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40.0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34 1728,'-5'-8'640,"14"2"-480,-4-2-64,3 8-256,0-5 64,2-1-800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40.5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160 134 992,'0'0'3248,"0"-15"-1766,-3 9-1270,1 1-1,-1-1 1,0 1-1,0 0 1,0 0-1,-1 0 1,1 0-1,-1 1 1,-9-9-1,-46-33 1183,52 41-1196,4 3-193,0 1-1,0 0 1,0 0-1,0 0 1,0 0 0,0 0-1,-1 1 1,-3-1-1,5 1-23,1 0-1,0 0 1,0 0-1,-1 0 0,1 0 1,0 1-1,0-1 1,0 0-1,-1 1 1,1-1-1,-1 1 0,1-1 7,1 1 0,0-1-1,0 0 1,-1 1-1,1-1 1,0 0-1,-1 1 1,1-1-1,0 0 1,0 1-1,0-1 1,-1 0 0,1 1-1,0-1 1,0 1-1,0-1 1,0 0-1,0 1 1,0-1-1,0 1 1,0-1 0,0 1-1,0-1 1,0 0-1,0 1 1,0-1-1,0 1 1,0-1-1,0 1 1,0-1 0,1 1-1,-1 1 12,1 0-1,0 1 1,0-1-1,0 0 1,0 0 0,0 0-1,1 0 1,-1 0-1,0 0 1,1-1-1,0 1 1,2 2 0,0-2 95,-1 0 1,1 0 0,-1 0-1,1-1 1,0 1-1,7 1 1,-6-3-30,0 1 0,0-1 0,0 0 1,0 0-1,0 0 0,0-1 0,0 0 0,0 0 0,0 0 0,8-4 0,-7 3 21,1 0 0,-1 1 1,0 0-1,13-1 0,-19 2-81,1 0 1,-1 0-1,1 0 1,-1 0-1,1 0 1,0 0 0,-1 0-1,1-1 1,-1 1-1,1 0 1,-1 0-1,1 0 1,0 0-1,-1-1 1,1 1 0,-1 0-1,1-1 1,-1 1-1,1 0 1,-1-1-1,0 1 1,1-1-1,-1 1 1,1 0 0,-1-1-1,0 1 1,1-2-1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42.1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328 74 1664,'-11'-2'366,"0"1"1,0 0-1,-19 1 0,17 0 369,0 0 0,-19-3-1,-72-18 909,82 12-1342,18 7-139,-1 0 1,0 1 0,1-1 0,-6-1-1,-21-2 1966,9-1-640,23 6-1423,-1 0-1,1-1 0,-1 1 0,1 0 0,0-1 0,-1 1 1,1 0-1,-1 0 0,1 0 0,0-1 0,-1 1 0,1 0 1,0 0-1,-1 0 0,1 0 0,0 0 0,0 1 0,0-1-99,24-6 213,-3 1-393,26 3 167,73 6-1,-100-3-57,48 6-1043,25 2-4630,-68-9 2713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44.8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247 42 1664,'-5'-2'99,"-10"-6"677,15 8-762,-1 0-1,1 0 0,0-1 0,0 1 1,0 0-1,-1 0 0,1-1 0,0 1 1,0 0-1,0-1 0,0 1 1,0 0-1,0-1 0,0 1 0,0 0 1,-1-1-1,1 1 0,0 0 0,0 0 1,0-1-1,1 1 0,-1 0 0,0-1 1,0 1-1,0 0 0,0-1 0,0 1 1,0 0-1,0-1 0,0 1 0,1 0 1,-1-1-1,0 1 0,0 0 0,0 0 1,1-1-1,-1 1 0,0 0 0,0 0 1,1 0-1,-1-1 0,0 1 0,1 0 1,-1 0-1,26-19 1059,-27 34-309,-3-8-599,0 1 1,0-1 0,0 1 0,-1-1-1,-1-1 1,1 1 0,-1-1 0,-9 9 0,4-5-224,-15 20 0,-94 146 384,109-155-111,10-18-148,-1 0-1,0 0 1,1 0 0,-1 0 0,0 0 0,-1 0 0,1 0 0,0 0 0,-1-1 0,-5 5 0,8-7-61,0 0 0,0 0 0,-1 0 0,1 0 0,0 0 0,0 0 0,0 0 0,0 0 0,0 0 0,-1 0 0,1 0 0,0 0 0,0 0 0,0 0 0,0 0 0,0-1 0,-1 1 0,1 0 0,0 0 0,0 0 0,0 0 0,0 0 0,0 0 0,0 0 0,0 0-1,-1-1 1,1 1 0,0 0 0,0 0 0,0 0 0,0 0 0,0 0 0,0-1 0,0 1 0,0 0 0,0 0 0,0 0 0,0 0 0,0 0 0,0-1 0,0 1 0,0 0 0,0 0 0,0 0 0,0 0 0,0-1 0,0 1 0,0 0 0,0 0 0,0 0 0,0 0 0,1-10-3,1-1 112,0 1 0,1 0 0,1-1 0,-1 1 0,2 1 0,-1-1 0,1 1-1,1-1 1,-1 1 0,12-12 0,5-4-193,51-44 0,-44 44 83,-14 13 132,0 0 0,29-15 0,-6 4 261,-44 23-536,0 1 111,0 1 0,0 0-1,1 0 1,-9 5 0,-21 7 214,33-13-248,0 0-1,-1-1 1,1 1-1,-1-1 1,1 0 0,-1 0-1,0 0 1,1 0 0,-1 0-1,1 0 1,-5-2-1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46.9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294 123 1472,'-1'-2'107,"0"0"0,-1 1 1,1 0-1,-1-1 0,1 1 0,-1 0 0,0 0 1,1 0-1,-4-2 0,-12-7 730,11 7-757,0 0-1,0 0 1,0 0-1,-1 1 1,1 0-1,-1 1 0,0-1 1,1 1-1,-11 0 1,6 1 163,0 0 0,-1 1 0,1 0 1,0 1-1,0 1 0,0 0 0,0 0 0,0 1 1,-12 6-1,7 1 7,14-10-208,0 1-1,0-1 1,0 0-1,0 0 1,0 0-1,0 0 1,0 0-1,-4 1 1,-5 3 397,1-4 701,10-1-1092,0-1 1,-1 1-1,1-1 1,0 1-1,0-1 1,0 1-1,-1 0 1,1-1-1,0 1 1,0-1-1,0 1 1,0-1-1,0 1 1,0-1-1,0 1 1,0-1 0,0 1-1,0-1 1,0 0-1,0-1-62,0 0 0,0-1 0,1 1 0,-1 0 0,0-1 0,1 1 0,0 0 0,-1-1 0,1 1 0,0 0 0,0 0 0,0 0 0,1 0 0,-1 0 0,3-3 0,-1 2 23,0 0-1,1 0 1,-1 1 0,1-1-1,0 1 1,0 0 0,6-3-1,0 2-73,-1 0 1,1 1-1,0 0 0,16-2 0,16-2-85,103-23 763,-93 20-537,-30 7 643,-31 4-413,-31 9-159,12 1-131,-40 23 0,60-31-179,1 1 0,0 0 0,0 0 0,1 0 1,-1 1-1,1 0 0,1 1 0,-1-1 0,1 1 0,-5 9 0,8-13-88,1 0 1,-1 0-1,1 0 0,0 1 1,0-1-1,1 0 0,-1 1 1,1-1-1,0 0 0,0 1 1,0-1-1,0 5 0,3 11-1263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48.3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77 47 1312,'-18'5'4266,"18"-5"-4256,0 1-1,0 0 1,0 0-1,0-1 1,0 1-1,0 0 1,0 0-1,0-1 1,-1 1-1,1 0 1,0-1-1,0 1 1,-1 0-1,1-1 1,0 1-1,-1 0 1,0 0-1,-1 0 63,0 0-1,0 0 1,0 1-1,0-1 0,0 0 1,0 1-1,0-1 1,1 1-1,-2 2 1,2-3-158,-2 1 29,1-1 58,-1 1-1,1 0 1,0 0 0,-1 0 0,1 1 0,0-1 0,1 1 0,-4 4 0,4-6 59,-5 4 138,4-3-52,6-4 225,30-20 978,-5-5-864,41-21-1973,-49 32-266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25.1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31 268 896,'-23'-4'4143,"22"2"-4029,-1-3-310,1 3 242,0-1-1,0 0 0,1 0 1,-1 0-1,1 0 0,0 0 1,0 1-1,0-1 0,0 0 1,0 0-1,1 0 1,0-3-1,1-16 114,-1 14-85,-1 1-1,2 0 1,-1-1-1,4-8 0,-3 9 15,0 0 0,0-1-1,-1 1 1,1-10 0,-2 10-184,1 1 1,0-1-1,0 1 0,1-1 1,4-9-1,1-7 174,-3 14 124,-1-2-180,-3 10-29,0 1 0,0 0 0,0 0 1,0 0-1,0 0 0,0 0 0,0-1 0,0 1 0,0 0 1,0 0-1,0 0 0,0 0 0,0 0 0,1-1 0,-1 1 1,0 0-1,0 0 0,0 0 0,0 0 0,0 0 0,0 0 1,0 0-1,0-1 0,1 1 0,-1 0 0,0 0 0,0 0 1,0 0-1,0 0 0,0 0 0,0 0 0,1 0 1,-1 0-1,0 0 0,0 0 0,0 0 0,0 0 0,0 0 1,1 0-1,5-4-190,-6 4 201,1 0-1,-1 0 1,0-1-1,0 1 0,1 0 1,-1 0-1,0 0 0,0-1 1,1 1-1,-1 0 1,0 0-1,1 0 0,-1 0 1,0 0-1,1 0 0,-1 0 1,0 0-1,1 0 0,-1 0 1,0 0-1,1 0 1,-1 0-1,0 0 0,1 0 1,-1 0-1,0 0 0,0 0 1,1 0-1,-1 0 1,0 1-1,1-1 0,-1 0 1,0 0-1,0 0 0,1 0 1,-1 1-1,9 7 144,0 3-178,-1 1-1,15 26 1,-10-14-24,4 5 108,-1 1-1,-1 1 0,-2 1 1,-1 0-1,9 38 1,-10-26-396,-6-28 459,-1 0 1,0 1 0,-1-1-1,-1 23 345,-2-39-437,-1 0 0,1 0 0,0 1 0,0-1 0,-1 0 0,1 0 0,0 0 0,0 0 0,-1 0 0,1 1 0,0-1 0,-1 0 0,1 0 0,0 0 0,0 0 0,-1 0 0,1 0 0,0 0 0,-1 0 0,1 0 0,0 0 0,0 0 0,-1 0 0,1 0 0,0-1 0,-1 1 0,-5-5 96,0-1 1,1 1-1,-1-1 1,1 0-1,-7-12 1,5 8-98,3 3-69,1 1-1,-1-1 0,1-1 0,-4-12 0,-1-5 52,-14-35 219,19 55-282,1 0 1,0 0-1,0 0 1,0 0-1,0 0 0,1-1 1,0 1-1,0 0 1,0-8-1,-1 5 280,2 8-212,0 0 0,0-1 1,0 1-1,-1-1 0,1 1 1,0-1-1,0 1 0,0 0 1,0-1-1,0 1 0,0-1 1,0 1-1,0-1 0,0 1 1,0 0-1,0-1 0,1 1 1,-1-1-1,0 1 0,0-1 0,0 1 1,0 0-1,1-1 0,3-26-532,-4 24 524,1 0 0,0 0 0,-1 0 0,1 0 0,0 0-1,0 1 1,0-1 0,1 0 0,-1 1 0,1-1 0,2-2 0,-3 2 14,1 1 0,0-1 0,0 0 0,-1 0-1,0 0 1,1 0 0,-1 0 0,0 0 0,0 0-1,-1 0 1,1-5 0,4-25 347,-5 33-371,0 0 1,0 0-1,0 0 1,0-1 0,0 1-1,0 0 1,0 0-1,0 0 1,0-1-1,0 1 1,0 0-1,0 0 1,0 0 0,0-1-1,0 1 1,0 0-1,1 0 1,-1 0-1,0 0 1,0-1-1,0 1 1,0 0 0,0 0-1,0 0 1,1 0-1,-1 0 1,0 0-1,0-1 1,0 1-1,0 0 1,1 0 0,-1 0-1,0 0-5,0 0 1,0 0-1,1 0 1,-1 0-1,0 1 0,0-1 1,0 0-1,0 0 0,0 0 1,0 0-1,1 0 1,-1 1-1,0-1 0,0 0 1,0 0-1,0 0 0,0 0 1,0 1-1,0-1 1,0 0-1,0 0 0,0 0 1,0 0-1,0 1 1,0-1-1,0 0 0,0 0 1,0 0-1,0 0 0,0 1 1,0-1-1,0 0 1,0 0-1,0 0 0,-1 0 1,1 1-1,0-1 0,-1 4 15,0 1-1,0-1 0,0 1 0,0 0 0,1-1 1,0 1-1,0-1 0,0 1 0,1 0 1,0 4-1,3 4 8,-1 1 1,7 12-1,7 24-152,18 67 426,-22-87-171,-11-26-111,1 1-1,-1-1 1,-1 0-1,1 0 1,0 1-1,-1-1 1,0 1-1,0-1 1,0 8 650,-3-13-580,0 0 0,1-1 0,-1 1 0,1-1 0,0 0 0,-1 1 1,1-1-1,0 0 0,0 0 0,0 0 0,-1-3 0,-4-8 15,-22-68-337,23 69 250,0-7-740,5 26 498,0 0 1,1 0-1,0 0 0,0 0 0,0 0 0,1 0 0,0 0 0,4 10 0,7 9-2861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26.0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301 3 1312,'-11'-1'768,"10"0"-660,-1 1-1,1 0 0,0 0 1,-1 0-1,1 0 1,-1 0-1,1 0 1,0 0-1,-1 0 1,1 1-1,-1-1 1,-1 1-1,-65 24 804,-34 12-782,95-35 21,0 0 0,1 0 0,-1-1 0,0 0 0,0 0 0,-9-1 0,7 0 250,0 1 0,-15 3 1,34-5-255,0 2-1,-1-1 1,1 1 0,18 4 0,-14-2-107,24 4-290,61 20 0,-69-16-1055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26.9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653 308 2720,'-14'-33'1127,"11"23"-966,-1 1-1,0 0 1,-1 0-1,0 0 1,-7-9 0,7 12 133,0 1 1,-1-1 0,0 1 0,0 0 0,0 0 0,-13-7 0,18 11-285,-1 1 0,1-1 0,0 0 0,-1 1 0,1-1 0,0 1 0,-1-1 0,1 1 0,-1 0 0,1-1 0,-1 1 0,1 0 0,-1 0-1,1 0 1,-1 0 0,1 0 0,-1 0 0,1 1 0,0-1 0,-1 0 0,1 1 0,-1-1 0,1 1 0,0 0 0,-1-1 0,1 1 0,0 0 0,0 0-1,-1 0 1,1 0 0,0 0 0,0 0 0,0 0 0,0 0 0,0 0 0,0 1 0,1-1 0,-1 0 0,0 0 0,1 1 0,-1-1 0,1 1 0,-1-1 0,0 3-1,0 3-32,-1 1-1,1-1 0,0 1 1,1 0-1,-1-1 0,2 1 1,-1 0-1,1-1 0,0 1 0,1 0 1,-1-1-1,1 0 0,1 1 1,6 12-1,-1-2 114,2-1 1,0 0-1,1-1 0,21 25 0,-28-37 1,0 1-1,0-1 1,0 0-1,1 0 1,0-1-1,8 6 1,-11-8-62,0 0 0,-1 0 0,1-1 1,0 1-1,0-1 0,0 1 0,0-1 0,0 1 0,0-1 0,0 0 1,0 0-1,0 0 0,0 0 0,0 0 0,0-1 0,0 1 1,0-1-1,0 1 0,0-1 0,0 0 0,0 1 0,-1-1 1,3-1-1,-3 0 4,1 1 1,-1 0-1,0 0 1,0-1-1,0 1 0,0-1 1,0 1-1,0-1 1,0 1-1,-1-1 1,1 0-1,0 1 1,-1-1-1,1 0 1,-1 0-1,0 1 1,0-1-1,1 0 0,-1 0 1,0 1-1,-1-1 1,1 0-1,0 0 1,-1-2-1,-1-5 130,0 0 0,0 0 0,-5-10 0,-1 1-115,0 0 0,-2 1 0,0 0 0,-15-19 0,23 34-50,1-1 0,-2 1 0,1 0 0,0 0 0,0 0 0,-1 0 0,1 0 0,-1 1 0,1-1 0,-1 1 0,0 0 0,0-1 0,1 1 0,-1 0 0,0 1 0,0-1 0,0 1 0,0-1 0,0 1 0,0 0 0,0 0 0,0 0 0,0 0 0,0 1 0,-6 0 0,-5 3 8,-1 1 0,1 0 0,0 1-1,-14 8 1,-2 0 81,7-4-30,-1-1-1,0-1 1,-31 7 0,46-14 85,0 1 0,0-2 0,0 1 1,0-1-1,0 0 0,0-1 0,0 0 0,0 0 0,0-1 0,0-1 0,1 1 0,-16-8 0,10 3-73,0 0 0,1-2 0,0 1-1,0-2 1,1 0 0,1 0 0,-1-1 0,2 0-1,-12-16 1,11 14-191,9 11 58,0 0-1,0 0 1,0 0-1,0-1 1,0 1-1,1-1 1,-3-5-1,4 8 56,0-1-1,-1 0 1,1 0 0,0 0-1,0 0 1,0 0 0,1 0 0,-1 0-1,0 0 1,0 0 0,1 0-1,-1 0 1,0 0 0,1 0-1,-1 0 1,1 0 0,-1 0 0,1 1-1,-1-1 1,1 0 0,0 0-1,-1 1 1,1-1 0,0 0-1,0 1 1,-1-1 0,1 1 0,0-1-1,1 0 1,7-5-57,1 0 0,0 1 0,0 1-1,0-1 1,1 2 0,0-1 0,11-1 0,80-10-2627,-65 11 1104,-16 1 893,0 0 0,0-1 1,28-10-1,-28 5-263,1-2 1,38-26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27.6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171 69 4576,'-1'-3'190,"-1"1"0,1-1 1,0 1-1,0-1 0,0 0 1,0 1-1,0-1 0,0 0 0,1 0 1,-1 1-1,1-6 0,0 7-159,0-1 0,0 1 0,0-1 0,0 1-1,1-1 1,-1 1 0,1-1 0,-1 1 0,1-1-1,0 1 1,-1-1 0,1 1 0,0 0 0,0 0-1,0-1 1,0 1 0,0 0 0,0 0 0,0 0-1,1 0 1,-1 0 0,2-1 0,-10 21-559,-3-2 754,-1 0 1,-20 26-1,14-20 444,-11 13 36,13-17-529,1-1 0,-23 41 0,36-56-186,0-1 0,0 1 0,0-1 0,0 1-1,0 0 1,1-1 0,-1 1 0,1-1 0,0 1 0,0 0-1,0 4 1,0-6-59,1 0 0,-1 0 0,0 0-1,1 0 1,-1 0 0,1 0 0,-1 0 0,1 0 0,-1 0-1,1 0 1,0 0 0,-1 0 0,1-1 0,0 1-1,0 0 1,0-1 0,-1 1 0,1 0 0,0-1-1,0 1 1,0-1 0,0 1 0,0-1 0,0 1 0,0-1-1,0 0 1,1 0 0,-1 1 0,0-1 0,1 0-1,5 0-520,-1-1 0,1 1 0,-1-1 0,0-1 0,1 1 0,-1-1 0,0 0 0,10-5 0,27-14-808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9:35.1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306 192 1728,'0'0'1461,"-23"-19"-442,2 5-459,16 11-511,1 0 1,-1 0 0,1 0-1,-1 1 1,0 0 0,-7-3-1,-12-5 191,24 10-193,-1-1 1,1 1-1,-1 0 1,0 0 0,1-1-1,-1 1 1,1 0 0,-1-1-1,1 1 1,-1 0-1,1-1 1,0 1 0,-1-1-1,1 1 1,-1-1 0,1 1-1,0-1 1,0 1 0,-1-1-1,1 1 1,0-1-1,0 1 1,-1-1 0,1 0-1,1 0-25,-1 0 0,0 1 0,1-1-1,-1 1 1,1-1 0,0 1 0,-1-1 0,1 1-1,-1-1 1,1 1 0,0-1 0,-1 1-1,1 0 1,0-1 0,-1 1 0,1 0-1,0 0 1,0 0 0,-1-1 0,2 1-1,17-3 78,-15 3-83,-1 0-1,0 0 1,1-1-1,-1 0 1,5-1-1,48-10 945,-50 10-887,0 1 0,0 0 0,0 0 0,1 0 0,7 1 0,8-1 1,-16 1-84,1-1-1,-1 1 0,0 0 1,0 1-1,0-1 0,1 1 1,-1 1-1,0-1 0,0 1 1,0 0-1,-1 0 0,13 7 523,-19-9-445,0 1-1,0-1 0,-1 0 0,1 0 0,0 0 1,0 0-1,0 0 0,-1 0 0,1 0 0,0 0 1,0 0-1,-1-1 0,1 1 0,-2-1 1,-18-8 188,16 7-58,-10-4-110,0 1 1,0 1 0,0 0 0,0 1-1,-1 1 1,1 0 0,-1 1 0,1 1-1,-1 0 1,-22 4 0,18 0-178,-1 1 0,-27 11 0,9-3-109,27-9 198,-16 4 512,27-8-509,0 0 0,-1 0 0,1 0 0,0 0 0,-1 0 0,1 0 0,0 0 0,0-1 0,-1 1 0,1 0-1,0-1 1,0 1 0,0-1 0,-1 0 0,1 1 0,0-1 0,0 0 0,0 1 0,-1-2 0,0 1-20,0 0 0,0 0 0,0 0 0,0 0 0,0 1 0,0-1 0,0 1 0,0-1 0,0 1-1,-1 0 1,1 0 0,-2 0 0,7 7-759,-2-6 779,0 0-1,0 0 1,0 0-1,1 0 0,-1 0 1,0 0-1,0 0 0,1 0 1,1 0-1,23 12 48,-13-9-85,0 0 1,0-1 0,1-1 0,23 1 0,-22-3 130,0-2 0,1 1 1,-1-2-1,0 0 0,0-1 1,0-1-1,20-8 0,-34 12-65,1 1-1,-1-1 0,0 1 0,0-1 0,0 0 0,0 1 1,0-1-1,0 0 0,0 0 0,0 0 0,0 0 0,-1 1 1,1-1-1,0 0 0,0-1 0,0 0 0,-1 1-29,0 1-1,0-1 1,0 0-1,0 1 1,0-1-1,0 0 1,-1 1-1,1-1 1,0 0-1,0 1 1,-1-1-1,1 1 1,0-1-1,-1 0 1,1 1-1,0-1 1,-1 1-1,1-1 1,-1 1-1,1-1 1,-1 1-1,1-1 1,-1 1-1,1-1 1,-1 1-1,0 0 1,1 0-1,-1-1 1,1 1-1,-1 0 1,-1-1-1,-17-9-23,2 1 207,-36-13 0,26 13-298,-37-16 0,59 22 105,4 2-57,-1 0 0,1 1 0,0-1 0,-1 1 0,1-1 0,0 1 1,-1-1-1,1 1 0,-1 0 0,1 0 0,0 0 0,-3 0 0,17 16 46,2-5-23,2 0 1,-1 0-1,1-2 1,1 0-1,23 8 1,-16-10 165,0-1 1,1-1 0,-1-1-1,1-1 1,40-1 0,-36-5 229,-1 0-941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30.0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 23 320,'-11'-10'1285,"15"1"-479,-4 9-801,0-1 1,1 1 0,-1 0 0,0 0 0,0 0 0,0-1 0,0 1 0,1 0 0,-1 0-1,0 0 1,0 0 0,1-1 0,-1 1 0,0 0 0,0 0 0,1 0 0,-1 0 0,0 0-1,1 0 1,-1 0 0,0 0 0,0 0 0,1 0 0,-1 0 0,0 0 0,1 0 0,-1 0-1,0 0 1,0 0 0,1 0 0,-1 0 0,11 7 201,8 12-186,-8-5-54,7 9 641,20 32 1,-35-51-517,0 1 0,-1-1 0,0 1 0,0 0 0,0 0 0,2 13 1851,-3-16-1951,-1-1-1,1 1 1,-1-1-1,0 1 0,0-1 1,0 1-1,0 0 1,0-1-1,0 1 1,-1 2-1,1 14 71,1-15-11,-1-3-54,1 1 0,-1-1 0,0 1 0,0-1 1,0 0-1,0 1 0,0-1 0,0 0 0,0 1 0,0-1 0,0 1 1,0-1-1,0 0 0,0 1 0,0-1 0,0 1 0,0-1 0,0 0 1,0 1-1,0-1 0,0 0 0,-1 1 0,1-1 0,0 0 1,0 1-1,-1 0 0,1 1 19,1-2 7,-1 1 0,0 0 0,0-1 0,1 1 0,-1-1 0,0 1 0,0 0 0,0-1 0,1 1-1,-1 0 1,0-1 0,0 1 0,0-1 0,0 1 0,0 0 0,0-1 0,0 1 0,-1 0 0,1-1 0,0 1 0,0 0 0,0-1 0,-1 1 0,1-1 0,0 1 0,-1-1 0,1 1 0,0-1 0,-1 1 0,1-1 0,-1 1 0,1-1 0,-1 1 0,1-1 0,-1 1 0,1-1 0,-1 0 0,1 1-1,-1-1 1,0 0 0,0 1 0,-4 2 90,-1 20 767,5-22-875,0 0-1,0 0 1,0 0 0,0 0-1,0 0 1,1 0-1,-1 0 1,0 0 0,1 0-1,-1 1 1,1-1-1,-1 0 1,1 0 0,-1 1-1,1-1 1,0 2 0,-1 2-159,-1 1 164,-1 0-1,1-1 0,-1 1 1,-8 11 1174,12-18-1186,0 1 1,-1-1-1,1 0 1,0 1 0,-1-1-1,1 0 1,-1 0-1,1 1 1,-1-1-1,0 0 1,1 0-1,-1 0 1,0 0 0,1 1-1,-1-1 1,0-1-1,1 0 5,7-21 195,18-31-1,-20 39-271,6-8 143,-10 20-101,-1 0 0,1-1 0,0 1 0,-1-1 0,0 1 0,0-1 0,0 0 0,0 1 0,-1-1 0,1-6 0,0 5-134,2 9 102,1 7 27,0 0-68,-1-1 0,6 11 0,-8-20 67,0 0 0,0 0 0,0 0 0,0 0 0,0 0 0,0 0-1,0 0 1,0 0 0,0 0 0,0 0 0,0-1 0,1 1 0,-1 0 0,0-1-1,0 1 1,1-1 0,-1 1 0,0-1 0,1 0 0,-1 0 0,1 0 0,-1 1-1,0-1 1,1 0 0,-1-1 0,1 1 0,-1 0 0,0 0 0,1-1-1,2 0 1,4-2-540,0 0-1,-1-1 0,1 0 1,7-5-1,-2 1-135,4-2 332,0 0 0,-1-1 0,-1 0-1,0-2 1,17-17 0,-31 30 439,-1-1 0,1 0 0,0 0 1,-1 1-1,1-1 0,0 0 0,-1 0 0,1 0 1,-1 0-1,1 0 0,-1 0 0,0 0 0,1 0 0,-1 0 1,0 0-1,0 0 0,0 0 0,0 0 0,0 0 1,0 0-1,0 0 0,0 0 0,0 0 0,0 0 0,-1-2 1,0 2-20,1 0 0,-1 0 0,0 1 0,1-1 0,-1 0 0,0 0 0,0 1 0,0-1 0,1 0 0,-1 1 0,0-1 0,0 1 0,0-1 0,0 1 0,0 0 0,0-1 0,0 1 1,0 0-1,0 0 0,0-1 0,0 1 0,-1 0 0,-1 0 0,-3 0-409,43-7-3034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31.4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168 0 576,'-9'3'1649,"2"10"-935,-32 45 337,19-27-267,-42 50-1,58-76-570,1-2-147,0 0 0,0 0 0,0 0-1,0 0 1,-8 5 720,30-25-251,1 1 1,23-14-1,13-10-765,-35 25-626,1 1 1,26-12-1,-37 20 383,20-10-2156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32.8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263 62 640,'-2'-1'130,"1"-1"0,-1 1-1,1 0 1,-1-1 0,0 1 0,1 0-1,-1 0 1,0 0 0,-2-1 0,-12-7 924,9 4-862,1 1 0,-1-1 0,-1 1 0,1 1 0,0-1 0,-1 1 0,0 1 0,0-1 0,0 1 0,0 1 0,0-1 0,0 1 0,0 1 0,0 0 0,-1 0 0,-10 1 0,12 1-288,-1 0-1,1 1 1,0 0 0,0 0 0,1 0 0,-1 1-1,-11 7 1,2 0 998,15-11-859,1 1 0,0-1 1,0 0-1,0 1 1,-1-1-1,1 1 0,0-1 1,0 0-1,0 1 1,0-1-1,0 1 1,12 3 845,1-1-1050,69 27 129,-77-30-120,0 1 0,0-1 0,-1 0-1,1 0 1,0-1 0,0 1 0,0-1-1,-1 0 1,1 0 0,0-1 0,-1 1 0,8-5-1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44.2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427 491 832,'0'0'6,"-1"0"1,1 0-1,0 0 0,0 0 0,0 0 1,0 0-1,0 0 0,0 0 1,0 0-1,-1 0 0,1-1 0,0 1 1,0 0-1,0 0 0,0 0 1,0 0-1,0 0 0,0 0 0,0 0 1,0 0-1,0 0 0,-1 0 1,1-1-1,0 1 0,0 0 0,0 0 1,0 0-1,0 0 0,0 0 1,0 0-1,0 0 0,0-1 0,0 1 1,0 0-1,0 0 0,0 0 1,0 0-1,0 0 0,0 0 0,0-1 1,0 1-1,0 0 0,0 0 1,0 0-1,0 0 0,1 0 0,2-10-103,0 0 224,-3 6 14,0 1 1,0-1-1,-1 1 0,1-1 0,-1 1 0,0 0 1,0-1-1,-1 1 0,1 0 0,-1-1 0,1 1 1,-1 0-1,0 0 0,0 0 0,0 1 0,-1-1 1,-3-3-1,4 4-117,0 0 0,-1 0 0,1 1 1,-1 0-1,1-1 0,-1 1 0,1 0 1,-1 0-1,0 0 0,1 0 0,-1 1 0,0-1 1,0 1-1,0 0 0,1 0 0,-1 0 1,0 0-1,0 0 0,0 0 0,1 1 0,-1 0 1,-5 1-1,0 0 62,1 0-1,-1-1 1,0 0 0,0 0-1,0-1 1,0 0 0,-10-1-1,-9 0 435,24 1-449,1-1 1,-1 1-1,1 0 0,-1-1 0,1 1 1,0-1-1,-1 0 0,1 0 0,0 0 1,-1 0-1,1 0 0,0 0 0,0-1 1,0 1-1,0-1 0,-3-2 0,0-3-63,-1 0 0,1 0-1,-7-11 1,-9-13 318,-12-7-518,31 35 222,0 1-1,1-1 1,-1 1-1,1-1 1,0 1 0,0-1-1,0 0 1,0 0-1,0 0 1,1 1-1,-1-1 1,1-3 0,0-40 431,0 26-315,0 2-205,-1-1 1,-6-36-1,6 35-67,1 18 142,1 0-1,-1 1 1,0-1 0,0 1-1,0-1 1,0 0 0,0 1-1,0-1 1,-1 1 0,1-1-1,0 0 1,-1 1 0,1-1-1,-1 1 1,0-1-1,1 1 1,-1 0 0,0-1-1,0 1 1,-1-2 0,-4-3-52,5 5 12,0 0 0,0 0 0,0 0 0,-1-1 0,1 1 1,0 0-1,-1 0 0,1 1 0,-1-1 0,1 0 0,-1 0 0,-2 0 0,4 1 29,0 0 0,0 0 0,0-1 0,0 1 0,0 0 0,0 0 1,0 0-1,0 0 0,0 0 0,0 0 0,0 0 0,0 0 0,0 0 0,0 0 0,0 0 0,0 0 0,0 0 0,0 0 16,0 0-16,0-1 0,0 1 0,0 0 0,-1 0 0,1 0 0,0 0 0,0 0 0,0 0 0,0 0 0,0 0 0,0 0 0,0 0 0,0 0 0,0 0 0,0 0 1,0 0-1,0 0 0,0 0 0,0 0 0,1-1-67,-5 1 242,-14 0 172,5 3-305,11-3-63,1 0 0,-1 0 0,1 1 0,-1-1 0,1 0 0,0 1 0,-1-1-1,1 1 1,-3 1 0,4-2 15,0 1 1,-1 0-1,1-1 0,-1 1 0,1-1 0,0 1 1,-1 0-1,1-1 0,0 1 0,-1 0 0,1 0 1,0-1-1,0 1 0,0 0 0,0 0 1,0-1-1,0 1 0,0 0 0,0-1 0,0 1 1,0 0-1,0 0 0,0-1 0,1 2 0,0 2-27,1-1-1,-1 0 1,1 0-1,-1 0 0,1 0 1,0 0-1,0 0 1,1-1-1,-1 1 1,4 3-1,12 16 183,3 11 60,-14-25-228,-7-7 27,1-1 0,-1 1-1,1-1 1,-1 1 0,1 0 0,-1-1-1,1 1 1,-1 0 0,1-1 0,-1 1 0,0 0-1,0 0 1,1 0 0,-1 0 72,0 15 182,-1 8-431,0-18 112,0 0 0,1 0 0,0 0 0,0-1 0,1 1 0,1 8 0,3 5 134,-4-15-76,0 0 1,0 0 0,0 0-1,1 0 1,-1 0-1,4 5 1,9 12-87,-9-16-21,2 3 107,-7-6-25,2 3 368,18 36-1229,-16-36 694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47.7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 1 320,'0'3'47,"-3"2"487,4-5-480,4 2-17,10 5 1691,-13-5-1729,-1 0 0,1 1-1,-1-1 1,0 0 0,1 1 0,-1-1 0,0 1-1,0 3 1,0-5-12,-1 0-1,0 1 1,1-1-1,-1 0 1,0 0-1,1 0 1,0 0-1,-1 0 1,1 0-1,-1 0 1,1-1-1,0 1 1,0 0-1,-1 0 1,1 0-1,1 0 1,-1 0 18,-1-1 0,1 1 1,-1-1-1,1 1 0,-1-1 0,1 1 0,-1-1 1,1 1-1,-1-1 0,0 1 0,1 0 1,-1-1-1,0 1 0,0 0 0,0-1 0,1 1 1,-1 0-1,0-1 0,0 1 0,0 0 1,0-1-1,0 1 0,0 0 0,0-1 1,0 1-1,-1 0 0,1-1 0,0 1 0,0 0 1,0-1-1,-1 1 0,1 0 0,-1 0 1,-1 3 20,-1 0 0,0-1 0,0 1 1,-4 3-1,-3 5-463,-3 1 561,11-13-125,1 1 1,0 0 0,0 0 0,0-1-1,0 1 1,0 0 0,0 0-1,0 0 1,0 0 0,1 0 0,-1 0-1,0 1 1,0-1 0,1 0-1,-1 0 1,1 1 0,-1-1 0,1 0-1,0 0 1,-1 1 0,1-1 0,0 2-1,0-2 9,0-1 0,0 1 0,0-1-1,0 1 1,0-1 0,0 1 0,0-1-1,0 1 1,0-1 0,0 1 0,0-1-1,0 1 1,1-1 0,-1 1 0,0-1-1,0 1 1,1-1 0,-1 1 0,0-1-1,1 1 1,-1-1 0,0 0 0,1 1-1,-1-1 1,0 0 0,1 1 0,0-1 0,20 2 226,-8-2-120,0 0-319,-9 0 318,1 0 1,0 0 0,0 0 0,0 0 0,0-1 0,9-2 0,-13 2-93,0 1 0,0-1 0,0 1 0,0-1 0,0 1 0,0 0 0,1 0 1,-1-1-1,0 1 0,0 0 0,0 0 0,0 0 0,0 0 0,0 0 0,1 0 1,0 1-1,-2 0-5,1-1 0,-1 1-1,1 0 1,-1-1 0,1 1 0,-1 0 0,1 0 0,-1-1 0,0 1 0,1 0 0,-1 0 0,0 0 0,0-1-1,0 1 1,0 0 0,0 0 0,0 0 0,0 0 0,0 0 0,0 1 0,0 0-175,0-2 151,1 1 0,-1-1-1,0 1 1,0-1 0,0 1 0,0-1 0,0 1 0,0-1 0,0 1-1,0-1 1,0 1 0,-1-1 0,1 1 0,0-1 0,0 1 0,0-1 0,-1 1-1,1-1 1,0 1 0,0-1 0,-1 1 0,1-1 0,0 0 0,-1 1-1,1-1 1,-1 1 0,-1 6 209,0 1-210,-12 3 52,14-11-75,0 1 38,0-1 0,0 0 1,-1 0-1,1 1 0,0-1 0,0 0 1,0 1-1,0-1 0,0 0 0,0 1 1,-1-1-1,1 0 0,0 0 0,0 1 1,-1-1-1,1 0 0,0 0 0,0 1 1,-1-1-1,1 0 0,0 0 1,0 0-1,-1 0 0,1 1 0,0-1 1,-1 0-1,1 0 0,0 0 0,-1 0 1,1 0-1,0 0 0,-1 0 0,1 0 1,0 0-1,-1 0 0,1 0 0,0 0 1,-1 0-1,1 0 0,0 0 0,-1 0 1,1 0-1,0-1 0,0 1 0,-1 0 1,1 0-1,0 0 0,-1 0 0,1-1 1,0 1-1,-1 0 0,-2-7 6,3 6-19,-1 1 0,1-1 1,-1 0-1,1 0 0,-1 0 1,1 1-1,0-1 1,0 0-1,-1 0 0,1 0 1,0 0-1,0-1 1,-2-22-2197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50.6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1 160,'0'73'1877,"1"-68"-1760,0 0 0,0 0 1,1 0-1,-1 0 0,1 0 0,4 8 0,2 6-505,-8-15 475,1 3-180,11 4 1459,-9-10-1334,-1 0-1,0 0 1,0 0 0,0 0-1,1 0 1,-1 0 0,0-1-1,1 1 1,-1-1 0,0 1-1,1-1 1,-1 0-1,11 0 1281,1 9-1216,-13-7-89,0 0 1,0 1 0,-1-1-1,1 0 1,0 1 0,-1-1-1,0 1 1,0-1-1,0 0 1,0 1 0,0-1-1,0 1 1,-1 3-1,2-5-113,2 4 42,5 5-165,-8-9 245,1-1-1,0 1 1,-1 0-1,1-1 1,-1 1-1,0 0 1,1-1-1,-1 1 1,1 0-1,-1 0 1,0 0-1,0-1 1,1 1-1,-1 0 1,0 0-1,0 0 1,0-1-1,0 1 1,0 0-1,0 0 1,0 0-1,0 1 1,0 23-144,0-23 308,-1-1-165,1-1 0,0 0 0,0 0 0,0 1 0,0-1 0,0 0 0,0 0 0,0 1 0,0-1 0,0 0 0,0 0 0,0 1 0,0-1 0,0 0 0,0 0 0,0 1 0,0-1 0,1 0 0,-1 0 0,0 0 0,0 1 0,0-1 0,0 0 0,0 0 0,1 1 0,30 9-441,-30-10 500,3 11-129,-3-10 64,0 0 0,-1 0 0,1 0 0,-1 0 0,1 0 0,-1 0 0,0 0 0,1 0 1,-1 0-1,0 0 0,0 1 0,1-1 5,-1 0 1,0-1 0,0 1-1,0 0 1,1 0-1,-1-1 1,0 1-1,1 0 1,-1-1-1,1 1 1,-1 0 0,0-1-1,1 1 1,1 0-1,-2 0-24,1-1-1,-1 1 0,1 0 1,-1-1-1,1 1 0,-1 0 1,1-1-1,-1 1 0,1 0 1,-1 0-1,0-1 0,0 1 1,1 0-1,-1 0 0,0 1 1,2 6 162,-1-6-158,-1 0 0,1 0-1,-1 0 1,1 0-1,-1 0 1,0 1 0,0 3-1,3 32 242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55.6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225 56 1472,'-2'-1'136,"0"-1"0,1 1 0,-1 0-1,0-1 1,0 1 0,0 0 0,0 0 0,0 0 0,0 0-1,0 1 1,0-1 0,-1 1 0,1-1 0,0 1 0,0 0 0,-1-1-1,1 1 1,0 0 0,-13-3 1117,15 3-1238,0 0 1,0-1-1,-1 1 1,1 0-1,0 0 1,0-1-1,-1 1 1,1 0-1,0 0 1,-1-1-1,1 1 1,0 0-1,-1 0 1,1 0-1,-1 0 1,1-1-1,0 1 1,-1 0-1,1 0 1,-1 0-1,1 0 1,0 0 0,-1 0-1,1 0 1,-1 0-1,1 0 1,0 0-1,-1 0 1,1 0-1,-1 1 1,1-1-1,0 0 1,-1 0-1,1 0 1,0 0-1,-1 1 1,1-1-1,0 0 1,-1 0-1,1 1 1,-1 0-1,-10 13 326,10-12-361,1-1 1,-1 0-1,0 1 1,0-1-1,0 0 1,0 0-1,0 1 1,0-1-1,0 0 1,-1 0-1,-1 1 1,-4 2 122,1-1-1,-1 0 1,1 0 0,-1-1 0,0 0 0,0 0-1,0 0 1,0-1 0,0 0 0,-12-1-1,18 0-66,0 0 0,-1 0 0,1-1 0,0 1 0,-1 0 0,1-1 0,0 1 0,0-1 0,-1 0 0,0 0 0,1 0-6,0 0 0,0 1 0,0-1-1,0 1 1,-1-1 0,1 1 0,0-1-1,0 1 1,-3-1 0,3 1-17,1 0-1,-1-1 1,0 1 0,0-1 0,1 1 0,-1-1-1,1 1 1,-1-1 0,0 1 0,1-1 0,-1 0-1,1 1 1,-1-1 0,1 0 0,0 0 0,-1 1-1,1-1 1,0 0 0,-1 0 0,1 0 0,-1-1-39,1 0 1,-1 1-1,1-1 1,-1 1 0,1-1-1,0 0 1,0 1-1,0-1 1,0 0 0,0-3-1,13-22-193,-10 21 658,3-2-531,-1 4 423,-6 10-54,1-6-275,0 1 0,0 0 0,0-1 0,0 1 1,0 0-1,-1-1 0,1 1 0,0-1 0,0 1 0,-1 0 0,1-1 0,0 1 0,-1-1 0,1 1 0,0-1 0,-1 1 1,0 0-6,1-1 0,-1 1 0,1-1 1,-1 1-1,1-1 0,0 1 1,-1-1-1,1 1 0,0 0 0,0-1 1,-1 1-1,1 0 0,0-1 1,0 1-1,0-1 0,0 2 0,0 6-8,0-5-23,0 0 1,0 0 0,0 0-1,0 1 1,-1-1-1,-1 6 1,2-9 39,0 1-1,-1-1 1,1 1 0,0-1-1,0 1 1,-1-1-1,1 1 1,0-1 0,0 1-1,0-1 1,0 1-1,0 0 1,0-1 0,0 1-1,0-1 1,0 1 0,0-1-1,0 1 1,0-1-1,0 1 1,0-1 0,1 1-1,-1-1 1,0 1-1,0-1 1,1 1 0,-1-1-1,0 1 1,1 0-1,0-1-5,0 0 0,0 1 0,0-1-1,0 0 1,-1 0 0,1 1 0,0-1-1,0 0 1,0 0 0,0 0-1,0 0 1,0 0 0,0 0 0,2-1-1,1 0-40,1 0-1,-1 0 1,1-1-1,-1 0 0,8-4 1,9-16-263,-21 22 284,0-1 1,1 1-1,-1 0 1,0 0 0,0 0-1,0-1 1,0 1-1,1 0 1,-1 0-1,0-1 1,0 1-1,0 0 1,0 0-1,0-1 1,0 1 0,0 0-1,0-1 1,0 1-1,0 0 1,0 0-1,0-1 1,0 1-1,0 0 1,0-1 0,0 1-1,2 7-24,2 2 73,-3-5-49,1 0 0,0 0 0,0 0 0,0 0 0,1 0 0,2 4-1,-1 3-66,2 3-482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57.3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135 1 576,'-3'2'3227,"10"13"-2626,1 10-1085,-8-25 482,1 6 78,-1-1-1,0 1 1,0-1 0,-1 1-1,1 0 1,-1-1-1,-1 0 1,1 1 0,-1-1-1,0 0 1,0 1 0,-5 8-1,2-1 65,4-12-106,1 0-1,0 0 0,-1 0 0,1 0 0,0 0 1,-1 0-1,1 0 0,-1 0 0,0 0 0,1 0 1,-2 2-1,1-3-1,0 0-1,-1 1 1,1-1 0,0 0 0,0 0 0,0 0-1,0 0 1,0 0 0,-1 0 0,1 0 0,0 0-1,0 0 1,0 0 0,0-1 0,0 1 0,0 0-1,0-1 1,-2 0 0,-1-1 4,-14-2 374,12 3-346,0 0 0,1 0 0,-1-1 0,1 0 0,0 0 0,-9-4 0,14 5-72,-1 1-1,1-1 0,-1 1 0,1-1 0,-1 1 0,1 0 0,-1-1 0,1 1 1,-1 0-1,0 0 0,1 0 0,-1-1 0,1 1 0,-1 0 0,0 0 0,1 0 1,-1 0-1,1 0 0,-1 0 0,0 0 0,1 0 0,-1 0 0,0 0 0,1 1 0,-1-1 1,1 0-1,-1 0 0,0 0 0,1 1 0,-1-1 0,0 1 0,0 0-1,0 1 0,1-1 0,-1 0 1,0 0-1,1 0 0,-1 0 1,1 1-1,0-1 0,-1 0 1,1 0-1,0 1 0,0 1 1,-1 2 5,1 1 0,0-1 0,1 0 0,-1 0 1,1 0-1,2 9 0,-2-13-111,0 1-1,0-1 1,0 1 0,0-1-1,0 0 1,0 1 0,0-1-1,0 0 1,0 0-1,1 0 1,-1 0 0,1 0-1,-1 0 1,1 0 0,-1 0-1,1-1 1,-1 1 0,4 1-1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6:59.7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290 312 832,'-1'0'12,"1"0"0,0 0 0,-1 0-1,1-1 1,0 1 0,0 0 0,-1 0 0,1 0 0,0-1 0,-1 1-1,1 0 1,0 0 0,0-1 0,0 1 0,-1 0 0,1-1 0,0 1-1,0 0 1,0-1 0,0 1 0,0 0 0,-1-1 0,1 1 0,0 0 0,6-29 3542,-11 22-3010,3 6-511,0 0 0,0 0 0,0 0 0,0 1 0,0-1 0,0 0 0,0 1 0,0-1 0,0 1 0,0 0 0,0-1 0,-1 1 0,1 0 0,0 1 0,-3-1 0,2 1-14,1-1 0,0 0 0,-1 0 0,1 0 1,-1 0-1,1-1 0,-1 1 0,1-1 0,0 1 0,-1-1 0,-4-2 0,-15-6 502,20 9-470,-1-1 0,0 0 0,1 0 0,-1 0 0,0 0 1,1 0-1,0 0 0,-1-1 0,1 1 0,0-1 1,-1 0-1,1 1 0,-3-5 0,3 3-30,1 1-1,-1 0 0,0 0 1,1 0-1,-1 0 0,0 0 1,0 1-1,0-1 1,-1 0-1,-1 0 0,-16-15 604,5 3-211,14 13-427,0 1-1,-1-1 0,1 0 0,0 0 1,0 0-1,1 1 0,-1-1 1,0 0-1,0 0 0,0 0 0,1 0 1,-1 0-1,0-1 0,1 1 0,-1 0 1,1 0-1,-1 0 0,1-3 118,-3 0 82,1 0 1,0 0 0,0-1-1,-2-8 1,3 5 46,1 7-193,0 0 0,0-1 0,0 1 0,0 0-1,-1 0 1,1 0 0,0 0 0,-1 0 0,1 0 0,-1 0 0,0-1-1,-17-34 391,16 30-430,-1 1-1,1 0 0,-1-1 0,0 1 0,0 0 0,-1 0 1,0 1-1,1-1 0,-8-5 0,3 0-115,18 13-426,19 12 190,-7-2 334,0 2-1,-1 0 1,0 1 0,22 23 0,-29-22-487,2-1 0,0-1 0,0 0 1,2-1-1,27 17 0,-16-19-2731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7:05.9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 39 1248,'-18'-19'448,"14"11"-352,-4-3-32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9:39.8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339 17 160,'-11'16'159,"1"-4"365,9-11-450,0 0 0,1 0 0,-1-1 0,0 1 1,1 0-1,-1-1 0,0 1 0,0 0 1,0-1-1,0 1 0,0-1 0,0 1 0,0-1 1,0 0-1,0 1 0,0-1 0,0 0 0,0 0 1,0 1-1,0-1 0,0 0 0,0 0 0,0 0 1,0 0-1,0-1 0,0 1 0,0 0 0,0 0 1,0-1-1,0 1 0,0 0 0,0-1 0,0 1 1,-1-2-1,1 2-29,-1-1 0,1 0 1,0 1-1,0-1 0,-1 0 0,1 1 0,0 0 1,-1-1-1,1 1 0,0 0 0,-1 0 1,1 0-1,-1 0 0,1 0 0,0 0 1,-1 0-1,1 0 0,0 0 0,-1 1 0,-1-1 1,-31 12 669,25-8-481,1-2-70,0-1 0,0 0 1,0 0-1,1-1 1,-1 1-1,-14-3 1,-4 1 305,-57 1 442,50-6 165,41 1-1344,207 5 897,-209 0-641,1 0-1,-1 1 1,0 0 0,0 0 0,7 2 0,-11-2-7,1 0 0,0 0 0,-1 0 0,1 0 0,-1 1-1,0-1 1,1 1 0,-1-1 0,0 1 0,0 0 0,0 0 0,0 0 0,2 3 0,4 11 774,-11-24-526,2 6-191,0 0-1,0 0 0,-1 1 1,1-1-1,0 0 0,-1 0 0,0 1 1,1-1-1,-1 1 0,0 0 1,0-1-1,0 1 0,-3-1 1,-31-14 153,19 10-46,9 3-162,0 0 0,-1 0 0,1 1 0,0 1 0,-1-1 0,1 1 0,-16 1 0,21-1 36,-1 1-1,1-1 1,0 0 0,-1 0 0,1 0-1,0 0 1,0-1 0,0 1 0,0-1-1,-5-3 1,-12-6 163,11 9-230,8 3 59,1-1 1,-1 0 0,1 0 0,-1 0 0,1-1 0,-1 1 0,1 0 0,-1 0 0,1 0-1,0 0 1,-1 0 0,1 0 0,-1-1 0,1 1 0,-1 0 0,1 0 0,0-1-1,-1 0 1,-3 0-457,4 1 425,0 0 0,0 0 1,0 0-1,-1 0 1,1 1-19,-4 12-1293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7:07.9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713 242 1984,'-5'-5'1456,"4"-14"-613,-15-8 1137,7 13-1283,3 2-651,26 32-807,-11-14 815,1 0-1,0 0 0,0-1 1,0 0-1,1 0 0,-1-1 1,1-1-1,0 0 0,0 0 1,0-1-1,16 1 1,-3-2 253,1-1 0,0-1 0,0-1 0,27-6 0,-48 7-173,0 0 0,0 0-1,0 0 1,0-1 0,0 1 0,0-1-1,0 0 1,-1 0 0,1-1 0,3-3 0,-6 6-98,0-1 1,0 0-1,0 0 1,-1 0-1,1 0 0,0 0 1,-1 0-1,1 0 1,-1 0-1,1 0 1,-1 0-1,1 0 1,-1 0-1,0 0 1,0 0-1,0-1 1,1 0-1,-2 0-32,1 1 1,0-1-1,-1 1 0,1 0 0,-1-1 0,1 1 0,-1-1 0,0 1 0,1 0 0,-1 0 0,0-1 0,0 1 0,0 0 0,0 0 0,0 0 0,-2-2 0,-4-2 20,0 0 0,1 1-1,-1 0 1,-1 0-1,1 1 1,-1 0 0,1 0-1,-13-2 1,-67-10 277,68 12-356,-4 0 179,0-1-64,-34 0 1,55 4-77,1 0 0,0 0-1,0 0 1,0 0-1,0 0 1,0 0 0,0-1-1,-1 1 1,1 0 0,0-1-1,0 1 1,0 0-1,0-1 1,0 1 0,-1-2-1,2 2 8,0-1 0,0 1-1,-1-1 1,1 1 0,0-1-1,0 1 1,0-1-1,0 1 1,0-1 0,0 1-1,0-1 1,0 1 0,0-1-1,1 1 1,-1-1 0,0 1-1,0-1 1,0 1 0,1-1-1,-1 1 1,0-1 0,0 1-1,1-1 1,-1 1-1,0 0 1,1-1 0,-1 1-1,1 0 1,-1-1 0,0 1-1,1 0 1,0-1 0,32-21 233,-51 34-32,11-5-151,0 0 0,1 1 0,0 0 0,1 0 1,-1 0-1,-3 10 0,0-2-143,5-8 68,1-1-1,0 0 0,0 1 0,-2 13 0,-2 5-127,5-21 168,-2 3 681,-9-7-142,0-1-504,1-2 1,0 1 0,-15-5-1,15 3 46,-1 0-1,1 2 0,-15-2 1,-148 11-562,1 0 1046,157-8-506,-1-1 0,0 0 1,0-2-1,1 0 0,-1-1 1,1-1-1,-20-7 0,33 10 27,4 2-86,0 0 1,-1 0-1,1 0 0,0 0 0,-1-1 0,1 1 0,0 0 0,0 0 0,-1 0 0,1 0 0,0-1 1,0 1-1,-1 0 0,1 0 0,0 0 0,0-1 0,-1 1 0,1 0 0,0-1 0,0 1 0,0 0 1,0 0-1,0-1 0,-1 1 0,1 0 0,0-1 0,0 1 0,0 0 0,0-1 0,0 1 0,0 0 1,0-1-1,0 1 0,0 0 0,0 0 0,0-1 0,0 1 0,0 0 0,1-1 0,-1 1 0,0-1 1,0 1-9,13-12-537,-5 6 516,0 0-1,13-7 0,3-3 117,-22 15-106,0 0 0,0-1 0,0 1 0,0 0 1,0 0-1,1 0 0,-1 1 0,0-1 1,1 0-1,-1 1 0,1 0 0,-1-1 0,0 1 1,1 0-1,-1 0 0,1 1 0,-1-1 0,4 1 1,3 2-44,-1 0 0,0 0 0,15 8-1,11 5-14,-12-10 100,1-1 0,1-2 1,-1 0-1,1-1 0,36-2 0,-43 0-33,8-5 542,-24 5-660,18 0-694,-13 0 801,-3 0 37,1 0 1,-1 0-1,0 0 0,0 0 1,1 0-1,-1 1 1,0 0-1,5 1 0,16 4-125,-20-5 68,2-1 43,0 1 1,-1-1 0,1 0 0,0 0-1,-1-1 1,1 0 0,0 0 0,-1 0-1,1-1 1,-1 0 0,0 0 0,1 0 0,8-6-1,123-43-148,-42 18 307,-44 13-63,87-36 219,-131 54-256,-6 2-68,-1 0 0,1 0 0,0 0 1,-1 0-1,1 0 0,0-1 1,-1 1-1,1 0 0,-1 0 0,1 0 1,0-1-1,-1 1 0,1 0 0,-1-1 1,1 1-1,-1-1 0,1 1 0,-1 0 1,1-1-1,-1 1 0,0-1 1,1 1-1,-1-1 0,0 0 0,1 0 1,-1 0 32,-8 13-294,-4-4 441,0 1-1,-14 6 1,3-1-565,7 13-2878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7:16.8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366 47 832,'-2'-1'42,"1"0"0,-1 1-1,0-1 1,1 0 0,-1 1 0,0-1 0,1 1 0,-4-1-1,-8-1 271,8-1 103,0 1 1,0-1-1,0 1 1,-7-6-1,9 6-130,0-1 0,0 1 0,0 0 0,0 1 0,-1-1 0,1 0 0,-1 1 0,1 0-1,-1 0 1,1 0 0,-1 0 0,-6 0 0,-67 4 2536,69-3-2716,-8 0 50,0 0 0,-23 4 0,34-3-188,0 1 0,-1-1 0,1 1 1,0 0-1,0 0 0,0 1 0,0-1 0,0 1 0,1 0 0,-9 7 0,-21 24 113,34-33-68,0-1-1,0 0 1,0 1-1,0-1 0,0 0 1,0 1-1,0-1 1,0 0-1,0 1 1,1-1-1,-1 0 0,0 1 1,0-1-1,0 0 1,0 1-1,0-1 1,1 0-1,-1 0 0,0 1 1,0-1-1,0 0 1,1 0-1,-1 1 1,0-1-1,1 0 0,-1 0 1,1 1-1,7 5-107,-3-4 137,0 0-1,0 0 1,0-1-1,0 0 0,0 0 1,0 0-1,9-1 0,11 3-107,50 4 309,-17-3-345,-37-2-12,55 8-1365,-50-2-786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7:19.5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263 36 1888,'-5'-8'981,"6"8"-933,-35 3 640,33-3-666,-4 0 133,0-1 0,0 1 0,0 1 0,0-1 0,0 1 0,0 0 0,0 0 0,1 0 0,-1 0 0,0 1 0,0 0 0,1 0 0,-5 3 0,-52 25 757,50-25-607,8-4-188,1 0 0,0 0 1,0 0-1,0 1 0,0-1 0,-4 3 0,-19 17 577,23-19-694,0 0 0,0-1 1,0 1-1,0-1 0,0 1 1,0-1-1,-4 1 1,5-1 31,1-1 1,-1 0 0,1 1-1,0-1 1,-1 0 0,1 1-1,-1-1 1,1 0-1,-1 0 1,1 0 0,-1 0-1,0 1 1,1-1 0,-1 0-1,1 0 1,-1 0 0,1 0-1,-1 0 1,1 0 0,-1 0-1,1-1 1,-1 1 0,1 0-1,-1 0 1,1 0 0,-1 0-1,0-1 1,1 0-15,0 1 0,1-1 0,-1 1 0,0-1 0,1 1 0,-1-1 0,1 1 0,-1-1 0,1 1 0,-1-1 0,1 1 0,-1 0 0,1-1 0,0 1 0,-1 0 0,1 0 0,0-1 0,3 0-49,15-13 89,-10 8-189,1 0 1,-1 0 0,13-5-1,5 2-448,42-10 0,-28 9-1575,-34 8 1746,-1 0 1,0 0-1,10-6 0,18-16-1971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7:21.0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219 139 2560,'-3'0'183,"-1"0"0,1-1 0,0 0 0,0 1 0,-1-1 0,-4-2 0,7 2-179,-35-4 359,34 4-235,-1 0-1,0 0 1,1 0 0,-1-1 0,0 1 0,1-1-1,0 0 1,-1 1 0,1-1 0,0 0 0,0-1-1,0 1 1,0 0 0,1-1 0,-1 1 0,0 0-1,1-1 1,0 0 0,0 1 0,0-1 0,0 0-1,0 0 1,0 0 0,1 0 0,-1 1 0,1-7-1,0 8-95,0-2 68,0 1 0,0-1 0,0 0-1,0 0 1,0 1 0,-1-1 0,1 0 0,-1 1 0,0-1-1,0 1 1,0-1 0,0 0 0,-3-3 0,4 5-86,0 0 1,-1 0-1,1 1 1,-1-1-1,1 0 1,-1 1-1,1-1 1,-1 0-1,1 1 0,-1-1 1,0 1-1,1-1 1,-1 1-1,0-1 1,0 1-1,1-1 1,-1 1-1,0 0 1,0-1-1,1 1 1,-1 0-1,0 0 1,0 0-1,0-1 1,0 1-1,1 0 1,-1 0-1,0 0 1,0 0-1,0 1 0,0-1 1,0 0-1,1 0 1,-1 0-1,0 1 1,0-1-1,0 0 1,1 1-1,-1-1 1,0 1-1,-1 0 1,-13 6 693,12-6-553,1-1 0,0 1 1,0 0-1,0 0 0,0 0 0,0 0 0,0 1 1,0-1-1,1 0 0,-1 1 0,-3 3 0,4-4-54,0 0 1,-1 1-1,1-1 0,-1 0 0,1 1 0,-1-1 0,1 0 0,-1 0 1,-2 1-1,-4 2-542,13-12-476,8-8-555,3-13 400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7:42.8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145 93 640,'0'-11'99,"1"6"218,-1 0 0,0-1 1,-1 1-1,1-1 0,-1 1 1,-2-8-1,1 6 360,-3-3 265,5 10-935,-1 0 0,1 0 0,-1 0 0,1 0 0,-1 0 0,1 0 0,-1 0 0,1 0 0,0 0 0,-1 0 0,1 0 0,-1 0 0,1 0 0,-1 1 0,1-1 0,0 0 0,-1 0 0,1 0 0,0 1 0,-1-1 0,1 0 0,0 0 0,-1 1 0,1-1 0,0 0 0,-1 1 0,-2 3 92,0-1 1,0 1-1,1 0 1,-1 0-1,1 0 1,0 0-1,1 0 1,-1 1-1,-2 6 1,-2 8 537,-3-1-128,-14 23 1,14-27-460,1 1-1,-11 27 1,-3-3 229,22-38-230,0-1 1,0 1 0,-1-1-1,1 0 1,0 1 0,0-1-1,0 1 1,-1-1-1,1 1 1,0-1 0,0 1-1,0-1 1,0 1 0,0-1-1,0 1 1,0-1 0,0 1-1,0-1 1,1 1 0,-1-1-1,0 1 1,0-1-1,0 1 1,0-1 0,1 0-1,-1 1 1,1 0-14,-1-1-1,1 0 1,0 0-1,-1 0 1,1 1-1,-1-1 1,1 0-1,0 0 1,-1 0-1,1 0 1,0 0-1,-1 0 1,1 0-1,0 0 1,-1 0-1,1-1 1,0 1-1,4-2 96,0 1 0,-1-1-1,1 0 1,4-3 0,48-39 124,-39 29-201,31-20-1,-14 12-21,25-14 248,-55 34-286,1 1 1,0-1-1,0 1 1,-1 0-1,1 1 0,0 0 1,1-1-1,9 1 1,-16 2-7,0-1-1,0 1 1,1 0 0,-1-1 0,0 1 0,0 0 0,0-1 0,0 1-1,0 0 1,0 0 0,0-1 0,0 1 0,0 0 0,0 1 0,-1-2 2,0 5 15,-1 0 1,1 0-1,-1 0 1,-1 0-1,1 0 1,-1-1-1,0 1 1,0-1 0,0 1-1,-6 5 1,-6 9 221,-12 18-44,-91 120 642,103-139-841,39-41 263,1 0 0,53-35 1,-43 33-249,87-57 36,-27 19-129,52-39 196,-144 100-105,-1 0 0,1 0 0,0 1 0,0 0 0,0-1 0,0 1 0,0 0 0,1 1 0,-1-1 0,0 0 0,0 1 0,5 0 0,-7 0 7,0 0-1,1 0 0,-1 1 1,0-1-1,0 0 0,0 1 1,0-1-1,0 1 0,0-1 1,0 1-1,0 0 0,0-1 1,0 1-1,0 0 0,0 0 1,0 0-1,0 0 0,0 0 1,-1 0-1,1 0 0,0 0 1,-1 0-1,1 0 0,-1 0 1,1 0-1,-1 0 0,0 0 1,1 0-1,-1 1 1,0-1-1,0 0 0,0 0 1,0 1-1,0-1 0,0 0 1,0 2-1,-1 6 30,1-1-1,-2 1 1,1-1 0,-1 0-1,0 1 1,-1-1-1,0 0 1,0 0 0,-1 0-1,0-1 1,0 1 0,-1-1-1,0 0 1,-10 10 0,-7 6 341,-1-1 1,-42 30 0,42-34-224,-23 20 115,19-15-290,-34 22 1,44-36-78,16-10 109,4-3 20,2-1-21,1 0 0,-1 1 0,8-5 0,61-30 72,9-4-30,68-51-284,-147 92 226,5-4-47,1 0 0,1 1 0,10-4-1,-18 8 44,0 0 0,-1 1-1,1-1 1,0 1 0,0 0-1,-1-1 1,6 2 0,-6-1 12,-1 0 0,0 0 0,0 0 0,0 1 0,1-1 0,-1 1 0,0-1 1,0 1-1,0-1 0,0 1 0,0 0 0,0-1 0,0 1 0,0 0 0,0 0 0,-1 0 0,1 0 0,1 1 1,-1-1 0,-1 1 1,1-1 0,-1 1 0,1-1 0,-1 0 0,0 1 0,1-1 0,-1 1 0,0-1 0,0 1 0,0-1-1,0 1 1,0-1 0,0 1 0,-1-1 0,1 1 0,0-1 0,-1 1 0,1-1 0,-2 3 0,-17 29-35,12-22 91,-13 21 39,-46 54 0,-50 33 91,91-94-251,25-24 45,1-1 0,-1 1 0,0 0 0,0-1 0,1 1 0,-1-1 0,1 1 1,-1-1-1,1 1 0,-1-1 0,0 1 0,1-1 0,0 0 0,-1 1 0,1-1 0,-1 0 0,2 1 0,-2-1 8,11 6-125,1-1 0,0-1 1,1 1-1,-1-2 0,24 4 1,-15-3 213,-8-2 121,1-1 0,16 0 182,-51-8-283,0 2 1,-1 0 0,1 1-1,-26-1 1,17 2 0,-97-7 76,110 10-333,-1 1 0,1 0 0,0 1-1,0 1 1,-24 8 0,40-11 147,-1 0 0,1 1 0,-1-1 0,1 1-1,0-1 1,-1 1 0,1 0 0,0 0 0,-1-1 0,1 1-1,0 0 1,0 0 0,0 0 0,0 0 0,0 0 0,0 1-1,0-1 1,0 0 0,0 0 0,0 1 0,1-1 0,-1 0-1,1 1 1,-1-1 0,1 1 0,-1-1 0,1 1 0,0-1-1,0 1 1,-1-1 0,1 1 0,0-1 0,0 1 0,1-1-1,-1 1 1,0-1 0,0 1 0,1-1 0,-1 1 0,1-1-1,0 0 1,-1 1 0,2 1 0,1 2 28,-1 0 1,2-1-1,-1 1 0,0-1 1,1 1-1,0-1 1,0 0-1,0-1 0,0 1 1,1-1-1,4 3 1,0-1-34,1-1 1,-1-1 0,1 1 0,0-2-1,-1 1 1,2-1 0,-1-1 0,0 0-1,15 0 1,-11-1 45,1-1 0,0-1 1,-1 0-1,0-1 0,0-1 0,14-5 0,-24 8 20,-1 0 0,1-1 0,-1 0 0,0 1-1,0-1 1,0 0 0,0-1 0,0 1 0,0-1 0,4-4-1,-7 6-37,1 0 0,0 0-1,-1 0 1,1 0 0,-1 0-1,1 0 1,-1 0 0,1-1-1,-1 1 1,0 0-1,0 0 1,0 0 0,1-1-1,-1 1 1,0 0 0,0 0-1,-1-1 1,1 1 0,0 0-1,0 0 1,-1 0-1,1-1 1,0 1 0,-1 0-1,1 0 1,-1 0 0,0 0-1,1 0 1,-1 0 0,0 0-1,0 0 1,0 0 0,-1-1-1,0-1-28,-1 1 0,0-1 0,-1 1 0,1 0-1,0 0 1,-1 0 0,1 1 0,-1-1 0,1 1-1,-1 0 1,0-1 0,0 2 0,1-1 0,-1 0 0,0 1-1,0 0 1,0 0 0,-8 1 0,-5 1-3,0 1 0,-1 1 0,-15 6 0,5-2 74,20-6-59,3-1 63,-1 1 0,1-1 0,0 0 0,-1 0 0,-8-1 0,13 0-63,0 0 1,0 0-1,0 0 1,0 0 0,0-1-1,0 1 1,0 0-1,0-1 1,0 1-1,0-1 1,0 1 0,0-1-1,0 1 1,0-1-1,1 0 1,-1 1-1,0-1 1,0 0 0,1 0-1,-1 0 1,0 0-1,1 0 1,-1 0-1,1 1 1,-1-1 0,1 0-1,-1 0 1,1-1-1,0 1 1,0 0-1,-1 0 1,1 0 0,0-1-1,0-3-13,0 0-1,0 0 1,0 1-1,1-1 1,-1 0-1,1 1 1,1-1 0,1-6-1,19-37 102,-12 27-10,22-45 192,12-25-152,-42 87-116,-1 0 0,1 0 1,-1 0-1,0 0 0,0 0 0,-1-1 0,1 1 0,-1 0 0,0 0 0,0-1 1,0 1-1,-1 0 0,1 0 0,-1-1 0,0 1 0,0 0 0,-1 0 1,1 0-1,-1 0 0,0 0 0,0 1 0,0-1 0,0 0 0,-1 1 0,0-1 1,0 1-1,1 0 0,-2 0 0,1 0 0,0 1 0,-1-1 0,1 1 0,-1 0 1,0-1-1,1 2 0,-1-1 0,0 0 0,-5-1 0,2 2 15,0 0 0,-1 1 0,1 0-1,0 0 1,0 0 0,0 1 0,0 0 0,0 0 0,0 1-1,0 0 1,0 0 0,0 1 0,1-1 0,-1 2 0,-8 4-1,2 0-84,1 1-1,1 0 1,-1 0-1,1 1 1,1 1-1,-16 19 1,25-28 50,-1-1 1,1 1-1,0 0 1,0 0-1,0 0 1,0 0-1,0 0 1,0 0-1,1 1 1,-1-1-1,1 0 1,-1 5 0,1-7 26,0 1 0,0 0 0,0 0 0,1 0 1,-1 0-1,0 0 0,1 0 0,-1 0 0,0-1 1,1 1-1,-1 0 0,1 0 0,0 0 0,-1-1 1,1 1-1,0 0 0,-1-1 0,1 1 0,0-1 1,0 1-1,-1-1 0,1 1 0,0-1 0,0 1 1,0-1-1,0 0 0,-1 0 0,1 1 1,0-1-1,0 0 0,0 0 0,0 0 0,1 0 1,10 1 26,-1-2 1,1 1 0,-1-1 0,1-1 0,-1 0 0,18-6 0,10-1 6,27-6 69,-1-2-1,91-36 1,-155 53-92,18-9 159,-19 8-170,1 1 1,0 0-1,-1-1 0,1 1 0,0-1 0,-1 1 0,1-1 1,-1 1-1,1-1 0,-1 1 0,1-1 0,-1 0 1,1 1-1,-1-1 0,1 0 0,-1 1 0,0-1 1,0 0-1,1 1 0,-1-2 0,0 2-4,0 0 1,0 0-1,0-1 0,0 1 0,0 0 0,0 0 0,0 0 1,0 0-1,0 0 0,0-1 0,-1 1 0,1 0 1,0 0-1,0 0 0,0 0 0,0 0 0,0 0 0,0 0 1,0 0-1,-1-1 0,1 1 0,0 0 0,0 0 0,0 0 1,0 0-1,0 0 0,-1 0 0,1 0 0,0 0 1,0 0-1,0 0 0,0 0 0,0 0 0,-1 0 0,1 0 1,0 0-1,0 0 0,-11 2-47,-10 6-130,18-7 138,-20 9-43,0 0 0,-24 16-1,37-20 117,0 2 0,0-1 0,0 1-1,1 1 1,0-1 0,-9 14 0,16-20-24,0 0 1,0 1 0,1-1 0,-1 1 0,1-1 0,0 1 0,0 0 0,0-1 0,0 1 0,0 0 0,1 0 0,-1 0 0,1 0 0,0 4 0,0-5-3,0 0 1,1-1 0,-1 1 0,1 0 0,0 0-1,-1-1 1,1 1 0,0-1 0,0 1 0,0-1-1,0 1 1,0-1 0,0 1 0,0-1 0,1 0-1,-1 0 1,0 1 0,1-1 0,-1 0 0,1 0-1,-1-1 1,1 1 0,0 0 0,2 1 0,5 0-19,0 1 0,0-1 1,0-1-1,0 1 0,1-1 1,-1-1-1,17-1 0,66-12 178,59-30 61,-105 28-183,72-14-1,-114 28-70,-1 0 0,1 1 0,-1 0 0,1 0-1,-1 0 1,4 0 0,-6 1 16,-1-1 0,1 0 1,-1 0-1,1 0 0,-1 0 0,1 0 0,-1 1 1,0-1-1,1 0 0,-1 0 0,1 1 0,-1-1 0,0 0 1,1 1-1,-1-1 0,0 0 0,1 1 0,-1-1 1,0 0-1,1 2 0,-1-1 9,0-1-1,0 1 1,0 0-1,0 0 1,0 0 0,0 0-1,0 0 1,0-1-1,0 1 1,0 0 0,0 0-1,-1 0 1,1 0-1,0-1 1,-1 1 0,0 1-1,-5 10-90,-17 21-1,-3 6-402,18-26-267,2-1 1,0 1-1,0 0 0,1 0 1,1 1-1,0-1 0,-2 21 1,4 8-1496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7:51.4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4 1312,'0'-3'2901,"0"5"-2859,-1 0 1,1 0-1,-1 0 0,0 0 0,1 0 0,-1-1 0,0 1 1,0 0-1,0 0 0,-1-1 0,1 1 0,-2 2 1,0-1 386,0 0 0,0 0 0,0 0-1,-7 4 1,4-5 1264,12-3-1434,55-4 1096,-41 6-1138,-18 0-177,1-1 1,-1 0-1,1 0 0,-1 0 0,1-1 0,-1 1 1,4-1-1,-5 1-38,-1-1 0,1 1 0,0 0 0,0 0 0,-1-1 0,1 1 0,0 0 0,0-1 0,-1 1 0,1 0 0,0-1 0,-1 1 0,1-1 0,-1 1 0,2-2 0,-2 1 227,6 7-32,-4-2-138,0 1 1,0-1-1,-1 0 0,1 1 0,-1-1 0,0 1 0,0-1 0,0 1 0,-1 6 0,0 8 63,-3 20-1,0 8 91,-5 109-276,8-144 32,-1-9 56,1 0-1,0 0 0,0-1 0,0 1 0,1 0 1,-1 0-1,1 0 0,-1 0 0,1 0 0,2 3 1,9 23 13,-11-28 102,-1 0-137,0 0 1,0-1 0,0 1 0,1 0 0,-1-1-1,0 1 1,1 0 0,-1-1 0,0 1 0,1-1-1,-1 1 1,1-1 0,-1 1 0,1-1 0,-1 1-1,1-1 1,0 1 0,-1-1 0,1 1 0,-1-1-1,1 0 1,0 1 0,-1-1 0,1 0-1,0 0 1,-1 0 0,1 1 0,1-1 0,21 2 396,-19-2-324,0-1 0,-1 1 0,1-1 0,0 0 0,-1 0 0,1 0 0,-1-1 0,1 1 0,-1-1 0,0 0 1,1 0-1,-1 0 0,0 0 0,0-1 0,-1 1 0,4-4 0,5-6-46,-1 0 0,13-22-1,-19 29-30,7-16 215,0 1 0,-2-1 1,13-41-1,-20 55-213,12-50-99,-5 19 182,-6 22-197,6-15 261,-8 30-160,-1-1 0,1 0 0,0 1-1,0-1 1,1 1 0,-1-1 0,0 1-1,0-1 1,1 1 0,-1 0 0,1 0-1,-1 0 1,1 0 0,3-2 0,5 0-42,1 0 1,-1 1 0,1 0-1,0 1 1,-1 0 0,1 0-1,17 3 1,-6-2 131,-7 1-28,26 4-1,-27-3-126,23 1 1,-36-3 77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06.7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88 1 992,'0'0'-407,"0"1"585,1-1 0,-1 1 1,0 0-1,0-1 0,0 1 0,0 0 1,0-1-1,0 1 0,0 0 0,0-1 1,0 1-1,0 0 0,0-1 1,0 1-1,0 0 0,0-1 0,-1 1 1,1 0-1,0-1 0,-1 1 0,1 0 1,0-1-1,-1 1 0,1-1 0,-1 1 1,1-1-1,0 1 0,-2 0 0,-7 5 197,-1 0-249,1 1 0,-15 12-1,-1 0 1043,24-19-1018,0 3-63,1-2-82,-1 0 1,1-1-1,0 1 1,-1 0-1,1 0 0,-1-1 1,1 1-1,0 0 1,0 0-1,-1 0 1,1-1-1,0 1 1,0 0-1,0 0 1,0 0-1,0 0 1,0 0-1,0-1 1,0 1-1,1 0 0,-1 0 1,0 0-1,0-1 1,1 1-1,-1 0 1,0 0-1,1 0 1,2 2 32,0-1 0,-1 1 1,1-1-1,0 0 1,0 0-1,0-1 0,0 1 1,0 0-1,7 1 0,4 3 5,37 13-464,-44-17 526,0 0-1,1 0 1,-1 0 0,0-1-1,1-1 1,-1 1-1,1-1 1,9-1 0,2 0-98,15-7 537,-17-2-330,-16 8-207,0 0-1,0-1 1,-1 1 0,1 0 0,-1 0 0,1-5 0,-5 4 180,-1-1 1,0 1 0,0 1 0,-10-5-1,-29-9 757,40 15-1135,-1-1 0,0 0 1,0 0-1,1-1 0,-1 1 0,1-1 0,-1 0 0,1 0 0,-6-6 0,9 8 32,0-1-236,-1 0 1,0 1-1,0-1 0,0 0 0,0 1 0,0 0 1,0-1-1,-4-1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09.4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15 640,'4'0'2821,"9"-3"694,-10 4-3359,2 0 780,5-9-263,-10 8-664,1-1 0,0 0-1,-1 1 1,1 0 0,-1-1 0,1 1 0,0-1-1,0 1 1,-1 0 0,1 0 0,0-1 0,0 1 0,-1 0-1,1 0 1,0 0 0,0 0 0,0 0 0,-1 0-1,1 0 1,0 0 0,0 0 0,0 0 0,0 1-1,2-1 5,44 0-205,-23-1-194,-20 1 390,1 0 0,-1-1 0,0 2 0,1-1 0,5 1-1,-2 1 59,0-1-1,1 0 1,14 0-1,15 2-24,-37-4-39,-1 1 0,0 0-1,0 0 1,0 0 0,1 0 0,-1 0 0,0 0-1,0 0 1,0 0 0,1 0 0,-1 0 0,0 0 0,0 0-1,0 1 1,1-1 0,-1 0 0,0 0 0,0 0-1,0 0 1,0 0 0,1 0 0,-1 0 0,0 0-1,0 1 1,0-1 0,0 0 0,0 0 0,1 0-1,-1 0 1,0 1 0,0-1 0,0 0 0,0 0-1,0 0 1,0 0 0,0 1 0,0-1 0,0 0-1,0 0 1,0 0 0,0 1 0,0-1 0,0 0-1,0 0 1,0 1 0,-9 7 31,-18 5-208,9-7 99,1 2 0,-26 14 0,23-10 61,12-8-20,1 0 0,0 0 0,-11 10-1,16-12-19,-6 5-44,0 0 0,-12 7 0,20-13 210,-1 2-41,1 0 0,-1 0 0,1 0 0,0 0 0,0 0 0,1 5-1,0-1-185,-1-5 67,-1-2 102,0 0-1,1 0 0,-1 0 1,1 0-1,-1 1 1,0-1-1,1 0 1,-1 1-1,1-1 1,-1 0-1,1 1 1,-1-1-1,1 1 1,-1-1-1,1 1 0,-1-1 1,1 1-1,-1 0 1,1-1-36,0 0 0,0 0 1,0 1-1,0-1 0,0 0 1,-1 0-1,1 0 0,0 1 1,0-1-1,0 0 0,0 0 1,0 0-1,0 1 0,0-1 1,0 0-1,0 0 0,0 1 1,0-1-1,0 0 0,0 0 1,1 0-1,-1 1 0,0-1 1,0 0-1,0 0 0,0 0 0,0 0 1,0 1-1,0-1 0,1 0 1,-1 0-1,0 0 0,0 0 1,0 1-1,0-1 0,1 0 1,-1 0-1,0 0 0,0 0 1,0 0-1,0 0 0,1 0 1,-1 0-1,0 1 0,0-1 1,1 0-1,-1 0 0,0 0 1,0 0-1,0 0 0,1 0 1,-1 0-1,0 0 0,0 0 0,0-1 1,1 1-1,-1 0 0,0 0 1,0 0-1,1 0 0,26-1-204,39-7-1,-39 3-1555,42 0 0,-44 5 387,2 0-1077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11.8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1 1728,'-6'0'9221,"8"7"-10042,0-3 846,0 0 0,-1-1-1,0 1 1,0 0 0,0 0 0,0 0 0,0 0 0,0 7 0,-2 38 8,0-20 19,0 91 66,2 141-129,9-147-134,1 13 812,-16-90-661,5-36-49,0-1 0,0 0 0,0 1 0,0-1 0,0 0 0,0 1 0,0-1 0,0 0 0,0 0 0,0 1 0,0-1 0,-1 0 0,1 1 0,0-1 0,0 0 0,0 0 0,0 1 0,-1-1 0,1 0 0,0 0 0,0 1 0,0-1 0,-1 0 0,1 0 0,0 0 0,0 1 0,-1-1 0,1 0 0,0 0 1,0 0-1,-1 0 0,1 0 0,0 0 0,-1 0 0,1 1 0,0-1 0,0 0 0,-1 0 0,1 0 0,0 0 0,-1 0 0,1 0 0,0 0 0,-1 0 0,1-1 0,-1 1 0,-13-5-2154,13 4 1726,-8-2-2873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12.6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68 1408,'0'0'14,"0"0"-1,0 0 1,0 0 0,0 0 0,0 0-1,0 0 1,0 0 0,0 0-1,0 0 1,0 0 0,0 0 0,0 0-1,0 0 1,1 0 0,-1 0-1,0 0 1,0 0 0,0 0 0,0 0-1,0 0 1,0 0 0,0 0-1,0 0 1,0 0 0,0 0 0,0 0-1,0 0 1,0 0 0,0-1-1,0 1 1,0 0 0,0 0 0,0 0-1,0 0 1,0 0 0,0 0-1,0 0 1,0 0 0,0 0 0,0 0-1,0 0 1,0 0 0,0 0-1,0 0 1,0 0 0,0-1 0,0 1-1,0 0 1,0 0 0,0 0-1,0 0 1,0 0 0,0 0 0,0 0-1,0 0 1,0 0 0,0 0-1,-1 0 1,1 0 0,0 0 0,0 0-1,0 0 1,0 0 0,0 0-1,8-6 1041,4-4 2067,11 6 53,-3 1-2265,0 1 0,1 2 0,38 2 0,3 1-151,-15-5-5,62-11 0,-21 1-696,-22 6-45,58-6-3165,-86 11-1093,-20 1 2428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9:43.1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93 992,'0'-27'352,"-5"19"-256,10-11-32,-1 13-32,-4-10-32,4 0-160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15.0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409 39 1568,'0'-23'2240,"1"20"-1877,-1 2-243,0 1 0,0 0 0,0-1 1,0 1-1,0 0 0,1-1 0,-1 1 0,0 0 0,0-1 0,0 1 0,0 0 0,0-1 0,0 1 0,0 0 0,0-1 0,-1 1 0,1 0 0,0-1 0,-2-3 1561,1 4-1561,1 0 0,0 0 0,-1 0 0,1-1 0,0 1 0,-1 0 0,1 0 0,0 1-51,1-1-1,0 1 1,0 0-1,-1 0 1,1-1-1,0 1 1,-1 0-1,1 0 1,-1 0-1,1 0 1,0 2-1,-1-3-15,2 6 107,0 0 0,0 1-1,0-1 1,-1 1 0,0-1 0,-1 1 0,1-1 0,-1 1 0,0 0 0,-1-1 0,0 1 0,-2 10 0,-2 0 43,0 0 0,-1 0-1,-12 25 1,11-29-322,-1 1 1,-1-2-1,0 1 0,0-1 0,-2 0 0,1-1 1,-1-1-1,-1 1 0,0-2 0,-26 17 0,15-13-594,0-1 1,0-1-1,-1-2 0,-1 0 0,-44 9 0,7-8-2913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15.8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101 39 2304,'8'-38'4826,"-9"38"-4734,0 0 0,1 0-1,-1 0 1,1 0 0,-1 0 0,0 0-1,1 0 1,-1 0 0,1 0-1,-1 0 1,0 0 0,1 1-1,-1-1 1,1 0 0,-1 0-1,1 1 1,-1-1 0,0 0-1,1 1 1,-1 0 0,-3 4 81,1 0 1,0 0-1,0 1 0,0 0 1,1-1-1,0 1 1,-3 9-1,-8 24 157,8-29-133,1 0 0,-3 17 0,-3 5 17,3-5-146,1-1 0,1 0-1,-2 40 1,5-53-115,-2 231 738,5-145-640,-1-72-1108,0-12-2478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16.3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4 198 2912,'-1'-2'97,"1"-1"0,-1 1 0,1 0 0,-1-1-1,1 1 1,0-1 0,0 1 0,0-1 0,0 1 0,0 0 0,0-1 0,1 1 0,-1-1 0,1 1 0,0 0-1,0-1 1,0 1 0,1-3 0,5-8 592,14-22 0,-17 29-212,-3 4-363,1-1 0,0 1-1,0 0 1,0 0 0,0 0 0,0 0 0,0 0 0,1 1 0,-1-1-1,1 0 1,-1 1 0,1 0 0,-1 0 0,1 0 0,0 0 0,0 0-1,-1 0 1,1 1 0,0-1 0,0 1 0,0 0 0,0 0 0,0 0-1,5 0 1,5 3 114,0 0-1,1 0 0,-1 1 0,14 7 0,7 1 457,-16-8-425,1 0-1,-1-1 1,0 0-1,1-2 1,23-1-1,91-12 586,-83 6-652,33-4-45,101-25-1,-84 7-84,-35 6-3782,-49 18 1661,-6 8-2218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16.9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24 3328,'0'0'20,"0"0"1,0 0-1,0 0 1,0 0-1,-1 0 1,1 0-1,0 0 0,0 0 1,0 0-1,0 0 1,0 0-1,0 0 1,0 0-1,0 0 1,0 0-1,0 0 0,-1 0 1,1 0-1,0 0 1,0 0-1,0 0 1,0 0-1,0 0 1,0 0-1,0 0 0,0 0 1,0 0-1,0 0 1,0 0-1,0 0 1,0 0-1,-1 1 1,1-1-1,0 0 0,0 0 1,0 0-1,0 0 1,0 0-1,0 0 1,0 0-1,0 0 0,0 0 1,0 0-1,0 1 1,0-1-1,0 0 1,0 0-1,0 0 1,0 0-1,0 0 0,0 0 1,0 0-1,0 0 1,0 0-1,0 0 1,0 1-1,0-1 1,1 0-1,-1 0 0,0 0 1,0 0-1,2 5 1043,15-9 180,30-1 1024,-20 2-1591,40 1 1,-6 0-382,33-3 56,52-5-1833,-144 9 1241,-1 1 0,1 0 1,-1 0-1,1 0 0,0 0 0,-1 1 0,1-1 1,-1 0-1,1 0 0,-1 1 0,1-1 0,1 2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17.3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46 4064,'3'-3'404,"0"1"-1,1-1 1,-1 1 0,0 0 0,1 0 0,6-3-1,4 0 80,-1 0-1,1 1 0,0 0 0,0 1 0,1 1 0,-1 0 0,0 1 0,1 0 0,24 3 0,0 3-759,1 2 0,46 14 0,-73-17-289,0 0 1,13 7 0,-4 0-1803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18.3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8 150 3904,'-8'-4'1876,"13"-2"505,4-3-1684,-1 0-217,0-1 0,1 2 0,17-14 0,-11 11-328,1 1 0,1 1 0,0 0 0,0 1 0,0 1 0,1 1 0,0 1 0,0 0 0,1 1 0,-1 1 0,33-2 0,-47 5-182,1 1 0,-1-1-1,1 1 1,0-1 0,-1 1-1,0 1 1,1-1 0,-1 1-1,0-1 1,1 1 0,-1 0-1,0 1 1,-1-1-1,1 1 1,0 0 0,-1-1-1,1 2 1,-1-1 0,0 0-1,3 5 1,-2-3 42,0 1 0,-1 1 0,0-1 0,0 0 1,0 1-1,-1 0 0,0-1 0,-1 1 0,1 0 0,-1 0 0,0 0 0,-1 11 0,0-3-13,0 0 1,-1 0-1,-1 0 0,-1 0 0,0 0 0,-1 0 0,0-1 0,-1 1 0,-1-1 0,0-1 1,-1 1-1,0-1 0,-1 0 0,-1-1 0,0 1 0,-1-2 0,-17 18 0,-5-1 387,0-1 0,-50 30 0,82-57-379,0 0 0,-1 0 1,1 0-1,0 0 0,0 0 1,0 0-1,0 0 1,0 0-1,-1 1 0,1-1 1,0 0-1,0 0 0,0 0 1,0 0-1,0 0 0,0 0 1,0 0-1,-1 0 0,1 0 1,0 1-1,0-1 1,0 0-1,0 0 0,0 0 1,0 0-1,0 0 0,0 0 1,0 1-1,0-1 0,0 0 1,0 0-1,0 0 1,0 0-1,0 0 0,0 1 1,0-1-1,0 0 0,0 0 1,0 0-1,0 0 0,0 0 1,0 1-1,0-1 1,0 0-1,0 0 0,0 0 1,0 0-1,0 0 0,0 0 1,0 1-1,11 2 377,27-1 343,-21-1-373,104 10-605,-115-10-490,0-1 1,1 1-1,-1-2 1,9 0-1,12-6-6521,-16 2 5006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18.7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5 6400,'2'-4'3103,"-2"4"-3050,12 1 820,13 6-241,-22-5-505,0 0 1,0 1-1,0-1 1,-1 1-1,1 0 0,-1 0 1,1 0-1,-1 0 1,0 0-1,0 1 1,-1-1-1,1 1 0,-1-1 1,3 7-1,-1 1-39,0 0-1,-1 1 1,1 17-1,-1 147-205,-3-97-4542,17-87-1729,-3-9 5034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19.1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113 0 5728,'0'6'461,"-1"-1"0,0 1 1,0-1-1,0 1 0,-4 7 1,-3 18-505,-8 119 2497,4-19-2231,10-113-271,-14 76 431,12-77-623,-1 0 1,-1-1-1,-11 24 0,14-33-363,3-6 401,0 0 0,0 0 0,0 0 0,-1 0 0,1 0 0,0-1 0,-1 1 0,1 0 0,0 0 0,-1-1 0,1 1 0,-1 0 0,0 0 0,1-1 0,-1 1 0,1-1 0,-1 1 0,0 0 0,0-1 0,1 1 0,-1-1 0,0 0 0,0 1 0,0-1 0,-1 1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19.6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5 221 3328,'-1'-1'340,"0"-1"0,1 1 0,-1-1 0,1 1 1,-1-1-1,1 0 0,0 1 0,0-1 0,-1 1 0,1-1 0,0 0 0,0 1 1,1-1-1,-1 0 0,0 1 0,1-1 0,-1 1 0,1-1 0,-1 1 0,1-1 1,-1 1-1,3-3 0,1-3 43,1 0-1,0 1 1,7-9 0,-5 9-196,3-5 55,0 2-1,1 0 1,1 0-1,0 1 1,0 0-1,17-7 1,-22 11-162,7-3 77,1 0 0,0 1 1,0 1-1,1 1 1,0 0-1,17-2 1,98-4 737,-111 9-759,18 0 257,127-9 1683,-147 10-2152,-15 1-218,0-1 1,0 0 0,-1 0 0,1 0 0,0 0-1,0 0 1,-1 0 0,1-1 0,0 1 0,-1-1-1,1 0 1,0 0 0,-1 0 0,5-3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20.3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1 201 5152,'0'-1'178,"0"0"-1,0 0 1,0 0 0,0 0-1,1 0 1,-1 0 0,1 0-1,-1 0 1,0 0 0,1 0-1,0 0 1,-1 0 0,1 0-1,0 0 1,-1 0 0,1 1-1,1-2 1,1-1 72,0 1 0,0 0 0,0 0 0,0 0 1,4-1-1,7-2 635,25-7 1,-37 11-727,63-13 1439,72-7-1,70 2 126,-107 12-1505,-61 3-125,389-45-21,-419 47-237,79-16-1121,-30 3-3988,-49 13 2821,-8 12-1835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9:43.5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182 17 2976,'0'-1'82,"-1"0"0,0 0 0,1 0 1,-1 0-1,0 0 0,0 0 0,0 0 0,0 0 1,0 0-1,0 0 0,0 1 0,0-1 0,0 0 1,0 1-1,0-1 0,0 1 0,0-1 0,0 1 1,-1 0-1,1-1 0,0 1 0,0 0 0,-1 0 1,1 0-1,0 0 0,0 0 0,-1 0 0,1 0 1,0 0-1,-2 1 0,-1 0 46,0-1 0,0 1 0,0 0 0,0 0 1,1 1-1,-1-1 0,0 1 0,1 0 0,-5 2 0,-7 8 179,3-4-273,1 1 1,0 0 0,1 0-1,0 1 1,1 1 0,-16 21-1,25-31-15,-1-1-1,1 1 0,-1 0 0,1-1 0,0 1 0,0 0 0,0-1 0,-1 1 0,1 0 0,0-1 1,0 1-1,0 0 0,0 0 0,0-1 0,0 1 0,0 0 0,0-1 0,0 1 0,1 0 0,-1 0 1,0-1-1,0 1 0,1 0 0,-1-1 0,0 1 0,1-1 0,-1 1 0,0 0 0,1-1 1,-1 1-1,1-1 0,-1 1 0,1-1 0,0 1 0,-1-1 0,1 0 0,-1 1 0,1-1 0,0 0 1,-1 1-1,1-1 0,0 0 0,1 1 0,4 1 274,0 0 0,1-1 0,11 2 0,-11-2-182,13 2 173,24 7 1,-37-8-237,1 1 0,-1 0 0,0 1 0,0-1 0,0 1 0,7 6 0,-2-1-276,26 19 572,-35-25-568,0 0-1,0 0 1,0 0 0,-1 1-1,1-1 1,-1 1-1,1-1 1,1 5-1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21.1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171 22 2816,'-1'-4'6415,"-6"6"-4521,-11 13-1297,12-10-431,0 0 0,0 1 0,1 0-1,0 0 1,-8 11 0,2 0 350,-10 22 0,8-11-467,1 1-1,2 0 1,1 1 0,1 0-1,1 1 1,2-1 0,-2 53-1,7-73-55,1 0-1,0 0 0,0 0 1,1-1-1,0 1 0,1-1 1,4 10-1,-5-15 59,0 0 0,-1 0 0,2 0 0,-1 0 0,0-1 1,1 1-1,-1-1 0,1 0 0,0 1 0,0-1 0,0-1 0,1 1 0,-1 0 0,1-1 1,-1 0-1,1 0 0,8 4 0,-9-6-19,1 1 0,-1-1-1,1 0 1,-1 0 0,0 0 0,1 0 0,-1 0 0,1-1-1,-1 0 1,1 1 0,5-4 0,1 0-5,-1 0 1,15-9-1,12-11 105,-27 16-266,2 1-1,19-11 0,-29 18 129,0 0 1,-1-1-1,1 1 0,0 0 1,0 0-1,-1 0 1,1 0-1,0 0 0,-1 0 1,1 0-1,0 0 1,-1 0-1,1 0 0,0 1 1,-1-1-1,1 0 0,0 0 1,-1 1-1,1-1 1,0 0-1,-1 1 0,1-1 1,-1 0-1,1 1 1,-1-1-1,1 1 0,-1-1 1,1 1-1,0 0 0,14 22-119,-6-8 8,-5-11 116,-1 0 1,2 0-1,-1 0 0,0 0 1,1-1-1,0 0 0,0 0 0,0 0 1,0 0-1,0-1 0,1 0 0,-1 0 1,0 0-1,1-1 0,0 0 0,-1 0 1,1 0-1,7-1 0,-5 0 120,1 0 0,-1-1 0,0 0 0,0-1 0,1 1 0,-1-2 0,0 1 0,0-1 0,-1 0 0,1-1 0,12-7 0,-9 3 39,-1-1 0,0 0 0,0 0 0,-1-1 0,0 0 0,-1-1 0,0 0 0,-1 0 0,10-21 1,0-4 98,21-74 0,-36 104-273,9-29-135,7-43 1,-16 67-127,-1 1 0,0-1 0,-1 1 0,0-1 0,-1 1 0,0-1 0,0 1 0,-6-20 0,6 26-36,-1 1 0,1 0 0,-1 0 0,0 0 0,0 0 0,0 1-1,-1-1 1,1 1 0,0-1 0,-1 1 0,0 0 0,1-1 0,-1 1 0,0 1 0,0-1 0,0 0 0,-1 1 0,1 0 0,0-1 0,0 1 0,-1 0 0,1 1 0,-1-1-1,1 1 1,-1-1 0,1 1 0,-1 0 0,1 1 0,-7 0 0,-23 8-3084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25.9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176 117 4064,'-2'-4'162,"0"0"0,1 0 0,-1-1 0,1 1 0,-1 0 0,1-1 0,0 1 0,1 0 0,-1-1 0,1 1 0,0-1 0,1-4 0,-7-20 2884,6 25-2726,-11 62-8,-7 91-1,-3 21 1162,18-155-951,-2 28 1,-5-67-502,-10-89 355,16 87-16,3 21-280,-2-10 33,0 12-131,0 10-55,-9 26-233,-3 7 848,-14 58 0,30-91-511,4-8-27,7-10-17,-5 1 22,0 0 0,-1-1 0,-1 0 0,1 1 0,-2-2 0,1 1 0,3-19 0,-1 8-23,66-227-39,-72 245 95,2-5 139,0-1 1,1 0-1,0 1 1,10-17-1,-13 41 102,-13 93-1478,12-120 198,-1 1 0,0 0-1,-3-15 1,-3-4-176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29.8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2 3328,'-3'2'2200,"5"-1"-2140,0 0-1,-1 0 1,1 0-1,-1 0 0,0 0 1,1 1-1,-1-1 1,0 0-1,2 4 0,5 10-137,-1 0-1,-1 1 0,6 24 0,-2-9 32,6 23 183,-2 0 1,-3 0-1,-2 1 1,4 96-1,-16 89 2179,-2-287-1212,0 16-953,2 0-33,-37-406-442,33 345 251,6 248 330,-7-241 385,-10-74-221,14 141-84,4 18-332,0 0-1,0 0 1,0 0 0,0 1 0,0-1-1,0 0 1,0 0 0,0 0-1,0 0 1,0 0 0,0 0 0,0 0-1,0 0 1,0 0 0,0 0 0,0 0-1,0 1 1,-1-1 0,1 0-1,0 0 1,0 0 0,0 0 0,0 0-1,0 0 1,0 0 0,0 0 0,0 0-1,0 0 1,0 0 0,-1 0-1,1 0 1,0 0 0,0 0 0,0 0-1,0 0 1,0 0 0,0 0-1,0 0 1,0 0 0,0 0 0,-1 0-1,1 0 1,0 0 0,0 0 0,0 0-1,0 0 1,0 0 0,0 0-1,0 0 1,0 0 0,0 0 0,0-1-1,-1 11-4,0-1-1,1 1 1,1 0-1,2 14 0,-1-6-6,19 121-470,-15-112 292,1-1 0,1 0 1,13 29-1,-17-47-50,1 1 0,7 11 0,-10-18 127,0 1-1,0-1 1,0 0 0,0 0-1,0 0 1,1 0-1,-1 0 1,1 0-1,-1 0 1,1-1-1,3 2 1,-5-3 45,-1 0 0,1 1 0,-1-1 0,1 0 0,0 0 0,-1 0 1,1 0-1,0 0 0,-1 0 0,1 0 0,0 0 0,-1 0 0,1 0 0,0 0 0,-1-1 1,1 1-1,-1 0 0,1 0 0,0 0 0,-1-1 0,1 1 0,-1-1 0,1 1 0,0-1 1,1-1-54,-1 1 1,0-1 0,0 1 0,0-1-1,0 1 1,0-1 0,0 0 0,1-3-1,0-4-333,0 1 0,2-17 0,-4 24 391,9-67-2427,-5 33 1473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30.1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160 238 64,'18'46'32,"-10"-24"-32</inkml:trace>
  <inkml:trace contextRef="#ctx0" brushRef="#br0" timeOffset="1">208 375 2912,'-138'-183'7989,"120"160"-7335,8 11-161,-12-20 0,19 27-503,0 0 0,1 0-1,0 0 1,0 0-1,0-1 1,1 1-1,0-1 1,-1-5 0,1-47-1650,1 45 233,0 42 962,6 95-54,-3-91 584,-1-9-204,2-1 0,8 28-1,-10-41-311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28.6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152 175 2400,'-21'6'365,"13"-3"334,0-1 0,-1 0 1,1-1-1,-15 1 0,8 1-416,5-1-284,14-4-260,5-2 292,0 0 0,-1 0 0,0-1 0,15-10-1,8-6 88,6 1 80,1 1-1,1 2 1,49-14 0,-20 12 12,81-12 0,-146 30-192,13-1 160,-11 2-114,-8 4-84,-98 54 177,-23 17-250,-24 37 808,-45 31 1173,183-136-1830,4-3-206,12-10 206,8-7-9,1 1 0,1 0 1,21-12-1,12-10 1460,-30 21-1185,17-12-275,-33 22-32,-1 1 1,1-1-1,0 0 0,-1 0 0,1 0 1,-1 0-1,0 0 0,3-5 0,-1-5 46,-4 11-56,0 1-1,1-1 1,-1 1 0,0-1-1,1 1 1,0-1-1,-1 1 1,1 0-1,0-1 1,0 1-1,0 0 1,0-1-1,1 0 1,4-2-94,-1-1 1,1 2-1,0-1 1,0 1-1,1 0 1,6-3-1,-10 5 64,78-36-52,-22 15 256,53-18-2895,-80 35 18,-30 5 2478,0 0 0,0 0 0,0 0 0,0 0 0,0 1 0,0-1 0,0 0 0,0 1-1,0 0 1,0-1 0,0 1 0,3 2 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31.1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359 212 1248,'-5'-1'99,"2"0"-38,-1 1 1,1-1-1,-1 1 1,0-1-1,1 1 1,-1 0 0,1 0-1,-1 1 1,1-1-1,-1 1 1,-4 1-1,-112 32 1657,108-31-1520,4-2-128,1 0 1,-1 1-1,1 1 0,-1-1 1,1 1-1,0 1 1,0-1-1,-8 6 1,-67 47 510,75-51-360,-5 5 996,18-13-901,24-15 27,-1-2 0,46-41 1,-9 7-115,145-97-4426,-148 110 1925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35.7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80 90 736,'-7'4'6864,"11"-3"-6762,0 0-1,0 0 1,0 0 0,1-1 0,-1 1 0,0-1 0,0 0 0,0 0-1,1-1 1,5-1 0,9-2-130,19-7 1,-6 1 124,225-55 26,-253 64-157,-2 0 21,1 0 0,-1 0-1,1 1 1,0-1-1,-1 1 1,1 0-1,0 0 1,-1 0 0,1 0-1,3 1 1,5 3 45,-9-3-41,-1 0 1,1 0-1,-1 1 1,0-1 0,0 0-1,1 0 1,-1 1-1,0-1 1,0 0-1,0 1 1,0-1-1,0 1 1,-1-1 0,1 1-1,0 0 1,-1-1-1,1 1 1,-1 0-1,0 0 1,0-1 0,1 1-1,-1 0 1,0 0-1,-1 2 1,0 4-69,0 0 0,-1-1 1,0 1-1,-4 9 0,0 3 10,2-8 88,-1-1-1,0 1 0,-1-1 0,0 0 0,0 0 0,-1-1 1,-16 19-1,4-8 42,-1-2-1,-34 28 1,24-27-78,0-2 0,-2 0 0,-42 16 0,29-13 80,0-1 5,14-7 38,-39 23 0,70-36-103,-1 0 0,1 0 1,0 0-1,-1 1 0,1-1 1,0 0-1,-1 0 0,1 0 1,0 1-1,-1-1 0,1 0 1,0 0-1,0 1 0,-1-1 1,1 0-1,0 0 0,0 1 1,-1-1-1,1 0 0,0 1 1,0-1-1,0 0 0,0 1 1,0-1-1,-1 1 0,10 0 256,18-5 230,-25 4-467,121-21 65,131-5 0,-200 21-299,17-1-1663,-54 6 466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36.1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15 3072,'-8'0'1120,"3"0"-64,13-3-704,1-1-192,4 0 1280,8 0-832,6 4 64,6 0-448,15 4 0,8 4-128,-13-8-704,9 3 352,4-3-1824,5-7 1152,20-1-1984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38.3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2 111 2400,'-1'-2'54,"1"1"1,0 0-1,-1-1 0,1 1 1,0 0-1,0-1 0,0 1 0,0 0 1,0 0-1,1-1 0,-1 1 1,0 0-1,0-1 0,1 1 1,-1 0-1,1 0 0,-1 0 1,1-1-1,0 1 0,-1 0 1,1 0-1,0 0 0,0 0 0,0 0 1,0 0-1,0 0 0,1-1 1,9-10 141,2-8 667,-12 16-649,1 1 0,0 0 1,0 0-1,0 0 0,0 0 1,4-4-1,1 0 138,-7 6-297,1 0 0,-1 1-1,1-1 1,0 0 0,-1 1 0,1-1 0,0 1-1,-1-1 1,1 1 0,0-1 0,0 1 0,0-1-1,-1 1 1,1 0 0,0-1 0,0 1 0,1 0-1,0-1-11,0 1-1,0 0 1,0-1-1,-1 1 1,1 0-1,0 0 1,0 0-1,0 0 0,0 1 1,0-1-1,-1 0 1,1 1-1,0-1 1,0 1-1,-1 0 1,1-1-1,0 1 0,-1 0 1,1 0-1,-1 0 1,1 0-1,-1 1 1,1-1-1,-1 0 1,0 1-1,0-1 0,2 3 1,0 0-34,-1 0 0,0 0 0,0 1 1,0-1-1,0 1 0,-1-1 0,0 1 0,0-1 0,1 10 0,10 112 823,-9-85-769,2 0 0,2 0-1,16 52 1,-10-46-3391,-8-41 1776,3-8-709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38.7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465 1 4064,'-38'5'1504,"25"3"-1184,-17 6-64,8-3-128,-9 5-128,-2 6-224,-7 5 128,-3 8 736,-3 20-320,-11 5-64,1 9-160,0-4-2624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9:44.4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141 794 6240,'-1'-5'229,"0"-61"2229,1 58-2311,1-1 1,0 1 0,1 0 0,0 0-1,6-16 1,1-7-4,-35 112-373,-38 46 666,55-114-268,0 0 1,-1 0-1,-18 17 0,28-29-156,-1 0 0,1 0 1,-1-1-1,1 1 0,-1-1 0,0 1 0,0 0 0,1-1 0,-1 1 0,0-1 0,0 0 0,0 1 0,1-1 0,-2 1 0,1-1-8,1 0-1,0 0 0,0-1 0,-1 1 0,1 0 0,0 0 0,0 0 1,0 0-1,0 0 0,-1-1 0,1 1 0,0 0 0,0 0 0,0 0 0,0 0 1,0-1-1,-1 1 0,1 0 0,0 0 0,0 0 0,0-1 0,0 1 1,0 0-1,0 0 0,0-1 0,0 1 0,0 0 0,0 0 0,0-1 0,0 1 1,0 0-1,0 0 0,0-1 0,0-3 15,1 0-1,0 0 1,0 0-1,0 0 1,2-5-1,19-43 167,3 1 0,43-65 0,-55 95-117,1 0 201,17-37 0,-27 49-268,0 1 0,-2-1 0,1 0-1,-1 0 1,0-1 0,-1 1 0,1-18 0,-1-19 200,1 22 147,-5-44-1,-2 25 25,-24-150 531,24 168-823,4 17-172,0-1 0,-1 1-1,0 0 1,-1 0 0,0 0 0,-6-11 0,9 18 7,1 3-24,3 7-141,8 13-58,-5-7 104,0 0 1,-1 1 0,-1 0 0,0 0 0,2 20 0,4 10-322,-4-14-236,-5-20-38,1 0 0,6 16 0,0-8-315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41.1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112 1 1728,'-1'0'111,"-1"0"1,1 0-1,-1 0 1,1 0-1,-1 1 1,1-1-1,-1 0 1,1 1-1,0-1 1,-1 1-1,1 0 1,0-1-1,-1 1 0,1 0 1,0 0-1,0 0 1,0 0-1,0 0 1,0 0-1,0 0 1,0 0-1,0 0 1,0 1-1,0-1 1,1 0-1,-1 0 0,0 1 1,1-1-1,-1 2 1,-1 5-53,0 0 1,1 0-1,0 0 1,0 12-1,-1 10 470,-5 2-203,3 0-1,-2 49 0,5-64-252,1-7-9,0 0 0,0 0-1,1-1 1,2 11 0,-2-17-54,0 0 0,0 0 0,0 0 0,0 0 0,0-1 0,1 1 0,-1 0 0,1-1-1,0 1 1,0-1 0,0 0 0,0 0 0,0 1 0,0-2 0,1 1 0,-1 0 0,5 2 0,-4-2-14,1 0 0,0 0 0,0 0 0,0-1 0,0 1 0,1-1-1,-1 0 1,0-1 0,0 1 0,1-1 0,-1 0 0,0 0 0,0 0 0,7-1 0,-6 0-5,0-1 1,0 1 0,-1-1-1,1 0 1,-1 0-1,1-1 1,-1 1-1,0-1 1,0 0 0,0 0-1,0-1 1,4-4-1,13-17 100,-1 0-1,-2-2 0,30-55 0,-35 58-189,11-22 136,-22 40-38,0 1 1,0-1-1,0 0 0,-1 1 0,0-1 1,1-10-1,6-37 486,-4 34-501,-4 19-187,0 0 205,0 0-1,0 0 0,0 0 0,0 0 0,-1 1 1,1-1-1,0 0 0,0 0 0,0 0 1,0 1-1,0-1 0,-1 0 0,1 0 0,0 0 1,0 1-1,0-1 0,0 0 0,0 0 0,0 1 1,0-1-1,0 0 0,0 0 0,0 1 0,0-1 1,0 0-1,0 0 0,0 0 0,0 1 1,0-1-1,0 0 0,0 0 0,0 1 0,0-1 1,1 0-1,-1 1 0,4 12-6,-3-7-50,1 11 123,-1 0-1,-1 0 0,-3 34 1,-1-1-76,-1 32 276,-16 93 1,15-140-101,-2-2 0,-2 1 1,-1-1-1,-1-1 0,-26 49 0,28-63-116,-1-1 0,-1 0 0,-25 28 0,33-40-72,-1 0 1,1-1 0,-1 1-1,0-1 1,-1-1-1,1 1 1,-1-1-1,1 0 1,-1 0 0,0 0-1,0-1 1,0 0-1,-1 0 1,1-1 0,0 0-1,-9 1 1,10-2-1,1-1 0,0 1 1,0-1-1,-1 0 1,1 0-1,0 0 0,0-1 1,0 1-1,0-1 0,0 0 1,0 0-1,1-1 0,-1 1 1,1-1-1,-1 0 0,1 0 1,0 0-1,0 0 1,0 0-1,1-1 0,-1 1 1,-3-7-1,4 5-7,0 1 0,0-1 0,0 1 0,0-1 0,1 0 0,-1 0 0,1 0 0,1 0 0,-1 0 0,1 0 0,0 0 0,0 0 0,0 0 0,1 0 0,-1 0-1,1 0 1,0 0 0,4-9 0,-1 6 116,1 0 0,0 0 0,0 1 0,0-1 0,1 1 0,0 0 0,1 1 0,-1 0 0,14-10 0,5-1 353,44-22 1,-38 23-346,99-47 185,2-1-3481,-92 43 1482,6 5-1371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8:48.0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380 307 736,'-5'0'324,"4"0"-287,1 0 0,-1 0 0,0 0 0,1 0 0,-1 0 0,1 0 0,-1 0 0,1 0 0,-1 0 0,1 0-1,-1 1 1,1-1 0,-1 0 0,1 0 0,-1 1 0,1-1 0,-1 0 0,1 0 0,0 1 0,-1-1 0,1 1 0,0-1 0,-1 0 0,0 1 0,-14 14 1307,1 1 0,-24 33 0,25-30-868,-10 22-1,-7 10 14,-7 8 151,43-67-315,0 0 0,11-12 1,-10 13-273,0-1 0,-1 1 1,0-1-1,7-12 0,-7 7-1,-1 5 88,-1 0-1,0-1 1,-1 0-1,4-13 1,-6 20-91,-1-1 0,0 1 1,1 0-1,-1-1 0,0 1 0,0 0 0,-1-1 1,1 1-1,0 0 0,-1-1 0,1 1 1,-1 0-1,0 0 0,0 0 0,0-1 0,0 1 1,0 0-1,0 0 0,0 0 0,-1 1 0,1-1 1,-1 0-1,-2-2 0,-1 0-41,0-1 0,0-1 0,0 1-1,0-1 1,1 0 0,0 0 0,0 0 0,0 0 0,1-1-1,0 1 1,0-1 0,1 0 0,0 0 0,0 0 0,1 0-1,-1-10 1,1 5 7,0 0-1,1 0 1,1 0-1,0-1 0,0 1 1,2 0-1,-1 1 1,2-1-1,-1 0 1,2 1-1,-1-1 0,1 1 1,1 1-1,0-1 1,1 1-1,11-14 1,-16 22 35,-2 1-18,1 1 0,-1-1 0,0 1 1,1-1-1,-1 1 0,0-1 0,1 0 0,-1 1 0,0-1 0,0 1 1,0-1-1,0 0 0,0 1 0,0-1 0,0 0 0,0 1 0,0-1 0,0 0 1,0 1-1,0-1 0,0 0 0,1-1-154,0 2 107,-1-1 0,1 0 0,0 1 0,0-1 0,0 1 0,0-1 0,0 1 0,-1 0 0,1-1 0,0 1 0,0 0 0,0 0 0,0 0 0,0-1 0,0 1 0,0 0 0,1 0 0,1 0-25,6-1 530,-22 1-164,-36-3-22,-83 4 0,123 0-401,0 0 1,-1 0-1,1 1 0,1 0 1,-18 7-1,23-8 69,0 0-1,1 0 1,-1 1 0,0-1-1,1 1 1,-1 0 0,1 0-1,0 0 1,0 0-1,0 0 1,0 0 0,0 0-1,0 1 1,0-1 0,1 1-1,-1 0 1,1-1 0,0 1-1,0 0 1,0 0 0,0-1-1,-1 5 1,2-4-2,-1 1 1,1 0-1,0 0 1,0 0-1,0 0 1,1 0-1,-1 0 0,1 0 1,0 0-1,0 0 1,0-1-1,1 1 0,3 6 1,-4-7 42,1-1 0,0 0 1,0 1-1,0-1 0,0 0 0,0 0 1,1-1-1,-1 1 0,1 0 0,-1-1 0,1 1 1,0-1-1,-1 0 0,1 0 0,0 0 1,0 0-1,0-1 0,0 1 0,4 0 1,3-1-7,0 0 0,-1 0 0,1-1 1,-1-1-1,1 1 0,-1-1 1,0-1-1,1 0 0,9-5 0,-5 2 80,0-1-1,-1 0 1,1-2 0,-2 1-1,13-11 1,-24 17-36,22-19 17,-22 20-45,0 0 1,0 0-1,0-1 1,0 1-1,0-1 1,0 1-1,0-1 1,0 1-1,0-1 1,-1 0-1,1 1 1,-1-1-1,1-2 1,-1 4-24,0-1 1,0 1-1,0-1 1,0 1-1,-1-1 0,1 1 1,0 0-1,0-1 1,-1 1-1,1-1 1,0 1-1,0 0 1,-1-1-1,1 1 1,-1 0-1,1-1 1,0 1-1,-1 0 1,1-1-1,-1 1 1,1 0-1,-1 0 1,1 0-1,0-1 1,-1 1-1,1 0 1,-1 0-1,1 0 1,-1 0-1,1 0 1,-1 0-1,1 0 0,-1 0 1,1 0-1,-1 0 1,1 0-1,-1 0 1,1 0-1,-1 0 1,1 1-1,-1-1 1,0 0-1,-22 8-196,13-1 159,0-1-1,0 1 1,1 1 0,0 0 0,0 0 0,1 0 0,0 1 0,0 1 0,1-1 0,0 1 0,1 1 0,0-1 0,1 1 0,0 0 0,1 0 0,0 0-1,0 1 1,1-1 0,-1 13 0,4-21 25,0 0 0,0 0 0,0 0 0,0 0 0,1 0 0,-1 0 0,1 0 0,0 0 0,1 3 0,-2-5 19,0 0-1,1 0 1,-1 0-1,1-1 1,-1 1-1,1 0 0,0 0 1,-1-1-1,1 1 1,-1 0-1,1-1 1,0 1-1,0-1 1,-1 1-1,1-1 0,0 1 1,0-1-1,0 0 1,0 1-1,-1-1 1,1 0-1,0 0 1,0 0-1,0 1 0,0-1 1,0 0-1,0 0 1,0 0-1,0 0 1,0-1-1,-1 1 1,1 0-1,0 0 0,0 0 1,1-1-1,2-1 36,-1 1 0,1-1 0,-1 0 0,0 0 0,0 0 0,1-1 0,-1 1 1,-1-1-1,1 1 0,0-1 0,3-6 0,3-4 131,12-21-1,-15 23-115,8-15 161,13-37 1,-12 27-144,-15 36-77,0-1 1,0 1 0,1 0-1,-1 0 1,0 0-1,0-1 1,0 1-1,0 0 1,0 0-1,0-1 1,0 1-1,0 0 1,0 0 0,0-1-1,0 1 1,0 0-1,0 0 1,0-1-1,0 1 1,0 0-1,0 0 1,0-1-1,0 1 1,0 0-1,0 0 1,0 0 0,0-1-1,0 1 1,-1 0-1,1 0 1,0-1-1,0 1 1,0 0-1,0 0 1,0 0-1,-1 0 1,1-1 0,0 1-1,0 0 1,-1 0-1,1 0 1,0 0-1,0 0 1,0 0-1,-1-1 1,1 1-1,0 0 1,0 0-1,-1 0 1,1 0 0,0 0-1,0 0 1,-1 0-1,1 0 1,0 0-1,0 0 1,-1 0-1,1 0 1,0 1-1,0-1 1,-1 0 0,1 0-1,0 0 1,-1 0-1,6-4-515,-5 4 546,1-1 1,-1 1 0,1 0 0,-1-1 0,1 1 0,-1 0 0,1-1-1,-1 1 1,1-1 0,-1 1 0,0-1 0,1 0 0,-1 1-1,0-1 1,1 1 0,-1-1 0,0 1 0,0-1 0,1 0 0,-1 1-1,0-2 1,0 1-19,0 1-1,-1-1 0,1 0 1,0 1-1,0-1 1,-1 1-1,1-1 1,-1 1-1,1-1 0,0 1 1,-1-1-1,1 1 1,-1 0-1,1-1 0,-1 1 1,1-1-1,-1 1 1,1 0-1,-2-1 0,0 0-10,0 0-1,0 0 1,0 1-1,0-1 1,0 1-1,0-1 1,-1 1-1,1 0 1,0 0-1,0 0 1,0 0-1,-1 0 1,-3 1-1,4 0-55,-1 1 1,0-1-1,1 1 0,0 0 0,-1-1 1,1 1-1,0 0 0,0 1 0,0-1 1,0 0-1,0 1 0,1-1 0,-1 1 1,1-1-1,-1 1 0,1 0 0,0-1 1,0 1-1,-1 5 0,1-2-327,-1 1 0,1 0-1,0-1 1,1 1 0,0 0 0,0 0-1,2 12 1,5 4-2278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9:08.41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27 2144,'4'0'800,"-4"-5"-608,4-1-64,-4 1-224,0 2 32,0-5-1152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9:21.9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51 155 992,'5'-9'260,"-5"7"-282,1 1-1,-1 0 1,1 0-1,-1-1 1,1 1 0,0 0-1,-1 0 1,1 0 0,0 0-1,0 0 1,0 0-1,0 0 1,3-2 2282,-4 3-2057,0 1-116,0-1 0,-1 1 1,1-1-1,0 1 0,0-1 0,-1 1 0,1-1 1,0 1-1,-1-1 0,1 1 0,0-1 1,-1 0-1,1 1 0,-1-1 0,1 0 0,-1 1 1,0 0-1,-1-1 1245,7-3-1168,16-7 428,-19 9-578,-1 1 1,1-1-1,1 1 0,-1 0 0,0 0 0,0 0 0,0 0 0,4 1 0,-2-1 67,7 0 42,-1 0-99,0 0 1,-1 0 0,1-1-1,-1 0 1,0 0 0,1-1 0,11-4-1,-13 3 70,0 1 0,0 1-1,0 0 1,1 0-1,-1 0 1,10 2-1,-18-1-97,2 0 40,-1-1 0,1 1 0,-1 0 0,0-1 0,0 1-1,1-1 1,-1 1 0,0-1 0,0 1 0,1-1 0,-1 0 0,2-1 0,0-1 14,-2 3-87,-2-7-26,-2 6 166,3 2-108,-1-1 1,1 0-1,-1 0 0,1 0 1,-1 0-1,1 0 1,-1 0-1,1 0 1,-1-1-1,0 1 0,1 0 1,-1 0-1,1 0 1,-1 0-1,1-1 1,-1 1-1,1 0 0,-1-1 1,1 1-1,0 0 1,-1-1-1,1 1 1,-1 0-1,1-1 0,-2-2-16,1 0 0,0 0-1,1-1 1,-1 1 0,1 0-1,-1-4 1,1 6-75,-1-18 597,0 18-504,0-1-1,-1 0 1,1 1-1,-1-1 1,1 1-1,-1 0 1,0-1-1,1 1 0,-1 0 1,0 0-1,0 0 1,0 0-1,0 1 1,-3-2-1,4 2 116,0-1-109,1 1-1,0-1 1,0 0-1,-1 0 1,1 1-1,-1-1 0,1 0 1,-1 1-1,1-1 1,-1 0-1,1 1 1,-1-1-1,0 1 1,0-1-1,0 1 25,0 0-1,0 0 0,0 0 1,1 1-1,-1-1 1,0 0-1,0 0 0,0 0 1,0 0-1,0 0 0,1 0 1,-1-1-1,-2 1 1,-1-1 78,3 1-128,-1 0 0,1 0 0,-1 0 0,1 0-1,-1 0 1,0 1 0,1-1 0,-1 1 0,1-1 0,0 1 0,-1-1 0,1 1 0,-1 0 0,-1 1-1,1-1 63,0-1-1,1 1 1,-1-1-1,0 0 0,1 0 1,-1 0-1,0 0 1,1 0-1,-1 0 0,-3-1 1,0 1-136,-55-5 86,58 5 67,0 0 0,0-1 0,0 1 0,0-1 0,0 1 0,0-1 0,0 0 0,0 0 0,-2-1 0,4 1-264,-2 1 212,1 0 1,-1 0-1,1 0 1,-1 0-1,1 0 0,-1 1 1,1-1-1,-1 0 1,1 1-1,0-1 0,-1 1 1,1 0-1,0-1 1,-1 1-1,1 0 0,-1 1 1,1-2-187,-7 17-4,4-4 471,3-11-295,0-1 0,1 0 0,-1 1 0,1-1 0,-1 1 0,1-1 1,-1 1-1,1-1 0,0 1 0,0 1 0,-1-2-9,1 1-1,0-1 1,-1 1 0,1-1 0,-1 0-1,1 1 1,-1-1 0,0 0 0,1 1 0,-1-1-1,0 0 1,0 0 0,-1 2 0,-7 11 506,9-13-480,-1 0 0,1 0-1,-1 0 1,1 0-1,-1 0 1,0 0 0,0 0-1,0 0 1,0 0-1,0 0 1,1 0-1,-4 1 1,4-2-32,-1 1 0,0-1 0,0 1 0,0 0 1,0-1-1,1 1 0,-1 0 0,0-1 0,0 1 0,1 0 0,-1 0 0,1 0 0,-1 0 0,1 0 0,-1 0 1,1 0-1,0 0 0,-1 0 0,1 0 0,0 2 0,-2 16-109,1-16 162,1 1-1,0-1 0,-1 0 1,1 1-1,1-1 0,-1 1 0,0-1 1,2 5-1,-1-3-99,1 1-1,-1-1 0,-1 1 1,1 9-1,-1-14 96,0 0-1,1 1 0,-1-1 0,0 0 0,0 0 1,1 1-1,-1-1 0,1 0 0,-1 0 0,1 0 1,-1 0-1,1 0 0,0 1 0,0-1 0,-1 0 1,1-1-1,0 1 0,1 1 0,7 11-396,-8-12 726,0 1-366,-1-1 0,1 0 0,0 1-1,0-1 1,0 0 0,0 1 0,0-1 0,0 0-1,0 0 1,0 0 0,0 0 0,0 0-1,1 0 1,-1 0 0,0 0 0,1-1 0,-1 1-1,1 0 1,-1-1 0,2 1 0,-1-1-114,7 5 378,-8-4-219,0 1 1,1-1-1,-1 0 0,0 1 0,1-1 0,-1 0 0,1 0 0,-1 0 0,1 0 0,0-1 1,2 2-1,-3-1-127,4 3-208,25 15 490,-28-18-105,1 1 0,-1-1 0,1 1 0,-1-1 0,1 0 0,-1 0 0,1 0 0,0 0-1,0 0 1,0-1 0,-1 1 0,5-1 0,39 0 116,-23-1-59,31 1-810,-52 0-448,-8 1-4160,-6-7 2955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9:30.6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914 192 832,'-9'6'5242,"4"-2"-5124,1-1-1,-1 1 1,1 0-1,0 0 0,1 0 1,-1 1-1,1-1 1,-1 1-1,-2 6 0,-4 10 55,-8 21-1,6-14-88,-16 37 173,-47 98 848,32-85-512,40-69-664,8-12 87,11-16-96,56-88 78,-25 33 246,-27 43-203,-13 19-89,1 0 0,13-15 0,-21 27 57,0-1 0,0 1 0,1 0 0,-1-1 0,0 1 0,0-1 0,1 1 0,-1 0 0,1-1 0,-1 1 0,0 0 0,1-1 0,-1 1 0,1 0 0,-1 0 0,1-1 0,-1 1 0,1 0 0,-1 0 0,1 0 0,-1 0 0,1 0 0,-1 0 0,1-1 0,-1 1 0,1 0 0,-1 0 0,2 1 0,-2-1 5,1 1 0,-1 0 0,1-1 0,-1 1 0,0 0 0,1-1 0,-1 1 0,0 0 0,0-1 0,1 1 0,-1 0 0,0 0 0,0-1 0,0 1 0,0 0 0,0 1 0,0 5 50,-1 0 0,1-1-1,-3 10 1,-2 0 34,-1-1 0,-1 0 0,0 0 0,-18 26 0,25-40-92,0-1 0,0 0 0,0 1 0,0-1 0,-1 0 0,1 0 0,0 1 0,0-1-1,0 0 1,-1 1 0,1-1 0,0 0 0,0 0 0,-1 0 0,1 1 0,0-1 0,-1 0 0,1 0-1,0 0 1,0 1 0,-1-1 0,1 0 0,0 0 0,-1 0 0,1 0 0,0 0 0,-1 0 0,1 0-1,0 0 1,-1 0 0,1 0 0,-1 0 0,0-1 1,1 1-1,0-1 1,-1 1-1,1-1 1,-1 1-1,1-1 1,0 0-1,-1 1 1,1-1 0,0 0-1,0 0 1,-1 1-1,1-1 1,0 0-1,0 1 1,0-2-1,-1-13-90,1 1 1,1-1-1,0 0 0,4-15 0,-2 3 99,23-95 98,-5 27-64,-21 94-52,0 1 0,0 0 0,1-1 0,-1 1 0,0 0 0,0-1 0,0 1 0,0-1-1,0 1 1,0-1 0,0 1 0,0 0 0,0-1 0,0 1 0,0-1 0,0 1 0,0-1 0,0 1 0,0 0 0,0-1 0,0 1 0,0-1 0,-1 1 0,1 0 0,0-1 0,0 1 0,-1 0 0,1-1 0,0 1 0,0 0 0,-1-1 0,1 1 0,0 0 0,-1-1 0,1 1 0,0 0 0,-1 0 0,1 0 0,-1-1 0,1 1 0,0 0 0,-1 0 0,1 0 0,-1 0 0,1 0 0,0 0 0,-1 0 0,1 0 0,-1 0 0,1 0 0,-1 0 0,1 0 0,0 0 0,-1 0 0,1 0 0,-1 0 0,1 0-1,0 0 1,-1 1 0,-4 1-66,0 0-1,0 0 1,-7 6-1,11-8 72,-28 20 161,0 2 0,1 2 0,1 0 1,-38 45-1,52-54-167,-21 22 116,34-37-111,0 0 1,0 0-1,0 0 0,0 0 0,0 0 0,0 0 0,0-1 0,0 1 1,0 0-1,0 0 0,-1 0 0,1 0 0,0 0 0,0 0 0,0 0 0,0 0 1,0 0-1,0 0 0,0 0 0,0 0 0,0 0 0,0-1 0,0 1 1,0 0-1,0 0 0,0 0 0,0 0 0,0 0 0,-1 0 0,1 0 0,0 0 1,0 0-1,0 0 0,0 0 0,0 0 0,0 0 0,0 0 0,0 0 0,0 0 1,0 0-1,-1 0 0,1 0 0,0 0 0,0 0 0,0 0 0,0 0 1,0 0-1,0 0 0,0 0 0,0 0 0,0 1 0,3-11-124,9-8 104,0 1 1,1 0-1,1 0 1,0 1-1,17-14 1,-5 8 76,1 1 0,42-25-1,-65 43-68,31-16-124,-33 18 124,0 0 0,0 0 0,0 1 0,0-1 0,0 0-1,0 1 1,0 0 0,0-1 0,1 1 0,-1 0-1,0 0 1,0 0 0,0 0 0,3 1 0,-4-1 13,-1 0 1,1 1-1,-1-1 1,1 0-1,-1 0 1,1 1-1,-1-1 1,0 0-1,1 1 1,-1-1-1,1 0 1,-1 1-1,0-1 1,1 1-1,-1-1 1,0 1-1,0-1 1,1 1-1,-1-1 1,0 0-1,0 1 1,0-1-1,1 1 1,-1 0-1,0-1 1,0 2-1,0-1 19,0 1 1,-1 0-1,1-1 1,0 1-1,-1 0 0,1-1 1,-1 1-1,-1 2 0,-2 3 117,0 0-1,-9 10 1,13-16-130,-51 52 894,47-49-831,0 0-1,-1 0 1,0 0-1,0 0 1,0-1 0,-6 3-1,10-5-65,0 0 1,-1-1-1,1 1 0,0-1 0,-1 1 0,1-1 0,0 1 0,-1-1 0,1 0 0,0 0 0,-1 0 1,1 1-1,-1-1 0,1-1 0,0 1 0,-1 0 0,1 0 0,0 0 0,-1-1 0,1 1 0,0-1 1,-1 1-1,1-1 0,0 0 0,0 1 0,-1-1 0,1 0 0,0 0 0,0 0 0,0 0 1,-1-1-1,1 0-25,0 0 1,0 1 0,0-1 0,0 0 0,1 0 0,-1 0 0,1 1 0,-1-1 0,1 0-1,0 0 1,-1 0 0,1 0 0,0 0 0,1-3 0,5-28 52,-2 17 83,-3 12-108,-1 0-10,1 1 0,0-1 1,-1 1-1,0-1 0,0 0 0,0-5 1,-1 8-4,1 1 1,0-1 0,0 1 0,0-1-1,0 1 1,-1-1 0,1 1 0,0 0 0,0-1-1,-1 1 1,1-1 0,0 1 0,-1 0-1,1-1 1,0 1 0,-1 0 0,1-1 0,0 1-1,-1 0 1,1 0 0,-1-1 0,0 1-1,0 0-11,0 0-1,-1 0 1,1 0-1,0 0 0,0 0 1,0 0-1,-1 0 1,1 0-1,0 1 1,0-1-1,0 0 0,0 1 1,-2 0-1,-12 6 23,0 1-1,0 1 0,1 0 1,1 1-1,-1 0 1,2 1-1,-14 14 0,-73 96 917,44-50-277,53-68-612,-1 1 0,0-1 0,0 0 0,0 0 0,0 0 0,0-1 0,-1 1 0,-5 2 0,9-4-34,-1-1 0,1 0 0,0 0-1,-1 0 1,1 0 0,-1 0 0,1 0 0,0 0-1,-1 0 1,1 0 0,-1 0 0,1 0-1,0 0 1,-1 0 0,1 0 0,-1 0 0,1 0-1,0 0 1,-1 0 0,1-1 0,0 1 0,-1 0-1,1 0 1,0 0 0,-1-1 0,1 1-1,0 0 1,-1 0 0,1-1 0,0 1 0,0 0-1,-1-1 1,1 1 0,0 0 0,0-1-1,0 1 1,-1 0 0,1-1 0,0 1 0,0-1-1,0 1 1,0 0 0,0-1 0,0 1 0,0-1-1,-1-23-116,1 19 106,1-15-19,1 1 0,0 0 0,1 0 0,2 1 0,0-1 0,1 1 0,0 0 0,1 0 0,2 1 0,0 0 0,0 1 0,1-1 0,23-25 0,-25 34 21,-17 22 448,0 0 1,-11 25-1,16-31-332,13-24-29,66-76 749,-10 14-743,-53 58 10,-11 9 24,-1 11-116,0 0-1,0 0 0,0-1 1,-1 1-1,1 0 0,0 0 1,0-1-1,0 1 0,-1 0 1,1 0-1,0 0 0,0 0 1,-1-1-1,1 1 0,0 0 1,0 0-1,-1 0 0,1 0 1,0 0-1,0 0 0,-1 0 1,1 0-1,0 0 0,-1 0 1,1 0-1,0 0 0,0 0 1,-1 0-1,1 0 0,0 0 1,-1 0-1,1 0 0,-6 2 27,0 1-1,0-1 1,1 1-1,-1 0 1,1 0-1,0 1 1,0-1-1,0 1 1,-5 6-1,-4 2 30,3-3 35,-5 3 48,-22 22 0,35-30-145,-1 0 0,1 0 0,0 0 0,0 0 0,0 0 0,1 1 0,-1-1 0,1 1 0,0 0 0,0 0 0,-1 6 0,3-10 0,0-1 0,0 1 0,0-1-1,-1 1 1,1-1 0,0 1-1,0-1 1,0 1 0,0-1-1,0 1 1,0-1 0,0 1-1,0-1 1,1 1 0,-1-1-1,0 1 1,0-1 0,0 1-1,0-1 1,1 1 0,-1-1-1,0 1 1,1-1 0,-1 0-1,0 1 1,1-1 0,-1 1-1,14 0 126,2 0-319,11 2-77,-24-3 269,1 0 1,-1 0-1,1 1 0,-1-1 0,1 1 1,-1 0-1,1 0 0,5 3 0,-8-4 29,-1 1-1,1-1 1,-1 0 0,1 1-1,-1-1 1,1 0 0,-1 0-1,1 1 1,0-1 0,-1 0-1,1 0 1,0 0 0,-1 0-1,1 0 1,-1 0 0,1 0-1,0 0 1,-1 0-1,1 0 1,0 0 0,-1 0-1,1-1 1,-1 1 0,1 0-1,-1 0 1,1-1 0,0 1-1,-1 0 1,1-1 0,-1 1-1,1 0 1,-1-1 0,1 1-1,-1-1 1,0 1 0,1-1-1,-1 1 1,0-1-1,1 1 1,-1-1 0,0 1-1,1-1 1,-1 0 0,0 1-1,0-1 1,0 1 0,0-1-1,0 0 1,1 1 0,-1-1-1,0 0 1,0 1 0,-1-1-1,1 1 1,0-1-1,0-1 1,-1 0-15,0 0-1,0-1 1,-1 1-1,1 0 1,-1 0 0,1 0-1,-1 0 1,0 0-1,1 0 1,-1 0-1,-4-2 1,-25-17-44,21 16 69,-1 0 0,1 0 0,-1 2-1,0-1 1,0 1 0,0 1 0,0 0-1,-1 0 1,-21 1 0,-7 2-205,-58 9-1,92-9 138,-47 7-252,-91 26-1,136-31 270,-1 0-1,1 1 1,0 0 0,-14 11-1,21-14-60,4 0-17,16 1-80,0 0 0,0-1-1,1-1 1,31-5 0,6 1-823,111-11-5276,-138 12 4394,0 1 0,48 3-1,-43 2 488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9:51.9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34 128 1152,'0'0'7,"0"0"-1,0 0 1,0 0 0,0 0 0,0 0 0,0 0-1,0 0 1,0 0 0,0 0 0,0 0-1,0 0 1,-1 0 0,1 0 0,0 0-1,0 0 1,0 0 0,0 0 0,0 0-1,0 0 1,0 0 0,0 0 0,0 0-1,0 0 1,0 0 0,0 0 0,0 0-1,0 0 1,-1 0 0,1 0 0,0 0 0,0 0-1,0 0 1,0 0 0,0 0 0,0 0-1,0 0 1,0 0 0,0 0 0,0 0-1,0 0 1,0 0 0,0 0 0,0 0-1,0 0 1,0 0 0,0-1 0,0 1-1,0 0 1,0 0 0,0 0 0,0 0-1,0 0 1,0 0 0,0 0 0,0 0 0,0 0-1,0 0 1,0 0 0,0 0 0,0 0-1,0-1 1,0 1 0,0 0 0,0 0-1,0 0 1,0 0 0,0 0 0,0 0-1,0 0 1,-5 7 176,-3 10 564,8-15-598,-1 1-1,1-1 1,-1 0 0,1 0 0,-1 0 0,0 0 0,0 0 0,0 0 0,0-1 0,0 1 0,0 0 0,0 0 0,-8 4 2079,12-10-2099,16-16 351,0 8-351,5-3 56,46-45 290,-67 58-442,0-1 0,0 1 1,0-1-1,1 1 0,-1 0 0,1 1 0,-1-1 0,1 1 0,0-1 1,-1 1-1,1 0 0,0 0 0,8 0 0,-11 1-20,0 0 0,0-1 0,0 1 0,0 1 0,0-1 0,0 0 0,1 0 0,-1 0 0,0 0 0,0 1-1,0-1 1,0 1 0,0-1 0,0 0 0,0 1 0,0 0 0,0-1 0,0 1 0,0 0 0,-1-1 0,1 1 0,0 0 0,0 0 0,0 0 0,-1 0 0,1 0 0,0 1 0,0 1 15,-1 0 1,1 0 0,-1 0 0,1 0 0,-1 0-1,0 0 1,-1 6 0,1 9-110,7 166 1090,-7-175-1133,0 14 109,-1-17 91,1 0 0,0 0 0,0 1 0,0-1 0,1 0 0,0 1 0,0-1 0,0 0 1,1 0-1,3 7 0,7 8-87,-12-21 10,0 0 0,0 1 0,0-1 0,0 0 0,0 0 0,0 0 0,1 0 0,-1 0-1,0 0 1,0 0 0,0 1 0,0-1 0,0 0 0,0 0 0,0 0 0,1 0 0,-1 0 0,0 0 0,0 0 0,0 0 0,0 0 0,0 0 0,0 0 0,1 0 0,-1 0-1,0 0 1,0 0 0,0 0 0,0 0 0,0 0 0,1 0 0,-1 0 0,0 0 0,0 0 0,0 0 0,0 0 0,0 0 0,0 0 0,1 0 0,-1-1 2,0 1 1,0 0-1,0 0 1,0 0 0,0 0-1,1 0 1,-1 0-1,0 0 1,0 0 0,0 0-1,0 0 1,0 0-1,1 0 1,-1 0 0,0 0-1,0 0 1,0 0-1,0 0 1,0 0-1,1 0 1,-1 0 0,0 0-1,0 0 1,0 0-1,0 0 1,0 0 0,0 0-1,0 1 1,1-1-1,-1 0 1,0 0 0,0 0-1,0 0 1,0 0-1,0 0 1,0 0 0,0 0-1,0 1 1,1-1-1,0 1 41,1 0 0,-1 1 0,1-1 0,-1 0 0,1 0 0,0 0 0,0-1 0,-1 1 0,1 0 0,0-1 0,0 1 0,0-1 0,0 0 0,0 1 0,0-1 0,0 0 0,3 0 0,36-3 13,-38 3-8,0-1 1,0 0-1,0 0 1,0 0-1,0 0 1,0 0-1,-1-1 1,1 1 0,0-1-1,-1 0 1,1 0-1,-1 0 1,4-4-1,0-1 188,0-1 0,-1 1 1,6-11-1,1-3-177,-8 15-82,-1 1-1,0-1 1,-1 0 0,0 0 0,1 0-1,-2-1 1,3-11 0,-2-1-111,-1-26-1,-1 32 196,0-1 0,1 1-1,0-1 1,1 1 0,4-14-1,-4 20-103,0-1 0,1 1 1,0 0-1,0 0 0,1 0 0,0 0 0,0 0 0,1 1 0,-1 0 0,1 0 0,1 0 1,9-8-1,-9 8 117,1 2 1,1-1-1,-1 1 1,1 0 0,7-3-1,-12 6-78,0 0 0,-1 0-1,1 0 1,0 1 0,-1-1 0,1 1-1,0 0 1,-1 0 0,1 0-1,0 0 1,0 0 0,-1 0 0,1 1-1,0-1 1,-1 1 0,1 0-1,0 0 1,-1 0 0,3 2 0,12 7-165,-5-3 358,0 0-1,-1 1 1,14 13 0,-24-20-295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9:53.9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127 7 1248,'8'-3'4986,"-15"0"-4350,-4 2-381,8 2-128,-1 0 0,1 0 1,0 0-1,-1 0 0,1 0 0,0 1 0,0-1 0,-1 1 0,1 0 1,0 0-1,1 0 0,-1 0 0,0 1 0,1-1 0,-3 3 0,-20 16 495,22-18-618,0 0 1,0 1-1,0-1 0,0 1 1,1 0-1,0 0 0,-1 0 1,-2 8-1,1-4 149,3-5-161,-1 0 0,1 0 0,0 1 0,0-1 0,0 0 0,0 0 0,0 4 0,2-4 27,-1-1 0,1 0-1,0 0 1,0 1 0,0-1-1,0 0 1,1 0 0,1 2 0,0 0-12,1 1 31,1 1 1,-1-1-1,2-1 1,6 7-1,8 7-54,-17-16 24,-1 0-1,1 0 1,0-1-1,-1 1 1,1 0-1,0-1 1,0 0-1,0 0 1,0 0-1,1 0 1,-1 0-1,0 0 1,0-1-1,0 0 1,1 0-1,-1 0 1,0 0-1,4 0 1,2-1 69,-1-1 1,1 0-1,-1 0 1,1-1-1,12-5 1,-18 6-66,1 0 1,0-1-1,-1 1 0,1-1 0,-1 0 1,0 0-1,0 0 0,0 0 0,3-6 1,-1 2 9,0-2 1,0 1 0,4-11-1,-7 14-8,0 1-1,0-1 1,0 1-1,-1-1 1,0 0 0,0 1-1,0-1 1,0 0-1,-1 0 1,0 0-1,0 0 1,-1-7-1,1 11-30,-1 0-1,1 0 0,0 0 0,-1 0 1,1 0-1,-1 0 0,0 0 1,1 0-1,-1 0 0,0 0 0,0 1 1,1-1-1,-1 0 0,0 0 1,0 1-1,0-1 0,0 0 0,0 1 1,0-1-1,0 1 0,0-1 1,0 1-1,0 0 0,0-1 0,0 1 1,-1 0-1,-1 0 0,-6-2 74,8 2-35,0-1 0,1 1 0,-1 0 1,0 0-1,0 0 0,1 0 0,-1 0 1,0 0-1,0 0 0,1 0 0,-1 0 1,0 0-1,0 0 0,1 0 0,-1 0 0,0 1 1,0-1-1,1 0 0,-1 1 0,0-1 1,-34 12 351,31-11-711,1 1 0,-1-1 0,1 0 0,-1 1 0,0-1 0,1-1 0,-1 1 0,0-1 0,0 1 0,0-1 0,0 0-1,-7-2 1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9:55.5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85 19 1152,'27'-11'6422,"-28"10"-6249,1 0-141,0 1-1,0 0 1,0-1-1,0 1 1,0 0-1,0 0 1,0-1-1,0 1 1,0 0-1,-1-1 1,1 1-1,0 0 1,0 0-1,0 0 1,0-1-1,-1 1 1,1 0-1,0 0 1,0-1-1,-1 1 1,1 0-1,0 0 1,0 0-1,-1 0 1,1 0-1,0 0 1,-1-1-1,1 1 1,0 0-1,0 0 1,-1 0-1,1 0 1,0 0-1,-1 0 1,1 0-1,0 0 1,-1 0-1,1 0 1,0 0-1,0 0 1,-1 1-1,1-1 1,0 0-1,-1 0 1,1 0-1,0 0 1,0 0-1,-1 1 1,1-1-1,0 0 1,0 0-1,-1 0 1,1 1-1,0-1 1,0 0-1,0 0 1,0 1 0,-1-1-1,1 0 1,0 1-1,-5 4 31,1 0-1,0 1 0,-6 11 1,-6 7-207,9-14 180,0 0 0,1 0 0,0 1 0,1 0 0,1 0 0,-1 0 0,2 0 0,-5 21 0,5-13 41,1-1-1,0 1 1,2-1 0,2 36 0,-1-48-12,0 0 1,0 0 0,1 0 0,-1 0-1,1-1 1,1 1 0,-1 0-1,1-1 1,0 0 0,4 7 0,-5-10-31,0 0 0,0 0 1,0 1-1,0-2 0,0 1 1,0 0-1,1 0 0,-1-1 1,1 1-1,-1-1 0,1 0 1,-1 1-1,1-1 0,0-1 1,0 1-1,-1 0 0,1-1 1,0 1-1,0-1 0,0 0 1,0 0-1,0 0 0,3-1 1,27-3 39,0-2 1,40-13 0,-50 13-336,11-3-591,-33 9 783,1-1-1,0 0 1,0 0-1,0 1 1,-1-1-1,1-1 1,0 1-1,-1 0 1,1 0-1,-1-1 1,0 1-1,1 0 1,0-3-1,-1-3-2911,-1 0 1744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9:56.2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27 1984,'5'-8'2277,"0"4"-998,-4 3-1200,-1 1 0,0-1-1,0 1 1,1 0 0,-1-1-1,1 1 1,-1 0 0,0-1 0,1 1-1,-1 0 1,1-1 0,-1 1-1,0 0 1,1 0 0,-1-1 0,1 1-1,-1 0 1,1 0 0,0 0-1,7 4 346,-5-2-311,1 0 0,-1-1 1,0 1-1,1-1 0,-1 0 0,5 1 0,12 2-30,-13-3-31,0 0 0,0 0 0,0 0 0,1-1 0,11-1 0,-5-2-710,1 0 1,25-10-1,-14 1-2798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0:02.8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176 49 896,'0'0'1003,"0"17"-171,-1 31-203,-3 0 0,-16 77 1,18-109-262,0 0 0,1 24-1,1-39-217,14-22-134,-8 9 29,-1 0 0,0 0 1,0 0-1,4-18 0,8-56 427,-5 23 24,-7 16-95,-1 9-535,-3 12-191,-2 26 343,0 0-1,1 0 1,-1 0 0,0 0 0,0 0-1,1 0 1,-1 0 0,0 0 0,0 0 0,1 0-1,-1 1 1,0-1 0,0 0 0,1 0-1,-1 1 1,0-1 0,0 1 0,-5 3 107,1 1 1,0 0-1,0 0 1,0 0-1,1 0 1,-8 12-1,7-10-137,0 0 1,0 0-1,-11 9 1,1-5 12,14-11 7,1 1 0,-1-1 0,1 0 0,0 0 0,-1 0 1,1 0-1,-1 1 0,1-1 0,-1 0 0,1 0 0,-1 0 0,1 0 1,-1 0-1,1 0 0,-1 0 0,1 0 0,-1 0 0,1 0 0,-1-1 0,1 1 1,-1 0-1,1 0 0,0 0 0,-1-1 0,1 1 0,-1 0 0,1 0 1,0-1-1,-1 1 0,1 0 0,-1-1 0,-17 61-525,-11 2 1434,28-60-902,0-1-1,0 1 1,1-1-1,-1 0 0,0 1 1,0-1-1,0 0 1,-1 0-1,1 0 1,0 1-1,-2 0 1,2-2-18,1 1-1,0-1 1,-1 0-1,1 0 1,-1 0 0,1 0-1,0 1 1,-1-1-1,1 0 1,-1 0 0,1 0-1,0 0 1,-1 0 0,1 0-1,0 0 1,-1 0-1,1 0 1,-1 0 0,1 0-1,0 0 1,-1-1-1,0 1 2,1-1 0,-1 1 0,1-1-1,-1 1 1,1-1 0,-1 1 0,1-1-1,0 1 1,-1-1 0,1 1 0,0-1-1,-1 0 1,1 1 0,0-1 0,0 0-1,0 1 1,-1-2 0,0-6 46,1-1 0,-1 1 0,2 0 0,-1 0 1,1-1-1,3-13 0,0 0-225,-9 29-118,1 0 311,1 0 0,-1 1-1,1-1 1,1 1 0,-3 9-1,-8 20 282,13-36-291,-1 0 0,1 0 0,-1 0-1,1 0 1,0 0 0,-1 0 0,1 0 0,0 0 0,0 0 0,-1 0 0,1 0 0,0 0 0,0 0 0,0 1 0,9-8-180,12-23 188,-15 18 61,-2 3-28,1-1 1,0 1-1,0 0 1,8-8-1,-13 31-123,-8 8 275,7-20-212,0-1 0,0 0 1,0 1-1,0-1 0,1 1 0,-1 0 0,0-1 0,1 1 0,0-1 1,0 1-1,0 0 0,0-1 0,0 1 0,0 0 0,2 3 0,7 7-1103,1-3-170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9:45.1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 76 4480,'-2'-2'187,"0"0"29,0 0 0,0 0-1,0 0 1,0 0 0,0 0 0,1 0 0,-3-3 0,4 4-190,0 0-1,0 0 1,0 1-1,-1-1 1,1 0 0,0 1-1,0-1 1,0 0-1,0 1 1,0-1 0,1 0-1,-1 1 1,0-1 0,0 0-1,0 1 1,1-1-1,-1 0 1,0 1 0,0-1-1,1 0 1,-1 1-1,1-1 1,-1 1 0,1-1-1,-1 1 1,1-1 0,-1 1-1,1-1 1,-1 1-1,1-1 1,-1 1 0,1 0-1,0-1 1,0 1-1,3-2-39,-1 1-1,1 0 0,0 0 1,-1 0-1,1 0 0,0 1 0,0-1 1,0 1-1,5 1 0,9-2-115,66-10 68,-45 4 83,1 3-1,71 0 1,-106 4-4,-1 1 0,0-1 0,1 1 0,-1 0-1,0 0 1,1 0 0,-1 1 0,0-1 0,0 1 0,4 2-1,-6-2 13,0-1-1,0 1 0,-1 0 0,1-1 0,-1 1 1,1 0-1,-1 0 0,0 0 0,1 0 0,-1 0 0,0 0 1,0 0-1,-1 0 0,1 1 0,0-1 0,-1 0 1,1 0-1,-1 1 0,0-1 0,0 0 0,0 4 0,0-1 42,-1 1 0,1 0 0,-1-1 0,0 1-1,-1 0 1,1-1 0,-1 0 0,0 1 0,-1-1-1,1 0 1,-1 0 0,0 0 0,0 0-1,-1-1 1,1 1 0,-6 4 0,-6 4 402,0 0 1,-1-1-1,-23 14 0,29-20-273,9-5-200,0-1-1,0 0 1,1 1-1,-1-1 1,0 1 0,1-1-1,-1 1 1,0-1-1,1 1 1,-1-1 0,1 1-1,-1 0 1,1-1-1,-1 1 1,0 1 0,2-2 1,0 1 0,0-1 1,0 0-1,0 1 1,0-1-1,0 0 1,0 0-1,0 0 1,0 0-1,0 0 1,0 0-1,0 0 1,2 0-1,42-3-701,78-15 1,-81 11-699,18-6-329,3-8-1749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0:20.6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39 131 576,'0'-3'54,"0"0"0,0 0 0,0 0 0,0 0 0,-1 0 1,0-1-1,1 1 0,-1 1 0,0-1 0,0 0 0,-1 0 0,1 0 0,-4-4 0,-3-5 574,6 10-600,1 0 1,-1 0-1,1 0 1,-1 0-1,1 0 0,-2-5 1,2 2-17,0 1 1,0-1-1,0 0 1,0 1-1,1-8 1,5-6-147,-3 26 321,3 10-125,-4-14-94,0 1 1,0-1-1,0 0 0,0 1 1,-1 5-1,4 119-1360,-4-122 1008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0:23.7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1 224,'-4'0'-44,"4"5"42,4 6 91,16 32 693,-16-34-819,-1-1 0,1 1 0,1-1 0,0 0-1,0 0 1,10 11 0,-11-13 137,0 0-1,0 0 1,0 0-1,0 1 1,-1 0-1,0 0 1,-1 0-1,1 0 1,1 12-1,3 6 277,-5-17-335,-1-1 1,1 1-1,-2 0 1,1 0-1,-2 14 0,1-3 20,0-17-20,0-1-1,0 1 1,0 0-1,-1 0 1,1 0-1,0 0 1,-1-1-1,1 1 1,-1 0-1,0 0 1,1-1-1,-1 1 1,0 0-1,0-1 1,0 1-1,0-1 1,-1 1-1,1-1 1,-2 2-1,2-2-12,-1 0 0,1 0-1,-1-1 1,1 1 0,-1 0-1,1-1 1,-1 1 0,0-1-1,1 0 1,-1 0 0,1 1-1,-1-1 1,0 0 0,1 0-1,-1 0 1,1-1 0,-1 1-1,0 0 1,1-1 0,-1 1-1,-2-2 1,1 1-31,0-1 1,0 0-1,1 1 1,-1-1-1,0 0 1,1-1-1,-1 1 1,1 0-1,0-1 1,-3-4-1,-18-30-297,16 25 356,1 2-29,1 0-1,0-1 1,0 1 0,1-1-1,1 0 1,0 0 0,0-1-1,-1-20 145,5 34-112,8 12-83,-1 1 0,-1 0 1,0 0-1,-1 1 0,-1 0 1,7 32-1,-11-29 429,-2 9-340,1-25 31,0-11 64,-14-25 437,10 25-520,1 1 0,0 0 1,-3-12-1,0-6 178,2 10-564,0 0 0,2 0 0,-3-24 0,10 40-281,-3-1 453,-1 1 1,1-1 0,-1 1-1,1 0 1,-1 0 0,1-1 0,-1 1-1,0 0 1,2 2 0,11 5-444,2-4-439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0:32.0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 34 992,'0'-1'19,"-1"1"0,1-1 1,0 1-1,0-1 0,-1 1 0,1-1 1,0 1-1,0-1 0,0 1 0,0-1 1,-1 1-1,1-1 0,0 1 0,0-1 1,0 1-1,0-1 0,0 1 0,0-1 1,0 0-1,1 1 0,-1-1 0,0 1 0,0-1 1,0 1-1,0-1 0,1 1 0,-1-1 1,0 1-1,1-1 0,-1 1 0,0 0 1,1-1-1,-1 1 0,0-1 0,1 1 1,-1 0-1,1-1 0,-1 1 0,1-1 1,0 1 35,0 0 1,-1-1-1,1 0 1,-1 1 0,1-1-1,0 1 1,-1-1 0,1 0-1,-1 1 1,0-1 0,1 0-1,-1 1 1,0-1 0,1 0-1,-1 0 1,0 1 0,0-1-1,1 0 1,-1-1 0,0 8 301,1-3-293,-1 0-1,0 0 0,0-1 1,0 1-1,-1 0 1,1 0-1,-1-1 0,-1 6 1,-15 30 618,12-25-704,4-9 59,0 0 1,-1 0-1,1 0 1,-1 0-1,-4 6 1,5-7 6,0 0 0,0 0 1,0 0-1,0 0 0,0 1 0,1-1 0,0 0 1,-1 0-1,1 1 0,0-1 0,1 0 1,-1 0-1,0 1 0,1-1 0,0 0 1,2 6-1,3 1-72,0-1 0,0 1 0,12 11 0,-17-20 45,0 0 1,-1-1-1,1 1 0,0-1 1,0 1-1,-1-1 0,1 0 1,0 1-1,0-1 0,0 0 1,0 0-1,-1 0 0,1 1 1,0-1-1,1 0 0,0 0-49,16-1 299,-13-2-311,-4 3 38,0-1 0,-1 1 0,1 0-1,-1 0 1,1-1 0,0 1 0,-1 0 0,1-1-1,-1 1 1,1-1 0,-1 1 0,1-1 0,-1 1 0,1-1-1,-1 1 1,0-1 0,1 1 0,-1-1 0,0 1 0,1-1-1,-1 0 1,0 1 0,1-2 0,1-7 229,-2 8-223,1 0 0,-1 0 0,0 0-1,1 0 1,-1 0 0,0 0 0,1 0 0,-1 0-1,0 0 1,0-1 0,0 1 0,0 0 0,0 0-1,0 0 1,-1 0 0,1 0 0,0 0 0,0 0-1,-1 0 1,1 0 0,-1 0 0,1 0 0,-2-2-1,-3-19 236,5 18-200,0 0-1,-1 1 1,1-1 0,-1 1-1,0-1 1,0 0 0,-2-4-1,1 0-129,2 8 92,0 0 0,0-1 0,0 1 0,0 0 0,0-1 0,0 1 0,0 0 0,0-1 0,-1 1 0,1 0 0,0-1 0,0 1 0,0 0 0,0 0 0,0-1 0,-1 1 0,1 0 0,0-1 0,0 1 0,-1 0 0,1 0 0,0 0 0,0-1 0,-1 1 0,-2-7 109,2 6-107,1 1 0,0-1 0,0 1-1,0-1 1,0 0 0,-1 1 0,1-1-1,0 1 1,0-1 0,-1 1-1,1-1 1,-1 1 0,1-1 0,0 1-1,-1-1 1,1 1 0,-1 0-1,1-1 1,-1 1 0,1 0 0,-1-1-1,1 1 1,-1 0 0,0-1-1,-1 0-438,1-1 0,0 1 0,0-1-1,0 1 1,0-1 0,0 0-1,0 1 1,0-4 0,7-2-824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0:34.7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0 320,'0'0'16,"0"0"1,0 0-1,0 1 1,0-1-1,0 0 1,1 0-1,-1 0 0,0 0 1,0 0-1,0 0 1,0 0-1,0 0 0,0 0 1,0 0-1,0 1 1,0-1-1,0 0 1,0 0-1,0 0 0,-1 1 664,9 3-205,-7-3-411,1-1 0,-1 1 1,1-1-1,-1 0 0,1 1 1,-1-1-1,1 0 0,-1 0 0,1 0 1,1-1-1,21 0 1234,-23 1-1047,25 4-427,1 5 211,-22-7-18,1 0 1,-1 0-1,0 0 1,7 0-1,74 8-22,-79-9 68,1 0-1,0-1 1,12-1 0,-20 2-69,-1 0 1,1 0-1,0-1 1,-1 1-1,1 0 1,-1 0 0,0 0-1,1 0 1,-1 0-1,1-1 1,-3 2 0,3-1 11,-10 10-98,-20 19 1,25-27 74,1 1 0,-1-1 0,0 1 0,0-1 0,0-1 0,0 1 0,0-1 0,-7 2 0,10-3 8,1 0 1,0-1-1,0 1 1,0 0-1,-1-1 0,1 1 1,0 0-1,0 0 1,0 0-1,0 0 0,0 0 1,0 0-1,1 0 1,-2 3-1,-11 10 85,-16 16 446,28-30-516,-2 4 139,-1-1 0,1-1 0,-1 1 0,-5 2 0,6-2 1028,21-3-1317,90-8 1488,-37 2-901,-23 2-678,31-1-2058,-67 5 405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0:40.4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138 36 2496,'-34'-22'1504,"33"22"-1465,1 0 0,0-1 1,-1 1-1,1 0 0,0-1 0,-1 1 1,1 0-1,-1 0 0,1-1 1,-1 1-1,1 0 0,0 0 0,-1 0 1,1 0-1,-1 0 0,1 0 0,-1 0 1,1 0-1,-1 0 0,1 0 0,-1 0 1,1 0-1,-1 0 0,1 0 1,0 0-1,-1 0 0,1 0 0,-1 0 1,1 1-1,-1-1 0,1 0 0,0 0 1,-1 1-1,1-1 0,-1 0 0,1 0 1,0 1-1,-1-1 0,1 1 1,0-1-1,0 0 0,-1 1 0,1-1 1,0 0-1,0 1 0,-1-1 0,1 1 1,0-1-1,0 1 0,0-1 0,0 1 1,-1 4 72,0-1 1,1 0 0,-1 1-1,1 5 1,0-8-126,3 50 793,11 67-1,-5-52-264,0-23-267,-8-41-218,0 0 1,0 0-1,0 0 1,0 0-1,0-1 1,1 1-1,0 0 1,-1-1-1,1 1 1,0-1-1,4 4 1,-5-6-28,-1 1 1,0-1-1,1 0 1,-1 0 0,1 0-1,-1 1 1,1-1-1,-1 0 1,1 0-1,-1 0 1,1 0 0,-1 0-1,1 0 1,-1 0-1,1 0 1,-1 0-1,1-1 1,-1 1-1,1 0 1,-1 0 0,1 0-1,-1 0 1,1-1-1,-1 1 1,0 0-1,1 0 1,-1-1 0,1 1-1,-1 0 1,0-1-1,1 1 1,-1-1-1,0 1 1,0 0 0,1-1-1,-1 1 1,0-1-1,0 1 1,1-1-1,-1 1 1,0-1-1,10-25 5,-9 23 37,37-164 825,-14 55-582,-18 70-299,-4 33-56,0 8 21,1 7-25,-3-5 47,2 28 113,-3 38 1,0-20-125,1-28 158,-1 0-1,-1 1 1,-1-1 0,-8 29-1,11-48-121,0 1 1,0-1-1,0 0 0,0 1 0,0-1 0,0 0 0,0 0 0,0 1 1,0-1-1,0 0 0,0 0 0,0 1 0,0-1 0,0 0 0,0 0 0,0 1 1,-1-1-1,1 0 0,0 0 0,0 1 0,0-1 0,0 0 0,-1 0 1,1 0-1,0 0 0,0 1 0,-1-1 0,1 0 0,0 0 0,0 0 1,0 0-1,-1 0 0,1 0 0,0 1 0,0-1 0,-1 0 0,1 0 0,0 0 1,-1 0-1,1 0 0,0 0 0,0 0 0,-1 0 0,1 0 0,0 0 1,0 0-1,-1-1 0,1 1 0,0 0 0,0 0 0,-1 0 0,1 0 0,0 0 1,0 0-1,-1 0 0,1-1 0,0 1 0,0 0 0,-1-1 0,-10-16 86,-16-53-317,-4-9 518,25 66-239,0 1 0,-1 0 0,-1 0 1,-9-12-1,15 22-80,0 0 0,1 0 0,-1 0 1,0 1-1,0-1 0,-1 0 0,1 1 0,0-1 0,0 1 0,-1 0 1,1 0-1,-5-1 0,6 1 21,0 1 0,0 0 1,0 0-1,0 0 0,0 0 0,0 0 1,-1 0-1,1 1 0,0-1 0,0 0 0,0 0 1,0 1-1,0-1 0,0 1 0,0-1 1,0 1-1,0-1 0,0 1 0,0 0 0,0 0 1,1-1-1,-1 1 0,0 0 0,0 0 1,1 0-1,-1 0 0,1 0 0,-1-1 1,0 1-1,0 2 0,-11 23-64,-9 28 0,20-51 94,0 0 14,0 1-1,0-1 1,0 1 0,1-1 0,-1 7-1,1-8-44,0-1 0,0 0 1,0 1-1,0-1 0,1 0 0,-1 1 0,0-1 0,1 0 0,-1 0 0,1 0 0,-1 1 0,1-1 0,-1 0 0,1 0 0,0 0 0,0 0 1,-1 0-1,2 1 0,6 6-151,7 4 142,-9-9 56,-1 0 0,1 1 1,0 0-1,-1 0 0,0 0 0,8 9 0,-11-10 4,0-1-1,0 1 1,0 0 0,0 0-1,0 0 1,0 0 0,-1 0-1,0 0 1,1 0 0,-1 1 0,0-1-1,-1 0 1,1 1 0,0 5 175,-2-9-188,0 0-1,1 0 1,-1 0-1,0 0 0,0 1 1,1-1-1,-1 0 1,0 0-1,1 1 0,-1-1 1,0 0-1,1 1 1,-1-1-1,1 1 1,-1-1-1,0 1 0,1-1 1,-1 1-1,1-1 1,-1 1-1,1-1 0,0 1 1,-1 0-1,1-1 1,0 1-1,-1 0 1,1-1-1,0 1 0,0 0 1,0-1-1,-1 2 1,0 24-395,1-21 477,0 2-157,0 24 73,1-26 44,2-19 18,-1-7 164,0-22 0,-1 4-251,0-74 549,-1 67-282,-5 29-150,4 72-300,-1-22 189,6 63 0,-3-89-55,1-1-1,-1 0 0,1 0 1,0 0-1,0 0 1,5 8-1,-6-12-7,1 1 1,-1-1-1,1 1 0,0-1 1,0 1-1,0-1 1,0 0-1,1 0 0,-1 0 1,0 0-1,1 0 0,-1-1 1,1 1-1,0-1 1,3 2-1,30 6-2519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1:11.441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1 1056,'0'10'6077,"1"-7"-6101,20 41 211,-16-35-80,0-1 1,-1 1-1,0 0 0,-1 0 1,0 0-1,3 15 1,-4-6 111,-1-12-44,0 1 0,1 0-1,-1 0 1,5 9 0,-2-7-105,0-1 0,-1 1 0,0 0 0,-1-1 0,0 1 0,0 0 0,1 11 0,-4-14-87,1 0 1,1 0-1,-1 0 0,1 0 0,0-1 0,4 12 1,-5-15-88,1 1 0,-1-1 0,1 0 1,-1 1-1,0-1 0,0 0 0,0 1 0,0-1 1,-1 5-1,0 1-325,1 15-824,0-8-267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1:13.671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0 122 896,'10'-2'11664,"-10"10"-11709,1-1 1,0 1-1,0 0 1,1-1-1,5 15 1,-2-7 219,3 28 0,0-1-45,-2-5-334,-6-29 128,1 0 0,1 0 1,3 15-1,2 2 381,-6-20-230,0 0-1,1 1 1,0-1-1,0 0 1,0 0-1,3 6 1,6 16 122,-10-26 251,-1 5-118,0-5-116,0-8-288,-1 3 36,0 0 1,-1 0 0,1 0-1,-1 1 1,0-1 0,0 0 0,0 1-1,-4-6 1,-1-1 85,4 3-150,0-1 1,0 1 0,0-1 0,1 0 0,0 0-1,0-8 1,-1 1-108,1-1 264,0-1-1,2-23 0,0 25-35,-5-19-537,0 22 1052,5 8-623,0 1 1,-1-1-1,1 1 0,-1 0 1,0-1-1,0 1 1,-1 0-1,1 0 1,-4-6-1,4 7 122,1 0-1,-1 0 1,0-1-1,0 1 1,1 0-1,-1-1 1,1 1 0,0 0-1,0-4 1,0-116-113,2 111-1049,2 34-5651,4-2 4209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1:20.341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0 896,'27'4'4176,"-23"1"-2434,6 9 169,-6-12-1862,0-1 1,0 0-1,0 0 0,0 0 0,0-1 0,0 1 1,0-1-1,0 0 0,0 0 0,1-1 1,-1 1-1,6-2 0,-2 1 134,-6 1-153,-1 0 1,1 0-1,0-1 0,0 1 1,0 0-1,-1-1 1,1 1-1,0-1 1,0 0-1,3-2 368,-5 6-903,0-3 406,11 5 325,-9-4-232,-1 0 1,0 0 0,1-1-1,-1 1 1,1 0 0,-1-1-1,0 0 1,1 1 0,-1-1-1,1 0 1,0 1 0,1-1-1,-2 0 198,2 0-205,-3 0 11,0 0-1,1 0 1,-1-1 0,0 1 0,1 0 0,-1 0 0,0 0 0,1 0 0,-1 0 0,0 0 0,0 0-1,1 0 1,-1 0 0,0 1 0,1-1 0,-1 0 0,0 0 0,1 0 0,-1 0 0,0 0 0,0 0 0,1 1-1,-1-1 1,1 1 18,-1 0 0,0 0-1,1 0 1,-1 0-1,0 0 1,1 0 0,0 0-1,-1 0 1,1-1 0,-1 1-1,1 0 1,1 1-1,14 0 6,-15-2 166,9-6-518,-8 6 293,1-1 62,0 0 0,0 0-1,0-1 1,0 1 0,0-1 0,5-3-1,-8 5 127,4-1-220,-3 0-50,-5 6 272,0-3-111,1 0-1,-1 0 0,0 0 1,0 0-1,0-1 0,0 1 0,0-1 1,-4 1-1,0-2 77,5 0-103,1 0 0,-1 0 0,1 0 1,0 0-1,-1 0 0,1 0 0,-1-1 0,1 1 0,0-1 0,-4-1 0,4 1 2,1 1 0,-1-1-1,0 1 1,1 0 0,-1-1 0,0 1-1,1 0 1,-1 0 0,-2 0 0,-12-1 546,13 0-488,1 0 3,-1 0-1,0 0 1,1 1-1,-1-1 0,0 0 1,1 1-1,-1 0 1,0-1-1,0 1 1,1 0-1,-1 0 1,0 1-1,0-1 1,-4 2-1,-23 2-3356,17-1 1894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1:47.8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188 15 1312,'0'-1'59,"-1"0"-1,1 0 1,0 1-1,-1-1 1,1 0-1,-1 1 1,0-1 0,1 0-1,-1 1 1,1-1-1,-1 1 1,0-1 0,0 1-1,1-1 1,-1 1-1,0 0 1,0-1 0,1 1-1,-1 0 1,0 0-1,0-1 1,0 1-1,0 0 1,0 0 0,1 0-1,-1 0 1,0 0-1,0 0 1,0 0 0,-1 1-1,0-1 206,-6-2 335,8 1-573,-1 1-1,1 0 1,0 0 0,0 0-1,-1 0 1,1 0-1,0 0 1,-1 0 0,1 0-1,-1 0 1,1 0 0,0 0-1,-1 0 1,1 0 0,0 0-1,-1 0 1,1 0 0,0 0-1,-1 0 1,1 0 0,0 0-1,-1 0 1,1 1 0,0-1-1,0 0 1,-1 0 0,0 1-1,-1-1 48,0 1-1,-1 0 1,1-1-1,-1 0 1,1 1-1,0-1 1,-1 0-1,1-1 1,-1 1 0,-2-1-1,-16 1 554,7 3-73,4 0-517,0-1 0,-17 8 0,25-9-21,0 0-1,0 0 0,0 0 0,0 0 1,0 0-1,1 0 0,-1 0 0,0 1 0,1-1 1,-1 1-1,1-1 0,0 1 0,-1-1 1,1 1-1,0 0 0,0 0 0,0-1 0,0 1 1,0 0-1,0 4 0,0-6-13,1 1 0,0-1 0,0 1 0,0 0 0,-1-1-1,1 1 1,0 0 0,0-1 0,0 1 0,0 0 0,0 0 0,0-1 0,0 1 0,0 0-1,0-1 1,1 1 0,-1 0 0,0-1 0,0 1 0,1 0 0,11 11 129,-10-11-108,2 2 36,1 0 1,-1-1-1,1 0 0,-1 0 1,1 0-1,0 0 0,0-1 1,0 0-1,0 0 1,0 0-1,0 0 0,0-1 1,0 0-1,0 0 0,0 0 1,6-2-1,2 0 55,0-1 0,1-1 0,-1 0 0,22-10 0,-17 7-62,24-6-1,1-1 190,-38 10-58,-22 9 207,15-4-385,0 0 0,0 1 1,0-1-1,0 0 0,0 1 0,0-1 1,0 1-1,0 0 0,-2 2 0,-5 5-46,4-5 38,1 1 0,-1-1-1,1 2 1,0-1 0,0 0 0,-6 12-1,8-14-174,1 0 1,-1 1-1,1-1 0,0 1 0,0-1 0,0 1 1,0 0-1,0-1 0,1 1 0,0 0 0,0-1 0,0 1 1,1 6-1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1:51.4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361 303 416,'-25'24'3395,"25"-24"-3355,-8-8 802,6 4-825,-1 1 0,1-1-1,-1 1 1,0 0-1,0 0 1,0 0 0,-6-4-1,-7-6 662,16 13-657,-1-1 0,0 0 0,0 1 0,0-1 0,0 1 0,0-1 1,0 1-1,0-1 0,0 1 0,0 0 0,0-1 0,-2 1 0,-9-4 158,10 2-136,0-1 0,0 1 1,0 0-1,0-1 0,0 1 0,0-1 0,0 1 0,1-1 1,0 0-1,-2-4 0,2 6-38,1 0-1,-1-1 1,1 1 0,-1 0 0,1 0-1,-1 0 1,0-1 0,0 1 0,0 0 0,0 0-1,0 0 1,0 0 0,0 0 0,0 1 0,-2-2-1,2 1 23,0 0 0,-1 0 0,1 0 0,0 0 0,0 1 0,0-2-1,0 1 1,0 0 0,0 0 0,1 0 0,-1 0 0,0 0 0,1-1 0,-1 1 0,0-3-1,1 3-9,0 0 0,0-1 0,0 1 0,0 0-1,-1 0 1,1-1 0,0 1 0,0 0 0,-1 0-1,1 0 1,-1-1 0,1 1 0,-1 0 0,0 0-1,1 0 1,-1 0 0,0 0 0,0 0 0,-1-1-1,-6-12 70,-17-12-225,19 9 422,5 15-281,1 1 0,-1 0 0,0 0 0,1 0 0,-1 0 0,0 0 0,0 0 0,0 0-1,0 0 1,0 0 0,0 0 0,0 1 0,0-1 0,0 0 0,-1 1 0,1-1 0,0 1 0,-2-1 0,-6-4-39,8-3-107,0 8 156,0-1-1,0 0 1,0 1 0,0-1-1,0 0 1,0 0 0,0 0 0,1 0-1,-1 0 1,0 0 0,1 0 0,-1 0-1,0 0 1,0-2 0,1 2-6,-1 0 0,1 1 1,0-1-1,-1 0 0,1 0 1,-1 1-1,1-1 0,-1 0 1,1 1-1,-1-1 0,1 1 1,-1-1-1,0 1 0,1-1 1,-1 1-1,0-1 0,0 1 1,0-1-1,1 1-13,-1 0 1,1 0 0,0 0-1,-1 0 1,1-1-1,0 1 1,0 0 0,-1 0-1,1 0 1,0 0-1,0-1 1,-1 1-1,1 0 1,0 0 0,0-1-1,0 1 1,-1 0-1,1 0 1,0-1-1,0 1 1,0 0 0,0 0-1,0-1 1,0 1-1,-1 0 1,1-1 0,0 1-1,0 0 1,0-1-1,0 1 1,0-1-1,0 1 13,0-1-1,0 0 1,0 1-1,0-1 0,0 0 1,0 1-1,-1-1 1,1 1-1,0-1 0,0 0 1,-1 1-1,1-1 1,0 1-1,-1-1 0,1 1 1,0-1-1,-1 1 1,1-1-1,-1 1 0,1-1 1,-1 1-1,1 0 1,-2-1-1,-16-5 118,1-1-29,16 6-57,-1-1 0,0 1 0,1 0 0,-1 0 0,0 0 0,0 0 0,0 0 0,0 0 0,-3-1 0,1 1-23,3 1-25,1 0 0,-1-1 0,1 1 0,-1 0 0,1-1 0,-1 1 0,0 0 0,1 0 1,-1 0-1,1 0 0,-1 0 0,0 0 0,1 0 0,-1 0 0,1 0 0,-1 0 0,0 0 0,1 0 0,-1 0 0,0 1 0,-4 0 150,5-1-127,0 0 0,0 0-1,0 0 1,0 0-1,-1 0 1,1 0-1,0 0 1,0 0-1,0 0 1,0 0 0,-1 0-1,1 0 1,0 0-1,0 0 1,0 0-1,0 0 1,0 0-1,-1 0 1,1 0 0,0 0-1,0 0 1,0 0-1,0 0 1,0 0-1,-1-1 1,1 1-1,0 0 1,0 0-1,0 0 1,0 0 0,0 0-1,0 0 1,0-1-1,0 1 1,0 0-1,-1 0 1,1 0-1,0 0 1,0 0 0,0-1-1,0 1 1,0 0-1,0 0 1,0 0-1,0 0 1,0-1-1,0 1-13,0 0 0,0-1-1,0 1 1,0 0 0,0-1 0,0 1-1,0 0 1,0 0 0,0-1-1,-1 1 1,1 0 0,0 0-1,0-1 1,0 1 0,0 0-1,-1 0 1,1-1 0,0 1-1,0 0 1,-1 0 0,1 0-1,0 0 1,0-1 0,-1 1-1,1 0 1,0 0 0,0 0-1,-1 0 1,1 0 0,0 0-1,0 0 1,-1 0 0,0 0-1,14 15-167,-6-7 141,-1 0 1,0 1 0,0-1 0,-1 1-1,0 0 1,0 1 0,-1-1 0,-1 1-1,5 18 1,6 29 327,2 10-406,-14-47-49,-2-16 175,0 0 0,0 1 0,1-1-1,0 0 1,0 1 0,0-1 0,3 6 419,-4-18-384,-1 0 0,-2-15 0,1 14 81,-2-5-78,3 11-125,0 0 0,-1 0 1,1 0-1,1 0 0,-1 0 0,-1-6 0,6 29-44,4 5 17,-3-10 42,-1 0-1,0 1 1,0 0-1,1 26 1,-5-40 74,0 1 1,1 0 0,-1 0-1,1-1 1,0 1 0,0 0-1,0-1 1,0 1 0,0-1-1,2 4 1,4 7 1,-7-11 100,0-26 53,0-8 0,-7-51 0,2 42-592,1-14 912,3 48-565,0 1 0,0-1 1,1 1-1,1-10 0,0-2-51,-1 16 121,0 0 0,0 0 1,1 0-1,-1 0 1,1 0-1,0 0 0,1-3 1,-2 3 20,1 0 1,0 0 0,0 0-1,-1 0 1,1 0-1,-1 0 1,0-3 0,0 4-25,1 1 0,-1-1 0,0 1 0,0-1 0,0 1 0,0 0 0,0-1 0,0 1 0,0-1 0,-1 1 0,1-1 0,0 1 0,0 0 0,0-1 0,0 1 0,0 0 0,-1-1 0,1 1 0,0-1 0,0 1 0,-1 0 0,1-1 1,0 1-1,0 0 0,-1 0 0,1-1 0,0 1 0,-1 0 0,1 0 0,0-1 0,-1 1 0,0 0 0,1 0 0,0 0 0,0 0 0,0 0 0,-1 0 0,1 0 0,0-1 0,0 1 0,0 0 0,0 0 0,-1 0 0,1 0 0,0 0 0,0 0 0,0 0 0,0 0 0,0-1 0,0 1 0,0 0 0,-1 0 0,1 0 0,0 0 0,0 0 0,0-1 1,0 1-1,0 0 0,0 0 0,0 0 0,0 0 0,0-1 0,0 1 0,0 0 0,0 0 6,0-1 1,0 1-1,0 0 1,0-1-1,0 1 1,0 0-1,0 0 1,0-1-1,0 1 1,0 0-1,0 0 1,0-1-1,0 1 1,-1 0-1,1-1 1,0 1-1,0 0 1,0 0-1,0 0 1,0-1-1,-1 1 1,1 0-1,0 0 1,0-1-1,0 1 1,-1 0-1,1 0 1,0 0-1,0 0 1,-1 0-1,1-1 1,0 1-1,0 0 1,-1 0-1,1 0 1,0 0-1,-1 0 1,1 0-1,0 0 1,0 0-1,-1 0 1,1 0-1,0 0 1,-1 0-1,1 0 1,0 0-1,-13 6-525,9 0 468,-9 44 384,8-16-625,3-25 257,0-1 0,0 1-1,0 19 1,3-20 87,0-1-1,0 1 1,1 0-1,0 0 1,1 0 0,4 10-1,-4-12-103,0-4-302,-3-2 369,1 0 0,-1 0 0,1 0 1,-1-1-1,0 1 0,1 0 0,-1 0 0,0 0 0,1 0 0,-1 0 0,0-1 0,0 1 0,1 0 1,-1 0-1,0-1 0,0 1 0,1 0 0,-1-1 0,0 1 0,0 0 0,0 0 0,1-1 1,-1 1-1,0 0 0,0-1 0,0 1 0,0 0 0,0-1 0,0 1 0,0-1 0,0 1 0,0 0 1,0-1-1,-2-19 14,-1 6 0,5 2-61,-1 0-1,2 0 0,0 1 0,0-1 1,6-13-1,-8 21-66,7-10-186,-7 13 291,1-1 0,-1 0 0,0 1-1,0-1 1,-1 0 0,1 0 0,0 0 0,-1 0 0,1 0 0,-1 1 0,1-4 0,3-9 371,-1 11-709,-2 9 277,-9 61 190,8-66-26,1 16-1334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8:14.4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 4 416,'0'-4'128,"-8"11"-96,8-2 0,-5-5-288,2 0 32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9:54.7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0 416,'0'0'160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1:53.2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154 72 992,'-8'-33'1589,"8"33"-1637,-1-20 1024,0 19-929,1 0 0,-1 1 1,0-1-1,0 0 0,0 0 0,0 0 0,0 0 0,0 1 0,0-1 0,0 1 0,0-1 0,-1 1 0,1-1 1,0 1-1,0-1 0,0 1 0,-1 0 0,1 0 0,0 0 0,0 0 0,-1 0 0,1 0 0,0 0 0,0 0 1,-2 0-1,-4 0 359,7 0-379,-1-1-1,1 0 1,0 1-1,-1-1 0,1 1 1,-1-1-1,1 1 1,-1-1-1,1 1 0,-1 0 1,0-1-1,1 1 1,-1 0-1,1-1 0,-1 1 1,0 0-1,0-1-37,0 1-1,0 0 1,0 0-1,0 1 0,0-1 1,0 0-1,1 0 1,-1 0-1,0 0 1,0 1-1,0-1 1,0 0-1,1 1 1,-1-1-1,0 1 1,0-1-1,1 1 1,-1-1-1,0 1 0,1-1 1,-2 2-1,1 0 11,0 0 0,0 0 0,1 0 0,-1 0-1,1 0 1,-1 0 0,0 3 0,-1 7 163,-5 10 62,5-18-262,0 0-1,1 0 0,0 0 0,0 0 1,0 1-1,0-1 0,0 5 0,1 2 20,0-1-1,-4 20 1,4-27 95,0 0 1,0 0-1,0 0 1,0 1-1,2 5 1,0 6-142,0-10-96,0-3 149,-1 9 756,-7-1-1549,4 1 897,1-9-69,1 0-1,0 0 1,-1 0 0,1 0-1,-1-1 1,0 1 0,1 0-1,-1-1 1,0 1 0,0 0-1,0-1 1,0 1-1,0-1 1,-3 3 0,4-4 4,-1 0 1,1 1 0,0-1-1,0 0 1,-1 1 0,1-1-1,0 0 1,-1 0-1,1 1 1,-1-1 0,1 0-1,0 0 1,-1 0 0,1 0-1,-1 1 1,1-1-1,-1 0 1,1 0 0,0 0-1,-1 0 1,1 0 0,-1 0-1,1 0 1,-1 0-1,1 0 1,0 0 0,-1-1-1,1 1 1,-1 0 0,1 0-1,-1 0 1,0-1 13,0 0 1,0 0-1,0 0 1,0 0-1,0 0 1,1 0-1,-1 0 1,0 0 0,0 0-1,0-2 1,-1-2 17,0 0 0,0 0 1,1-1-1,-2-6 0,1-4-107,0 0 0,2 0 0,0 0 0,3-20 0,-2 20 172,0 10-96,-1 1 0,1 0 0,0-1 0,0 1-1,1 0 1,-1 0 0,4-7 0,-3 8 21,-1 2-96,0 0 0,0 0 0,0 0-1,0 0 1,0 1 0,1-1 0,1-2 0,-2 3 44,0 1 0,0-1 0,-1 1 0,1 0 0,0-1 0,-1 1 0,1 0 0,0 0 0,0 0 0,0-1 0,-1 1 0,1 0 0,0 0 0,0 0 0,0 0 0,-1 1 0,1-1 0,0 0 0,0 0 0,-1 0 0,1 1 0,0-1 0,0 0 0,-1 1 0,2-1 0,1 1-194,0 0-1,-1 0 0,1 0 0,0-1 0,0 0 1,0 1-1,1-1 0,-1 0 0,0 0 1,0-1-1,0 1 0,0-1 0,0 1 0,-1-1 1,1 0-1,0 0 0,0 0 0,0-1 0,-1 1 1,1-1-1,0 1 0,2-4 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1:54.9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8 320,'0'0'128,"0"-5"-96,5 2-160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1:56.2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86 504 320,'0'-1'12,"1"1"1,-1-1-1,1 0 0,-1 1 1,1-1-1,-1 0 0,0 0 1,1 0-1,-1 0 0,0 1 1,0-1-1,0 0 0,1 0 1,-1 0-1,0-1 166,-1-18 648,-4 20-353,3 0-489,1 0 0,0-1 1,-1 1-1,1 0 0,-1 0 0,1-1 0,0 1 0,-1 0 0,1-1 0,0 1 0,-1-1 0,1 0 0,0 0 1,0 1-1,-1-1 0,1 0 0,-1-2 0,1 3 45,0 0 0,0-1 0,0 1 0,0 0-1,1 0 1,-1 0 0,0 0 0,0 0 0,0-1 0,0 2 0,0-1 0,1 0 0,-1 0 0,0 0 0,0 0 0,0 0-1,0 1 1,1-1 0,-1 0 0,-1 1 0,-1 0-67,0 0-1,1 1 0,-1-1 1,1 0-1,-1 1 1,1 0-1,-3 1 1,-9 13 134,14-16-94,0 0 1,0 0-1,0 0 1,0 0-1,0 0 1,0 0 0,0 1-1,0-1 1,0 0-1,0 0 1,-1 0-1,1 0 1,0 0-1,0 0 1,0 0 0,0 0-1,0 0 1,0 0-1,0 0 1,0 0-1,0 0 1,-1 0-1,1 0 1,0 0 0,0 0-1,0 0 1,0 0-1,0 0 1,0 0-1,0 0 1,0 0-1,0 0 1,-1 0 0,1 0-1,0 0 1,0-1-1,0 1 1,0 0-1,0 0 1,0 0 0,0 0-1,0 0 1,0 0-1,0 0 1,0 0-1,0 0 1,0 0-1,-1 0 1,1-1 0,0 1-1,1-8 164,7-21 120,0 3-319,-6-2-45,-2 21 96,1 0 1,0 0 0,0 0 0,3-11 0,3-7 368,6-32 0,-11 40-456,2 1-1,0-1 1,0 1-1,2 0 1,14-30-1,-19 43 113,0 1 0,1-1-1,-1 0 1,-1 0 0,1 0-1,0 0 1,-1 0 0,1-4-1,-2 5-286,1 1 239,0 1 1,1 0-1,-1 0 0,0-1 0,0 1 0,0 0 0,0 0 0,0-1 0,0 1 0,0 0 0,0 0 1,0-1-1,1 1 0,-1 0 0,0 0 0,0 0 0,0-1 0,0 1 0,1 0 0,-1 0 1,0 0-1,0 0 0,1-1 0,-1 1 0,0 0 0,0 0 0,1 0 0,-1 0 0,0 0 1,0 0-1,1 0 0,-1 0 0,13-8 22,-1-1 0,19-17-1,-21 18 21,-1-1 0,2 1 0,-1 1 0,19-10 0,-26 15-34,-1 1 0,1-1 1,0 1-1,0 0 1,0 0-1,0 0 1,0 1-1,0-1 1,0 1-1,0-1 1,0 1-1,0 0 0,0 0 1,0 0-1,0 1 1,4 0-1,-6 2 11,0-1 0,0 1 0,0-1 0,-1 1 0,1 0 0,-1 0 0,0 2 0,2 21 388,-1-22-386,0-1 0,-1 1 1,0 0-1,0-1 0,0 1 0,0 0 1,0 0-1,-1-1 0,0 1 1,1 0-1,-2-1 0,-1 7 1,-23 36 116,-32 44 0,34-55-149,1 2 0,-27 57 0,25-40-856,-6 15-1968,26-58 2515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1:57.2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298 0 832,'-14'5'428,"2"-1"-109,8-3-164,-1 1 0,0-1 1,0 1-1,1 0 0,-1 0 0,1 1 1,-1-1-1,1 1 0,-7 6 1,-2 4-164,-17 18 0,30-31 7,-72 98-151,45-60 608,6-5-264,-26 51 0,37-73 522,11-15-532,4-6-169,1 0 1,10-14-1,4-8-32,-11 17 40,0 0 1,1 1 0,1 0-1,0 0 1,21-19-1,-23 25-386,1 0 0,1 0 0,-1 1 0,1 0-1,0 1 1,1 1 0,-1 0 0,21-7 0,6 4-558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2:02.1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1 451 832,'0'0'251,"8"-12"874,-8 10-1141,0 1-1,1-1 1,-1 0 0,1 1-1,-1-1 1,1 0-1,-1 1 1,1-1 0,0 1-1,0-1 1,0 1 0,1-2-1,7-13 209,-6 7-238,1 0 0,0 1 0,0-1 0,11-13 0,-13 18 127,-1 1-1,1 0 0,-1-1 0,1 1 1,-1-1-1,0 0 0,-1 1 1,1-1-1,0-7 0,3-14-195,0-19-18,-2 27 47,-2 15 76,1 0 0,-1-1 1,0 1-1,1 0 1,-1 0-1,1-1 0,0 1 1,-1 0-1,1 0 1,2-3-1,4-7-15,-1 0 1,0-1-1,0 0 1,3-15-1,-2 15 301,-6 12-256,-1 0-1,1 0 1,0-1-1,0 1 1,-1 0-1,1-1 1,-1 1 0,1 0-1,-1-1 1,0 1-1,0-1 1,1 1-1,-1-3 1,0 4-19,0 0 0,0-1 0,0 1 0,0-1 1,0 1-1,0-1 0,0 1 0,0 0 1,-1-1-1,1 1 0,0-1 0,0 1 1,0-1-1,0 1 0,-1 0 0,1-1 0,0 1 1,0 0-1,-1-1 0,1 1 0,0 0 1,-1-1-1,1 1 0,0 0 0,-1 0 1,1-1-1,0 1 0,-1 0 0,1 0 0,0 0 1,-1-1-1,1 1 0,-1 0 0,0 0 1,-9-5 285,-8-1-414,18 6 142,-1 0 1,0 0-1,0 0 1,0 0 0,0 0-1,0-1 1,1 1-1,-1 0 1,0 0-1,0-1 1,0 1-1,1 0 1,-1-1 0,0 1-1,1-1 1,-1 1-1,0-1 1,1 1-1,-1-1 1,0 1-1,1-1 1,-1 0 0,1 1-1,-1-1 1,1 0-1,-1 0 1,1 1-1,0-1 1,-1 0-1,1 0 1,0 0-1,0 1 1,0-1 0,0 0-1,-1 0 1,1-1-1,0 0 12,0 0-1,1 1 0,-1-1 0,0 0 1,0 1-1,1-1 0,-1 0 1,1 1-1,0-1 0,-1 0 1,1 1-1,0-1 0,0 1 0,2-3 1,-3 4-32,5-7-294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2:11.9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89 0 480,'1'14'161,"5"28"-1,-4-28 5,2 28 0,1 172 1675,-6-192-1575,-1 0 1,-1 0-1,-1 0 1,-7 21 0,8-28-317,0-1 0,0 17 0,0 5 353,3-30-183,-2 14 318,2-20-434,0 1-1,0-1 0,0 1 0,-1-1 1,1 0-1,0 1 0,0-1 0,0 0 1,0 1-1,-1-1 0,1 0 0,0 0 1,0 1-1,0-1 0,-1 0 0,1 1 1,0-1-1,-1 0 0,1 0 1,0 0-1,-1 1 0,1-1 0,0 0 1,-1 0-1,1 0 0,0 0 0,-1 0 1,1 0-1,0 1 0,-1-1 0,1 0 1,0 0-1,-1 0 0,1 0 0,-1 0 1,1 0-1,0-1 0,-1 1 1,1 0-1,0 0 0,-1 0 0,1 0 1,-1 0-1,0-2 27,0 1-1,0 0 1,0-1 0,0 1-1,0-1 1,0 1 0,0-1 0,1 0-1,-1 1 1,1-1 0,-1 0-1,1 1 1,-1-1 0,1 0 0,0 0-1,0-3 1,-1-3 27,-7-52 338,3 12-207,-5-20-254,-6-35-410,13 86 328,1 0 0,-1-24-1,4 33-308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2:15.6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87 20 1312,'0'-11'1483,"4"3"-1489,-6 8 52,1 0-1,0 1 1,-1-1 0,1 1-1,0-1 1,0 1-1,-1-1 1,1 1-1,0 0 1,0 0 0,0-1-1,0 1 1,0 0-1,0 0 1,0 0 0,0 0-1,0 0 1,0 0-1,0 1 1,0 1-1,-15 30 926,13-26-861,-6 19 12,1 1 0,2-1 0,0 1 1,-1 35-1,4-43-141,-4 89 1128,6-47-843,9-85 593,-6 13-747,-1 0 0,0-15 0,1-13-64,26-128 432,-27 156-551,-1 8 71,1 0 1,-1 0-1,1 0 0,-1 0 0,1 0 0,0 0 0,0 0 1,3-4-1,-4 7-9,0 0 1,0 0-1,0-1 1,0 1-1,0 0 1,1 0-1,-1 0 1,0 0-1,0 0 1,0 0-1,0 1 1,0-1-1,1 0 1,-1 0 0,0 0-1,0 0 1,0 0-1,0 0 1,0 0-1,1 0 1,-1 0-1,0 0 1,0 0-1,0 0 1,0 0-1,0 1 1,0-1-1,0 0 1,0 0-1,1 0 1,-1 0-1,0 0 1,0 0-1,0 1 1,0-1-1,0 0 1,0 0-1,1 1-15,0 1 26,1 1-1,-1-1 1,0 0 0,0 1-1,0-1 1,0 1 0,0-1 0,0 1-1,0-1 1,-1 1 0,1 3-1,-1 32-182,0 0 209,0-35-29,1 1 32,-1 0-1,1 1 0,0-1 1,0 0-1,3 7 0,-4-12-3,1 1 0,-1-1 1,1 1-1,-1-1 0,0 1 0,1-1 0,-1 1 1,0-1-1,0 1 0,0-1 0,1 1 0,-1-1 1,0 0-1,0 1 0,0-1 0,0 1 0,0-1 1,0 0-1,0 0 0,5-62 506,4 86-757,16 75 438,-22-85-213,-3-11-5,1-1 1,-1 1 0,0-1-1,0 1 1,1 0-1,-1-1 1,1 1-1,0-1 1,-1 0 0,1 1-1,0-1 1,0 1-1,0-1 1,0 0-1,0 0 1,0 1 0,0-1-1,2 1 1,-3-2 13,1 0 1,-1 1 0,0-1-1,0 0 1,1 0 0,-1 0-1,0 0 1,1 0-1,-1 0 1,0 0 0,0 0-1,1 0 1,-1 0 0,0 0-1,1 0 1,-1 0 0,0 0-1,1 0 1,-1 0-1,0 0 1,0-1 0,1 1-1,-1 0 1,0 0 0,0 0-1,1 0 1,-1-1 0,0 1-1,0 0 1,1 0-1,4-11 13,-2-18-276,-3 23 255,2-14 69,3-18-52,-4 35-57,-1 6-21,1 21-137,-6 139-2257,7-137 965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2:18.1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6 416,'0'0'2,"0"0"0,0 0 1,0-1-1,0 1 0,0 0 0,0 0 1,0 0-1,0-1 0,0 1 0,0 0 1,0 0-1,0 0 0,0 0 0,0-1 0,0 1 1,0 0-1,0 0 0,0 0 0,0 0 1,0-1-1,0 1 0,0 0 0,1 0 1,-1 0-1,0 0 0,0 0 0,0 0 1,0-1-1,0 1 0,1 0 0,-1 0 0,0 0 1,0 0-1,0 0 0,0 0 0,1 0 1,-1 0-1,0 0 0,8 4 173,7 13 304,-10-6-287,-1 0 0,0 0 1,0 0-1,-1 1 0,0-1 0,-1 1 0,1 18 0,-1-10 330,2 3-152,-2-15-191,-1 1 0,1 14 0,-1 54 99,-1 66-252,-5-35 454,4-82 31,1-19-422,-1 0 0,1 0 0,-1 0 0,0 0 0,-3 8 0,3-17 2,-1 1 0,1 0 1,0-1-1,0 1 0,0-1 1,0 0-1,-1-2 0,-4-16 11,1 1-1,1-1 0,-2-33 1,-24-164 74,26 199-152,2 6-68,0 0 1,0-14-1,4 48-459,-1-15 500,0-1-1,-1 1 0,0 9 1,-28 216 1011,26-179-954,2-48-112,1 0 0,-1 0 0,1-1-1,0 1 1,0 0 0,1-1 0,-1 1 0,5 7-1,6-8-1477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2:23.7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142 1 832,'-2'0'96,"0"1"-1,0-1 1,0 1-1,1-1 1,-1 1-1,0 0 1,0 0-1,1 0 1,-1 0-1,0 0 1,1 0-1,-1 0 1,-1 2 0,-21 22 1012,14-14-898,-2 3 17,2 0 0,-1 0 0,2 1 0,0 0 0,1 0 0,-11 31 0,18-43-172,0 0-1,1-1 1,-1 1 0,1 0-1,-1-1 1,1 1-1,0 6 396,17-12-146,-6-4-305,0 0 0,0 0 0,-1-1 0,11-10 0,-8 7-916,-3-39-3670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2:42.5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336 507 832,'-2'0'143,"1"0"0,0 0 1,-1 0-1,1 1 0,0-1 0,-1 0 1,1 0-1,0 1 0,-1-1 0,1 1 1,0-1-1,0 1 0,-2 0 0,-16 6 951,-2-7-356,14 1-507,-1-1 0,1 0 0,0 0 0,-11-2 0,14 1 21,-1 0-109,0-1-1,1 2 1,-1-1 0,-7 0-1,-40-4 381,13 2 522,165 3-954,-85-5 133,-4 2-422,-37 3 206,0 0-1,1 0 1,-1 0-1,0 0 0,0 0 1,1 0-1,-1 0 0,0 0 1,0 0-1,1 0 1,-1 0-1,0 0 0,1 0 1,-1 0-1,0 0 0,0 0 1,0 0-1,1 1 1,-1-1-1,0 0 0,0 0 1,1 0-1,-1 0 0,0 0 1,0 1-1,0-1 1,1 0-1,-1 0 0,0 0 1,0 1-1,0-1 0,0 0 1,0 0-1,0 1 1,1-1-1,-1 0 0,0 0 1,0 1-1,0-1 0,0 0 1,0 0-1,0 1 1,0-1-1,0 0 0,0 0 1,0 1-1,-5 11-364,-1-4 769,-5 3-1123,11-17 311,0 5 392,0 0 1,0 1-1,0-1 1,0 0-1,0 1 0,0-1 1,0 0-1,0 0 1,0 1-1,0-1 0,-1 0 1,1 1-1,0-1 0,0 0 1,-1 1-1,1-1 1,0 0-1,-1 1 0,1-1 1,-1 0-1,-2-3-381,3 4 387,0 0 0,-1 0 0,1 0 0,0 0 0,0-1-1,0 1 1,0 0 0,0 0 0,-1 0 0,1 0 0,0 0 0,0-1 0,0 1 0,-1 0-1,1 0 1,0 0 0,0 0 0,-1 0 0,1 0 0,0 0 0,0 0 0,0 0 0,-1 0-1,1 0 1,0 0 0,0 0 0,-1 0 0,1 0 0,0 0 0,0 0 0,0 0 0,-1 0-1,-28-3 121,24 1-301,5 2 173,-1-1 1,1 1 0,-1 0 0,1-1-1,-1 1 1,1 0 0,-1 0 0,1-1-1,-1 1 1,1 0 0,-1 0 0,1 0 0,-1 0-1,1-1 1,-1 1 0,1 0 0,-1 0-1,1 0 1,-1 0 0,0 0 0,1 1 0,-1-1-1,1 0 1,-1 0 0,1 0 0,-1 0-1,1 1 1,-1-1 0,1 0 0,-1 1-1,-3 3 29,3-3-4,0 0 1,1 0-1,-1 0 0,0 0 0,0 0 0,0 0 1,0 0-1,0 0 0,1-1 0,-1 1 1,-1 0-1,1-1 0,0 1 0,0-1 0,0 1 1,-2 0 313,7-81-281,4 41 11,-7 34 151,-1-11-200,0 16-24,0 0-1,0-1 1,0 1 0,0 0-1,0-1 1,0 1-1,0 0 1,0-1 0,0 1-1,0 0 1,-1-1-1,1 1 1,0 0 0,0-1-1,0 1 1,0 0 0,0-1-1,-1 1 1,1 0-1,0-1 1,0 1 0,-1 0-1,1 0 1,0 0-1,0-1 1,-1 1 0,1 0-1,-1-1 1,0 0-81,1 1 99,0 0 0,0 0 0,0 0 0,0 1-1,0-1 1,0 0 0,0 0 0,0 0 0,0 0 0,0 0 0,0 1 0,0-1 0,0 0 0,0 0 0,0 0 0,-1 0 0,1 0 0,0 0 0,0 1 0,0-1 0,0 0 0,0 0 0,0 0 0,0 0 0,0 0 0,0 0 0,-1 0 0,1 0 0,0 1 0,0-1 0,0 0 0,0 0 0,0 0 0,-1 0 0,1 0 0,0 0 0,0 0 0,0 0 0,0 0 0,0 0 0,-1 0 0,1 0 0,0 0 0,0 0 0,0 0 0,0 0 0,0 0 0,-1 0 0,1 0 0,0 0 0,0 0 0,0 0 0,0-1 0,0 1 0,0 0 0,-1 0 0,1 0 0,0 0 0,0 0 0,0 0 0,0 0 0,0 0 0,0 0 0,0-1 0,0 1 0,0 0 0,-1 0 0,1 4-50,-1 0-1,0 1 1,1-1 0,0 0 0,0 1 0,1 7-1,0 2-19,-2-1 70,1 0-1,-2 0 0,0 0 0,-5 19 0,6-30 2,0 0 0,0 0-1,1 0 1,-1 0-1,0-1 1,-1 1 0,1 0-1,0-1 1,0 1-1,-1-1 1,1 0 0,-1 1-1,1-1 1,-1 0-1,0 0 1,1 0 0,-1 0-1,0 0 1,0 0-1,0 0 1,1-1 0,-1 1-1,0-1 1,0 1-1,0-1 1,0 0 0,0 0-1,-4 0 1,-1 2 272,-3 0-238,10-2-45,0 0-1,0 0 1,0 0 0,0 0-1,0 0 1,-1 0-1,1 0 1,0 0 0,0 0-1,0 0 1,0 0-1,-1 0 1,1 0 0,0 0-1,0 0 1,0 0 0,0 0-1,-1 0 1,1 0-1,0 0 1,0 0 0,0 0-1,0-1 1,0 1-1,0 0 1,-1 0 0,1 0-1,0 0 1,0 0-1,0 0 1,0 0 0,0-1-1,0 1 1,0 0 0,0 0-1,0 0 1,0 0-1,0-1 1,-1 1 0,1 0-1,0-1 86,6 5-506,-5-3 425,-1 0 0,0-1 0,1 1 0,-1-1 0,1 1 0,-1-1 0,1 0 0,0 1 0,-1-1 0,1 1 0,-1-1 1,1 0-1,0 0 0,-1 1 0,1-1 0,0 0 0,-1 0 0,2 0 0,24 5 102,-10-1-344,-8-3 357,0 0 0,15 0 0,-18-1-148,-4-1 57,0 0 0,-1 0-1,1-1 1,0 1 0,-1 0-1,1 0 1,0 0 0,-1 0 0,0-1-1,1 1 1,-1 0 0,0 0-1,1-3 1,7-8-395,-7 11 330,6-2 22,-4 2 35,0-1-1,0 0 1,0 0 0,0 0-1,0 0 1,2-3 0,-2 2-52,-1 1 53,0-1 0,-1 0 0,1 0 0,-1 0 0,0 0 0,0 0-1,0 0 1,0 0 0,0-1 0,-1 1 0,0 0 0,1 0 0,-1-5-1,0-44 88,-6 43 116,-22-105 196,16 61-359,-36-100-1,40 136-20,-1-5-303,9 22 267,0 0-1,0 0 0,0 0 0,0 0 0,0 0 0,0 0 0,0 0 0,0 0 0,0-1 0,0 1 0,0 0 0,0 0 0,0 0 0,0 0 1,0 0-1,0 0 0,0 0 0,0 0 0,0-1 0,0 1 0,0 0 0,0 0 0,0 0 0,0 0 0,0 0 0,0 0 0,0 0 1,-1 0-1,1 0 0,0 0 0,0-1 0,0 1 0,0 0 0,0 0 0,0 0 0,0 0 0,0 0 0,0 0 0,0 0 0,-1 0 1,1 0-1,0 0 0,0 0 0,0 0 0,0 0 0,0 0 0,0 0 0,0 0 0,0 0 0,-1 0 0,1 0 0,0 0 0,0 0 1,0 0-1,0 0 0,0 0 0,0 0 0,0 0 0,0 0 0,0 0 0,-1 0 0,1 0 0,-2 7-85,4 37 37,10 56-1,-8-73 187,3 17-103,7 60 100,-13-87-14,-1 0 0,0 0-1,-5 33 1,5-46-48,-1 0-1,0 0 1,0-1-1,0 1 1,-1 0-1,1-1 1,-4 7-1,5-10-47,-1 1 0,1-1-1,-1 1 1,1-1-1,-1 1 1,1-1-1,-1 0 1,1 1-1,-1-1 1,1 0 0,-1 1-1,0-1 1,1 0-1,-1 1 1,0-1-1,1 0 1,-1 0-1,1 0 1,-2 0 0,0 0 6,1 0 0,0 0 0,0-1 0,-1 1 0,1 0 0,0-1 0,0 1 0,0-1 0,0 0 0,0 1 0,-1-1 0,1 0 0,0 0 0,-1-1 0,-3-3 33,0 0 0,1-1 1,-1 1-1,1-1 0,0 0 0,-6-13 0,-15-42 131,22 52-188,-40-121-198,-4-9 31,38 112 99,7 26-37,1 4 76,0 7-20,7 23-150,9 33 0,-6-30 217,17 61 245,-26-97-256,0 0-1,0 1 1,0-1 0,0 1 0,0-1 0,0 1-1,0-1 1,0 1 0,0-1 0,1 0 0,-1 1 0,0-1-1,0 1 1,0-1 0,1 0 0,-1 1 0,0-1-1,1 0 1,-1 1 0,0-1 0,1 0 0,-1 1 0,0-1-1,1 0 1,-1 0 0,1 1 0,-1-1 0,0 0-1,1 0 1,-1 0 0,1 0 0,-1 0 0,1 1 0,-1-1-1,0 0 1,1 0 0,-1 0 0,1 0 0,-1 0-1,1 0 1,-1-1 0,1 1 0,-1 0 0,1 0 0,0 0-1,0-1 16,0 0-1,1 0 0,-1-1 1,0 1-1,0 0 0,0 0 1,0-1-1,0 1 0,0 0 0,0-1 1,0 1-1,1-4 0,6-20-18,-1 0-1,-1-1 1,3-28-1,-5 30-10,3-30 70,-4 26 90,9-35 0,-12 62-162,0 0-1,0 1 0,0-1 1,1 0-1,-1 0 0,0 0 1,1 1-1,-1-1 0,0 0 1,1 0-1,-1 1 0,1-1 1,-1 0-1,1 1 0,0-1 1,-1 0-1,2 0 0,-2 1 2,1 0 0,-1 0 1,0 0-1,1 0 0,-1 0 0,1 0 0,-1 0 0,0 0 0,1 0 0,-1 0 0,1 0 0,-1 0 0,0 0 0,1 0 0,-1 1 0,0-1 0,1 0 0,-1 0 0,1 0 0,-1 1 0,0-1 0,0 0 0,1 0 0,-1 1 0,1-1 0,1 3-26,0 0-1,1 0 1,-1 1-1,-1-1 1,1 0-1,2 7 1,7 26-30,-1 0 1,5 46-1,2 4 62,-8-39 41,6 24 151,-12-61-67,0-1-1,0 1 1,1-1 0,9 15 0,-13-24-119,0 0 0,1 0-1,-1-1 1,1 1 0,-1 0 0,1 0 0,-1 0 0,1 0 0,-1-1 0,0 1 0,1 0 0,-1 0 0,1-1 0,-1 1 0,0 0 0,1 0 0,-1-1-1,0 1 1,0-1 0,1 1 0,-1 0 0,0-1 0,0 1 0,1-1 0,-1 1 1,4-7 7,0 0 0,0 0 0,0-1 0,-1 1 0,-1-1-1,4-11 1,6-50-151,-10 55 199,-1 6-57,0 0-1,0 1 1,1-1-1,4-12 1,-6 20-8,0-1 1,1 1-1,-1 0 1,0-1-1,0 1 1,0 0-1,0 0 1,0-1-1,0 1 1,1 0-1,-1-1 1,0 1-1,0 0 1,0 0-1,1 0 1,-1-1-1,0 1 1,0 0 0,1 0-1,-1 0 1,0-1-1,0 1 1,1 0-1,-1 0 1,0 0-1,1 0 1,-1 0-1,0 0 1,0 0-1,1 0 1,-1 0-1,0-1 1,1 2-1,8 7-16,4 21-162,-13-27 125,4 8-1,4 11 292,18 35 0,-20-64 217,-5 3-416,1-1 1,-1 0-1,0 1 1,0-1-1,-1-10 1,0 10-58,1 0 1,-1 0 0,1-1-1,3-10 1,-2 10 35,0-1-121,0 7 40,1 5 16,0 5-19,0-1 0,-1 1 0,0 0-1,2 12 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9:58.3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143 8 736,'-9'0'1744,"-4"-8"-395,-11 9 246,25 3-1593,0-1 1,0 1-1,0-1 1,0 1 0,0-1-1,-1 1 1,0-1-1,1 1 1,-1 0-1,-1 6 1,0-4 67,1 0 0,0 0 0,0 0 0,2 9 0,6 46 341,-6-51-365,-1 0 0,-1 14 0,1 11 323,0 3-494,-1-27 92,1-1 0,1 16 0,-1-20 129,-1 0 1,0 1-1,-1-1 0,0 0 1,0 1-1,0-1 0,-2 7 1,1-9-4,2-2-48,-1-1-1,1 0 1,-1 1 0,0-1 0,0 0 0,0 1 0,0-1 0,0 0-1,0 0 1,-1 1 0,1-1-25,0 0 1,0 0-1,0 0 0,1 0 0,-1 0 1,0 0-1,0 0 0,1 0 0,-1 0 0,0 0 1,1 0-1,-1 1 0,1-1 0,0 0 1,-1 0-1,1 3 0,-1 0-49,0 0-1,0 0 1,0 0-1,0 0 1,-1 0-1,0 0 1,0 0-1,0 0 0,0 0 1,0-1-1,-4 5 1,2-4 71,1 1 0,0-1 1,0 1-1,1 0 0,-1 0 1,1 0-1,-2 9 0,3-10-23,-1 1 1,1-1-1,-1 0 0,0 1 0,0-1 0,-4 6 1,-6 11-32,5-8-66,6-11 95,0-1 0,0 1-1,0 0 1,0-1 0,1 1-1,-1 0 1,0 0 0,1 0-1,-1 0 1,1 0 0,-1 3-1,1 65-320,0-67 308,0 0 0,0 0 0,1 0 0,-1 0 0,1 0 0,-1 0 0,1-1 0,0 1 0,0 0 0,0 0 0,2 3 0,-2-5-8,0 1-1,-1 0 0,1-1 0,-1 1 1,1-1-1,-1 1 0,0 0 0,0 2 0,0-3-15,1 1 0,-1 0 0,0-1-1,0 1 1,1 0 0,-1-1 0,1 1 0,-1-1-1,2 3 1,4 6 1,-4-5 20,1 0 0,0-1-1,7 8 1,9-2-470,-3-10 181,-16 0 295,1 0 0,-1 0 0,0 0 0,1-1 0,-1 1 0,1 0 0,-1 0 0,0 0 0,1 0 0,-1 0 0,0-1 1,1 1-1,-1 0 0,0 0 0,0-1 0,1 1 0,-1 0 0,0 0 0,0-1 0,1 1 0,-1 0 0,0-1 0,0 1 0,0 0 0,1-1 0,-1 1 1,0-1-1,0 1 0,0 0 0,0-1 0,1-13 123,-1 13-101,10-90 270,-10 70-450,0 0 0,8-40 0,-7 58 151,-1 0 0,0 0 0,0 0 0,0 0 1,0 0-1,0-4 0,-1-8-103,1 15 101,-1-1-1,1 0 0,0 1 0,0-1 0,0 0 0,0 1 0,1-1 1,-1 0-1,0 1 0,0-1 0,0 0 0,0 1 0,1-1 0,-1 0 1,0 1-1,1-1 0,-1 1 0,0-1 0,1 0 0,-1 1 0,1-1 0,-1 1 1,1-1-1,-1 1 0,1-1 0,-1 1 0,1 0 0,-1-1 0,1 1 1,0 0-1,-1-1 0,1 1 0,0 0 0,-1 0 0,1 0 0,0 0 1,-1-1-1,1 1 0,0 0 0,1 0 123,5 14 202,-2-5-276,-3-1-44,0 0 1,-1 1 0,0-1-1,0 1 1,-1-1 0,0 1-1,-1-1 1,1 0 0,-4 13-1,2-11 47,1-1-1,1 1 0,-1-1 0,3 16 1,-1 4-35,-6 101-408,5-34 799,-3-84-133,3-11-275,0-1-1,-1 0 1,1 1 0,0-1-1,-1 1 1,1-1-1,0 1 1,0-1 0,0 1-1,0-1 1,0 1-1,-1-1 1,1 1 0,0-1-1,0 1 1,0-1-1,0 1 1,0-1-1,0 1 1,1-1 0,-1 1-1,0-1 1,0 1-1,0-1 1,0 1 0,1-1-1,-1 1 1,0-1-1,0 1 1,1-1-1,-1 0 1,0 1 0,1-1-1,-1 1 1,1-1-1,0 1-118,4 11 500,-5-7-255,-1 2-165,1 0 0,0-1 1,1 1-1,0 0 0,2 11 0,-2-17-32,-2 1 152,1 0-88,0-1 0,-1 0 0,1 1 0,0-1 0,0 0 0,0 1 0,0-1 0,0 1 0,0-1 0,1 0 0,-1 1 0,0-1 0,1 0 0,-1 0 0,1 1 0,-1-1 0,1 0 0,1 2 0,2 19 212,-4-21-186,-1 9 123,-2 17 21,3-25-139,0-1 11,-3 3-19,1 0-1,0 0 0,0 0 0,0 1 1,1-1-1,0 1 0,-1-1 1,1 1-1,0 7 0,-4-1-359,17 13 395,-11-22 54,4 56-38,-5-13 106,0-43-159,0 14-142,0 0-1,-4 22 0,3-33 223,0 0 0,0 1 0,1-1 0,0 9 1,-2 16 66,-1-14-172,0 0-1,0 28 1,-5 20 41,8-62-38,1-1 0,-1 1 1,0-1-1,-1 1 0,1-1 1,0 1-1,0 0 0,-1-1 1,1 1-1,0-1 0,-1 1 1,0-1-1,1 0 0,-1 1 1,0-1-1,0 0 0,-2 3 1,-5 14 319,7-17-323,0 0-1,0 1 1,0-1 0,0 0-1,0 0 1,1 1 0,-1-1-1,0 0 1,1 1-1,-1-1 1,1 0 0,-1 4-1,3 1 124,-1-6-114,-1 0 1,0 0-1,0 0 1,0 0-1,0 0 1,0 0-1,0 0 0,0 0 1,0 1-1,0-1 1,0 0-1,0 0 1,0 0-1,0 0 0,1 0 1,-1 0-1,0 1 1,0-1-1,0 0 1,0 0-1,0 0 1,0 0-1,0 0 0,0 0 1,0 1-1,-1-1 1,1 0-1,0 0 1,0 0-1,0 0 0,0 0 1,0 0-1,0 0 1,0 1-1,0-1 1,0 0-1,0 0 1,0 0-1,0 0 0,0 0 1,-1 0-1,1 0 1,0 0-1,0 0 1,0 1-1,0-1 0,0 0 1,0 0-1,-1 0 1,1 0-1,0 0 1,0 0-1,-1 0-64,1 1 33,1 0 69,-1 0 1,0 1-1,0-1 1,0 0-1,0 0 1,0 0-1,-1 0 0,1 0 1,0 0-1,0 0 1,-1 0-1,1 0 1,-1 0-1,1 0 1,-1 0-1,1 0 1,-1 0-1,1-1 0,-1 1 1,-1 1-1,1-1-65,-1 9-274,-1-4 298,3-5 20,0 0 0,0 0 0,0-1 0,0 1 0,-1 0 0,1 0 0,0 0 0,-1 0 0,1-1 0,-1 1 0,1 0 0,-1 0 0,1-1 0,-1 1 0,-1 1 0,0 5 273,2-6-293,0-1 0,0 1 1,0-1-1,0 1 1,0-1-1,0 0 1,0 1-1,0-1 1,0 1-1,0-1 0,0 0 1,-1 1-1,1-1 1,0 0-1,0 1 1,0-1-1,-1 0 1,1 1-1,0-1 0,0 0 1,-1 1-1,1-1 1,0 0-1,-1 1 1,1-1-3,-1 0 0,1 1-1,0-1 1,0 0 0,0 1 0,-1-1 0,1 0 0,0 1 0,0-1 0,0 0 0,0 1-1,0-1 1,0 1 0,0-1 0,0 0 0,-1 1 0,1-1 0,0 0 0,1 1 0,-1-1-1,0 0 1,0 1 0,0-1 0,0 1 0,0-1 0,0 0 0,0 1 0,1-1 0,-1 0-1,0 1 1,2 6 857,2 0-1604,6-5 660,-7 0-104,-7-1 24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2:48.0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1 736,'-1'1'155,"-1"0"-1,1 0 1,0 1-1,0-1 1,0 1 0,0-1-1,0 1 1,0-1 0,1 1-1,-1 0 1,0-1-1,1 1 1,-1 0 0,1-1-1,0 1 1,-1 0 0,1 2-1,0 39 1792,1-25-2051,8 98 861,0 1-702,-9-102-16,0 3 166,0-1 0,-1 1-1,-1-1 1,-5 21-1,0 19-155,6-45-2773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2:49.3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 29 1728,'3'24'5498,"-4"-24"-5486,0-1 0,0 0 0,0 1 0,1-1 0,-1 0 0,0 0 0,0 0 0,0 0 0,1 0 0,-1 0 0,1 0 0,-1 0 0,0 0 0,1 0 0,0 0 0,-1 0 0,1 0 0,0 0 0,-1 0 0,1-2 0,-7-14 35,1 11-73,6 5 31,-1 1 0,1-1 1,-1 1-1,1 0 0,0-1 1,-1 1-1,1-1 0,-1 1 1,1 0-1,-1-1 0,1 1 1,-1 0-1,1-1 0,-1 1 1,0 0-1,1 0 0,-1 0 0,1 0 1,-1-1-1,0 1 0,0 0 6,0 0-95,1 0 91,0 0 0,0 0 0,0 0 0,0-1 0,-1 1 1,1 0-1,0 0 0,0 0 0,0 0 0,0 0 0,0 0 1,-1 0-1,1 0 0,0 0 0,0 0 0,0 0 1,-1 0-1,1 0 0,0 0 0,0 0 0,0 0 0,0 0 1,-1 0-1,1 0 0,0 0 0,0 0 0,0 0 0,0 0 1,-1 0-1,1 0 0,0 0 0,0 1 0,0-1 1,0 0-1,0 0 0,-1 0 0,1 0 0,0 0 0,0 0 1,0 1-1,0-1 0,0 0 0,0 1-9,-1-1-1,1 1 1,0-1-1,0 1 1,0-1-1,0 1 1,0-1-1,1 1 1,-1 0-1,0-1 1,0 1-1,0-1 1,0 1-1,1-1 1,-1 1-1,0-1 1,0 1-1,1 0 1,3 8 113,23 147 337,-23-133-535,1 27 382,-4-43-281,0 1 1,0-1-1,3 11 1,3 17 85,-6-33-127,-1 0-1,0 1 1,0-1 0,0 0-1,-1 0 1,1 0 0,0 0-1,-1 0 1,1 1 0,-1-1-1,0 0 1,-1 3 0,1-4 43,6 49-54,-5-49 52,-1 1 0,1 0 0,0 0 0,-1 0 0,0 0 0,1-1 0,-1 1 0,-1 2 0,1-3-96,1-1 0,0 0-1,0 0 1,0 1 0,0-1 0,-1 0 0,1 0-1,0 1 1,0-1 0,0 0 0,-1 0-1,1 0 1,0 0 0,0 1 0,-1-1-1,1 0 1,0 0 0,-1 0 0,1 0 0,0 0-1,0 0 1,-1 0 0,1 0 0,-10-18-5489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2:50.9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69 182 896,'1'6'4062,"-2"-5"-3868,-16-19-450,17 17 243,0 1 1,-1-1-1,1 1 0,-1 0 1,1-1-1,-1 1 1,1 0-1,-1-1 0,1 1 1,-1 0-1,1 0 1,-1 0-1,1-1 0,-1 1 1,1 0-1,-1 0 0,0 0 1,1 0-1,-1 0 1,1 0-1,-1 0 0,1 0 1,-1 0-1,0 0 1,1 0-1,-2 1 0,-17 7 135,2-1 1483,17-22-255,0 10-1259,1 1 1,0 0-1,0-1 0,0 1 1,0 0-1,1 0 1,-1 0-1,1 0 0,0 1 1,4-5-1,6-16 669,-9 18-738,1-1-1,0 1 1,1 0 0,-1 1-1,1-1 1,0 1-1,10-8 1,-8 7 41,0-1 1,0 1-1,8-12 1,-15 17-70,1 1 0,-1 0 0,1-1 0,-1 1 1,1 0-1,0 0 0,-1 0 0,1-1 0,-1 1 1,1 0-1,0 0 0,-1 0 0,1 0 0,-1 0 0,1 0 1,0 0-1,-1 1 0,1-1 0,0 0 0,-1 0 1,2 1-1,11 3-90,4 6 13,-14-8 50,1 0 0,-1 0 0,1-1 0,0 1-1,-1-1 1,6 2 0,1 0 92,0 0 0,17 8 0,-17-6 159,1-1 1,16 5-1,5-3-227,-13-2 203,0 0 1,-1 1-1,23 10 0,-33-9-99,-7-5-19,0 0 1,0 0 0,0 0 0,-1-1 0,1 1 0,0 0-1,0-1 1,0 1 0,0-1 0,1 1 0,-1-1-1,1 1 1,-1-2-452,-1 0-1,1-1 1,-1 1-1,0 0 1,1 0-1,-1-1 0,0 1 1,0-1-1,0 1 1,0 0-1,0-3 1,0 4 274,0 0 1,0-1 0,-1 1-1,1 0 1,0-1 0,0 1-1,0 0 1,0-1 0,-1 1-1,1 0 1,0-1-1,0 1 1,0 0 0,-1 0-1,1-1 1,0 1 0,-1 0-1,1 0 1,0 0 0,0-1-1,-1 1 1,-14-6-2860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3:54.8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697 1172 640,'-9'5'195,"13"-3"-101,-4-2-86,0 0-1,1 0 1,-1 0-1,0 0 1,1 0-1,-1 1 0,0-1 1,0 0-1,1 0 1,-1 0-1,0 0 1,0 0-1,1 0 1,-1 0-1,0 1 0,0-1 1,1 0-1,-1 0 1,0 0-1,0 1 1,0-1-1,0 0 0,1 0 1,-1 0-1,0 1 1,0-1-1,0 0 1,0 0-1,0 1 1,0-1-1,0 0 0,1 0 1,-1 1-1,0-1 1,0 0-1,0 1 1,0-1-1,0 0 1,0 0-1,0 1 0,0-1 1,0 0-1,-1 0 1,1 1-1,0-1 1,0 0-1,0 1 1,0-1-1,0 0 0,0 0 1,-1 0-1,1 1 1,0-1-1,0 0 1,-1 2 31,0-1 1,1 0 0,0 1 0,-1-1 0,1 0 0,0 1 0,0-1-1,-1 0 1,1 1 0,1 2 0,-3 13-52,-5 14 621,-6 45 1,7-34-159,0 38-357,0-3 30,1-44 236,-2 40 0,7-72-334,0 1 0,0-1 0,0 0 0,0 0 0,0 0 0,1 0 0,-1 0-1,0 0 1,0 1 0,1-1 0,-1 0 0,1 0 0,-1 0 0,1 0 0,-1 0 0,1 0 0,0-1-1,-1 1 1,1 0 0,1 1 0,-1-1-21,0-1-1,0 1 1,0-1-1,0 0 1,0 1-1,0-1 1,0 0-1,0 0 1,0 0-1,0 0 1,0 0-1,0 0 1,0 0-1,0 0 1,0 0-1,0 0 1,0 0-1,2-1 1,-1 0 20,0 0-1,1 0 1,-1 0 0,0 0 0,1 0 0,-1-1 0,0 1 0,0-1 0,0 0-1,0 1 1,0-1 0,-1 0 0,1 0 0,-1 0 0,1 0 0,-1-1 0,2-2 0,1-11-18,0 0 0,-2 0 1,1 0-1,-2 0 0,-1-29 1,0 37 43,1-3 94,0-1 0,3-15-1,2-11 190,-5 25-356,1 0 0,0 0-1,5-18 1,-5 25-18,1 0 1,-1 0-1,1 0 1,0 1-1,0-1 0,1 1 1,-1 0-1,1 0 1,5-5-1,12-13-173,-20 23 224,-1-1 1,1 1 0,0 0-1,-1 0 1,1 0-1,0 0 1,-1 0-1,1 0 1,0 0 0,-1 0-1,1 0 1,0 0-1,-1 0 1,1 0 0,-1 1-1,1-1 1,0 0-1,-1 0 1,1 1-1,-1-1 1,1 0 0,-1 1-1,1-1 1,-1 0-1,1 1 1,-1-1 0,1 1-1,-1-1 1,1 1-1,-1-1 1,1 2-1,-1-2-8,2 2-3,0 1-1,0 0 0,-1-1 1,1 1-1,-1 0 1,0 0-1,0 0 0,0 0 1,0 0-1,1 5 1,1 36-141,-2-24 43,5 179 684,-1-212-911,-2 1 338,0 1-1,1-1 1,0 0 0,1 1-1,0 0 1,0 0 0,11-15-1,-11 35-214,-3 5 277,0 0 1,-1 0 0,-1 1-1,-3 26 1,0-13 12,-13 43 0,-2-29-120,17-41 31,1-1-1,-1 1 1,1-1-1,-1 1 1,0-1-1,1 1 0,-1-1 1,0 1-1,1-1 1,-1 1-1,0-1 1,0 0-1,0 1 0,-10 6 936,10-6-944,1 0-1,-1 0 0,0 1 1,0-1-1,0 0 0,0 0 1,0 0-1,0 0 0,0 0 1,0 0-1,0-1 0,0 1 1,-1 0-1,1 0 0,0-1 1,-1 1-1,1-1 0,0 1 1,-4-1 314,3 3-115,4-2-116,3-1 22,-4 0-97,1-1 0,-1 1 0,1 0 0,-1 1 0,0-1 0,1 0 1,-1 0-1,0 1 0,1-1 0,-1 0 0,0 1 0,1-1 0,-1 1 0,0 0 0,0-1 0,0 1 0,0 0 0,0 0 0,0 0 0,0 0 0,2 2 0,-1-1 31,0-1-1,0 1 0,0 0 1,0 0-1,1-1 0,-1 1 1,4 0-1,3 4-15,1 3-18,-10-9 14,0 0 1,0 1-1,1-1 1,-1 0-1,0 1 1,0-1-1,0 0 1,0 0-1,0 1 0,0-1 1,-1 0-1,1 1 1,0-1-1,0 0 1,0 1-1,0-1 0,0 0 1,0 0-1,0 1 1,-1-1-1,1 0 1,0 0-1,0 1 1,0-1-1,0 0 0,-1 0 1,1 0-1,0 1 1,0-1-1,-1 0 1,1 0-1,0 0 0,0 0 1,-1 0-1,1 1 1,0-1-1,-1 0 1,1 0-1,-1 0-11,0 0 0,1 0 0,-1-1 0,1 1 0,-1 0 0,0 0 0,1-1-1,-1 1 1,1 0 0,-1 0 0,0-1 0,1 1 0,-1-1 0,1 1 0,-1-1 0,1 1 0,-1-1 0,1 1 0,-1-1 0,-11-13 14,11 12-10,-2-3 42,0 0 0,1 0-1,-1 0 1,1-1-1,1 1 1,-1-1-1,-1-8 1,-1-2-14,-28-164 281,14 72-243,10 55-67,5 29-35,-2 1 0,-10-34-1,0 6 171,11 36-108,-1-1 1,0 1-1,-1-1 0,-14-24 1,14 30-128,-6-7-148,12 16 243,0 1 0,-1 0 1,1-1-1,-1 1 0,1 0 0,-1 0 1,1-1-1,-1 1 0,0 0 0,1 0 1,-1 0-1,1 0 0,-1 0 0,1 0 1,-1-1-1,1 1 0,-1 1 0,0-1 1,1 0-1,-1 0 0,1 0 1,-1 0-1,1 0 0,-1 0 0,1 1 1,-1-1-1,1 0 0,-1 0 0,1 1 1,-1-1-1,1 0 0,-1 1 0,-2 1-17,1 1 0,0-1-1,0 1 1,0-1-1,0 1 1,0 0-1,0 0 1,1 0-1,-3 5 1,-6 12 155,-26 40 193,20-31-232,-22 28 1,-25 34-6,58-86-168,5-10 7,5-13 7,0 7 69,0 0-1,1 0 1,0 0-1,1 1 1,0-1-1,1 2 1,0-1-1,1 1 1,0 1-1,0-1 1,1 1-1,18-12 1,-26 20 36,1-2 28,0 0 0,1 0 1,-1 0-1,1 1 0,-1-1 0,1 1 0,5-1 1,-8 2-67,0 0 1,1 0-1,-1 0 1,0 0-1,1 1 1,-1-1-1,0 1 1,0-1-1,1 1 1,-1-1-1,0 1 1,0-1-1,0 1 1,0 0-1,0 0 1,0 0-1,0 0 1,0 0-1,0 0 1,0 0-1,0 0 1,-1 0-1,1 0 1,1 2-1,0 1-25,-1-1-1,1 1 0,0 0 0,-1 0 1,0 1-1,0-1 0,0 0 0,-1 0 1,1 0-1,-1 6 0,-3 45 103,2-49-11,0 0 24,0 0 0,-1 0 0,0 0 0,0-1 0,0 1 0,-5 7 0,7-13-92,0 0 1,0 0 0,0 1-1,0-1 1,0 0 0,0 0-1,0 0 1,-1 0 0,1 1-1,0-1 1,0 0 0,0 0-1,0 0 1,0 0 0,0 0-1,-1 0 1,1 1 0,0-1-1,0 0 1,0 0-1,0 0 1,-1 0 0,1 0-1,0 0 1,0 0 0,0 0-1,-1 0 1,1 0 0,0 0-1,0 0 1,0 0 0,0 0-1,-1 0 1,1 0 0,0 0-1,0 0 1,0 0 0,-1 0-1,-5-7-138,-3-12-20,7 5 184,0-1 0,1 1 0,0 0 0,2-25 0,0 16-82,11-122 149,-7 90-38,7-38 27,2-21 223,-13 112-296,-2-3 16,2-1 0,-1 1 0,1 0 0,0 0 0,0-1 0,2-4 0,-4 12-36,-1 0 0,1 0 0,0 1 0,0-1 0,0 1 0,1-1 0,-1 1 0,0 3 0,-4 12-76,-5 14 113,-2 0 1,-2 0-1,0-2 1,-3 1-1,0-2 1,-38 49-1,33-52 159,8-7-49,-1-1 1,-1-1 0,0 0 0,-32 23 0,47-39-153,0 0 1,0 0-1,0-1 1,0 1-1,0-1 1,0 1-1,0-1 1,0 1-1,0-1 1,-1 1-1,1-1 1,0 0-1,0 0 1,0 0-1,-1 0 1,1 0-1,0 0 1,0 0-1,-2 0 1,2 0-5,1-1 1,-1 1-1,0-1 1,0 1-1,1-1 1,-1 1-1,1-1 1,-1 0-1,1 1 1,-1-1-1,1 0 1,-1 1-1,1-1 1,-1 0-1,1 0 1,0 1-1,-1-1 1,1 0-1,0 0 1,0-1-1,-1-4-25,0 0 0,1 0 0,0 0 0,0 0 0,1 0 0,2-9 0,7-30 158,2 0 1,2 1-1,2 1 0,2 0 0,1 1 1,49-75-1,-60 106-94,0 0-1,11-10 1,-19 21-22,0 0 1,0-1-1,0 1 1,1 0-1,-1 0 1,0-1-1,1 1 1,-1 0-1,0 0 1,0-1-1,1 1 1,-1 0-1,0 0 1,1 0 0,-1 0-1,0-1 1,1 1-1,-1 0 1,1 0-1,-1 0 1,0 0-1,1 0 1,-1 0-1,1 0 1,-1 0-1,0 0 1,1 0-1,-1 0 1,1 0-1,-1 1 3,1-1-1,-1 1 1,1-1-1,-1 1 1,0 0-1,1-1 1,-1 1-1,0-1 1,1 1-1,-1 0 1,0-1-1,0 1 1,0-1-1,1 1 1,-1 1-1,0 29 47,-3-7 4,-1 0 0,-2 0 0,0-1-1,-2 0 1,0 0 0,-14 25 0,4-14 51,-1 0-1,-2 0 1,-30 34 0,30-43-99,-42 38-1,62-63-17,1 1 0,-1 0 1,0 0-1,1-1 0,-1 1 0,0-1 0,0 1 0,1-1 0,-1 1 0,0-1 0,0 1 0,0-1 0,0 0 1,1 1-1,-1-1 0,0 0 0,0 0 0,0 0 0,0 1 0,0-1 0,0 0 0,0 0 0,0 0 1,0-1-1,0 1 0,0 0 0,0 0 0,0-1-10,0 0 0,0 0 0,0-1 0,0 1 0,0 0 0,1 0 0,-1 0 0,0 0 0,1-1 0,-1 1 0,1 0 0,-1-1 0,1 1 0,0 0 0,0-1 0,-1 1 0,1 0 0,0-1 0,0-1 0,1-17-140,0 0 0,2 1 0,0-1 0,7-24 0,-5 23 131,12-43 88,2 1-1,4 1 0,32-65 1,143-351 180,-179 430-184,-14 37 12,0 1 1,-1-2 0,0 1-1,4-21 1,-8 32-58,0 0 0,0 0 0,0-1 0,0 1 0,0 0 0,1-1 1,-1 1-1,0 0 0,0 0 0,0-1 0,0 1 0,0 0 0,0-1 0,0 1 0,0 0 0,0-1 0,0 1 0,0 0 0,-1 0 1,1-1-1,0 1 0,0 0 0,0-1 0,0 1 0,0 0 0,0 0 0,-1-1 0,1 1 0,0 0 0,0 0 0,0 0 1,-1-1-1,1 1 0,0 0 0,-1-1 0,0 2 11,1 0 0,-1-1 0,0 1-1,1-1 1,-1 1 0,1 0 0,-1-1 0,0 1 0,1 0 0,0 0 0,-1 0 0,1-1 0,-1 1-1,1 0 1,0 2 0,-12 26 13,-2 0 0,0-1-1,-29 43 1,-66 75 36,4-7-122,11-3 377,91-132-337,0 1 0,0-1 0,-1 0 0,1-1 0,-1 1 0,-4 3 0,7-7 13,0 0-1,1 1 0,-1-1 1,1 1-1,-1-1 0,0 0 1,1 0-1,-1 1 1,0-1-1,1 0 0,-1 0 1,0 0-1,0 0 0,1 1 1,-1-1-1,0 0 1,1-1-1,-1 1 0,0 0 1,-1 0-1,2-1 1,-1 1 1,0-1-1,1 1 1,-1-1-1,1 0 1,-1 0-1,0 1 1,1-1-1,0 0 1,-1 0-1,1 1 1,-1-1-1,1 0 1,0 0-1,0 0 1,-1 0-1,1 0 1,0 1-1,0-1 1,0 0-1,0-1 1,-1-8 25,1 1 0,1-1 1,-1 1-1,1-1 0,1 1 1,5-18-1,24-56-135,-20 55 32,14-30 340,-9 21 166,18-59 1,-34 96-419,0-1 1,0 1 0,0 0 0,1-1 0,-1 1 0,0-1 0,0 1-1,0 0 1,0-1 0,0 1 0,0 0 0,0-1 0,0 1 0,0-1-1,0 1 1,0 0 0,0-1 0,-1 1 0,1 0 0,0-1 0,0 1-1,0-1 1,-1 1-8,1 0-1,-1 0 0,1 0 1,0 1-1,-1-1 0,1 0 0,-1 0 1,1 0-1,0 0 0,-1 0 1,1 1-1,-1-1 0,1 0 1,0 0-1,-1 1 0,1-1 0,0 0 1,0 1-1,-1-1 0,1 0 1,0 1-1,-78 97-515,18-19 333,20-29 173,-82 90 431,122-140-419,-21 19 146,21-19-144,0 0 1,-1 1-1,1-1 0,-1 0 0,1 1 1,-1-1-1,1 0 0,-1 0 1,0 0-1,1 1 0,-1-1 1,1 0-1,-1 0 0,1 0 1,-1 0-1,0 0 0,0 0-3,1-1 1,0 1-1,0 0 0,-1 0 1,1-1-1,0 1 0,0 0 1,-1-1-1,1 1 0,0 0 1,0-1-1,0 1 0,0 0 1,0-1-1,-1 1 0,1-1 0,0 1 1,0 0-1,0-1 0,0 1 1,0 0-1,0-1 0,0 1 1,0-1-1,0 1 0,1 0 1,-1-1-1,0 0 0,2-7-54,1-1 1,0 0-1,0 1 0,0-1 0,1 1 1,6-8-1,8-19-52,46-125 328,-28 65 23,68-126-1,-84 188-185,-11 20-129,-2 0 1,1 0 0,6-19 0,-37 64-204,-53 156 404,56-132 163,-5 14-146,22-65-128,3-6-143,3-13-17,1-1 191,0-1 0,2 1 1,10-20-1,26-45 102,-30 61-134,0 2 1,0-1-1,2 2 1,21-21-1,-7 11-7,51-36 0,-79 62-17,22-13-185,-21 13 190,-1 0 0,0-1 0,1 1 0,-1 0-1,1 0 1,-1 0 0,1 0 0,-1 0 0,1 0-1,-1 0 1,1 0 0,-1 0 0,1 0 0,-1 0-1,0 0 1,1 0 0,-1 0 0,1 1 0,-1-1-1,1 0 1,-1 0 0,0 0 0,1 1 0,-1-1-1,1 0 1,-1 1 0,0-1 0,1 0 0,-1 1-1,0-1 1,1 0 0,-1 1 0,0-1 0,0 0-1,0 1 1,1-1 0,-1 1 0,0-1 0,0 1-1,0-1 1,0 1 0,0-1 0,0 0 0,1 1-1,-1-1 1,-1 2 0,1 2 7,0 0 0,0 0 0,-1 0 0,1 1 0,-1-1 0,0 0 0,-1 0 0,-2 6 0,-2 9-11,-38 105 204,3-7 100,36-101-392,1 1 1,-4 24 0,7-37 17,0 1 0,1 0-1,0-1 1,0 1 0,1 0 0,-1 0-1,1-1 1,0 1 0,0 0 0,0-1-1,1 1 1,0-1 0,3 8 0,-3-11 62,-1 1 1,1 0 0,0 0 0,0-1 0,-1 1 0,1-1 0,0 1 0,0-1-1,1 0 1,-1 0 0,0 0 0,0 0 0,0 0 0,1 0 0,-1-1 0,0 1-1,1-1 1,-1 0 0,1 1 0,-1-1 0,4-1 0,5 1 101,0-1-1,0-1 1,13-3 0,-22 4-66,34-8 87,-1-2 0,-1-1 0,39-20 0,-70 30-110,0 1 1,0-1-1,0 1 1,1 0-1,-1 0 1,0 1-1,0-1 1,1 1-1,5-1 0,-7 1 0,0 1-1,-1-1 1,1 0-1,-1 0 1,1 1-1,-1-1 0,0 1 1,1 0-1,-1-1 1,1 1-1,-1 0 1,0 0-1,0 0 0,1 0 1,-1 0-1,0 0 1,0 0-1,0 0 0,0 0 1,0 1-1,0-1 1,-1 0-1,2 3 1,0 0 11,-1 1 1,0 0-1,0-1 1,0 1 0,0 0-1,-1-1 1,0 1-1,0 0 1,-1 7 0,-1 3 30,-6 25 0,-3-17-23,9-20-39,1 0 0,-1 0 1,0 0-1,1 0 0,-2 5 0,-42-111-12856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01.529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151 172 640,'-9'3'1681,"12"-5"-1629,-3 2-41,0 0 1,0 0-1,0 1 0,0-1 0,0 0 0,0 0 0,-1 0 1,1 0-1,0 0 0,0 0 0,0 0 0,0 0 0,0 0 0,0 0 1,-1 0-1,1 0 0,0 0 0,0 0 0,0 0 0,0 0 1,0 0-1,0 0 0,0 0 0,-1 0 0,1 0 0,0 0 0,0 0 1,0 0-1,0-1 0,0 1 0,0 0 0,0 0 0,0 0 1,-1 0-1,1 0 0,0 0 0,0 0 0,0 0 0,0 0 0,0 0 1,0-1-1,0 1 0,0 0 0,0 0 0,0 0 0,0 0 1,0 0-1,-3-4 157,-4 1-20,6 3-105,0-1 0,0 1 1,0-1-1,0 1 0,0-1 0,0 1 1,0 0-1,0 0 0,0 0 0,0-1 1,-2 1-1,1 0 3,1 0 0,0 0 0,0 0 0,0-1 1,-1 1-1,1 0 0,0-1 0,0 1 0,0-1 0,0 1 0,0-1 0,0 1 1,0-1-1,0 0 0,0 0 0,0 1 0,0-1 0,0 0 0,0-1 1,-5-2 21,5 4-52,1 0 0,0 0 1,0 0-1,-1 0 1,1 0-1,0 0 1,-1 0-1,1 0 1,0 0-1,0 0 0,0-1 1,-1 1-1,1 0 1,0 0-1,0 0 1,-1 0-1,1-1 1,0 1-1,0 0 0,0 0 1,0 0-1,-1-1 1,1 1-1,0 0 1,0 0-1,0-1 1,0 0-29,0 1 0,0-1 0,-1 1 1,1 0-1,0-1 0,0 1 0,0-1 1,0 1-1,-1-1 0,1 1 0,0 0 1,-1-1-1,1 1 0,0-1 0,0 1 1,-1 0-1,1 0 0,-1-1 0,1 1 1,-1-1-1,0 1 9,1 0 1,-1-1 0,1 1-1,0 0 1,-1-1 0,1 1-1,-1 0 1,1-1 0,0 1-1,-1-1 1,1 1-1,0-1 1,-1 1 0,1-1-1,0 1 1,0-1 0,0 1-1,-1-1 1,1 1 0,0-1-1,0 0 1,0 0 17,0 0 1,0 1-1,-1-1 0,1 0 1,0 0-1,-1 1 0,1-1 1,0 0-1,-1 1 0,1-1 1,-1 1-1,1-1 0,-1 0 1,1 1-1,-1-1 1,1 1-1,-1-1 0,0 1 1,0-1-1,0 1 0,1-1 0,-1 1 1,0-1-1,1 1 0,-1-1 0,1 0 1,-1 1-1,1-1 0,-1 0 0,1 1 0,-1-1 1,1 0-1,0 0 0,-1 0 0,1 1 1,0-1-1,0-1 0,-1 1-13,1 0 0,-1 1 0,1-1 0,-1 0 0,1 0 0,-1 1 0,1-1 0,-1 1 0,0-1 0,1 0 0,-1 1 0,0-1 0,1 1 0,-2-1-1,-5-2 13,0-5-72,5 6 39,1 0 0,0 1 0,-1-1 0,0 1 0,1-1 0,-1 1 0,0 0 0,-3-3 0,-6-7 482,11-22-745,2 29 291,-2 3-165,1 1-1,-1-1 1,0 1-1,0-1 1,1 1 0,-1-1-1,0 1 1,0-1-1,1 1 1,-1-1-1,0 1 1,0-1-1,0 1 1,0-1-1,0 1 1,0-1-1,0 1 1,0-1-1,0-1 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11.32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465 1180 1472,'2'0'-7,"0"-1"1,0 0-1,-1 0 0,1 0 0,0 0 1,-1-1-1,1 1 0,0 0 1,-1-1-1,0 1 0,1-1 0,-1 1 1,0-1-1,0 0 0,0 1 1,0-1-1,0 0 0,0 0 0,0 0 1,-1 0-1,1 0 0,-1 0 0,1 0 1,-1 0-1,0 0 0,0-3 1,-12 1 1222,6 1-712,4 3-438,1-1 0,0 1 0,0 0 1,0-1-1,0 1 0,-1-1 0,1 1 1,0-1-1,0 0 0,0 0 0,0 1 1,-1-2-1,0-3 342,1 0 0,-1 0 0,1 0 0,0 0 0,-1-9 0,3 10-420,-1-1-1,1 0 1,0 1 0,3-9 0,-3 8 71,0 0 0,1 1 0,-1-1 0,0-9 0,-1 7 16,0 6-39,1 0 0,-1 0 0,0 0 1,0-1-1,0 1 0,0 0 0,0 0 0,0 0 0,-1 0 1,1 0-1,0 0 0,-1 0 0,1-1 0,0 1 0,-1 0 0,1 0 1,-2-1-1,2 1-40,-1 1 0,1 0 0,0-1-1,0 1 1,-1-1 0,1 1 0,0 0 0,0-1 0,0 1 0,0-1 0,0 1 0,-1-1 0,1 1 0,0-1-1,0 1 1,0-1 0,0 0 0,1 1 13,-1-1 0,0 1 0,0 0 0,0-1 0,0 1 0,0 0 0,0-1-1,0 1 1,0 0 0,0-1 0,0 1 0,0 0 0,0-1 0,-1 1 0,1 0 0,0 0 0,0-1 0,0 1-1,0 0 1,0-1 0,-1 1 0,1 0 0,0 0 0,0-1 0,0 1 0,-1 0 0,1 0 0,0 0 0,0-1-1,-1 1 1,1 0 0,0 0 0,-1 0 0,1 0 0,0-1 0,-1 1 0,0-15 460,-3 9-473,3 6 6,1 0 0,0 0 0,0-1 0,0 1 0,-1 0 0,1 0 0,0-1 0,0 1 0,0 0 0,0 0 0,0-1 0,0 1 0,0 0 0,-1-1 0,1 1 0,0 0 0,0 0 0,0-1 0,0 1 0,0 0 0,0-1 0,0 1 0,1 0 0,-1-1 0,0 1 0,0 0 0,0 0 0,0-1 0,0 1 0,0 0 0,0 0 0,1-1 0,-1 1 0,-3-26 771,-1-2-757,3 27 24,1 0 0,0 0 0,-1 0 0,1-1 0,-1 1-1,1 0 1,-1 0 0,0 0 0,1 1 0,-1-1 0,0 0-1,0 0 1,1 0 0,-1 0 0,0 1 0,-2-2-1,2 1-2,0 1-1,0-1 1,0 0-1,0 0 1,0 0-1,1 1 0,-1-1 1,0 0-1,0 0 1,1 0-1,-1 0 0,0 0 1,1-1-1,-1 1 1,1 0-1,-1-2 0,1 2-55,0 0-1,0 0 0,0 0 0,-1 0 0,1 0 0,0 1 1,-1-1-1,1 0 0,0 0 0,-1 0 0,1 1 0,-2-2 1,-3-8 116,1-1-24,1-5 169,2 12-221,0 0 1,1 0-1,-1 0 0,-1 0 0,1 1 1,0-1-1,-1 0 0,-3-5 0,-5-12-111,-7-16 197,6 16-102,10 18 16,0 0 0,0 1 0,1-1 0,-1 0 0,0-5 0,-3-16 51,0 15-38,-1-1-37,0-2-1,2 1 1,-6-23 0,7 28 116,1 0-1,-1 1 1,0-1 0,-1 1-1,-6-11 1,-6-18 166,11 25-295,-1-1 0,1 1 0,-1 0 0,-1 0 0,-12-14 0,8 9-102,3 5 94,-1 1 1,0 0-1,-12-9 0,11 9 82,-69-50-245,72 53 254,0-1 0,0 0 0,0-1 1,1 1-1,0-1 0,-7-13 0,-5-8-313,13 20 158,3 8 97,0-1-1,1 0 1,-1 0-1,1 0 1,-1 0 0,1 0-1,-1 0 1,1 0-1,0 0 1,-1 0 0,1 0-1,0 0 1,0-1-1,0 2-10,0 0-1,0-1 0,0 1 0,0 0 1,0-1-1,0 1 0,0 0 0,0-1 1,0 1-1,0 0 0,0-1 0,0 1 1,0 0-1,0-1 0,0 1 0,-1 0 1,1 0-1,0-1 0,0 1 1,0 0-1,0 0 0,-1-1 0,1 1 1,0 0-1,0 0 0,0-1 0,-1 1 1,1 0-1,-1 0 1,1 0 0,0 0 0,-1 1 0,1-1 0,0 0 0,-1 1 0,1-1 0,0 0 0,-1 1 0,1-1 0,0 0 0,0 1 0,-1-1 0,1 1 0,0-1 0,0 0 0,0 1 1,-1-1-1,1 1 0,0-1 0,0 1 0,-3 8 79,1-1 0,0 1 0,0 0 0,1 0 0,0 0 0,0-1 0,1 1 0,1 0 0,-1 0 1,3 11-1,-2-12-183,0 0 0,0 0 0,-1 0 0,-1 12 1,0 5 346,-1-15-27,1 1 17,3-18-47,-1 2-180,0 0 0,0 0 0,-1-1 0,0 1 0,-1-11 0,0-11-183,3 12 86,4-111 192,-1 53-382,-4 67 263,1 0-1,-1 0 1,1 0 0,1 0-1,-1 1 1,6-10 0,3-8 39,-10 21-15,0 1 0,0-1 0,1 0 0,-1 1 0,0-1 0,1 1-1,0-1 1,-1 1 0,1 0 0,0 0 0,0 0 0,-1 0 0,1 0-1,4-2 1,-3 2-18,0 0-1,0 0 1,0 1-1,-1-1 1,1 0-1,0 1 1,0 0-1,0 0 1,0 0-1,5 0 1,1 4 100,0-1-1,0 1 1,-1 0-1,0 1 1,0 0 0,0 0-1,14 13 1,-4-4-152,-10-6 38,1 0 0,7 9 1,-8-8 54,1-1 1,10 10 0,-14-14 85,0 0 0,0 0 0,-1 0 0,7 9 0,-6-8-92,-5-5-36,0 0 1,0 0 0,0 0 0,0 0 0,0 0 0,0 0-1,0 0 1,0 0 0,-1 0 0,1 0 0,0 0 0,0 0-1,0 0 1,0 0 0,0 0 0,0 0 0,0 0 0,0 1 0,0-1-1,0 0 1,0 0 0,0 0 0,0 0 0,-1 0 0,1 0-1,0 0 1,0 0 0,0 0 0,0 0 0,0 0 0,0 0 0,0 1-1,0-1 1,0 0 0,0 0 0,0 0 0,0 0 0,0 0-1,0 0 1,0 0 0,0 0 0,0 0 0,0 0 0,0 1-1,0-1 1,0 0 0,0 0 0,0 0 0,0 0 0,0 0 0,0 0-1,1 0 1,-1 0 0,0 0 0,0 0 0,0 0 0,0 1-1,0-1 1,0 0 0,0 0 0,0 0 0,0 0 0,0 0-1,0 0 1,0 0 0,1 0 0,-14-5-4045,7 2 2934,0 0 0,0 0 0,-10-7-1,-19-18-1055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13.74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111 83 1728,'1'-7'255,"0"0"1,0 0-1,-1 0 0,0-8 0,0-4 6021,0 46-5103,7 56-861,0-24-133,15 196 1087,-15-185-1279,0-12-137,4 83 929,-11-138-769,0 0 1,-1-1-1,1 1 0,0-1 0,-1 1 0,0-1 1,1 1-1,-1-1 0,0 0 0,-2 3 0,3-4-2,0-1 0,-1 0-1,1 0 1,0 0-1,-1 1 1,1-1 0,-1 0-1,1 0 1,0 0 0,-1 0-1,1 0 1,0 0-1,-1 0 1,1 0 0,-1 0-1,1 0 1,0 0 0,-1 0-1,1 0 1,-1 0 0,1 0-1,0 0 1,-1 0-1,1-1 1,0 1 0,-1 0-1,1 0 1,0 0 0,-1-1-1,1 1 1,0 0-1,-1 0 1,1-1 0,0 1-1,0 0 1,-1-1 0,1 1-1,0 0 1,0-1 0,-1 0-1,-7-14 336,3 0-109,0 2-129,1-1 0,-4-17 1,-5-59-149,-3-148 0,13 177 349,1 43-356,1 0 0,1 0 0,1 0 0,0 0 0,6-26 0,-4 34 43,1 1 0,0 0 1,1 1-1,0-1 0,0 1 1,0 0-1,12-12 0,-12 15-25,0 0 0,0 1 0,1 0 0,-1 0 0,1 1-1,0-1 1,0 1 0,0 1 0,0-1 0,0 1 0,1 0 0,-1 0 0,8 0-1,-6 0 44,0 2 0,0-1 0,0 1 0,0 0 0,0 1-1,0 0 1,0 0 0,0 1 0,0 0 0,12 5 0,-13-4-7,0 0 0,0 0 0,0 1 0,0 0 0,-1 0-1,11 10 1,-14-12 35,-1 1 0,0-1 0,-1 1 0,1 0-1,0-1 1,-1 1 0,0 0 0,1 0 0,-1 0-1,0 0 1,-1 0 0,1 0 0,0 0 0,-1 0-1,0 1 1,1-1 0,-1 0 0,-1 0 0,1 0-1,-1 3 1,0 2 1,-1-1 0,0 1 0,-1-1 0,1 0-1,-1 0 1,-1 0 0,1-1 0,-1 1 0,0-1-1,-1 1 1,0-2 0,0 1 0,0 0 0,0-1 0,-11 8-1,1-2 17,-1-1 0,0 0-1,0-1 1,-1-1-1,-23 8 1,29-12 3,1-1 0,-1-1 0,1 0 0,-1-1 0,0 0 0,1 0 0,-22-2 0,16-1-938,-1-1 1,1 0 0,0-1-1,-23-9 1,36 12 656,-5-3-2794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14.40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 66 1984,'0'-1'22,"0"1"0,-1 0-1,1 0 1,0-1 0,0 1 0,0 0-1,0-1 1,0 1 0,-1 0 0,1 0 0,0-1-1,0 1 1,0 0 0,0-1 0,0 1 0,0 0-1,0-1 1,0 1 0,0 0 0,0 0-1,0-1 1,0 1 0,1 0 0,-1-1 0,0 1-1,0 0 1,0-1 0,0 1 0,0 0 0,0 0-1,16-10 6840,-16 10-6838,1 0 0,-1 0 1,0 0-1,0-1 0,1 1 1,-1 0-1,0 0 0,0 0 1,1 0-1,-1 0 1,0 0-1,0 0 0,1 0 1,-1-1-1,0 1 0,1 0 1,-1 0-1,0 0 0,0 0 1,1 0-1,-1 1 1,0-1-1,0 0 0,1 0 1,-1 0-1,0 0 0,1 0 1,-1 0-1,0 0 0,0 0 1,1 1-1,-1-1 0,0 0 1,0 0-1,0 0 1,1 0-1,-1 1 0,0-1 1,0 0-1,0 0 0,0 1 1,1-1-1,-1 0 0,0 0 1,0 1-1,0-1 1,0 0-1,0 0 0,0 1 1,3 2 41,-1 1 1,1-1 0,0 0 0,0 0-1,1 0 1,-1 0 0,0-1 0,1 1 0,0-1-1,-1 0 1,1 0 0,0 0 0,0-1-1,8 3 1,3 0 244,1-1-1,28 2 0,-32-4-152,0-2 0,0 1 0,0-2-1,0 0 1,0 0 0,16-6 0,-7 1-422,0-1 1,30-16-1,15-17-4860,-49 32 992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15.68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84 16 1056,'2'-2'79,"0"0"1,1 0-1,-1 0 0,1 1 1,0-1-1,0 1 0,3-2 1,-5 2 266,30 7 8031,-36 0-7703,-19 26-587,15-22 33,0 2 0,1-1 0,0 1 0,-8 18 1,-1 7 97,11-26-249,1 0 0,0 0 1,0 1-1,-4 21 0,6-18 93,-1 7 41,1 0-1,-1 40 1,4-57-89,0 1 0,1-1 0,-1 1 0,1-1 0,0 1 0,1-1 0,-1 1 0,1-1 0,0 0 0,1 0 0,-1 0 0,1 0 0,0 0 0,0-1 0,0 1 0,7 5 0,-7-8 51,-1 0 0,1 0 0,0-1 0,0 0 0,1 1 0,-1-1 0,0 0 0,0 0 0,1-1 0,-1 1 0,0-1 0,1 1 0,-1-1 0,0 0 0,1 0 0,3-1 0,6-1 29,0 0-1,22-7 1,-20 4-367,0-1 0,0 0 1,-1-1-1,0-1 0,20-13 0,-31 17-555,0 1 0,1-1 0,-1 1 0,0-1 0,-1 0 0,1 0 0,-1 0 0,1-1 0,-1 1 0,-1-1 0,4-8 0,-8 7-569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16.05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77 2400,'6'-4'289,"-1"0"1,1 0-1,-1 0 1,1 1-1,0-1 1,10-3-1,2-1 906,-13 6-358,0 0 0,1 1 0,-1 0-1,10-1 1,2-1-152,98-16-1430,-84 14-1043,-5 2 583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02.0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 0 832,'0'35'5962,"-8"-27"-5898,5-7 175,0 0-1,0 0 0,0 1 0,1-1 1,-5 4-1,6-5-228,-1 0 37,2 0-42,-1 0 0,1 0 1,0 0-1,0 0 1,-5-3 587,10 8-816,-2-1 250,1 0 1,-1 0-1,-1 1 1,1-1-1,3 9 0,-4-7-23,-1 1 0,1 0 0,-1 0-1,0-1 1,-1 10 0,1 7 85,2 17 94,-3 50 0,-2-28-282,-3 163 360,2-206-5,3-17-246,-1 1-1,1-1 0,-1 0 1,1 0-1,0 1 0,0-1 1,0 4-1,1 1 20,-1-1 0,0 1 0,0-1 0,-2 8 0,1 8 23,-1-11-28,3 1 107,0-6-148,0 0 1,-1-1-1,1 1 0,-1 0 1,-1 11-1,0 3 90,-4 140 253,2-85-589,1-49 428,1 1-1,1-1 0,5 38 0,0-17 98,-4-41-330,-1-1 0,1 0 1,-1 1-1,-1 9 1,1-10 49,-1 0 0,1 0 0,0 0 0,1 0 0,-1 0 0,3 8 0,-2-10 29,0 0 1,-1 1-1,1-1 1,-1 1-1,0-1 1,0 4-1,0-1 25,0 0 1,1-1-1,-1 1 1,1-1-1,2 9 0,-1-9-89,-1 0 0,0-1-1,-1 1 1,1 0 0,-1 0-1,-1 5 1,6 28 304,3 35-534,-11 3 806,-7 4-518,11-76-27,-1-1-1,0 1 1,-1-1 0,1 1-1,-1 0 1,1-1 0,-1 1 0,0-1-1,0 0 1,-3 5 0,3-6 21,1 0 0,-1 0 0,0 0 0,1 1 0,-1-1 0,1 0 1,-1 0-1,1 1 0,0-1 0,0 0 0,0 1 0,0-1 0,1 0 0,-1 0 0,0 1 1,2 1-1,0 17 266,-3-18-512,1-3 244,-1 0 0,1 1 0,0-1 1,-1 0-1,1 1 0,0-1 0,0 0 1,-1 1-1,1-1 0,0 0 0,0 1 0,0-1 1,-1 0-1,1 1 0,0-1 0,0 1 1,0-1-1,0 0 0,0 1 0,0-1 1,0 1-1,0-1 0,0 0 0,0 1 1,0-1-1,0 1 0,0-1 0,0 0 0,1 1 1,-1 1-142,0 13 149,0 26 374,0-40-289,-1-1-96,1 1 0,-1 0 0,1-1 0,0 1 0,-1-1 0,1 1 1,0 0-1,-1-1 0,1 1 0,0 0 0,0 0 0,0-1 0,0 1 0,-1 0 0,1-1 0,0 1 0,0 0 0,0 0 0,1-1 0,-1 1 0,0 0 0,0 0 0,1 3-118,-1 6-408,0-10 513,0 1 1,0 0 0,0-1-1,0 1 1,0 0-1,0-1 1,0 1-1,0 0 1,0-1-1,0 1 1,0-1-1,0 1 1,0 0-1,-1-1 1,1 1-1,0 0 1,0-1-1,-1 1 1,1-1-1,-1 1 1,1-1-1,0 1 1,-1 0-1,-10 15-1656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27.8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12 320,'1'1'79,"0"1"-1,0 0 1,0 0 0,0 0-1,1-1 1,-1 1 0,1-1-1,-1 1 1,1-1 0,-1 1-1,1-1 1,2 1 0,7 8 509,-9-8-502,-1 0 0,1 0 1,-1 0-1,1 0 0,-1 1 0,0-1 1,0 0-1,0 1 0,0-1 1,0 1-1,0-1 0,0 5 1,-1-2-18,0 0 1,0 1 0,0-1 0,-1 0 0,-2 8 0,1-5-30,-3 17 436,-14 37 0,-5 9-439,27-92 102,7-5 69,1 1 0,0 0 0,2 0 0,1 2 0,1 0 0,23-29 0,17-9 106,-54 60-362,1 13 118,-2-7-88,-1-1 0,-1 1 0,1 0 1,-1-1-1,1 1 0,-1-1 0,-1 0 0,1 0 1,-1 1-1,1-1 0,-5 4 0,-4 8 2,-40 73-115,25-41-856,-52 69-1,44-77-1156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28.6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57 197 416,'4'-60'997,"-5"53"-810,0 1 0,-1 0 0,1-1 0,-1 1 0,-1 0 0,1 0 0,-1 0 0,0 0 0,-6-8 0,-7-17 973,5 7-422,6 14-629,4 8-298,4 10-214,0-2 418,1 1 1,-1-1-1,1 0 0,7 7 1,4 8-551,-2-2-57,0 4-1232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29.3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508 35 1664,'-10'1'125,"3"-1"-24,-1 1 0,1 0 0,-1 0 0,1 1 0,-11 3 0,-149 56 1729,38-14-1010,104-38-758,1 1-1,0 1 0,-34 23 1,57-34-46,0 1 1,0-1-1,0 1 1,0-1-1,0 1 1,0-1-1,1 1 1,-1 0 0,0-1-1,0 1 1,1 0-1,-1 0 1,1-1-1,-1 1 1,1 0 0,-1 0-1,1 0 1,-1 0-1,1 0 1,0 0-1,-1 0 1,1 0-1,0 0 1,0 0 0,0 0-1,0 0 1,0 2-1,0-3 27,1 1-1,0 0 0,-1 0 0,1-1 1,0 1-1,0-1 0,0 1 1,0-1-1,-1 1 0,1-1 0,0 1 1,0-1-1,0 0 0,0 1 1,0-1-1,0 0 0,0 0 1,0 0-1,0 0 0,0 0 0,0 0 1,0 0-1,0 0 0,0 0 1,0-1-1,0 1 0,1 0 0,25-6 349,0 0-1,0-2 1,25-11-1,74-41-106,182-73 612,-307 132-898,6-2-37,0 1-1,0-1 0,0 1 0,0 1 0,13-3 1,-20 4 36,0 0 1,1 0-1,-1 0 1,1 0-1,-1 0 0,1 0 1,-1 0-1,1 0 1,-1 0-1,1 0 1,-1 0-1,0 0 1,1 0-1,-1 0 0,1 1 1,-1-1-1,1 0 1,-1 0-1,0 0 1,1 1-1,-1-1 1,0 0-1,1 0 1,-1 1-1,0-1 0,1 0 1,-1 1-1,0-1 1,1 0-1,-1 1 1,0-1-1,0 1 1,1-1-1,-1 0 1,0 1-1,0-1 0,0 1 1,0-1-1,0 1 1,0 1-5,0-1 1,-1 1-1,1-1 0,-1 1 1,0-1-1,1 1 0,-1-1 1,0 0-1,0 1 1,0-1-1,-1 2 0,-7 7 30,-1-1 0,-21 18 0,-4 2 52,17-11-112,0 0 0,1 1-1,1 1 1,1 0 0,1 1-1,-20 39 1,32-55-94,-1 0-1,2 0 1,-1 1 0,1-1-1,0 1 1,-1 5-1,2-10 38,0 0 0,0 0-1,0 0 1,0-1-1,0 1 1,0 0 0,0 0-1,0 0 1,0 0-1,0 0 1,1 0 0,-1-1-1,0 1 1,1 0 0,-1 0-1,1 0 1,20 8-2549,-20-9 2548,0 0 1,0-1 0,30-9-1736,4-8 609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37.3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8 576,'1'0'25,"0"0"0,0 0 0,-1 0 0,1 0-1,16 12 1980,-18-12-1995,1 0 1,0 0-1,-1 0 1,1 0-1,-1 0 0,1 0 1,-1 0-1,1 0 1,0 0-1,-1 0 0,1 0 1,-1 0-1,1 0 1,-1 0-1,1-1 0,0 1 1,-1 0-1,1 0 1,0 0-1,-1-1 0,1 1 1,0 0-1,-1 0 1,1-1-1,0 1 0,-1 0 1,1-1-1,0 1 1,-1 0-1,1-1 0,0 1 1,0 0-1,0-1 1,0 1-1,-1 0 0,1-1 1,0 0 127,0 0-135,0 1-1,0-1 0,0 1 1,0 0-1,0-1 0,0 1 1,0-1-1,0 1 0,0 0 1,0-1-1,0 1 0,0-1 1,0 1-1,0 0 0,1-1 1,-1 1-1,0-1 0,0 1 1,0 0-1,1-1 0,-1 1 1,0 0-1,0 0 0,1-1 1,-1 1-1,0 0 0,1-1 1,-1 1-1,0 0 0,1 0 1,0-1-1,36 1 442,-24 28-3542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42.5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17 162 320,'1'6'30,"0"0"-1,0 1 1,0 8 0,2 15 107,-2-24 10,0 0-1,-1 0 1,1 0-1,-1 0 1,-1 8-1,0 3-33,-7 53-22,8-66-84,0 1 0,-1-1 1,0 1-1,1-1 0,-4 7 1,1 0 17,2-1 262,2-10-275,-1 1-1,0-1 1,0 1-1,0-1 1,0 1-1,0-1 1,0 1-1,0-1 0,0 1 1,0-1-1,0 1 1,0-1-1,0 1 1,0-1-1,-1 1 1,1-1-1,0 1 0,0-1 1,0 1-1,-1-1 1,1 1-1,0-1 1,-1 0-1,1 1 1,0-1-1,-1 1 0,1-1 1,0 0-1,-1 0 1,1 1-1,-1-1 1,1 0-1,-1 1 0,0-1 1,8-17 985,-4 4-1029,6-22 0,2-4-133,12-82 744,5-25-379,-23 128-162,-3 13-40,0-1-1,-1 1 1,0-1 0,1-8 95,-3 29 201,-11 27-508,9-25 221,0-1-1,0 22 1,-1 10-80,-9 51 126,9-61-890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46.0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375 7 832,'-12'-4'228,"10"4"-189,0-1 0,0 1 0,0-1-1,0 1 1,0-1 0,0 1 0,0 0-1,0 0 1,0 0 0,0 0 0,-3 1-1,-72 9 1050,21-7-662,35-3-351,-31 5 0,-26 9 229,41-13 690,23-1-553,15 1-422,0 0 0,1 0 0,-1 0 0,1-1 0,-1 1 0,1 0 0,-1-1 0,4 1 0,-4 0-9,17 7-130,7 3 38,24 6 348,-12-3-154,62 23-74,-56-21 719,-26-9-2805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50.3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165 1 736,'-4'3'166,"0"0"0,0 0 0,0 0 1,0 1-1,1 0 0,-5 5 0,-4 5 74,-9 9 380,-32 46 1,48-62-601,0 1 0,1-1 0,0 1 0,0 1 0,1-1 1,0 0-1,0 1 0,1 0 0,1-1 0,-1 1 0,-9 22 1523,11-31-1498,5-61 542,-5 60-586,0-1-1,1 1 1,-1 0 0,0-1 0,1 1 0,-1 0-1,1 0 1,0-1 0,-1 1 0,1 0 0,0 0 0,0 0-1,0 0 1,0 0 0,1-2 0,9-11 124,-8 7-113,1 0 0,0 0 0,0 0-1,0 1 1,1-1 0,0 1 0,1 1-1,-1-1 1,11-7 170,-16 27-208,-1-11 93,1 0 0,-1 0 0,1 0 0,-1 0 0,0 0 0,0 0 0,-1-1 0,1 1 0,-1 0 0,-2 4 0,-8 14 172,10-15-284,0-1 0,1 1 0,-1 0 0,1-1 0,1 1 0,-1 9 0,6-9-254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52.2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169 1 64,'0'0'1,"0"0"0,0 1 0,-1-1 0,1 0 0,0 0 0,-1 1 0,1-1 1,0 0-1,-1 0 0,1 1 0,0-1 0,-1 0 0,1 0 0,-1 0 0,1 0 0,-1 1 0,1-1 0,0 0 0,-1 0 0,1 0 0,-1 0 1,1 0-1,0 0 0,-1 0 0,1 0 0,-1-1 0,-5 1 50,-3 11 469,7-6-331,-8 5 655,-16 16-1,19-20-645,1 0 1,-1 0-1,1 0 1,1 1-1,-1 0 1,1 0-1,-6 12 1,2 3-78,0 0 0,2 0 0,0 1-1,2 0 1,-5 44 0,5 8 1186,6-98-1079,2-1 0,6-29 1,0 10-29,4-22 93,-12 81-597,0 22 416,-3 42 0,1-65 17,2-27 244,2-52 603,2 83-1563,-5-9 529,-1 4 108,2 1-1,3 22 1,-4-34-68,2 3 242,4-14-147,-5 5-142,3-5 78,0-1 0,-1 1-1,-1-1 1,3-14-1,6-17 144,2-3-327,-13 42 148,1 0 0,0 0 0,0 0 0,0 0 0,0 0-1,0 0 1,0 0 0,0 0 0,0 0 0,0 0 0,0 1-1,1-1 1,-1 0 0,2 0 0,11-8 194,-3 1-149,-9 8-25,0-1 1,0 0 0,-1 0-1,1 0 1,0-1 0,-1 1 0,1 0-1,-1-1 1,1 1 0,-1 0-1,0-1 1,1 0 0,-1 1 0,0-1-1,0 0 1,0 0 0,-1 1 0,1-1-1,0 0 1,0-4 0,9 6 28,-8 1-27,2 2-6,0 0 0,0 0 0,-1 0 1,1 0-1,3 5 0,-6-7-1,0 0 1,0 1 0,-1-1-1,1 1 1,0-1 0,-1 1 0,1-1-1,-1 1 1,1 0 0,-1-1-1,0 1 1,0-1 0,0 1-1,0 0 1,0-1 0,0 3-1,-5 29 143,4-28-145,-21 100 4,17-74-83,4-22 81,-1 1-1,0-1 1,-5 15 0,6-24 18,1 0 1,0 0-1,0 0 1,0 1-1,0-1 1,-1 0-1,1 0 1,0 0 0,0 0-1,0 1 1,-1-1-1,1 0 1,0 0-1,0 0 1,-1 0-1,1 0 1,0 0-1,0 0 1,-1 0-1,1 0 1,0 0-1,0 0 1,-1 0 0,1 0-1,0 0 1,0 0-1,-1 0 1,1 0-1,0 0 1,0 0-1,-1 0 1,1 0-1,0 0 1,0 0-1,-1 0 1,1-1 0,0 1-1,0 0 1,0 0-1,-1 0 1,1 0-1,0-1 1,0 1-1,0 0 1,0 0-1,-1-1 1,-11-12 28,9 9-67,2 4 20,0-1 0,0 1 0,0-1-1,0 0 1,0 1 0,0-1-1,1 0 1,-1 0 0,0 0-1,1 0 1,-1 0 0,0 1 0,1-1-1,-1 0 1,1 0 0,0 0-1,-1-1 1,1 1 0,0 0-1,0 0 1,-1 0 0,1 0 0,0 0-1,0 0 1,0 0 0,1-2-1,-2-9 49,1 9-19,-1 1-1,1-1 0,0 1 0,0-1 0,1 1 1,0-5-1,21-64-327,-18 62 302,0 0 0,1 0 0,0 0 0,0 1 1,10-12-1,-12 17-16,1 0 1,-1 0-1,1 0 0,6-4 1,-4 4-37,3 1-72,-8 2 134,-1 0-1,0 0 1,1 0 0,-1 0-1,0 0 1,1 0 0,-1 0-1,0 0 1,0 0-1,1 0 1,-1 0 0,0 0-1,1 0 1,-1 0-1,0 0 1,0 0 0,1-1-1,-1 1 1,0 0-1,0 0 1,1 0 0,-1 0-1,0-1 1,0 1 0,1 0-1,-1 0 1,0 0-1,0-1 1,0 1 0,0 0-1,1 0 1,-1-1-1,0 1 1,0 0 0,0-1-1,0 1 1,0 0-1,0 0 1,0-1 0,0 1-1,0 0 1,0-1 0,0 1-1,0 0 1,0-1-1,0 1 1,0 0 0,0-2 184,-7 14-1494,4-7 860,1 0 0,0 1 0,0 0 1,0-1-1,1 1 0,0 0 0,-1 9 1,-2 15-1503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54.1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350 253 480,'-5'-2'79,"4"1"-80,-1 0 0,1 1 0,0-1 1,-1 0-1,1 1 0,0-1 0,-1 1 0,1 0 0,-1 0 0,-1-1 0,-19-10 1148,16 8-712,-1 0 1,0 0 0,0 1-1,0 0 1,-11-1-1,6 1-168,-1-1 0,1 0-1,0 0 1,-20-9-1,27 9-218,1 0-1,-1-1 0,0 0 0,1 1 1,-5-6-1,-7-7 549,15 15-586,0 0 0,0 0 0,0 0-1,0 0 1,0 0 0,0 0-1,0 0 1,0 0 0,1-1-1,-1 1 1,1 0 0,-1-1-1,0 1 1,1 0 0,0-1-1,-1 1 1,1-1 0,0 1-1,0-1 1,0 1 0,0 0 0,0-1-1,0 1 1,0-1 0,1 1-1,-1-1 1,1-1 0,1-1 22,-1 0 1,1 0 0,0 1-1,0-1 1,1 1 0,-1 0-1,1 0 1,3-4 0,2 3 37,-8 4-64,0 0 0,1 0 0,-1 0 0,0 0 0,0 0 0,1 0 0,-1 0 0,0 0 0,0 0 0,1-1 0,-1 1 0,0 0 1,0 0-1,0 0 0,1 0 0,-1 0 0,0-1 0,0 1 0,0 0 0,1 0 0,-1 0 0,0-1 0,0 1 0,0 0 0,0 0 0,0-1 0,0 1 0,1 0 0,-1 0 0,0-1 0,0 1 0,0 0 0,0 0 0,0-1 0,0 1 0,0 0 0,0 0 0,0-1 0,0 1 0,0 0 0,0-1 0,0 1 0,-1 0 0,1 0 0,0-1 0,0 1 0,0 0 0,0 0 0,0 0 0,0-1 0,-1 1 0,1 0 0,0 0 0,0 0 0,0-1 0,-1 1 0,1 0 0,0 0 0,0 0 0,-1-1 0,-6-9 514,4 5-438,0 0 0,-1 0-1,1 0 1,-1 1 0,0-1-1,0 1 1,-1 0 0,1 0-1,-1 1 1,-9-6 0,12 8-91,1 1 0,0 0 0,-1 0 1,1 0-1,-1 1 0,1-1 0,0 0 0,-1 0 1,1 1-1,0-1 0,0 1 0,-1-1 0,1 1 1,0 0-1,0-1 0,0 1 0,0 0 0,0 0 1,0 0-1,0 0 0,0 0 0,0 0 1,-1 1-1,-20 26 156,18-22-162,-1 1-1,2 0 1,-1 0 0,1 1 0,0-1 0,0 1-1,1-1 1,0 1 0,0 0 0,1 0 0,0 0 0,0 13-1,1-21 12,0 1-1,0 0 1,1 0-1,-1 0 1,0 0-1,1 0 1,-1-1-1,0 1 1,1 0-1,-1 0 0,1-1 1,-1 1-1,1 0 1,0-1-1,-1 1 1,1 0-1,0-1 1,0 2-1,2 0-37,3 4-515,-1-1-1,1 0 0,0-1 1,0 1-1,1-1 0,9 4 1,6 1-1950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55.83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448 1 640,'-3'1'60,"0"1"1,1 0-1,-1 0 1,1 0-1,-1 0 1,1 0-1,0 0 1,0 1-1,-1-1 0,2 1 1,-1-1-1,0 1 1,0 0-1,-1 3 1,0 3 178,-2-2 0,1 1 0,-1 0 0,0-1 0,-7 8 0,4-6-73,-22 41 84,27-45-180,0-1-1,0 1 0,-1-1 1,1 0-1,-1 0 0,0 0 1,-6 4-1,-12 11 299,13-15-119,0-1 1,0 0-1,0-1 1,0 1-1,0-2 1,-1 1-1,1-2 1,-13 1-1,-30 7-345,43-7 150,0 0-1,0 0 1,1 1-1,-10 3 1,-20 3 745,35-7-827,-1 0 0,1 0 1,0 0-1,0 0 0,0 1 0,0-1 1,0 1-1,0-1 0,0 1 0,1 0 1,-1 0-1,1 1 0,-1-1 1,-2 3-1,5-2-143,0-3 181,0 1 0,-1-1-1,1 0 1,0 0 0,0 1 0,0-1 0,0 0 0,0 0 0,0 1-1,0-1 1,0 0 0,0 0 0,0 1 0,0-1 0,1 0 0,-1 0-1,0 1 1,0-1 0,0 0 0,0 0 0,0 0 0,0 1 0,0-1-1,1 0 1,-1 1 0,6 3 104,-5-4-111,0 1 1,-1-1-1,1 1 1,-1-1-1,1 1 0,0-1 1,-1 0-1,1 1 1,0-1-1,0 0 0,-1 0 1,1 1-1,0-1 1,0 0-1,-1 0 0,1 0 1,0 0-1,0 0 1,-1 0-1,1 0 0,0 0 1,1 0-1,40-15-98,-28 10 182,0 1 0,16-9-1,-21 9-492,0 0-1,1 0 0,17-4 1,-2 1-2234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05.4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162 130 1312,'-6'5'221,"0"1"0,1 1-1,-9 12 1,-7 8 48,17-23-203,1 0 0,0-1 1,-1 0-1,1 1 0,-1-1 0,0-1 0,0 1 1,0 0-1,-1-1 0,1 0 0,-6 2 1,1 0-63,-16 5 603,25-8-541,-1-1 0,0 0 0,0 0 0,0 0 0,0 1 0,0-1 0,0 0 0,0 0 0,0 0 0,0 0 0,0 0 0,0-1 0,0 1 0,0 0 0,0 0 0,0-1 0,0 1 0,1 0 0,-1-1 0,0 1 0,-1-1 1,1-1 31,-1 0-406,9-3 352,3-2 87,1 2 0,16-7 0,-15 7-13,22-12 0,-4-1-333,-17 11 219,0 0 1,0-2 0,12-11-1,-21 17 10,0 1 0,0-1-1,0 1 1,1-1 0,-1 1-1,6-2 294,-10 4-274,0-1-1,-1 1 0,1-1 1,-1 1-1,1-1 0,0 1 1,-1-1-1,1 1 0,-1 0 1,1-1-1,-1 1 0,0 0 0,1-1 1,-1 1-1,1 0 0,-1 0 1,1 0-1,-1-1 0,0 1 1,1 0-1,-1 0 0,1 0 1,-1 0-1,0 0 0,0 0 0,-21-1-197,20 1 152,-27-2 27,23 2 17,0-1 1,0 1-1,-1 0 1,1 0-1,0 0 1,-12 3-1,-36 4 220,50-6-214,0-1-1,0 0 1,0-1 0,1 1-1,-1-1 1,0 0 0,-4-1-1,7 2-39,1 0-1,-1 0 1,1-1-1,-1 1 0,1 0 1,-1 0-1,1-1 0,-1 1 1,1 0-1,-1-1 1,1 1-1,0 0 0,-1-1 1,1 1-1,-1 0 0,1-1 1,0 1-1,0-1 1,-1 1-1,1-1 0,-1 0 1,1 1 3,1-1-1,-1 1 1,0-1 0,0 1 0,0 0 0,0-1 0,0 1 0,0-1-1,0 1 1,1 0 0,-1-1 0,0 1 0,0 0 0,1-1 0,-1 1-1,0 0 1,0-1 0,1 1 0,-1 0 0,1-1 0,17-9 2,-17 10-18,7-4 60,1 2 0,0-1 0,1 1-1,13-1 1,-4 1-123,-7 1-1,0-1-1,23-5 1,25-6 683,-60 13-585,0 0-1,1 0 1,-1-1 0,0 1 0,1 0 0,-1 0 0,0 0-1,1 0 1,-1 0 0,0-1 0,0 1 0,1 0 0,-1 0-1,0 0 1,0-1 0,1 1 0,-1 0 0,0 0 0,0-1-1,0 1 1,1 0 0,-1-1 0,0 1 0,0 0 0,0 0-1,0-1 1,0 1 0,0 0 0,0-1 0,0 1 0,0 0-1,0-1 1,0 1 0,0 0 0,0-1 0,0 1 0,0 0-1,0-1 1,0 1 0,0 0 0,0-1 0,0 1 0,0 0-1,-1-1 1,1 1 0,0 0 0,0 0 0,0-1 0,-1 1-1,0-1 3,1-1-1,-1 1 0,0 0 0,0 0 0,0 0 0,0 0 0,0 0 0,0 0 0,-3-2 0,-1 1-40,1 1-1,-1-1 0,0 1 0,1-1 1,-1 1-1,0 0 0,0 1 1,0-1-1,0 1 0,0 0 0,0 1 1,0-1-1,0 1 0,0 0 0,1 0 1,-1 0-1,0 1 0,1-1 1,-1 1-1,0 1 0,1-1 0,0 0 1,0 1-1,0 0 0,0 0 0,-5 5 1,8-7-20,-1 0 1,1 0-1,0 0 1,0 1-1,0-1 1,0 0-1,0 1 1,0-1-1,1 0 1,-1 1-1,0-1 0,1 1 1,-1-1-1,1 1 1,-1 0-1,1-1 1,0 1-1,-1-1 1,1 1-1,0 0 1,0-1-1,0 1 1,0 0-1,1-1 1,-1 1-1,1 1 1,1 2-476,0 1 1,1-1-1,0 0 1,0 0-1,7 8 1,1 3-823,-2 0-177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57.3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0 480,'0'2'106,"0"4"158,0 0 0,0 0 0,1 0 0,0 0 0,0 0 0,0 0 0,3 8 1,0-7-69,9 16-110,-9-19-1,-4-3-70,1 0-1,-1 0 0,1 0 1,0 0-1,0 0 0,0 0 1,-1 0-1,1 0 1,0-1-1,0 1 0,0 0 1,0-1-1,0 1 0,0-1 1,0 1-1,0-1 1,1 1-1,-1-1 0,0 0 1,0 1-1,0-1 0,0 0 1,1 0-1,-1 0 1,2 0-1,16 1 760,-13 0-684,-1-1 1,1 0-1,-1 0 1,7-1 0,-8 1-117,-1 0 0,1 0 0,0 1 0,0-1 0,-1 1 0,1 0 0,6 2 0,4 6 1353,-14-9-1268,1 1-1,-1 0 0,-1-1 0,1 1 1,0-1-1,0 1 0,-4 6 816,3-6-816,-2 1 90,-6 2 716,9-5-861,0 0 0,1 1 0,-1-1-1,0 0 1,1 0 0,-1 0 0,1 0-1,-1 1 1,1-1 0,-1 0 0,1 1-1,-1-1 1,1 0 0,0 1 0,-1-1 0,1 1-1,0-1 1,0 1 0,-1-1 0,1 1-1,0-1 1,0 1 0,1-1 0,27-8-1024,-15 4 301,-2 1-109,1 0 1,25-4 0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4:59.5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138 296 832,'1'-17'213,"-1"-8"-533,1 19 499,-1 0-1,0 0 0,0-1 0,0 1 1,0 0-1,-1 0 0,0-1 1,0 1-1,-4-10 0,-4-26 1362,8 27-1411,0 10-96,1 0 0,0 0 0,-1 0-1,-2-6 1,2 5-26,0 0 0,0 0 0,0 0 0,1-9 0,0 9 108,-1 0 1,1-1 0,-1 1 0,-2-6 0,3 11-102,0 0 0,0 0 0,-1 0 0,1 0 0,0 0 1,0 0-1,0 0 0,0 0 0,0 0 0,0 0 0,1-2 0,-1 3-21,0 0-1,0 0 0,0-1 0,0 1 1,0 0-1,0 0 0,1 0 0,-1-1 1,0 1-1,0 0 0,0 0 0,0 0 0,1 0 1,-1-1-1,0 1 0,0 0 0,0 0 1,1 0-1,-1 0 0,0 0 0,0 0 0,1 0 1,-1 0-1,0 0 0,0 0 0,1-1 1,-1 1-1,0 0 0,0 0 0,1 1 0,-1-1 1,0 0-1,0 0 0,1 0 0,-1 0 1,0 0-1,0 0 0,1 0 0,-1 0 28,0 1 0,0-1 1,1 0-1,-1 1 0,0-1 0,0 0 0,0 1 0,0-1 0,1 0 1,-1 1-1,0-1 0,0 0 0,0 1 0,0-1 0,0 0 0,0 1 1,0-1-1,0 0 0,0 1 0,0 0 0,0 0 37,2 8 77,0 0-1,-1 0 0,1 18 0,-1-17-184,0 1 0,1-1-1,0 1 1,7 16-1,-6-17 16,14 30 190,-13-31-81,0 0 0,5 18 0,-7-23-25,-1 0-1,0 0 0,1-1 0,-1 1 0,1 0 0,4 5 0,-5-8-9,0 1-1,0-1 1,0 0 0,0 0-1,0 1 1,1-1 0,-1 0-1,0 0 1,1-1 0,-1 1-1,0 0 1,1 0 0,-1-1-1,1 1 1,-1 0-1,1-1 1,0 0 0,-1 1-1,4-1 1,-2 0-13,1 1 0,-1-1 0,0 1 0,1 0 0,-1-1 0,0 2 0,5 1 0,-8-3-28,1 0 94,1 1-54,-2-5 102,-6-8-176,-12-25-115,6 15 352,3 4-92,-8-15-14,15 29-95,0-1-1,0 1 0,0 0 0,-6-6 0,-4-9-245,-3-2 135,13 19 99,1 1 0,-1-1 0,1 0 1,0 0-1,-1 0 0,1 1 0,0-1 0,0 0 0,0 0 1,1-1-1,-1 1 0,0 0 0,1 0 0,-1 0 0,1 0 1,0-4-1,0 6 9,0 0-1,0 0 1,0-1 0,0 1 0,1 0 0,-1-1 0,0 1-1,0 0 1,0 0 0,1-1 0,-1 1 0,0 0 0,0 0 0,1 0-1,-1 0 1,0-1 0,1 1 0,-1 0 0,0 0 0,1 0-1,-1 0 1,0 0 0,0 0 0,1 0 0,-1 0 0,0 0-1,1 0 1,13-1-236,-9 1 319,40-14-239,-33 13-314,-12 1 468,1 0 0,-1 0 0,1 0 0,-1 0 0,1 0 1,-1 0-1,1 0 0,-1 0 0,1 0 0,-1-1 0,1 1 0,-1 0 1,1 0-1,-1 0 0,1-1 0,-1 1 0,1 0 0,-1-1 0,1 1 0,-1 15-916,-2-11 852,0 0 0,0 1 0,0-1 0,-1-1 0,1 1 0,-1 0 0,-5 5 0,-10 15 38,-10 22-233,-30 57-542,24-49 519,23-37 233,0 0 0,-11 25 0,2-5 81,19-35-143,1-2 101,0 1 27,0-1-1,0 1 1,0-1 0,0 0-1,0 1 1,0-1 0,0 1-1,0-1 1,0 1 0,0-1-1,0 1 1,0-1 0,0 0-1,1 1 1,-1-1 0,0 1-1,5 0-35,0 0-1,-1 0 1,1-1-1,0 1 1,-1-1-1,6-1 0,1 1 51,16 5-105,24-5 96,-49 0-55,1 0 1,-1 1-1,1-1 1,-1 1 0,1 0-1,-1 0 1,1 0-1,-1 0 1,0 0 0,0 0-1,1 1 1,-1-1-1,0 1 1,3 3 0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5:02.8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 1 1248,'0'0'14,"0"0"-1,0 1 1,-1-1-1,1 0 1,0 1 0,0-1-1,0 0 1,0 1 0,0-1-1,0 0 1,-1 0-1,1 1 1,0-1 0,0 0-1,-1 0 1,1 1-1,0-1 1,0 0 0,-1 0-1,1 0 1,0 1 0,0-1-1,-1 0 1,1 0-1,0 0 1,-1 0 0,1 0-1,0 0 1,-1 0-1,1 0 1,0 1 0,-1-1-1,1 0 1,0 0 0,-1 0-1,1-1 1,0 1-1,-1 0 1,1 0 0,0 0-1,0 0 1,-1 0-1,1 0 1,0 0 0,-1 0-1,1-1 1,-6 3 450,6-2-457,0 0 1,0 0 0,0 0 0,0 0-1,0 0 1,0 0 0,0 0 0,0 0 0,0 1-1,0-1 1,0 0 0,0 0 0,0 0-1,0 0 1,-1 0 0,1 0 0,0 0-1,0 0 1,0 0 0,0 0 0,0 0-1,0 0 1,0 0 0,0 0 0,-1 0-1,1 0 1,0 0 0,0 0 0,0 1 0,0-1-1,0 0 1,0-1 0,0 1 0,-1 0-1,1 0 1,0 0 0,0 0 0,0 0-1,0 0 1,0 0 0,0 0 0,0 0-1,0 0 1,-1 0 0,1 0 0,0 0-1,0 0 1,0 0 0,0 0 0,0 0-1,0 0 1,0-1 0,0 1 0,0 0 0,0 0-1,0 0 1,0 0 0,0 0 0,0 0-1,0 0 1,-1 0 0,1-1 0,0 1-1,0 0 1,0 0 0,0 19 510,-1-13-462,0 0 0,1 0 0,0 0 0,0 0 0,0 0 0,1 0 0,0 0-1,0-1 1,3 9 0,0-6-38,-1 0-1,0 1 1,0-1-1,-1 1 1,3 14-1,0 4 156,-4-5-260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5:04.2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10 253 992,'-9'-7'298,"9"7"-290,0 0 0,0-1 0,0 1 0,0 0 0,0 0 0,0-1 1,0 1-1,0 0 0,0-1 0,0 1 0,0 0 0,0 0 0,0-1 0,0 1 0,0 0 1,1 0-1,-1-1 0,0 1 0,0 0 0,0 0 0,1-1 0,-1 1 0,0 0 0,0 0 0,0 0 1,1 0-1,-1-1 0,0 1 0,1 0 0,-1 0 0,0 0 0,1 0 0,-1-2 68,0 1-1,1 0 1,-1-1-1,0 1 0,0 0 1,0-1-1,0 1 1,0 0-1,0-1 0,0-1 1,-1 0 28,1 1-31,0-1 0,0 0 1,0 1-1,1-1 1,-1 1-1,0-1 1,1 1-1,0-1 0,-1 1 1,1-1-1,0 1 1,2-3-1,1-21 247,-2 18 28,-2 8-337,0-1 1,0 1-1,0 0 0,0-1 1,0 1-1,0 0 0,0-1 1,0 1-1,0-1 1,0 1-1,0 0 0,0-1 1,1 1-1,-1 0 1,0-1-1,0 1 0,0 0 1,1-1-1,-1 1 0,1-1 1,1-1-59,-1 0 0,1-1 0,-1 0 0,1 1 0,-1-1 0,0 0 0,2-3 0,-3 3 60,1 0 0,1 0 0,-1 0 0,0 1 0,1-1 0,-1 0 0,4-3 0,10-16 383,-13 19-444,-1 0 0,1 0-1,0 0 1,0 0 0,1 0 0,1-2 0,26-15 288,8-6-470,-38 28 227,1-1-1,-1 1 1,0-1 0,0 1-1,0 0 1,0-1 0,-1 1-1,1-1 1,0 1-1,-1 0 1,1-1 0,-2 3-1,1 0-5,-4 37-28,5-31 29,-2 1 0,1-1 0,-4 13 0,3-18 30,1-1 0,1 0 0,-1 1 1,0-1-1,1 1 0,0-1 1,0 1-1,0-1 0,1 1 1,1 5-1,1 2-97,1 0 0,7 14 0,4 14 252,-15-39-174,0 0 1,1 0 0,-1-1-1,0 1 1,1 0-1,-1-1 1,1 1-1,-1 0 1,1-1 0,-1 1-1,1-1 1,-1 1-1,1-1 1,0 1-1,-1-1 1,1 1-1,0-1 1,-1 0 0,1 1-1,0-1 1,0 0-1,-1 0 1,1 1-1,0-1 1,0 0 0,0 0-1,-1 0 1,1 0-1,0 0 1,0 0-1,0 0 1,-1 0-1,1 0 1,0-1 0,0 1-1,-1 0 1,1 0-1,1-1 1,0 0 5,0 0 0,0 0 0,-1 1 0,1-1 0,0 0 0,-1 0 0,1-1 0,-1 1 0,1 0 0,-1 0 0,1-1 0,-1 1 0,0-1 0,0 1 0,2-4 0,5-4 177,-8 9-201,1-1 0,-1 1 0,1-1 0,-1 1 0,1-1 1,-1 1-1,1-1 0,-1 1 0,1-1 0,-1 1 1,0-1-1,1 1 0,-1-1 0,0 0 0,0 1 1,1-1-1,-1 0 0,0 1 0,0-1 0,0 1 0,0-1 1,0-1-1,23-5 100,-22 7-105,0 1-1,0-1 0,1 1 1,-1-1-1,0 1 1,0 0-1,0-1 1,0 1-1,0 0 0,0 0 1,0 0-1,0 0 1,0 0-1,-1 0 1,1 0-1,0 0 0,0 0 1,-1 0-1,1 0 1,0 2-1,0 1-95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5:15.2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205 1 992,'-1'0'50,"0"0"0,0 1 0,0-1 0,0 1 0,0-1 0,1 1 0,-1-1 0,0 1 1,0 0-1,1-1 0,-1 1 0,0 0 0,0 1 0,-1 0-57,-1 1 0,1-1-1,-1 1 1,0-1 0,0 0 0,-4 2 0,-8 5 920,14-8-735,-1 0 0,0 1-1,0-1 1,0 0 0,0 0 0,0 0 0,-5 1 0,-3 0 64,8-2-237,0 0 0,0 0 0,0 0 0,0 0 1,0 1-1,0-1 0,0 1 0,0 0 0,1-1 0,-4 2 0,5-1 7,-1-1 0,0 1 1,0-1-1,0 1 0,0-1 0,1 1 0,-1-1 0,0 0 0,0 0 0,0 1 0,0-1 1,-1 0-1,1 0-4,1 0 0,-1 0 0,0 0 1,1 0-1,-1 0 0,0 0 0,-7 7 1041,2-4-797,5-3-247,0 1 0,1-1 0,-1 1 0,1-1 0,-1 1 0,0-1 0,0 0 0,1 1 0,-1-1 0,0 0 0,0 0 0,1 1 0,-1-1 0,0 0 0,0 0 0,0 0 0,1 0 0,-1 0 0,-1 0 0,0 1-66,-4 1-43,6-2 72,0-4-208,0 5 229,9 2 160,0-3-124,-7 1 19,-1-1-1,1 0 0,0 0 1,-1 0-1,1 0 0,-1 0 1,1 0-1,0 0 0,-1-1 1,1 1-1,-1 0 0,1-1 1,-1 1-1,1-1 0,-1 0 1,1 0-1,-1 1 0,3-3 0,-3 2-53,-2-13 484,0 14-475,1-1-1,-1 1 0,1 0 0,0 0 0,-1 0 0,1-1 0,-1 1 0,1 0 0,0-1 0,-1 1 0,1 0 0,0 0 0,-1-1 0,1 1 0,0-1 1,0 1-1,-1 0 0,1-1 0,0 1 0,0-1 0,-1 0 0,1 1 9,0-1 1,0 1-1,0 0 1,0 0-1,0-1 1,0 1-1,0 0 0,0 0 1,0-1-1,0 1 1,0 0-1,-1 0 1,1 0-1,0-1 0,0 1 1,0 0-1,0 0 1,-1 0-1,1-1 1,0 1-1,0 0 1,-1 0-1,1 0 0,0 0 1,0 0-1,0-1 1,-1 1-1,1 0 1,0 0-1,0 0 1,-1 0-1,1 0 0,0 0 1,-1 0-1,1 0 1,0 0-1,0 0 1,-1 0-1,1 0 0,0 0 1,0 0-1,-1 0 1,0 1 34,0-2-92,-5 0-247,6 1 298,-1 0 1,0 1-1,1-1 1,-1 0-1,1 1 1,-1-1-1,1 1 1,-1-1-1,1 1 0,-1-1 1,1 1-1,-1-1 1,1 1-1,-1 0 1,1-1-1,0 1 1,-1-1-1,1 2 0,-8 8-80,4-6 58,2-7 356,16-11-426,-18 12 51,4 2 41,0 0 1,0 0 0,0 0 0,0 0 0,-1-1-1,1 1 1,0 0 0,0 0 0,0 0 0,0 0-1,0 0 1,0 0 0,0 0 0,0 0 0,-1 0 0,1 0-1,0 0 1,0 0 0,0 0 0,0 0 0,0 0-1,0 0 1,0 0 0,-1 0 0,1 0 0,0 0 0,0 0-1,0 0 1,0 0 0,0 0 0,0 0 0,0 0-1,-1 0 1,1 0 0,0 1 0,0-1 0,0 0-1,0 0 1,0 0 0,0 0 0,0 0 0,0 0 0,0 0-1,0 0 1,0 0 0,0 1 0,-1-1 0,1 0-1,-14-4-54,13 4 38,0 0 23,0 0 1,-1 0-1,1 0 0,-1 0 1,1 0-1,0 0 0,-1 0 1,1 1-1,0-1 0,-1 1 1,1-1-1,0 1 0,-2 0 0,2 1-264,1-1 247,0-1-1,0 0 1,0 1 0,0-1-1,0 1 1,0-1-1,0 0 1,1 1 0,-1-1-1,0 1 1,0-1-1,0 0 1,0 1 0,1-1-1,-1 0 1,0 1-1,0-1 1,0 0 0,1 0-1,-1 1 1,0-1-1,1 0 1,-1 0 0,1 1-1,0 1 181,0-1-170,-1 0-1,1 0 0,0-1 0,-1 1 1,1 0-1,0-1 0,0 1 0,0-1 1,-1 1-1,1-1 0,0 1 0,0-1 1,0 1-1,0-1 0,0 0 0,0 0 1,0 1-1,0-1 0,0 0 0,0 0 1,1 0-1,0 0 16,6 0-102,3 3 83,-7-2 346,-6-4-69,1 2-296,-1 1 1,0-1-1,0 1 0,1 0 1,-1 0-1,0 0 1,1 0-1,-1 0 0,0 0 1,-2 1-1,-1-1 94,-33-3-125,35-2-150,41 10-239,-34-5 440,-1 0-1,1 1 1,0 0 0,0-1-1,-1 2 1,7 1 0,4-2 233,-6 1 652,-9-1-904,0-1-1,0 0 0,0 1 0,0-1 1,0 0-1,-1 0 0,1 0 0,0 0 0,0 0 1,0 0-1,0-1 0,0 1 0,0 0 1,0-1-1,0 1 0,0 0 0,0-1 1,0 1-1,0-1 0,0 1 0,-1-2 0,1 1 38,0 1 0,0-1-1,0 0 1,0 1-1,0-1 1,0 1 0,-1 0-1,1-1 1,0 1-1,0 0 1,0 0 0,0-1-1,0 1 1,0 0 0,-2 0-1,-11 4 85,-10 0-499,24-4 401,0 0-1,0 0 0,0 0 0,-1 0 1,1 0-1,0 0 0,0 0 0,0 0 0,-1 0 1,1 0-1,0 0 0,0 0 0,0 0 0,0 0 1,-1 0-1,1 0 0,0 0 0,0 0 0,0 0 1,0 0-1,-1 0 0,1 0 0,0 0 1,0 0-1,0 0 0,0-1 0,-1 1 0,1 0 1,0 0-1,0 0 0,0 0 0,0 0 0,0 0 1,0-1-1,0 1 0,-1 0 0,1 0 1,0 0-1,0 0 0,0-1 0,0 1 0,0 0 1,0 0-1,0-1 0,18 5-507,-16-3 542,1 0 1,-1 0-1,0 0 0,1 0 1,-1-1-1,7 1 203,-6-5-206,-3 4-29,1-1 1,-1 1 0,0 0 0,1 0 0,-1-1-1,0 1 1,0 0 0,1 0 0,-1-1 0,0 1-1,0 0 1,0-1 0,1 1 0,-1 0 0,0-1 0,0 1-1,0 0 1,0-1 0,0 1 0,1 0 0,-1-2-1,0-1 20,0 2 25,0 0 1,0 0-1,0 0 0,0 0 0,0 0 0,0 0 1,0 1-1,0-1 0,0 0 0,0 0 1,-1 0-1,1 0 0,0 1 0,-1-1 0,1 0 1,0 0-1,-1 0 0,1 1 0,-1-2 0,0 2-59,21 32-1003,8 4 778,-27-34 136,0-1 0,0 0 0,0 0 1,0 0-1,0 0 0,1 0 0,-1 0 0,0 0 0,1 0 1,-1 0-1,1 0 0,-1-1 0,1 1 0,0-1 0,-1 1 1,4 0-1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5:16.8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224 43 992,'-6'1'170,"0"0"0,0 0 1,0 0-1,1 1 0,-1 0 0,-9 4 0,10-4-2,-1 1-1,1-1 0,-1-1 1,1 1-1,-1-1 0,-10 1 1,12-1-151,1-1 0,-1 0 0,0 1 0,0 0 0,1 0 0,-1 0 0,1 0 0,-1 1 0,1 0 0,-1-1 0,1 1 0,0 0 0,0 1 0,0-1 0,-6 6 106,6-4 160,4-3-284,-1 2 0,-6 7-40,6-8 100,-1 0 1,0 0-1,0 0 0,1 0 0,-1 0 0,1 0 0,0 0 0,0 0 1,-1 0-1,2 3 0,-2-3-40,1 0 1,-1 0-1,1 0 0,-1 0 1,0 0-1,0 0 0,0 0 1,0 0-1,0 0 0,0 0 1,0-1-1,0 1 0,-1 0 1,1-1-1,-1 1 0,1-1 1,-4 2-1,-11 15 753,13-11-679,3-6-150,-1 1 0,1-1 0,-1 0 0,0 0 0,1 1 0,-1-1 0,0 0 0,-4 4 734,13-16-666,18-30 506,-15 23-1164,2 1-1,-1 0 0,2 2 0,0-1 0,30-23 0,-23 19-403,0-1 139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5:22.4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289 24 896,'-1'0'25,"1"0"1,-1 0-1,1 1 0,-1-1 0,1 0 1,-1 0-1,1 0 0,0 0 1,-1 1-1,1-1 0,-1 0 0,1 1 1,0-1-1,-1 0 0,1 1 1,-1-1-1,1 0 0,0 1 0,0-1 1,-1 0-1,1 1 0,-1 0 1,1 0 9,0-1 0,0 0 1,-1 1-1,1-1 0,0 1 1,-1-1-1,1 1 0,-1-1 0,1 0 1,0 1-1,-1-1 0,1 1 1,-1-1-1,1 0 0,-1 0 1,1 1-1,-1-1 0,1 0 1,-1 0-1,0 0 0,1 0 1,-1 0-1,0 1 0,-22 3 637,3 4 235,16-7-884,0 0 1,1 0 0,-1 0-1,0 0 1,1 0 0,-1 1-1,0 0 1,1-1-1,0 1 1,-1 1 0,1-1-1,0 0 1,0 1-1,-3 3 1,-17 12 465,-2-4 75,-40 17 1,39-19-191,23-12-361,1 1-1,-1 0 0,0-1 0,1 1 0,-1-1 0,0 0 0,-4 0 0,3 0-162,4 0 134,9 0 587,3 1-629,0 0 0,0 1 0,1 0 0,15 5 0,-6-1-63,-2-1 210,-8-3-57,1 2-1,0-1 0,-1 2 1,0-1-1,18 11 0,-27-14-41,0 0 0,0 0-1,0 0 1,0 0-1,0 0 1,0-1 0,1 1-1,-1-1 1,0 0-1,0 0 1,0 0 0,1 0-1,-1-1 1,5 0 0,-1-1 38,0 0 1,-1 0-1,1 0 1,-1-1 0,11-6-1,36-36 212,-67 37-474,10 6 219,0 0 0,0 0-1,0 1 1,0 0 0,-7-2 0,-8-2 287,12 4-296,1-1-1,-1 1 1,1 0 0,-1 1-1,0 0 1,1 0-1,-1 0 1,0 1 0,1 0-1,-8 2 1,-27 2-268,24-5 492,12 0-171,-1 1 0,1-1 0,-1-1 0,1 1 0,-1-1 0,1 0 1,0 0-1,-1 0 0,-6-4 0,-1 1 38,11 3-83,0 1 1,0-1-1,0 1 1,0-1-1,0 0 1,0 0-1,0 0 1,1 0-1,-1 0 1,0 0-1,1-1 1,-1 1-1,1-1 1,-1 1-1,-1-3 0,2 1 63,1 1 0,-1-1 0,1 0 0,0 1-1,-1-1 1,1 0 0,1 0 0,0-4-1,-1-2-461,1 8 457,0 1-11,-1-1 0,1 0-1,0 1 1,-1-1-1,1 0 1,-1 1-1,1-1 1,0 0-1,-1 0 1,0 1-1,1-1 1,-1 0 0,0 0-1,1 0 1,-1 0-1,0 0 1,0 0-1,1 1 1,-1-1-1,0 0 1,0-1-1,-1-1-59,1 1-1,-1 0 1,0 0-1,0-1 0,1 1 1,-1 0-1,-1 0 0,0-2 1,1 2 18,1 0 1,0 0-1,-1 0 0,1 0 1,0 0-1,0 0 1,0 0-1,1-4 1,-1 4 222,0 1-244,13 18-352,-9-11 348,-2-1 0,1 1 0,3 12 0,1 0 20,-2-3 16,0 0-1,-2 0 1,1 1-1,-2-1 1,0 1-1,0-1 1,-2 1-1,0 0 1,-1-1-1,-3 18 1,3 6 197,2-24 251,-2-15-497,1 0 53,0 0 0,0 0 0,0 0-1,-1 0 1,1 0 0,0 1 0,0-1-1,0 0 1,0 0 0,-1 0 0,1 0-1,0 0 1,0 0 0,0 0 0,0-1 0,-1 1-1,1 0 1,0 0 0,0 0 0,0 0-1,0 0 1,0 0 0,-1 0 0,1 0-1,0 0 1,0 0 0,0 0 0,0-1 0,0 1-1,0 0 1,0 0 0,-1 0 0,1 0-1,0 0 1,0 0 0,0-1 0,0 1-1,0 0 1,0 0 0,0 0 0,0 0 0,0 0-1,0-1 1,0 1 0,-6-10 85,5 8-75,-1-1 2,0-1-1,0 0 0,1 1 1,0-1-1,-1 0 1,1 0-1,0-5 0,0 5-53,0 0 0,1 0 0,-2 1 0,1-1-1,0 0 1,-3-3 0,12 14-753,5 7 873,8 17-776,-19-29 860,-1-2-165,-1 0 0,1 0 0,-1 0 1,0 1-1,1-1 0,-1 0 0,1 0 0,-1 1 0,0-1 1,1 0-1,-1 1 0,0-1 0,1 1 0,-1-1 1,0 0-1,1 1 0,-1-1 0,0 1 0,0-1 1,0 1-1,1-1 0,-1 1 0,0-1 0,0 1 0,0-1 1,0 1-1,0 1-140,1-2 106,-1 0 0,0 0 1,1 0-1,-1 0 0,1 0 0,-1 0 0,1 0 0,-1 0 1,0 0-1,1 0 0,-1 0 0,1 0 0,-1 0 0,1 0 1,-1 0-1,0 0 0,1 0 0,0-1 0,24-18-3044,-25 16 3113,0 12-216,0-8 308,4 7 59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5:29.5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177 288 832,'-2'-5'987,"2"4"-955,1 1 7,-1 0 0,0-1-1,0 1 1,0-1 0,0 1 0,0 0 0,0-1-1,0 1 1,0-1 0,0 1 0,0 0-1,0-1 1,0 1 0,0-1 0,0 1 0,-1 0-1,1-1 1,0 1 0,-2-3 310,1 3-310,0-2 29,0 0 1,0 0-1,0 0 1,0 0-1,0 1 1,1-1-1,-2-4 1,2 4 9,-1-1 0,0 1 1,1 0-1,-1 0 1,0-1-1,0 1 0,-1 0 1,0-2-1,-12-16 685,14 19-785,-1 1 0,1-1 1,-1 1-1,1 0 0,-1-1 0,1 1 1,-1 0-1,0-1 0,1 1 1,-1 0-1,1 0 0,-1 0 0,0-1 1,1 1-1,-1 0 0,0 0 0,1 0 1,-1 0-1,1 0 0,-1 0 1,0 0-1,1 1 0,-1-1 0,0 0 1,1 0-1,-2 1 0,2-1 27,-1 0-1,0 1 1,1-1-1,-1 1 1,0-1 0,1 1-1,-1-1 1,1 1-1,-1 0 1,0-1-1,1 1 1,0 0-1,-1-1 1,1 1 0,-1 0-1,1-1 1,0 1-1,-1 0 1,1 1-1,-4 19 85,1-6-61,-2 2-87,1 1-1,-3 34 1,-2 7 525,8-42-306,1-15-178,0 0-1,0 0 0,0 0 1,0 0-1,0 0 0,-1 0 1,-11 12 1494,12-14-1458,0 0 0,0 0 1,0 0-1,0 0 1,0 1-1,-2-5-66,1 0 1,0 0-1,-1 1 0,2-1 1,-1 0-1,0-6 0,-3-12 9,-1 3 169,1-1 0,0 0 0,2 0 0,-1-22 0,4 58-348,2-2 192,-2-10 34,-1 1 0,1-1 0,1 0 0,-1 0-1,3 5 1,-3-5-27,1 0-1,-1-1 1,0 1-1,0 0 1,0 0-1,-1 0 1,1 0-1,-1 0 1,0 0-1,0 0 1,0 0-1,-2 6 1,1 14 885,-11-52-279,10 15-434,-1-1 0,0 1 1,0-1-1,-2 1 0,1 0 0,-12-21 0,14 29-215,1 0 1,0 0-1,0 0 1,0-1-1,0 1 0,1 0 1,0-1-1,0 1 0,0 0 1,1-6-1,0-11 121,0 19-30,-1 0 0,0-1 0,1 1 0,0-1 0,-1 1-1,3-5 1,0-1-257,1-27 180,-7-28 74,3 57-137,0-15 300,0 21-206,0 0 1,1 0-1,-1 0 0,0 0 0,0 0 0,0 1 0,1-1 1,-1 0-1,0 0 0,1 0 0,-1 0 0,1 0 1,-1 1-1,1-1 0,-1 0 0,2-1 0,-1 2-105,-1-1 117,1 1 0,-1-1 0,0 1-1,1 0 1,-1 0 0,0-1 0,1 1 0,-1 0 0,0-1 0,1 1 0,-1 0 0,0 0-1,1 0 1,-1 0 0,1-1 0,-1 1 0,1 0 0,-1 0 0,0 0 0,1 0-1,-1 0 1,1 0 0,-1 0 0,1 0 0,-1 0 0,0 0 0,1 0 0,0 1 0,14-1-34,-13 1 14,0 1 1,0-1-1,0 1 0,0 0 0,0-1 1,0 1-1,-1 0 0,1 0 1,-1 0-1,1 0 0,-1 0 0,2 4 1,12 33 83,-8-17 43,-5-17-117,0 0 1,-1 0-1,1 1 0,-1-1 1,0 0-1,-1 1 0,1 10 251,-8-14 199,7-2-430,-1 1 1,1-1-1,0 0 0,0 0 0,-1 0 0,1 0 0,0 0 0,0 1 0,-1-1 1,1 0-1,0 0 0,-1 0 0,1 0 0,0 0 0,-1 0 0,1 0 0,0 0 1,-1 0-1,1 0 0,0 0 0,-1 0 0,1 0 0,0 0 0,0-1 0,-1 1 1,1 0-1,0 0 0,-1 0 0,1 0 0,0-1 0,0 1 0,-1 0 1,1 0-1,0 0 0,0-1 0,0 1 0,-1 0 0,1 0 0,0-1 0,-26-25-362,14 17 403,3 3 52,6 3 168,1 0-286,-1 1 1,1-1 0,0 1-1,0 0 1,-1 0-1,0 0 1,1 1-1,-6-3 1,8 4 9,0 0 0,-1 0 0,1 0-1,0 0 1,0 0 0,0 0 0,0 0 0,-1 0 0,1-1 0,0 1 0,0 0 0,0 0 0,0 0 0,0 0 0,-1 0-1,1 0 1,0 0 0,0 0 0,0 0 0,0 0 0,0-1 0,0 1 0,-1 0 0,1 0 0,0 0 0,0 0 0,0 0 0,0 0-1,0-1 1,0 1 0,0 0 0,0 0 0,0 0 0,0 0 0,0-1 0,0 1 0,0 0 0,0 0 3,0-1 0,0 1 0,0 0 0,0 0 0,1 0 0,-1-1 0,0 1 0,0 0 0,0 0 0,1 0 0,-1 0 0,0 0 0,0-1 0,1 1 0,-1 0 0,0 0 0,0 0 0,1 0 0,-1 0 0,0 0 0,0 0 0,1 0 0,-1 0 0,0 0 0,0 0 0,1 0 0,-1 0 0,0 0 0,1 0 0,-1 0 0,0 0 0,1 1 0,59 12 215,-58-13-221,-1 0 0,0 1-1,1-1 1,-1 1 0,0-1 0,0 1-1,1-1 1,-1 1 0,0 0-1,0-1 1,0 1 0,0 0-1,1 0 1,-1 0 0,0 0-1,-1 0 1,2 1 0,0 1 40,-1 0 0,1 0 0,-1 0 0,0 1 0,1 3 0,6 14-366,-5-12 224,10 13 566,-6-9-467,-2-8-105,-4-4 104,0-1-69,0 2 1,-1-2 88,0 1 1,1 0-1,-1 0 1,1 0-1,-1 0 0,1 0 1,-1 0-1,1 0 1,0-1-1,-1 1 0,1 0 1,0-1-1,0 1 1,-1 0-1,1-1 0,0 1 1,0-1-1,0 1 0,0-1 1,0 1-1,0-1 1,0 0-1,1 1 0,3 0-84,-4-1-4,2 0-29,-1 0 129,0 0 0,1 0-1,-1 0 1,0 0 0,1-1-1,2 0 1,-4 0 69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5:36.8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3 736,'-8'-3'1793,"8"3"-1767,0 24 416,0 184-260,5-112 31,-6-96-203,1 1 1,0-1-1,0 0 0,0 0 0,0 1 1,0-1-1,0 0 0,0 0 1,0 0-1,0 1 0,0-1 1,0 0-1,0 0 0,0 1 1,0-1-1,0 0 0,0 0 0,0 0 1,1 1-1,-1-1 0,0 0 1,0 0-1,0 0 0,0 1 1,0-1-1,0 0 0,1 0 1,-1 0-1,0 0 0,0 0 0,0 1 1,1-1-1,4-5 250,4-12 47,10-72 146,-15 64-497,1 1 0,1-1 0,12-29 0,0 11 327,-16 40-497,-1 1 1,1 0 0,0 0 0,0 0 0,0 0 0,1 0 0,-1 0-1,4-2 1,5-5-588,-2 0 849,-5 3 69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5:39.2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103 31 224,'-9'1'679,"8"-1"-635,1 1 1,0-1 0,-1 0-1,1 0 1,-1 0 0,1 1-1,-1-1 1,1 0 0,0 0-1,-1 0 1,1 0 0,-1 0-1,1 0 1,-1 0 0,1 0-1,-1 0 1,0 0 0,-16 5 1181,1-3-830,14-1-224,0 0-1,0-1 0,0 0 1,1 1-1,-1-1 1,0 0-1,0 0 0,0 0 1,0 0-1,0 0 0,1 0 1,-4-2-1,4 2-132,0 0 0,1-1 0,-1 1 0,0-1 0,0 1 0,1 0 0,-1-1 0,0 0 0,1 1 0,-1-1 0,1 1 0,-1-1 0,0 0 0,1 0-1,0 1 1,-1-1 0,1 0 0,-1 0 0,1 1 0,0-1 0,0 0 0,-1-1 0,-5-1 423,2-1-668,4 4 227,0 0 0,0 0 0,-1 0 0,1 0 0,0-1 0,0 1 1,0 0-1,0 0 0,0 0 0,0-1 0,0 1 0,0 0 0,0 0 0,0-1 0,0 1 0,0 0 1,0 0-1,0 0 0,0-1 0,0 1 0,0 0 0,0 0 0,0-1 0,0 1 0,0 0 0,0 0 1,0 0-1,0-1 0,1 0 148,0 1-148,-1 0 0,0 0 0,0 0 0,0-1 0,1 1 0,0-1-32,-1 1 1,1-1-1,0 0 0,-1 1 1,1-1-1,0 1 0,0-1 1,0 1-1,-1-1 0,1 1 1,0-1-1,0 1 0,0 0 1,0-1-1,0 1 0,0 0 0,1 0 1,15-2 160,-13 1-108,0 1 0,0-1-1,0 1 1,0 0-1,7 1 1,3 2-95,-7-2 58,-1 0 0,1 0 1,-1 1-1,10 4 0,11 6 48,-26-12-138,0 1-1,0 0 0,0-1 0,0 1 1,0 0-1,0 0 0,0 0 0,0 0 0,0 0 1,0 0-1,0 1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09.0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92 226 896,'0'-3'208,"0"3"-203,0-1 0,0 1 1,0 0-1,0 0 0,0 0 0,0 0 0,0 0 0,0 0 0,0-1 1,0 1-1,0 0 0,0 0 0,0 0 0,0 0 0,0 0 0,0-1 1,0 1-1,0 0 0,0 0 0,0 0 0,0 0 0,0 0 0,0 0 1,0-1-1,0 1 0,0 0 0,0 0 0,-1 0 0,1 0 0,0 0 1,0 0-1,0 0 0,0 0 0,0 0 0,0-1 0,0 1 0,-1 0 1,1 0-1,0 0 0,0 0 0,0 0 0,0 0 0,0 0 0,0 0 1,-1 0-1,1 0 0,0 0 0,0 0 0,0 0 0,0 0 0,0 0 1,-1 0-1,1 0 0,0 0 0,0 0 0,0 0 0,-5-18 1563,4 16-1523,1 0-1,-1 1 0,1-1 0,0 0 1,-1 0-1,1 0 0,0-4 1,-2-11-26,1 11 321,0-1 0,0 1 0,0-13 0,-4-14 166,-3 1-500,4 6 879,4 25-862,0 1 1,0-1-1,0 0 1,0 1 0,0-1-1,0 0 1,0 1-1,-1-1 1,1 0-1,0 1 1,0-1 0,-1 0-1,1 1 1,0-1-1,0 1 1,-1-1-1,1 0 1,-1 1-1,0-1 1,-3-5-47,3-2 12,1 8 22,0 0 0,1 0-1,-1-1 1,0 1 0,0 0 0,0 0 0,0-1-1,0 1 1,0 0 0,-4-6 670,-1 22-1139,5-12 560,-1 1 1,1-1-1,-1 0 1,0 0-1,-2 5 1,1-5-70,1 0 1,0 0-1,0 1 1,0-1-1,0 6 1,-6 108 3,-1-83 331,7-17-289,1-9-77,-1 0 0,2-1 1,-1 1-1,3 10 1,-2-17 17,-1 1 1,0-1 0,1 0-1,-1 0 1,0 0-1,0 0 1,0 0 0,0 1-1,0-1 1,-1 0 0,1 0-1,0 0 1,-1 0-1,-1 3 1,2-4-22,-1 0 0,1 0 0,0 0 0,-1 0 0,1 0 0,0 0 1,0 0-1,0 1 0,-1-1 0,1 0 0,0 0 0,1 0 0,-1 0 0,0 0 0,0 0 0,1 2 0,0 1 17,0 0-1,-1 0 1,1 0-1,-1 0 1,0 0 0,0 0-1,0 0 1,-1 0-1,1 0 1,-1 0 0,0 0-1,-2 4 1,1 0 64,2-5-98,-1 0-1,1-1 1,0 1 0,0 0 0,0 0 0,1-1 0,-1 1 0,2 3 0,0 11 47,3 46 435,0-9-496,-5-34 71,0 1 0,2-1-1,8 37 1,-2 9 100,-6-59-166,-1 0 1,-1 0-1,1 0 1,-2 11-1,1-11 23,0 1-1,0-1 1,1 0 0,1 9-1,23 107 368,-23-112-291,0 1-98,1 26 1,2 54 174,-13 57 363,8-142-471,-1 0-1,0-1 1,0 1 0,-5 12-1,-1 8 88,-4 15 331,7-29-92,0 12-1038,-4 6 425,8 192 977,8-90-1035,0-22 608,-3-20-258,-2-62-20,-2 1 0,0-1-1,-5 34 1,-1 31 252,4-78-198,0 0 0,2 16 0,-1-18-100,1-1 0,-2 1 0,-2 18 0,-1-3 66,2 1 1,1-1 0,5 50 0,-1 4 6,-3 182 368,-10-203-538,-2 94 175,5-28 134,0-33-373,4-76 143,1 1 0,0-1-1,2 1 1,0 0 0,4 26 0,-2-33 25,1-3 70,-2 1 1,2 17 0,-3-20-14,1 1-1,0-1 1,3 11 0,-2-12 51,0 1 0,-1 0-1,0 10 1,7 162-191,-8 27 694,-3-150-812,2-41 83,1-13 152,-1-1 0,1 1 0,0 0 0,0-1 0,0 1 0,1 4 0,0 0 18,0 0-1,-1 0 1,0 0-1,0 0 1,-3 12-1,0 14-167,4-12 26,0-12 161,-1-1-1,0 1 1,-2 13 0,1 0 264,1-19-270,0 0-1,0 1 1,0-1-1,0 1 0,-1-1 1,-1 5-1,0 12-597,2-18 436,0-1 0,1 0-1,-1 1 1,0-1 0,-1 1 0,1-1 0,0 0-1,0 1 1,-1-1 0,1 0 0,0 1 0,-1-1-1,0 0 1,1 1 0,-1-1 0,0 0 0,1 0-1,-1 0 1,0 0 0,0 0 0,-1 1 0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5:41.9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 49 576,'-2'6'1816,"1"-5"-1779,1 1 0,0-1 0,0 0 0,0 0 0,0 1 0,0-1 1,0 0-1,1 0 0,-1 0 0,1 3 0,1 2 132,0 0 0,0 0 0,-1 1 0,0-1 1,0 1-1,0 9 0,-1 2-184,1-3 489,-2-1 0,-3 28 1,2-29-303,0 0 1,1 19-1,0-31-139,1-1 0,0 0 0,0 1 1,0-1-1,0 0 0,-1 0 0,0 2 99,1-2-99,0 0 0,0 0 0,-1 0 1,1 1-1,0-1 0,-1 0 0,1 0 0,0 0 0,-1 0 0,1 0 0,0 1 0,-1-1 0,1 0 0,0 0 0,-1 0 1,1 0-1,0 0 0,-1 0 0,1 0 0,-1 0 0,1 0 0,0 0 0,-1-1 0,1 1 0,0 0 0,-1 0 1,1 0-1,0 0 0,-1 0 0,1-1 0,0 1 0,-1-1 0,-1-2 66,0-1 1,1 0-1,-1 0 0,1-1 1,0 1-1,-1-8 0,-2-5-37,2 6-6,0-1 0,0 1-1,1 0 1,1 0 0,0 0-1,3-18 1,-2 24-65,0-1 1,1 1-1,0-1 1,0 1-1,0 0 1,1 0-1,4-6 1,6-15-372,-11 24 144,0 0-1,0-1 1,-1 1 0,2 0 0,-1 0 0,0 0-1,0 0 1,5-2 0,40-27-4838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5:54.9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 27 992,'-8'0'2571,"9"-1"-2465,2-4-58,-2 3 54,-1 3-92,1 0-1,-1 0 1,0 0 0,1 0 0,-1 0 0,0 0 0,1 0 0,0 0 0,-1 0 0,1 0 0,-1 0 0,1-1 0,0 1 0,0 0 0,-1 0 0,1-1 0,0 1 0,0-1 0,0 1 0,0-1 0,0 1 0,1 0 0,-2-1-17,1 0 1,-1 0-1,0 1 1,1-1 0,-1 0-1,0 1 1,1-1-1,-1 0 1,0 1-1,1-1 1,-1 0-1,0 1 1,0-1-1,0 0 1,1 1-1,-1-1 1,0 1-1,0-1 1,0 0-1,0 1 1,0-1-1,0 1 1,0-1 0,0 1-1,0-1 1,0 0-1,0 1 1,0 0-1,1 4 299,6-7 185,-6 1-535,2-2-8,-3 3 48,1 0-1,-1-1 1,0 1 0,0 0 0,0-1-1,0 1 1,1 0 0,-1 0 0,0-1-1,0 1 1,1 0 0,-1 0 0,0-1-1,0 1 1,1 0 0,-1 0 0,0 0-1,1 0 1,-1 0 0,0-1 0,1 1-1,0 0 1,0 0 30,0 0 1,1 0-1,-1-1 0,0 1 1,0 0-1,1-1 0,-1 1 0,0-1 1,0 1-1,0-1 0,0 0 1,1 1-1,-1-1 0,0 0 0,0 0 1,0 0-1,-1 0 0,1 0 1,0 0-1,0 0 0,0 0 0,-1 0 1,1 0-1,0-1 0,0 0 1,0 0-146,0 0 165,3-1 368,-21 4 501,8 4-932,9-4 38,-1-1 0,1 1 0,-1-1 0,1 0 0,-1 1 1,0-1-1,1 0 0,-1 1 0,1-1 0,-1 0 1,0 1-1,1-1 0,-1 0 0,0 0 0,1 0 0,-1 0 1,0 0-1,0 0 0,0 0 0,1 0-2,-1 0 1,1 0-1,0 0 0,0 0 1,0 0-1,0 0 0,0 0 1,0 0-1,-1 0 0,1 0 1,0 0-1,0 0 0,0 0 1,0 0-1,0 0 0,0 0 0,-1 0 1,1 0-1,0-1 0,0 1 1,0 0-1,0 0 0,0 0 1,0 0-1,0 0 0,0 0 1,-1 0-1,1-1 0,0 1 1,0 0-1,0 0 0,0 0 0,0 0 1,0 0-1,0 0 0,0-1 1,0 1-1,0 0 0,0 0 1,0 0-1,0 0 0,0-1 10,0 1 0,0 0 0,0 0-1,0 0 1,0 0 0,0-1 0,0 1-1,0 0 1,0 0 0,0 0 0,0 0-1,0-1 1,0 1 0,-1 0 0,1 0-1,0 0 1,0 0 0,0-1 0,0 1-1,0 0 1,0 0 0,0 0 0,-1 0-1,1 0 1,0 0 0,0 0 0,0 0-1,0-1 1,-1 1 0,1 0 0,0 0-1,0 0 1,0 0 0,0 0 0,-1 0-1,1 0 1,0 0 0,0 0 0,0 0-1,-1 0 1,1 0 0,-24-3 747,23 3-724,-2 0-321,36 0 432,-32 11-101,6 8-272,-5-4 439,-1-12-150,-4-5 45,3-5-350,0 7 252,1-1-1,-1 1 1,0 0 0,0-1 0,0 1-1,0-1 1,0 1 0,0-1 0,0 1-1,0-1 1,0 1 0,0 0-1,0-1 1,0 1 0,0-1 0,-1 1-1,1-1 1,0 1 0,-1-1-1,-3-3 204,4 4-216,-1-1 1,1 1 0,-1-1 0,1 1-1,-1 0 1,1 0 0,-1-1 0,1 1-1,-1 0 1,1 0 0,-1-1-1,1 1 1,-1 0 0,0 0 0,1 0-1,-1 0 1,1 0 0,-1 0 0,1 0-1,-1 0 1,0 0 0,0 0-1,1 0 31,-1-1-1,0 1 0,1-1 0,-1 0 0,1 1 0,-1-1 0,1 0 0,-1 0 0,1 1 0,0-1 0,-1 0 0,1 0 0,0 0 0,0 1 0,0-1 1,-1 0-1,1 0 0,0 0 0,0 0 0,0 0 0,0 1 0,1-3 0,-3-7 76,-1 6 102,3 4-207,0 0 0,0-1 0,-1 1 0,1 0 0,0-1 0,0 1 0,0 0 0,-1 0 0,1-1 0,0 1 0,-1 0 0,1 0 0,0-1 0,-1 1 0,1 0 0,0 0 1,-1 0-1,1 0 0,0-1 0,-1 1 0,1 0 0,0 0 0,-1 0 0,1 0 0,-1 0 0,1 0 0,-1 0 48,4 19-134,-3-16 70,1 0 16,-1 1 0,0-1 0,1 0 0,0 0 0,0 0 0,0-1 0,0 1 0,2 4 0,0 3-273,-3-9 286,0 0 0,0 0 0,1 0 0,-1 0 0,0 0 0,1 0 0,-1-1 1,0 1-1,1 0 0,-1 0 0,1 0 0,0 0 0,-1 0 0,1-1 0,0 2 0,14 16 46,-14-17-22,8 1-324,-3-2 239,-3-9 383,-3 8-335,-1 1 0,1-1 0,0 0 0,0 1 0,0-1 0,-1 0 0,1 1 0,0-1 0,-1 1 0,1-1 0,-1 1 0,1-1 0,-1 1 0,1-1 0,-1 0 0,0 1 7,1 0-1,-1-1 1,1 1 0,-1-1-1,1 0 1,-1 1 0,1-1-1,-1 1 1,1-1 0,0 0 0,-1 1-1,1-1 1,0 0 0,-1 0-1,1-1 1,0 0-5,0 2-7,0 0 1,0 0-1,0 0 0,0-1 1,0 1-1,0 0 0,0 0 0,0 0 1,0 0-1,0 0 0,0 0 1,0 0-1,0 0 0,0 0 0,0-1 1,0 1-1,0 0 0,0 0 1,0 0-1,0 0 0,0 0 0,0 0 1,0 0-1,0 0 0,1 0 1,-1 0-1,0 0 0,0 0 1,0 0-1,0-1 0,0 1 0,0 0 1,0 0-1,0 0 0,0 0 1,0 0-1,1 0 0,-1 0 0,0 0 1,0 0-1,0 0 0,0 0 1,0 0-1,0 0 0,0 0 1,0 0-1,0 0 0,1 0 0,-1 0 1,0 0-1,0 0 0,0 0 1,0 0-1,0 1 0,0-1 0,0 0 1,0 0-1,0 0 0,0 0 1,0 0-1,1 0 0,9 0-158,14 0 776,-33 12-874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5:59.4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52 243 480,'5'-3'1147,"-5"-17"-1174,0 17 19,0 0-1,0 0 1,0 0 0,-1-1 0,1 1-1,-1 0 1,0 0 0,0 0 0,0 0 0,-3-5-1,2 1-146,-1 2 246,3-7-80,0 11 1,0 0 1,0 1-1,0-1 0,1 0 0,-1 1 0,0-1 1,0 0-1,0 0 0,0 1 0,0-1 0,0 0 1,-1 0-1,1 1 0,0-1 0,0 0 1,0 1-1,-1-1 0,1 0 0,0 1 0,-1-1 1,1 0-1,0 1 0,-1-2 0,-2-1 91,1 0 0,-1-1-1,1 0 1,0 1 0,1-1-1,-1 0 1,-1-5 0,3 8-73,0 1 1,0-1 0,0 1-1,0-1 1,0 1 0,0-1-1,0 1 1,-1-1 0,1 1 0,0 0-1,0-1 1,0 1 0,-1-1-1,1 1 1,0-1 0,0 1-1,-1 0 1,1-1 0,0 1 0,-1 0-1,1-1 1,0 1 0,-1 0-1,1 0 1,-1-1 0,1 1-1,-1 0 1,1 0-22,-1-1 0,1 1 0,0 0 0,-1 0-1,1 0 1,0-1 0,-1 1 0,1 0 0,0 0 0,0-1 0,-1 1-1,1 0 1,0 0 0,0-1 0,-1 1 0,1 0 0,0-1 0,0 1-1,0 0 1,0-1 0,0 1 0,-1 0 0,1-1 0,0 1 0,0-1-1,0 1 1,-7-25 657,7 25-678,0 0 1,0 0 0,0-1-1,-1 1 1,1 0-1,0-1 1,0 1-1,0 0 1,0 0-1,0-1 1,0 1 0,0 0-1,0-1 1,0 1-1,0 0 1,0-1-1,0 1 1,0 0-1,0-1 1,0 1 0,0 0-1,1 0 1,-1-1-1,0 1 1,0 0-1,0-1 1,0 1-1,0 0 1,1 0 0,-1-1-1,0 1 1,1 0-1,0-2 53,0-1 0,-1 1-1,1 0 1,0 0 0,-1 0 0,1-1-1,-1 1 1,0 0 0,0-1-1,0-1 1,8-11 39,-8 14 16,6-7-816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6:00.4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64,'0'8'32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6:00.9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0 224,'0'1'6,"1"-1"0,-1 1 0,0-1 0,0 0 0,0 1 0,0-1 0,0 0 0,0 1 0,0-1 0,1 1 0,-1-1 0,0 0 0,0 1 0,1-1 0,-1 0 0,0 0 1,0 1-1,1-1 0,-1 0 0,0 1 0,1-1 0,-1 0 0,0 0 0,13 7 1566,-5-1-1060,-8-4-520,0-1 0,0-1 1,0 1-1,1 0 0,-1-1 0,0 1 0,0-1 0,0 1 1,0 0-1,0-1 0,-1 1 0,1 0 0,0-1 1,0 1-1,0-1 0,0 1 0,-1 0 0,1-1 1,0 1-1,-1-1 0,1 1 0,0-1 0,-1 1 0,1-1 1,-1 1-1,1-1 0,0 0 0,-1 1 0,1-1 1,-1 1-1,1-1 0,-1 0 0,0 0 0,1 1 0,-1-1 1,1 0-1,-1 0 0,0 0 0,1 1 0,-1-1 1,1 0-1,-1 0 0,0 0 0,0 0 0,0 0 21,1 0 1,-1 1-1,1-1 0,-1 0 0,1 1 0,-1-1 1,1 1-1,-1-1 0,1 1 0,0-1 0,-1 1 0,1-1 1,0 1-1,-1-1 0,1 1 0,0-1 0,0 1 0,0 0 1,0-1-1,-1 2 0,-2 11 377,3 0-500,-1 1 0,-4 12 0,3-12 181,0 0 0,0 15 0,2-17-1346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6:03.6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26 110 736,'5'-38'-453,"-5"29"327,-1 7 183,1 1-1,0-1 0,0 0 1,0 0-1,0 0 0,0 0 1,1 0-1,-1 1 0,0-1 0,1 0 1,0 0-1,-1 0 0,1 1 1,0-1-1,0 0 0,2-2 1,-2 2-73,0 1 0,0-1 0,0 0 0,0 1 0,0-1 0,-1 0 0,1 0 0,0 0 0,-1 0 0,1 1 0,-1-1 0,0-3 96,-26 1 256,14 8 129,12-4-465,0 0-1,-1 0 1,1 0-1,0 0 1,0 0-1,-1 0 1,1 0-1,0 0 1,-1 0-1,1 0 1,0 0-1,-1 0 1,1 0-1,0 0 1,0 0-1,-1 0 1,1 0-1,0 0 1,-1 0 0,1 0-1,0 0 1,-1 0-1,1-1 1,0 1-1,0 0 1,-1 0-1,1 0 1,0-1-1,0 1 1,0 0-1,-1 0 1,1 0-1,0-1 1,0 1-1,0-1 1,0 13-736,0-4 229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6:04.7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35 246 160,'1'-1'53,"2"-2"-26,-2 2 42,-1-22 790,1 5-824,-1 13 81,1 0-1,-1 0 1,0 0-1,0 0 0,-1 0 1,0 0-1,0 0 1,0 0-1,-2-5 0,2 6-159,-1-1 0,1 1 0,0 0-1,0-1 1,0-5 0,0 6 75,1 0 0,-1 0 1,1 1-1,-1-1 0,0 1 0,-1-1 1,1 0-1,-2-2 0,1 3 23,1 0 1,0 1-1,0-1 0,0 0 0,0 1 1,1-1-1,-1 0 0,1 0 0,0 0 0,0 0 1,0-5-1,-4-1-115,3 8 90,0-1-1,1 1 1,-1-1-1,0 1 1,1-1-1,-1 1 1,1-1-1,0 0 0,-1-2 1,2-7-458,16 37-2134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6:06.1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0 160 320,'2'-8'77,"-2"7"-44,0-1-1,0 0 1,0 0-1,1 0 1,-1 1-1,1-1 1,-1 0-1,1 1 1,0-1 0,0 0-1,0 1 1,0-1-1,0 1 1,2-3-1,-1 1 54,0-1-1,0 1 0,0 0 1,0 0-1,0-1 0,-1 1 1,0-1-1,2-4 0,-2 0-66,0 1 0,0 0-1,-1-1 1,0 1 0,-1-10-1,0-6 836,3 11 108,-1 17-799,4 34-299,0-8 59,-1 13 285,18 80 0,2-36-507,-19-68 126,-2-12 98,-1 0-1,-1 0 0,1-1 1,-1 1-1,-1 0 0,0 1 1,0-1-1,-2 14 1,1-20 19,1-1 1,-2 1 0,1 0-1,0 0 1,0-1 0,-1 1-1,-1 1 1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6:11.8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30 1056,'5'0'2000,"4"0"-1811,-1 0 1,1-1-1,0 0 0,-1-1 1,1 0-1,-1 0 0,9-4 1,-9 3-74,1 1 0,0-1 0,-1 2 0,1-1 0,0 1 0,0 1 0,0 0 0,11 1 0,8 2-151,35 10 1,-34-7-205,-17-4 353,0-1 0,0-1 0,0 0 0,-1 0 0,1-1 1,20-4-1,0 0-503,44-6 602,-66 9-58,62-4-155,10 6 261,-95 8-31,-5-2-166,0-1-1,-36 6 1,28-7-53,-7-1-8,26-3 245,0 1-1,0 0 0,-12 2 0,17-2-251,1-1 0,0 0 0,-1 0 0,1 0 0,-1 0 0,1 0-1,-1-1 1,1 1 0,0 0 0,-3-1 0,-8-2 23,7 4 54,0-2 1,0 1 0,0 0-1,-9-3 1,9 2 0,0 0 1,0 1 0,0-1-1,0 1 1,0 0 0,-8 2-1,-9-1 49,-58 5 1038,1-1 9,62-4-1368,0 1 1,1 1 0,-34 8-1,49-10 108,0-1 0,0 0 0,-1 1 0,1 0-1,0-1 1,0 1 0,0-1 0,0 1 0,0 0 0,0 0-1,0 0 1,0 0 0,0 0 0,0 0 0,0 0-1,0 0 1,1 0 0,-1 0 0,0 0 0,1 0 0,-1 2-1,20 2-2310,-9-5 1483,0 0 0,0 0-1,18-4 1,-2-3-426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6:13.2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271 153 1248,'-15'2'448,"12"-2"-465,1 0 0,0 1 0,0-1 0,0 0 0,-1 1 0,1-1 0,0 1-1,0 0 1,-3 1 0,1-1 154,0 0 1,0 0-1,0 0 0,0 0 0,0-1 0,0 0 0,0 1 1,0-2-1,-8 0 0,-4 0 891,10 1-577,2 1-188,-1-1-1,0 0 1,1-1 0,-1 1-1,1-1 1,-1 0 0,1 0-1,-1 0 1,-4-2-1,5 1-149,-1 0 0,0 1 0,0 0 0,0 0 0,0 0 0,-7 0 0,-20-4 312,25 2 398,20 1-862,-2 1 95,1 0-1,0 0 0,21 2 1,-3 0 5,13-3 167,69-12-1,-73 8-106,19-7-105,-38 8-40,32-5 0,-41 9 24,1-1 0,0 0 0,-1-1 0,0 0 0,1 0 0,-1-2 0,11-5 0,-13 5-14,0 1-1,0 0 1,11-3 0,-12 5 52,-1-1 0,1 0 0,-1 0 0,0-1 0,13-7 0,-17 8-102,-3 3 64,0 0 1,0 0 0,0-1 0,0 1-1,0 0 1,1 0 0,-1 0-1,0 0 1,0 0 0,0 0 0,0-1-1,0 1 1,0 0 0,0 0-1,1 0 1,-1 0 0,0-1 0,0 1-1,0 0 1,0 0 0,0 0-1,0-1 1,0 1 0,0 0 0,0 0-1,0 0 1,0-1 0,0 1-1,0 0 1,0 0 0,0 0 0,0 0-1,0-1 1,-1 1 0,1 0-1,0 0 1,0 0 0,0 0 0,0-1-1,0 1 1,0 0 0,0 0-1,-1 0 1,1 0 0,0 0 0,0 0-1,0-1 1,0 1 0,-1 0-1,1 0 1,0 0 0,0 0 0,0 0-1,0 0 1,-1 0 0,1 0-1,0 0 1,0 0 0,0 0 0,-1 0-1,1 0 1,0 0 0,0 0-1,0 0 1,0 0 0,-1 0 0,-14-1-3,13 1 4,-3 0-12,-1 1 0,1-1 0,-1 1 0,1 0 0,0 0 0,-1 1 0,-8 3 0,-17 8-61,4-1 326,0-2 0,-1 0 0,-52 11 0,35-17 301,-85-2-1,-5 0 19,127-1-695,-1 1-1,1-1 0,-1 1 0,1 1 0,-16 6 1,19-7-393,-1 0 1,0 0 0,-10 1-1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11.5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141 1 832,'-10'12'501,"5"0"216,-1 1-1,-12 19 1,-46 73 445,63-103-1103,0-1-1,0 0 1,0 0-1,0 1 1,0-1-1,0 0 1,0 0 0,0 0-1,0 0 1,-1 0-1,1 0 1,-1-1-1,-1 2 1,-6 3 454,-2 2-417,16-6-320,18-9 262,-14 3-14,0 1-1,0-2 1,0 1 0,-1-1 0,0 0-1,0-1 1,0 0 0,-1 0 0,0-1-1,6-8 1,5 0-655,3 59-4375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6:15.4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648 0 640,'-12'1'776,"-10"3"789,2-4-636,-31 4 1,44-3-838,-1 1 0,1 0 1,-1 0-1,1 0 0,0 1 1,0 1-1,-9 4 0,2 1 108,0-2-1,-1 1 1,1-2-1,-1 0 1,-1-1-1,1 0 1,-1-1-1,0-1 1,-25 2-1,-84-11 1289,117 5-1472,0 0 0,0 0 0,-9-3 0,-7-1 192,0-3 371,20 7-564,1-1-1,-1 1 1,0 0 0,0 0 0,1 1 0,-7-2 0,7 2-47,0 0 1,1-1 0,-1 1-1,0-1 1,1 0 0,-1 0-1,0 0 1,1 0 0,-1 0-1,1 0 1,-5-4 0,0 0 28,1 4 48,6 1-46,0 0 0,0 0-1,-1 0 1,1 0 0,0 0 0,0 0 0,0 0 0,0 0 0,-1 0 0,1 0 0,0 0 0,0-1-1,0 1 1,0 0 0,0 0 0,0 0 0,-1 0 0,1 0 0,0 0 0,0 0 0,0 0-1,0 0 1,0-1 0,0 1 0,0 0 0,-1 0 0,1 0 0,0 0 0,0 0 0,0 0-1,0-1 1,0 1 0,0 0 0,0 0 0,0 0 0,0 0 0,0-1 0,0 1 0,0 0-1,0 0 1,0 0 0,0 0 0,0 0 0,0-1 0,0 1 0,0 0 0,0 0 0,0 0-1,0 0 1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6:16.6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8 101 320,'-4'2'5290,"1"-64"-7684,5 41 1183,-5 1 38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6:20.6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310 5 1152,'0'0'10,"0"-1"0,0 1 0,0 0 0,0 0 1,0 0-1,0 0 0,0 0 0,0 0 0,0 0 0,0-1 0,0 1 0,0 0 0,0 0 1,0 0-1,0 0 0,0 0 0,0 0 0,0-1 0,0 1 0,0 0 0,0 0 1,0 0-1,0 0 0,0 0 0,0 0 0,0 0 0,0-1 0,0 1 0,-1 0 0,1 0 1,0 0-1,0 0 0,0 0 0,0 0 0,0 0 0,0 0 0,0 0 0,0 0 1,-1 0-1,1 0 0,0 0 0,0 0 0,0-1 0,0 1 0,0 0 0,0 0 0,-1 0 1,1 0-1,0 0 0,0 0 0,0 0 0,0 1 0,0-1 0,0 0 0,0 0 1,-1 0-1,1 0 0,0 0 0,-9 8 445,-9 18-254,16-22-50,0-1 0,-1 0 0,0 1 0,0-1 0,0 0-1,0 0 1,-1-1 0,1 1 0,-1-1 0,1 1 0,-1-1-1,0 0 1,0-1 0,0 1 0,0-1 0,0 1 0,0-1 0,0-1-1,-1 1 1,-7 0 0,1-2 349,0 0 0,-20-5 0,20 4-141,0-1-1,-21 0 1,-33-5 1220,61 8-1246,3 1-256,0-1 1,0 0 0,0 0 0,0 0 0,0 0-1,0 0 1,0 0 0,0 0 0,0 0 0,0 0-1,0-1 1,0 1 0,0 0 0,0 0 0,1-1-1,-1 1 1,-1-1 0,0-5-76,9 3 492,46-5-312,14-2-428,-38 4 163,-1 2 1,0 0-1,38 1 1,-48 4-603,0 0 0,0 1 0,0 1 0,0 1 0,0 0 0,21 9 0,-5 1-1128,1-5-902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6:23.6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1166 604 4064,'-1'0'21,"0"1"95,-1-1 0,1 0 0,-1 0 1,1 0-1,0 0 0,-1 0 1,1-1-1,-1 1 0,1 0 0,-1-1 1,1 1-1,-2-2 0,2 1-42,1 0 0,-1 0 0,0 0 0,1 0 0,-1 0 0,1-1 0,0 1 0,-1 0 0,1 0 0,0 0-1,0-1 1,0 1 0,0 0 0,0 0 0,0-1 0,0-1 0,2-23-232,0 0 0,13-49 0,-13 67 120,-1 1 61,0-1-1,-1 1 1,0-11 0,-1 4 377,1 14-360,0-1 0,0 0 0,0 1 0,0-1 0,0 1 0,0-1 0,-1 1 0,1-1 0,0 1 0,0 0 0,-1-1-1,1 1 1,0-1 0,-1 1 0,1-1 0,0 1 0,-1 0 0,1-1 0,-1 1 0,1 0 0,-1-1 0,1 1 0,0 0 0,-1 0 0,1-1 0,-1 1 0,1 0 0,-1 0 0,1 0 0,-1 0 0,0 0 0,0 0 0,-21-1 1263,16 1-1029,-42 0 1891,-87 12 0,87-5-1498,-95 5 0,134-13-544,-1 1 1,0-1 0,0-1-1,0 0 1,1 0 0,-1-1-1,1 0 1,0-1 0,0 0-1,0 0 1,0-1-1,1 0 1,0-1 0,0 1-1,-9-10 1,4 4-188,1-1 0,0 0 0,-12-18 0,21 25-97,-11-17 265,14 22-103,-1-1 0,1 0 0,0 0 1,0 0-1,0 1 0,0-1 1,-1 0-1,1 0 0,0 0 1,0 0-1,0 1 0,1-1 0,-1 0 1,0 0-1,0 0 0,0 1 1,1-1-1,-1 0 0,0 0 0,1 0 1,-1 1-1,0-1 0,1 0 1,-1 1-1,1-1 0,-1 0 0,2 0 1,1-1-95,0 0 0,0 0 0,0 0 0,0 0 0,1 1 0,-1 0 0,0 0 0,1 0 0,-1 0 0,0 0 0,1 0 0,-1 1 0,6 0 0,7 0-177,29 4 0,-10-1-117,46 2-114,-21-1 800,68-5-1,-127 1-255,0 0 0,0 0 0,0 0 0,0 0 0,0 0 1,0 0-1,0-1 0,0 1 0,0 0 0,0-1 0,0 1 1,0-1-1,0 1 0,2-2 0,-3 2-20,0-1 0,0 1 0,0 0 0,1-1 1,-1 1-1,0-1 0,0 1 0,0 0 0,0-1 0,0 1 0,0 0 0,0-1 0,0 1 0,0-1 0,0 1 1,0 0-1,0-1 0,0 1 0,0-1 0,0 1 0,0 0 0,0-1 0,0 1 0,-1 0 0,1-1 0,0 1 0,-1-1 1,-2-3 104,0 0 0,0 0 1,-1 1-1,-8-7 0,-7-5 59,-1 2-1,-1 0 1,-28-13-1,-13-7-78,34 16-42,3 1-230,0 2 1,-29-12-1,46 23 66,0 0-1,-1 0 1,1 1-1,0 0 1,-1 1 0,0 0-1,1 0 1,-1 1 0,0 0-1,1 0 1,-12 3 0,12-2 7,-1 1 0,1 1 0,0 0 0,0 0 0,0 0 0,0 1 0,1 0 0,-1 0 0,-9 9 0,13-10 59,1 0 0,0 0 0,0 0 0,0 1 1,0-1-1,1 1 0,-1 0 0,1 0 0,0 0 0,0 0 1,0 0-1,1 0 0,-1 1 0,1-1 0,0 0 0,0 1 0,1-1 1,-1 1-1,1 6 0,1 0-32,1 1 1,0-1-1,0 0 1,1 0-1,6 15 1,28 53-239,-26-57 228,-3-5 97,38 69-314,-40-75 379,2-1 0,-1 0 0,1 0 0,1-1 1,15 14-1,-22-22-25,0 1 0,0-1 0,1 0 0,-1 0 0,0 0 0,1 0-1,-1 0 1,0-1 0,1 1 0,-1-1 0,1 1 0,-1-1 0,1 0 0,-1 0 0,1 0 0,-1 0 0,0-1 0,5 0 0,-5 0-35,0 1 1,-1-1 0,1 1 0,0-1-1,0 0 1,0 0 0,0 0 0,-1 0-1,1 0 1,0-1 0,-1 1 0,1 0-1,-1-1 1,0 1 0,1-1 0,-1 1 0,0-1-1,0 0 1,0 0 0,0 1 0,0-1-1,0 0 1,-1 0 0,2-3 0,-2-1 1,1 0 1,-1 0 0,0-1 0,0 1 0,-1 0 0,0 0 0,0 0 0,0 0 0,-1 0 0,1 0 0,-2 0 0,1 0 0,-1 1 0,1-1 0,-2 1 0,1 0 0,-5-6 0,-2-1 54,0 0 0,0 1 0,-1 0-1,0 1 1,-25-17 0,20 18-130,0 0 0,0 1 0,0 1 0,-1 0 0,0 2 0,0 0 0,-22-4 0,10 5-236,0 1 1,0 1-1,-48 3 1,66-1 143,0 2 1,0 0 0,0 0 0,0 1 0,-15 6 0,21-7 87,0 0 0,1 1 1,-1-1-1,1 1 0,0-1 1,0 2-1,0-1 0,0 0 0,0 1 1,1-1-1,0 1 0,-1 0 1,-4 9-1,7-12 39,1 1-1,-1-1 1,1 1-1,0 0 1,-1-1 0,1 1-1,0 0 1,0-1-1,0 1 1,0 0 0,0-1-1,0 1 1,1 0-1,-1-1 1,0 1 0,1-1-1,0 1 1,-1 0-1,1-1 1,0 1 0,-1-1-1,1 0 1,0 1-1,0-1 1,0 0 0,1 1-1,-1-1 1,0 0-1,0 0 1,3 2 0,4 2 6,-1 0 0,0 0 0,1-1 0,13 6 1,0-2-29,0 0 0,1-2 0,0 0 0,0-1 0,28 2 0,-34-6 26,0 0 0,0-2 0,0 0 0,-1 0 0,1-2 0,0 0 0,-1 0 0,21-9 0,-12 3 358,42-24 0,-57 27-219,0 1-1,-1-2 1,1 1 0,-1-1-1,-1 0 1,1-1 0,8-11 0,-14 16-94,0-1 0,0 0 0,0 1 0,0-1 0,-1 0 0,1 0 0,-1 0 1,0 0-1,0 0 0,0-1 0,-1 1 0,0 0 0,0 0 0,0-1 1,0 1-1,0 0 0,-1 0 0,0 0 0,0 0 0,0 0 0,0 0 0,-1 0 1,1 0-1,-1 0 0,-5-7 0,2 3-26,0 1 0,-1 0 1,0-1-1,-1 2 0,1-1 0,-1 1 0,0 0 1,-1 0-1,0 1 0,-14-8 0,2 5 44,1 1-1,-1 0 1,0 1-1,0 1 1,-1 1-1,1 1 0,-1 1 1,-22 0-1,17 3-125,1 0-1,-1 2 1,1 1-1,0 0 1,0 2-1,-29 11 0,44-13-18,1 0-1,1 0 1,-1 0-1,0 1 0,1 0 1,0 1-1,0 0 0,1 0 1,-13 15-1,16-17 38,1 0-1,0 1 1,0-1-1,1 1 1,-1 0 0,1 0-1,0 0 1,1 0-1,-1 0 1,1 0 0,0 0-1,0 0 1,0 1-1,1-1 1,0 0 0,0 1-1,0-1 1,1 0-1,2 9 1,-2-7-40,1 0-1,1-1 1,-1 1 0,1-1 0,0 0-1,0 0 1,1 0 0,0 0 0,0-1-1,0 1 1,1-1 0,0 0 0,0-1-1,0 1 1,1-1 0,-1 0 0,13 7-1,35 12-526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6:24.9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914 79 2496,'-1'0'74,"0"0"-1,0-1 1,0 1 0,0 0 0,0-1-1,1 1 1,-1-1 0,0 1-1,0-1 1,1 0 0,-1 1 0,0-1-1,1 0 1,-1 1 0,0-1-1,1 0 1,-1 0 0,0 0 0,-5-20 657,-4-4-596,9 23-66,0 1 0,0-1 0,0 1 0,0-1 1,-1 1-1,1 0 0,-1 0 0,1-1 1,-1 1-1,1 0 0,-1 0 0,0 0 0,1 1 1,-1-1-1,0 0 0,0 1 0,0-1 1,0 1-1,1-1 0,-1 1 0,0 0 1,0 0-1,0 0 0,0 0 0,0 0 0,0 1 1,0-1-1,-3 1 0,-5 2 56,1 0 0,-1 1 0,1 0-1,-11 6 1,13-6-21,-79 45 1235,9-13-419,-131 68 43,80-23-121,120-76-758,0-1 0,0-1 0,-11 4 0,19-6-86,0-1-1,0 0 0,-1 0 1,1 0-1,0 0 0,0 0 1,0 0-1,0 0 0,0 0 1,-1 0-1,1 0 0,0 0 1,0 0-1,0 0 0,0 0 1,0 0-1,-1 0 0,1 0 1,0 0-1,0 0 0,0 0 1,0 0-1,-1 0 0,1 0 1,0 0-1,0 0 0,0 0 1,0 0-1,0 0 0,-1 0 1,1 0-1,0-1 0,0 1 1,0 0-1,0 0 0,0 0 1,0 0-1,0 0 0,-1 0 1,1 0-1,0-1 0,0 1 1,0 0-1,0 0 0,0 0 1,0 0-1,0-1 0,0 1 1,0 0-1,0 0 0,0 0 1,0 0-1,0 0 0,0-1 1,0 1-1,0 0 0,0 0 1,0 0-1,0 0 0,0-1 1,0 1-1,0 0 0,0 0 0,1 0 1,4-11-321,7 0 442,0 0-1,0 1 0,19-11 0,9-9 524,-39 30-625,-1 0-1,1-1 1,-1 1 0,1 0-1,-1-1 1,1 1 0,-1-1 0,1 1-1,-1-1 1,0 1 0,1-1-1,-1 1 1,0-1 0,1 1-1,-1-1 1,0 0 0,0 1-1,0-1 1,1 1 0,-1-1 0,0 0-1,0 1 1,0-1 0,0 1-1,0-1 1,0-1 0,-1 1 11,1 1 0,-1-1 0,1 0 0,-1 0 1,0 0-1,1 1 0,-1-1 0,0 0 0,1 1 0,-1-1 1,0 1-1,0-1 0,0 1 0,1-1 0,-3 0 1,-2-1 58,-1 0 0,0 1 1,0-1-1,-10 0 1,6 1 21,0 1 0,0 1 0,0 0 0,0 0 1,0 1-1,-12 4 0,-58 22 828,69-23-1010,-1 0 0,1 1 0,0 0 0,1 1 0,-1 0-1,1 1 1,1 0 0,0 0 0,-16 20 0,24-28 55,0 1-1,1 0 1,-1-1 0,1 1-1,-1 0 1,1 0-1,0 0 1,-1 0-1,1-1 1,0 1 0,-1 0-1,1 0 1,0 0-1,0 0 1,0 0-1,0 0 1,0 0 0,0 0-1,0 0 1,0-1-1,0 1 1,0 0-1,1 0 1,-1 0 0,0 0-1,1 0 1,-1 0-1,0-1 1,1 1-1,-1 0 1,1 0 0,0-1-1,-1 1 1,1 0-1,-1 0 1,2 0-1,0 0-56,-1 0-1,1 0 0,-1-1 0,1 1 0,0 0 0,0-1 1,-1 1-1,1-1 0,0 0 0,0 1 0,0-1 0,0 0 1,-1 0-1,1 0 0,0 0 0,0-1 0,0 1 0,2-1 1,10-4-1007,-1-1 1,22-11-1,-16 7-180,50-29-1234,8-12-741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07:00.8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117 41 1056,'4'11'3024,"-4"-10"-2947,0 0 0,0 0 0,0 0 1,0 0-1,0 0 0,1 0 0,-1 0 0,0 0 0,0-1 1,1 1-1,-1 0 0,1 0 0,-1 0 0,1 0 0,-1 0 1,2 1-1,8 16-534,-5-7 535,-3-6-63,0-1 1,-1 1-1,1-1 0,-1 1 0,0 0 1,0-1-1,0 9 0,2 8 194,5 39 15,-4 10 240,-2-33 205,1 3-757,-2-34 120,0 1 0,-1-1 0,0 0 0,0 1 0,-1-1 0,1 0 0,-1 1 0,-1-1 0,1 0 0,-1 0 0,0 0 0,-3 6 0,-9 19-453,10-22 343,3-8 101,1 0 0,0 0 0,-1 0 0,1 0 0,-1 0 0,1 0 0,-1 0 0,0 0 1,1 0-1,-1-1 0,0 1 0,0 0 0,1 0 0,-1-1 0,0 1 0,0 0 0,0-1 1,0 1-1,-2 0 0,2-1 89,-4 3 28,0 0-202,5-3 57,-1 0 0,1 0 1,0 0-1,0 0 0,0 0 0,0-1 0,0 1 0,-1 0 0,1 0 1,0 0-1,0 0 0,0 0 0,0 0 0,0 0 0,0-1 0,0 1 0,-1 0 1,1 0-1,0 0 0,0 0 0,0 0 0,0-1 0,0 1 0,0 0 0,0 0 1,0 0-1,0 0 0,0-1 0,0 1 0,0 0 0,0 0 0,0 0 0,0 0 1,0-1-1,0 1 0,0 0 0,0 0 0,0-3 75,-1 0-1,1 0 0,-1 1 1,0-1-1,0 0 1,-2-3-1,-3-10 90,-5-35-177,-7-89-1,17 44 96,1 54 246,1 37-332,-1 1 0,1-1 0,-1 1 0,1-1 0,1 1 0,-1 0 0,3-7 0,3-8-351,-4-5 405,-3 21-27,0 1 1,0-1 0,0 1 0,1-1 0,-1 0 0,1 1 0,-1-1 0,1 1 0,0 0 0,0-1 0,0 1 0,0 0 0,2-3-1,-3 5-14,0-1 0,0 1 0,1 0-1,-1-1 1,0 1 0,0 0 0,0-1-1,0 1 1,0 0 0,1-1-1,-1 1 1,0-1 0,0 1 0,0 0-1,0-1 1,0 1 0,0 0 0,0-1-1,0 1 1,-1-1 0,1 1 0,0 0-1,0-1 1,0 1 0,0 0-1,0-1 1,-1 1 0,1 0 0,0-1-1,0 1 1,0 0 0,-1 0 0,1-1-1,0 1 1,-1 0 0,1-1 0,-2-2 167,-3-6-721,2 72 497,-2-5 197,0-7 549,5-49-757,-4-13 566,4 7-511,0 0 1,1 0-1,0 0 1,2-6-1,1-10-252,-4 20 251,0-1 1,0 1-1,0-1 1,0 0-1,0 1 0,0-1 1,0 1-1,1-1 1,-1 1-1,0-1 1,0 1-1,0-1 1,1 1-1,-1-1 1,0 1-1,0-1 1,1 1-1,-1-1 0,1 1 1,-1 0-1,0-1 1,1 1-1,-1 0 1,1-1-1,-1 1 1,1 0-1,-1-1 1,1 1-1,-1 0 1,1 0-1,-1 0 0,1-1 1,-1 1-1,1 0 1,-1 0-1,1 0 1,0 0-1,23 3-94,-17-1 53,29-2 217,-35 0-65,18 7-688,-12-1 907,-7 2-960,0-5 333,1 1 0,0 0-1,0-1 1,0 0 0,2 5-1,-2-4 266,1-1 0,-1 1 0,0-1 0,0 1 0,0 4 1,-1-6 62,-1 5 496,-1-6-525,0 0 0,0 0 0,0-1 0,0 1-1,0-1 1,0 1 0,0-1 0,-1 0 0,1 0 0,0 0-1,0 0 1,0 0 0,-3-1 0,-1 1 335,-68 0-113,44 5-262,0-10 789,30 5-805,0 0 73,-1 0 0,1-1 0,0 1-1,0 0 1,0 0 0,0 0 0,0 0-1,0 0 1,0 0 0,0-1 0,0 1 0,0 0-1,0 0 1,0 0 0,0 0 0,0 0 0,0 0-1,-1 0 1,1 0 0,0 0 0,0 0 0,0-1-1,0 1 1,0 0 0,0 0 0,0 0 0,-1 0-1,1 0 1,0 0 0,0 0 0,0 0-1,0 0 1,0 0 0,0 0 0,-1 0 0,1 0-1,-22 11 760,17 1-474,5-10-307,1 0 1,-1-1-1,0 1 0,1 0 1,-1-1-1,1 1 1,0-1-1,-1 1 0,1-1 1,0 1-1,0-1 1,0 1-1,0-1 1,0 0-1,0 0 0,1 1 1,-1-1-1,0 0 1,1 0-1,-1 0 0,0 0 1,1 0-1,-1-1 1,3 2-1,0 0 64,9 7 175,10-9 116,10-11-657,-31 11 267,15 0 176,-13-1-465,-1 1-1,0-1 1,1 0 0,-1 0-1,0-1 1,0 1 0,0-1-1,0 1 1,0-1 0,0 0 0,3-3-1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14.3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392 230 416,'0'-1'18,"0"1"0,0-1 0,0 1 0,0 0-1,0-1 1,0 1 0,0 0 0,0-1 0,0 1 0,-1 0 0,1-1 0,0 1 0,0 0-1,0-1 1,-1 1 0,1 0 0,0 0 0,0-1 0,-1 1 0,1 0 0,0 0 0,0-1-1,-1 1 1,1 0 0,0 0 0,-1 0 0,1-1 0,0 1 0,-1 0 0,-15-1 248,-21 10 66,32-8-208,-23 9 105,-39 19 0,30-12-74,-21 12-78,20-8 470,38-21-538,0 1-1,0-1 1,-1 0 0,1 0 0,0 0-1,-1 1 1,1-1 0,0 0 0,-1 0 0,1 0-1,0 0 1,-1 0 0,1 1 0,0-1-1,-1 0 1,1 0 0,0 0 0,-1 0-1,1 0 1,0 0 0,-1 0 0,1 0-1,-1 0 1,1-1 0,0 1 0,-1 0-1,1 0 1,0 0 0,-1 0 0,1 0-1,0-1 1,-1 1 0,1 0 0,0 0 0,0 0-1,-1-1 1,1 1 0,0-1 7,0 0 1,0 1 0,0-1 0,0 0-1,0 1 1,0-1 0,0 0-1,0 0 1,0 1 0,1-1-1,-1 0 1,0 1 0,1-1-1,-1 0 1,0 1 0,1-1-1,-1 1 1,1-1 0,0 0 0,7-8 31,0 0 0,1 1 0,18-12 1,-2 0-88,-19 15-27,104-92-325,-97 83 685,0-1 0,0 0 0,-2-1 0,0 0 0,14-27 0,-24 40-206,0 0 0,0 1 0,0-1 0,0 1 0,-1-1 0,2-5 0,-2 8-70,0-1 0,0 1 0,0-1 0,0 1 0,0 0 0,0-1 0,-1 1 0,1-1 0,0 1 0,0-1 0,0 1 0,0 0 0,0-1 0,-1 1 0,1 0 0,0-1 0,0 1 0,-1 0 0,1-1 1,-1 1-1,0-1-16,1 1 0,-1 0 1,0-1-1,1 1 0,-1 0 1,0 0-1,1 0 0,-1 0 1,0 0-1,0 0 0,1 0 1,-1 0-1,0 0 0,1 0 1,-1 0-1,-1 1 0,-14 4-11,0 1 0,0 1 0,0 0 0,1 2 0,-25 17 0,5-4 47,0 2-7,1 1 0,2 2-1,-48 50 1,77-75-48,1 1-1,-1-1 0,1 1 1,0-1-1,0 1 0,0 0 1,0 0-1,0 0 0,1 0 1,-1 0-1,1 0 0,-1 5 1,12-6 11,-6-2 32,1 0 0,0 0 0,-1 0 0,1 0 0,0-1 0,-1 0-1,1 0 1,-1 0 0,1 0 0,3-3 0,14-3 41,1 1 45,0-1-1,-1 0 0,0-2 1,-1-1-1,0-1 0,0-1 1,28-21-1,-44 29-86,0 0 0,-1 0 0,1 0 0,-1 0 0,0-1 1,-1 0-1,1 0 0,-1 0 0,4-6 0,-7 11-22,0 0 0,0 0 1,0-1-1,0 1 1,0 0-1,0 0 0,0 0 1,0-1-1,0 1 0,0 0 1,0 0-1,0 0 0,0-1 1,0 1-1,0 0 0,0 0 1,0 0-1,0-1 0,0 1 1,0 0-1,0 0 1,0-1-1,0 1 0,0 0 1,0 0-1,0 0 0,-1 0 1,1-1-1,0 1 0,0 0 1,0 0-1,0 0 0,0 0 1,-1 0-1,1-1 1,0 1-1,0 0 0,-1 0 1,-9 1 27,-13 11-103,15-5 22,-1 1-1,2 0 0,-1 1 1,1-1-1,0 2 0,0-1 1,1 1-1,1-1 0,0 2 1,0-1-1,1 0 0,0 1 1,-3 12-1,7-13 156,0-10-76,0 1 0,0 0 0,0 0-1,0 0 1,-1 0 0,1-1 0,0 1-1,0 0 1,0 0 0,-1 0 0,1 0-1,0-1 1,-1 1 0,1 0 0,-1 1-1,0-3 15,1-1 0,0 1-1,0-1 1,-1 1-1,1 0 1,-1-1 0,1 1-1,-1 0 1,1 0 0,-1 0-1,0-1 1,-1 0-1,1 0-20,-2-3-9,0 1-1,0-1 1,-1 0-1,0 1 1,0 0-1,0 0 1,-5-4-1,-36-23 397,25 18-91,8 4-177,8 6-52,-1-1 1,0 1-1,0-1 1,0 2-1,-7-4 0,12 6-98,-1 0-1,1 0 1,0 0 0,-1 0-1,1 0 1,-1 0-1,1 0 1,-1 0-1,1 0 1,-1 0-1,1 0 1,-1 0-1,1 0 1,0 0-1,-1 1 1,1-1-1,-1 0 1,1 0-1,0 0 1,-1 1 0,1-1-1,-1 0 1,1 1-1,0-1 1,0 0-1,-1 1 1,1-1-1,0 0 1,-1 1-1,1-1 1,0 0-1,0 1 1,0-1-1,-1 1 1,1-1 0,0 1-1,0-1 1,0 0-1,0 1 1,0-1-1,0 1 1,0-1-1,0 1 1,0-1-1,0 1 1,0-1-1,0 1 1,0-1-1,1 1 1,-1 2-89,0 0-1,1 0 1,-1 0-1,1 0 1,0 0-1,1 3 1,0-4 122,0 1 1,0-1-1,0 0 1,1 1-1,-1-1 0,1 0 1,-1-1-1,1 1 1,0 0-1,0-1 1,-1 1-1,1-1 0,0 0 1,0 0-1,0 0 1,1-1-1,3 1 1,7 2 88,0-2-1,21 1 1,-12-3-120,-1 1-113,40 4 0,-56-3 112,0 0 1,-1 0-1,1 1 0,0 0 0,0 0 0,-1 0 0,0 1 0,1-1 1,-1 2-1,0-1 0,7 6 0,-8-5 13,1 0-1,-1 0 1,-1 0-1,1 1 1,0 0-1,-1-1 1,0 1-1,4 10 1,-6-12 1,0-1 0,-1 1 0,1-1 0,-1 1-1,1 0 1,-1-1 0,0 1 0,0 0 0,0-1 0,-1 1 0,1-1 0,-1 1 0,1 0 0,-1-1-1,0 1 1,0-1 0,0 1 0,0-1 0,-1 0 0,1 1 0,-4 3 0,3-2 22,-1 0 0,0-1 0,0 1 0,0-1 0,-1 1 0,1-1 0,-1 0 0,0 0 0,0-1 0,0 1 0,0-1 0,0 0 0,-1 0 0,1 0 0,-1-1 0,1 1 0,-1-1 0,0 0 0,-8 0 0,10-1 91,3 1-120,-1-1 0,0 0 0,1 0 0,-1 0 0,1 0 0,-1 0 0,0 0 0,1 0 0,-1 0 0,1 0 0,-1 0 0,0 0 0,1 0 0,-1 0 0,1 0 0,-1 0 0,1-1 0,-1 1 0,1 0 0,-1 0 0,0-1 0,1 1 0,0 0 0,-1-1 0,1 1 0,-1-1 0,1 1 0,-1-1 0,1 1 0,0 0 0,-1-1 0,1 0 0,-1 0 0,2 0-4,0 0 0,-1 0-1,1 1 1,0-1 0,0 0 0,-1 1 0,1-1 0,0 0-1,0 1 1,0-1 0,0 1 0,0-1 0,0 1-1,0 0 1,0-1 0,2 1 0,1-2 88,3 0-172,0 0 1,0 0 0,0 0-1,0 1 1,10 0 0,-9 0 192,0 0 0,0 0-1,0-1 1,7-2 0,-5 0 180,-2 1-135,-22 2-326,9 2 134,0-1 0,0 1-1,0 0 1,-5 2 0,5-2 74,0 1 1,0-1-1,0-1 1,-5 1-1,8-2 140,4-4-101,9-5-49,-8 7 21,3-4-1,0 0-1,-1-1 1,0 0-1,0 1 0,-1-1 1,0-1-1,5-13 0,-8 18-4,0 1 0,0-1-1,-1 1 1,1-1-1,-1 0 1,0 1-1,0-1 1,0 1-1,-2-8 1,2 9-18,-1 0 1,0 0 0,0 0-1,1 0 1,-2 0-1,1 0 1,0 0 0,0 0-1,0 0 1,-1 1-1,1-1 1,-1 0 0,0 1-1,1-1 1,-1 1-1,0 0 1,-3-2 0,2 1-60,-1 1 1,1-1-1,-1 1 1,0 0-1,0 0 1,1 0-1,-1 1 1,-8-1-1,10 1 37,-1 0 1,1 0-1,0 0 0,-1 0 0,1 1 0,-1-1 0,1 1 0,0 0 0,0-1 0,-1 1 0,1 0 1,0 0-1,0 0 0,0 1 0,-3 1 0,4-2 10,1 0 0,-1-1 1,0 1-1,0 0 0,1 0 0,-1 0 0,0 0 0,1 0 1,-1 0-1,1 0 0,-1 0 0,1 0 0,-1 2 1,1-2-11,0 0 1,0-1-1,1 1 1,-1-1 0,0 1-1,0 0 1,0-1 0,1 1-1,-1-1 1,0 1 0,1-1-1,-1 1 1,1-1 0,-1 1-1,0-1 1,1 0 0,-1 1-1,1-1 1,-1 0 0,1 1-1,-1-1 1,1 0-1,-1 1 1,1-1 0,0 0-1,-1 0 1,1 0 0,0 1-1,5 0-34,16 6 82,-21-7-32,-1 0 0,0 0 1,0 0-1,0 0 0,0 0 0,0 0 1,0 0-1,1 0 0,-1 0 0,0 0 1,0 0-1,0 1 0,1-1 99,-1 0-99,0 0 0,0 1 1,0-1-1,0 0 0,0 0 0,0 0 1,0 0-1,0 0 0,0 0 0,0 0 1,1 1-1,-1-1 0,0 0 1,0 0-1,0 0 0,0 0 0,0 0 1,0 0-1,0 1 0,0-1 1,-1 0-1,1 0 0,0 0 0,0 0 1,0 0-1,0 0 0,0 1 99,-1-1-99,1 0 0,0 1 0,-12 5 13,-19 1 172,-43 1 262,72-7-512,0-1-1,0 1 1,0 0 0,0-1-1,0 1 1,0 0 0,0 0-1,0 0 1,1 1-1,-4 2 1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17.8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66 736,'0'1'41,"0"0"0,0 0 0,1 0 1,-1 0-1,0 0 0,1 0 0,-1 0 0,0 0 0,1 0 0,-1 0 1,1-1-1,0 1 0,-1 0 0,1 0 0,0 0 0,-1-1 0,1 1 1,0 0-1,0-1 0,1 2 0,1-1 97,1 1 1,0-1-1,-1 0 0,1 0 1,0 0-1,-1 0 0,1-1 0,0 1 1,0-1-1,0 0 0,4-1 1,-1 1 41,2 0-107,0 0 0,0 0 0,0-1-1,0 0 1,-1-1 0,1 1 0,0-2 0,11-4 0,-13 4-41,0 0 0,-1 1 0,1 0 0,0 0 0,1 1 0,-1 0 0,7 0 0,-13 1 13,0-1 1,-1 1-1,1 0 1,0-1 0,-1 1-1,1 0 1,-1-1-1,1 1 1,0-1-1,-1 1 1,1 0-1,-1-1 1,1 0-1,-1 1 1,1-1-1,-1 1 1,0-1-1,1 0 1,-1 1-1,0-1 1,0 0-1,1 1 1,-1-1 0,0 0-1,0 1 1,0-1-1,0 0 1,0 1-1,0-1 1,0 0-1,0 0 1,0 1-1,0-1 1,0 0-1,0 1 1,0-1-1,-1 0 1,1 1-1,0-1 1,-1-1-1,0 1-35,0 0-1,0-1 1,0 1-1,-1 0 0,1 0 1,0-1-1,-1 1 1,1 0-1,-1 1 0,1-1 1,-1 0-1,0 0 1,1 1-1,-1-1 0,0 0 1,1 1-1,-1 0 1,0-1-1,0 1 0,1 0 1,-1 0-1,0 0 0,0 0 1,1 0-1,-1 1 1,0-1-1,0 1 0,1-1 1,-1 1-1,0-1 1,1 1-1,-1 0 0,1 0 1,-1 0-1,1-1 1,-1 2-1,1-1 0,-1 0 1,1 0-1,0 0 1,0 1-1,0-1 0,0 0 1,0 1-1,-1 1 0,0 1-73,1 1-1,0-1 0,1 0 0,-1 0 0,1 0 1,0 1-1,0-1 0,1 8 0,-1-1 387,-16-10 294,14-1-576,-11 0 29,1 0-149,-1 0 0,1-1 0,-15-2 0,22 2 112,0 1 0,-1-1 0,1 1 0,-8 1 0,0-1-138,12 0 100,19 0-58,-16-1 81,-1-1-1,1 1 0,-1 0 0,1-1 0,-1 1 0,0-1 0,1 1 1,-1-1-1,0 1 0,0-1 0,0 0 0,0 0 0,-1 0 1,1 1-1,0-1 0,0-3 0,0-2 4,0 1 0,-1-1 0,0-10-1,0 5 70,0 18-557,0-5 460,1 1-1,-1 0 1,1 0-1,0 0 1,-1 0-1,1 0 1,1 1-1,0 1-122,0 2 151,0-1-1,1 0 0,0-1 0,0 1 0,0 0 0,0-1 0,1 0 0,0 1 0,0-1 0,0-1 0,0 1 0,1-1 0,7 5 0,-9-5-128,0 0-1,0 0 1,0 0 0,0 0-1,-1 1 1,1-1 0,-1 1-1,0 0 1,3 7 0,-4-10-41,-1 1 86,4 4 54,0 1-6,-3-6-43,-1-2 116,0-1 0,0 1 0,-1-1 0,1 1 0,0-1 0,-1 1 0,1-1 0,-1 1 0,0-1 0,1 1 0,-1 0 0,0-1 0,0 1 0,0 0 0,0 0-1,-1-2 1,-23-15-7,5 3-273,19 14 250,0 0 1,0 0-1,0 1 1,0-1-1,0 1 1,0-1-1,0 1 1,0-1-1,0 1 1,0 0-1,0-1 1,0 1-1,0 0 1,-1 0-1,1 0 1,0 0-1,0 0 1,-2 0-1,3 0-31,-1 0-1,1 0 0,0 0 0,-1 0 0,1-1 0,0 1 1,-1 0-1,1 0 0,0 0 0,-1-1 0,1 1 1,0 0-1,-1 0 0,1-1 0,0 1 0,0 0 0,-1 0 1,1-1-1,0 1 0,0 0 0,0-1 0,-1 1 0,1 0 1,0-1-1,0 1 0,0-1 0,0 1 0,0 0 0,0-1 1,0 1-1,0 0 0,0-1 0,0 1 0,0-1 0,0 1 1,0 0-1,0-1 0,0 0-2,0 0 1,0 0-1,1 0 1,-1 0-1,0 0 1,0 0-1,1 0 1,-1 0-1,1 0 1,-1 0-1,1 0 1,-1 0-1,1 0 1,0 0-1,0 0 0,12-10 93,-13 11-64,1 0 1,-1-1-1,0 1 1,1 0 0,-1 0-1,0 0 1,0 0-1,1-1 1,-1 1-1,0 0 1,1 0-1,-1-1 1,0 1-1,0 0 1,1 0 0,-1-1-1,0 1 1,0 0-1,0-1 1,0 1-1,1 0 1,-1-1-1,0 1 1,0 0 0,0-1-1,0 1 1,0 0-1,0-1 1,0 1-1,0-1 1,0 1-1,0 0 1,0-1-1,0 1 1,0 0 0,0-1-1,0 1 1,-1 0-1,1-1 1,0 1-1,0-1 1,-5-13 171,-21-10-210,26 41 354,0-11 127,0-14-132,0 4-290,1 2-31,-1 1 0,0-1 1,0 1-1,0-1 0,0 0 1,-1 1-1,1-1 0,0 1 1,-1-1-1,1 1 0,-1 0 0,-1-3 1,3 20-862,-1-11 703,0 0-1,0-1 1,0 1-1,1 0 0,1 9 1,-1-11-195,1 0 1,-1-1-1,38 28-4482,-34-30 4621,-5 0 185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55.6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246 74 896,'-5'-2'384,"4"2"-380,1 0 0,0 0 0,0-1 0,-1 1 0,1 0 0,0 0 0,0 0 0,-1 0 0,1 0 0,0 0 0,0 0 0,-1 0 0,1 0 0,0 0 0,0 0 0,-1 0 0,1 0 0,0 0 0,0 0 0,0 0 0,-1 1 0,1-1 0,0 0 0,0 0 0,-1 0 0,1 0 0,0 0 0,0 0 0,0 1 0,-1-1 0,1 0 0,0 0 0,0 0 0,0 1 0,-1-1 0,-2 2 70,0-1 1,-1 1-1,1-1 0,-1 0 1,0 0-1,1 0 1,-8 0-1,-13 3 174,-13 9 78,24-8-163,-1 0 0,1-1 0,0-1 0,-1 0 0,0-1-1,-15 1 1,3-3 237,56-12-672,-7 2 176,-2 1 208,34-10 0,6-2-89,-43 14-138,33-9-1,-14 7 73,-16 3 93,0 2-1,0 0 0,33-1 1,58 1-269,-111 4 337,2 0-428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56.6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447 5 576,'-3'-1'44,"1"0"1,-1 0-1,0 1 0,0-1 1,0 1-1,0 0 0,0 0 1,0 0-1,0 0 0,0 0 1,-3 2-1,-41 8 623,24-4-581,11-2-107,0-1 0,-16 10 0,17-8 266,0-1 0,-19 6 0,-21 9 187,16-7-272,0 0 11,-63 12 0,82-23-566,24-4 224,7-2 188,0-1-1,17-8 1,-8 3 3,8-5-170,-23 11 76,0 0-1,0 1 0,18-6 1,1 4-108,0 0 1,0 2 0,56 0-1,-54 4-511,-17 0 229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12.9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99 55 992,'-9'-1'279,"11"-3"-77,1-1-107,-20-12 2012,14 16-2068,0 0 0,1 0 0,-1 0 0,0 0 0,0 0 0,0 1 1,0-1-1,0 1 0,0 0 0,0 0 0,0 0 0,-3 1 0,-1-1 301,6-1-235,-1 0 0,1 1 0,0-1 0,-1 0 0,1 0 0,0 0 0,0 0 0,0 0 1,-1 0-1,1-1 0,0 1 0,-1-2 0,-2-2-208,3 4 18,1 1 105,-1 0 11,1 0-1,0 0 1,0 0-1,-1-1 1,1 1-1,0 0 1,-1 0-1,1 0 1,0 0-1,0 0 1,-1 1-1,1-1 1,0 0-1,-1 0 1,1 0-1,0 0 1,0 0-1,-2 1 123,2-1-123,2 3-30,0 1-1,0-1 1,0 0 0,1-1-1,-1 1 1,1 0 0,0-1-1,0 1 1,0-1 0,0 0-1,0 0 1,1 0 0,-1-1-1,6 3 1,-2-1 59,1 0 1,-1 1-1,1 0 1,-1 0 0,12 11-1,-11-8 98,-6-6-130,-1 1-1,0-1 0,0 0 0,1 0 0,-1 0 1,0 1-1,0-1 0,0 0 0,0 1 1,-1-1-1,1 1 0,0-1 0,-1 1 1,1 0-1,-1-1 0,1 1 0,-1 3 0,2 13-95,-2-17 76,0-1 1,0 0-1,0 1 1,1-1-1,-1 0 0,0 1 1,0-1-1,0 1 0,0-1 1,0 0-1,0 1 1,0-1-1,0 1 0,0-1 1,0 0-1,0 1 0,0-1 1,0 0-1,0 1 1,0-1-1,0 1 0,0-1 1,-1 0-1,1 1 0,0-1 1,0 0-1,0 1 0,-1-1 1,1 0-1,-1 1 1,0-1 89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57.5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28 576,'0'0'4,"0"0"1,0 0-1,0 0 0,1 0 0,-1 0 1,0 0-1,0 0 0,0 0 0,0 0 1,0 0-1,0 0 0,1 0 0,-1 0 1,0 0-1,0 0 0,0-1 0,0 1 1,0 0-1,0 0 0,0 0 0,0 0 1,0 0-1,1 0 0,-1 0 0,0 0 1,0-1-1,0 1 0,0 0 1,0 0-1,0 0 0,0 0 0,0 0 1,0 0-1,0-1 0,0 1 0,0 0 1,0 0-1,0 0 0,0 0 0,0 0 1,0 0-1,0-1 0,0 1 0,0 0 1,0 0-1,0 0 0,0 0 0,0 0 1,-1 0-1,1 0 0,0-1 1,0 1-1,0 0 0,-8 2 61,7-2-16,1 0-1,-1 0 0,1 0 1,-1 1-1,1-1 1,0 0-1,-1 0 0,1 0 1,-1 0-1,1 0 0,-1 0 1,1 0-1,-1 0 0,1 0 1,0 0-1,-1 0 0,1 0 1,-1 0-1,1 0 1,-1-1-1,1 1 0,0 0 1,-2-1-1,1 0 96,-1 0 1,1 1-1,-1-1 1,0 0-1,0 0 0,1 1 1,-1-1-1,0 1 1,0 0-1,0-1 0,0 1 1,-3 0-1,3 0-97,0 0 0,0 0 0,0 0 0,-1 0-1,1-1 1,0 1 0,0-1 0,0 1 0,0-1 0,0 0 0,0 1-1,1-1 1,-3-2 0,1 2 9,0 0 0,0 0 0,0 0 0,0 0 0,0 1 0,0-1 0,-6 1 144,15-1-272,-1 0 63,1 1 1,-1 0-1,1 0 1,-1 0-1,0 1 1,1 0-1,5 1 0,-5 0 7,0-1 0,0 0 0,0-1 0,0 1 1,0-1-1,10-1 0,-8-1-161,0 1 0,16 0 0,-20 1-381,1 1 0,-1-1-1,1 1 1,15 6-1089,-10-4 1185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3:00.0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208 127 576,'-9'-5'732,"8"4"-636,-1 0-1,1 1 0,0-1 0,0 0 1,-1 1-1,1-1 0,-1 1 1,1-1-1,-3 0 0,-3 2-43,1 0 1,-1 0-1,1 0 0,-1 1 0,1 0 0,0 0 0,-1 1 0,-5 3 1,-27 10 299,4-8 544,33-8-700,-1 1 1,0-1 0,1 0-1,-1 0 1,0 0 0,0 0-1,-4-1 1,6 0-279,5 0 101,2-2 17,16-3-56,-18 4 33,0 1 0,0 0-1,0 0 1,0 0 0,1 0 0,5 0-1,68-6-232,-20 1 73,-9 1 214,19-1-33,-9 11-407,-59-5 375,1 0 1,-1 0 0,1 0 0,-1 0-1,1 0 1,-1 0 0,1 0 0,-1 0 0,1 0-1,-1 1 1,0-1 0,1 0 0,-1 0 0,1 0-1,-1 1 1,1-1 0,-1 0 0,1 0-1,-1 1 1,0-1 0,1 0 0,-1 1 0,0-1-1,1 0 1,-1 1 0,0-1 0,1 1 0,-1-1-1,0 1 1,0-1 0,0 1 0,1-1-1,-1 1 1,0-1 0,0 1 0,0-1 0,0 1-1,0-1 1,0 1 0,0-1 0,0 1 0,0-1-1,0 1 1,0-1 0,0 1 0,0-1-1,0 0 1,-1 1 0,1-1 0,0 1 0,0-1-1,-1 1 1,1-1 0,0 1 0,0-1 0,-1 0-1,1 1 1,0-1 0,-1 0 0,1 1-1,-1-1 1,1 0 0,-1 1 0,1-1 0,0 0-1,-1 0 1,-6 5 2,0-1 0,0 0 0,0-1-1,0 0 1,0 0 0,-1-1 0,1 0 0,-1 0-1,-13 2 1,-22 1 299,1-1 0,-80-4 0,110-2 0,0 0 1,1-1-1,-1-1 0,0 0 1,-19-10-1,30 14-290,-1-1 14,1 0-1,-1 1 1,1-1 0,-1 0-1,0-1 1,1 1-1,0 0 1,-3-2 0,4 3-42,0-1 0,-1 1 0,1-1 1,0 1-1,-1-1 0,1 1 1,0-1-1,0 1 0,0-1 0,-1 1 1,1-1-1,0 1 0,0-1 1,0 0-1,0 1 0,0-1 0,0 1 1,0-1-1,0 0 0,1-1 21,0 1-1,0 0 1,-1-1-1,1 1 0,0 0 1,0 0-1,1-1 1,-1 1-1,0 0 0,0 0 1,0 0-1,1 1 1,-1-1-1,0 0 0,1 0 1,-1 1-1,1-1 1,1 0-1,50-16 259,11-4-679,-28 4 337,-17 7 119,1 2-1,25-8 1,-17 7 181,-20 6-245,-1 0 0,1 1 0,0 0 0,0 1-1,10-1 1,-26 7-781,-1 1 224,1 0 0,-1 0 0,-8 10 0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3:05.7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335 23 576,'-6'-2'160,"0"1"0,1 0 0,-1 0 1,0 0-1,0 1 0,0 0 0,-6 0 0,-43 6 520,51-5-673,-99 3 1236,98-3-1281,-1 1 0,0 0 0,1 0 0,-1 1 0,1-1 0,-9 7 0,-9 3 138,20-10-82,0 0-1,1 0 0,-1 0 1,0 0-1,1 0 0,0 1 0,-1-1 1,1 1-1,-3 5 0,-10 10 24,9-13-99,9-10 100,16-5-67,21-9 1,7-5-34,-24 14 13,0 0-1,0 1 1,33-8 0,-49 15 77,-2 1-52,0-1-1,0 1 1,0 1 0,8-2-1,-45 7 555,21-2-540,0-2 1,-14 2 0,-3-4 136,18 0 58,1 0 1,-1 1-1,0 1 0,-16 2 0,20-1-293,-1 1-1,1 0 1,0 1 0,0-1 0,0 1-1,0 1 1,1-1 0,-1 1 0,1-1-1,-5 7 1,10-10 37,-1 0 1,1-1-1,-1 1 0,1 0 0,-1 0 0,1-1 1,-1 1-1,1 0 0,0 0 0,0 0 0,-1-1 1,1 1-1,0 0 0,0 0 0,0 0 0,0 0 1,0 0-1,0 0 0,0-1 0,0 1 0,0 0 1,0 0-1,1 0 0,-1 0 0,0 0 0,1-1 0,-1 1 1,0 0-1,1 0 0,-1-1 0,1 1 0,-1 0 1,1 0-1,-1-1 0,1 1 0,0-1 0,1 2 1,10 2-697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3:14.0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4 224,'-3'-3'128,"-2"3"-32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3:19.6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123 51 736,'-2'-2'299,"1"2"-262,1 0 1,0 0-1,0-1 0,-1 1 1,1 0-1,0-1 0,0 1 1,0-1-1,0 1 1,0 0-1,0-1 0,0 1 1,0 0-1,-1-1 0,1 1 1,0-1-1,1 1 0,-1 0 1,0-1-1,0 1 1,0 0-1,0-1 0,3-19 575,-2 12-659,2 0 374,-2 5 97,-8 1-210,6 3-220,0 0 0,0-1 0,0 1 0,0-1 0,0 1 0,0 0 0,0 0 0,0 0 0,0 0 0,0 0 0,0 1 0,-5 3 3,6-4-2,-1-1-1,1 0 0,0 0 1,-1 1-1,1-1 0,0 0 1,-1 1-1,1-1 0,0 0 1,-1 1-1,1-1 0,0 0 1,0 1-1,0-1 0,-1 1 1,1-1-1,0 0 0,0 1 1,0-1-1,0 1 0,0-1 1,0 1-1,0-1 0,0 1 1,0-1-1,0 1 0,0-1 1,0 0-1,0 1 0,0-1 1,0 1-1,0-1 0,0 1 1,1-1-1,-1 0 0,0 1 1,0-1-1,1 1 0,-1-1 1,1 1-1,16 15 68,-11-10-4,102 78-186,-102-78 119,0 0-1,0 1 0,-1-1 0,0 1 1,0 1-1,0-1 0,-1 1 0,6 15 1,-1-5-53,2 4 95,25 48 494,-36-82-671,-4 0 160,-1 1 0,1 0-1,-14-20 1,6 8 145,8 16-185,0 0 0,0 0 0,-1 1 0,0-1 0,0 1 0,-1 0 0,0 0 0,0 1 0,0 0 0,-1 0 0,-7-5 0,3 3-24,10 6 67,0 0 0,0 0 0,0 0 1,-1 1-1,1-1 0,0 0 0,0 1 0,-1-1 0,1 1 0,-1-1 0,1 1 1,0 0-1,-1-1 0,1 1 0,-1 0 0,-2 0 0,3 1-14,0-1 0,0 1 0,0-1 0,0 1 0,0-1 0,0 1 1,0 0-1,0-1 0,0 1 0,0 0 0,0 0 0,0 0 0,1 0 0,-2 1 0,-13 14 159,10-12-77,5-3-76,-1-1-1,1 1 0,-1 0 0,0-1 0,1 1 1,-1-1-1,0 1 0,1-1 0,-1 1 0,0-1 0,0 1 1,0-1-1,1 0 0,-3 1 0,2-1 76,1 0-103,0 0 1,0 0 0,-1-1 0,1 1 0,0 0 0,-1 0 0,1 0-1,0 0 1,0 0 0,-1 0 0,1 0 0,0 0 0,-1 0 0,1 0 0,0 0-1,0 0 1,-1 0 0,1 0 0,0 0 0,-1 0 0,1 0 0,0 1 0,0-1-1,-1 0 1,1 0 0,0 0 0,0 0 0,-1 1 0,1-1 0,0 0-1,-9 6 203,-2 10 134,10-14-352,0 0 1,-1 0 0,1 0-1,0 0 1,-1 0 0,1-1 0,-4 4-1,4-4 49,0 0 0,0 1 0,0-1 0,1 1 1,-1-1-1,0 0 0,1 1 0,-1-1 0,1 1 0,-1 0 0,1-1 0,0 1 0,0-1 0,-1 3 0,1 2 53,0-2-69,0 0 0,0 0 1,0 0-1,0 0 0,1 0 0,0 0 0,-1 0 1,2 0-1,-1 0 0,0 0 0,1 0 0,3 6 1,42 46 126,-47-56-133,0 0 1,-1-1-1,1 1 1,0-1-1,0 1 1,0 0 0,-1-1-1,1 1 1,0-1-1,0 1 1,0 0-1,0-1 1,0 1 0,0-1-1,0 1 1,0-1-1,0 1 1,0 0-1,0-1 1,0 1-1,0-1 1,0 1 0,1 0-1,-1-1 1,0 1-1,0-1 1,0 1-1,1 0 1,-1-1 0,0 1-1,0 0 1,1-1-1,-1 1 1,0 0-1,1-1 1,-1 1 0,0 0-1,1 0 1,-1-1-1,0 1 1,1 0-1,-1 0 1,1 0 0,-1 0-1,0-1 1,1 1-1,-1 0 1,1 0-1,-1 0 1,0 0 0,1 0-1,-1 0 1,1 0-1,-1 0 1,1 0-1,-1 0 1,0 1 0,1-1-1,-1 0 1,1 0-1,-1 0 1,0 0-1,1 1 1,0-1 0,-5-4-9,1 0 1,-1 0-1,0 1 1,0 0-1,0-1 1,-1 1-1,1 0 1,-8-3 0,8 4 36,0-1 0,0 1 1,0-1-1,1 0 1,-1-1-1,1 1 0,-1 0 1,1-1-1,-4-7 0,-3-3 79,-9-22-1,17 33-80,1-1 1,0 0 0,-1 0 0,1 1-1,1-1 1,-1 0 0,1 0 0,-1 0 0,1 0-1,1-5 1,-6-20 377,5 27-334,0-1-1,-1 1 0,1-1 1,-1 1-1,0-1 0,1 1 0,-1-1 1,0 1-1,0 0 0,-1-1 1,1 1-1,0 0 0,-1 0 1,1 0-1,-1 0 0,0 0 1,0 0-1,0 0 0,-3-1 1,4 1-104,0 0 1,0 1 0,1-1-1,-1 0 1,0 1 0,1-1-1,-1 0 1,1 0 0,-1 1-1,1-1 1,0 0 0,-1 0-1,1-2 1,-3 4-56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3:21.4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36 1312,'-1'-2'491,"2"3"-363,-1 0-135,0-1 1,0 0 0,0 1 0,1-1 0,-1 0 0,0 0-1,1 0 1,-1 1 0,0-1 0,0 0 0,1 0-1,-1 0 1,0 0 0,1 1 0,-1-1 0,0 0-1,1 0 1,-1 0 0,0 0 0,1 0 0,-1 0 0,0 0-1,1 0 1,0 0 0,0 0-51,1 0 0,0 1 1,-1-1-1,1 1 0,0-1 0,-1 1 1,1 0-1,-1 0 0,1-1 0,-1 1 1,1 0-1,-1 0 0,0 1 0,3 1 1,17 22-84,-10-12 347,5 5-96,-1 1-1,-1 1 1,14 25 0,-19-22 17,-8-19-97,0-1-1,0 0 0,0 0 1,0 1-1,1-1 1,2 5-1,13 17 146,-16-23-91,-1 8 1233,-12-36-1201,8 21-228,0-1 0,1 2 0,-2-1 0,-6-6 0,-5-4 63,14 12 103,0 0 0,1 0 0,-1 0 0,0 0 0,1-1 0,0 1 0,-1 0 0,1-1 0,0 1 0,0-4 1,0 2-111,0 1 0,0 0 1,0 0-1,-1 0 0,-2-5 1,4 8 58,-1 0 0,0 0 1,1 0-1,-1 0 1,1 0-1,0 0 1,-1-1-1,1 1 0,0 0 1,0 0-1,0 0 1,0 0-1,0-1 0,0 1 1,0 0-1,0 0 1,0 0-1,0 0 1,1-1-1,-1 1 0,0 0 1,1 0-1,-1 0 1,1 0-1,-1 0 0,1 0 1,0 0-1,-1 0 1,1 0-1,0 0 1,0 0-1,0 1 0,0-1 1,1-1-1,-2 2-2,0 0 0,0 0 0,0 0 0,1 0 0,-1 0 0,0 0 0,0 0 0,0 0 0,1 0 0,-1 0 0,0 0 0,0 0 0,0 1 0,0-1 0,1 0 0,-1 0 0,0 0-1,0 0 1,0 0 0,0 0 0,1 0 0,-1 0 0,0 1 0,0-1 0,0 0 0,0 0 0,0 0 0,0 0 0,0 0 0,1 1 0,-1-1 0,0 0 0,0 0 0,0 0 0,0 0 0,0 1 0,0-1 0,7 14-99,3 18 39,2 1 230,2 10-13,-11-33-91,0-1 0,0 0-1,6 9 1,-6-11-24,10 31 89,-11-31-257,1-14 477,-1 4-371,-1 0 1,0 0-1,1-1 0,-1 1 0,0-1 1,-1 1-1,1-1 0,-1 1 0,1-1 0,-1 1 1,0-1-1,0 1 0,-1-1 0,0-4 1,-8-23-901,8 30 868,0 0-1,1 0 0,-1 0 0,0 0 1,0 0-1,1 0 0,-1 0 1,0 1-1,0-1 0,0 0 1,0 0-1,0 1 0,0-1 0,0 1 1,-1-1-1,1 1 0,0-1 1,0 1-1,0 0 0,-2-1 1,0 0-16,0 0-211,2 1 279,0 0 0,0-1 0,0 1 0,0 0 0,0-1 0,0 1-1,0-1 1,0 1 0,0-1 0,1 1 0,-1-1 0,0 0 0,0 1 0,0-1 0,1 0 0,-1 0-1,0 1 1,1-1 0,-1 0 0,1 0 0,-1-1 0,-8-10 1015,0-3 179,-1-31-470,4 11-604,1-2-346,4 33 189,1 0 0,-1 0 0,1 0 1,0 0-1,0 0 0,0 0 0,1 1 0,-1-1 0,1 0 0,2-6 0,-1 4-69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3:36.2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 7 640,'0'-7'976,"3"12"-933,-1-1 1,1 1-1,0-1 0,0 0 0,1 0 1,-1 0-1,1 0 0,0-1 1,0 0-1,0 1 0,6 2 1,-4-2 15,1 1 0,-1 1 1,9 8-1,-5-3 12,-8-9-47,0 0 1,0-1-1,-1 1 1,1 0-1,-1 0 1,1 0-1,1 4 1,-3-5-78,1 0 53,-1-1 1,0 0-1,0 1 1,0-1-1,0 1 0,1-1 1,-1 1-1,0-1 1,0 1-1,0-1 1,0 1-1,0-1 1,0 0-1,0 1 1,0-1-1,-1 1 1,1-1-1,0 1 1,0-1-1,0 1 1,0-1-1,-1 0 1,1 1-1,0-1 1,0 1-1,-1-1 1,1 0-1,0 1 0,-1-1 1,-9 10 145,8-9-116,1-1 0,-1 1 1,1-1-1,-1 0 1,0 0-1,1 0 1,-1 1-1,1-2 1,-1 1-1,1 0 0,-1 0 1,0 0-1,1-1 1,-3 0-1,3 1 29,-1-1 0,1 1 0,0-1-1,-1 1 1,1 0 0,-1 0 0,1 0-1,0 0 1,-1 0 0,1 0 0,-1 0 0,1 0-1,-1 0 1,1 1 0,0-1 0,-2 1 0,-7 2-66,9-3 21,0 0 1,0 0-1,0 0 1,1 1-1,-1-1 1,0 0-1,0 1 1,0-1-1,0 0 0,0 1 1,1-1-1,-2 2 1,-2 1 46,1 1 0,-1 0 0,1 0 0,0 0 0,-4 8 0,-8 10 90,15-21-132,-1 0 1,0 0-1,1 0 0,-1 0 0,1 0 0,0 0 0,-1 0 1,1 0-1,0 0 0,0 0 0,-1 0 0,1 1 0,0-1 1,1 2-1,-1-3-45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3:50.9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0 576,'13'8'192,"-9"-3"-128,0 1-32,0 2 352,4 0-224,-3 0-64,3 3-64,-3-3-32,0 4 0,-1-1-160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3:54.5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0 480,'-5'0'192,"5"5"-160,0 3 800,9-8-1824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21.3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0 242 320,'2'-1'60,"-1"0"0,1 0 1,0 0-1,-1 0 0,1 0 0,0 1 0,-1-1 1,1 1-1,0-1 0,0 1 0,0-1 0,0 1 1,-1 0-1,1 0 0,0 0 0,0 0 0,0 1 1,2-1-1,0 1 22,-1-1 0,0 0 1,1 0-1,-1 0 0,5-1 0,37-10 360,48-13 306,-86 22-666,-1 0-5,1 0 1,-1 0-1,1 1 0,0 0 1,-1 0-1,11 1 1,1 4 1587,-17-4-1602,1-1-14,-1 0 1,1 0 0,-1 0 0,1 1 0,-1-1 0,1 0 0,-1 1 0,1-1 0,-1 1 0,4-1 0,-2 0-394,-2-1 329,11 1-239,-3 0 582,-15 0-421,-16 0-36,13 3 175,1 0 42,0-1 1,-1 0-1,-7 0 1,-17 1 577,30-1-497,20 0-76,-13-1-140,-1 0-1,0-1 1,0 1-1,0-1 1,0 1-1,0-1 1,0 0-1,0 0 1,3-2-1,-5 3 47,-1 0 0,1 0 0,-1 0 0,1 0 0,-1 0 0,1 0 0,-1 0 0,1 0 0,-1 0 0,1 0 0,-1 0 0,1 0 0,-1 0 0,1 0 0,-1 0 0,0 0 0,1 1 0,-1-1 0,1 0 0,-1 0 0,1 1 0,-1-1 0,0 0 0,1 0 0,0 1 0,10 4-490,-11-5 480,1 0 0,0 0 1,-1 0-1,1 0 0,0-1 0,-1 1 0,1 0 0,0 0 0,-1 0 1,1-1-1,0 1 0,-1 0 0,1 0 0,-1-1 0,1 1 0,-1-1 1,1 1-1,-1 0 0,1-1 0,-1 1 0,1-1 0,-1 1 0,1-1 1,-1 0-1,0 1 0,1-1 0,-1 1 0,0-1 0,0 0 0,1 1 1,-1-1-1,0 0 0,0 1 0,0-1 0,0 0 0,0 1 0,0-1 1,0 0-1,0 1 0,0-1 0,0 0 0,0 1 0,0-1 0,-1 1 1,1-1-1,0 0 0,0 1 0,-1-1 0,1 0 0,0 1 0,-1-1 1,1 1-1,0-1 0,-1 1 0,0-1 0,-5-4 56,-1 1-1,0 0 1,0 0-1,0 1 1,-8-3-1,8 3-32,-1 0 0,1 0-1,0-1 1,-10-7-1,7 5 59,8 5-72,0 0-1,1 0 0,-1 0 0,0 0 0,0-1 1,1 1-1,-1 0 0,1-1 0,-1 1 0,1-1 0,-1 1 1,1-1-1,0 0 0,0 1 0,0-1 0,0 0 0,0 0 1,0 0-1,1 0 0,-2-3 75,3 5-74,0 0 0,-1 0 0,1 0 1,-1 0-1,1 0 0,-1 0 0,1 0 0,0 0 0,-1 1 1,1-1-1,-1 0 0,1 0 0,-1 1 0,1-1 0,-1 0 1,1 1-1,-1-1 0,0 0 0,1 1 0,0 0 0,9 8 35,11 29 618,-21-23-411,-1-13-241,0-1 0,1 0 0,-1 0 0,1 0 0,-1 0 0,0 0 0,0 0 0,0 0 0,0 0 0,0 0 0,0 0 0,0-1 0,0 1 0,0 0 1,0-1-1,0 1 0,0 0 0,0-1 0,-2 1 0,-24 1 341,24-2-293,1 0-56,1 0 1,-1 0-1,1-1 0,0 1 1,-1-1-1,1 1 0,-1-1 1,1 0-1,0 1 0,-1-1 1,1 0-1,0 0 0,0 0 1,0 0-1,0 0 0,-2-1 0,-13-20-142,16 19 162,-1 0 0,0 1 0,1-1 0,0 0 0,0 1 0,0-1 0,0 0 0,0 1 0,1-5 0,0-5 29,-1 10-52,0 0-1,0 0 1,0 0 0,0 0 0,0 0 0,1 0-1,-1 0 1,1 1 0,0-1 0,-1 0 0,1 0 0,0 0-1,2-3 1,-2 5 28,-1-1 0,0 1 1,0-1-1,1 0 0,-1 1 0,0-1 0,0 0 0,0 1 1,0-1-1,0 0 0,0 1 0,0-1 0,0 0 0,0 1 1,0-2-1,0-3-260,7 5 21,9 2 185,22 1 1,-28-4 2,1 2 1,-1 0 0,0 0 0,0 1 0,0 0 0,10 3-1,-16-3 70,1-1 0,0 1-1,0-2 1,0 1 0,7 0-1,-11-1 41,1 1 5,4 2-37,-4-2-75,-3 18-102,0-17 139,1-1 0,0 0 0,-1-1-1,0 1 1,1 0 0,-1 0 0,1 0-1,-1 0 1,0 0 0,0 0 0,1-1-1,-1 1 1,0 0 0,0-1 0,0 1-1,0-1 1,0 1 0,-2 0 0,-19 3-88,1-1-127,19-2 220,1-1 1,0 1 0,-1-1-1,1 1 1,0-1 0,-1 1-1,1-1 1,-1 0 0,1 0-1,0 0 1,-1 0 0,-1 0-1,2-1-4,1 1-1,-1-1 0,1 1 0,-1-1 0,1 0 0,-1 1 0,1-1 0,-1 0 1,1 1-1,0-1 0,-1 0 0,1 0 0,0 1 0,0-1 0,-1 0 0,1 0 1,0 0-1,0 1 0,0-1 0,0 0 0,0 0 0,0 0 0,0 1 0,1-2 0,-1-2-21,0 1-1,1 0 1,-1 0-1,1 0 1,0 0-1,0 0 1,0 0-1,0 0 1,2-3-1,4-11-111,-4 6 84,-3 10 59,0 0 1,0 0-1,0 0 1,0 0-1,0 0 0,1 0 1,-1 0-1,0 0 0,1 0 1,-1 0-1,1 0 1,-1 1-1,1-1 0,1-2 113,0 1-299,-2 2 192,1 0 0,-1-1 1,0 1-1,1-1 1,-1 1-1,0-1 0,1 0 1,-1 1-1,0-1 0,0 1 1,1-1-1,-1 0 0,0 0 1,6 4 157,11 6-173,-16-8-22,-1-1 1,1 1-1,0-1 0,-1 1 1,1-1-1,0 1 0,-1-1 1,1 1-1,-1 0 0,1-1 1,-1 1-1,0 0 1,1-1-1,-1 1 0,0 0 1,1 0-1,-1-1 0,0 3 1,8 4 303,-16-6-86,-2-2-154,1 0-1,-14-3 0,13 2-30,1 1 0,-16-1-1,18 1-161,0 1-1,1 1 0,-1-1 0,0 1 1,0 1-1,0-1 0,0 1 0,1 0 0,-1 1 1,1-1-1,-10 6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14.4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273 212 1248,'-17'1'2155,"16"-2"-2091,-29-14 2255,21 12-1852,8 3-458,0 0 0,0 0 0,1-1 0,-1 1 0,0 0 0,1 0 0,-1 0 0,0-1 0,1 1 0,-1 0-1,0-1 1,1 1 0,-1-1 0,1 1 0,-1-1 0,0 0 0,-8-2 67,9 3-71,0 0 0,-1 0 0,1 0 0,0 0 0,-1 0 0,1 0 0,0 0 0,-1 0 0,1-1 1,0 1-1,-1 0 0,1 0 0,0 0 0,-1 0 0,1 0 0,0-1 0,0 1 0,-1 0 0,1 0 0,0 0 0,0-1 0,-1 1 0,1 0 0,0-1 0,0 1 0,0 0 0,-1 0 0,1-1 0,0 1 0,0 0 0,0-1 0,0 1 0,0 0 0,0-1 0,0 1 0,0 0 0,0-1 0,0 0 0,-8-28 662,3 13-683,5 15 38,0 1 0,0-1-1,0 1 1,0-1 0,0 1 0,-1-1 0,1 1 0,0-1 0,0 1-1,0-1 1,-1 1 0,1-1 0,0 1 0,0-1 0,-1 1 0,1-1 0,0 1-1,-1 0 1,1-1 0,-1 1 0,0-1-8,1 1-1,0 0 1,-1-1-1,1 1 1,0 0-1,0-1 1,-1 1 0,1 0-1,0-1 1,0 1-1,-1 0 1,1-1-1,0 1 1,0-1 0,0 1-1,0-1 1,0 1-1,-1 0 1,1-2-1,0 2 2,-1-1 0,0 1 0,0-1 0,0 1-1,0 0 1,0-1 0,0 1 0,0 0 0,1 0-1,-1-1 1,0 1 0,0 0 0,0 0 0,-2 0-1,-2 0 122,4-1-131,1 1 1,0-1-1,0 1 1,-1 0-1,1-1 1,0 1 0,-1 0-1,1-1 1,-1 1-1,1 0 1,0-1-1,-1 1 1,1 0-1,-1 0 1,1-1 0,-1 1-1,1 0 1,-1 0-1,1 0 1,0 0-1,-1 0 1,1 0-1,-1 0 1,1 0-1,-1 0 1,0 0 0,0 0-1,0 0 0,-1-1 0,1 1 1,0 0-1,0-1 0,0 1 1,0 0-1,0-1 0,0 1 0,-2-2 1,2 1 14,0 0 1,0 0-1,-1 0 1,1 1 0,0-1-1,-1 0 1,1 1-1,0-1 1,-3 0 0,3 1-8,0 0 0,0-1 0,0 1-1,0-1 1,0 1 0,0-1 0,0 1 0,0-1 0,0 1 0,0-1 0,1 0 0,-1 0 0,0 1 0,0-1 0,1 0 0,-2-1 0,2 2-25,0-1-1,-1 1 1,1 0 0,0-1-1,-1 1 1,1 0-1,-1-1 1,1 1-1,0 0 1,-1 0-1,1 0 1,-1 0-1,1-1 1,0 1-1,-1 0 1,1 0 0,-1 0-1,1 0 1,-2 0-1,2 0 29,0 0 1,-1 0-1,1 0 0,-1 0 0,1 0 0,-1 0 0,1 0 1,-1-1-1,1 1 0,0 0 0,-1 0 0,1 0 1,-1-1-1,1 1 0,0 0 0,-1 0 0,1-1 1,0 1-1,-1-1 0,-10-10 333,10 9-332,-1 1 0,1 0-1,0-1 1,-1 1 0,1-1 0,0 1-1,0-1 1,0 1 0,0-1 0,0-2-1,0 3-14,0-1 0,1 1-1,-1-1 1,0 1 0,0 0 0,0-1-1,0 1 1,0 0 0,0 0-1,0-1 1,0 1 0,0 0-1,-1 0 1,1 0 0,0 1 0,-1-1-1,1 0 1,-1 0 0,1 1-1,-1-1 1,-2 0 0,-6-11 444,3 9-409,7 3-70,0 1-1,0-1 1,0 0-1,0 0 1,0 1-1,0-1 1,0 0-1,0 1 1,0-1-1,0 0 1,0 1-1,0-1 1,0 0-1,0 1 1,0-1-1,0 0 1,0 1-1,0-1 1,0 0-1,0 0 0,0 1 1,1-1-1,-1 0 1,1 1-68,0 3 126,1-1 0,-1-1 1,1 1-1,0 0 0,1 0 0,-1-1 0,0 1 0,1-1 0,-1 1 0,4 1 0,-2-1-38,0 0 1,-1 1 0,1-1-1,5 9 1,-6-8-17,0 0 1,0 1 0,1-1 0,6 5-1,-8-7 72,0 0 0,0-1 0,-1 1 0,1 0 0,-1 0 0,1 0 0,-1 0 0,1 3 0,-1-4-91,0 1-1,1 0 1,-1 0-1,0 0 1,0-1-1,1 1 1,-1-1-1,1 1 1,-1-1-1,1 1 1,0-1-1,0 0 1,3 2-1,7 4-931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24.0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0 138 896,'0'0'1552,"15"-3"-96,-10 1-1405,1 0 0,0 0 0,-1 1 0,1-1-1,7 1 1,-11 0-15,20 0 132,46 1 0,-27 1-402,-31-1 188,0 1 1,14 4 0,-14-4 209,-1 1 0,15 0 1,1-2-197,-23 0 75,1 1 48,-3-1-82,0 0 0,0 0 0,0 0 0,1 0-1,-1 0 1,0 0 0,0 0 0,0 0 0,0 0 0,1 0 0,-1 1 0,0-1 0,0 0 0,0 0 0,0 0 0,1 0 0,-1 0-1,0 0 1,0 0 0,0 0 0,0 0 0,0 1 0,1-1 0,-1 0 0,0 0 0,0 0 0,0 0 0,0 0 0,0 1-1,0-1 1,0 0 0,0 0 0,1 1 0,-2 0-6,1 0 0,0 0-1,0 0 1,-1 0 0,1 0-1,-1 0 1,1 0 0,-1 0 0,1 0-1,-1 0 1,0 0 0,1 0 0,-1-1-1,0 1 1,0 0 0,0 0-1,1-1 1,-1 1 0,0 0 0,0-1-1,0 1 1,0-1 0,0 1-1,0-1 1,0 0 0,0 1 0,0-1-1,-1 0 1,-1 0 0,1 1 54,0-1 0,1 0 0,-1 0 0,0 1 1,0-1-1,0-1 0,0 1 0,1 0 0,-1 0 1,0-1-1,0 1 0,0-1 0,1 1 0,-1-1 0,0 0 1,1 0-1,-1 0 0,-2-1 0,2 1-59,1-1 0,-1 1 1,0-1-1,1 0 0,-1 0 0,1 1 0,0-1 0,-1 0 1,1 0-1,0 0 0,0 0 0,0 0 0,0-1 0,1 1 0,-1 0 1,0 0-1,1 0 0,0-1 0,0 1 0,-1 0 0,1-1 1,0 1-1,1 0 0,-1 0 0,1-5 0,1 2 12,0 0 1,0 0-1,1 0 0,0 1 0,-1-1 0,2 1 0,-1-1 1,0 1-1,1 0 0,5-5 0,-2 1-71,-6 7 62,-1 0 0,1 0 0,-1 1-1,1-1 1,0 0 0,0 0 0,-1 1 0,1-1-1,0 0 1,0 1 0,0-1 0,0 1 0,0-1 0,0 1-1,2-1 1,-3 1 11,1 0-1,-1-1 0,1 1 1,-1 0-1,1 0 0,-1-1 1,1 1-1,-1-1 1,1 1-1,-1 0 0,1-1 1,-1 1-1,0-1 0,1 1 1,-1-1-1,0 1 1,1-1-1,-1 1 0,0-1 1,0 1-1,0-1 0,1 1 1,-1-1-1,0 0 1,0 1-1,0-1 0,0 1 1,0-1-1,0-1 0,0 2 64,12-3 389,-23 1 77,10 1-550,-1 1-1,1 0 0,0-1 0,0 1 1,-1 0-1,1 0 0,0 0 0,0 0 0,-1 0 1,1 0-1,0 0 0,0 0 0,-1 0 1,1 1-1,0-1 0,0 0 0,-1 1 0,1-1 1,0 1-1,-1 0 0,-3 4 3,-2 1 24,0 0-1,-9 12 1,-14 8-33,28-25 83,0 0 1,0 0 0,0 0 0,0 0-1,0-1 1,0 1 0,0-1-1,0 1 1,-1-1 0,1 0-1,0 0 1,-3 0 0,3-1-68,-1 1-1,1-1 1,0 0 0,0 0 0,0 0 0,0 0 0,0 0-1,0-1 1,0 1 0,-2-3 0,-14-8 284,5 3-270,11 7-69,0 0 1,-1 0-1,1 1 1,0-1-1,-1 1 1,-4-3-1,3 4 221,4-1-177,1 1 0,0 0 1,-1-1-1,1 1 0,0 0 1,-1 0-1,1 0 0,0-1 0,-1 1 1,1 0-1,0 0 0,0 0 1,-1 0-1,1 0 0,0 0 1,-1 1-1,1-1 0,0 0 1,0 0-1,0 1 0,5 0-4,-4-1-3,1 0 0,0 1 0,0-1 0,-1 1 1,1 0-1,-1 0 0,1 0 0,0 0 0,2 2 0,-3-2-14,1 1 0,-1-1 0,1 0-1,0 0 1,0 0 0,0 0-1,0 0 1,0-1 0,3 1-1,34 4-548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25.1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324 22 320,'0'-1'14,"-1"1"0,1 0 0,-1 0 0,1-1 1,0 1-1,-1 0 0,1 0 0,-1 0 0,1 0 0,-1 0 0,0 0 0,1 0 0,-1 0 0,1 0 1,-1 0-1,1 0 0,-1 0 0,1 0 0,-1 0 0,1 0 0,-1 0 0,1 1 0,-1-1 1,1 0-1,0 0 0,-1 1 0,1-1 0,-1 0 0,1 1 0,-1-1 0,1 0 0,-1 1 0,-16 16 653,11-10-524,-6 4 175,-2-2 0,-17 12 0,15-12-168,-152 91 1834,167-99-1934,0 0 0,0-1 1,0 1-1,0-1 0,0 1 1,0-1-1,0 1 1,0-1-1,-1 0 0,1 1 1,0-1-1,0 0 0,0 0 1,-1 0-1,1 0 0,0 0 1,0 0-1,0 0 1,-1 0-1,1-1 0,0 1 1,0 0-1,0-1 0,0 1 1,0-1-1,0 1 1,-2-2-1,2 1-32,0-1 0,0 1-1,0 0 1,0-1 0,0 1 0,0-1 0,1 1 0,-1-1-1,0 1 1,1-1 0,0 0 0,-1 1 0,1-1 0,0 1-1,0-1 1,0 0 0,0 1 0,0-1 0,0 0-1,0 1 1,1-3 0,2-6 149,0 0 0,0 1 1,1-1-1,7-12 0,-5 12-96,1-2-152,1-1 1,0 1 0,11-11-1,-18 21 67,2 0 17,-1-1 1,0 1-1,1-1 1,-1 1-1,1 0 1,0 0-1,-1 0 1,1 0-1,0 0 1,0 1 0,0 0-1,1-1 1,5 0-1,-7 1 1,0 1 1,0 0-1,0 0 0,0 0 0,0 0 1,-1 0-1,1 1 0,0-1 0,0 1 1,0-1-1,0 1 0,0-1 0,0 1 1,-1 0-1,1 0 0,0 0 0,-1 0 1,1 0-1,-1 1 0,1-1 0,-1 0 1,1 1-1,-1-1 0,0 1 1,1 1-1,28 40-1690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25.8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58 832,'10'-15'288,"-7"7"-224,2 4 0,0 0-256,3 1 96,-4-2 256,-4-3-96,5 5 288,3 0-224,-3-2-192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26.3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7 992,'-5'-3'352,"1"3"-256,4-3 192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35.1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 81 1312,'-13'-6'1411,"12"-8"239,1 13-1610,1-1 1,-1 1-1,1 0 0,-1-1 1,1 1-1,0 0 0,-1-1 0,1 1 1,0 0-1,0 0 0,0 0 1,0 0-1,2-2 0,16-12 564,-16 13-707,33-18 28,-34 20 85,0-1 0,0 0-1,-1 0 1,1 1-1,0-1 1,0 1 0,0 0-1,0-1 1,0 1 0,-1 0-1,1 0 1,0 0 0,0 1-1,0-1 1,0 0 0,0 1-1,0-1 1,3 2-1,-1 0-142,-1 1 0,1-1 0,-1 1 0,6 5 0,-8-7 127,-1 0 1,1 0 0,0-1 0,-1 1 0,1 0 0,0 0 0,-1 0-1,0 0 1,1 0 0,-1 0 0,1 0 0,-1 0 0,0 0-1,0 0 1,0 0 0,1 1 0,-1-1 0,0 0 0,-1 0-1,1 0 1,0 0 0,0 0 0,0 0 0,0 0 0,-1 2 0,0-3 33,1 1 0,-1 0 0,1 0 0,-1-1 0,1 1 1,-1-1-1,0 1 0,1 0 0,-1-1 0,0 1 1,0-1-1,1 0 0,-1 1 0,0-1 0,0 1 0,1-1 1,-1 0-1,0 0 0,-2 1 0,-18 1 9,11-2-248,5 1 352,0-1 1,0 0-1,-1 0 0,1-1 0,0 1 1,-1-1-1,1 0 0,0-1 1,0 1-1,0-1 0,-7-3 1,21 2-815,12 6 903,5 1-102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36.8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64,'5'3'32,"3"2"-32,1 3 0,-1-5 32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37.7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5 138 1408,'-1'0'1,"1"0"1,0 0-1,0 0 1,0 0-1,0 0 1,0 0-1,0 0 0,0 0 1,0 0-1,-1 0 1,1 0-1,0 0 1,0 0-1,0 0 0,0 0 1,0 0-1,0 0 1,0 0-1,0 0 1,-1 0-1,1 0 0,0 0 1,0 1-1,0-1 1,0 0-1,0 0 1,0 0-1,0 0 0,0 0 1,0 0-1,0 0 1,0 0-1,0 0 1,0 0-1,-1 1 0,1-1 1,0 0-1,0 0 1,0 0-1,0 0 1,0 0-1,0 0 1,0 0-1,0 0 0,0 1 1,0-1-1,0 0 1,0 0-1,0 0 1,0 0-1,0 0 0,0 0 1,1 1-1,-3 12 84,5 29 2055,4-52-1626,5-17-578,-8 9 37,-1 0 1,0-1-1,0-32 155,-1 51-83,-1 0 0,1 0 0,0 0 0,0 0 0,-1 1 0,1-1 0,0 1 0,-1-1-1,1 1 1,0 0 0,2 1 0,-2-1-45,1-1 38,-1 1 1,1-1-1,0 0 1,-1 1 0,1-2-1,0 1 1,-1 0 0,1 0-1,0-1 1,-1 1 0,1-1-1,-1 0 1,3-1 0,37-19-431,-34 16 399,0 0 0,16-6 0,-11 7-4,18-5-353,-29 8 237,0 1 0,0 0-1,0-1 1,0 1 0,0 0 0,-1 0 0,1 0-1,0 1 1,0-1 0,0 0 0,0 1 0,3 1 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38.1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1 125 1664,'0'-1'42,"0"1"1,0-1-1,1 1 0,-1 0 1,0-1-1,0 1 0,1-1 1,-1 1-1,1-1 43,-1 1-43,0 0 0,1-1 1,-1 1-1,1 0 0,-1 0 1,0 0-1,1-1 0,-1 1 1,1 0-1,14-13 834,50-78-556,-65 91-302,1-1-45,-1 0 1,1 0 0,-1 0 0,0 1 0,1-1-1,0 0 1,-1 1 0,1-1 0,-1 0 0,1 1-1,0-1 1,-1 1 0,1-1 0,0 1-1,0-1 1,-1 1 0,1-1 0,0 1 0,0 0-1,0-1 1,-1 1 0,1 0 0,0 0 0,0 0-1,0 0 1,0 0 0,0 0 0,0 0 0,0 0-1,-1 0 1,2 0 0,0 1-27,17 3 159,-6-1-1066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39.0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 31 1472,'0'-1'21,"0"1"-1,0 0 1,-1-1-1,1 1 1,0-1 0,0 1-1,0-1 1,0 1 0,0-1-1,-1 1 1,1-1 0,0 1-1,0-1 1,0 1-1,0-1 1,0 1 0,1-1-1,-1 1 1,0-1 0,0 1-1,0 0 1,0-1 0,0 1-1,1-1 1,-1 1-1,0-1 1,0 1 0,1 0-1,-1-1 1,0 1 0,1-1-1,-1 1 1,0 0 0,1-1-1,-1 1 1,1 0-1,-1 0 1,1-1 0,0 1-18,-1-1 1,1 1 0,-1-1 0,1 1 0,0-1-1,-1 1 1,0-1 0,1 1 0,-1-1-1,1 0 1,-1 1 0,0-1 0,1 0-1,-1 1 1,0-1 0,1 0 0,-1 0-1,0 1 1,0-2 0,0 2 12,-1 0 45,-1 1 0,1-1 0,-1 1 0,1 0 0,-1-1 0,1 1 1,0 0-1,-1 0 0,1 0 0,-2 2 0,-17 20 1171,20-23-1224,-1 0 0,1 0-1,0 0 1,0 0 0,0 0 0,0 0 0,0 1-1,0-1 1,0 0 0,0 0 0,-1 0 0,1 0 0,0 1-1,0-1 1,0 0 0,0 0 0,0 0 0,0 0-1,0 1 1,0-1 0,0 0 0,0 0 0,0 0 0,0 0-1,0 1 1,0-1 0,0 0 0,0 0 0,0 0-1,1 0 1,-1 1 0,0-1 0,0 0 0,0 0 0,0 0-1,11 10 197,-2-4 316,-13 0 34,1-2-732,-27 26-99,29-16-550,1-8 465,0 2-625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40.0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56 20 1472,'-8'-3'544,"8"-2"-416,-5 2-32,2 3 96,-7-5 480,2 2-416,-1 3-224,6 3-64,-2-3-64,0 0 32,15 5-576,6-2-1312,1 5 1568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15.73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123 71 416,'-22'-49'5,"21"47"114,0 1-1,1 0 0,-1 0 0,0 0 0,1 0 1,-1-1-1,0 1 0,0 0 0,0 1 1,0-1-1,0 0 0,0 0 0,0 0 0,-1 1 1,1-1-1,0 0 0,0 1 0,-1-1 0,1 1 1,0-1-1,0 1 0,-1 0 0,-7-2 886,9 2-996,-1 0-1,1 0 1,0 0-1,-1-1 1,1 1-1,0 0 1,-1 0-1,1 0 1,-1 0-1,1 0 1,-1 0-1,1 0 1,0 0-1,-1 0 1,1 0-1,-1 0 1,1 0-1,0 0 1,-1 1-1,1-1 1,-1 0-1,1 0 1,0 0-1,-1 0 1,1 1-1,0-1 1,-1 0-1,1 0 1,0 1-1,-1-1 1,1 0-1,0 1 1,-1-1-1,1 0 1,0 1-1,0-1 1,0 0-1,-1 1 1,1-1-1,0 1 1,0-1-1,0 0 1,0 1-1,0-1 1,0 1-1,0-1 1,0 1-1,0-1 1,-1 4 10,1 0-1,0-1 1,0 1 0,0-1-1,0 1 1,2 6 0,1 13 738,5 25-857,-8-46-1,4 5 470,-4 1 272,-4 2-434,3-5-116,-1 0 1,1 0-1,-1 0 1,0 0-1,-1 0 0,1 0 1,-1 0-1,0-1 1,0 0-1,-1 1 0,-4 3 1,5-4-103,0-1 1,0 0 0,1 1 0,-1-1-1,1 1 1,0 0 0,0-1-1,0 1 1,0 0 0,1 0 0,0 1-1,0-1 1,0 0 0,0 0-1,0 0 1,1 9 0,-1-4 53,1 5 17,2-3-395,2 1-1061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40.4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 12 2912,'-13'-11'1056,"18"14"-800,-10 2 192,10 6-416,-5-3-864,0 0 448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41.1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53 20 1728,'-1'-1'28,"1"1"-1,-1 0 1,1 0 0,-1 0-1,1 0 1,-1 0-1,0 0 1,1 0 0,-1 0-1,1 0 1,-1 0 0,1 0-1,-1 0 1,1 0 0,-1 0-1,1 0 1,-1 1-1,1-1 1,0 0 0,-1 0-1,1 1 1,-1-1 0,1 0-1,-1 1 1,1-1 0,0 0-1,-1 1 1,1-1 0,0 0-1,-1 1 1,1-1-1,0 1 1,0-1 0,-1 1-1,1-1 1,0 1 0,0-1-1,0 1 1,-1 0 0,-5 8 205,3-5-134,2-2-78,-1 0 1,1-1-1,0 1 1,-1 0-1,1-1 1,-1 1-1,0-1 1,1 0-1,-1 0 1,0 1-1,-3 0 353,5-3-311,0 0 0,1 0 0,-1 0 0,1 0 0,-1 0 0,1 0 0,0 0 0,-1 0 0,1 0 0,0 0 0,0 1 0,-1-1 0,3-1 0,4-6 122,-2-1 28,-4 7-127,0 0 0,0 0 0,0 0-1,0 0 1,-1 0 0,1 0-1,0 0 1,-1 0 0,0-1 0,1 1-1,-1-4 1,-1 6-78,1 0 0,-1 0 1,0 0-1,0 0 0,1 1 0,-1-1 0,0 0 0,1 0 0,-1 1 1,0-1-1,1 0 0,-1 1 0,0-1 0,1 1 0,-1-1 0,1 1 1,-1-1-1,0 2 0,-4 4-211,3-4 88,1-1 0,-1 1 0,1-1 0,0 1 0,0 0 0,-1-1 0,1 1 0,1 0 1,-1 0-1,0 0 0,0 0 0,1 0 0,-1 0 0,1 0 0,-1 0 0,1 0 0,0 0 0,0 0 0,0 2 1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42.1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121 69 1408,'-2'0'98,"0"-1"0,0 1 0,0 0-1,0 0 1,-1 1 0,1-1 0,0 0 0,0 1 0,0-1 0,0 1 0,0 0-1,0-1 1,0 1 0,0 0 0,0 0 0,0 0 0,0 1 0,1-1-1,-1 0 1,0 1 0,-2 2 0,-8 6-118,-6 8 544,17-16-448,-1 0 1,1 0-1,-1 0 0,0 0 0,1-1 1,-1 1-1,0 0 0,0-1 0,0 1 1,0-1-1,0 0 0,-1 0 0,1 0 1,0 0-1,-4 1 0,5-2-79,1 0 0,-1-1-1,1 1 1,-1 0 0,1 0 0,-1-1 0,1 1-1,-1 0 1,1-1 0,-1 1 0,1 0-1,-1-1 1,1 1 0,0-1 0,-1 1 0,1-1-1,0 1 1,-1-1 0,1 1 0,0-1-1,0 1 1,-1-1 0,1 1 0,0-1-1,0 1 1,0-1 0,0 1 0,0-1 0,0 0-1,0 1 1,0-1 0,0 1 0,0-1-1,0 0 1,0 1 0,0-1 0,5-26-299,-5 25 291,2-4 28,-1 1 0,1 0 0,1 0 0,-1 0-1,1 0 1,0 1 0,0-1 0,4-4 0,2-2-54,0 2 1,11-11 0,-20 20 37,1 0 0,-1-1 0,0 1 0,0 0 1,1-1-1,-1 1 0,0 0 0,1 0 0,-1-1 0,0 1 0,1 0 0,-1 0 1,1 0-1,-1 0 0,0-1 0,1 1 0,-1 0 0,1 0 0,-1 0 0,0 0 1,1 0-1,0 0 0,-1 7 77,-9 13 42,5-13-224,-1-1 0,2 1 0,-1-1 0,1 1 0,-4 9 0,7-15 67,0-1-1,0 0 1,0 1 0,0-1-1,0 1 1,0-1 0,0 0-1,-1 1 1,1-1 0,0 0-1,0 1 1,0-1 0,-1 0-1,1 1 1,-3 1-299,3-2 299,0 0 0,-1 0-1,-5-7 234,2-14-2445,3 28 1854,-3 4-133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43.4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20 320,'0'-11'128,"0"6"-96,4 2 192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43.9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84 123 416,'0'0'597,"-4"9"17,-8 18-412,1-3-154,-13 44 0,21-56 199,2-6-77,0-1 0,0 1 0,-1-1 0,0 0 0,0 0 0,0 0-1,-1 0 1,-5 8 0,8-11-381,0-2 206,0 0-1,0 0 0,0 0 1,0 0-1,0 0 1,0 0-1,0 0 1,0 1-1,0-1 1,0 0-1,0 0 1,0 0-1,0 0 0,0 0 1,0 0-1,0 0 1,0 0-1,0 0 1,0 0-1,0 0 1,-1 0-1,1 0 1,0 1-1,0-1 1,0 0-1,0 0 0,0 0 1,0 0-1,0 0 1,0 0-1,0 0 1,0 0-1,0 0 1,-1 0-1,1 0 1,0 0 11,0 0 1,0 0 0,-1 0 0,1 0 0,0 0 0,0 0 0,-1 0-1,1 0 1,0 0 0,0 0 0,0 0 0,-1 0 0,1 0-1,0 0 1,0 0 0,-1 0 0,1 0 0,0 0 0,0-1 0,0 1-1,-1 0 1,1 0 0,0 0 0,0 0 0,0 0 0,-1-1 0,4-5 835,2-5-477,-4 1-435,1-1 1,0 1-1,0 0 1,1 0 0,8-17-1,-7 17 7,3-10 226,4-24 0,-6 24 23,11-30 0,-8 28-213,13-28-1418,-15 41 288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46.2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 23 320,'-3'4'25,"1"-1"-1,0 1 1,1-1 0,-1 1 0,1 0-1,-1 0 1,1-1 0,0 1-1,-1 7 1,1 38 124,1-34-220,0 19 759,1-37-636,0 0-1,0-1 0,1 1 1,-1 0-1,1 0 0,0-1 1,0 1-1,2-2 1,2-5-29,53-94 409,-45 85-384,-14 19-47,0 0 1,0 0 0,0 0-1,0 0 1,0 0 0,0 0-1,0 0 1,0 0 0,0 0-1,0 0 1,0 0 0,0 0-1,0 0 1,0 0 0,1 0-1,-1 0 1,0 0-1,0 0 1,0 0 0,0 0-1,0 0 1,0 0 0,0 0-1,0 0 1,0 0 0,0 0-1,0 0 1,0 0 0,0 0-1,0 0 1,0 0 0,0 0-1,0 0 1,0 0 0,0 0-1,0 0 1,0 0 0,1 0-1,-1 0 1,0 0 0,0 0-1,0 0 1,-7 11 236,1-1-178,1 1 0,0 0-1,-4 13 1,-8 20 490,12-34-298,1 0-1,-4 15 1,6-16-842,-1-1 0,0 0 0,-6 14 0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47.9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1 640,'3'6'1569,"-6"4"-1293,-4 6-342,1 0 0,1 1 0,-5 29 0,4-16 74,4-23 55,-2 8 121,1 0 0,1 0-1,0 1 1,1 21 0,11-50 621,-2-4-837,-1 0 0,-1 0 0,-1 0 0,0-1 0,-1 0 0,-1 0 0,1-36 0,-3 54 23,-1-1 0,0 0-1,0 1 1,0-1 0,0 0 0,0 0 0,0 1 0,0-1 0,0 0 0,0 1-1,-1-1 1,1 0 0,0 0 0,0 1 0,-1-1 0,1 0 0,0 1 0,-1-1-1,1 1 1,-1-1 0,1 0 0,0 1 0,-1-1 0,1 1 0,-1-1-1,0 1 1,1 0 0,-1-1 0,1 1 0,-1-1 0,0 1 0,1 0 0,-1 0-1,-1-1 1,1 1-9,0 0 0,-1 1 0,1-1 0,0 0 0,-1 0 0,1 1 0,0-1 0,0 1 0,0-1 0,0 1 0,0 0 0,-1-1 0,1 1 1,0 0-1,0 0 0,1 0 0,-1 0 0,-2 1 0,-14 24-1481,22-14 219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3:45.0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 66 576,'0'0'9,"-1"0"0,1 0-1,0 0 1,-1 0 0,1 0 0,-1 0 0,1 0 0,0 0 0,-1 0-1,1 0 1,0 1 0,-1-1 0,1 0 0,0 0 0,-1 0-1,1 0 1,0 1 0,-1-1 0,1 0 0,0 0 0,0 1-1,-1-1 1,1 0 0,0 0 0,0 1 0,0-1 0,-1 0-1,1 1 1,0-1 0,0 0 0,0 1 0,0-1 0,0 0-1,-1 1 1,-20 0 1751,20-1-1748,1 0 0,-1 0-1,0 0 1,1 0-1,-1 0 1,1 0 0,-1-1-1,0 1 1,1 0 0,-1 0-1,1 0 1,-1-1-1,1 1 1,-1 0 0,0-1-1,1 1 1,-1-1 0,1 1-1,0 0 1,-1-1-1,1 1 1,-1-1 0,1 1-1,0-1 1,-1 1 0,1-1-1,0 0 1,-1 0-1,-1-15 450,2 15-421,1-3-43,0 0 0,0 0 0,0 0 0,1 1 0,-1-1 0,1 0 0,0 1 0,0-1 0,0 1 0,6-6 118,-6 10-96,0 0 0,0 0 0,0 0 0,0 0 0,0 0 0,0 1 0,2 1 0,3 2 32,17 13-878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3:46.1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 1 320,'-10'3'160,"10"8"288,0-3-256,-3 0-224,-2 0 0,0-2 64,1-1 0,0-2-32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3:47.2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4 480,'-5'-4'1824,"10"4"-2208,3 4 384,4-4-992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20.1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82 27 1248,'-33'-12'3953,"25"10"-3598,-7-3 889,12 4-1267,0-1 0,0 1 0,1 0 0,-1 0 1,0 1-1,-6-2 0,25 3 101,-1 1 0,0 0 0,21 7 0,28 4 282,-48-12-261,0 2 1,16 4-1,-1-2-4,-26-5-47,0 0-1,0 1 0,0 0 0,9 3 0,-11-2 117,0-1 0,-1 0-1,1 0 1,0 0 0,0 0-1,0 0 1,0-1 0,0 1 0,4-1-1,-2 2-321,0 1 0,-1-1 0,0 1 0,0 0-1,6 4 1,5 4 222,-10-4 320,1 3 411,-6-10-783,1 1 1,-1 0-1,0-1 1,0 1-1,0 0 1,1-1 0,-1 1-1,0 0 1,0-1-1,0 1 1,0 0-1,0-1 1,0 1-1,0 0 1,0 0-1,0-1 1,-1 1 0,1 0-1,0-1 1,0 1-1,-1 0 1,1-1-1,0 1 1,-1-1-1,1 1 1,0 0 0,-1-1-1,1 1 1,-1-1-1,1 1 1,-1-1-1,1 1 1,-1-1-1,0 0 1,1 1-1,-1-1 1,1 0 0,-2 1-1,-5 6 395,6-6-434,1-1 0,0 0 0,0 1 0,-1-1 0,1 1 0,0-1 0,-1 0 0,1 1 0,-1-1 0,1 0 0,0 0 1,-1 1-1,1-1 0,-1 0 0,1 0 0,-1 0 0,1 1 0,-1-1 0,1 0 0,-1 0 0,1 0 0,-1 0 0,1 0 0,-1 0 1,1 0-1,-1 0 0,1 0 0,0 0 0,-1 0 0,1 0 0,-1-1 0,1 1 0,-2 0 0,1-1 13,0 1 0,1 0 0,-1-1 0,0 1 0,0-1 0,0 1 0,0-1 0,0 0 0,1 1 0,-1-1 0,0 0 0,1 0 0,-1 1 0,0-2 0,-2-1 230,1 1-1,0 0 1,0 0 0,-1 0-1,0 0 1,1 0-1,-1 0 1,0 1-1,0-1 1,0 1-1,-5-2 1,7 3-229,1 0 0,-1 0 1,1 0-1,-1 0 0,1 0 0,-1 0 1,1 0-1,-1-1 0,1 1 0,-1 0 0,1 0 1,0 0-1,-1-1 0,1 1 0,-1 0 1,1 0-1,0-1 0,-1 1 0,1 0 0,-1-1 1,1 1-1,0 0 0,0-1 0,-1 1 1,1-1-1,0 1 0,-1-1 0,1 0-16,0 1 0,0 0-1,1-1 1,-1 1 0,0 0 0,0-1-1,0 1 1,0 0 0,0 0 0,0-1-1,0 1 1,1 0 0,-1-1 0,0 1-1,0 0 1,1 0 0,-1-1 0,0 1-1,0 0 1,1 0 0,-1-1-1,0 1 1,0 0 0,1 0 0,-1 0-1,0 0 1,1 0 0,-1-1 0,0 1-1,1 0 1,-1 0 0,0 0 0,1 0-1,-1 0 1,0 0 0,1 0 0,-1 0-1,0 0 1,1 0 0,-1 0 0,0 0-1,1 1 1,2-2-188,0 1 0,0 0 0,0 1 0,-1-1 0,1 0 0,0 1 0,0-1 0,0 1 0,-1 0 0,1 0 0,0 0 0,-1 0 0,1 1 1,-1-1-1,1 1 0,-1-1 0,0 1 0,0 0 0,1 0 0,-1 0 0,2 3 0,5 22-2871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27.6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8 320,'-4'-3'160,"4"-2"-128,7 5-32,3 5 256,-2 3-128,2-1-96,-7 5-64,2-1 224,-1 5-96,1-1-384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29.3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94 180 736,'-2'21'262,"2"-17"-183,0-1 0,-1 1 0,1 0 0,-1-1 1,0 1-1,-2 5 0,0-1 55,2-6-42,1-1 0,-1 1 0,0-1 0,1 0-1,-1 1 1,0-1 0,0 0 0,0 0 0,0 1-1,0-1 1,0 0 0,-2 2 0,3-14 617,2 1-727,0 1 0,1-1-1,0 1 1,1 0 0,0 1 0,7-13-1,-11 21 13,1-1-1,-1 1 1,1 0-1,-1-1 1,1 1-1,-1 0 1,1-1-1,-1 1 0,1 0 1,-1 0-1,1-1 1,0 1-1,-1 0 1,1 0-1,-1 0 1,1 0-1,0 0 1,-1 0-1,1 0 1,-1 0-1,1 0 1,0 0-1,-1 0 1,2 1-1,17 5 28,-5-1 63,-11-4 4,0-1 0,0 0 0,0 0 0,0 0 1,0 0-1,0 0 0,4-2 0,-6 2-86,0 0 1,0 0-1,0-1 0,0 1 0,-1 0 0,1-1 0,0 1 0,0 0 0,0-1 0,-1 1 0,1-1 0,0 1 0,-1-1 0,1 0 0,0 1 1,-1-1-1,1 0 0,-1 1 0,1-1 0,-1 0 0,1 1 0,-1-1 0,0 0 0,1 0 0,-1 0 0,0 0 0,1 1 0,-1-1 0,0-2 1,0-6 139,-1-1 1,1 1 0,-2 0 0,1-1 0,-1 1-1,-1 0 1,0 0 0,-6-13 0,9 22-146,0-1 0,-1 0 0,1 0 0,-1 0 1,1 1-1,-1-1 0,1 0 0,-1 1 0,1-1 0,-1 0 0,1 1 0,-1-1 1,0 1-1,0-1 0,1 1 0,-1-1 0,0 1 0,0-1 0,-1 1 1,2 0-28,-1 0 0,0 0 0,1 0 1,-1 0-1,1 0 0,-1 0 1,0 0-1,1 0 0,-1 1 0,1-1 1,-1 0-1,0 0 0,1 1 1,-1-1-1,1 0 0,-1 1 0,1-1 1,-1 1-1,1-1 0,-1 2 1,-1 0 27,1 0 1,0 0 0,-1 0-1,1 0 1,0 0 0,0 1-1,0-1 1,0 0 0,1 1-1,-1-1 1,1 1 0,-1 3-1,1-3 16,0 0-28,0-1 1,0 1 0,0 0-1,0 0 1,0 0 0,1-1-1,-1 1 1,1 0 0,0 0-1,-1-1 1,1 1 0,1-1-1,-1 1 1,0-1 0,1 1-1,1 2 1,-2-5 16,-1 1 1,1-1-1,-1 1 1,1-1-1,-1 0 1,1 1-1,-1-1 0,1 0 1,-1 0-1,1 1 1,0-1-1,-1 0 1,1 0-1,-1 0 1,1 0-1,0 0 1,-1 0-1,1 1 0,0-2 1,-1 1-1,1 0 1,-1 0-1,1 0 1,0 0-1,1-1 19,0 0-1,-1 1 0,1-1 1,-1 0-1,1 0 0,-1 0 1,1 0-1,1-2 1,2-3 53,0 1 1,0-1 0,4-7-1,-4 6-58,-1 1 1,-1-1-1,1 1 0,-1-1 0,0 0 1,0 0-1,-1-1 0,0 1 0,0 0 0,-1-1 1,0 1-1,0-12 0,-1 19-17,0 0 0,0 0 0,0 0 0,0 0 0,0 0-1,0 0 1,0 0 0,0-1 0,0 1 0,0 0 0,0 0 0,0 0 0,0 0 0,0 0-1,0 0 1,0 0 0,0 0 0,0 0 0,0 0 0,0 0 0,0 0 0,0 0 0,0 0-1,0 0 1,0 0 0,0-1 0,0 1 0,0 0 0,0 0 0,0 0 0,0 0 0,0 0-1,0 0 1,0 0 0,0 0 0,0 0 0,0 0 0,0 0 0,0 0 0,0 0 0,0 0-1,0 0 1,0 0 0,-1 0 0,1 0 0,0 0 0,0 0 0,0 0 0,0 0 0,0 0-1,0 0 1,0 0 0,0 0 0,0 0 0,0 0 0,0 0 0,0 0 0,0 0-1,0 0 1,0 0 0,0 0 0,-1 0 0,1 0 0,0 0 0,0 0 0,0 0 0,0 0-1,0 0 1,-4 5-63,-3 8-84,6-7 84,0-4 32,1 1 0,-1-1 1,0 1-1,0-1 0,0 0 1,0 1-1,0-1 0,0 0 1,0 0-1,-1 0 0,1 0 1,-1 0-1,0 0 1,-2 2-1,-4 2 93,-11 6 148,19-12-207,0 0-1,0 0 1,-1 1 0,1-1-1,0 0 1,-1 0 0,1 0-1,0 0 1,-1 1 0,1-1-1,0 0 1,-1 0 0,1 0-1,-1 0 1,1 0 0,0 0-1,-1 0 1,1 0 0,0 0-1,-1 0 1,1 0 0,0 0-1,-1 0 1,1 0 0,-1-1-1,1 1 1,0 0 0,-1 0-1,1 0 1,0 0 0,-1-1-1,1 1 1,0 0 0,0 0-1,-1-1 1,1 1 0,0 0-1,0 0 1,-1-1 0,1 0-5,0 1 0,0-1 1,0 0-1,0 1 1,-1-1-1,1 1 1,0-1-1,-1 1 0,1-1 1,0 1-1,-1-1 1,1 1-1,0-1 1,-1 1-1,1-1 0,-1 1 1,1-1-1,-1 1 1,1 0-1,-1-1 1,1 1-1,-1 0 0,1-1 1,-1 1-1,1 0 1,-1 0-1,0 0 1,1 0-1,-1-1 0,0 1 1,1 0-1,-1 0 1,1 0-1,-1 0 1,0 0-1,1 0 0,-1 1 1,1-1-1,-1 0 1,0 0-1,1 0 1,-1 1-1,1-1 0,-1 0 1,1 0-1,-1 1 1,1-1-1,-1 0 1,1 1-1,-1 0 1,-42 45-122,40-42 66,0 0 1,1 0 0,0 1-1,-4 8 1,0-1-121,5-9 168,0-1 1,1 1-1,-1 0 0,0 0 0,1 0 1,0 0-1,-1 0 0,2 5 1,-1-2 1,0-6 7,0 0 0,0 0 0,0 1 0,0-1 1,0 0-1,0 0 0,0 1 0,0-1 0,0 0 0,0 1 0,0-1 0,-1 0 1,1 0-1,0 1 0,0-1 0,0 0 0,0 0 0,0 0 0,0 1 1,-1-1-1,1 0 0,0 0 0,0 0 0,0 1 0,-1-1 0,1 0 0,0 0 1,0 0-1,-1 0 0,1 0 0,0 1 0,0-1 0,-1 0 0,1 0 1,0 0-1,0 0 0,-1 0 0,1 0 0,0 0 0,0 0 0,-1 0 0,1 0 1,0 0-1,0 0 0,-1 0 0,1 0 0,0 0 0,0-1 0,-1 1 1,1 0-1,0 0 0,0 0 0,-1 0 0,1 0 0,0-1 0,-12-6 174,-22-24 290,33 30-444,1 1-7,0-1 0,0 0 0,-1 1 0,1-1-1,0 0 1,-1 1 0,1-1 0,-1 1 0,1-1-1,-1 0 1,1 1 0,-1-1 0,1 1 0,-1 0-1,1-1 1,-1 1 0,0-1 0,1 1 0,-1 0-1,0-1 1,1 1 0,-2 0 0,10 16-296,18 41 577,-24-55-327,0 0 1,0-1-1,0 1 1,0 0 0,1-1-1,-1 0 1,0 1 0,1-1-1,-1 0 1,1 0 0,-1-1-1,1 1 1,-1 0 0,5 0-1,8-1 260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29.9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 24 1568,'-8'-5'378,"7"4"-285,0 0 1,-1 0-1,1 0 0,0 0 0,-1 0 0,1 0 0,-1 1 1,1-1-1,-1 0 0,0 1 0,1-1 0,-4 0 0,-5-2-339,22 4-1079,-5-1 1114,0 1 0,0-1 0,0 0 0,0-1 0,7 0 0,0-3 83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30.3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108 4 1472,'-5'0'183,"-18"-4"377,22 4-512,-1 0 0,1 0 1,0 0-1,-1 0 0,1 0 0,0 1 1,0-1-1,-1 0 0,1 0 0,0 1 1,0-1-1,-1 1 0,1-1 0,-2 2 1,-7 8 31,6-6-86,0 0-1,0-1 1,-1 1 0,1-1 0,-11 6-1,10-7 190,4-2-174,1 0 1,0 0-1,0 0 1,-1 0-1,1 0 1,0 0-1,0 0 1,-1 0-1,1 0 1,0 0-1,0 0 0,-1 0 1,1 0-1,0 1 1,0-1-1,-1 0 1,1 0-1,0 0 1,0 0-1,0 0 1,-1 1-1,1-1 1,0 0-1,0 0 1,0 0-1,0 1 1,-1-1-1,1 0 1,0 0-1,0 1 1,0-1-1,0 0 1,0 0-1,0 1 1,0-1-1,0 0 1,0 0-1,0 1 0,0-1 1,0 0-1,0 0 1,0 1-1,0-1 1,0 0-1,0 0 1,0 1-1,0-1 1,0 0-1,0 0 1,0 1-1,0-1 1,1 0-1,-1 0 1,0 0-1,0 1 1,0-1-1,0 0 1,1 0-1,-1 0 1,0 1-1,0-1 1,0 0-1,1 0 1,6 10-260,-4-5 234,0-1-1,1 1 1,-2 1 0,5 9 0,7 9 85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2:32.7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13 480,'0'0'2,"0"0"1,0 0-1,0-1 1,0 1-1,0 0 1,0 0-1,0 0 1,0 0-1,0 0 1,0 0-1,0 0 1,0-1-1,0 1 1,0 0-1,0 0 1,0 0-1,0 0 1,0 0-1,0 0 1,0-1-1,0 1 1,0 0-1,0 0 1,0 0-1,0 0 1,0 0-1,0 0 1,0 0-1,0 0 1,0-1-1,1 1 1,-1 0-1,0 0 1,0 0-1,0 0 1,0 0-1,0 0 1,0 0-1,0 0 1,0 0-1,1 0 1,-1 0-1,0 0 1,0 0-1,0-1 1,0 1-1,0 0 1,0 0-1,0 0 1,1 0-1,-1 0 1,0 0-1,0 0 1,0 0-1,0 0 1,0 0-1,0 1 1,1-1-1,-1 0 1,0 0-1,15-2 243,0 0-258,-15 2 41,1 0 0,-1 0-1,1 0 1,-1 0 0,1 0 0,-1 0 0,1 0-1,-1 0 1,1 0 0,-1 0 0,1 0 0,-1 0-1,1 0 1,-1 0 0,0 1 0,1-1 0,-1 0-1,1 0 1,-1 0 0,1 1 0,-1-1 0,0 0-1,1 1 1,-1-1 0,0 0 0,1 1 0,-1-1-1,0 0 1,1 1 0,-1-1 0,0 1 0,0-1-1,1 0 1,-1 1 0,0-1 0,0 1 0,0-1-1,0 1 1,0-1 0,0 1 0,0-1 0,0 1-1,0-1 1,0 1 0,0-1 0,0 1 0,0 0-87,1 0 45,4 14 1927,-3-15-1856,-1 0 0,0 0 0,0 0-1,0 0 1,1 0 0,-1-1 0,0 1 0,0 0 0,0-1 0,0 1 0,0-1 0,0 1 0,0-1 0,0 0 0,0 1 0,0-1 0,0 0 0,0 0 0,0 0 0,0 0 0,-1 0 0,1 1 0,0-1 0,0 0 0,-1-1 0,1 1 0,-1 0 0,1 0 0,-1 0 0,0 0 0,1 0 0,-1 0 0,0-1 0,0 0 0,-2 1 74,0-1 0,-1 1 0,1 0 0,0 0 0,-1 0 0,1 1 0,-1-1 0,-5 0 0,6 1-123,-1 0 0,1 1 0,-1-1 0,1 1 1,-1-1-1,1 1 0,0 0 0,-1 0 0,1 0 1,0 0-1,-1 1 0,1-1 0,0 1 0,-3 2 0,5-4-19,-1 1-1,1-1 0,-1 0 0,1 0 1,-1 1-1,1-1 0,0 1 0,-1-1 0,1 0 1,0 1-1,-1-1 0,1 1 0,0-1 1,0 1-1,-1-1 0,1 1 0,0-1 0,0 1 1,0-1-1,0 1 0,0-1 0,-1 1 0,1-1 1,0 1-1,0-1 0,0 1 0,1-1 1,-1 1-1,0-1 0,0 1 0,0-1 0,0 1 1,0 0-1,1-1 0,-1 0 0,0 1 1,0-1-1,1 1 0,-1-1 0,0 1 0,1-1 1,-1 0-1,1 1 0,1 1 28,0 0 0,0 0 1,0 0-1,0-1 0,0 1 0,4 1 0,-5-2 16,1 0-27,9 6 417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3:39.3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 1 640,'-2'0'260,"7"0"-205,-3 0-45,1 17 204,-3-16-166,0 0 0,-1 0 0,1 0 0,0 0 0,0 0 0,-1-1 0,1 1 0,-1 0 0,1 0 0,-7 7 949,6-8-959,1 1-1,0-1 1,0 0-1,-1 1 1,1-1-1,0 0 1,-1 1-1,1-1 1,0 0-1,-1 0 1,1 0-1,-1 1 1,1-1-1,0 0 1,-1 0 0,1 0-1,-1 0 1,1 0-1,-1 0 1,1 0-1,0 0 1,-1 0-1,1 0 1,-1 0-1,0 0 1,-16 5 207,8-4-30,-2-1 860,11-1-1063,0 1-1,0 0 0,0-1 0,0 1 0,-1 0 1,1-1-1,0 1 0,0-1 0,0 1 0,0-1 1,0 1-1,0 0 0,0-1 0,0 1 0,0-1 1,0 1-1,0-1 0,1 1 0,-1 0 0,0-1 1,0 1-1,0 0 0,0-1 0,1 1 0,-1-1 1,0 1-1,0 0 0,1-1 0,-1 1 0,1-1 1,0 0-11,2-2 62,14-5-133,-15 7 75,0-1 0,0 0 0,0 0 0,0 0-1,0 0 1,2-2 0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3:40.6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42 576,'5'-2'2209,"-6"-6"-1815,-7-23 246,14 36-1006,-3 0 401,1-1 0,-1 0-1,1 1 1,-1 0 0,-1 0-1,1 0 1,-1 0 0,2 6-1,-3-9-175,-1-1 45,0 0 1,1 0-1,-1 0 0,1 0 0,-1 0 0,1 0 0,-1 0 0,1 0 1,-1 0-1,1 0 0,0 0 0,0 0 0,-1 0 0,1 0 0,1 0 1,12 3-1036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3:42.3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 23 832,'5'-11'949,"-5"10"-950,0 1 0,0 0 0,0-1 0,0 1 0,0-1 0,0 1 0,0-1 0,0 1 0,0 0 0,0-1-1,0 1 1,0-1 0,-1 1 0,1 0 0,0-1 0,0 1 0,0-1 0,-1 1 0,1 0 0,0-1 0,-1 1 0,1 0 0,0 0-1,-1-1 1,1 1 0,0 0 0,-1-1 0,-12 1 32,4 0 144,9 0-166,-1 0 0,0 0 0,1 1 0,-1-1-1,0 0 1,1 0 0,-1 1 0,0-1 0,1 0 0,-1 1-1,1-1 1,-1 1 0,0-1 0,1 1 0,-1-1 0,1 1-1,0-1 1,-1 1 0,1-1 0,-1 1 0,1 0 0,0-1-1,0 1 1,-1 0 0,1-1 0,0 1 0,0 0-1,0-1 1,-1 1 0,1 0 0,0-1 0,0 1 0,0 1-1,1 30-317,-1-21 500,0 4-181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3:59.5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46 9 832,'18'26'3693,"-18"-26"-3621,-5-2 196,0 0 0,1-1-1,-1 0 1,-6-6 0,7 6 12,3 2-300,0 0 1,-1 0-1,1 0 0,0 0 1,0 0-1,-1 0 1,1 0-1,0 0 0,-1 1 1,1-1-1,-1 1 1,1-1-1,-1 1 0,1-1 1,-1 1-1,-2 0 0,3 0 111,-2 0 80,7 0-194,0 1 0,0 0-1,0 0 1,0 0 0,0 0 0,-1 1 0,7 2 0,-6-1-194,1-1 0,0 0-1,0 0 1,0-1 0,6 2 0,21 1-3047,-7 3 2384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4:00.3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0 320,'0'0'4,"0"0"0,0 0 1,0 0-1,-1 0 0,1 0 0,0 0 1,0 0-1,0 0 0,0 0 0,0 0 0,0 0 1,0 1-1,-1-1 0,1 0 0,0 0 1,0 0-1,0 0 0,0 0 0,0 0 1,0 0-1,0 0 0,0 0 0,-1 0 0,1 0 1,0 1-1,0-1 0,0 0 0,0 0 1,0 0-1,0 0 0,0 0 0,0 0 0,0 1 1,0-1-1,0 0 0,0 0 0,0 0 1,0 0-1,0 0 0,0 0 0,0 1 0,0-1 1,0 0-1,0 0 0,0 0 0,0 0 1,0 0-1,0 0 0,0 1 0,-1 15 296,0 23 391,1-34-544,0 64 1187,0-70-1366,0 0 0,1 1 1,-1-1-1,0 0 0,0 0 1,0 1-1,0-1 0,1 0 1,-1 0-1,0 1 0,1-1 1,-1 0-1,1 1 1,0-2-1,13-21-1616,-7 17 1184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8:15.3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354 0 640,'-18'12'2165,"17"-10"-2103,-1 0 0,0 0 0,0 0-1,0 0 1,0 0 0,0 0 0,0-1 0,-1 1-1,1-1 1,0 0 0,-1 1 0,-3 0-1,-37 10 284,18-6-154,-1 2-186,1 0-24,-27 11 1,35-13 243,15-5-178,-1-1 1,0 1-1,1 0 0,-1 1 0,0-1 1,1 0-1,0 1 0,-4 2 1,4-3 44,-2 3-124,-1 0-1,1 0 1,0 0 0,0 0 0,0 1 0,0-1-1,-3 8 1,-28 53 347,33-63-267,1 1 0,0-1 0,0 1 0,0-1 0,1 1 0,-1 0 0,1-1 0,-1 4 0,0-5-107,-2 2 11,2 8-224,1-8 598,-1 50 214,-2-52-523,2 12 145,1 10-727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22.2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1 160,'0'3'64,"4"-6"-64,-4 6 0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4:01.1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127 11 1152,'-4'2'95,"0"-1"0,0 1 1,1 0-1,-1 0 0,1 0 0,-5 4 1,7-5 15,-1 0 0,1-1 1,-1 1-1,1-1 0,-1 0 1,1 1-1,-1-1 1,1 0-1,-1 0 0,1 0 1,0 0-1,-1 0 0,-2-1 1,-8 1 265,9 0-300,1 1 0,0-1 0,0 0 0,0 0 0,-1 0 0,1 0 1,0-1-1,0 1 0,-2-1 0,-16-2 554,16 3-532,4 1-83,-1-1 0,1 0 1,-1 0-1,1 0 1,0 0-1,-1 0 1,1 0-1,-1 0 0,1 0 1,-1 0-1,1 0 1,-1 0-1,1 0 1,0 0-1,-1 0 0,1 0 1,-1 0-1,1-1 1,-1 1-1,1 0 0,0 0 1,-1 0-1,1-1 1,-1 1-1,1 0 1,0 0-1,-1-1 0,1 1 1,0 0-1,0-1 1,-1 0-1,1 0-75,4 1 35,-1 0-1,1 0 0,0-1 1,0 0-1,-1 0 0,1 0 1,0 0-1,4-3 0,10-2 39,-13 5-195,0-1 0,0 1 0,0 0-1,0 1 1,0-1 0,0 1-1,0 0 1,0 0 0,10 2-1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4:01.8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112 58 896,'-4'-3'112,"4"2"-98,-1 1-1,1 0 1,-1-1-1,1 1 1,-1-1-1,1 1 0,-1 0 1,1-1-1,-1 1 1,1 0-1,-1 0 1,0 0-1,1-1 0,-1 1 1,1 0-1,-1 0 1,0 0-1,1 0 1,-1 0-1,0 0 0,1 0 1,-2 0-1,1 0 50,0-1 0,0 1 0,0-1 0,0 1-1,0-1 1,0 1 0,0-1 0,0 0 0,0 0-1,0 1 1,1-1 0,-1 0 0,0 0 0,0 0-1,1 0 1,-1 0 0,0 0 0,1 0 0,-1-2 0,0 1 32,0 1-1,0-1 1,-1 0 0,1 0 0,-1 0 0,1 1 0,-4-3 0,-1-2 24,5 6-119,1-1 0,-1 0 0,0 1 1,0-1-1,1 1 0,-1-1 0,0 1 1,0-1-1,0 1 0,1 0 0,-1-1 1,0 1-1,0 0 0,0 0 0,0-1 1,-1 1-1,-32-3 1339,34 3-1335,-1 0 0,1 0 0,0 0 0,-1 0 1,1 0-1,0 0 0,0 0 0,-1 0 0,1 0 1,0 0-1,0 0 0,-1 0 0,1 0 0,0 0 0,0 0 1,-1 1-1,1-1 0,0 0 0,0 0 0,-1 0 1,1 0-1,0 1 0,0-1 0,0 0 0,-1 0 1,1 0-1,0 1 0,0-1 0,0 0 0,0 0 1,0 1-1,-1-1 0,1 0 0,0 0 0,0 1 1,0-1-1,0 0 0,0 1 0,5 13 252,-3-10-532,1 1 0,0-1 0,1 0 0,4 5 1,3-2-776,8-3-485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4:02.4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86 0 576,'-12'19'192,"2"-8"-128,-3 9-32,9-8 256,0-1-160,-5 4-32,1 1-64,-2-5 32,2 5-32,0 0-800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4:22.4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195 4 992,'-3'3'348,"6"-9"195,-21 6-95,9 1-245,-1 1 0,1 0 0,-1 0 0,1 1 0,0 1 1,0-1-1,-15 10 0,1-2 161,13-6-428,1 0 0,-15 12 0,21-15 225,2-1-99,0 0 1,0 0 0,0 0 0,0-1 0,0 1 0,0 0 0,0-1 0,0 1 0,0-1-1,0 1 1,0-1 0,-1 0 0,1 1 0,-2-1 155,3 17-453,0-13 265,1 0-1,0 0 1,0 0 0,0-1 0,0 1 0,1 0-1,-1 0 1,1-1 0,0 1 0,0-1 0,5 6-1,2 5 126,-9-13-142,1 0 1,0-1 0,-1 1-1,1 0 1,0-1-1,0 1 1,-1-1-1,1 1 1,0-1 0,0 1-1,0-1 1,-1 0-1,1 0 1,0 1-1,0-1 1,0 0 0,0 0-1,0 0 1,0 0-1,0 0 1,-1 0-1,1 0 1,0 0 0,0 0-1,0 0 1,0 0-1,0-1 1,0 1 0,0 0-1,-1-1 1,1 1-1,1-2 1,0 2 183,12-12-576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4:23.7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230 1 992,'-1'0'24,"0"0"7,0-1 0,-1 1 0,1 0 0,0 0 0,-1 1 0,1-1 0,-1 0 0,1 0 0,0 1 0,-1-1 0,1 0 0,0 1 0,0 0 0,-1-1 0,1 1 0,0 0 0,0-1 0,-2 2 0,2-1-1,1 0 0,-1-1 1,0 1-1,0-1 0,0 0 0,0 1 0,0-1 0,0 0 0,0 1 0,0-1 0,0 0 0,0 0 0,-2 0 0,-7 2-131,4 0 269,1 0 1,-1-1-1,0 0 0,-11 1 0,-12 3 799,24-3-929,0 0 0,1 0 0,-1 1 0,1 0 0,-1-1 0,1 1 0,-7 7 0,-6 4 357,16-12-351,0 0 0,1 0 0,-1 0 0,0 0 0,1 0 0,-1 0 0,1 3 0,0-4-69,0-1 33,0 0 0,0 1 0,0-1 0,0 0 0,0 0 0,0 1 1,0-1-1,0 0 0,0 0 0,0 1 0,0-1 0,0 0 0,0 0 0,-3 4 469,2-4-451,0 0 0,1 0-1,-1 1 1,1-1 0,-1 0-1,1 0 1,-1 0 0,1 1-1,-1-1 1,1 0 0,-1 0-1,1 1 1,-1-1 0,1 0 0,-1 1-1,1-1 1,0 1 0,-1-1-1,1 0 1,-1 1 0,1-1-1,0 1 1,0-1 0,-1 1-1,1 0 1,-5 17 146,3-10-95,-1 0-41,-2 13 67,5-20-98,-1-1 0,1 0 0,0 0 0,0 1 0,0-1 0,0 0 0,0 1 0,0-1 0,0 0 0,0 0 0,-1 1-1,1-1 1,0 0 0,0 1 0,0-1 0,-1 0 0,1 0 0,0 0 0,0 1 0,0-1 0,-1 0 0,1 0 0,0 0 0,-1 0 0,1 1 0,0-1 0,-1 0 0,1 0 26,-1 0 1,1 0 0,-1 1-1,1-1 1,0 0-1,-1 0 1,1 1 0,0-1-1,-1 0 1,1 0 0,0 1-1,-1-1 1,1 0 0,0 1-1,-1-1 1,1 1-1,0-1 1,0 0 0,0 1-1,-1-1 1,1 1 0,0-1-1,0 0 1,0 1 0,0-1-1,0 1 1,0-1-1,0 1 1,19 3-459,-14-1 7,0 0-1,0 0 0,0 0 0,0 1 1,-1 0-1,0 0 0,1 0 0,-1 0 1,5 8-1,0-2-310,7 9-501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4:27.7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208 14 992,'0'0'16,"0"0"1,0 0-1,0 0 1,-1 0-1,1 0 1,0 0-1,0 0 0,0 0 1,0 0-1,0 0 1,-1 0-1,1 0 0,0 0 1,0 0-1,0 0 1,0 0-1,-1 0 1,1 0-1,-2 1 247,2-1-247,0 0 1,0 1-1,0-1 0,0 0 1,0 0-1,0 0 1,0 0-1,-1 1 1,1-1-1,0 0 0,0 0 1,0 0-1,0 0 1,0 0-1,0 1 1,0-1-1,0 0 0,0 0 1,0 0-1,0 0 1,1 1-1,-1-1 0,0 0 1,0 0-1,0 0 1,0 9 32,-8 86 575,8-88-504,-1 0 0,0 0 0,-1 0 0,-4 11 1,-1 9 110,-2 14-85,-22 96 413,24-111-367,-2 0-1,-1 0 1,-14 26 0,17-38-118,0 0 1,-5 15 0,11-24-15,-1-1 0,1 1 1,0 0-1,0 0 0,1-1 0,-1 1 0,1 0 0,0 0 0,0 0 0,2 7 0,6 9-236,-8-20 261,-4 4 91,0 3 61,3-6-276,0 0 0,0 0 0,-1 0 0,1 0 0,0 0 0,-1 0 0,1-1 0,-1 1 0,1 0 0,-4 2 0,0 3 530,4-7-496,1 1 0,0-1 0,0 1 0,-1-1 0,1 1 0,0-1 0,-1 1 0,1-1 0,0 0 0,-1 1 0,1-1 0,0 1 0,-1-1 0,1 0 0,-1 1 0,0-1-1,-4 3-119,3-3 133,0 1-1,1 0 0,-1 0 0,0 0 0,1 0 0,-1 0 1,0 0-1,1 1 0,-6 3 436,12-14-250,39-65 314,-39 65-565,1 0 0,12-16 0,4-3-3,-10 12 43,18-20-1,10-13 136,-27 33-93,8-14-112,4-8-116,-21 33 234,0 0-1,-1 0 1,1 0-1,-1-1 0,0 0 1,0 1-1,-1-1 1,0 0-1,0 0 1,0-1-1,-1 1 1,0 0-1,1-8 0,0-15-271,-1 23 223,0-1 0,0 1 0,-1 0 0,0-1-1,-1-9 1,-20-139-290,15 108 655,4 44-399,1 18-843,-3 32 942,-1 6 164,-13 347-535,-3-193 1002,19-186-588,0 1-152,1 39 0,1-28-199,-1-26 288,0-1-1,1 1 1,0 0-1,1-1 1,-1 1-1,1 0 1,1-1-1,1 8 1,-1-9-8,-1 0 0,1 0 1,-2 1-1,1-1 0,0 1 1,-1 8-1,1 13-760,1-4 300,-3 45 0,0-27-1537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4:29.5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432 42 576,'0'-1'10,"-1"1"-1,1 0 1,-1 0 0,1-1-1,0 1 1,-1 0 0,1-1-1,0 1 1,-1-1-1,1 1 1,0 0 0,-1-1-1,1 1 1,0-1 0,0 1-1,0-1 1,-1 1 0,1-1-1,0 1 1,0-1 0,-3-4 75,0-15 416,2 13-46,-2 6-133,-2 12-192,4-10-86,1 0-1,0 1 1,-1-1-1,1 0 1,-1 0 0,1 0-1,-1 1 1,0-1-1,1 0 1,-1 0 0,0 0-1,0 0 1,0 0 0,0 0-1,1-1 1,-1 1-1,-1 0 1,1 0 0,0-1-1,0 1 1,0 0 0,0-1-1,0 1 1,-1-1-1,1 0 1,0 1 0,-3-1-1,1 1 74,0-1-1,0 1 0,0 0 1,0 0-1,0 0 1,1 0-1,-1 0 0,0 0 1,0 1-1,1 0 0,-4 2 1,2-1-17,1-1-1,-1 0 1,1 0 0,-1 0-1,-7 2 1,-5 1 356,-31 12 0,33-9-396,12-6-6,0-1 0,0 0 1,0 0-1,-1 0 0,1 0 0,0 0 1,-1 0-1,1-1 0,0 1 1,-1-1-1,1 1 0,-1-1 1,1 0-1,-4 0 0,5 0-53,0 0-1,1-1 0,-1 1 0,0 0 0,0 0 1,1-1-1,-1 1 0,0-1 0,1 1 0,-1-1 0,0 1 1,1-1-1,-1 1 0,1-1 0,-1 1 0,1-1 1,-1 0-1,0 0 34,0 0 1,1 0-1,-1 0 0,0 1 1,1-1-1,-1 0 0,0 1 1,0-1-1,0 0 0,0 1 1,0-1-1,0 1 0,0-1 1,0 1-1,0 0 0,0-1 1,0 1-1,-1 0 0,-40-4 288,34 3-234,1 0 1,-1 0-1,0 0 1,0 1-1,1 1 1,-1-1-1,-13 4 1,13-2-151,0 0 1,0-1 0,-15 2-1,21-2 78,2-1-16,0 0 0,0 0 1,0 0-1,0 0 1,0 1-1,0-1 1,0 0-1,-1 0 1,1 0-1,0 0 1,0 1-1,0-1 0,0 0 1,-1 0-1,1 0 1,0 0-1,0 0 1,0 0-1,-1 0 1,1 0-1,0 0 1,0 0-1,0 0 0,-1 0 1,1 0-1,0 0 1,0 0-1,-1 0 1,1 0-1,0 0 1,0 0-1,0 0 1,-1 0-1,1 0 0,0 0 1,0 0-1,22 5 86,8-2-109,1-2 0,0-1 1,57-8-1,-51 6 148,-29 3-189,1-2-1,-1 1 0,13-3 1,-13 2 97,1 0 0,0 1 0,0-1 0,15 3 0,7 0-545,-14-3-475,1 1 1,-1 1-1,0 1 1,31 7-1,-15 2-805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4:34.0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 1 416,'1'7'125,"-1"-6"-78,0 0 0,0-1 0,0 1 1,0 0-1,0-1 0,0 1 1,0-1-1,0 1 0,1 0 1,-1-1-1,0 1 0,0-1 0,0 1 1,1 0-1,-1-1 0,0 1 1,1 0-1,-1 18-20,-8-11 150,7-8-135,1 1 0,-1 0 0,0-1 1,1 1-1,-1 0 0,0-1 0,1 1 0,-1 0 0,1 0 0,-1 0 0,1 0 0,-1-1 1,1 1-1,0 0 0,0 0 0,-1 0 0,1 0 0,0 0 0,0 0 0,0 0 0,0 1 1,0-1 3,0 0 0,0 0 0,0 0 0,-1 0 0,1-1 0,0 1 0,0 0 0,-1 0 0,1 0 0,0 0 0,-1 0 0,1 0 0,-1 0 0,1-1 0,-1 1 0,1 0 0,-1 0 0,0-1 0,0 1 0,1 0 0,-1-1 1,0 1-1,0-1 0,1 1 0,-1-1 0,0 1 0,0-1 0,0 0 0,-2 1 0,3 4-201,-2-2 77,2-9-612,1 5 613,-1 0 0,0 0 0,1 0 0,-1 1 0,1-1 0,-1 0 0,1 0 1,0 0-1,0 0 0,1-2-34,10-14-998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4:34.8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0 160,'0'3'64,"0"2"-64,0-2 96,-5 2-64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4:35.4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78 0 224,'-3'19'310,"1"-1"1,1 28-1,2-25 9,-5 33-1,1-14-451,4-31 186,-2 0 0,1 0 1,-1-1-1,-3 13 0,0-13 112,3-7-168,1 0 0,-1 0-1,1 0 1,-1 0-1,1 0 1,-1 0 0,1 0-1,0 0 1,-1 1 0,1 1-1,-8 27 922,8-29-887,0 0 0,-1 1 0,1-1 1,-1 0-1,1 0 0,-1 0 0,1 0 0,-1 0 1,0 1-1,0-1 0,1 0 0,-3 1 1,3-1-31,-1 0 0,0 0 0,0 0 0,0 0 0,1 0 1,-1 0-1,0 0 0,1 0 0,-1 1 0,1-1 1,-1 0-1,1 2 0,0-1-16,0 0 27,0 1 1,0-1 0,0 1-1,-1-1 1,1 1 0,0-1 0,-1 0-1,0 1 1,0 2 0,0-4-19,1 0 0,-1 0 0,1 1 0,0-1 0,-1 0 0,1 0 0,0 1-1,0-1 1,0 0 0,0 1 0,0 1 0,-1 8 132,0-8-52,0-1-1,1 1 0,-1 0 1,0 0-1,1-1 0,0 1 1,0 0-1,0 0 0,0 3 1,-1 29-322,-4-22 1170,0 4-1327,2 0 217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23.1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31 832,'4'3'2955,"4"-7"-2539,-8 3-383,1 0 0,-1 0 1,0 0-1,14-18 2340,-4 25-1523,-12-4-569,10-16-1156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4:39.2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273 304 64,'-2'1'47,"1"0"0,0 0 0,0 1-1,0-1 1,0 1 0,0-1 0,0 1 0,0-1 0,0 1 0,1-1-1,-1 1 1,1 0 0,-2 3 0,2-2 41,-1 0 0,0 0 0,0-1 0,-1 1 0,1 0 0,-1 0 0,1-1 0,-1 1-1,0 0 1,-2 2 0,-8 10 860,9-12-886,0-1 0,0 1 0,0-1 0,0 0 0,-1 0 0,1 0 0,-1-1 0,1 1 0,-1-1 1,0 0-1,0 0 0,1 0 0,-9 1 0,4-2 42,0 1-1,0 0 1,1 1 0,-15 4 0,6-1 17,6 0-100,-5 0 1419,18-31-1179,-2 21-180,-1 0-1,0 1 1,-1-1-1,1 0 1,-1 1-1,0-1 1,0 0-1,0 1 0,-1-1 1,0 1-1,-2-6 1,-1 2-53,4 6-39,1 1 1,-1-1-1,1 1 1,-1-1-1,0 1 1,0-1-1,0 1 1,0 0-1,0-1 1,0 1-1,0 0 1,-1 0-1,1 0 1,0 0-1,-1 0 1,1 0-1,-1 0 1,1 0-1,-1 1 1,1-1-1,-1 0 1,1 1-1,-1-1 1,0 1-1,-1 0 0,2 0 13,0 1-1,0 0 0,0-1 0,-1 1 0,1 0 0,0 0 1,1 0-1,-1 0 0,0 0 0,0 0 0,0 0 0,0 0 1,1 0-1,-1 1 0,1-1 0,-1 0 0,0 2 0,-1 2-32,0-3 31,0 1 1,1 0 0,-1 0-1,1-1 1,0 1 0,-1 1-1,2-1 1,-1 0 0,0 0-1,0 0 1,1 0-1,0 0 1,0 1 0,0-1-1,0 0 1,0 0 0,1 1-1,-1-1 1,1 0 0,0 0-1,0 0 1,0 0 0,0 0-1,2 3 1,-2-2-17,1-1 0,-2 0 0,1 1 0,0-1 0,-1 0 0,1 1 0,-1-1 0,0 1 0,-1 5 0,1 1 154,0-9-31,0 4 0,0-8-105,1 0 1,0 1-1,0-1 1,0 0-1,0 0 1,0 0-1,1 1 1,-1-1 0,1 0-1,2-2 1,7-14 86,-6 8-10,18-38-253,2 1 0,34-50 0,-43 73 321,19-37 0,-27 39-366,1-1 390,-8 23-174,-1-1 0,1 1 0,-1-1 0,0 1 0,1-1 0,-1 1 0,0-1 1,0 1-1,0-1 0,0 0 0,0 1 0,0-1 0,0 1 0,-1-1 0,1 1 0,-1-1 0,1 1 0,-1 0 1,1-1-1,-1 1 0,-1-3 0,1 3 28,0-1 0,0 0 0,0 1 0,1-1 0,-1 0 0,1 1 0,-1-1 0,1-2-1,0 3-16,-1-1 0,1 1 0,0-1 0,-1 1 0,1 0 0,-1-1 0,1 1 0,-1 0 0,1 0 0,-1-1 0,-1 0 0,2 2-19,-1 0 0,1-1 0,0 1 0,-1 0 0,1 0 0,0 0 0,-1 0 0,1 0 0,-1 0 1,1 0-1,0 0 0,-1 0 0,1 0 0,-1 0 0,1 0 0,0 0 0,-1 0 0,1 0 0,0 0 0,-1 1 0,1-1 0,0 0 1,-1 0-1,1 0 0,0 0 0,-1 1 0,0-1 0,-6 6 103,0 1-65,5-6-36,0 1 0,1 0-1,-1 0 1,0-1 0,1 1-1,0 0 1,-2 3-1,-23 32-64,25-33-9,5-5 81,13-10-48,-11 7-135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4:42.2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178 353 992,'-18'-11'539,"17"9"-514,0 0 1,0 0-1,-1-1 1,1 1-1,1 0 1,-1-1 0,0 1-1,1-1 1,-1 1-1,1 0 1,0-1-1,-1 1 1,1-1 0,0 1-1,1-1 1,0-3-1,-1-7 31,0 12-31,-1-1 0,1 1-1,-1-1 1,1 1 0,-1 0-1,0-1 1,1 1 0,-1-1-1,0 1 1,0 0-1,0 0 1,0 0 0,0-1-1,0 1 1,-1 0 0,1 0-1,0 0 1,0 1 0,-3-2-1,2 1 74,0-1 0,1 1 0,-1 0-1,1 0 1,-1-1 0,1 1-1,-1-1 1,1 1 0,0-1 0,-2-2-1,3 4-78,-1-1-1,0 0 1,0 1-1,0-1 1,0 1-1,0 0 1,0-1-1,0 1 1,-1 0-1,1 0 1,0-1-1,0 1 1,0 0-1,0 0 1,0 0-1,0 0 1,0 0-1,-2 1 1,-20 3 472,2 14 130,19-16-570,-1 1 1,-1 0 0,1 0 0,-7 3 0,8-4-11,0-1 1,0 1-1,0 0 0,0 0 1,0 0-1,1 0 0,-1 0 0,1 0 1,-1 1-1,1-1 0,0 1 1,0-1-1,0 1 0,0-1 1,0 1-1,0-1 0,1 1 1,-1 0-1,1 3 0,0-5-47,0 0-1,0 0 0,0 0 1,0 0-1,0 0 0,0 0 1,0 0-1,1-1 0,-1 1 0,0 0 1,1 0-1,-1 0 0,1 0 1,-1-1-1,1 1 0,-1 0 0,1 0 1,-1-1-1,1 1 0,0 0 1,-1-1-1,1 1 0,0-1 1,-1 1-1,1-1 0,0 1 0,0-1 1,0 0-1,1 1 0,1 0 22,0 0-1,0-1 1,0 0 0,0 1-1,0-1 1,4-1-1,-3 1 16,4 0-28,0-1 0,0 0 0,0-1 0,-1 1 0,1-2 0,0 1-1,-1-1 1,1 0 0,-1-1 0,0 1 0,0-1 0,0-1 0,7-6 0,50-35-642,-58 39 655,-6 7-6,1 0 1,-1 0-1,0 0 56,0-1-56,0 1 10,0 0-10,0 0 0,1 0 1,-1 0-1,0 0 0,0 0 0,0 0 1,0 0-1,0 0 0,0-1 1,0 1-1,0 0 0,0 0 0,0 0 1,0 0-1,0 0 0,0 0 1,0 0-1,0 0 0,0-1 0,0 1 1,0 0-1,0 0 0,0 0 1,-1-1 92,1 1-93,0 0 0,0 0 0,-1 0 1,1 0-1,0 0 0,0 0 1,0 0-1,0 0 0,0 0 0,0 0 1,0 0-1,0 0 0,0 0 1,-1 0-1,1 0 0,0 0 0,-1 0 29,0 3-41,-1 0-1,1-1 1,-1 1 0,0-1-1,0 1 1,0-1 0,-1 1 0,-3 2-1,2-1 92,4-4-84,0 0 0,-1 0-1,1 1 1,0-1 0,-1 0-1,1 0 1,0 0-1,-1 1 1,1-1 0,-1 0-1,1 0 1,0 0 0,-1 0-1,1 0 1,-1 0-1,1 0 1,-1 0 0,1 0-1,0 0 1,-1 0 0,1 0-1,-1 0 1,1 0-1,0 0 1,-1-1 0,1 1-1,-1 0 1,1 0 0,0 0-1,-1-1 1,1 1-1,0 0 1,-1 0 0,1-1-1,0 1 1,0 0 0,-1-1-1,1 1 1,0 0-1,0-1 1,-1 1 0,1 0-1,0-1 1,0 1 0,0-1-1,-8-16 54,-13-35-86,12 31 101,3 7-43,0-1-1,1 0 1,1 0 0,0 0-1,1-1 1,1 1 0,-1-17-1,3 30-34,0 0 0,0 0 0,0-1 0,0 1 0,1 0 0,-1 0 0,1 0 0,0 0 0,-1 0 0,1 0 0,0 0 0,0 0 0,0 0 0,1 0 0,1-2 0,-3 3-9,1 0 0,0 0 0,-1 0 0,1 1 0,0-1 0,-1 0 0,1 0 0,0 1 0,0-1 0,0 1 0,-1-1 0,1 1 0,0-1 0,0 1 0,0-1 0,0 1 0,0 0 0,0 0 0,0-1 0,0 1 0,0 0 0,0 0 0,0 0 0,0 0 0,0 0 0,1 1 0,0-1 138,4 0-53,-6-1-75,1 1 0,0 0 0,0 0 0,-1 0 0,1 0 0,0 0 0,-1 0 0,1 0 0,0 0 0,0 0 0,-1 0-1,1 1 1,0-1 0,-1 0 0,2 1 0,7 10-189,-8-10 203,0 0-1,1 0 1,-1 0-1,0 1 0,0-1 1,0 1-1,0-1 1,0 0-1,0 1 0,0 1 1,1 2-5,0-1 0,0 1 0,-1-1 0,1 1 1,-1 0-1,0 0 0,-1-1 0,1 7 0,-1-4 147,1-6-144,-1 1-1,0 0 1,0-1 0,0 1 0,0-1-1,0 1 1,0-1 0,-1 1 0,1-1-1,0 1 1,-1-1 0,1 1 0,-2 1-1,2-3-21,0 0 0,0 1 0,-1-1 0,1 0 0,0 1 0,0-1 0,0 1 0,0-1 0,-1 1 0,1-1 0,0 0 0,0 1 0,0-1 0,0 1 0,0-1 0,0 1 0,0-1 0,0 0 0,0 1 0,0-1 0,1 1 0,-1 0 0,0-1 1,0 0 0,0 1-1,0-1 1,0 0 0,0 1 0,0-1-1,0 0 1,0 1 0,0-1 0,0 0-1,0 1 1,0-1 0,0 1-1,0-1 1,0 0 0,-1 1 0,1-1-1,0 0 1,0 1 0,0-1-1,-1 0 1,1 0 0,0 1 0,0-1-1,0 0 1,-1 1 0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4:45.5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69 2656,'1'-3'110,"1"1"-1,-1-1 1,1 1-1,0-1 1,0 1-1,0 0 1,0 0 0,0 0-1,1 0 1,-1 0-1,5-2 1,33-13 46,-17 9-150,-16 5 141,0 0 0,1 1 0,-1 0 0,1 0 0,-1 1-1,1 0 1,0 1 0,-1-1 0,1 1 0,0 1 0,-1 0 0,10 1-1,-14-1-78,-1 0 0,0 1-1,0-1 1,0 0 0,0 1-1,0-1 1,-1 1-1,1-1 1,0 1 0,-1 0-1,1 0 1,-1 0-1,0 0 1,1 0 0,-1 0-1,1 3 1,2 5 120,1 1 0,2 12 0,-6-17-163,8 37 134,-1 0-1,-2 1 1,-1 65 0,-5-41 1334,-19 132 0,18-194-1317,0 0 0,0-1 0,-4 12 0,0-39-373,-2-124-320,6 90 490,0-124 63,1 108 451,0 52-320,1 0 0,4-24 0,-3 39-207,0 6 10,1 12 25,2 19 43,-2 1 0,-1 39-1,-8 64-94,6-134 60,-9 91 1178,-24 109 1,32-200-1184,1-1 1,0 0 0,0 0-1,0 0 1,-1 0 0,1 0 0,0 0-1,-1 0 1,1 0 0,-1 0 0,0 0-1,0 1 1,0-2-3,1 0 0,0 0 0,0 0 1,0 0-1,-1 0 0,1 0 0,0 0 0,0 0 0,0 0 1,-1 0-1,1 0 0,0 0 0,0 0 0,0 0 0,-1 0 0,1 0 1,0-1-1,0 1 0,0 0 0,-1 0 0,1 0 0,0 0 1,0 0-1,0 0 0,0-1 0,-1 1 0,1 0 0,0 0 0,0 0 1,0 0-1,0-1 0,0 1 0,0 0 0,0 0 0,0 0 1,-1-1-1,-1-4-41,0 0 0,1 0 0,-1 0 0,0-9 0,-20-205-458,13 97 574,9 116-66,-2-8 8,1-27 1,4 29-66,-3 12 47,0-1 0,0 1 1,1 0-1,-1 0 0,0 0 0,0-1 1,0 1-1,0 0 0,0 0 0,0 0 1,1 0-1,-1-1 0,0 1 0,0 0 1,0 0-1,1 0 0,-1 0 0,0 0 1,0 0-1,0 0 0,1 0 0,-1 0 1,0 0-1,0-1 0,0 1 0,1 0 1,-1 0-1,0 0 0,1 1-19,0 0 1,0-1-1,0 1 0,0 0 0,0-1 0,0 1 0,-1 0 0,1 0 1,0 0-1,0 0 0,-1 0 0,1 0 0,-1 0 0,1 0 0,-1 0 1,1 0-1,-1 1 0,44 131-2368,-2-6-2325,-38-116 4029,0-1 0,11 16 0,-10-20 96,-1 0 0,1-1 0,10 9 0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4:46.9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330 80 2912,'-3'-3'205,"-1"-1"-1,1 0 1,0 0 0,0 0 0,0 0 0,0-1-1,1 1 1,0-1 0,-3-7 0,5 10-193,0 1 0,-1-1 1,1 0-1,-1 1 0,0-1 1,1 1-1,-1-1 0,0 1 0,0-1 1,0 1-1,0 0 0,0-1 0,-1 1 1,1 0-1,0 0 0,0 0 1,-1 0-1,1 0 0,-1 0 0,-1-1 1,1 2-34,1-1 1,-1 1-1,0 0 1,0 0 0,1 0-1,-1 0 1,0 0-1,0 0 1,1 1-1,-1-1 1,0 0-1,1 1 1,-1-1 0,0 1-1,1 0 1,-3 1-1,-2 1 76,0 1 0,0 0 0,1 1 0,0 0 0,-1-1 0,1 2 0,1-1 0,-8 10 0,-62 122 1405,33-56-760,37-74-645,-59 119 439,61-122-475,1-1-1,0 1 0,0 0 0,0 0 0,0-1 1,0 8-1,1-10-12,0-1 0,0 1 0,0 0 0,0-1 0,0 1 0,0 0 0,0-1 0,0 1 0,1-1 0,-1 1 0,0 0 0,0-1 0,1 1 0,-1-1 0,0 1 0,0 0 0,1-1 0,-1 1 0,1-1 0,-1 1 0,1-1 0,-1 0 0,1 1 0,-1-1 0,1 1 0,-1-1 1,1 0-1,-1 1 0,1-1 0,-1 0 0,1 0 0,0 1 0,-1-1 0,1 0 0,0 0 0,-1 0 0,1 0 0,0 0 0,-1 0 0,1 0 0,-1 0 0,1 0 0,0 0 0,-1 0 0,1-1 0,0 1 0,3-1 23,0 0 0,-1-1 1,1 1-1,-1-1 0,0 0 0,1 0 1,-1 0-1,0 0 0,0 0 0,0-1 0,0 0 1,-1 1-1,4-6 0,5-5 121,13-26 1,-17 29-125,54-100 330,-38 66-12,1 1 1,3 2-1,31-40 0,-57 80-327,0 0 0,-1 0 0,1 1 0,0-1 1,0 0-1,0 0 0,0 0 0,0 1 0,0-1 0,0 0 0,0 1 0,3-1 0,-4 1-4,0 0-1,1 0 1,-1 0 0,0 0 0,1 0-1,-1 0 1,0 0 0,0 0 0,1 0-1,-1 0 1,0 0 0,1 0 0,-1 0-1,0 1 1,1-1 0,-1 0 0,0 0-1,0 0 1,1 1 0,-1-1 0,0 0-1,0 0 1,0 1 0,1-1 0,-1 0-1,0 0 1,0 1 0,0-1 0,1 1-1,-1 2 28,1 0 0,0 0-1,-1 0 1,1 0-1,-1 0 1,0 1-1,0-1 1,0 4-1,-16 144-2401,15-119 1130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09.7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331 131 640,'-4'0'77,"-1"0"0,0 0-1,1 1 1,-1 0 0,1 0 0,-1 0 0,1 0-1,0 1 1,0 0 0,-1-1 0,1 2 0,0-1-1,0 0 1,-3 4 0,3-4 56,0 1 0,1-1 0,-1 0 0,0 0 0,0 0-1,-1-1 1,1 1 0,0-1 0,0 0 0,-1 0 0,1-1 0,-7 1 0,10-2-8,-7-3-373,-20 3 607,19 0-229,0 1 0,0 0 0,-1 0 0,1 1 0,0 0 0,-11 4 1,-32 5 525,30-9-585,13-1-31,8-2 32,0 0-1,0 1 0,0-1 1,0 0-1,1 0 0,-1 0 0,0 0 1,1 0-1,0 0 0,-1-3 155,36 17-477,-30-11 271,0-1-1,0 0 0,0 0 0,0-1 0,0 1 0,9-3 0,18-1-313,10 8 136,-34-2 204,-1-1 1,1 0-1,-1-1 0,1 1 0,0-2 1,8 0-1,-3-2-61,0 0 0,0-1 1,21-9-1,-26 10-6,-6 3 53,0-2 2,-1 0 0,1 1 1,-1-1-1,1 0 0,-1 0 1,2-4-1,-2-5-112,-1 1-1,3-14 1,2 12 4,-4 10 68,-1-1 1,1 1 0,0 0-1,-1 0 1,1 0 0,-1 0-1,0 0 1,0-3-1,5-45 257,-5 50-247,0 0-1,0 0 1,0 0-1,0 1 1,0-1-1,0 0 1,0 0 0,-1 0-1,1 1 1,0-1-1,0 0 1,0 0-1,0 0 1,0 0-1,0 1 1,-1-1 0,1 0-1,0 0 1,0 0-1,0 0 1,0 0-1,-1 0 1,1 0-1,0 1 1,0-1 0,0 0-1,-1 0 1,1 0-1,0 0 1,0 0-1,0 0 1,-1 0-1,1 0 1,0 0 0,0 0-1,-1 0 1,1 0-1,0 0 1,0 0-1,0 0 1,-1 0-1,1-1 1,0 1 0,0 0-1,0 0 1,0 0-1,-1 0 1,1 0-1,0 0 1,0 0-1,0-1 1,0 1 0,-1 0-1,1 0 1,0 0-1,0 0 1,0-1-1,0 1 1,0 0-1,0 0 1,0 0 0,-1-1-1,1 2-13,1 36 10,-10 70-1,-7-19-175,15-75 158,1 2 176,0-15-141,0 1-1,0-1 1,0 0 0,0 0-1,0 1 1,0-1 0,0 0-1,0 1 1,0-1 0,0 0-1,0 0 1,-1 1 0,1-1-1,0 0 1,0 0 0,0 1-1,0-1 1,0 0 0,-1 0-1,1 1 1,0-1 0,0 0-1,0 0 1,-1 0 0,1 1-1,0-1 1,0 0-1,-1 0 1,1 0 0,-1 0-1,0-1-7,0-1 0,0 1 0,0-1 0,0 1 0,0-1 0,0 0-1,0 1 1,1-1 0,-1 0 0,0 0 0,1 1 0,0-1 0,-1-2-1,-1-2-14,-1-7-78,0 0-1,-1-27 1,-3-9 246,-24-54 217,25 85-534,9 25 157,0 0-1,0 0 1,-1 1 0,4 14-1,-5-15 12,1 1-1,0-1 0,0 0 0,8 15 299,8-23-303,27 10-5632,-32 2 4483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12.1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172 0 1152,'-13'19'677,"0"-4"-604,1-1 0,0 1 0,1 1 0,0 0-1,2 1 1,-9 18 0,14-26-60,-52 103 1086,54-107-949,-1 0 1,1 0 0,-3 10-1,5-15-148,0 0 0,0 1-1,-1-1 1,1 0 0,1 1 0,-1-1-1,0 0 1,0 0 0,0 1 0,0-1-1,0 0 1,0 0 0,0 1 0,0-1-1,0 0 1,0 1 0,1-1-1,-1 0 1,0 0 0,0 0 0,0 1-1,1-1 1,-1 0 0,0 0 0,0 0-1,0 1 1,1-1 0,-1 0 0,0 0-1,0 0 1,1 0 0,-1 0 0,0 0-1,1 0 1,-1 1 0,0-1-1,0 0 1,1 0 0,-1 0 0,0 0-1,1 0 1,-1 0 0,4 0 78,1 0 0,-1 0 1,0 0-1,0 0 0,0-1 0,0 0 0,0 0 1,0 0-1,0 0 0,0 0 0,0-1 1,-1 0-1,1 0 0,0 0 0,-1 0 1,0 0-1,4-4 0,5-4 125,0-1 0,20-24-1,51-68 84,-80 98-304,10-11-233,-13 16 246,0 0 1,0 0-1,0 0 0,0 0 0,0 0 1,0 1-1,1-1 0,-1 0 0,0 0 0,0 0 1,0 0-1,0 0 0,0 0 0,0 0 0,0 0 1,0 0-1,0 0 0,0 0 0,0 0 1,0 0-1,0 0 0,0 0 0,0 0 0,0 0 1,0 0-1,0 0 0,0 0 0,0 0 1,0 0-1,0 0 0,0 0 0,0 0 0,0 0 1,0 0-1,0 0 0,0 0 0,0 0 0,1 0 1,-1 0-1,0 0 0,0 0 0,0 0 1,0 0-1,0 0 0,-6 13-39,-13 25 191,12-22-44,-1 0 1,-1 0-1,-21 27 1,25-36-31,1-2-74,0-1 0,0 1 0,0-1-1,-1 0 1,-6 5 0,19-36 148,5-5-153,1 0 0,2 1 0,34-49 0,-6 19-236,-44 60 256,1 1 0,-1-1-1,0 0 1,1 0-1,-1 0 1,1 1-1,-1-1 1,0 0 0,0 0-1,0 0 1,1 0-1,-1-1 1,-3-1 141,-3 7-106,-11 11-27,0 1 0,2 1 0,-19 24 0,2-2 291,24-29-251,0 1 0,1 1 0,-7 12 1,7-11-98,4-5-227,2-7 277,1-1-1,0 1 1,0 0-1,-1-1 1,1 1-1,0-1 1,-1 1 0,1 0-1,0-1 1,-1 1-1,1-1 1,-1 1-1,1-1 1,-1 1-1,1-1 1,-1 0-1,1 1 1,-1-1 0,0 0-1,1 1 1,-1-1-1,0 0 1,1 0-1,-1 1 1,0-1-1,0 1-48,0-1-1,0 1 1,0 0-1,0 0 1,0 0-1,0 0 0,0 0 1,1 0-1,-1 0 1,0 0-1,1 0 1,-1 0-1,0 3 0,-5 7 180,-29 33 24,35-44-170,0 0 1,-1 1-1,1-1 1,0 0 0,0 1-1,0-1 1,0 0-1,0 0 1,-1 1-1,1-1 1,0 0 0,0 0-1,-1 0 1,1 1-1,0-1 1,0 0-1,-1 0 1,1 0 0,0 0-1,0 1 1,-1-1-1,1 0 1,0 0-1,-1 0 1,1 0 0,0 0-1,-1 0 1,1 0-1,0 0 1,-1 0-1,1 0 1,0 0 0,0 0-1,-1 0 1,1 0-1,-1 0 1,1-1 4,0 1-1,-1-1 1,1 1 0,0-1-1,-1 1 1,1-1-1,0 1 1,0-1 0,-1 1-1,1-1 1,0 0 0,0 1-1,0-1 1,0 1 0,0-1-1,0 1 1,0-2 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15.93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386 0 416,'-25'24'375,"-37"46"0,16-16 331,21-22-419,1 1 0,1 1 0,-24 49 0,41-72-368,-19 37-40,9-16 696,-29 41 0,16-35-106,25-29-447,4-9-26,0 1 0,0 0 0,0-1 0,-1 1 0,1-1 0,0 1 0,0 0 0,-1-1 0,1 1 0,0-1 0,-1 1 0,1-1 0,0 1 0,-1-1 0,0 1 0,-3 0-12,7-1 59,-1-1 1,1 1-1,-1 0 1,0-1-1,1 0 1,-1 0-1,0 0 1,1 0-1,-1 0 1,0 0-1,0 0 1,0-1-1,0 1 1,0-1-1,3-3 1,3-3-59,-1-1 0,8-11 0,-3 3-18,6-9 27,-13 18 21,0 1 0,0 0 0,10-11 0,29-26 164,-24 22-125,44-37 1,-62 58-90,0 0 1,0-1 0,0 1 0,0 0 0,-1 0 0,2 0 0,-1 0 0,0 1 0,0-1 0,0 1 0,0-1 0,3 1 0,-4 0 41,-1 0 0,0 0 0,1 0 1,-1 0-1,0 1 0,1-1 0,-1 0 1,0 0-1,1 1 0,-1-1 0,0 0 0,0 1 1,1-1-1,-1 0 0,0 1 0,0-1 0,0 0 1,1 1-1,-1-1 0,0 0 0,0 1 1,0-1-1,0 1 0,0-1 0,0 0 0,0 1 1,0-1-1,0 0 0,0 1 0,0 0 0,0 11 111,-2-6-47,1 0 0,-1-1-1,0 1 1,0 0 0,0-1-1,-1 0 1,0 1 0,0-1-1,-5 5 1,-5 7 113,-21 18 0,-7 10 202,37-41-394,0 1 0,0-1-1,0 1 1,-1-1 0,0-1-1,-8 6 1,11-7 37,0 0 1,0-1-1,1 1 1,-1 0-1,0 0 1,1 0-1,-1 1 1,-1 2-1,-10 12 116,0-2-427,17-2 687,-4-11-477,0-1 0,0 0 0,0 0 0,0 1 0,0-1 0,0 0 0,1 0 0,-1 0 0,0 0 0,1 1-1,-1-1 1,1 0 0,-1 0 0,1 0 0,0 1 0,29 4-3626,-27-6 3480,0 0 0,1-1 0,4-1 1,22-14-690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19.7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12 64,'3'-11'32,"2"11"-32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20.9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206 131 1472,'-4'-4'542,"-1"1"-1,1 0 1,-1 0 0,0 0 0,0 0-1,-9-3 1,-41-12 547,46 15-1064,-16 0-117,22 3 110,0 0 0,1 0 0,-1 0 0,0 0 0,0-1 0,1 1 0,-1-1 0,-3-1 0,-7-3 615,12 5-619,0 0-1,-1 0 1,1 0 0,0-1 0,0 1-1,0 0 1,0-1 0,0 1 0,0-1-1,0 1 1,0-1 0,0 1 0,0-1-1,0 0 1,0 1 0,1-1 0,-1 0 0,0 0-1,0 0 1,1 0 0,-1 0 0,0 0-1,1 0 1,-1 0 0,1 0 0,-1 0-1,1 0 1,0 0 0,-1 0 0,1 0-1,0 0 1,0 0 0,0-1 0,0 0-1,0 2-3,0-1-1,0 1 0,0-1 0,0 1 1,0 0-1,0-1 0,1 1 1,-1-1-1,0 1 0,0 0 0,0-1 1,1 1-1,-1 0 0,0-1 0,0 1 1,1 0-1,-1-1 0,0 1 0,1 0 1,-1 0-1,0-1 0,1 1 0,-1 0 1,0 0-1,1 0 0,-1 0 0,1-1 1,14-2-222,-2 1 58,-6-1 185,0 0 1,0 1 0,1 0 0,-1 0-1,1 0 1,-1 1 0,1 1-1,-1-1 1,1 1 0,0 0 0,0 1-1,-1 0 1,1 0 0,-1 0-1,1 1 1,-1 1 0,18 5 1273,-32-10-1288,-17-7 178,-30-6 1,44 13-255,1 0 0,0 1 0,-1 0 0,1 0 0,-1 1 1,-18 2-1,19 2-146,9-4 225,-1 1-1,0-1 0,0 0 0,-1 1 0,1-1 0,0 1 1,0-1-1,0 0 0,0 0 0,0 0 0,0 0 0,0 0 1,-2 0-1,72 34-595,-55-27 609,0-1 0,1-1 1,0-1-1,0 0 0,0-1 1,0 0-1,23 0 0,-36-3-3,-1 0 0,0 0 0,1 0 0,-1 0 0,0 0 0,0-1-1,1 1 1,-1-1 0,0 1 0,0-1 0,0 1 0,0-1 0,1 0 0,-1 1-1,0-1 1,0 0 0,0 0 0,0 0 0,1-2 0,-1 3-100,-1-15 113,1 13-67,0 0 0,0-1-1,0 1 1,-1 0 0,1 0-1,-1-1 1,1 1 0,-1-3 0,4-14 802,-4 65-2789,2-10-1076,-2-7 372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22.7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340 152 1824,'-30'-33'1024,"27"31"-885,1-1 1,0 0-1,-1 1 1,0 0-1,0 0 0,1 0 1,-1 0-1,0 0 1,-1 1-1,1-1 0,-6-1 1,-43-12 2292,34 11-1908,3 0-6,9 3-417,1 0 0,-1-1 1,0 1-1,1-1 0,-1-1 0,1 1 1,-7-5-1,6 3 185,0 1 0,0-1 0,-12-4 0,-6-2 735,20 7-954,0 1-1,0 0 0,-1 0 1,1 0-1,0 1 1,-1-1-1,1 1 0,-9-1 1,13 2-76,0 0 1,0 1 0,1-1 0,-1 0-1,0 0 1,1 0 0,-1 0-1,0 1 1,0-1 0,1 0 0,-1 0-1,0 1 1,0-1 0,0 0-1,1 0 1,-1 1 0,0-1 0,0 0-1,0 1 1,0-1 0,0 0 0,0 0-1,1 1 1,-1-1 0,0 0-1,0 1 1,0-1 0,0 0 0,0 1-1,0-1 1,0 0 0,0 1-1,-1-1 1,1 0 0,0 1 0,0-1-1,0 0 1,0 1 0,0-1 0,0 0-1,-1 0 1,1 1 0,0-1-1,0 0 1,0 1 0,-1-1 0,1 0-1,0 0 1,0 0 0,-1 1-1,1-1 1,0 0 0,-1 0 0,1 0-1,0 0 1,0 0 0,-1 1 0,1-1-1,0 0 1,-1 0 0,1 0-1,0 0 1,-1 0 0,1 0 0,0 0-1,-1 0 1,8 2 92,0-1-1,1 0 1,-1 0 0,1-1-1,-1 1 1,11-2 0,1 0-19,98-4 545,1-1-47,-66 3-446,-50 3-26,-16 0-230,-83-5 1178,-12 0-1103,91 6-64,0 0-1,0 1 0,0 0 0,-17 6 0,29-6 56,1-1 1,0 2-1,0-1 1,0 0-1,0 1 0,0 0 1,1 0-1,-1 1 1,-3 3-1,7-6 53,0 0-1,0 0 1,0 0-1,0 0 1,0 0 0,0 0-1,1 0 1,-1 0-1,0 0 1,1 1-1,-1-1 1,1 0 0,-1 0-1,1 1 1,0-1-1,-1 0 1,1 0-1,0 1 1,0-1-1,0 0 1,0 1 0,0-1-1,0 0 1,0 1-1,1-1 1,-1 0-1,0 1 1,1-1 0,-1 0-1,1 0 1,-1 0-1,1 1 1,0-1-1,-1 0 1,1 0 0,0 0-1,0 0 1,0 0-1,0 0 1,0 0-1,2 1 1,0 1-236,0-1 0,1 1 0,-1-1 0,1 1 0,0-1 0,0 0 0,0-1 0,0 1 0,0-1 0,0 1 0,1-1 0,-1 0 0,0-1 0,1 1 0,-1-1 0,0 0 0,5 0 0,21 0-2725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24.7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 0 1056,'-1'3'3745,"0"-2"-3629,0 0 0,0 0-1,0 0 1,-1-1-1,1 1 1,0 0-1,0-1 1,-28 18 3448,29-18-3536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26.2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520 1 1728,'-16'3'556,"13"-2"-508,-1-1 0,1 1 1,0 0-1,0 0 0,-1 0 0,1 0 1,0 0-1,0 1 0,0-1 1,1 1-1,-1 0 0,0 0 0,1 0 1,-5 4-1,-17 18 288,18-20-235,0 1 1,1 1-1,-6 6 0,3-3 193,0 1-1,-2-1 0,1 0 1,-1-1-1,0 0 0,-12 7 0,12-10-16,1-1 0,-1 0 0,0 0 0,0-1 0,-1-1 0,1 0-1,-1 0 1,1-1 0,-1 0 0,-17-2 0,21 0-63,-1 0 1,1-1-1,0 0 1,0 0 0,-10-5-1,14 6-173,3 1-38,0 0 0,0 0 1,1 0-1,-1 0 0,0 0 1,0 0-1,0 0 0,0-1 1,1 1-1,-1 0 0,0 0 1,0 0-1,0 0 0,0 0 1,0 0-1,0 0 0,1 0 1,-1-1-1,0 1 0,0 0 1,0 0-1,0 0 0,0 0 1,0 0-1,0-1 1,0 1-1,0 0 0,1 0 1,-1 0-1,0 0 0,0-1 1,0 1-1,0 0 0,0 0 1,0 0-1,0 0 0,0-1 1,0 1-1,0 0 0,0 0 1,-1 0-1,1 0 0,0-1 1,0 1-1,0 0 0,0 0 1,0 0-1,0 0 0,0 0 1,0-1-1,0 1 0,-1 0 1,1 0-1,0 0 0,0 0 1,0 0-1,0 0 0,0-1 1,0 1-1,-1 0 0,1 0 1,0 0-1,0 0 0,0 0 1,0 0-1,-1 0 0,1 0 1,0 0-1,0 0 0,15-6 54,-12 5-86,6-2 68,-1 1-1,1 0 1,15-1-1,8-2 235,-2-1-231,-11 3 286,35-11 0,-35 7-361,-12 5 125,0 0 0,0-1 0,0 0 0,9-6 0,-16 9-89,1 0 1,-1 0-1,0-1 0,0 1 1,0 0-1,0-1 1,0 1-1,0 0 0,0 0 1,0-1-1,0 1 1,0 0-1,0-1 0,0 1 1,0 0-1,0 0 0,0-1 1,0 1-1,0 0 1,0-1-1,-1 1 0,1 0 1,0 0-1,0-1 1,0 1-1,0 0 0,0 0 1,-1 0-1,1-1 0,0 1 1,0 0-1,-1 0 1,1 0-1,0-1 0,0 1 1,0 0-1,-1 0 1,1 0-1,0 0 0,-1 0 1,1 0-1,-1 0 0,-11-7 1,2 3-79,-26-9 70,0 1 0,-49-8 0,49 16 136,0 1 0,-47 4 0,27 0-588,46 1 205,10 0 239,7-1 118,4 0-97,-1 0 1,1 1-1,-1 0 1,1 1-1,-1 1 1,13 5 0,-3-1-27,195 79-1790,-208-84 1388,0-1 0,0 0 0,0-1-1,9 2 1,5-3-1521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28.0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504 16 992,'5'0'340,"-5"-5"-216,0 2 15,-23-5 2614,20 10-2578,-5 1-31,-44 11 851,16-3 15,14-7-563,-1-1 0,0-1 1,0-1-1,-31-2 0,7 0 170,-90-7 722,80 8-838,67 0-624,233-3 123,-58-5 182,-103 5 36,-61-1-310,-14 3 460,-17 5 156,6-2-507,0-1 0,-1 0 0,1-1-1,0 1 1,-1-1 0,1 0 0,-1 0-1,1 0 1,-9-2 0,-13 0-233,-35 1 353,-72 2-1378,91 7-2103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30.0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320 445 1664,'-5'-27'646,"4"22"-538,0 0-1,0 0 0,0 1 0,0-1 0,-1 0 1,0 1-1,-2-5 0,-5-17 1190,8 22-1111,0 0 1,-1 0-1,1 0 1,-1 0 0,0 0-1,0 0 1,-3-4-1,-11-11 337,0 1-1,-1 0 1,-1 1 0,-32-23-1,24 21 318,-43-41 0,65 55-750,0 0 0,1 0 0,-1-1 0,1 1 0,0-1-1,-2-6 1,-12-21 92,13 26 5,1 5-152,2-1 0,-1 1 0,0-1 0,0 0 0,1 0 0,-1 0 1,1 0-1,0 0 0,0 0 0,0 0 0,0-4 0,1 6-40,22 35-528,30 34 385,21 30 39,-37-49 193,-28-38-198,1-1 1,-2 1-1,1 0 1,-1 1-1,8 20 1,-14-30 18,0 0 0,0 0-1,0 0 1,0 0 0,0 0 0,1 0-1,-1 0 1,1-1 0,-1 1 0,1 0-1,-1-1 1,1 1 0,2 0 0,6 3-780,23-4-421,-31-1 1328,2 8 267,-1-4-192,-2-3-128,0 0 0,0 0 0,0 0 0,0 0 0,0 0 0,-1 0 0,1 0 0,0 1 0,-1-1 0,1 0 0,-1 1 0,1-1 0,0 2 0,0 1 37,0 0 0,0 0 0,1-1 0,4 7 1,4 12 670,2 11-362,-1-6-788,0-3-66,-6-7-341,12 26-1,-10-27 591,-3-4 93,-2-9 9,-1 1-1,1 0 0,0-1 1,0 1-1,3 5 1,10 10-2190,-4-8 1541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34.4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129 211 2720,'-2'0'862,"9"0"-289,-7-2-501,0 1 0,0-1 0,0 0 1,0 1-1,-1-1 0,1 1 0,-1-1 0,1 1 1,-1-1-1,0-1 0,-6-8 581,1 1 0,-2 1 0,1-1-1,-13-11 1,18 19-611,1 2-1,0-1 1,0 0 0,0 0 0,1 1 0,-1-1-1,0 0 1,0 0 0,1 0 0,-1 0 0,0 0 0,1 0-1,-1 0 1,1 0 0,-1 0 0,1-1 0,0 1-1,-1 0 1,1 0 0,0 0 0,0 0 0,0-1 0,0 1-1,0 0 1,0 0 0,0 0 0,0-1 0,0 1-1,1 0 1,0-2 0,4-9 544,-4 11-506,0 0-1,0 0 1,-1-1-1,1 1 1,0 0-1,-1-1 1,1 1-1,-1 0 1,0-1-1,1 1 1,-1-1-1,0 1 1,0-1-1,0 1 1,0 0-1,0-1 1,0 1-1,0-1 0,-1-2 1,0 4-46,0-1 0,0 0 0,0 0 0,0 1 0,0-1 0,0 0 0,0 1 1,0-1-1,0 1 0,0 0 0,0-1 0,0 1 0,-1 0 0,1 0 0,0-1 0,0 1 0,0 0 0,-1 0 0,1 0 0,0 1 0,0-1 0,-2 0 1,-17-1 130,7-1-68,-7-3-258,19 5 76,4 4-253,0-1 326,-1-1-1,0 1 1,1-1-1,0 0 1,0 1-1,-1-1 1,5 1-1,9 9 126,2 1-42,0-1 0,0-1 0,26 12 0,65 23-56,-50-23 22,-21-8 334,0-3 1,68 15-1,-86-23-129,-11-2-27,0 0-1,0-1 0,14 1 208,-23-3-433,0 1-1,1 0 1,-1 0 0,1-1 0,-1 1-1,0 0 1,1-1 0,-1 1-1,0 0 1,0-1 0,1 1 0,-1 0-1,0-1 1,0 1 0,1-1 0,-1 1-1,0 0 1,0-1 0,0 1-1,0-1 1,0 1 0,0-1 0,1 0-1,1-4-421,0 3 396,1 0 0,0 0 1,0 0-1,0 1 0,0-1 0,4-1 0,16-9 60,-11 2 6,-5 6-86,-1-1 0,0 0 0,0-1 0,0 1 0,5-9 0,-9 12 37,-1 1 0,0-1 0,-1 0 0,1 1 0,0-1 0,0 0 0,-1 0 0,1 0 0,-1 0 0,1 1 0,-1-1 0,0 0 0,0 0 0,0 0 0,0 0 0,0 0 0,0 0 0,-1 0 0,1 0 0,-1 0 0,1 0 0,-1 1 0,0-1 0,1 0 0,-1 0 0,-2-2 0,0 0-149,-1-1 0,0 1 0,1 0 0,-2 0 1,-6-5-1,11 9 166,0 0 1,-1-1-1,1 1 1,0 0-1,-1-1 1,1 1-1,0 0 1,0-1-1,-1 1 1,1 0-1,0-1 1,0 1-1,0-1 1,-1 1-1,1 0 1,0-1-1,0 1 1,0-1-1,0 1 1,0 0-1,0-1 1,0 1-1,0-1 1,0 1-1,0-1 1,0 1-1,0 0 1,0-1-1,0 1 1,1-1-1,-1 1 1,0 0-1,0-1 1,0 1 0,1-1-1,-1 1 1,0 0-1,0-1 1,1 1-1,-1 0 1,0 0-1,1-1 1,18-13-428,-12 9 124,46-33 242,-42 32 197,-8 5-136,0 0 1,-1 0 0,1 0-1,-1-1 1,0 1 0,1-1 0,-1 0-1,4-3 1,-7 5-88,-1 0 85,1 0 1,-1 0-1,1 1 0,-1-1 1,1 1-1,0-1 0,-1 1 1,1 0-1,0-1 0,-1 1 0,1 0 1,0 0-1,0 0 0,0 0 1,-2 1-1,-7 6 191,-143 58 538,44-21-408,82-34-155,-1-2-1,0 0 1,0-2 0,0-1-1,-1-1 1,0-2-1,0-1 1,-30-1 0,-112 7-844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38.7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87 55 640,'1'-3'65,"-1"2"-58,1 1 1,-1 0-1,0-1 0,0 1 1,1 0-1,-1-1 0,0 1 1,0-1-1,0 1 0,0 0 1,0-1-1,0 1 0,0 0 1,0-1-1,0 1 0,0-1 1,0 1-1,0-1 0,0 1 1,0 0-1,0-1 1,0 1-1,0 0 0,0-1 1,0 1-1,-1-1 0,1 1 1,0 0-1,0-1 0,0 1 1,-1 0-1,1-1 0,-1 1 1,1-2-23,-1 1 0,0 0 0,1-1 0,-1 1 0,1 0 0,0-1 0,-1 1 0,1-1 0,0 1 0,0 0 0,0-1 0,0 1 0,0-1 0,0 1 0,-3-8 624,3 9-585,-1 0 0,1 0 0,0 0 1,0 0-1,0 1 0,-1-1 0,1 0 0,0 0 0,0 0 1,-1 0-1,1 0 0,0 0 0,-1 0 0,1 0 1,0 0-1,0 0 0,-1 0 0,1 0 0,0-1 0,0 1 1,-1 0-1,1 0 0,0 0 0,0 0 0,-2-1 146,2 1-146,0-1 0,0 1 0,0 0 0,0 0 1,0-1-1,-1 1 0,1 0 0,0 0 0,0-1 0,0 1 1,0 0-10,0-1 0,0 1 1,0 0-1,0 0 0,0-1 0,-1 1 1,1 0-1,0 0 0,0 0 1,0-1-1,0 1 0,-1 0 1,1 0-1,0 0 0,0-1 1,0 1-1,-1 0 0,1 0 1,0 0-1,0 0 0,-10 0 1146,1 4-1475,4 1 405,0 0 1,1 0-1,0 0 1,0 0 0,0 1-1,0 0 1,1 0 0,0 0-1,0 0 1,-2 8 0,3-12-111,2-1 16,0-1 1,-1 1 0,1-1-1,0 1 1,-1-1-1,1 1 1,0-1-1,0 1 1,0-1 0,0 1-1,-1 0 1,1-1-1,0 1 1,0-1-1,0 1 1,0 0-1,0-1 1,0 1 0,0-1-1,0 1 1,1-1-1,-1 2 1,0-1 38,0 0 0,0-1 0,0 1 0,0 0 0,0 0 1,0 0-1,0 0 0,0 0 0,0-1 0,0 1 0,0 0 0,1 0 0,-1 0 0,0 0 0,1-1 1,-1 1-1,1 0 0,-1 0 0,0-1 0,1 1 0,0 0 0,-1-1 0,1 1 0,-1-1 1,1 1-1,0-1 0,0 1 0,0 0 0,1-1-62,1 1 1,-1-1-1,0 0 0,1 0 1,-1 0-1,0-1 0,0 1 1,5-1-1,-2 0-86,20-8 778,-25 26-266,-1-15-356,-5 9 227,1 9 428,1-9-873,3-9 121,0-1-1,0 1 1,1-1-1,-1 1 0,0-1 1,1 1-1,0 0 0,-1 2 1,1 1-5,0-2-248,0 0 1,0 0 0,0 0 0,0 0 0,1 0 0,-1 0 0,1 0 0,0 0 0,1 2 0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40.8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75 531 640,'0'0'8,"0"-1"0,0 1 0,0 0 0,0-1 0,0 1 0,0-1 0,0 1 0,0 0 0,0-1 0,0 1 0,0 0 0,0-1 0,0 1 0,0-1 0,1 1 0,-1 0 0,0-1 0,0 1 0,0 0 0,0-1 1,1 1-1,-1 0 0,0 0 0,0-1 0,1 1 0,-1 0 0,0-1 0,1 1 0,-1 0 0,0 0 0,1 0 0,-1-1 0,0 1 0,1 0 0,-1 0 0,0 0 0,1 0 0,0 0 0,-1-1-6,1 1-13,-1 0 0,0 0 0,0-1 0,1 1 0,-1-1 0,0 1 0,0 0 0,0-1 0,1 1 0,-1 0 0,0-1 0,0 1 0,0-1 0,0 1 0,0-1 0,0 1 0,0 0 0,0-1 0,0 1 0,0-1 0,0 1 0,0-1 0,0 1 0,0 0 0,0-1 0,-1 0 0,-3-13 595,4 13-413,-5-22 1274,-3-6-340,7 25-912,1 0 0,-1 0 1,1 0-1,-1 0 1,1 0-1,1 0 0,0-5 1,-1-6 72,0 13-219,0 1-38,0-1 0,0 1 1,0 0-1,0 0 0,0-1 1,0 1-1,0 0 0,0 0 0,0-1 1,1 1-1,-1 0 0,0 0 0,1-1 1,-1 1-1,1 0 0,-1 0 0,1 0 1,0 0-1,0 0 0,-1 0 0,1 0 1,0 0-1,0 0 0,0 0 1,2-1 116,2-14 269,-4 10-183,0 6-194,-1 0 0,0 0 0,0 0 0,0-1 0,1 1 0,-1 0-1,0 0 1,0 0 0,0-1 0,0 1 0,0 0 0,0 0 0,0-1 0,1 1 0,-1 0 0,0 0 0,0-1 0,0 1 0,0 0 0,0-1 0,0 1 0,0 0 0,0 0 0,0-1 0,0 1 0,-4-4 476,3 6-658,1-1 207,0 0 1,0 0-1,-1-1 0,1 1 0,-1 0 0,1-1 0,0 1 0,-1 0 1,1-1-1,-1 1 0,0-1 0,1 1 0,-1-1 0,1 1 0,-1-1 1,0 1-1,0-1-33,1 1 1,0-1-1,-1 0 1,1 0 0,0 1-1,-1-1 1,1 0-1,0 0 1,-1 0-1,1 0 1,-1 1-1,1-1 1,0 0-1,-1 0 1,1 0 0,-1 0-1,1 0 1,0 0-1,-1 0 1,1 0-1,-1 0 1,1 0-1,0 0 1,-1-1-1,1 1 1,-1 0-1,1 0 1,0 0 0,-1 0-1,1-1 1,0 1-1,-1 0 1,1 0-1,0-1 1,-1 1-1,-2-4 389,2 3-358,1 1 0,0-1 1,-1 0-1,1 1 0,-1-1 0,1 1 0,0-1 0,0 0 1,-1 1-1,1-1 0,0 0 0,0 1 0,0-1 1,0 0-1,0 1 0,0-2 0,0 2-43,0 0 0,0 0 0,0-1 0,0 1 1,-1 0-1,1 0 0,0 0 0,0 0 0,0-1 0,0 1 0,0 0 0,0 0 0,0 0 0,0 0 0,0 0 1,0 0-1,0-1 0,-1 1 0,1 0 0,0 0 0,0 0 0,0 0 0,0 0 0,0 0 0,0 0 0,-1 0 1,1 0-1,0 0 0,0 0 0,0 0 0,0 0 0,-1-1 0,1 1 0,0 0 0,0 0 0,0 0-5,-1 0-1,1 0 0,0 0 0,-1 0 0,1 0 0,0 0 0,0 0 0,-1 0 0,1 0 1,0 0-1,0 0 0,0-1 0,-1 1 0,1 0 0,0 0 0,0 0 0,0 0 1,-1-1-1,1 1 0,0 0 0,0 0 0,0 0 0,0-1 0,0 1 0,-1 0 1,1 0-1,0-1 0,0 1 0,0 0 0,0 0 0,0-1 0,0 1 0,0 0 1,0 0-1,0-1 0,0 1 0,0-1 0,-7-6 365,9 13-324,-1-1-1,0 1 0,0 0 0,0-1 0,0 1 0,-1 0 1,0 0-1,-1 0 0,0 7 0,0 8 41,1 26 386,-1-48-450,-1 1 0,1 0 0,0-1 1,0 1-1,0-1 0,0 0 0,0 1 0,-1-1 1,1 0-1,-1-1 0,-1-1-18,1 0 0,0 0 1,0 0-1,0 0 0,0-1 0,1 1 0,-2-5 1,-5-8 51,7 15-35,1 0 0,0 0 0,-1 0 0,1 0 0,0 0 0,0-1 0,0 1-1,0 0 1,0 0 0,0 0 0,0 0 0,0 0 0,0 0 0,0 0 0,1 0 0,-1 0 0,0 0-1,1 0 1,0-1 0,2-10-326,2-15 713,-5-19 64,19 46-987,-18 0 464,1 0 51,1-1 0,-1 1 1,0 0-1,0 1 0,0-1 1,0 0-1,2 1 0,-2 1 14,-1-1 1,1 1-1,-1 0 0,0-1 0,0 1 0,0 0 0,1 0 0,-2 0 0,1 0 1,0 0-1,0 0 0,0 3 0,1 31-282,-3-18 649,1-18-365,0 0 1,0 1 0,0-1-1,0 0 1,0 0 0,0 1-1,0-1 1,-1 0-1,1 1 1,0-1 0,0 0-1,0 0 1,-1 1 0,1-1-1,0 0 1,0 0 0,-1 1-1,1-1 1,0 0-1,0 0 1,-1 0 0,1 0-1,0 1 1,-1-1 0,1 0-1,0 0 1,-1 0 0,1 0-1,0 0 1,-1 0-1,1 0 1,0 0 0,-1 0-1,1 0 1,0 0 0,-1 0-1,1 0 1,-1 0 0,-10-4-82,9 1 76,0-1-1,0 0 1,0 0 0,0 0 0,1 0 0,0 0 0,0 0 0,0 0 0,0-1 0,1 1 0,-1 0 0,1 0 0,0-1-1,1 1 1,-1 0 0,1-1 0,-1 1 0,1 0 0,1 0 0,-1 0 0,1 0 0,2-5 0,0 0-215,4-6 423,3 2-171,14-22 1,0-1-358,-9 16 123,6-7-685,21-36-1,-20 21-3536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02.2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94 416,'-1'3'23,"1"-2"-15,-1 0 1,1 0-1,0 1 1,-1-1-1,1 0 0,0 0 1,0 1-1,0-1 0,0 0 1,0 0-1,0 1 0,0-1 1,0 0-1,0 0 1,1 1-1,-1-1 0,0 0 1,1 0-1,-1 0 0,1 0 1,-1 0-1,1 1 1,1 0-1,0 1-4,-1 0 0,0 1-1,1-1 1,-1 0 0,0 0 0,0 1 0,-1-1 0,1 0 0,-1 6-1,-1 15 1815,0-27-1783,0 0 1,0-1-1,0 1 1,0 0 0,1-1-1,0 1 1,-1 0-1,1-7 1,-2-16-31,1 18 297,-2-8-367,3 15 81,-1 1 1,1-1-1,0 1 1,0-1-1,-1 1 1,1-1-1,0 1 1,0-1-1,-1 1 1,1 0-1,-1-1 1,1 1-1,0-1 1,-1 1-1,1 0 1,-1-1-1,-5 0 817,10 0-945,-3 1 129,2-2 10,-1 1 0,1 0 0,-1 0 0,0-1 0,1 0 0,-1 1 0,0-1 0,0 0 0,0 0 0,0 0 0,2-3 0,-1 0 243,-2 4-220,0 0-1,-1 0 1,1 0-1,-1 0 0,1 0 1,-1 0-1,0 0 1,1 0-1,-1 0 1,0 0-1,0 0 0,0 0 1,1 0-1,-1 0 1,0-2-1,7-31-139,-3 23 191,-1 9-106,-2 9 58,4 16-234,-5-21 229,0 1-101,0-1 43,-1 1 0,2 0 0,-1 0 0,0 0 0,1 4 1,8 15-1287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05.1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302 10 832,'-4'-5'155,"4"6"-52,-1 3 316,-4-8-276,4 4-116,1-1 1,0 1 0,0 0 0,-1-1 0,1 1 0,0 0-1,-1-1 1,1 1 0,0 0 0,-1-1 0,1 1 0,-1 0-1,1 0 1,0 0 0,-1-1 0,1 1 0,-1 0 0,1 0-1,-1 0 1,1 0 0,-1 0 0,1 0 0,0 0 0,-1 0-1,1 0 1,-1 0 0,1 0 0,-1 0 0,1 0 0,-1 0-1,1 0 1,-1 0 0,1 1 0,0-1 0,-1 0 0,1 0-1,-1 1 1,-5 4 135,0 0 0,1 1-1,0 0 1,0 0 0,0 0-1,1 1 1,0 0 0,0-1-1,1 1 1,-1 1 0,-2 9-1,-1 13-147,2-1 0,1 1-1,-1 54 1,10 31 636,-5-110-626,-1 0 1,0 0 0,0 0-1,0 0 1,-3 6 0,-3 13 97,-1-6 192,3-14-76,5-4-235,0 0 0,-1 0 1,1 0-1,0-1 0,0 1 0,0 0 1,-1 0-1,1 0 0,0-1 1,0 1-1,0 0 0,0 0 0,0 0 1,0-1-1,0 1 0,0 0 1,-1 0-1,1-1 0,0 1 1,0 0-1,0 0 0,0 0 0,0-1 1,0 1-1,0 0 0,0 0 1,0-1-1,0 1 0,1-1 0,0-16-37,4-23-1,-2 22 85,18-62 72,-13 34-74,-5 28-110,-2 15-104,-1 17-65,-2-2 298,0 0 0,-1 0-1,0 0 1,-8 19 0,2-7 53,-2 6 85,-17 30-1,28-60-198,0 1 1,0-1-1,-1 0 0,1 1 0,0-1 1,0 1-1,0-1 0,-1 0 0,1 1 0,0-1 1,-1 0-1,1 1 0,0-1 0,-1 0 1,1 1-1,0-1 0,-1 0 0,1 0 1,0 1-1,-1-1 0,0 0 0,-3-6 110,2-14-20,3 3-97,0 0-1,6-20 1,-4 20 125,-1 0 0,1-21 0,-2 27 19,-1 9-118,1 0 1,-1 0-1,0 0 0,0 0 0,0-1 1,0 1-1,-1 0 0,1 0 0,0 0 1,-1 0-1,0 0 0,1 0 0,-3-3 1,-5 17 149,6-7-322,0 0 0,1 0 0,0 0 0,-1 10 1,5 2 845,-3-17-687,3-5-18,0-1 1,-1 1-1,1-1 1,-1 1-1,0-1 1,1-10-1,-1 9-16,0-1-1,0 1 1,4-9-1,-3 6 79,-2 9-45,-1 0 0,0 0 0,0 0 0,0 0 0,1 1 0,-1-1 0,0 0 0,1 0 0,-1 0 0,1 1 0,-1-1 0,1 0-1,0 0 1,-1 20-12,-4 3-240,-9 24-1,-1 4 178,-20 63 602,30-105-619,9-17 43,3-5 57,-1 0 0,-1-1 1,0 0-1,7-27 0,2-4 177,-4 6-127,-7 26-164,0 1-1,7-17 1,-10 28 79,0 0-1,-1 0 1,1 0-1,0 0 1,-1 0-1,1 0 1,-1-1-1,0 1 1,0-4-1,-10 29 6,-5 24 61,-3 0 1,-34 66-1,33-84 311,18-32-187,2-11-135,-1 1-203,0 13 161,0 0 0,0 0-1,0 0 1,0 0 0,0 0-1,0 0 1,0 0-1,0 0 1,0 0 0,0 0-1,0 0 1,0 0 0,0 0-1,-1 0 1,1 0 0,0 0-1,0 0 1,0 0-1,0 0 1,0 0 0,0 0-1,0 0 1,0 0 0,0 0-1,0 0 1,0 0 0,0 0-1,-1 0 1,1 0-1,0 0 1,0 0 0,0 0-1,0 0 1,0 0 0,0 0-1,0 0 1,0 0 0,0 0-1,0 0 1,0 0-1,0-1 1,-31 47 71,7-16-120,10-15-175,4-8 301,10-7-69,0 0 0,0-1 0,0 1 0,0 0 0,0 0 0,0 0 0,0 0 0,0 0 0,0 0 0,0 0 0,0 0 0,0 0 0,0 0 0,0 0 0,0-1 0,0 1 0,0 0 0,0 0 0,0 0 0,0 0 0,0 0 0,0 0 0,0 0 0,0 0 0,0 0 0,0 0 0,0 0 0,0 0 0,0-1 0,0 1 0,0 0 0,0 0 0,-1 0 0,1 0 0,0 0 0,0 0 0,0 0 0,0 0 0,0 0 0,0 0 0,0 0 0,0 0 0,0 0 0,0 0 0,0 0 0,0 0 0,-1 0 0,1 0 0,0 0 0,0 0 0,0 0 0,0 0 0,0 0 0,0 0 0,0 0 0,16-20 28,-1-2-1,22-38 1,-25 40-71,-9 17 50,-1 0 0,0 0 0,1-1 0,-1 1-1,-1-1 1,1 0 0,-1 1 0,1-1 0,-1 0 0,0 0 0,1-6 127,-20 25-566,-25 31 591,28-31-10,34-37-407,-2 1 294,0-2-1,-2 0 1,15-30-1,-18 28 27,-9 18-50,1-1-1,0 0 1,7-11 0,-10 19-24,-1 0-1,0-1 1,0 1 0,1-1-1,-1 1 1,0 0 0,1-1-1,-1 1 1,0 0 0,1 0-1,-1-1 1,1 1 0,-1 0-1,0 0 1,1 0 0,-1-1-1,1 1 1,-1 0 0,1 0-1,-1 0 1,1 0 0,4 6-131,-2 17 50,-2-18 173,0 22-117,-1-21 19,1 1 0,-1-1-1,1 0 1,0 0 0,0 0 0,0 0 0,4 8 0,-4-13 12,25-20-742,5-9 470,-20 18 383,16-16-528,-26 24 424,0 0 0,1 0 0,-1 0 0,0 0 0,0 0 0,0 0 0,0 0 0,0 0 0,0 0 0,-1 0 0,1 0 0,-1-1 0,1-2 0,-1 5-12,0 0-1,0 0 0,0-1 0,0 1 0,0 0 0,0 0 0,-1 0 1,1-1-1,0 1 0,0 0 0,0 0 0,1 0 0,-1 0 0,0-1 1,0 1-1,0 0 0,0 0 0,0 0 0,0 0 0,0-1 0,0 1 1,0 0-1,0 0 0,0 0 0,0 0 0,1-1 0,-1 1 0,0 0 1,0 0-1,0 0 0,0 0 0,0 0 0,1 0 0,-1 0 0,0 0 1,0-1-1,0 1 0,0 0 0,1 0 0,-1 0 0,0 0 0,0 0 1,0 0-1,0 0 0,1 0 0,-1 0-2,0 0-1,0 1 1,0-1 0,1 0-1,-1 0 1,0 0 0,0 0-1,0 1 1,0-1 0,0 0-1,0 0 1,0 0 0,0 0-1,0 1 1,1-1 0,-1 0-1,0 0 1,0 0 0,0 1-1,0-1 1,0 0 0,0 0-1,0 0 1,0 1 0,0-1-1,-1 0 1,1 0 0,0 0-1,0 1 1,0-1 0,0 0-1,0 0 1,0 0 0,0 0-1,0 1 1,0-1 0,-1 0-1,1 0 1,0 0 0,-2 4-106,0 0 1,1 0-1,-1 0 0,1 0 1,0 0-1,0 0 0,0 1 1,1-1-1,-1 6 0,-5 25-589,2-22 737,1-2 61,0 0 1,-1-1 0,-1 0-1,0 0 1,-8 14 0,7-16 96,1 0 0,0 0 0,1 0 0,-1 1 0,-4 16 0,7-17-200,2-8-8,0 1 0,0-1-1,0 1 1,0 0 0,0-1 0,0 1 0,0 0 0,0-1-1,-1 1 1,1-1 0,0 1 0,-1 0 0,1-1-1,0 1 1,-1 0 0,0 0-92,1-1 90,0 0 0,0 0 0,0 0 0,0 1 0,0-1 0,0 0 0,0 0 0,0 0 0,0 0 0,0 1 0,0-1 0,0 0 0,0 0 0,0 0 0,0 0-1,0 1 1,0-1 0,0 0 0,0 0 0,1 0 0,-1 0 0,3 2-396,6 1-539,13-4-1068,-9-3 581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07.1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134 149 576,'-9'8'1173,"8"-8"-1120,1 0 0,-1 0 0,0 0 0,1-1 0,-1 1-1,0 0 1,1 0 0,-1 0 0,1 0 0,-1 0 0,1-1 0,-1 1 0,1 0-1,-1-1 1,0 1 0,1 0 0,0-1 0,-1 1 0,1 0 0,-1-1-1,1 1 1,-1-1 0,1 1 0,0-1 0,-1 1 0,1-1 0,0 1-1,0-1 1,-1 1 0,1-1 0,0 0 0,0 1 0,0-1 0,0 0 0,0-25-543,2 12 345,-2 11 174,0 1-1,1-1 1,-1 1-1,1-1 1,-1 1-1,1-1 1,0 1-1,0-1 1,0 1-1,1 0 1,-1 0-1,0-1 1,3-1-1,7-14 448,-3 9-256,-7 8-209,0 0 0,0 1 1,-1-1-1,1 0 0,0 0 0,-1 1 1,1-1-1,0 0 0,-1 0 0,1 0 1,-1 0-1,0 0 0,1 0 0,-1 0 1,1-1-1,8-17 1951,-9 35-2522,0-8 602,-1-1 0,0 0 0,-1 0 0,0 1 0,0-1 0,0-1 0,-1 1 0,-4 8-1,-31 51 256,35-63-224,-1 4-2,-1 0 0,0 0 0,-1 0 1,0-1-1,0 0 0,0 0 0,-1 0 0,-7 4 0,11-9-99,1 0 0,-1 0-1,0 0 1,1-1 0,-1 0-1,0 1 1,0-1 0,1 0 0,-1 0-1,-4-1 1,-3 1 270,15-8-568,16-12 452,-13 14-164,-2 0 0,1 0 0,7-10 0,71-110 64,-83 122 6,-1 0 0,0 1 0,1-1 0,-2 0 0,1 0 0,0 0 0,-1 0 0,1-6 0,-1 10-74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48.8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457 30 1248,'-12'-8'1695,"10"7"-1483,-2 0 0,-14-8 821,15 8-963,0-1 0,-1 1 0,1-1 0,-1 1 0,0 0-1,1 0 1,-1 1 0,0-1 0,1 1 0,-1 0 0,0 0 0,0 0 0,1 0 0,-1 1 0,0-1 0,-5 3 0,3-2-62,1 1 1,-1 0-1,1 0 1,-1 1 0,1 0-1,0 0 1,0 0-1,0 1 1,-7 6-1,-2 6 251,2 0-1,0 0 0,0 1 0,-9 21 0,9-17-247,5-7-43,1 0 0,-9 30 1,10-28 124,-14 32-1,13-35-47,-6 11 44,-1 0 0,-1 0 1,-1-1-1,-23 27 0,28-40 2,-16 23-1,12-20-51,3-4 178,12-19-633,24-19 443,24-28 393,-18 21-283,35-51-1,-55 71-153,0 0-1,1 1 0,1 0 0,0 1 1,30-24-1,-12 12 81,-22 18-171,0 0 0,21-12-1,-8 8 190,31-9 0,-25 9-109,-10 5-62,-6 3 137,0-1-1,-1-1 0,13-7 1,-21 9-168,5 8-100,-6-3 246,0 1-1,-1 0 1,1 1-1,0-1 1,-1 0-1,1 0 1,-1 1-1,0-1 0,0 1 1,0-1-1,1 5 1,12 78 12,7 64-213,0-22 300,-17-106-152,-3-19 18,0 1 0,0 0 0,0-1 0,0 1-1,0-1 1,1 0 0,-1 1 0,1-1 0,2 3 0,5 7 207,-9-1 168,1-9-322,-1 0-1,0 1 0,0-1 0,0 0 1,0 1-1,-1 3 0,1-5-46,0 0 20,0-1-1,0 1 0,0 0 0,0-1 0,-1 1 1,1-1-1,0 1 0,0 0 0,0-1 0,0 1 1,-1-1-1,1 1 0,0-1 0,-1 1 0,1-1 0,0 1 1,-1-1-1,1 1 0,-1-1 0,1 0 0,-1 1 1,1-1-1,-1 1 0,1-1 0,-1 0 0,1 0 0,-1 1 1,1-1-1,-1 0 0,0 0 0,1 0 0,-1 1 1,1-1-1,-1 0 0,0 0 0,1 0 0,-1 0 0,1 0 1,-1 0-1,0-1 0,0 1 6,1 0-8,-1 0-1,1 0 0,0 0 1,-1-1-1,1 1 0,0 0 1,0 0-1,-1-1 0,1 1 0,0 0 1,0 0-1,-1-1 0,1 1 1,0 0-1,0-1 0,0 1 1,0 0-1,0-1 0,-1 1 1,1-1-1,0 1 0,0 0 0,0-1 1,0 1-1,0-1 0,0-9-227,0 7 157,-1 0 0,1-1 0,0 1 0,0-1 0,1 1 0,-1 0 0,0-1 0,1 1 0,0 0 0,0-1 0,0 1 0,0 0 0,1 0 0,-1 0 0,1 0 0,0 0 0,0 0 0,2-2 0,2-1-37,-5 4 24,1 0 0,0 0 0,0 0 1,0 1-1,0-1 0,0 0 0,4-1 1,-3 2 16,-2 0-138,1 0 0,0 0 0,-1 0 0,1 0 0,0 0 0,0 1 0,0-1 0,0 1 0,0-1 0,-1 1 0,1 0 0,0-1 0,0 1 0,0 0 0,0 1 0,0-1 0,0 0 0,0 0 0,0 1 0,0-1 0,0 1 0,0 0 1,-1 0-1,1-1 0,0 1 0,0 0 0,-1 0 0,3 2 0,11 7-1067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29.4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219 91 2080,'-4'-2'472,"4"2"-430,0-1 1,-1 1 0,1 0 0,0 0 0,-1 0 0,1 0 0,-1 0 0,1 0-1,0 0 1,-1 0 0,1 0 0,0 0 0,-1 0 0,1 0 0,-1 0 0,0 1 171,0 0-171,-16 10 962,-11 21 4,-48 60 762,69-82-1609,-1 0 1,0 0 0,0 0-1,-1-1 1,0 0 0,-1-1-1,-13 9 1,19-17 215,6-6-122,6-7 33,23-24 232,69-62 1,46-19-45,-96 83 163,-54 44-678,-6 2-217,-1 1 0,-15 12-1,2-2-183,-35 29-1726,32-28-651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51.2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508 160 1984,'1'-1'39,"-1"0"0,0 0 0,0 0 0,0 0 0,-1 0 0,1 0 0,0 0 0,0 0 0,-1 0 0,1 0 0,0 0 0,-1 0 0,1 0 0,-1 0 1,1 0-1,-1 0 0,1 1 0,-1-1 0,0 0 0,0 0 0,1 0 0,-1 1 0,0-1 0,-1 0 0,-2-4-372,-108 126 391,42-35 1374,34-48-868,-1-2-1,-54 40 1,57-46-433,31-28-138,1 0 0,1 0 0,-1 0 0,0 0 0,1 1 0,-1-1 0,1 0 0,-1 1 0,1-1 0,0 1 0,0-1 0,0 1 0,0 0 0,0 2 0,2-5 26,-1 1 0,0-1 0,1 0-1,-1 0 1,0 0 0,1 0-1,-1 0 1,1 0 0,-1 1-1,0-1 1,1 0 0,-1 0-1,1 0 1,-1 0 0,0 0-1,1-1 1,-1 1 0,1 0-1,-1 0 1,0 0 0,1 0-1,-1 0 3,17-5 124,-1 0 0,0-1 0,0-1 0,-1 0 0,0-1 0,0-1 0,-1 0 0,0-1 0,0-1 0,-1 0 0,-1 0 0,0-2 0,0 1 0,-2-2 0,1 1-1,12-24 1,44-90 173,-44 79-262,64-97-131,-62 96-2032,-29 63 402,4-13 1728,-1 0 0,1-1 0,-1 1 1,0-1-1,0 2 0,-3 1 72,-48 43 1088,15-11-567,-2-2-1,-65 43 1,-94 42 471,116-76-794,66-36-470,10-4-91,10-5 222,3 0 90,-1 0-1,1-1 1,-1 0 0,0 0-1,10-9 1,-16 13-46,0 0 1,1 0 0,-1-1-1,0 1 1,1 0 0,-1 0-1,0 0 1,1 0-1,-1 0 1,0 0 0,1 0-1,-1 0 1,0 0 0,1 0-1,-1 0 1,0 0 0,1 0-1,-1 0 1,0 0-1,1 1 1,-1-1 0,0 0-1,0 0 1,1 0 0,-1 0-1,0 1 1,1-1 0,-1 0-1,0 0 1,0 1-1,1-1 1,-1 0 0,0 0-1,0 1 1,0-1 0,0 0-1,1 0 1,-1 1 0,0-1-1,0 0 1,0 1-1,0 0 1,1 3-12,0-1 1,-1 1-1,0 0 0,0 0 1,0 0-1,0 0 1,0 0-1,-1 0 0,0 0 1,0 0-1,0 0 0,-2 5 1,-3 13 53,-15 59 87,20-80-177,1-1 0,0 1 0,0 0-1,0-1 1,0 1 0,0-1-1,0 1 1,0 0 0,0-1 0,0 1-1,0-1 1,0 1 0,0 0-1,0-1 1,0 1 0,0-1-1,1 1 1,-1-1 0,0 1 0,0-1-1,1 1 1,-1-1 0,0 1-1,1-1 1,-1 1 0,1-1 0,-1 1-1,1-1 1,-1 0 0,0 1-1,1-1 1,-1 0 0,1 1 0,0-1-1,-1 0 1,1 0 0,-1 1-1,1-1 1,0 0 0,3 1-323,-1-1 0,0 0 0,0 0 0,0 0 0,0 0 0,5-2 0,14-5-2327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54.03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324 237 832,'0'-1'28,"0"0"0,0 0 1,0-1-1,1 1 0,-1 0 0,0 0 0,1 0 1,-1-1-1,1 1 0,-1 0 0,1 0 1,0 0-1,0-1 0,2-3 489,-3 4-528,-1 0 1,1 1-1,-1-1 0,1 0 0,-1 1 1,1-1-1,-1 0 0,0 1 1,1-1-1,-1 1 0,0-1 1,1 1-1,-1-1 0,0 1 1,0 0-1,0-1 0,1 1 1,-1 0-1,-2-1 0,-18 0-126,1 1 285,-82-11 2658,70 10-2496,26 1-268,0 0-1,0 0 1,0-1 0,0 0 0,0 0-1,-9-3 1,1 0 182,11 3-197,1 1 1,-1-1 0,1 0-1,0 0 1,-1 0 0,1 0-1,0 0 1,-1-1 0,1 1-1,-3-4 1,4 4 7,0 0 0,0 0 0,0 0 0,1 0 0,-1 0 0,0 0 0,1 0 0,-1 0 0,1 0 0,-1 0 0,1-1 0,0 1 0,-1 0 0,1 0 0,0-1 0,0 1 0,0 0 0,0 0 0,0-1 0,0-1 0,0-2 227,-4-52 938,3 55-1190,0-1 0,1 1 0,-1 0-1,0 0 1,0 0 0,0 0 0,0 1-1,0-1 1,-3-2 0,-5-12 223,5 4 200,3 10-381,0 0-1,0 0 0,1 1 1,-1-1-1,0 0 1,1 0-1,0 0 1,-1-2-1,2 3-23,-6-5 147,5 5-197,1 2-34,0-1 59,0 1-1,0 0 1,1 0-1,-1 0 1,0 0 0,0 0-1,0 0 1,0 0-1,-1 0 1,1 0-1,1 2 1,2 2 76,34 33-107,-24-25-65,0 1 0,0 1 0,13 20 0,-23-30-72,0 0 1,1-1 0,-1 1-1,1-1 1,0 0 0,0-1-1,1 1 1,-1-1 0,1 0-1,5 2 1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55.1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219 40 832,'-1'-1'30,"1"0"0,-1 0 0,0 0-1,1 0 1,-1 0 0,1 0 0,-1 0 0,1 0 0,-1-1 0,1-1 0,0 2-27,-1 0 1,1 0 0,0 0-1,-1 0 1,1 0 0,0 0 0,-1 0-1,1 0 1,-1 0 0,0 0 0,1 0-1,-1 0 1,0 0 0,1 0-1,-1 0 1,0 0 0,0 1 0,0-1-1,0 0 1,0 1 0,-1-2 0,0 1 47,0 1 1,1-1 0,-1 0 0,1 1 0,-1-1 0,0 1 0,1 0-1,-1 0 1,0-1 0,0 1 0,1 0 0,-3 0 0,2 1 82,0 0 0,-1 0 0,1 0 0,0 0 1,0 0-1,0 0 0,0 1 0,0-1 0,-2 3 1,-1-1 194,-6 7 158,-1-2-1,1 1 1,-2-1 0,-13 6-1,14-9-290,7-3-46,0 0-1,1 0 0,0 0 1,-1 1-1,-3 2 0,7-4-155,0 1-1,0-1 1,0 0 0,0 0-1,0 1 1,0-1 0,0 0-1,0 1 1,0-1 0,1 1-1,-1-1 1,1 1 0,-1-1-1,1 1 1,-1 0 0,1-1-1,0 1 1,0 0 0,0 1-1,0-1 72,0-1 0,1 1 0,-1-1 0,0 0-1,1 1 1,-1-1 0,1 1 0,0-1 0,1 3-1,-1-3-30,0 1 0,-1-1 0,1 1-1,0-1 1,-1 1 0,1 0-1,-1-1 1,1 1 0,-1-1-1,-7 13 1601,5-14-1576,-13 2-302,10-1 334,69-50-5834,-19 10 3696,9-12 843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5:59.5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4 832,'0'-3'352,"-5"3"-288,13 3-416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00.2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9 160,'0'-8'3664,"-4"19"-3483,3-7-437,1 3-421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03.0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175 238 64,'-1'0'9,"1"-1"-1,-1 0 1,0 1-1,0-1 1,0 0-1,1 0 1,-1 1-1,0-1 1,1 0 0,-1 0-1,0 0 1,1 0-1,0 0 1,-1 0-1,1 0 1,-1 0 0,1 0-1,0 0 1,0 0-1,0 0 1,0 0-1,-1-1 1,1 1-1,1-2 1,-3-10 220,-1 1 279,1 0 0,0 0 0,0-20 0,-3-11 201,5 39-586,-1 1 0,1 0 0,-1 0 0,0-1 0,0 1 0,0 0 1,-1 0-1,1 0 0,-4-5 0,-20-25 801,24 32-952,0-1 0,0 1 1,-1-1-1,1 1 0,0 0 1,-1 0-1,1 0 0,-1-1 1,1 1-1,-1 0 0,0 1 1,1-1-1,-1 0 0,0 0 1,0 1-1,1-1 0,-1 1 1,0 0-1,0-1 0,0 1 1,0 0-1,0 0 0,1 0 1,-1 0-1,0 0 1,-3 2-1,-2 1 17,-4 1 491,-5 8 443,16 20-868,2-1 1,1 0-1,2-1 1,14 55-1,8-8-66,-23-62 238,-4-12-153,1-1-1,0 1 1,0 0-1,0-1 1,0 1-1,2 4 1,9 16 75,-11-22-218,11-9 218,-11 7-88,-1-1 0,0 1 0,1 0 0,-1 0 0,0-1 0,1 1 0,-1 0 0,0-1-1,0 1 1,0 0 0,0-1 0,0 1 0,-1 0 0,1-2 0,-6-18 17,3 12-186,-37-98-264,16 52 655,24 54-297,-1 0 1,1 1 0,0-1-1,0 0 1,-1 1-1,1-1 1,0 0 0,0 0-1,0 1 1,0-1 0,0 0-1,0 0 1,0 1-1,0-1 1,0 0 0,0 0-1,0 0 10,0 1 0,0 0 1,1 0-1,-1-1 0,0 1 0,0 0 0,0 0 0,0-1 0,0 1 0,0 0 1,0 0-1,0-1 0,0 1 0,0 0 0,0 0 0,-1-1 0,1 1 0,0 0 1,0 0-1,0-1 0,0 1 0,0 0 0,0 0 0,-1-1 0,1 1 0,0 0 1,0 0-1,0 0 0,0 0 0,-1-1 0,1 1 0,0 0 0,0 0 0,0 0 1,-1 0-1,1 0 0,0 0 0,-1-1 0,2 64 719,3-37-708,2-2 1,0 1 0,12 27-1,-7-21-70,8 37 0,-15-54-23,1 0 0,12 28 0,-5-13 920,-12-40-808,-4-3-55,0 0 0,-1 1 0,-1-1 0,-10-16-1,-8-20 198,2-10-295,10 28 30,-19-40 1,10 33 106,19 31-210,3 13 208,0 10 32,1-1 0,0 0 0,1 0 0,7 19 0,2 11-117,-11-35-62,4 12-1078,0 0-1,15 36 0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05.2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79 27 1152,'14'-17'766,"-14"16"-697,1 0 0,0 1 0,0-1 1,0 0-1,0 0 0,0 1 0,0-1 0,0 0 0,0 1 0,1-1 0,-1 1 0,0-1 0,0 1 0,3-1 1,-7 12 740,-1 0 1,-6 14 0,-28 58-353,35-76-247,-1 0-1,1-1 0,-7 9 1,-8 16 248,9-21-479,7 2 1322,2-12-1266,1 0-14,-1 0 0,0 0 1,1 0-1,-1 0 0,1 0 1,-1 0-1,0 0 1,1 0-1,-1 0 0,0 0 1,1-1-1,-1 1 0,1 0 1,-1 0-1,0 0 0,1 0 1,-1-1-1,0 1 0,1 0 1,-1 0-1,0-1 0,0 1 1,1 0-1,-1 0 1,0-1-1,0 1 0,1 0 1,-1-1-1,0 1 0,0-1 1,0 1-1,1-1 0,3-11 547,-1-3-339,-1 1-1,2-30 0,-4-8-165,0 52 0,0 19-853,-1-11 803,0 0 0,0 1 0,-1-1 0,0 0 1,-4 10-1,-4 15 365,3-14-1238,15-20 283,-4 0 570,-1 0 1,0 0-1,1 0 0,-1-1 0,0 0 0,0 0 0,0 1 0,0-2 0,0 1 0,5-5 1,0-2 191,13-19 1,-8 11-5,-11 13-96,1-1-1,-1 1 0,0-1 1,4-9-1,4-10 144,12 68-5503,-13-35 4490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05.5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1 416,'3'3'160,"6"2"32,-6 3 96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08.3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556 332 2144,'-15'-3'-656,"-13"-13"1077,24 14-291,0 0-1,0 0 1,0 1 0,0-1-1,0 1 1,0 0-1,-1 0 1,1 0 0,0 1-1,-9-1 1,-11-1-329,21 1 260,-1 1 1,1-1 0,-1 0-1,1 0 1,0 0-1,0 0 1,-1-1-1,1 1 1,0-1 0,0 0-1,0 0 1,1 0-1,-1 0 1,0 0 0,1-1-1,-1 1 1,1-1-1,0 0 1,0 1-1,0-1 1,-3-6 0,4 7-32,0 0-52,-1-1 0,1 1 0,-1-1 0,1 1 0,0-1 0,0 0-1,0 0 1,1 1 0,-1-1 0,1 0 0,-1-4 0,-4-54 1883,6 55-1792,-1 1 20,0 0-1,0-1 1,0 1 0,-1 0 0,0 0 0,0 0 0,0-1 0,-3-7 0,-8-18 82,7 8 69,1 17-255,4 5 65,-1-1 1,0 1-1,0-1 1,0 1-1,0 0 0,0 0 1,0-1-1,0 1 1,0 0-1,-1 0 0,1 0 1,-2-1-1,1 0-63,0 1 0,-1-1 1,1 1-1,0 0 0,-1 0 0,1 0 0,-1 0 1,1 0-1,-1 0 0,1 0 0,-1 1 0,0 0 1,1-1-1,-1 1 0,0 0 0,1 0 0,-1 1 1,0-1-1,-4 1 0,2 1 66,0 0 27,1-1 1,0 1 0,0 0-1,0 0 1,-7 5-1,10-7-85,0 1-1,0 0 1,0 0-1,1 0 1,-1 0 0,0 1-1,0-1 1,1 0-1,-1 0 1,0 0-1,1 1 1,-1-1-1,1 0 1,0 0 0,-1 1-1,1-1 1,0 0-1,0 1 1,0-1-1,0 0 1,0 1-1,0-1 1,0 0 0,1 3-1,12 58 326,-9-28-181,-3-27-173,1 0 1,-1 1-1,0-1 0,-1 1 1,0 12-1,-1-5 492,-7 24 438,5-26-1051,3-11 157,-1 0-1,0 0 1,1 0 0,-1 0 0,1 0 0,0 0-1,0 0 1,0 0 0,0 0 0,0 0 0,0 0-1,0 0 1,1 0 0,0 4 0,1 2 37,-1 1-1,0 0 1,-1 15 0,0-18 536,-5-20 369,-24-83-816,28 75-602,1 14-166,-30 35 533,-5 7 166,27-22-53,-1 0 1,-1-1 0,-13 13-1,19-20 20,0 0 0,0 0 1,0 0-1,1 1 0,-1 0 0,1 0 0,1 0 0,-4 6 0,-1 6 134,-5 22 0,10-31-233,1 1 1,0 0-1,0 0 0,1 0 1,1 11-1,-1 2 66,0-21 45,1 1-193,1 5-16,8 10-1908,-3-4 1588,-6-9 507,6 11-1003,-2 1 0,1 0 1,3 24-1,7 18-138,-15-52 1129,1 1 0,-1 0-1,0-1 1,0 1 0,-1 0 0,0-1-1,0 1 1,0 0 0,-1-1 0,-2 10 0,-2 2 327,-1 1 0,-10 23 0,13-38-259,1 1 1,-1 0 0,0-1 0,-1 0 0,1 0-1,-7 7 1,-14 9-2673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15.8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60 17 576,'0'-4'84,"0"3"45,-4 6-33,3-5 27,-20 8 2469,6-4-2665,0 0 3703,11-9-2179,11 4-1287,-7 0-144,1 1-1,0 0 1,0-1-1,0 1 1,0 0-1,0 0 1,0-1-1,0 1 1,0 0-1,-1 0 1,1 0-1,0 0 1,0 0-1,0 0 1,0 1-1,0-1 1,0 0-1,0 0 1,1 1-1,1 1-8,0-1 0,-1 0 0,1 0 0,0 0-1,-1 0 1,1 0 0,0-1 0,5 1 0,12 3 174,-19-4-41,0 1-150,-1-1 0,1 1 0,-1-1 0,0 1 0,1-1 0,-1 0 1,1 1-1,-1-1 0,1 0 0,-1 0 0,1 1 0,-1-1 0,1 0 0,0 0 0,-1 0 0,1 0 0,-1 0 0,1 0 0,-1 0 0,1 0 1,0 0-1,0 0 0,15 0 334,-16 0-301,2 0 127,12-5-68,-9 5-156,17-6 97,-20 6 42,7-5-186,11 2 122,-1-5-26,-17 7 58,0 1 0,0 0 1,0 0-1,0 0 0,0 0 0,0 1 0,0-1 0,4 1 1,10 1-37,-7-1 224,-7-1-205,0 0-1,0 1 1,0-1-1,0 0 1,0 0 0,0 0-1,0-1 1,0 1 0,-1 0-1,1-1 1,0 1-1,3-2 1,1 0-98,-5 2 81,-1 0 0,0 0 1,1 0-1,-1 0 0,0 0 0,1 0 0,-1 0 1,0 0-1,1 0 0,-1 0 0,1 0 0,-1 0 1,0 0-1,0-1 0,1 1 0,-1 0 1,0 0-1,1 0 0,-1-1 0,1 1 0,-1 0 8,0 0-1,0-1 1,0 1-1,1 0 1,-1 0-1,0 0 0,0 0 1,0 0-1,0-1 1,0 1-1,0 0 1,0 0-1,1 0 1,-1 0-1,0-1 0,0 1 1,0 0-1,0 0 1,0 0-1,0 0 1,0-1-1,0 1 1,0 0-1,0 0 0,0 0 1,0-1-1,0 1 1,0 0-1,0 0 1,0 0-1,0-1 1,0 1-1,0 0 0,-1 0 1,1 0-1,0 0 1,0-1-1,0 1 1,0 0-1,0 0 1,0 0-1,0 0 0,-1 0 1,1-1-1,0 1 1,0 0-1,0 0 1,-1 0-1,-13-4 126,10 3-147,-1 1 1,1 0 0,0 0 0,0 0 0,-6 1 0,7 0 31,-5 2 64,0 1 0,-1-2 1,0 1-1,0-1 1,0-1-1,-10 1 1,13-1-121,0 0 0,1 0-1,-1 0 1,1 0 0,-7 4 0,-13 5-4048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34.5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69 45 224,'-20'14'3607,"18"-6"-3614,-3 6 604,-11 21 0,12-27-541,0-1 0,1 1-1,0 0 1,0 0 0,1 0 0,0 0-1,0 1 1,-1 12 0,3 10-168,0-31 99,0 0 0,1 0 0,-1 0 1,0 0-1,0 1 0,1-1 0,-1 0 1,0 0-1,0 0 0,0 0 0,1 0 0,-1 0 1,0 0-1,0 0 0,1 0 0,-1 0 1,0 0-1,0 0 0,1 0 0,-1 0 0,0 0 1,0 0-1,1 0 0,-1 0 0,0 0 1,0 0-1,1 0 0,-1 0 0,0 0 0,0 0 1,1-1-1,-1 1 0,0 0 0,0 0 1,10-5-42,-5 1 42,0-1 0,0 0 0,0-1 0,-1 1 0,0-1 1,4-6-1,11-16-39,46-61 1112,-57 79-755,-1 0-1,0 0 0,9-21 1,-15 26-62,-5 5-14,-5 10-171,-6 16 231,10-19-287,1 0 0,0 0 0,0 1-1,-2 9 1,3-10-86,1 0 1,1 1-1,-1-1 0,1 1 1,0 9-1,1-17 8,6-5-143,19-21 293,-10 10-36,0 1 0,28-22 0,-42 36-33,-1 1 0,1-1 1,0 0-1,0 1 1,0-1-1,0 1 0,0 0 1,0-1-1,0 1 0,0 0 1,0-1-1,0 1 0,1 0 1,-2 0-1,0 0 0,0 0 0,1 0 0,-1 0 0,0 1 0,0-1 1,0 0-1,1 0 0,-1 0 0,0 0 0,0 0 0,0 1 0,1-1 0,-1 0 1,0 0-1,0 0 0,0 1 0,0-1 0,0 0 0,0 0 0,1 0 0,-1 1 1,0-1-1,0 0 0,0 0 0,0 1 0,0-1 0,0 0 0,0 0 0,0 1 0,0-1 1,0 0-1,-1 5 74,1 0 0,-1 0 0,0-1 0,-3 7 0,1 0-46,-26 108-183,25-108 162,3-9-51,0 1 0,0 0 1,0 0-1,1-1 1,-1 1-1,1 0 1,0 0-1,0 5 0,1-12-148,0 0-1,1 1 0,-1-1 1,1 1-1,0-1 0,0 1 1,1 0-1,-1 0 0,4-4 1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19.9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127 1 992,'9'5'2960,"-10"5"-2852,-1 0 0,-1 0 1,1-1-1,-1 1 0,-1-1 0,-6 12 1,0 3-339,4-9 678,-1 0 0,-1 0 0,-9 16 0,15-29-354,1 0 0,-1 1-1,1-1 1,0 0 0,0 1 0,0 0 0,-1 4 0,-1 3 115,2-7-128,-1 0 0,1 1 0,-1-1 0,0 0 0,0 0 0,-4 4 0,3-4-73,1 0 0,0 0 0,0 0 0,0 0 0,0 1 1,-2 5-1,1 1 44,1 1 1,0-1-1,1 1 1,0 0-1,1 14 0,0-14-39,1-4 145,-1-1 1,-1 1 0,1 0 0,-1 0 0,-2 8 0,2-11-213,1 0 0,-1 0 1,1 0-1,0 0 0,0 0 0,1 5 1,-1 2 55,0-10 25,0 0-1,1 0 1,-1 0-1,0 0 1,0 0-1,1 0 1,-1 0-1,0 0 1,1-1-1,-1 1 1,1 0-1,-1 0 0,1 0 1,-1 0-1,1-1 1,0 1-1,-1 0 1,1 0-1,0-1 1,0 1-1,21 11 451,-3-2-608,-17-7 182,0-1 1,0 1-1,-1 0 1,1-1-1,2 7 1,-4-8 215,1-1-257,-1 0 0,1 0 1,-1 1-1,1-1 0,-1 0 1,1 0-1,-1 1 1,1-1-1,-1 0 0,1 1 1,-1-1-1,1 0 0,-1 1 1,0-1-1,1 1 0,0 0 1,6 5-379,34 16 224,-26-13 297,-12-8-156,0 1 1,0 0-1,0 0 0,0 0 0,0 0 0,-1 0 0,1 1 1,3 3-1,-6-5-8,1 0 1,0 0 0,-1 0-1,1 0 1,0 0-1,-1 0 1,1-1 0,0 1-1,0 0 1,0 0 0,-1-1-1,1 1 1,0-1 0,0 1-1,0-1 1,0 1-1,0-1 1,0 0 0,0 1-1,0-1 1,1 0 0,0 0-1,2 1 42,2 2 75,1-1 1,0 0 0,0 0-1,0-1 1,0 0 0,0 0-1,0-1 1,7 0 0,-13 0-156,-1 0 1,0 0-1,1 0 1,-1 0-1,1 0 1,-1 0-1,1 0 1,-1 0-1,1-1 1,-1 1-1,0 0 1,1 0-1,-1 0 1,1-1-1,-1 1 1,0 0-1,1-1 1,-1 1-1,0 0 1,0-1-1,1 0 1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21.1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 5 1472,'0'-5'584,"0"14"619,0 0-665,0-9-492,0 1 0,0-1-1,0 0 1,1 1-1,-1-1 1,0 1 0,0-1-1,0 0 1,0 1 0,0-1-1,0 0 1,1 1 0,-1-1-1,0 0 1,0 1 0,1-1-1,-1 0 1,0 0 0,0 1-1,1-1 1,-1 0 0,0 0-1,1 1 1,-1-1 0,0 0-1,1 0 1,-1 0 0,0 1-1,1-1 1,0 0 0,16 0 1089,-10-1-925,-1 0 0,0-1 1,11-4-1,-14 5-183,1 0 0,-1 0 0,0 0 0,1 1 0,5-1 0,12-2-45,-14 1 78,1 1 0,-1 0 0,0 0 0,1 1 0,-1 0 0,0 0 1,1 0-1,-1 1 0,9 3 0,28 0 459,-3-4 63,-31 0 303,-28 0-213,-70 7-611,-4 1-149,60-5 585,27-2-543,0 0-1,0 0 1,-1 0 0,1-1-1,0 0 1,-1 0 0,1-1-1,-7-1 1,-9-3-2589,13 2-607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26.1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157 0 640,'0'0'848,"8"12"-880,-7-10 35,2 2 85,0-1 0,0 0-1,0 1 1,1-1-1,-1 0 1,1-1-1,5 5 1,-7-7 24,1 5-80,2 5-155,-4 17 284,0-16 54,-1-1-1,0 0 0,-3 21 1,-5-12 239,7-17-440,0 0 1,0 0 0,0 0-1,0 0 1,0 0-1,0 0 1,1 0 0,-1 0-1,1 1 1,0-1 0,-1 3-1,1-4-11,0 0 0,-1 0-1,1 0 1,-1 1 0,1-1 0,-1 0-1,1 0 1,-1-1 0,1 1-1,-1 0 1,0 0 0,0 0 0,0 0-1,1 0 1,-1-1 0,0 1 0,0 0-1,0-1 1,0 1 0,0-1-1,0 1 1,0-1 0,-2 1 0,-11 8 70,-10 19 356,23-26-394,-1 0-1,1 0 1,0 0-1,0 1 0,0-1 1,0 1-1,0-1 1,0 1-1,1-1 1,-1 1-1,1 3 1,0-5-158,12 29 672,-11-28-523,0-1 0,0 0 0,0 0 0,0 0 0,0 0 0,0 0 0,0 0 0,1 0 0,-1 0 0,0 0 0,3 0 0,2 3 46,-5-2-58,1 0 0,0 0-1,-1 0 1,0 1 0,0-1-1,0 1 1,0-1 0,0 1-1,0-1 1,0 1 0,-1-1-1,0 1 1,1 3 0,0 0 12,-1 1 1,0 0 0,0-1 0,-2 11-1,-1-6-26,0-1-1,-7 15 0,1-2 227,7-19-211,-1 1 0,1-1-1,-1 1 1,0-1-1,0 0 1,-4 4-1,-9 12-158,-6 8 220,16-21-18,0 0 1,1 1-1,-8 14 0,3 2-93,1 0 0,1 0 0,1 1-1,-6 50 1,8-44-1074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31.6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147 1 1056,'-1'1'580,"1"-1"-559,0 0-1,0 1 11,1-1-1,-1 1 1,1 0-1,-1 0 1,1-1-1,-1 1 1,0 0-1,1 0 1,-1 0-1,0-1 1,0 1-1,0 0 1,1 0-1,-1 0 1,0 0-1,0 0 1,0 0-1,0-1 1,-1 1-1,1 0 1,0 0-1,0 0 1,0 0-1,-1-1 1,1 1-1,0 0 0,-1 0 1,1 0-1,-2 0 1,1 2 108,0-1 0,0 0 1,0 0-1,0 1 0,0-1 0,1 0 1,-1 1-1,1-1 0,-1 4 0,0 3-219,-1 0 18,2-7 75,0-1 0,0 1 0,-1-1 0,1 0 1,0 1-1,-1-1 0,1 1 0,-1-1 0,1 0 0,-1 1 0,0-1 0,1 0 0,-1 0 0,0 0 0,0 1 0,-2 0 0,-2 4 200,0-1 0,0 1 0,-8 12 0,8-11-318,-17 20 659,-4-3-431,23-23-90,1 1 0,0 0-1,-1 1 1,1-1 0,0 0 0,0 1 0,0-1 0,1 1-1,-1-1 1,1 1 0,-1 0 0,1 0 0,0 0 0,0 0-1,0 0 1,0 0 0,1 0 0,-1 4 0,1-6-25,0 0 0,0 0 0,-1 0 1,1 0-1,0 0 0,0 0 0,-1 0 0,1 0 1,-1 0-1,1 0 0,0-1 0,-1 1 0,-1 1 1,2-1-7,-1 0 0,0 0 1,1 0-1,-1 0 1,1 1-1,-1-1 1,1 0-1,-1 0 1,1 0-1,0 1 1,-1-1-1,1 0 0,0 0 1,0 1-1,0-1 1,0 0-1,0 0 1,0 1-1,0-1 1,1 0-1,-1 0 0,0 1 1,1-1-1,0 2 1,0-1 41,1 0 0,-1 1 0,0-1 0,1 0 0,-1 0 0,1 0 0,0 0 0,0 0 0,0-1 0,0 1 0,0 0 0,3 1 0,30 16-670,-26-16 82,-1-7-1530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33.6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148 85 640,'-5'5'5568,"-7"8"-4827,9 0-637,3-10-92,-1-1-1,1 0 1,-1 1-1,0-1 1,0 0-1,0 0 0,0 1 1,0-1-1,-3 3 1,-4 5 254,1 0 1,0 0 0,-9 17-1,13-21-111,1-2-186,0 0-1,0-1 1,1 1-1,-1 0 1,1 0-1,0 0 1,0 0-1,0 0 1,0 4-1,-4 20 160,2-14 291,3-12-428,-1 0 1,0 0 0,1 0-1,0 0 1,-1 0 0,1 0-1,0 0 1,0 0 0,0 1-1,0-1 1,0 0 0,1 0-1,-1 0 1,1 3 0,3 2 125,-4-5-5,0 7-64,0 7-59,0-14 470,-8 1-491,7-3 37,0 0-1,1 0 1,-1 0 0,0 0 0,1-1-1,-1 1 1,0 0 0,1 0-1,-1-1 1,1 1 0,-1 0 0,0-1-1,1 1 1,-1-1 0,1 1-1,-1-1 1,1 1 0,-1-1 0,1 1-1,0-1 1,-1 1 0,0-2-1,-5-14 243,4 10-191,0 1-77,0-1 0,1 0 1,-1-1-1,1 1 1,0 0-1,1 0 0,0 0 1,0 0-1,0-1 0,0 1 1,1 0-1,0 0 1,1 0-1,3-12 0,0-6 486,-1 2-546,17-50-361,-17 64 388,0-1 0,0 2 0,0-1 0,1 0 0,0 1 1,1 0-1,0 0 0,0 1 0,11-11 0,-5 10 4,-10 7 45,-1 0 0,1-1 0,-1 0 0,0 1 0,0-1 0,1 0 0,-1 1 0,0-1 0,0 0 0,0 0 0,1 0 0,-1 0 0,-1 0 0,1-1 0,0 1 1,0 0-1,0 0 0,0-1 0,0 0 0,-1 1 85,-2 2-90,1 0 16,-1-1 0,1 1 0,-1 0 0,1 0 0,0 0 0,-1 0-1,1 1 1,0-1 0,0 0 0,0 0 0,0 1 0,0-1 0,-2 4 0,-2 2 70,-12 23 281,-44 55-223,39-44 639,19-36-776,0 0 0,0 1 1,0-1-1,0 1 0,1-1 0,0 1 0,0 0 0,1 0 1,-2 6-1,2-7-150,1-1 1,-1 1-1,1-1 1,0 1-1,0-1 1,1 1-1,-1-1 1,1 1-1,0-1 1,0 1-1,0-1 1,4 7-1,0-5-1127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39.7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3 736,'0'0'320,"0"-3"64,0 10-608,-3-3 128,-2 4 0,0 4 96,-3-1-160,-1 0 96,6 5 96,-7-2 0,2-1-224,3-2 96,1 0 96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39.0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422 4 1728,'-4'3'336,"2"-3"-236,1 1 1,0 0 0,-1 0 0,1-1 0,-1 1 0,1-1 0,-1 0 0,1 1-1,-1-1 1,-2 0 0,-10 5 705,13-4-791,-1 0 0,0 0-1,1 0 1,-1-1 0,0 1 0,0-1-1,0 1 1,-3-1 0,-25 1 418,12 0 111,1-1-1,-34-5 1,-31-6-464,55 7 27,1 1 0,-54 2 0,46 1 52,37 7-74,2-3-50,0 0 1,0-1-1,1 0 0,-1 0 0,0 0 1,1-1-1,11 4 0,46 7 250,-29-7-276,-22-3 43,0-1 0,-1-1 0,1 0-1,0 0 1,-1-1 0,13-2 0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41.2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129 404 992,'2'15'273,"-2"-11"-235,0-1 0,1 0 0,-1 0 0,-1 0 0,1 1 0,-1 5 0,-4 10-82,-3 30 1,4-19-78,-2-5 202,-1 0 0,-1 0 1,-16 34-1,17-41 506,-14 20-241,20-36-299,-1 0 0,1 0 0,-1 0 0,0 0 1,0 0-1,1 0 0,-1 0 0,0-1 0,-1 1 0,1-1 0,0 0 0,0 1 0,-1-1 0,1 0 0,0 0 0,-6 1 496,9-26-158,1 1 0,9-38 1,0 3-123,-7 41-124,6-21 0,3-17 212,-5 9-180,-3 26-196,-2 0 0,2-32 0,4-75-268,-8-49-1344,2 130 554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42.5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47 1408,'4'-5'165,"0"0"1,0 0-1,0 1 0,1 0 1,5-4-1,11-4-40,-20 12-151,0-1-1,0 1 1,-1-1 0,1 1 0,0 0-1,0-1 1,0 1 0,0 0 0,-1 0-1,1-1 1,0 1 0,0 0 0,0 0-1,0 0 1,0 0 0,-1 0 0,1 0-1,0 1 1,1-1 0,1 4 83,0 0 0,0 1-1,-1-1 1,1 1 0,-1-1 0,0 1 0,-1 0 0,1-1-1,-1 1 1,0 0 0,1 9 0,-1 6 61,-2 34-1,0-35-63,0 3-45,-6 212-120,9-207 222,4 31-1,-5-51-91,2 7 53,0 0 0,6 14 0,-7-23-69,5 13 52,-5-14-16,-1 1-1,1-1 1,-1 1-1,1-1 0,-2 1 1,1 0-1,0 7 1,-1-7 10,1-4-53,-1-1 0,0 1 0,0 0 0,0 0 0,0 0 0,0 0-1,0-1 1,0 1 0,0 0 0,-1 0 0,1 0 0,0 0 0,0-1 0,-1 1 0,1 0 0,0 0 0,-1-1 0,1 1 0,-2 1 0,-2 6 276,-2-5-125,5-3-126,-1 1-1,1 0 1,0 0-1,-1-1 1,1 1-1,0-1 1,-1 1-1,1-1 1,-1 0-1,1 0 1,0 1-1,-1-1 1,1 0-1,-1 0 1,1 0-1,-1 0 1,1-1-1,-1 1 1,1 0-1,0-1 1,-1 1-1,1-1 1,-1 1-1,1-1 1,0 0-1,0 1 1,-1-1-1,1 0 1,-1-1-1,0 0-2,-1 0 0,1 0 0,0-1 0,0 1 0,1 0 0,-1-1 0,1 1 0,-1-1 0,1 0 0,0 0 0,0 1 0,0-1 0,0 0 0,0 0 0,1 0 0,-1 0 0,1 0 0,0-4 0,-1-14-140,1-1 1,2 1-1,5-29 1,-3 18-343,18-90-2170,-1 46 1759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43.3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 0 416,'-2'3'15,"1"-1"1,0 1-1,0 0 1,0-1-1,1 1 0,-1 0 1,1 0-1,-1 0 1,1 0-1,0 4 1,-1 6-42,-8 59 293,6-45 450,1 52 1,0 1 508,1-51-732,4 41 1,-2-55 95,-1-14-596,0-1 0,0 0 0,1 0 0,-1 1 0,0-1 0,0 0 1,1 0-1,-1 0 0,0 1 0,1-1 0,-1 0 0,0 0 0,1 0 1,-1 0-1,0 0 0,1 0 0,-1 0 0,0 0 0,1 0 0,-1 0 1,0 0-1,1 0 0,-1 0 0,1 0 0,-1 0 0,0 0 0,1 0 1,-1 0-1,0 0 0,1-1 0,-1 1 0,0 0 0,0 0 1,1 0-1,-1-1 0,0 1 0,1 0 0,-1 0 0,0-1 0,1 1 1,8-17 215,-1 0 1,0-1 0,6-22 0,-8 20-323,1 1-1,18-33 1,-13 29 277,-12 40-471,1-6 234,-1-2 57,-1 1 0,-1-1 1,1 0-1,-1 1 0,-1-1 1,-3 9-1,-27 55-341,8-19-145,8-15-1878,8-19 1366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35.7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69 7 992,'-4'-7'401,"2"10"-421,1 17-321,0-2 973,-4 2 161,-1-1 0,-8 20 0,1-2 220,3-20-494,9-14-503,-1-1 0,0 1 1,1-1-1,0 1 1,-1 0-1,1 0 1,0 0-1,0 3 0,10-17-170,50-64 516,-51 68-375,-1-1 0,1 1 0,0 1 0,10-6-1,7-6 16,-21 14-492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44.9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87 1 1472,'-1'0'70,"0"0"0,1 0-1,-1 0 1,0 0 0,1 0 0,-1 0 0,0 0 0,0 0 0,1 0-1,-1 0 1,0 0 0,1 1 0,-1-1 0,0 0 0,1 1-1,-1-1 1,-2 2 279,2-1-279,1 1 37,-1-1 1,1 0-1,0 1 0,-1-1 0,1 1 1,0-1-1,0 1 0,0-1 0,0 3 1,0-2-174,-2 36 921,-2-1 0,-14 60 0,-1 9-503,16-80-300,-1 10 346,-11 43 0,13-68-94,1-7 192,3-20-839,0 0-1,1 0 0,1 0 1,1 0-1,12-29 1,-6 18-593,5-15-1997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49.3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131 48 736,'0'-3'38,"-1"1"1,1-1-1,-1 0 0,1 1 0,0-1 1,0 1-1,1-1 0,-1 0 0,0 1 1,1-1-1,-1 1 0,1-1 1,0 1-1,0 0 0,10-8 1232,-11 11-1241,8 8 546,-6-6-489,0 0-1,-1 0 0,1 0 0,-1 0 1,0 0-1,1 5 0,0 30 48,-2 0-1,-8 75 1,7-103-93,-7 55 109,-28 108 0,30-151-33,1 0 0,1 0 0,1 0-1,0 1 1,2 0 0,2 33 0,0-52-113,-1-1 0,1 0-1,0 1 1,0-1 0,0 0 0,3 5 0,-4-7 15,1-1 1,-1 0-1,0 1 1,0-1-1,1 1 1,-1-1-1,1 0 1,-1 1-1,0-1 1,1 1-1,-1-1 1,1 0-1,-1 0 1,1 1-1,-1-1 1,1 0-1,-1 0 1,1 0-1,0 1 1,0-1 20,-1 0 1,1-1-1,0 1 0,-1 0 1,1 0-1,0 0 0,-1-1 1,1 1-1,-1 0 0,1-1 1,-1 1-1,1-1 0,-1 1 0,1-1 1,-1 1-1,1-1 0,-1 1 1,1-1-1,-1 1 0,1-2 1,3-4 69,-1 0 1,1-1 0,-1 0-1,-1 1 1,1-1 0,-1-1-1,0 1 1,-1 0 0,0 0-1,0-1 1,0-13-1,-2-7-217,-8-49-1,-26-76 366,21 100-226,0 2-39,-13-59-21,23 93-129,4 29 8,0 2 127,-22 247-731,14-191 740,3-33-23,0-6 375,1 46 1,4-77-336,0 0 0,0 0 0,0 0 0,0 1 0,0-1 0,0 0 0,0 0 0,0 0-1,0 0 1,0 0 0,0 0 0,1 0 0,-1 0 0,0 0 0,0 0 0,0 0-1,0 0 1,0 0 0,0 0 0,0 0 0,0 0 0,1 0 0,-1 0 0,0 0 0,0 0-1,0 0 1,0 0 0,0 0 0,0 0 0,0 0 0,1 0 0,-1 0 0,0 0 0,0 0-1,0 0 1,0 0 0,0 0 0,0 0 0,0 0 0,0 0 0,0 0 0,1 0-1,-1 0 1,0 0 0,0-1 0,0 1 0,0 0 0,0 0 0,0 0 0,0 0 0,0 0-1,0 0 1,0 0 0,0 0 0,0 0 0,0-1 0,0 1 0,0 0 0,0 0-1,0 0 1,5-6 168,-2 1-590,0-1 1,-1 1-1,2 0 0,-1 1 1,1-1-1,0 1 1,0-1-1,0 1 0,0 0 1,1 1-1,-1-1 0,1 1 1,7-4-1,0 3-701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51.7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64,'0'3'32,"5"-3"-32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52.5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133 148 992,'0'-3'806,"0"-1"-647,0 0 0,0-1-1,0 1 1,-1 0 0,1-1 0,-1 1 0,0 0 0,-1 0 0,-1-6 0,2 9-88,0-1-1,0 1 1,1-1 0,-1 0 0,1 1 0,-1-1 0,1 1 0,0-1 0,-1 0 0,1 1 0,0-1 0,0 0 0,1-3 0,5-24-422,-4 23 717,-1 1 0,1 0 0,0-12 0,-2 17-345,0 0 1,-1 0-1,1-1 0,0 1 0,0 0 1,0 0-1,0-1 0,0 1 0,0 0 1,0 0-1,0-1 0,0 1 0,0 0 1,0 0-1,0-1 0,0 1 0,0 0 1,0 0-1,1-1 0,-1 1 0,0 0 1,0 0-1,0 0 0,0-1 0,0 1 1,0 0-1,1 0 0,-1 0 0,0-1 1,0 1-1,0 0 0,1 0 0,-1 0 1,0 0-1,0 0 0,0-1 0,1 1 1,-1 0-1,0 0 0,0 0 0,1 0 1,-1 0-1,0 0 0,0 0 0,1 0 1,-1 0-1,0 0 0,0 0 0,1 0 0,-1 0 1,0 0-1,0 0 0,1 0 0,1 0-219,-3 17 865,-8 15 264,6-21-897,-1 1 1,2-1 0,-1 1-1,0 23 1,3-4 253,0-31-235,-6 2 91,6-1-139,0-1 0,0 0 0,0 0 1,0 0-1,0 0 0,-1 0 0,1 0 0,0 0 0,0 1 0,0-1 0,-1 0 0,1 0 1,0 0-1,0 0 0,0 0 0,-1 0 0,1 0 0,0 0 0,0 0 0,0 0 0,-1 0 1,1 0-1,0 0 0,0 0 0,0 0 0,0 0 0,-1-1 0,1 1 0,0 0 0,0 0 1,0 0-1,-1 0 0,1 0 0,0 0 0,0 0 0,0-1 0,0 1 0,0 0 0,0 0 1,-1 0-1,1 0 0,0-1 0,0 1 0,0 0 0,0 0 0,0-1 0,-2-2 47,0 0-1,1 0 1,0 0-1,-1 0 1,1-1-1,0 1 1,1-1-1,-1 1 1,1 0-1,-1-1 1,1 1-1,0-1 1,1-4-1,-4-24 55,1 26-168,-5-18 33,6 23 17,1 0 0,-1-1 0,1 1 0,-1 0 0,0-1 1,1 1-1,-1 0 0,0 0 0,0 0 0,0 0 0,0 0 1,-2-2-1,2 3-25,1 0 1,-1 0-1,1 0 0,-1 0 1,1 0-1,-1 0 1,0 0-1,1 0 1,-1 0-1,1 0 0,-1 0 1,0 0-1,1 0 1,-1 0-1,1 1 1,-1-1-1,1 0 0,-1 0 1,1 1-1,-1-1 1,1 0-1,-1 1 1,1-1-1,-1 1 0,1-1 1,-1 0-1,1 1 1,0-1-1,-1 1 1,1-1-1,0 1 0,-1 0 1,-8 18-901,-18 81-1175,20-66 1157,-1 0-1082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53.9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1 309 1312,'3'-43'1381,"-3"42"-1378,0 0 0,0 0-1,1 0 1,-1 0 0,0 0-1,1 0 1,-1 0 0,1 0-1,-1 0 1,1 0 0,0 0 0,-1 1-1,1-1 1,0 0 0,-1 0-1,2 0 1,18-14 63,-6 5 4,86-75 628,-98 83-590,0 0-1,0 0 0,0 0 1,-1-1-1,1 1 0,0-1 1,-1 1-1,0-1 0,1 1 1,-1-1-1,0 0 1,0 0-1,-1 1 0,1-1 1,-1 0-1,1 0 0,-1 0 1,0 0-1,0 0 0,0 0 1,0 1-1,-2-6 0,-1-2 95,2 9-152,0 0-1,1 0 1,-1 0-1,1 0 1,0 0-1,-1-1 1,1 1-1,0 0 1,0 0 0,0-2-1,0 2-37,0 0-1,0 0 1,-1 1 0,1-1-1,0 0 1,0 0 0,-1 0-1,1 1 1,0-1 0,-1 0-1,1 1 1,0-1 0,-2-1-1,2 2-24,-1-1 0,1 0 0,-1 0 0,1 0-1,-1 0 1,1 1 0,0-1 0,-1 0 0,1 0-1,0 0 1,0 0 0,-1 0 0,1-2 0,0 2 62,0 0 0,1 0 0,-1 0 0,-1-1 0,1 1 1,0 0-1,0 0 0,0 0 0,-1-1 0,1 1 0,0 0 0,-1 0 0,1 0 0,-1 0 1,1 0-1,-1 0 0,0 0 0,-1-2 0,1 3 20,1 0-69,0-1 0,0 1 0,0 0 0,-1 0 0,1 0 0,0 0-1,0 0 1,0 0 0,-1 0 0,1 0 0,0 0 0,0 0-1,-1 0 1,1 0 0,0 0 0,0 0 0,0 0 0,-1 0 0,1 0-1,0 0 1,0 0 0,0 0 0,-1 0 0,1 0 0,0 1 0,0-1-1,0 0 1,0 0 0,-1 0 0,1 0 0,0 0 0,0 0 0,0 1-1,0-1 1,0 0 0,0 0 0,-1 1 0,-5 4-160,-11 8-217,-34 29 1002,45-37-823,1 0 1,0 1-1,0 0 0,1 0 0,-1 1 1,-4 10-1,0 2-810,0 0-549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56.6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385 0 1824,'-10'9'947,"-15"19"1,17-19-641,0 0 0,-11 10 0,10-11-176,1 0 0,-15 19 0,15-17-23,-17 18-1,-6 0 58,-37 32 587,53-46-382,12-11-244,0 0 0,0 0 0,0-1 0,0 1-1,-6 3 1,13-8 27,-1-1-1,0 1 1,0 0-1,0-1 1,0 0-1,-1 0 1,1 1-1,-1-2 1,0 1-1,3-4 1,21-45 750,-18 36-692,16-27 0,-24 43-197,0-1 1,1 1-1,-1 0 0,0 0 0,0 0 1,1-1-1,-1 1 0,0 0 0,0-1 1,0 1-1,1 0 0,-1 0 0,0-1 1,0 1-1,0 0 0,0-1 0,0 1 1,0 0-1,0-1 0,0 1 1,0 0-1,0-1 0,0 1 0,0 0 1,0-1-1,0 1 0,0 0 0,0-1 1,0 1-1,0 0 0,0-1 0,-1 1 1,-10 0 382,-16 10-508,6 3 52,1 2-1,0 0 1,0 1-1,2 1 1,-28 32-1,43-44 76,3-5-13,-1 1 1,1-1 0,0 1-1,0-1 1,-1 1 0,1-1-1,0 1 1,-1-1 0,1 0-1,-1 1 1,1-1 0,0 0-1,-1 1 1,1-1-1,-1 0 1,1 0 0,-1 1-1,1-1 1,-3 1 348,12-10-800,-3 3-19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6:59.1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251 1 1312,'0'5'784,"0"-5"-736,-13 2 448,3 2-243,1 0-1,0 0 1,0 1 0,0 0 0,1 0-1,0 1 1,0 0 0,-10 10 0,4-4 359,-21 14-1,25-20-377,-1-1-1,0 0 1,-18 5-1,5-1 897,11-8-337,11-3-594,7-1-215,4-2 100,0 0-1,-1-1 0,1 0 1,-1 0-1,0 0 0,-1-1 1,8-9-1,32-22 802,-46 37-933,-1 1 45,0 0 0,0 0 0,0 0 0,0 0 0,0 0-1,1 0 1,-1 0 0,0 0 0,0 0 0,0 0 0,0 0-1,0 0 1,0 0 0,1 0 0,-1 0 0,0 1 0,0-1-1,0 0 1,0 0 0,0 0 0,0 0 0,0 0 0,1 0 0,-1 0-1,0 0 1,0 1 0,0-1 0,0 0 0,0 0 0,0 0-1,0 0 1,0 0 0,0 0 0,0 1 0,0-1 0,0 0-1,0 0 1,0 0 0,0 0 0,0 0 0,0 0 0,0 1 0,0-1-1,0 0 1,0 0 0,0 0 0,0 0 0,0 0 0,0 1-1,0-1 1,0 0 0,0 0 0,0 0 0,0 0 0,-1 0-1,1 0 1,-9 13 83,-15 12 708,20-21-631,3-3-138,-1 1 1,1-1 0,0 0-1,-1 0 1,1 1 0,-1-1-1,1 0 1,-1 0 0,0 0 0,1-1-1,-1 1 1,0 0 0,-3 0-1,5-2-14,0 0 0,1 1-1,-1-1 1,0 0-1,0 0 1,1 0 0,-1 0-1,1 1 1,-1-1 0,1 0-1,-1 1 1,1-1-1,0 0 1,0 0 0,73-64-6395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00.5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278 1 1568,'-6'2'662,"-1"1"-524,4-3 26,0 1 0,0-1 0,1 1 0,-1 0 1,1 0-1,-1 0 0,1 0 0,-1 1 0,1-1 0,0 1 0,-1-1 1,-1 3-1,-12 7 902,15-11-995,-1 1-1,1-1 1,0 1 0,0 0 0,0 0 0,0 0 0,1-1-1,-1 1 1,0 0 0,-1 2 0,1-2-29,1 0-1,-1 0 1,1-1 0,-1 1 0,0 0-1,0 0 1,0-1 0,1 1 0,-1 0-1,0-1 1,-2 1 0,-14 11-10,14-11 46,0 1 1,0 0-1,1 1 0,-1-1 1,1 0-1,-1 1 0,1-1 1,-3 4-1,-3 4-15,7 2 639,1-12-705,0 1-1,0-1 0,1 1 1,-1-1-1,0 1 1,0-1-1,0 0 0,0 1 1,0-1-1,0 1 0,0-1 1,0 1-1,0-1 1,0 1-1,0-1 0,0 1 1,0-1-1,0 0 1,0 1-1,-1-1 0,1 1 1,0-1-1,0 1 1,-1-1-1,1 0 0,0 1 1,0-1-1,-1 0 0,1 1 1,0-1-1,-1 0 1,1 1-1,0-1 0,-2 1 1,-6 14 968,4-12-805,1 0 0,0-1 0,-1 1 0,1-1 0,-5 2 0,3-2-88,1-1 1,-1 0-1,0 0 0,1 0 0,-1 0 1,0-1-1,1 1 0,-7-2 1,-41 8 588,52-2-1322,0-4 667,0-1 0,0 0 0,0 0 0,0 1 0,1-1 0,-1 1 0,37 6 2394,-36-6-2565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02.0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254 60 3904,'-3'-1'143,"1"1"1,-1-1-1,1 0 1,-1 0 0,1 0-1,0 0 1,-1 0-1,1 0 1,0-1-1,0 1 1,0-1-1,0 1 1,0-1-1,0 0 1,0 0-1,1 0 1,-1 0-1,1 0 1,-1 0 0,1 0-1,0-1 1,-2-2-1,3 3-157,-1 1 1,0-1-1,0 1 0,0 0 1,0-1-1,0 1 0,0 0 1,-1 0-1,1 0 0,0 0 1,0 0-1,-1 0 0,1 0 1,-1 0-1,1 1 0,-1-1 0,1 0 1,-1 1-1,1-1 0,-1 1 1,0 0-1,1 0 0,-4-1 1,3 2 10,0-1 0,0 0 1,1 1-1,-1-1 0,0 1 1,0-1-1,0 1 1,0 0-1,1 0 0,-1 0 1,0 0-1,1 0 0,-1 0 1,1 1-1,-1-1 0,1 0 1,0 1-1,0-1 0,-1 1 1,0 2-1,-6 10 164,0 0 0,2 1 0,-9 25 0,-7 49 440,-1-2 613,15-65-542,0 1 0,-23 39 0,27-52-535,1-2 2,2-16-90,1 1 34,1-1-1,0 1 1,1-1-1,3-10 1,4-20 341,-9 38-414,0-1-1,0 0 0,0 0 0,0 0 1,0 1-1,0-1 0,0 0 0,0 0 1,0 0-1,1 1 0,-1-1 0,0 0 1,1 0-1,-1 1 0,1-1 1,-1 0-1,1 1 0,-1-1 0,1 1 1,0-2-1,0 2-12,-1 0 0,1 0 1,-1 0-1,1 0 0,-1 1 0,1-1 1,-1 0-1,1 0 0,-1 0 0,1 1 0,-1-1 1,1 0-1,-1 0 0,0 1 0,1-1 1,-1 1-1,1-1 0,-1 0 0,0 1 1,1-1-1,-1 1 0,0-1 0,1 1 0,3 7-32,1 0-1,5 12 1,-9-17 99,7 16 103,-5-11-64,0 0 0,0-1-1,8 12 1,-10-17-79,1 0 0,-1 0-1,0-1 1,1 1 0,-1-1 0,1 1-1,0-1 1,-1 0 0,1 0-1,0 0 1,0 1 0,0-2 0,0 1-1,0 0 1,0 0 0,0-1-1,0 1 1,4 0 0,4-1-173,0 0 0,0 0-1,0-1 1,0-1 0,-1 0 0,16-4 0,55-25-1912,-53 20 1326,100-42-2028,-65 26 1809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08.6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67 550 1248,'0'-2'36,"0"0"0,-1 0 0,1 0 0,0 0-1,0 0 1,0 0 0,0 0 0,0 0 0,1 0 0,-1 0 0,0 0 0,1 0 0,0 1 0,0-3-1,4-15-237,-1-54-710,-3 63 1006,-2 0 0,1 0-1,-2 0 1,1 0 0,-1 0 0,-5-13-1,-2-16 435,5 18-479,-1 1 1,0-1-1,-10-20 0,3 19-40,10 20 59,0-1 0,1 0 0,-1 1 0,1-1 1,0 0-1,-1 0 0,1 1 0,1-1 0,-1 0 1,0 0-1,0-6 0,0 3 1,1 5-152,0-1 0,0 0-1,0 1 1,0-1 0,0 1 0,0-1 0,0 1 0,0-1-1,1-2 1,0 3 81,1 1 1,-1-1-1,0 1 0,0-1 0,1 0 1,-1 1-1,0-1 0,2-2 0,14-15-88,-3 14-369,-8 1 464,-1 0 1,0-1-1,8-5 0,-13 9-8,1 0-1,-1-1 1,0 1 0,1 0-1,-1 0 1,1-1-1,-1 1 1,1 0-1,-1 0 1,1 0-1,-1 0 1,1 0 0,-1 0-1,1 0 1,-1 0-1,1 0 1,-1 0-1,1 0 1,-1 0-1,1 0 1,-1 0 0,0 0-1,1 1 1,-1-1-1,1 0 1,-1 0-1,1 0 1,-1 1-1,0-1 1,1 0 0,-1 1-1,1-1 1,-1 0-1,0 1 1,1-1-1,-1 0 1,0 1-1,0-1 1,1 1 0,-1-1-1,0 1 1,0-1-1,0 0 1,1 1-1,-1-1 1,0 1-1,0 0 1,5 35 641,0-3-151,0 33-144,2 58-40,-4-9-282,7 9 864,-2-32-864,-7-82 97,0 10 15,0-11-63,-1-1-1,2 1 0,2 10 1,-4-4-284,0-15 216,0 0 1,0 0-1,0 0 0,0 0 1,0 0-1,0 0 0,0 0 0,-1 0 1,1-1-1,0 1 0,0 0 1,0 0-1,0 0 0,0 0 0,0 0 1,0 0-1,0 0 0,0 0 0,0 0 1,0 0-1,0 0 0,0 0 1,0 0-1,0 0 0,0 0 0,0 0 1,-1 0-1,1 0 0,0 0 0,0 0 1,0 0-1,0 0 0,0 0 1,0 0-1,0 0 0,0 0 0,0 0 1,0 0-1,0 0 0,0 0 0,-1 0 1,1 0-1,0 0 0,0 0 1,0 0-1,0 0 0,0 0 0,0 0 1,0 0-1,0 0 0,0 0 1,0 0-1,0 0 0,0 0 0,0 0 1,0 0-1,0 0 0,0 0 0,-1 1 1,0-9 125,1 8-99,-3-17 48,1 0 1,1-19 0,-1-5 185,-1-17-314,-3-32-250,-1-24 740,6 79-462,-8-57 1,7 61 150,2 26-47,0 1-1,0 0 1,0-1-1,0 1 1,-1-1 0,0 1-1,0 0 1,-2-6-1,2 8-74,0 1 0,1 0 0,-1-1 0,0 1-1,1 0 1,0-1 0,-1 1 0,1-1 0,0 1-1,0-1 1,-1 1 0,1-1 0,0 1 0,1-1-1,-1 1 1,0 0 0,0-1 0,1 1 0,-1-1-1,1 1 1,-1 0 0,2-3 0,3-16 271,-5 18-282,1 1-1,-1-1 0,1 0 1,-1 0-1,0 0 1,0 1-1,0-1 0,0 0 1,0 0-1,0 0 1,0 1-1,-1-1 1,1 0-1,-1 0 0,0-2 1,-2-11 94,-2-48-622,5 62 586,0 1-45,0-1 1,0 1-1,0 0 0,0-1 0,0 1 0,1 0 1,-1-1-1,0 1 0,0 0 0,0 0 0,0-1 1,1 1-1,-1 0 0,0 0 0,0-1 0,1 1 1,-1 0-1,0 0 0,1-1 0,-1 1 0,0 0 1,0 0-1,1 0 0,-1 0 0,1-1 0,1 4-16,0 0-1,0 0 1,0 0-1,-1-1 0,1 2 1,-1-1-1,1 0 1,-1 0-1,1 5 0,6 37-197,-5-26 168,0 3 190,0 31 0,0 1-104,7 45 56,16 166-384,-13-144 708,-10-105-296,1 27-234,-4-42 118,0-4-45,1 1 64,-1-1-1,0 1 1,0-1-1,0 1 1,0-1 0,-1-4-1,1 0-17,-4-153 95,-5 33 341,9-52-821,5 94 667,3 20-582,-5 52 387,-3 12-128,1 0 0,-1-1 1,0 1-1,1 0 0,-1 0 0,0 0 1,0 0-1,0-1 0,0 1 0,0 0 1,0-2-1,3 12 56,0 0 1,-1 0-1,-1 0 1,1 0-1,-1 9 1,4 22-20,11 39-166,-4 1 0,3 123 0,-15-158 244,-8 57-1,3-82-197,5-20 119,0 1 0,0 0 0,0 0 0,-1-1 0,1 1 0,0 0 0,-1-1 0,1 1 0,-1 0 0,1-1 0,0 1 0,-1-1 0,1 1 0,-1-1 0,0 1 0,1-1 1,-1 1-1,1-1 0,-1 0 0,0 1 0,1-1 0,-1 0 0,-1 1 0,1-1 46,-3-1-145,3 1 70,1 0 1,0 0 0,0 0-1,0 0 1,0 0-1,-1 0 1,1 0 0,0 0-1,0 0 1,0 0 0,0 0-1,-1 0 1,1 0 0,0 0-1,0 0 1,0 0-1,0 0 1,-1 0 0,1 0-1,0 0 1,0 0 0,0 0-1,0 0 1,0 0 0,-2-2-181,2 1 216,0 1 1,-1-1-1,1 0 0,-1 1 0,1-1 0,-1 1 1,1-1-1,-1 1 0,0-1 0,1 1 0,-1 0 1,0-1-1,1 1 0,-1 0 0,0-1 0,0 1 1,-5-3 133,3-2-153,3 5-23,0 0-1,0-1 1,0 1-1,0 0 1,0-1-1,0 1 1,0 0 0,0-1-1,-1 1 1,1 0-1,0-1 1,0 1-1,0 0 1,-1 0-1,1-1 1,0 1-1,0 0 1,-1 0-1,1 0 1,0-1-1,0 1 1,-1 0-1,1 0 1,-1 0-1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37.4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62 12 1472,'-12'-12'4485,"11"13"-4421,0 24 211,-10 48-1,1-7 265,4-6-466,-6 66-109,6-82 280,3-36-66,5-29-274,3-8 119,2 0 1,11-33 0,-10 38-10,-4 11 31,1 0 0,1 1-1,0 0 1,15-22 0,-21 34-35,1-1 13,0 0 0,-1 0 0,1 0 0,-1 0-1,1 0 1,-1-1 0,1 1 0,-1 0-1,0 0 1,1 0 0,-1 0 0,0 0 0,0-1-1,0 1 1,0 0 0,0 0 0,-1-2 0,1 1 47,13-7 122,-10 7-182,-1 0 1,1 0 0,-1 0-1,0-1 1,0 1 0,0-1-1,0 1 1,0-1 0,0 0-1,-1 0 1,1 0 0,-1 0-1,0 0 1,1-6 0,8-7-144,-9 15 123,-1 1 0,0-1 0,1 1-1,-1-1 1,1 1 0,-1-1 0,1 1 0,-1 0 0,1-1 0,-1 1 0,1 0-1,-1-1 1,1 1 0,-1 0 0,1 0 0,0-1 0,-1 1 0,1 0-1,-1 0 1,1 0 0,0 0 0,-1 0 0,1 0 0,0 0 0,-1 0-1,1 0 1,-1 0 0,2 0 0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392 230 416,'0'-1'18,"0"1"0,0-1 0,0 1 0,0 0-1,0-1 1,0 1 0,0 0 0,0-1 0,0 1 0,-1 0 0,1-1 0,0 1 0,0 0-1,0-1 1,-1 1 0,1 0 0,0 0 0,0-1 0,-1 1 0,1 0 0,0 0 0,0-1-1,-1 1 1,1 0 0,0 0 0,-1 0 0,1-1 0,0 1 0,-1 0 0,-15-1 248,-21 10 66,32-8-208,-23 9 105,-39 19 0,30-12-74,-21 12-78,20-8 470,38-21-538,0 1-1,0-1 1,-1 0 0,1 0 0,0 0-1,-1 1 1,1-1 0,0 0 0,-1 0 0,1 0-1,0 0 1,-1 0 0,1 1 0,0-1-1,-1 0 1,1 0 0,0 0 0,-1 0-1,1 0 1,0 0 0,-1 0 0,1 0-1,-1 0 1,1-1 0,0 1 0,-1 0-1,1 0 1,0 0 0,-1 0 0,1 0-1,0-1 1,-1 1 0,1 0 0,0 0 0,0 0-1,-1-1 1,1 1 0,0-1 7,0 0 1,0 1 0,0-1 0,0 0-1,0 1 1,0-1 0,0 0-1,0 0 1,0 1 0,1-1-1,-1 0 1,0 1 0,1-1-1,-1 0 1,0 1 0,1-1-1,-1 1 1,1-1 0,0 0 0,7-8 31,0 0 0,1 1 0,18-12 1,-2 0-88,-19 15-27,104-92-325,-97 83 685,0-1 0,0 0 0,-2-1 0,0 0 0,14-27 0,-24 40-206,0 0 0,0 1 0,0-1 0,0 1 0,-1-1 0,2-5 0,-2 8-70,0-1 0,0 1 0,0-1 0,0 1 0,0 0 0,0-1 0,-1 1 0,1-1 0,0 1 0,0-1 0,0 1 0,0 0 0,0-1 0,-1 1 0,1 0 0,0-1 0,0 1 0,-1 0 0,1-1 1,-1 1-1,0-1-16,1 1 0,-1 0 1,0-1-1,1 1 0,-1 0 1,0 0-1,1 0 0,-1 0 1,0 0-1,0 0 0,1 0 1,-1 0-1,0 0 0,1 0 1,-1 0-1,-1 1 0,-14 4-11,0 1 0,0 1 0,0 0 0,1 2 0,-25 17 0,5-4 47,0 2-7,1 1 0,2 2-1,-48 50 1,77-75-48,1 1-1,-1-1 0,1 1 1,0-1-1,0 1 0,0 0 1,0 0-1,0 0 0,1 0 1,-1 0-1,1 0 0,-1 5 1,12-6 11,-6-2 32,1 0 0,0 0 0,-1 0 0,1 0 0,0-1 0,-1 0-1,1 0 1,-1 0 0,1 0 0,3-3 0,14-3 41,1 1 45,0-1-1,-1 0 0,0-2 1,-1-1-1,0-1 0,0-1 1,28-21-1,-44 29-86,0 0 0,-1 0 0,1 0 0,-1 0 0,0-1 1,-1 0-1,1 0 0,-1 0 0,4-6 0,-7 11-22,0 0 0,0 0 1,0-1-1,0 1 1,0 0-1,0 0 0,0 0 1,0-1-1,0 1 0,0 0 1,0 0-1,0 0 0,0-1 1,0 1-1,0 0 0,0 0 1,0 0-1,0-1 0,0 1 1,0 0-1,0 0 1,0-1-1,0 1 0,0 0 1,0 0-1,0 0 0,-1 0 1,1-1-1,0 1 0,0 0 1,0 0-1,0 0 0,0 0 1,-1 0-1,1-1 1,0 1-1,0 0 0,-1 0 1,-9 1 27,-13 11-103,15-5 22,-1 1-1,2 0 0,-1 1 1,1-1-1,0 2 0,0-1 1,1 1-1,1-1 0,0 2 1,0-1-1,1 0 0,0 1 1,-3 12-1,7-13 156,0-10-76,0 1 0,0 0 0,0 0-1,0 0 1,-1 0 0,1-1 0,0 1-1,0 0 1,0 0 0,-1 0 0,1 0-1,0-1 1,-1 1 0,1 0 0,-1 1-1,0-3 15,1-1 0,0 1-1,0-1 1,-1 1-1,1 0 1,-1-1 0,1 1-1,-1 0 1,1 0 0,-1 0-1,0-1 1,-1 0-1,1 0-20,-2-3-9,0 1-1,0-1 1,-1 0-1,0 1 1,0 0-1,0 0 1,-5-4-1,-36-23 397,25 18-91,8 4-177,8 6-52,-1-1 1,0 1-1,0-1 1,0 2-1,-7-4 0,12 6-98,-1 0-1,1 0 1,0 0 0,-1 0-1,1 0 1,-1 0-1,1 0 1,-1 0-1,1 0 1,-1 0-1,1 0 1,-1 0-1,1 0 1,0 0-1,-1 1 1,1-1-1,-1 0 1,1 0-1,0 0 1,-1 1 0,1-1-1,-1 0 1,1 1-1,0-1 1,0 0-1,-1 1 1,1-1-1,0 0 1,-1 1-1,1-1 1,0 0-1,0 1 1,0-1-1,-1 1 1,1-1 0,0 1-1,0-1 1,0 0-1,0 1 1,0-1-1,0 1 1,0-1-1,0 1 1,0-1-1,0 1 1,0-1-1,0 1 1,0-1-1,1 1 1,-1 2-89,0 0-1,1 0 1,-1 0-1,1 0 1,0 0-1,1 3 1,0-4 122,0 1 1,0-1-1,0 0 1,1 1-1,-1-1 0,1 0 1,-1-1-1,1 1 1,0 0-1,0-1 1,-1 1-1,1-1 0,0 0 1,0 0-1,0 0 1,1-1-1,3 1 1,7 2 88,0-2-1,21 1 1,-12-3-120,-1 1-113,40 4 0,-56-3 112,0 0 1,-1 0-1,1 1 0,0 0 0,0 0 0,-1 0 0,0 1 0,1-1 1,-1 2-1,0-1 0,7 6 0,-8-5 13,1 0-1,-1 0 1,-1 0-1,1 1 1,0 0-1,-1-1 1,0 1-1,4 10 1,-6-12 1,0-1 0,-1 1 0,1-1 0,-1 1-1,1 0 1,-1-1 0,0 1 0,0 0 0,0-1 0,-1 1 0,1-1 0,-1 1 0,1 0 0,-1-1-1,0 1 1,0-1 0,0 1 0,0-1 0,-1 0 0,1 1 0,-4 3 0,3-2 22,-1 0 0,0-1 0,0 1 0,0-1 0,-1 1 0,1-1 0,-1 0 0,0 0 0,0-1 0,0 1 0,0-1 0,0 0 0,-1 0 0,1 0 0,-1-1 0,1 1 0,-1-1 0,0 0 0,-8 0 0,10-1 91,3 1-120,-1-1 0,0 0 0,1 0 0,-1 0 0,1 0 0,-1 0 0,0 0 0,1 0 0,-1 0 0,1 0 0,-1 0 0,0 0 0,1 0 0,-1 0 0,1 0 0,-1 0 0,1-1 0,-1 1 0,1 0 0,-1 0 0,0-1 0,1 1 0,0 0 0,-1-1 0,1 1 0,-1-1 0,1 1 0,-1-1 0,1 1 0,0 0 0,-1-1 0,1 0 0,-1 0 0,2 0-4,0 0 0,-1 0-1,1 1 1,0-1 0,0 0 0,-1 1 0,1-1 0,0 0-1,0 1 1,0-1 0,0 1 0,0-1 0,0 1-1,0 0 1,0-1 0,2 1 0,1-2 88,3 0-172,0 0 1,0 0 0,0 0-1,0 1 1,10 0 0,-9 0 192,0 0 0,0 0-1,0-1 1,7-2 0,-5 0 180,-2 1-135,-22 2-326,9 2 134,0-1 0,0 1-1,0 0 1,-5 2 0,5-2 74,0 1 1,0-1-1,0-1 1,-5 1-1,8-2 140,4-4-101,9-5-49,-8 7 21,3-4-1,0 0-1,-1-1 1,0 0-1,0 1 0,-1-1 1,0-1-1,5-13 0,-8 18-4,0 1 0,0-1-1,-1 1 1,1-1-1,-1 0 1,0 1-1,0-1 1,0 1-1,-2-8 1,2 9-18,-1 0 1,0 0 0,0 0-1,1 0 1,-2 0-1,1 0 1,0 0 0,0 0-1,0 0 1,-1 1-1,1-1 1,-1 0 0,0 1-1,1-1 1,-1 1-1,0 0 1,-3-2 0,2 1-60,-1 1 1,1-1-1,-1 1 1,0 0-1,0 0 1,1 0-1,-1 1 1,-8-1-1,10 1 37,-1 0 1,1 0-1,0 0 0,-1 0 0,1 1 0,-1-1 0,1 1 0,0 0 0,0-1 0,-1 1 0,1 0 1,0 0-1,0 0 0,0 1 0,-3 1 0,4-2 10,1 0 0,-1-1 1,0 1-1,0 0 0,1 0 0,-1 0 0,0 0 0,1 0 1,-1 0-1,1 0 0,-1 0 0,1 0 0,-1 2 1,1-2-11,0 0 1,0-1-1,1 1 1,-1-1 0,0 1-1,0 0 1,0-1 0,1 1-1,-1-1 1,0 1 0,1-1-1,-1 1 1,1-1 0,-1 1-1,0-1 1,1 0 0,-1 1-1,1-1 1,-1 0 0,1 1-1,-1-1 1,1 0-1,-1 1 1,1-1 0,0 0-1,-1 0 1,1 0 0,0 1-1,5 0-34,16 6 82,-21-7-32,-1 0 0,0 0 1,0 0-1,0 0 0,0 0 0,0 0 1,0 0-1,1 0 0,-1 0 0,0 0 1,0 0-1,0 1 0,1-1 99,-1 0-99,0 0 0,0 1 1,0-1-1,0 0 0,0 0 0,0 0 1,0 0-1,0 0 0,0 0 0,0 0 1,1 1-1,-1-1 0,0 0 1,0 0-1,0 0 0,0 0 0,0 0 1,0 0-1,0 1 0,0-1 1,-1 0-1,1 0 0,0 0 0,0 0 1,0 0-1,0 0 0,0 1 99,-1-1-99,1 0 0,0 1 0,-12 5 13,-19 1 172,-43 1 262,72-7-512,0-1-1,0 1 1,0 0 0,0-1-1,0 1 1,0 0 0,0 0-1,0 0 1,1 1-1,-4 2 1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66 736,'0'1'41,"0"0"0,0 0 0,1 0 1,-1 0-1,0 0 0,1 0 0,-1 0 0,0 0 0,1 0 0,-1 0 1,1-1-1,0 1 0,-1 0 0,1 0 0,0 0 0,-1-1 0,1 1 1,0 0-1,0-1 0,1 2 0,1-1 97,1 1 1,0-1-1,-1 0 0,1 0 1,0 0-1,-1 0 0,1-1 0,0 1 1,0-1-1,0 0 0,4-1 1,-1 1 41,2 0-107,0 0 0,0 0 0,0-1-1,0 0 1,-1-1 0,1 1 0,0-2 0,11-4 0,-13 4-41,0 0 0,-1 1 0,1 0 0,0 0 0,1 1 0,-1 0 0,7 0 0,-13 1 13,0-1 1,-1 1-1,1 0 1,0-1 0,-1 1-1,1 0 1,-1-1-1,1 1 1,0-1-1,-1 1 1,1 0-1,-1-1 1,1 0-1,-1 1 1,1-1-1,-1 1 1,0-1-1,1 0 1,-1 1-1,0-1 1,0 0-1,1 1 1,-1-1 0,0 0-1,0 1 1,0-1-1,0 0 1,0 1-1,0-1 1,0 0-1,0 0 1,0 1-1,0-1 1,0 0-1,0 1 1,0-1-1,-1 0 1,1 1-1,0-1 1,-1-1-1,0 1-35,0 0-1,0-1 1,0 1-1,-1 0 0,1 0 1,0-1-1,-1 1 1,1 0-1,-1 1 0,1-1 1,-1 0-1,0 0 1,1 1-1,-1-1 0,0 0 1,1 1-1,-1 0 1,0-1-1,0 1 0,1 0 1,-1 0-1,0 0 0,0 0 1,1 0-1,-1 1 1,0-1-1,0 1 0,1-1 1,-1 1-1,0-1 1,1 1-1,-1 0 0,1 0 1,-1 0-1,1-1 1,-1 2-1,1-1 0,-1 0 1,1 0-1,0 0 1,0 1-1,0-1 0,0 0 1,0 1-1,-1 1 0,0 1-73,1 1-1,0-1 0,1 0 0,-1 0 0,1 0 1,0 1-1,0-1 0,1 8 0,-1-1 387,-16-10 294,14-1-576,-11 0 29,1 0-149,-1 0 0,1-1 0,-15-2 0,22 2 112,0 1 0,-1-1 0,1 1 0,-8 1 0,0-1-138,12 0 100,19 0-58,-16-1 81,-1-1-1,1 1 0,-1 0 0,1-1 0,-1 1 0,0-1 0,1 1 1,-1-1-1,0 1 0,0-1 0,0 0 0,0 0 0,-1 0 1,1 1-1,0-1 0,0-3 0,0-2 4,0 1 0,-1-1 0,0-10-1,0 5 70,0 18-557,0-5 460,1 1-1,-1 0 1,1 0-1,0 0 1,-1 0-1,1 0 1,1 1-1,0 1-122,0 2 151,0-1-1,1 0 0,0-1 0,0 1 0,0 0 0,0-1 0,1 0 0,0 1 0,0-1 0,0-1 0,0 1 0,1-1 0,7 5 0,-9-5-128,0 0-1,0 0 1,0 0 0,0 0-1,-1 1 1,1-1 0,-1 1-1,0 0 1,3 7 0,-4-10-41,-1 1 86,4 4 54,0 1-6,-3-6-43,-1-2 116,0-1 0,0 1 0,-1-1 0,1 1 0,0-1 0,-1 1 0,1-1 0,-1 1 0,0-1 0,1 1 0,-1 0 0,0-1 0,0 1 0,0 0 0,0 0-1,-1-2 1,-23-15-7,5 3-273,19 14 250,0 0 1,0 0-1,0 1 1,0-1-1,0 1 1,0-1-1,0 1 1,0-1-1,0 1 1,0 0-1,0-1 1,0 1-1,0 0 1,-1 0-1,1 0 1,0 0-1,0 0 1,-2 0-1,3 0-31,-1 0-1,1 0 0,0 0 0,-1 0 0,1-1 0,0 1 1,-1 0-1,1 0 0,0 0 0,-1-1 0,1 1 1,0 0-1,-1 0 0,1-1 0,0 1 0,0 0 0,-1 0 1,1-1-1,0 1 0,0 0 0,0-1 0,-1 1 0,1 0 1,0-1-1,0 1 0,0-1 0,0 1 0,0 0 0,0-1 1,0 1-1,0 0 0,0-1 0,0 1 0,0-1 0,0 1 1,0 0-1,0-1 0,0 0-2,0 0 1,0 0-1,1 0 1,-1 0-1,0 0 1,0 0-1,1 0 1,-1 0-1,1 0 1,-1 0-1,1 0 1,-1 0-1,1 0 1,0 0-1,0 0 0,12-10 93,-13 11-64,1 0 1,-1-1-1,0 1 1,1 0 0,-1 0-1,0 0 1,0 0-1,1-1 1,-1 1-1,0 0 1,1 0-1,-1-1 1,0 1-1,0 0 1,1 0 0,-1-1-1,0 1 1,0 0-1,0-1 1,0 1-1,1 0 1,-1-1-1,0 1 1,0 0 0,0-1-1,0 1 1,0 0-1,0-1 1,0 1-1,0-1 1,0 1-1,0 0 1,0-1-1,0 1 1,0 0 0,0-1-1,0 1 1,-1 0-1,1-1 1,0 1-1,0-1 1,-5-13 171,-21-10-210,26 41 354,0-11 127,0-14-132,0 4-290,1 2-31,-1 1 0,0-1 1,0 1-1,0-1 0,0 0 1,-1 1-1,1-1 0,0 1 1,-1-1-1,1 1 0,-1 0 0,-1-3 1,3 20-862,-1-11 703,0 0-1,0-1 1,0 1-1,1 0 0,1 9 1,-1-11-195,1 0 1,-1-1-1,38 28-4482,-34-30 4621,-5 0 185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246 74 896,'-5'-2'384,"4"2"-380,1 0 0,0 0 0,0-1 0,-1 1 0,1 0 0,0 0 0,0 0 0,-1 0 0,1 0 0,0 0 0,0 0 0,-1 0 0,1 0 0,0 0 0,0 0 0,-1 0 0,1 0 0,0 0 0,0 0 0,0 0 0,-1 1 0,1-1 0,0 0 0,0 0 0,-1 0 0,1 0 0,0 0 0,0 0 0,0 1 0,-1-1 0,1 0 0,0 0 0,0 0 0,0 1 0,-1-1 0,-2 2 70,0-1 1,-1 1-1,1-1 0,-1 0 1,0 0-1,1 0 1,-8 0-1,-13 3 174,-13 9 78,24-8-163,-1 0 0,1-1 0,0-1 0,-1 0 0,0-1-1,-15 1 1,3-3 237,56-12-672,-7 2 176,-2 1 208,34-10 0,6-2-89,-43 14-138,33-9-1,-14 7 73,-16 3 93,0 2-1,0 0 0,33-1 1,58 1-269,-111 4 337,2 0-428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447 5 576,'-3'-1'44,"1"0"1,-1 0-1,0 1 0,0-1 1,0 1-1,0 0 0,0 0 1,0 0-1,0 0 0,0 0 1,-3 2-1,-41 8 623,24-4-581,11-2-107,0-1 0,-16 10 0,17-8 266,0-1 0,-19 6 0,-21 9 187,16-7-272,0 0 11,-63 12 0,82-23-566,24-4 224,7-2 188,0-1-1,17-8 1,-8 3 3,8-5-170,-23 11 76,0 0-1,0 1 0,18-6 1,1 4-108,0 0 1,0 2 0,56 0-1,-54 4-511,-17 0 229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28 576,'0'0'4,"0"0"1,0 0-1,0 0 0,1 0 0,-1 0 1,0 0-1,0 0 0,0 0 0,0 0 1,0 0-1,0 0 0,1 0 0,-1 0 1,0 0-1,0 0 0,0-1 0,0 1 1,0 0-1,0 0 0,0 0 0,0 0 1,0 0-1,1 0 0,-1 0 0,0 0 1,0-1-1,0 1 0,0 0 1,0 0-1,0 0 0,0 0 0,0 0 1,0 0-1,0-1 0,0 1 0,0 0 1,0 0-1,0 0 0,0 0 0,0 0 1,0 0-1,0-1 0,0 1 0,0 0 1,0 0-1,0 0 0,0 0 0,0 0 1,-1 0-1,1 0 0,0-1 1,0 1-1,0 0 0,-8 2 61,7-2-16,1 0-1,-1 0 0,1 0 1,-1 1-1,1-1 1,0 0-1,-1 0 0,1 0 1,-1 0-1,1 0 0,-1 0 1,1 0-1,-1 0 0,1 0 1,0 0-1,-1 0 0,1 0 1,-1 0-1,1 0 1,-1-1-1,1 1 0,0 0 1,-2-1-1,1 0 96,-1 0 1,1 1-1,-1-1 1,0 0-1,0 0 0,1 1 1,-1-1-1,0 1 1,0 0-1,0-1 0,0 1 1,-3 0-1,3 0-97,0 0 0,0 0 0,0 0 0,-1 0-1,1-1 1,0 1 0,0-1 0,0 1 0,0-1 0,0 0 0,0 1-1,1-1 1,-3-2 0,1 2 9,0 0 0,0 0 0,0 0 0,0 0 0,0 1 0,0-1 0,-6 1 144,15-1-272,-1 0 63,1 1 1,-1 0-1,1 0 1,-1 0-1,0 1 1,1 0-1,5 1 0,-5 0 7,0-1 0,0 0 0,0-1 0,0 1 1,0-1-1,10-1 0,-8-1-161,0 1 0,16 0 0,-20 1-381,1 1 0,-1-1-1,1 1 1,15 6-1089,-10-4 1185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208 127 576,'-9'-5'732,"8"4"-636,-1 0-1,1 1 0,0-1 0,0 0 1,-1 1-1,1-1 0,-1 1 1,1-1-1,-3 0 0,-3 2-43,1 0 1,-1 0-1,1 0 0,-1 1 0,1 0 0,0 0 0,-1 1 0,-5 3 1,-27 10 299,4-8 544,33-8-700,-1 1 1,0-1 0,1 0-1,-1 0 1,0 0 0,0 0-1,-4-1 1,6 0-279,5 0 101,2-2 17,16-3-56,-18 4 33,0 1 0,0 0-1,0 0 1,0 0 0,1 0 0,5 0-1,68-6-232,-20 1 73,-9 1 214,19-1-33,-9 11-407,-59-5 375,1 0 1,-1 0 0,1 0 0,-1 0-1,1 0 1,-1 0 0,1 0 0,-1 0 0,1 0-1,-1 1 1,0-1 0,1 0 0,-1 0 0,1 0-1,-1 1 1,1-1 0,-1 0 0,1 0-1,-1 1 1,0-1 0,1 0 0,-1 1 0,0-1-1,1 0 1,-1 1 0,0-1 0,1 1 0,-1-1-1,0 1 1,0-1 0,0 1 0,1-1-1,-1 1 1,0-1 0,0 1 0,0-1 0,0 1-1,0-1 1,0 1 0,0-1 0,0 1 0,0-1-1,0 1 1,0-1 0,0 1 0,0-1-1,0 0 1,-1 1 0,1-1 0,0 1 0,0-1-1,-1 1 1,1-1 0,0 1 0,0-1 0,-1 0-1,1 1 1,0-1 0,-1 0 0,1 1-1,-1-1 1,1 0 0,-1 1 0,1-1 0,0 0-1,-1 0 1,-6 5 2,0-1 0,0 0 0,0-1-1,0 0 1,0 0 0,-1-1 0,1 0 0,-1 0-1,-13 2 1,-22 1 299,1-1 0,-80-4 0,110-2 0,0 0 1,1-1-1,-1-1 0,0 0 1,-19-10-1,30 14-290,-1-1 14,1 0-1,-1 1 1,1-1 0,-1 0-1,0-1 1,1 1-1,0 0 1,-3-2 0,4 3-42,0-1 0,-1 1 0,1-1 1,0 1-1,-1-1 0,1 1 1,0-1-1,0 1 0,0-1 0,-1 1 1,1-1-1,0 1 0,0-1 1,0 0-1,0 1 0,0-1 0,0 1 1,0-1-1,0 0 0,1-1 21,0 1-1,0 0 1,-1-1-1,1 1 0,0 0 1,0 0-1,1-1 1,-1 1-1,0 0 0,0 0 1,0 0-1,1 1 1,-1-1-1,0 0 0,1 0 1,-1 1-1,1-1 1,1 0-1,50-16 259,11-4-679,-28 4 337,-17 7 119,1 2-1,25-8 1,-17 7 181,-20 6-245,-1 0 0,1 1 0,0 0 0,0 1-1,10-1 1,-26 7-781,-1 1 224,1 0 0,-1 0 0,-8 10 0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335 23 576,'-6'-2'160,"0"1"0,1 0 0,-1 0 1,0 0-1,0 1 0,0 0 0,-6 0 0,-43 6 520,51-5-673,-99 3 1236,98-3-1281,-1 1 0,0 0 0,1 0 0,-1 1 0,1-1 0,-9 7 0,-9 3 138,20-10-82,0 0-1,1 0 0,-1 0 1,0 0-1,1 0 0,0 1 0,-1-1 1,1 1-1,-3 5 0,-10 10 24,9-13-99,9-10 100,16-5-67,21-9 1,7-5-34,-24 14 13,0 0-1,0 1 1,33-8 0,-49 15 77,-2 1-52,0-1-1,0 1 1,0 1 0,8-2-1,-45 7 555,21-2-540,0-2 1,-14 2 0,-3-4 136,18 0 58,1 0 1,-1 1-1,0 1 0,-16 2 0,20-1-293,-1 1-1,1 0 1,0 1 0,0-1 0,0 1-1,0 1 1,1-1 0,-1 1 0,1-1-1,-5 7 1,10-10 37,-1 0 1,1-1-1,-1 1 0,1 0 0,-1 0 0,1-1 1,-1 1-1,1 0 0,0 0 0,0 0 0,-1-1 1,1 1-1,0 0 0,0 0 0,0 0 0,0 0 1,0 0-1,0 0 0,0-1 0,0 1 0,0 0 1,0 0-1,1 0 0,-1 0 0,0 0 0,1-1 0,-1 1 1,0 0-1,1 0 0,-1-1 0,1 1 0,-1 0 1,1 0-1,-1-1 0,1 1 0,0-1 0,1 2 1,10 2-697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4 224,'-3'-3'128,"-2"3"-32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123 51 736,'-2'-2'299,"1"2"-262,1 0 1,0 0-1,0-1 0,-1 1 1,1 0-1,0-1 0,0 1 1,0-1-1,0 1 1,0 0-1,0-1 0,0 1 1,0 0-1,-1-1 0,1 1 1,0-1-1,1 1 0,-1 0 1,0-1-1,0 1 1,0 0-1,0-1 0,3-19 575,-2 12-659,2 0 374,-2 5 97,-8 1-210,6 3-220,0 0 0,0-1 0,0 1 0,0-1 0,0 1 0,0 0 0,0 0 0,0 0 0,0 0 0,0 0 0,0 1 0,-5 3 3,6-4-2,-1-1-1,1 0 0,0 0 1,-1 1-1,1-1 0,0 0 1,-1 1-1,1-1 0,0 0 1,-1 1-1,1-1 0,0 0 1,0 1-1,0-1 0,-1 1 1,1-1-1,0 0 0,0 1 1,0-1-1,0 1 0,0-1 1,0 1-1,0-1 0,0 1 1,0-1-1,0 1 0,0-1 1,0 0-1,0 1 0,0-1 1,0 1-1,0-1 0,0 1 1,1-1-1,-1 0 0,0 1 1,0-1-1,1 1 0,-1-1 1,1 1-1,16 15 68,-11-10-4,102 78-186,-102-78 119,0 0-1,0 1 0,-1-1 0,0 1 1,0 1-1,0-1 0,-1 1 0,6 15 1,-1-5-53,2 4 95,25 48 494,-36-82-671,-4 0 160,-1 1 0,1 0-1,-14-20 1,6 8 145,8 16-185,0 0 0,0 0 0,-1 1 0,0-1 0,0 1 0,-1 0 0,0 0 0,0 1 0,0 0 0,-1 0 0,-7-5 0,3 3-24,10 6 67,0 0 0,0 0 0,0 0 1,-1 1-1,1-1 0,0 0 0,0 1 0,-1-1 0,1 1 0,-1-1 0,1 1 1,0 0-1,-1-1 0,1 1 0,-1 0 0,-2 0 0,3 1-14,0-1 0,0 1 0,0-1 0,0 1 0,0-1 0,0 1 1,0 0-1,0-1 0,0 1 0,0 0 0,0 0 0,0 0 0,1 0 0,-2 1 0,-13 14 159,10-12-77,5-3-76,-1-1-1,1 1 0,-1 0 0,0-1 0,1 1 1,-1-1-1,0 1 0,1-1 0,-1 1 0,0-1 0,0 1 1,0-1-1,1 0 0,-3 1 0,2-1 76,1 0-103,0 0 1,0 0 0,-1-1 0,1 1 0,0 0 0,-1 0 0,1 0-1,0 0 1,0 0 0,-1 0 0,1 0 0,0 0 0,-1 0 0,1 0 0,0 0-1,0 0 1,-1 0 0,1 0 0,0 0 0,-1 0 0,1 0 0,0 1 0,0-1-1,-1 0 1,1 0 0,0 0 0,0 0 0,-1 1 0,1-1 0,0 0-1,-9 6 203,-2 10 134,10-14-352,0 0 1,-1 0 0,1 0-1,0 0 1,-1 0 0,1-1 0,-4 4-1,4-4 49,0 0 0,0 1 0,0-1 0,1 1 1,-1-1-1,0 0 0,1 1 0,-1-1 0,1 1 0,-1 0 0,1-1 0,0 1 0,0-1 0,-1 3 0,1 2 53,0-2-69,0 0 0,0 0 1,0 0-1,0 0 0,1 0 0,0 0 0,-1 0 1,2 0-1,-1 0 0,0 0 0,1 0 0,3 6 1,42 46 126,-47-56-133,0 0 1,-1-1-1,1 1 1,0-1-1,0 1 1,0 0 0,-1-1-1,1 1 1,0-1-1,0 1 1,0 0-1,0-1 1,0 1 0,0-1-1,0 1 1,0-1-1,0 1 1,0 0-1,0-1 1,0 1-1,0-1 1,0 1 0,1 0-1,-1-1 1,0 1-1,0-1 1,0 1-1,1 0 1,-1-1 0,0 1-1,0 0 1,1-1-1,-1 1 1,0 0-1,1-1 1,-1 1 0,0 0-1,1 0 1,-1-1-1,0 1 1,1 0-1,-1 0 1,1 0 0,-1 0-1,0-1 1,1 1-1,-1 0 1,1 0-1,-1 0 1,0 0 0,1 0-1,-1 0 1,1 0-1,-1 0 1,1 0-1,-1 0 1,0 1 0,1-1-1,-1 0 1,1 0-1,-1 0 1,0 0-1,1 1 1,0-1 0,-5-4-9,1 0 1,-1 0-1,0 1 1,0 0-1,0-1 1,-1 1-1,1 0 1,-8-3 0,8 4 36,0-1 0,0 1 1,0-1-1,1 0 1,-1-1-1,1 1 0,-1 0 1,1-1-1,-4-7 0,-3-3 79,-9-22-1,17 33-80,1-1 1,0 0 0,-1 0 0,1 1-1,1-1 1,-1 0 0,1 0 0,-1 0 0,1 0-1,1-5 1,-6-20 377,5 27-334,0-1-1,-1 1 0,1-1 1,-1 1-1,0-1 0,1 1 0,-1-1 1,0 1-1,0 0 0,-1-1 1,1 1-1,0 0 0,-1 0 1,1 0-1,-1 0 0,0 0 1,0 0-1,0 0 0,-3-1 1,4 1-104,0 0 1,0 1 0,1-1-1,-1 0 1,0 1 0,1-1-1,-1 0 1,1 0 0,-1 1-1,1-1 1,0 0 0,-1 0-1,1-2 1,-3 4-56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36 1312,'-1'-2'491,"2"3"-363,-1 0-135,0-1 1,0 0 0,0 1 0,1-1 0,-1 0 0,0 0-1,1 0 1,-1 1 0,0-1 0,0 0 0,1 0-1,-1 0 1,0 0 0,1 1 0,-1-1 0,0 0-1,1 0 1,-1 0 0,0 0 0,1 0 0,-1 0 0,0 0-1,1 0 1,0 0 0,0 0-51,1 0 0,0 1 1,-1-1-1,1 1 0,0-1 0,-1 1 1,1 0-1,-1 0 0,1-1 0,-1 1 1,1 0-1,-1 0 0,0 1 0,3 1 1,17 22-84,-10-12 347,5 5-96,-1 1-1,-1 1 1,14 25 0,-19-22 17,-8-19-97,0-1-1,0 0 0,0 0 1,0 1-1,1-1 1,2 5-1,13 17 146,-16-23-91,-1 8 1233,-12-36-1201,8 21-228,0-1 0,1 2 0,-2-1 0,-6-6 0,-5-4 63,14 12 103,0 0 0,1 0 0,-1 0 0,0 0 0,1-1 0,0 1 0,-1 0 0,1-1 0,0 1 0,0-4 1,0 2-111,0 1 0,0 0 1,0 0-1,-1 0 0,-2-5 1,4 8 58,-1 0 0,0 0 1,1 0-1,-1 0 1,1 0-1,0 0 1,-1-1-1,1 1 0,0 0 1,0 0-1,0 0 1,0 0-1,0-1 0,0 1 1,0 0-1,0 0 1,0 0-1,0 0 1,1-1-1,-1 1 0,0 0 1,1 0-1,-1 0 1,1 0-1,-1 0 0,1 0 1,0 0-1,-1 0 1,1 0-1,0 0 1,0 0-1,0 1 0,0-1 1,1-1-1,-2 2-2,0 0 0,0 0 0,0 0 0,1 0 0,-1 0 0,0 0 0,0 0 0,0 0 0,1 0 0,-1 0 0,0 0 0,0 0 0,0 1 0,0-1 0,1 0 0,-1 0 0,0 0-1,0 0 1,0 0 0,0 0 0,1 0 0,-1 0 0,0 1 0,0-1 0,0 0 0,0 0 0,0 0 0,0 0 0,0 0 0,1 1 0,-1-1 0,0 0 0,0 0 0,0 0 0,0 0 0,0 1 0,0-1 0,7 14-99,3 18 39,2 1 230,2 10-13,-11-33-91,0-1 0,0 0-1,6 9 1,-6-11-24,10 31 89,-11-31-257,1-14 477,-1 4-371,-1 0 1,0 0-1,1-1 0,-1 1 0,0-1 1,-1 1-1,1-1 0,-1 1 0,1-1 0,-1 1 1,0-1-1,0 1 0,-1-1 0,0-4 1,-8-23-901,8 30 868,0 0-1,1 0 0,-1 0 0,0 0 1,0 0-1,1 0 0,-1 0 1,0 1-1,0-1 0,0 0 1,0 0-1,0 1 0,0-1 0,0 1 1,-1-1-1,1 1 0,0-1 1,0 1-1,0 0 0,-2-1 1,0 0-16,0 0-211,2 1 279,0 0 0,0-1 0,0 1 0,0 0 0,0-1 0,0 1-1,0-1 1,0 1 0,0-1 0,1 1 0,-1-1 0,0 0 0,0 1 0,0-1 0,1 0 0,-1 0-1,0 1 1,1-1 0,-1 0 0,1 0 0,-1-1 0,-8-10 1015,0-3 179,-1-31-470,4 11-604,1-2-346,4 33 189,1 0 0,-1 0 0,1 0 1,0 0-1,0 0 0,0 0 0,1 1 0,-1-1 0,1 0 0,2-6 0,-1 4-69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38.1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19 2080,'-1'-2'115,"-1"-9"407,2 11-510,0-1 1,0 1-1,0 0 1,0 0-1,0-1 1,0 1-1,0 0 1,0 0-1,0-1 1,1 1-1,-1 0 1,0 0-1,0 0 1,0-1 0,0 1-1,0 0 1,1 0-1,-1 0 1,0-1-1,0 1 1,0 0-1,1 0 1,4-1 609,-5 2-594,0 1-1,0-1 1,0 0 0,1 0 0,-1 1 0,0-1 0,1 0 0,-1 0 0,1 0 0,-1 0 0,1 0 0,1 2 0,4 8 67,-5-5-16,0 0 0,0 0-1,-1 0 1,1 1 0,-1-1-1,-1 0 1,-1 11 0,-8 53 720,5-37-505,1 1-1,0 39 0,4-71-292,0-1-1,0 1 1,0-1-1,0 1 1,1-1-1,-1 1 1,0-1-1,1 1 1,-1-1-1,2 3 1,-1-4 86,0-1-1,0 0 1,-1 0 0,1 1 0,0-1 0,-1 0-1,1 0 1,0 0 0,-1 0 0,1 0 0,-1 0-1,1-2 1,0 2 27,6-14 168,0-1-1,8-28 1,-1 4-337,-7 19 204,-4 12-380,0 0 0,9-17 0,-4 11-580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3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 7 640,'0'-7'976,"3"12"-933,-1-1 1,1 1-1,0-1 0,0 0 0,1 0 1,-1 0-1,1 0 0,0-1 1,0 0-1,0 1 0,6 2 1,-4-2 15,1 1 0,-1 1 1,9 8-1,-5-3 12,-8-9-47,0 0 1,0-1-1,-1 1 1,1 0-1,-1 0 1,1 0-1,1 4 1,-3-5-78,1 0 53,-1-1 1,0 0-1,0 1 1,0-1-1,0 1 0,1-1 1,-1 1-1,0-1 1,0 1-1,0-1 1,0 1-1,0-1 1,0 0-1,0 1 1,0-1-1,-1 1 1,1-1-1,0 1 1,0-1-1,0 1 1,0-1-1,-1 0 1,1 1-1,0-1 1,0 1-1,-1-1 1,1 0-1,0 1 0,-1-1 1,-9 10 145,8-9-116,1-1 0,-1 1 1,1-1-1,-1 0 1,0 0-1,1 0 1,-1 1-1,1-2 1,-1 1-1,1 0 0,-1 0 1,0 0-1,1-1 1,-3 0-1,3 1 29,-1-1 0,1 1 0,0-1-1,-1 1 1,1 0 0,-1 0 0,1 0-1,0 0 1,-1 0 0,1 0 0,-1 0 0,1 0-1,-1 0 1,1 1 0,0-1 0,-2 1 0,-7 2-66,9-3 21,0 0 1,0 0-1,0 0 1,1 1-1,-1-1 1,0 0-1,0 1 1,0-1-1,0 0 0,0 1 1,1-1-1,-2 2 1,-2 1 46,1 1 0,-1 0 0,1 0 0,0 0 0,-4 8 0,-8 10 90,15-21-132,-1 0 1,0 0-1,1 0 0,-1 0 0,1 0 0,0 0 0,-1 0 1,1 0-1,0 0 0,0 0 0,-1 0 0,1 1 0,0-1 1,1 2-1,-1-3-45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0 576,'13'8'192,"-9"-3"-128,0 1-32,0 2 352,4 0-224,-3 0-64,3 3-64,-3-3-32,0 4 0,-1-1-160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0 480,'-5'0'192,"5"5"-160,0 3 800,9-8-1824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0 242 320,'2'-1'60,"-1"0"0,1 0 1,0 0-1,-1 0 0,1 0 0,0 1 0,-1-1 1,1 1-1,0-1 0,0 1 0,0-1 0,0 1 1,-1 0-1,1 0 0,0 0 0,0 0 0,0 1 1,2-1-1,0 1 22,-1-1 0,0 0 1,1 0-1,-1 0 0,5-1 0,37-10 360,48-13 306,-86 22-666,-1 0-5,1 0 1,-1 0-1,1 1 0,0 0 1,-1 0-1,11 1 1,1 4 1587,-17-4-1602,1-1-14,-1 0 1,1 0 0,-1 0 0,1 1 0,-1-1 0,1 0 0,-1 1 0,1-1 0,-1 1 0,4-1 0,-2 0-394,-2-1 329,11 1-239,-3 0 582,-15 0-421,-16 0-36,13 3 175,1 0 42,0-1 1,-1 0-1,-7 0 1,-17 1 577,30-1-497,20 0-76,-13-1-140,-1 0-1,0-1 1,0 1-1,0-1 1,0 1-1,0-1 1,0 0-1,0 0 1,3-2-1,-5 3 47,-1 0 0,1 0 0,-1 0 0,1 0 0,-1 0 0,1 0 0,-1 0 0,1 0 0,-1 0 0,1 0 0,-1 0 0,1 0 0,-1 0 0,1 0 0,-1 0 0,0 0 0,1 1 0,-1-1 0,1 0 0,-1 0 0,1 1 0,-1-1 0,0 0 0,1 0 0,0 1 0,10 4-490,-11-5 480,1 0 0,0 0 1,-1 0-1,1 0 0,0-1 0,-1 1 0,1 0 0,0 0 0,-1 0 1,1-1-1,0 1 0,-1 0 0,1 0 0,-1-1 0,1 1 0,-1-1 1,1 1-1,-1 0 0,1-1 0,-1 1 0,1-1 0,-1 1 0,1-1 1,-1 0-1,0 1 0,1-1 0,-1 1 0,0-1 0,0 0 0,1 1 1,-1-1-1,0 0 0,0 1 0,0-1 0,0 0 0,0 1 0,0-1 1,0 0-1,0 1 0,0-1 0,0 0 0,0 1 0,0-1 0,-1 1 1,1-1-1,0 0 0,0 1 0,-1-1 0,1 0 0,0 1 0,-1-1 1,1 1-1,0-1 0,-1 1 0,0-1 0,-5-4 56,-1 1-1,0 0 1,0 0-1,0 1 1,-8-3-1,8 3-32,-1 0 0,1 0-1,0-1 1,-10-7-1,7 5 59,8 5-72,0 0-1,1 0 0,-1 0 0,0 0 0,0-1 1,1 1-1,-1 0 0,1-1 0,-1 1 0,1-1 0,-1 1 1,1-1-1,0 0 0,0 1 0,0-1 0,0 0 0,0 0 1,0 0-1,1 0 0,-2-3 75,3 5-74,0 0 0,-1 0 0,1 0 1,-1 0-1,1 0 0,-1 0 0,1 0 0,0 0 0,-1 1 1,1-1-1,-1 0 0,1 0 0,-1 1 0,1-1 0,-1 0 1,1 1-1,-1-1 0,0 0 0,1 1 0,0 0 0,9 8 35,11 29 618,-21-23-411,-1-13-241,0-1 0,1 0 0,-1 0 0,1 0 0,-1 0 0,0 0 0,0 0 0,0 0 0,0 0 0,0 0 0,0 0 0,0-1 0,0 1 0,0 0 1,0-1-1,0 1 0,0 0 0,0-1 0,-2 1 0,-24 1 341,24-2-293,1 0-56,1 0 1,-1 0-1,1-1 0,0 1 1,-1-1-1,1 1 0,-1-1 1,1 0-1,0 1 0,-1-1 1,1 0-1,0 0 0,0 0 1,0 0-1,0 0 0,-2-1 0,-13-20-142,16 19 162,-1 0 0,0 1 0,1-1 0,0 0 0,0 1 0,0-1 0,0 0 0,0 1 0,1-5 0,0-5 29,-1 10-52,0 0-1,0 0 1,0 0 0,0 0 0,0 0 0,1 0-1,-1 0 1,1 1 0,0-1 0,-1 0 0,1 0 0,0 0-1,2-3 1,-2 5 28,-1-1 0,0 1 1,0-1-1,1 0 0,-1 1 0,0-1 0,0 0 0,0 1 1,0-1-1,0 0 0,0 1 0,0-1 0,0 0 0,0 1 1,0-2-1,0-3-260,7 5 21,9 2 185,22 1 1,-28-4 2,1 2 1,-1 0 0,0 0 0,0 1 0,0 0 0,10 3-1,-16-3 70,1-1 0,0 1-1,0-2 1,0 1 0,7 0-1,-11-1 41,1 1 5,4 2-37,-4-2-75,-3 18-102,0-17 139,1-1 0,0 0 0,-1-1-1,0 1 1,1 0 0,-1 0 0,1 0-1,-1 0 1,0 0 0,0 0 0,1-1-1,-1 1 1,0 0 0,0-1 0,0 1-1,0-1 1,0 1 0,-2 0 0,-19 3-88,1-1-127,19-2 220,1-1 1,0 1 0,-1-1-1,1 1 1,0-1 0,-1 1-1,1-1 1,-1 0 0,1 0-1,0 0 1,-1 0 0,-1 0-1,2-1-4,1 1-1,-1-1 0,1 1 0,-1-1 0,1 0 0,-1 1 0,1-1 0,-1 0 1,1 1-1,0-1 0,-1 0 0,1 0 0,0 1 0,0-1 0,-1 0 0,1 0 1,0 0-1,0 1 0,0-1 0,0 0 0,0 0 0,0 0 0,0 1 0,1-2 0,-1-2-21,0 1-1,1 0 1,-1 0-1,1 0 1,0 0-1,0 0 1,0 0-1,0 0 1,2-3-1,4-11-111,-4 6 84,-3 10 59,0 0 1,0 0-1,0 0 1,0 0-1,0 0 0,1 0 1,-1 0-1,0 0 0,1 0 1,-1 0-1,1 0 1,-1 1-1,1-1 0,1-2 113,0 1-299,-2 2 192,1 0 0,-1-1 1,0 1-1,1-1 1,-1 1-1,0-1 0,1 0 1,-1 1-1,0-1 0,0 1 1,1-1-1,-1 0 0,0 0 1,6 4 157,11 6-173,-16-8-22,-1-1 1,1 1-1,0-1 0,-1 1 1,1-1-1,0 1 0,-1-1 1,1 1-1,-1 0 0,1-1 1,-1 1-1,0 0 1,1-1-1,-1 1 0,0 0 1,1 0-1,-1-1 0,0 3 1,8 4 303,-16-6-86,-2-2-154,1 0-1,-14-3 0,13 2-30,1 1 0,-16-1-1,18 1-161,0 1-1,1 1 0,-1-1 0,0 1 1,0 1-1,0-1 0,0 1 0,1 0 0,-1 1 1,1-1-1,-10 6 0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0 138 896,'0'0'1552,"15"-3"-96,-10 1-1405,1 0 0,0 0 0,-1 1 0,1-1-1,7 1 1,-11 0-15,20 0 132,46 1 0,-27 1-402,-31-1 188,0 1 1,14 4 0,-14-4 209,-1 1 0,15 0 1,1-2-197,-23 0 75,1 1 48,-3-1-82,0 0 0,0 0 0,0 0 0,1 0-1,-1 0 1,0 0 0,0 0 0,0 0 0,0 0 0,1 0 0,-1 1 0,0-1 0,0 0 0,0 0 0,0 0 0,1 0 0,-1 0-1,0 0 1,0 0 0,0 0 0,0 0 0,0 1 0,1-1 0,-1 0 0,0 0 0,0 0 0,0 0 0,0 0 0,0 1-1,0-1 1,0 0 0,0 0 0,1 1 0,-2 0-6,1 0 0,0 0-1,0 0 1,-1 0 0,1 0-1,-1 0 1,1 0 0,-1 0 0,1 0-1,-1 0 1,0 0 0,1 0 0,-1-1-1,0 1 1,0 0 0,0 0-1,1-1 1,-1 1 0,0 0 0,0-1-1,0 1 1,0-1 0,0 1-1,0-1 1,0 0 0,0 1 0,0-1-1,-1 0 1,-1 0 0,1 1 54,0-1 0,1 0 0,-1 0 0,0 1 1,0-1-1,0-1 0,0 1 0,1 0 0,-1 0 1,0-1-1,0 1 0,0-1 0,1 1 0,-1-1 0,0 0 1,1 0-1,-1 0 0,-2-1 0,2 1-59,1-1 0,-1 1 1,0-1-1,1 0 0,-1 0 0,1 1 0,0-1 0,-1 0 1,1 0-1,0 0 0,0 0 0,0 0 0,0-1 0,1 1 0,-1 0 1,0 0-1,1 0 0,0-1 0,0 1 0,-1 0 0,1-1 1,0 1-1,1 0 0,-1 0 0,1-5 0,1 2 12,0 0 1,0 0-1,1 0 0,0 1 0,-1-1 0,2 1 0,-1-1 1,0 1-1,1 0 0,5-5 0,-2 1-71,-6 7 62,-1 0 0,1 0 0,-1 1-1,1-1 1,0 0 0,0 0 0,-1 1 0,1-1-1,0 0 1,0 1 0,0-1 0,0 1 0,0-1 0,0 1-1,2-1 1,-3 1 11,1 0-1,-1-1 0,1 1 1,-1 0-1,1 0 0,-1-1 1,1 1-1,-1-1 1,1 1-1,-1 0 0,1-1 1,-1 1-1,0-1 0,1 1 1,-1-1-1,0 1 1,1-1-1,-1 1 0,0-1 1,0 1-1,0-1 0,1 1 1,-1-1-1,0 0 1,0 1-1,0-1 0,0 1 1,0-1-1,0-1 0,0 2 64,12-3 389,-23 1 77,10 1-550,-1 1-1,1 0 0,0-1 0,0 1 1,-1 0-1,1 0 0,0 0 0,0 0 0,-1 0 1,1 0-1,0 0 0,0 0 0,-1 0 1,1 1-1,0-1 0,0 0 0,-1 1 0,1-1 1,0 1-1,-1 0 0,-3 4 3,-2 1 24,0 0-1,-9 12 1,-14 8-33,28-25 83,0 0 1,0 0 0,0 0 0,0 0-1,0-1 1,0 1 0,0-1-1,0 1 1,-1-1 0,1 0-1,0 0 1,-3 0 0,3-1-68,-1 1-1,1-1 1,0 0 0,0 0 0,0 0 0,0 0 0,0 0-1,0-1 1,0 1 0,-2-3 0,-14-8 284,5 3-270,11 7-69,0 0 1,-1 0-1,1 1 1,0-1-1,-1 1 1,-4-3-1,3 4 221,4-1-177,1 1 0,0 0 1,-1-1-1,1 1 0,0 0 1,-1 0-1,1 0 0,0-1 0,-1 1 1,1 0-1,0 0 0,0 0 1,-1 0-1,1 0 0,0 0 1,-1 1-1,1-1 0,0 0 1,0 0-1,0 1 0,5 0-4,-4-1-3,1 0 0,0 1 0,0-1 0,-1 1 1,1 0-1,-1 0 0,1 0 0,0 0 0,2 2 0,-3-2-14,1 1 0,-1-1 0,1 0-1,0 0 1,0 0 0,0 0-1,0 0 1,0-1 0,3 1-1,34 4-548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324 22 320,'0'-1'14,"-1"1"0,1 0 0,-1 0 0,1-1 1,0 1-1,-1 0 0,1 0 0,-1 0 0,1 0 0,-1 0 0,0 0 0,1 0 0,-1 0 0,1 0 1,-1 0-1,1 0 0,-1 0 0,1 0 0,-1 0 0,1 0 0,-1 0 0,1 1 0,-1-1 1,1 0-1,0 0 0,-1 1 0,1-1 0,-1 0 0,1 1 0,-1-1 0,1 0 0,-1 1 0,-16 16 653,11-10-524,-6 4 175,-2-2 0,-17 12 0,15-12-168,-152 91 1834,167-99-1934,0 0 0,0-1 1,0 1-1,0-1 0,0 1 1,0-1-1,0 1 1,0-1-1,-1 0 0,1 1 1,0-1-1,0 0 0,0 0 1,-1 0-1,1 0 0,0 0 1,0 0-1,0 0 1,-1 0-1,1-1 0,0 1 1,0 0-1,0-1 0,0 1 1,0-1-1,0 1 1,-2-2-1,2 1-32,0-1 0,0 1-1,0 0 1,0-1 0,0 1 0,0-1 0,1 1 0,-1-1-1,0 1 1,1-1 0,0 0 0,-1 1 0,1-1 0,0 1-1,0-1 1,0 0 0,0 1 0,0-1 0,0 0-1,0 1 1,1-3 0,2-6 149,0 0 0,0 1 1,1-1-1,7-12 0,-5 12-96,1-2-152,1-1 1,0 1 0,11-11-1,-18 21 67,2 0 17,-1-1 1,0 1-1,1-1 1,-1 1-1,1 0 1,0 0-1,-1 0 1,1 0-1,0 0 1,0 1 0,0 0-1,1-1 1,5 0-1,-7 1 1,0 1 1,0 0-1,0 0 0,0 0 0,0 0 1,-1 0-1,1 1 0,0-1 0,0 1 1,0-1-1,0 1 0,0-1 0,0 1 1,-1 0-1,1 0 0,0 0 0,-1 0 1,1 0-1,-1 1 0,1-1 0,-1 0 1,1 1-1,-1-1 0,0 1 1,1 1-1,28 40-1690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58 832,'10'-15'288,"-7"7"-224,2 4 0,0 0-256,3 1 96,-4-2 256,-4-3-96,5 5 288,3 0-224,-3-2-192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7 992,'-5'-3'352,"1"3"-256,4-3 192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 81 1312,'-13'-6'1411,"12"-8"239,1 13-1610,1-1 1,-1 1-1,1 0 0,-1-1 1,1 1-1,0 0 0,-1-1 0,1 1 1,0 0-1,0 0 0,0 0 1,0 0-1,2-2 0,16-12 564,-16 13-707,33-18 28,-34 20 85,0-1 0,0 0-1,-1 0 1,1 1-1,0-1 1,0 1 0,0 0-1,0-1 1,0 1 0,-1 0-1,1 0 1,0 0 0,0 1-1,0-1 1,0 0 0,0 1-1,0-1 1,3 2-1,-1 0-142,-1 1 0,1-1 0,-1 1 0,6 5 0,-8-7 127,-1 0 1,1 0 0,0-1 0,-1 1 0,1 0 0,0 0 0,-1 0-1,0 0 1,1 0 0,-1 0 0,1 0 0,-1 0 0,0 0-1,0 0 1,0 0 0,1 1 0,-1-1 0,0 0 0,-1 0-1,1 0 1,0 0 0,0 0 0,0 0 0,0 0 0,-1 2 0,0-3 33,1 1 0,-1 0 0,1 0 0,-1-1 0,1 1 1,-1-1-1,0 1 0,1 0 0,-1-1 0,0 1 1,0-1-1,1 0 0,-1 1 0,0-1 0,0 1 0,1-1 1,-1 0-1,0 0 0,-2 1 0,-18 1 9,11-2-248,5 1 352,0-1 1,0 0-1,-1 0 0,1-1 0,0 1 1,-1-1-1,1 0 0,0-1 1,0 1-1,0-1 0,-7-3 1,21 2-815,12 6 903,5 1-102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64,'5'3'32,"3"2"-32,1 3 0,-1-5 32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40.1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251 241 736,'-11'3'302,"0"0"1,1 1-1,-1 1 0,1-1 1,0 2-1,-12 8 0,-9 4 793,28-16-1069,-12 5 295,1 2 1,0 0-1,-26 21 1,22-19 680,23-22-133,1 0-800,-1-1 0,-1 0 0,1 0 0,2-19 0,-4 20-83,39-170-295,-39 170 375,-2 1 0,0 0 1,0-1-1,-1-14 1,0 11 123,0 14-194,0 0 0,0 0 0,0 0-1,0-1 1,0 1 0,0 0-1,0 0 1,0 0 0,0 0 0,0-1-1,0 1 1,0 0 0,0 0 0,-1 0-1,1 0 1,0 0 0,0 0-1,0-1 1,0 1 0,0 0 0,0 0-1,0 0 1,0 0 0,-1 0-1,1 0 1,0 0 0,0 0 0,0-1-1,0 1 1,0 0 0,-1 0 0,1 0-1,0 0 1,0 0 0,0 0-1,0 0 1,-1 0 0,1 0 0,0 0-1,0 0 1,0 0 0,0 0-1,0 0 1,-1 0 0,1 0 0,0 0-1,0 0 1,0 1 0,0-1-1,0 0 1,-1 0 0,1 0 0,0 0-1,0 0 1,0 0 0,0 0 0,0 0-1,-1 1 1,-6 5 208,0 7-5,4-9-191,1 0 1,-1 1-1,1-1 1,1 0-1,-1 1 0,0-1 1,1 1-1,0 0 1,-1 6-1,-1 51 168,2-57-166,-1 1 0,0-1-1,0 0 1,0 1 0,-1-1 0,1 0-1,-5 5 1,6-8-88,-1 1-94,-7 12 432,9-15-252,0 0 1,0 0-1,-1 1 1,1-1-1,0 0 1,0 0-1,0 0 1,0 0-1,-1 1 1,1-1-1,0 0 1,0 0-1,0 0 1,-1 0-1,1 0 1,0 0-1,0 0 1,-1 1-1,1-1 1,0 0-1,0 0 1,-1 0-1,1 0 1,0 0-1,0 0 1,-1 0-1,1 0 1,0 0-1,0 0 1,-1 0-1,1-1 1,0 1 0,0 0-1,-1 0 1,1 0-1,0 0 1,0 0-1,0 0 1,-1 0-1,1-1 1,0 1-1,0 0 1,0 0-1,0 0 1,-1-1-1,1 1 1,0 0-1,0 0 1,0 0-1,0-1 1,0 1-1,0 0 1,-1 0-1,1-1 1,0 1-1,0 0 1,0-1-1,-1-1-9,1-1-1,-1 1 0,1-1 0,0 0 1,-1 1-1,1-1 0,0 0 0,1-3 1,-1 5-31,0 1 1,0-1 0,0 0 0,0 0-1,0 1 1,0-1 0,0 0 0,0 0-1,1 1 1,-1-1 0,0 0 0,0 1-1,1-1 1,-1 0 0,1 1 0,-1-1-1,0 0 1,1 1 0,-1-1 0,1 1-1,0-1 1,-1 1 0,1-1 0,-1 1-1,1-1 1,0 1 0,0-1 0,0 1 105,0 1-71,-1 0 0,1 0 0,-1 0 0,1 1 0,-1-1 0,1 0 0,-1 0 0,0 0 0,0 0 0,1 3-1,-2 6 115,0 0 0,-1 0 0,-5 19 0,-1 3-430,7-27 329,0-1-1,-1 0 1,1 0-1,-1 0 1,-1 0-1,-3 6 1,1-1 323,4-3-204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5 138 1408,'-1'0'1,"1"0"1,0 0-1,0 0 1,0 0-1,0 0 1,0 0-1,0 0 0,0 0 1,0 0-1,-1 0 1,1 0-1,0 0 1,0 0-1,0 0 0,0 0 1,0 0-1,0 0 1,0 0-1,0 0 1,-1 0-1,1 0 0,0 0 1,0 1-1,0-1 1,0 0-1,0 0 1,0 0-1,0 0 0,0 0 1,0 0-1,0 0 1,0 0-1,0 0 1,0 0-1,-1 1 0,1-1 1,0 0-1,0 0 1,0 0-1,0 0 1,0 0-1,0 0 1,0 0-1,0 0 0,0 1 1,0-1-1,0 0 1,0 0-1,0 0 1,0 0-1,0 0 0,0 0 1,1 1-1,-3 12 84,5 29 2055,4-52-1626,5-17-578,-8 9 37,-1 0 1,0-1-1,0-32 155,-1 51-83,-1 0 0,1 0 0,0 0 0,0 0 0,-1 1 0,1-1 0,0 1 0,-1-1-1,1 1 1,0 0 0,2 1 0,-2-1-45,1-1 38,-1 1 1,1-1-1,0 0 1,-1 1 0,1-2-1,0 1 1,-1 0 0,1 0-1,0-1 1,-1 1 0,1-1-1,-1 0 1,3-1 0,37-19-431,-34 16 399,0 0 0,16-6 0,-11 7-4,18-5-353,-29 8 237,0 1 0,0 0-1,0-1 1,0 1 0,0 0 0,-1 0 0,1 0-1,0 1 1,0-1 0,0 0 0,0 1 0,3 1 0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1 125 1664,'0'-1'42,"0"1"1,0-1-1,1 1 0,-1 0 1,0-1-1,0 1 0,1-1 1,-1 1-1,1-1 43,-1 1-43,0 0 0,1-1 1,-1 1-1,1 0 0,-1 0 1,0 0-1,1-1 0,-1 1 1,1 0-1,14-13 834,50-78-556,-65 91-302,1-1-45,-1 0 1,1 0 0,-1 0 0,0 1 0,1-1-1,0 0 1,-1 1 0,1-1 0,-1 0 0,1 1-1,0-1 1,-1 1 0,1-1 0,0 1-1,0-1 1,-1 1 0,1-1 0,0 1 0,0 0-1,0-1 1,-1 1 0,1 0 0,0 0 0,0 0-1,0 0 1,0 0 0,0 0 0,0 0 0,0 0-1,-1 0 1,2 0 0,0 1-27,17 3 159,-6-1-1066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 31 1472,'0'-1'21,"0"1"-1,0 0 1,-1-1-1,1 1 1,0-1 0,0 1-1,0-1 1,0 1 0,0-1-1,-1 1 1,1-1 0,0 1-1,0-1 1,0 1-1,0-1 1,0 1 0,1-1-1,-1 1 1,0-1 0,0 1-1,0 0 1,0-1 0,0 1-1,1-1 1,-1 1-1,0-1 1,0 1 0,1 0-1,-1-1 1,0 1 0,1-1-1,-1 1 1,0 0 0,1-1-1,-1 1 1,1 0-1,-1 0 1,1-1 0,0 1-18,-1-1 1,1 1 0,-1-1 0,1 1 0,0-1-1,-1 1 1,0-1 0,1 1 0,-1-1-1,1 0 1,-1 1 0,0-1 0,1 0-1,-1 1 1,0-1 0,1 0 0,-1 0-1,0 1 1,0-2 0,0 2 12,-1 0 45,-1 1 0,1-1 0,-1 1 0,1 0 0,-1-1 0,1 1 1,0 0-1,-1 0 0,1 0 0,-2 2 0,-17 20 1171,20-23-1224,-1 0 0,1 0-1,0 0 1,0 0 0,0 0 0,0 0 0,0 1-1,0-1 1,0 0 0,0 0 0,-1 0 0,1 0 0,0 1-1,0-1 1,0 0 0,0 0 0,0 0 0,0 0-1,0 1 1,0-1 0,0 0 0,0 0 0,0 0 0,0 0-1,0 1 1,0-1 0,0 0 0,0 0 0,0 0-1,1 0 1,-1 1 0,0-1 0,0 0 0,0 0 0,0 0-1,11 10 197,-2-4 316,-13 0 34,1-2-732,-27 26-99,29-16-550,1-8 465,0 2-625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56 20 1472,'-8'-3'544,"8"-2"-416,-5 2-32,2 3 96,-7-5 480,2 2-416,-1 3-224,6 3-64,-2-3-64,0 0 32,15 5-576,6-2-1312,1 5 1568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 12 2912,'-13'-11'1056,"18"14"-800,-10 2 192,10 6-416,-5-3-864,0 0 448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53 20 1728,'-1'-1'28,"1"1"-1,-1 0 1,1 0 0,-1 0-1,1 0 1,-1 0-1,0 0 1,1 0 0,-1 0-1,1 0 1,-1 0 0,1 0-1,-1 0 1,1 0 0,-1 0-1,1 0 1,-1 1-1,1-1 1,0 0 0,-1 0-1,1 1 1,-1-1 0,1 0-1,-1 1 1,1-1 0,0 0-1,-1 1 1,1-1 0,0 0-1,-1 1 1,1-1-1,0 1 1,0-1 0,-1 1-1,1-1 1,0 1 0,0-1-1,0 1 1,-1 0 0,-5 8 205,3-5-134,2-2-78,-1 0 1,1-1-1,0 1 1,-1 0-1,1-1 1,-1 1-1,0-1 1,1 0-1,-1 0 1,0 1-1,-3 0 353,5-3-311,0 0 0,1 0 0,-1 0 0,1 0 0,-1 0 0,1 0 0,0 0 0,-1 0 0,1 0 0,0 0 0,0 1 0,-1-1 0,3-1 0,4-6 122,-2-1 28,-4 7-127,0 0 0,0 0 0,0 0-1,0 0 1,-1 0 0,1 0-1,0 0 1,-1 0 0,0-1 0,1 1-1,-1-4 1,-1 6-78,1 0 0,-1 0 1,0 0-1,0 0 0,1 1 0,-1-1 0,0 0 0,1 0 0,-1 1 1,0-1-1,1 0 0,-1 1 0,0-1 0,1 1 0,-1-1 0,1 1 1,-1-1-1,0 2 0,-4 4-211,3-4 88,1-1 0,-1 1 0,1-1 0,0 1 0,0 0 0,-1-1 0,1 1 0,1 0 1,-1 0-1,0 0 0,0 0 0,1 0 0,-1 0 0,1 0 0,-1 0 0,1 0 0,0 0 0,0 0 0,0 2 1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121 69 1408,'-2'0'98,"0"-1"0,0 1 0,0 0-1,0 0 1,-1 1 0,1-1 0,0 0 0,0 1 0,0-1 0,0 1 0,0 0-1,0-1 1,0 1 0,0 0 0,0 0 0,0 0 0,0 1 0,1-1-1,-1 0 1,0 1 0,-2 2 0,-8 6-118,-6 8 544,17-16-448,-1 0 1,1 0-1,-1 0 0,0 0 0,1-1 1,-1 1-1,0 0 0,0-1 0,0 1 1,0-1-1,0 0 0,-1 0 0,1 0 1,0 0-1,-4 1 0,5-2-79,1 0 0,-1-1-1,1 1 1,-1 0 0,1 0 0,-1-1 0,1 1-1,-1 0 1,1-1 0,-1 1 0,1 0-1,-1-1 1,1 1 0,0-1 0,-1 1 0,1-1-1,0 1 1,-1-1 0,1 1 0,0-1-1,0 1 1,-1-1 0,1 1 0,0-1-1,0 1 1,0-1 0,0 1 0,0-1 0,0 0-1,0 1 1,0-1 0,0 1 0,0-1-1,0 0 1,0 1 0,0-1 0,5-26-299,-5 25 291,2-4 28,-1 1 0,1 0 0,1 0 0,-1 0-1,1 0 1,0 1 0,0-1 0,4-4 0,2-2-54,0 2 1,11-11 0,-20 20 37,1 0 0,-1-1 0,0 1 0,0 0 1,1-1-1,-1 1 0,0 0 0,1 0 0,-1-1 0,0 1 0,1 0 0,-1 0 1,1 0-1,-1 0 0,0-1 0,1 1 0,-1 0 0,1 0 0,-1 0 0,0 0 1,1 0-1,0 0 0,-1 7 77,-9 13 42,5-13-224,-1-1 0,2 1 0,-1-1 0,1 1 0,-4 9 0,7-15 67,0-1-1,0 0 1,0 1 0,0-1-1,0 1 1,0-1 0,0 0-1,-1 1 1,1-1 0,0 0-1,0 1 1,0-1 0,-1 0-1,1 1 1,-3 1-299,3-2 299,0 0 0,-1 0-1,-5-7 234,2-14-2445,3 28 1854,-3 4-133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20 320,'0'-11'128,"0"6"-96,4 2 192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84 123 416,'0'0'597,"-4"9"17,-8 18-412,1-3-154,-13 44 0,21-56 199,2-6-77,0-1 0,0 1 0,-1-1 0,0 0 0,0 0 0,0 0-1,-1 0 1,-5 8 0,8-11-381,0-2 206,0 0-1,0 0 0,0 0 1,0 0-1,0 0 1,0 0-1,0 0 1,0 1-1,0-1 1,0 0-1,0 0 1,0 0-1,0 0 0,0 0 1,0 0-1,0 0 1,0 0-1,0 0 1,0 0-1,0 0 1,-1 0-1,1 0 1,0 1-1,0-1 1,0 0-1,0 0 0,0 0 1,0 0-1,0 0 1,0 0-1,0 0 1,0 0-1,0 0 1,-1 0-1,1 0 1,0 0 11,0 0 1,0 0 0,-1 0 0,1 0 0,0 0 0,0 0 0,-1 0-1,1 0 1,0 0 0,0 0 0,0 0 0,-1 0 0,1 0-1,0 0 1,0 0 0,-1 0 0,1 0 0,0 0 0,0-1 0,0 1-1,-1 0 1,1 0 0,0 0 0,0 0 0,0 0 0,-1-1 0,4-5 835,2-5-477,-4 1-435,1-1 1,0 1-1,0 0 1,1 0 0,8-17-1,-7 17 7,3-10 226,4-24 0,-6 24 23,11-30 0,-8 28-213,13-28-1418,-15 41 288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 23 320,'-3'4'25,"1"-1"-1,0 1 1,1-1 0,-1 1 0,1 0-1,-1 0 1,1-1 0,0 1-1,-1 7 1,1 38 124,1-34-220,0 19 759,1-37-636,0 0-1,0-1 0,1 1 1,-1 0-1,1 0 0,0-1 1,0 1-1,2-2 1,2-5-29,53-94 409,-45 85-384,-14 19-47,0 0 1,0 0 0,0 0-1,0 0 1,0 0 0,0 0-1,0 0 1,0 0 0,0 0-1,0 0 1,0 0 0,0 0-1,0 0 1,0 0 0,1 0-1,-1 0 1,0 0-1,0 0 1,0 0 0,0 0-1,0 0 1,0 0 0,0 0-1,0 0 1,0 0 0,0 0-1,0 0 1,0 0 0,0 0-1,0 0 1,0 0 0,0 0-1,0 0 1,0 0 0,0 0-1,0 0 1,0 0 0,1 0-1,-1 0 1,0 0 0,0 0-1,0 0 1,-7 11 236,1-1-178,1 1 0,0 0-1,-4 13 1,-8 20 490,12-34-298,1 0-1,-4 15 1,6-16-842,-1-1 0,0 0 0,-6 14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41.1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125 91 2560,'-9'-3'344,"7"2"-255,0 0 0,0 0 1,0 1-1,0-1 0,0 1 0,0 0 0,0-1 0,-4 1 1,5 0-101,0 1 1,0-1-1,0 1 1,-1-1-1,1 1 1,0 0 0,0-1-1,0 1 1,0 0-1,0 0 1,0 0-1,0-1 1,0 1 0,0 0-1,1 0 1,-1 0-1,0 1 1,1-1-1,-1 0 1,0 0-1,1 0 1,0 0 0,-1 2-1,0-2 22,-5 17 200,0 0 1,1 1 0,1-1 0,1 1 0,1 0-1,0 37 1,2-58-143,0 0 1,1 1-1,-1-1 0,1 0 0,-1 1 1,1-1-1,0 1 0,1-3 0,4-7 7,10-26 89,-2 4-229,-1 0 0,8-37 0,-17 56 172,-2 11 19,-1-1 0,-1 1 0,1 0 0,0-1-1,-1-4 1,-9 24 300,2 4-267,-2 0 0,0 0 0,-1-1 0,-1 0 0,-16 20 0,27-39-156,0 0 0,-1 1-1,1-1 1,0 0 0,-1 0 0,1 1-1,0-1 1,0 0 0,-1 0-1,1 1 1,0-1 0,-1 0 0,1 0-1,-1 0 1,1 0 0,0 0 0,-1 0-1,1 0 1,0 0 0,-1 0 0,1 0-1,-1 0 1,1 0 0,0 0 0,-1 0-1,1 0 1,0 0 0,-1 0 0,1 0-1,-1 0 1,1 0 0,0 0 0,-1-1-1,1 1 1,0 0 0,0 0-1,-1-1 1,1 1 0,0 0 0,-1 0-1,1-1 1,0 1 0,0 0 0,-1-1-1,1 1 1,0 0 0,0-1 0,0 1-1,0 0 1,-1-1 0,-11-22 95,10 18 54,-1 1-97,1-1 1,0 1-1,0-1 0,0 1 1,0-1-1,-1-9 1,3 11-65,0-1 0,0 1 0,0-1 1,0 1-1,1-1 0,0 1 0,0-1 0,0 1 1,0-1-1,2-3 0,-1 3 25,1-4-11,0 0 1,1 0-1,0 1 0,7-10 0,-10 15-128,0 1 0,1-1 0,-1 1 0,0 0 0,1-1 0,-1 1 0,1 0 0,-1 0 0,1 0 0,-1 0-1,1 0 1,0 0 0,-1 1 0,1-1 0,0 1 0,0-1 0,-1 1 0,1-1 0,0 1 0,0 0 0,0 0 0,0 0-1,0 0 1,-1 0 0,1 0 0,3 1 0,-3 0-157,1-1 0,0 1 0,-1 0 0,1 0 0,0 1 0,-1-1-1,1 0 1,-1 1 0,0-1 0,1 1 0,2 3 0,8 15-921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1 640,'3'6'1569,"-6"4"-1293,-4 6-342,1 0 0,1 1 0,-5 29 0,4-16 74,4-23 55,-2 8 121,1 0 0,1 0-1,0 1 1,1 21 0,11-50 621,-2-4-837,-1 0 0,-1 0 0,-1 0 0,0-1 0,-1 0 0,-1 0 0,1-36 0,-3 54 23,-1-1 0,0 0-1,0 1 1,0-1 0,0 0 0,0 0 0,0 1 0,0-1 0,0 0 0,0 1-1,-1-1 1,1 0 0,0 0 0,0 1 0,-1-1 0,1 0 0,0 1 0,-1-1-1,1 1 1,-1-1 0,1 0 0,0 1 0,-1-1 0,1 1 0,-1-1-1,0 1 1,1 0 0,-1-1 0,1 1 0,-1-1 0,0 1 0,1 0 0,-1 0-1,-1-1 1,1 1-9,0 0 0,-1 1 0,1-1 0,0 0 0,-1 0 0,1 1 0,0-1 0,0 1 0,0-1 0,0 1 0,0 0 0,-1-1 0,1 1 1,0 0-1,0 0 0,1 0 0,-1 0 0,-2 1 0,-14 24-1481,22-14 219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 66 576,'0'0'9,"-1"0"0,1 0-1,0 0 1,-1 0 0,1 0 0,-1 0 0,1 0 0,0 0 0,-1 0-1,1 0 1,0 1 0,-1-1 0,1 0 0,0 0 0,-1 0-1,1 0 1,0 1 0,-1-1 0,1 0 0,0 0 0,0 1-1,-1-1 1,1 0 0,0 0 0,0 1 0,0-1 0,-1 0-1,1 1 1,0-1 0,0 0 0,0 1 0,0-1 0,0 0-1,-1 1 1,-20 0 1751,20-1-1748,1 0 0,-1 0-1,0 0 1,1 0-1,-1 0 1,1 0 0,-1-1-1,0 1 1,1 0 0,-1 0-1,1 0 1,-1-1-1,1 1 1,-1 0 0,0-1-1,1 1 1,-1-1 0,1 1-1,0 0 1,-1-1-1,1 1 1,-1-1 0,1 1-1,0-1 1,-1 1 0,1-1-1,0 0 1,-1 0-1,-1-15 450,2 15-421,1-3-43,0 0 0,0 0 0,0 0 0,1 1 0,-1-1 0,1 0 0,0 1 0,0-1 0,0 1 0,6-6 118,-6 10-96,0 0 0,0 0 0,0 0 0,0 0 0,0 0 0,0 1 0,2 1 0,3 2 32,17 13-878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 1 320,'-10'3'160,"10"8"288,0-3-256,-3 0-224,-2 0 0,0-2 64,1-1 0,0-2-32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4 480,'-5'-4'1824,"10"4"-2208,3 4 384,4-4-992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8 320,'-4'-3'160,"4"-2"-128,7 5-32,3 5 256,-2 3-128,2-1-96,-7 5-64,2-1 224,-1 5-96,1-1-384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94 180 736,'-2'21'262,"2"-17"-183,0-1 0,-1 1 0,1 0 0,-1-1 1,0 1-1,-2 5 0,0-1 55,2-6-42,1-1 0,-1 1 0,0-1 0,1 0-1,-1 1 1,0-1 0,0 0 0,0 0 0,0 1-1,0-1 1,0 0 0,-2 2 0,3-14 617,2 1-727,0 1 0,1-1-1,0 1 1,1 0 0,0 1 0,7-13-1,-11 21 13,1-1-1,-1 1 1,1 0-1,-1-1 1,1 1-1,-1 0 1,1-1-1,-1 1 0,1 0 1,-1 0-1,1-1 1,0 1-1,-1 0 1,1 0-1,-1 0 1,1 0-1,0 0 1,-1 0-1,1 0 1,-1 0-1,1 0 1,0 0-1,-1 0 1,2 1-1,17 5 28,-5-1 63,-11-4 4,0-1 0,0 0 0,0 0 0,0 0 1,0 0-1,0 0 0,4-2 0,-6 2-86,0 0 1,0 0-1,0-1 0,0 1 0,-1 0 0,1-1 0,0 1 0,0 0 0,0-1 0,-1 1 0,1-1 0,0 1 0,-1-1 0,1 0 0,0 1 1,-1-1-1,1 0 0,-1 1 0,1-1 0,-1 0 0,1 1 0,-1-1 0,0 0 0,1 0 0,-1 0 0,0 0 0,1 1 0,-1-1 0,0-2 1,0-6 139,-1-1 1,1 1 0,-2 0 0,1-1 0,-1 1-1,-1 0 1,0 0 0,-6-13 0,9 22-146,0-1 0,-1 0 0,1 0 0,-1 0 1,1 1-1,-1-1 0,1 0 0,-1 1 0,1-1 0,-1 0 0,1 1 0,-1-1 1,0 1-1,0-1 0,1 1 0,-1-1 0,0 1 0,0-1 0,-1 1 1,2 0-28,-1 0 0,0 0 0,1 0 1,-1 0-1,1 0 0,-1 0 1,0 0-1,1 0 0,-1 1 0,1-1 1,-1 0-1,0 0 0,1 1 1,-1-1-1,1 0 0,-1 1 0,1-1 1,-1 1-1,1-1 0,-1 2 1,-1 0 27,1 0 1,0 0 0,-1 0-1,1 0 1,0 0 0,0 1-1,0-1 1,0 0 0,1 1-1,-1-1 1,1 1 0,-1 3-1,1-3 16,0 0-28,0-1 1,0 1 0,0 0-1,0 0 1,0 0 0,1-1-1,-1 1 1,1 0 0,0 0-1,-1-1 1,1 1 0,1-1-1,-1 1 1,0-1 0,1 1-1,1 2 1,-2-5 16,-1 1 1,1-1-1,-1 1 1,1-1-1,-1 0 1,1 1-1,-1-1 0,1 0 1,-1 0-1,1 1 1,0-1-1,-1 0 1,1 0-1,-1 0 1,1 0-1,0 0 1,-1 0-1,1 1 0,0-2 1,-1 1-1,1 0 1,-1 0-1,1 0 1,0 0-1,1-1 19,0 0-1,-1 1 0,1-1 1,-1 0-1,1 0 0,-1 0 1,1 0-1,1-2 1,2-3 53,0 1 1,0-1 0,4-7-1,-4 6-58,-1 1 1,-1-1-1,1 1 0,-1-1 0,0 0 1,0 0-1,-1-1 0,0 1 0,0 0 0,-1-1 1,0 1-1,0-12 0,-1 19-17,0 0 0,0 0 0,0 0 0,0 0 0,0 0-1,0 0 1,0 0 0,0-1 0,0 1 0,0 0 0,0 0 0,0 0 0,0 0 0,0 0-1,0 0 1,0 0 0,0 0 0,0 0 0,0 0 0,0 0 0,0 0 0,0 0 0,0 0-1,0 0 1,0 0 0,0-1 0,0 1 0,0 0 0,0 0 0,0 0 0,0 0 0,0 0-1,0 0 1,0 0 0,0 0 0,0 0 0,0 0 0,0 0 0,0 0 0,0 0 0,0 0-1,0 0 1,0 0 0,-1 0 0,1 0 0,0 0 0,0 0 0,0 0 0,0 0 0,0 0-1,0 0 1,0 0 0,0 0 0,0 0 0,0 0 0,0 0 0,0 0 0,0 0-1,0 0 1,0 0 0,0 0 0,-1 0 0,1 0 0,0 0 0,0 0 0,0 0 0,0 0-1,0 0 1,-4 5-63,-3 8-84,6-7 84,0-4 32,1 1 0,-1-1 1,0 1-1,0-1 0,0 0 1,0 1-1,0-1 0,0 0 1,0 0-1,-1 0 0,1 0 1,-1 0-1,0 0 1,-2 2-1,-4 2 93,-11 6 148,19-12-207,0 0-1,0 0 1,-1 1 0,1-1-1,0 0 1,-1 0 0,1 0-1,0 0 1,-1 1 0,1-1-1,0 0 1,-1 0 0,1 0-1,-1 0 1,1 0 0,0 0-1,-1 0 1,1 0 0,0 0-1,-1 0 1,1 0 0,0 0-1,-1 0 1,1 0 0,-1-1-1,1 1 1,0 0 0,-1 0-1,1 0 1,0 0 0,-1-1-1,1 1 1,0 0 0,0 0-1,-1-1 1,1 1 0,0 0-1,0 0 1,-1-1 0,1 0-5,0 1 0,0-1 1,0 0-1,0 1 1,-1-1-1,1 1 1,0-1-1,-1 1 0,1-1 1,0 1-1,-1-1 1,1 1-1,0-1 1,-1 1-1,1-1 0,-1 1 1,1-1-1,-1 1 1,1 0-1,-1-1 1,1 1-1,-1 0 0,1-1 1,-1 1-1,1 0 1,-1 0-1,0 0 1,1 0-1,-1-1 0,0 1 1,1 0-1,-1 0 1,1 0-1,-1 0 1,0 0-1,1 0 0,-1 1 1,1-1-1,-1 0 1,0 0-1,1 0 1,-1 1-1,1-1 0,-1 0 1,1 0-1,-1 1 1,1-1-1,-1 0 1,1 1-1,-1 0 1,-42 45-122,40-42 66,0 0 1,1 0 0,0 1-1,-4 8 1,0-1-121,5-9 168,0-1 1,1 1-1,-1 0 0,0 0 0,1 0 1,0 0-1,-1 0 0,2 5 1,-1-2 1,0-6 7,0 0 0,0 0 0,0 1 0,0-1 1,0 0-1,0 0 0,0 1 0,0-1 0,0 0 0,0 1 0,0-1 0,-1 0 1,1 0-1,0 1 0,0-1 0,0 0 0,0 0 0,0 0 0,0 1 1,-1-1-1,1 0 0,0 0 0,0 0 0,0 1 0,-1-1 0,1 0 0,0 0 1,0 0-1,-1 0 0,1 0 0,0 1 0,0-1 0,-1 0 0,1 0 1,0 0-1,0 0 0,-1 0 0,1 0 0,0 0 0,0 0 0,-1 0 0,1 0 1,0 0-1,0 0 0,-1 0 0,1 0 0,0 0 0,0-1 0,-1 1 1,1 0-1,0 0 0,0 0 0,-1 0 0,1 0 0,0-1 0,-12-6 174,-22-24 290,33 30-444,1 1-7,0-1 0,0 0 0,-1 1 0,1-1-1,0 0 1,-1 1 0,1-1 0,-1 1 0,1-1-1,-1 0 1,1 1 0,-1-1 0,1 1 0,-1 0-1,1-1 1,-1 1 0,0-1 0,1 1 0,-1 0-1,0-1 1,1 1 0,-2 0 0,10 16-296,18 41 577,-24-55-327,0 0 1,0-1-1,0 1 1,0 0 0,1-1-1,-1 0 1,0 1 0,1-1-1,-1 0 1,1 0 0,-1-1-1,1 1 1,-1 0 0,5 0-1,8-1 260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 24 1568,'-8'-5'378,"7"4"-285,0 0 1,-1 0-1,1 0 0,0 0 0,-1 0 0,1 0 0,-1 1 1,1-1-1,-1 0 0,0 1 0,1-1 0,-4 0 0,-5-2-339,22 4-1079,-5-1 1114,0 1 0,0-1 0,0 0 0,0-1 0,7 0 0,0-3 83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108 4 1472,'-5'0'183,"-18"-4"377,22 4-512,-1 0 0,1 0 1,0 0-1,-1 0 0,1 0 0,0 1 1,0-1-1,-1 0 0,1 0 0,0 1 1,0-1-1,-1 1 0,1-1 0,-2 2 1,-7 8 31,6-6-86,0 0-1,0-1 1,-1 1 0,1-1 0,-11 6-1,10-7 190,4-2-174,1 0 1,0 0-1,0 0 1,-1 0-1,1 0 1,0 0-1,0 0 1,-1 0-1,1 0 1,0 0-1,0 0 0,-1 0 1,1 0-1,0 1 1,0-1-1,-1 0 1,1 0-1,0 0 1,0 0-1,0 0 1,-1 1-1,1-1 1,0 0-1,0 0 1,0 0-1,0 1 1,-1-1-1,1 0 1,0 0-1,0 1 1,0-1-1,0 0 1,0 0-1,0 1 1,0-1-1,0 0 1,0 0-1,0 1 0,0-1 1,0 0-1,0 0 1,0 1-1,0-1 1,0 0-1,0 0 1,0 1-1,0-1 1,0 0-1,0 0 1,0 1-1,0-1 1,1 0-1,-1 0 1,0 0-1,0 1 1,0-1-1,0 0 1,1 0-1,-1 0 1,0 1-1,0-1 1,0 0-1,1 0 1,6 10-260,-4-5 234,0-1-1,1 1 1,-2 1 0,5 9 0,7 9 85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13 480,'0'0'2,"0"0"1,0 0-1,0-1 1,0 1-1,0 0 1,0 0-1,0 0 1,0 0-1,0 0 1,0 0-1,0 0 1,0-1-1,0 1 1,0 0-1,0 0 1,0 0-1,0 0 1,0 0-1,0 0 1,0-1-1,0 1 1,0 0-1,0 0 1,0 0-1,0 0 1,0 0-1,0 0 1,0 0-1,0 0 1,0-1-1,1 1 1,-1 0-1,0 0 1,0 0-1,0 0 1,0 0-1,0 0 1,0 0-1,0 0 1,0 0-1,1 0 1,-1 0-1,0 0 1,0 0-1,0-1 1,0 1-1,0 0 1,0 0-1,0 0 1,1 0-1,-1 0 1,0 0-1,0 0 1,0 0-1,0 0 1,0 0-1,0 1 1,1-1-1,-1 0 1,0 0-1,15-2 243,0 0-258,-15 2 41,1 0 0,-1 0-1,1 0 1,-1 0 0,1 0 0,-1 0 0,1 0-1,-1 0 1,1 0 0,-1 0 0,1 0 0,-1 0-1,1 0 1,-1 0 0,0 1 0,1-1 0,-1 0-1,1 0 1,-1 0 0,1 1 0,-1-1 0,0 0-1,1 1 1,-1-1 0,0 0 0,1 1 0,-1-1-1,0 0 1,1 1 0,-1-1 0,0 1 0,0-1-1,1 0 1,-1 1 0,0-1 0,0 1 0,0-1-1,0 1 1,0-1 0,0 1 0,0-1 0,0 1-1,0-1 1,0 1 0,0-1 0,0 1 0,0 0-87,1 0 45,4 14 1927,-3-15-1856,-1 0 0,0 0 0,0 0-1,0 0 1,1 0 0,-1-1 0,0 1 0,0 0 0,0-1 0,0 1 0,0-1 0,0 1 0,0-1 0,0 0 0,0 1 0,0-1 0,0 0 0,0 0 0,0 0 0,0 0 0,-1 0 0,1 1 0,0-1 0,0 0 0,-1-1 0,1 1 0,-1 0 0,1 0 0,-1 0 0,0 0 0,1 0 0,-1 0 0,0-1 0,0 0 0,-2 1 74,0-1 0,-1 1 0,1 0 0,0 0 0,-1 0 0,1 1 0,-1-1 0,-5 0 0,6 1-123,-1 0 0,1 1 0,-1-1 0,1 1 1,-1-1-1,1 1 0,0 0 0,-1 0 0,1 0 1,0 0-1,-1 1 0,1-1 0,0 1 0,-3 2 0,5-4-19,-1 1-1,1-1 0,-1 0 0,1 0 1,-1 1-1,1-1 0,0 1 0,-1-1 0,1 0 1,0 1-1,-1-1 0,1 1 0,0-1 1,0 1-1,-1-1 0,1 1 0,0-1 0,0 1 1,0-1-1,0 1 0,0-1 0,-1 1 0,1-1 1,0 1-1,0-1 0,0 1 0,1-1 1,-1 1-1,0-1 0,0 1 0,0-1 0,0 1 1,0 0-1,1-1 0,-1 0 0,0 1 1,0-1-1,1 1 0,-1-1 0,0 1 0,1-1 1,-1 0-1,1 1 0,1 1 28,0 0 0,0 0 1,0 0-1,0-1 0,0 1 0,4 1 0,-5-2 16,1 0-27,9 6 417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 1 640,'-2'0'260,"7"0"-205,-3 0-45,1 17 204,-3-16-166,0 0 0,-1 0 0,1 0 0,0 0 0,0 0 0,-1-1 0,1 1 0,-1 0 0,1 0 0,-7 7 949,6-8-959,1 1-1,0-1 1,0 0-1,-1 1 1,1-1-1,0 0 1,-1 1-1,1-1 1,0 0-1,-1 0 1,1 0-1,-1 1 1,1-1-1,0 0 1,-1 0 0,1 0-1,-1 0 1,1 0-1,-1 0 1,1 0-1,0 0 1,-1 0-1,1 0 1,-1 0-1,0 0 1,-16 5 207,8-4-30,-2-1 860,11-1-1063,0 1-1,0 0 0,0-1 0,0 1 0,-1 0 1,1-1-1,0 1 0,0-1 0,0 1 0,0-1 1,0 1-1,0 0 0,0-1 0,0 1 0,0-1 1,0 1-1,0-1 0,1 1 0,-1 0 0,0-1 1,0 1-1,0 0 0,0-1 0,1 1 0,-1-1 1,0 1-1,0 0 0,1-1 0,-1 1 0,1-1 1,0 0-11,2-2 62,14-5-133,-15 7 75,0-1 0,0 0 0,0 0 0,0 0-1,0 0 1,2-2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8:17.9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144 24 736,'-4'48'389,"3"-19"-306,1-25-133,0 1 0,0-1-1,0 1 1,-1-1 0,-2 9 0,2-10 110,1 1 0,-1 0 0,1 0 0,-1 0 0,1 5 0,1-6 34,-1-1 1,0 1 0,0 0 0,-1-1 0,1 1-1,0-1 1,-1 1 0,1-1 0,-1 1-1,-1 2 1,1-4-29,1 0-1,-1-1 1,0 1-1,1 0 0,-1-1 1,0 1-1,1 0 1,-1-1-1,0 1 1,0-1-1,0 1 0,0-1 1,0 1-1,1-1 1,-1 0-1,-2 1 1,2-1-25,0 0 0,1 1 0,-1-1 0,0 0 0,1 0 0,-1 1 0,0-1 0,0 0 0,1 1 0,-1-1 0,1 1 0,-1-1 0,0 1 0,0 0 0,1 0-30,-1 0-1,1 0 1,-1 0-1,0 0 1,1-1-1,-1 1 0,0 0 1,1-1-1,-1 1 1,0 0-1,0-1 1,0 1-1,1-1 1,-1 1-1,0-1 1,0 1-1,0-1 1,0 0-1,0 0 1,0 1-1,0-1 1,0 0-1,0 0 0,0 0 1,0 0-1,-2 0 1,-14-4 1002,16 3-941,-1 0 0,0 0 0,1 0 0,-1 0-1,0 0 1,0 1 0,1-1 0,-1 0 0,0 1 0,0 0-1,0-1 1,0 1 0,0 0 0,0 0 0,0 0 0,-2 0-1,-18 9-55,16-5 258,8-7-25,6-10-164,-1-46 230,-5 39-888,4-23 0,-4 36-59,0 0 1,0 0-1,1 0 0,0 1 1,0-1-1,8-11 0,9-9-557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46.1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379 179 3072,'0'-1'37,"-5"-12"347,0-1 0,1 0 0,-2-15 0,6 25-312,-1 0-1,1-1 0,-1 1 1,0 0-1,0 0 1,0 0-1,-1 0 1,0 0-1,1 1 0,-1-1 1,0 0-1,-1 1 1,1 0-1,-1-1 0,1 1 1,-1 0-1,-6-5 1,5 5-36,0 1 0,-1 0 1,1 0-1,0 0 0,-1 1 1,1-1-1,-1 1 0,1 0 1,-1 0-1,1 0 0,-1 1 1,0 0-1,1 0 0,-1 0 0,-6 1 1,-5 2 79,0 0 0,0 1 1,0 1-1,1 0 0,0 1 1,0 1-1,-14 8 0,17-8-74,2 0-1,-1 0 0,1 1 1,0 0-1,1 1 0,0 0 1,0 1-1,1 0 0,-10 14 1,21-27 89,0-1 1,1 1 0,-1-1 0,1 1-1,0 0 1,4-2 0,-1-1-52,106-68 668,-91 62-675,1 1 0,0 1 0,35-10 0,-52 18-65,1 0-1,-1 1 0,0 0 0,1 0 0,-1 1 0,1 0 1,-1 0-1,9 1 0,-12-1 7,-1 1 0,0 0 0,0-1 0,1 1 0,-1 0 0,0 0 0,0 0 0,0 0 0,0 1 0,0-1 0,0 0 0,0 1 0,0 0 0,-1-1 0,1 1 0,-1 0 0,1 0 0,-1 0 0,1 0 0,-1 0 0,0 0 0,0 0 0,0 0 0,0 1 0,-1-1 0,2 3 0,0 9 7,0 0 0,-1-1 0,0 1 0,-1 0 0,-2 17 0,-1-2-1422,-11 39-1,10-44 234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42 576,'5'-2'2209,"-6"-6"-1815,-7-23 246,14 36-1006,-3 0 401,1-1 0,-1 0-1,1 1 1,-1 0 0,-1 0-1,1 0 1,-1 0 0,2 6-1,-3-9-175,-1-1 45,0 0 1,1 0-1,-1 0 0,1 0 0,-1 0 0,1 0 0,-1 0 0,1 0 1,-1 0-1,1 0 0,0 0 0,0 0 0,-1 0 0,1 0 0,1 0 1,12 3-1036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 23 832,'5'-11'949,"-5"10"-950,0 1 0,0 0 0,0-1 0,0 1 0,0-1 0,0 1 0,0-1 0,0 1 0,0 0 0,0-1-1,0 1 1,0-1 0,-1 1 0,1 0 0,0-1 0,0 1 0,0-1 0,-1 1 0,1 0 0,0-1 0,-1 1 0,1 0 0,0 0-1,-1-1 1,1 1 0,0 0 0,-1-1 0,-12 1 32,4 0 144,9 0-166,-1 0 0,0 0 0,1 1 0,-1-1-1,0 0 1,1 0 0,-1 1 0,0-1 0,1 0 0,-1 1-1,1-1 1,-1 1 0,0-1 0,1 1 0,-1-1 0,1 1-1,0-1 1,-1 1 0,1-1 0,-1 1 0,1 0 0,0-1-1,0 1 1,-1 0 0,1-1 0,0 1 0,0 0-1,0-1 1,-1 1 0,1 0 0,0-1 0,0 1 0,0 1-1,1 30-317,-1-21 500,0 4-181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46 9 832,'18'26'3693,"-18"-26"-3621,-5-2 196,0 0 0,1-1-1,-1 0 1,-6-6 0,7 6 12,3 2-300,0 0 1,-1 0-1,1 0 0,0 0 1,0 0-1,-1 0 1,1 0-1,0 0 0,-1 1 1,1-1-1,-1 1 1,1-1-1,-1 1 0,1-1 1,-1 1-1,-2 0 0,3 0 111,-2 0 80,7 0-194,0 1 0,0 0-1,0 0 1,0 0 0,0 0 0,-1 1 0,7 2 0,-6-1-194,1-1 0,0 0-1,0 0 1,0-1 0,6 2 0,21 1-3047,-7 3 2384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0 320,'0'0'4,"0"0"0,0 0 1,0 0-1,-1 0 0,1 0 0,0 0 1,0 0-1,0 0 0,0 0 0,0 0 0,0 0 1,0 1-1,-1-1 0,1 0 0,0 0 1,0 0-1,0 0 0,0 0 0,0 0 1,0 0-1,0 0 0,0 0 0,-1 0 0,1 0 1,0 1-1,0-1 0,0 0 0,0 0 1,0 0-1,0 0 0,0 0 0,0 0 0,0 1 1,0-1-1,0 0 0,0 0 0,0 0 1,0 0-1,0 0 0,0 0 0,0 1 0,0-1 1,0 0-1,0 0 0,0 0 0,0 0 1,0 0-1,0 0 0,0 1 0,-1 15 296,0 23 391,1-34-544,0 64 1187,0-70-1366,0 0 0,1 1 1,-1-1-1,0 0 0,0 0 1,0 1-1,0-1 0,1 0 1,-1 0-1,0 1 0,1-1 1,-1 0-1,1 1 1,0-2-1,13-21-1616,-7 17 1184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127 11 1152,'-4'2'95,"0"-1"0,0 1 1,1 0-1,-1 0 0,1 0 0,-5 4 1,7-5 15,-1 0 0,1-1 1,-1 1-1,1-1 0,-1 0 1,1 1-1,-1-1 1,1 0-1,-1 0 0,1 0 1,0 0-1,-1 0 0,-2-1 1,-8 1 265,9 0-300,1 1 0,0-1 0,0 0 0,0 0 0,-1 0 0,1 0 1,0-1-1,0 1 0,-2-1 0,-16-2 554,16 3-532,4 1-83,-1-1 0,1 0 1,-1 0-1,1 0 1,0 0-1,-1 0 1,1 0-1,-1 0 0,1 0 1,-1 0-1,1 0 1,-1 0-1,1 0 1,0 0-1,-1 0 0,1 0 1,-1 0-1,1-1 1,-1 1-1,1 0 0,0 0 1,-1 0-1,1-1 1,-1 1-1,1 0 1,0 0-1,-1-1 0,1 1 1,0 0-1,0-1 1,-1 0-1,1 0-75,4 1 35,-1 0-1,1 0 0,0-1 1,0 0-1,-1 0 0,1 0 1,0 0-1,4-3 0,10-2 39,-13 5-195,0-1 0,0 1 0,0 0-1,0 1 1,0-1 0,0 1-1,0 0 1,0 0 0,10 2-1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112 58 896,'-4'-3'112,"4"2"-98,-1 1-1,1 0 1,-1-1-1,1 1 1,-1-1-1,1 1 0,-1 0 1,1-1-1,-1 1 1,1 0-1,-1 0 1,0 0-1,1-1 0,-1 1 1,1 0-1,-1 0 1,0 0-1,1 0 1,-1 0-1,0 0 0,1 0 1,-2 0-1,1 0 50,0-1 0,0 1 0,0-1 0,0 1-1,0-1 1,0 1 0,0-1 0,0 0 0,0 0-1,0 1 1,1-1 0,-1 0 0,0 0 0,0 0-1,1 0 1,-1 0 0,0 0 0,1 0 0,-1-2 0,0 1 32,0 1-1,0-1 1,-1 0 0,1 0 0,-1 0 0,1 1 0,-4-3 0,-1-2 24,5 6-119,1-1 0,-1 0 0,0 1 1,0-1-1,1 1 0,-1-1 0,0 1 1,0-1-1,0 1 0,1 0 0,-1-1 1,0 1-1,0 0 0,0 0 0,0-1 1,-1 1-1,-32-3 1339,34 3-1335,-1 0 0,1 0 0,0 0 0,-1 0 1,1 0-1,0 0 0,0 0 0,-1 0 0,1 0 1,0 0-1,0 0 0,-1 0 0,1 0 0,0 0 0,0 0 1,-1 1-1,1-1 0,0 0 0,0 0 0,-1 0 1,1 0-1,0 1 0,0-1 0,0 0 0,-1 0 1,1 0-1,0 1 0,0-1 0,0 0 0,0 0 1,0 1-1,-1-1 0,1 0 0,0 0 0,0 1 1,0-1-1,0 0 0,0 1 0,5 13 252,-3-10-532,1 1 0,0-1 0,1 0 0,4 5 1,3-2-776,8-3-485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41.6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86 0 576,'-12'19'192,"2"-8"-128,-3 9-32,9-8 256,0-1-160,-5 4-32,1 1-64,-2-5 32,2 5-32,0 0-800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59.9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97 0 736,'-25'15'6540,"25"0"-6334,0-10-182,0-1 0,-1 0-1,1 1 1,-1-1-1,0 0 1,-1 6 0,0-7 51,0 0-79,1 0 1,-1 0-1,1 1 1,0-1-1,0 1 0,0-1 1,0 1-1,0 4 0,-4 8 111,0 39 421,15 9-165,-2 12-97,-8 85-15,-4-121-2,2-30-205,2-5-76,-3 16 8,-1 29 0,4 20 664,0-69-647,-1 2 1,6 6-77,-4-7 51,-1-3 40,-1 1-1,1 0 0,0 0 0,0 0 0,0 0 1,0 0-1,-1 0 0,1 0 0,0 0 1,0 0-1,0 0 0,-1 0 0,1 0 0,0 0 1,0 0-1,0 0 0,0 0 0,-1 0 1,1 0-1,0 1 0,0-1 0,0 0 0,-1 0 1,1 0-1,0 0 0,0 0 0,0 0 1,0 0-1,0 1 0,0-1 0,-1 0 0,1 0 1,0 0-1,0 0 0,0 0 0,0 1 1,0-1-1,0 0 0,0 0 0,0 0 0,0 1 1,0-1-1,0 0 0,0 0 0,0 0 1,0 0-1,0 1 0,0-1 0,0 0 0,0 0 1,0 0-1,0 1 0,0-1 0,0 0 0,0 0 1,0 0-1,0 0 0,0 1 0,0-1 1,0 0-1,0 0 0,1 0 0,-1 0 0,0 1 1,-2-4 65,0 1 0,1-1-1,-1 1 1,0-1 0,1 0 0,0 0 0,0 0 0,0 0 0,0 0 0,0 0 0,0-3 0,0 0 28,-3-10 3,2 0 0,0-1 0,0-29 0,-1-23-296,-3 1 103,3-101 1,4 96-114,-1 62 47,-1 4 237,1 0 0,1 0 1,-1 1-1,2-9 0,0 8-81,-1 0 1,-1 0-1,0 0 1,0 0-1,-1-10 0,0-4-462,1 17 321,0 3 144,0 0 0,1 1-1,-1-1 1,0 0 0,0 1-1,0-1 1,0 0-1,0 0 1,0 1 0,0-1-1,0 0 1,-1 1 0,1-1-1,0 0 1,0 0-1,-1 1 1,1-1 0,0 1-1,-1-1 1,1 0 0,0 1-1,-1-1 1,1 1 0,-1-1-1,1 1 1,-1-1-1,1 1 1,-1-1 0,1 1-1,-2-1 1,2 1-6,0 0-8,-1 0 0,1 0 0,0-1 0,0 1-1,-1 0 1,1 0 0,0 0 0,-1 0-1,1-1 1,0 1 0,0 0 0,0 0 0,-1 0-1,1-1 1,0 1 0,0 0 0,0 0 0,-1-1-1,1 1 1,0 0 0,0-1 0,0 1-1,0 0 1,0 0 0,0-1 0,0 1 0,0 0-1,0-1 1,0 1 0,0 0 0,0-1 0,0 1-1,0 0 1,0-1 0,0 1 0,0 0-1,0 0 1,0-1 0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8:07.7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 1 320,'49'3'788,"-49"-3"-766,0 0-1,0 0 0,0 1 1,0-1-1,0 0 0,0 0 1,0 0-1,0 1 1,0-1-1,0 0 0,0 0 1,0 1-1,0-1 0,1 0 1,-1 0-1,0 0 1,0 1-1,0-1 0,0 0 1,0 0-1,1 0 0,-1 1 1,0-1-1,0 0 1,0 0-1,1 0 0,-1 0 1,1 1 2,1-1 1,-1 1 0,0-1-1,0 1 1,0-1-1,0 1 1,0 0 0,0-1-1,0 1 1,0 0 0,0 0-1,0 0 1,0 0 0,-1 0-1,1 0 1,0 0 0,-1 0-1,1 0 1,-1 0-1,1 0 1,-1 0 0,1 0-1,-1 1 1,0-1 0,1 0-1,-1 0 1,0 0 0,0 4 197,0 4 332,0-7-507,-1 0 1,1-1-1,-1 1 0,0 0 0,1 0 1,-1-1-1,0 1 0,0 0 0,0-1 1,0 1-1,0-1 0,-1 1 0,-1 1 1,-35 24-512,32-22 584,0-1 0,0 1 0,-8 9 0,-6 5 232,20-18-348,-1-1 0,0 1 0,1-1 1,-1 1-1,0 0 0,1-1 0,-1 1 1,1 0-1,-1 0 0,1-1 0,-1 1 1,1 0-1,0 0 0,-1 0 1,1 0-1,0-1 0,0 1 0,-1 0 1,1 0-1,0 0 0,0 0 0,0 0 1,0 0-1,0 0 0,0 0 0,1-1 1,-1 1-1,0 0 0,0 0 1,1 0-1,-1 0 0,0 0 0,1-1 1,0 2-1,0 1 167,-1 2-75,0-3-116,1-1 0,-1 1 0,1-1 0,-1 1 1,1-1-1,0 1 0,0-1 0,-1 0 0,1 1 1,2 0-1,-2-1 25,0 1 0,0-1 0,-1 0 1,1 0-1,0 1 0,0-1 0,-1 0 1,1 1-1,0 2 0,-1-3 15,-1 2-15,7 8 461,11-12-685,-9-2 484,-6 1-254,1 1 0,-1 0 1,0 0-1,1 1 0,-1-1 1,1 0-1,-1 1 0,0 0 1,1-1-1,-1 1 0,1 0 1,0 0-1,-1 0 0,0 1 1,1-1-1,-1 1 0,1-1 1,3 2-1,-5-1-25,1 0 0,0 1 0,0-1-1,0 0 1,-1 0 0,1 1 0,0-1 0,-1 1-1,1 0 1,-1-1 0,0 1 0,0 0 0,0 0-1,0 0 1,0 0 0,0 0 0,0 0 0,0 0-1,-1 0 1,1 0 0,-1 0 0,1 3 0,0 7 47,0 0 0,-2 24 0,0-16 157,1-8-370,-1-1 1,-3 12-1,-6 1 643,10-24-450,0 1 1,0-1-1,0 0 0,-1 1 1,1-1-1,0 0 0,0 1 1,-1-1-1,1 0 0,0 0 1,0 1-1,-1-1 0,1 0 1,0 0-1,-1 1 0,1-1 1,0 0-1,-1 0 0,1 0 0,0 0 1,-1 0-1,0 0-9,1 0-1,-1 0 1,1-1-1,0 1 1,-1 0-1,1-1 1,0 1-1,-1 0 1,1-1 0,0 1-1,-1-1 1,1 1-1,0-1 1,0 1-1,0 0 1,-1-1-1,1 1 1,0-1-1,0 1 1,0-1-1,0 1 1,0-2-1,-7-14-148,-1-2 72,7 11-101,-1 0-1,0 0 1,-1 1 0,1-1 0,-6-9 0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8:10.3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0 736,'5'2'1691,"-2"1"-1560,0 1 0,0-1 0,0 0 0,0 0 0,0 0 0,5 3 0,-4-2-171,1-1-1,-1 1 0,0-1 1,5 8-1,-8-10 83,0 0 0,0 0-1,0 0 1,0-1 0,0 1 0,0 0 0,0 0-1,0-1 1,1 1 0,-1 0 0,0-1-1,1 1 1,-1-1 0,0 0 0,1 1-1,-1-1 1,0 0 0,16-1 1995,-14 4-2243,-2-2 265,1 1 0,-1-1 0,1 0 0,-1 0 0,1 0 1,-1 0-1,1-1 0,0 1 0,0 0 0,2 0 0,-3-1-140,4 2 87,-1-1 0,1 0 0,0-1 0,-1 1 0,1-1 0,-1 0 0,1 0 0,0 0 0,-1-1 0,10-2 0,18 0 157,-27 3-194,0 0 0,-1 1-1,1 0 1,-1 0 0,1 1-1,6 2 1,-6-2 107,-1 0-1,0-1 1,1 0-1,0 0 1,-1 0-1,8 1 1,5-2-39,2 0 43,0 0 0,0-1 0,28-6 0,-26 3 79,36-2 0,-15 2-141,-22 2-175,31 3 1,-18-1 229,-32 0-78,1 0 0,-1 1 0,1-1 0,-1 0-1,1 0 1,-1 1 0,1-1 0,0 1 0,-1-1 0,0 1 0,1 0 0,-1-1-1,1 1 1,-1 0 0,0 0 0,0 0 0,1 0 0,-1 0 0,0 0 0,0 0-1,0 1 1,0-1 0,0 0 0,-1 1 0,2 2 0,-1-4-48,-1 1 1,0 0-1,1-1 1,-1 1 0,0-1-1,1 1 1,-1-1-1,1 1 1,-1-1-1,1 1 1,-1-1 0,1 1-1,-1-1 1,1 0-1,-1 1 1,1-1-1,0 0 1,-1 0 0,1 1-1,0-1 1,-1 0-1,1 0 1,0 0-1,-1 0 1,1 0 0,0 0-1,-1 0 1,1 0-1,0 0 1,-1 0-1,2 0 1,1-1-280,0-1 0,-1 1 0,11-8-996,16-3-1470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46.9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216 135 4800,'-1'-21'601,"1"17"-481,-1 0 0,1-1 0,0 1 0,1 0 0,-1-1 0,1 1-1,-1 0 1,1 0 0,1 0 0,-1 0 0,1-1 0,1-2 0,1-3 34,9-19 8,-12 28-169,-1 0 0,1 0 1,0 0-1,-1 0 1,1 0-1,0 0 0,0 0 1,0 0-1,0 0 1,-1 1-1,1-1 0,0 0 1,0 1-1,1-1 1,-1 0-1,0 1 0,0-1 1,0 1-1,0 0 1,0-1-1,2 1 0,-3 0 10,1 0 0,-1 0-1,1 0 1,-1 0-1,1 0 1,-1 1 0,1-1-1,-1 0 1,1 0-1,-1 1 1,1-1-1,-1 0 1,1 0 0,-1 1-1,0-1 1,1 1-1,-1-1 1,1 0-1,-1 1 1,0-1 0,1 1-1,-1-1 1,0 1-1,0-1 1,0 1 0,1-1-1,-1 1 1,0-1-1,0 1 1,0-1-1,0 1 1,0 0 0,1 19 167,-5 17-117,-2 0 1,-1 0-1,-18 57 0,17-74-166,0 0 1,-1-1-1,-1 1 1,-1-2-1,-1 1 0,0-2 1,-26 29-1,34-43-290,1 1-1,-1-1 1,0 0-1,0 0 0,0 0 1,0-1-1,-6 3 0,8-4 259,0 0-1,0 0 0,0-1 1,0 1-1,0-1 1,0 1-1,0-1 0,0 0 1,0 0-1,-1 0 0,1 0 1,0 0-1,0-1 1,0 1-1,0-1 0,0 1 1,-3-2-1,-33-12 4801,37 14-4601,0-1 0,1 1 1,-1-1-1,0 1 1,1-1-1,-1 1 1,0-1-1,1 1 1,-1-1-1,1 1 0,-1-1 1,1 0-1,0 1 1,-1-1-1,1 0 1,-1 0-1,1 1 0,0-1 1,0 0-1,-1 0 1,1 0-1,0 1 1,0-1-1,0 0 0,0 0 1,0 0-1,0 1 1,0-1-1,0 0 1,0 0-1,1 0 0,-1 1 1,0-1-1,1-1 1,0-1-46,1-1 1,0 1-1,0-1 0,0 1 1,1 0-1,-1 0 1,4-3-1,3-6-468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8:12.7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238 0 832,'-21'30'1515,"-35"15"-486,42-35-874,1 0 1,0 1-1,0 1 1,1 0-1,0 1 0,-14 20 1,14-13 79,-14 31-1,22-43-216,1 0-1,0 1 1,1-1-1,0 1 1,0 0-1,-1 17 1,3-25-9,0 0 0,0-1 1,0 1-1,0 0 0,0-1 0,0 1 0,0 0 1,0-1-1,0 1 0,0 0 0,0-1 1,1 1-1,-1-1 0,0 1 0,1 0 0,-1-1 1,0 1-1,1-1 0,-1 1 0,0-1 1,1 1-1,-1-1 0,1 1 0,0-1 0,0 1 4,-1-1-1,1 0 1,0 0-1,0 0 0,-1 0 1,1 0-1,0 0 1,0 0-1,-1 0 1,1 0-1,0 0 0,-1-1 1,1 1-1,0 0 1,0 0-1,-1-1 0,2 0 1,4-2 59,-1-1 0,1 0 0,7-7 0,-11 9-62,127-109 982,-100 86-810,-19 16-98,-1 1 0,1 0-1,0 0 1,1 1 0,-1 1-1,21-10 1,-30 16-10,-5 16-410,1-10 221,0-1-1,-1 1 1,1-1-1,-1 0 1,-9 9-1,11-12 2,-1 0-1,1 0 1,-1 0-1,0 0 1,0 0 0,0 0-1,0-1 1,0 1-1,-1-1 1,1 0-1,0 0 1,-6 1-1,-3-2-882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8:16.3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452 24 2144,'-1'-2'128,"0"-1"0,1 1 0,-1 0 0,0 0 0,-1-1 0,1 1 0,0 0 0,-4-4 341,-14 18-1386,-117 124 1877,126-128-911,-1-1-1,1 0 1,-1-1 0,-21 9 0,-49 12 646,69-25-450,-1 0 0,0 0-1,0-2 1,-24 0 0,9-1-163,28 1-77,-1 0 0,1 0 0,-1 0 0,1 0 0,0 1 0,-1-1 0,1 0 0,-1 0-1,1-1 1,-1 1 0,1 0 0,0 0 0,-1 0 0,1 0 0,-1 0 0,1 0 0,0 0 0,-1-1 0,1 1 0,-1 0-1,1 0 1,0-1 0,-1 1 0,1 0 0,0-1 0,-1 1 0,1 0 0,0-1 0,0 1 0,-1 0 0,1-1 0,0 1-1,0 0 1,0-1 0,0 1 0,-1-1 0,1 1 0,0 0 0,0-1 0,0 1 0,0-1 0,0 0 0,0 0-8,1 1 0,-1-1 0,0 0 0,1 0 0,-1 0 0,1 1 0,-1-1 0,1 0 0,-1 1 0,1-1 0,-1 0 0,1 1 0,0-1 0,-1 0 0,1 1 0,0-1 0,-1 1 0,1 0 0,0-1 0,1 0 0,2-1-4,1 1 0,-1-1 0,1 1 0,-1 0 0,1 0 0,0 0 0,0 1 0,-1-1-1,1 1 1,0 0 0,8 2 0,-3-1 61,6 3 153,-15-4-126,1 1 0,-1-1 0,1 1 0,-1-1-1,1 1 1,-1-1 0,1 0 0,-1 0-1,1 0 1,4 0 626,-28 5-811,19-3 52,0-1 0,0 0 0,0-1 0,0 1 0,-7 0 0,8-1 80,0 0 0,0 0 0,0 1 0,0-1 0,0 0 0,0 1 0,0-1 0,0 1 0,0 0 0,0-1 0,0 1 0,0 0 0,0 0 1,0 1-1,1-1 0,-1 0 0,0 0 0,-2 4 0,-4 2-241,0 1-68,12-5 288,8 1 134,-3-1 32,15 9-451,-23-12 272,-1 1-1,1-1 0,0 1 0,-1-1 0,1 1 1,-1-1-1,1 1 0,-1 0 0,1-1 0,-1 1 1,1 0-1,-1-1 0,1 1 0,-1 0 0,0 0 1,1-1-1,-1 1 0,0 0 0,0 0 0,0 0 1,0-1-1,0 1 0,1 0 0,-1 0 0,-1 0 1,1 1-1,0-1 41,0 0 0,0 0 0,0 0 0,0 0 0,0 0 0,-1 0 0,1 1 1,0-1-1,-1 0 0,1 0 0,-1 0 0,1 0 0,-1 0 0,0 0 0,1 0 0,-1 0 0,0-1 1,0 1-1,0 0 0,1 0 0,-1-1 0,0 1 0,0 0 0,0-1 0,0 1 0,0-1 0,0 1 1,0-1-1,-1 1 0,1-1 0,0 0 0,-2 1 0,-5 3-360,7-4 336,1 1 0,-1-1-1,1 0 1,0 1 0,-1-1-1,1 0 1,-1 0 0,1 1-1,0-1 1,-1 0 0,1 0-1,-1 1 1,1-1 0,-1 0-1,1 0 1,-1 0 0,1 0-1,-1 0 1,1 0-1,-1 0 1,1 0 0,-1 0-1,1 0 1,-1 0 0,0 0-1,1-1-7,-1 1-1,1 0 1,0 0-1,0 0 1,0 0 0,0 0-1,0 0 1,0 0-1,0 0 1,0 0-1,0 0 1,0-1-1,0 1 1,0 0-1,0 0 1,0 0-1,0 0 1,0 0-1,0 0 1,0 0-1,0-1 1,0 1-1,0 0 1,0 0-1,0 0 1,0 0-1,0 0 1,0 0-1,0 0 1,0 0-1,0-1 1,0 1 0,0 0-1,0 0 1,0 0-1,0 0 1,0 0-1,1 0 1,-1 0-1,0 0 1,0 0-1,0 0 1,0 0-1,0 0 1,0 0-1,0-1 1,0 1-1,0 0 1,1 0-1,-1 0 1,0 0-1,0 0 1,0 0-1,0 0 1,0 0-1,0 0 1,0 0-1,1 0 1,-1 0 0,0 0-1,0 0 1,0 0-1,11-1-98,-7 1-19,28-7 183,1-1-1,-2-2 1,57-24 0,-72 26-37,0 0 0,20-14 0,-35 21-14,3 1 275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54.9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7 992,'1'-6'3093,"18"30"-2887,-14-19-196,-1 0 0,0 0 0,-1 0 0,4 7 0,-3-5 202,0 0-1,1 0 1,-1 0-1,1 0 1,11 10-1,-15-16-156,-1-1 0,1 1-1,-1-1 1,1 0 0,-1 1-1,1-1 1,-1 1-1,0-1 1,1 1 0,-1 0-1,0-1 1,0 1 0,1-1-1,-1 1 1,0 0-1,0-1 1,0 1 0,0-1-1,1 1 1,-1 0 0,0-1-1,0 1 1,0 0-1,-1-1 1,1 1 0,0 1-1,0 3-571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7:55.9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243 1 832,'-2'1'100,"0"1"-1,0 0 1,0 0-1,0 0 1,1 0-1,-3 3 1,3-3 16,-1 1 1,0-1 0,0 1 0,0-1 0,-4 4-1,-50 31 583,50-33-691,-1 1 1,2-1-1,-8 8 1,-8 6 69,17-16 6,1 1 0,0 0 1,0 0-1,0 0 0,0 1 0,-3 4 0,-13 15 559,-22 20-158,34-34-621,7-9 145,-1 1 1,1-1 0,0 0-1,0 1 1,-1-1 0,1 0-1,0 1 1,0-1 0,-1 0-1,1 1 1,-1-1 0,1 0-1,0 0 1,-1 1 0,1-1-1,0 0 1,-1 0 0,1 0-1,-1 1 1,1-1 0,-1 0-1,1 0 1,-1 0 0,1 0-1,0 0 1,-1 0 0,1 0 0,-2 0 223,2-1-160,0-1 0,1 1-1,-1 0 1,1 0 0,-1 0-1,1 0 1,-1 0 0,1 0 0,0 0-1,-1 0 1,1 0 0,0 0 0,0 0-1,0 0 1,0 0 0,2-1-1,3-4 15,106-102-3612,-66 61 1850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8:17.4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35 832,'0'-2'41,"0"0"0,1 1 0,-1-1 0,1 0 0,0 0 0,0 0 0,-1 0-1,1 1 1,0-1 0,1 0 0,-1 1 0,0-1 0,0 0 0,1 1 0,-1 0 0,3-3 0,-1 1 138,-2 3-164,0 0 0,-1 0 1,1 0-1,0 0 0,-1 0 1,1 0-1,0 0 0,0 0 1,-1 0-1,1 0 0,0 0 1,-1 0-1,1 1 0,0-1 1,-1 0-1,1 1 0,0-1 1,-1 0-1,1 1 0,-1-1 1,1 1-1,-1-1 0,1 1 1,-1-1-1,1 1 0,0 0 1,-1-1 12,3 3 32,-1 0-1,0 1 1,0-1-1,-1 0 1,1 0-1,-1 1 1,1-1-1,-1 1 1,0 0-1,-1-1 1,1 1-1,0 0 1,-1 4-1,2 6 95,2 17 181,-2 0 0,-1 1 1,-4 42-1,-1 11 201,-11 157 70,10-191-535,0-18 953,5-48-618,-2-28-338,-1 1 0,-2-1 0,-15-62 0,18 94-144,0 0 1,1 0 0,1-19 0,0 22-691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8:18.1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 4 1152,'-38'-3'1627,"38"14"-1115,1 2-81,0 1 0,1-1 0,5 18 1,-4-18-380,0 0 1,-1 0 0,1 19 0,-3-6-137,1 31-840,2-42 118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8:23.4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211 31 1248,'0'-2'50,"0"1"-1,-1-1 1,1 1 0,0 0-1,-1-1 1,1 1 0,-1 0-1,1-1 1,-1 1 0,0 0-1,1 0 1,-1 0 0,0-1 0,0 1-1,0 0 1,0 0 0,0 0-1,0 0 1,0 0 0,-1 1-1,1-1 1,0 0 0,0 1-1,-1-1 1,1 0 0,0 1-1,-1 0 1,1-1 0,0 1-1,-1 0 1,1-1 0,-1 1-1,1 0 1,0 0 0,-1 0 0,1 0-1,-3 1 1,3 1-44,-1 0-1,0-1 1,0 1 0,1 0-1,-1 1 1,1-1-1,0 0 1,-1 0 0,1 1-1,0-1 1,1 0 0,-1 1-1,-1 3 1,0 1 80,2-7-84,-2 6 50,0-1 0,1 1 0,-1-1 0,1 1 0,0 0 0,1 0 1,-1-1-1,1 1 0,-3 16 1632,-13-27-1166,15 4-518,1 1 0,-1-1 0,0 0 0,0 1-1,0 0 1,0-1 0,0 1 0,0-1 0,0 1-1,1 0 1,-1 0 0,0 0 0,0-1 0,0 1-1,0 0 1,0 0 0,0 0 0,0 0 0,0 1-1,0-1 1,0 0 0,0 0 0,0 1 0,0-1-1,0 0 1,0 1 0,0-1 0,0 1 0,0-1-1,1 1 1,-1-1 0,-1 2 0,1-1-22,0 0-1,0 0 1,0 1 0,0-1 0,1 0-1,-1 0 1,0 1 0,1-1 0,-1 1 0,1-1-1,-1 0 1,1 1 0,0-1 0,0 1-1,-1-1 1,1 1 0,0 1 0,0-2-138,0 0 160,0 0 0,0 0 0,-1-1 1,1 1-1,0 0 0,0 0 0,0 0 0,0-1 0,1 1 1,-1 0-1,0 0 0,0 0 0,0 0 0,1-1 0,3 6 650,-4-6-641,0-56 604,-1 53-590,-1-1-1,1 1 0,-1 0 0,0-1 0,0 1 0,-5-4 0,7 24-614,0-13 599,1-1 1,-1 1-1,1-1 0,0 1 1,0-1-1,0 1 0,2 3 1,-2-6 98,2 5 249,-3-12-187,0 5-164,0 0 1,0 1-1,0-1 0,-1 1 1,1-1-1,0 0 1,-1 1-1,1-1 0,0 1 1,-1-1-1,1 1 0,-1-1 1,1 1-1,0-1 0,-1 1 1,0 0-1,1-1 0,-1 1 1,1 0-1,-1-1 0,1 1 1,-1 0-1,0-1 0,-17-3-81,18 4 87,0 26-287,-1 5 1664,-14-39-1771,11 6 471,0 0 0,0 0 0,0 0-1,1-1 1,-1 1 0,-4-6 0,6 7-194,-1 1 75,9-9-75,-6 9 81,1-1 0,-1 1 1,0-1-1,0 1 0,1-1 0,-1 1 0,0-1 0,1 1 0,-1-1 0,1 1 0,-1-1 0,0 1 0,1-1 0,-1 1 0,1 0 0,-1-1 0,1 1 1,0 0-1,-1-1 0,1 1 0,0 0 0,56-5-2427,-42 4 865,-11 0 1263,0 1 1,0 0-1,0-1 0,7-2 1,15-11-764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8:26.9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 12 896,'-1'-11'1080,"1"10"-1067,1 1-13,2 2-143,-2-2 154,-1 0 0,0 0 0,0 0 0,1 0-1,-1 0 1,0 0 0,1 0 0,-1 0 0,0 0 0,0 0-1,1 0 1,-1 0 0,0 1 0,1-1 0,-1 0 0,0 0 0,0 0-1,1 0 1,-1 1 0,0-1 0,0 0 0,0 0 0,1 0-1,-1 1 1,3 7 374,-1-5-225,-1 0 1,0 1-1,1-1 1,-1 1-1,-1 0 1,1-1-1,0 1 1,-1 4 0,0-2-95,-1-1 1,0 1-1,0 0 1,-1-1-1,0 0 1,0 1 0,0-1-1,0 0 1,-1 0-1,0 0 1,-4 6 0,2-5 57,1 1 1,1-1-1,-1 1 1,1 0 0,-4 14-1,5-13-135,1 0-1,1 0 1,-1 0 0,1 0-1,1 0 1,-1 0 0,1 0-1,1 0 1,-1 0-1,1-1 1,1 1 0,0 0-1,0-1 1,7 13 655,-5-48-452,-2-67 310,-3 86-504,0 0 1,1 0-1,0 0 0,1 0 1,4-17-1,-4 21-335,0 1-1,1-1 1,-1 0-1,1 1 1,0-1 0,0 1-1,0 0 1,0 0-1,1 0 1,0 0 0,6-5-1,3-1-1123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8:30.3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 0 576,'-1'3'64,"1"-1"0,-1 1 0,1-1 0,0 1 0,-1-1 1,1 1-1,0-1 0,0 1 0,1 0 0,0 4 0,0 7-54,-4 171 1168,3-170-1038,1-9-124,-1 0 0,0 0 0,0 0 0,-1 0-1,0 0 1,-3 11 0,3-12 43,0-1-1,0 0 1,0 1 0,1-1-1,-1 9 1,1-9-72,0 0 0,0 0 0,0 0 0,-1 0 0,0 0 0,0 0 0,0 0 0,-3 6 0,3-6 73,-1 0 0,1 0 0,-1 0 1,1 0-1,0 0 0,1 0 0,-1 0 1,1 1-1,0 7 0,9-24 644,-6 7-664,-1-1-1,0 1 1,0-1-1,0 0 1,0-10-1,3-5-57,26-131-200,-19 87 308,-11 58-301,1 0-1,0 0 1,1 0 0,-1 0-1,1 1 1,0-1 0,1 1 0,0 0-1,0 0 1,0 1 0,1-1 0,5-5-1,3-2-657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8:33.9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119 3 832,'0'0'11,"-1"-1"1,1 1-1,0 0 1,0 0-1,0 0 1,0 0-1,0-1 1,-1 1-1,1 0 1,0 0-1,0 0 0,0 0 1,-1 0-1,1-1 1,0 1-1,0 0 1,-1 0-1,1 0 1,0 0-1,0 0 1,0 0-1,-1 0 0,1 0 1,0 0-1,0 0 1,-1 0-1,1 0 1,0 0-1,0 0 1,0 0-1,-1 0 1,1 0-1,0 1 0,0-1 1,-1 0-1,1 0 1,0 0-1,0 0 1,0 0-1,-1 0 1,1 1-1,-10 11 360,-4 19 94,8-10-337,2 1 0,0-1 0,2 1 0,0 36 0,2 31 171,-1-85-294,1 0 1,-1 0-1,0 0 0,0 0 1,-1 4-1,0-4 43,1 1 0,0-1 0,0 1 0,0-1 0,0 7 0,1-6 14,0 1 0,-1 0-1,1-1 1,-3 8 0,2-11-49,1 0 1,-1 0-1,1 0 0,0 0 0,-1 0 0,1 0 0,0 0 0,0 0 1,1 3-1,-1-5-20,0 0 1,0 1 0,0-1-1,0 0 1,0 1-1,0-1 1,0 1 0,0-1-1,0 0 1,0 1 0,-1-1-1,1 0 1,0 1 0,0-1-1,0 0 1,0 1-1,0-1 1,-1 0 0,1 0-1,0 1 1,0-1 0,-1 0-1,1 1 1,-21 21 454,11 0-331,8-18-197,1 3 698,1-13-532,1 0-128,-1 0-1,2 1 1,-1-1-1,0 1 0,1-1 1,5-8-1,0-4-64,-3 7 43,-2 8 80,-1 0-1,0 0 0,0 1 0,0-1 1,0 0-1,-1 0 0,1-4 1,4-23-38,1 18-84,-5 8 83,1 0 1,-1 0-1,0 0 1,1-7 0,-3 4 26,0-1 1,0 1 0,-1 0 0,0 0 0,0 0 0,0 1-1,-1-1 1,0 0 0,-1 1 0,-5-9 0,7 12 21,1 0 0,0 0 1,0 0-1,0 0 0,0-1 0,0 1 1,0-6-1,-2-9-28,1 8-48,-2-3-44,2-1-23,2 13 129,0 0 0,0 0 1,0 0-1,0 0 0,0 0 0,-1 0 0,1 0 1,0 0-1,-1 0 0,1 0 0,0 0 0,-1 0 1,1 1-1,-1-1 0,1 0 0,-2-1 1,1 0-27,0 0 1,1 1-1,-1-1 1,0 0-1,1 0 1,-1 0 0,1 0-1,-1 0 1,1 0-1,0 0 1,0 0 0,0 1-1,0-1 1,0 0-1,1-3 1,-1-3 377,0 7-380,0 17-645,1-11 665,0 0 0,-1 0 1,2 0-1,1 5 0,3 17 71,0 18 123,-3-29-291,-1-1 0,0 16 1,-1-16 86,3 23 1,1-23 56,-1 4-17,-1-4 169,-3-13-134,-2 17 86,-13-20-102,14 0-48,0-1 0,0 1-1,0-1 1,0 1 0,0-1 0,1 1-1,-1-1 1,0 1 0,1-1 0,-1 1-1,1-1 1,-1 0 0,1 0 0,0 1-1,0-1 1,0 0 0,0-2 0,-2-11-240,1 12 191,1-1 0,-1 0 0,1 0-1,0 1 1,1-6 0,-1-2 288,0 11-244,0 0-1,0-1 1,0 1 0,0 0 0,0-1 0,0 1 0,0 0 0,0-1 0,0 1 0,0 0 0,1-1 0,-1 1 0,0 0 0,0 0 0,0-1 0,0 1 0,0 0 0,1-1 0,-1 1 0,0 0 0,0 0 0,0-1 0,1 1 0,-1 0 0,0 0 0,0 0 0,1 0 0,-1-1 0,0 1 0,1 0 0,-1 0 0,1 0 0,11 2-277,12 11-539,-23-13 747,47 28-1328,-35-21 474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53.6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417 4 480,'0'-1'11,"0"1"1,-1 0-1,1 0 1,0-1-1,-1 1 1,1 0-1,0 0 0,-1-1 1,1 1-1,0 0 1,-1 0-1,1 0 1,-1 0-1,1 0 0,-1 0 1,1 0-1,0-1 1,-1 1-1,1 0 1,-1 0-1,1 0 0,0 1 1,-1-1-1,1 0 1,-1 0-1,1 0 1,-1 0-1,1 0 0,0 0 1,-1 1-1,1-1 1,0 0-1,-1 0 1,1 1-1,-1-1 0,0 1 4,1-1 0,-1 1-1,0-1 1,1 0 0,-1 1-1,0-1 1,1 0-1,-1 0 1,0 1 0,0-1-1,1 0 1,-1 0 0,0 0-1,0 0 1,1 0-1,-1 0 1,0 0 0,0 0-1,-1-1 1,-4 0 144,0 0-1,0 0 1,0 0-1,0 1 1,0 0-1,0 0 1,0 1-1,0-1 1,0 1-1,-7 2 1,11-2-150,1-1 0,-1 1 0,1-1 0,-1 0 0,0 0 0,1 0 1,-1 0-1,1 0 0,-1 0 0,-2 0 0,2-1 26,1 1 1,-1 0-1,0 0 1,0 0-1,0 0 1,0 0 0,0 1-1,1-1 1,-1 0-1,-3 2 1,2-1 55,0 0 1,0 0-1,0-1 1,-1 1-1,1-1 1,0 0-1,0 0 1,-4 0-1,0 0-18,0 0-29,2 0 36,0-1 0,-1 2-1,1-1 1,0 1 0,0-1 0,0 1 0,-1 1-1,-5 2 1,-5 2-212,13-5 99,-1 0-1,1 0 1,-1 1-1,1-1 0,0 1 1,0 0-1,0 0 1,0 0-1,0 0 0,-5 5 1,6-5 61,0 1 0,0-1 0,0-1 0,-1 1 1,1 0-1,0 0 0,-1-1 0,0 0 0,1 1 0,-1-1 0,0 0 1,1 0-1,-1-1 0,0 1 0,0 0 0,0-1 0,-5 0 1,-11 5 765,11-9-1242,5 3 474,0 0 0,-1-1 0,1 1 0,-1 1 1,1-1-1,-1 0 0,1 1 0,-8 0 0,12 5-112,1-4 93,-1 0 0,1 0 0,-1 0 0,1-1 0,-1 1-1,1 0 1,0 0 0,-1-1 0,1 1 0,0-1-1,0 0 1,-1 1 0,1-1 0,0 0 0,0 0-1,0 0 1,-1 0 0,1 0 0,2-1 0,-1 0 60,0 1 1,0-1 0,0 0 0,-1 0-1,1 0 1,0 0 0,0-1 0,-1 1 0,1-1-1,-1 1 1,4-4 0,-5 4-73,0 0 1,0 0-1,0 1 1,0-1-1,0 0 1,1 1-1,-1 0 0,0-1 1,0 1-1,2-1 1,8-3-533,-10 3 516,2 1 4,-1 0 0,1 0 1,0 0-1,-1 1 0,1-1 1,0 1-1,5 1 0,-3 0-24,0 1 0,1-2 0,0 1 0,-1-1 0,1 0 0,0 0 0,0 0 0,-1-1 0,10 0 0,17-5-1042,-19 6 66,0 0 0,26 5 1,-26-3 317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8:47.2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155 66 992,'1'-3'103,"-1"0"1,2 0-1,-1 0 0,0 0 1,0 1-1,6-8 941,-8 10-967,0 1-1,0-1 1,0 0 0,1 0 0,-1 1-1,0-1 1,-4 5 614,4-5-615,0 2 1,-17 18 1260,5-7-770,8-8-474,0 0 0,1 1 0,0 0-1,0 0 1,0 0 0,1 0 0,-1 1 0,2-1-1,-5 15 1,-19 62 302,5-18-369,9-25 203,9-32-167,0 0 1,1 0-1,0 1 0,0-1 1,-1 14-1,-5 13 119,8-34-101,9-10-32,77-162-32,-63 128 137,2 1 0,51-68 0,-69 101-118,0 1-1,0 0 1,0 0 0,1 0-1,17-12 1,-25 20-29,1-1 0,-1 1 0,1-1 0,0 1 0,-1-1-1,1 1 1,0 0 0,-1-1 0,1 1 0,0 0 0,0-1 0,-1 1 0,1 0-1,0 0 1,0 0 0,-1 0 0,1 0 0,0 0 0,0 0 0,-1 0 0,1 0 0,0 0-1,0 0 1,-1 0 0,1 1 0,0-1 0,0 0 0,-1 1 0,1-1 0,0 0 0,-1 1-1,1-1 1,0 1 0,-1-1 0,1 1 0,-1-1 0,1 1 0,-1-1 0,1 1 0,-1 0-1,1-1 1,-1 1 0,0 0 0,1-1 0,-1 1 0,0 0 0,0-1 0,1 1 0,-1 0-1,0 1 1,1 4-11,0 0-1,0 0 0,0 0 1,-2 13-1,0-4 42,-1 1 0,-1 0-1,0-1 1,-1 0 0,-11 25-1,-39 72 486,14-30-45,17-37-556,37-58 64,52-59-12,-59 65 82,1 0-1,-1 1 1,1 0-1,1 0 0,-1 1 1,1 0-1,15-6 1,-23 11-50,0 0 0,0-1 0,0 1 1,0 0-1,0 0 0,1 0 0,-1 0 1,0 0-1,0 0 0,0 0 0,0 0 0,0 0 1,0 0-1,0 1 0,0-1 0,0 0 1,0 1-1,0-1 0,0 1 0,0-1 1,0 1-1,0 0 0,1 0 0,0 1 27,0 0 0,0 0 0,-1 0 0,1 1 0,-1-1 1,1 1-1,-1-1 0,2 6 0,1 2-23,-2-1 1,1 1 0,1 21 0,-3-15 175,2 19 84,-3-33-263,1 0 0,-1-1 0,1 1 0,-1 0 0,1 0 0,0-1 1,-1 1-1,1 0 0,0-1 0,0 1 0,0-1 0,1 1 0,-1-1 0,0 1 0,2 0 0,-2-1 14,0-1 0,0 1 1,0-1-1,0 1 0,0-1 0,0 0 1,0 1-1,0-1 0,1 0 0,-1 0 1,0 0-1,0 0 0,0 0 0,0 0 1,0 0-1,0 0 0,0 0 0,0-1 0,1 1 1,-1 0-1,1-1 0,23-13 42,-15 8-70,18-12 282,48-42 0,-39 29-302,-33 29 64,-1-1 0,1 1 0,0-1-1,0 1 1,8-3 0,-11 5-32,-1-1-1,1 1 0,0 0 1,-1 0-1,1-1 1,0 1-1,-1 0 1,1 0-1,0 0 1,0 0-1,-1 0 1,1 0-1,0 0 0,0 0 1,-1 0-1,1 0 1,0 0-1,-1 1 1,1-1-1,0 0 1,-1 0-1,1 1 1,0-1-1,-1 0 0,1 1 1,-1-1-1,1 1 1,0-1-1,-1 1 1,1-1-1,-1 1 1,1-1-1,-1 1 1,0 0-1,1-1 0,-1 1 1,0-1-1,1 1 1,-1 0-1,0-1 1,0 1-1,1 1 1,0 3 79,7 22-3410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8:53.2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764 2 2496,'-1'0'88,"0"0"0,0 0 0,0 1 0,0-1-1,-1 1 1,1-1 0,0 1 0,0-1 0,0 1 0,0-1 0,0 1 0,0 0 0,0-1 0,0 1 0,-1 1 0,-14 19 447,-1-2-461,-86 66 4038,81-67-3292,13-12-824,1 1 0,0 0-1,1 0 1,0 1 0,-10 13-1,-3 14 117,1 1 0,-24 67-1,-16 35 1224,58-137-1289,-10 17 197,5-12-92,6-6-146,0 0 1,-1 0-1,1 0 0,0 0 0,0 0 1,0 0-1,-1 0 0,1 0 0,0 0 1,0 0-1,0 0 0,0 0 0,-1 0 1,1-1-1,0 1 0,0 0 0,0 0 1,0 0-1,-1 0 0,1 0 0,0 0 1,0 0-1,0-1 0,0 1 0,0 0 1,0 0-1,-1 0 0,1 0 0,0 0 1,0-1-1,0 1 0,0 0 0,0 0 1,0 0-1,0-1 0,0 1 0,0 0 1,-3-11 2,2 0 0,-1 0-1,1 0 1,1-1 0,0 1 0,2-16 0,-1 8-111,4-33 197,3 0 0,14-52 1,-18 87 91,-4 14-171,1 1 1,0-1-1,-1 0 1,1 0 0,1 1-1,-1-1 1,3-3-1,-4 6-21,0-1 0,0 1 1,0 0-1,0 0 0,1 0 0,-1-1 0,0 1 1,0 0-1,0 0 0,1 0 0,-1 0 0,0 0 1,0 0-1,0 0 0,1-1 0,-1 1 0,0 0 1,0 0-1,1 0 0,-1 0 0,0 0 0,0 0 1,1 0-1,-1 0 0,0 0 0,0 0 1,1 0-1,-1 0 0,0 0 0,0 1 0,1-1 1,-1 0-1,1 1-10,0 0 1,0-1 0,-1 1 0,1 0-1,0 0 1,0 0 0,-1 0-1,1 0 1,-1 0 0,1 0 0,0 2-1,3 11 13,0 1 0,-1-1 0,0 1-1,-1 0 1,-1 0 0,0-1 0,-2 16 0,1-22 108,2 1 468,2-18-432,3-18-177,-5 12 48,-1 0 1,0 1 0,-1-1-1,0 1 1,-2-1 0,1 0-1,-5-14 1,6 26 19,-1 0 1,0 0 0,0 1-1,0-1 1,0 1-1,0-1 1,-1 0-1,1 1 1,-1 0-1,1-1 1,-1 1-1,-4-4 1,5 6-35,1-1-1,-1 0 1,0 1 0,0-1 0,-1 1-1,1-1 1,0 1 0,0-1 0,0 1 0,0 0-1,0-1 1,0 1 0,-1 0 0,1 0 0,0 0-1,0 0 1,0 0 0,-1 0 0,1 0-1,0 0 1,0 1 0,0-1 0,0 0 0,0 1-1,0-1 1,-1 1 0,1-1 0,0 1 0,0 0-1,0-1 1,-1 2 0,-8 7-42,1-1 0,0 2 1,-16 19-1,-7 9-26,19-27-67,22-24-58,2-4 180,18-33-36,16-25-33,-37 63 76,0 1 0,1 0-1,0 1 1,13-10 0,-22 19 10,0 1 0,0 0-1,0-1 1,0 1 0,0 0 0,1 0 0,-1 0-1,0-1 1,0 1 0,1 0 0,-1 0 0,0 0-1,0-1 1,0 1 0,1 0 0,-1 0 0,0 0 0,1 0-1,-1 0 1,0 0 0,0 0 0,1 0 0,-1 0-1,0 0 1,1 0 0,-1 0 0,0 0 0,0 0-1,1 0 1,-1 0 0,0 0 0,1 0 0,-1 0-1,0 0 1,-1 10 150,-11 19 182,6-18-261,-1 0 0,0-1 0,-1 1 0,-15 15 0,-42 32-288,56-50 252,0-1 0,-21 11 0,27-16-22,-1 0 1,0 0-1,1-1 0,-1 0 0,0 0 0,0 0 1,0 0-1,0-1 0,0 1 0,0-1 1,0 0-1,-6-1 0,8 1-51,-1-1 0,1 1 1,-1-1-1,0 1 0,1 0 0,-1 0 0,0 0 0,1 0 1,-1 1-1,0-1 0,1 1 0,-1 0 0,1-1 1,-1 1-1,1 0 0,-1 0 0,1 1 0,0-1 1,0 0-1,-4 3 0,-5 10 74,0-1-1,1 2 1,-13 22-1,-21 51 543,7-12-249,36-75-329,-9 16 34,5-13-40,2-11-40,3-6-31,1 0 0,-1 1 1,2-1-1,0 1 0,3-12 1,10-28-17,-1 4 136,25-57 1,-32 86 107,-13 26 234,-12 27 75,14-24-294,-1-1 0,-11 16 0,12-18-174,-1 0 0,1 1 0,0-1 1,-5 15-1,8-21-2,1 0 0,-1 0 0,1 0 0,-1 0 0,1 0 0,-1 0 0,0 0 0,0 0 0,0 0 0,1 0 0,-1 0 0,-2 1 0,3-2-3,0 0 1,0 0-1,-1 1 0,1-1 0,0 0 0,-1 0 0,1 0 1,0 0-1,0 0 0,-1 0 0,1 0 0,0 0 1,-1 0-1,1 0 0,0 0 0,0 0 0,-1 0 0,1 0 1,0 0-1,-1 0 0,1 0 0,0 0 0,0 0 0,-1 0 1,1 0-1,0-1 0,-1 1 0,1 0 0,0 0 1,0 0-1,0 0 0,-1-1 0,1 1 0,0 0 0,0 0 1,0-1-1,-1 1 0,1 0 0,0 0 0,0-1 1,0 1-1,0 0 0,0 0 0,0-1 0,-1 1 0,1 0 1,0-1-1,0 1 0,0 0 0,0-1 0,0 1 1,0 0-1,0-1 0,0-3-15,-1-1-1,1 1 1,0-1 0,0 1 0,0-1 0,0 1-1,1-1 1,0 1 0,2-7 0,1-2 81,12-22-1,-2 5-189,-1 3 626,-13 23-373,5 0-514,4 0 439,-4 2-38,-1 0 0,1 0 1,-1 0-1,0 0 1,7-6 223,-10 7-228,-1 1 0,0 0 0,0 0 0,1 0 0,-1 0 0,0 0 0,0 0 0,1 0 0,-1-1 0,0 1 0,0 0 0,0 0 0,1 0 0,-1-1 0,0 1 1,0 0-1,0 0 0,0 0 0,0-1 0,1 1 0,-1 0 0,0 0 0,0-1 0,0 1 0,0 0 0,0 0 0,0-1 0,0 1 0,0 0 0,0-1 0,0 1 0,0 0 0,0 0 0,0-1 0,0 1 0,0 0 0,0 0 0,0-1 0,0 1 0,-1 0 0,-2-11 416,-3-3-227,5 13-180,1 0 0,0-1 1,-1 1-1,1 0 0,-1-1 1,0 1-1,0 0 0,1-1 1,-3-1-1,-35-36-330,37 38 225,3 5-61,10 13-252,18 20-138,-25-32 571,1 0 0,0 0 0,0-1 1,1 0-1,-1 0 0,1 0 0,0-1 1,0 0-1,0 0 0,0 0 0,1-1 1,-1 0-1,1-1 0,-1 0 1,1 0-1,0-1 0,-1 1 0,15-3 1,-20 2-1,-1 0 1,1 0 0,-1-1 0,1 1-1,-1-1 1,1 1 0,-1-1 0,1 0 0,-1 1-1,1-1 1,-1 0 0,1-1 0,-1 2-14,-1-1 0,1 1 0,-1 0 0,0-1 0,1 1 1,-1-1-1,0 1 0,0-1 0,1 1 0,-1-1 0,0 1 0,0-1 0,0 1 1,0-1-1,0 1 0,0-1 0,0 0 0,0 1 0,0-1 0,0 1 0,0-1 1,0 1-1,0-1 0,0 1 0,0-1 0,0 1 0,0-1 0,-1 1 1,1-1-1,0 1 0,-1-1 0,1 1 0,0-1 0,0 1 0,-1-1 0,0 1 1,-82-99 83,76 91-121,4 4 26,0 0 0,0 0 0,-1 1 0,0-1 0,-4-2 0,7 5-11,1 1 1,-1 0 0,1-1-1,-1 1 1,1 0-1,-1-1 1,0 1-1,1 0 1,-1 0-1,0 0 1,1 0 0,-1 0-1,0 0 1,1 0-1,-1 0 1,0 0-1,1 0 1,-1 0-1,0 0 1,1 0-1,-1 0 1,0 1 0,1-1-1,-1 0 1,1 0-1,-1 1 1,1-1-1,-1 0 1,0 1-1,1-1 1,-1 1 0,1-1-1,-1 1 1,1-1-1,0 1 1,-1-1-1,1 1 1,0-1-1,-1 1 1,1 0-1,0-1 1,-1 1 0,1-1-1,0 1 1,0 1-1,-1-2-2,1 1 0,0 0 0,0-1 0,0 1 0,0 0 0,0-1 0,0 1 0,0 0 0,0-1 0,0 1 0,0 0 0,0-1 0,0 1 0,0 0 0,1-1 0,-1 1 0,0 0 0,0-1 0,1 1 0,-1-1 0,0 1 0,1 0 0,-1-1 0,1 1 0,-1-1 0,1 1 0,-1-1 0,1 1 0,-1-1 0,1 0 0,-1 1 0,1-1 0,-1 0 0,1 1 0,0-1 0,0 0 0,2 1 10,-1 0 0,0 0 0,1 0 0,-1-1 0,1 1 0,-1-1 0,1 0 0,-1 1 0,4-1 0,53-11 338,-50 9-400,-7-1 71,-3 3-2,0-1 0,1 1 0,-1 0 0,1-1 0,-1 1 0,1 0 0,-1 0 0,0-1 0,1 1 0,-1 0 0,0 0 0,1 0 0,-1 0 0,1 0 0,-1 0 0,0 0 0,1 0 0,-1 0 0,-1 1 0,-25 1 0,18-2-45,0 1-1,0 0 1,0 1-1,-10 2 1,0 4-357,-16 4-1287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00.6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0 576,'-1'1'30,"0"-1"1,1 0-1,-1 1 1,0 0-1,1-1 1,-1 1-1,1-1 1,-1 1-1,1 0 1,-1 0-1,1-1 0,-1 1 1,1 0-1,-1 0 1,1-1-1,0 1 1,0 0-1,-1 1 1,-2 11 4574,18-13-4509,-14 0 64,28 3 597,-24-3-742,-1 0 0,1-1 0,-1 0 0,8-2 0,-8 1-24,1 1 1,-1 0-1,0 0 1,7 0-1,14 3 465,-20-1-511,0 0 0,0-1-1,0 0 1,0 0-1,0 0 1,0 0-1,-1-1 1,9-2-1,5-1 227,-17 4-152,0 0 1,1-1-1,-1 1 0,0 0 0,0 0 0,1 0 1,-1 0-1,0 0 0,1 1 0,-1-1 1,0 0-1,0 0 0,0 1 0,1-1 1,1 2-1,-1-1-28,26 2-45,-27-3 69,0 0 0,0 0-1,0 1 1,0-1 0,0 0-1,0 1 1,0-1 0,0 1-1,0 0 1,0-1 0,0 1-1,0-1 1,0 1 0,0 0-1,0 0 1,-1 0 0,1-1-1,0 1 1,-1 0 0,1 0-1,-1 0 1,1 0 0,0 1-1,16-2 45,-15 1 91,-1 2-130,10-2-307,-10-1 344,1 0-71,1 0 1,-1 0-1,0 0 0,1 0 1,-1 0-1,0-1 1,0 1-1,1-1 0,-1 0 1,0 0-1,0 0 1,0 0-1,4-2 0,-5 3 47,0-1 1,1 0-1,-1 1 0,1 0 0,-1-1 0,1 1 0,-1 0 0,1 0 0,-1-1 0,2 1 0,-1 0 142,-6 15-255,-9 2 231,-22 21 0,14-16-42,-18 9-323,33-25 157,-87 102 461,77-92 241,16-16-641,0 1 0,0-1 0,0 0 0,-1 0 0,1 1 0,0-1 0,0 0 0,0 1 0,0-1 0,0 0 0,0 1 0,0-1 0,0 0 0,0 1 0,0-1 0,1 0 0,-1 0 0,0 1 0,0-1 0,0 0 0,0 1 0,0-1 0,0 0 0,1 0 0,-1 1 0,0-1 0,0 0 0,0 0 0,1 1 0,2 3-305,-3-3 330,1 0-1,0 0 1,0 0 0,1 0 0,-1 0-1,0 0 1,0 0 0,0 0-1,1 0 1,1 1 0,3 1 1202,19 7-1301,-13-9 65,0 0-1,0-1 0,-1-1 0,1 0 1,-1-1-1,1 0 0,-1 0 0,21-8 0,-18 5 90,0 1 0,0 1 0,1 1 0,22-2 0,-36 4 66,-5 5-1489,-5 9-1136,1-6-223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01.8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 2 1472,'-5'-1'645,"5"1"-631,0 0-1,0 0 1,1 0-1,-1 0 1,0 1-1,0-1 0,0 0 1,0 0-1,0 0 1,0 0-1,0 0 0,0 0 1,0 0-1,0 1 1,0-1-1,0 0 0,0 0 1,0 0-1,0 0 1,0 0-1,0 0 0,0 0 1,0 1-1,0-1 1,0 0-1,0 0 0,0 0 1,-4 2 1728,2-1-1407,0 1 1,0-1 0,0 1 0,0-1 0,1 1 0,-1 0 0,-1 2 0,-3 4 416,4-3-129,-1-1 72,3-4-645,0 0 0,-1 0 1,1 0-1,0 1 0,0-1 0,-1 0 1,1 0-1,0 0 0,0 1 0,-1-1 1,1 0-1,0 0 0,0 0 1,0 1-1,-1-1 0,1 0 0,0 0 1,0 1-1,0-1 0,0 0 0,0 1 1,0-1-1,0 0 0,-1 1 1,1-1-1,0 0 0,0 1 0,8 3 393,22-1-690,-15-2 596,-7-1-244,0 1 0,0-1 0,13-1 0,3 0 67,172-7 873,-140 5-768,-55 3-303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02.7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25 1248,'-8'15'6048,"8"-14"-5771,0-1-244,0 0 0,0 1 0,1-1 0,-1 0-1,0 0 1,0 1 0,0-1 0,0 0 0,0 1 0,0-1 0,1 0 0,-1 0 0,0 1-1,0-1 1,0 0 0,1 0 0,-1 1 0,0-1 0,0 0 0,1 0 0,-1 0-1,0 0 1,1 1 0,-1-1 0,0 0 0,0 0 0,1 0 0,-1 0 0,0 0-1,1 0 1,-1 0 0,0 0 0,1 0 0,-1 0 0,0 0 0,1 0 0,-1 0-1,0 0 1,1 0 0,-1 0 0,0 0 0,1 0 0,-1-1 0,15-5 989,-13 5-960,1 0 0,0-1 0,0 1 0,0 0-1,0 0 1,0 1 0,0-1 0,0 1 0,0-1-1,4 1 1,13-2 293,136-20 1793,-105 17-2493,-45 4-76,1 1 1,0 0 0,12 1-1,5 5-4132,-9 11 52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06.4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 0 1152,'-1'3'104,"0"-1"-1,-1 0 1,1 0-1,0 0 1,-1 0 0,-2 4-1,-2 14 868,3-13-853,0-1 0,1 2 0,-1-1 0,1 0 0,1 0-1,0 1 1,0-1 0,0 12 0,1 107 554,0-123-635,1 0 1,-1 0-1,1 0 0,0 0 0,0 0 0,0 0 1,0-1-1,1 1 0,-1 0 0,1-1 0,-1 1 1,1-1-1,0 1 0,0-1 0,0 0 0,0 0 1,3 2-1,0 0 5,0 0 0,0-1 1,0 0-1,0 0 0,0 0 1,1 0-1,8 2 0,12-1 390,-7 4-944,-19-8 514,1 0 0,-1 0 1,1 1-1,-1-1 0,0 0 0,1 0 0,-1 0 0,1 1 0,-1-1 0,0 0 1,1 0-1,-1 1 0,0-1 0,0 0 0,1 1 0,-1-1 0,0 0 1,0 1-1,1-1 0,-1 0 0,0 1 0,0-1 0,0 1 0,0-1 0,1 0 1,-1 1-1,0-1 0,0 1 0,0-1 0,0 1 0,0-1 0,0 1 1,3 9 33,-3-9-191,8 52-26,-7-50 325,2 3-54,-2-4-79,0 0 0,-1 0 0,1 0 0,-1 0 0,1 0 0,-1 0-1,0 0 1,0 0 0,0-1 0,0 1 0,0 0 0,0 0-1,-1 0 1,1 0 0,0 0 0,-1 0 0,0 0 0,1 0-1,-1-1 1,-2 4 0,-2 5-20,5-10 37,-1 1 0,1-1 0,-1 1 0,1-1 0,-1 1 0,1-1 0,-1 1 0,1-1 1,-1 0-1,0 1 0,1-1 0,-1 0 0,0 1 0,1-1 0,-1 0 0,0 0 0,0 0 0,1 0 0,-1 0 0,0 0 0,0 0 0,1 0 0,-1 0 0,0 0 0,1 0 0,-1 0 0,0 0 0,0 0 0,1-1 0,-2 0 0,1 0-6,-1-1-1,1 0 0,0 0 0,0 0 1,0 1-1,0-1 0,0 0 0,1-1 0,-1 1 1,0 0-1,1 0 0,0 0 0,-1-3 0,0-2-35,-4-40-667,1 0 0,5-59 0,-1 45-268,0 0-1056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15.5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1 416,'5'4'1312,"-5"-8"-1216,0 8-32,0 3 96,0 1-96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24.5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167 4 992,'-1'0'18,"1"-1"0,0 1 0,-1-1 0,1 1 0,-1 0 0,1 0 0,-1-1 0,1 1 0,-1 0 0,0 0 0,1 0 1,-1-1-1,1 1 0,-1 0 0,1 0 0,-1 0 0,0 0 0,1 0 0,-1 0 0,1 0 0,-1 0 0,1 0 0,-2 1 0,-14 6-64,-1 1 102,-26 4 1192,33-10-843,-14 2 283,22-4-618,1 1-1,-1-1 1,0 1 0,1-1 0,-1 1 0,1-1-1,0 1 1,-1 0 0,1 0 0,-2 1 0,2-1-47,-1 0 0,1 0 0,-1 0 1,1-1-1,-1 1 0,0 0 1,1-1-1,-1 1 0,0-1 1,-2 1-1,3 2-91,1-3 80,0 0 1,1 0-1,-1 1 0,0-1 1,0 0-1,0 0 0,0 0 1,0 0-1,0 1 0,0-1 1,0 0-1,0 0 0,0 0 1,0 0-1,0 1 0,0-1 1,0 0-1,-1 0 0,1 0 1,0 0-1,0 1 0,0-1 1,0 0-1,0 0 0,0 0 1,0 0-1,0 0 0,0 0 1,-1 1-1,1-1 0,0 0 1,0 0-1,0 0 0,0 0 1,0 0-1,-1 0 0,1 0 1,0 0-1,0 0 0,0 0 1,0 0-1,-1 1 0,1-1 1,4 1-23,0 1 0,0-1 1,0 1-1,0-1 1,1 0-1,-1-1 0,0 1 1,0-1-1,1 0 1,-1 0-1,0 0 0,1 0 1,-1-1-1,4-1 1,27-5-1389,-22 2-127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25.8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1 896,'-15'8'504,"14"-7"-434,0 0 1,0 0 0,0-1-1,-1 1 1,1 0-1,0-1 1,0 1 0,0-1-1,0 1 1,-1-1-1,1 0 1,0 0-1,0 1 1,-3-1 0,-18 6 947,21-6-1006,1 0 1,-1 0-1,0 0 0,1 0 0,-1 0 0,0 0 0,1 0 1,-1 0-1,1 1 0,-1-1 0,0 0 0,1 0 1,-1 1-1,1-1 0,-1 0 0,1 0 0,-1 1 0,1-1 1,-1 1-1,0 0 0,0 6 175,2-6-64,4 13 597,-5-12-615,-2 22 509,1-24-606,1 1 0,0-1-1,0 1 1,0 0 0,0-1 0,-1 1-1,1-1 1,0 1 0,-1 0 0,1-1-1,0 1 1,-1-1 0,1 1 0,-1-1-1,1 1 1,-1-1 0,1 0 0,-1 1-1,1-1 1,-1 0 0,1 1 0,-1-1-1,0 0 1,1 1 0,-1-1 0,1 0-1,-1 0 1,0 0 0,1 0 0,-2 0-1,-5 4 679,6-3-681,1-1 1,0 1-1,-1-1 1,1 0 0,-1 1-1,1-1 1,0 0 0,-1 1-1,1-1 1,-1 0-1,1 0 1,-1 0 0,1 1-1,-1-1 1,1 0 0,-1 0-1,0 0 1,1 0-1,-1 0 1,1 0 0,-1 0-1,1 0 1,-1 0 0,1 0-1,-1 0 1,1 0 0,-2-1-1,16-6-458,-1 2-166,3-2-618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30.2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1 736,'-3'1'255,"9"-2"-41,-15 5-16,-7 23 346,-23 26 810,38-52-1346,-2 2-1,0 0 1,0 1-1,0-1 1,0 1 0,0 0-1,1 0 1,0 0-1,0 0 1,0 1-1,-2 5 1,3-6-34,0 0 0,0 0 1,-1-1-1,0 1 0,-3 5 582,5 19-583,8 39-522,-3 10 405,-4-67-22,3-1-559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0:54.8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276 3 1312,'0'-3'567,"1"5"-407,-2 7-12,-3-2 89,1-1-83,-1 0 1,0 0-1,1-1 0,-2 1 1,1-1-1,-1 0 0,1-1 1,-8 6-1,7-6-72,0-1 0,0 1 0,0 0-1,0 1 1,1-1 0,0 1 0,0 0-1,-5 8 1,2-2-235,6-9 212,-1 1-1,1-1 1,0 1-1,0-1 1,0 1-1,0-1 1,0 1 0,1 0-1,-1-1 1,1 1-1,0 0 1,-1 2-1,2 10 54,-1-10-86,1 0 1,-1 0 0,0 0-1,-1 0 1,1 0 0,-1 0 0,0 0-1,-2 7 1,-23 43 506,22-47-422,3-4-89,-1 0 1,0 0-1,0-1 1,0 1 0,0-1-1,0 1 1,-1-1-1,0 0 1,1 0 0,-1 0-1,0 0 1,-1-1 0,-3 4-1,4-5 22,0 1 68,0 0 1,0-1-1,-1 0 1,1 1 0,-1-1-1,-4 0 1,7-1-119,0 0-1,1 0 1,-1 0 0,0 0-1,0 0 1,0 0 0,0 0-1,0 0 1,0-1-1,0 1 1,1 0 0,-1-1-1,0 1 1,0-1 0,0 1-1,1-1 1,-1 1 0,0-1-1,0 0 1,1 1-1,-1-1 1,1 0 0,-1 1-1,0-1 1,1 0 0,0 0-1,-1 0 1,1 1 0,-1-1-1,1-1 1,-3-7 74,1-1 1,0 1-1,0 0 1,1-1-1,0 1 1,2-17-1,-3-22-243,-2-21-103,8 76-276,-1-5 593,-1 1 0,1 0 0,-1 0 0,0 0 0,0 0 0,0 0 1,0 0-1,-1 1 0,1-1 0,-1 1 0,0-1 0,0 1 0,0-1 0,0 1 0,0 5 0,-1 0-33,-1-1-1,1 1 0,-2 0 0,1 0 0,-6 14 0,5-11 46,-1 0 0,2 0 0,-1 1 0,2-1 0,0 15 0,0-6-75,0-19 120,0 0 123,0-2-221,-1 0-1,0 0 1,1 0 0,-1 0-1,0 0 1,1 0 0,-1 0-1,0 0 1,0 0-1,1 0 1,-1 0 0,0-1-1,1 1 1,-1 0 0,1 0-1,-1-1 1,-1 0-1,0-1-10,0 1-1,1-1 1,-1 0-1,0 0 0,1-1 1,-1 1-1,1 0 0,-1 0 1,1-1-1,0 1 1,0-1-1,0 1 0,0-1 1,1 1-1,-1-1 0,1 0 1,-1-4-1,28 15-3074,-6 0 747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33.5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1 416,'2'0'88,"-2"6"58,2 13 116,3 5-235,-3-20-49,-1 0 1,0 0 0,0 0-1,-1 0 1,1 0 0,-1 7-1,2 8-52,-1-5 174,0 0 1,-2 22 0,0-10-35,1-11-170,-5 26 0,2-26 8,-1 10-267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34.3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0 265 416,'0'-1'32,"1"0"0,-1-1 0,0 1 0,1 0 0,-1-1 1,0 1-1,1 0 0,0 0 0,-1-1 0,1 1 0,1-2 0,4-10 474,-3 3-446,-2 2-62,1 1 0,-1-1 1,0-8-1,4-116-297,-5 106 81,4-1-177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35.6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 1 640,'0'11'93,"-1"-3"-24,1 1 0,1-1 0,0 1-1,2 8 1,-1-2 114,0-1-1,-1 0 1,-1 20-1,0-25-160,-5 5 170,5-8-223,-1 1-1,0-1 0,-4 12 1,-1 6-77,-19 74-922,20-79 625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40.1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53 19 480,'-14'-3'571,"9"3"-299,4 1-194,1-1 1,-1 0-1,0 0 0,0 0 1,0 0-1,1 0 1,-1 0-1,0 0 0,0 0 1,0 0-1,1 0 1,-1 0-1,0-1 0,0 1 1,1 0-1,-8-6 863,8 5-863,-1 0 1,0 0-92,0 1 0,1-1 1,-1 0-1,0 1 1,1-1-1,-1 1 1,0-1-1,0 1 0,1-1 1,-1 1-1,0-1 1,0 1-1,-2-1 1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43.3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83 107 160,'0'0'51,"0"-1"0,0 0-1,0 0 1,0 0 0,0 0 0,0 0 0,0 1-1,1-1 1,-1 0 0,0 0 0,0 0-1,1 1 1,-1-1 0,0 0 0,1 0 0,-1 1-1,1-1 1,-1 0 0,1 1 0,-1-1 0,1 1-1,0-1 1,-1 0 0,1 1 0,0-1-1,-1 1 1,1 0 0,0-1 0,0 1 0,-1 0-1,2-1 1,3-1 159,3-2 94,-7 3-242,0 0 0,1 1 0,-1-1 0,1 0 0,-1 0 0,0 0 0,0 0 1,0 0-1,1 0 0,-1 0 0,0 0 0,0-1 0,1 0 0,13-21 1713,-11 19-1562,-1 0 1,-1 0-1,1 0 1,2-6-1,1-4 1380,-6 13-1516,-9 11 232,-19 25-323,17-21 786,-15 22 1,22-30-753,1 1 0,0 0 0,0-1 0,1 1 0,0 0 0,0 1 0,1-1 0,-2 9 1,2 5-89,2 32 0,0-10 391,1-18-189,4 30 0,0-6-2,-2-17-153,1 16-6,0 76 1461,-6-112-1585,0 0 0,-1 0-1,-3 11 1,2-11 252,1-1-1,0 1 1,0 12 0,2 28-136,-1 2 454,2 0-1,12 76 1,-1-45-483,1 7-213,-10-72 371,1 21-1,2 13 280,-3-37-388,8 38-50,-4 0 1,2 64 0,-4 128 362,-5-226-257,0 1-1,-2-1 1,-1 1-1,-10 39 1,1 0-137,10-53 28,0 0-1,-1 14 1,-3 17-90,-2-7 253,2 0 0,1 1 0,1 0 0,2 35 320,1-76-271,-41-250-236,41 256 93,-5-69-169,3-105 0,2 26-152,-3-181 659,4 251-624,7-50-174,1 2 400,-7 53 207,1 38-85,-2-1 0,-8-67-1,-39-273 146,45 352-233,1 0 0,2 0-1,5-38 1,-3 41 153,0 0 0,-1-35 197,0 55-296,0 0-441,-1 9 283,-6 38 17,14 271-890,-6-149 1541,-3-148-438,0-15-170,0 0 0,1 0 1,-1-1-1,0 1 0,1 0 1,0 0-1,0 2 0,19-47-4828,-20 29 4037,-4-22-1,2 14 242,-3-41-1898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44.2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356 88 3392,'-7'7'1652,"7"-6"-1609,-3 21-422,0 2 370,-84 191 1411,-22 24 689,61-135-1958,20-50-145,-10 26 195,26-52 177,7-20-98,1 1 0,-4 16 0,5-20-155,5-16 133,6-19 635,7-64 0,-12 72-764,14-135 366,39-216-2628,-44 322 908,29-73 0,-21 77-463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44.5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432 1 1568,'-11'-1'591,"9"1"-611,1 0 0,0 0 1,0 0-1,-1 0 0,1 1 0,0-1 0,0 0 0,0 0 0,-1 1 1,1-1-1,0 1 0,0-1 0,0 1 0,-2 0 0,-12 8 879,0 0 0,0 1 1,1 1-1,-14 13 0,2-2-222,14-11-457,0 0-1,0 1 1,1 0-1,1 1 0,0 1 1,1-1-1,-14 29 0,2 5 23,-18 58-1,18-46-7,-68 214-572,83-255 42,2 1 0,-4 35 0,7-29-1024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45.0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233 1 1984,'-61'0'736,"44"0"-576,-4 8-32,11-5 544,-2 0-384,-4 2-32,-2 3-160,1 3 64,-1 0-96,1 5-320,4-2 160,5 6-832,3-1 512,5-3-1152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48.8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190 173 832,'-69'-54'288,"49"39"-224,-15-9 0,17 5 96,-3-8-96,-6-6-672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19:49.4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78 447 1472,'-1'0'22,"0"-1"1,-1 0-1,1 1 0,0-1 0,0 0 1,-1 1-1,1-1 0,0 0 1,0 0-1,0 0 0,0 0 1,0 0-1,0 0 0,0 0 0,1 0 1,-1-1-1,0 1 0,1 0 1,-1 0-1,1-1 0,-1 1 1,1 0-1,-1-1 0,1 1 1,0-1-1,0 1 0,0 0 0,0-1 1,0 1-1,0-1 0,0 1 1,1-3-1,33-130-38,-29 105 389,-1-1 1,-1 0-1,-2-41 0,-1 69-298,-1 0 0,1 0-1,-1-1 1,1 1-1,-1 0 1,1 0 0,-1 0-1,0 0 1,0 0 0,0 0-1,0 0 1,-1 0 0,1 0-1,-3-3 1,-27-22 1316,8 7-494,14 13-661,7 6-186,1 1 0,-1-1-1,1 0 1,0 0-1,-1 0 1,1 0 0,0 0-1,0-1 1,0 1-1,0 0 1,0-1 0,0 1-1,0 0 1,0-1-1,1 1 1,-1-1 0,0 1-1,0-4 1,-4 85-712,6 34-948,3-71-486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1:00.0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375 0 576,'-9'20'182,"0"1"-1,-10 41 1,8-23 318,5-19-333,0-2 0,-2 1 1,0-1-1,-1 0 0,-22 31 0,12-26 131,0-2-1,-1 0 1,-1-1 0,-1-1 0,-27 18 0,31-18 288,17-19-559,2 1 22,0 0 0,0 0 0,0-1 0,0 1 1,1-1-1,-1 1 0,0-1 0,0 0 0,1 1 0,-1-1 0,0 0 0,0 0 1,1 0-1,-1 0 0,0 0 0,1 0 0,0-1 0,23-4 304,-15 0-278,1 1 0,0-2 0,-1 0 0,0 0 0,0-1 0,-1 0 0,1 0 0,-2-1 0,1-1 0,-1 1 0,0-1 0,-1-1 0,0 0 0,-1 1 0,10-21 0,-15 27-57,1 0 1,-1 0-1,0 0 0,0-1 1,-1 1-1,1 0 0,-1-1 1,0 1-1,1 0 0,-2-1 1,1 1-1,0 0 0,-1-1 1,1 1-1,-1 0 0,0 0 1,-1-4-1,1 5 10,0 0 0,-1 0-1,1 0 1,0 0 0,-1 0 0,1 0 0,-1 0-1,0 0 1,0 1 0,0-1 0,0 0 0,0 1-1,0 0 1,0 0 0,0-1 0,0 1 0,0 0 0,-1 1-1,1-1 1,-1 0 0,1 1 0,0-1 0,-5 1-1,2 0 15,-1-1 0,1 2 1,-1-1-1,1 1 0,0 0 0,-1 0 0,1 0 0,0 1 0,-1 0 0,1 0 0,0 0 0,-5 4 0,-1 1-147,0 1 1,0 0-1,-18 19 0,23-20 105,1 0 0,-1 0 0,1 1 0,1-1 0,-5 10 0,8-15 31,1-1 0,-1 0 0,0 0 0,0 0-1,0 0 1,0 0 0,0 0 0,0 0 0,0 0 0,0 0-1,0 0 1,0-1 0,-1 1 0,1 0 0,0-1-1,-1 1 1,-2 0 411,5 3-998,0-2 569,-1-1 0,0 1-1,1-1 1,-1 1 0,0-1 0,0 0 0,0 1-1,0-1 1,-1 1 0,1-1 0,0 1 0,-1-1-1,0 2 1,-11 22 137,3-8-179,7-13 59,-2 3-49,1 1 0,-1 0 0,2-1 1,-1 2-1,1-1 0,0 0 0,0 0 1,1 10-1,0-18-33,1 1 0,0 0-1,0-1 1,0 1 0,0 0-1,1-1 1,-1 1 0,0 0 0,0-1-1,0 1 1,0 0 0,1-1-1,-1 1 1,0 0 0,1-1 0,-1 1-1,0-1 1,1 1 0,-1-1 0,1 1-1,-1-1 1,1 1 0,-1-1-1,1 1 1,-1-1 0,1 1 0,0-1-1,-1 0 1,1 0 0,0 1 0,-1-1-1,1 0 1,-1 0 0,1 0-1,1 1 1,3-1-333,-1 0 0,0 0-1,1-1 1,-1 0 0,5 0 0,12-3-638,16 4-1094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20:51.7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456 80 640,'-8'-1'-40,"0"-1"0,1 1 1,-1 0-1,0 1 0,0 0 1,-13 1-1,-2 0 494,-74 7 1659,44-2-1287,7-7 228,18-1-183,28 2-864,0 0 0,0 0 0,0 0 0,0 0 0,0 0 0,1 0 0,-1 0 0,0 0 0,0 0 0,0 0 0,0-1 0,0 1 0,0 0 0,0 0 0,0 0 0,0 0 0,0 0 0,0 0 0,0 0 0,0-1 0,0 1 0,0 0 0,0 0 0,0 0 0,0 0 0,0 0 0,0 0 0,0 0 0,0-1 0,0 1 0,0 0 0,0 0 0,0 0 0,0 0-1,0 0 1,0 0 0,0 0 0,0-1 0,0 1 0,0 0 0,0 0 0,0 0 0,0 0 0,0 0 0,0 0 0,-1 0 0,1 0 0,0 0 0,0 0 0,0-1 0,0 1 0,0 0 0,0 0 0,0 0 0,0 0 0,-1 0 0,1 0 0,11-6 137,20-2-105,-1 2-1,1 1 1,45-2-1,95 7 176,-17 2 325,-7-3-592,-122 3 11,-1 0 1,1 2 0,42 12-1,-50-11 12,-5-2-21,21 9 0,-31-12 67,0 1 0,0 0 0,0 0 1,0 0-1,0 1 0,0-1 0,-1 0 1,1 1-1,0 0 0,-1-1 0,1 1 1,-1 0-1,0-1 0,1 1 1,-1 0-1,1 3 0,-1-4-3,-1-1 1,0 1-1,0 0 0,0-1 1,0 1-1,0 0 0,0-1 0,0 1 1,0 0-1,0-1 0,-1 1 1,1-1-1,0 1 0,0 0 0,0-1 1,-1 1-1,1 0 0,0-1 0,-1 1 1,1-1-1,-1 1 0,1-1 1,0 1-1,-1-1 0,1 1 0,-1-1 1,1 0-1,-1 1 0,0-1 1,1 0-1,-1 1 0,1-1 0,-2 0 1,-21 8 30,-13-3 95,0-2 1,-1-1-1,-62-6 0,51 2-35,19 1-88,-313-9 416,-21 2-570,398 16-150,123-6 203,-58-3 436,130 20-474,29 0 129,-238-20 60,19 2 225,-40-1-289,1 0 0,-1 0 0,0 0-1,0 0 1,1 0 0,-1 0 0,0 0-1,1 0 1,-1 0 0,0 0 0,0 0-1,0 0 1,1 0 0,-1 0 0,0 1-1,0-1 1,1 0 0,-1 0 0,0 0-1,0 0 1,0 0 0,1 1 0,-1-1-1,0 0 1,0 0 0,0 0 0,1 0-1,-1 1 1,0-1 0,0 0 0,0 0-1,0 1 1,0-1 0,0 0 0,0 0-1,0 1 1,0-1 0,0 0 0,1 0-1,-1 1 1,0-1 0,0 0 0,0 0-1,-1 1 1,1-1 0,0 0 0,0 0-1,0 1 1,0-1 0,0 0 0,0 0-1,0 0 1,0 1 0,0-1 0,-1 0-1,1 0 1,0 1 0,0-1 0,0 0-1,0 0 1,-1 0 0,1 0 0,0 1-1,-2 1 24,0 1-1,1-1 0,-1 0 1,0 0-1,-1 0 0,1 0 0,0 0 1,0 0-1,-1 0 0,-5 2 1,-31 14-27,25-12-40,-27 10 104,-1-2 0,-56 11-1,-25 8-379,122-32 306,0-1 0,0 0-1,0 1 1,0-1 0,0 1 0,0-1-1,0 1 1,0 0 0,0-1 0,0 1 0,0 0-1,-1 1 1,2-2 5,0 0 1,-1 1-1,1-1 1,0 0-1,0 1 0,0-1 1,0 0-1,0 0 0,0 1 1,0-1-1,0 0 1,0 1-1,0-1 0,0 0 1,0 1-1,0-1 0,0 0 1,0 1-1,0-1 0,0 0 1,0 0-1,1 1 1,-1-1-1,0 0 0,0 1 1,0-1-1,0 0 0,1 1 1,1 0-10,0 1 1,-1-1-1,1 1 0,0-1 1,0 0-1,1 0 1,-1 0-1,0 0 1,0 0-1,4 0 0,10 3 47,1 0 0,-1-2-1,1 0 1,0-1-1,28-1 1,-19-3 20,0-1 1,-1 0-1,27-10 1,51-12 408,-50 13-170,57-20 0,-110 33-287,0 0-1,1 0 1,-1 0 0,0 0 0,0 0 0,0 0-1,1 0 1,-1 0 0,0 0 0,0 0 0,0 0-1,1 0 1,-1 0 0,0 0 0,0 0 0,0-1-1,0 1 1,1 0 0,-1 0 0,0 0 0,0 0 0,0 0-1,0 0 1,0 0 0,1-1 0,-1 1 0,0 0-1,0 0 1,0 0 0,0 0 0,0-1 0,0 1-1,0 0 1,0 0 0,1 0 0,-1-1 0,0 1 0,0 0-1,0 0 1,0 0 0,0-1 0,0 1 0,0 0-1,0 0 1,0 0 0,0-1 0,0 1 0,-1 0-1,1 0 1,0 0 0,0-1 0,-13-5-50,-22 0-75,35 6 123,-49-7 130,-104-18 517,98 12-520,-196-38 133,83 24-148,131 19 20,1-2 0,-55-23 0,90 33-153,0 0 0,-1-1 0,1 1 0,0-1 0,0 0 0,0 1 0,0-1 0,0 0 0,0 1 0,0-1 0,0 0 0,0 0-1,0 0 1,0 0 0,0 0 0,0 0 0,1 0 0,-1 0 0,1 0 0,-2-2 0,16 2-444,167 7 634,-105-3 39,65 9-146,-45-2-121,103-8 255,-108-3 113,176 11-94,3-1-102,-184-9 286,-85 0-480,-2 1 16,-6 0 57,1 1-1,-1-1 0,-8 0 1,-6 0 16,4 1 96,0-2-1,-1-1 1,-23-3 0,-1 0-87,-373-39 190,269 12-403,98 19 234,-69-9 0,-127 13-237,187 9 44,40-1 69,1 1 0,-24 5 0,32-5 49,0 1 0,1 0 0,-1 1 0,1-1-1,0 1 1,0 1 0,-10 5 0,17-9 31,-1 1 0,0-1 0,1 1 0,-1-1 0,0 1 0,1-1 0,-1 1 0,1-1 0,-1 1 0,1 0 0,-1-1 0,1 1 1,-1 0-1,1-1 0,0 1 0,-1 0 0,1 0 0,0-1 0,0 1 0,-1 0 0,1 0 0,0-1 0,0 2 0,0-1 0,1 0 0,-1 0 1,0-1-1,1 1 0,-1 0 0,1 0 0,-1-1 0,1 1 1,-1 0-1,1-1 0,-1 1 0,1 0 0,0-1 1,-1 1-1,1-1 0,0 1 0,1 0 0,3 1 40,0 1-1,0-1 0,0 0 0,1-1 1,9 3-1,151 19 208,-1 0-25,31 4-94,12 3-181,-156-20 33,99 33 1,-120-30 18,-1 0 0,48 30 0,47 45 402,-120-84-369,77 54 190,-68-50-205,0 0 0,0-1 0,1 0 0,18 5 0,-29-11 25,-1 0 0,1-1-1,-1 1 1,1-1 0,0 0 0,-1 0-1,1 0 1,-1 0 0,1-1-1,-1 1 1,1-1 0,-1 0-1,1 0 1,-1-1 0,0 1 0,5-3-1,-8 4-32,1 0-1,-1-1 0,1 1 0,-1-1 1,1 1-1,-1 0 0,1-1 0,-1 1 1,0-1-1,1 1 0,-1-1 0,0 1 1,1-1-1,-1 0 0,0 1 0,0-1 1,0 1-1,1-1 0,-1 1 0,0-1 1,0 0-1,0 1 0,0-1 0,0 0 1,0 1-1,0-1 0,0 1 0,0-1 1,-1 0-1,1 1 0,0-1 0,0 1 1,0-1-1,-1 1 0,1-1 0,0 1 1,-1-1-1,0 0 0,-14-19-140,0 8 158,0 1 0,0 0 1,-17-8-1,-25-17 112,27 14-163,-2 1 0,0 2 0,-1 1-1,0 1 1,-2 2 0,0 2 0,0 1-1,-56-11 1,80 21-335,14 5 89,18 3 48,54 9 38,-42-8 293,51 5 0,60-9 181,-81-4-429,88 11 1,-82 3 188,-1 3 1,87 31-1,-36 4-182,-4-1 367,108 26 16,-187-60-368,-28-12 155,1 0 0,15 5 0,-22-8-112,5 4 166,-12-3-63,1 0 0,-1 0 0,0 0 1,1-1-1,-1 0 0,0 0 0,0 0 0,0-1 1,0 1-1,-7-2 0,-14 3-12,-148 4 118,38-3-178,115-2 110,-12 1-99,-1 1 0,-32 8 0,48-7 33,6-1-100,1 0 0,-20 7 0,31-10 100,-1 0 1,1 0 0,-1 0-1,1 1 1,0-1-1,-1 0 1,1 0-1,-1 0 1,1 0-1,0 1 1,-1-1-1,1 0 1,0 0 0,-1 1-1,1-1 1,0 0-1,0 1 1,-1-1-1,1 0 1,0 1-1,0-1 1,-1 0-1,1 1 1,0-1 0,0 0-1,0 1 1,0-1-1,0 1 1,0-1-1,-1 0 1,1 1-1,0-1 1,0 1-1,0-1 1,0 0-1,0 1 1,1-1 0,-1 1-1,0-1 1,0 0-1,0 1 1,0-1-1,0 0 1,0 1-1,1-1 1,-1 1-1,0-1 1,0 0 0,1 1-1,-1-1 1,0 0-1,0 0 1,1 1-1,-1-1 1,0 0-1,1 1 1,24 14-248,-21-13 246,14 7 77,1-2 0,0 0 1,0 0-1,39 6 0,-14-7 66,54 2-1,199-5-290,-227 2 393,-48-3-191,0 0 0,35-3 1,-29-5-20,-24 4 20,0 1 1,1 0 0,-1 0-1,7 0 1,-10 1-49,-1 0 1,0 0-1,0 0 1,0 0-1,1 0 1,-1 0-1,0 0 0,0 0 1,0 0-1,1 0 1,-1 0-1,0 0 1,0 0-1,0 0 1,1 0-1,-1 0 0,0 0 1,0 0-1,0 0 1,1-1-1,-1 1 1,0 0-1,0 0 1,0 0-1,0 0 0,0 0 1,1-1-1,-1 1 1,0 0-1,0 0 1,0 0-1,0 0 1,0-1-1,0 1 0,0 0 1,0 0-1,0 0 1,0-1-1,0 1 1,0 0-1,0 0 0,0 0 1,0-1-1,0 1 1,0 0-1,1-2 56,-1 1-60,0 1 0,1 0 0,-1-1 1,1 1-1,-1-1 0,0 1 0,1-1 1,-1 1-1,0-1 0,0 1 0,1-1 1,-1 1-1,0-1 0,0 1 0,0-1 1,0 0-1,0 1 0,0-1 0,0 1 1,0-1-1,0 1 0,0-1 1,0 0-1,0 1 0,0-1 0,-6-20 215,4 17-211,1 1-1,0-1 1,0 1-1,0-1 1,0-4 0,1 7-13,0 0 0,-1 0 0,1 0 1,0 0-1,-1 0 0,1 0 0,0 1 1,-1-1-1,1 0 0,-1 0 0,1 0 1,-1 0-1,1 1 0,-1-1 0,0 0 1,1 1-1,-1-1 0,0 0 0,0 1 1,1-1-1,-3 0 0,-23-11-82,-1-1-225,19 7 427,-1 1 0,0 0 0,-20-8 0,-11-7-167,34 18-4,0-1 0,0 1 1,0 0-1,0 1 0,-1-1 0,1 1 0,-10 0 1,-36-1-5,47 3-164,22 0 286,1 2-1,-1 0 1,30 9 0,-37-8-65,1-2 0,-1 0 0,1 0 0,-1-1 1,15 0-1,74-1 303,-97 0-293,-3-2-172,1 1 209,0 0 0,-1 0 0,1 0 0,0 0-1,-1 0 1,1 1 0,-1-1 0,1 0-1,-1 0 1,0 0 0,1 0 0,-1 1-1,0-1 1,0 0 0,0 1 0,1-1-1,-1 0 1,0 1 0,0-1 0,-1 0 0,-27-10-178,15 6 55,-15-9-39,17 8 147,-1 0 0,0 1-1,0 0 1,-23-5 0,-127-12-236,147 22 201,13 0-31,9 0-21,162 6-165,-155-5 286,26-1 0,-35 0-34,0-1 0,0 1-1,0-1 1,1 0 0,-1 0 0,0-1 0,0 1 0,-1-1 0,7-4 0,-22-13 437,8 15-490,0 0 1,0 1 0,0-1 0,-1 1 0,1 0 0,-1 1 0,-8-5-1,-4-2-42,10 5 52,0 1 1,0 0 0,0 1-1,0 0 1,0 0-1,-1 0 1,-10-1-1,-56 1 134,62 2-46,11 0-96,0 0-1,0 0 1,1 0 0,-1 0-1,0 0 1,0 0 0,0 1-1,1-1 1,-1 0 0,0 0 0,0 1-1,1-1 1,-1 1 0,0-1-1,0 0 1,0 2 0,-2 0-92,11 9-49,-2-6 191,0 0 0,1-1 0,0 0 0,0 0 1,1-1-1,-1 0 0,10 3 0,17 7 60,-27-10-61,1 0 1,-1-1-1,1 0 0,0 0 0,-1 0 0,1-1 0,0 0 0,11-1 1,-19 0-11,0 0 0,1 0 1,-1 0-1,0 0 1,0 0-1,0 0 1,1 0-1,-1 0 1,0 0-1,0 0 1,1 0-1,-1 0 0,0 0 1,0 0-1,0 0 1,1 0-1,-1 0 1,0-1-1,0 1 1,0 0-1,1 0 0,-1 0 1,0 0-1,0 0 1,0-1-1,0 1 1,1 0-1,-1 0 1,0 0-1,0-1 0,0 1 1,0 0-1,0 0 1,0 0-1,0-1 1,0 1-1,0 0 1,1 0-1,-1 0 0,0-1 1,0 1-1,0 0 1,0 0-1,0-1 1,0 1-1,-1 0 1,1 0-1,0 0 1,0-1-1,0 1 0,0 0 1,0 0-1,0 0 1,0-1-1,0 1 1,0 0-1,-1 0 1,1 0-1,0-1 0,-9-9 78,5 7-157,-1 1-1,1-1 1,-1 1-1,-6-2 0,9 4 53,0-1 0,1 1 0,-1-1 0,0 1-1,1 0 1,-1 0 0,0 0 0,1 0 0,-1 0 0,0 0-1,1 1 1,-1-1 0,0 0 0,1 1 0,-1-1-1,-3 2 1,4-1-7,1-1 0,-1 1 1,0-1-1,0 1 0,0-1 0,0 1 0,0 0 0,1-1 0,-1 1 0,0 0 0,0 0 1,1-1-1,-1 1 0,1 0 0,-1 0 0,1 0 0,-1 0 0,1 0 0,-1 0 0,1 0 1,0 0-1,0 0 0,-1 0 0,1 2 0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20:54.4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550 437 480,'-5'-11'2667,"4"11"-2515,0-1 0,-1 0 0,1 1 0,-1-1 1,1 1-1,-1 0 0,1-1 0,-1 1 0,1 0 1,-1 0-1,0 0 0,1 0 0,-1 0 0,-1 0 1,-12 0 267,3-1 119,0 1 0,-19 1-1,1 0-20,-24-1 308,-232 6 2172,213-9-2833,66 2-130,10-2 21,14-1 2,176-18 86,-171 20-91,75-10 96,-84 10-25,1-1 0,-1-1 0,0 0 0,25-12 0,-36 15-112,0 0 0,0 0 1,0 0-1,-1-1 0,1 1 0,0 0 1,-1-1-1,1 1 0,-1-1 1,1 0-1,-1 1 0,2-5 1,-2 6-11,-1-1 0,0 0 0,0 0 0,1 0 0,-1-1 0,0 1 1,0 0-1,0 0 0,0 0 0,0 0 0,-1 0 0,1 0 0,0 0 0,0 0 1,-1 0-1,1 0 0,0 0 0,-1 1 0,1-1 0,-1 0 0,1 0 1,-1 0-1,0 0 0,1 1 0,-1-1 0,0 0 0,0 0 0,1 1 0,-3-2 1,-7-6 0,-1 0 0,0 1 1,0 0-1,-1 1 1,-22-9-1,-67-16-16,38 14-64,46 13-339,15 6 207,9 4 157,-2-2 76,0-1 1,1 0 0,0 0-1,0-1 1,0 0-1,0 0 1,6 1-1,47 6 64,-4-1-399,-45-5 233,-1-1 90,-1 0-1,1-1 1,15 2-1,-22-4 24,0 2-1,0-1 0,0 0 1,1 0-1,-1 1 1,0-1-1,0 1 0,2 0 1,-3-1-22,-1 0 0,0 0 0,0 0 0,0 0 0,0 0 0,1 0 0,-1 0 0,0 0 0,0 0-1,0 0 1,0 0 0,0 0 0,1 0 0,-1-1 0,0 1 0,0 0 0,0 0 0,0 0 0,0 0 0,0 0 0,0-1 0,1 1 0,-1 0 0,0 0 0,0 0 0,0 0 0,0-1 0,0 1 0,0 0 0,0 0 0,0 0 0,0 0 0,0-1 0,0 1 0,0 0 0,0 0 0,0 0 0,0-1 0,0 1 0,0 0 0,0 0 0,0 0 0,0 0 0,-1 0 0,1-1 0,0 1 0,0 0 0,0 0 0,0 0 0,0 0 0,0 0 0,0-1 0,-1 1 0,1 0 0,0 0 0,0 0 0,0 0 0,0 0 0,0 0 0,-1 0 0,1 0 0,-10-8-57,0 1-1,-1 1 1,0 0-1,-14-6 1,-11-6 159,20 9-159,-1 2 0,0-1 0,-27-6 0,56 15-132,-1 0-1,17-2 1,3 0 103,-9 1 180,0-1 1,-1-1 0,1-1 0,27-7-1,-31 3-146,-18 7 33,0 0 0,0 0 0,1 0 0,-1 0 1,0 0-1,0 0 0,0 0 0,0 0 0,0 0 0,0 0 0,0-1 1,0 1-1,1 0 0,-1 0 0,0 0 0,0 0 0,0 0 1,0 0-1,0 0 0,0 0 0,0-1 0,0 1 0,0 0 0,0 0 1,0 0-1,0 0 0,0 0 0,0 0 0,0-1 0,0 1 0,0 0 1,0 0-1,0 0 0,0 0 0,0 0 0,0 0 0,0 0 0,0-1 1,0 1-1,0 0 0,-11-4-269,-12 0 389,-1 2 1,1 0 0,-31 2 0,23 1 98,-33 2-757,67-3 550,-1-1 0,1 1 0,-1 0 0,1-1-1,-1 0 1,1 1 0,3-3 0,-6 3-12,0 0 0,0 0 0,0 0 0,0 0 0,0 0 0,0 0 0,0 0 0,1 0 0,-1 0 0,0 0 0,0 0 0,0 0 0,0 0 0,0 0 0,0 0 0,0 0 0,0-1 0,1 1 0,-1 0 0,0 0 0,0 0 0,0 0 0,0 0 0,0 0 0,0 0 0,0 0 0,0 0 0,0-1 0,0 1 0,0 0 0,0 0 0,0 0 0,0 0 0,0 0 0,0 0 0,0 0 0,0-1 0,0 1 0,0 0 0,0 0 0,0 0 0,0 0 0,0 0 0,0 0 0,0-1 0,-12 0-32,-3 1 72,23 1-409,24 1 460,65-2-458,-92 1-7,-4 0 385,0-1 0,1 1-1,-1 0 1,0 0 0,1 0-1,-1 0 1,0 0 0,0 0-1,0 0 1,2 2 0,0 0 67,-3-2-53,0-1 1,1 0-1,-1 0 1,0 1 0,1-1-1,-1 0 1,0 0-1,0 1 1,1-1-1,-1 0 1,0 0 0,1 0-1,-1 1 1,1-1-1,-1 0 1,0 0-1,1 0 1,-1 0 0,0 0-1,1 0 1,0 0-1,4-9 159,-5 6-150,1 0 0,0-1 0,-1 1 0,0-1 0,0 1 0,0 0 0,0-1 0,0 1 0,-1 0 0,1-1 0,-1 1 0,-1-4 0,-3-6-141,-10-19-1,12 25 94,-8-4-157,7 8-23,9 1 668,-5 0-710,0 2 241,0-1 0,0 1-1,-1-1 1,1 1 0,0 0-1,0-1 1,0 1 0,-1 0-1,1-1 1,0 1 0,-1-1-1,1 1 1,0 0 0,-1 0 0,1-1-1,0 1 1,-1 0 0,1 0-1,-1-1 1,1 1 0,0 0-1,-2 0 1,-17-2-122,16 2 99,-1 0 0,0 1 0,0-1 0,0 1 0,0 0 0,0 0 0,-5 3 0,8-4 19,0 1 1,1-1-1,-1 1 1,0 0-1,0-1 1,0 1-1,1 0 0,-1 0 1,0-1-1,1 1 1,-1 0-1,0 0 1,1 0-1,-1 0 1,1 0-1,0 0 0,-1 0 1,1 0-1,0 0 1,-1 0-1,1 0 1,0 0-1,0 0 0,0 0 1,0 0-1,0 0 1,0 0-1,0 0 1,1 0-1,-1 0 1,0 0-1,0 0 0,1 0 1,-1 0-1,1 0 1,0 2-1,3 2-46,-1 1 0,1-1 0,0 0 0,9 9 0,-6-7 16,15 15-612,1-1 0,30 23 0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20:56.7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1612 239 1312,'3'1'800,"-4"-2"-729,1 1-36,-1 0 1,1 0-1,0-1 1,0 1-1,0 0 1,-1-1-1,1 1 1,0-1-1,0 1 0,0 0 1,0-1-1,0 1 1,-1 0-1,1-1 1,0 1-1,0-1 1,0 1-1,0 0 1,0-1-1,1 0 1,-2-1 21,0-1 0,-1 1 0,1 0 0,0 0 0,-1-1 0,1 1 0,-1 0 0,1 0 0,-1 0 0,0 1 0,0-1 0,0 0-1,0 1 1,0-1 0,-1 1 0,1 0 0,0-1 0,-1 1 0,1 0 0,0 1 0,-4-2 0,-74-4 161,-4-1 23,-6 15-413,0 0 173,62-7 157,1 1 1,-39 7-1,34-5-162,-58 0 0,9-1 87,15 2 82,-83-6 0,64-8-130,49 4-18,-36 0 1,-96 5 477,133-4-84,-39 0 250,65 5-548,4-1 47,1 0 0,0 0 0,-1 0-1,1-1 1,-8-1 0,9 1-170,-1 1-1,1-1 1,-1 1-1,1 0 0,-1 0 1,0 0-1,1 1 1,-5 0-1,-11 1 128,18 0-197,1-2 70,1 1 0,-1 0 0,0 0 1,0 0-1,0-1 0,0 1 0,0 0 1,1-1-1,-1 1 0,0 0 0,1-1 1,-1 1-1,1 0 0,-1-1 0,1 1 0,-1 0 1,1-1-1,-1 1 0,1-1 0,-1 1 1,1-1-1,-1 1 0,1-1 0,0 0 1,-1 1-1,1-1 0,0 0 0,0 0 1,-1 1-1,1-1 0,0 0 0,0 0 0,-1 0 1,2 0-1,2 1-16,5 2 147,0 0 0,0-1 0,0 0 0,1-1 0,-1 0 0,15-1-1,57-8 465,-54 4-522,32 0 0,22 4 225,-90 8-491,4-6 248,0 0 0,-1 0 0,1-1 1,-1 1-1,1-1 0,-1 0 0,1-1 0,-9 0 0,3 1-179,4-1 106,0 0 1,-1 0-1,1-1 1,0 0-1,-9-2 1,5 0 78,0 1-1,0 1 1,-1 0 0,1 0 0,-15 2-1,12-1-15,0 0-1,1-1 1,-16-2 0,-69-13-387,90 14 456,-1 0 68,1 0 1,0 0-1,-15-7 1,21 8-171,0 0 1,0 0 0,1 0-1,-1 0 1,0-1 0,0 1 0,1 0-1,-1-1 1,0 0 0,1 1-1,0-1 1,-1 0 0,1 0-1,0 0 1,0 0 0,0 0 0,0 0-1,0 0 1,0-4 0,1 5-15,0 0 1,0 0 0,0 0 0,0 0 0,0 0-1,0 0 1,0 0 0,0 0 0,1 0-1,-1 0 1,0 0 0,1 0 0,-1 1 0,1-1-1,-1 0 1,1 0 0,0 0 0,-1 0-1,1 1 1,0-1 0,-1 0 0,1 1-1,0-1 1,0 1 0,-1-1 0,1 0 0,0 1-1,0 0 1,0-1 0,1 0 0,6-1-7,-1-1 1,1 1-1,8-2 1,-2 1-13,0-1-11,1 0 1,0 2-1,1-1 1,18 1-1,29 3-126,72-3-34,-121 0 145,-1 0 1,0-1-1,0-1 0,16-7 1,-10 4 92,22-5 1,148-19-395,-129 23 155,-29 3 245,0 1 0,33 1 0,-55 3-180,-1 1 1,1 0 0,0 0-1,-1 0 1,1 1 0,-1 1 0,0-1-1,0 2 1,0-1 0,0 1-1,0 0 1,8 6 0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21:22.71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667 5884 640,'0'1'50,"-1"-1"0,0 0 0,0 1 0,1-1 0,-1 0 0,0 0 0,0 1 0,0-1 0,0 0 0,1 0 0,-1 0 0,0 0 0,0 0 0,0 0 0,0 0 0,0-1-1,1 1 1,-1 0 0,0 0 0,0-1 0,0 1 0,1 0 0,-1-1 0,0 1 0,0-1 0,1 1 0,-1-1 0,0 1 0,0-2 0,-10-5 595,6 4-583,1-1 0,-1 1 0,1-1 0,0 0 0,0 0-1,0-1 1,1 1 0,0-1 0,-1 0 0,2 0 0,-5-9 0,-13-18 251,6 10-387,1 0 0,-12-26 0,18 34 61,-3-4 218,-1 2 0,0 0-1,-15-16 1,2 2 54,-12-13-195,20 24-70,-23-33 1,-42-68 704,66 98-739,-53-83 464,59 88-357,0-1 0,1-1 0,0 1 0,-5-24 0,-25-148-227,20 43 539,13 53-171,3 31-160,-8-170-80,10 125-76,1 64 270,-2 1 0,-7-48 1,-19-161 423,22 173-456,-2-78-73,7 69-198,8-270 757,1-133-657,-10 325 34,1-232 172,5 282-138,0 0-150,0 26 80,8-99 571,-1 90-443,0 12-95,10-133 164,-13 169-138,2-1 0,21-57 1,-29 99 26,5-12-86,0 0 0,16-28 0,165-341 182,-163 339-123,3 1 1,37-52-1,-58 90-60,16-19 41,-14 20-79,-2 0-1,11-19 1,-16 26 101,-1 0-1,1 0 1,1 1 0,-1-1 0,0 1 0,1 0 0,0-1 0,0 2 0,0-1-1,1 0 1,-1 1 0,8-4 0,6-7-100,-17 12 58,1 0 0,-1 1-1,1-1 1,0 1 0,0-1 0,0 1 0,0 0 0,0 0-1,0 0 1,2-1 0,47-17-74,-33 12 263,38-11 0,-27 11-87,14-4-196,-22 8 35,33 1-1,-45 2 78,0 0 1,-1 2-1,1-1 1,0 1-1,-1 0 1,12 5-1,-8-3 37,0 2-1,0 0 1,0 0 0,-1 1-1,0 0 1,0 1-1,-1 0 1,0 1 0,-1 0-1,0 1 1,0 0-1,-1 0 1,8 12 0,-2 4-38,0 0 0,-1 1-1,-2 1 1,-1 0 0,-1 1 0,6 33 0,41 213 161,-45-234-219,16 41 1,-10-33 24,66 194 445,-50-145-481,58 121 0,-72-177 73,23 72 0,1 46 134,25 75-36,-25-92 58,-39-125-94,3 11-101,3 40-1,-4-21 183,18 215-545,-18-170 387,-8 264 456,-1-278-371,-5 37-125,-1 47 66,1-17 204,3 259-522,11-281 309,-3-81-61,1 21-161,-2 49 233,-4 113 202,-2-161-212,3-37-19,-2 1 0,-10 51 0,-15 31-45,-31 104 182,43-168-318,-1 0 1,-36 64 0,36-84 222,-1-1-1,-2-1 1,0-1 0,-36 33-1,46-47-8,-21 25-143,22-26 223,1 1 0,-1-1 0,0 0 0,-20 14 0,26-22-113,0 0 0,0 0 0,0 0 0,-1 0 0,1-1 1,0 0-1,0 1 0,-1-1 0,1 0 0,0 0 0,0-1 0,-1 1 0,-3-2 0,-14 0-56,17 1 81,-1 1 0,1-1 0,-1 0 0,1 0 0,0 0 0,-1 0 0,1-1 0,0 0 0,0 0 1,0 0-1,-4-3 0,-6-5 44,-20-18 0,21 16-52,-6-6-106,2 0 0,-18-25 0,15 19-57,-5-11 263,1 0 0,2-1 1,-24-57-1,40 80-107,-2-4-46,1-2 0,0 1 0,2-1 0,0 1 0,1-1 0,-2-31 0,4 24 36,2 1-1,1-1 1,1 0 0,8-36 0,3-13 3,6-124 0,-16-76 295,-3 181-397,3 33 121,22-119 0,-11 95-252,81-340 291,-37 147-209,-18 70 428,22-187-683,-10 93 650,-24 200-306,-5 24 143,9-29 75,-11 45-234,-9 24-22,2 0 0,33-64 0,-34 81 177,0 0 0,1 0 0,1 2 0,1 0 0,33-31 0,24-25-201,-52 53 97,-4 0 28,0 0 0,-1-1 0,24-50 1,-10 18 14,39-70 394,-63 115-447,4-8-96,2 0 0,21-25 1,-28 38 164,0 0 0,0 0 1,1 1-1,0-1 0,0 1 0,0 0 1,0 1-1,0 0 0,1 0 1,-1 0-1,11-3 0,11-1 14,-1 1 0,1 1 0,-1 2 0,1 0 0,0 2 0,0 1 0,0 1 0,0 2-1,33 7 1,-28-3 63,-1 2-1,38 16 0,-58-20-73,1 2-1,-1-1 0,0 1 0,-1 1 1,0 0-1,0 1 0,0 0 0,11 14 1,6 12 303,38 65 0,-9-13-271,33 58 7,-75-115 166,0 1 1,-2 1-1,14 55 0,13 102-221,-8-30 360,-23-121-318,-3 1 0,-1 0-1,-2 0 1,-1 1 0,-3-1 0,-5 46-1,-2 4 333,-14 97-30,15-151-372,0-1-16,-1-1 0,-13 38 0,6-34-11,-10 25 269,-25 99-1,47-149-243,-51 197-210,49-193 294,-1 0 0,0-1 0,-1 1-1,-1-1 1,-16 23 0,11-21 0,-38 47 129,42-55-242,4-2 41,-1-1 1,0 0-1,0-1 1,0 0 0,-1 0-1,0 0 1,0 0 0,-8 3-1,-2 3 180,15-10-168,0 1 1,0-1 0,0 1-1,0-1 1,0 0 0,-1 0-1,-3 2 1,-2-1-24,-24 4-226,30-5 240,0-1 1,0 0 0,1-1-1,-1 1 1,0 0-1,0 0 1,1-1-1,-1 1 1,0-1 0,1 0-1,-1 1 1,0-1-1,1 0 1,-1 0-1,1 0 1,-2-1 0,-8-8-12,0 0 0,1 0-1,0-1 1,1 0 0,0-1 0,1 0 0,0 0 0,1-1 0,0 0 0,1 0 0,1-1 0,0 0 0,0 0 0,-3-25 0,-9-192-351,17 201 388,1-1 0,2 1 0,1-1 0,2 1 0,13-45 0,58-265-228,-26 121 376,-11 58-337,-29 111 309,16-83 18,-20 79-193,19-97-359,-21 135 428,-1 0 1,2 1 0,0-1-1,1 1 1,1 0-1,0 1 1,11-15 0,-6 12-104,1-1 0,0 2 0,2 0 0,0 1 0,0 1 0,2 0 0,29-18 0,-12 13 136,-1-2-1,-1-2 1,-2 0 0,52-51 0,-55 46-218,0 2-1,46-31 1,-66 52 237,1 0 0,0 1-1,0 1 1,0-1 0,0 1 0,1 1 0,0-1 0,-1 2 0,17-2 0,-10 1-202,-2 1 79,1 0 1,0 1 0,0 0-1,24 4 1,56 18 690,5 0-617,-87-21-13,1 2 0,-1-1 0,0 2 0,0 0 0,0 1 0,0 0 0,-1 0 0,17 12 0,-11-6-15,0 2 0,27 25-1,-37-30 58,0 0-1,-1 1 1,0 0 0,-1 0-1,0 1 1,0-1-1,4 12 1,6 25 97,-13-35-241,3 3 66,-5-11 31,1 0 0,-1 0 1,0 0-1,0 1 1,1 4-1,1 19 93,-1-15-10,0-1 0,-2 1 0,1 0 0,-3 22 0,0-18-164,1 1-1,2 26 1,0-23 125,-2 22 1,-1-17 51,-3 39 89,5-41-160,-1 0-1,-1-1 1,0 1 0,-2 0-1,-1-1 1,-1 0 0,-9 22-1,13-40-35,-1 1 0,0-1-1,0 0 1,0 0 0,-1 0-1,1-1 1,-1 1 0,0-1-1,0 0 1,0 0 0,-1 0-1,1 0 1,-1-1 0,1 0-1,-1 0 1,0 0 0,0 0-1,0-1 1,0 0 0,0 0-1,-9 1 1,-28 1 277,27-2-384,-22 0-1,32-1 77,-1-1 1,1 1 0,0-1-1,0-1 1,0 1-1,0-1 1,0 0-1,-5-2 1,5 1 35,0 0 0,0 0 0,0 0 0,1-1 0,-1 1-1,1-1 1,0 0 0,0-1 0,1 1 0,-1-1 0,1 1 0,0-1 0,0 0 0,0 0 0,-1-7 0,-1-4 5,0 0 1,2-1 0,-3-30 0,6 46-9,-4-108-345,4 80 216,1 17 163,0 0 0,1 0 0,1 0 0,-1 1 0,2-1 0,0 1 0,0 0 0,1 0 1,0 0-1,1 1 0,10-13 0,-4 7-59,2 1 0,-1 1 0,2 0 0,30-21 0,-42 32 35,61-51-175,32-22 629,-81 64-481,0-1 0,24-27 0,-14 14 133,-6 7-27,-4 2-5,1 2 1,0 0-1,2 0 0,0 2 0,26-17 1,-27 22-116,-1 0 1,1 1-1,0 1 1,19-4 0,-28 8 33,1 0 1,0 1 0,-1 1-1,1-1 1,0 2-1,0-1 1,-1 1 0,1 0-1,0 1 1,12 4 0,0 0 85,0-2 0,28 4 0,-18-3-94,-10-4 62,9 2 164,31 12-354,-58-15-143,1 0-1,-1 0 1,0 0 0,1 0-1,-1 0 1,1-1 0,-1 1-1,1-1 1,-1 0 0,0 0-1,0 0 1,1-1-1,-1 1 1,0-1 0,0 0-1,4-3 1,22-16-4182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21:31.38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1 126 832,'0'1'81,"0"-1"-1,1 1 1,-1-1-1,1 0 1,-1 1-1,1-1 1,-1 1-1,1-1 1,-1 0 0,1 1-1,-1-1 1,1 0-1,0 0 1,-1 1-1,1-1 1,-1 0-1,1 0 1,0 0 0,-1 0-1,1 0 1,0 0-1,-1 0 1,2 0-1,26 2 521,-10-1 22,0 0-366,0 0-1,0-1 1,-1 0 0,1-2-1,0 0 1,0-1 0,21-7-1,-11 1-158,-1-1-1,-1-1 0,44-25 1,16-10-1143,-63 38-758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21:31.93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6 153 1472,'-5'-3'608,"9"2"-135,13-7 158,1-4-49,0 1 0,1 1 0,0 1 1,35-13-1,87-17-833,-69 20-532,-31 9-134,-4 1-1243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21:32.70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99 2144,'0'-7'800,"10"7"-608,3-8-64,-1 4 480,6-4-352,3-3 256,9-4-288,5 2-640,3-6 224,5 5-1696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21:33.20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1 107 1248,'5'-8'448,"-5"5"-352,9 3-32,-9-3 608,3-2-384,7 2 448,3-5-416,-1 0-32,1 0-160,5-3-512,2 0 192,3 0 160,2-1 32,15-4-1184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21:33.77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0 800 2240,'52'-27'2677,"-23"8"-1896,0-1 0,42-39-1,-4 3-381,75-52-261,36-27-590,4-5-989,-124 100 124,79-40 0,-19 22 160,-1 1-59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25:17.3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551 156 1472,'-1'-1'71,"0"0"-1,0 0 1,1 0 0,-1 0-1,0 0 1,1 0 0,-1 0-1,1 0 1,-1 0 0,1 0-1,-1 0 1,1-1 0,0 1-1,0 0 1,-1 0 0,1 0-1,0-1 1,0 1 0,0 0-1,0 0 1,0 0 0,1 0-1,-1-2 1,1 1-1,-1 1 0,0 0-1,0 0 1,0 0 0,0-1 0,0 1 0,0 0 0,0 0 0,0 0 0,0 0-1,0-1 1,-1 1 0,1 0 0,-1 0 0,1 0 0,-1 0 0,1 0-1,-1 0 1,-8-10 950,9 10-939,-1 1 0,1-1 0,-1 0 0,0 0 0,0 0 0,1 1 0,-1-1-1,0 0 1,0 1 0,0-1 0,0 1 0,0-1 0,1 1 0,-1-1 0,0 1 0,-2-1-1,-9-1 197,0 0-1,0 1 0,0 0 0,-17 2 1,12 0-155,3-1-72,0 2 0,-15 3 0,-207 41 1790,197-41-1577,-20 2 172,29 8-883,38-7 112,-5-6 322,-1 0-1,1 0 0,0-1 0,0 0 0,0 1 1,0-1-1,1 0 0,-1-1 0,0 1 1,5 0-1,35 0-190,-25-1 103,65-3 303,150-24 0,79-39 149,-263 57-402,0 1-1,1 3 1,0 3 0,82 4 0,-97 5-134,-14-3 308,-19-3-109,-1-1-2,0 0 1,0 0 0,0 0-1,0 0 1,0 1 0,0-1-1,0 0 1,-1 1 0,1-1-1,0 1 1,0-1 0,0 1 0,0 0-1,0-1 1,-1 1 0,1 0-1,0-1 1,0 1 0,-1 0-1,2 1 1,3 4 60,-5-6-73,0 0 0,1 0 0,-1 1 0,0-1 0,0 0 0,0 0 0,0 0 0,0 1 0,0-1-1,0 0 1,0 0 0,0 0 0,0 1 0,0-1 0,0 0 0,0 0 0,0 1 0,0-1 0,0 0 0,0 0 0,0 1-1,0-1 1,0 0 0,0 0 0,0 0 0,0 1 0,0-1 0,-1 0 0,1 0 0,0 0 0,0 1 0,0-1 0,0 0-1,-1 0 1,1 0 0,0 0 0,0 0 0,0 1 0,0-1 0,-1 0 0,1 0 0,0 0 0,-1 0 0,-8 4-64,-7 1 91,0-2 0,-1 0 0,1-1-1,-1-1 1,-20-1 0,-7 1 123,-48-2-50,30-2-86,-91 13 29,30-1 7,65-7 15,1 3 0,0 2 0,-75 19 0,124-24-171,0 1 1,0 0-1,0 0 0,1 0 1,-12 8-1,34-6 38,18 0 149,1-2 0,47-2 0,-55-2-70,308-21 773,-147 5-878,-113 12-201,230-9 672,-254 12-194,-23 1-81,43 4 0,-40 0 87,-7-1-191,36 9 0,-55-10-21,11 3 437,-13-2-117,-10 1-80,-1-2-171,0 0 0,1-1 0,-1-1 0,0 1 0,-10-3 0,-25-1-150,-146-4 265,-187 8-224,368-3-187,8 1 120,7 0 55,92-10 9,87-15 283,-159 20-83,43-16 1,-1-1-118,-4 4-389,32-9 532,-94 29-144,2-1 46,0 1 1,-1-1 0,1 0 0,0-1-1,-1 1 1,1-1 0,-1 1-1,1-1 1,-1 0 0,5-4 0,-16 7 124,-46 20-439,-179 60 570,188-70-191,2-1-319,1 2 0,-47 20 0,88-31 180,0-1 0,0 1 0,0-1 0,0 1 0,0-1 0,0 1 1,0 0-1,0-1 0,0 1 0,0 0 0,0 0 0,0 0 0,1-1 0,-1 1 0,0 0 0,1 0 1,-2 2-1,2-2-1,0 0 1,0-1 0,0 1 0,0 0 0,0 0 0,0-1-1,0 1 1,0 0 0,1-1 0,-1 1 0,0 0 0,0 0-1,1-1 1,-1 1 0,0-1 0,1 1 0,-1 0 0,0-1-1,1 1 1,-1-1 0,1 1 0,2 2-17,0 0 0,1-1 0,-1 0 0,0 1 0,1-1 0,-1-1 0,1 1 0,0 0 1,3 0-1,34 9 123,0-3 1,0-1 0,0-2 0,56-1 0,115-19 31,-106 4-74,-74 9 53,-14 2 16,0-2 0,0 0 0,-1-1 0,25-7 0,-67 10-227,-31 6-71,0 3 1,-95 26-1,120-25 162,1 1 1,0 2 0,1 0 0,1 2 0,0 1-1,-35 27 1,61-41 13,0-1 0,1 1 1,-1 0-1,0 0 0,0 0 0,1 0 0,-1 0 0,1 0 0,0 1 0,0-1 0,-2 4 0,3-5 13,0-1-1,0 1 0,0 0 0,0-1 0,-1 1 0,1 0 0,0 0 0,1 0 0,-1-1 0,0 1 0,0 0 0,0-1 0,0 1 0,1 0 0,-1 0 1,0-1-1,0 1 0,1 0 0,-1-1 0,1 1 0,-1 0 0,1-1 0,-1 1 0,1-1 0,-1 1 0,1-1 0,-1 1 0,1-1 0,-1 1 0,1-1 1,0 0-1,-1 1 0,1-1 0,0 0 0,0 0 0,-1 1 0,1-1 0,0 0 0,0 0 0,-1 0 0,2 0 0,4 1 23,0-1-1,-1 1 1,1-1-1,-1-1 1,1 1-1,0-1 1,-1 0-1,9-2 1,46-20-91,-42 16 26,249-92-145,-37 15 957,-151 47-567,-79 37-208,1 0 1,-1 0-1,1 0 0,-1 0 1,1-1-1,-1 1 1,1 0-1,-1 0 0,1-1 1,-1 1-1,1 0 1,-1-1-1,1 1 0,-1-1 1,0 1-1,1 0 0,-1-1 1,0 1-1,1-1 1,-1 1-1,0-1 0,0 1 1,1-1-1,-1 1 1,0-1-1,0 1 0,0-1 1,0 1-1,0-1 0,0 0 1,0 1-1,0-1 1,0 1-1,0-1 0,-1 0-21,1 0 0,-1 0 0,0 1 0,0-1 0,0 1 0,0-1 0,0 1 0,0-1 0,0 1-1,0-1 1,0 1 0,0 0 0,0 0 0,-1-1 0,1 1 0,0 0 0,0 0 0,0 0 0,-2 1 0,-78 1-307,-114 17 0,119-7 286,2 4 0,-77 27-1,142-40-148,0 0-1,1 0 0,-1 1 1,1 1-1,0-1 0,0 1 1,-11 10-1,40-7-5,-10-5-416,0-1-1,0 0 1,0 0-1,0-1 1,18-1-1,54-8-3923,-67 6 4171,38-5-1676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1:06.3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254 85 1248,'-2'0'-5,"1"0"0,0 1 0,0-1 0,0 0 0,-1 0 0,1 1 0,0-1 0,0 0-1,0 0 1,-1 0 0,1 0 0,0-1 0,0 1 0,-1 0 0,1 0 0,0-1 0,0 1 0,0-1 0,0 1 0,0-1 0,0 1 0,0-1 0,0 0 0,0 0 0,0 1 0,0-1 0,0 0-1,0 0 1,0 0 0,1 0 0,-1 0 0,0 0 0,1 0 0,-1 0 0,1 0 0,-1 0 0,0-3 0,0 3 44,1 0 1,-1 0-1,0-1 0,0 1 0,0 0 1,0 0-1,0 0 0,0 0 0,0 0 1,0 0-1,0 0 0,0 0 1,-1 1-1,1-1 0,0 0 0,0 1 1,-1-1-1,-1 0 0,0 1 109,0-1 0,0 1 0,0 0 0,0 0 0,0 0 0,0 0 0,0 1 0,1-1 0,-4 1 0,-2 2 189,1-1 0,0 1 1,-1 0-1,1 1 0,1 0 0,-10 6 0,6-1 59,-1 0-1,-14 19 1,17-19 62,0 0 0,0-1 0,-20 15 0,28-23-452,0 0 0,0 0 0,0 0 0,0 0 0,0 0 0,0 0 0,0 0 0,0 0 0,0 0 0,0 0 0,0 1 0,0-1 0,0 0 0,0 0-1,0 0 1,-1 0 0,1 0 0,0 0 0,0 0 0,0 0 0,0 0 0,0 0 0,0 0 0,0 0 0,0 0 0,0 0 0,0 0 0,-1 0 0,1 0 0,0 0 0,0 0 0,0 0 0,0 0 0,0 0 0,0 0 0,0 0 0,0 0 0,-1 0 0,1 0-1,0 0 1,0 0 0,0 0 0,0 0 0,0 0 0,0 0 0,0 0 0,0 0 0,0 0 0,0-1 0,0 1 0,0 0 0,-1 0 0,1 0 0,0 0 0,0 0 0,0 0 0,0 0 0,0 0 0,0 0 0,0 0 0,0-1 0,0 1 0,0 0 0,0 0 0,0 0-1,0 0 1,0 0 0,0 0 0,4-7-76,10 0-7,0 0-1,1 1 0,0 1 1,30-8-1,-30 10 233,0-1 1,0-1-1,-1 0 1,1-1-1,14-9 0,-28 14-167,3-1 96,-1 0 0,0 0 0,0 0 0,0 0 0,0-1 0,3-4 0,-5 7-57,-1-1 1,0 0-1,1 1 1,-1-1-1,0 1 1,0-1-1,1 1 0,-1-1 1,0 0-1,0 1 1,0-1-1,0 1 1,0-1-1,0 0 1,0 1-1,0-1 1,0 1-1,0-2 1,-1 1-2,1 0 0,-1 0 1,1 0-1,-1 0 1,0 0-1,1 0 0,-1 0 1,0 0-1,0 1 0,0-1 1,1 0-1,-1 0 1,-2 0-1,-5-4 88,0 0 0,-1 1-1,0 0 1,0 1 0,0 0 0,-15-3-1,1 1-52,-36-1-1,3 5-2364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8:25:22.8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268 486 1312,'0'-3'2368,"-9"2"-1884,0 0 0,1 0-1,-1-1 1,1 0 0,-1-1 0,1 1 0,0-2 0,0 1 0,0-1 0,-7-5-1,-43-29 1363,57 37-1843,-1 0 1,0 0 0,0 1-1,0-1 1,0 0 0,0 1 0,0 0-1,0-1 1,0 1 0,0 0-1,1 0 1,-1 0 0,0 0-1,0 1 1,0-1 0,0 0 0,0 1-1,0-1 1,0 1 0,-2 1-1,0-1 12,1 1 0,0 0 0,0 0-1,0 0 1,0 0 0,1 0 0,-1 1-1,0-1 1,1 1 0,-4 4 0,2 0 14,-1 0 0,1 0 1,0 1-1,1 0 0,0-1 1,0 1-1,1 0 0,0 0 1,-2 12-1,9 2 238,-4-22-235,-1 1 0,1-1 0,-1 1 0,1-1 0,0 0 0,-1 1 0,1-1 0,0 0 0,0 1 0,-1-1 0,1 0 0,0 0 0,-1 0 0,1 0 0,0 0 0,0 1 0,-1-1 0,1-1 0,0 1 0,0 0 0,-1 0 0,3 0 0,1-2 26,1 1 0,-1-1 1,0 0-1,0 0 0,0-1 0,0 1 1,0-1-1,0 0 0,-1 0 1,1 0-1,-1-1 0,0 1 1,0-1-1,3-4 0,-1 2-59,0-1-1,-1-1 1,0 1-1,0 0 1,-1-1 0,1 0-1,-2 0 1,1 0-1,-1 0 1,1-12-1,-3 16 55,0 0 0,0 0-1,-1 0 1,0 1-1,1-1 1,-1 0 0,-1 1-1,1-1 1,0 1-1,-1-1 1,0 1 0,0 0-1,0-1 1,-4-4 0,5 8-24,0-1 1,1 0 0,-1 0 0,1 0-1,-1 0 1,1 0 0,-1 0 0,1 0-1,-1 0 1,1 0 0,-1-1 0,1 1-29,0 0 1,0 0 0,0 0 0,-1 0 0,1 0-1,0 0 1,-1 0 0,1 1 0,-1-1 0,1 0-1,-1 0 1,1 1 0,-1-1 0,-1-1 0,-11-11-493,11 11 406,9 3 53,45 28-80,-32-22 123,0-1 0,1 0 0,-1-2 1,26 3-1,86-1 105,-86-4-75,86 2 284,-92-2-283,-28-3-51,0 1 1,-1 1-1,1 0 1,0 1-1,-1 0 1,0 1-1,19 6 1,-24-6 366,-4-2-139,-9-1-44,-88-8 177,47 5-454,-67-1 140,83 6-195,-72 6-75,90-6 185,0 0-1,0 2 1,0-1 0,1 2 0,-18 8 0,28-12 40,0 1 0,0 0 0,0 0 1,0 0-1,0 1 0,0-1 0,0 1 1,1 0-1,-1-1 0,1 1 0,0 0 1,0 1-1,0-1 0,0 0 0,0 0 1,1 1-1,-1-1 0,0 7 1,1-8-17,1 1 1,0-1-1,0 1 1,0-1-1,0 1 1,0-1-1,1 1 1,-1-1 0,1 1-1,-1-1 1,1 1-1,0-1 1,0 1-1,0-1 1,0 0 0,1 0-1,-1 0 1,1 0-1,-1 0 1,1 0-1,0 0 1,0 0 0,-1 0-1,1-1 1,1 1-1,-1-1 1,0 1-1,3 0 1,4 3 24,0-1-1,0-1 1,1 0-1,-1 0 1,1-1 0,-1 0-1,11 0 1,72 1 252,-75-3-41,24 0-42,0-3 1,0-1-1,0-2 1,0-2-1,-1-1 0,67-26 1,-73 25-176,12-5-44,-42 13 80,-1 1 0,1-1 0,-1 0 0,1 0-1,-1 0 1,0 0 0,0-1 0,0 1 0,3-4 0,-6 5-26,0 1 0,1 0 0,-1 0 0,0 0 0,0 0 0,0 0 1,0-1-1,1 1 0,-1 0 0,0 0 0,0 0 0,0-1 0,0 1 1,0 0-1,0 0 0,0 0 0,0-1 0,0 1 0,1 0 0,-1 0 1,0-1-1,0 1 0,0 0 0,0 0 0,0-1 0,0 1 0,-1 0 1,1 0-1,0 0 0,0-1 0,0 1 0,0 0 0,0 0 0,0-1 1,0 1-1,0 0 0,0 0 0,-1 0 0,1-1 0,0 1 0,0 0 0,0 0 1,0 0-1,-1 0 0,1-1 0,-15-1 159,-18 6-244,-81 26-243,15-3 366,97-26-56,-1-1-15,1 1 0,-1-1 0,0 1 0,1 0 0,-1 0 0,1 0 0,0 0 0,-1 0 0,-3 3 0,16 0-16,4-1 17,0-1-1,0 0 1,0-1 0,0-1 0,1 0-1,18-3 1,87-21 77,-7 1 167,167-12 342,-255 30-547,-17 3-42,1 1 0,13-2 0,-21 3 109,-6-4 10,3 4-86,-1-1 0,1 0 1,-1 1-1,1 0 0,-1 0 0,-3 0 0,-16-2 149,-53-14-3,47 11-134,-28-9-1,28 6-245,-42-5 1,54 11 35,12 2 37,12 2 103,249 31-346,-111-23 464,-97-9 0,118-4 240,-48-1-165,-13 5-53,126-3 185,110-1-260,-257 12 203,-32-3-236,-33-3 83,24 6 0,-6-1 206,-31-5-212,-12-1-249,-12 0-131,-118-6 429,47 0 133,-83-5-170,-77-1-480,-99 26 604,-55 7-580,377-25 597,25 2-202,-1 0 0,0-1 0,0 1 0,1 0 0,-1 0-1,0 0 1,1 0 0,-1-1 0,0 1 0,1 0 0,-1-1 0,0 1-1,1 0 1,-1-1 0,0 1 0,1-1 0,-1 1 0,1-1 0,-1 1 0,1-1-1,0 1 1,-1-1 0,1 0 0,-1 1 0,1-1 0,0 0 0,-1 1-1,1-1 1,0-1 0,0 2-9,1-1-1,0 0 1,0 0-1,-1 0 1,1 0-1,0 1 1,0-1-1,0 0 1,0 1-1,0-1 1,0 1-1,0-1 1,0 1-1,0-1 1,0 1-1,1-1 1,-2 1 4,61-20-224,76-15 1,66-3 162,-122 24 319,-37 6-270,174-22-100,-207 29 55,-1 1 1,1 0-1,0 1 1,0 0-1,0 0 1,-1 1-1,1 1 1,-1 0-1,16 6 1,65 26 2,-74-29 183,0 0 0,1 0 0,0-2 1,31 4-1,13 3 19,35 4-740,-45-8 344,9 2 549,96 2-1,-47-12-226,300 14-321,-352-9 330,-31-3 31,28 5 1,-30-2-110,-1-1 1,1-2-1,-1 0 0,44-6 1,-28 4-30,-29 1 93,1 0 0,15-3 0,149-27-220,-155 24 293,-18 4-142,0 1 0,1 0 0,-1 0 0,1 1 0,6-2 0,-8 3-11,0-1 0,0 0 0,0-1 0,0 1 0,0 0 0,0 0 0,-1-1 0,5-1 0,-6 2 10,1 0 0,-1 0 0,0 0 0,0 0 0,1 0-1,-1 0 1,0 0 0,0 0 0,1 0 0,-1 0 0,0-1 0,0 1 0,1 0 0,-1 0 0,0 0 0,0 0 0,0 0 0,1-1 0,-1 1 0,0 0 0,0 0-1,0-1 1,0 1 0,1 0 0,-1 0 0,0 0 0,0-1 0,0 1 0,0 0 0,0-1 0,0 1 0,0 0 0,0 0 0,0-1 0,0 1 0,0 0 0,0 0-1,0-1 1,0 1 0,0 0 0,0 0 0,0-1 0,0 1 0,0 0 0,0 0 0,0-1 0,-1 1 0,1 0 0,0 0 0,0-1 0,0 1 0,-1 0 0,-7-5-77,-5 2-43,0 1 1,-1 0-1,1 1 0,0 1 1,-1 0-1,-13 2 1,-4 0 12,-29-1 8,-78 5-10,63 0 177,17-3 67,-145 5 261,80-6-259,-56-6-418,132 2 274,11 0-7,1 3 0,-65 7 0,81-5-85,1 1 0,0 1 1,0 1-1,0 0 0,1 1 0,-1 1 1,-16 11-1,32-19 74,1 1 0,-1 0-1,1 0 1,-1 0 0,1 0 0,0 0 0,-1 0 0,1 1 0,0-1-1,0 0 1,-1 1 0,1-1 0,0 1 0,1-1 0,-1 1 0,0-1-1,0 1 1,1 0 0,-1-1 0,1 1 0,-1 0 0,1 0 0,0-1-1,0 1 1,-1 0 0,1 0 0,1 0 0,-1-1 0,0 1 0,0 0-1,1 0 1,-1-1 0,1 1 0,-1 0 0,1-1 0,0 1 0,-1 0-1,1-1 1,0 1 0,0-1 0,0 1 0,1-1 0,-1 0 0,0 0 0,0 1-1,1-1 1,-1 0 0,3 2 0,3 2-47,1-1-1,0 1 1,-1-1-1,1-1 1,1 1-1,-1-1 1,0-1 0,1 1-1,14 1 1,-1-2 22,0 0-1,38-2 1,87-13 684,61-1-542,-203 14-105,-1 0-1,0 1 1,0-1 0,0 1 0,0 0 0,5 1 0,-8-2 8,-1 1 0,0-1 0,1 0 0,-1 0 0,1 0 0,-1 0 1,0 1-1,0-1 0,1 0 0,-1 0 0,0 1 0,1-1 0,-1 0 0,0 1 0,0-1 0,1 0 0,-1 1 0,0-1 0,0 0 0,0 1 0,1-1 0,-1 0 0,0 1 1,0-1-1,0 0 0,0 1 0,0 0 0,0 0-10,-1 0 0,1 0 0,-1 0 0,1 0 0,-1 0 0,1-1 0,-1 1 0,0 0 0,1 0 0,-1 0 0,0-1 0,0 1 0,1 0 0,-1-1 0,-2 2 0,-10 6 48,0-1 0,0 0 0,-27 8 0,0 1 86,4 0-87,-297 121 331,131-77-811,186-54 288,23-4 140,28-5 98,27-4 89,0-2 0,68-21 1,380-85-185,-414 97 103,-61 11 29,1 1 1,48-1 0,-83 7-120,-1 0 0,1 0 0,-1 0 1,1 0-1,-1 0 0,1 0 0,-1 0 1,1 0-1,-1-1 0,1 1 1,-1 0-1,0 0 0,1-1 0,-1 1 1,1 0-1,-1-1 0,1 1 0,-1 0 1,0-1-1,1 1 0,-1-1 0,0 1 1,0 0-1,1-1 0,-1 1 1,0-1-1,0 1 0,0-1 0,1 1 1,-1-1-1,0 1 0,0-1 0,0 1 1,0-1-1,0 1 0,0-1 0,0 1 1,0-1-1,0 1 0,0-1 1,0 1-1,-1-2 0,-7-27 48,5 20 35,-3-12-71,-2 0 1,-15-30-1,4 7-433,8 20 415,0 1-1,-2 0 0,-16-23 1,26 43-21,0-1 0,-1 1 0,1-1 0,-1 1 1,0 0-1,1 1 0,-1-1 0,-1 1 0,1-1 1,0 1-1,-1 0 0,1 1 0,-1-1 0,1 1 1,-1 0-1,0 0 0,-5 0 0,-10 0 114,1 0 0,-39 5 0,39-2-87,-18 4-20,1 1-1,0 2 1,-60 23-1,44-14-95,-104 36 621,146-51-459,8-3-76,-1 1 0,1-1-1,0 1 1,0 0 0,-1 0 0,-3 3 0,-6 3-188,10-6 209,0 1 0,-1-1 0,1 0 0,0 1 0,0 0 0,0-1 0,0 1 0,1 0 0,-3 3 0,15 5-357,-5-4 372,1-2 28,0-1 1,1 0 0,-1 0 0,0-1 0,1 0-1,0-1 1,-1 1 0,1-1 0,9 0 0,-1 0-222,52 4 324,71-5 0,-60-1-95,221-14 613,51-11-827,-235 27 284,109-2 221,-134 1 124,-105 8-479,-12 6-48,0-1 0,-1-2 1,0 0-1,-36 8 1,39-12-7,-169 54 99,164-50-152,0 1 0,1 2 0,1 1 0,-36 25 0,62-40 115,1 0 0,0 1 0,-1-1 1,1 0-1,0 0 0,-1 0 0,1 1 0,0-1 0,-1 0 0,1 0 0,0 1 0,-1-1 0,1 0 0,0 0 0,0 1 0,-1-1 0,1 0 1,0 1-1,0-1 0,0 0 0,0 1 0,-1-1 0,1 1 0,0-1 0,0 1 0,12-1-124,20-5 131,1-1 0,-1-2 0,54-21 0,-37 8 111,75-44-1,30-31 605,-145 88-1137,-17 8-23,-19 9-20,-1 5 227,-193 101 418,58-12-377,163-102 220,-1-1 0,1 1 0,-1-1 0,1 0 0,-1 1 0,1-1 0,0 0-1,-1 1 1,1-1 0,-1 0 0,0 0 0,1 1 0,-1-1 0,1 0 0,-1 0 0,1 0 0,-1 0 0,1 0 0,-1 0 0,1 0 0,-1 0 0,0 0 0,1 0 0,-1 0 0,1 0 0,-2-1 0,2 0 6,0 1 0,0-1 0,1 0 0,-1 0 0,0 0-1,0 0 1,1 0 0,-1 0 0,1 0 0,-1 0 0,0 0 0,1 1 0,0-1-1,-1 0 1,1 0 0,-1 1 0,2-2 0,21-23 99,1 1 0,1 2 0,33-24-1,-44 35-108,25-19 35,57-47 250,72-69 205,-121 107-559,55-45-238,83-72 651,-177 148-326,-2 2-49,0 0 1,0 1 0,1-1-1,-1 1 1,1 1-1,1-1 1,-1 1 0,10-4-1,-16 8 2,0 0 0,0 0-1,-1-1 1,1 1 0,0 0-1,0 0 1,-1 0 0,1 0 0,0 0-1,0 0 1,-1 0 0,1 0-1,0 1 1,-1-1 0,1 0-1,0 0 1,0 1 0,-1-1-1,1 0 1,-1 1 0,1-1 0,0 0-1,-1 1 1,1-1 0,0 2-1,0-1-10,0 1 1,0-1-1,0 1 0,-1-1 0,1 1 0,-1-1 0,1 1 1,-1-1-1,0 1 0,1 0 0,-1 2 0,0 5-56,-1 1 0,1 0 0,-4 11 0,4-17 75,-6 24-11,-1-1 1,-1 0 0,-16 37-1,-44 76-1626,52-109 621,-1 4-422,4 7-2058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1:13.2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80 101 992,'0'1'21,"0"-1"0,0 1 0,1 0-1,-1-1 1,0 1 0,0 0 0,0-1 0,0 1 0,1 0 0,-1-1 0,0 1-1,0-1 1,1 1 0,-1-1 0,0 1 0,1 0 0,-1-1 0,1 1-1,-1-1 1,1 0 0,-1 1 0,2 0 0,-2-1-106,9 19 255,-6-8-138,0 0-1,0 1 1,-1-1-1,0 1 0,-1-1 1,-1 1-1,0 16 1,0-13-33,-1-7 34,0 0 1,-1 0-1,0 0 0,0-1 0,-4 9 1,1-2 230,4-11-229,-1 1 1,-1-1-1,1 0 1,0 1-1,-1-1 0,0 0 1,1 0-1,-1-1 1,0 1-1,-1-1 1,1 1-1,0-1 0,-5 2 1,7-4-19,0 1 1,0-1-1,0 0 1,0 0-1,-1 0 0,1 0 1,0 0-1,0 0 1,0 0-1,0 0 1,0 0-1,0-1 0,0 1 1,0 0-1,0-1 1,0 1-1,0-1 1,0 1-1,-1-1 0,0-1 13,0 1-1,-1-1 1,1 0-1,0 0 1,1 1-1,-4-5 1,4-1-86,-2-1-256,2 6 247,0 1-1,0-1 1,1 0 0,-1 1 0,1-1 0,-1 0 0,1 1 0,-1-1 0,1 0 0,0 0 0,0 1 0,0-4 0,2-23 585,2 7 449,-3 12-900,1 1 0,-1-1-1,2 1 1,-1 0 0,5-10 0,-6 17-67,-1 0-29,1 0 0,-1 0 0,1 0 0,-1-1 0,1 1 0,-1 0 1,0-1-1,1 1 0,-1 0 0,0-3 0,0 4 42,0-1 1,0 0-1,1 0 0,-1 1 0,0-1 0,1 0 0,-1 0 1,0 1-1,1-1 0,-1 1 0,1-1 0,-1 0 0,1 1 1,-1-1-1,1 1 0,0-1 0,-1 1 0,1-1 0,0 1 1,-1 0-1,1-1 0,0 1 0,1-1-156,2-2 333,-1 0-1,1-1 1,-1 1 0,0 0-1,5-8 1,2-1-312,7-10 498,-12 17-354,0 0 1,0-1-1,0 1 0,4-8 1,10-11-371,-9 8 324,-8 13 21,-1 1 0,0 0 0,0 0 0,1 0 0,-1 0 0,1 1 0,-1-1 0,1 0 0,3-2 0,2-1-203,-6 5 209,0-1-1,-1 0 1,1 1 0,0-1-1,0 1 1,0-1 0,0 1-1,0-1 1,0 1 0,0 0-1,0-1 1,0 1 0,2 0 0,-2 0 101,1 8-483,-1-7 377,-1-1 0,0 1 0,1 0 0,-1-1 0,0 1 0,0 0 0,0 0 0,1-1-1,-1 1 1,0 0 0,0-1 0,0 1 0,0 0 0,0 0 0,0-1 0,-1 1 0,1 0 0,0 0 0,-3 6-42,0 0 0,0 0 0,0 0 0,-1 0 0,0-1 0,-6 7 0,3-2-1262,6-9 978,-1 1 0,-1 5 0,-1 3-869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1:16.5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157 208 576,'-17'27'1488,"16"-26"-1451,1 1 0,-1 0 0,0-1 1,0 1-1,0 0 0,0-1 0,-1 1 0,1-1 1,0 0-1,-1 1 0,1-1 0,-1 0 0,1 0 1,-1 0-1,1 0 0,-1 0 0,-3 1 0,4-2 33,0 0 0,0 0-1,-1 0 1,1 0-1,0 0 1,-1-1 0,1 1-1,0 0 1,0-1 0,-1 1-1,1-1 1,0 1-1,0-1 1,0 1 0,0-1-1,0 0 1,0 0 0,0 1-1,0-1 1,0 0-1,0 0 1,0 0 0,0 0-1,1 0 1,-1 0 0,-1-3-1,-3-2 230,4 4-186,-1 0-1,1 0 1,0 0-1,0 0 1,-1 0-1,1 0 1,0 0-1,1 0 1,-2-4-1,2 5-192,6 4-203,-2-1 330,0-1 0,1 1 0,0-1 0,-1 0 0,1 0 0,0 0 0,-1-1 0,1 0 0,8 0 0,-9 0-19,-1 0-1,1 0 1,0 0 0,-1 0-1,1 1 1,0-1-1,-1 1 1,1 0 0,0 0-1,4 3 1,-6-3-1,1-1 0,0 1 0,0 0 1,0-1-1,0 0 0,0 1 0,-1-1 1,1 0-1,0-1 0,0 1 0,0 0 1,0-1-1,0 0 0,-1 1 0,1-1 0,0 0 1,2-2-1,-2 2-26,0-1-1,0 1 1,-1-1 0,1 1-1,0-1 1,-1 0 0,0 0-1,1 0 1,-1 0 0,0 0-1,0-1 1,0 1-1,-1 0 1,1-1 0,0 0-1,1-3 1,16-56 410,-15 46-255,-1-1 1,-1 0-1,0 0 1,-1 0-1,-1-17 1,0 33-179,0 1 22,0 0 0,0-1 0,0 1 0,0 0 0,0 0 0,0-1 0,0 1 0,0 0 0,0-1 0,-1 1 0,1 0 0,0 0 0,0-1 0,0 1 0,0 0 0,0-1 0,-1 1 0,1 0 0,0 0 0,0 0 0,0-1 0,-1 1 0,1 0 0,0 0 0,0 0 0,-1 0 0,1-1 0,0 1 0,0 0 0,-1 0 0,1 0 0,-13 1 18,-9 9 7,-95 74-292,106-76 270,0-1-1,-17 8 1,2-2 218,9-4-319,15-9 99,-1 1-1,1 0 1,-1 0 0,1 1-1,0-1 1,0 0 0,-1 1-1,1 0 1,0-1 0,0 1-1,0 0 1,1 0 0,-1 0-1,0 0 1,1 0-1,-1 1 1,1-1 0,0 0-1,-2 4 1,2-3-25,0 1 0,0 0 0,0-1 0,1 1 0,-1-1-1,1 1 1,0 0 0,0-1 0,0 1 0,0 0 0,0-1 0,3 7 0,-2-7 18,0-1 1,0 1 0,0-1-1,1 0 1,-1 1-1,1-1 1,0 0 0,-1 0-1,1 0 1,0-1-1,0 1 1,0 0 0,0-1-1,1 1 1,-1-1-1,0 0 1,1 1 0,3 0-1,-1 0 35,0-1 0,0 0 1,0 0-1,0 0 0,0-1 0,0 1 0,0-1 1,10-1-1,42-10 218,-28 5-213,-4 0-86,-1-1 0,0-1 0,33-16 0,7 1 95,-52 21-10,-12 2-28,0 0-1,1 0 0,-1 0 0,0 0 0,0 0 0,0 0 0,1 0 0,-1 0 0,0 0 0,0 0 0,0 0 0,0 0 0,0 0 0,1 1 1,-1-1-1,0 0 0,0 0 0,0 0 0,0 0 0,0 0 0,0 0 0,1 1 0,-1-1 0,0 0 0,0 0 0,0 0 0,0 0 0,0 1 1,0-1-1,0 0 0,0 0 0,0 0 0,0 1 0,0 1 22,-1 1 1,1-1-1,-1 1 1,0-1-1,0 0 1,0 1-1,-1 2 1,-8 12-58,0 0 1,-2 0-1,0-1 1,0 0-1,-1-1 1,-22 19-1,22-24-120,-1 0 0,0-1 0,-20 10 0,2-1-434,-19 10-2129,24-13 335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1:17.5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 0 1728,'-14'12'3632,"13"-12"-3510,7 2-167,0-1 0,0 0 0,0 0 0,1-1 0,-1 0 0,0 0 0,1 0 0,6-2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1:34.5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169 408 832,'8'-22'1792,"-8"20"-1723,0 2-5,-1-1-140,0 0 83,1 0 0,-1 1 1,1-1-1,0 0 0,-1 1 0,1-1 0,-1 0 0,1 1 1,0-1-1,0 0 0,-1 0 0,1 1 0,0-1 1,0 0-1,0 0 0,0-1 0,-2-18 1025,-16 32-878,-12 14 76,30-26-231,-9 7 309,9-7-305,0 0 0,-1 0 0,1 0 0,0 1 0,0-1 0,0 0 0,0 0 0,0 0 0,-1 0 0,1 0 0,0 0 0,0 0 0,0 0 0,0 1 0,-1-1 0,1 0 0,0 0 0,0 0 0,0 0 0,0 0 0,-1 0 0,1 0 0,0 0 0,0 0 0,0 0 0,-1 0 0,1 0-1,0 0 1,0 0 0,0-1 0,-1 1 0,1 0 0,0 0 0,0 0 0,0 0 0,0 0 0,0 0 0,-1 0 0,1 0 0,0-1 0,0 1 0,0 0 0,0 0 0,0 0 0,0 0 0,-1 0 0,1-1 0,0 1 0,0 0 0,0 0 0,0 0 0,0 0 0,0-1 0,0 1 0,0 0 0,0 0 0,0-1 0,-5-26 807,5 24-573,1-14-244,-1 17-1,0-1 0,0 1 0,0 0 0,0-1 0,0 1 0,0-1 0,0 1 0,0 0 0,0-1 0,1 1 0,-1-1 0,0 1 0,0 0 0,1-1 0,-1 1 0,0 0 0,0-1 0,1 1 0,-1 0 0,0-1 0,1 1 0,-1 0 0,1 0 0,-1-1 0,0 1 0,1 0 0,-1 0 0,1 0 0,-1 0 0,0 0 0,2-1 0,-2 3 3,-1-1 1,1 0-1,0 0 1,0 0 0,-1 0-1,1 1 1,0-1 0,-1 0-1,1 0 1,-2 2 0,-23 35 259,21-30-196,3-7-50,1 0 1,-1 0-1,0 0 1,1 0 0,-1 1-1,0-1 1,1 0 0,-1-1-1,0 1 1,0 0 0,0 0-1,0 0 1,0 0 0,-2 1 346,11-11-271,7-13-17,-9 14-99,0-1-1,-1 1 0,6-13 0,-7 13 80,0 1 0,1 0 0,0 0 0,0 0 0,11-11 0,10-17 219,-26 34-343,0 0 79,0 1 1,0-1-1,0 0 1,0 0-1,0 0 1,0 0-1,0 1 1,-1-1 0,1 0-1,0 0 1,-1 0-1,1 1 1,0-1-1,-2-1 1,2 2-8,-2-11-304,2 11 301,0 0 0,0 0 0,0 0 0,0 0-1,0-1 1,0 1 0,0 0 0,0 0 0,0 0 0,1 0 0,-1 0 0,0 0 0,0-1 0,0 1-1,0 0 1,0 0 0,0 0 0,0 0 0,0 0 0,1 0 0,-1 0 0,0 0 0,0 0 0,0 0 0,0 0-1,0 0 1,0 0 0,1 0 0,-1 0 0,0-1 0,0 1 0,0 0 0,0 0 0,0 1 0,1-1 0,-1 0-1,0 0 1,0 0 0,0 0 0,0 0 0,0 0 0,1 0 0,-1 0 0,0 0 0,0 0 0,0 0 0,0 0-1,0 0 1,0 0 0,0 0 0,1 1 0,-1-1 0,0 0 0,0 0 0,0 0 0,0 0 0,0 0-1,16 9 41,-14-8-17,-1-1-1,1 1 1,-1 0-1,1-1 1,-1 1-1,0 0 1,0 0-1,1 0 1,-1 0 0,0 0-1,0 0 1,2 3 314,4-3-579,-1 0 360,-5-2-85,-1 1 0,0-1 0,1 1 0,-1 0 0,0-1 0,0 1 0,1-1 0,-1 1 0,0-1 0,0 1 0,0-1 1,0 1-1,0-1 0,0 0 0,0 1 0,0-1 0,0 1 0,0-2 0,0 0 26,0 0 0,0-1 0,-1 1 1,1-1-1,-1 1 0,0 0 0,1-1 0,-1 1 0,-2-3 0,-2-7-194,4 8 155,0-1 0,1 0 0,-1 0 1,1 0-1,0 0 0,1-7 0,0-3 135,12 16-501,-12-1 398,-1 0 0,1 1 0,0-1 1,0 0-1,0 0 0,-1 0 0,1 0 0,0 0 1,0 0-1,0 0 0,-1 0 0,1-1 0,0 1 1,1 0-1,-2-1-47,1 0 1,-1 1 0,1-1 0,-1 0-1,1 0 1,-1 1 0,0-1-1,1 0 1,-1 0 0,0 1-1,0-1 1,1 0 0,-1 0-1,0 0 1,0 0 0,0 1-1,0-1 1,0 0 0,0-1-1,4-81 472,1 84-797,-3-1 315,1 1 1,-1-1-1,0 1 0,0 0 1,1 0-1,-1 0 1,0 0-1,0 1 1,0-1-1,0 0 1,0 1-1,-1 0 1,3 2-1,0 0 18,0 1 0,0 0 0,0 0 0,5 10 0,4 11 591,-13-28-788,0 1 207,1 0 1,-1 0-1,0 0 0,0 0 1,0 0-1,0 0 0,0-1 1,0 1-1,-1 0 0,1 0 1,0 0-1,0 0 0,-1 0 1,1 0-1,-1-1 0,-12-21 117,6 10-154,6 10-2,-1-1-32,0 1 0,1-1 1,0 0-1,0 0 0,-1-8 1,2 11 53,0 0 1,0 0-1,0 0 1,0 0-1,0-1 0,0 1 1,0 0-1,1 0 1,-1 0-1,0 0 1,1 0-1,-1 0 1,1 0-1,-1 0 1,1 0-1,0 0 0,-1 1 1,1-1-1,0 0 1,0 0-1,-1 0 1,1 1-1,0-1 1,0 0-1,0 1 0,0-1 1,0 1-1,0-1 1,0 1-1,2-1 1,-2 1-7,0-1 0,0 1-1,0 0 1,0 0 0,0 0 0,0 0 0,0 0 0,0 0 0,0 0 0,0 0-1,0 0 1,0 0 0,0 0 0,1 1 0,-1-1 0,0 0 0,-1 1 0,1-1-1,0 1 1,0-1 0,0 1 0,0-1 0,0 1 0,0 0 0,-1 0 0,1-1 0,0 1-1,0 0 1,-1 0 0,1 0 0,-1 0 0,1-1 0,-1 1 0,1 0 0,-1 0-1,1 0 1,-1 0 0,0 0 0,0 0 0,1 3 0,0 0 29,0 1 1,-1 0-1,1 0 1,-1 0-1,0 0 1,0 0-1,-2 7 1,1-8-20,0 0-1,-1 0 1,0 0 0,1-1 0,-1 1 0,-1-1-1,1 1 1,0-1 0,-1 0 0,0 0 0,1 0 0,-1 0-1,-1 0 1,1 0 0,-5 2 0,7-4 10,0 0-8,1-1-1,-1 1 0,1-1 0,-1 1 0,1-1 0,0 1 1,-1 0-1,1-1 0,0 1 0,0-1 0,-1 1 0,1 0 1,0-1-1,0 1 0,0 0 0,0-1 0,0 1 0,0 0 0,0-1 1,0 1-1,0 0 0,0-1 0,0 1 0,0 0 0,1-1 1,-1 1-1,0-1 0,1 2 0,-1-1-1,1 1 0,0-1 0,0 1 0,0-1 1,0 0-1,0 1 0,0-1 0,0 0 0,0 0 0,2 2 0,10 5-49,-9-5-18,0 0 1,0 0-1,1 0 1,-1-1-1,1 0 0,0 0 1,0 0-1,6 1 0,-8-2 91,10 1 346,-11-2-330,10-11 26,-11 1-50,-2 10-22,1 0 0,0 0 1,0 0-1,0-1 0,0 1 1,0 0-1,0-1 0,0 1 0,0 0 1,0 0-1,0-1 0,-1 1 1,1 0-1,1-1 0,-1 1 0,0 0 1,0 0-1,0-1 0,0 1 0,0 0 1,0 0-1,0-1 0,0 1 1,0 0-1,0 0 0,1-1 0,-1 1 1,0 0-1,0 0 0,0-1 1,1 1-1,-1 0 0,0 0 0,0 0 1,0 0-1,1-1 0,-1 1 1,0 0-1,0 0 0,1 0 0,-1 0 1,0 0-1,0 0 0,1 0 0,-1 0 1,28-1 137,-15 0-216,0 1 1,0 0 0,0 1-1,14 2 1,-26-2 98,1 0 0,0 0 1,0 0-1,-1 0 0,1 1 0,0-1 0,-1 0 0,0 1 0,1-1 1,-1 1-1,0 0 0,1-1 0,0 4 0,6 5 69,-7-8-93,0 0-1,0-1 1,-1 1-1,1 0 0,0-1 1,-1 1-1,1 0 1,-1 0-1,1 0 1,-1 0-1,0 0 0,0-1 1,0 1-1,0 0 1,0 0-1,0 0 0,-1 3 1,0 0-3,0-1 0,-1 1 0,1-1 0,-1 0 0,0 0 0,-4 7 0,0 0 12,4-7 17,0 0 0,0-1 0,-1 0 0,1 1 0,-6 5 0,6-8-28,0 1 17,-1 0 0,0 1 0,1 0 1,-1 0-1,1 0 0,0 0 0,0 0 0,-2 4 0,3-6-57,1-1 49,1 0-1,-1 0 0,0 0 0,1 0 1,-1 0-1,0 0 0,1 0 0,-1-1 0,0 1 1,1 0-1,-1 0 0,0 0 0,1-1 0,-1 1 1,0 0-1,0 0 0,1-1 0,-1 1 1,0 0-1,0 0 0,1-1 0,-1 1 0,0 0 1,0-1-1,0 1 0,0 0 0,0-1 1,1 1-1,-1 0 0,0-1 0,0 0 2,0 0 0,1 0-1,-1 0 1,1 0 0,-1 0-1,1 0 1,-1 1 0,1-1 0,0 0-1,-1 0 1,1 0 0,0 1-1,-1-1 1,1 1 0,0-1 0,0 0-1,0 1 1,0-1 0,0 1-1,1-1 1,-2 1-12,1 0 1,-1 1-1,1-1 0,0 0 0,-1 0 0,1 0 1,-1 1-1,1-1 0,-1 0 0,1 1 1,-1-1-1,1 1 0,-1-1 0,1 0 1,-1 1-1,1-1 0,-1 1 0,0-1 0,1 1 1,-1-1-1,0 1 0,0 0 0,1-1 1,-1 1-1,0-1 0,0 1 0,1 0 1,-1 1 6,1 0 1,0 0-1,-1 0 1,1 0-1,-1 0 0,0 0 1,1 0-1,-1 0 1,0 3-1,-13 41 142,11-40-143,0 0-1,-1-1 1,0 1-1,1 0 1,-2-1-1,1 1 1,-1-1-1,1 0 1,-7 6-1,-10 15 135,-5 11-197,3 1-1,-26 59 1,44-89-5,-1 8 565,7-16-652,1-1 193,-1 1-1,1-1 0,-1 0 1,0 0-1,0 0 0,1 0 1,3-2-1,-4 1-54,0 1 0,0 0 0,1 0 0,-1 0 0,0 0 0,1 0 0,-1 0 1,1 1-1,2-1 0,-3 1-113,-2 0 130,1 0 0,0 0 0,0 1 0,-1-1 0,1 0 0,0 0 0,0 1 0,-1-1 0,1 1 0,0-1 0,-1 0 0,1 1 0,0-1 0,-1 1 0,2 1 0,-2-1 26,0 1 0,0-1-1,0 1 1,-1-1 0,1 1-1,0-1 1,-1 1 0,1 0-1,-1-1 1,1 0 0,-1 1-1,1-1 1,-1 1 0,-1 1-1,-14 19 145,3-6-346,-17 16 0,25-27 213,-1 0 0,0 0 0,-1-1 1,1 0-1,-1 0 0,-11 5 0,12-6-42,1-1-1,0 1 1,-7 5 0,8-5 43,0 0 0,0-1 1,0 1-1,0-1 0,-6 2 1,8-3-38,0-1 0,1 0 0,-1 0 0,0 1 0,0-1 0,0 0 0,1 0 0,-1-1 0,0 1 0,0 0 0,1-1 0,-1 1 0,0-1 0,0 1 0,1-1 0,-1 0 0,1 0 0,-3-1 0,3 2-6,1 0 0,0-1-1,-1 1 1,1 0 0,0-1 0,-1 1-1,1 0 1,0-1 0,-1 1 0,1 0-1,0-1 1,0 1 0,-1-1 0,1 1-1,0-1 1,0 1 0,0-1 0,-1 1-1,1-1 1,0 1 0,0-1 0,0 1-1,0 0 1,0-1 0,0 1 0,0-1-1,0 1 1,0-1 0,1 1 0,-1-2-1,9-15 1,-8 16 64,0-1 1,0 0-1,0 0 1,0 1-1,-1-1 0,1 0 1,0 0-1,0-3 1,-1 1-64,-1 1 1,0 0 0,0 0 0,0 0-1,0 0 1,-1 0 0,1 0 0,-1 0-1,0 0 1,1 0 0,-5-4 0,-27-27 3,32 32 12,0 1 1,-1 0-1,1-1 0,-1 1 1,1 0-1,-1 0 0,1 0 1,-1 0-1,0 0 0,0 1 1,1-1-1,-1 0 0,0 1 1,0 0-1,0-1 0,-2 1 0,3 0-11,-1 0-1,0 1 0,1-1 0,-1 1 0,1 0 1,-1-1-1,1 1 0,-1 0 0,1 0 1,-1 0-1,1 0 0,0 0 0,-1 0 0,1 0 1,0 0-1,0 1 0,0-1 0,-1 2 0,-12 18 12,1 0 0,1 1 0,1 0 0,0 1 0,2 1 0,1-1 0,1 1 0,1 0 0,-5 39 0,11-58 4,0 1 0,0-1 0,0 0 0,0 0 0,2 6 0,0 9 146,-2-18-57,4-3-100,-1 1 1,1-1-1,-1 1 0,0-1 0,1 0 1,-1 0-1,0-1 0,1 1 1,-1-1-1,0 1 0,0-1 0,3-3 1,4-1-328,15-9-1914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8:21.7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5 64,'-10'-5'32,"10"10"-32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1:39.2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125 9 992,'0'0'37,"0"-1"0,0 1 0,0-1 0,0 1 0,0 0 0,-1-1 1,1 1-1,-2-3 371,1 2-371,1 1 0,0 0 0,-1 0 0,1 0 0,0 0 0,-1-1 0,1 1 0,0 0 0,-1 0 0,1 0 1,0 0-1,-1 0 0,1 0 0,-1 0 0,1 0 0,0 0 0,-1 0 0,1 0 0,0 0 0,-1 0 0,1 0 0,-1 0 1,1 0-1,0 1 0,-1-1 0,-16 7 1115,7 4-842,9-9-215,0-1-1,0 0 1,0 0 0,0 0-1,0 0 1,0 0 0,0 0-1,-1 0 1,1 0-1,0 0 1,0 0 0,-1-1-1,1 1 1,-1-1 0,-1 2-1,0-2-54,0 1 1,0 0-1,0 0 0,0 0 1,0 1-1,0-1 0,0 1 1,0 0-1,1 0 0,-1 0 1,1 0-1,-1 0 0,1 0 1,0 0-1,0 1 0,0 0 1,0-1-1,0 1 0,1 0 1,-1 0-1,1 0 0,0 0 0,0 0 1,-2 5-1,1 1-65,2-8 54,-1 0 0,1 0-1,-1 0 1,1 1 0,0-1 0,-1 0 0,1 0 0,0 0 0,0 1 0,0-1 0,0 0 0,0 0 0,0 1-1,0-1 1,1 0 0,-1 0 0,0 1 0,1-1 0,-1 0 0,1 0 0,-1 0 0,1 0 0,0 0-1,-1 0 1,1 0 0,0 0 0,1 2 0,11 11 25,-11-12-30,-1 0 0,0-1 0,1 1 0,-1 0 0,1-1 0,0 1 0,-1-1 0,1 1 0,0-1 0,0 0 0,0 0 0,0 0 0,0 0 0,0 0 0,0 0 0,1 0-1,-1-1 1,0 1 0,4 0 0,-3-1 28,-1 0 0,1 0-1,-1-1 1,1 1-1,-1 0 1,0-1-1,1 1 1,-1-1-1,1 0 1,-1 0 0,0 0-1,0 0 1,1 0-1,3-3 1,-6 3-4,0 0 0,1 0 0,-1 0 0,0 1 0,0-1 0,0 0 0,1 0 1,-1 0-1,0 0 0,0 1 0,0-1 0,0 0 0,0 0 0,-1 0 0,1 0 0,0 0 0,0 1 1,-1-1-1,1 0 0,-1-1 0,-6-14 483,6 15-540,1 0 0,-1 0 0,0 0-1,1 1 1,-1-1 0,0 0 0,0 0 0,1 1 0,-1-1-1,0 0 1,0 1 0,0-1 0,0 1 0,0-1 0,0 1-1,0-1 1,0 1 0,0 0 0,0-1 0,0 1 0,0 0-1,-1 0 1,1 0-9,0 0 0,1 0 0,-1 0 0,0 1 0,1-1 0,-1 0 0,0 1 0,1-1 0,-1 0 0,1 1 0,-1-1 0,1 0 0,-1 1 0,1-1 0,-1 1 0,1-1 0,-1 1 0,1 0 0,-1-1 0,1 1 0,0-1 0,-1 1 0,1 0 0,0-1 0,0 1 0,0-1 0,-1 1 0,1 0 0,0 0 0,0-1 0,0 1 0,0 0 0,0-1 0,0 1 0,0 1 0,1-1 20,-1 1 1,0 0-1,0 0 0,1-1 0,-1 1 0,1 0 0,-1-1 0,1 1 0,0-1 1,0 1-1,0-1 0,0 1 0,0-1 0,0 0 0,0 1 0,0-1 0,0 0 0,1 0 1,-1 0-1,0 0 0,2 1 0,0 0-8,0-1 0,-1 1-1,1-1 1,0 0 0,0 0 0,-1 0 0,1 0 0,0 0-1,0-1 1,5 1 0,7 0-114,-13 0 229,0-1 1,-1 0-1,1 0 0,0 1 1,0-1-1,0 0 0,0 0 1,-1-1-1,1 1 0,0 0 1,0-1-1,0 1 0,-1-1 1,1 1-1,0-1 0,1-1 1,-3 2-71,1-1 1,-1 1 0,0 0 0,0-1 0,0 1-1,1-1 1,-1 1 0,0 0 0,0-1 0,0 1-1,0-1 1,0 1 0,0 0 0,0-1 0,0 1-1,0-1 1,0 1 0,0-1 0,0 1 0,0 0-1,0-1 1,0 1 0,0-1 0,-1 1 0,1-1-1,-5-9 36,0 1-26,5 8-70,0 1-1,-1-1 1,1 1 0,0-1 0,-1 1 0,1-1-1,0 0 1,-1 1 0,1-1 0,0 1 0,-1 0-1,1-1 1,-1 1 0,1-1 0,-1 1 0,1 0-1,-1-1 1,0 1 0,1 0 0,-1-1 0,1 1-1,-1 0 1,1 0 0,-1 0 0,0 0 0,1 0-1,-1 0 1,0-1 0,1 1 0,-1 0 0,0 1 0,0-1-1,1 0-9,-1 0 0,1 1 0,0-1 0,-1 0-1,1 1 1,0-1 0,-1 1 0,1-1 0,0 0 0,0 1-1,0-1 1,-1 1 0,1-1 0,0 1 0,0-1-1,0 1 1,0-1 0,0 1 0,0-1 0,0 1 0,0-1-1,0 1 1,0-1 0,0 1 0,2 16-1611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1:48.4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 53 576,'-6'5'178,"15"-5"679,-7 0-927,1 0 78,0 0-1,1 0 0,-1 0 1,1 0-1,-1-1 0,6-1 0,-8 2-6,-1-1-1,1 1 0,-1 0 1,1-1-1,-1 1 0,1-1 0,-1 1 1,1 0-1,-1-1 0,0 1 0,1-1 1,-1 1-1,1-1 0,-1 1 0,0-1 1,1 1-1,-1-1 0,0 0 1,0 1-1,0-1 0,1 1 0,-1-1 1,0 0-1,0 1 0,0-1 0,0 0 1,0 0-1,5-8 688,-5 9-651,0-11 1329,13 1-134,-13 9-1236,0 1 0,0 0 0,0-1-1,0 1 1,0 0 0,0 0 0,0-1-1,1 1 1,-1 0 0,0-1 0,-1 1 0,1 0-1,0 0 1,0-1 0,0 1 0,0 0-1,0-1 1,0 1 0,0 0 0,0 0 0,0-1-1,0 1 1,-1 0 0,1 0 0,0-1-1,0 1 1,0 0 0,-1 0 0,1 0 0,0-1-1,0 1 1,-1 0 0,1 0 0,0 0-1,0 0 1,-1 0 0,1-1 0,0 1 0,0 0-1,-1 0 1,1 0 0,0 0 0,0 0-1,-1 0 1,1 0 0,0 0 0,-1 0 0,1 0-1,0 0 1,-1 0 0,1 0 0,0 0-1,0 0 1,-1 1 0,1-1 0,0 0 0,-1 0 36,-2 20-219,3-8 240,0-10-247,0-2 203,0 1-1,0-1 1,0 1-1,0-1 1,0 1-1,0-1 1,0 1-1,0 0 1,0-1-1,0 1 1,0-1-1,0 1 1,0-1-1,-1 1 1,1-1-1,0 1 1,0-1-1,-1 0 1,1 1-1,0-1 1,0 1 0,-1-1-1,1 1 1,-1-1-1,1 0 1,0 1-1,-1-1 1,1 0-1,-1 0 1,1 1-1,-1-1 1,0 1-1,-6 2 343,4 1-746,3-4 409,0 0 1,0 0-1,0 0 1,0-1-1,0 1 1,0 0-1,0 0 1,0-1-1,0 1 1,0 0-1,-1 0 1,1 0-1,0 0 1,0-1-1,0 1 1,0 0-1,0 0 1,-1 0-1,1 0 1,0-1-1,0 1 1,0 0-1,0 0 1,-1 0-1,1 0 1,0 0-1,0 0 1,0 0-1,-1-1 1,1 1-1,0 0 1,0 0-1,0 0 1,-1 0-1,1 0 1,0 0-1,0 0 1,-1 0-1,1 0 1,0 0-1,0 0 1,0 0-1,-1 0 1,1 1-1,0-1 1,0 0-1,-1 0 0,1 0 1,0 0-1,0 0 1,0 0-1,-1 1 1,-11 6-67,24-10-40,-3-4 84,-8 6 4,1 1 0,-1-1 0,0 0 0,0 0 0,1 0 0,-1 0 0,0 0 0,0 0 0,2-3 0,5-2-28,-8 6 21,1 0 0,-1 0 1,1-1-1,-1 1 0,0 0 0,1 0 0,-1 0 0,1-1 0,-1 1 0,0 0 0,1-1 1,-1 1-1,0 0 0,1-1 0,-1 1 0,0 0 0,1-1 0,-1 1 0,0-1 0,0 1 1,1 0-1,-1-1 0,0-2 314,0 3-301,0 0-1,0 0 1,0 0-1,0 0 0,0 0 1,0 0-1,0 0 1,0 0-1,0 0 1,0 0-1,0 0 1,0 0-1,0 0 0,0 0 1,0 0-1,0-1 1,0 1-1,0 0 1,0 0-1,0 0 1,0 0-1,0 0 1,0 0-1,0 0 0,0 0 1,0 0-1,0 0 1,0 0-1,0 0 1,0 0-1,0 0 1,0 0-1,0 0 0,0 0 1,0 0-1,0-1 1,0 1-1,0 0 1,0 0-1,0 0 1,0 0-1,0 0 1,0 0-1,0 0 0,1 0 1,-1 0-1,0 0 1,0 0-1,0 0 1,0 0-1,0 0 1,0 0-1,0 0 0,0 0 1,0 0-1,0 0 1,0 0-1,0 0 1,0 0-1,0 0 1,0 0-1,0 0 1,0 0-1,0 0 0,1 0 1,-8 0-28,4 0 52,-1 1 0,1 0 0,-1-1 0,0 1 0,0-1 0,-3-1 0,-1 1 159,-6-3-371,14 3 205,-1-1 1,1 1 0,0 0-1,0 0 1,-1-1 0,1 1-1,0 0 1,0-1 0,0 1-1,0 0 1,0-1 0,0 1-1,-1 0 1,1-1 0,0 1-1,0 0 1,0-1 0,0 1-1,0 0 1,0-1 0,0 1-1,0 0 1,0-1 0,1 1-1,-1 0 1,0-1 0,0 1-1,0 0 1,0-1 0,1 1-1,9-2-423,21 10-1692,-22-6 1320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1:53.5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77 0 64,'0'0'597,"-14"4"502,10 0-1110,5-4 102,-1 0-92,0 0 0,0 0 1,0 0-1,0 1 0,1-1 0,-1 0 1,0 0-1,0 0 0,0 0 1,0 0-1,0 0 0,0 0 0,0 1 1,0-1-1,0 0 0,0 0 0,0 0 1,0 0-1,0 0 0,0 0 0,0 1 1,0-1-1,0 0 0,0 0 0,0 0 1,0 0-1,0 0 0,0 1 0,0-1 1,0 0-1,0 0 0,0 0 0,0 0 1,0 0-1,0 0 0,0 1 0,0-1 1,0 0-1,0 0 0,0 0 1,-1 0-1,1 0 0,0 0 0,0 0 1,-4 6 44,4-5-39,-1-1 1,1 1-1,-1-1 1,1 0-1,0 1 1,-1-1-1,1 1 1,0-1-1,-1 1 1,1 0-1,0-1 1,0 1-1,0-1 1,0 1-1,-1-1 1,1 1-1,0 0 1,0 0-13,0-1 0,0 0 0,0 1 0,0-1 0,0 0 0,0 1 0,0-1 0,0 0 0,0 1 0,0-1 0,0 0 0,0 1 0,0-1 0,-1 0 0,1 1 0,0-1 0,0 0 0,0 0 0,-1 1 0,1-1 0,0 0 0,0 0 0,-1 1 0,1-1 0,0 0 0,0 0 0,-1 0 0,1 1 0,0-1 0,-1 0 0,1 0 0,0 0 0,-1 0 0,1 0 0,0 0 0,-1 0 0,0 0-31,1 1 42,0-1 0,0 0 0,0 0 0,0 1-1,0-1 1,0 0 0,1 0 0,-1 0 0,0 1-1,0-1 1,0 0 0,0 0 0,0 0 0,0 1-1,0-1 1,1 0 0,-1 0 0,0 0 0,0 0-1,0 1 1,0-1 0,1 0 0,-1 0 0,0 0-1,0 0 1,0 0 0,1 0 0,-1 0 0,0 1-1,0-1 1,0 0 0,1 0 0,-1 0 0,0 0-1,2 0-7,-4-1 89,3 2-86,-1-1-1,1 1 1,0 0 0,-1-1 0,1 1 0,-1 0 0,1 0 0,-1-1 0,1 1 0,-1 0 0,0 0 0,1 0 0,-1 0 0,0-1 0,0 1 0,1 0-1,-1 0 1,0 0 0,0 0 0,0 0 0,0 0 0,0 0 0,0 0 0,0-1 0,-1 1 0,1 0 0,0 0 0,0 0 0,-1 0 0,1 0 0,-1-1-1,1 1 1,-1 0 0,0 1 0,-2 0 336,0 1 0,-1 0 0,1-1 0,-4 7 0,7-8-319,-4 1-251,3-1 230,-8 11 314,5-8-271,4-3-34,-1 0 0,0 0 0,1 0 0,-1 0 0,0-1 0,0 1 0,0 0 1,1 0-1,-1-1 0,0 1 0,0-1 0,-2 2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1:56.4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 3 320,'-5'3'54,"4"-3"20,2-5-26,-1 4-5,-18 9 218,19-6-253,-1-1-1,0 1 1,-1-1 0,1 1 0,0-1 0,0 1-1,-1-1 1,1 1 0,-1-1 0,0 3-1,-8 3 665,14 2-682,-2-4 90,-2-4-64,3 7-358,12 0 657,-15-8-299,-25 6 1516,15-2-1524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2:34.5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1392 1667 2496,'-26'1'505,"8"0"256,-24 3 0,40-3-685,0-1 0,0 1 0,0 0 0,0 0 0,0 0 0,0 1 1,0-1-1,1 0 0,-1 1 0,-3 3 0,-14 18 94,-47 80 284,44-65-342,-90 181 309,78-149-314,-45 103 391,7 3-1,-55 207 1,33-19 370,-41 136 376,-37-11-545,151-444-539,21-44-156,0 0 1,0-1 0,-1 1-1,1 0 1,-1-1 0,1 1-1,-1 0 1,1-1 0,-1 1-1,1-1 1,-1 1 0,1-1-1,-1 1 1,0-1 0,-1 1 0,2-1-5,0 0 0,0 0 0,-1 0 0,1 0 0,0-1 0,0 1 0,-1 0 0,1 0 0,0 0 0,0-1 0,0 1 1,0 0-1,-1 0 0,1 0 0,0-1 0,0 1 0,0 0 0,0 0 0,0-1 0,0 1 0,0 0 0,0-1 1,-1 1-1,1 0 0,0 0 0,0-1 0,0 1 0,1-1 0,-2-6-14,1 1 0,1-1 0,1-8 0,32-118-69,-15 64 70,2-4 9,138-444-13,73-7-151,-134 315 21,231-455 46,-222 477 58,-16 50 347,121-139 0,-201 263-258,-5 5 35,0 1 0,1-1 0,0 1 1,0 0-1,12-8 0,-18 14-67,0 1 0,0-1 0,0 0 0,0 1 0,0-1 0,0 1 0,0-1 0,0 1-1,0 0 1,0-1 0,0 1 0,1 0 0,-1 0 0,0 0 0,2 0 0,-3 0-9,0 0 0,1 0 0,-1 0-1,0 0 1,1 1 0,-1-1 0,0 0 0,1 0 0,-1 1 0,0-1 0,0 0 0,1 1 0,-1-1-1,0 0 1,0 0 0,0 1 0,1-1 0,-1 1 0,0-1 0,0 1 0,1 15 101,-3 9-15,-1-1-1,-1 1 1,-11 30 0,-31 77 195,33-98-257,-193 570 291,110-246-187,-13 41-5,-35 31 265,-20-12-14,147-375-276,-4 8-386,12-33 89,14-34 164,14-26 9,18-42-161,10-59 86,17-43 128,-44 127-19,136-376-79,58-39 68,-53 127 33,-49 94-211,-13 56-29,219-322 0,-317 518 204,21-34-20,3 1 0,48-53 0,-70 84 22,0 1 0,0-1 0,0 0-1,1 1 1,-1 0 0,1 0 0,-1 0 0,5-2 0,-7 4 1,0 0-1,0 0 1,0 0-1,-1 0 0,1-1 1,0 1-1,0 0 0,0 1 1,0-1-1,0 0 1,0 0-1,0 0 0,0 0 1,-1 1-1,1-1 1,0 0-1,0 1 0,0-1 1,0 1-1,-1-1 0,1 1 1,0-1-1,-1 1 1,1-1-1,0 1 0,-1 0 1,1-1-1,-1 1 1,1 0-1,-1 0 0,1 0 1,-1-1-1,1 1 0,-1 0 1,1 1-1,0 2 6,0 0-1,0-1 0,0 1 0,-1 0 1,1 0-1,-1 1 0,0-1 1,0 0-1,-1 0 0,0 5 1,-4 18 78,-11 34 0,-31 83-42,-18 38-294,-29 98 131,-66 180 422,-24-46-39,124-287-196,-99 225 190,-122 254 601,218-485-607,-129 184-1,163-266-383,-45 47 0,69-81 73,0 0 0,0 0 0,0-1 1,-8 6-1,12-10 40,0 1 1,0-1-1,0 1 0,0-1 1,0 0-1,0 1 0,0-1 1,0 0-1,0 0 0,0 0 1,0 1-1,-2-1 0,2-1 12,1 1 0,0 0 0,-1 0 0,1 0 0,-1 0 0,1-1 0,-1 1 0,1 0 0,0 0 0,-1-1 0,1 1-1,-1 0 1,1-1 0,0 1 0,-1 0 0,1-1 0,0 1 0,0-1 0,-1 1 0,1 0 0,0-1 0,-1-2-15,0-1 0,0 1 0,1 0 0,0 0 0,-1 0 0,1-1 0,0 1 0,1-7 0,3-10-56,0-1 0,12-37 0,25-49-4,21-44 94,117-272-38,25 10-154,31-5-49,-91 166 177,17 15 85,-160 236-33,130-156-387,-113 138 400,0 0-1,2 2 1,0 0-1,1 1 0,34-19 1,-51 33 5,-1 0-1,0 1 1,1-1 0,-1 1 0,1 0-1,-1 0 1,1 0 0,-1 0 0,1 1-1,0-1 1,4 1 0,-7 0-9,0 0 0,0 0 0,-1 0 0,1 1 1,0-1-1,0 0 0,-1 1 0,1-1 0,0 1 0,-1-1 0,1 0 0,-1 1 0,1 0 0,0-1 1,-1 1-1,1-1 0,-1 1 0,1 0 0,-1-1 0,0 1 0,1 0 0,0 0 0,-1 2 19,1-1-1,0 1 0,-1-1 1,0 1-1,0-1 1,1 1-1,-2 0 0,1-1 1,0 1-1,-1 3 0,-9 38 51,-3 0 0,-22 56 0,31-90-78,-52 141-21,-212 499 161,178-462-100,-171 375 114,171-350-30,7-38 37,82-174-158,-52 107 469,-71 109 0,117-207-442,-21 31 36,25-37-72,-1 0 0,1-1 0,0 1-1,-1-1 1,0 0 0,0 0 0,-5 3 0,8-6 3,0 1-1,1-1 1,-1 0 0,0 1-1,0-1 1,0 0 0,0 1 0,0-1-1,0 0 1,1 0 0,-1 0-1,0 0 1,0 0 0,-1 0 0,1 0-2,1 0 1,0-1 0,-1 1 0,1 0 0,-1 0-1,1 0 1,0-1 0,-1 1 0,1 0-1,0-1 1,-1 1 0,1 0 0,0 0 0,-1-1-1,1 1 1,0-1 0,0 1 0,0 0 0,-1-1-1,1 1 1,0-1 0,0 0 0,-1-2-32,1 0 0,0-1 0,0 1 0,0-1 0,0 1 0,0-1 0,2-6 0,17-70-240,104-392-284,-93 379 606,4 2 1,4 2-1,51-90 1,75-76-201,-98 155 214,-55 84-29,50-71-210,-54 78 112,1 1 0,1 0 1,-1 0-1,1 0 0,0 1 1,17-10-1,-24 16 59,0 0 0,0 0 1,0 0-1,0 0 0,0 1 0,0-1 0,1 0 0,-1 1 1,0 0-1,0-1 0,0 1 0,1 0 0,-1 0 1,0 1-1,0-1 0,0 0 0,1 1 0,-1-1 1,0 1-1,0 0 0,0-1 0,0 1 0,0 0 1,0 0-1,0 1 0,2 1 0,2 2 26,0 0 1,-1 1-1,0 0 0,0 0 0,0 0 0,4 10 1,6 12 39,-1 0 1,-2 1-1,-1 1 1,7 32 0,138 574 529,-59-218-204,-71-311-68,-21-95-128,-5-12-184,0 0 1,0 0-1,0 1 0,0-1 1,0 0-1,0 0 0,0 0 0,0 0 1,0 0-1,0 0 0,0 0 1,0 0-1,0 0 0,0 0 0,0 1 1,0-1-1,0 0 0,0 0 0,0 0 1,1 0-1,-1 0 0,0 0 1,0 0-1,0 0 0,0 0 0,0 0 1,0 0-1,0 0 0,0 0 1,0 0-1,0 0 0,1 0 0,-1 0 1,0 0-1,0 0 0,0 0 0,0 0 1,0 0-1,0 0 0,0 0 1,0 0-1,0 0 0,1 0 0,-1 0 1,0 0-1,0 0 0,0 0 1,0 0-1,1-3 21,0 0 0,0 1-1,0-1 1,-1 0 0,1 0 0,-1 1 0,0-5 0,8-228 127,-15-8-203,7 233 49,-26-760-952,26 756 897,-1 6-4,1-1 0,0 0 1,0 0-1,1 0 0,0 0 0,3-11 0,-4 20 56,0-1 0,0 1 0,0 0-1,0 0 1,0 0 0,0-1 0,0 1 0,0 0 0,0 0-1,0 0 1,0-1 0,0 1 0,0 0 0,0 0-1,1 0 1,-1-1 0,0 1 0,0 0 0,0 0-1,0 0 1,0 0 0,0-1 0,1 1 0,-1 0-1,0 0 1,0 0 0,0 0 0,1 0 0,-1 0 0,0 0-1,0-1 1,0 1 0,1 0 0,-1 0 0,0 0-1,0 0 1,0 0 0,1 0 0,-1 0 0,0 0-1,0 0 1,0 0 0,1 0 0,-1 0 0,0 0-1,0 0 1,0 0 0,1 1 0,-1-1 0,0 0 0,0 0-1,0 0 1,1 0 0,-1 0 0,0 1 0,4 4-13,0 1 0,-1 0 1,1 0-1,-1 0 0,-1 0 0,4 12 1,-2-9 31,15 51 16,18 98 1,-29-120-14,55 395 475,-59-365-209,-3-42-234,4 28 0,-3-42-53,-2-10 74,0-3 20,-2-20 105,-21-222-101,8 67-122,13 158 11,-9-148-108,10 160 38,2-15-227,-1 20 299,0 1-1,0-1 1,0 0-1,0 1 1,0-1-1,0 1 1,1-1-1,-1 0 1,0 1-1,0-1 0,1 1 1,-1-1-1,0 1 1,1-1-1,-1 1 1,0-1-1,1 1 1,-1-1-1,1 1 1,-1-1-1,1 1 1,-1 0-1,1-1 0,0 1 1,-1 0 8,1 0 0,-1 0 0,1 0 0,-1 0-1,0 0 1,1 0 0,-1 0 0,1 1 0,-1-1 0,1 0 0,-1 0 0,0 0 0,1 1 0,-1-1 0,0 0-1,1 1 1,-1-1 0,0 0 0,1 1 0,-1-1 0,0 0 0,0 1 0,1-1 0,-1 0 0,0 1 0,0-1-1,0 1 1,1 0 0,5 11-34,-1 1 0,0 0 0,-1 0 0,4 17 0,3 12-14,99 428 484,-48-181-483,116 349 146,-164-597 31,-8-30 187,-6-11-305,1 0 0,-1 0 1,0 0-1,0 0 1,0 0-1,0 0 1,0 0-1,0 0 0,0 0 1,1 0-1,-1 0 1,0 0-1,0 0 1,0 0-1,0 0 0,0 0 1,0 0-1,0 0 1,1 0-1,-1 0 1,0 0-1,0 0 0,0 0 1,0 0-1,0 0 1,0-1-1,0 1 1,0 0-1,0 0 0,0 0 1,1 0-1,-1 0 1,0 0-1,0 0 1,0 0-1,0 0 0,0-1 1,0 1-1,0 0 1,0 0-1,0 0 1,0 0-1,0 0 0,0 0 1,0-1-1,3-22 220,-4-113 101,-1 44-324,-1 44-104,2 37 31,0-1 0,0 1 0,1-1-1,1 1 1,0 0 0,4-19 0,-5 29 44,0-1 1,1 1 0,0-1-1,-1 1 1,1 0 0,0-1 0,0 1-1,-1 0 1,1-1 0,0 1 0,0 0-1,1 0 1,-1 0 0,0 0-1,0 0 1,0 0 0,1 0 0,-1 0-1,0 1 1,1-1 0,-1 0 0,1 1-1,-1-1 1,1 1 0,-1 0-1,1-1 1,-1 1 0,1 0 0,-1 0-1,1 0 1,0 0 0,2 0-1,5 2-11,-1 0 0,1 0-1,-1 1 1,14 6 0,-16-7 53,63 32 206,8 3 24,-73-36-245,0 1 0,1-1 0,-1 1-1,0-1 1,1 0 0,-1-1 0,0 1 0,1-1 0,-1 0 0,1 0 0,7-2 0,-9 2 1,0-1 0,0-1 0,0 1 0,0 0 0,-1-1 0,1 1 1,-1-1-1,1 0 0,-1 0 0,1 0 0,-1 0 0,0 0 0,0 0 1,0-1-1,0 1 0,0-1 0,-1 0 0,3-4 0,1-5 36,0 0 0,0-1 0,-1 1 0,-1-1 0,0 0 0,2-26 1,-4-81 410,-2 62-837,2 76-27,6 32 1,-1-9 417,13 93-30,8 81 335,-23-155 350,-3-60-645,-1 0 0,0 0 0,0 1 0,0-1 0,0 0 0,0 0 0,0 0 0,0 1 0,0-1 0,0 0 0,0 0 0,0 1 0,0-1 0,0 0 0,0 0 0,0 0 0,0 1 0,0-1-1,0 0 1,0 0 0,0 0 0,0 1 0,0-1 0,-1 0 0,1 0 0,0 0 0,0 1 0,0-1 0,0 0 0,0 0 0,-1 0 0,1 1 0,-6-5 144,-8-13-80,-33-54-88,-86-102-1,59 79 50,47 57-1,-3 0-1,-50-49 0,73 80-59,0 0 1,-1 1 0,0-1-1,0 1 1,0 1-1,0 0 1,-16-6 0,21 9-10,0 0 0,0 0 0,-1 1 0,1-1 0,0 1 0,0 0 0,-1-1 0,1 1 0,0 1 0,0-1 0,-1 0 1,1 1-1,0 0 0,0 0 0,0 0 0,0 0 0,0 0 0,0 1 0,0-1 0,0 1 0,1 0 0,-1 0 0,0 0 0,1 0 0,-4 4 1,-6 10-65,0 0 1,1 1 0,0 1 0,-8 21 0,0-2 92,14-28 6,-67 122-84,54-102 179,-1-1 1,-33 36 0,45-56-71,0-1-1,-1 0 1,0 0 0,0-1 0,-1 0 0,0 0-1,0-1 1,-17 7 0,23-11-34,0 0 1,1 0-1,-1 0 1,-1-1 0,1 1-1,0-1 1,0 1-1,0-1 1,0 0-1,0 0 1,0-1-1,0 1 1,0-1 0,0 1-1,0-1 1,0 0-1,0 0 1,0 0-1,0-1 1,0 1-1,1-1 1,-1 1 0,0-1-1,1 0 1,0 0-1,-1 0 1,1 0-1,0-1 1,0 1-1,0-1 1,0 1-1,1-1 1,-3-4 0,-2-5-11,1-1 0,1 0 0,0-1 0,0 1 0,1-1 0,1 0 0,0-15 0,-5-56-29,4 0 1,9-95 0,31-172 105,24 23-292,21 9-292,-75 296 483,-2 6-13,-6 25 44,-7 30 39,-41 162 45,-27 99-130,-37 87 249,91-311 137,-3-1 0,-56 110 0,78-178-307,0 1 1,0-1 0,-1 0-1,-6 8 1,9-13-24,1 1 0,-1-1 0,1 1 0,-1-1 0,0 1 0,1-1 0,-1 1 1,0-1-1,1 0 0,-1 1 0,0-1 0,1 0 0,-1 0 0,0 0 0,0 1 0,1-1 0,-1 0 1,0 0-1,0 0 0,0 0 0,0-1-5,0 1 1,0-1-1,1 1 1,-1-1-1,0 1 1,0-1-1,0 0 1,1 1-1,-1-1 1,1 0 0,-1 0-1,0 1 1,1-1-1,-1 0 1,1 0-1,-1 0 1,1 0-1,0 0 1,-1 0-1,1-1 1,-5-15-83,0 1 1,2-1 0,0-1-1,-1-17 1,2-75-377,2 88 437,0 20 24,13-458-336,-8 374 221,12-83-174,-14 155 305,-2 18 14,-1 29-3,-66 947-40,39-722 644,18-200-285,-3 0 1,-24 74-1,31-117-217,3-8-46,0 0 0,-1 0 1,0 0-1,0 0 0,0-1 0,-1 1 1,0-1-1,-7 9 0,11-14-81,-1-1-1,1 1 1,-1-1 0,1 1-1,-1-1 1,1 1 0,-1-1-1,1 0 1,-1 0 0,1 1-1,-1-1 1,0 0-1,1 0 1,-1 1 0,1-1-1,-1 0 1,0 0 0,1 0-1,-1 0 1,1 0-1,-1 0 1,0 0 0,1 0-1,-1 0 1,0 0 0,1 0-1,-1-1 1,1 1-1,-1 0 1,0 0 0,1-1-1,-1 1 1,1 0 0,-1-1-1,1 1 1,-1 0-1,1-1 1,-1 1 0,1-1-1,0 1 1,-1-1 0,1 1-1,-1-1 1,1 1 0,0-1-1,0 1 1,-1-2-1,-2-3-16,0-1-1,1 0 0,0 0 0,-2-8 0,-6-39-175,-6-95-1,-8-377-312,36-66 598,-5 74-6,-8 502-73,0 1-1,0-1 1,-2 0-1,0 1 1,-9-28 0,12 41-23,-1-1 0,1 1 0,-1-1 0,0 1 0,0-1 0,0 1 0,0 0 0,0 0 1,0-1-1,0 1 0,0 0 0,-1 0 0,-1-1 0,2 1 4,0 1 0,1 0 0,-1-1 0,0 1 0,0 0 0,0 0-1,0 0 1,0 0 0,0 0 0,0 0 0,1 0 0,-1 0 0,0 0 0,0 0 0,0 0 0,0 0 0,0 1-1,-1-1 1,-3 3-11,1 0 0,-1 0-1,0 1 1,1-1-1,0 1 1,-6 6 0,-20 22 74,1 1 1,2 2 0,2 1 0,1 0 0,-28 59 0,15-14 78,-20 38 96,41-89-131,-35 50-1,49-76-116,-1 0 0,0-1 0,0 1 0,-1-1 0,1 1 1,-1-1-1,0 0 0,-4 2 0,7-4 2,0-1 0,1 0 1,-1 1-1,0-1 0,0 0 0,0 0 1,1 1-1,-1-1 0,0 0 1,0 0-1,0 0 0,0 0 1,1 0-1,-1 0 0,0-1 0,0 1 1,0 0-1,0 0 0,1-1 1,-2 1-1,1-1 1,-1 0-1,1 0 1,0-1-1,0 1 1,0 0 0,0 0-1,0-1 1,0 1-1,0 0 1,0-1 0,0 1-1,1-1 1,-1 1-1,0-3 1,-5-15 4,1 0 1,1-1-1,0 1 1,2-1-1,-1-37 1,12-107-191,-7 148 196,40-378-79,-22 215 374,-18 161-236,1-7-1,-1 1 0,0-1 0,-2 1 0,-4-35 0,4 57-50,0 0 0,-1 0 1,1 0-1,-1 0 0,0 0 0,1 0 0,-1 1 1,0-1-1,0 0 0,0 0 0,0 0 1,0 1-1,-1-1 0,1 1 0,-3-3 0,2 3-4,1 0-1,-1 0 0,1 0 1,-1 1-1,1-1 0,-1 1 1,0-1-1,1 1 0,-1 0 1,0-1-1,1 1 0,-1 0 1,0 0-1,0 0 0,-2 1 1,-5 1-5,0 0 0,-1 1 0,1 1 0,0-1 0,-13 9 0,11-7 26,-30 15 33,1 2 1,2 1-1,0 2 1,-50 43-1,-40 69-32,6-7 308,110-119-243,-1-1 1,1 0-1,-1-1 1,-18 10-1,29-18-83,-1 0 0,1 0 0,-1 0 0,0 0-1,1 0 1,-1 0 0,0-1 0,1 1 0,-1-1 0,0 0-1,0 0 1,1 0 0,-1 0 0,0 0 0,1-1 0,-1 1 0,-3-2-1,2 1-10,1-1-1,0 1 0,0-1 1,0 0-1,0 0 0,0-1 0,1 1 1,-1 0-1,0-1 0,1 0 1,-4-5-1,-1-4-33,0 0 1,0-1-1,2 0 1,-1-1-1,-3-18 1,-10-37 11,4-1 0,2 0 0,4-1 0,-1-91 1,2-2-73,-1-38-1564,10 202 1594,-1 0-1,1 0 0,0 1 1,-1-1-1,1 0 0,0 1 1,-1-1-1,1 0 0,-1 1 1,4 3-359,8 12 178,-1 1-1,10 19 1,-10-15 142,15 20 1,-14-25 12,1-1 1,1 0-1,21 19 1,-27-28 90,0 0-1,0 0 1,0-1 0,1 0-1,0 0 1,0-1 0,0 0-1,19 4 1,-11-5 46,1-1 0,-1 0 0,1-2 0,-1 0 0,1 0 0,-1-2 0,1 0 0,-1-2 0,0 1 0,0-2 0,-1 0 0,29-14 0,8-7 225,-2-4 0,67-48-1,-111 73-234,206-134-24,8-6-129,-132 81 130,-8 5-163,147-81 1,-165 111 127,1 2 0,2 3 0,121-27 0,-76 30 126,175-9 1,-221 26-30,743-34 134,-790 38-152,173 0 159,-182 0-131,-1 1-1,0 0 1,9 3-1,-16-4-55,1 1 0,0 0 0,0-1-1,0 1 1,0 0 0,0 0 0,-1 0-1,3 2 1,-4-3-10,1 1 0,-1-1-1,1 1 1,-1 0 0,1-1 0,-1 1 0,1 0-1,-1-1 1,0 1 0,1 0 0,-1-1-1,0 1 1,0 0 0,0-1 0,1 1 0,-1 0-1,0 0 1,0-1 0,0 1 0,0 0 0,0 1-1,-1 3 47,-1 0-1,1 0 0,-1-1 0,0 1 0,0-1 1,0 1-1,0-1 0,-6 7 0,-28 32-230,29-36 140,-217 199-321,21-22 194,26 2 255,56-56-208,74-82 28,-59 64 214,77-79-225,-34 51 0,58-76 56,-13 20-76,17-26 96,0 0 0,0 0 0,1 0 0,-1 0 0,0 0-1,1 1 1,-1-1 0,1 0 0,0 0 0,0 0-1,0 3 1,0-4 13,0 0 0,0-1 0,0 1-1,1 0 1,-1-1 0,0 1-1,1 0 1,-1-1 0,0 1 0,1-1-1,-1 1 1,1 0 0,-1-1 0,1 1-1,0-1 1,-1 1 0,1-1 0,-1 0-1,1 1 1,0-1 0,-1 0 0,1 1-1,0-1 1,-1 0 0,1 0 0,0 1-1,0-1 1,-1 0 0,1 0 0,1 0-1,2 0-24,1 0-1,-1 0 1,0-1-1,8-1 0,4-2 29,-1-1-1,0 0 1,0-1-1,0-1 0,-1 0 1,0-1-1,24-19 1,87-83 193,-27 22-69,-30 38-25,2 3 0,2 3 0,1 3 0,137-53 0,-177 81-165,1 1 0,1 2 0,0 1 0,0 2 1,57-4-1,-77 11 107,0 0-1,1 0 1,-1 1 0,1 1 0,-1 1 0,0 0 0,0 1-1,0 1 1,-1 0 0,1 1 0,-1 0 0,-1 1-1,1 1 1,-1 0 0,15 13 0,-16-11 123,-8-8-83,0 1 0,-1 0 0,1 0 0,-1 0 1,0 1-1,0-1 0,0 1 0,5 7 0,-8-11-67,0 0 0,0 0 0,0 0 0,0 1 0,0-1 0,0 0 0,1 0 0,-1 0 0,0 0 0,0 0 0,0 1 0,0-1 0,0 0 0,0 0 0,0 0 0,0 0 0,0 1 0,0-1 0,0 0 0,0 0 0,0 0 0,0 0 0,0 1 0,0-1 0,0 0 0,0 0 0,0 0 0,0 0 0,0 1 0,0-1 0,0 0 0,-1 0 0,1 0 0,0 0 0,0 0 0,0 1 0,0-1 0,0 0 0,0 0 0,0 0 0,-1 0 0,-7-2 132,-8-10-161,5 2 62,-1 0 0,0 1 0,0 1 1,-1 0-1,0 0 0,0 1 0,-1 1 1,0 0-1,-18-5 0,21 8-114,0 1 0,0 0 1,-1 1-1,1 0 0,-1 1 0,1 0 0,0 1 0,-1 0 0,1 1 0,0 0 0,0 1 1,0 0-1,0 0 0,0 1 0,1 1 0,0 0 0,0 0 0,-16 12 0,-2 5-95,1 0 0,1 2-1,-39 47 1,56-63 311,9-8-146,-1 0 1,1 0-1,0 0 1,0 0-1,-1 0 1,1 0-1,0 0 1,0 0-1,0 0 0,-1-1 1,1 1-1,0 0 1,0 0-1,0 0 1,-1 0-1,1 0 1,0 0-1,0 0 1,0 0-1,0-1 1,-1 1-1,1 0 1,0 0-1,0 0 1,0 0-1,0 0 1,0-1-1,-1 1 1,1 0-1,-5-22-6,3 7 300,0 12-273,1-1-1,-1 1 1,0 0 0,0-1 0,0 1-1,0 0 1,0 0 0,-1 0-1,1 1 1,-1-1 0,0 0 0,0 1-1,0 0 1,0 0 0,-3-2-1,0 1-40,1 1 0,-1 0 0,1 0 0,-1 1 0,0-1 0,1 1 0,-1 1 0,-11-1 0,-1 2-87,0 1 0,1 0 0,-1 1 0,1 1 0,-25 10 0,3 2 60,1 1-1,-55 35 0,-1 1 127,-146 56 296,-64 34 824,284-131-1171,-1-1 1,0-1 0,-1-1 0,-37 10 0,59-18-44,-1-1 0,0 0-1,0 0 1,0 0 0,0 1 0,0-1 0,0 0 0,0 0 0,1 0 0,-1 0 0,0 0 0,0-1 0,0 1 0,0 0 0,0 0 0,0 0 0,1-1 0,-1 1 0,0-1 0,0 1 0,0 0 0,1-1 0,-1 0 0,0 1 0,1-1 0,-1 1 0,0-1-1,1 0 1,-1 1 0,1-1 0,-1 0 0,1 0 0,-1 1 0,1-1 0,-1 0 0,1 0 0,0 0 0,-1-1 0,1-2-19,-1 1 0,1-1 1,0 0-1,0 1 0,0-1 0,1 0 1,-1 0-1,3-5 0,4-16-47,14-29-1,5-16-262,-9 16-272,40-91 0,-17 55 160,48-161 0,-1-106 787,-19-125-251,-60 397-104,-6-120 1,-5 158-12,-2-1 0,-2 0 0,-26-89 0,27 118 133,-1 1 0,-1 0 0,-1 0 0,0 1 0,-12-17 0,14 25-43,0 0-1,0 0 1,-1 1 0,0 0 0,0 1-1,0 0 1,-1 0 0,-1 1-1,1 0 1,-13-6 0,17 10-67,0 1 0,1-1 1,-1 1-1,0 0 1,1 1-1,-1-1 0,0 1 1,0 0-1,0 0 1,1 0-1,-1 1 0,0 0 1,0 0-1,1 0 0,-1 0 1,-8 5-1,-3 2-34,0 0-1,0 1 0,-16 13 1,17-11 41,-143 96 120,121-85 26,0-1 0,-59 22 0,94-42-148,-22 6-66,24-7 70,-1 0 0,1 0 0,0 0 1,0 0-1,-1 0 0,1 0 0,0 0 1,0 0-1,-1 0 0,1 0 0,0 0 1,0 0-1,-1 0 0,1 0 0,0 0 1,0 0-1,-1 0 0,1-1 0,0 1 1,0 0-1,0 0 0,-1 0 0,1 0 1,0 0-1,0-1 0,0 1 1,-1 0-1,1-1-4,0 0 0,0 1 0,0-1 0,0 0 0,0 1 0,1-1 0,-1 1 0,0-1 0,0 0 0,0 1 0,1-1 0,-1 1 0,0-1 0,1 1 0,-1-1 0,1 1 0,0-1 0,37-48-395,80-76-1,-14 19 361,46-44 377,-131 133-313,-18 16-11,-1 1 0,0 0 0,0 0 0,0 0 1,0 0-1,0-1 0,0 1 0,1 0 0,-1 0 0,0 0 1,0 0-1,0 0 0,1 0 0,-1 0 0,0-1 1,0 1-1,0 0 0,1 0 0,-1 0 0,0 0 1,0 0-1,0 0 0,1 0 0,-1 0 0,0 0 0,0 0 1,1 0-1,-1 0 0,0 0 0,0 0 0,0 0 1,1 0-1,-1 1 0,0-1 0,0 0 0,0 0 0,1 0 1,-1 10 153,-10 19-174,9-27 9,-13 31 13,-2 0 0,-1-2 0,-41 58 0,-79 78-112,41-53 55,-28 56 352,-52 60-178,-86 17-53,49-51-53,145-126 163,-188 178-390,15-65-410,218-167 541,0 1 0,2 1 0,0 1 0,1 0 0,1 2 0,1 0 0,-27 41 0,25-26 27,1 0 0,2 0 0,2 2 0,-14 52 1,28-84 96,-1 0 1,0-1-1,0 1 1,0-1 0,0 1-1,-1-1 1,0 0-1,0 0 1,-1 0-1,1-1 1,-1 1 0,0-1-1,0 0 1,-1 0-1,1 0 1,-1-1-1,0 1 1,0-1-1,0 0 1,-6 2 0,-69 33-567,-27 11 756,23-9 230,60-27-478,-1-1 0,-1-1 0,0-1 0,-52 12 0,66-22-23,10 0 13,1 0 1,-1 0-1,1 0 0,0 0 0,-1 0 1,1 1-1,-1-1 0,1 0 0,0 1 0,-3 0 1,13 2-311,15-1 196,-1-1-1,27-2 0,-4 0-95,560-41-158,-457 23 474,-1-6 1,183-58 0,-270 63-53,-1-2 1,-1-3 0,63-38-1,166-84-150,-7 41 385,-194 79-156,115-21 0,13 23-13,-82 12-16,-112 11-41,1 0 0,-1 2 0,39 3 0,-48-1-42,1 0 0,0 1 1,-1 1-1,0 0 0,0 0 0,0 1 0,16 10 0,13 8-34,1-2 0,0-1-1,2-3 1,0-1 0,79 17-1,-72-22 149,0-2 1,96 5-1,-20-18-70,0-5 0,-1-6 1,197-48-1,-109 17 157,-63 15-337,-28-4 101,-22 5-31,-74 22 236,-16 4-105,0 1 1,15-2-1,-23 4-69,1 1 0,-1 0 0,0 0 0,0 0 0,1 0 0,-1 1 1,0-1-1,0 1 0,0 0 0,0 0 0,0 0 0,6 3 0,-7-3-30,4 2 23,1 1 1,10 9-1,-15-12 26,-1 0 0,0 0 0,0 1 0,0-1 0,1 0 0,-1 1 0,-1-1 0,1 1 0,0-1 0,0 1 0,0-1 0,-1 1 0,1-1 0,-1 1 1,1 0-1,-1-1 0,0 4 0,0 0 13,0 1 1,0-1 0,-1 0-1,0 0 1,0 0 0,0 0 0,-1-1-1,0 1 1,0 0 0,0 0-1,0-1 1,-1 1 0,1-1-1,-7 7 1,2-3 45,-1-1 1,0 0-1,0 0 0,-1-1 1,-18 10-1,-45 30-234,70-45 112,1 0-1,0 0 0,0 0 0,-1 0 1,1 0-1,0 1 0,0-1 0,0 0 1,0 1-1,0-1 0,1 1 0,-1-1 1,0 1-1,1-1 0,-1 1 1,1-1-1,-1 1 0,1 0 0,0 2 1,6-3-207,0-1 214,0-1-1,0 1 1,-1-1 0,1-1 0,0 1-1,0-1 1,-1 0 0,1-1-1,-1 1 1,0-1 0,6-4 0,30-12-3418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2:52.6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406 17 2144,'-30'-16'7578,"30"17"-7568,0-1-1,-1 0 0,1 0 1,0 0-1,0 0 0,0 0 0,0 0 1,0 0-1,0 1 0,0-1 1,0 0-1,0 0 0,0 0 1,0 0-1,-1 0 0,1 0 0,0 0 1,0 0-1,0 0 0,0 0 1,0 0-1,0 0 0,0 1 1,-1-1-1,1 0 0,0 0 0,0 0 1,0 0-1,0 0 0,0 0 1,0 0-1,-1 0 0,1 0 1,0 0-1,0 0 0,0 0 0,0 0 1,0-1-1,0 1 0,-1 0 1,1 0-1,0 0 0,0 0 1,0 0-1,0 0 0,0 0 0,0 0 1,0 0-1,0 0 0,-1 0 1,1-1-1,0 1 0,0 0 0,0 0 1,0 0-1,0 0 0,0 0 1,0 0-1,0 0 0,0-1 1,0 1-1,0 0 0,0 0 0,0 0 1,0 0-1,0 0 0,0 0 1,0-1-1,-7 12-37,4-1 70,2 0 1,-1 1 0,1-1-1,1 1 1,1 18 0,0 2-129,8 171-40,-1 50 359,-12-155 44,-4 0 1,-31 148-1,25-188 1062,14-59-1329,0-83 123,13-105 1,10 49-203,15-145 511,-16 85-810,-21 194 312,0 0 1,1 1-1,0-1 0,0 1 0,1 0 0,0 0 0,0 0 1,5-7-1,-7 12 58,-1 0 1,1-1-1,0 1 1,0 0-1,0 0 0,0 0 1,1-1-1,-1 1 1,0 0-1,0 0 1,1 1-1,-1-1 0,0 0 1,1 0-1,-1 1 1,1-1-1,-1 1 1,1-1-1,-1 1 0,1 0 1,-1-1-1,1 1 1,0 0-1,-1 0 1,1 0-1,-1 0 0,1 0 1,-1 1-1,1-1 1,0 0-1,-1 1 1,1-1-1,-1 1 0,0 0 1,1-1-1,-1 1 1,1 0-1,-1 0 1,2 1-1,2 2-85,0 1 0,-1-1 1,0 1-1,0 0 0,0 0 1,0 0-1,-1 0 0,3 7 0,20 50-193,-17-39 230,22 69 424,32 156 0,-42-157-339,-18-77-28,4 13 152,-1 1-1,-2 0 1,2 32-1,-8-49 180,2-11-333,0 0 0,0 1 110,0-1-110,0 0 0,0 0 0,-1 0 0,1 0 0,0 0 0,0 0 0,0 0 1,0 0-1,0 0 0,0 0 0,0 0 0,0 0 0,0 0 0,-1 0 0,1 0 0,0 0 0,0 0 1,0 0-1,0 0 0,0 0 0,0 0 0,0 0 0,0 0 0,0 0 0,0 0 0,-1 0 1,1 0-1,0 0 0,0 0 9,0 0-9,-1-1 25,0 0 1,0-1-1,1 1 0,-1 0 0,0 0 1,1-1-1,-1 1 0,1 0 0,-1-1 1,1-2-1,-44-252-338,-16-72 368,33 191-971,54 218 209,-12-17 546,43 111 0,-48-150 161,-1-1 117,15 26 0,-2-22 807,-22-28-924,1 0-1,-1 0 1,0 0-1,0 0 1,0 0-1,1 0 1,-1 0-1,0 0 1,0 0-1,0 0 1,0 0-1,1-1 1,-1 1-1,0 0 1,0 0-1,0 0 1,0 0-1,0 0 1,0 0-1,1 0 1,-1-1-1,0 1 1,0 0 0,0 0-1,0 0 1,0 0-1,0 0 1,0-1-1,0 1 1,0 0-1,1 0 1,-1 0-1,0 0 1,0-1-1,0 1 1,0 0-1,0 0 1,0 0-1,0 0 1,0-1-1,0 1 1,0 0-1,0 0 1,-1 0-1,1-1 1,0 1-1,1-8-24,-1 1-1,0-1 1,0 0-1,-1 1 0,0-1 1,-3-14-1,-3-17 0,-23-191 310,13 133-549,17 96 225,0 1 0,0-1 0,0 1 0,0-1-1,-1 0 1,1 1 0,0-1 0,0 1 0,0-1-1,0 0 1,1 1 0,-1-1 0,0 1 0,0-1 0,0 1-1,0-1 1,0 1 0,1-1 0,-1 1 0,0-1 0,1 1-1,-1-1 1,0 1 0,1-1 0,0 0 0,4 17-391,6 22 247,12 37 260,44 101 0,-60-162-41,-1 0 0,0 0 0,-1 1-1,0 0 1,-2 0 0,0 0 0,0 1 0,0 19 362,-9-22-278,4-13-151,1 1 0,-1 0 0,0-1 0,1 1 0,-1 0 0,0 0-1,1 0 1,-1 0 0,1 0 0,-1 0 0,1 0 0,0 1 0,-2 1 0,-15 19-134,13-14 125,1 1 0,0-1 0,-6 18 0,-23 111 203,23-87-288,8-43 167,0 1 1,0 0 0,-1-1-1,0 0 1,-6 13 0,9-20-43,-1 0 1,1 1 0,0-1-1,0 0 1,0 1 0,-1-1-1,1 0 1,0 0 0,0 1-1,-1-1 1,1 0 0,0 0-1,-1 1 1,1-1 0,0 0-1,-1 0 1,1 0 0,0 0-1,-1 0 1,1 0 0,0 1-1,-1-1 1,1 0 0,-1 0 0,1 0-1,0 0 1,-1 0 0,1 0-1,0 0 1,-1-1 0,1 1-1,0 0 1,-1 0 0,1 0-1,0 0 1,-1 0 0,1-1-1,0 1 1,-1 0 0,1 0-1,0 0 1,-1-1 0,1 1-1,0 0 1,0 0 0,-1-1-1,1 1 1,0 0 0,0-1-1,0 1 1,-1-1 0,-10-21 218,8 15-116,1 3-139,-5-10-13,-1 0 1,0 0-1,-1 1 0,0 0 1,-11-11-1,17 21 40,0 0-1,0 1 1,0-1 0,0 1-1,0 0 1,0 0 0,0 0-1,-1 0 1,1 1 0,-1-1-1,1 1 1,-1 0 0,0 0-1,1 0 1,-1 1 0,0-1-1,0 1 1,0 0 0,1 0-1,-1 0 1,0 1 0,0-1-1,0 1 1,1 0 0,-1 0-1,0 0 1,-3 2 0,-4 2-18,1 1 1,-1 0 0,1 0-1,1 1 1,-1 0 0,-14 16 0,-46 57-98,57-64 72,-257 346-372,222-289 784,44-68-419,4-7-33,5-13-59,8-8 17,1 1 0,1 0-1,30-35 1,-33 43 119,41-50 78,2 3 1,66-56-1,-118 115-82,4-4-39,-1 0 1,2 1 0,13-8 0,-19 12 46,0 0 0,-1 1 0,1-1 0,0 0 1,-1 1-1,1-1 0,0 1 0,0 0 0,-1 0 0,1-1 0,0 1 0,0 0 1,-1 0-1,1 1 0,0-1 0,0 0 0,-1 1 0,1-1 0,0 1 0,0-1 0,-1 1 1,1 0-1,-1 0 0,1 0 0,1 1 0,0 0 2,-1 1-1,1 0 1,-1 0 0,0 0 0,0 0-1,0 0 1,0 0 0,-1 0 0,1 0-1,-1 1 1,0-1 0,0 1-1,0-1 1,0 7 0,1 2-2,-2-1-1,0 1 1,-1 16 0,-3 5 199,-2 0 0,-16 57 0,-32 62 779,25-72-570,19-54-297,-8 27-19,17-37-275,1-16 181,0 0 1,0 0-1,0 1 0,0-1 0,1 0 1,-1 0-1,0 0 0,0 0 0,0 0 0,0 1 1,0-1-1,0 0 0,0 0 0,1 0 1,-1 0-1,0 0 0,0 0 0,0 0 0,0 0 1,1 0-1,-1 1 0,0-1 0,0 0 1,0 0-1,0 0 0,1 0 0,-1 0 0,0 0 1,0 0-1,0 0 0,0 0 0,1 0 0,-1 0 1,0 0-1,0 0 0,0-1 0,0 1 1,1 0-1,-1 0 0,2-1-18,0-1 1,0 1-1,0-1 0,0 1 1,0-1-1,0 0 0,0 0 1,2-3-1,112-162 34,-13 17 415,-84 125-604,0 0 1,24-21-1,-43 45 174,0 1 1,1-1-1,-1 1 1,1-1-1,0 1 0,-1-1 1,1 1-1,-1-1 1,1 1-1,0 0 1,-1-1-1,1 1 0,0 0 1,0-1-1,-1 1 1,1 0-1,0 0 0,0 0 1,-1 0-1,1 0 1,0 0-1,0 0 1,-1 0-1,3 0 0,-3 0 6,1 1-1,0-1 0,-1 1 0,1 0 0,0-1 1,-1 1-1,1 0 0,-1-1 0,1 1 1,-1 0-1,1 0 0,-1-1 0,0 1 0,1 0 1,-1 0-1,0 0 0,1 1 0,0 4 10,0 0-1,-1 0 0,0 0 1,0 11-1,-13 61 116,8-57 19,1 0-1,-2 38 1,6-59-148,0 0-1,0 1 1,0-1-1,0 0 1,0 0 0,0 0-1,0 1 1,0-1-1,0 0 1,0 0 0,0 1-1,0-1 1,0 0-1,0 0 1,0 0 0,0 1-1,0-1 1,0 0 0,0 0-1,0 1 1,0-1-1,0 0 1,1 0 0,-1 0-1,0 0 1,0 1-1,0-1 1,0 0 0,0 0-1,1 0 1,-1 0 0,0 1-1,0-1 1,0 0-1,1 0 1,-1 0 0,0 0-1,0 0 1,0 0-1,1 0 1,-1 0 0,0 0-1,0 0 1,1 0-1,-1 0 1,0 0 0,0 0-1,0 0 1,1 0 0,-1 0-1,0 0 1,0 0-1,1 0 1,-1 0 0,0 0-1,0 0 1,0 0-1,1 0 1,-1-1 0,0 1-1,0 0 1,0 0-1,1 0 1,11-13 92,39-86 28,0 1 198,-50 96-277,-1 0 0,1-1-1,0 1 1,-1-1 0,1 1 0,-1 0 0,0-1-1,0 1 1,0-4 0,0 6-35,0-1 1,0 1-1,0 0 0,0 0 1,0-1-1,0 1 0,0 0 0,0 0 1,0 0-1,0-1 0,0 1 1,-1 0-1,1 0 0,0 0 0,0-1 1,0 1-1,0 0 0,0 0 1,0 0-1,-1 0 0,1-1 1,0 1-1,0 0 0,0 0 0,-1 0 1,1 0-1,0 0 0,0 0 1,0 0-1,-1-1 0,1 1 1,0 0-1,0 0 0,-1 0 0,0 1-7,1-1-1,-1 0 0,0 1 0,0-1 0,0 1 1,1-1-1,-1 1 0,0 0 0,1-1 0,-1 1 0,0 0 1,1-1-1,-1 1 0,0 1 0,-21 30-73,1 0-1,2 1 0,-22 53 1,34-73-420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2:58.0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24 504 320,'2'-9'33,"0"1"0,6-16 0,-6 21-26,0-1 1,0 0-1,-1 0 1,1 0-1,-1-1 1,0 1-1,-1 0 1,1 0-1,-1-1 1,0 1-1,0 0 1,0-1-1,0 1 1,-1 0-1,-1-7 1,-3-3 258,-1 0 1,-13-24 0,18 34-15,0 0 0,0 0 1,0 0-1,0 0 1,1-7-1,-1-5 77,1 9-300,0-1 0,0 0 0,0 1-1,1-1 1,3-13 0,-2 16-44,-1-1 1,0 1-1,0 0 1,-1-1 0,1 1-1,1-48 5120,-5 53-5468,3 0 382,-1 0 0,1 0-1,-1-1 1,0 1-1,1 0 1,-1 0-1,1 0 1,-1 0-1,1 0 1,-1-1 0,1 1-1,-1 0 1,1 0-1,-1-1 1,1 1-1,0 0 1,-1-1-1,1 1 1,-1-1 0,1 1-1,0 0 1,-1-1-1,1 1 1,0-1-1,0 1 1,-1-1-1,1 0 1,-5-6 144,5 7-172,0 0-1,0-1 1,0 1-1,-1-1 1,1 1 0,0 0-1,0-1 1,0 1-1,0-1 1,0 1-1,0-1 1,0 1 0,0-1-1,0 1 1,0 0-1,0-1 1,0 1-1,0-1 1,0 1 0,0-1-1,0 1 1,0-1-1,1 1 1,-1 0-1,0-1 1,0 1 0,1-1-1,-1 1 1,0 0-1,0-1 1,1 1 0,-1 0-1,0-1 1,1 1-1,13-12 1684,-6-7-1434,-9 7-82,-1 8-77,2 23-272,0-17 183,0 1 0,-1-1 0,1 0 0,-1 0 0,1 0 0,-1 0 0,-1 3 0,-3 13-397,24-18 725,-19 0-326,0-1 0,1 1 0,-1 0 0,1 0 0,-1-1 0,1 1 0,-1 0 0,1 0 0,-1 0 0,0 0 0,1-1 0,-1 1 0,1 0 0,-1 0 0,1 0 0,-1 0 0,1 0 0,-1 0 0,1 0 0,-1 1 1,1-1-1,-1 0 0,1 0 0,-1 0 0,1 0 0,-1 1 0,0-1 0,1 0 0,0 1 0,0 0-13,0 0-1,0 0 1,0 1 0,0-1 0,0 0-1,0 1 1,0-1 0,-1 1 0,2 2-1,1 5-33,-1-1 0,2 15 1,-3-20 70,4 32 120,3 59 1,-5-26 538,-11-54-1183,3 8 575,18-7-325,-8-12 208,1 0 0,-1-1 0,1 0 0,-1 0 0,1 0 0,0 0 0,10 0 0,45 2 208,-30-3-43,-14-1-132,0 0-1,1 0 0,-1-2 0,0 0 0,0-1 0,0-1 1,25-8-1,-32 8 40,1-1 1,-1 0-1,0-1 1,0 1-1,-1-2 1,1 0-1,-2 0 1,1 0-1,-1-1 1,0 0-1,0-1 1,8-13-1,4-8 57,59-81 94,-78 109-185,1 1 0,-1-1 0,1 0 0,-1 1 1,1-1-1,0 1 0,-1 0 0,1-1 0,0 1 0,0 0 0,0 0 0,0 0 0,0 0 0,1 0 0,-1 1 0,0-1 0,0 1 0,0-1 0,1 1 0,-1 0 0,0 0 0,0 0 0,1 0 0,-1 0 0,0 1 0,0-1 0,1 1 0,-1-1 0,0 1 0,0 0 0,0 0 0,0 0 1,0 0-1,0 0 0,0 0 0,0 1 0,2 1 0,1 2 5,1 0 0,0 0 1,0 0-1,0 0 0,1-1 0,0-1 1,-1 1-1,1-1 0,1 0 1,-1 0-1,0-1 0,1 0 1,-1 0-1,1-1 0,0 0 0,7 0 1,-13-1-97,4 1 602,-11 7 43,-57 62-1024,1-1 378,58-66 115,-16 20 88,18-23-93,1 1-1,-1 0 0,0-1 1,1 1-1,-1 0 1,0-1-1,1 1 0,-1-1 1,0 1-1,0-1 1,1 0-1,-1 1 0,0-1 1,0 0-1,0 1 0,0-1 1,0 0-1,0 0 1,1 0-1,-1 0 0,0 0 1,0 0-1,0 0 1,-1 0-1,2-1-3,-1 1-1,0-1 1,1 0 0,0 1 0,-1-1-1,1 0 1,-1 1 0,1-1-1,0 0 1,-1 0 0,1 0 0,0 1-1,0-1 1,0 0 0,0 0 0,0 0-1,0 0 1,0 1 0,0-1-1,0-1 1,2-20-187,-2 21 176,6-24-43,2 0 0,0 0 1,23-44-1,-25 56 30,5-10 60,1 1 0,1 0 0,24-30 0,-32 47-93,-1-1 0,0 0-1,0 0 1,0-1 0,0 1-1,-1-1 1,2-7 0,-4 13 42,-1 0 1,0 0 0,-1 0-1,1-1 1,0 1 0,0 0-1,0 0 1,-1 0-1,1 0 1,-1-1 0,1 1-1,-1 0 1,1 0 0,-1 0-1,1 0 1,-1 0-1,0 0 1,0 0 0,0 1-1,1-1 1,-1 0 0,0 0-1,0 0 1,0 1 0,0-1-1,0 1 1,0-1-1,-1 1 1,1-1 0,0 1-1,0-1 1,0 1 0,-2 0-1,-1-1-2,1 0 0,-1 0-1,0 1 1,0-1 0,0 1 0,0 0-1,1 0 1,-1 0 0,-6 2-1,2 1 39,-1 0 0,-12 7-1,14-6 24,0-1 0,0 0 1,0 0-1,-13 3 0,-14 5 101,31-10-176,0 1-1,0-1 0,0 1 1,0 0-1,0-1 0,1 1 1,-1 1-1,1-1 0,-1 0 1,1 1-1,0-1 0,-2 4 1,-8 7-120,12-13 185,-1 1 1,1-1 0,-1 1 0,1-1-1,-1 0 1,1 1 0,-1-1-1,0 0 1,1 1 0,-1-1 0,1 0-1,-1 0 1,0 0 0,1 1-1,-1-1 1,0 0 0,1 0 0,-1 0-1,0 0 1,1 0 0,-1 0 0,1 0-1,-1-1 1,0 1 0,1 0-1,-1 0 1,0 0 0,1-1 0,-1 1-1,1 0 1,-1 0 0,1-1-1,-1 1 1,1-1 0,-1 1 0,1-1-1,-1 1 1,1 0 0,-1-1-1,1 1 1,0-1 0,-1 0 0,1 1-1,0-1 1,-1 1 0,1-1-1,0 0 1,0 1 0,-1-2 0,2 2-55,-1 0-1,0-1 1,0 1 0,0 0 0,1 0 0,-1 0 0,0-1 0,0 1 0,1 0 0,-1 0 0,0 0-1,0 0 1,1 0 0,-1-1 0,0 1 0,1 0 0,-1 0 0,0 0 0,1 0 0,-1 0-1,0 0 1,1 0 0,-1 0 0,0 0 0,0 0 0,1 0 0,-1 0 0,0 0 0,1 0 0,-1 1-1,0-1 1,1 0 0,-1 0 0,0 0 0,1 0 0,19 7 194,-7-3-240,19-1-4,62-3 0,-44-1-256,-46 2 323,1-1-1,-1 1 0,1 0 0,-1 0 1,1 1-1,-1-1 0,0 1 1,7 4-1,-6-4 69,1 1-1,0 0 1,10 1 0,52 6-176,-53-9 58,0 1-1,1 0 1,-1 1-1,0 1 1,-1 0-1,22 9 0,-18-4 152,0 1 0,-1 1 0,0 0-1,20 18 1,-30-22-110,1 1-1,-1-1 1,-1 1-1,0 1 1,0-1 0,0 1-1,-1 0 1,0 0-1,-1 0 1,5 15-1,34 136 623,-42-153-692,1 0-1,1-1 1,-1 1 0,8 11 0,-9-16 76,0 0 0,0-1 1,0 1-1,0-1 0,0 1 0,1-1 0,-1 0 1,1 1-1,-1-1 0,1 0 0,-1 0 0,1 0 1,0 0-1,-1 0 0,1 0 0,0-1 0,0 1 1,0-1-1,0 1 0,0-1 0,0 0 0,2 1 1,4-2 42,1 0 0,0-1 0,-1 0 1,1-1-1,-1 1 0,0-1 0,0-1 1,9-5-1,2 0 25,46-23-368,74-51 0,-129 77 293,-7 4-14,0 0-1,0 0 1,0 1 0,0-1 0,0 1 0,1 0 0,-1 0 0,0 0-1,1 0 1,5 0 0,-8 1 16,0 0 0,0 1 0,0-1 1,0 0-1,0 0 0,0 1 0,1-1 0,-1 1 0,0-1 0,0 1 0,0-1 0,-1 1 0,1 0 1,0-1-1,0 1 0,0 0 0,0 0 0,0-1 0,-1 1 0,1 0 0,0 0 0,-1 0 0,1 0 1,-1 0-1,1 0 0,-1 0 0,0 0 0,1 0 0,-1 0 0,0 0 0,0 1 0,1-1 0,-1 0 1,0 2-1,0 4-23,0 0 0,0 0 0,0 0 0,-1 0 1,0 0-1,-1 0 0,1 0 0,-1 0 0,-1-1 1,1 1-1,-1-1 0,0 1 0,-1-1 0,1 0 1,-1 0-1,-6 6 0,-8 9-76,-1 0 0,-39 31 1,37-34 155,-77 62 217,96-79-261,0 0 1,1 1-1,-1-1 1,0 0-1,0-1 1,0 1-1,0 0 0,0-1 1,-2 1-1,4 0-7,0-1 0,0 0 0,0 0 0,0 0 0,-1 0 0,1 0 0,0 0 0,0 0 0,0 0 0,0 0 0,-1 0 0,1 0 0,0 0 0,0 0 0,0-1 0,-1 1 0,1 0 0,0 0 0,0 0 0,0 0 0,0 0 0,0 0 0,-1 0 0,1 0 0,0-1 0,0 1 0,0 0 0,0 0 0,0 0 0,0 0 0,0 0 0,-1-1 0,1 1 0,4-11-114,0 7-18,0-1 1,0 1-1,8-8 1,3-2-16,21-25 8,-2-2 0,43-67-1,42-98 392,-91 157-207,-12 20-37,25-56 0,-40 83-26,-1 0-1,1 0 1,0 0-1,-1 0 1,0 0-1,0 0 1,1 0-1,-2-4 1,1 5 16,0 1-1,0-1 1,0 1-1,0 0 1,0-1-1,0 1 1,-1-1-1,1 1 1,0-1-1,0 1 1,-1-1-1,1 1 1,0 0-1,0-1 1,-1 1-1,1 0 1,0-1-1,-1 1 1,1 0-1,-1-1 1,1 1-1,-1 0 1,1 0-1,0-1 1,-1 1-1,1 0 1,-1 0-1,1 0 1,-1 0-1,1 0 1,-1 0-1,1 0 1,-1-1-1,1 1 1,-1 1-1,1-1 1,-1 0 0,1 0-1,-1 0 1,1 0-1,-1 0 1,0 1-1,-6 1-42,-1 1 0,1 1 0,0-1 1,0 1-1,0 1 0,-10 7 0,16-11 47,-57 45 217,-57 57 1,78-69-80,-225 217 58,63-33 6,77-80-75,78-89-74,-86 84 319,111-119-363,16-14 35,6-4 13,7-8 69,68-87-51,21-24 173,185-249 295,-217 279-379,6-19 49,-69 101-203,-6 11-33,-4 5-21,-7 9-11,0 0 1,1 1-1,-11 16 0,-1 2 19,-126 170 195,130-176-224,19-27 65,1 0 0,0 0 0,0 0 1,0 0-1,0 0 0,0 0 0,0 1 0,0-1 1,0 0-1,0 0 0,0 0 0,0 0 0,-1 0 1,1 0-1,0 0 0,0 1 0,0-1 0,0 0 1,0 0-1,0 0 0,0 0 0,0 0 0,0 0 1,0 1-1,0-1 0,0 0 0,0 0 0,0 0 1,0 0-1,0 0 0,0 0 0,1 1 1,-1-1-1,0 0 0,0 0 0,0 0 0,0 0 1,0 0-1,0 0 0,0 0 0,0 0 0,0 1 1,7-4 20,7-8-11,35-51 116,2 2-1,3 2 1,98-81 0,-148 136-117,21-19-47,1 1 0,55-32-1,-66 49-97,-15 4 128,1 0 0,-1 0 0,0 0-1,1 1 1,-1-1 0,1 0 0,-1 0-1,0 0 1,1 0 0,-1 0 0,0 1-1,1-1 1,-1 0 0,0 0 0,1 1-1,-1-1 1,0 0 0,1 1 0,-1-1-1,0 0 1,1 1 0,-1 1-4,1-1 1,-1 1-1,0 0 1,0-1-1,1 1 0,-1 0 1,0-1-1,0 1 1,-1 0-1,1-1 0,0 1 1,-1 0-1,1-1 1,-1 3-1,-6 17 41,-1 0 0,-1-1 0,-1 0 0,-1 0 0,0-1 0,-28 34 0,3-11 244,-67 60-1,8-10-523,94-91 248,1 0 0,-1-1 0,0 1 0,1 0 0,-1-1 0,0 1 0,0 0 0,0-1 0,1 1 0,-1-1 0,0 0 0,0 1 0,0-1 0,0 0 0,0 1 1,0-1-1,0 0 0,0 0 0,-1 0 0,2 0 4,0 0 1,-1 0-1,1 0 1,0 0-1,0 0 1,0 0-1,-1 0 1,1-1-1,0 1 0,0 0 1,0 0-1,0 0 1,0 0-1,-1 0 1,1-1-1,0 1 1,0 0-1,0 0 1,0 0-1,0 0 1,0-1-1,0 1 1,0 0-1,0 0 1,-1 0-1,1-1 0,0 1 1,0 0-1,0 0 1,0-1-1,5-11 67,13-16 53,32-37 0,-13 17-259,-4 3 232,-7 8-289,1 1 1,64-63 0,-90 97 173,1 1 1,0-1 0,0 1 0,-1 0-1,1-1 1,0 1 0,0 0-1,4-1 1,-6 2 18,1 0 0,-1 0 0,0 0 0,0 0-1,1 0 1,-1 0 0,0 0 0,1 0 0,-1 0 0,0 0 0,0 0-1,1 0 1,-1 0 0,0 0 0,1 0 0,-1 0 0,0 1 0,0-1 0,1 0-1,-1 0 1,0 0 0,0 0 0,0 1 0,1-1 0,-1 0 0,0 1-1,3 13-44,-3-3 92,-2 0 0,1 0 0,-1 0 0,-1 0 1,0 0-1,0 0 0,-7 14 0,-42 70-366,48-87 298,-5 5-42,7-10-7,0-1 0,0 1 0,0 0 1,1 0-1,-1 0 0,1 1 0,0-1 0,-1 0 1,1 1-1,-1 5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2:38.3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1024 282 4640,'-10'-2'721,"1"1"0,-1 0 1,-17 0-1,1-7-390,23 7-274,1 1 1,-1-1 0,1 1 0,-1-1-1,1 0 1,-1 0 0,1 0-1,-1-1 1,1 1 0,0 0 0,0-1-1,0 0 1,0 1 0,0-1-1,0 0 1,0 0 0,1 0 0,-1 0-1,1 0 1,-1-1 0,1 1-1,0 0 1,0-1 0,0 1 0,0-1-1,0 1 1,0-4 0,-3-7-94,4 12 16,-1-1 0,1 1 1,-1-1-1,1 1 0,0-1 0,-1 1 0,1-1 1,0 1-1,0-1 0,0 1 0,0-1 1,0 0-1,1 1 0,-1-1 0,0 1 0,1-1 1,-1 1-1,1 0 0,0-1 0,-1 1 1,1-1-1,1-1 0,12-24 548,15-2-677,-21 22 136,-1 0 1,1 1 0,8-5-1,18-16 447,-34 24-195,1 3-242,-1 0-1,0 0 1,0-1 0,0 1 0,0 0-1,0 0 1,0-1 0,0 1 0,0 0-1,0 0 1,0-1 0,0 1 0,0 0 0,0 0-1,0-1 1,0 1 0,0 0 0,0 0-1,0-1 1,0 1 0,0 0 0,0 0 0,0 0-1,-1-1 1,1 1 0,0 0 0,0 0-1,0 0 1,0-1 0,-1 1 0,1 0-1,0 0 1,0 0 0,0 0 0,0-1 0,-1 1-1,1 0 1,0 0 0,0 0 0,-1 0-1,0 0-5,0 0 0,0 0 0,0 0-1,0 1 1,0-1 0,0 0-1,0 1 1,0-1 0,0 1 0,0-1-1,-2 2 1,2-1 25,0-1 1,0 1-1,0 0 1,0-1-1,0 1 0,0-1 1,0 1-1,-1-1 0,1 0 1,0 0-1,0 1 0,-2-1 1,1-1 8,0 1 0,0-1 1,-1 0-1,1 0 0,0 0 1,0 0-1,0 0 0,1 0 1,-1-1-1,0 1 0,0 0 1,1-1-1,-1 0 0,1 1 1,-3-5-1,-4-2 199,9 8-234,-1 0 0,0 0 0,0 0 0,0 1 0,1-1 1,-1-1-1,0 1 0,0 0 0,0 0 0,0 0 0,1 0 0,-1 0 0,0 0 0,0 0 0,0 0 1,0 0-1,1 0 0,-1 0 0,0 0 0,0 0 0,0-1 0,0 1 0,1 0 0,-1 0 0,0 0 1,0 0-1,0 0 0,0-1 0,0 1 0,0 0 0,0 0 0,0 0 0,0 0 0,1-1 0,-1 1 0,0 0 1,0 0-1,0 0 0,0 0 0,0-1 0,0 1 0,0 0 0,0 0 0,0 0 0,0-1 0,0 1 1,-1 0-1,1 0 0,0 0 0,0 0 0,0-1 0,0 1 0,0 0 0,0 0 0,0 0 0,0 0 0,0-1 1,-1 1-1,1 0 0,0 0 0,0 0 0,0 0 0,1 0 14,-1 0-1,1 0 1,0 0 0,0 0-1,0 0 1,0 0 0,-1 1-1,1-1 1,0 0 0,0 0-1,-1 1 1,1-1 0,0 1-1,0-1 1,-1 1 0,1-1-1,0 1 1,-1-1 0,1 1-1,-1-1 1,1 1 0,-1 0-1,1 0 1,-1-1 0,1 1-1,-1 0 1,1 0 0,-1-1-1,0 1 1,1 1 0,-1-1 3,0 0-1,1 0 1,-1 0 0,0 0 0,1 0 0,-1 0 0,1-1-1,-1 1 1,1 0 0,0 0 0,-1-1 0,1 1 0,0 0 0,0-1-1,-1 1 1,1-1 0,0 1 0,0-1 0,1 1 0,-2 0-7,1-1 0,0 0 0,-1 0 0,1 1 0,-1-1 0,1 0 0,0 0 0,-1 0 0,1 0 0,-1 0 0,1 0 0,0 0 0,-1 0 0,1 0 0,0 0 0,-1 0 0,1 0 0,-1-1 0,1 1 0,-1 0 0,1 0-1,0-1 1,-1 1 0,1 0 0,-1-1 0,1 1 0,-1 0 0,1-1 0,0 0 0,0-1 40,0 1 0,-1-1-1,1 0 1,0 0-1,0 0 1,-1 0-1,1-3 1,3-8-42,-3 3 13,0 6-470,6 10 417,0 3 43,-1 1 1,0-1 0,0 1 0,-1 0-1,6 16 1,0-1-140,3 6 202,-2 1 0,-1 0 0,-1 1 0,-2 0 0,-2 0 0,-1 1 0,-1-1 0,-1 39 0,-2-35-40,0-21 15,0 0 0,-2 0 0,1 0 0,-6 25-1,-3-9 208,14-52-187,-3 8-90,1 1 1,0 0-1,1 0 1,0 0-1,1 1 1,8-16-1,29-31-111,-37 51 154,0 0 1,0 0-1,1 1 1,0 0-1,0 0 0,0 1 1,8-5-1,-13 9-19,0-1 0,-1 1 0,1-1-1,0 1 1,0 0 0,-1 0-1,1-1 1,0 1 0,0 0 0,0 0-1,-1 0 1,1 0 0,0 0 0,0 0-1,0 0 1,0 0 0,-1 0-1,1 0 1,0 0 0,0 0 0,0 1-1,-1-1 1,1 0 0,0 1 0,0-1-1,0 1 1,1 0 2,-1 1 0,-1-1 0,1 0 0,0 1 0,0-1 0,0 1 0,-1-1 0,1 0 1,0 1-1,-1 0 0,0-1 0,1 4 0,0 5-14,0 0 0,-1 0 0,-2 16 0,-1-1 52,-1 1 0,-2-1 0,0 0 0,-2 0-1,0-1 1,-2 0 0,-1-1 0,-1 0 0,0-1 0,-2 0-1,-1-1 1,-28 32 0,16-23 340,-2-1 1,-50 38-1,77-65-416,0-1 1,0 1-1,-1-1 0,1 0 1,-1 0-1,0 0 0,1 0 1,-1 0-1,0 0 0,1-1 1,-1 1-1,0-1 0,0 0 1,-3 0-1,15 1-362,5 1 327,0 2 1,21 7-1,14 4-41,-32-12 143,0 0-1,0-1 1,0-1 0,0-1 0,18-2 0,-2-2 216,53-13 1,-78 15-222,-1-1 1,0 0 0,-1-1 0,1 1 0,-1-1-1,1-1 1,-1 1 0,0-1 0,8-9 0,-2 3-69,-8 7 57,0 0 0,0-1-1,-1 1 1,1-1 0,-1 0 0,0 0 0,-1 0 0,1 0-1,-1-1 1,0 1 0,1-8 0,-2 9 11,0 0-1,0 0 1,0 0 0,-1 1 0,0-1 0,0 0-1,0 0 1,0 0 0,-1 0 0,1 0-1,-1 1 1,0-1 0,0 0 0,0 1 0,-1-1-1,1 0 1,-5-5 0,5 7-29,-1 0-1,1 1 1,-1 0-1,1-1 1,-1 1 0,1 0-1,-1-1 1,0 1 0,0 0-1,0 1 1,0-1-1,0 0 1,0 0 0,0 1-1,0-1 1,0 1 0,0 0-1,0-1 1,0 1-1,0 0 1,0 0 0,0 0-1,0 1 1,0-1 0,0 1-1,-1-1 1,-1 2-1,-6 1-52,0 1-1,0 1 0,0 0 0,-9 6 1,16-9 37,-21 13-42,1 0 0,1 2 0,0 0 0,1 1 0,1 2-1,0 0 1,2 1 0,-21 31 0,21-26 106,2 1 0,1 0 0,2 1 0,0 1 0,2 0 1,-11 44-1,21-70-54,0 1 1,1 0-1,-1-1 1,1 1-1,0 0 1,0 0-1,0-1 1,2 8-1,-2-10 12,0-1-1,1 1 1,-1 0-1,0-1 1,1 1-1,-1 0 1,1 0-1,-1-1 1,1 1-1,-1-1 1,1 1-1,-1-1 1,1 1-1,-1 0 1,1-1-1,0 0 1,-1 1 0,2 0-1,-1-1 9,1 0 0,-1 1 0,0-1 0,1 0 0,-1 0 0,0 0 0,0 0 0,1 0 0,-1 0 0,0 0 0,1-1-1,-1 1 1,0 0 0,3-2 0,2-1-5,1 0-1,0 0 0,-1-1 0,0 0 1,0-1-1,0 1 0,8-9 0,36-43-44,-32 34 106,-7 9-29,22-25 155,34-50 0,-58 75-134,-2 0 0,1 0-1,-2-1 1,0 1 0,-1-1 0,0-1 0,-1 1 0,4-25 0,-8 36-69,1 0 0,-1-1 1,0 1-1,0 0 0,0 0 1,-2-6-1,2 8 3,0 1 0,0-1-1,-1 1 1,1-1 0,0 1 0,0-1 0,-1 1 0,1-1 0,0 1-1,-1-1 1,1 1 0,-1-1 0,1 1 0,0-1 0,-1 1-1,1 0 1,-1-1 0,1 1 0,-1 0 0,1 0 0,-1-1 0,0 1-1,1 0 1,-1 0 0,1 0 0,-1-1 0,1 1 0,-1 0-1,0 0 1,1 0 0,-1 0 0,1 0 0,-1 0 0,0 0 0,1 1-1,-1-1 1,1 0 0,-1 0 0,0 0 0,1 1 0,-1-1-1,0 1 1,-10 3-131,0 2-1,-16 9 0,3 0 87,-198 129 702,156-98-235,62-43-438,-1 0-1,1-1 1,-1 1-1,1-1 1,-1 0-1,0 0 1,0 0 0,0-1-1,0 0 1,0 0-1,-11 1 1,12-2 34,0-1 1,0 1-1,-1-1 1,1 0-1,0 0 1,0-1-1,0 1 0,0-1 1,0 0-1,0 0 1,1 0-1,-1 0 0,1 0 1,-7-7-1,-21-23 303,24 23-302,0 1 0,-1 0-1,-9-7 1,5 6 17,0 1 1,0 0 0,0 1-1,-1 0 1,0 1 0,-1 1-1,-18-6 1,-175-28 62,205 39-81,-22-4 6,0 1 0,0 1 0,-1 1 0,-40 4 0,31 1 136,17-3 24,0 1 0,-21 7 0,27-6-126,0 0 0,1 0 0,-1-1 0,0-1 0,0 0 0,0 0 0,-12-1 0,21 0-40,0-1 1,1 1-1,-1 0 1,1-1-1,-1 1 1,0-1-1,1 1 1,-1-1-1,1 0 1,-1 1-1,1-1 1,0 0 0,-1 0-1,1 0 1,0 0-1,0-1 1,-1 1-1,0-2 1,0 0-18,1 1 1,0 0-1,0-1 1,0 1 0,0-1-1,0 1 1,1-1-1,-1 0 1,1 1-1,0-5 1,0-2-50,0 0 0,1-1 1,1 1-1,0 1 0,4-17 0,-2 14 27,1 1 1,0-1-1,0 0 0,1 1 0,1 0 0,-1 1 0,1-1 0,1 1 0,0 1 1,0-1-1,1 1 0,15-11 0,-21 18 50,-1-1 0,0 1 0,1 0-1,-1 0 1,1 0 0,-1 0 0,1 0 0,0 0 0,0 1 0,-1-1-1,1 1 1,0 0 0,3 0 0,27-8-431,-31 9 410,0-1 1,0 1-1,1 0 1,-1 0-1,0 0 1,0 0-1,0 1 1,0-1-1,3 3 1,-1-1 23,2 3-16,0 0 1,0 0 0,0 0 0,-1 1 0,0 0 0,0 0 0,0 0-1,-1 1 1,-1-1 0,1 1 0,-1 0 0,0 0 0,-1 0-1,3 15 1,-4-14 68,-1 0-1,0 0 1,-1 1-1,0-1 1,0 0-1,0 0 1,-1 0-1,-5 13 1,5-19-14,0 0 1,1 0-1,-1-1 1,0 1-1,-4 3 1,-2 0 86,7-6-150,1 0-1,0 0 1,0 0-1,0 0 1,0 0-1,-1 0 1,1 0-1,0 0 1,0 0-1,0 0 1,-1 0-1,1 0 1,0 0-1,0 0 1,0-1-1,0 1 1,0 0-1,-1 0 1,1 0-1,0 0 1,0 0-1,0-1 0,0 1 1,0 0-1,0 0 1,0 0-1,0 0 1,0-1-1,0 1 1,0 0-1,-1 0 1,1 0-1,0 0 1,0-1-1,0 1 1,0 0-1,0 0 1,0 0-1,0-1 1,1 1-1,-1 0 1,0 0-1,0-1 1,0 0-16,0 0 1,1 0 0,-1 0-1,0-1 1,1 1 0,-1 0-1,1 0 1,0 0 0,-1 0-1,1 0 1,0 0 0,0 0-1,0 0 1,0-1 0,17-13 68,-15 12-46,1 0-38,1 1 0,-1-1 1,1 0-1,-1 1 0,1 0 1,0 0-1,0 1 1,7-2-1,42-5 110,-52 8-78,37-2-207,63 4 0,-15 2 578,46-1-36,-131-3-342,0 0 0,0 1 0,0-1 0,0 1 0,0-1 0,0 1-1,-1 0 1,1 0 0,0-1 0,0 1 0,-1 1 0,1-1 0,0 0-1,-1 0 1,3 3 0,21 26-1336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2:40.9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1472,'0'2'146,"0"1"0,1-1 0,-1 0 0,1 0 0,0 0 0,0 1 0,1 2 0,3 9 734,0 21-272,-5-30-571,0 1 1,1 0-1,0 0 0,0 0 1,1 0-1,-1 0 0,1-1 1,0 1-1,1-1 0,-1 0 1,6 8-1,2-1 64,0 0 1,2-1 0,14 12-1,-16-15-71,0 0-1,-1 1 1,0 0-1,-1 0 1,0 1 0,12 18-1,9 34 432,36 114-1,-37-94-341,1-8 142,-29-74-252,0 0-1,0 0 0,0 0 1,0 1-1,1-1 0,-1 0 0,0 0 1,0 0-1,0 0 0,0 1 1,0-1-1,0 0 0,0 0 0,0 0 1,0 0-1,0 1 0,0-1 1,0 0-1,0 0 0,0 0 0,0 0 1,0 1-1,0-1 0,0 0 1,0 0-1,0 0 0,0 0 0,-1 1 1,1-1-1,0 0 0,0 0 1,0 0-1,0 0 0,0 0 0,0 1 1,-7-4 259,-6-9-72,4-2-223,2 0 1,0 0-1,0-1 0,-5-21 1,-3-4-44,-5-10 70,3-2 0,3 0 0,-16-95 0,29 107-131,1 30 159,-1 1 0,-1-18-1,-2-34-59,4 53-43,-3-10-181,3 17 256,0 1 1,0 0-1,0 0 1,0-1-1,0 1 1,0 0-1,-1-1 1,1 1-1,0 0 0,0 0 1,0 0-1,0-1 1,0 1-1,-1 0 1,1 0-1,0-1 0,0 1 1,0 0-1,-1 0 1,1 0-1,0 0 1,0 0-1,-1-1 0,1 1 1,0 0-1,0 0 1,-1 0-1,1 0 1,0 0-1,-1 0 0,1 0 1,0 0-1,0 0 1,-1 0-1,1 0 1,0 0-1,0 0 1,-1 0-1,1 0 0,0 0 1,-1 0-1,1 0 1,0 0-1,0 1 1,-1-1-1,1 0 0,0 0 1,0 0-1,0 0 1,-1 1-1,1 0-2,-1 1 0,1 0 0,0-1 0,0 1-1,0 0 1,0-1 0,0 1 0,0-1 0,1 4 0,3 11-130,1-1 0,0 0 0,1 0 0,10 17 0,4 12 338,-3-1-129,-2 1-1,12 56 1,-9 28 56,-14-108-72,-1 1-1,0 36 219,-4-52-441,1-1 1,-1 0-1,2 1 0,-1-1 0,0 1 0,1-1 1,0 0-1,2 7 0,13 35 189,-12-39-480,-1 0 1,0 0-1,1 0 0,1 0 1,-1-1-1,1 1 0,10 9 1,-5-3-679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2:42.4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118 10 736,'0'0'24,"0"-1"0,0 1 0,0-1 0,0 1 0,0 0 0,0-1 1,0 1-1,0 0 0,0-1 0,1 1 0,-1-1 0,0 1 0,0 0 0,1-1 0,-1 1 0,0 0 0,0 0 1,1-1-1,-1 1 0,0 0 0,1 0 0,-1-1 0,0 1 0,1 0 0,-1 0 0,0 0 0,1 0 0,-1-1 0,0 1 1,1 0-1,-1 0 0,1 0 0,-1 0 0,0 0 0,1 0 0,-1 0 0,1 0 0,-1 0 0,0 0 0,1 0 0,-1 0 1,0 0-1,1 1 0,-1-1 0,1 0 0,-1 0 0,0 0 0,1 0 0,-1 1 0,0-1 0,1 0 0,-1 0 0,0 1 1,0-1-1,1 0 0,-1 1 0,0-1 0,0 0 0,1 1 0,-1-1 0,0 1 0,2 3 121,0 0-1,0 0 1,-1 0-1,1 0 1,-1 1-1,0-1 1,0 0-1,0 1 1,-1 8-1,0 2-57,-4 25 0,0 7 364,3-19-135,-2-1 0,-11 56 1,8-44 145,4-28-282,1-1-1,-1 0 1,-1 0-1,-4 13 1,6-22-114,0 1 0,0-1 0,0 0 0,0 1 0,0-1 0,0 0 0,-1 0 0,1 0 0,-3 2 0,-8 9 570,11-12-651,1 1 0,-1 0 1,0 0-1,1-1 0,-1 1 0,0 0 1,0-1-1,1 1 0,-1 0 1,0-1-1,0 1 0,0-1 0,-1 1 1,-7 5 108,8-5-100,0 0 1,0 0 0,0 0-1,0 0 1,0 0-1,0-1 1,0 1 0,0 0-1,-1-1 1,1 1-1,0-1 1,-2 1 0,3-1 22,-1 0 0,0 1 0,0-1 0,0 0 1,1 1-1,-1-1 0,0 1 0,0-1 0,1 1 1,-1-1-1,0 1 0,1-1 0,-1 2 0,0-2-3,1 1-1,-1-1 0,1 1 1,-1-1-1,1 0 0,-1 1 1,1-1-1,-1 0 0,1 1 1,-1-1-1,0 0 0,1 0 1,-1 1-1,0-1 0,1 0 1,-1 0-1,1 0 0,-1 0 1,-1 0-1,-7 2-13,9-2 4,0 0 0,-1 0 1,1 0-1,0 0 0,0 0 0,0 0 0,-1 0 0,1 0 0,0 0 1,0 0-1,0 0 0,-1 0 0,1 0 0,0 0 0,0-1 0,0 1 1,-1 0-1,1 0 0,0 0 0,0 0 0,0 0 0,0-1 0,0 1 1,-1 0-1,1 0 0,0 0 0,0 0 0,0-1 0,0 1 0,0 0 0,0 0 1,0-1-1,0 1 0,0 0 0,0 0 0,0 0 0,-1-1 0,1 1 1,0 0-1,1 0 0,-1 0 0,0-1 0,0 1 0,0 0 0,0 0 1,0-1-1,0 1 0,0 0 0,2-13 140,44-84-69,35-65-169,-15 58-3194,-44 78 1790,3 6-577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8:23.2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155 31 832,'8'-11'956,"-8"11"-924,1 0 1,-1 0-1,0 0 0,0 0 1,1 0-1,-1 0 1,0 0-1,1 0 1,-1 0-1,2-1 4,-1 1 0,0 0 0,0-1 0,0 1 0,0-1 0,0 1 0,0-1 0,0 1 0,0-1 0,0 0 0,6-9 1253,-16 6-521,8 4-730,0 0-1,0 0 1,0 0 0,-1 0-1,1 0 1,0 0 0,0 0-1,0 1 1,0-1 0,0 0-1,0 1 1,0-1 0,0 0-1,0 1 1,0-1-1,0 1 1,0 0 0,0-1-1,0 1 1,1 0 0,-1-1-1,0 1 1,-1 2 0,-2 1 13,3-3-12,-1 0 0,1 0 0,0-1 0,0 1-1,0 0 1,-1-1 0,1 1 0,0 0 0,-3-1 0,3 1 2,0-1 1,0 0-1,0 0 0,0 1 1,0-1-1,0 1 0,0-1 1,0 1-1,0-1 0,1 1 1,-1-1-1,0 1 0,0 0 1,0-1-1,1 1 0,-1 0 1,0 0-1,1 0 0,-1 0 1,1-1-1,-1 1 0,1 0 1,-1 1-1,-7 18-163,6-16 97,1 1-1,-1-1 1,1 1-1,-1 0 0,1-1 1,1 1-1,-1 0 1,1 10 835,1-27-872,1-14-45,-1 20 77,0 0-1,-1 0 1,0-11 0,-1 3 156,1 13-113,0 1-1,0 0 1,0 0-1,-1-1 1,1 1-1,0 0 1,0 0-1,0-1 1,-1 1-1,1 0 1,0 0-1,0 0 1,-1-1-1,1 1 1,0 0-1,-1 0 1,1 0-1,0 0 1,-1 0-1,1 0 1,0 0-1,0 0 1,-1-1 0,1 1-1,0 0 1,-1 0-1,1 0 1,0 0-1,-1 1 1,1-1-1,0 0 1,-1 0-1,1 0 1,0 0-1,-1 0 1,1 0-1,0 0 1,-1 1-1,-14 6-228,13-5 194,-1 0 1,1 1-1,1 0 0,-1-1 0,0 1 1,1 0-1,-1 0 0,1 0 0,0 0 0,-1 3 1,-8 38 4,5-19 44,3-20-28,1-1 0,0 0 0,1 0 0,-1 0 1,1 1-1,0-1 0,0 0 0,0 1 0,0-1 1,1 0-1,0 1 0,2 6 0,-3-11 8,0 1-1,0 0 1,0 0-1,1-1 1,-1 1-1,0 0 1,1-1-1,-1 1 1,0 0-1,1 0 1,-1-1-1,1 1 1,-1-1-1,1 1 1,-1-1 0,1 1-1,0 0 1,2-14 373,-1 2-425,0-12 55,-3-43 0,0 25-40,-3 11-248,4 30 273,4 14-54,25 43 241,-26-51-290,-1 0 0,1 1 0,-2-1 0,1 0 0,-1 1 0,0-1 0,0 12 250,-14-22 189,-21-15-219,31 17-115,0 1 1,-1-1-1,1 1 0,0 0 1,-1 0-1,1 0 0,-1 0 1,1 0-1,-1 1 0,1-1 1,-6 1-1,9 0-61,7 42-224,-2 4 256,-2-28-287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2:44.8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91 171 2400,'-1'0'69,"0"0"1,1 0-1,-1 0 0,0 0 1,0 0-1,1 0 0,-1 0 1,0 0-1,0 0 1,1 0-1,-1 0 0,0 0 1,0 1-1,1-1 0,-1 0 1,0 0-1,1 1 0,-1-1 1,0 1-1,1-1 1,-2 2 138,1-1-139,-12 9 1290,4-5-1232,0 2 1,-11 9-1,18-14-113,0-1 1,0 1 0,0 0-1,1 0 1,-1 0-1,1 0 1,-1 0-1,1 0 1,0 0-1,0 1 1,0-1 0,0 0-1,0 1 1,0-1-1,1 0 1,-1 4-1,1-5 8,0 0-1,0 0 1,0-1-1,1 1 1,-1 0-1,0 0 1,0 0-1,1-1 1,-1 1-1,0 0 1,1 0-1,-1-1 1,1 1-1,-1 0 1,1-1-1,-1 1 1,1 0-1,0-1 1,-1 1-1,1-1 1,0 1-1,-1-1 1,1 1-1,1-1 1,21 8 348,-9-4-227,3 3-173,0-2-1,1 0 0,-1 0 1,1-2-1,0 0 1,1-1-1,-1-1 1,0-1-1,0 0 1,27-5-1,57-8 724,-94 11-465,-12-1 82,-11-1-138,0 2 13,1 2 1,0 0-1,-1 1 0,-20 4 1,-10 0 375,33-3-397,-26 5 0,1 1-130,-30 7-252,49-11 186,18-4 28,-1 0 0,1 0 0,0 0 0,-1 0 1,1 1-1,0-1 0,-1 0 0,1 0 0,0 0 1,-1 0-1,1 0 0,0 0 0,-1 1 0,1-1 0,0 0 1,-1 0-1,1 0 0,0 1 0,0-1 0,-1 0 1,1 0-1,0 1 0,0-1 0,0 0 0,-1 1 0,1-1 1,6 5-76,16 1-182,-11-6 158,-3 0 47,1 0-1,-1 0 1,1-1 0,-1 0 0,0 0 0,14-5 0,45-20 325,-1-3-1,101-61 0,-163 88-248,-1-1-1,1 1 1,0-1-1,-1 0 0,1 0 1,-1 0-1,0-1 1,0 1-1,0-1 0,2-4 1,-5 8-15,1-1 1,-1 1-1,0-1 1,0 0-1,0 1 0,0-1 1,0 1-1,0-1 1,0 1-1,0-1 1,0 1-1,0-1 1,0 0-1,0 1 1,0-1-1,0 1 0,0-1 1,-1 1-1,1-1 1,0 1-1,0-1 1,-1 1-1,1-1 1,0 1-1,-1-1 1,1 1-1,-1-1 0,1 1 1,0 0-1,-1-1 1,1 1-1,-1 0 1,1-1-1,-1 1 1,1 0-1,-1 0 1,1-1-1,-1 1 1,0 0-1,1 0 0,-1 0 1,1 0-1,-2 0 1,-24-5 191,25 5-186,-23 0 94,0 1 1,0 1 0,-25 6 0,42-7-92,-11 3-83,1 1 0,-1 1 0,1 0 0,0 2 0,1 0 1,-19 11-1,2-1-36,3-2 409,30-18-313,1-1 0,0 1-1,0-1 1,1 1 0,-1 0 0,0-1-1,1 1 1,-1 0 0,4-4-1,0 0-14,22-30 7,12-19 42,-35 48 20,-1 1 0,1-1 1,-2 0-1,1 0 1,-1 0-1,3-15 0,-4 20 6,-1 0 1,0-1-1,0 1 0,-1 0 0,1-1 0,0 1 0,-1 0 0,0-1 0,1 1 0,-1 0 0,0 0 0,0 0 1,0 0-1,0 0 0,-3-3 0,4 4-53,-1 0-1,1 1 1,-1-1 0,0 0 0,1 1 0,-1-1 0,0 0-1,0 1 1,0-1 0,1 1 0,-1-1 0,0 1 0,0 0-1,0-1 1,0 1 0,0 0 0,0-1 0,0 1 0,0 0-1,1 0 1,-1 0 0,0 0 0,0 0 0,0 0 0,0 0-1,0 0 1,0 1 0,0-1 0,0 0 0,0 0 0,0 1-1,0-1 1,1 1 0,-1-1 0,0 1 0,0-1 0,0 1-1,1-1 1,-2 2 0,0-1-32,1 0-1,0 0 1,0 1 0,0-1 0,0 0-1,0 0 1,0 0 0,1 1 0,-1-1-1,0 1 1,1-1 0,-1 0 0,0 1-1,1-1 1,0 1 0,-1-1 0,1 1-1,0-1 1,0 3 0,0-2 26,1 1 0,-1-1-1,1 1 1,-1-1 0,1 1 0,0-1 0,0 0 0,0 1 0,1-1 0,1 4-1,4 2 48,1 1-1,-1-2 0,1 1 0,11 7 0,-18-14-46,4 4 46,12 10 36,1-1 1,0-1-1,1 0 1,1-2 0,20 10-1,-39-21-37,0 1-1,0-1 0,0 1 1,0 0-1,0-1 1,0 1-1,0 0 0,-1 0 1,1 0-1,0 0 0,0-1 1,-1 1-1,1 0 1,-1 0-1,1 0 0,-1 0 1,1 1-1,-1-1 0,1 0 1,-1 0-1,0 0 1,0 0-1,0 0 0,0 0 1,0 1-1,0-1 0,0 0 1,0 2-1,-1 4 5,0 0 0,0 0 0,-4 10 0,2-8-65,-4 13 17,5-19-5,1 0 0,0 0 1,0 0-1,0 1 0,0-1 0,0 0 0,1 1 0,-1-1 0,1 0 0,0 1 1,1 3-1,-1-5-62,1-1-1,0 1 1,0-1 0,-1 1 0,1-1 0,0 0 0,0 1 0,1-1 0,-1 0 0,0 0 0,0 0 0,1 0 0,-1 0 0,0 0 0,1 0-1,-1 0 1,4 1 0,0 1-606,1-1 0,0 0 0,9 3 0,-10-4 115,0 0 0,0 0-1,0 1 1,0 0 0,-1 0 0,12 8-566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2:45.8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 0 2560,'-8'2'657,"7"2"-228,12 9-29,0-1-265,-2 2 108,-1 0 0,10 23-1,-15-31-122,-1 1 0,0-1-1,-1 0 1,1 1 0,-1 0 0,-1-1-1,1 1 1,-1 0 0,-1 6-1,1-4 84,-2 1 0,0-1-1,0-1 1,0 1 0,-1 0-1,-1 0 1,1-1 0,-1 0-1,-1 0 1,-5 9 0,10-17-198,0 0 1,0 0 0,-1 1-1,1-1 1,0 0 0,0 0-1,0 0 1,0 0 0,0 0-1,0 1 1,-1-1-1,1 0 1,0 0 0,0 0-1,0 0 1,0 0 0,-1 0-1,1 0 1,0 0 0,0 0-1,0 0 1,-1 0 0,1 0-1,0 0 1,0 0-1,0 0 1,0 0 0,-1 0-1,1 0 1,0 0 0,0 0-1,0 0 1,-1 0 0,1 0-1,0 0 1,0 0 0,-7-8 63,-1-14-70,7 20 17,-2-6 58,-7-18 527,10 24-591,-1 1-1,0-1 1,1 1 0,-1 0 0,0 0 0,0-1 0,0 1-1,0 0 1,0 0 0,0 0 0,-1 0 0,1 0 0,0 0-1,0 0 1,-2 0 0,2 1-8,1 0-1,0 0 1,0-1-1,-1 1 1,1 0-1,0 0 1,0 0-1,0 0 1,-1 0-1,1 0 1,0 0-1,0 0 0,-1 0 1,1 0-1,0 0 1,0 0-1,-1 0 1,1 0-1,0 0 1,0 1-1,0-1 1,-1 0-1,1 0 1,0 0-1,0 0 1,0 0-1,-1 0 1,1 1-1,0-1 1,0 0-1,0 0 1,0 0-1,0 0 1,-1 1-1,1-1 1,0 0-1,0 0 1,0 1-1,0-1 1,0 0-1,0 0 1,0 0-1,0 1 1,0-1-1,0 0 1,0 0-1,0 1 1,0-1-1,0 0 1,0 1-1,0 0-19,0 0 0,0 0-1,0 0 1,0 0 0,1 0-1,-1-1 1,0 1-1,1 0 1,-1 0 0,0 0-1,2 1 1,0 1 41,1-1 0,0 0-1,0-1 1,0 1 0,0 0 0,0-1 0,0 0-1,0 0 1,7 2 0,9 4-16,5 4 221,-19-10-272,0 1 0,0 0 0,0 0 0,-1 1 0,1-1 0,-1 1 0,1 0 1,-1 1-1,0-1 0,-1 1 0,6 5 0,-1 2 72,-1 1 1,-1 0-1,0 0 1,8 22-1,11 55-1007,-8-22-1133,-1-26-1184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2:47.0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449 83 1728,'0'-2'75,"-1"1"-1,1-1 1,0 1 0,0-1 0,0 1 0,0-1-1,1 1 1,-1-1 0,0 1 0,1-1-1,0-1 1,-1 2 1,1 0 0,-1 0 0,0 0 0,1 0-1,-1-1 1,0 1 0,0 0 0,0 0 0,0 0 0,0 0 0,0-1 0,0 1-1,0 0 1,0 0 0,-1 0 0,1 0 0,0-1 0,-1 1 0,1 0 0,-2-2 0,0 0 104,-1 0 1,0 0 0,0 1 0,0-1 0,0 1 0,0-1 0,-1 1 0,1 0-1,-1 0 1,1 1 0,-1-1 0,0 1 0,1 0 0,-1-1 0,0 2 0,-7-2-1,-5 1 308,-1 0 0,-28 3 0,28-1-184,-4 0-281,1 2 0,-1 1 0,1 0 0,0 1 0,0 2 0,0 0 0,1 1 0,0 0 0,1 2 0,0 0 0,0 2 0,-28 22 0,46-33-15,-1-1 0,0 1 0,0 0 0,0-1 0,1 1 0,-1 0 0,0-1 0,1 1 1,-1 0-1,1 0 0,-1 0 0,1 0 0,-1 0 0,1 0 0,-1 1 0,1-2-5,0 0 1,0 1-1,1-1 0,-1 0 1,0 0-1,0 1 0,0-1 1,0 0-1,1 0 0,-1 1 1,0-1-1,0 0 0,0 0 1,1 0-1,-1 1 0,0-1 1,0 0-1,1 0 0,-1 0 1,0 0-1,1 0 0,-1 1 1,0-1-1,1 0 0,-1 0 1,0 0-1,0 0 0,1 0 1,-1 0-1,1 0 0,6 0 10,-1 0 1,1-1-1,8-1 0,-12 1-26,86-16 151,92-31 1,-172 45 12,0-1-1,0 0 1,11-7 0,19-9-82,-37 20-111,-1-1-1,1 0 1,0 1-1,-1-1 1,1 1-1,0 0 1,-1 0-1,1-1 1,0 1-1,-1 0 1,1 0-1,0 1 1,-1-1-1,3 1 1,-3-1 18,0 1 0,0 0 1,0 0-1,1-1 0,-1 1 0,0 0 1,0 0-1,0 0 0,-1 1 1,1-1-1,0 0 0,0 0 0,-1 0 1,1 1-1,0-1 0,-1 0 0,1 1 1,-1 0-1,3 8 85,0 0 0,1 14-1,-3-18-419,0 1-1,0-1 0,0 0 0,1 0 0,0 1 0,0-1 1,0-1-1,1 1 0,0 0 0,4 5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2:48.6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440 33 3968,'-94'-27'3552,"84"25"-3516,-1 1-1,1-1 1,-1 2 0,0-1 0,1 2 0,-17 1-1,26-2-36,0 0 0,0 1-1,1-1 1,-1 0-1,0 0 1,0 0 0,1 0-1,-1 1 1,0-1-1,0 0 1,1 1 0,-1-1-1,0 1 1,1-1-1,-1 1 1,1-1 0,-1 1-1,1-1 1,-1 1-1,1-1 1,-1 1 0,1 0-1,-1-1 1,1 1 0,0 0-1,-1-1 1,1 1-1,0 0 1,-1 0 0,1-1-1,0 1 1,0 0-1,0 0 1,0 0 0,0-1-1,0 1 1,0 0-1,0 0 1,0-1 0,0 1-1,1 0 1,-1 0-1,0 0 1,0-1 0,1 2-1,1 2 6,0 0 0,-1 0 0,2 0 0,-1 0 0,0-1 0,1 1 0,3 3 0,1 0 73,0-1 0,1 0 0,0 0 0,0-1 0,0 0 0,0-1 0,1 1 0,0-2 0,0 1 0,0-1 0,0 0 0,1-1 0,-1 0 0,1-1 0,-1 0 0,1 0 0,-1-1 0,1-1 0,-1 1 0,1-1 0,0-1 0,16-5 0,53-24 360,-37 14-138,-42 16-297,0 1-1,0 0 1,0 0-1,0 0 1,0 0-1,0 0 1,0 0 0,1-1-1,-1 1 1,0 0-1,0 0 1,0 0 0,0 0-1,0-1 1,0 1-1,0 0 1,0 0-1,0 0 1,0-1 0,0 1-1,0 0 1,0 0-1,0 0 1,0 0-1,0-1 1,0 1 0,0 0-1,0 0 1,0 0-1,0 0 1,-1-1 0,1 1-1,0 0 1,0 0-1,0 0 1,0 0-1,0 0 1,0 0 0,0-1-1,-1 1 1,1 0-1,0 0 1,0 0-1,-1 0 1,-5-6 247,-5 3-222,0 0 1,-15-2-1,1 1 40,12 1-204,-106-18-1445,99 19 1332,-1 1 0,0 1 0,-40 4-1,3 4 296,-103 18 950,159-25-1016,0-1 0,-1 1-1,1 0 1,0 0-1,0 0 1,0 0 0,-1 0-1,1 0 1,0 1-1,1-1 1,-1 0 0,0 1-1,0 0 1,1-1 0,-1 1-1,1 0 1,-1 0-1,1 0 1,0 0 0,-1 0-1,1 0 1,-1 5-1,0 1 64,1 0 0,-1 0-1,2 1 1,-1-1 0,1 11 0,0-10 103,10 42 431,-7 144-912,-3 57 475,2-214-107,2-1 0,1 1 0,10 37 0,-15-73 13,1 0-1,0 1 1,-1-1 0,1 0-1,0 1 1,0-1 0,2 3-1,-2-5-38,-1 0 0,0 0-1,0 0 1,0 0 0,1 0-1,-1 0 1,0 0 0,0 0-1,0 0 1,1 0 0,-1 0-1,0 0 1,0 0 0,0 0-1,1 0 1,-1 0 0,0 0-1,0-1 1,0 1 0,0 0-1,0 0 1,1 0 0,-1 0-1,0 0 1,0 0 0,0-1-1,0 1 1,0 0-1,0 0 1,1 0 0,-1-1-1,0 1 1,0 0 0,0 0-1,0 0 1,0 0 0,0-1-1,0 1 1,0 0 0,0 0-1,0-1 1,3-8 2,7-35-44,3-54 1,-9 67 47,1-48-12,-3 24-165,3-66-907,-4 79-1440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04.5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3398 2196 3072,'-21'25'3950,"15"-21"-3646,-10 9 343,-55 46 1624,-25 23-483,-490 406-396,569-474-1365,8-7 20,0 1 0,-1-1-1,0-1 1,-20 10 0,30-16-53,0 0-1,0 0 1,0 0 0,-1 0-1,1 1 1,0-1 0,0 0-1,0 0 1,0 0 0,-1 0-1,1 0 1,0 0 0,0 0-1,-1 0 1,1 0 0,0 0-1,0 0 1,0 1 0,-1-1 0,1 0-1,0 0 1,0-1 0,-1 1-1,1 0 1,0 0 0,0 0-1,0 0 1,-1 0 0,1 0-1,0 0 1,0 0 0,0 0-1,-1 0 1,1 0 0,0-1-1,0 1 1,0 0 0,0 0-1,-1 0 1,1 0 0,0-1-1,0 1 1,0 0 0,0 0 0,0 0-1,0 0 1,0-1 0,-1 1-1,1 0 1,0 0 0,0-1-1,0 1 1,0 0 0,4-13-165,2 4 74,0 0 1,12-13 0,0 0 33,-15 18 51,43-57-19,95-96-1,17 17 103,13-12 168,-30 7 99,-33 32-138,-13 13-354,-86 91 323,-10 13 23,-17 17 33,-21 19-55,5-5-113,-1-1 0,-53 39 1,9-19-59,-45 32 146,-91 95-147,123-99 107,-106 70 0,146-117 47,-74 35 0,120-67-132,-18 8 15,23-10-48,0-1-1,0 1 1,1-1 0,-1 0-1,0 1 1,0-1-1,0 0 1,0 0-1,0 0 1,0 0-1,0 0 1,0 0-1,0 0 1,0 0-1,0 0 1,0 0 0,1-1-1,-1 1 1,-2-1-1,3 1 6,0-1 1,0 1-1,0-1 0,0 1 0,0-1 0,0 1 1,0-1-1,0 1 0,0-1 0,0 1 0,0-1 1,0 1-1,0-1 0,1 1 0,-1-1 1,0 1-1,0-1 0,0 1 0,1-1 0,-1 1 1,0 0-1,1-1 0,-1 1 0,0-1 0,1 0 1,114-172-399,-71 112 344,3 1-1,3 3 0,97-88 1,164-162 179,-202 189 182,-103 112-195,0-1 268,-10 16-146,0 0-262,-5 4 47,1 1 0,-2-1 0,0-1-1,0 1 1,-1-2 0,-18 15 0,-85 60-23,75-59 18,-268 219 107,96-73 318,-66 41 155,270-208-599,2-2-8,-1 0 0,0 0 0,1 0 0,-1-1 0,-1 1 0,-6 1 0,13-4 16,0-1 0,0 0 0,-1 0 0,1 0 0,0 0-1,0 0 1,0 0 0,-1 0 0,1 0 0,0 0 0,0 0 0,0 0 0,-1 0-1,1 0 1,0 0 0,0 0 0,0 0 0,-1 0 0,1 0 0,0 0-1,0 0 1,-1 0 0,1 0 0,0 0 0,0 0 0,0 0 0,0 0 0,-1 0-1,1-1 1,0 1 0,0 0 0,0 0 0,0 0 0,-1 0 0,1 0 0,0-1-1,0 1 1,0 0 0,0 0 0,0 0 0,0-1 0,0 1 0,0 0 0,0 0-1,-1 0 1,1-1 0,0 1 0,0 0 0,0 0 0,0 0 0,0-1 0,1-1-19,-1 0 0,0-1 0,1 1 0,-1 0 0,1 0 0,0 0 0,0-1 1,0 1-1,0 0 0,2-3 0,19-23-155,-9 12 82,35-40 95,2 2 0,75-61 1,132-125 204,-44 37-209,-112 115-94,37-33-93,-48 44 363,-84 72-78,1-1 0,-1 1-1,0-1 1,9-15 489,-15 21-573,-10 5 131,-19 12-103,-180 149-14,-61 42-183,165-143 260,-173 122 74,161-87-98,-59 45 309,164-136-339,-15 10 38,25-18-75,1 0 1,-1 0 0,1 0-1,-1-1 1,0 1 0,0 0-1,1-1 1,-1 1-1,0-1 1,0 0 0,0 0-1,-2 1 1,4-2-10,-1 1 0,0 0 0,1 0 0,-1-1 1,1 1-1,-1 0 0,1-1 0,-1 1 0,1 0 0,-1-1 0,1 1 0,0-1 1,-1 1-1,1-1 0,-1 1 0,1-1 0,0 1 0,0-1 0,-1 1 1,1-1-1,0 1 0,0-1 0,-1 0 0,1 1 0,0-1 0,0 1 1,0-1-1,0 0 0,0 1 0,0-2 0,1-9-83,-1 1 0,2-1 0,0 1 0,0 0 0,0-1 0,1 1 0,8-17 0,-1 6 51,1 0 0,0 1 1,2 0-1,19-24 0,68-67-123,-43 50 108,172-215 185,-176 210-156,-5 3 272,26-28 53,-68 81-207,-13 10-74,-22 17-122,-75 74-7,69-58 107,-61 53-54,-130 91 0,-230 161 739,406-294-512,28-24-75,-1 0 1,-1-1-1,-31 19 1,53-37-113,1 0 0,-1 0 0,0 0 0,0 0 0,1 0 0,-1-1 0,0 1 0,0-1 0,0 1 0,0-1 0,0 0 0,0 1 0,0-1 0,0 0 0,0 0 1,1 0-1,-1-1 0,0 1 0,0 0 0,0-1 0,0 1 0,-2-2 0,2 1-12,1-1 1,-1 1 0,1 0-1,-1-1 1,1 0 0,0 1-1,0-1 1,-1 0 0,1 0-1,0 1 1,0-1 0,1 0-1,-1 0 1,0 0 0,1 0-1,-1 0 1,1 0 0,0-1-1,-1-2 1,1-2-4,0 0 0,1 0 1,-1 0-1,1 0 0,1 0 0,-1 0 0,1 0 0,0 1 1,1-1-1,-1 1 0,6-9 0,6-8 91,27-36 1,-34 51-36,49-67 72,107-145-103,-105 134-89,172-240-124,-214 305 236,-8 12-9,0-1-1,0 0 0,-2-1 1,1 0-1,8-20 0,-14 30-8,-1 1 1,0 0-1,0 0 0,0-1 0,0 1 1,1 0-1,-1-1 0,0 1 0,0 0 1,0 0-1,0-1 0,0 1 0,0 0 1,0-1-1,1 1 0,-1 0 0,0-1 1,0 1-1,0 0 0,0 0 0,-1-1 1,1 1-1,0 0 0,0-1 0,0 1 0,0 0 1,0-1-1,0 1 0,0 0 0,0 0 1,-1-1-1,1 1 0,0 0 0,0 0 1,0-1-1,-1 1 0,1 0 0,-12 5 43,-59 50-287,-204 179 219,236-196-8,-152 137-44,135-129 89,-94 61 0,31-38 342,112-65-260,1 0 1,-1 0 0,-1-1-1,1 0 1,0 0 0,-1-1-1,-11 2 1,19-4-105,-1 0-1,1 1 0,-1-1 1,1 0-1,0 0 0,-1 0 1,1 0-1,-1 0 1,1 0-1,-1 0 0,1 0 1,-1 0-1,1 0 1,-1-1-1,1 1 0,0 0 1,-1 0-1,1 0 1,-1 0-1,1-1 0,0 1 1,-1 0-1,1 0 0,-1-1 1,1 1-1,0 0 1,-1-1-1,1 1 0,0 0 1,-1-2-1,1 1-6,0 0-1,0 0 1,0 0-1,1 0 0,-1 0 1,0 1-1,0-1 1,1 0-1,-1 0 1,0 0-1,1 0 1,-1 0-1,2-1 0,41-63-349,11-18 70,-36 51 231,78-137-42,-65 121 110,53-64 0,113-96-8,-113 124-2,-42 47-49,-130 104-40,-7 6 197,48-27 1,-49 63 0,-12 13 53,-83 47-31,-15-11-38,173-133-87,28-21 1,-19 14 244,-31 18-1,52-34-226,-1-1-1,1 1 0,-1-1 0,0 0 0,0 1 0,-5-1 0,9 0-27,-1-1-1,1 0 0,-1 0 0,1 0 0,-1 0 0,1 0 0,-1 0 1,1 0-1,-1-1 0,1 1 0,-1 0 0,1 0 0,-1 0 0,1 0 0,-1-1 1,1 1-1,-1 0 0,1 0 0,-1-1 0,1 1 0,-1-1 0,1 0-2,-1 1 0,1-1-1,0 0 1,0 0 0,0 1-1,-1-1 1,1 0 0,0 0-1,0 0 1,0 1 0,0-1-1,0 0 1,1 0 0,-1 0-1,0 1 1,0-1-1,0 0 1,1 0 0,0 0-1,4-13-17,2 0 0,0 1 0,15-21 0,-7 11 12,50-69-48,94-102 0,-9 13-88,-51 50 51,56-71-110,-57 74 665,-148 188-378,24-27-37,-1 0-1,-2-2 0,-63 52 0,13-27 84,-41 31 35,-95 109 151,95-82-176,109-103-134,-69 57 220,70-60-89,-1-1 1,1 0 0,-2 0 0,1-1 0,-21 7-1,31-12-131,-1-1 0,1 0 0,0 1 0,-1-1 0,1 0 0,0 1 0,-1-1 0,1 0 0,0 0 0,-1 0 1,1 0-1,0 0 0,-1 0 0,1-1 0,-1 1 0,1 0 0,0-1 0,0 1 0,-1-1 0,1 1 0,0-1 0,-2-1 0,2 1-4,0 0 0,0-1 1,0 1-1,0 0 1,0-1-1,1 1 0,-1-1 1,0 1-1,1-1 0,-1 0 1,1 1-1,-1-1 1,1 0-1,0 1 0,0-3 1,0-7-40,0 1 0,1 0-1,0 0 1,6-19 0,4-7-157,1 1 0,2 0 0,1 1 0,32-52 0,94-122-16,-129 192 205,276-337 492,-286 350-471,8-11-10,-10 13 1,0 1 1,0 0-1,0 0 1,0 0 0,0 0-1,0 0 1,0 0-1,1 0 1,-1 0-1,0-1 1,0 1-1,0 0 1,0 0 0,0 0-1,0 0 1,0 0-1,0 0 1,0 0-1,-1-1 1,1 1-1,0 0 1,0 0 0,0 0-1,0 0 1,0 0-1,0 0 1,0 0-1,0 0 1,0-1 0,0 1-1,0 0 1,0 0-1,0 0 1,0 0-1,-1 0 1,1 0-1,0 0 1,0 0 0,0 0-1,0 0 1,0 0-1,0 0 1,0 0-1,0 0 1,-1 0 0,1 0-1,0 0 1,0 0-1,0 0 1,0 0-1,0 0 1,0 0-1,0 0 1,-1 0 0,1 0-1,0 0 1,0 0-1,-3 1-29,0 0 0,0 1 0,0-1-1,0 1 1,0 0 0,0 0 0,1 0 0,-5 5-1,-117 121-337,-26 25 408,20-37 62,-68 62 11,83-62-77,-114 103 234,225-215-240,0-1 1,0 0-1,0 0 0,-1 0 1,-6 3-1,11-6-31,0 0 1,-1 0-1,1 0 1,0 0-1,-1 0 1,1 1-1,0-1 1,-1 0-1,1 0 0,0 0 1,-1 0-1,1 0 1,0 0-1,-1 0 1,1-1-1,0 1 1,-1 0-1,1 0 1,0 0-1,-1 0 1,1 0-1,0 0 0,-1-1 1,1 1-1,0 0 1,0 0-1,-1 0 1,1-1-1,0 1 1,0 0-1,-1-1 1,1-1-7,-1 1-1,1 0 1,0-1 0,-1 0 0,1 1 0,0-1 0,0 1 0,0-1 0,0 1 0,0-1 0,1 1 0,-1-2-1,4-15-39,1 1 1,0 0-1,1 0 0,0 0 0,2 1 0,0 0 0,19-27 0,9-6 126,42-44 1,0 2-98,79-144 58,-20 28-243,-28 70 49,41-59 448,-147 192-258,12-20 232,-15 23-254,1 0 1,-1 0-1,1 0 1,-1 0-1,1 0 1,-1 0-1,0 0 1,1 0-1,-1-1 1,0 1-1,0 0 1,0 0-1,0 0 1,0 0-1,0 0 1,0 0-1,-1-3 0,1 4-17,-1-1 0,0 1 0,0-1-1,1 1 1,-1-1 0,0 1-1,0 0 1,0-1 0,0 1-1,1 0 1,-1-1 0,0 1-1,0 0 1,0 0 0,0 0 0,0 0-1,0 0 1,1 0 0,-1 0-1,0 0 1,0 1 0,0-1-1,0 0 1,0 0 0,-1 1-1,-25 10-59,-20 13-99,-65 44-1,44-24 43,-29 16 251,-93 55 140,176-106-134,-1-1 0,-1-1 0,-28 10 0,42-16-125,0-1-1,0 1 1,0-1-1,0 1 1,0-1-1,0 0 1,0 0-1,0 0 1,0 0-1,0 0 1,0-1-1,0 1 1,0-1-1,0 1 1,0-1-1,0 0 1,0 1-1,-2-3 1,2 2-19,1 0 0,0 0 0,0-1 1,0 1-1,0 0 0,0-1 0,1 1 1,-1-1-1,0 1 0,0-1 1,1 1-1,-1-1 0,1 1 0,0-1 1,-1 0-1,1 1 0,0-1 0,0 0 1,0 1-1,0-1 0,0 0 0,1-2 1,0-2-24,0 0 1,1 0 0,0 0-1,0 0 1,0 1-1,1-1 1,0 0-1,0 1 1,4-7 0,7-5-82,19-21 1,-12 15 62,33-42-164,45-74 1,37-78 1,-23 35 841,-112 180-610,1-1 0,-1 1-1,0-1 1,0 1 0,1-1 0,-2 0-1,1 1 1,0-1 0,0 0-1,-1-3 1,0 5-23,0 1 1,0 0-1,0-1 0,0 1 1,0-1-1,0 1 0,0 0 1,0-1-1,0 1 1,0 0-1,0-1 0,-1 1 1,1 0-1,0-1 0,0 1 1,0 0-1,-1-1 0,1 1 1,0 0-1,0 0 0,-1-1 1,1 1-1,0 0 1,-1 0-1,1-1 0,0 1 1,-1 0-1,1 0 0,-2 0-5,1 0 0,0 0 0,0 0 0,-1 0 0,1 0 0,0 0 0,0 0 0,-1 0 0,1 1-1,0-1 1,0 1 0,0-1 0,-2 1 0,-15 8-46,0 1 1,1 0-1,-18 15 0,-46 41-193,51-40 218,-280 227 349,306-250-292,1 0 20,-1 0-1,0 0 0,0 0 1,0 0-1,0-1 0,-1 0 1,1 1-1,-1-2 0,-7 3 1,11-3-39,1-1 1,-1 0-1,1 0 1,-1 0 0,0 0-1,1 0 1,-1 0-1,1 0 1,-1 0-1,1 0 1,-1 0 0,1-1-1,-1 1 1,1 0-1,-1 0 1,1 0-1,-1-1 1,1 1 0,-1 0-1,1-1 1,-1 1-1,1 0 1,-1-1 0,1 1-1,0 0 1,-1-1-1,0 0 1,1 0-4,-1-1 0,1 1 0,0 0 0,0-1 0,-1 1 0,1 0 0,0-1 0,0 1 0,0 0 0,0-1 0,0 1 0,1-2 0,3-13-43,1 1 0,0 0-1,1 0 1,1 0 0,10-15-1,-2 3-81,2 1 0,25-30 0,47-45-163,33-43 463,-81 82-37,-2-2 0,53-118 0,-90 176-129,0 4-6,-1-1 1,0 0-1,0 1 1,0-1 0,0 0-1,0 0 1,0 0-1,-1 0 1,1 0 0,-1 0-1,0 0 1,0 0-1,0-3 1,0 6-14,0-1 0,0 1 0,0 0 0,0-1 0,0 1 0,0 0 0,-1 0 0,1-1 0,0 1 0,0 0 0,0 0 0,0 0 0,0-1 0,0 1 1,-1 0-1,1 0 0,0 0 0,0-1 0,0 1 0,0 0 0,-1 0 0,1 0 0,0 0 0,0-1 0,-1 1 0,1 0 0,0 0 0,0 0 0,-1 0 0,1 0 0,0 0 0,0 0 0,-1 0 0,1 0 0,0 0 0,0 0 0,-1 0 0,1 0 0,0 0 0,0 0 0,-1 0 0,1 0 0,0 0 0,0 0 0,-1 0 0,1 0 0,0 0 0,0 1 0,-1-1 0,1 0 1,0 0-2,-14 13-81,11-9 59,-142 135-460,-3 4 206,131-123 231,1 0 0,0 1 0,2 0 0,1 1 0,-14 32 0,13-22-63,2 1 0,1 0 0,-8 48 0,16-65 71,1-1 0,0 1 0,1-1 0,0 1 1,4 25-1,-3-36 43,1 1 0,0-1 0,1 1 0,0-1 0,-1 0 0,2 1 0,-1-1 1,0 0-1,1-1 0,0 1 0,0 0 0,1-1 0,-1 1 0,1-1 0,0 0 0,0 0 1,1-1-1,-1 1 0,5 2 0,2 0 17,0-1 0,0-1 0,1 1 0,-1-2 0,1 0 0,19 3 0,-8-3 34,1-1 0,37-2 0,-35-2 29,0-2-1,-1 0 1,1-2-1,39-15 0,95-47-211,-118 49 127,267-113 127,-275 118-240,0 2 0,56-11 0,-74 20 75,-1 1 0,1 1-1,0 0 1,0 1 0,0 1 0,-1 0 0,1 1-1,19 5 1,-16-1 38,-1 1-1,-1 0 1,1 1-1,-1 1 1,-1 1-1,1 0 1,22 20-1,-17-11 51,-2 1-1,0 1 1,-1 0 0,23 34-1,-34-44-18,-1 1-1,0 0 0,-1 0 1,0 1-1,-1-1 0,-1 1 1,0 1-1,0-1 0,-2 0 1,1 1-1,-2 0 0,0-1 1,0 1-1,-1 0 0,-1 0 1,-4 23-1,1-19-20,-13 55 687,14-68-284,8-18-77,10-10-499,2 0 1,21-24-1,23-30-400,-47 56 395,73-103-349,-83 118 491,0 1 0,1 0-1,-1 0 1,1 1 0,1 0 0,-1-1-1,1 1 1,9-5 0,-12 8 8,0 0 1,0 0 0,0 0 0,0 0-1,-1 1 1,1-1 0,0 1-1,0 0 1,0-1 0,0 1-1,0 1 1,0-1 0,0 0-1,0 1 1,0 0 0,0-1-1,0 1 1,0 0 0,-1 0-1,1 1 1,5 2 0,-1 2 25,1 0 0,-1 0 0,1 0 0,-2 1 0,1 0 0,-1 1 0,0 0 0,-1-1 0,0 2 0,0-1 0,6 16 0,-10-21 68,0-1 0,-1 1 1,1-1-1,-1 1 0,0-1 0,0 1 1,0-1-1,0 1 0,-1 0 0,0 3 1,1-5-44,0-1 0,0 1 0,0-1 0,0 0 0,-1 1 0,1-1 0,0 0 0,0 1 0,0-1 0,-1 0 0,1 0 0,0 1 0,0-1 0,-1 0 0,1 0 0,0 1 0,0-1 0,-1 0 0,1 0 0,0 0 0,-1 1 0,1-1 0,0 0 0,-1 0 0,1 0 0,0 0 0,-1 0 0,0 0 0,0 0 17,0 0 0,1 0 1,-1-1-1,0 1 1,0-1-1,0 1 1,0-1-1,0 1 0,0-1 1,0 0-1,1 1 1,-1-1-1,0 0 1,1 1-1,-2-3 0,-4-4-25,0-1 0,1 0 0,0-1 0,0 1 0,-5-15 0,-14-50-320,0 2-429,24 70 709,0 1-1,0-1 1,0 0-1,-1 1 1,1-1-1,0 1 1,0-1 0,-1 0-1,1 1 1,0-1-1,-1 1 1,1-1-1,-1 1 1,1-1 0,-1 1-1,1 0 1,-1-1-1,1 1 1,-1 0-1,1-1 1,-1 1-1,1 0 1,-2-1 0,2 1 5,-1 1 0,1-1 0,-1 0 0,1 0 0,-1 1 0,1-1 0,0 0 0,-1 1 1,1-1-1,-1 0 0,1 1 0,0-1 0,-1 1 0,1-1 0,0 0 0,-1 1 0,1-1 1,0 1-1,0-1 0,-1 2 0,-1 4-65,0-1 1,1 1 0,-2 10-1,-8 56-267,-5 39-81,-4 90 854,18-181 31,2-15 14,2-13-176,18-62-115,-1-77-489,-3 17-8,-15 126 278,-1 1-1,1-1 0,0 0 1,0 1-1,0-1 0,1 1 1,3-6-1,-5 9-13,1 1 0,-1-1 0,1 1 0,0 0 0,-1-1 0,1 1 0,-1 0 0,0 0-1,1 0 1,-1-1 0,1 1 0,-1 1 0,0-2 41,6 19-53,-1 0 0,0 0 0,-2 0 0,0 0 0,-1 0 0,-1 22 0,4 2 1008,-1-48-619,0-7-312,-1 0 0,0 0-1,-1 0 1,-1 0 0,0-1-1,-1-20 1,3-31-235,6 42-175,-8 20 306,0-1 0,1 1 0,-1 0 0,-1-1 0,1 1 0,0-1 0,0-4 0,-1 7 91,11 15-363,-9-15 384,0 1-1,0-1 0,-1 0 1,1 1-1,0-1 1,0 0-1,0 0 1,0 0-1,0 0 0,0-1 1,0 1-1,-1-1 1,1 1-1,2-1 1,2-1-22,0 0 0,0-1 1,8-4-1,-2-2-205,0 0-1,-1 0 0,-1-1 1,0 0-1,11-15 0,7-6 450,1 2 118,-17 17-542,1 0 0,11-17 1,-16 20 108,-7 8 98,0 0 0,0 0 0,0 0 0,0-1-1,0 1 1,0 0 0,0-1 0,0 1-1,-1 0 1,1-1 0,-1 1 0,1-1 0,-1 1-1,1-1 1,0-2 219,-14 8 11,12-4-253,1 1 1,-1-1 0,0 1 0,0-1 0,1 1 0,-1-1 0,0 1-1,0-1 1,0 1 0,0-1 0,0 0 0,0 0 0,0 0 0,0 1 0,1-1-1,-1 0 1,0 0 0,0 0 0,0 0 0,0 0 0,0-1 0,0 1-1,0 0 1,0 0 0,0-1 0,0 1 0,0 0 0,1-1 0,-1 1 0,0-1-1,0 1 1,0-1 0,1 1 0,-1-1 0,0 0 0,1 1 0,-1-1-1,0 0 1,0-1 0,0 1 5,0-1 0,0 1 0,0-1 0,0 1-1,0-1 1,0 0 0,1 1 0,-1-1 0,1 0 0,-1 0-1,1 0 1,-1 1 0,1-1 0,0 0 0,0 0 0,0 0-1,0 0 1,1-2 0,-1-3-331,0 23 327,-1-5-91,0-1 0,-1 1 0,0 0 0,-1-1 0,-6 15 0,1 1-123,-5 10 137,0-1-1,-22 39 1,-43 62 315,15-49 67,21-32-193,31-40-103,-21 20 0,19-22 49,-14 20 1,18-23 16,8-10-88,1 0-1,-1 1 1,1-1 0,-1 1 0,1-1-1,0 1 1,-1-1 0,1 1-1,0-1 1,-1 1 0,1-1 0,0 1-1,0 0 1,-1-1 0,1 1 0,0-1-1,0 1 1,0 0 0,0-1 0,0 1-1,0 0 1,0-1 0,0 1-1,0-1 1,0 1 0,0 0 0,0-1-1,0 1 1,1-1 0,-1 2 0,9 19-200,-8-20 197,7 7 251,22 14-704,1 2 464,-1 3 137,-21-19-154,0-1 1,0 2-1,-1-1 0,9 13 0,-6-6-89,17 17 0,2 2 382,-24-27-288,1-1 1,0 0-1,1 0 0,0 0 0,0-1 0,0 0 0,0-1 0,18 7 1,-18-9 40,0 0 0,1-1 0,-1 0 0,1 0 0,-1-1 0,0 0 0,15-2 0,-14 1-32,8-2-1,-1 0 1,-1 0-1,1-2 1,0 0-1,16-8 0,-17 6-31,1 1 0,0 1 0,0 0 0,24-3 0,-11 7 315,-21 0-248,0 1-1,0-1 0,0 0 1,13-4-1,-13 3-68,1-1-22,-1 0 1,1 1-1,13-1 1,-20 2 65,1 1 0,-1 0 1,1 0-1,-1 1 1,1-1-1,-1 0 0,0 1 1,1-1-1,-1 1 0,1 0 1,-1 0-1,0 0 0,0 0 1,0 0-1,1 1 0,-1-1 1,2 3-1,2 1-4,0 0 1,0 0-1,0 0 0,1-1 0,0 0 0,0 0 1,0 0-1,0-1 0,0 0 0,1-1 0,0 0 1,-1 0-1,1 0 0,15 0 0,-14-2 16,3 0-65,0 0 0,0 1 0,12 2 0,-12-4 972,-12 1-917,-18-9 432,-7 0-351,0 0 1,0 3 0,-35-6-1,-81-3 18,105 12-231,9-1 161,0 0 1,0-2-1,-47-16 1,-72-39-153,89 35 159,35 17 79,-7-4-493,-41-22 1,70 34 357,0 1 1,0 0-1,-1 0 1,1 0 0,0 0-1,-1-1 1,1 1-1,0 0 1,0 0 0,-1 0-1,1-1 1,0 1 0,0 0-1,0-1 1,-1 1-1,1 0 1,0 0 0,0-1-1,0 1 1,0 0-1,0-1 1,0 1 0,0 0-1,0-1 1,0 1 0,0 0-1,0-1 1,0 1-1,0 0 1,0-1 0,0 1-1,0 0 1,0-1 0,0 1-1,0 0 1,0-1-1,0 1 1,1-1-7,-1 1 0,0 0-1,1-1 1,-1 1 0,1 0 0,-1-1-1,0 1 1,1 0 0,-1 0 0,1-1-1,-1 1 1,1 0 0,-1 0 0,1 0-1,-1 0 1,1-1 0,-1 1 0,1 0 0,-1 0-1,1 0 1,-1 0 0,1 0 0,-1 0-1,1 0 1,0 1 0,13 3-134,-1 1 1,1 1-1,-1 0 1,-1 1-1,18 12 0,-6-4 212,-11-8 9,133 88 271,-73-46-560,-68-46 284,-1 0 0,1-1 0,-1 0 0,1 0 0,0 0 0,0-1 0,0 1 0,0-1 0,0 0 0,8 0 315,-13-1-369,0 0 0,0-1-1,0 1 1,0 0 0,0 0 0,0-1 0,0 1 0,0 0 0,0 0 0,0 0 0,0-1 0,0 1 0,0 0 0,0 0 0,0 0 0,0-1 0,0 1 0,0 0 0,-1 0 0,1 0 0,0-1 0,0 1 0,0 0 0,0 0 0,0 0 0,-1 0 0,1-1 0,0 1 0,0 0 0,0 0 0,0 0 0,-1 0 0,1 0 0,0 0 0,0 0 0,0 0 0,-1 0 0,1-1 0,0 1 0,-9-4-50,5 4-336,1 0 1,0-1 0,-1 1 0,1 1 0,0-1 0,-1 0 0,1 1 0,0-1 0,-1 1 0,-2 2-1,-16 2-1995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09.9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1249 3005 5408,'-15'-30'1728,"14"29"-1664,1-1-1,-1 1 1,1-1 0,0 1 0,-1-1 0,1 1 0,0-1-1,0 1 1,0-1 0,0 0 0,0 1 0,0-1 0,1 1 0,-1-1-1,1-2 1,2-11 1064,-1 9-1137,-4 8-154,0 0 159,-46 43 322,2 3 0,-64 86 0,24-28 984,63-74-960,18-25-209,0 1 0,0-2 1,-1 1-1,-6 6 0,4-9 135,12-14-40,17-23-85,1 1 0,1 1 0,2 1 0,44-42 0,74-38-57,-49 40-92,-54 38-78,123-88 328,-156 115-223,-6 4-17,1-1 0,0 1 1,0 0-1,0-1 0,0 1 0,0 0 1,1 0-1,-1 0 0,0 1 1,0-1-1,1 0 0,-1 1 0,0-1 1,5 1-1,-7 0-9,0 0 1,1 1 0,-1-1-1,0 0 1,1 0-1,-1 1 1,0-1-1,0 0 1,1 1-1,-1-1 1,0 0-1,0 1 1,0-1 0,1 0-1,-1 1 1,0-1-1,0 0 1,0 1-1,0-1 1,0 1-1,0-1 1,0 0-1,0 1 1,0-1 0,0 1-1,0-1 1,0 0-1,0 1 1,0-1-1,0 1 1,0-1-1,0 0 1,0 1 0,0-1-1,-1 0 1,1 1-1,0-1 1,0 0-1,-1 1 1,1-1-1,0 0 1,0 1-1,-1-1 1,-13 18-61,-6 1 94,-1-2 1,0 0 0,-28 16 0,8-5 69,-263 215 1000,290-231-1008,-10 9 25,12-10 67,0 0-1,-1-1 0,0-1 1,0 0-1,-21 10 0,33-19-177,1 1 0,0-1 0,-1 0-1,1 1 1,-1-1 0,1 0 0,-1 0 0,1 0 0,-1 0-1,1 1 1,-1-1 0,1 0 0,-1 0 0,0 0 0,1 0-1,-1 0 1,1 0 0,-1 0 0,1 0 0,-1-1-1,1 1 1,-1 0 0,1 0 0,-1 0 0,1-1 0,-1 1-1,1 0 1,-1 0 0,1-1 0,0 1 0,-1 0-1,1-1 1,-1 1 0,1-1 0,0 1 0,-1 0 0,1-1-1,-1 0 1,1-1-10,-1-1 1,1 1-1,-1-1 0,1 1 0,0-1 0,0 1 0,0-5 0,1-5-70,1 1 0,0-1 0,0 1 0,2-1 0,-1 1 0,1 0-1,1 0 1,0 1 0,11-18 0,9-9-151,39-43 1,-22 29 105,139-202-204,29-36 515,-160 229-133,44-57-47,-92 115 9,0-1 1,-1 1-1,1-1 1,0 0-1,-1 0 1,0 0 0,0 0-1,0 0 1,0 0-1,1-4 1,-2 6-21,0 1 0,0 0 0,0-1 0,0 1 0,0 0 1,0-1-1,0 1 0,-1 0 0,1-1 0,0 1 1,0 0-1,0-1 0,0 1 0,-1 0 0,1-1 0,0 1 1,0 0-1,0-1 0,-1 1 0,1 0 0,0 0 0,-1-1 1,1 1-1,0 0 0,-1 0 0,1 0 0,0-1 0,-1 1 1,1 0-1,-1 0 0,-1 0-18,1 0 0,-1 0 0,0 0 0,0 0-1,1 0 1,-1 0 0,0 0 0,0 1 0,1-1 0,-4 2 0,-74 32-213,52-21 222,-21 11-17,0 2 1,-67 51-1,-84 82 384,-8 5 401,35-52-34,147-99-789,25-13 62,0 0-1,0 0 1,0 0-1,0 0 1,0-1-1,0 1 1,0 0-1,0 0 1,0 0-1,0 0 1,0 0 0,0 0-1,0-1 1,0 1-1,0 0 1,0 0-1,0 0 1,0 0-1,0 0 1,0 0-1,0 0 1,0-1-1,-1 1 1,1 0-1,0 0 1,0 0 0,0 0-1,0 0 1,0 0-1,0 0 1,0 0-1,0 0 1,0-1-1,-1 1 1,1 0-1,0 0 1,0 0-1,0 0 1,0 0-1,0 0 1,0 0-1,0 0 1,-1 0 0,1 0-1,0 0 1,0 0-1,0 0 1,0 0-1,0 0 1,0 0-1,-1 0 1,1 0-1,0 0 1,65-83-542,-61 77 524,60-76-221,-11 28 162,95-75 0,-1 2 93,15-43-69,12-10 147,122-64-23,-272 225-58,-22 14-50,-9 6-13,0 1 50,0 1-1,0 0 0,0 0 1,1 1-1,-11 7 0,-37 32 115,-35 33-64,-187 111-155,129-92 353,-23 19 56,-136 90 238,286-191-505,8-4-17,-1 0 1,-1-1-1,1-1 0,-1-1 0,-17 6 0,14-10-4,17-2-15,0 0 1,-1 0-1,1 0 0,0 0 0,-1-1 0,1 1 0,-1 0 0,1 0 0,0 0 0,-1 0 1,1-1-1,0 1 0,0 0 0,-1 0 0,1-1 0,0 1 0,-1 0 0,1-1 1,0 1-1,0 0 0,0-1 0,-1 1 0,1-1 0,0-1-6,0 0 0,0 1 0,0-1 0,0 0 0,1 0 0,-1 0 0,0 1 0,1-1 0,0 0 0,-1 0 0,1 1 0,0-1 0,0 0 0,1-2 0,14-19-111,0 1-1,31-32 0,-34 39 49,51-57-67,170-183 226,-5 39-140,-23 24-117,-21 18 334,-161 150-177,-22 20-150,-7 6 101,-13 11 9,-16 11 16,-47 26 1,68-42 34,-82 49 0,8 6 98,-100 95 0,-1 3 52,-56 10 26,220-156 24,-42 20 0,47-29 1,19-6-198,0 0-1,-1 0 1,1 0-1,0 0 1,0 0-1,0 0 1,0 0-1,0 0 1,-1 0 0,1 0-1,0 0 1,0 0-1,0 0 1,0 0-1,0 0 1,-1 0-1,1 0 1,0 0-1,0 0 1,0 0 0,0 0-1,0-1 1,0 1-1,0 0 1,-1 0-1,1 0 1,0 0-1,0 0 1,0 0-1,0-1 1,0 1-1,0 0 1,0 0 0,0 0-1,0 0 1,0-1-1,4-10 44,40-49-175,-10 13 93,5-10 31,4-8-70,69-77 0,16 11-116,66-78 111,-187 201 102,14-19 90,-20 25-104,1 0 1,-1 0 0,0 0-1,0 0 1,0 0 0,0 0-1,-1 0 1,1-1 0,0 1-1,0-3 1,-2 5-10,1-1 0,0 1 0,0 0 0,0-1 0,0 1 0,0 0 0,0-1 1,-1 1-1,1 0 0,0-1 0,0 1 0,0 0 0,-1-1 0,1 1 0,0 0 0,-1 0 0,1 0 0,0-1 1,0 1-1,-1 0 0,1 0 0,0 0 0,-1-1 0,1 1 0,-1 0 0,1 0 0,0 0 0,-1 0 0,1 0 1,0 0-1,-1 0 0,1 0 0,0 0 0,-1 0 0,1 0 0,-1 0 0,1 0 0,0 0 0,-1 0 0,0 1 0,-8 0-37,-1 1-1,1 0 0,0 1 0,0 0 0,-17 8 1,-43 28-127,57-31 163,-140 79-91,-103 67-188,129-56 418,6-6 313,113-87-400,-31 21 209,35-24-230,0-1 1,0 1-1,0-1 0,1 0 1,-1 0-1,-1 0 0,1 0 1,0-1-1,0 1 0,0-1 1,-4 0-1,6 0-18,0 0-1,0 0 0,0-1 1,0 1-1,0 0 1,0-1-1,0 1 1,0-1-1,0 1 0,0-1 1,0 1-1,1-1 1,-1 0-1,0 1 1,0-1-1,1 0 0,-1 0 1,0 0-1,1 0 1,-1 1-1,1-1 0,-1 0 1,1 0-1,-1 0 1,1 0-1,0 0 1,-1-2-1,0-2-53,0 1-1,1-1 1,0 1 0,0-1-1,0-5 1,4-16-57,1 0 0,1 0 0,17-44 0,-10 29 265,-12 40-163,-1-1 0,1 1 0,-1-1-1,1 1 1,-1-1 0,0 1-1,0-1 1,1 1 0,-1-1 0,0 0-1,-1 1 1,1-1 0,0 1-1,0-1 1,-1 1 0,1-1 0,-1 1-1,1-1 1,-1 1 0,1-1-1,-1 1 1,-1-2 0,0 1-11,1 1 0,-1 0 0,1 0 1,-1 0-1,0 0 0,1 1 0,-1-1 0,0 0 1,1 1-1,-1-1 0,0 1 0,0-1 0,0 1 1,1 0-1,-1 0 0,0 0 0,0 0 0,-3 1 0,-14 2-11,1 0 0,-1 2-1,-27 10 1,11-3-96,-15 8 120,34-12 26,-29 8 0,44-15-13,0-1 1,1 0-1,-1 1 0,0-1 0,0 0 0,0 0 1,0 0-1,0 0 0,1 1 0,-1-1 0,0 0 1,0 0-1,0-1 0,0 1 0,0 0 0,0 0 1,1 0-1,-1-1 0,0 1 0,0 0 1,0-1-1,0 1 0,1 0 0,-1-1 0,0 1 1,-1-2-1,2 1-10,0 0 1,-1 0-1,1 0 1,0-1-1,-1 1 1,1 0-1,0 0 1,0 0-1,0-1 1,0 1-1,0 0 1,1 0-1,-1 0 1,0 0-1,0-1 1,1-1-1,3-5-106,-1-1 1,1 1-1,8-13 0,-5 12 61,0 1 0,11-12-1,6-8-112,-21 24 109,-3 3 22,0 0-1,0 1 1,1-1 0,-1 0 0,0 1 0,1-1 0,-1 1-1,0-1 1,1 0 0,-1 1 0,1-1 0,-1 1 0,1-1-1,-1 1 1,1-1 0,-1 1 0,1 0 0,-1-1 0,1 1-1,0 0 1,-1-1 0,1 1 0,-1 0 0,1 0 0,0 0-1,-1-1 1,1 1 0,0 0 0,0 0 0,-1 0 0,1 0 0,0 0-1,-1 0 1,1 0 0,1 1 0,6 2 52,1 0 1,0-1-1,0 0 0,0 0 1,1-1-1,-1-1 0,14 1 1,14 1-217,58 4-163,-46-3 438,-31-3-33,37 6 1,-8 4 19,1-3 0,67 3 1,-104-10 90,-1-1 0,15-2 1,-22 3-141,0-1 0,0 1 0,-1-1 0,1 0 0,0 0 0,-1 0 0,1 0 0,-1-1 0,1 1 0,-1-1 0,0 1 0,1-1 0,-1 0 0,2-2 0,-4 4-29,0-1-1,1 0 0,-1 1 1,0-1-1,0 0 0,1 1 0,-1-1 1,0 1-1,0-1 0,0 0 0,0 1 1,0-1-1,0 0 0,0 1 0,0-1 1,0 0-1,-1 1 0,1-1 1,0 0-1,0 1 0,0-1 0,-1 1 1,1-1-1,0 0 0,-1 1 0,1-1 1,-1 1-1,1-1 0,0 1 0,-1-1 1,1 1-1,-1 0 0,1-1 1,-1 1-1,1-1 0,-1 1 0,0 0 1,1 0-1,-2-1 0,-25-11 20,12 7-155,1 1 0,-2 1 1,1 0-1,0 2 0,-1-1 1,1 2-1,0 0 0,-22 2 1,-105 10-335,121-9-47,33 5 5,-5-7 415,-1 1 0,1 0 0,6 4 0,5 2-22,-16-8 226,-12 16-246,9-14 128,-1 0 0,0 0-1,0 0 1,0 0-1,0 0 1,0 0 0,0-1-1,-1 1 1,-3 1 0,-25 12 87,30-15-81,-23 14 25,21-11-31,-1 0 1,0-1-1,0 0 1,0 0-1,0 0 1,0-1-1,-8 3 1,1-2 62,10-2-33,0 1 1,0-1-1,0 0 1,0 0-1,0 1 1,0-1-1,0 0 1,0 0-1,0 0 1,0 0-1,0-1 1,-2 1 0,3-1-12,-1 1 1,1-1 0,-1 0 0,1 1 0,0-1 0,-1 0 0,1 1 0,-1-1-1,1 0 1,0 1 0,0-1 0,-1 0 0,1 0 0,0 0 0,0 1 0,0-1 0,0 0-1,0 0 1,0 1 0,0-1 0,0-1 0,1-5-91,-1 1 0,1-1 0,0 0-1,4-11 1,-5 16 120,0 1-1,1 0 0,-1 0 1,0-1-1,0 1 0,0 0 1,0 0-1,0-1 0,0 1 1,0 0-1,0 0 0,-1-1 1,1 1-1,0 0 0,-1 0 1,1 0-1,-2-2 0,-2-10-159,4 12 106,-1 0 1,1-1-1,-1 1 1,0 0-1,1 0 0,-1 0 1,0 0-1,0 0 1,1 0-1,-3-2 1,2 2-17,4-14 193,-2 14-152,-1 0 0,0 1 0,1-1 0,-1 0 1,0 0-1,1 1 0,-1-1 0,0 0 0,0 0 0,0 0 1,0 0-1,0 1 0,0-1 0,0 0 0,0 0 1,0 0-1,-1 0 0,1 1 0,0-1 0,0 0 0,-1-1 1,1 2 9,0-1 0,0 0 1,-1 0-1,1 0 1,0 0-1,1 0 0,-1 0 1,0 1-1,0-1 1,0 0-1,0 0 0,1 0 1,0-1-1,2-14 222,-3-49 79,-4 47-336,4-15 261,1 30-270,0 0 0,0 0 0,0 0 0,1 0 0,-1 0 1,1 0-1,0 0 0,3-3 0,-4 5 4,1 0 30,0 0 1,0-1 0,-1 1-1,1-1 1,-1 1 0,1-1-1,-1 0 1,1 1 0,-1-1 0,1-2-1,8-10 31,-9 13-32,0 0 0,0 0 1,0-1-1,0 1 0,0 0 0,-1 0 0,1 0 1,0-1-1,-1 1 0,1 0 0,-1-1 0,1 1 1,-1-3-1,4-9-2,-3 12 3,-1 0 1,1 0 0,-1 0 0,1 0-1,-1 0 1,0 0 0,1 0 0,-1 0-1,0 0 1,0-1 0,0 0 0,0-79-309,5 24 603,-5 53-311,1 1-1,-1-1 1,1 1 0,0-1 0,0 1 0,0-1-1,0 1 1,1 0 0,-1-1 0,1 1 0,2-4-1,1 1-21,-1 1-1,1-1 0,0 1 1,9-8-1,-13 12 19,-1 1 8,1 0 1,-1-1-1,1 1 1,-1-1-1,1 1 1,-1-1-1,1 1 1,-1-1-1,0 1 1,1-1-1,-1 0 1,0 1-1,1-1 1,-1 0-1,0 1 1,0-1-1,1 0 0,-1 1 1,0-1-1,0 0 1,0 1-1,0-2 1,0 1 50,29 1-411,-28 0 225,-1 0 137,1 0 1,-1 0 0,1-1 0,-1 1 0,0 0 0,1 0-1,-1 0 1,1 0 0,-1-1 0,0 1 0,1 0 0,-1 0-1,1 0 1,-1 0 0,1 0 0,-1 0 0,0 0 0,1 0-1,-1 0 1,1 1 0,-1-1 0,0 0 0,1 0-1,-1 0 1,1 0 0,-1 1 0,0-1 0,1 0 0,-1 0-1,0 1 1,1-1 0,-1 0 0,0 0 0,1 1 0,-1-1-1,0 0 1,1 1 0,10 11 113,-4 6-194,-2 0 0,0 1 0,-1-1 0,2 33-1,-4-29 125,2 0 0,11 41 0,-4-30 58,22 59-443,-28-81 360,1 1 0,0-2 0,0 1 0,1-1 0,14 17 0,6 2 227,-12-11-491,24 20 1,-24-22 224,-11-12 8,0 0-1,0 0 1,9 5 0,5 4 496,-14-9-459,0-1 0,0-1 0,1 1-1,-1 0 1,1-1 0,7 3 0,5 1-283,-13-4 207,0-1 1,0 1-1,0-1 1,0 0-1,0 0 0,0 0 1,7-1-1,15-1 259,1-2-1,-1-2 0,37-9 1,2-1-30,-3 2-222,-1-3 1,0-2 0,-2-3-1,0-3 1,91-50-1,-62 24 330,76-45-156,-123 68-280,69-59 0,-92 70 87,61-59 362,-70 64-229,0 1 1,-1-1-1,0 0 1,-1-1-1,11-23 1,-8 10 40,-2-1 1,-1 0-1,-1 0 0,5-39 1,-4-108-295,-8 69 116,10-260 285,11 128-1027,-31 257-348,-22 42 956,22-49 234,0 1 0,-1-2 0,-1 1 0,-21 17 1,8-12 206,-45 28 1,27-22-244,-52 33 13,81-43 15,15-15-27,-1 0 0,1 0 0,0 1 0,-1-1 0,1 0 0,0 1 0,0-1 0,-1 0 0,1 1 0,0-1 0,0 0 0,0 1 0,-1-1 0,1 0 0,0 1 0,0-1 0,0 1 0,0-1 0,0 0 1,0 1-1,0-1 0,0 1 0,0-1 0,0 0 0,0 1 0,0-1 0,0 0 0,0 1 0,0-1 0,1 1 0,-1-1 0,0 0 0,0 1 0,0-1 0,1 0 0,-1 1 0,0-1 0,0 0 0,1 1 0,-1-1 0,0 0 0,0 0 0,1 1 0,2 0-3,0 0 0,0 0 0,0 0 0,0-1 0,0 1 0,0-1 0,0 1-1,0-1 1,4 0 0,32-4 79,-24 2-47,169-25 117,67-8 66,102 15-280,-247 19-94,136 15 1,-204-10 103,0 2 1,-1 1-1,0 2 1,0 2-1,65 28 1,-94-35 60,1 1 1,-1 0-1,0 0 0,-1 1 1,1 0-1,-1 0 0,0 1 1,-1-1-1,1 2 0,-1-1 1,-1 1-1,0 0 1,0 0-1,0 0 0,-1 1 1,0-1-1,-1 1 0,0 0 1,0 0-1,-1 1 0,0-1 1,0 0-1,-1 1 0,-1-1 1,0 1-1,0-1 1,0 1-1,-2-1 0,-1 12 1,-1-8 37,0 0 0,0 1 1,-1-1-1,-1-1 0,0 1 1,-1-1-1,0 0 1,-1-1-1,0 1 0,-1-2 1,0 1-1,-13 10 0,-16 12 68,-1-2 0,-45 27 0,28-20-26,11-5-12,-55 35 488,76-57-311,24-11-244,-1 0 1,1 0-1,0 0 1,0 0-1,0 0 1,-1 0-1,1 0 1,0 1-1,0-1 0,0 0 1,-1 0-1,1 0 1,0 0-1,0 0 1,0 0-1,-1 0 1,1 0-1,0 0 1,0 0-1,0 0 0,-1 0 1,1 0-1,0 0 1,0 0-1,0 0 1,-1-1-1,1 1 1,0 0-1,0 0 1,0 0-1,-1 0 1,1 0-1,0 0 0,0-1 1,0 1-1,0 0 1,-1 0-1,1 0 1,0 0-1,0-1 1,0 1-1,0 0 1,0 0-1,0 0 1,0 0-1,0-1 0,0 1 1,-1 0-1,1 0 1,0-1-1,0 1 1,0 0-1,0 0 1,0 0-1,0-1 1,0 1-1,1 0 0,-1 0 1,0-1-1,8-12-8,9 0-9,-1-1 1,1 2 0,34-19-1,-15 10 78,21-17-122,-1-2 0,-2-3 1,-1-2-1,47-55 0,-87 86 35,14-15-31,1 0 1,59-45-1,-83 72 70,0-1-1,-1 1 1,1 0 0,1 0-1,-1 0 1,7-2 0,-10 4-7,0 0-1,-1 0 1,1 0 0,0 0 0,-1 0 0,1 0 0,0 0 0,0 0 0,-1 0 0,1 0 0,0 0 0,-1 0 0,1 0 0,0 1 0,-1-1 0,1 0-1,0 1 1,-1-1 0,2 1 0,-2 0 4,1 0 0,0 0 0,-1 0 0,1 0 0,-1 0 0,1 0 0,-1 0 0,1 0 0,-1 0 0,0 0 0,0 0 0,1 0 0,-1 0 0,0 0 0,0 0 1,0 2-1,-2 14-23,0-1-1,-1 0 1,-1 0 0,-11 30 0,3-10-653,5-9-1921,-7 37-1,10-17-2762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12.3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246 377 2656,'1'-50'3124,"1"25"-2692,-2 0 0,-1 0 1,-5-33-1,5 54-393,0 0 0,-1 0 0,1 0-1,-1 0 1,1 0 0,-1 0 0,0 1 0,-1-1-1,1 1 1,-1-1 0,1 1 0,-1 0 0,0 0 0,0 0-1,-1 1 1,1-1 0,0 1 0,-1-1 0,0 1-1,-4-2 1,-6-1-81,-1-1 0,0 2 0,0 0-1,-18-2 1,32 6 41,-1-1 19,0 1 0,0 0 0,0 0 0,0 0 0,0 0 0,0 0 0,0 0 1,0 1-1,1-1 0,-1 0 0,0 1 0,0 0 0,0-1 0,1 1 0,-1 0 0,0 0 0,1 0 0,-1 0 1,0 0-1,1 0 0,0 1 0,-1-1 0,1 0 0,0 1 0,-1-1 0,1 1 0,-1 2 0,-2 2-41,-1 5 25,5-10 10,0-1 1,0 0-1,0 0 0,0 0 0,0 0 1,0 0-1,0 1 0,0-1 0,0 0 1,0 0-1,0 0 0,0 0 0,0 0 1,0 1-1,0-1 0,0 0 0,0 0 1,0 0-1,0 0 0,0 0 0,0 1 1,0-1-1,-1 0 0,1 0 0,0 0 1,0 0-1,0 0 0,0 0 0,0 1 1,0-1-1,0 0 0,0 0 0,-1 0 1,1 0-1,0 0 0,0 0 0,0 0 1,0 0-1,0 0 0,-1 0 1,1 0-1,0 1 0,0-1 0,0 0 1,0 0-1,0 0 0,-1 0 0,1 0 1,0 0-1,0 0 0,0 0 0,0-1 1,0 1-1,-1 0 0,1 0 0,0 0 1,0 0-1,0 0 0,0 0 0,0 0 1,-1 0-1,1 0 0,0 0 0,0 0 1,0 0-1,0-1 0,0 1 0,-6-6-18,1-10 1369,1-2-758,2 14-613,0 1 0,1 0 0,-1-1 0,1 1 0,0-1 0,0 1 0,0-1 0,0 0 0,0 1 0,1-1 0,0 0 0,0 1 0,0-5 0,1 3 83,1-1 1,-1 1-1,1 1 0,0-1 1,1 0-1,3-6 1,-5 10-87,-1 1 0,0-1 0,1 1 0,-1-1 0,0 1 0,1 0 0,-1-1 0,1 1 0,-1-1 0,1 1 1,-1 0-1,0 0 0,1-1 0,0 1 0,-1 0 0,1 0 0,-1 0 0,1-1 0,-1 1 0,1 0 0,-1 0 0,1 0 0,-1 0 1,1 0-1,-1 0 0,1 0 0,0 0 0,-1 0 0,1 1 0,-1-1 0,1 0 0,-1 0 0,1 0 0,-1 1 0,1-1 1,-1 0-1,1 1 0,-1-1 0,1 1 0,20 17 43,-15-11 15,45 35-29,-38-33-22,0 1 0,-1 1 1,0 0-1,-1 1 0,15 20 0,-20-25 19,-1 0 0,-1 1 1,1-1-1,-1 1 0,-1 0 0,0 1 0,0-1 0,0 0 1,-1 1-1,0 0 0,-1-1 0,1 19 0,-1-8 6,0 1-1,2 0 0,0-1 0,9 33 1,13 53-2880,-4-30-458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17.2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596 1066 832,'-2'-2'26,"0"-1"-1,0 1 1,-1-1-1,1 1 1,1-1 0,-1 0-1,0 0 1,1 0-1,-1 0 1,1 0 0,0 0-1,0 0 1,0 0-1,0-6 1,-1 2-14,1 1-1,-1 0 1,-1-1 0,1 1 0,-1 0-1,-4-7 1,-5-11 770,1 1 195,2 15-336,8 7-616,1 1-1,0 0 0,-1 0 0,1 0 0,0 0 0,-1 0 0,1 0 0,0 0 0,-1 0 0,1 0 0,0 0 1,-1 0-1,1 0 0,0 0 0,-1 0 0,1 0 0,0 0 0,0 0 0,-1 0 0,1 0 0,0 0 0,-1 1 1,1-1-1,0 0 0,-1 0 0,1 0 0,0 1 0,0-1 0,-1 0 0,-12 10 1274,11-9-1106,0 0 1,0 0-1,0 1 1,1-1-1,-1 1 1,0-1-1,-1 3 0,1-2-72,0 0-1,1 0 1,-1 0-1,0-1 1,0 1-1,0 0 1,-1-1-1,1 0 1,0 0-1,0 1 1,-4 0-1,-6 4 458,9-4-446,0 1 0,0 0 1,0 0-1,0 0 0,1 0 0,-1 0 0,1 1 1,0-1-1,-4 8 0,-12 37 344,10-26-438,-6 17 159,-2-2 0,-2 0 0,-38 57 0,-90 98 177,130-173-347,1 1-1,1 0 0,0 1 0,2 1 1,0 0-1,-9 28 0,14-31 28,1 0-1,1 1 1,1-1 0,0 1-1,2 0 1,0 0 0,1 0-1,3 23 1,-2-39-46,0-1 1,1 1-1,0 0 0,0-1 0,0 1 1,0-1-1,0 1 0,1-1 0,2 5 1,-3-7 1,0 0 1,-1 0-1,1 0 0,0 0 1,0-1-1,0 1 1,0 0-1,0 0 1,0-1-1,0 1 0,0-1 1,0 1-1,0-1 1,0 1-1,0-1 1,0 0-1,0 1 0,0-1 1,1 0-1,-1 0 1,0 0-1,0 0 1,0 0-1,0 0 0,1 0 1,-1 0-1,0-1 1,0 1-1,0 0 1,0-1-1,0 1 0,2-2 1,5-2 25,0 0 0,0 0 0,-1-1 0,0 0 1,10-10-1,30-34 19,-23 22-31,306-359 137,-162 185-558,-114 142 80,80-65-1,-134 124 321,14-10 56,-14 10-56,0 0 0,0 0 0,0 0 0,0 0 0,0 0 0,1 0 0,-1 0 0,0 0 0,0 0 0,0 0-1,0 0 1,0 0 0,0 0 0,0 0 0,0 0 0,0 0 0,0 0 0,1 0 0,-1 0 0,0 0 0,0 0 0,0 0 0,0 0 0,0 0 0,0 0-1,0 0 1,0 0 0,0 0 0,0 0 0,1 0 0,-1 0 0,0 0 0,0 0 0,0 1 0,0-1 0,0 0 0,0 0 0,0 0 0,0 0 0,0 0-1,0 0 1,0 0 0,0 0 0,0 0 0,0 0 0,0 1 0,0-1 0,-3 10 171,-7 15-56,-2-1 0,-22 33 1,-38 46 83,27-41-45,-110 198 401,2-3 27,29-88-136,107-146-416,15-17-27,5-6-4,-1-1-1,0-1 0,1 0 0,-1 1 0,0-1 0,0 0 0,0 0 0,0 0 0,-1-1 0,4-4 0,14-28 0,-10 18 0,32-60-182,81-111 1,249-263-480,-359 437 661,-4 4 0,0 2 0,0-1 0,1 1 0,0 0 0,10-6 0,-19 13 1,0 1 0,1-1 0,-1 1 0,1 0 0,-1 0 0,1-1 0,-1 1 0,0 0 0,1 0 0,-1-1 0,1 1 1,-1 0-1,1 0 0,-1 0 0,1 0 0,-1 0 0,1 0 0,-1 0 0,1 0 0,-1 0 0,1 0 0,-1 0 0,1 0 1,-1 0-1,1 0 0,-1 0 0,1 1 0,-1-1 0,1 0 0,-1 0 0,1 0 0,-1 1 0,0-1 0,1 0 0,-1 1 1,1-1-1,-1 0 0,0 1 0,1-1 0,-1 1 0,0-1 0,0 0 0,1 1 0,-1-1 0,0 1 0,0-1 0,1 2 1,-1 0 11,1 1 1,-1 0 0,0 0 0,0 0-1,0 0 1,0 0 0,0-1 0,-1 4 0,-2 5 12,0 0 1,0 0 0,-1-1 0,-1 1-1,1-1 1,-9 12 0,-43 58 123,11-18-61,-136 249 423,58-92-96,-99 170 31,201-351-398,-4 13-198,24-49 145,0 0 0,1-1 0,-1 1 0,0 0 0,1 0 0,0 0 0,-1-1 0,1 1 0,0 0 1,0 0-1,0 2 0,1-4 6,-1 1 0,0-1 0,0 0 0,0 0 0,0 0 0,0 0 0,0 0 0,0 0 0,0 0 0,1 1 0,-1-1 0,0 0 0,0 0 0,0 0 0,0 0 0,0 0 0,0 0 0,1 0 0,-1 0 0,0 0 0,0 0 0,0 0 0,0 0 0,0 0 1,1 0-1,-1 0 0,0 0 0,0 0 0,0 0 0,0 0 0,0 0 0,1 0 0,-1 0 0,0 0 0,0 0 0,0 0 0,0 0 0,0 0 0,1 0 0,-1-1 0,0 1 0,12-11 162,32-47-140,40-69-1,-70 106-11,7-13 1,134-196 43,52-20-272,-45 60 107,-66 69-120,-92 116 266,0 0 1,0 1-1,10-8 0,-14 12-34,0 0 0,0-1 1,1 1-1,-1 0 0,0 0 0,1 0 0,-1-1 0,0 1 0,1 0 1,-1 0-1,1 0 0,-1 0 0,0 0 0,1 0 0,-1 0 0,1-1 1,-1 1-1,0 0 0,1 0 0,-1 1 0,1-1 0,-1 0 0,1 0 1,0 8-7,-1-5-9,-1 0 0,0 0 0,0 0 0,0 1-1,-3 3 1,-64 98-60,35-57 75,-40 56 8,-51 77-54,7 16 82,22-35 141,-111 137 444,33-51 10,151-214-578,-32 53-171,50-77 60,4-10 55,0 0 0,0 0 0,0 0 0,0 1 0,0-1 0,0 0 0,0 0 0,0 0-1,0 0 1,1 0 0,-1 0 0,0 0 0,0 1 0,0-1 0,0 0 0,0 0 0,0 0 0,0 0 0,0 0 0,0 0 0,0 0 0,0 0-1,1 0 1,-1 0 0,0 0 0,0 1 0,0-1 0,0 0 0,0 0 0,0 0 0,0 0 0,1 0 0,-1 0 0,0 0 0,0 0-1,0 0 1,0 0 0,0 0 0,0 0 0,0 0 0,1 0 0,-1 0 0,0 0 0,0 0 0,4-2 21,0 1 0,-1 0 1,1-1-1,-1 0 0,1 0 1,4-4-1,11-8-38,0-2 1,-2 0-1,0-1 0,-1-1 0,0 0 1,16-28-1,66-93-95,70-64 186,-64 80-74,33-49-147,115-133 140,30 18 65,-262 269-26,44-30 0,-60 46-49,-7 6-8,-15 23-13,-31 52-26,14-11 32,-76 130 118,-5-29 10,101-148-91,-206 304 319,17 16 360,50-44-540,139-272-229,13-21 75,8-14 41,59-81-47,-27 41-21,31-41-2,109-148 99,-33 33 41,122-124 157,-46 60-398,-161 192 73,250-297 32,-164 231-551,-137 136 525,0 0 1,10-7-1,-18 15 59,-1-1 0,0 1-1,0 0 1,1 0-1,-1 0 1,0 0 0,1-1-1,-1 1 1,0 0 0,0 0-1,1 0 1,-1 0-1,0 0 1,1 0 0,-1 0-1,0 0 1,1 0-1,-1 0 1,0 0 0,1 0-1,-1 0 1,0 0-1,1 0 1,-1 0 0,0 0-1,1 1 1,-1-1-2,0 1 0,1-1 0,-1 1 0,0-1 0,0 1 0,0-1 0,1 1-1,-1 0 1,0-1 0,0 1 0,0-1 0,0 1 0,0 0 0,0-1 0,0 1 0,-1 0 0,-1 11-37,-1 0-1,0 0 1,0-1 0,-7 14-1,-28 53 3,38-76 40,-68 124 148,62-113-136,-87 151 113,-6-15 18,69-106-107,-305 490 392,197-306-271,101-167-122,-99 172-254,134-228 161,-1 1-1,1 1 0,0-1 0,0 0 1,-2 10-1,4-15 56,0 1 0,0-1 0,0 0 0,0 1 0,0-1 0,0 0 0,0 1 0,0-1 1,0 0-1,0 1 0,0-1 0,0 0 0,0 1 0,0-1 0,0 0 0,1 0 0,-1 1 0,0-1 0,0 0 1,0 1-1,0-1 0,1 0 0,-1 0 0,0 1 0,0-1 0,1 0 0,-1 0 0,0 1 0,0-1 0,1 0 1,-1 0-1,0 0 0,1 0 0,-1 0 0,0 1 0,1-1 0,-1 0 0,0 0 0,0 0 0,1 0 0,-1 0 0,0 0 1,1 0-1,-1 0 0,0 0 0,1 0 0,-1 0 0,0 0 0,1 0 0,-1-1 0,0 1 0,1 0 0,2-1 49,-1 0 0,1-1-1,0 1 1,-1-1-1,1 1 1,-1-1-1,0 0 1,0 0-1,0 0 1,4-5-1,44-64 317,-44 63-348,75-110 45,24-15-69,47-64 2,-109 136 17,190-251-170,-162 227 100,136-165-109,93-145 516,-276 367-251,-24 28-99,0 0 1,0 0 0,0 0-1,0 0 1,0 0-1,0 0 1,0 0 0,0 1-1,0-1 1,0 0-1,0 0 1,0 0 0,0 0-1,0 0 1,0 0-1,0 0 1,0 0-1,0 0 1,0 0 0,0 0-1,0 0 1,0 0-1,0 0 1,0 0 0,0 0-1,0 0 1,1 0-1,-1 0 1,0 0 0,0 1-1,0-1 1,0 0-1,0 0 1,0 0 0,0 0-1,0 0 1,0 0-1,0 0 1,0 0 0,0 0-1,0 0 1,1 0-1,-1 0 1,0 0 0,0-1-1,0 1 1,0 0-1,0 0 1,0 0 0,0 0-1,0 0 1,0 0-1,0 0 1,0 0 0,0 0-1,0 0 1,0 0-1,0 0 1,0 0 0,0 0-1,0 0 1,0 0-1,1 0 1,-1 0-1,0-1 1,-5 13-213,-13 15 47,-2 0 0,-25 28-1,17-23 82,-71 96-78,-17 42 21,-46 46 113,22-30 185,-5 21 38,-61 103 517,27 8-624,209-353 491,40-54-373,-9 13-135,126-162-136,-140 175 39,59-80-49,76-72-126,-28 33 83,24-48-9,136-158 73,-261 332-73,65-53-1,-107 103-17,-11 6 145,0 0 1,0 0 0,1 0-1,-1 0 1,0 0-1,0 0 1,0 0-1,0 0 1,0 0-1,1 0 1,-1 1 0,0-1-1,0 0 1,0 0-1,0 0 1,0 0-1,0 0 1,0 1 0,0-1-1,0 0 1,0 0-1,0 0 1,0 0-1,1 0 1,-1 1-1,0-1 1,0 0 0,0 0-1,0 0 1,0 0-1,0 1 1,-1-1-1,1 0 1,0 0-1,0 0 1,0 0 0,0 0-1,0 1 1,-10 27-135,7-21 101,-46 104-52,-6-3 0,-4-2 0,-74 100 0,101-161 105,-197 297 126,134-183-55,-167 268 581,245-403-636,4-5-96,0 2 1,-17 33 0,25-37-30,5-17 90,0 0 0,0 0 1,0 0-1,0 1 0,0-1 1,0 0-1,0 0 0,0 0 1,0 1-1,0-1 0,0 0 1,0 0-1,0 0 0,0 1 0,1-1 1,-1 0-1,0 0 0,0 0 1,0 0-1,0 1 0,0-1 1,0 0-1,0 0 0,0 0 1,1 0-1,-1 0 0,0 1 0,0-1 1,0 0-1,0 0 0,0 0 1,1 0-1,-1 0 0,0 0 1,0 0-1,0 0 0,1 0 1,1 0-4,-1-1 0,1 0 0,0 0 0,-1 0 0,1 0 0,0-1 0,-1 1 1,1 0-1,-1-1 0,0 1 0,0-1 0,1 1 0,-1-1 0,1-2 0,49-75-48,44-39-112,40-33 63,-32 24 89,103-115 16,-46 82-80,30-32-54,-84 76-40,65-68-118,11 18-94,-168 155 312,1 0 0,22-11 0,-35 21 57,1-1 0,0 1 1,0 0-1,-1 0 0,1 0 1,6 0-1,-8 1 8,0 0-1,-1 0 1,1 0-1,0 0 1,0 0-1,0 0 1,0 0-1,0 0 1,0 1 0,-1-1-1,1 0 1,0 1-1,0-1 1,0 0-1,-1 1 1,1-1 0,1 2-1,-1 0-9,1 0 1,-1 0-1,0 1 0,0-1 0,0 0 0,0 1 1,0-1-1,-1 1 0,1-1 0,-1 1 1,1-1-1,-1 1 0,0-1 0,0 1 1,-1 3-1,0 12-18,-1 0 0,-7 32 1,-1-8 121,-18 43 0,-55 104 87,-2-40-69,43-77-68,-210 379 500,86-149 55,38-76 212,18-42-330,-38 62-470,110-173-314,35-67 277,1-1 0,0 0 0,1 1-1,-3 10 1,4-16 30,0 1-1,0-1 0,0 1 1,0-1-1,0 1 1,0-1-1,0 1 1,0-1-1,0 1 1,0-1-1,0 1 0,1-1 1,-1 1-1,0-1 1,0 1-1,0-1 1,1 1-1,-1-1 1,0 0-1,1 1 0,-1-1 1,0 1-1,1 0 1,0-1-2,0 0 1,0 0 0,0 0 0,0 0-1,0 0 1,0 0 0,-1 0-1,1 0 1,0 0 0,0 0 0,0-1-1,0 1 1,0 0 0,-1-1 0,1 1-1,0 0 1,0-1 0,0 1-1,0-1 1,8-5 4,-1 0 0,0-1 0,-1 0 0,1 0 0,6-10-1,63-80 184,-76 95-181,100-132 56,133-161-525,-40 52 41,1-6 124,8 16 31,-137 162-151,131-107 0,-188 171 360,0 1-1,0 0 1,12-6 0,-20 12 51,0-1 0,0 1 0,0-1 1,0 1-1,0 0 0,0-1 1,0 1-1,0 0 0,0 0 1,0 0-1,0 0 0,0 0 1,1 0-1,-1 0 0,0 0 1,2 1-1,-3-1 2,1 1 0,-1-1 0,1 0 0,-1 1 1,1-1-1,-1 1 0,1-1 0,-1 1 0,1-1 0,-1 1 1,0-1-1,1 1 0,-1 0 0,0-1 0,1 1 0,-1 0 1,0-1-1,0 1 0,0-1 0,1 2 0,-1 3-17,0 0 0,0 0-1,0 0 1,-1 0 0,1 0-1,-3 6 1,-1 6 43,-2 0 0,0-1 0,-11 22 0,-34 54 134,-21 35 29,24-39 54,-101 140-1,44-98-78,-57 75-205,-4 36-25,-71 95 292,224-317-253,10-14 9,0-1 0,-1 1 0,1 0 1,-1-1-1,0 0 0,0 0 0,0 0 0,-1-1 1,-4 4-1,8-7 17,1 1 1,0-1-1,-1 0 0,1 0 1,0 0-1,-1 0 1,1 0-1,0 0 0,0 0 1,-1 1-1,1-1 1,0 0-1,-1 0 0,1 0 1,0 0-1,-1 0 1,1 0-1,0-1 0,-1 1 1,1 0-1,0 0 1,-1 0-1,1 0 0,0 0 1,-1 0-1,1-1 1,0 1-1,0 0 0,-1 0 1,1 0-1,0-1 1,0 1-1,-1 0 0,1 0 1,0-1-1,0 1 1,0 0-1,-1 0 0,1-1 1,0 1-1,0 0 1,0-1-1,0 1 0,0 0 1,0-1-1,0 1 1,0 0-1,0-1 1,-1-5-56,0-1 0,1 1 0,0-1 0,2-12 0,52-312-755,-45 284 678,119-482-896,-90 383 842,-30 116 136,68-286-408,-56 216 455,7-110 0,-22 146 238,-4 0 0,-2 0 0,-12-81 0,8 113 6,-2 0 1,-2 0-1,-14-34 0,15 45-82,-2 0 0,-1 1-1,0 0 1,-2 1-1,-18-23 1,22 32-124,0 0 1,-1 1-1,0 0 0,0 1 1,-1 0-1,0 0 0,0 1 1,-1 1-1,0 0 1,0 0-1,0 1 0,-1 1 1,1 0-1,-1 1 0,0 0 1,-1 1-1,-22-1 1,-1 2-130,0 2 0,0 2 0,0 1 0,0 2 1,1 1-1,0 2 0,1 2 0,0 1 0,0 1 1,-47 27-1,-8 12 39,-55 27 331,140-76-231,-1 0 0,-1-1 0,1 0 0,0 0 1,0 0-1,-13 1 0,17-3-35,1 0 1,0 0-1,0 0 1,0 0-1,0 0 0,0 0 1,0-1-1,0 1 0,-1 0 1,1-1-1,0 1 0,0-1 1,0 1-1,0-1 0,0 1 1,0-1-1,1 0 0,-3-1 1,3 1-13,-1 0 1,0-1-1,0 1 1,1-1-1,-1 1 1,1-1-1,-1 1 1,1-1 0,0 1-1,0-1 1,0 1-1,-1-1 1,1 1-1,1-1 1,-1 1-1,0-1 1,1-2-1,2-10-30,1 1-1,1-1 1,0 1-1,12-22 1,-1 3 8,6-16 6,54-108-109,-54 116 82,52-69-1,78-69-79,-28 37-89,-64 65 159,43-51 293,-102 127-229,24-24-62,-24 23 60,0 0-1,0 0 1,0 1-1,0-1 1,0 0-1,0 1 1,0-1-1,0 1 1,0-1-1,0 1 1,0 0-1,1-1 1,-1 1-1,0 0 0,0 0 1,0 0-1,1-1 1,-1 1-1,0 1 1,0-1-1,2 0 1,-3 0 6,1 1 0,-1-1 0,1 1 0,-1-1 0,0 1 0,1-1 0,-1 1-1,0-1 1,1 1 0,-1-1 0,0 1 0,0-1 0,1 1 0,-1 0 0,0-1 0,0 1 0,0-1 0,0 1 0,0 0 0,0-1 0,0 1 0,0-1 0,0 1 0,0 0 0,0-1 0,-1 2 0,0 5 41,0 1 1,-1-1-1,0 0 0,0 0 1,0 0-1,-1 0 1,-7 12-1,-35 47 264,38-58-299,-269 367 572,158-202-113,101-147-389,12-15-2,16-18-60,20-25-154,37-46 0,-19 20-45,20-20 76,4 3 0,84-67 0,-154 140 97,1-2 1,0 1 1,0-1 0,0 1 0,1 1 0,-1-1 0,1 0 0,-1 1 0,1 0 0,8-2 0,-12 4 6,0 0 0,-1 0 0,1 0 0,0 0 0,-1 0 0,1 0 0,0 0 0,-1 0-1,1 1 1,0-1 0,-1 0 0,1 0 0,-1 1 0,1-1 0,0 0 0,-1 1 0,1-1 0,-1 1 0,1-1 0,-1 1 0,1-1 0,-1 1 0,0-1 0,1 1 0,-1-1 0,0 1 0,1-1 0,-1 1 0,1 1 0,0 1 4,-1 0-1,1 0 0,0 0 0,-1 0 0,0 0 0,1 5 0,-4 27 41,0 0 1,-12 50-1,6-53-96,-1 0-1,-19 44 1,-37 61 0,7-16-187,-50 155-5249,88-217 2955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18.6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118 60 3136,'4'-24'3386,"-14"34"-3062,0 0 0,2 0-1,-1 1 1,1 0-1,-7 14 1,3-1-263,2 0 1,0 0-1,-7 31 1,13-39 85,1 0 1,1 1 0,0-1 0,1 0-1,0 1 1,3 20 0,-1-30-101,1 0 1,0 0-1,0 0 0,1 0 1,-1 0-1,2-1 1,-1 1-1,1-1 0,-1 0 1,7 6-1,0 3 61,-8-11-44,0-1 0,0 0 1,0 1-1,-1 0 0,1-1 0,0 6 0,-1-7-20,-1-1-1,0 1 0,0 0 0,1-1 0,-1 1 1,0 0-1,-1 0 0,1-1 0,0 1 0,0 0 1,-1-1-1,1 1 0,-1-1 0,1 1 1,-1 0-1,-1 2 0,-1 0 30,-1 1 1,1 0-1,0 0 1,1 0-1,0 0 1,-1 1-1,2-1 1,-3 12 597,12-18-186,-5 0-416,1 0-1,-1 0 1,0 0 0,0 0-1,-1-1 1,1 1 0,0-1 0,4-3-1,23-21-35,-18 15-97,5-3 61,-12 11 59,-1 0 0,0 0 0,0-1 0,-1 1 0,1-1 0,-1 0 0,0 0 0,6-8 0,-9 11-84,1 0 0,-1-1 0,1 1 0,0 0 0,-1 0 0,1 0 0,0 0 1,0 0-1,0 0 0,0 0 0,0 1 0,0-1 0,1-1 0,-1 2 29,-1 0 0,0 0 1,0 0-1,0 0 0,0 0 1,0 0-1,0 0 0,0 0 0,0 0 1,1 0-1,-1 0 0,0 0 0,0 0 1,0 0-1,0 0 0,0 0 0,0 0 1,0 0-1,0 0 0,0 0 0,1 1 1,-1-1-1,0 0 0,0 0 1,0 0-1,0 0 0,0 0 0,0 0 1,0 0-1,0 0 0,0 0 0,0 0 1,0 1-1,0-1 0,0 0 0,0 0 1,0 0-1,0 0 0,0 0 0,0 0 1,0 0-1,0 0 0,0 1 1,0-1-1,-3 12 216,-5 8-133,6-16-152,0 0 1,0 0 0,1 0 0,-1 0 0,1 1 0,0-1-1,0 8 1,9-16 547,6-5-437,0 0 1,0-1-1,-2-1 0,1 0 1,-1 0-1,-1-2 0,0 1 0,14-22 1,24-43-315,28-40-352,-61 94-176,2 1 0,1 1-1,21-19 1,-9 15-1683,-16 13 654,23-23 0,-28 23 510,12-20 1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19.7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171 8 2976,'-3'-1'293,"0"0"0,0-1 0,0 1 0,0 1 0,-1-1 0,1 0 1,0 1-1,0-1 0,0 1 0,-1 0 0,1 0 0,0 1 0,0-1 0,-1 0 0,1 1 0,0 0 1,0 0-1,0 0 0,0 0 0,0 0 0,-3 3 0,-3 1-100,-1 0 0,1 1 0,0 0 0,-16 15 0,21-17-242,0 0 0,0 0 0,1 0 0,-1 1 0,1-1 1,0 1-1,0 0 0,-2 5 0,4-8 46,1 0 1,-1 0 0,0 0 0,1 0-1,0 0 1,-1 0 0,1 1-1,0-1 1,0 0 0,0 0-1,1 0 1,-1 0 0,0 0-1,1 1 1,-1-1 0,1 0-1,0 0 1,0 0 0,0 0-1,0 0 1,0-1 0,0 1-1,2 2 1,1 2 43,1 0 0,0 0 0,0-1-1,1 1 1,7 4 0,-11-9 39,0 1-1,0-1 1,0 0-1,1 0 1,-1 0-1,1 0 0,-1-1 1,1 1-1,-1-1 1,1 1-1,-1-1 1,1 0-1,-1 0 1,1 0-1,-1 0 1,1 0-1,-1-1 1,1 1-1,3-2 1,1-1-69,0 1 0,0-1 1,0-1-1,-1 1 0,1-1 1,-1 0-1,9-8 0,18-26-4411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8:53.1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45 139 992,'-4'5'124,"0"0"0,0 0 0,1 0 0,0 1 0,0 0 0,1-1 0,-3 9 1,2-5 45,-8 2 763,10-10-854,1 0-1,-1-1 1,1 1-1,0 0 0,0-1 1,-1 3-1,1-2-35,0 0 0,0 0-1,0 0 1,1 0 0,-1 0 0,0 1-1,1-1 1,-1 0 0,0 0 0,1 0-1,-1 0 1,1 0 0,0 0 0,-1 0-1,1 0 1,0 0 0,0 0-1,-1-1 1,1 1 0,0 0 0,0 0-1,0-1 1,0 1 0,1 0 0,-1-1 19,-1 1-34,1-1 1,-1 0-1,0 0 1,1 0-1,-1 0 0,0 0 1,0 0-1,1 0 1,-1 0-1,0-1 1,4-1 426,-4 2-427,0 0 0,0-1 1,1 1-1,-1 0 1,0 0-1,0-1 1,0 1-1,0 0 1,0-1-1,4-9 146,-2-9-232,-1 0-1,-1-22 1,-1 14 15,6-9-261,-4 33 327,0-1 1,0 1-1,0 0 1,1 0-1,-1 0 1,1 0-1,0 0 1,0 0-1,0 0 0,0 1 1,0-1-1,0 1 1,1 0-1,2-3 1,-4 4 34,25-14 369,-26 14-426,1 1-1,-1 0 1,1 0-1,-1 0 1,1-1-1,-1 1 1,1 0 0,-1-1-1,1 1 1,-1 0-1,1-1 1,-1 1-1,0 0 1,1-1-1,-1 1 1,0-1 0,1 1-1,-1-1 1,0 1-1,0-1 1,1 1-1,-1-1 1,0 1-1,0-1 1,0 1 0,0-1-1,0 0 1,0 1-1,0-1 1,0 1-1,0-1 1,0 1-1,0-1 1,0 1 0,0-1-1,0 0 1,0 1-1,-1-1 1,1 1-1,0-1 1,0 1-1,-1-1 1,1 1 0,0 0-1,0-1 1,-1 1-1,0-1 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21.6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817 98 416,'3'-10'775,"2"1"0,8-14 0,-12 21-598,-1 0-1,1 0 1,-1 0 0,0 0-1,0 0 1,0 0 0,0 0-1,0 0 1,0-1-1,0 1 1,-1 0 0,1 0-1,-1 0 1,0 0 0,1 0-1,-3-3 1,-27-11 1588,29 16-1761,1 0-1,0 0 0,0 0 1,-1-1-1,1 1 1,-1 0-1,1 0 1,0 0-1,-1 0 0,1 0 1,0-1-1,-1 1 1,1 0-1,-1 0 1,1 0-1,0 0 1,-1 0-1,1 0 0,0 0 1,-1 1-1,1-1 1,-1 0-1,1 0 1,0 0-1,-1 0 0,1 0 1,0 1-1,-1-1 1,-10 9-324,10-8 344,0 0-1,0 0 1,0 0-1,0 0 1,0 0 0,0 0-1,-1 0 1,1-1 0,-2 2-1,-25-1 1449,24-1-1444,1 0-1,-1 0 1,0 1 0,1-1 0,-1 1-1,1-1 1,-1 1 0,1 0 0,-6 2-1,-47 16 1061,39-13-913,0-1-1,0-1 1,-28 4-1,-5 0-24,14-2 151,0-2 1,-1-1-1,-41-3 0,41-1 20,-17-1-112,1-3 1,-56-12 0,107 16-156,-1 0 0,0 0 1,0 0-1,1 0 0,-1 0 0,-2-2 1,3 1-83,0 1 0,0 0 0,0 0 1,0 0-1,0 0 0,0 1 0,0-1 1,0 0-1,0 1 0,-3-1 1,0 18-101,2 0 104,1 0 0,1 1 1,0-1-1,3 24 0,-1 2 100,-1-32-46,0 0 0,1 1 0,0-1 0,1 0 0,0 0 0,1 0 0,0 0 0,1 0 0,0-1 1,10 18-1,-2-10-74,1-1 1,0 0-1,1 0 1,1-2-1,0 0 1,1 0-1,21 13 1,-16-14 37,1 0 0,1-1 0,0-2 0,0 0 0,39 12 0,-44-19 42,0 0 1,0-2-1,0 1 1,0-2-1,1-1 1,-1 0-1,0-1 1,0-1-1,0-1 1,0 0-1,0-1 1,21-9-1,97-37 128,73-23-349,-175 64 156,0 1 0,0 2 1,0 1-1,47 0 0,-76 5 39,1 0 1,-1 0-1,0 1 0,0 0 1,0 0-1,9 3 1,-12-3 12,0 0 0,0 0 0,-1 0 0,1 0 1,0 0-1,0 0 0,-1 0 0,1 1 0,-1-1 1,0 1-1,1-1 0,-1 1 0,0-1 0,0 1 1,0 0-1,0 0 0,0 0 0,0 0 1,0-1-1,0 4 0,0 2-3,0 0 0,-1-1 1,1 1-1,-1 0 0,-1 0 0,1-1 1,-1 1-1,0 0 0,-1-1 0,-2 8 1,-2 2-119,0 0 1,-16 30 0,8-26 86,0-1 0,-1 0 0,-1-1 1,-33 29-1,20-19 54,-62 68 296,-82 114-1,161-194-327,3-4 34,0-1 0,-1 0 1,-20 19-1,30-30-48,0 0 1,0 0-1,0 0 0,-1 1 0,1-1 1,0 0-1,0 0 0,-1 0 0,1 0 0,0 0 1,0 0-1,-1 1 0,1-1 0,0 0 0,0 0 1,-1 0-1,1 0 0,0 0 0,0 0 1,-1 0-1,1 0 0,0 0 0,0 0 0,-1 0 1,1 0-1,0-1 0,-1 1 0,1 0 0,0 0 1,0 0-1,0 0 0,-1 0 0,1 0 1,0-1-1,0 1 0,-1 0 0,1 0 0,0 0 1,0 0-1,0-1 0,0 1 0,-1 0 0,1 0 1,0-1-1,0 1 0,0 0 0,0 0 1,0-1-1,0 1 0,0 0 0,0 0 0,0-1 1,-1 1-1,1 0 0,0-1 0,-1-16-86,3 7 31,-1 0 0,2-1 0,-1 2 0,1-1 0,7-16 0,1 5-104,18-29 0,99-119 162,-57 82 21,-49 58-46,11-14-170,50-52-1,-67 83 84,-16 12 115,0 1-1,0-1 1,0 0-1,1 0 1,-1 0-1,0 0 0,0 0 1,0 0-1,0 0 1,0 0-1,0 0 1,1 0-1,-1 0 1,0 0-1,0 0 0,0 0 1,0 1-1,0-1 1,0 0-1,0 0 1,0 0-1,0 0 1,1 0-1,-1 0 1,0 0-1,0 1 0,0-1 1,0 0-1,0 0 1,0 0-1,0 0 1,0 0-1,0 1 1,0-1-1,0 0 0,0 0 1,0 0-1,0 0 1,0 0-1,0 0 1,0 1-1,0-1 1,0 0-1,0 0 1,0 0-1,-1 0 0,1 0 1,0 0-1,0 1 1,-1 8 24,-3 0-7,0 0 1,0 0 0,-1 0-1,0-1 1,0 0-1,-12 14 1,-44 42 137,55-58-140,-148 138 200,94-93-4644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22.3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284 14 3808,'-4'-13'2002,"4"13"-1992,0 0 0,0 0 1,0 0-1,0-1 0,0 1 0,-1 0 1,1 0-1,0 0 0,0 0 0,0 0 0,0 0 1,0 0-1,-1 0 0,1 0 0,0 0 0,0 0 1,0 0-1,0 0 0,0 0 0,-1 0 0,1 0 1,0 0-1,0 0 0,0 0 0,0 0 1,0 1-1,-1-1 0,1 0 0,0 0 0,0 0 1,0 0-1,0 0 0,0 0 0,0 0 0,0 0 1,-1 0-1,1 1 0,0-1 0,0 0 0,-17 16 459,2 1 0,-1 0 0,2 1-1,0 0 1,-21 41 0,-43 109 792,66-138-940,-2 6-132,9-21-10,-1 0-1,-1-1 1,0 0 0,-10 15 0,5-18-34,7-11-83,5-8-3,6-24-261,-3 14 74,1 1 0,0 0 0,13-32 0,-10 34 24,0 0 0,1 1 0,0-1 0,1 2 0,1-1 0,0 1 0,0 1 0,1 0 0,17-14 0,11 0-1198,4 3-2676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24.2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384 60 2304,'-2'-4'137,"1"0"1,-1 0-1,0 0 0,0 1 1,0-1-1,0 1 0,-1-1 1,1 1-1,-1 0 0,0 0 1,-4-4-1,5 5-121,0 1-1,0 0 1,0 0 0,1 0-1,-1 0 1,0 0 0,-1 0 0,1 0-1,0 0 1,0 1 0,0-1 0,-4 1-1,-29-2 613,24 3-105,3-2-225,0 2 1,0-1 0,0 1-1,0 0 1,0 1 0,-14 4-1,20-5-249,0 0 0,1-1-1,-1 1 1,0 1 0,0-1-1,1 0 1,-1 0 0,0 1-1,1-1 1,0 1 0,-1-1-1,1 1 1,0 0 0,0-1 0,-1 1-1,1 0 1,1 0 0,-1 0-1,0 0 1,0 0 0,1 0-1,-1 0 1,1 0 0,0 0-1,-1 0 1,1 0 0,0 0-1,0 0 1,0 0 0,1 4-1,3 14 11,0 0 0,9 23-1,1 2-52,2 20 250,-2 1 0,4 69 1,-16-107 55,-1 0-1,-1 0 1,-1-1 0,-2 1 0,-1 0 0,-1-1 0,-15 47 0,17-66-177,-4 13 162,6-20-263,1-1-1,0 1 1,0 0-1,-1-1 1,1 1-1,-1-1 1,1 1-1,0 0 1,-1-1 0,1 1-1,-1-1 1,1 1-1,-1-1 1,1 0-1,-1 1 1,0-1-1,1 0 1,-1 1-1,1-1 1,-1 0-1,0 1 1,1-1-1,-2 0 1,1-1-28,1 0 1,-1 0 0,1 0-1,-1 0 1,1 0-1,0 0 1,-1 0-1,1 0 1,0 0 0,0-1-1,-1 1 1,1 0-1,0 0 1,0 0-1,1 0 1,-1 0 0,0-3-1,0-9-337,-1 12 332,1-1 1,0 1 0,-1 0 0,1 0 0,-1-1-1,0 1 1,1 0 0,-1 0 0,0 0 0,0 0-1,0 0 1,1 0 0,-1 0 0,0 0-1,-1 0 1,1 0 0,0 1 0,0-1 0,0 0-1,0 1 1,-3-2 0,2 2 13,-1-1 1,1 1-1,0 0 0,-1 0 0,1 0 1,-1 0-1,1 0 0,0 0 0,-1 1 1,1-1-1,-4 2 0,-2 1-54,-1 1 0,1 0 1,0 0-1,0 1 0,-10 8 0,9-7-8,2 1 1,-1 0-1,1 1 1,0-1-1,0 1 1,1 1-1,0-1 1,1 1-1,0 0 1,0 0-1,-3 13 1,5-16-204,1 1 0,1 0 0,-1 0 0,1 1 1,0-1-1,1 0 0,0 0 0,0 1 0,0-1 1,1 0-1,0 0 0,1 0 0,0 0 0,0 0 0,0 0 1,6 12-1,21 27-4246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33.0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167 192 640,'0'-1'16,"0"0"0,0 0 0,0 0-1,0 0 1,0 0 0,0 0 0,0 0 0,0 0 0,1 0 0,-1 0-1,0 1 1,1-1 0,-1 0 0,0 0 0,1 0 0,-1 0 0,1 1-1,-1-1 1,1 0 0,1-1 0,19-16 49,-8 7 102,6-14 2881,-19 22-2896,5-39 1565,-4 32-1573,-1 7-19,1 1 0,-1-1 0,0 1 0,0-1 0,0 1 0,0-1 0,-1 0 0,1 1 0,-1-1 0,1 1 0,-1-1 0,0 1 0,-2-3 0,-1-8 591,4 13-693,0-1 0,0 1 0,0-1 1,0 1-1,0-1 0,-1 1 0,1-1 0,0 1 0,0-1 0,0 1 0,-1-1 0,1 1 1,0-1-1,0 1 0,-1-1 0,1 1 0,0 0 0,-1-1 0,1 1 0,0-1 0,-1 1 1,1 0-1,-1 0 0,1-1 0,-1 1 0,-9 34 654,10-34-673,0 1 1,0-1-1,0 0 0,-1 1 0,1-1 0,0 1 0,0-1 0,0 0 0,0 1 0,-1-1 0,1 0 0,0 1 1,0-1-1,-1 0 0,1 1 0,0-1 0,-1 0 0,1 0 0,0 1 0,-1-1 0,1 0 0,0 0 1,-2 1-1,1 0 25,-30 40 739,13-18-674,0 0-1,1 2 0,-24 46 1,28-46 69,2 1 1,1-1 0,1 2 0,1-1 0,2 1-1,-6 46 1,10-52-210,1 1-1,1-1 0,3 22 1,3-16 39,-4-23 45,-1 1 1,1 0-1,-1-1 1,-1 1-1,1 7 1,0 12 270,-1-23-289,0 0 1,0 0-1,0 0 0,1 0 1,-1 0-1,0 0 0,1 0 1,-1 0-1,1 0 0,-1 0 1,1 0-1,-1 0 1,1 0-1,0 0 0,-1 0 1,2 1-1,2 2 18,4 10-171,1 0-1,18 23 1,-19-29 177,-1 0 1,-1 1-1,1 0 1,-1 1-1,-1-1 1,0 1-1,-1 0 0,7 21 1,-3-5 51,-6-20-116,-1 1-1,1-1 1,-1 0-1,0 1 1,0 7-1,0-12 39,-1 0-1,0 0 0,0 0 1,1 0-1,-1 0 0,1 0 1,0 0-1,-1 0 0,1 0 1,4 6 811,0 6-1613,-2-7 802,0 1 0,-1-1 0,0 1 0,0 0 0,0-1 1,0 15-1,-2 49 226,0-37-546,-3 103 990,2-103-919,0-15 254,1 0 0,0-1 0,5 24 1,-2-19 135,4 12 183,-5-26-339,0 1 0,-1 1 0,0-1 1,-1 0-1,0 0 0,-1 11 0,0 10-148,-3 109 167,4-120 38,2 26 0,-1-26 37,-1 29 0,-6-4 93,-15 58-1,12-72-165,-2 8-5,9-26 6,-2 10 6,1 1-1,0 47 1,6 151-274,-3-148 705,-2-50-425,0-1 1,-2 0 0,-9 36 0,-4 16-397,15-40 427,3-27-24,-2-1 1,1 0-1,-3 13 0,1-7 15,0-1-1,0 23 1,1-2-27,-1 54-67,2-59 60,-4 47 1,-21 70 683,18-107-800,-2 8 32,2 0 1,-1 55 0,12-12-137,14 90 0,-11-107 336,-5-40 29,10 52-1,0-21-515,-7-34 397,9 31-1,-8-38-8,-1 0 0,-1 0 0,-1 0 0,-1 0 0,-1 0 0,0 1 0,-6 41 0,-4 29-9,5 120 0,4-156-51,0-47 84,-1-1-1,-3 13 1,0 18 78,-4 109-400,8 34 373,0-171-114,2-1-1,-1 1 1,5 16-1,3 13-337,-8-34 399,1 0 1,0 0-1,0-1 0,1 1 0,0-1 1,5 8-1,-5-9-86,0 0 0,-1 1 0,1-1 0,-1 1 0,0 0 0,0-1 0,-1 1 0,0 0 0,1 9-1,-2 4 306,0-19-280,-1 0 0,1 0 1,0 0-1,-1 0 0,1 0 0,-1 0 0,1 0 0,-1 0 1,1 0-1,-1 0 0,1-1 0,0 1 0,-1 0 0,1 0 0,-1 0 1,1-1-1,0 1 0,-1 0 0,1 0 0,0-1 0,-1 1 0,-2-6 11,0 1 0,0-1 0,-4-11 0,-6-13-38,-4 6-200,13 39-250,2-3 640,3-11-192,-1-1 0,0 1 0,0 0 0,0 0 0,0 0-1,0 0 1,-1-1 0,1 1 0,0 0 0,0 0 0,0-1 0,-1 1 0,1 0 0,0 0 0,-1-1 0,0 2 0,0 0-76,1 4 76,18 2 111,6 5-271,-19-11 175,1 1 0,-1 0 0,0 0 1,6 4-1,26 18 57,-28-20 271,-8-4-173,0 0-107,5 6 230,-8-7-76,1 0-193,1 0-1,-1 0 0,1 0 0,-1 1 0,1-1 0,-1 0 1,1 0-1,-1 1 0,1-1 0,-1 0 0,1 0 0,-1 1 0,1-1 1,0 0-1,-1 1 0,1-1 0,0 1 0,-1-1 0,1 0 0,0 1 1,0-1-1,-1 1 0,1-1 0,0 1 0,0-1 0,0 1 0,-1-1 1,1 1-1,0-1 0,0 2 0,-2 4-106,-6 3 160,0 0-1,1 0 1,-6 11 0,4-14-456,6 1 119,2-6 287,1 0 0,-1 0 0,0 0 0,1 0 0,0 0 0,-1 1 0,1-1 0,0 0 0,-1 0 0,1 1 0,0-1 0,0 0 0,0 0 0,0 0 0,0 1 0,0-1 0,0 0 0,1 3 0,1 4 13,0 0 0,0 1-1,-1-1 1,-1 15 0,0-7 104,1-4-97,-1-9-2,1 1 0,-1-1 0,0 0 1,0 1-1,0-1 0,-1 1 0,1-1 0,-1 0 1,-1 5-1,1-7-6,-1 0-1,1 0 1,0 0 0,-1 0-1,1 0 1,-1 0 0,1 0-1,-1 0 1,1-1 0,-1 1 0,0 0-1,1-1 1,-1 0 0,0 1-1,0-1 1,1 0 0,-1 0-1,0 0 1,1 0 0,-4 0-1,-3-17 276,4 11-203,3 5-97,1 0 1,-1 1 0,1-1-1,-1 0 1,1 1 0,-1-1-1,1 0 1,0 0 0,0 0-1,-1 0 1,1 1 0,0-1-1,0-1 1,-1-12-209,1 10 94,-1 1 0,1-1-1,0 1 1,0 0 0,1-1-1,0-3 1,6-19-1622,-4 20 1103,-2 0-1,1 0 0,0 0 0,-1-1 0,0 1 0,-1 0 0,1 0 0,-1-1 1,0 1-1,-1 0 0,1-1 0,-3-7 0,-19-47-2591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36.2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94 63 1888,'0'4'433,"1"7"325,-1-11-733,1 1 0,-1-1 1,0 0-1,0 0 0,0 1 0,0-1 0,1 0 0,-1 0 0,0 0 0,0 1 1,0-1-1,1 0 0,-1 0 0,0 0 0,0 0 0,1 1 0,-1-1 0,0 0 1,0 0-1,1 0 0,-1 0 0,0 0 0,1 0 0,-1 0 0,0 0 0,0 0 1,1 0-1,-1 0 0,26 3 1308,-24-3-1272,-1-1 0,1 1-1,0-1 1,-1 1 0,1-1 0,-1 0-1,0 0 1,1 0 0,-1 0-1,1 0 1,-1 0 0,2-2 0,12-14 514,-14 15-568,0 1 0,-1-1 0,1 1-1,0-1 1,-1 1 0,0-1-1,1 1 1,-1-1 0,0 1 0,0-1-1,0 0 1,0 1 0,0-1-1,0 1 1,0-1 0,-1 0 0,1 1-1,0-1 1,-1 1 0,0-1-1,1 1 1,-1-1 0,0 1 0,1 0-1,-1-1 1,-20-13 2437,17 31-2151,-45 113 727,31-88-834,-22 79 0,30-84 26,6-25-225,1 0 1,0 0-1,1 0 1,-2 21 0,2 16-37,0-33-47,1 0 0,2 29 1,1-30 30,-1-1 135,1 0-1,5 20 1,-4-24-59,-1 1 1,-1 0 0,1 11-1,2 18 113,-1-26-162,-3-8 31,1 0 1,0-1-1,0 1 0,0-1 0,1 0 1,3 8-1,-2-5 7,0 0 1,0 1-1,-1-1 1,0 0-1,2 11 1,1 5-31,8 51 94,-4-27-74,-3-12 6,2-1 1,20 59-1,-23-77 809,-5-16-791,1-1 1,0 0-1,-1 0 0,1 1 0,-1-1 0,1 0 0,-1 0 0,1 1 0,-1-1 0,1 0 0,-1 0 0,0 0 1,1-1-1,2-29 47,-1-44 0,-2 63-103,1 0-1,4-23 0,-5 34 0,1-1 0,0 0-1,-1 0 1,1 1 0,0-1 0,0 1-1,0-1 1,0 0 0,1 1-1,-1 0 1,0-1 0,1 1-1,-1 0 1,0 0 0,1 0 0,0-1-1,2 0 1,10-9 614,-22 4-432,7 6-283,0 0 0,-1 1 0,1-1 0,0 0 0,-1 1 0,1-1 0,-1 1 0,1-1 0,-1 1 0,1 0 0,-1 0 0,1-1 0,-3 1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36.7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8 224,'-5'-8'96,"10"8"-64,-10 0-32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38.1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245 19 160,'-12'-13'1862,"10"12"-1655,0 0 1,1 0-1,-1 1 0,0-1 0,0 0 0,0 1 1,-3-1-1,3 1-186,0 0 0,0 1 0,0-1 0,0 1 0,0-1 0,0 1 0,0 0 0,1 0 0,-1 0 0,0 0 0,1 0 0,-3 1 0,-19 19 634,11-10 694,9-8-1251,0 0-1,1-1 1,-1 1 0,0-1-1,-1 0 1,1 0 0,0 0-1,0 0 1,-1 0 0,1-1-1,-1 0 1,0 0 0,1 0-1,-1 0 1,-7 1 154,8-17 228,3 14-454,0 1 0,0-1 0,0 0 0,0 1 0,0-1 0,0 0 0,0 0-1,-1 1 1,1-1 0,0 0 0,0 1 0,0-1 0,-1 0 0,1 1 0,0-1 0,-1 0-1,1 1 1,-1-1 0,1 1 0,0-1 0,-1 1 0,1-1 0,-1 1 0,0-1-1,1 1 1,-1-1 0,1 1 0,-1 0 0,0-1 0,1 1 0,-1 0 0,0 0 0,0-1-1,1 3-40,0-1 0,0 0 0,0 1 0,0-1-1,0 0 1,0 1 0,-1-1 0,1 0 0,0 1-1,-1-1 1,1 0 0,-2 2 0,2-2-6,-1 2 11,1 0 1,-1 0-1,1 0 0,0 0 1,0 0-1,0 0 1,0 0-1,0 0 1,1 0-1,1 5 1,1 14 578,-2 1-226,8 41 1,-2-18-359,-3-21 220,1-1 0,2 0 1,14 38-1,-19-56-196,0-1 0,-1 1 0,0-1 0,-1 1 0,1 10-1,1 9-104,0 0 338,-1 0-1,-2 30 0,-1-6-26,0 7-231,-19 96 0,10-81 693,-2 33-565,8-53-330,3-11 399,0-15 0,2 39 1,1-21-193,4 116 251,-2 206 304,-1-319-569,-1-25 35,0 22 0,-5 130 362,0 20 8,-14-65-674,14-102 163,3-18 123,-1 0-1,2-1 1,-1 1 0,1-1-1,0 9 1,22 191 637,-8-23-697,-13-149 315,-2-1-1,-1 0 0,-10 47 1,6-57-133,0 0 1,-1 0 0,-12 24-1,9-22-162,1 0 0,0 1 0,3 1 0,-7 51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41.5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152 1 896,'-12'0'1472,"3"8"-480,7-5-902,2-3-38,-1 1-1,1 0 1,-1 0-1,1-1 1,-1 1-1,1 0 1,-1-1-1,0 1 1,1 0-1,-1-1 1,0 1-1,1-1 1,-1 1-1,0-1 1,0 1-1,0-1 1,1 0-1,-1 1 1,0-1-1,0 0 1,0 0-1,0 1 1,0-1-1,0 0 1,-1 0-1,-23 8 1912,7 3-1819,11-5 5,0 1 0,0 0 1,1 0-1,-5 8 0,10-14-68,0 0-1,0 0 1,0 0-1,0 0 1,0-1-1,0 1 0,0 0 1,0 0-1,0-1 1,0 1-1,0-1 1,0 1-1,-3 0 0,4-1-69,0 0 0,-1 0-1,1 0 1,0 0-1,-1 0 1,1 0-1,-1 0 1,1 0-1,0 0 1,-1 0-1,1 0 1,0 0-1,-1 0 1,1 0 0,0-1-1,-1 1 1,1 0-1,0 0 1,-1 0-1,1 0 1,0-1-1,-1 1 1,1 0-1,0 0 1,0-1-1,-1 1 1,1 0-1,0-1 1,0 1 0,0 0-1,-1-1 1,1 1-1,0 0 1,0-1-1,0 1 1,0 0-1,0-1 1,0 1-1,0 0 1,0-1-1,-1 1 1,1-1 0,0 1-1,1 0 1,-1-1-1,0 1 1,0-1-23,0 0 1,0 0-1,0 0 1,1 0-1,-1 0 1,0 0-1,1 0 1,-1 0-1,1 1 1,-1-1-1,1 0 1,-1 0-1,1 0 1,0 1-1,-1-1 1,1 0-1,0 1 0,0-1 1,-1 1-1,1-1 1,0 1-1,0-1 1,0 1-1,0-1 1,0 1-1,-1 0 1,3-1-1,1 0-14,0 0 0,0 0 0,0 1-1,0-1 1,4 1 0,54-6-262,-22 1 381,-25 2 235,-12 3-332,-1-1 0,0 0 0,1 1 0,-1-1 0,0 0 0,0-1 0,0 1-1,0 0 1,1 0 0,-2-1 0,1 1 0,0-1 0,0 0 0,0 0 0,-1 1 0,3-4 0,-1 2-71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42.7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141 1 576,'-2'1'30,"0"0"-1,0 0 1,0 1 0,0-1-1,0 0 1,0 1 0,1-1-1,-1 1 1,0 0 0,1 0-1,-1 0 1,1 0 0,0 0-1,-2 2 1,-15 37 284,7-16-172,-28 40-104,24-39 827,10-17-431,-1 0 0,2 0 0,0 0-1,-6 18 1,10-27-422,-1 11 662,1-10-653,1-1 0,-1 1 0,0-1 0,1 0 1,-1 0-1,1 1 0,-1-1 0,1 0 0,-1 0 1,1 1-1,-1-1 0,1 0 0,-1 0 1,1 0-1,-1 0 0,1 0 0,-1 0 0,1 0 1,-1 0-1,1 0 0,-1 0 0,2 0 0,1 0 16,0-1-1,0 0 0,0 0 0,1 0 0,-1 0 0,0-1 0,-1 1 0,1-1 0,0 1 0,0-1 0,-1 0 0,1 0 0,-1-1 0,0 1 0,1 0 0,-1-1 0,3-4 0,5-7 6,16-29 0,-26 42-39,35-68 157,-27 53-1178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43.4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348 0 1728,'-2'1'86,"-1"-1"0,1 1-1,0-1 1,-1 1 0,1 0 0,0 0 0,-1 0-1,1 0 1,0 0 0,0 0 0,0 1 0,0-1-1,0 1 1,-3 3 0,2-3 62,1 1 0,-1-1 0,0 0 0,-1 0 0,1 0 0,0 0 0,0-1 0,-6 3 0,-6-2 152,-1 0 0,0-1 0,1 0 1,-1-1-1,-22-3 0,-18 0 90,22 3 394,35 0-896,29 16-249,-20-11 386,-1 0 1,1 1-1,-1 0 0,12 10 1,-18-14 48,0 1-1,-1 0 1,1-1 0,-1 1 0,1 0 0,-1 1 0,0-1-1,-1 0 1,3 5 0,-3-6-52,-1-1-1,0 1 0,1-1 1,-1 0-1,0 1 1,0-1-1,0 1 1,0-1-1,0 1 1,0-1-1,0 0 0,-1 1 1,1-1-1,-1 1 1,1-1-1,-1 0 1,1 1-1,-1-1 0,1 0 1,-1 0-1,0 1 1,0-1-1,0 0 1,0 0-1,0 0 1,0 0-1,-2 2 0,-10 6 127,0 1 0,-1-2 0,-1 0 0,1 0 0,-1-1 0,0-1 0,-23 6 0,22-7-163,14-3 15,0-1 0,-1-1 0,1 1 0,-1 0 0,0-1 0,1 1-1,-4-1 1,12-8-122,0 2-63,0 1 0,0 0 0,1 0 0,13-7 0,8-6-1141,17-17-279,3-12-1339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8:54.5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223 1 1408,'-2'1'147,"0"1"-1,0-1 1,0 0 0,0 0-1,0 0 1,0 0 0,-3 1-1,-3 1 180,1 0-63,6-2-186,-1 0 0,1-1 0,-1 1 0,1-1 0,-1 1-1,1-1 1,-1 0 0,1 1 0,-1-1 0,-2 0 0,-47 6 1864,8-1-1365,29-6 133,14 1-708,0-1-1,0 1 0,0-1 1,0 1-1,-1-1 0,1 1 0,0 0 1,0-1-1,0 1 0,-1-1 0,1 1 1,0 0-1,0-1 0,-1 1 0,1 0 1,0 0-1,-1-1 0,1 1 1,0 0-1,-1-1 0,1 1 0,-1 0 1,1 0-1,0 0 0,-1 0 0,1-1 1,-1 1-1,1 0 0,0 0 1,-1 0-1,1 0 0,-1 0 0,1 0 1,-1 0-1,1 0 0,-1 0 0,1 0 1,-1 0-1,-19 5 96,14-7-69,6 2-19,0 0 1,0 0-1,0 0 1,0 0 0,0 0-1,0 0 1,-1 0-1,1 0 1,0 0 0,0 0-1,0 0 1,0 0-1,0 0 1,0 0 0,0 0-1,-1 0 1,1-1-1,0 1 1,0 0 0,0 0-1,0 0 1,0 1-1,0-1 1,0 0 0,-1 0-1,1 0 1,0 0-1,0 0 1,0 0 0,0 0-1,0 0 1,0 0-1,0 0 1,-1 0 0,1 0-1,0 0 1,0 0-1,0 0 1,0 0 0,0 1-1,0-1 1,0 0-1,0 0 1,0 0 0,0 0-1,0 0 1,0 0-1,-1 1 1,-6 0 26,7-1-36,0 0 0,-1 0-1,1 0 1,0 0 0,-1 0-1,1 0 1,0 0 0,-1 0-1,1 0 1,0 0-1,-1 0 1,1 0 0,0 1-1,0-1 1,-4 3 429,4-3-436,0 0 0,0 0 0,0 0 0,0 0 0,0 0 0,0 0-1,-1 0 1,1 0 0,0 0 0,0 0 0,0 0 0,0 0 0,0 0 0,0 0 0,0 0 0,0 0 0,0 0 0,0 0 0,0 0 0,-1 0 0,1 0 0,0 0 0,0 0 0,0 0 0,0 0 0,0 1-89,-1-1 89,1 0 0,0 0 0,0 0 0,0 0 0,0 0 0,0 0 0,0 0 0,0 1 0,0-1 0,0 0 0,0 0 0,0 0 0,0 0 0,5 5-190,-4-4 183,0 0 1,0-1-1,0 1 1,0 0 0,0-1-1,1 1 1,-1-1-1,0 1 1,0-1-1,1 1 1,1-1-1,4 1 146,0 0 0,1 0-1,10 4 1,-19-5-115,7 2 72,-6-2-90,0 0 1,0 0-1,1 1 1,-1-1 0,0 0-1,0 0 1,1 0-1,-1 0 1,0 0-1,1 0 1,-1 0 0,0 0-1,1 1 1,-1-1-1,0 0 1,0 0-1,1 0 1,-1 0 0,0-1-1,1 1 1,-1 0-1,0 0 1,1 0-1,-1 0 1,0 0 0,0 0-1,1 0 1,-1 0-1,0-1 1,0 1 0,1 0-1,-1 0 1,0 0-1,0-1 1,1 1-1,-1 0 1,0 0 0,0-1-1,2 1-99,17 1 241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44.2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329 1 1472,'-8'4'217,"0"0"0,0 1 0,0-1 0,1 2 0,0-1 0,0 1 0,1 0 0,-1 1 0,-8 12 1,-8 12 316,19-23-275,-1-1 1,0-1-1,0 1 1,0 0-1,-1-1 0,0 0 1,0-1-1,-8 6 1,13-10-140,-1 0-1,1-1 1,-1 1 0,1 0 0,-1-1 0,0 1-1,1-1 1,-1 0 0,0 1 0,1-1-1,-1 0 1,0 0 0,1 0 0,-1 0 0,0-1-1,1 1 1,-1 0 0,0-1 0,1 1 0,-3-2-1,-1 0 227,0-1 1,-1-1-1,1 1 0,-6-7 0,8 8-240,1-1 1,-1 1 0,0-1-1,0 1 1,-1 0-1,1 0 1,0 1 0,-1-1-1,1 1 1,-1-1-1,1 1 1,-1 0 0,-4-1-1,6 3-84,0-1 0,1 0 1,-1 1-1,1-1 0,-1 1 0,0 0 0,1-1 0,0 1 0,-1 0 0,1 0 0,-1 0 0,1 0 0,0 0 1,0 0-1,-1 0 0,1 1 0,0-1 0,0 0 0,0 1 0,0-1 0,1 1 0,-1-1 0,0 1 1,1-1-1,-1 1 0,0 2 0,-2 6 132,0 1 1,-2 20 0,4-24-64,-2 10-62,1 27 0,2-37-62,0 0 0,1 0-1,0 0 1,0 0-1,0 0 1,5 11-1,-5-16-85,0 0 0,0 0 0,0 0-1,1 0 1,-1 0 0,0 0 0,1-1-1,-1 1 1,1-1 0,0 1 0,-1-1-1,1 0 1,0 1 0,0-1 0,0 0 0,0 0-1,0 0 1,3 0 0,1 1-413,0-1 0,0 0 1,1 0-1,-1 0 0,7-1 0,13 0-2406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45.6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336 5 4064,'-10'-2'966,"9"2"-904,1-1-1,-1 1 0,1 0 0,-1 0 0,0-1 1,0 1-1,1 0 0,-1 0 0,0 0 0,1 0 1,-1 0-1,0 0 0,0 0 0,1 0 0,-1 0 1,0 0-1,1 0 0,-1 1 0,0-1 0,1 0 1,-1 0-1,0 1 0,1-1 0,-1 0 0,1 1 1,-1-1-1,0 1 0,0 0 0,-18 27 741,-37 43 1,27-36-333,-14 20-28,-59 102 1,102-157-439,0 0-1,0 0 1,0 0 0,0 1-1,0-1 1,0 0 0,0 0 0,0 0-1,0 0 1,-1 0 0,1 0-1,0 1 1,0-1 0,0 0-1,0 0 1,0 0 0,0 0-1,0 0 1,0 0 0,0 1-1,0-1 1,0 0 0,0 0-1,-1 0 1,1 0 0,0 0-1,0 0 1,0 0 0,0 0 0,0 0-1,0 0 1,-1 0 0,1 0-1,0 0 1,0 1 0,0-1-1,0 0 1,0 0 0,0 0-1,-1 0 1,1 0 0,0 0-1,0 0 1,0-1 0,0 1-1,-1-8 126,6-14 80,-1 6-171,1 0-1,1 0 1,1 1 0,12-21 0,-1 5 518,25-28 0,-31 36-1,-12 21-343,-4 5-106,-4 6 34,-12 16-167,2 1-1,0 1 1,2 0 0,1 1-1,2 1 1,-15 41-1,26-61-60,-7 19-2132,-9 55 0,16-52-1390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48.6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311 340 1984,'-4'-3'177,"-1"-1"0,1 1 0,0-1 0,0-1 0,-3-4 0,-13-12 644,8 10-710,0 0 0,1-1 1,0 0-1,1-1 0,0 0 1,1 0-1,-11-21 0,-35-95 1862,53 126-2015,1 1 40,0-1 1,0 1-1,0-1 0,1 1 0,-1-1 0,0 0 0,1 1 1,0-7 164,0 26 1517,1-17-1671,-1 1-1,0-1 1,0 0 0,1 1 0,-1-1-1,0 1 1,0-1 0,1 0-1,-1 1 1,0-1 0,0 1 0,0-1-1,0 1 1,0-1 0,0 0-1,0 1 1,0-1 0,0 1 0,0-1-1,0 1 1,0-1 0,0 1-1,0-1 1,0 0 0,0 1-1,0-1 1,0 1 0,-1-1 0,1 1-1,0-1 1,0 0 0,-1 1-1,1-1 1,0 0 0,0 1 0,-1-1-1,1 0 1,0 1 0,-1-1-1,1 0 1,-1 0 0,1 1-1,0-1 1,-1 0 0,1 0 0,-1 1-1,0-1 28,0 0-1,0 0 1,1 0-1,-1 0 1,0 0-1,1 0 1,-1 0-1,0 0 1,0-1-1,1 1 1,-1 0-1,0 0 1,1-1-1,-1 1 1,0 0-1,1-1 1,-1 1-1,1 0 1,-1-1-1,0 1 0,1-1 1,-1 1-1,1-1 1,-1 0-1,1 1 1,0-1-1,-1 1 1,1-1-1,-1 0 1,1-1-1,-8-7-566,8 8 529,-1 1-1,0-1 1,1 0 0,-1 0 0,0 1-1,1-1 1,-1 0 0,1 0 0,-1 0-1,1 0 1,0 1 0,-1-1 0,1 0-1,-1-2 1,-3-7 87,4 10-91,0 0-1,0 0 1,0 0-1,0 0 1,0 0 0,0 0-1,0 1 1,0-1 0,-1 0-1,1 0 1,0 0-1,0 0 1,0 0 0,0 0-1,0 0 1,0 1 0,0-1-1,0 0 1,0 0-1,0 0 1,0 0 0,0 0-1,0 0 1,0 0 0,-1 0-1,1 0 1,0 1 0,0-1-1,0 0 1,0 0-1,0 0 1,0 0 0,0 0-1,-1 0 1,1 0 0,0 0-1,0 0 1,0 0-1,0 0 1,0 0 0,0 0-1,-1 0 1,1 0 0,0 0-1,0 0 1,0 0-1,0 0 1,0 0 0,0 0-1,-1 0 1,1 0 0,0 0-1,0-1 1,0 1-1,0 0 1,0 4-40,0 1 1,0-1-1,0 0 1,1 0-1,0 0 1,0 0-1,0 0 0,0 0 1,1 0-1,3 6 1,-1 0 137,-1 1-1,1-1 1,-2 1 0,3 16 0,0-1-82,-3-12-76,2 0 1,-1 0-1,2 0 0,0-1 0,1 1 0,0-1 1,1-1-1,15 22 0,-6-6 455,-7-11-197,-8-16-170,-1 4-66,-1 10 185,1-15-132,0 1-1,0-1 0,0 0 1,0 1-1,0-1 1,0 0-1,0 1 0,-1-1 1,1 0-1,0 1 0,0-1 1,0 0-1,-1 0 0,1 1 1,0-1-1,0 0 0,-1 0 1,1 1-1,0-1 0,-1 0 1,1 0-1,0 0 1,0 1-1,-1-1 0,1 0 1,0 0-1,-1 0 0,1 0 1,-1 0-1,1 0 0,0 0 1,-1 0-1,0 0 77,-15 11 262,11-9-368,0-1-1,0 1 1,0-1 0,0 0-1,-9 0 1,3-1 90,-20 1 470,30-1-536,-1 0-1,1 0 0,0 1 0,0-1 1,0 0-1,-1 1 0,1-1 1,0 1-1,0-1 0,0 1 0,0 0 1,0-1-1,0 1 0,0 0 0,0 0 1,0 0-1,0 0 0,1 0 0,-1 0 1,0 1-1,-12 14-10,11-15 22,0 1-1,1 0 0,-1-1 1,1 1-1,0 0 0,0 0 0,-1 0 1,0 3-1,-4 11-74,3-9 8,0-1 0,1 1 0,0-1 0,0 1 0,1-1 0,-1 11 0,1-13-6,1-4 63,0 0-1,0 0 0,0 0 0,0 0 1,0 0-1,0 0 0,1 0 0,-1 0 4,0 0-4,0 0 0,0 0 4,0 0-4,0 0 7,0 0-7,0 0 0,0 1 7,0-1-7,0 0 0,0 0 4,0 0-4,0 0 0,0 0 0,0 0 1,0 0-1,0 0 0,0 0 0,0 0 1,0 0-1,0 0 0,0 0 0,0 0 0,0 0 1,0 0-1,0 0 0,0 0 0,0 0 1,0 0-1,0 0 0,0 0 4,0 0-4,0 0 0,0 0 7,0 1-7,5-4 120,7-4-106,-6 1 10,0 0-1,0 0 1,-1 0 0,0-1 0,0 1-1,6-15 1,6-6 85,-8 9-303,3-5 350,-9 19-134,0 0 1,-1-1-1,1 0 1,-1 0-1,0 0 0,-1 1 1,1-2-1,1-9 1,-1 1-53,0-29 1,-7 43-551,3 0 575,1 1 1,-1-1-1,1 1 1,0-1-1,0 1 1,-1 0-1,-1 0 0,-8 4 245,10-5-307,0 1-45,0 0 86,0-1-1,0 1 1,0 0-1,0 0 1,0 0 0,0 0-1,1 0 1,-1 0-1,0 0 1,1 0-1,-1 0 1,1 1-1,-1-1 1,1 0-1,-1 0 1,1 0 0,0 2-1,-1-1 62,1 0-1,-1 0 1,1-1 0,-1 1-1,0 0 1,0-1 0,0 1-1,-1 1 1,2-2-28,0-1-1,-1 0 1,1 1-1,0-1 1,-1 1 0,1-1-1,-1 0 1,1 1-1,0-1 1,-1 0 0,1 0-1,-1 1 1,1-1-1,-1 0 1,1 0 0,-1 0-1,1 1 1,-1-1-1,1 0 1,-1 0 0,1 0-1,-1 0 1,0 0-1,0-1-8,0 1 0,0 0 0,1-1 0,-1 1 0,0-1 0,1 0 0,-1 1 0,1-1 0,-1 1 1,1-1-1,-1 0 0,1 1 0,-1-1 0,1 0 0,0 1 0,-1-1 0,1 0 0,0 0 0,-1-1 0,-7-48 372,1 21-398,1 0-1,2-1 1,-1-30 0,2 49-263,3 10 330,7 17-559,19 17 409,-4-5 339,-16-20-226,1 0 0,-1 0 1,1-1-1,16 13 0,-13-10-21,0 0 0,11 13 0,-19-19 55,-1-1-1,0 1 0,0 0 0,-1 0 0,1-1 1,-1 1-1,0 0 0,1 0 0,-2 0 0,1-1 0,-1 6 1,0 4 233,1-6-240,1 0-97,-1 0-1,-1-1 1,1 1 0,-1 0-1,0-1 1,0 1 0,-4 8-1,3-8 98,0-1 0,1 1-1,0 1 1,0-1 0,0 0-1,1 0 1,0 8 0,0-6 242,4-20-386,2 6-608,-5 4 600,0 1 0,0-1 1,0 1-1,0-1 0,0 1 0,1 0 0,-1 0 0,0-1 0,0 1 0,0 0 0,1 0 0,-1 0 0,0 0 0,0 0 0,1 0 0,-1 1 0,0-1 0,0 0 0,0 1 0,1-1 0,-1 1 0,0-1 0,0 1 0,2 0 0,3 2-374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50.3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715 57 1984,'0'0'22,"0"0"0,0-1-1,0 1 1,0 0 0,0 0 0,0-1-1,0 1 1,0 0 0,0-1 0,0 1 0,0 0-1,0 0 1,0-1 0,0 1 0,0 0 0,0 0-1,0-1 1,0 1 0,0 0 0,0 0 0,-1-1-1,1 1 1,0 0 0,0 0 0,0-1-1,0 1 1,-1 0 0,1 0 0,0 0 0,0 0-1,0-1 1,-1 1 0,1 0 0,0 0 0,0 0-1,-1 0 1,-8 6 539,-8 20 120,-53 104 130,13-42 328,-14 22-161,1 1-722,69-109-184,0-1-1,-1 1 1,1 0 0,-1 0-1,1-1 1,-1 1 0,0-1 0,0 0-1,0 1 1,0-1 0,0 0 0,0 0-1,-4 1 1,6-1-39,-1-1 0,0 0 1,1 0-1,-1 0 0,1 0 0,-1 0 1,1 0-1,-1 0 0,0 0 0,1 0 1,-1 0-1,1 0 0,-1-1 0,1 1 1,-1 0-1,0 0 0,1 0 0,-1-1 0,1 1 1,-1 0-1,0-1 0,1 0-18,-1 0 0,0 0 0,1 0 0,-1 0 0,1 0 0,-1 0 0,1 0 0,0 0 0,-1 0 0,1 0-1,0 0 1,0 0 0,0 0 0,0 0 0,0 0 0,0-2 0,0 1 15,0 1-56,0 1-1,0-1 1,-1 0 0,1 0-1,1 0 1,-1 0-1,0 0 1,0 0 0,0 0-1,0 1 1,1-1 0,-1 0-1,0 0 1,1 0 0,-1 0-1,0 1 1,1-1 0,-1 0-1,1 1 1,0-1-1,-1 0 1,1 1 0,1-2-1,2-2-95,-5 3 121,-7 10 92,-7 19-241,14-26 173,0 0 0,0-1 0,-1 1 0,1 0 0,-1-1 0,0 1 0,1-1 1,-1 0-1,0 1 0,0-1 0,0 0 0,-2 1 0,4-2-22,-1 0 1,1 1 0,0-1-1,0 0 1,0 0 0,-1 0 0,1 0-1,0 0 1,0 0 0,0 0-1,-1 0 1,1 0 0,0 0-1,0 0 1,0 0 0,-1 0-1,1 0 1,0 0 0,0 0-1,0 0 1,-1 0 0,1 0 0,0 0-1,0-1 1,0 1 0,-1 0-1,1 0 1,0 0 0,0 0-1,0 0 1,0 0 0,-1-1-1,1 1 1,0 0 0,0 0-1,0 0 1,0-1 0,0 1-1,0 0 1,0 0 0,-1 0 0,1-1-1,0 1 1,0 0 0,0 0-1,2-15 70,8-12-17,12-17-466,-13 28 443,0-1 0,7-24-1,6-12 58,-16 39-28,0-1-1,7-26 1,-12 38-50,0 1 1,-1-1-1,0 0 0,0 0 0,0 1 1,0-1-1,0 0 0,0 0 1,-1 0-1,1 1 0,-2-5 0,2 6-6,-1 0 0,0 0 0,1 0 0,-1 0-1,0 0 1,1 0 0,-1 0 0,0 0 0,0 0-1,0 0 1,0 1 0,0-1 0,0 0-1,0 1 1,0-1 0,0 0 0,0 1 0,-1 0-1,1-1 1,0 1 0,0-1 0,0 1-1,-1 0 1,1 0 0,0 0 0,0 0 0,-2 0-1,-5 0 13,1 0 0,-1 1 0,0 0 0,1 0 0,-1 1 0,1 0 0,-1 0 0,-8 4 0,1 0 174,0-1 0,-26 4-1,9-1 10,26-7-90,1 0 0,-1 0 0,0-1 0,0 1-1,1-1 1,-1-1 0,0 1 0,0-1 0,0 0-1,1 0 1,-1-1 0,1 0 0,-1 0 0,-9-4-1,-3-4 40,-1 1 0,0 1 0,-25-7 0,39 13-164,1 1 0,-1-1 0,0 0 0,1-1 0,-1 1 0,-4-5 0,11 8-83,0-1-1,-1 0 0,1 0 0,0 0 1,0-1-1,0 1 0,0 0 0,0-1 1,0 1-1,1-2 0,4 1 35,14-1 12,32 1 1,-34 2-239,-1-2 1,36-4 0,12-10 175,0-2 0,-2-3 1,92-42-1,-153 60 106,0-1 0,1 1 0,-1-1 0,0 1-1,-1-1 1,1 0 0,4-7 0,-6 9 9,0 1-1,-1-1 1,1 0-1,-1 0 1,1 0 0,-1 0-1,1 0 1,-1-1-1,0 1 1,1 0-1,-1 0 1,0 0 0,0-2-1,0 2 3,0 1 0,-1-1 0,1 1 0,0-1 1,0 1-1,-1-1 0,1 1 0,0-1 0,-1 1 0,1-1 0,0 1 0,-1 0 0,1-1 0,-1 1 1,1 0-1,-1-1 0,1 1 0,-1 0 0,1 0 0,-1-1 0,1 1 0,-1 0 0,1 0 0,-1 0 1,1 0-1,-1-1 0,1 1 0,-1 0 0,0 0 0,-3 0 16,1 0 1,-1 0-1,1 1 1,-1-1-1,1 1 0,-1 0 1,1 0-1,0 0 0,-1 0 1,1 0-1,0 1 0,0-1 1,0 1-1,-3 2 1,-7 6 99,-21 19-1,27-23-233,-80 67-386,72-55 145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3:54.2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1 1056,'-3'11'2300,"3"-10"-2243,15 6 603,-13-7-631,-1 0 0,0 0 1,0 0-1,0 1 0,0-1 0,0 1 1,1-1-1,-1 1 0,0-1 1,0 1-1,0 0 0,0 0 0,0-1 1,-1 1-1,1 0 0,0 0 1,0 0-1,1 1 0,-2 0 44,0 0 1,1 0-1,-1 0 0,0 0 0,0 0 1,-9 25 3230,19-23-3608,24 38 85,-18-27 322,19 15-115,46 35-2137,-77-62 2061,1 1 0,-1-1 0,-1 1 0,1 1 0,-1-1 0,1 0 0,-1 1 0,0-1 0,-1 1 0,1 0 0,3 10 0,-1 0-1000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4:01.8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69 832,'-2'0'128,"1"0"-1,-1 0 1,1 0 0,0 0-1,-1 0 1,1 1 0,-1-1-1,1 0 1,0 1 0,-1-1-1,1 1 1,0-1 0,-7 5 3012,13-4-3023,17 3 496,-18-4-205,-2 0-87,1 1 1,-1-1 0,0 0 0,0 0 0,0-1 0,0 1 0,0 0 0,0-1 0,0 1 0,0-1 0,0 1-1,3-3 1372,-5 3-1644,0 0 0,1 0 0,-1 0 0,0 0 0,0 0 0,1-1 1,-1 1-1,0 0 0,0 0 0,0 0 0,1 0 0,-1-1 0,0 1 0,0 0 0,0 0 0,0 0 0,1-1 0,-1 1 0,0 0 1,0 0-1,0 0 0,0-1 0,0 1 0,0 0 0,0-1 0,1 1 0,-1 0 0,0 0 0,0-1 0,0 1 0,0 0 1,0 0-1,0-1 0,-1 1 0,3-4 932,16-1-823,-11 3-55,5-2 446,-42-50-14463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4:06.4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1 64,'-4'14'32,"0"-3"-32,4 5 0,0-4 160,0-1-96,0 5-160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4:08.1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35 1312,'0'-1'2,"1"0"-1,-1 1 1,1-1 0,-1 1 0,1-1-1,-1 1 1,1-1 0,0 1 0,-1-1-1,1 1 1,0 0 0,-1-1-1,1 1 1,0 0 0,-1-1 0,1 1-1,0 0 1,0 0 0,-1 0 0,1 0-1,1 0 1,1-1 30,-1 1 0,1 0 0,-1 0 0,1 0 0,-1 0-1,1 0 1,4 1 0,-5 0-1,0 0 1,0 0-1,0 0 0,0 1 0,0-1 0,0 1 0,-1-1 0,1 1 0,0-1 0,-1 1 0,3 4 1,-3-5-80,2 16 1285,-3-17-1226,0 1 0,0-1-1,0 1 1,0-1 0,0 0 0,0 1 0,0-1-1,0 0 1,0 1 0,0-1 0,0 0 0,0 1-1,0-1 1,0 0 0,0 1 0,-1-1 0,1 0-1,0 0 1,0 1 0,0-1 0,-1 0 0,1 1-1,0-1 1,0 0 0,-1 0 0,1 0 0,-5 2 593,4-1-546,0 0 1,0 0-1,0-1 0,0 1 1,0 0-1,0 0 0,0-1 1,0 1-1,-1-1 0,1 1 1,0-1-1,0 0 0,-1 1 1,1-1-1,0 0 0,-2 0 1,3 1-56,1-1 1,-1 1-1,1 0 1,-1-1-1,1 1 1,0-1-1,-1 0 1,1 1-1,0-1 1,-1 1-1,1-1 1,0 0 0,0 0-1,-1 1 1,1-1-1,0 0 1,0 0-1,0 0 1,-1 0-1,1 0 1,0 0-1,0 0 1,-1 0-1,1 0 1,0 0-1,0-1 1,0 1-1,-1 0 1,1 0-1,0-1 1,-1 1-1,1 0 1,0-1-1,-1 1 1,1-1-1,0 1 1,-1-1-1,1 1 1,-1-1-1,2-1 92,-2 1-99,0 1 10,0 0 1,0-1 0,0 1 0,0-1 0,0 1 0,0-1-1,0 1 1,0-1 0,0 1 0,0-1 0,1 1 0,-1 0-1,0-1 1,0 1 0,-5-12 1462,5 12-1463,0 0-1,-1 0 0,1-1 1,0 1-1,0 0 0,0 0 1,-1 0-1,1 0 0,0 0 1,0-1-1,0 1 0,0 0 1,-1 0-1,1 0 0,0-1 1,0 1-1,0 0 0,0 0 1,0 0-1,0-1 0,-1 1 1,1 0-1,0 0 0,0-1 1,0 1-1,0 0 0,0 0 0,0-1 1,0 1-1,0-1 0,0 1 11,0 0-1,0 0 0,0 0 1,1 0-1,-1 0 0,0-1 1,0 1-1,0 0 0,0 0 0,0 0 1,0 0-1,0-1 0,-1 1 1,1 0-1,0 0 0,0 0 1,0 0-1,0 0 0,0-1 0,0 1 1,-1-1 106,1 1-107,0 0 1,0 0-1,0 0 0,0 0 1,-1 0-1,1 0 0,0 0 1,0 0-1,0 0 0,0-1 1,0 1-1,-1 0 0,1 0 0,0 0 1,0 0-1,0 0 0,0 0 1,-1 0-1,1 0 0,0 0 1,0 0-1,0 1 0,-1-1 0,1-1 85,0 1-107,0-1-8,0 1 8,0 0 0,0 0-1,0 0 1,0 0 0,0 0 0,0 0-1,0 0 1,0 0 0,0 0-1,0 0 1,0 0 0,0-1 0,0 1-1,0 0 1,0 0 0,0 0-1,0 0 1,0 0 0,0 0 0,0 0-1,0 0 1,0 0 0,0 0 0,0 0-1,0 0 1,0-1 0,0 1-8,0 0 8,1 0-51,-1 0 50,0 0 1,0 0 0,0 0 0,0 0-1,0 0 1,0 0 0,1 0-1,-1 0 1,0 0 0,0 0 0,0 0-1,0 0 1,12 3-112,-11-3 126,-1 0 1,1 0-1,0 1 0,-1-1 1,1 0-1,0 0 1,-1 0-1,1 0 1,0 0-1,-1 0 0,1-1 1,0 1-1,-1 0 1,1 0-1,0 0 0,-1-1 1,1 1-1,-1 0 1,1-1-1,0 1 1,-1 0-1,1-1 0,0 0 1,0-1 102,4 1-18,-2 1-220,-3 0 128,1 0 0,-1 0 0,0 0 0,0 0 0,0 0 0,0 0 0,0 0 0,0 0 0,0 0 1,0 0-1,0 0 0,0 0 0,0-1 0,0 1 0,0 0 0,0 0 0,0 0 0,0 0 0,0 0 0,0 0 0,0 0 0,0 0 0,1 0 0,-1 0 0,0 0 0,0 0 0,0 0 0,0 0 0,0 0 0,0 0 0,0 0 0,0 0 0,0 0 0,0-1 0,0 1 0,0 0 0,0 0 0,0 0 0,0 0 0,0 0 0,0 0 0,0 0 0,0 0 0,0 0 0,0 0 0,0 0 0,-1 0 0,1 0 0,0 0 0,0 0 0,0 0 0,0 0 0,0-1 0,0 1 0,0 0 0,0 0 0,0 0 0,0 0 0,0 0 0,0 0 0,0 0 0,0 0 0,0 0 0,0 0 0,0 0 0,0 0 0,-5-5 413,31-30-2251,-26 35 1835,0 0 0,0 0-1,0-1 1,0 1 0,0 0-1,0 0 1,0 0 0,0 0-1,0 0 1,0 0 0,0 0-1,0 0 1,0 0 0,0 0-1,0 0 1,0-1 0,0 1-1,0 0 1,0 0 0,0 0-1,0 0 1,0 0 0,0 0-1,0 0 1,0 0 0,0 0-1,0 0 1,0 0 0,0 0-1,0-1 1,0 1 0,0 0-1,1 0 1,-1 0 0,0 0-1,0 0 1,0 0-1,0 0 1,0 0 0,0 0-1,0 0 1,0 0 0,0 0-1,0 0 1,0 0 0,1 0-1,-1 0 1,0 0 0,0 0-1,0 0 1,0 0 0,0 0-1,0 0 1,0 0 0,0 0-1,0 0 1,0 0 0,0 0-1,0 0 1,1 0 0,-1 0-1,0 0 1,0 1 0,0-1-1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4:11.4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143 157 992,'-22'11'849,"20"-9"-803,-1-1 0,1 1 1,-1-1-1,1 0 0,-1 0 1,0 0-1,0 0 0,0 0 0,1 0 1,-1-1-1,0 0 0,-4 1 1,-61-1 1398,68 0-1414,-1 0 0,0 0 0,1 0 0,-1 0 0,0 0 1,1 0-1,-1-1 0,1 1 0,-1 0 0,0 0 0,1 0 0,-1-1 0,0 1 0,1 0 1,-1-1-1,1 1 0,-1 0 0,1-1 0,-2 0 0,2 1-19,0-1-1,0 1 1,0-1-1,0 1 1,0 0-1,0-1 1,0 1-1,0-1 1,0 1-1,0 0 1,0-1-1,0 1 1,0 0 0,0-1-1,0 1 1,1-1-1,-1 1 1,0 0-1,0-1 1,0 1-1,1 0 1,-1-1-1,0 1 1,0 0-1,1 0 1,-1-1-1,0 1 1,0 0-1,1 0 1,-1-1-1,0 1 1,1 0 0,2-2 12,0-1 0,0 1 1,0-1-1,-1 0 0,1 0 1,1-3-1,-1 3-83,-1 0 1,1 1-1,-1 0 0,1-1 0,0 1 0,3-2 1,7-5 101,-2 0 391,30-26-216,-37 31-169,-1 0 1,1 0-1,0-1 0,-1 1 1,0-1-1,5-9 0,-8 11 66,1 1-1,-1 0 1,0-1-1,0 1 1,0 0-1,0-1 1,0-1-1,-1-5-144,6 23-680,-5 24 1025,4-30 296,-4-7-598,1-1 0,-1 0 0,0 0 0,0 0 0,0 0 0,0 0 0,1 1 0,-1-1 0,0 0 0,0 0 0,0 0 0,0 1 0,0-1 0,1 0 1,-1 0-1,0 1 0,0-1 0,0 0 0,0 0 0,0 0 0,0 1 0,0-1 0,0 0 0,0 0 0,0 1 0,0-1 0,0 0 0,0 0 0,0 1 0,0-1 0,0 0 0,0 0 0,-1 0 0,1 1 0,0-1 0,0 0 0,0 0 0,0 0 0,0 1 0,0-1 0,-1 0 0,1 0 0,0 1 0,-3 2-199,0 1 1,1 0-1,-1-1 0,1 1 0,0 0 0,-2 5 1,-8 16-296,-27 23-1124,26-31-422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4:36.8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551 387 1152,'-2'5'190,"0"-1"0,0 1 0,0-1 1,1 1-1,-2 7 0,2-6 14,-1 0-1,1 0 1,-1 0 0,-3 5 0,-17 33 342,9-16-268,-1-1 1,-24 33-1,-2-10 243,-78 72 1,75-81-338,2 3 0,-45 60 0,6 25 174,48-73-98,47-79-259,2 1 0,0 0-1,1 1 1,1 2-1,1 0 1,1 1-1,0 0 1,2 2-1,37-21 1,-19 13 128,3-3 302,1 3 1,52-21 0,-96 45-427,-1 0-1,1 0 1,-1-1 0,0 1 0,1 0 0,-1 0 0,0 0 0,1 0-1,-1-1 1,1 1 0,-1 0 0,1 0 0,-1 0 0,0 0-1,1 0 1,-1 0 0,1 0 0,-1 0 0,1 0 0,-1 1 0,0-1-1,1 0 1,-1 0 0,1 0 0,-1 0 0,0 0 0,1 1-1,-1-1 1,0 0 0,1 0 0,-1 1 0,0 0 3,0 0-1,0 0 1,0-1 0,0 1-1,0 0 1,0 0 0,0 0 0,-1-1-1,1 1 1,0 0 0,-1 0-1,1-1 1,0 1 0,-1 0 0,1-1-1,-1 1 1,1 0 0,-1-1-1,0 2 1,-13 13 87,-23 19 1,-14 15 129,-29 43 380,-87 131 1,161-213-644,13-21-20,5-6 46,26-40 127,57-64 0,76-62 1203,-163 175-1246,-15 14-296,-8 8 18,-2 1 154,1 2 0,0 0-1,-22 32 1,-31 60 251,42-64-135,18-30-42,-3 4 32,1 0 1,1 0-1,-11 29 1,20-39 43,5-9-44,11-12 7,57-84 99,-24 38-105,45-60 95,-70 86-108,34-64-1,-55 93-36,0 0 33,0-1 0,0 0 0,0 0 0,-1 0 1,1 0-1,-1 0 0,0 0 0,0 0 0,0 0 1,-1-1-1,0 1 0,0-6 0,0 9-47,0 0 0,0 1 0,0-1 0,-1 0 0,1 1 0,0-1 0,0 1-1,-1-1 1,1 0 0,-1 1 0,1-1 0,-1 1 0,1-1 0,-1 1 0,1-1 0,-1 1 0,1 0 0,-1-1-1,1 1 1,-1 0 0,0-1 0,1 1 0,-1 0 0,1 0 0,-1 0 0,0-1 0,1 1 0,-1 0-1,0 0 1,1 0 0,-1 0 0,0 0 0,1 0 0,-1 0 0,0 0 0,1 1 0,-2-1 0,-26 9 81,25-8-81,-37 18-295,27-12 256,11-6 79,3-2 50,17-11-91,-1-1 1,0 0 0,29-32-1,-43 43-31,0-1-1,1 0 1,-1 1 0,0 0-1,1 0 1,0 0-1,-1 0 1,1 0-1,0 1 1,4-2-1,-7 3 36,0 0 0,0-1-1,0 1 1,0 0-1,1 0 1,-1 0-1,0 0 1,0 0-1,0 0 1,0 0-1,0 0 1,0 1-1,0-1 1,0 0 0,0 1-1,0-1 1,-1 1-1,1-1 1,0 1-1,0-1 1,0 1-1,0-1 1,0 1-1,-1 0 1,1 0-1,0-1 1,-1 1 0,1 0-1,0 0 1,-1 0-1,1 0 1,-1 0-1,0 0 1,1-1-1,-1 1 1,0 0-1,1 0 1,-1 0-1,0 0 1,0 1-1,0-1 1,0 0 0,0 0-1,0 1 1,1 213 77,-4-147-143,3-1 0,10 69 1,-8-117 84,-1-8 2,0 0-1,1 0 0,0-1 0,1 1 1,0 0-1,1-1 0,9 18 1,-13-26 2,1-1 0,0 1 0,1-1 1,-1 0-1,0 1 0,0-1 0,1 0 1,-1 0-1,0 0 0,1 0 0,-1 0 1,1 0-1,-1-1 0,1 1 0,-1 0 1,1-1-1,0 1 0,-1-1 0,1 0 1,0 0-1,0 1 0,-1-1 0,1 0 1,0 0-1,-1 0 0,1-1 0,0 1 1,-1 0-1,1-1 0,1 0 0,5-2 59,0 0-1,-1 0 1,0-1-1,14-10 1,0-2 23,31-29 0,-39 32-209,0 1-1,1 0 1,0 1-1,1 0 1,32-16 0,-44 26 100,0 0 0,0 0 0,0 0 0,0 0 0,1 0 0,-1 1 0,0-1 0,0 1 0,0 0 0,1 0 0,-1 0 0,0 1 0,4 0 0,-2 0 5,-1 1 0,1 0 0,-1 0-1,0 0 1,1 1 0,-1-1-1,0 1 1,4 4 0,8 6-29,-5-3 80,0-1 0,1 0-1,0-1 1,15 8 0,-24-14-34,0-1 0,-1 0 0,1 0 0,0 0 0,0 0 0,0 0 0,0-1 0,0 1 0,0-1 0,0 0 0,0 1 0,0-2 0,1 1 0,-1 0 0,0-1 0,0 1 0,0-1 0,0 0 0,0 0 0,-1 0 0,1 0 0,0 0 0,0-1 0,-1 0 0,5-2 0,3-6 42,0 1 0,-1-2 0,0 1 0,-1-1 0,0 0 0,0-1 0,-1 0 0,-1 0 0,0 0 1,-1-1-1,0 0 0,-1 0 0,4-20 0,4-17-177,-12 50 113,0-1-1,0 1 0,0-1 0,0 1 1,0-1-1,0 1 0,0-1 1,0 1-1,0-1 0,0 1 1,0 0-1,0-1 0,0 1 0,0-1 1,0 1-1,0-1 0,-1 1 1,1 0-1,0-1 0,0 0 0,-1 1 9,1 0-1,0 0 0,0 0 1,0 0-1,0 0 0,0-1 1,0 1-1,0 0 0,0 0 0,-1 0 1,1 0-1,0 0 0,0-1 1,0 1-1,0 0 0,0 0 0,0 0 1,0-1-1,0 1 0,0 0 1,0 0-1,0 0 0,0 0 0,0-1 1,0 1-1,1 0 0,-1 0 1,0 0-1,0 0 0,0 0 1,0-1-1,0 1 0,0 0 0,0 0 1,0 0-1,0 0 0,1 0 1,-1-1-1,0 1 0,0 0 0,0 0 1,0 0-1,0 0 0,1 0 1,12-12 2,-3 3 71,-1 0 0,12-16 1,-12 14-286,19-18 0,-19 22 199,-8 5 9,1 1 1,-1-1 0,0 1-1,1 0 1,0-1 0,-1 1-1,1 0 1,-1 0 0,1 0-1,0 1 1,0-1-1,0 0 1,-1 1 0,1-1-1,0 1 1,0-1 0,4 1-1,-5 0 3,0 1-1,0 0 1,1-1-1,-1 1 1,0 0 0,0 0-1,0 0 1,0 0-1,0 0 1,0 0-1,0 0 1,-1 0-1,2 1 1,1 1-13,3 5-46,-1-3 52,-1 0-1,1 0 1,0-1 0,0 1 0,1-1 0,-1 0-1,11 5 1,-9-5 38,1-1 0,-1 0-1,1-1 1,-1 1 0,1-2 0,0 1-1,8 0 1,-13-2 6,0 0 0,1 0 0,-1 0-1,0 0 1,0 0 0,0-1 0,0 1-1,0-1 1,0 0 0,0 0 0,-1 0 0,1-1-1,0 1 1,0 0 0,-1-1 0,1 0 0,-1 0-1,1 0 1,-1 0 0,0 0 0,3-3 0,-2 0-35,0 0 0,0 0 1,0 0-1,-1 0 0,0-1 1,0 1-1,0-1 1,-1 1-1,1-1 0,-2 0 1,2-6-1,-2 10 1,0-1 0,0 1 0,0 0 0,0 0 0,-1-1-1,1 1 1,-1 0 0,1 0 0,-1-1 0,0 1 0,0 0 0,1 0 0,-2 0 0,1 0 0,0 0-1,0 0 1,-1 0 0,1 1 0,-1-1 0,1 0 0,-1 1 0,0-1 0,1 1 0,-1 0 0,0-1-1,0 1 1,0 0 0,0 0 0,0 0 0,-4 0 0,3 0-19,0 1-1,0-1 1,-1 1 0,1 0-1,0 0 1,-1 1 0,1-1 0,0 0-1,0 1 1,-6 2 0,-30 13-180,30-11 160,1 0-1,0 0 0,1 1 1,-9 8-1,-18 12 100,33-25-29,0 0 1,0 0 0,0 0 0,-1 0-1,1-1 1,0 1 0,-1-1 0,1 1-1,0-1 1,-1 1 0,1-1 0,-1 0-1,1 1 1,-1-1 0,1 0-1,-3 0 1,4-1-25,-1 1 0,1 0 0,0 0 0,0 0 0,-1-1-1,1 1 1,0 0 0,0 0 0,-1-1 0,1 1 0,0 0 0,0 0-1,-1-1 1,1 1 0,0 0 0,0-1 0,0 1 0,0 0 0,0-1-1,0 1 1,-1 0 0,1-1 0,0 1 0,0-1 0,3-16-142,27-81-313,-28 92 398,1-4-280,-3 10 326,0 0-1,1 0 1,-1 0-1,0 0 0,0 0 1,0 0-1,1 0 1,-1 0-1,0 0 0,0 0 1,0 0-1,1 0 1,-1 0-1,0 0 0,0 0 1,0 0-1,1 0 0,-1 0 1,0 0-1,0 0 1,0 0-1,1 0 0,-1 1 1,0-1-1,0 0 1,0 0-1,0 0 0,1 0 1,-1 0-1,0 0 1,0 1-1,0-1 0,0 0 1,0 0-1,0 0 0,1 0 1,-1 1-1,0-1 1,0 0-1,0 0 0,0 0 1,0 1-1,0-1 1,0 0-1,4 7-26,-1 1-1,-1-1 1,1 1 0,-1-1 0,0 1 0,-1 0-1,1 0 1,-1 13 0,2 5-51,0-1 62,7 37 206,-8-54-156,0-1 0,1 1 1,-1-1-1,1 1 0,7 11 0,-9-18-15,0 0 1,0 1-1,0-1 1,0 0-1,0 0 1,0 0-1,0 0 1,0 0-1,0 0 1,0 0-1,0-1 1,1 1-1,-1 0 0,0-1 1,0 1-1,1 0 1,-1-1-1,1 0 1,-1 1-1,0-1 1,1 0-1,-1 0 1,1 0-1,-1 0 1,1 0-1,-1 0 0,1 0 1,-1 0-1,0-1 1,1 1-1,-1 0 1,1-1-1,-1 1 1,0-1-1,3-1 1,4-3 61,0 0 0,0 0 0,-1-1 1,11-11-1,-8 8-1,82-84-96,-4 4-472,-86 88 479,20-16-111,-21 16 123,0 1 0,0-1 0,0 1 0,0-1 0,0 1 0,-1 0 0,1 0 0,0-1 0,0 1 0,0 0 0,1 0 0,-1 0 0,0 0 0,0 0 0,0 0 0,0 0 0,0 0 0,0 1 1,0-1-1,0 0 0,0 1 0,-1-1 0,3 1 0,4 7 1,-4-3-49,0 0 0,0 1 0,-1-1 1,2 9-1,-2-9 12,-1 0 0,1 0 0,0 0 0,0-1 0,5 7 0,-6-9 52,0-1 1,1 1-1,-1-1 1,1 1-1,0-1 1,-1 0-1,1 1 1,0-1-1,0 0 1,0 0-1,0 0 1,-1-1-1,1 1 1,1 0-1,-1-1 1,0 1-1,3-1 1,5 1-33,0-1 0,0 0 0,0-1 0,0-1 0,0 1 1,0-1-1,10-4 0,7-1 77,5-2-56,59-26 0,-56 21 191,2-1-136,-1-2 1,0-2-1,-2-1 0,0-1 1,41-35-1,-53 36-24,0 0 0,-1-2-1,-2 0 1,0-1 0,-1-1 0,-2-1 0,26-49 0,-38 66 49,2-4 12,-1-1 0,6-19-1,-9 27-65,-1 0-1,-1 0 0,1 0 0,-1 0 1,0 0-1,0-1 0,0 1 0,-1 0 0,1 0 1,-3-5-1,3 9-33,-1-4-28,0 0 0,0 0 0,-1 0 0,1 1 0,-1-1-1,-1 1 1,1-1 0,0 1 0,-1 0 0,0 0 0,-6-7 0,1 3 57,1-1 1,-13-17 0,12 16 131,-5-4-187,10 12 22,1 1 0,0-1 1,0-1-1,0 1 0,0 0 0,-1-3 0,2 4-9,1 0 1,-1 0-1,1 0 0,-1 0 1,1 1-1,-1-1 0,1 0 1,-1 0-1,0 1 0,1-1 1,-1 0-1,0 1 0,1-1 1,-1 1-1,0-1 0,-1 0 1,2 1-1,-1 0 1,1 0-1,0 0 1,-1 0-1,1 0 1,0 0 0,-1 0-1,1 0 1,0 1-1,-1-1 1,1 0-1,0 0 1,-1 0-1,1 0 1,0 1 0,-1-1-1,1 0 1,0 0-1,0 0 1,-1 1-1,1-1 1,0 0-1,0 1 1,-1-1-1,1 0 1,0 0 0,0 1-1,-1 2-36,0-1 0,0 0 0,0 0 0,0 1 0,1-1 0,-1 0-1,1 1 1,0-1 0,0 1 0,0 3 0,1 2 16,0-1 0,1 0-1,-1 1 1,1-1 0,4 8 0,-4-12 70,-1 0 1,0-1 0,1 1-1,-1-1 1,1 1-1,0-1 1,0 0 0,0 0-1,0 0 1,0 0 0,1 0-1,-1 0 1,1-1-1,-1 1 1,5 1 0,-5-3-17,-1 0 1,0 0-1,1-1 1,-1 1-1,1 0 1,-1-1-1,0 1 1,1-1 0,-1 0-1,0 1 1,0-1-1,1 0 1,-1 0-1,2-2 1,-1 2-15,3-3-17,0-1-1,0 0 0,-1 0 0,1 0 1,-1 0-1,0-1 0,4-6 1,20-44 313,-17 31-226,-2 1 0,-1-1 1,6-31-1,-13 22-473,-1 34 396,0 0-1,0-1 1,0 1 0,0 0 0,0 0 0,0 0-1,0 0 1,0-1 0,0 1 0,0 0-1,0 0 1,0 0 0,0 0 0,0-1 0,0 1-1,0 0 1,0 0 0,0 0 0,0 0-1,-1 0 1,1-1 0,0 1 0,0 0 0,0 0-1,0 0 1,0 0 0,0 0 0,-1 0-1,1 0 1,0 0 0,0-1 0,0 1-1,0 0 1,0 0 0,-1 0 0,1 0 0,0 0-1,0 0 1,0 0 0,0 0 0,-1 0-1,1 0 1,0 0 0,0 0 0,-1 0 0,1 0-15,0 1 1,-1-1 0,1 0 0,0 0 0,0 1 0,-1-1 0,1 0 0,0 1 0,-1-1 0,1 0 0,0 0 0,0 1-1,0-1 1,-1 1 0,1-1 0,0 0 0,0 1 0,0-1 0,0 0 0,0 1 0,0-1 0,0 1 0,0-1 0,0 0-1,0 1 1,0 0 0,0 12-85,1-6 164,-1-1-1,0 0 0,-1 0 1,1 0-1,-1 0 1,-2 8-1,-3 6-88,5-15 22,0-1 0,0 1 0,-1-1 1,1 1-1,-1-1 0,-6 9 352,7-13-326,0 0 0,0-1 1,0 1-1,0 0 0,-1-1 0,1 1 0,0-1 1,0 1-1,0-1 0,0 1 0,0-1 1,0 0-1,1 1 0,-1-1 0,0 0 0,0 0 1,0 0-1,0-1 0,-13-22-130,13 21 104,-1-1 1,0 1-1,0 0 1,0 0-1,0-1 0,-5-4 1,4 6 15,1-1 1,-1 0-1,1 0 1,0 0-1,0 0 1,-2-4-1,-8-11 39,3 13-69,9 5 2,-1 0 1,0 0-1,1-1 0,-1 1 0,1 0 0,-1 0 0,1-1 0,-1 1 0,1 0 0,-1 0 0,1-1 0,0 1 0,-1-1 0,1 1 0,-1 0 0,1-1 0,0 1 1,-1-1-1,1 0 0,-1 0 25,0 0 0,1 0 1,-1 0-1,0 1 0,0-1 1,0 0-1,0 1 0,1-1 1,-1 0-1,0 1 0,0-1 1,0 1-1,-1-1 0,1 1 1,-1-1-1,1 1 41,6 2-495,-3-2 462,-1-1 0,1 1 1,0 0-1,-1 0 0,1-1 0,-1 1 0,1-1 0,0 1 1,-1-1-1,1 0 0,-1 0 0,0 1 0,3-3 0,-3 2 7,4 13-364,6 27 102,-1 0-1,4 42 0,-11-56 259,45 267 196,-41-261-196,15 46-1,-8-34 134,-14-43-127,0 1-1,0 0 0,0 0 1,0 0-1,1-1 1,-1 1-1,0 0 0,1 0 1,-1 0-1,0-1 0,1 1 1,-1 0-1,1-1 0,-1 1 1,1 0-1,-1-1 1,1 1-1,-1-1 0,1 1 1,0-1-1,-1 1 0,1-1 1,0 1-1,0 0 1,0-2 14,1 1 0,-1 0 1,0-1-1,0 1 0,0-1 1,-1 1-1,1-1 1,0 1-1,0-1 0,0 0 1,0 1-1,0-1 0,0-1 1,12-9-579,-11 11 524,-1-1 0,1 1 0,-1 0 0,1-1 0,-1 1 0,1 0 0,-1 0 0,1 0 1,0 0-1,-1 0 0,1 0 0,-1 1 0,1-1 0,-1 0 0,3 2 0,24 10-71,-22-10 135,5 3-29,4 3-2,0-1 0,1 0 0,0-2 0,1 0 1,-1-1-1,29 4 0,-32-7-7,1-1 0,-1-1 1,0 0-1,0-1 0,0 0 0,25-8 1,-30 7 36,-1 0 0,0 0 1,0 0-1,0-1 1,0 0-1,0-1 0,-1 1 1,0-1-1,0-1 1,0 1-1,0-1 1,8-12-1,-3 2-80,-2-1 0,0 1 0,-1-2 0,7-21 0,10-18-186,-39 88-661,-10 28-2085,11-27 1525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48:57.7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289 249 832,'0'-1'117,"0"0"-1,0 0 1,-1 0 0,-10-16 1984,10 16-1984,-1 0-1,-4-2 43,1 1 0,-1 0 0,-9-3 0,-7-1 489,-4-4 314,21 9-816,-1-1 0,1 1 0,0-1 0,0-1 1,0 1-1,1-1 0,-1 0 0,-7-5 0,-17-24 267,17 18-240,-24-21-1,32 31-92,0 1 0,1-1 0,0 0 0,0 0 0,0-1 0,0 1 0,1-1 0,-4-8 0,-10-17 405,7 24-496,8 6 5,1 0 0,0 0 0,-1 0 0,1 0 0,0 0 0,-1-1 0,1 1 0,-1 0 0,1 0 0,0 0 0,-1-1 0,1 1 0,0 0 0,-1 0 0,1-1 0,0 1 0,0 0 0,-1-1 0,1 1 1,0 0-1,0-1 0,0 1 0,-1 0 0,1-1 0,0 1 0,0 0 0,0-1 0,0 1 0,0-1 0,0 1 0,0 0 0,0-1 0,22 36-860,-15-23 936,0 0 0,17 20 0,22 15 178,-28-30-262,-1 1 0,-1 0 0,16 24 0,-18-22 50,2 0 0,0 0 0,32 30 0,-31-39 204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4:38.9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616 180 1056,'4'-16'325,"0"0"1,1 1-1,1 0 0,0 0 1,1 0-1,1 1 0,0 0 1,1 0-1,21-24 0,-30 38-300,0-1-1,0 1 0,1 0 1,-1-1-1,0 1 0,0-1 1,1 1-1,-1 0 0,1-1 1,-1 1-1,0-1 0,1 1 1,-1 0-1,1 0 0,-1-1 1,1 1-1,-1 0 0,0 0 1,1 0-1,-1-1 0,1 1 1,-1 0-1,1 0 0,-1 0 1,1 0-1,-1 0 0,1 0 1,0 0-1,-1 0 0,1 0 1,-1 0-1,1 0 0,-1 0 1,1 1-1,-1-1 0,1 0 1,-1 0-1,0 0 1,1 1-1,-1-1 0,1 0 1,-1 1-1,1-1 0,-1 0 1,0 1-1,1-1 0,-1 1 1,0-1-1,1 0 0,-1 1 1,0-1-1,0 1 0,1-1 1,-1 1-1,0-1 0,0 1 1,0-1-1,0 1 0,0 0 1,2 5 156,0 0 1,-1-1-1,0 1 1,0 8-1,0 16 249,-2 0-1,-8 56 1,-20 61 269,7-43-532,-22 154 220,-6 36 628,31-217-686,-1 5-514,18-68 483,1 1-1,1 0 0,1 17 1,0 2-37,-3 22 667,6-74-747,1-1 1,1 1-1,0 0 0,10-17 1,7-17-188,-2-1 1,14-59 0,-26 74 165,-1-1 0,-3 0 0,3-71 0,-8 76-138,-1 0 1,-1 0 0,-9-44-1,-15-25-379,-30-140 762,21 109-1141,27 112-74,9 23 634,42 182 44,-30-121 66,9 23 450,-20-79-299,0-1 0,0 1-1,1 0 1,0-1 0,0 0 0,1 0-1,-1 0 1,6 6 0,-8-11-74,-1 0 0,0 0-1,0 1 1,1-1 0,-1 0 0,0 0 0,1 0 0,-1 0-1,1 1 1,-1-1 0,0 0 0,1 0 0,-1 0 0,0 0-1,1 0 1,-1 0 0,1 0 0,-1 0 0,0 0 0,1 0 0,-1 0-1,0 0 1,1 0 0,-1-1 0,1 1 0,-1 0 0,0 0-1,1 0 1,-1 0 0,0-1 0,1 1 0,-1 0 0,0 0-1,0-1 1,1 1 0,3-2-560,-2 10 372,-3 6 201,0 1-1,-1-1 1,0 1 0,-1-1-1,-7 17 1,-2 2 6,-17 33 1,12-31 13,-52 98 8,55-108-15,1 2 1,2-1-1,-10 38 1,-6 12-295,20-54 411,7-17-107,-2-1 0,1 0 1,0 1-1,-1-1 0,-3 6 0,1-2-151,0 1 0,-4 14 0,-1 3 139,-47 118 216,53-138-253,0 0 1,1 1 0,-1-1 0,1 1 0,1 0-1,0-1 1,0 1 0,-1 11 0,2 5-154,-10 21 310,8-31-299,-8 25 0,7-14 135,3-20 58,-1-1-1,1 0 1,-1 0-1,1 1 1,-3 5 0,0 2-15,3-9-16,0 0 1,-1 0-1,1 0 1,-1 0-1,1-1 1,-1 1-1,0 0 1,0 0-1,1-1 1,-1 1-1,-2 1 1,2-2 50,9-24 443,-7 20-478,-1 0 1,1-1-1,0 1 1,-1 0-1,1 0 1,3-6-1,2-6 40,17-61-314,26-81 181,-29 99 190,-2-1-1,-2-1 1,13-120 0,-20-17 6,-10 166-146,-1 0 1,-1 0 0,-2-1 0,-11-38 0,12 59-10,1 1 1,-2 0 0,1 0 0,-1 1 0,-1-1-1,0 1 1,0 0 0,-1 1 0,0-1 0,0 1-1,-1 1 1,0-1 0,-1 1 0,0 1 0,0 0 0,0 0-1,-12-6 1,-7 0-924,0 0-1,-1 2 0,0 1 0,-1 1 1,0 2-1,-47-5 0,22 6-2124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4:41.0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238 485 224,'0'3'832,"0"20"1577,-1-13-2471,1 0 1,-1 0-1,-1-1 1,-3 15-1,2-12-3,3-11 129,0 1 0,0-1 0,-1 0-1,1 0 1,0 0 0,0 0 0,-1 1-1,1-1 1,-1 0 0,1 0 0,-1 0-1,1 0 1,-1 0 0,0 0 0,0 0-1,1 0 1,-3 1 0,-5 10 1301,7-11-1314,1-1 0,-1 1 0,0-1-1,1 1 1,-1-1 0,0 0 0,1 1 0,-1-1 0,0 0-1,1 1 1,-1-1 0,0 0 0,1 0 0,-1 0 0,0 1-1,0-1 1,1 0 0,-1 0 0,0 0 0,0 0 0,1 0-1,-1 0 1,0-1 0,0 1 0,-1 0 0,1-1 13,0 0 0,0 0 0,0 0 1,0 0-1,0 0 0,0 0 0,0 0 0,0 0 1,0 0-1,0 0 0,1-1 0,-1 1 1,0-2-1,-3-6 165,1 0 0,1 0 0,-3-14 0,4 17-134,-8-40-1,4 16-53,-16-51 0,14 63-9,-15-52-128,19 59 110,-1-1 1,-6-13-1,5 15-20,-2-3 225,0 0-1,-17-22 0,14 22-526,10 12 304,-1-1 1,0 1-1,1-1 1,-1 0-1,1 1 1,-1-1-1,1 0 1,0 1-1,-1-1 0,1 0 1,0-3-1,1 4 15,-1 0 1,0-1-1,0 1 0,0 0 0,0-1 1,-1 1-1,1 0 0,0-1 0,-1 1 1,1 0-1,0-1 0,-1 1 0,0 0 1,1 0-1,-1-1 0,0 1 0,1 0 0,-3-2 1,2 3-38,1-1 0,-1 0 0,0 0 0,0 0 0,1-1 0,-1 1 0,0 0 1,1 0-1,-1 0 0,1 0 0,0 0 0,-1-1 0,1 1 0,0 0 0,0-2 0,0-23 139,0 14-121,-4-19-296,4 30 285,0-1-1,0 0 0,1 1 1,-1-1-1,1 1 0,0-1 0,-1 1 1,1-1-1,0 1 0,0-1 1,0 1-1,0 0 0,0 0 0,0-1 1,0 1-1,0 0 0,1 0 1,-1 0-1,0 0 0,1 0 1,-1 0-1,3 0 0,-3 0 32,0 0 0,1 0-1,-1 1 1,0-1 0,0 1-1,1-1 1,-1 1 0,0 0 0,0-1-1,1 1 1,-1 0 0,0 0 0,1 0-1,-1 0 1,0 0 0,1 0 0,-1 0-1,2 1 1,4 0 58,-6-2-78,0 1-1,1 0 0,-1 1 1,0-1-1,1 0 0,-1 0 1,1 0-1,-1 1 0,0-1 1,0 1-1,1-1 0,-1 1 0,0-1 1,0 1-1,0 0 0,1 0 1,-1 0-1,0 0 0,0-1 1,0 1-1,0 0 0,-1 1 1,1-1-1,0 0 0,0 0 1,-1 0-1,1 0 0,0 1 0,-1-1 1,1 0-1,-1 1 0,1 1 1,0 3-27,-1 0 0,1 1 0,-1-1 0,0 0 0,-2 13 0,-1 3-77,0-7 256,1 1 0,1 0 0,2 24 0,2-20-147,11 39-1,-2-8-127,-1-1 110,1 2 206,-2 0-1,5 99 1,-10-85 338,-6-66-510,1 0 1,0 0-1,0 1 1,0-1 0,0 0-1,0 0 1,0 0-1,-1 1 1,1-1 0,0 0-1,0 0 1,0 0-1,0 0 1,-1 1 0,1-1-1,0 0 1,0 0-1,-1 0 1,1 0 0,0 0-1,0 0 1,0 0-1,-1 0 1,1 0 0,0 0-1,0 0 1,-1 0-1,1 0 1,0 0 0,0 0-1,-1 0 1,1 0-1,0 0 1,0 0 0,-1 0-1,1 0 1,0 0-1,-10-3 313,8-1-314,-1 0-1,1 1 1,0-1 0,0 0-1,1 0 1,-1 0-1,1 0 1,0 0-1,0 0 1,0 0-1,0-6 1,-3-8 153,-26-91-245,-20-86 256,47 178-368,2 1-1,0-29 0,1 31 46,0 13 135,0 1 1,-1 0-1,1-1 1,0 1-1,0-1 1,0 1-1,0 0 1,0-1-1,0 1 0,0-1 1,0 1-1,1 0 1,-1-1-1,0 1 1,0 0-1,0-1 1,0 1-1,0-1 0,1 1 1,-1 0-1,0-1 1,0 1-1,1 0 1,-1 0-1,0-1 0,1 1 1,6 6-231,6 18 151,38 123-298,-12-28 175,35 43 280,-58-129-169,7 16 187,-6-9 372,33 51 1,-33-68-358,-7-16 570,-11-13-13,-5-14-592,2 1 0,0-1 0,1 0 0,-1-40 0,3 59-67,1 0 1,0 0-1,1 1 1,-1-1-1,0 0 1,0 0-1,0 0 0,0 1 1,1-1-1,-1 0 1,0 0-1,1 1 1,-1-1-1,0 0 0,1 0 1,-1 1-1,1-1 1,-1 1-1,1-1 1,-1 0-1,1 1 0,1-2 1,6-6-211,-10 15 166,-1 1-1,1 0 1,0 0-1,1 0 1,0 0 0,0 0-1,1 0 1,1 13-1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4:45.6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232 34 3232,'-1'-1'123,"1"-1"0,0 0 0,-1 0 0,1 1 1,0-1-1,0 0 0,0 0 0,0 1 0,0-1 0,1-2 0,-5-8 818,4 12-929,0 0 0,0 0 0,0 0 0,0 0 1,0 0-1,-11 14 333,-1-2 0,0 0 1,-22 16-1,-5 5 471,14-7-427,-21 17 1,37-36-258,1-2 69,1 0-1,0 1 0,-9 11 0,34-39 125,0 2-1,2 0 1,0 0-1,1 2 1,1 1-1,34-21 1,-52 36-352,0-1 1,1 1-1,-1 0 1,1 1-1,5-2 1,-9 2 2,0 1 0,0 0 1,0 0-1,0 0 0,0 0 0,0 0 0,1 0 1,-1 0-1,0 0 0,0 0 0,0 1 0,2-1 1,-3 1 21,1-1-1,-1 0 1,0 1 0,1-1 0,-1 0 0,1 1 0,-1-1 0,1 1 0,-1-1 0,0 1 0,1-1 0,-1 1 0,0-1-1,0 1 1,1-1 0,-1 1 0,0-1 0,0 1 0,0-1 0,0 1 0,0 0 0,0-1 0,0 1 0,0-1-1,0 2 1,0 2 17,-1 0 0,1 1 0,-1-1-1,-1 0 1,1 1 0,0-1 0,-1 0-1,0 0 1,0 0 0,-4 5 0,-30 38 61,26-34-80,-6 8-39,0 1 0,1 1 0,-17 37-1,26-46 39,0 0 0,1 1 0,0-1 0,1 1 0,1 0 0,1 0 0,-2 27 0,4-38 29,0 0 1,0 0-1,1 0 0,-1-1 1,1 1-1,0 0 1,0 0-1,0-1 1,0 1-1,1 0 1,0-1-1,0 0 1,0 1-1,0-1 0,0 0 1,0 0-1,1 0 1,0 0-1,-1 0 1,1-1-1,0 1 1,0-1-1,1 0 1,-1 0-1,0 0 0,1 0 1,-1-1-1,1 1 1,-1-1-1,1 0 1,0 0-1,0 0 1,0 0-1,-1-1 1,1 0-1,0 0 0,0 0 1,0 0-1,0 0 1,4-2-1,20-4-68,1-2 1,-2-1-1,50-22 0,-46 17 6,119-54-284,11-5 820,-103 52-608,2 2 0,114-21-1,-16 19 407,-26 4-277,-99 10-365,-25 5 320,1 0-1,-1 0 1,1 1 0,-1 0 0,1 1 0,0 0-1,0 0 1,-1 1 0,10 1 0,-15-1 25,1 0 1,0 1-1,-1-1 1,0 1-1,1-1 1,-1 1-1,0 0 1,0 0-1,0 0 1,0 1-1,0-1 1,0 1-1,0-1 1,-1 1-1,0 0 0,1 0 1,-1 0-1,0 1 1,2 5-1,-2-6-1,-1 0 0,0 0 0,0 1 0,0-1 0,0 0 0,0 1 0,-1-1 0,1 0 0,-1 1 0,0-1 0,0 1 0,0-1 0,-1 4 0,-1 4 78,-1 0 0,-7 17 0,1-2-30,-13 25 53,15-37-99,1-1 1,-7 26 0,7-20 180,5-16-117,-1 1 0,1-1 0,0 1 0,1-1 0,-1 1 0,0 3 0,-13-3 139,-42 23-348,29-13 52,-37 13 0,22-11 74,-60 18 252,79-29-24,22-5-214,0 0-1,0 0 1,1 1 0,-1-1 0,0 0 0,0 0 0,0 0 0,0 0-1,0 0 1,1 0 0,-1-1 0,0 1 0,0 0 0,0 0-1,0-1 1,1 1 0,-1 0 0,0-1 0,0 1 0,1-1 0,-1 1-1,-1-2 1,2 2 8,0-1 0,0 0-1,0 0 1,0 1 0,0-1-1,1 0 1,-1 0 0,0 1-1,0-1 1,0 0 0,1 1 0,-1-1-1,0 0 1,1 1 0,-1-1-1,1 0 1,-1 1 0,1-1-1,-1 1 1,1-1 0,-1 1-1,2-1 1,16-15-170,-13 12 86,96-85-194,12-9 502,-96 84-191,8-7 22,1 2 0,0 0-1,2 2 1,36-18 0,168-55-351,-203 84 431,-29 6-136,0 0 0,0 0 0,0 0 0,0 0 0,0 0 0,0 0 0,1 0 0,-1 0 0,0 0 0,0 0 0,0 0 0,0 0 0,0 0 0,0 0 0,0 0 0,0 0 0,0 0 0,0 0 0,0 0 0,0 0 0,1 0 0,-1 0 0,0 0 0,0 0 0,0 0 1,0 0-1,0 0 0,0 0 0,0-1 0,0 1 0,0 0 0,0 0 0,0 0 0,0 0 0,0 0 0,0 0 0,0 0 0,0 0 0,0 0 0,0 0 0,0 0 0,0-1 0,0 1 0,0 0 0,0 0 0,0 0 0,0 0 0,0 0 0,0 0 0,0 0 0,0 0 0,0 0 0,0 0 0,0 0 0,0 0 0,0 0 0,0-1 0,0 1 0,0 0 0,-1 0 0,1 0 0,0 0 0,0 0 0,0 0 0,0 0 0,-5-2-119,-4 3 69,-1 0 0,1 1 0,0 0 0,-18 7-1,13-4-24,-18 5 108,1 2 0,0 1 1,1 1-1,0 2 0,1 1 1,1 1-1,-36 30 0,-160 133-419,139-120 317,-44 35 172,64-36-132,66-60 39,0 1 0,0-1 0,1 1 0,-1-1 1,0 1-1,0-1 0,0 0 0,0 1 0,1-1 0,1 0 0,12-2-40,-1 0-1,1-1 1,-1-1-1,0 0 0,0-1 1,17-7-1,-8 2 64,9-2 73,0-2 0,-1-1 0,46-30 0,-47 24-180,1-2 15,49-26-1,-78 48 41,1 0 0,-1 0 0,1 0-1,-1 0 1,1 0 0,-1 1 0,1-1 0,0 1-1,-1-1 1,1 1 0,0 0 0,-1 0-1,1 0 1,0 1 0,-1-1 0,4 1 0,-4 0 19,-1 0 0,0-1 0,0 1 0,0 0 0,1 0-1,-1 0 1,0 0 0,0 0 0,0 0 0,0 0 0,-1 0 0,1 0 0,0 0 0,0 1 0,-1-1 0,1 0 0,-1 1 0,1-1 0,-1 0 0,1 1 0,-1-1 0,0 0 0,0 1 0,0-1 0,0 1 0,0-1 0,0 0 0,0 1 0,0-1 0,0 1 0,-1 2 0,-2 9-32,-1-1 0,0 1 1,-1 0-1,0-1 0,-12 19 0,-9 24 225,23-48-131,0-1 1,0 1-1,-1 0 0,-5 6 0,7-10-57,0 0 0,0-1-1,0 1 1,-1-1-1,1 0 1,-1 0-1,1 0 1,-1 0-1,0 0 1,0 0-1,-4 1 1,7-3-12,0 0-1,0 0 1,0 0 0,0 0-1,0 0 1,0 0-1,0 0 1,0 0 0,-1 0-1,1 0 1,0 0 0,0 0-1,0 0 1,0 0 0,0 0-1,0 0 1,0 0-1,0 0 1,0 0 0,0 0-1,-1 0 1,1 0 0,0 0-1,0 0 1,0 0 0,0 1-1,0-1 1,0 0-1,0 0 1,0 0 0,0 0-1,0 0 1,0 0 0,0 0-1,0 0 1,0 0 0,0 0-1,0 0 1,0 1-1,0-1 1,0 0 0,0 0-1,-1 0 1,1 0 0,0 0-1,1 0 1,-1 0 0,0 0-1,0 0 1,0 0-1,0 1 1,0-1 0,0 0-1,0 0 1,0 0 0,0 0-1,0 0 1,0 0 0,7 3 21,14 0 124,-13-4-124,1 0 0,-1 0 0,0-1 1,1 0-1,11-5 0,13-3-12,31-3-124,-35 8 277,-1-1 1,31-12-1,-48 12 55,-11 6-210,0-1 1,0 1-1,0 0 0,0 0 1,0 0-1,0 0 0,0-1 0,0 1 1,0 0-1,0 0 0,0 0 1,0-1-1,0 1 0,0 0 1,0 0-1,0 0 0,0 0 1,0-1-1,0 1 0,0 0 0,0 0 1,0 0-1,0 0 0,-1-1 1,1 1-1,0 0 0,0 0 1,0 0-1,0 0 0,0 0 1,0 0-1,-1-1 0,1 1 0,0 0 1,-2-1-10,0 0 0,0 0 0,0 1 0,0-1 0,0 0 0,0 1 0,0 0 0,-4-1 0,-91 2-186,78 0 178,-86 9 19,81-7 18,15-2-61,-1 1 0,1 1-1,0-1 1,1 1 0,-1 1 0,0 0-1,1 0 1,0 1 0,0 0 0,-9 7-1,17-12 28,-1 1 1,0-1-1,1 1 0,-1-1 0,1 1 0,-1 0 0,1-1 0,-1 1 0,1-1 0,-1 1 1,1 0-1,0-1 0,-1 1 0,1 0 0,0 0 0,0-1 0,-1 1 0,1 0 0,0 0 1,0-1-1,0 1 0,0 1 0,0-1 10,1 0 0,-1-1 0,0 1 0,1 0 0,-1-1 0,1 1 0,-1-1 0,1 1 0,-1 0 0,1-1-1,-1 1 1,1-1 0,0 0 0,-1 1 0,1-1 0,0 1 0,-1-1 0,2 1 0,3 0 36,1 1-1,-1-1 1,1 1 0,9-1-1,-4-1-25,0 0 0,0-2 0,0 1 0,0-2 0,0 1 0,-1-1 0,1-1 0,10-5 1,-4 3-2,44-17 88,66-34 0,-108 47-32,0-1 0,-1-1 0,-1 0 0,1-1 0,-2-1 0,0-1 0,20-24 0,-31 32-37,1 0 0,-2 0 1,1 0-1,-1-1 0,-1 1 1,1-1-1,-1 0 0,0 0 1,-1-1-1,0 1 0,0 0 1,-1-1-1,0 1 1,-1-1-1,0 1 0,-1-16 1,-6-12-292,4 20 6,0 0 1,0-21 0,3 35 183,3 14 22,-1-8 28,-1 1 0,0 0 0,-1 0 0,1 0 1,-1 0-1,0 7 0,1 8-57,3 50-60,-5 101 1,-1-159 180,0 0 1,0 0-1,-1 0 1,0 0-1,-1 0 0,-1 0 1,-8 15-1,-4 1-303,-31 41 0,39-58 318,0 2-1,1-1 1,0 1 0,0 0 0,2 1 0,0 0 0,0 0 0,1 0-1,-3 20 1,7-33-45,1 0-1,0 0 0,0 0 0,0 0 1,-1 0-1,1 0 0,0 0 1,0 0-1,0-1 0,1 1 1,-1 0-1,0 0 0,0 0 0,0 0 1,1 0-1,-1 0 0,0 0 1,1 0-1,-1 0 0,1 0 1,-1-1-1,1 1 0,-1 0 0,1 0 1,0-1-1,-1 1 0,1 0 1,0-1-1,0 1 0,0-1 1,-1 1-1,1-1 0,0 1 0,0-1 1,0 1-1,0-1 0,0 0 1,0 0-1,0 1 0,0-1 0,1 0 1,4 0 11,0 0-1,1 0 1,-1-1 0,0 0 0,9-2 0,-4 0-88,-4 2 26,0 0-1,0 0 0,0 1 0,0 0 1,0 0-1,0 0 0,13 3 1,-18-2 41,1-1 0,-1 1 0,0 0 0,0 0 0,1 0 0,-1 0 0,0 1 0,0-1-1,0 0 1,0 1 0,0 0 0,0-1 0,-1 1 0,1 0 0,-1 0 0,1 0 0,-1 0 0,1 0 0,-1 0 0,0 0 0,0 0 0,0 1 0,0-1 0,-1 0 0,2 5 0,-1 4-18,0 0-1,0-1 0,-1 1 0,0 0 1,-1 0-1,-1 0 0,1-1 0,-6 17 1,2-11 99,-1 0 0,-1-1 1,0 0-1,-17 27 0,15-30-2,0-1-1,0-1 0,-1 1 1,-1-2-1,0 1 0,0-2 1,-13 9-1,2-9 4,5-3-23,10-4 80,8-6-45,11-15 94,-5 8 83,-3 1-252,-1 0 1,0 0 0,0 0 0,-1 0 0,1-24-1,-5-59 347,0 57-282,0 3-157,1-8-61,-2-1-1,-9-48 1,7 67-3,4 16 111,-1 0-1,1 0 0,-1 0 1,-1 1-1,0-1 1,-6-13-1,8 20 0,0 1 0,0-1 0,0 0 1,0 0-1,0 0 0,0 0 0,-1 1 0,1-1 0,0 0 0,0 1 1,-1-1-1,1 1 0,0 0 0,-1-1 0,1 1 0,0 0 1,-2 0-1,-27-1-321,23 1 388,-80 4 180,80-3-190,1 0 0,-1 1 1,-8 3-1,-15 4-327,-2 0 113,-8 1 50,35-10 217,0 1 1,1 1 0,-1-1 0,-6 4-1,-15 3 75,23-8-229,1 1-1,0 0 0,0 0 0,-1-1 0,1 2 1,0-1-1,0 0 0,0 0 0,0 1 1,0-1-1,0 1 0,1-1 0,-3 3 1,12 3-88,-4-5 212,0 1 0,-1-1-1,1 0 1,0 0 0,0 0 0,1 0 0,-1-1 0,0 0 0,0 0 0,1 0 0,-1 0 0,5-1 0,9 1-67,31-4 0,-5 1-273,10 2 565,-52 0-191,-8 3 106,-1 0-221,0 0 0,0 0 0,0 0 0,-15 2 0,-3 2 56,0 0 49,0-2-1,-48 5 1,41-6-132,-11-3-110,24-1 204,19 0-38,0 0 1,0 0-1,0 0 0,0 0 1,0 0-1,0-1 1,0 1-1,0 0 0,0 0 1,0 0-1,1 0 1,-1 0-1,0 0 0,0 0 1,0 0-1,0 0 0,0 0 1,0 0-1,0 0 1,0 0-1,0 0 0,0 0 1,0 0-1,0 0 1,0 0-1,0 0 0,0 0 1,0 0-1,0-1 1,0 1-1,0 0 0,0 0 1,0 0-1,0 0 0,0 0 1,0 0-1,0 0 1,0 0-1,0 0 0,0 0 1,0 0-1,-1 0 1,1 0-1,0 0 0,0 0 1,0 0-1,0 0 0,0 0 1,0 0-1,0 0 1,0 0-1,0 0 0,0 0 1,0 0-1,0 0 1,0-1-1,0 1 0,0 0 1,0 0-1,0 0 0,0 0 1,0 0-1,0 0 1,-1 0-1,8-4 4,10-5-6,94-18-436,77-39 1004,-59 25-972,-116 35 668,-11 3-104,-8 4-87,-45 4-215,-6 0 68,42-4 141,-1 1-1,-20 4 0,-77 16-257,92-18 152,-39 5 227,-8 0-543,80-8 106,15-3 502,1-5-276,0 0 0,-1-2-1,39-18 1,-9 4-2,28-11 151,-1-4 1,94-59-1,-160 86-96,-1 0 1,0-1-1,-1-1 0,0-1 0,-1-1 0,25-31 1,3-8-477,-42 53 460,-1 0 1,1 0 0,0 0 0,0-1 0,0 1-1,0 0 1,0 0 0,1 0 0,-1 0 0,0 1-1,0-1 1,0 0 0,1 0 0,1 0 0,-4 23-381,-29 59-4219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4:47.8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441 471 1152,'0'-1'41,"0"0"0,-1 0 1,1 0-1,0 0 0,0 0 0,0 0 1,0 0-1,0 0 0,0 0 0,0 0 1,0 0-1,1 0 0,-1 0 0,0 0 0,1 0 1,-1 0-1,0 0 0,1 0 0,-1 0 1,1 0-1,0 0 0,-1 1 0,2-3 1,7-13 141,-7 8 474,1 0 0,6-13 0,2-4 903,-7 15-1031,0 1 0,9-13 0,-4 7-479,-9 15-54,0-1 0,0 1 1,0-1-1,0 1 0,1 0 0,-1-1 0,0 1 1,0 0-1,0-1 0,1 1 0,-1 0 0,0-1 1,0 1-1,1 0 0,-1-1 0,0 1 0,1 0 1,-1 0-1,0 0 0,1-1 0,-1 1 0,1 0 0,-1 0 1,0 0-1,1 0 0,-1 0 0,0-1 0,1 1 1,-1 0-1,1 0 0,-1 0 0,0 0 0,1 0 1,-1 0-1,1 0 0,-1 1 0,0-1 0,1 0 0,-1 0 1,1 0-1,-1 0 0,0 0 0,1 1 0,-1-1 1,0 0-1,1 0 0,-1 1 0,0-1 0,1 0 1,-1 0-1,0 1 0,0-1 0,1 0 0,-1 1 1,0-1-1,0 0 0,0 1 0,1-1 0,-1 0 0,0 1 1,0-1-1,0 1 0,11 27 134,-11-26-89,4 15 94,-1 0 1,-1 0-1,-1 1 1,-1 32 0,-1-21-206,2-13 189,-2 0-1,0 0 1,-1 0 0,0 0 0,-1 0 0,-11 28 556,13-48-279,-1-14 47,3-24-73,0 32-337,10-188-269,-7 18 844,-4 179-634,1 0 4,-1 0 0,0 1 0,0-1 0,0 0 0,0 1 0,0-1 0,0 0 0,0 1 0,0-1 0,-1 0 0,1 0 0,0 1 0,0-1 0,0 0-1,-1 1 1,1-1 0,0 1 0,-1-1 0,1 0 0,-1 1 0,1-1 0,-1 0 0,0 1-4,1 0-1,0 1 1,-1-1 0,1 0-1,0 1 1,-1-1 0,1 0-1,0 1 1,0-1 0,-1 0-1,1 1 1,0-1 0,0 1-1,0-1 1,0 0 0,0 1-1,-1-1 1,1 1 0,0 0-1,-4 7 186,4-7-136,-1-1 1,1 0-1,0 0 0,0 0 1,-1 1-1,1-1 1,0 0-1,-1 0 0,1 0 1,0 0-1,0 0 0,-1 1 1,1-1-1,0 0 1,-1 0-1,1 0 0,0 0 1,-1 0-1,1 0 0,0 0 1,-1 0-1,1 0 0,0-1 1,-1 1-1,1 0 1,0 0-1,-1 0 0,1 0 1,0 0-1,-1-1 0,-3-9 226,4-22-174,0 24 141,-8 122-739,7-97 471,0 0 0,-8 29 0,6-29 282,0 0 0,-2 31 0,5-44-138,0 1-1,0-1 1,0 1 0,-1-1 0,0 0 0,0 1 0,0-1-1,-2 5 1,2-37 548,3-80-467,-3-100 230,0 180-545,1 18 83,0 0 0,-1 0 0,-2-11 0,0-4-515,5 38-164,7 47 601,17 63 1,-3-20 35,-16-72 47,7 56-73,-13-75 246,3 75 224,-4-78-320,-1-1 1,0 1 0,0-1-1,-1 1 1,0-1-1,-1 1 1,-5 13 0,4-16 70,-1 1 1,1-1-1,-1 0 1,0 0 0,-1 0-1,-9 7 1,-15 17-277,22-20 215,-1 0 0,-1-1 1,0 0-1,0-1 0,-1 0 1,0-1-1,0 0 0,-1-1 1,-18 8-1,15-8 7,0-2 1,0 1-1,0-2 0,0 0 1,0 0-1,-1-2 0,-28 1 1,37-3-5,1 0 1,-1 0-1,0-1 0,1 0 1,-1 0-1,-11-6 1,-35-22 300,50 28-321,-11-9 380,10 7-387,1 1-1,-1 0 1,0 1 0,0-1-1,-7-3 1,11 6-22,-1 0 0,1-1-1,0 1 1,-1 0 0,1 0 0,-1 0-1,1 0 1,-1 0 0,1 0 0,-1 0-1,1 0 1,-1 0 0,1 0 0,-1 0-1,1 0 1,-1 0 0,1 1 0,-1-1-1,1 0 1,-1 0 0,1 0 0,-1 1-1,0 0-22,0 0 1,1 0-1,-1 0 0,1 0 0,-1 0 0,1 0 0,-1 0 0,1 0 0,-1 0 0,1 0 1,0 0-1,0 0 0,-1 0 0,1 2 0,0 11-103,0 0 0,0 0 0,1 1 0,4 13 0,-1-3 87,-2-8 61,1 0 0,1 1 0,1-1 0,0-1 0,13 27 0,-16-37 52,1 0 0,1 0 0,-1-1 0,1 0 0,0 1 0,0-2 0,0 1-1,1 0 1,0-1 0,0 0 0,0 0 0,0 0 0,0-1 0,1 1-1,0-1 1,0-1 0,0 1 0,11 2 0,-13-4-26,0 0 0,0-1 1,0 1-1,0-1 0,0 0 0,1 0 1,-1 0-1,0-1 0,0 0 1,0 0-1,0 0 0,-1 0 0,1 0 1,0-1-1,0 1 0,-1-1 0,1 0 1,-1 0-1,1-1 0,-1 1 0,0-1 1,0 0-1,0 1 0,0-1 0,-1-1 1,1 1-1,2-4 0,0-2-8,0 1 0,-1-1 0,0 0 1,-1 0-1,0 0 0,0-1 0,-1 1 0,-1-1 0,1 1 0,-1-14 0,-1-1 18,-2 1 0,0-1 0,-1 1 0,-2 0 0,0 0 0,-14-34 0,18 53-63,-1 0-1,0 0 1,1 0 0,-2 0 0,1 0-1,0 0 1,-1 1 0,0-1 0,0 1-1,-4-5 1,5 8-2,1-1-1,0 0 1,-1 0-1,1 1 1,-1-1 0,1 0-1,-1 1 1,1 0-1,-1-1 1,1 1 0,-1 0-1,1 0 1,-1 0 0,0 0-1,1 0 1,-1 0-1,1 0 1,-1 0 0,1 1-1,-1-1 1,1 1-1,-1-1 1,1 1 0,-1-1-1,1 1 1,0 0 0,-1 0-1,1 0 1,0 0-1,0 0 1,-3 2 0,-2 3-53,0 0 1,0 1 0,0-1 0,1 1 0,-6 10 0,-19 41-126,20-39 157,-39 92-51,14-29 573,19-54 159,16-28-634,0 0 1,0 0-1,0 0 0,0 0 1,0 0-1,0 0 0,0 0 1,0 0-1,-1 0 0,1 0 1,0 0-1,0 0 0,0 0 1,0 0-1,0 0 0,0 0 1,0 0-1,0 0 0,0 0 1,0 0-1,0 0 0,-1 0 1,1 0-1,0 0 0,0 0 1,0 0-1,0-1 0,0 1 1,0 0-1,0 0 0,0 0 1,0 0-1,0 0 0,0 0 1,0 0-1,0 0 0,0 0 1,0 0-1,0 0 0,0-1 1,0 1-1,0 0 0,0 0 1,0 0-1,0 0 0,0 0 1,0 0-1,0 0 0,0 0 1,0 0-1,0 0 0,0-1 1,0 1-1,0 0 0,0 0 1,0 0-1,0 0 0,0 0 1,0 0-1,0 0 0,0 0 1,0 0-1,1 0 0,-1 0 1,0-1 45,1-17-80,2 0-1,0 0 1,1 0 0,11-29 0,-11 35 46,-2 7 3,0 0 1,0 0-1,0 0 0,1 0 0,5-7 0,-8 11-12,1 0-1,-1 0 1,1 0-1,0 1 1,-1-1-1,1 0 1,0 0-1,-1 1 0,1-1 1,0 1-1,0-1 1,-1 1-1,1-1 1,0 1-1,0-1 1,0 1-1,0 0 0,0-1 1,0 1-1,0 0 1,0 0-1,0 0 1,-1 0-1,1 0 0,0 0 1,0 0-1,0 0 1,0 0-1,0 0 1,0 0-1,0 1 1,0-1-1,0 0 0,0 1 1,0-1-1,-1 1 1,3 0-1,0 3-25,1-1 0,-1 1 0,0 0 0,0 0-1,-1 1 1,1-1 0,-1 1 0,0-1 0,0 1 0,1 5-1,6 13 90,11 22-298,9 17 339,-25-55-570,0 0 0,1 0 0,0 0 0,0-1 0,0 0 0,9 7 0,9 1-2039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4:49.3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116 19 3072,'-2'-3'393,"1"1"-309,0 1-1,0-1 1,1 1 0,-1 0-1,0 0 1,0 0 0,-1-1-1,1 1 1,0 0 0,0 0 0,-3-1-1,4 11-312,-1 81 1783,-16 113 1,16-194-1251,-1-1 0,-1 1 0,1-1 0,-6 12 0,8-20-284,0 0 0,0 1 0,0-1-1,0 1 1,0-1 0,-1 0 0,1 1 0,0-1 0,0 0-1,0 1 1,0-1 0,-1 0 0,1 0 0,0 1 0,0-1-1,-1 0 1,1 1 0,0-1 0,0 0 0,-1 0 0,1 0 0,0 1-1,-1-1 1,1 0 0,0 0 0,-1 0 0,1 0 0,0 0-1,-1 1 1,1-1 0,-1 0 0,1 0 0,0 0 0,-1 0-1,1 0 1,0 0 0,-1 0 0,1 0 0,-1-1 0,1 1-1,0 0 1,-1 0 0,1 0 0,0 0 0,-1 0 0,1-1-1,0 1 1,-1 0 0,1 0 0,0 0 0,0-1 0,-1 1-1,1 0 1,0 0 0,-1-1 0,0-1 55,0 1-1,-1-1 1,1 0-1,0 0 1,0 1-1,0-1 1,0 0-1,1 0 1,-2-2-1,-14-106 933,6 37-270,7 59-378,2 13-359,1 1-1,0-1 1,0 1 0,0-1-1,0 0 1,-1 1 0,1-1-1,0 1 1,0-1 0,-1 1-1,1-1 1,0 1 0,-1-1-1,1 1 1,-1-1 0,1 1 0,-1-1-1,1 1 1,-1 0 0,1-1-1,-1 1 1,1 1-8,-1 0 1,1 1-1,0-1 0,0 1 0,0-1 1,1 0-1,-1 1 0,0-1 1,0 0-1,1 1 0,0 1 0,0 1-6,0 2-3,0 0 0,0 1 0,0-1 0,1 0 0,0 0 0,1 0 0,-1 0 1,1 0-1,0-1 0,4 6 0,12 16-72,-14-19 147,1 0-1,0 0 1,1 0-1,-1 0 0,14 10 1,-5-6-65,-1-2-1,1 1 1,1-2 0,0 0 0,0-1 0,0-1 0,1 0 0,22 5 0,19 1 115,1-2 0,0-3 0,109 1 0,-134-11-31,0-2 0,-1-1 0,39-12 0,-19 2 65,59-27 0,-72 23 4,-1-2 0,-1-1 0,-1-2 1,-1-2-1,-2-1 0,58-58 1,-87 79-101,-3 4-47,0 0 1,0-1-1,0 1 1,0 0-1,1 0 1,-1 0-1,0 1 1,1-1-1,0 1 1,-1-1-1,1 1 1,0 0-1,-1 0 0,1 0 1,0 0-1,4 0 1,-6 1-7,0 0 0,0 0 0,-1 0 0,1 0 0,0 1 0,-1-1 0,1 0 0,0 1 0,-1-1 0,1 1 0,0-1 0,-1 1 0,1-1 1,-1 1-1,1-1 0,-1 1 0,1-1 0,-1 1 0,1 0 0,-1-1 0,0 1 0,1 0 0,-1-1 0,0 1 0,0 0 0,1-1 0,-1 1 0,0 1 0,4 27 54,-4-21-73,4 45 14,-7 90 0,1-100-28,-1-12 53,2-25 79,1-1 0,-1 1 1,1 0-1,0 0 0,0 0 1,0 0-1,3 7 1,-3-13-77,0 1 1,0-1 0,0 0-1,0 1 1,0-1 0,0 1 0,0-1-1,0 0 1,0 1 0,0-1-1,0 0 1,1 1 0,-1-1 0,0 0-1,0 0 1,0 1 0,1-1-1,-1 0 1,0 1 0,0-1 0,1 0-1,-1 0 1,0 0 0,1 1-1,-1-1 1,0 0 0,1 0 0,-1 0-1,0 0 1,1 1 0,-1-1-1,0 0 1,1 0 0,-1 0 0,0 0-1,1 0 1,0 0 0,0-1 18,0 1-1,0-1 1,0 1 0,0-1 0,0 0 0,0 0 0,0 0 0,0 1-1,0-1 1,0 0 0,0-2 0,5-4 62,-1 0 0,6-13-1,6-22-125,-1-1-1,14-62 1,12-34 245,-38 130-288,0-3-190,11-20-1,-15 31 235,1 0 0,-1 0 0,0 1 0,1-1 0,-1 0 0,1 0 0,-1 1 0,1-1 0,-1 1 1,1-1-1,-1 0 0,1 1 0,0-1 0,-1 1 0,1 0 0,0-1 0,0 1 0,-1-1 0,1 1 0,0 0 0,0 0 0,1-1 0,-2 1 15,1 1 0,0-1 0,-1 0-1,1 0 1,0 1 0,-1-1 0,1 0 0,0 1 0,-1-1 0,1 1-1,-1-1 1,1 1 0,-1-1 0,1 1 0,-1-1 0,0 1 0,1 0 0,-1-1-1,1 1 1,-1 0 0,3 5-24,-1 0 0,0 0 0,0 1 0,1 9 0,2 15 38,-1 0 0,-2 0 0,-2 0 0,0 0 0,-10 61 0,7-62 164,3-25-117,0 0 1,-1 0-1,1 0 1,-1 0-1,0 0 1,-1 0-1,1 0 1,-1 0-1,0 0 1,-2 4-1,2-5-126,1-1 1,0 1-1,0 0 0,0 0 0,0-1 1,0 1-1,1 7 0,-1-2-190,-3 11 319,-1 0 0,-9 26 1,-1 2 60,7-16 19,1-4 47,-1-1 0,-13 30 0,18-49-163,-1-1 1,0 1-1,0-1 0,-1 0 0,0 0 1,-1 0-1,1-1 0,-1 0 0,0 0 1,-1 0-1,-10 7 0,14-12 16,1 0-1,0 0 1,-1 0 0,1 0-1,-1 0 1,1-1-1,0 1 1,-1-1 0,0 1-1,1-1 1,-1 0-1,1 0 1,-1 0 0,1 0-1,-1-1 1,1 1 0,-1-1-1,1 0 1,-1 1-1,1-1 1,0 0 0,-1 0-1,1-1 1,0 1-1,0 0 1,0-1 0,-2-1-1,-6-5 97,1 0 0,1 0-1,0-1 1,-9-12 0,17 21-125,-99-133-1335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4:50.7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54 12 1728,'0'-1'16,"0"1"0,0 0 0,0-1 0,0 1 0,0-1 0,0 1 0,0-1 0,0 1 0,0 0 0,1-1 0,-1 1 0,0-1 0,0 1 0,0 0 0,1-1 0,-1 1 0,0 0 0,0-1 0,1 1 0,-1 0 0,0-1 0,1 1 0,-1 0 0,0 0 0,1-1 0,-1 1 0,1 0 0,-1 0 0,0 0 0,1 0 0,-1 0 0,1-1 0,-1 1 0,0 0 0,1 0 0,-1 0 0,1 0 1,-1 0-1,1 0 0,-1 0 0,0 0 0,1 1 0,-1-1 0,1 0 0,0 0 0,0 0 90,0 1 1,0-1-1,0 0 1,0 0 0,0 0-1,0 0 1,0 0 0,0 0-1,0 0 1,0-1-1,0 1 1,0 0 0,0 0-1,1-1 1,1 20 1535,-3 97-776,-6 0 0,-22 125 0,8-118-445,-2 129 0,22-242-501,1 33 1932,6-64-1282,34-214-537,-26 133-34,-10 63 161,2-70 0,-2 2-1115,-7 131 842,0 0 1,-2 0-1,-11 42 0,8-38 303,-24 68 498,0 8 566,31-109-952,3-13-98,5-8-69,-2 9-271,0-1 0,15-28 1,-19 43 113,0 1 1,-1-1 0,0 0-1,1 0 1,-1 1 0,0-1-1,0 0 1,-1 0 0,1 0-1,-1 0 1,1-4 0,4-12-27,-3 19-237,-1 0 261,0 0 0,0 1 1,0-1-1,0 1 0,-1-1 0,1 1 0,0-1 1,0 1-1,-1-1 0,1 1 0,0-1 0,-1 1 1,1 0-1,-1 0 0,1-1 0,-1 1 1,1 0-1,-1 0 0,1 1 0,8 21-264,-9-21 249,5 26-8,-4-23 150,-1 0 1,1-1-1,0 1 0,0 0 0,1-1 0,-1 1 0,4 5 0,-4-9-79,-1-1 0,1 0 1,-1 0-1,1 0 0,0 0 0,-1 0 0,1 0 0,0 0 0,-1-1 0,1 1 0,0 0 0,-1 0 0,1 0 1,0-1-1,-1 1 0,1 0 0,-1 0 0,1-1 0,0 0 9,9-7 28,-2 0-1,1 0 1,-1-1-1,0 0 1,-1-1 0,11-17-1,-17 24-52,25-40 12,22-53 0,-22 43-540,-26 61-134,-5 10 481,-14 27 126,-3 0 0,-27 41-1,31-56 190,5-8-1,-22 29 0,28-43-853,-1 1 0,1-1 1,-1 0-1,-1-1 0,-15 11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4:51.5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441 29 2560,'-9'1'718,"8"-1"-708,1 0-1,0 0 1,0 0 0,0 0 0,0 0-1,-1 0 1,1 0 0,0 0 0,0 0-1,0 1 1,0-1 0,0 0 0,0 0-1,-1 0 1,1 0 0,0 0 0,0 0-1,0 1 1,0-1 0,0 0 0,0 0-1,0 0 1,0 0 0,0 1-1,-1-1 1,1 0 0,0 0 0,0 0-1,0 0 1,0 1 0,0-1 0,0 0-1,0 0 1,0 0 0,0 0 0,0 1-1,1-1 1,-1 0 0,0 0 0,0 0-1,0 0 1,0 1 0,0-1 0,0 0 0,0 0 1,0 1-1,1-1 1,-1 0-1,0 0 1,0 1 0,0-1-1,0 0 1,0 1-1,0-1 1,0 0-1,0 0 1,0 1 0,0-1-1,0 0 1,0 0-1,0 1 1,0-1-1,-1 0 1,1 0-1,0 1 1,0-1 0,0 0-1,0 0 1,0 1-1,0-1 1,-1 0-1,1 0 1,0 0 0,0 1-1,0-1 1,-1 0-1,1 0 1,0 0-1,0 0 1,-1 1 0,1-1-1,0 0 1,0 0-1,-1 0 1,1 0-1,0 0 1,0 0 0,-1 0-1,1 0 1,0 0-1,0 0 1,-1 0-1,-16 0 763,13 0-501,2 0-199,-17-1 399,-1 1 1,1 2-1,0 0 0,0 0 0,-25 8 1,-27 8 320,50-14-599,-1 1-1,1 1 1,-32 14 0,43-15-155,1-1-58,-1 1 0,-14 10 0,23-14 12,-1 0 0,1-1 0,0 1 0,0 0 0,0 0 1,-1 0-1,1 0 0,0 1 0,1-1 0,-1 0 0,0 0 1,0 1-1,0-1 0,1 0 0,-1 1 0,1-1 0,-1 0 1,1 1-1,-1-1 0,1 1 0,0-1 0,0 1 0,0-1 1,0 1-1,0-1 0,0 3 0,1-3 17,-1 1-1,1-1 1,0 1-1,0-1 1,0 1-1,0-1 1,0 0 0,0 0-1,0 1 1,0-1-1,0 0 1,1 0-1,-1 0 1,1 0 0,-1 0-1,0-1 1,1 1-1,-1 0 1,1-1-1,0 1 1,-1-1 0,1 1-1,2-1 1,3 2 60,0-2 0,0 1 1,0-1-1,8 0 0,15-4 156,0-1-1,0-2 1,-1-1-1,35-14 1,-18 7-10,8-3 200,208-75 176,-202 68-549,-50 19-86,-14 4-122,-20 5 5,-41 12 181,2 3 1,0 2-1,1 3 0,1 3 1,2 2-1,-108 70 0,116-64 326,149-86 645,-63 35-2080,5 11-3685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4:54.0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143 298 1984,'-53'22'7024,"52"-24"-6916,1 1 1,-1-1-1,0 0 0,0 0 1,1 0-1,-1 0 1,1 0-1,-1 0 1,1 0-1,0-2 0,-3-12 236,-14-53 390,8 27-195,-19-47 1,2 8-892,44 133-264,25 49 0,-31-77 693,1 0 0,1-1 0,1-1-1,25 29 1,-12-23 125,-26-26-141,1 1 0,0-1 0,0 0 0,-1 0 0,1-1 1,1 1-1,-1-1 0,5 3 0,-7-4-38,0 0 0,-1 0 0,1 0 0,-1 0 0,1 0 0,-1 0 0,1 0 0,-1-1 0,1 1 0,-1 0 0,1 0 0,-1 0 0,1-1 0,-1 1 0,1 0 0,-1 0 0,1-1 0,-1 1 0,0 0 0,1-1 0,-1 1 0,1 0-1,-1-1 1,0 1 0,1-1 0,-1 1 0,0-1 0,0 1 0,1-1 0,-1 1 0,0-1 0,0 1 0,0-1 0,0 1 0,0-1 0,1 1 0,-1-1 0,0 1 0,0-1 0,0 1 0,-1-2 0,1-26 364,-1 24-363,-3-20 83,-2 0 0,0 1 0,-17-41 0,20 55-87,-14-32-431,17 58-335,4 2 756,0 1 1,1-1 0,0 0-1,2-1 1,0 1 0,1-1-1,1-1 1,1 0 0,16 23-1,-20-33 39,-2-1 71,0 0 0,1-1-1,8 9 1,-12-13-96,0 0 1,0 0-1,0-1 0,0 1 1,0 0-1,0-1 0,0 1 0,0-1 1,0 1-1,0-1 0,0 0 0,0 1 1,1-1-1,-1 0 0,0 0 1,0 0-1,0 0 0,0 0 0,0 0 1,1 0-1,-1 0 0,0 0 1,0 0-1,0-1 0,0 1 0,0 0 1,0-1-1,2 0 0,-2 0 4,0 0 0,0 0 0,0 1 0,-1-1 0,1 0-1,0 0 1,-1 0 0,1 0 0,-1 0 0,1 0 0,-1 0 0,0 0 0,1 0-1,-1 0 1,0 0 0,0 0 0,1 0 0,-1 0 0,0 0 0,0-1-1,-1 0 1,-3-28 189,2 20-113,-10-49-323,-2 0 0,-35-88 1,49 146 197,0 0 1,-1 1 0,1-1 0,0 0 0,0 1-1,-1-1 1,1 0 0,-1 1 0,1-1 0,-1 1-1,1-1 1,-1 0 0,1 1 0,-1-1 0,1 1 0,-1 0-1,0-1 1,0 1 10,1 0 0,0 0 0,-1 1 0,1-1 0,0 0-1,-1 1 1,1-1 0,-1 0 0,1 1 0,0-1 0,0 0 0,-1 1 0,1-1 0,0 1 0,0-1-1,-1 0 1,1 1 0,0-1 0,0 1 0,0-1 0,0 1 0,0-1 0,0 1 0,0-1-1,0 0 1,0 1 0,0-1 0,0 1 0,0 0 0,-1 17-11,0-1 1,1 1-1,1-1 1,3 19-1,2-2 107,11 36 0,-9-44 61,1-1 0,1 0-1,26 43 652,-36-68-787,2-8 255,-3-20-522,1 15-91,37 66-363,-14-18 583,-8-14-33,56 72 331,-60-80 1118,-13-19-1330,-2-1 134,0-1 1,-1 1 0,0 0-1,0 0 1,-10-10 0,-7-8 128,-34-60-638,54 80 318,0 1 0,0 1 0,-1-1 0,0 0 0,0 1 0,0-1 0,-5-3 0,8 6 85,-1 1 1,1 0-1,0 0 0,0 0 1,0 0-1,-1 0 1,1 0-1,0 0 1,0 0-1,-1 0 1,1 0-1,0 1 1,0-1-1,-1 0 1,1 0-1,0 0 1,0 0-1,0 0 1,-1 0-1,1 0 1,0 0-1,0 1 1,0-1-1,0 0 1,-1 0-1,1 0 0,0 1 1,0-1-1,0 0 1,0 0-1,0 0 1,-1 1-1,1-1 1,0 0-1,0 0 1,0 0-1,0 1 1,0-1-1,0 0 1,0 0-1,0 1 1,0-1-1,0 0 1,0 0-1,0 1 1,-1 12-154,1-9 212,0 1-1,1 0 1,0 0 0,0-1-1,0 1 1,1-1-1,-1 1 1,1-1-1,0 1 1,3 4 0,-4-9-33,-1 0 0,0 0 1,0 0-1,1 0 0,-1 0 1,0 0-1,0 0 0,1 0 1,-1 0-1,0 0 0,0 0 1,1 0-1,-1 0 0,0 0 1,0-1-1,1 1 0,-1 0 1,0 0-1,0 0 0,0 0 1,1 0-1,-1-1 1,0 1-1,0 0 0,0 0 1,1 0-1,-1-1 0,0 1 1,0 0-1,0 0 0,0-1 1,6-6 87,-6 4-71,1 0 1,0-1-1,-1 1 1,0-1-1,0 0 1,0 1-1,0-1 1,0 1-1,-1-1 1,-1-5 0,-1-5 6,-7-51 144,4 35-282,2 0-1,-1-33 1,6 58-474,2 9 205,4 14-68,-5-13 275,30 67 52,56 90 1,-33-64-2592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4:59.3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 1266 1728,'-1'-1'70,"-1"1"-1,0-1 1,1 0 0,-1 1-1,0 0 1,1-1 0,-1 1-1,0 0 1,-2 0 0,3 0-58,0 0 1,0 0 0,0 0-1,0 0 1,0 0 0,0 0-1,-1 0 1,1 0 0,0-1 0,0 1-1,0 0 1,0-1 0,0 1-1,0-1 1,0 1 0,0-1-1,0 0 1,0 1 0,0-1 0,1 0-1,-2-1 1,1 0 173,-1 0 0,1 0 0,0 0 0,1 0 0,-1 0 0,0-1 0,0 1 0,1 0 0,0-1 0,-1 1 0,1 0 0,0-5 0,1 2-91,0 0 0,0 0-1,1 0 1,2-6 0,0-1-27,0-4 131,-4 14-188,1-1 1,-1 1-1,1 0 0,0-1 1,-1 1-1,1 0 0,0 0 0,1-1 1,-1 1-1,0 0 0,1 0 1,-1 0-1,4-3 0,42-49 480,-46 53-448,0-1 1,0 0 0,0 0-1,0 0 1,0 1-1,0-1 1,0 0-1,-1 0 1,2-3 0,4-11 336,-4 14-352,-1 0 1,0 0-1,0 0 1,0 0-1,0 0 0,0 0 1,0-3-1,4-7-10,0-5-40,-4 15 43,-1 0-1,0 0 1,1 0 0,0 0 0,-1 1 0,1-1 0,0 0 0,0 0 0,1-2 0,-1 3 0,0 0 1,-1-1 0,1 1-1,-1 0 1,1-1 0,-1 1-1,0 0 1,0-1 0,1 1-1,-1-1 1,0 1 0,0-2-1,0 0-44,0 1 0,0 0 0,0 0-1,0 0 1,1 0 0,-1 0 0,2-3 0,-2 2 108,1 0 0,0 0 1,-1 0-1,0 0 0,0 0 0,0-1 1,-1-4-1,0-3-5,-7-13 1136,8 22-1168,1 2-56,-1-1-1,0 1 0,0-1 1,0 1-1,0 0 1,0-1-1,0 1 0,0-1 1,0 1-1,0-1 1,0 1-1,0-1 0,0 1 1,0 0-1,0-1 0,0 1 1,-1-1-1,1 1 1,0-1-1,0 1 0,0 0 1,-1-1-1,1 1 1,0 0-1,-1-1 0,1 1 1,0 0-1,-1-1 0,1 1 1,0 0-1,-1 0 1,1-1-1,0 1 0,-1 0 1,1 0-1,-1 0 1,1-1-1,-2 1 80,-4 19-328,4-13 214,0 0-1,1 0 1,-1 0-1,0 7 1,-16 120 76,3-35 750,-1-12-398,10-62-419,2 1 1,0-1-1,0 28 0,4-47 32,0 0 0,1-1 0,0 1 0,0 0 0,2 5 0,-1-6-20,-1-1 0,0 1 0,0 1 0,0 6 0,-1-9 32,1-2 2,0 1 0,0 0 0,0 0-1,0 0 1,-1 0 0,1 0 0,0 0 0,-1 0-1,1 0 1,-1 0 0,1 0 0,-1 0 0,1 2-1,3 5 230,-3-6-244,1 0-1,-1 0 1,1 0 0,0 0 0,-1-1 0,1 1-1,0 0 1,0-1 0,0 1 0,0-1 0,0 0 0,1 0-1,-1 0 1,0 0 0,1 0 0,-1-1 0,0 1 0,1 0-1,-1-1 1,1 0 0,-1 0 0,1 0 0,-1 0 0,5 0-1,5-2 20,1 0-1,-1-1 1,21-7-1,-13 3 243,96-26-24,-30 16-373,-27 7 44,-8-1 233,-1-2 1,52-21 0,-28 4-65,-65 22 76,-9 7-181,1 1 0,0-1 0,-1 0 0,1 1 0,0-1 0,-1 0 0,1 1 0,0-1 1,0 1-1,0-1 0,-1 1 0,1 0 0,0-1 0,2 0 0,-2 1 52,1-1 1,0 0-1,-1 1 1,1-1 0,-1 0-1,1 0 1,-1 0-1,1 0 1,-1-1 0,0 1-1,1 0 1,-1-1-1,0 1 1,0 0-1,0-1 1,0 0 0,1-1-1,-1 0 37,1 0 1,-1 0-1,0 0 0,0-1 0,0 1 0,0 0 0,-1-1 0,1-4 1,7-96-177,-7 76 40,-1-27 115,-1 50-56,1 0 1,-1-1-1,0 1 1,0 1-1,-1-1 1,1 0-1,-1 0 1,-4-6-1,5 10 19,0-1 0,0 1 0,0-1 0,0 1 0,0 0 0,0 0 0,-1-1 0,1 1 0,-1 0 0,1 0 0,-1 0 0,1 0 0,-1 1 0,0-1 0,-2-1 0,3 2 42,0 0 1,0 0-1,1-1 0,-1 1 0,0 0 0,0-1 0,1 1 0,-1-1 1,0 1-1,0-1 0,1 1 0,-1-1 0,1 1 0,-2-2 1,2 1-40,-1 1 0,0-1 0,1 0 0,-1 1 0,0-1 0,0 0 1,1 1-1,-1-1 0,0 1 0,0-1 0,0 1 0,0 0 1,0-1-1,0 1 0,-1-1 0,-6 2-40,-10-2 340,18 1-304,-1 0 0,1 0 1,-1 0-1,1 0 0,0 0 0,-1 0 1,1-1-1,-1 1 0,1 0 0,0 0 0,-1-1 1,1 1-1,0 0 0,-1 0 0,1-1 0,0 1 1,-1 0-1,1-1 0,0 1 0,0 0 0,-1-1 1,1 1-1,0-1 0,0 1 0,0 0 0,0-1 1,-1 1-1,1-1 0,0 1 0,0-1 1,0 1-1,0-1 0,0 0 33,0 1-30,0 0 0,0 1 0,0-1 0,-1 0 0,1 0 0,0 0 0,0 0 0,0 0 0,0 0 0,-1 0 0,1 0 0,0 0 0,0 0 0,0 0 0,0 0 0,-1 0 0,1 0 0,0 0 0,0 0 0,0 0 0,0-1 0,0 1 0,-1 0 0,1 0 0,0 0 0,0 0 0,0 0 0,0 0 0,0 0 0,-1 0 0,1-1 0,0 1 0,0 0 0,0 0 0,0 0 0,0 0 0,0 0 0,0-1 0,0 1 0,0 0 0,0 0 0,0 0 0,0 0 0,0-1 0,-1 1 0,1 0 0,0 0 0,0 0 0,0 0 0,1-1 0,-1 1 0,0 0 0,0-13 148,0 8-139,0 2-1,-2-8-115,5 9-127,3 7-199,65 63 389,-65-63 30,-1-1 1,1 0-1,-1 0 1,1-1-1,0 1 1,9 2-1,-11-4 55,-1-1-1,1 0 0,0 0 0,-1 0 1,1-1-1,0 1 0,0-1 1,0 0-1,0 0 0,0 0 0,-1-1 1,7 0-1,-8 0 1,0 1-15,0-1 1,0 1-1,0-1 0,-1 0 1,1 1-1,0-1 0,0 0 1,0 0-1,1-2 0,-2 3-21,-1-1 1,1 0-1,-1 0 0,1 0 0,-1 0 0,0 0 0,1 1 0,-1-1 1,0 0-1,0 0 0,0 0 0,1 0 0,-1 0 0,0 0 0,0 0 1,-1 0-1,1 0 0,0 0 0,0 0 0,0 0 0,0 0 0,-1-1 1,-2-6 26,0 0 0,0 1 0,-1-1 0,0 1 0,-1 0 0,-8-12 0,-7-11 112,14 21-193,-1 0 1,0 0 0,-12-11 0,-11-14-367,25 27 422,0 1 0,0-1 0,0 1 0,-1 1 0,-7-6 0,13 11-6,-1-1 0,1 1 0,-1-1 0,1 1 0,0-1-1,-1 1 1,1-1 0,0 1 0,-1-1 0,1 1 0,0-1 0,0 0 0,-1 1 0,1-1 0,0 1 0,0-1 0,0 0 0,0 1 0,0-1 0,0 0 0,0 1 0,0-1 0,0 1 0,0-1 0,0 0 0,0 1 0,1-1 0,-1 1 0,0-1 0,1 0 0,8-17 43,-7 15-286,8-6 91,-2 3 170,-7 2 50,-1 4-73,0-1 0,1 1 0,-1 0 1,0-1-1,0 1 0,0 0 0,0-1 1,0 1-1,0 0 0,1-1 0,-1 1 1,0 0-1,0 0 0,0-1 0,1 1 1,-1 0-1,0-1 0,0 1 0,1 0 1,-1 0-1,0 0 0,1-1 0,-1 1 1,0 0-1,1 0 0,-1 0 0,1 0 1,-1-1-69,0 76-500,1-73 553,0-1 1,0 1-1,-1-1 1,1 0-1,0 0 1,0 1-1,0-1 1,0 0-1,0 0 0,1 0 1,-1 0-1,0 0 1,3 2-1,0-1 9,23 28 168,73 43-421,-66-49 154,-13-9 211,1 0 0,1-2 0,0 0 0,1-2 0,35 12 0,-52-21-89,0 0 1,0-1 0,1 0-1,-1 0 1,1-1-1,-1 0 1,1 0 0,-1-1-1,0 0 1,1 0 0,-1-1-1,0 0 1,8-3 0,-3 0 107,0 0 0,-1-2 1,0 1-1,0-1 1,0-1-1,14-13 0,-3 1-29,-7 5-380,1 2 1,21-15 0,-37 27 278,0 1 1,1 0 0,-1-1 0,1 1 0,-1 0-1,1-1 1,-1 1 0,1 0 0,-1 0-1,1-1 1,0 1 0,-1 0 0,1 0 0,-1 0-1,1 0 1,-1 0 0,1 0 0,0 0-1,-1 0 1,1 0 0,-1 0 0,1 0-1,0 0 1,-1 0 0,1 1 0,-1-1 0,1 0-1,0 1 6,0 0 0,-1 0 0,1-1 0,-1 1 0,0 0 0,1 0 0,-1-1 0,0 1-1,1 0 1,-1 0 0,0 0 0,0 0 0,0 0 0,0 0 0,0 1 0,0 6-25,0 0 0,-1 0 0,-2 8-1,3-15 20,-9 39-68,-1 0 1,-2-1-1,-2 0 1,-19 39 0,20-53 133,-1-1 0,-1 0 0,-1-1 1,0 0-1,-2-2 0,-40 38 0,47-49 25,-88 72 686,91-78-568,5-6-94,3 1-109,0 0 0,1 0 0,-1 0 0,0 0 0,1 0 1,-1 0-1,1 0 0,-1 1 0,1-1 0,-1 0 0,1 0 0,0-1 0,18-20-170,0 2 113,-2-2-1,30-47 1,11-57 194,-29 62-48,-24 53-506,-15 26 52,-6 3 159,0 0 0,-34 28 0,-43 24 496,16-12-149,-144 146 1200,177-161-1182,34-33-20,-1 1-1,-1-2 0,-19 14 1,30-22-122,0 0 0,-1-1 0,1 1 0,0 0 0,-1-1 1,1 1-1,-1-1 0,1 1 0,-1-1 0,1 0 0,-1 1 1,1-1-1,-1 0 0,1 0 0,-1 0 0,1 0 0,-1-1 1,1 1-1,-2-1 0,1 1-6,1-1 1,0 0 0,0 1-1,0-1 1,0 0-1,0 0 1,0 0 0,0 0-1,0 0 1,0 0-1,0 0 1,0-1 0,1 1-1,-1 0 1,0 0-1,0-3 1,-1-2-2,1 1 1,0 0-1,0-1 1,0 0-1,1 1 0,0-1 1,0 1-1,0-1 0,2-6 1,5-15 11,1 1 0,1-1-1,1 2 1,18-33 0,16-38-104,-22 39-653,-28 78 25,3-7 797,-1 0 0,-7 17 0,-22 34 1504,40-73-1296,8-13-173,1-12-10,-1 0-1,-2 0 0,11-49 1,-9 33-62,-8 27-53,63-182-376,-60 187-92,-5 13 177,-3 12-127,-27 137 447,3-23-120,15-72 297,-16 103 370,23-152-543,0 0 1,-1 1-1,1-1 1,0 1-1,0-1 1,0 1-1,-1-1 1,2 1-1,-1-1 1,0 3-1,5-2 228,7-7-102,66-47 59,98-83 1,-153 117-154,28-24-167,83-64 72,-105 87-122,0 0 0,61-28 0,-21 22 246,143-34-1,-82 27 63,-69 12-31,109-53 0,-46 17-390,104-44 323,-226 99-87,-3 2-54,-8 6-184,-15 10-208,-65 30 259,-22 15 430,36-18-192,16-10 124,94-73-265,82-90 517,87-104-879,-200 229 445,-2 2 28,0 0 0,0-1 0,0 1 0,0-1-1,-1 0 1,1 1 0,-1-1 0,2-3 0,-3 6 11,0-1 0,0 1 1,0 0-1,0 0 0,0 0 0,0-1 0,0 1 1,-1 0-1,1 0 0,0 0 0,0-1 0,0 1 1,0 0-1,0 0 0,0 0 0,0 0 1,0-1-1,0 1 0,-1 0 0,1 0 0,0 0 1,0 0-1,0-1 0,0 1 0,0 0 1,-1 0-1,1 0 0,0 0 0,0 0 0,0 0 1,-1 0-1,1 0 0,0 0 0,0 0 0,0 0 1,-1-1-1,1 1 0,0 0 0,0 0 1,0 0-1,-1 0 0,1 1 0,0-1 0,0 0 1,0 0-1,-1 0 0,1 0 0,0 0 0,0 0 1,0 0-1,-1 0 0,-12 5-107,13-5 108,-120 58 23,74-34 2,-58 33 252,102-56-253,0 0-1,0-1 1,0 1 0,0 0 0,0-1 0,0 1-1,-1-1 1,1 0 0,0 1 0,0-1-1,0 0 1,0 0 0,-1-1 0,1 1 0,0 0-1,-3-2 1,3 2-25,1-1 1,-1 0-1,1 0 0,-1 0 1,1 0-1,-1-1 0,1 1 0,0 0 1,-1 0-1,1-1 0,0 1 1,0-1-1,0 1 0,0-1 0,0 0 1,0 1-1,1-1 0,-1 0 1,1 1-1,-1-4 0,-2-9 114,0 0 0,2-1 0,0 1 0,1-22 1,11-60-147,-7 72-38,-1 9-129,-1 0 0,1-20 0,-2 32 254,0-1 0,0 1 0,0 0 0,1-1 0,-1 1 0,4-5 0,36-60 144,-30 52-281,20-21 0,-31 37 71,0 1 0,0-1-1,0 0 1,0 0 0,0 0-1,0 0 1,0 0 0,0 0-1,0 0 1,0 1 0,0-1-1,0 0 1,0 0 0,2 18-861,-13 20 740,-24 100 89,24-94 472,10-41-344,1 0 0,-1 0 0,0 0 0,1 0 0,0 0 0,0 0 0,0 0 0,0 5 0,0-8-69,0 1-1,0-1 1,1 0-1,-1 0 1,0 0 0,0 1-1,0-1 1,0 0-1,0 0 1,1 0-1,-1 1 1,0-1-1,0 0 1,0 0-1,1 0 1,-1 0-1,0 1 1,0-1-1,1 0 1,-1 0-1,0 0 1,0 0 0,1 0-1,-1 0 1,0 0-1,0 0 1,1 0-1,-1 0 1,0 0-1,0 0 1,1 0-1,-1 0 1,0 0-1,1 0 1,1-1 13,0 0 0,0 0-1,0 1 1,0-2 0,-1 1 0,1 0 0,3-3-1,183-133 114,-99 74-63,-50 34-121,25-17-266,-63 45 270,0 0 1,0 0-1,1 1 0,-1-1 0,0 1 1,1-1-1,-1 1 0,0-1 0,1 1 1,-1 0-1,1 0 0,1-1 0,-2 1 27,-1 1-1,1-1 1,-1 0-1,1 0 1,-1 0-1,1 0 1,-1 0 0,1 1-1,-1-1 1,1 0-1,-1 0 1,1 1-1,-1-1 1,0 0-1,1 1 1,-1-1-1,1 1 1,-1-1-1,0 0 1,1 1 0,-1-1-1,1 1 1,-1 1 4,1 0 1,-1-1-1,0 1 1,0 0-1,1-1 1,-1 1-1,0 0 1,0-1-1,0 1 0,-1 0 1,1-1-1,0 1 1,-1 0-1,1-1 1,-1 1-1,1-1 1,-1 1-1,-1 2 1,-14 22-131,-21 25 0,-12 21 153,28-33-1447,-22 57 0,30-59-104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17:55:00.0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214 1 1152,'0'0'26,"0"0"-1,-1 0 1,1 0 0,0 0-1,0 0 1,-1-1 0,1 1 0,0 0-1,-1 0 1,1 0 0,0 0-1,-1 0 1,1 1 0,0-1-1,-1 0 1,1 0 0,0 0-1,0 0 1,-1 0 0,1 0 0,0 0-1,-1 0 1,1 1 0,0-1-1,0 0 1,-1 0 0,1 0-1,0 1 1,0-1 0,0 0 0,-1 0-1,1 1 1,0-1 0,0 1-1,-10 13 460,2 0-29,0-2-14,-1 0 1,-10 21-1,-4 9 530,-58 82 995,38-68-1503,40-49-493,7-5 114,12-9 515,7-9 218,0-1 0,34-34 0,-16 19-343,-28 22-673,19-16 198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DD06C-D99B-411D-BCA8-AA9A347C2A7D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AB301-8F56-4259-87DB-E97FBDA01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09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AB301-8F56-4259-87DB-E97FBDA017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20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59.xml"/><Relationship Id="rId18" Type="http://schemas.openxmlformats.org/officeDocument/2006/relationships/image" Target="../media/image175.png"/><Relationship Id="rId26" Type="http://schemas.openxmlformats.org/officeDocument/2006/relationships/image" Target="../media/image179.png"/><Relationship Id="rId39" Type="http://schemas.openxmlformats.org/officeDocument/2006/relationships/customXml" Target="../ink/ink172.xml"/><Relationship Id="rId21" Type="http://schemas.openxmlformats.org/officeDocument/2006/relationships/customXml" Target="../ink/ink163.xml"/><Relationship Id="rId34" Type="http://schemas.openxmlformats.org/officeDocument/2006/relationships/image" Target="../media/image183.png"/><Relationship Id="rId42" Type="http://schemas.openxmlformats.org/officeDocument/2006/relationships/image" Target="../media/image187.png"/><Relationship Id="rId47" Type="http://schemas.openxmlformats.org/officeDocument/2006/relationships/customXml" Target="../ink/ink176.xml"/><Relationship Id="rId50" Type="http://schemas.openxmlformats.org/officeDocument/2006/relationships/image" Target="../media/image191.png"/><Relationship Id="rId55" Type="http://schemas.openxmlformats.org/officeDocument/2006/relationships/customXml" Target="../ink/ink180.xml"/><Relationship Id="rId63" Type="http://schemas.openxmlformats.org/officeDocument/2006/relationships/customXml" Target="../ink/ink184.xml"/><Relationship Id="rId68" Type="http://schemas.openxmlformats.org/officeDocument/2006/relationships/image" Target="../media/image200.png"/><Relationship Id="rId76" Type="http://schemas.openxmlformats.org/officeDocument/2006/relationships/image" Target="../media/image204.png"/><Relationship Id="rId84" Type="http://schemas.openxmlformats.org/officeDocument/2006/relationships/image" Target="../media/image208.png"/><Relationship Id="rId89" Type="http://schemas.openxmlformats.org/officeDocument/2006/relationships/customXml" Target="../ink/ink197.xml"/><Relationship Id="rId7" Type="http://schemas.openxmlformats.org/officeDocument/2006/relationships/customXml" Target="../ink/ink156.xml"/><Relationship Id="rId71" Type="http://schemas.openxmlformats.org/officeDocument/2006/relationships/customXml" Target="../ink/ink188.xml"/><Relationship Id="rId2" Type="http://schemas.openxmlformats.org/officeDocument/2006/relationships/image" Target="../media/image167.gif"/><Relationship Id="rId16" Type="http://schemas.openxmlformats.org/officeDocument/2006/relationships/image" Target="../media/image174.png"/><Relationship Id="rId29" Type="http://schemas.openxmlformats.org/officeDocument/2006/relationships/customXml" Target="../ink/ink167.xml"/><Relationship Id="rId11" Type="http://schemas.openxmlformats.org/officeDocument/2006/relationships/customXml" Target="../ink/ink158.xml"/><Relationship Id="rId24" Type="http://schemas.openxmlformats.org/officeDocument/2006/relationships/image" Target="../media/image178.png"/><Relationship Id="rId32" Type="http://schemas.openxmlformats.org/officeDocument/2006/relationships/image" Target="../media/image182.png"/><Relationship Id="rId37" Type="http://schemas.openxmlformats.org/officeDocument/2006/relationships/customXml" Target="../ink/ink171.xml"/><Relationship Id="rId40" Type="http://schemas.openxmlformats.org/officeDocument/2006/relationships/image" Target="../media/image186.png"/><Relationship Id="rId45" Type="http://schemas.openxmlformats.org/officeDocument/2006/relationships/customXml" Target="../ink/ink175.xml"/><Relationship Id="rId53" Type="http://schemas.openxmlformats.org/officeDocument/2006/relationships/customXml" Target="../ink/ink179.xml"/><Relationship Id="rId58" Type="http://schemas.openxmlformats.org/officeDocument/2006/relationships/image" Target="../media/image195.png"/><Relationship Id="rId66" Type="http://schemas.openxmlformats.org/officeDocument/2006/relationships/image" Target="../media/image199.png"/><Relationship Id="rId74" Type="http://schemas.openxmlformats.org/officeDocument/2006/relationships/image" Target="../media/image203.png"/><Relationship Id="rId79" Type="http://schemas.openxmlformats.org/officeDocument/2006/relationships/customXml" Target="../ink/ink192.xml"/><Relationship Id="rId87" Type="http://schemas.openxmlformats.org/officeDocument/2006/relationships/customXml" Target="../ink/ink196.xml"/><Relationship Id="rId5" Type="http://schemas.openxmlformats.org/officeDocument/2006/relationships/customXml" Target="../ink/ink155.xml"/><Relationship Id="rId61" Type="http://schemas.openxmlformats.org/officeDocument/2006/relationships/customXml" Target="../ink/ink183.xml"/><Relationship Id="rId82" Type="http://schemas.openxmlformats.org/officeDocument/2006/relationships/image" Target="../media/image207.png"/><Relationship Id="rId90" Type="http://schemas.openxmlformats.org/officeDocument/2006/relationships/image" Target="../media/image211.png"/><Relationship Id="rId19" Type="http://schemas.openxmlformats.org/officeDocument/2006/relationships/customXml" Target="../ink/ink162.xml"/><Relationship Id="rId4" Type="http://schemas.openxmlformats.org/officeDocument/2006/relationships/image" Target="../media/image168.png"/><Relationship Id="rId9" Type="http://schemas.openxmlformats.org/officeDocument/2006/relationships/customXml" Target="../ink/ink157.xml"/><Relationship Id="rId14" Type="http://schemas.openxmlformats.org/officeDocument/2006/relationships/image" Target="../media/image173.png"/><Relationship Id="rId22" Type="http://schemas.openxmlformats.org/officeDocument/2006/relationships/image" Target="../media/image177.png"/><Relationship Id="rId27" Type="http://schemas.openxmlformats.org/officeDocument/2006/relationships/customXml" Target="../ink/ink166.xml"/><Relationship Id="rId30" Type="http://schemas.openxmlformats.org/officeDocument/2006/relationships/image" Target="../media/image181.png"/><Relationship Id="rId35" Type="http://schemas.openxmlformats.org/officeDocument/2006/relationships/customXml" Target="../ink/ink170.xml"/><Relationship Id="rId43" Type="http://schemas.openxmlformats.org/officeDocument/2006/relationships/customXml" Target="../ink/ink174.xml"/><Relationship Id="rId48" Type="http://schemas.openxmlformats.org/officeDocument/2006/relationships/image" Target="../media/image190.png"/><Relationship Id="rId56" Type="http://schemas.openxmlformats.org/officeDocument/2006/relationships/image" Target="../media/image194.png"/><Relationship Id="rId64" Type="http://schemas.openxmlformats.org/officeDocument/2006/relationships/image" Target="../media/image198.png"/><Relationship Id="rId69" Type="http://schemas.openxmlformats.org/officeDocument/2006/relationships/customXml" Target="../ink/ink187.xml"/><Relationship Id="rId77" Type="http://schemas.openxmlformats.org/officeDocument/2006/relationships/customXml" Target="../ink/ink191.xml"/><Relationship Id="rId8" Type="http://schemas.openxmlformats.org/officeDocument/2006/relationships/image" Target="../media/image170.png"/><Relationship Id="rId51" Type="http://schemas.openxmlformats.org/officeDocument/2006/relationships/customXml" Target="../ink/ink178.xml"/><Relationship Id="rId72" Type="http://schemas.openxmlformats.org/officeDocument/2006/relationships/image" Target="../media/image202.png"/><Relationship Id="rId80" Type="http://schemas.openxmlformats.org/officeDocument/2006/relationships/image" Target="../media/image206.png"/><Relationship Id="rId85" Type="http://schemas.openxmlformats.org/officeDocument/2006/relationships/customXml" Target="../ink/ink195.xml"/><Relationship Id="rId3" Type="http://schemas.openxmlformats.org/officeDocument/2006/relationships/customXml" Target="../ink/ink154.xml"/><Relationship Id="rId12" Type="http://schemas.openxmlformats.org/officeDocument/2006/relationships/image" Target="../media/image172.png"/><Relationship Id="rId17" Type="http://schemas.openxmlformats.org/officeDocument/2006/relationships/customXml" Target="../ink/ink161.xml"/><Relationship Id="rId25" Type="http://schemas.openxmlformats.org/officeDocument/2006/relationships/customXml" Target="../ink/ink165.xml"/><Relationship Id="rId33" Type="http://schemas.openxmlformats.org/officeDocument/2006/relationships/customXml" Target="../ink/ink169.xml"/><Relationship Id="rId38" Type="http://schemas.openxmlformats.org/officeDocument/2006/relationships/image" Target="../media/image185.png"/><Relationship Id="rId46" Type="http://schemas.openxmlformats.org/officeDocument/2006/relationships/image" Target="../media/image189.png"/><Relationship Id="rId59" Type="http://schemas.openxmlformats.org/officeDocument/2006/relationships/customXml" Target="../ink/ink182.xml"/><Relationship Id="rId67" Type="http://schemas.openxmlformats.org/officeDocument/2006/relationships/customXml" Target="../ink/ink186.xml"/><Relationship Id="rId20" Type="http://schemas.openxmlformats.org/officeDocument/2006/relationships/image" Target="../media/image176.png"/><Relationship Id="rId41" Type="http://schemas.openxmlformats.org/officeDocument/2006/relationships/customXml" Target="../ink/ink173.xml"/><Relationship Id="rId54" Type="http://schemas.openxmlformats.org/officeDocument/2006/relationships/image" Target="../media/image193.png"/><Relationship Id="rId62" Type="http://schemas.openxmlformats.org/officeDocument/2006/relationships/image" Target="../media/image197.png"/><Relationship Id="rId70" Type="http://schemas.openxmlformats.org/officeDocument/2006/relationships/image" Target="../media/image201.png"/><Relationship Id="rId75" Type="http://schemas.openxmlformats.org/officeDocument/2006/relationships/customXml" Target="../ink/ink190.xml"/><Relationship Id="rId83" Type="http://schemas.openxmlformats.org/officeDocument/2006/relationships/customXml" Target="../ink/ink194.xml"/><Relationship Id="rId88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9.png"/><Relationship Id="rId15" Type="http://schemas.openxmlformats.org/officeDocument/2006/relationships/customXml" Target="../ink/ink160.xml"/><Relationship Id="rId23" Type="http://schemas.openxmlformats.org/officeDocument/2006/relationships/customXml" Target="../ink/ink164.xml"/><Relationship Id="rId28" Type="http://schemas.openxmlformats.org/officeDocument/2006/relationships/image" Target="../media/image180.png"/><Relationship Id="rId36" Type="http://schemas.openxmlformats.org/officeDocument/2006/relationships/image" Target="../media/image184.png"/><Relationship Id="rId49" Type="http://schemas.openxmlformats.org/officeDocument/2006/relationships/customXml" Target="../ink/ink177.xml"/><Relationship Id="rId57" Type="http://schemas.openxmlformats.org/officeDocument/2006/relationships/customXml" Target="../ink/ink181.xml"/><Relationship Id="rId10" Type="http://schemas.openxmlformats.org/officeDocument/2006/relationships/image" Target="../media/image171.png"/><Relationship Id="rId31" Type="http://schemas.openxmlformats.org/officeDocument/2006/relationships/customXml" Target="../ink/ink168.xml"/><Relationship Id="rId44" Type="http://schemas.openxmlformats.org/officeDocument/2006/relationships/image" Target="../media/image188.png"/><Relationship Id="rId52" Type="http://schemas.openxmlformats.org/officeDocument/2006/relationships/image" Target="../media/image192.png"/><Relationship Id="rId60" Type="http://schemas.openxmlformats.org/officeDocument/2006/relationships/image" Target="../media/image196.png"/><Relationship Id="rId65" Type="http://schemas.openxmlformats.org/officeDocument/2006/relationships/customXml" Target="../ink/ink185.xml"/><Relationship Id="rId73" Type="http://schemas.openxmlformats.org/officeDocument/2006/relationships/customXml" Target="../ink/ink189.xml"/><Relationship Id="rId78" Type="http://schemas.openxmlformats.org/officeDocument/2006/relationships/image" Target="../media/image205.png"/><Relationship Id="rId81" Type="http://schemas.openxmlformats.org/officeDocument/2006/relationships/customXml" Target="../ink/ink193.xml"/><Relationship Id="rId86" Type="http://schemas.openxmlformats.org/officeDocument/2006/relationships/image" Target="../media/image20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6.png"/><Relationship Id="rId13" Type="http://schemas.openxmlformats.org/officeDocument/2006/relationships/customXml" Target="../ink/ink203.xml"/><Relationship Id="rId18" Type="http://schemas.openxmlformats.org/officeDocument/2006/relationships/image" Target="../media/image221.png"/><Relationship Id="rId26" Type="http://schemas.openxmlformats.org/officeDocument/2006/relationships/image" Target="../media/image225.png"/><Relationship Id="rId3" Type="http://schemas.openxmlformats.org/officeDocument/2006/relationships/customXml" Target="../ink/ink198.xml"/><Relationship Id="rId21" Type="http://schemas.openxmlformats.org/officeDocument/2006/relationships/customXml" Target="../ink/ink207.xml"/><Relationship Id="rId7" Type="http://schemas.openxmlformats.org/officeDocument/2006/relationships/customXml" Target="../ink/ink200.xml"/><Relationship Id="rId12" Type="http://schemas.openxmlformats.org/officeDocument/2006/relationships/image" Target="../media/image218.png"/><Relationship Id="rId17" Type="http://schemas.openxmlformats.org/officeDocument/2006/relationships/customXml" Target="../ink/ink205.xml"/><Relationship Id="rId25" Type="http://schemas.openxmlformats.org/officeDocument/2006/relationships/customXml" Target="../ink/ink209.xml"/><Relationship Id="rId2" Type="http://schemas.openxmlformats.org/officeDocument/2006/relationships/image" Target="../media/image213.png"/><Relationship Id="rId16" Type="http://schemas.openxmlformats.org/officeDocument/2006/relationships/image" Target="../media/image220.png"/><Relationship Id="rId20" Type="http://schemas.openxmlformats.org/officeDocument/2006/relationships/image" Target="../media/image222.png"/><Relationship Id="rId29" Type="http://schemas.openxmlformats.org/officeDocument/2006/relationships/customXml" Target="../ink/ink2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5.png"/><Relationship Id="rId11" Type="http://schemas.openxmlformats.org/officeDocument/2006/relationships/customXml" Target="../ink/ink202.xml"/><Relationship Id="rId24" Type="http://schemas.openxmlformats.org/officeDocument/2006/relationships/image" Target="../media/image224.png"/><Relationship Id="rId32" Type="http://schemas.openxmlformats.org/officeDocument/2006/relationships/image" Target="../media/image228.png"/><Relationship Id="rId5" Type="http://schemas.openxmlformats.org/officeDocument/2006/relationships/customXml" Target="../ink/ink199.xml"/><Relationship Id="rId15" Type="http://schemas.openxmlformats.org/officeDocument/2006/relationships/customXml" Target="../ink/ink204.xml"/><Relationship Id="rId23" Type="http://schemas.openxmlformats.org/officeDocument/2006/relationships/customXml" Target="../ink/ink208.xml"/><Relationship Id="rId28" Type="http://schemas.openxmlformats.org/officeDocument/2006/relationships/image" Target="../media/image226.png"/><Relationship Id="rId10" Type="http://schemas.openxmlformats.org/officeDocument/2006/relationships/image" Target="../media/image217.png"/><Relationship Id="rId19" Type="http://schemas.openxmlformats.org/officeDocument/2006/relationships/customXml" Target="../ink/ink206.xml"/><Relationship Id="rId31" Type="http://schemas.openxmlformats.org/officeDocument/2006/relationships/customXml" Target="../ink/ink212.xml"/><Relationship Id="rId4" Type="http://schemas.openxmlformats.org/officeDocument/2006/relationships/image" Target="../media/image214.png"/><Relationship Id="rId9" Type="http://schemas.openxmlformats.org/officeDocument/2006/relationships/customXml" Target="../ink/ink201.xml"/><Relationship Id="rId14" Type="http://schemas.openxmlformats.org/officeDocument/2006/relationships/image" Target="../media/image219.png"/><Relationship Id="rId22" Type="http://schemas.openxmlformats.org/officeDocument/2006/relationships/image" Target="../media/image223.png"/><Relationship Id="rId27" Type="http://schemas.openxmlformats.org/officeDocument/2006/relationships/customXml" Target="../ink/ink210.xml"/><Relationship Id="rId30" Type="http://schemas.openxmlformats.org/officeDocument/2006/relationships/image" Target="../media/image227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18.xml"/><Relationship Id="rId18" Type="http://schemas.openxmlformats.org/officeDocument/2006/relationships/image" Target="../media/image237.png"/><Relationship Id="rId26" Type="http://schemas.openxmlformats.org/officeDocument/2006/relationships/image" Target="../media/image241.png"/><Relationship Id="rId39" Type="http://schemas.openxmlformats.org/officeDocument/2006/relationships/customXml" Target="../ink/ink231.xml"/><Relationship Id="rId21" Type="http://schemas.openxmlformats.org/officeDocument/2006/relationships/customXml" Target="../ink/ink222.xml"/><Relationship Id="rId34" Type="http://schemas.openxmlformats.org/officeDocument/2006/relationships/image" Target="../media/image245.png"/><Relationship Id="rId42" Type="http://schemas.openxmlformats.org/officeDocument/2006/relationships/image" Target="../media/image249.png"/><Relationship Id="rId47" Type="http://schemas.openxmlformats.org/officeDocument/2006/relationships/customXml" Target="../ink/ink235.xml"/><Relationship Id="rId50" Type="http://schemas.openxmlformats.org/officeDocument/2006/relationships/image" Target="../media/image253.png"/><Relationship Id="rId55" Type="http://schemas.openxmlformats.org/officeDocument/2006/relationships/customXml" Target="../ink/ink239.xml"/><Relationship Id="rId63" Type="http://schemas.openxmlformats.org/officeDocument/2006/relationships/customXml" Target="../ink/ink243.xml"/><Relationship Id="rId68" Type="http://schemas.openxmlformats.org/officeDocument/2006/relationships/image" Target="../media/image262.png"/><Relationship Id="rId76" Type="http://schemas.openxmlformats.org/officeDocument/2006/relationships/image" Target="../media/image266.png"/><Relationship Id="rId84" Type="http://schemas.openxmlformats.org/officeDocument/2006/relationships/image" Target="../media/image270.png"/><Relationship Id="rId7" Type="http://schemas.openxmlformats.org/officeDocument/2006/relationships/customXml" Target="../ink/ink215.xml"/><Relationship Id="rId71" Type="http://schemas.openxmlformats.org/officeDocument/2006/relationships/customXml" Target="../ink/ink247.xml"/><Relationship Id="rId2" Type="http://schemas.openxmlformats.org/officeDocument/2006/relationships/image" Target="../media/image229.png"/><Relationship Id="rId16" Type="http://schemas.openxmlformats.org/officeDocument/2006/relationships/image" Target="../media/image236.png"/><Relationship Id="rId29" Type="http://schemas.openxmlformats.org/officeDocument/2006/relationships/customXml" Target="../ink/ink226.xml"/><Relationship Id="rId11" Type="http://schemas.openxmlformats.org/officeDocument/2006/relationships/customXml" Target="../ink/ink217.xml"/><Relationship Id="rId24" Type="http://schemas.openxmlformats.org/officeDocument/2006/relationships/image" Target="../media/image240.png"/><Relationship Id="rId32" Type="http://schemas.openxmlformats.org/officeDocument/2006/relationships/image" Target="../media/image244.png"/><Relationship Id="rId37" Type="http://schemas.openxmlformats.org/officeDocument/2006/relationships/customXml" Target="../ink/ink230.xml"/><Relationship Id="rId40" Type="http://schemas.openxmlformats.org/officeDocument/2006/relationships/image" Target="../media/image248.png"/><Relationship Id="rId45" Type="http://schemas.openxmlformats.org/officeDocument/2006/relationships/customXml" Target="../ink/ink234.xml"/><Relationship Id="rId53" Type="http://schemas.openxmlformats.org/officeDocument/2006/relationships/customXml" Target="../ink/ink238.xml"/><Relationship Id="rId58" Type="http://schemas.openxmlformats.org/officeDocument/2006/relationships/image" Target="../media/image257.png"/><Relationship Id="rId66" Type="http://schemas.openxmlformats.org/officeDocument/2006/relationships/image" Target="../media/image261.png"/><Relationship Id="rId74" Type="http://schemas.openxmlformats.org/officeDocument/2006/relationships/image" Target="../media/image265.png"/><Relationship Id="rId79" Type="http://schemas.openxmlformats.org/officeDocument/2006/relationships/customXml" Target="../ink/ink251.xml"/><Relationship Id="rId87" Type="http://schemas.openxmlformats.org/officeDocument/2006/relationships/customXml" Target="../ink/ink255.xml"/><Relationship Id="rId5" Type="http://schemas.openxmlformats.org/officeDocument/2006/relationships/customXml" Target="../ink/ink214.xml"/><Relationship Id="rId61" Type="http://schemas.openxmlformats.org/officeDocument/2006/relationships/customXml" Target="../ink/ink242.xml"/><Relationship Id="rId82" Type="http://schemas.openxmlformats.org/officeDocument/2006/relationships/image" Target="../media/image269.png"/><Relationship Id="rId19" Type="http://schemas.openxmlformats.org/officeDocument/2006/relationships/customXml" Target="../ink/ink221.xml"/><Relationship Id="rId4" Type="http://schemas.openxmlformats.org/officeDocument/2006/relationships/image" Target="../media/image230.png"/><Relationship Id="rId9" Type="http://schemas.openxmlformats.org/officeDocument/2006/relationships/customXml" Target="../ink/ink216.xml"/><Relationship Id="rId14" Type="http://schemas.openxmlformats.org/officeDocument/2006/relationships/image" Target="../media/image235.png"/><Relationship Id="rId22" Type="http://schemas.openxmlformats.org/officeDocument/2006/relationships/image" Target="../media/image239.png"/><Relationship Id="rId27" Type="http://schemas.openxmlformats.org/officeDocument/2006/relationships/customXml" Target="../ink/ink225.xml"/><Relationship Id="rId30" Type="http://schemas.openxmlformats.org/officeDocument/2006/relationships/image" Target="../media/image243.png"/><Relationship Id="rId35" Type="http://schemas.openxmlformats.org/officeDocument/2006/relationships/customXml" Target="../ink/ink229.xml"/><Relationship Id="rId43" Type="http://schemas.openxmlformats.org/officeDocument/2006/relationships/customXml" Target="../ink/ink233.xml"/><Relationship Id="rId48" Type="http://schemas.openxmlformats.org/officeDocument/2006/relationships/image" Target="../media/image252.png"/><Relationship Id="rId56" Type="http://schemas.openxmlformats.org/officeDocument/2006/relationships/image" Target="../media/image256.png"/><Relationship Id="rId64" Type="http://schemas.openxmlformats.org/officeDocument/2006/relationships/image" Target="../media/image260.png"/><Relationship Id="rId69" Type="http://schemas.openxmlformats.org/officeDocument/2006/relationships/customXml" Target="../ink/ink246.xml"/><Relationship Id="rId77" Type="http://schemas.openxmlformats.org/officeDocument/2006/relationships/customXml" Target="../ink/ink250.xml"/><Relationship Id="rId8" Type="http://schemas.openxmlformats.org/officeDocument/2006/relationships/image" Target="../media/image232.png"/><Relationship Id="rId51" Type="http://schemas.openxmlformats.org/officeDocument/2006/relationships/customXml" Target="../ink/ink237.xml"/><Relationship Id="rId72" Type="http://schemas.openxmlformats.org/officeDocument/2006/relationships/image" Target="../media/image264.png"/><Relationship Id="rId80" Type="http://schemas.openxmlformats.org/officeDocument/2006/relationships/image" Target="../media/image268.png"/><Relationship Id="rId85" Type="http://schemas.openxmlformats.org/officeDocument/2006/relationships/customXml" Target="../ink/ink254.xml"/><Relationship Id="rId3" Type="http://schemas.openxmlformats.org/officeDocument/2006/relationships/customXml" Target="../ink/ink213.xml"/><Relationship Id="rId12" Type="http://schemas.openxmlformats.org/officeDocument/2006/relationships/image" Target="../media/image234.png"/><Relationship Id="rId17" Type="http://schemas.openxmlformats.org/officeDocument/2006/relationships/customXml" Target="../ink/ink220.xml"/><Relationship Id="rId25" Type="http://schemas.openxmlformats.org/officeDocument/2006/relationships/customXml" Target="../ink/ink224.xml"/><Relationship Id="rId33" Type="http://schemas.openxmlformats.org/officeDocument/2006/relationships/customXml" Target="../ink/ink228.xml"/><Relationship Id="rId38" Type="http://schemas.openxmlformats.org/officeDocument/2006/relationships/image" Target="../media/image247.png"/><Relationship Id="rId46" Type="http://schemas.openxmlformats.org/officeDocument/2006/relationships/image" Target="../media/image251.png"/><Relationship Id="rId59" Type="http://schemas.openxmlformats.org/officeDocument/2006/relationships/customXml" Target="../ink/ink241.xml"/><Relationship Id="rId67" Type="http://schemas.openxmlformats.org/officeDocument/2006/relationships/customXml" Target="../ink/ink245.xml"/><Relationship Id="rId20" Type="http://schemas.openxmlformats.org/officeDocument/2006/relationships/image" Target="../media/image238.png"/><Relationship Id="rId41" Type="http://schemas.openxmlformats.org/officeDocument/2006/relationships/customXml" Target="../ink/ink232.xml"/><Relationship Id="rId54" Type="http://schemas.openxmlformats.org/officeDocument/2006/relationships/image" Target="../media/image255.png"/><Relationship Id="rId62" Type="http://schemas.openxmlformats.org/officeDocument/2006/relationships/image" Target="../media/image259.png"/><Relationship Id="rId70" Type="http://schemas.openxmlformats.org/officeDocument/2006/relationships/image" Target="../media/image263.png"/><Relationship Id="rId75" Type="http://schemas.openxmlformats.org/officeDocument/2006/relationships/customXml" Target="../ink/ink249.xml"/><Relationship Id="rId83" Type="http://schemas.openxmlformats.org/officeDocument/2006/relationships/customXml" Target="../ink/ink253.xml"/><Relationship Id="rId88" Type="http://schemas.openxmlformats.org/officeDocument/2006/relationships/image" Target="../media/image2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1.png"/><Relationship Id="rId15" Type="http://schemas.openxmlformats.org/officeDocument/2006/relationships/customXml" Target="../ink/ink219.xml"/><Relationship Id="rId23" Type="http://schemas.openxmlformats.org/officeDocument/2006/relationships/customXml" Target="../ink/ink223.xml"/><Relationship Id="rId28" Type="http://schemas.openxmlformats.org/officeDocument/2006/relationships/image" Target="../media/image242.png"/><Relationship Id="rId36" Type="http://schemas.openxmlformats.org/officeDocument/2006/relationships/image" Target="../media/image246.png"/><Relationship Id="rId49" Type="http://schemas.openxmlformats.org/officeDocument/2006/relationships/customXml" Target="../ink/ink236.xml"/><Relationship Id="rId57" Type="http://schemas.openxmlformats.org/officeDocument/2006/relationships/customXml" Target="../ink/ink240.xml"/><Relationship Id="rId10" Type="http://schemas.openxmlformats.org/officeDocument/2006/relationships/image" Target="../media/image233.png"/><Relationship Id="rId31" Type="http://schemas.openxmlformats.org/officeDocument/2006/relationships/customXml" Target="../ink/ink227.xml"/><Relationship Id="rId44" Type="http://schemas.openxmlformats.org/officeDocument/2006/relationships/image" Target="../media/image250.png"/><Relationship Id="rId52" Type="http://schemas.openxmlformats.org/officeDocument/2006/relationships/image" Target="../media/image254.png"/><Relationship Id="rId60" Type="http://schemas.openxmlformats.org/officeDocument/2006/relationships/image" Target="../media/image258.png"/><Relationship Id="rId65" Type="http://schemas.openxmlformats.org/officeDocument/2006/relationships/customXml" Target="../ink/ink244.xml"/><Relationship Id="rId73" Type="http://schemas.openxmlformats.org/officeDocument/2006/relationships/customXml" Target="../ink/ink248.xml"/><Relationship Id="rId78" Type="http://schemas.openxmlformats.org/officeDocument/2006/relationships/image" Target="../media/image267.png"/><Relationship Id="rId81" Type="http://schemas.openxmlformats.org/officeDocument/2006/relationships/customXml" Target="../ink/ink252.xml"/><Relationship Id="rId86" Type="http://schemas.openxmlformats.org/officeDocument/2006/relationships/image" Target="../media/image271.png"/></Relationships>
</file>

<file path=ppt/slides/_rels/slide14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85.png"/><Relationship Id="rId117" Type="http://schemas.openxmlformats.org/officeDocument/2006/relationships/customXml" Target="../ink/ink312.xml"/><Relationship Id="rId21" Type="http://schemas.openxmlformats.org/officeDocument/2006/relationships/customXml" Target="../ink/ink264.xml"/><Relationship Id="rId42" Type="http://schemas.openxmlformats.org/officeDocument/2006/relationships/image" Target="../media/image293.png"/><Relationship Id="rId47" Type="http://schemas.openxmlformats.org/officeDocument/2006/relationships/customXml" Target="../ink/ink277.xml"/><Relationship Id="rId63" Type="http://schemas.openxmlformats.org/officeDocument/2006/relationships/customXml" Target="../ink/ink285.xml"/><Relationship Id="rId68" Type="http://schemas.openxmlformats.org/officeDocument/2006/relationships/image" Target="../media/image306.png"/><Relationship Id="rId84" Type="http://schemas.openxmlformats.org/officeDocument/2006/relationships/image" Target="../media/image314.png"/><Relationship Id="rId89" Type="http://schemas.openxmlformats.org/officeDocument/2006/relationships/customXml" Target="../ink/ink298.xml"/><Relationship Id="rId112" Type="http://schemas.openxmlformats.org/officeDocument/2006/relationships/image" Target="../media/image328.png"/><Relationship Id="rId16" Type="http://schemas.openxmlformats.org/officeDocument/2006/relationships/image" Target="../media/image280.png"/><Relationship Id="rId107" Type="http://schemas.openxmlformats.org/officeDocument/2006/relationships/customXml" Target="../ink/ink307.xml"/><Relationship Id="rId11" Type="http://schemas.openxmlformats.org/officeDocument/2006/relationships/customXml" Target="../ink/ink259.xml"/><Relationship Id="rId24" Type="http://schemas.openxmlformats.org/officeDocument/2006/relationships/image" Target="../media/image284.png"/><Relationship Id="rId32" Type="http://schemas.openxmlformats.org/officeDocument/2006/relationships/image" Target="../media/image288.png"/><Relationship Id="rId37" Type="http://schemas.openxmlformats.org/officeDocument/2006/relationships/customXml" Target="../ink/ink272.xml"/><Relationship Id="rId40" Type="http://schemas.openxmlformats.org/officeDocument/2006/relationships/image" Target="../media/image292.png"/><Relationship Id="rId45" Type="http://schemas.openxmlformats.org/officeDocument/2006/relationships/customXml" Target="../ink/ink276.xml"/><Relationship Id="rId53" Type="http://schemas.openxmlformats.org/officeDocument/2006/relationships/customXml" Target="../ink/ink280.xml"/><Relationship Id="rId58" Type="http://schemas.openxmlformats.org/officeDocument/2006/relationships/image" Target="../media/image301.png"/><Relationship Id="rId66" Type="http://schemas.openxmlformats.org/officeDocument/2006/relationships/image" Target="../media/image305.png"/><Relationship Id="rId74" Type="http://schemas.openxmlformats.org/officeDocument/2006/relationships/image" Target="../media/image309.png"/><Relationship Id="rId79" Type="http://schemas.openxmlformats.org/officeDocument/2006/relationships/customXml" Target="../ink/ink293.xml"/><Relationship Id="rId87" Type="http://schemas.openxmlformats.org/officeDocument/2006/relationships/customXml" Target="../ink/ink297.xml"/><Relationship Id="rId102" Type="http://schemas.openxmlformats.org/officeDocument/2006/relationships/image" Target="../media/image323.png"/><Relationship Id="rId110" Type="http://schemas.openxmlformats.org/officeDocument/2006/relationships/image" Target="../media/image327.png"/><Relationship Id="rId115" Type="http://schemas.openxmlformats.org/officeDocument/2006/relationships/customXml" Target="../ink/ink311.xml"/><Relationship Id="rId5" Type="http://schemas.openxmlformats.org/officeDocument/2006/relationships/customXml" Target="../ink/ink256.xml"/><Relationship Id="rId61" Type="http://schemas.openxmlformats.org/officeDocument/2006/relationships/customXml" Target="../ink/ink284.xml"/><Relationship Id="rId82" Type="http://schemas.openxmlformats.org/officeDocument/2006/relationships/image" Target="../media/image313.png"/><Relationship Id="rId90" Type="http://schemas.openxmlformats.org/officeDocument/2006/relationships/image" Target="../media/image317.png"/><Relationship Id="rId95" Type="http://schemas.openxmlformats.org/officeDocument/2006/relationships/customXml" Target="../ink/ink301.xml"/><Relationship Id="rId19" Type="http://schemas.openxmlformats.org/officeDocument/2006/relationships/customXml" Target="../ink/ink263.xml"/><Relationship Id="rId14" Type="http://schemas.openxmlformats.org/officeDocument/2006/relationships/image" Target="../media/image279.png"/><Relationship Id="rId22" Type="http://schemas.openxmlformats.org/officeDocument/2006/relationships/image" Target="../media/image283.png"/><Relationship Id="rId27" Type="http://schemas.openxmlformats.org/officeDocument/2006/relationships/customXml" Target="../ink/ink267.xml"/><Relationship Id="rId30" Type="http://schemas.openxmlformats.org/officeDocument/2006/relationships/image" Target="../media/image287.png"/><Relationship Id="rId35" Type="http://schemas.openxmlformats.org/officeDocument/2006/relationships/customXml" Target="../ink/ink271.xml"/><Relationship Id="rId43" Type="http://schemas.openxmlformats.org/officeDocument/2006/relationships/customXml" Target="../ink/ink275.xml"/><Relationship Id="rId48" Type="http://schemas.openxmlformats.org/officeDocument/2006/relationships/image" Target="../media/image296.png"/><Relationship Id="rId56" Type="http://schemas.openxmlformats.org/officeDocument/2006/relationships/image" Target="../media/image300.png"/><Relationship Id="rId64" Type="http://schemas.openxmlformats.org/officeDocument/2006/relationships/image" Target="../media/image304.png"/><Relationship Id="rId69" Type="http://schemas.openxmlformats.org/officeDocument/2006/relationships/customXml" Target="../ink/ink288.xml"/><Relationship Id="rId77" Type="http://schemas.openxmlformats.org/officeDocument/2006/relationships/customXml" Target="../ink/ink292.xml"/><Relationship Id="rId100" Type="http://schemas.openxmlformats.org/officeDocument/2006/relationships/image" Target="../media/image322.png"/><Relationship Id="rId105" Type="http://schemas.openxmlformats.org/officeDocument/2006/relationships/customXml" Target="../ink/ink306.xml"/><Relationship Id="rId113" Type="http://schemas.openxmlformats.org/officeDocument/2006/relationships/customXml" Target="../ink/ink310.xml"/><Relationship Id="rId118" Type="http://schemas.openxmlformats.org/officeDocument/2006/relationships/image" Target="../media/image331.png"/><Relationship Id="rId8" Type="http://schemas.openxmlformats.org/officeDocument/2006/relationships/image" Target="../media/image276.png"/><Relationship Id="rId51" Type="http://schemas.openxmlformats.org/officeDocument/2006/relationships/customXml" Target="../ink/ink279.xml"/><Relationship Id="rId72" Type="http://schemas.openxmlformats.org/officeDocument/2006/relationships/image" Target="../media/image308.png"/><Relationship Id="rId80" Type="http://schemas.openxmlformats.org/officeDocument/2006/relationships/image" Target="../media/image312.png"/><Relationship Id="rId85" Type="http://schemas.openxmlformats.org/officeDocument/2006/relationships/customXml" Target="../ink/ink296.xml"/><Relationship Id="rId93" Type="http://schemas.openxmlformats.org/officeDocument/2006/relationships/customXml" Target="../ink/ink300.xml"/><Relationship Id="rId98" Type="http://schemas.openxmlformats.org/officeDocument/2006/relationships/image" Target="../media/image321.png"/><Relationship Id="rId3" Type="http://schemas.openxmlformats.org/officeDocument/2006/relationships/image" Target="../media/image273.png"/><Relationship Id="rId12" Type="http://schemas.openxmlformats.org/officeDocument/2006/relationships/image" Target="../media/image278.png"/><Relationship Id="rId17" Type="http://schemas.openxmlformats.org/officeDocument/2006/relationships/customXml" Target="../ink/ink262.xml"/><Relationship Id="rId25" Type="http://schemas.openxmlformats.org/officeDocument/2006/relationships/customXml" Target="../ink/ink266.xml"/><Relationship Id="rId33" Type="http://schemas.openxmlformats.org/officeDocument/2006/relationships/customXml" Target="../ink/ink270.xml"/><Relationship Id="rId38" Type="http://schemas.openxmlformats.org/officeDocument/2006/relationships/image" Target="../media/image291.png"/><Relationship Id="rId46" Type="http://schemas.openxmlformats.org/officeDocument/2006/relationships/image" Target="../media/image295.png"/><Relationship Id="rId59" Type="http://schemas.openxmlformats.org/officeDocument/2006/relationships/customXml" Target="../ink/ink283.xml"/><Relationship Id="rId67" Type="http://schemas.openxmlformats.org/officeDocument/2006/relationships/customXml" Target="../ink/ink287.xml"/><Relationship Id="rId103" Type="http://schemas.openxmlformats.org/officeDocument/2006/relationships/customXml" Target="../ink/ink305.xml"/><Relationship Id="rId108" Type="http://schemas.openxmlformats.org/officeDocument/2006/relationships/image" Target="../media/image326.png"/><Relationship Id="rId116" Type="http://schemas.openxmlformats.org/officeDocument/2006/relationships/image" Target="../media/image330.png"/><Relationship Id="rId20" Type="http://schemas.openxmlformats.org/officeDocument/2006/relationships/image" Target="../media/image282.png"/><Relationship Id="rId41" Type="http://schemas.openxmlformats.org/officeDocument/2006/relationships/customXml" Target="../ink/ink274.xml"/><Relationship Id="rId54" Type="http://schemas.openxmlformats.org/officeDocument/2006/relationships/image" Target="../media/image299.png"/><Relationship Id="rId62" Type="http://schemas.openxmlformats.org/officeDocument/2006/relationships/image" Target="../media/image303.png"/><Relationship Id="rId70" Type="http://schemas.openxmlformats.org/officeDocument/2006/relationships/image" Target="../media/image307.png"/><Relationship Id="rId75" Type="http://schemas.openxmlformats.org/officeDocument/2006/relationships/customXml" Target="../ink/ink291.xml"/><Relationship Id="rId83" Type="http://schemas.openxmlformats.org/officeDocument/2006/relationships/customXml" Target="../ink/ink295.xml"/><Relationship Id="rId88" Type="http://schemas.openxmlformats.org/officeDocument/2006/relationships/image" Target="../media/image316.png"/><Relationship Id="rId91" Type="http://schemas.openxmlformats.org/officeDocument/2006/relationships/customXml" Target="../ink/ink299.xml"/><Relationship Id="rId96" Type="http://schemas.openxmlformats.org/officeDocument/2006/relationships/image" Target="../media/image320.png"/><Relationship Id="rId111" Type="http://schemas.openxmlformats.org/officeDocument/2006/relationships/customXml" Target="../ink/ink30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5.png"/><Relationship Id="rId15" Type="http://schemas.openxmlformats.org/officeDocument/2006/relationships/customXml" Target="../ink/ink261.xml"/><Relationship Id="rId23" Type="http://schemas.openxmlformats.org/officeDocument/2006/relationships/customXml" Target="../ink/ink265.xml"/><Relationship Id="rId28" Type="http://schemas.openxmlformats.org/officeDocument/2006/relationships/image" Target="../media/image286.png"/><Relationship Id="rId36" Type="http://schemas.openxmlformats.org/officeDocument/2006/relationships/image" Target="../media/image290.png"/><Relationship Id="rId49" Type="http://schemas.openxmlformats.org/officeDocument/2006/relationships/customXml" Target="../ink/ink278.xml"/><Relationship Id="rId57" Type="http://schemas.openxmlformats.org/officeDocument/2006/relationships/customXml" Target="../ink/ink282.xml"/><Relationship Id="rId106" Type="http://schemas.openxmlformats.org/officeDocument/2006/relationships/image" Target="../media/image325.png"/><Relationship Id="rId114" Type="http://schemas.openxmlformats.org/officeDocument/2006/relationships/image" Target="../media/image329.png"/><Relationship Id="rId119" Type="http://schemas.openxmlformats.org/officeDocument/2006/relationships/customXml" Target="../ink/ink313.xml"/><Relationship Id="rId10" Type="http://schemas.openxmlformats.org/officeDocument/2006/relationships/image" Target="../media/image277.png"/><Relationship Id="rId31" Type="http://schemas.openxmlformats.org/officeDocument/2006/relationships/customXml" Target="../ink/ink269.xml"/><Relationship Id="rId44" Type="http://schemas.openxmlformats.org/officeDocument/2006/relationships/image" Target="../media/image294.png"/><Relationship Id="rId52" Type="http://schemas.openxmlformats.org/officeDocument/2006/relationships/image" Target="../media/image298.png"/><Relationship Id="rId60" Type="http://schemas.openxmlformats.org/officeDocument/2006/relationships/image" Target="../media/image302.png"/><Relationship Id="rId65" Type="http://schemas.openxmlformats.org/officeDocument/2006/relationships/customXml" Target="../ink/ink286.xml"/><Relationship Id="rId73" Type="http://schemas.openxmlformats.org/officeDocument/2006/relationships/customXml" Target="../ink/ink290.xml"/><Relationship Id="rId78" Type="http://schemas.openxmlformats.org/officeDocument/2006/relationships/image" Target="../media/image311.png"/><Relationship Id="rId81" Type="http://schemas.openxmlformats.org/officeDocument/2006/relationships/customXml" Target="../ink/ink294.xml"/><Relationship Id="rId86" Type="http://schemas.openxmlformats.org/officeDocument/2006/relationships/image" Target="../media/image315.png"/><Relationship Id="rId94" Type="http://schemas.openxmlformats.org/officeDocument/2006/relationships/image" Target="../media/image319.png"/><Relationship Id="rId99" Type="http://schemas.openxmlformats.org/officeDocument/2006/relationships/customXml" Target="../ink/ink303.xml"/><Relationship Id="rId101" Type="http://schemas.openxmlformats.org/officeDocument/2006/relationships/customXml" Target="../ink/ink304.xml"/><Relationship Id="rId4" Type="http://schemas.openxmlformats.org/officeDocument/2006/relationships/image" Target="../media/image274.gif"/><Relationship Id="rId9" Type="http://schemas.openxmlformats.org/officeDocument/2006/relationships/customXml" Target="../ink/ink258.xml"/><Relationship Id="rId13" Type="http://schemas.openxmlformats.org/officeDocument/2006/relationships/customXml" Target="../ink/ink260.xml"/><Relationship Id="rId18" Type="http://schemas.openxmlformats.org/officeDocument/2006/relationships/image" Target="../media/image281.png"/><Relationship Id="rId39" Type="http://schemas.openxmlformats.org/officeDocument/2006/relationships/customXml" Target="../ink/ink273.xml"/><Relationship Id="rId109" Type="http://schemas.openxmlformats.org/officeDocument/2006/relationships/customXml" Target="../ink/ink308.xml"/><Relationship Id="rId34" Type="http://schemas.openxmlformats.org/officeDocument/2006/relationships/image" Target="../media/image289.png"/><Relationship Id="rId50" Type="http://schemas.openxmlformats.org/officeDocument/2006/relationships/image" Target="../media/image297.png"/><Relationship Id="rId55" Type="http://schemas.openxmlformats.org/officeDocument/2006/relationships/customXml" Target="../ink/ink281.xml"/><Relationship Id="rId76" Type="http://schemas.openxmlformats.org/officeDocument/2006/relationships/image" Target="../media/image310.png"/><Relationship Id="rId97" Type="http://schemas.openxmlformats.org/officeDocument/2006/relationships/customXml" Target="../ink/ink302.xml"/><Relationship Id="rId104" Type="http://schemas.openxmlformats.org/officeDocument/2006/relationships/image" Target="../media/image324.png"/><Relationship Id="rId120" Type="http://schemas.openxmlformats.org/officeDocument/2006/relationships/image" Target="../media/image332.png"/><Relationship Id="rId7" Type="http://schemas.openxmlformats.org/officeDocument/2006/relationships/customXml" Target="../ink/ink257.xml"/><Relationship Id="rId71" Type="http://schemas.openxmlformats.org/officeDocument/2006/relationships/customXml" Target="../ink/ink289.xml"/><Relationship Id="rId92" Type="http://schemas.openxmlformats.org/officeDocument/2006/relationships/image" Target="../media/image318.png"/><Relationship Id="rId2" Type="http://schemas.openxmlformats.org/officeDocument/2006/relationships/notesSlide" Target="../notesSlides/notesSlide1.xml"/><Relationship Id="rId29" Type="http://schemas.openxmlformats.org/officeDocument/2006/relationships/customXml" Target="../ink/ink268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319.xml"/><Relationship Id="rId18" Type="http://schemas.openxmlformats.org/officeDocument/2006/relationships/image" Target="../media/image341.png"/><Relationship Id="rId26" Type="http://schemas.openxmlformats.org/officeDocument/2006/relationships/image" Target="../media/image345.png"/><Relationship Id="rId39" Type="http://schemas.openxmlformats.org/officeDocument/2006/relationships/customXml" Target="../ink/ink332.xml"/><Relationship Id="rId21" Type="http://schemas.openxmlformats.org/officeDocument/2006/relationships/customXml" Target="../ink/ink323.xml"/><Relationship Id="rId34" Type="http://schemas.openxmlformats.org/officeDocument/2006/relationships/image" Target="../media/image349.png"/><Relationship Id="rId42" Type="http://schemas.openxmlformats.org/officeDocument/2006/relationships/image" Target="../media/image353.png"/><Relationship Id="rId47" Type="http://schemas.openxmlformats.org/officeDocument/2006/relationships/customXml" Target="../ink/ink336.xml"/><Relationship Id="rId50" Type="http://schemas.openxmlformats.org/officeDocument/2006/relationships/image" Target="../media/image357.png"/><Relationship Id="rId55" Type="http://schemas.openxmlformats.org/officeDocument/2006/relationships/customXml" Target="../ink/ink340.xml"/><Relationship Id="rId63" Type="http://schemas.openxmlformats.org/officeDocument/2006/relationships/customXml" Target="../ink/ink344.xml"/><Relationship Id="rId68" Type="http://schemas.openxmlformats.org/officeDocument/2006/relationships/image" Target="../media/image366.png"/><Relationship Id="rId76" Type="http://schemas.openxmlformats.org/officeDocument/2006/relationships/image" Target="../media/image370.png"/><Relationship Id="rId84" Type="http://schemas.openxmlformats.org/officeDocument/2006/relationships/image" Target="../media/image374.png"/><Relationship Id="rId89" Type="http://schemas.openxmlformats.org/officeDocument/2006/relationships/customXml" Target="../ink/ink357.xml"/><Relationship Id="rId7" Type="http://schemas.openxmlformats.org/officeDocument/2006/relationships/customXml" Target="../ink/ink316.xml"/><Relationship Id="rId71" Type="http://schemas.openxmlformats.org/officeDocument/2006/relationships/customXml" Target="../ink/ink348.xml"/><Relationship Id="rId92" Type="http://schemas.openxmlformats.org/officeDocument/2006/relationships/image" Target="../media/image378.png"/><Relationship Id="rId2" Type="http://schemas.openxmlformats.org/officeDocument/2006/relationships/image" Target="../media/image333.png"/><Relationship Id="rId16" Type="http://schemas.openxmlformats.org/officeDocument/2006/relationships/image" Target="../media/image340.png"/><Relationship Id="rId29" Type="http://schemas.openxmlformats.org/officeDocument/2006/relationships/customXml" Target="../ink/ink327.xml"/><Relationship Id="rId11" Type="http://schemas.openxmlformats.org/officeDocument/2006/relationships/customXml" Target="../ink/ink318.xml"/><Relationship Id="rId24" Type="http://schemas.openxmlformats.org/officeDocument/2006/relationships/image" Target="../media/image344.png"/><Relationship Id="rId32" Type="http://schemas.openxmlformats.org/officeDocument/2006/relationships/image" Target="../media/image348.png"/><Relationship Id="rId37" Type="http://schemas.openxmlformats.org/officeDocument/2006/relationships/customXml" Target="../ink/ink331.xml"/><Relationship Id="rId40" Type="http://schemas.openxmlformats.org/officeDocument/2006/relationships/image" Target="../media/image352.png"/><Relationship Id="rId45" Type="http://schemas.openxmlformats.org/officeDocument/2006/relationships/customXml" Target="../ink/ink335.xml"/><Relationship Id="rId53" Type="http://schemas.openxmlformats.org/officeDocument/2006/relationships/customXml" Target="../ink/ink339.xml"/><Relationship Id="rId58" Type="http://schemas.openxmlformats.org/officeDocument/2006/relationships/image" Target="../media/image361.png"/><Relationship Id="rId66" Type="http://schemas.openxmlformats.org/officeDocument/2006/relationships/image" Target="../media/image365.png"/><Relationship Id="rId74" Type="http://schemas.openxmlformats.org/officeDocument/2006/relationships/image" Target="../media/image369.png"/><Relationship Id="rId79" Type="http://schemas.openxmlformats.org/officeDocument/2006/relationships/customXml" Target="../ink/ink352.xml"/><Relationship Id="rId87" Type="http://schemas.openxmlformats.org/officeDocument/2006/relationships/customXml" Target="../ink/ink356.xml"/><Relationship Id="rId5" Type="http://schemas.openxmlformats.org/officeDocument/2006/relationships/customXml" Target="../ink/ink315.xml"/><Relationship Id="rId61" Type="http://schemas.openxmlformats.org/officeDocument/2006/relationships/customXml" Target="../ink/ink343.xml"/><Relationship Id="rId82" Type="http://schemas.openxmlformats.org/officeDocument/2006/relationships/image" Target="../media/image373.png"/><Relationship Id="rId90" Type="http://schemas.openxmlformats.org/officeDocument/2006/relationships/image" Target="../media/image377.png"/><Relationship Id="rId19" Type="http://schemas.openxmlformats.org/officeDocument/2006/relationships/customXml" Target="../ink/ink322.xml"/><Relationship Id="rId14" Type="http://schemas.openxmlformats.org/officeDocument/2006/relationships/image" Target="../media/image339.png"/><Relationship Id="rId22" Type="http://schemas.openxmlformats.org/officeDocument/2006/relationships/image" Target="../media/image343.png"/><Relationship Id="rId27" Type="http://schemas.openxmlformats.org/officeDocument/2006/relationships/customXml" Target="../ink/ink326.xml"/><Relationship Id="rId30" Type="http://schemas.openxmlformats.org/officeDocument/2006/relationships/image" Target="../media/image347.png"/><Relationship Id="rId35" Type="http://schemas.openxmlformats.org/officeDocument/2006/relationships/customXml" Target="../ink/ink330.xml"/><Relationship Id="rId43" Type="http://schemas.openxmlformats.org/officeDocument/2006/relationships/customXml" Target="../ink/ink334.xml"/><Relationship Id="rId48" Type="http://schemas.openxmlformats.org/officeDocument/2006/relationships/image" Target="../media/image356.png"/><Relationship Id="rId56" Type="http://schemas.openxmlformats.org/officeDocument/2006/relationships/image" Target="../media/image360.png"/><Relationship Id="rId64" Type="http://schemas.openxmlformats.org/officeDocument/2006/relationships/image" Target="../media/image364.png"/><Relationship Id="rId69" Type="http://schemas.openxmlformats.org/officeDocument/2006/relationships/customXml" Target="../ink/ink347.xml"/><Relationship Id="rId77" Type="http://schemas.openxmlformats.org/officeDocument/2006/relationships/customXml" Target="../ink/ink351.xml"/><Relationship Id="rId8" Type="http://schemas.openxmlformats.org/officeDocument/2006/relationships/image" Target="../media/image336.png"/><Relationship Id="rId51" Type="http://schemas.openxmlformats.org/officeDocument/2006/relationships/customXml" Target="../ink/ink338.xml"/><Relationship Id="rId72" Type="http://schemas.openxmlformats.org/officeDocument/2006/relationships/image" Target="../media/image368.png"/><Relationship Id="rId80" Type="http://schemas.openxmlformats.org/officeDocument/2006/relationships/image" Target="../media/image372.png"/><Relationship Id="rId85" Type="http://schemas.openxmlformats.org/officeDocument/2006/relationships/customXml" Target="../ink/ink355.xml"/><Relationship Id="rId93" Type="http://schemas.openxmlformats.org/officeDocument/2006/relationships/customXml" Target="../ink/ink359.xml"/><Relationship Id="rId3" Type="http://schemas.openxmlformats.org/officeDocument/2006/relationships/customXml" Target="../ink/ink314.xml"/><Relationship Id="rId12" Type="http://schemas.openxmlformats.org/officeDocument/2006/relationships/image" Target="../media/image338.png"/><Relationship Id="rId17" Type="http://schemas.openxmlformats.org/officeDocument/2006/relationships/customXml" Target="../ink/ink321.xml"/><Relationship Id="rId25" Type="http://schemas.openxmlformats.org/officeDocument/2006/relationships/customXml" Target="../ink/ink325.xml"/><Relationship Id="rId33" Type="http://schemas.openxmlformats.org/officeDocument/2006/relationships/customXml" Target="../ink/ink329.xml"/><Relationship Id="rId38" Type="http://schemas.openxmlformats.org/officeDocument/2006/relationships/image" Target="../media/image351.png"/><Relationship Id="rId46" Type="http://schemas.openxmlformats.org/officeDocument/2006/relationships/image" Target="../media/image355.png"/><Relationship Id="rId59" Type="http://schemas.openxmlformats.org/officeDocument/2006/relationships/customXml" Target="../ink/ink342.xml"/><Relationship Id="rId67" Type="http://schemas.openxmlformats.org/officeDocument/2006/relationships/customXml" Target="../ink/ink346.xml"/><Relationship Id="rId20" Type="http://schemas.openxmlformats.org/officeDocument/2006/relationships/image" Target="../media/image342.png"/><Relationship Id="rId41" Type="http://schemas.openxmlformats.org/officeDocument/2006/relationships/customXml" Target="../ink/ink333.xml"/><Relationship Id="rId54" Type="http://schemas.openxmlformats.org/officeDocument/2006/relationships/image" Target="../media/image359.png"/><Relationship Id="rId62" Type="http://schemas.openxmlformats.org/officeDocument/2006/relationships/image" Target="../media/image363.png"/><Relationship Id="rId70" Type="http://schemas.openxmlformats.org/officeDocument/2006/relationships/image" Target="../media/image367.png"/><Relationship Id="rId75" Type="http://schemas.openxmlformats.org/officeDocument/2006/relationships/customXml" Target="../ink/ink350.xml"/><Relationship Id="rId83" Type="http://schemas.openxmlformats.org/officeDocument/2006/relationships/customXml" Target="../ink/ink354.xml"/><Relationship Id="rId88" Type="http://schemas.openxmlformats.org/officeDocument/2006/relationships/image" Target="../media/image376.png"/><Relationship Id="rId91" Type="http://schemas.openxmlformats.org/officeDocument/2006/relationships/customXml" Target="../ink/ink35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5.png"/><Relationship Id="rId15" Type="http://schemas.openxmlformats.org/officeDocument/2006/relationships/customXml" Target="../ink/ink320.xml"/><Relationship Id="rId23" Type="http://schemas.openxmlformats.org/officeDocument/2006/relationships/customXml" Target="../ink/ink324.xml"/><Relationship Id="rId28" Type="http://schemas.openxmlformats.org/officeDocument/2006/relationships/image" Target="../media/image346.png"/><Relationship Id="rId36" Type="http://schemas.openxmlformats.org/officeDocument/2006/relationships/image" Target="../media/image350.png"/><Relationship Id="rId49" Type="http://schemas.openxmlformats.org/officeDocument/2006/relationships/customXml" Target="../ink/ink337.xml"/><Relationship Id="rId57" Type="http://schemas.openxmlformats.org/officeDocument/2006/relationships/customXml" Target="../ink/ink341.xml"/><Relationship Id="rId10" Type="http://schemas.openxmlformats.org/officeDocument/2006/relationships/image" Target="../media/image337.png"/><Relationship Id="rId31" Type="http://schemas.openxmlformats.org/officeDocument/2006/relationships/customXml" Target="../ink/ink328.xml"/><Relationship Id="rId44" Type="http://schemas.openxmlformats.org/officeDocument/2006/relationships/image" Target="../media/image354.png"/><Relationship Id="rId52" Type="http://schemas.openxmlformats.org/officeDocument/2006/relationships/image" Target="../media/image358.png"/><Relationship Id="rId60" Type="http://schemas.openxmlformats.org/officeDocument/2006/relationships/image" Target="../media/image362.png"/><Relationship Id="rId65" Type="http://schemas.openxmlformats.org/officeDocument/2006/relationships/customXml" Target="../ink/ink345.xml"/><Relationship Id="rId73" Type="http://schemas.openxmlformats.org/officeDocument/2006/relationships/customXml" Target="../ink/ink349.xml"/><Relationship Id="rId78" Type="http://schemas.openxmlformats.org/officeDocument/2006/relationships/image" Target="../media/image371.png"/><Relationship Id="rId81" Type="http://schemas.openxmlformats.org/officeDocument/2006/relationships/customXml" Target="../ink/ink353.xml"/><Relationship Id="rId86" Type="http://schemas.openxmlformats.org/officeDocument/2006/relationships/image" Target="../media/image375.png"/><Relationship Id="rId94" Type="http://schemas.openxmlformats.org/officeDocument/2006/relationships/image" Target="../media/image379.png"/><Relationship Id="rId4" Type="http://schemas.openxmlformats.org/officeDocument/2006/relationships/image" Target="../media/image334.png"/><Relationship Id="rId9" Type="http://schemas.openxmlformats.org/officeDocument/2006/relationships/customXml" Target="../ink/ink317.xml"/></Relationships>
</file>

<file path=ppt/slides/_rels/slide16.xml.rels><?xml version="1.0" encoding="UTF-8" standalone="yes"?>
<Relationships xmlns="http://schemas.openxmlformats.org/package/2006/relationships"><Relationship Id="rId26" Type="http://schemas.openxmlformats.org/officeDocument/2006/relationships/customXml" Target="../ink/ink371.xml"/><Relationship Id="rId117" Type="http://schemas.openxmlformats.org/officeDocument/2006/relationships/image" Target="../media/image390.png"/><Relationship Id="rId21" Type="http://schemas.openxmlformats.org/officeDocument/2006/relationships/image" Target="../media/image283.png"/><Relationship Id="rId42" Type="http://schemas.openxmlformats.org/officeDocument/2006/relationships/customXml" Target="../ink/ink379.xml"/><Relationship Id="rId47" Type="http://schemas.openxmlformats.org/officeDocument/2006/relationships/image" Target="../media/image296.png"/><Relationship Id="rId63" Type="http://schemas.openxmlformats.org/officeDocument/2006/relationships/image" Target="../media/image304.png"/><Relationship Id="rId68" Type="http://schemas.openxmlformats.org/officeDocument/2006/relationships/customXml" Target="../ink/ink392.xml"/><Relationship Id="rId84" Type="http://schemas.openxmlformats.org/officeDocument/2006/relationships/customXml" Target="../ink/ink400.xml"/><Relationship Id="rId89" Type="http://schemas.openxmlformats.org/officeDocument/2006/relationships/image" Target="../media/image317.png"/><Relationship Id="rId112" Type="http://schemas.openxmlformats.org/officeDocument/2006/relationships/customXml" Target="../ink/ink414.xml"/><Relationship Id="rId133" Type="http://schemas.openxmlformats.org/officeDocument/2006/relationships/image" Target="../media/image398.png"/><Relationship Id="rId138" Type="http://schemas.openxmlformats.org/officeDocument/2006/relationships/customXml" Target="../ink/ink427.xml"/><Relationship Id="rId154" Type="http://schemas.openxmlformats.org/officeDocument/2006/relationships/customXml" Target="../ink/ink435.xml"/><Relationship Id="rId159" Type="http://schemas.openxmlformats.org/officeDocument/2006/relationships/image" Target="../media/image411.png"/><Relationship Id="rId16" Type="http://schemas.openxmlformats.org/officeDocument/2006/relationships/customXml" Target="../ink/ink366.xml"/><Relationship Id="rId107" Type="http://schemas.openxmlformats.org/officeDocument/2006/relationships/image" Target="../media/image385.png"/><Relationship Id="rId11" Type="http://schemas.openxmlformats.org/officeDocument/2006/relationships/image" Target="../media/image278.png"/><Relationship Id="rId32" Type="http://schemas.openxmlformats.org/officeDocument/2006/relationships/customXml" Target="../ink/ink374.xml"/><Relationship Id="rId37" Type="http://schemas.openxmlformats.org/officeDocument/2006/relationships/image" Target="../media/image291.png"/><Relationship Id="rId53" Type="http://schemas.openxmlformats.org/officeDocument/2006/relationships/image" Target="../media/image299.png"/><Relationship Id="rId58" Type="http://schemas.openxmlformats.org/officeDocument/2006/relationships/customXml" Target="../ink/ink387.xml"/><Relationship Id="rId74" Type="http://schemas.openxmlformats.org/officeDocument/2006/relationships/customXml" Target="../ink/ink395.xml"/><Relationship Id="rId79" Type="http://schemas.openxmlformats.org/officeDocument/2006/relationships/image" Target="../media/image312.png"/><Relationship Id="rId102" Type="http://schemas.openxmlformats.org/officeDocument/2006/relationships/customXml" Target="../ink/ink409.xml"/><Relationship Id="rId123" Type="http://schemas.openxmlformats.org/officeDocument/2006/relationships/image" Target="../media/image393.png"/><Relationship Id="rId128" Type="http://schemas.openxmlformats.org/officeDocument/2006/relationships/customXml" Target="../ink/ink422.xml"/><Relationship Id="rId144" Type="http://schemas.openxmlformats.org/officeDocument/2006/relationships/customXml" Target="../ink/ink430.xml"/><Relationship Id="rId149" Type="http://schemas.openxmlformats.org/officeDocument/2006/relationships/image" Target="../media/image406.png"/><Relationship Id="rId5" Type="http://schemas.openxmlformats.org/officeDocument/2006/relationships/image" Target="../media/image275.png"/><Relationship Id="rId90" Type="http://schemas.openxmlformats.org/officeDocument/2006/relationships/customXml" Target="../ink/ink403.xml"/><Relationship Id="rId95" Type="http://schemas.openxmlformats.org/officeDocument/2006/relationships/image" Target="../media/image320.png"/><Relationship Id="rId160" Type="http://schemas.openxmlformats.org/officeDocument/2006/relationships/customXml" Target="../ink/ink438.xml"/><Relationship Id="rId22" Type="http://schemas.openxmlformats.org/officeDocument/2006/relationships/customXml" Target="../ink/ink369.xml"/><Relationship Id="rId27" Type="http://schemas.openxmlformats.org/officeDocument/2006/relationships/image" Target="../media/image286.png"/><Relationship Id="rId43" Type="http://schemas.openxmlformats.org/officeDocument/2006/relationships/image" Target="../media/image294.png"/><Relationship Id="rId48" Type="http://schemas.openxmlformats.org/officeDocument/2006/relationships/customXml" Target="../ink/ink382.xml"/><Relationship Id="rId64" Type="http://schemas.openxmlformats.org/officeDocument/2006/relationships/customXml" Target="../ink/ink390.xml"/><Relationship Id="rId69" Type="http://schemas.openxmlformats.org/officeDocument/2006/relationships/image" Target="../media/image307.png"/><Relationship Id="rId113" Type="http://schemas.openxmlformats.org/officeDocument/2006/relationships/image" Target="../media/image388.png"/><Relationship Id="rId118" Type="http://schemas.openxmlformats.org/officeDocument/2006/relationships/customXml" Target="../ink/ink417.xml"/><Relationship Id="rId134" Type="http://schemas.openxmlformats.org/officeDocument/2006/relationships/customXml" Target="../ink/ink425.xml"/><Relationship Id="rId139" Type="http://schemas.openxmlformats.org/officeDocument/2006/relationships/image" Target="../media/image401.png"/><Relationship Id="rId80" Type="http://schemas.openxmlformats.org/officeDocument/2006/relationships/customXml" Target="../ink/ink398.xml"/><Relationship Id="rId85" Type="http://schemas.openxmlformats.org/officeDocument/2006/relationships/image" Target="../media/image315.png"/><Relationship Id="rId150" Type="http://schemas.openxmlformats.org/officeDocument/2006/relationships/customXml" Target="../ink/ink433.xml"/><Relationship Id="rId155" Type="http://schemas.openxmlformats.org/officeDocument/2006/relationships/image" Target="../media/image409.png"/><Relationship Id="rId12" Type="http://schemas.openxmlformats.org/officeDocument/2006/relationships/customXml" Target="../ink/ink364.xml"/><Relationship Id="rId17" Type="http://schemas.openxmlformats.org/officeDocument/2006/relationships/image" Target="../media/image281.png"/><Relationship Id="rId33" Type="http://schemas.openxmlformats.org/officeDocument/2006/relationships/image" Target="../media/image289.png"/><Relationship Id="rId38" Type="http://schemas.openxmlformats.org/officeDocument/2006/relationships/customXml" Target="../ink/ink377.xml"/><Relationship Id="rId59" Type="http://schemas.openxmlformats.org/officeDocument/2006/relationships/image" Target="../media/image302.png"/><Relationship Id="rId103" Type="http://schemas.openxmlformats.org/officeDocument/2006/relationships/image" Target="../media/image383.png"/><Relationship Id="rId108" Type="http://schemas.openxmlformats.org/officeDocument/2006/relationships/customXml" Target="../ink/ink412.xml"/><Relationship Id="rId124" Type="http://schemas.openxmlformats.org/officeDocument/2006/relationships/customXml" Target="../ink/ink420.xml"/><Relationship Id="rId129" Type="http://schemas.openxmlformats.org/officeDocument/2006/relationships/image" Target="../media/image396.png"/><Relationship Id="rId54" Type="http://schemas.openxmlformats.org/officeDocument/2006/relationships/customXml" Target="../ink/ink385.xml"/><Relationship Id="rId70" Type="http://schemas.openxmlformats.org/officeDocument/2006/relationships/customXml" Target="../ink/ink393.xml"/><Relationship Id="rId75" Type="http://schemas.openxmlformats.org/officeDocument/2006/relationships/image" Target="../media/image310.png"/><Relationship Id="rId91" Type="http://schemas.openxmlformats.org/officeDocument/2006/relationships/image" Target="../media/image318.png"/><Relationship Id="rId96" Type="http://schemas.openxmlformats.org/officeDocument/2006/relationships/customXml" Target="../ink/ink406.xml"/><Relationship Id="rId140" Type="http://schemas.openxmlformats.org/officeDocument/2006/relationships/customXml" Target="../ink/ink428.xml"/><Relationship Id="rId145" Type="http://schemas.openxmlformats.org/officeDocument/2006/relationships/image" Target="../media/image404.png"/><Relationship Id="rId161" Type="http://schemas.openxmlformats.org/officeDocument/2006/relationships/image" Target="../media/image41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61.xml"/><Relationship Id="rId15" Type="http://schemas.openxmlformats.org/officeDocument/2006/relationships/image" Target="../media/image280.png"/><Relationship Id="rId23" Type="http://schemas.openxmlformats.org/officeDocument/2006/relationships/image" Target="../media/image284.png"/><Relationship Id="rId28" Type="http://schemas.openxmlformats.org/officeDocument/2006/relationships/customXml" Target="../ink/ink372.xml"/><Relationship Id="rId36" Type="http://schemas.openxmlformats.org/officeDocument/2006/relationships/customXml" Target="../ink/ink376.xml"/><Relationship Id="rId49" Type="http://schemas.openxmlformats.org/officeDocument/2006/relationships/image" Target="../media/image297.png"/><Relationship Id="rId57" Type="http://schemas.openxmlformats.org/officeDocument/2006/relationships/image" Target="../media/image301.png"/><Relationship Id="rId106" Type="http://schemas.openxmlformats.org/officeDocument/2006/relationships/customXml" Target="../ink/ink411.xml"/><Relationship Id="rId114" Type="http://schemas.openxmlformats.org/officeDocument/2006/relationships/customXml" Target="../ink/ink415.xml"/><Relationship Id="rId119" Type="http://schemas.openxmlformats.org/officeDocument/2006/relationships/image" Target="../media/image391.png"/><Relationship Id="rId127" Type="http://schemas.openxmlformats.org/officeDocument/2006/relationships/image" Target="../media/image395.png"/><Relationship Id="rId10" Type="http://schemas.openxmlformats.org/officeDocument/2006/relationships/customXml" Target="../ink/ink363.xml"/><Relationship Id="rId31" Type="http://schemas.openxmlformats.org/officeDocument/2006/relationships/image" Target="../media/image288.png"/><Relationship Id="rId44" Type="http://schemas.openxmlformats.org/officeDocument/2006/relationships/customXml" Target="../ink/ink380.xml"/><Relationship Id="rId52" Type="http://schemas.openxmlformats.org/officeDocument/2006/relationships/customXml" Target="../ink/ink384.xml"/><Relationship Id="rId60" Type="http://schemas.openxmlformats.org/officeDocument/2006/relationships/customXml" Target="../ink/ink388.xml"/><Relationship Id="rId65" Type="http://schemas.openxmlformats.org/officeDocument/2006/relationships/image" Target="../media/image305.png"/><Relationship Id="rId73" Type="http://schemas.openxmlformats.org/officeDocument/2006/relationships/image" Target="../media/image309.png"/><Relationship Id="rId78" Type="http://schemas.openxmlformats.org/officeDocument/2006/relationships/customXml" Target="../ink/ink397.xml"/><Relationship Id="rId81" Type="http://schemas.openxmlformats.org/officeDocument/2006/relationships/image" Target="../media/image313.png"/><Relationship Id="rId86" Type="http://schemas.openxmlformats.org/officeDocument/2006/relationships/customXml" Target="../ink/ink401.xml"/><Relationship Id="rId94" Type="http://schemas.openxmlformats.org/officeDocument/2006/relationships/customXml" Target="../ink/ink405.xml"/><Relationship Id="rId99" Type="http://schemas.openxmlformats.org/officeDocument/2006/relationships/image" Target="../media/image381.png"/><Relationship Id="rId101" Type="http://schemas.openxmlformats.org/officeDocument/2006/relationships/image" Target="../media/image382.png"/><Relationship Id="rId122" Type="http://schemas.openxmlformats.org/officeDocument/2006/relationships/customXml" Target="../ink/ink419.xml"/><Relationship Id="rId130" Type="http://schemas.openxmlformats.org/officeDocument/2006/relationships/customXml" Target="../ink/ink423.xml"/><Relationship Id="rId135" Type="http://schemas.openxmlformats.org/officeDocument/2006/relationships/image" Target="../media/image399.png"/><Relationship Id="rId143" Type="http://schemas.openxmlformats.org/officeDocument/2006/relationships/image" Target="../media/image403.png"/><Relationship Id="rId148" Type="http://schemas.openxmlformats.org/officeDocument/2006/relationships/customXml" Target="../ink/ink432.xml"/><Relationship Id="rId151" Type="http://schemas.openxmlformats.org/officeDocument/2006/relationships/image" Target="../media/image407.png"/><Relationship Id="rId156" Type="http://schemas.openxmlformats.org/officeDocument/2006/relationships/customXml" Target="../ink/ink436.xml"/><Relationship Id="rId4" Type="http://schemas.openxmlformats.org/officeDocument/2006/relationships/customXml" Target="../ink/ink360.xml"/><Relationship Id="rId9" Type="http://schemas.openxmlformats.org/officeDocument/2006/relationships/image" Target="../media/image277.png"/><Relationship Id="rId13" Type="http://schemas.openxmlformats.org/officeDocument/2006/relationships/image" Target="../media/image279.png"/><Relationship Id="rId18" Type="http://schemas.openxmlformats.org/officeDocument/2006/relationships/customXml" Target="../ink/ink367.xml"/><Relationship Id="rId39" Type="http://schemas.openxmlformats.org/officeDocument/2006/relationships/image" Target="../media/image292.png"/><Relationship Id="rId109" Type="http://schemas.openxmlformats.org/officeDocument/2006/relationships/image" Target="../media/image386.png"/><Relationship Id="rId34" Type="http://schemas.openxmlformats.org/officeDocument/2006/relationships/customXml" Target="../ink/ink375.xml"/><Relationship Id="rId50" Type="http://schemas.openxmlformats.org/officeDocument/2006/relationships/customXml" Target="../ink/ink383.xml"/><Relationship Id="rId55" Type="http://schemas.openxmlformats.org/officeDocument/2006/relationships/image" Target="../media/image300.png"/><Relationship Id="rId76" Type="http://schemas.openxmlformats.org/officeDocument/2006/relationships/customXml" Target="../ink/ink396.xml"/><Relationship Id="rId97" Type="http://schemas.openxmlformats.org/officeDocument/2006/relationships/image" Target="../media/image321.png"/><Relationship Id="rId104" Type="http://schemas.openxmlformats.org/officeDocument/2006/relationships/customXml" Target="../ink/ink410.xml"/><Relationship Id="rId120" Type="http://schemas.openxmlformats.org/officeDocument/2006/relationships/customXml" Target="../ink/ink418.xml"/><Relationship Id="rId125" Type="http://schemas.openxmlformats.org/officeDocument/2006/relationships/image" Target="../media/image394.png"/><Relationship Id="rId141" Type="http://schemas.openxmlformats.org/officeDocument/2006/relationships/image" Target="../media/image402.png"/><Relationship Id="rId146" Type="http://schemas.openxmlformats.org/officeDocument/2006/relationships/customXml" Target="../ink/ink431.xml"/><Relationship Id="rId7" Type="http://schemas.openxmlformats.org/officeDocument/2006/relationships/image" Target="../media/image276.png"/><Relationship Id="rId71" Type="http://schemas.openxmlformats.org/officeDocument/2006/relationships/image" Target="../media/image308.png"/><Relationship Id="rId92" Type="http://schemas.openxmlformats.org/officeDocument/2006/relationships/customXml" Target="../ink/ink404.xml"/><Relationship Id="rId162" Type="http://schemas.openxmlformats.org/officeDocument/2006/relationships/customXml" Target="../ink/ink439.xml"/><Relationship Id="rId2" Type="http://schemas.openxmlformats.org/officeDocument/2006/relationships/image" Target="../media/image380.png"/><Relationship Id="rId29" Type="http://schemas.openxmlformats.org/officeDocument/2006/relationships/image" Target="../media/image287.png"/><Relationship Id="rId24" Type="http://schemas.openxmlformats.org/officeDocument/2006/relationships/customXml" Target="../ink/ink370.xml"/><Relationship Id="rId40" Type="http://schemas.openxmlformats.org/officeDocument/2006/relationships/customXml" Target="../ink/ink378.xml"/><Relationship Id="rId45" Type="http://schemas.openxmlformats.org/officeDocument/2006/relationships/image" Target="../media/image295.png"/><Relationship Id="rId66" Type="http://schemas.openxmlformats.org/officeDocument/2006/relationships/customXml" Target="../ink/ink391.xml"/><Relationship Id="rId87" Type="http://schemas.openxmlformats.org/officeDocument/2006/relationships/image" Target="../media/image316.png"/><Relationship Id="rId110" Type="http://schemas.openxmlformats.org/officeDocument/2006/relationships/customXml" Target="../ink/ink413.xml"/><Relationship Id="rId115" Type="http://schemas.openxmlformats.org/officeDocument/2006/relationships/image" Target="../media/image389.png"/><Relationship Id="rId131" Type="http://schemas.openxmlformats.org/officeDocument/2006/relationships/image" Target="../media/image397.png"/><Relationship Id="rId136" Type="http://schemas.openxmlformats.org/officeDocument/2006/relationships/customXml" Target="../ink/ink426.xml"/><Relationship Id="rId157" Type="http://schemas.openxmlformats.org/officeDocument/2006/relationships/image" Target="../media/image410.png"/><Relationship Id="rId61" Type="http://schemas.openxmlformats.org/officeDocument/2006/relationships/image" Target="../media/image303.png"/><Relationship Id="rId82" Type="http://schemas.openxmlformats.org/officeDocument/2006/relationships/customXml" Target="../ink/ink399.xml"/><Relationship Id="rId152" Type="http://schemas.openxmlformats.org/officeDocument/2006/relationships/customXml" Target="../ink/ink434.xml"/><Relationship Id="rId19" Type="http://schemas.openxmlformats.org/officeDocument/2006/relationships/image" Target="../media/image282.png"/><Relationship Id="rId14" Type="http://schemas.openxmlformats.org/officeDocument/2006/relationships/customXml" Target="../ink/ink365.xml"/><Relationship Id="rId30" Type="http://schemas.openxmlformats.org/officeDocument/2006/relationships/customXml" Target="../ink/ink373.xml"/><Relationship Id="rId35" Type="http://schemas.openxmlformats.org/officeDocument/2006/relationships/image" Target="../media/image290.png"/><Relationship Id="rId56" Type="http://schemas.openxmlformats.org/officeDocument/2006/relationships/customXml" Target="../ink/ink386.xml"/><Relationship Id="rId77" Type="http://schemas.openxmlformats.org/officeDocument/2006/relationships/image" Target="../media/image311.png"/><Relationship Id="rId100" Type="http://schemas.openxmlformats.org/officeDocument/2006/relationships/customXml" Target="../ink/ink408.xml"/><Relationship Id="rId105" Type="http://schemas.openxmlformats.org/officeDocument/2006/relationships/image" Target="../media/image384.png"/><Relationship Id="rId126" Type="http://schemas.openxmlformats.org/officeDocument/2006/relationships/customXml" Target="../ink/ink421.xml"/><Relationship Id="rId147" Type="http://schemas.openxmlformats.org/officeDocument/2006/relationships/image" Target="../media/image405.png"/><Relationship Id="rId8" Type="http://schemas.openxmlformats.org/officeDocument/2006/relationships/customXml" Target="../ink/ink362.xml"/><Relationship Id="rId51" Type="http://schemas.openxmlformats.org/officeDocument/2006/relationships/image" Target="../media/image298.png"/><Relationship Id="rId72" Type="http://schemas.openxmlformats.org/officeDocument/2006/relationships/customXml" Target="../ink/ink394.xml"/><Relationship Id="rId93" Type="http://schemas.openxmlformats.org/officeDocument/2006/relationships/image" Target="../media/image319.png"/><Relationship Id="rId98" Type="http://schemas.openxmlformats.org/officeDocument/2006/relationships/customXml" Target="../ink/ink407.xml"/><Relationship Id="rId121" Type="http://schemas.openxmlformats.org/officeDocument/2006/relationships/image" Target="../media/image392.png"/><Relationship Id="rId142" Type="http://schemas.openxmlformats.org/officeDocument/2006/relationships/customXml" Target="../ink/ink429.xml"/><Relationship Id="rId163" Type="http://schemas.openxmlformats.org/officeDocument/2006/relationships/image" Target="../media/image413.png"/><Relationship Id="rId3" Type="http://schemas.openxmlformats.org/officeDocument/2006/relationships/image" Target="../media/image274.gif"/><Relationship Id="rId25" Type="http://schemas.openxmlformats.org/officeDocument/2006/relationships/image" Target="../media/image285.png"/><Relationship Id="rId46" Type="http://schemas.openxmlformats.org/officeDocument/2006/relationships/customXml" Target="../ink/ink381.xml"/><Relationship Id="rId67" Type="http://schemas.openxmlformats.org/officeDocument/2006/relationships/image" Target="../media/image306.png"/><Relationship Id="rId116" Type="http://schemas.openxmlformats.org/officeDocument/2006/relationships/customXml" Target="../ink/ink416.xml"/><Relationship Id="rId137" Type="http://schemas.openxmlformats.org/officeDocument/2006/relationships/image" Target="../media/image400.png"/><Relationship Id="rId158" Type="http://schemas.openxmlformats.org/officeDocument/2006/relationships/customXml" Target="../ink/ink437.xml"/><Relationship Id="rId20" Type="http://schemas.openxmlformats.org/officeDocument/2006/relationships/customXml" Target="../ink/ink368.xml"/><Relationship Id="rId41" Type="http://schemas.openxmlformats.org/officeDocument/2006/relationships/image" Target="../media/image293.png"/><Relationship Id="rId62" Type="http://schemas.openxmlformats.org/officeDocument/2006/relationships/customXml" Target="../ink/ink389.xml"/><Relationship Id="rId83" Type="http://schemas.openxmlformats.org/officeDocument/2006/relationships/image" Target="../media/image314.png"/><Relationship Id="rId88" Type="http://schemas.openxmlformats.org/officeDocument/2006/relationships/customXml" Target="../ink/ink402.xml"/><Relationship Id="rId111" Type="http://schemas.openxmlformats.org/officeDocument/2006/relationships/image" Target="../media/image387.png"/><Relationship Id="rId132" Type="http://schemas.openxmlformats.org/officeDocument/2006/relationships/customXml" Target="../ink/ink424.xml"/><Relationship Id="rId153" Type="http://schemas.openxmlformats.org/officeDocument/2006/relationships/image" Target="../media/image40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6.png"/><Relationship Id="rId13" Type="http://schemas.openxmlformats.org/officeDocument/2006/relationships/customXml" Target="../ink/ink445.xml"/><Relationship Id="rId18" Type="http://schemas.openxmlformats.org/officeDocument/2006/relationships/image" Target="../media/image421.png"/><Relationship Id="rId3" Type="http://schemas.openxmlformats.org/officeDocument/2006/relationships/customXml" Target="../ink/ink440.xml"/><Relationship Id="rId7" Type="http://schemas.openxmlformats.org/officeDocument/2006/relationships/customXml" Target="../ink/ink442.xml"/><Relationship Id="rId12" Type="http://schemas.openxmlformats.org/officeDocument/2006/relationships/image" Target="../media/image418.png"/><Relationship Id="rId17" Type="http://schemas.openxmlformats.org/officeDocument/2006/relationships/customXml" Target="../ink/ink447.xml"/><Relationship Id="rId2" Type="http://schemas.openxmlformats.org/officeDocument/2006/relationships/image" Target="../media/image274.gif"/><Relationship Id="rId16" Type="http://schemas.openxmlformats.org/officeDocument/2006/relationships/image" Target="../media/image420.png"/><Relationship Id="rId20" Type="http://schemas.openxmlformats.org/officeDocument/2006/relationships/image" Target="../media/image4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5.png"/><Relationship Id="rId11" Type="http://schemas.openxmlformats.org/officeDocument/2006/relationships/customXml" Target="../ink/ink444.xml"/><Relationship Id="rId5" Type="http://schemas.openxmlformats.org/officeDocument/2006/relationships/customXml" Target="../ink/ink441.xml"/><Relationship Id="rId15" Type="http://schemas.openxmlformats.org/officeDocument/2006/relationships/customXml" Target="../ink/ink446.xml"/><Relationship Id="rId10" Type="http://schemas.openxmlformats.org/officeDocument/2006/relationships/image" Target="../media/image417.png"/><Relationship Id="rId19" Type="http://schemas.openxmlformats.org/officeDocument/2006/relationships/customXml" Target="../ink/ink448.xml"/><Relationship Id="rId4" Type="http://schemas.openxmlformats.org/officeDocument/2006/relationships/image" Target="../media/image414.png"/><Relationship Id="rId9" Type="http://schemas.openxmlformats.org/officeDocument/2006/relationships/customXml" Target="../ink/ink443.xml"/><Relationship Id="rId14" Type="http://schemas.openxmlformats.org/officeDocument/2006/relationships/image" Target="../media/image41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449.xml"/><Relationship Id="rId2" Type="http://schemas.openxmlformats.org/officeDocument/2006/relationships/image" Target="../media/image42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6.png"/><Relationship Id="rId5" Type="http://schemas.openxmlformats.org/officeDocument/2006/relationships/customXml" Target="../ink/ink450.xml"/><Relationship Id="rId4" Type="http://schemas.openxmlformats.org/officeDocument/2006/relationships/image" Target="../media/image42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9.xml"/><Relationship Id="rId13" Type="http://schemas.openxmlformats.org/officeDocument/2006/relationships/image" Target="../media/image14.png"/><Relationship Id="rId18" Type="http://schemas.openxmlformats.org/officeDocument/2006/relationships/customXml" Target="../ink/ink14.xml"/><Relationship Id="rId26" Type="http://schemas.openxmlformats.org/officeDocument/2006/relationships/customXml" Target="../ink/ink18.xml"/><Relationship Id="rId3" Type="http://schemas.openxmlformats.org/officeDocument/2006/relationships/image" Target="../media/image9.png"/><Relationship Id="rId21" Type="http://schemas.openxmlformats.org/officeDocument/2006/relationships/image" Target="../media/image18.png"/><Relationship Id="rId7" Type="http://schemas.openxmlformats.org/officeDocument/2006/relationships/image" Target="../media/image11.png"/><Relationship Id="rId12" Type="http://schemas.openxmlformats.org/officeDocument/2006/relationships/customXml" Target="../ink/ink11.xml"/><Relationship Id="rId17" Type="http://schemas.openxmlformats.org/officeDocument/2006/relationships/image" Target="../media/image16.png"/><Relationship Id="rId25" Type="http://schemas.openxmlformats.org/officeDocument/2006/relationships/image" Target="../media/image20.png"/><Relationship Id="rId2" Type="http://schemas.openxmlformats.org/officeDocument/2006/relationships/image" Target="../media/image8.png"/><Relationship Id="rId16" Type="http://schemas.openxmlformats.org/officeDocument/2006/relationships/customXml" Target="../ink/ink13.xml"/><Relationship Id="rId20" Type="http://schemas.openxmlformats.org/officeDocument/2006/relationships/customXml" Target="../ink/ink15.xml"/><Relationship Id="rId29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.xml"/><Relationship Id="rId11" Type="http://schemas.openxmlformats.org/officeDocument/2006/relationships/image" Target="../media/image13.png"/><Relationship Id="rId24" Type="http://schemas.openxmlformats.org/officeDocument/2006/relationships/customXml" Target="../ink/ink17.xml"/><Relationship Id="rId5" Type="http://schemas.openxmlformats.org/officeDocument/2006/relationships/image" Target="../media/image10.png"/><Relationship Id="rId15" Type="http://schemas.openxmlformats.org/officeDocument/2006/relationships/image" Target="../media/image15.png"/><Relationship Id="rId23" Type="http://schemas.openxmlformats.org/officeDocument/2006/relationships/image" Target="../media/image19.png"/><Relationship Id="rId28" Type="http://schemas.openxmlformats.org/officeDocument/2006/relationships/customXml" Target="../ink/ink19.xml"/><Relationship Id="rId10" Type="http://schemas.openxmlformats.org/officeDocument/2006/relationships/customXml" Target="../ink/ink10.xml"/><Relationship Id="rId19" Type="http://schemas.openxmlformats.org/officeDocument/2006/relationships/image" Target="../media/image17.png"/><Relationship Id="rId4" Type="http://schemas.openxmlformats.org/officeDocument/2006/relationships/customXml" Target="../ink/ink7.xml"/><Relationship Id="rId9" Type="http://schemas.openxmlformats.org/officeDocument/2006/relationships/image" Target="../media/image12.png"/><Relationship Id="rId14" Type="http://schemas.openxmlformats.org/officeDocument/2006/relationships/customXml" Target="../ink/ink12.xml"/><Relationship Id="rId22" Type="http://schemas.openxmlformats.org/officeDocument/2006/relationships/customXml" Target="../ink/ink16.xml"/><Relationship Id="rId27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9.png"/><Relationship Id="rId18" Type="http://schemas.openxmlformats.org/officeDocument/2006/relationships/customXml" Target="../ink/ink27.xml"/><Relationship Id="rId26" Type="http://schemas.openxmlformats.org/officeDocument/2006/relationships/customXml" Target="../ink/ink31.xml"/><Relationship Id="rId39" Type="http://schemas.openxmlformats.org/officeDocument/2006/relationships/image" Target="../media/image42.png"/><Relationship Id="rId21" Type="http://schemas.openxmlformats.org/officeDocument/2006/relationships/image" Target="../media/image33.png"/><Relationship Id="rId34" Type="http://schemas.openxmlformats.org/officeDocument/2006/relationships/customXml" Target="../ink/ink35.xml"/><Relationship Id="rId42" Type="http://schemas.openxmlformats.org/officeDocument/2006/relationships/customXml" Target="../ink/ink39.xml"/><Relationship Id="rId47" Type="http://schemas.openxmlformats.org/officeDocument/2006/relationships/image" Target="../media/image46.png"/><Relationship Id="rId50" Type="http://schemas.openxmlformats.org/officeDocument/2006/relationships/customXml" Target="../ink/ink43.xml"/><Relationship Id="rId55" Type="http://schemas.openxmlformats.org/officeDocument/2006/relationships/image" Target="../media/image50.png"/><Relationship Id="rId7" Type="http://schemas.openxmlformats.org/officeDocument/2006/relationships/image" Target="../media/image26.png"/><Relationship Id="rId12" Type="http://schemas.openxmlformats.org/officeDocument/2006/relationships/customXml" Target="../ink/ink24.xml"/><Relationship Id="rId17" Type="http://schemas.openxmlformats.org/officeDocument/2006/relationships/image" Target="../media/image31.png"/><Relationship Id="rId25" Type="http://schemas.openxmlformats.org/officeDocument/2006/relationships/image" Target="../media/image35.png"/><Relationship Id="rId33" Type="http://schemas.openxmlformats.org/officeDocument/2006/relationships/image" Target="../media/image39.png"/><Relationship Id="rId38" Type="http://schemas.openxmlformats.org/officeDocument/2006/relationships/customXml" Target="../ink/ink37.xml"/><Relationship Id="rId46" Type="http://schemas.openxmlformats.org/officeDocument/2006/relationships/customXml" Target="../ink/ink41.xml"/><Relationship Id="rId2" Type="http://schemas.openxmlformats.org/officeDocument/2006/relationships/image" Target="../media/image23.png"/><Relationship Id="rId16" Type="http://schemas.openxmlformats.org/officeDocument/2006/relationships/customXml" Target="../ink/ink26.xml"/><Relationship Id="rId20" Type="http://schemas.openxmlformats.org/officeDocument/2006/relationships/customXml" Target="../ink/ink28.xml"/><Relationship Id="rId29" Type="http://schemas.openxmlformats.org/officeDocument/2006/relationships/image" Target="../media/image37.png"/><Relationship Id="rId41" Type="http://schemas.openxmlformats.org/officeDocument/2006/relationships/image" Target="../media/image43.png"/><Relationship Id="rId54" Type="http://schemas.openxmlformats.org/officeDocument/2006/relationships/customXml" Target="../ink/ink4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1.xml"/><Relationship Id="rId11" Type="http://schemas.openxmlformats.org/officeDocument/2006/relationships/image" Target="../media/image28.png"/><Relationship Id="rId24" Type="http://schemas.openxmlformats.org/officeDocument/2006/relationships/customXml" Target="../ink/ink30.xml"/><Relationship Id="rId32" Type="http://schemas.openxmlformats.org/officeDocument/2006/relationships/customXml" Target="../ink/ink34.xml"/><Relationship Id="rId37" Type="http://schemas.openxmlformats.org/officeDocument/2006/relationships/image" Target="../media/image41.png"/><Relationship Id="rId40" Type="http://schemas.openxmlformats.org/officeDocument/2006/relationships/customXml" Target="../ink/ink38.xml"/><Relationship Id="rId45" Type="http://schemas.openxmlformats.org/officeDocument/2006/relationships/image" Target="../media/image45.png"/><Relationship Id="rId53" Type="http://schemas.openxmlformats.org/officeDocument/2006/relationships/image" Target="../media/image49.png"/><Relationship Id="rId5" Type="http://schemas.openxmlformats.org/officeDocument/2006/relationships/image" Target="../media/image25.png"/><Relationship Id="rId15" Type="http://schemas.openxmlformats.org/officeDocument/2006/relationships/image" Target="../media/image30.png"/><Relationship Id="rId23" Type="http://schemas.openxmlformats.org/officeDocument/2006/relationships/image" Target="../media/image34.png"/><Relationship Id="rId28" Type="http://schemas.openxmlformats.org/officeDocument/2006/relationships/customXml" Target="../ink/ink32.xml"/><Relationship Id="rId36" Type="http://schemas.openxmlformats.org/officeDocument/2006/relationships/customXml" Target="../ink/ink36.xml"/><Relationship Id="rId49" Type="http://schemas.openxmlformats.org/officeDocument/2006/relationships/image" Target="../media/image47.png"/><Relationship Id="rId10" Type="http://schemas.openxmlformats.org/officeDocument/2006/relationships/customXml" Target="../ink/ink23.xml"/><Relationship Id="rId19" Type="http://schemas.openxmlformats.org/officeDocument/2006/relationships/image" Target="../media/image32.png"/><Relationship Id="rId31" Type="http://schemas.openxmlformats.org/officeDocument/2006/relationships/image" Target="../media/image38.png"/><Relationship Id="rId44" Type="http://schemas.openxmlformats.org/officeDocument/2006/relationships/customXml" Target="../ink/ink40.xml"/><Relationship Id="rId52" Type="http://schemas.openxmlformats.org/officeDocument/2006/relationships/customXml" Target="../ink/ink44.xml"/><Relationship Id="rId4" Type="http://schemas.openxmlformats.org/officeDocument/2006/relationships/customXml" Target="../ink/ink20.xml"/><Relationship Id="rId9" Type="http://schemas.openxmlformats.org/officeDocument/2006/relationships/image" Target="../media/image27.png"/><Relationship Id="rId14" Type="http://schemas.openxmlformats.org/officeDocument/2006/relationships/customXml" Target="../ink/ink25.xml"/><Relationship Id="rId22" Type="http://schemas.openxmlformats.org/officeDocument/2006/relationships/customXml" Target="../ink/ink29.xml"/><Relationship Id="rId27" Type="http://schemas.openxmlformats.org/officeDocument/2006/relationships/image" Target="../media/image36.png"/><Relationship Id="rId30" Type="http://schemas.openxmlformats.org/officeDocument/2006/relationships/customXml" Target="../ink/ink33.xml"/><Relationship Id="rId35" Type="http://schemas.openxmlformats.org/officeDocument/2006/relationships/image" Target="../media/image40.png"/><Relationship Id="rId43" Type="http://schemas.openxmlformats.org/officeDocument/2006/relationships/image" Target="../media/image44.png"/><Relationship Id="rId48" Type="http://schemas.openxmlformats.org/officeDocument/2006/relationships/customXml" Target="../ink/ink42.xml"/><Relationship Id="rId8" Type="http://schemas.openxmlformats.org/officeDocument/2006/relationships/customXml" Target="../ink/ink22.xml"/><Relationship Id="rId51" Type="http://schemas.openxmlformats.org/officeDocument/2006/relationships/image" Target="../media/image48.png"/><Relationship Id="rId3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customXml" Target="../ink/ink50.xml"/><Relationship Id="rId18" Type="http://schemas.openxmlformats.org/officeDocument/2006/relationships/image" Target="../media/image60.png"/><Relationship Id="rId3" Type="http://schemas.openxmlformats.org/officeDocument/2006/relationships/image" Target="../media/image52.png"/><Relationship Id="rId7" Type="http://schemas.openxmlformats.org/officeDocument/2006/relationships/customXml" Target="../ink/ink47.xml"/><Relationship Id="rId12" Type="http://schemas.openxmlformats.org/officeDocument/2006/relationships/image" Target="../media/image57.png"/><Relationship Id="rId17" Type="http://schemas.openxmlformats.org/officeDocument/2006/relationships/customXml" Target="../ink/ink52.xml"/><Relationship Id="rId2" Type="http://schemas.openxmlformats.org/officeDocument/2006/relationships/image" Target="../media/image51.png"/><Relationship Id="rId16" Type="http://schemas.openxmlformats.org/officeDocument/2006/relationships/image" Target="../media/image59.png"/><Relationship Id="rId20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customXml" Target="../ink/ink49.xml"/><Relationship Id="rId5" Type="http://schemas.openxmlformats.org/officeDocument/2006/relationships/customXml" Target="../ink/ink46.xml"/><Relationship Id="rId15" Type="http://schemas.openxmlformats.org/officeDocument/2006/relationships/customXml" Target="../ink/ink51.xml"/><Relationship Id="rId10" Type="http://schemas.openxmlformats.org/officeDocument/2006/relationships/image" Target="../media/image56.png"/><Relationship Id="rId19" Type="http://schemas.openxmlformats.org/officeDocument/2006/relationships/customXml" Target="../ink/ink53.xml"/><Relationship Id="rId4" Type="http://schemas.openxmlformats.org/officeDocument/2006/relationships/image" Target="../media/image53.png"/><Relationship Id="rId9" Type="http://schemas.openxmlformats.org/officeDocument/2006/relationships/customXml" Target="../ink/ink48.xml"/><Relationship Id="rId14" Type="http://schemas.openxmlformats.org/officeDocument/2006/relationships/image" Target="../media/image58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customXml" Target="../ink/ink59.xml"/><Relationship Id="rId18" Type="http://schemas.openxmlformats.org/officeDocument/2006/relationships/image" Target="../media/image70.png"/><Relationship Id="rId26" Type="http://schemas.openxmlformats.org/officeDocument/2006/relationships/image" Target="../media/image74.png"/><Relationship Id="rId39" Type="http://schemas.openxmlformats.org/officeDocument/2006/relationships/customXml" Target="../ink/ink72.xml"/><Relationship Id="rId21" Type="http://schemas.openxmlformats.org/officeDocument/2006/relationships/customXml" Target="../ink/ink63.xml"/><Relationship Id="rId34" Type="http://schemas.openxmlformats.org/officeDocument/2006/relationships/image" Target="../media/image78.png"/><Relationship Id="rId42" Type="http://schemas.openxmlformats.org/officeDocument/2006/relationships/image" Target="../media/image82.png"/><Relationship Id="rId47" Type="http://schemas.openxmlformats.org/officeDocument/2006/relationships/customXml" Target="../ink/ink76.xml"/><Relationship Id="rId50" Type="http://schemas.openxmlformats.org/officeDocument/2006/relationships/image" Target="../media/image86.png"/><Relationship Id="rId55" Type="http://schemas.openxmlformats.org/officeDocument/2006/relationships/customXml" Target="../ink/ink80.xml"/><Relationship Id="rId63" Type="http://schemas.openxmlformats.org/officeDocument/2006/relationships/customXml" Target="../ink/ink84.xml"/><Relationship Id="rId68" Type="http://schemas.openxmlformats.org/officeDocument/2006/relationships/image" Target="../media/image95.png"/><Relationship Id="rId7" Type="http://schemas.openxmlformats.org/officeDocument/2006/relationships/customXml" Target="../ink/ink56.xml"/><Relationship Id="rId71" Type="http://schemas.openxmlformats.org/officeDocument/2006/relationships/customXml" Target="../ink/ink88.xml"/><Relationship Id="rId2" Type="http://schemas.openxmlformats.org/officeDocument/2006/relationships/image" Target="../media/image62.png"/><Relationship Id="rId16" Type="http://schemas.openxmlformats.org/officeDocument/2006/relationships/image" Target="../media/image69.png"/><Relationship Id="rId29" Type="http://schemas.openxmlformats.org/officeDocument/2006/relationships/customXml" Target="../ink/ink6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customXml" Target="../ink/ink58.xml"/><Relationship Id="rId24" Type="http://schemas.openxmlformats.org/officeDocument/2006/relationships/image" Target="../media/image73.png"/><Relationship Id="rId32" Type="http://schemas.openxmlformats.org/officeDocument/2006/relationships/image" Target="../media/image77.png"/><Relationship Id="rId37" Type="http://schemas.openxmlformats.org/officeDocument/2006/relationships/customXml" Target="../ink/ink71.xml"/><Relationship Id="rId40" Type="http://schemas.openxmlformats.org/officeDocument/2006/relationships/image" Target="../media/image81.png"/><Relationship Id="rId45" Type="http://schemas.openxmlformats.org/officeDocument/2006/relationships/customXml" Target="../ink/ink75.xml"/><Relationship Id="rId53" Type="http://schemas.openxmlformats.org/officeDocument/2006/relationships/customXml" Target="../ink/ink79.xml"/><Relationship Id="rId58" Type="http://schemas.openxmlformats.org/officeDocument/2006/relationships/image" Target="../media/image90.png"/><Relationship Id="rId66" Type="http://schemas.openxmlformats.org/officeDocument/2006/relationships/image" Target="../media/image94.png"/><Relationship Id="rId5" Type="http://schemas.openxmlformats.org/officeDocument/2006/relationships/customXml" Target="../ink/ink55.xml"/><Relationship Id="rId15" Type="http://schemas.openxmlformats.org/officeDocument/2006/relationships/customXml" Target="../ink/ink60.xml"/><Relationship Id="rId23" Type="http://schemas.openxmlformats.org/officeDocument/2006/relationships/customXml" Target="../ink/ink64.xml"/><Relationship Id="rId28" Type="http://schemas.openxmlformats.org/officeDocument/2006/relationships/image" Target="../media/image75.png"/><Relationship Id="rId36" Type="http://schemas.openxmlformats.org/officeDocument/2006/relationships/image" Target="../media/image79.png"/><Relationship Id="rId49" Type="http://schemas.openxmlformats.org/officeDocument/2006/relationships/customXml" Target="../ink/ink77.xml"/><Relationship Id="rId57" Type="http://schemas.openxmlformats.org/officeDocument/2006/relationships/customXml" Target="../ink/ink81.xml"/><Relationship Id="rId61" Type="http://schemas.openxmlformats.org/officeDocument/2006/relationships/customXml" Target="../ink/ink83.xml"/><Relationship Id="rId10" Type="http://schemas.openxmlformats.org/officeDocument/2006/relationships/image" Target="../media/image66.png"/><Relationship Id="rId19" Type="http://schemas.openxmlformats.org/officeDocument/2006/relationships/customXml" Target="../ink/ink62.xml"/><Relationship Id="rId31" Type="http://schemas.openxmlformats.org/officeDocument/2006/relationships/customXml" Target="../ink/ink68.xml"/><Relationship Id="rId44" Type="http://schemas.openxmlformats.org/officeDocument/2006/relationships/image" Target="../media/image83.png"/><Relationship Id="rId52" Type="http://schemas.openxmlformats.org/officeDocument/2006/relationships/image" Target="../media/image87.png"/><Relationship Id="rId60" Type="http://schemas.openxmlformats.org/officeDocument/2006/relationships/image" Target="../media/image91.png"/><Relationship Id="rId65" Type="http://schemas.openxmlformats.org/officeDocument/2006/relationships/customXml" Target="../ink/ink85.xml"/><Relationship Id="rId4" Type="http://schemas.openxmlformats.org/officeDocument/2006/relationships/image" Target="../media/image63.png"/><Relationship Id="rId9" Type="http://schemas.openxmlformats.org/officeDocument/2006/relationships/customXml" Target="../ink/ink57.xml"/><Relationship Id="rId14" Type="http://schemas.openxmlformats.org/officeDocument/2006/relationships/image" Target="../media/image68.png"/><Relationship Id="rId22" Type="http://schemas.openxmlformats.org/officeDocument/2006/relationships/image" Target="../media/image72.png"/><Relationship Id="rId27" Type="http://schemas.openxmlformats.org/officeDocument/2006/relationships/customXml" Target="../ink/ink66.xml"/><Relationship Id="rId30" Type="http://schemas.openxmlformats.org/officeDocument/2006/relationships/image" Target="../media/image76.png"/><Relationship Id="rId35" Type="http://schemas.openxmlformats.org/officeDocument/2006/relationships/customXml" Target="../ink/ink70.xml"/><Relationship Id="rId43" Type="http://schemas.openxmlformats.org/officeDocument/2006/relationships/customXml" Target="../ink/ink74.xml"/><Relationship Id="rId48" Type="http://schemas.openxmlformats.org/officeDocument/2006/relationships/image" Target="../media/image85.png"/><Relationship Id="rId56" Type="http://schemas.openxmlformats.org/officeDocument/2006/relationships/image" Target="../media/image89.png"/><Relationship Id="rId64" Type="http://schemas.openxmlformats.org/officeDocument/2006/relationships/image" Target="../media/image93.png"/><Relationship Id="rId69" Type="http://schemas.openxmlformats.org/officeDocument/2006/relationships/customXml" Target="../ink/ink87.xml"/><Relationship Id="rId8" Type="http://schemas.openxmlformats.org/officeDocument/2006/relationships/image" Target="../media/image65.png"/><Relationship Id="rId51" Type="http://schemas.openxmlformats.org/officeDocument/2006/relationships/customXml" Target="../ink/ink78.xml"/><Relationship Id="rId72" Type="http://schemas.openxmlformats.org/officeDocument/2006/relationships/image" Target="../media/image97.png"/><Relationship Id="rId3" Type="http://schemas.openxmlformats.org/officeDocument/2006/relationships/customXml" Target="../ink/ink54.xml"/><Relationship Id="rId12" Type="http://schemas.openxmlformats.org/officeDocument/2006/relationships/image" Target="../media/image67.png"/><Relationship Id="rId17" Type="http://schemas.openxmlformats.org/officeDocument/2006/relationships/customXml" Target="../ink/ink61.xml"/><Relationship Id="rId25" Type="http://schemas.openxmlformats.org/officeDocument/2006/relationships/customXml" Target="../ink/ink65.xml"/><Relationship Id="rId33" Type="http://schemas.openxmlformats.org/officeDocument/2006/relationships/customXml" Target="../ink/ink69.xml"/><Relationship Id="rId38" Type="http://schemas.openxmlformats.org/officeDocument/2006/relationships/image" Target="../media/image80.png"/><Relationship Id="rId46" Type="http://schemas.openxmlformats.org/officeDocument/2006/relationships/image" Target="../media/image84.png"/><Relationship Id="rId59" Type="http://schemas.openxmlformats.org/officeDocument/2006/relationships/customXml" Target="../ink/ink82.xml"/><Relationship Id="rId67" Type="http://schemas.openxmlformats.org/officeDocument/2006/relationships/customXml" Target="../ink/ink86.xml"/><Relationship Id="rId20" Type="http://schemas.openxmlformats.org/officeDocument/2006/relationships/image" Target="../media/image71.png"/><Relationship Id="rId41" Type="http://schemas.openxmlformats.org/officeDocument/2006/relationships/customXml" Target="../ink/ink73.xml"/><Relationship Id="rId54" Type="http://schemas.openxmlformats.org/officeDocument/2006/relationships/image" Target="../media/image88.png"/><Relationship Id="rId62" Type="http://schemas.openxmlformats.org/officeDocument/2006/relationships/image" Target="../media/image92.png"/><Relationship Id="rId70" Type="http://schemas.openxmlformats.org/officeDocument/2006/relationships/image" Target="../media/image96.png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11.png"/><Relationship Id="rId21" Type="http://schemas.openxmlformats.org/officeDocument/2006/relationships/customXml" Target="../ink/ink97.xml"/><Relationship Id="rId42" Type="http://schemas.openxmlformats.org/officeDocument/2006/relationships/image" Target="../media/image119.png"/><Relationship Id="rId47" Type="http://schemas.openxmlformats.org/officeDocument/2006/relationships/customXml" Target="../ink/ink110.xml"/><Relationship Id="rId63" Type="http://schemas.openxmlformats.org/officeDocument/2006/relationships/customXml" Target="../ink/ink118.xml"/><Relationship Id="rId68" Type="http://schemas.openxmlformats.org/officeDocument/2006/relationships/image" Target="../media/image132.png"/><Relationship Id="rId84" Type="http://schemas.openxmlformats.org/officeDocument/2006/relationships/image" Target="../media/image140.png"/><Relationship Id="rId89" Type="http://schemas.openxmlformats.org/officeDocument/2006/relationships/customXml" Target="../ink/ink131.xml"/><Relationship Id="rId112" Type="http://schemas.openxmlformats.org/officeDocument/2006/relationships/image" Target="../media/image154.png"/><Relationship Id="rId2" Type="http://schemas.openxmlformats.org/officeDocument/2006/relationships/image" Target="../media/image98.png"/><Relationship Id="rId16" Type="http://schemas.openxmlformats.org/officeDocument/2006/relationships/image" Target="../media/image106.png"/><Relationship Id="rId29" Type="http://schemas.openxmlformats.org/officeDocument/2006/relationships/customXml" Target="../ink/ink101.xml"/><Relationship Id="rId107" Type="http://schemas.openxmlformats.org/officeDocument/2006/relationships/customXml" Target="../ink/ink140.xml"/><Relationship Id="rId11" Type="http://schemas.openxmlformats.org/officeDocument/2006/relationships/customXml" Target="../ink/ink92.xml"/><Relationship Id="rId24" Type="http://schemas.openxmlformats.org/officeDocument/2006/relationships/image" Target="../media/image110.png"/><Relationship Id="rId32" Type="http://schemas.openxmlformats.org/officeDocument/2006/relationships/image" Target="../media/image114.png"/><Relationship Id="rId37" Type="http://schemas.openxmlformats.org/officeDocument/2006/relationships/customXml" Target="../ink/ink105.xml"/><Relationship Id="rId40" Type="http://schemas.openxmlformats.org/officeDocument/2006/relationships/image" Target="../media/image118.png"/><Relationship Id="rId45" Type="http://schemas.openxmlformats.org/officeDocument/2006/relationships/customXml" Target="../ink/ink109.xml"/><Relationship Id="rId53" Type="http://schemas.openxmlformats.org/officeDocument/2006/relationships/customXml" Target="../ink/ink113.xml"/><Relationship Id="rId58" Type="http://schemas.openxmlformats.org/officeDocument/2006/relationships/image" Target="../media/image127.png"/><Relationship Id="rId66" Type="http://schemas.openxmlformats.org/officeDocument/2006/relationships/image" Target="../media/image131.png"/><Relationship Id="rId74" Type="http://schemas.openxmlformats.org/officeDocument/2006/relationships/image" Target="../media/image135.png"/><Relationship Id="rId79" Type="http://schemas.openxmlformats.org/officeDocument/2006/relationships/customXml" Target="../ink/ink126.xml"/><Relationship Id="rId87" Type="http://schemas.openxmlformats.org/officeDocument/2006/relationships/customXml" Target="../ink/ink130.xml"/><Relationship Id="rId102" Type="http://schemas.openxmlformats.org/officeDocument/2006/relationships/image" Target="../media/image149.png"/><Relationship Id="rId110" Type="http://schemas.openxmlformats.org/officeDocument/2006/relationships/image" Target="../media/image153.png"/><Relationship Id="rId5" Type="http://schemas.openxmlformats.org/officeDocument/2006/relationships/customXml" Target="../ink/ink89.xml"/><Relationship Id="rId61" Type="http://schemas.openxmlformats.org/officeDocument/2006/relationships/customXml" Target="../ink/ink117.xml"/><Relationship Id="rId82" Type="http://schemas.openxmlformats.org/officeDocument/2006/relationships/image" Target="../media/image139.png"/><Relationship Id="rId90" Type="http://schemas.openxmlformats.org/officeDocument/2006/relationships/image" Target="../media/image143.png"/><Relationship Id="rId95" Type="http://schemas.openxmlformats.org/officeDocument/2006/relationships/customXml" Target="../ink/ink134.xml"/><Relationship Id="rId19" Type="http://schemas.openxmlformats.org/officeDocument/2006/relationships/customXml" Target="../ink/ink96.xml"/><Relationship Id="rId14" Type="http://schemas.openxmlformats.org/officeDocument/2006/relationships/image" Target="../media/image105.png"/><Relationship Id="rId22" Type="http://schemas.openxmlformats.org/officeDocument/2006/relationships/image" Target="../media/image109.png"/><Relationship Id="rId27" Type="http://schemas.openxmlformats.org/officeDocument/2006/relationships/customXml" Target="../ink/ink100.xml"/><Relationship Id="rId30" Type="http://schemas.openxmlformats.org/officeDocument/2006/relationships/image" Target="../media/image113.png"/><Relationship Id="rId35" Type="http://schemas.openxmlformats.org/officeDocument/2006/relationships/customXml" Target="../ink/ink104.xml"/><Relationship Id="rId43" Type="http://schemas.openxmlformats.org/officeDocument/2006/relationships/customXml" Target="../ink/ink108.xml"/><Relationship Id="rId48" Type="http://schemas.openxmlformats.org/officeDocument/2006/relationships/image" Target="../media/image122.png"/><Relationship Id="rId56" Type="http://schemas.openxmlformats.org/officeDocument/2006/relationships/image" Target="../media/image126.png"/><Relationship Id="rId64" Type="http://schemas.openxmlformats.org/officeDocument/2006/relationships/image" Target="../media/image130.png"/><Relationship Id="rId69" Type="http://schemas.openxmlformats.org/officeDocument/2006/relationships/customXml" Target="../ink/ink121.xml"/><Relationship Id="rId77" Type="http://schemas.openxmlformats.org/officeDocument/2006/relationships/customXml" Target="../ink/ink125.xml"/><Relationship Id="rId100" Type="http://schemas.openxmlformats.org/officeDocument/2006/relationships/image" Target="../media/image148.png"/><Relationship Id="rId105" Type="http://schemas.openxmlformats.org/officeDocument/2006/relationships/customXml" Target="../ink/ink139.xml"/><Relationship Id="rId8" Type="http://schemas.openxmlformats.org/officeDocument/2006/relationships/image" Target="../media/image102.png"/><Relationship Id="rId51" Type="http://schemas.openxmlformats.org/officeDocument/2006/relationships/customXml" Target="../ink/ink112.xml"/><Relationship Id="rId72" Type="http://schemas.openxmlformats.org/officeDocument/2006/relationships/image" Target="../media/image134.png"/><Relationship Id="rId80" Type="http://schemas.openxmlformats.org/officeDocument/2006/relationships/image" Target="../media/image138.png"/><Relationship Id="rId85" Type="http://schemas.openxmlformats.org/officeDocument/2006/relationships/customXml" Target="../ink/ink129.xml"/><Relationship Id="rId93" Type="http://schemas.openxmlformats.org/officeDocument/2006/relationships/customXml" Target="../ink/ink133.xml"/><Relationship Id="rId98" Type="http://schemas.openxmlformats.org/officeDocument/2006/relationships/image" Target="../media/image147.png"/><Relationship Id="rId3" Type="http://schemas.openxmlformats.org/officeDocument/2006/relationships/image" Target="../media/image99.png"/><Relationship Id="rId12" Type="http://schemas.openxmlformats.org/officeDocument/2006/relationships/image" Target="../media/image104.png"/><Relationship Id="rId17" Type="http://schemas.openxmlformats.org/officeDocument/2006/relationships/customXml" Target="../ink/ink95.xml"/><Relationship Id="rId25" Type="http://schemas.openxmlformats.org/officeDocument/2006/relationships/customXml" Target="../ink/ink99.xml"/><Relationship Id="rId33" Type="http://schemas.openxmlformats.org/officeDocument/2006/relationships/customXml" Target="../ink/ink103.xml"/><Relationship Id="rId38" Type="http://schemas.openxmlformats.org/officeDocument/2006/relationships/image" Target="../media/image117.png"/><Relationship Id="rId46" Type="http://schemas.openxmlformats.org/officeDocument/2006/relationships/image" Target="../media/image121.png"/><Relationship Id="rId59" Type="http://schemas.openxmlformats.org/officeDocument/2006/relationships/customXml" Target="../ink/ink116.xml"/><Relationship Id="rId67" Type="http://schemas.openxmlformats.org/officeDocument/2006/relationships/customXml" Target="../ink/ink120.xml"/><Relationship Id="rId103" Type="http://schemas.openxmlformats.org/officeDocument/2006/relationships/customXml" Target="../ink/ink138.xml"/><Relationship Id="rId108" Type="http://schemas.openxmlformats.org/officeDocument/2006/relationships/image" Target="../media/image152.png"/><Relationship Id="rId20" Type="http://schemas.openxmlformats.org/officeDocument/2006/relationships/image" Target="../media/image108.png"/><Relationship Id="rId41" Type="http://schemas.openxmlformats.org/officeDocument/2006/relationships/customXml" Target="../ink/ink107.xml"/><Relationship Id="rId54" Type="http://schemas.openxmlformats.org/officeDocument/2006/relationships/image" Target="../media/image125.png"/><Relationship Id="rId62" Type="http://schemas.openxmlformats.org/officeDocument/2006/relationships/image" Target="../media/image129.png"/><Relationship Id="rId70" Type="http://schemas.openxmlformats.org/officeDocument/2006/relationships/image" Target="../media/image133.png"/><Relationship Id="rId75" Type="http://schemas.openxmlformats.org/officeDocument/2006/relationships/customXml" Target="../ink/ink124.xml"/><Relationship Id="rId83" Type="http://schemas.openxmlformats.org/officeDocument/2006/relationships/customXml" Target="../ink/ink128.xml"/><Relationship Id="rId88" Type="http://schemas.openxmlformats.org/officeDocument/2006/relationships/image" Target="../media/image142.png"/><Relationship Id="rId91" Type="http://schemas.openxmlformats.org/officeDocument/2006/relationships/customXml" Target="../ink/ink132.xml"/><Relationship Id="rId96" Type="http://schemas.openxmlformats.org/officeDocument/2006/relationships/image" Target="../media/image146.png"/><Relationship Id="rId111" Type="http://schemas.openxmlformats.org/officeDocument/2006/relationships/customXml" Target="../ink/ink14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15" Type="http://schemas.openxmlformats.org/officeDocument/2006/relationships/customXml" Target="../ink/ink94.xml"/><Relationship Id="rId23" Type="http://schemas.openxmlformats.org/officeDocument/2006/relationships/customXml" Target="../ink/ink98.xml"/><Relationship Id="rId28" Type="http://schemas.openxmlformats.org/officeDocument/2006/relationships/image" Target="../media/image112.png"/><Relationship Id="rId36" Type="http://schemas.openxmlformats.org/officeDocument/2006/relationships/image" Target="../media/image116.png"/><Relationship Id="rId49" Type="http://schemas.openxmlformats.org/officeDocument/2006/relationships/customXml" Target="../ink/ink111.xml"/><Relationship Id="rId57" Type="http://schemas.openxmlformats.org/officeDocument/2006/relationships/customXml" Target="../ink/ink115.xml"/><Relationship Id="rId106" Type="http://schemas.openxmlformats.org/officeDocument/2006/relationships/image" Target="../media/image151.png"/><Relationship Id="rId10" Type="http://schemas.openxmlformats.org/officeDocument/2006/relationships/image" Target="../media/image103.png"/><Relationship Id="rId31" Type="http://schemas.openxmlformats.org/officeDocument/2006/relationships/customXml" Target="../ink/ink102.xml"/><Relationship Id="rId44" Type="http://schemas.openxmlformats.org/officeDocument/2006/relationships/image" Target="../media/image120.png"/><Relationship Id="rId52" Type="http://schemas.openxmlformats.org/officeDocument/2006/relationships/image" Target="../media/image124.png"/><Relationship Id="rId60" Type="http://schemas.openxmlformats.org/officeDocument/2006/relationships/image" Target="../media/image128.png"/><Relationship Id="rId65" Type="http://schemas.openxmlformats.org/officeDocument/2006/relationships/customXml" Target="../ink/ink119.xml"/><Relationship Id="rId73" Type="http://schemas.openxmlformats.org/officeDocument/2006/relationships/customXml" Target="../ink/ink123.xml"/><Relationship Id="rId78" Type="http://schemas.openxmlformats.org/officeDocument/2006/relationships/image" Target="../media/image137.png"/><Relationship Id="rId81" Type="http://schemas.openxmlformats.org/officeDocument/2006/relationships/customXml" Target="../ink/ink127.xml"/><Relationship Id="rId86" Type="http://schemas.openxmlformats.org/officeDocument/2006/relationships/image" Target="../media/image141.png"/><Relationship Id="rId94" Type="http://schemas.openxmlformats.org/officeDocument/2006/relationships/image" Target="../media/image145.png"/><Relationship Id="rId99" Type="http://schemas.openxmlformats.org/officeDocument/2006/relationships/customXml" Target="../ink/ink136.xml"/><Relationship Id="rId101" Type="http://schemas.openxmlformats.org/officeDocument/2006/relationships/customXml" Target="../ink/ink137.xml"/><Relationship Id="rId4" Type="http://schemas.openxmlformats.org/officeDocument/2006/relationships/image" Target="../media/image100.png"/><Relationship Id="rId9" Type="http://schemas.openxmlformats.org/officeDocument/2006/relationships/customXml" Target="../ink/ink91.xml"/><Relationship Id="rId13" Type="http://schemas.openxmlformats.org/officeDocument/2006/relationships/customXml" Target="../ink/ink93.xml"/><Relationship Id="rId18" Type="http://schemas.openxmlformats.org/officeDocument/2006/relationships/image" Target="../media/image107.png"/><Relationship Id="rId39" Type="http://schemas.openxmlformats.org/officeDocument/2006/relationships/customXml" Target="../ink/ink106.xml"/><Relationship Id="rId109" Type="http://schemas.openxmlformats.org/officeDocument/2006/relationships/customXml" Target="../ink/ink141.xml"/><Relationship Id="rId34" Type="http://schemas.openxmlformats.org/officeDocument/2006/relationships/image" Target="../media/image115.png"/><Relationship Id="rId50" Type="http://schemas.openxmlformats.org/officeDocument/2006/relationships/image" Target="../media/image123.png"/><Relationship Id="rId55" Type="http://schemas.openxmlformats.org/officeDocument/2006/relationships/customXml" Target="../ink/ink114.xml"/><Relationship Id="rId76" Type="http://schemas.openxmlformats.org/officeDocument/2006/relationships/image" Target="../media/image136.png"/><Relationship Id="rId97" Type="http://schemas.openxmlformats.org/officeDocument/2006/relationships/customXml" Target="../ink/ink135.xml"/><Relationship Id="rId104" Type="http://schemas.openxmlformats.org/officeDocument/2006/relationships/image" Target="../media/image150.png"/><Relationship Id="rId7" Type="http://schemas.openxmlformats.org/officeDocument/2006/relationships/customXml" Target="../ink/ink90.xml"/><Relationship Id="rId71" Type="http://schemas.openxmlformats.org/officeDocument/2006/relationships/customXml" Target="../ink/ink122.xml"/><Relationship Id="rId92" Type="http://schemas.openxmlformats.org/officeDocument/2006/relationships/image" Target="../media/image14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png"/><Relationship Id="rId13" Type="http://schemas.openxmlformats.org/officeDocument/2006/relationships/customXml" Target="../ink/ink148.xml"/><Relationship Id="rId18" Type="http://schemas.openxmlformats.org/officeDocument/2006/relationships/image" Target="../media/image163.png"/><Relationship Id="rId3" Type="http://schemas.openxmlformats.org/officeDocument/2006/relationships/customXml" Target="../ink/ink143.xml"/><Relationship Id="rId21" Type="http://schemas.openxmlformats.org/officeDocument/2006/relationships/customXml" Target="../ink/ink152.xml"/><Relationship Id="rId7" Type="http://schemas.openxmlformats.org/officeDocument/2006/relationships/customXml" Target="../ink/ink145.xml"/><Relationship Id="rId12" Type="http://schemas.openxmlformats.org/officeDocument/2006/relationships/image" Target="../media/image160.png"/><Relationship Id="rId17" Type="http://schemas.openxmlformats.org/officeDocument/2006/relationships/customXml" Target="../ink/ink150.xml"/><Relationship Id="rId2" Type="http://schemas.openxmlformats.org/officeDocument/2006/relationships/image" Target="../media/image155.png"/><Relationship Id="rId16" Type="http://schemas.openxmlformats.org/officeDocument/2006/relationships/image" Target="../media/image162.png"/><Relationship Id="rId20" Type="http://schemas.openxmlformats.org/officeDocument/2006/relationships/image" Target="../media/image1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7.png"/><Relationship Id="rId11" Type="http://schemas.openxmlformats.org/officeDocument/2006/relationships/customXml" Target="../ink/ink147.xml"/><Relationship Id="rId24" Type="http://schemas.openxmlformats.org/officeDocument/2006/relationships/image" Target="../media/image166.png"/><Relationship Id="rId5" Type="http://schemas.openxmlformats.org/officeDocument/2006/relationships/customXml" Target="../ink/ink144.xml"/><Relationship Id="rId15" Type="http://schemas.openxmlformats.org/officeDocument/2006/relationships/customXml" Target="../ink/ink149.xml"/><Relationship Id="rId23" Type="http://schemas.openxmlformats.org/officeDocument/2006/relationships/customXml" Target="../ink/ink153.xml"/><Relationship Id="rId10" Type="http://schemas.openxmlformats.org/officeDocument/2006/relationships/image" Target="../media/image159.png"/><Relationship Id="rId19" Type="http://schemas.openxmlformats.org/officeDocument/2006/relationships/customXml" Target="../ink/ink151.xml"/><Relationship Id="rId4" Type="http://schemas.openxmlformats.org/officeDocument/2006/relationships/image" Target="../media/image156.png"/><Relationship Id="rId9" Type="http://schemas.openxmlformats.org/officeDocument/2006/relationships/customXml" Target="../ink/ink146.xml"/><Relationship Id="rId14" Type="http://schemas.openxmlformats.org/officeDocument/2006/relationships/image" Target="../media/image161.png"/><Relationship Id="rId22" Type="http://schemas.openxmlformats.org/officeDocument/2006/relationships/image" Target="../media/image1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Motion in a constant uniform magnetic field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Trajectory is helix with constant speed along z.  Angular rotation frequency = </a:t>
            </a:r>
            <a:r>
              <a:rPr lang="en-US" sz="2400" dirty="0">
                <a:latin typeface="Symbol" panose="05050102010706020507" pitchFamily="18" charset="2"/>
              </a:rPr>
              <a:t>w.</a:t>
            </a:r>
          </a:p>
        </p:txBody>
      </p:sp>
      <p:pic>
        <p:nvPicPr>
          <p:cNvPr id="2050" name="Picture 2" descr=" Helical motion  (mm6.gif)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9" t="3150" r="5763" b="11956"/>
          <a:stretch/>
        </p:blipFill>
        <p:spPr bwMode="auto">
          <a:xfrm>
            <a:off x="2414726" y="2796466"/>
            <a:ext cx="4722921" cy="348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0813384-2D94-4CAF-8B92-FA62CFA75344}"/>
                  </a:ext>
                </a:extLst>
              </p14:cNvPr>
              <p14:cNvContentPartPr/>
              <p14:nvPr/>
            </p14:nvContentPartPr>
            <p14:xfrm>
              <a:off x="5945717" y="3601663"/>
              <a:ext cx="358560" cy="2397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0813384-2D94-4CAF-8B92-FA62CFA7534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82717" y="3539023"/>
                <a:ext cx="484200" cy="36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BD67376-9521-4C81-94DD-1D76D25D2479}"/>
                  </a:ext>
                </a:extLst>
              </p14:cNvPr>
              <p14:cNvContentPartPr/>
              <p14:nvPr/>
            </p14:nvContentPartPr>
            <p14:xfrm>
              <a:off x="5955077" y="3698503"/>
              <a:ext cx="228960" cy="160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BD67376-9521-4C81-94DD-1D76D25D247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37077" y="3680863"/>
                <a:ext cx="264600" cy="195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068C098E-9CB1-4137-913C-DDD95A4FB02E}"/>
              </a:ext>
            </a:extLst>
          </p:cNvPr>
          <p:cNvGrpSpPr/>
          <p:nvPr/>
        </p:nvGrpSpPr>
        <p:grpSpPr>
          <a:xfrm>
            <a:off x="6087197" y="3613183"/>
            <a:ext cx="535680" cy="369720"/>
            <a:chOff x="6087197" y="3613183"/>
            <a:chExt cx="535680" cy="369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BE61F0E3-A239-4642-8BDE-EB3EEC383588}"/>
                    </a:ext>
                  </a:extLst>
                </p14:cNvPr>
                <p14:cNvContentPartPr/>
                <p14:nvPr/>
              </p14:nvContentPartPr>
              <p14:xfrm>
                <a:off x="6087197" y="3906583"/>
                <a:ext cx="92160" cy="576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BE61F0E3-A239-4642-8BDE-EB3EEC38358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069197" y="3888943"/>
                  <a:ext cx="127800" cy="9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E06D808F-1AFF-4200-970D-61F43B2EDDA5}"/>
                    </a:ext>
                  </a:extLst>
                </p14:cNvPr>
                <p14:cNvContentPartPr/>
                <p14:nvPr/>
              </p14:nvContentPartPr>
              <p14:xfrm>
                <a:off x="6245957" y="3914143"/>
                <a:ext cx="99360" cy="687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E06D808F-1AFF-4200-970D-61F43B2EDDA5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227957" y="3896143"/>
                  <a:ext cx="135000" cy="10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09B1D891-8787-41D1-A880-2F46FB65709E}"/>
                    </a:ext>
                  </a:extLst>
                </p14:cNvPr>
                <p14:cNvContentPartPr/>
                <p14:nvPr/>
              </p14:nvContentPartPr>
              <p14:xfrm>
                <a:off x="6487877" y="3613183"/>
                <a:ext cx="14040" cy="2865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09B1D891-8787-41D1-A880-2F46FB65709E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469877" y="3595543"/>
                  <a:ext cx="49680" cy="32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8D3CAAF5-AD74-4448-9AE5-1CAD673E96DA}"/>
                    </a:ext>
                  </a:extLst>
                </p14:cNvPr>
                <p14:cNvContentPartPr/>
                <p14:nvPr/>
              </p14:nvContentPartPr>
              <p14:xfrm>
                <a:off x="6365117" y="3628303"/>
                <a:ext cx="257760" cy="248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8D3CAAF5-AD74-4448-9AE5-1CAD673E96DA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347477" y="3610303"/>
                  <a:ext cx="293400" cy="60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603F065-C08A-4032-9C0E-92C821A47BB0}"/>
              </a:ext>
            </a:extLst>
          </p:cNvPr>
          <p:cNvGrpSpPr/>
          <p:nvPr/>
        </p:nvGrpSpPr>
        <p:grpSpPr>
          <a:xfrm>
            <a:off x="7494437" y="3481063"/>
            <a:ext cx="1362240" cy="661680"/>
            <a:chOff x="7494437" y="3481063"/>
            <a:chExt cx="1362240" cy="661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B7068566-4004-4923-ADA3-F067165FAED0}"/>
                    </a:ext>
                  </a:extLst>
                </p14:cNvPr>
                <p14:cNvContentPartPr/>
                <p14:nvPr/>
              </p14:nvContentPartPr>
              <p14:xfrm>
                <a:off x="7494437" y="3910543"/>
                <a:ext cx="153000" cy="1533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B7068566-4004-4923-ADA3-F067165FAED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476437" y="3892903"/>
                  <a:ext cx="18864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6E79CA7B-6AAA-4CE9-9FCD-3A561D2E5669}"/>
                    </a:ext>
                  </a:extLst>
                </p14:cNvPr>
                <p14:cNvContentPartPr/>
                <p14:nvPr/>
              </p14:nvContentPartPr>
              <p14:xfrm>
                <a:off x="7928237" y="3603463"/>
                <a:ext cx="39240" cy="2588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6E79CA7B-6AAA-4CE9-9FCD-3A561D2E5669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910597" y="3585823"/>
                  <a:ext cx="74880" cy="29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9D64B055-F3FE-4F97-9258-DD99C551FC3F}"/>
                    </a:ext>
                  </a:extLst>
                </p14:cNvPr>
                <p14:cNvContentPartPr/>
                <p14:nvPr/>
              </p14:nvContentPartPr>
              <p14:xfrm>
                <a:off x="7764077" y="3537583"/>
                <a:ext cx="358920" cy="712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9D64B055-F3FE-4F97-9258-DD99C551FC3F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7746437" y="3519583"/>
                  <a:ext cx="394560" cy="10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52E6B32E-1CF2-449F-95FC-330584716329}"/>
                    </a:ext>
                  </a:extLst>
                </p14:cNvPr>
                <p14:cNvContentPartPr/>
                <p14:nvPr/>
              </p14:nvContentPartPr>
              <p14:xfrm>
                <a:off x="8138837" y="3683383"/>
                <a:ext cx="174600" cy="1188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2E6B32E-1CF2-449F-95FC-330584716329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120837" y="3665383"/>
                  <a:ext cx="21024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E9F7908D-38E1-4ED7-845F-E1AC96F3789B}"/>
                    </a:ext>
                  </a:extLst>
                </p14:cNvPr>
                <p14:cNvContentPartPr/>
                <p14:nvPr/>
              </p14:nvContentPartPr>
              <p14:xfrm>
                <a:off x="8148917" y="3731623"/>
                <a:ext cx="156960" cy="237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E9F7908D-38E1-4ED7-845F-E1AC96F3789B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130917" y="3713623"/>
                  <a:ext cx="19260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23C25390-56A0-45CC-9DB6-F93FA662AD37}"/>
                    </a:ext>
                  </a:extLst>
                </p14:cNvPr>
                <p14:cNvContentPartPr/>
                <p14:nvPr/>
              </p14:nvContentPartPr>
              <p14:xfrm>
                <a:off x="8418917" y="3506623"/>
                <a:ext cx="154080" cy="1954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23C25390-56A0-45CC-9DB6-F93FA662AD37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400917" y="3488623"/>
                  <a:ext cx="189720" cy="23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E544830-E423-43E4-AC2C-1BDB3AD320B3}"/>
                    </a:ext>
                  </a:extLst>
                </p14:cNvPr>
                <p14:cNvContentPartPr/>
                <p14:nvPr/>
              </p14:nvContentPartPr>
              <p14:xfrm>
                <a:off x="8641757" y="3553783"/>
                <a:ext cx="42120" cy="1360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E544830-E423-43E4-AC2C-1BDB3AD320B3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624117" y="3536143"/>
                  <a:ext cx="7776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3B0C92E-50F1-4743-9F2F-179EE8F1076A}"/>
                    </a:ext>
                  </a:extLst>
                </p14:cNvPr>
                <p14:cNvContentPartPr/>
                <p14:nvPr/>
              </p14:nvContentPartPr>
              <p14:xfrm>
                <a:off x="8749037" y="3486103"/>
                <a:ext cx="41040" cy="2091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3B0C92E-50F1-4743-9F2F-179EE8F1076A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8731037" y="3468103"/>
                  <a:ext cx="7668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2F46A214-D0BC-44E9-BF6E-1C65894E07AE}"/>
                    </a:ext>
                  </a:extLst>
                </p14:cNvPr>
                <p14:cNvContentPartPr/>
                <p14:nvPr/>
              </p14:nvContentPartPr>
              <p14:xfrm>
                <a:off x="8606477" y="3481063"/>
                <a:ext cx="246600" cy="7992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2F46A214-D0BC-44E9-BF6E-1C65894E07AE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8588477" y="3463063"/>
                  <a:ext cx="282240" cy="11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A2FA0DFB-3EAE-4A5F-9AF8-65ED73FE870C}"/>
                    </a:ext>
                  </a:extLst>
                </p14:cNvPr>
                <p14:cNvContentPartPr/>
                <p14:nvPr/>
              </p14:nvContentPartPr>
              <p14:xfrm>
                <a:off x="8414237" y="3786343"/>
                <a:ext cx="442440" cy="7272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A2FA0DFB-3EAE-4A5F-9AF8-65ED73FE870C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8396597" y="3768343"/>
                  <a:ext cx="47808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826A90E-10E1-468B-A85B-84772DA29425}"/>
                    </a:ext>
                  </a:extLst>
                </p14:cNvPr>
                <p14:cNvContentPartPr/>
                <p14:nvPr/>
              </p14:nvContentPartPr>
              <p14:xfrm>
                <a:off x="8516837" y="3933223"/>
                <a:ext cx="251280" cy="20952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826A90E-10E1-468B-A85B-84772DA29425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8499197" y="3915223"/>
                  <a:ext cx="286920" cy="245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A0044984-4B5B-40EA-8677-D45ABE432F0B}"/>
                  </a:ext>
                </a:extLst>
              </p14:cNvPr>
              <p14:cNvContentPartPr/>
              <p14:nvPr/>
            </p14:nvContentPartPr>
            <p14:xfrm>
              <a:off x="6996557" y="5155063"/>
              <a:ext cx="63720" cy="16488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A0044984-4B5B-40EA-8677-D45ABE432F0B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933557" y="5092423"/>
                <a:ext cx="189360" cy="29052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3562A3D1-0B99-499D-9BA5-0B74A5935857}"/>
              </a:ext>
            </a:extLst>
          </p:cNvPr>
          <p:cNvGrpSpPr/>
          <p:nvPr/>
        </p:nvGrpSpPr>
        <p:grpSpPr>
          <a:xfrm>
            <a:off x="2466677" y="6089263"/>
            <a:ext cx="109440" cy="277560"/>
            <a:chOff x="2466677" y="6089263"/>
            <a:chExt cx="109440" cy="277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FD248060-637B-439C-B066-37C7D006FE50}"/>
                    </a:ext>
                  </a:extLst>
                </p14:cNvPr>
                <p14:cNvContentPartPr/>
                <p14:nvPr/>
              </p14:nvContentPartPr>
              <p14:xfrm>
                <a:off x="2466677" y="6098623"/>
                <a:ext cx="69480" cy="2682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FD248060-637B-439C-B066-37C7D006FE50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2403677" y="6035623"/>
                  <a:ext cx="195120" cy="39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BA8645B2-E734-41CD-814A-369A20FC14C9}"/>
                    </a:ext>
                  </a:extLst>
                </p14:cNvPr>
                <p14:cNvContentPartPr/>
                <p14:nvPr/>
              </p14:nvContentPartPr>
              <p14:xfrm>
                <a:off x="2501237" y="6089263"/>
                <a:ext cx="74880" cy="13500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BA8645B2-E734-41CD-814A-369A20FC14C9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2438597" y="6026623"/>
                  <a:ext cx="200520" cy="260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49" name="Group 2048">
            <a:extLst>
              <a:ext uri="{FF2B5EF4-FFF2-40B4-BE49-F238E27FC236}">
                <a16:creationId xmlns:a16="http://schemas.microsoft.com/office/drawing/2014/main" id="{2811D8B9-6CD7-4901-8302-47AE20B64C70}"/>
              </a:ext>
            </a:extLst>
          </p:cNvPr>
          <p:cNvGrpSpPr/>
          <p:nvPr/>
        </p:nvGrpSpPr>
        <p:grpSpPr>
          <a:xfrm>
            <a:off x="4059677" y="2790223"/>
            <a:ext cx="214920" cy="188640"/>
            <a:chOff x="4059677" y="2790223"/>
            <a:chExt cx="214920" cy="188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F49C093D-244A-4E7A-9044-234E54826E3B}"/>
                    </a:ext>
                  </a:extLst>
                </p14:cNvPr>
                <p14:cNvContentPartPr/>
                <p14:nvPr/>
              </p14:nvContentPartPr>
              <p14:xfrm>
                <a:off x="4059677" y="2790223"/>
                <a:ext cx="214920" cy="1454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F49C093D-244A-4E7A-9044-234E54826E3B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3996677" y="2727583"/>
                  <a:ext cx="34056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2048" name="Ink 2047">
                  <a:extLst>
                    <a:ext uri="{FF2B5EF4-FFF2-40B4-BE49-F238E27FC236}">
                      <a16:creationId xmlns:a16="http://schemas.microsoft.com/office/drawing/2014/main" id="{8636F0FD-59B1-4FF1-9A68-4D4A373C0533}"/>
                    </a:ext>
                  </a:extLst>
                </p14:cNvPr>
                <p14:cNvContentPartPr/>
                <p14:nvPr/>
              </p14:nvContentPartPr>
              <p14:xfrm>
                <a:off x="4061477" y="2853223"/>
                <a:ext cx="173160" cy="125640"/>
              </p14:xfrm>
            </p:contentPart>
          </mc:Choice>
          <mc:Fallback>
            <p:pic>
              <p:nvPicPr>
                <p:cNvPr id="2048" name="Ink 2047">
                  <a:extLst>
                    <a:ext uri="{FF2B5EF4-FFF2-40B4-BE49-F238E27FC236}">
                      <a16:creationId xmlns:a16="http://schemas.microsoft.com/office/drawing/2014/main" id="{8636F0FD-59B1-4FF1-9A68-4D4A373C0533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3998477" y="2790223"/>
                  <a:ext cx="298800" cy="251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53" name="Group 2052">
            <a:extLst>
              <a:ext uri="{FF2B5EF4-FFF2-40B4-BE49-F238E27FC236}">
                <a16:creationId xmlns:a16="http://schemas.microsoft.com/office/drawing/2014/main" id="{C39000AA-2E67-4098-8A70-81E023963285}"/>
              </a:ext>
            </a:extLst>
          </p:cNvPr>
          <p:cNvGrpSpPr/>
          <p:nvPr/>
        </p:nvGrpSpPr>
        <p:grpSpPr>
          <a:xfrm>
            <a:off x="6980357" y="5162263"/>
            <a:ext cx="207000" cy="178560"/>
            <a:chOff x="6980357" y="5162263"/>
            <a:chExt cx="207000" cy="178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2051" name="Ink 2050">
                  <a:extLst>
                    <a:ext uri="{FF2B5EF4-FFF2-40B4-BE49-F238E27FC236}">
                      <a16:creationId xmlns:a16="http://schemas.microsoft.com/office/drawing/2014/main" id="{4941CC0A-F957-45F4-9663-BB6B9FB89C45}"/>
                    </a:ext>
                  </a:extLst>
                </p14:cNvPr>
                <p14:cNvContentPartPr/>
                <p14:nvPr/>
              </p14:nvContentPartPr>
              <p14:xfrm>
                <a:off x="6980357" y="5162263"/>
                <a:ext cx="200880" cy="178560"/>
              </p14:xfrm>
            </p:contentPart>
          </mc:Choice>
          <mc:Fallback>
            <p:pic>
              <p:nvPicPr>
                <p:cNvPr id="2051" name="Ink 2050">
                  <a:extLst>
                    <a:ext uri="{FF2B5EF4-FFF2-40B4-BE49-F238E27FC236}">
                      <a16:creationId xmlns:a16="http://schemas.microsoft.com/office/drawing/2014/main" id="{4941CC0A-F957-45F4-9663-BB6B9FB89C45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6962357" y="5144623"/>
                  <a:ext cx="23652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2052" name="Ink 2051">
                  <a:extLst>
                    <a:ext uri="{FF2B5EF4-FFF2-40B4-BE49-F238E27FC236}">
                      <a16:creationId xmlns:a16="http://schemas.microsoft.com/office/drawing/2014/main" id="{B516A6B5-D18A-4F3A-BA30-55F3FB5FDD1F}"/>
                    </a:ext>
                  </a:extLst>
                </p14:cNvPr>
                <p14:cNvContentPartPr/>
                <p14:nvPr/>
              </p14:nvContentPartPr>
              <p14:xfrm>
                <a:off x="7004117" y="5273143"/>
                <a:ext cx="183240" cy="5400"/>
              </p14:xfrm>
            </p:contentPart>
          </mc:Choice>
          <mc:Fallback>
            <p:pic>
              <p:nvPicPr>
                <p:cNvPr id="2052" name="Ink 2051">
                  <a:extLst>
                    <a:ext uri="{FF2B5EF4-FFF2-40B4-BE49-F238E27FC236}">
                      <a16:creationId xmlns:a16="http://schemas.microsoft.com/office/drawing/2014/main" id="{B516A6B5-D18A-4F3A-BA30-55F3FB5FDD1F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6986477" y="5255143"/>
                  <a:ext cx="218880" cy="41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56" name="Group 2055">
            <a:extLst>
              <a:ext uri="{FF2B5EF4-FFF2-40B4-BE49-F238E27FC236}">
                <a16:creationId xmlns:a16="http://schemas.microsoft.com/office/drawing/2014/main" id="{203DB195-DF46-4675-B120-E3FC55ADEB85}"/>
              </a:ext>
            </a:extLst>
          </p:cNvPr>
          <p:cNvGrpSpPr/>
          <p:nvPr/>
        </p:nvGrpSpPr>
        <p:grpSpPr>
          <a:xfrm>
            <a:off x="4036997" y="2744143"/>
            <a:ext cx="167760" cy="189000"/>
            <a:chOff x="4036997" y="2744143"/>
            <a:chExt cx="167760" cy="189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2054" name="Ink 2053">
                  <a:extLst>
                    <a:ext uri="{FF2B5EF4-FFF2-40B4-BE49-F238E27FC236}">
                      <a16:creationId xmlns:a16="http://schemas.microsoft.com/office/drawing/2014/main" id="{9EFAA015-B6C9-4223-B14D-5E98D1100746}"/>
                    </a:ext>
                  </a:extLst>
                </p14:cNvPr>
                <p14:cNvContentPartPr/>
                <p14:nvPr/>
              </p14:nvContentPartPr>
              <p14:xfrm>
                <a:off x="4047437" y="2764303"/>
                <a:ext cx="78120" cy="168840"/>
              </p14:xfrm>
            </p:contentPart>
          </mc:Choice>
          <mc:Fallback>
            <p:pic>
              <p:nvPicPr>
                <p:cNvPr id="2054" name="Ink 2053">
                  <a:extLst>
                    <a:ext uri="{FF2B5EF4-FFF2-40B4-BE49-F238E27FC236}">
                      <a16:creationId xmlns:a16="http://schemas.microsoft.com/office/drawing/2014/main" id="{9EFAA015-B6C9-4223-B14D-5E98D1100746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029437" y="2746303"/>
                  <a:ext cx="11376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2055" name="Ink 2054">
                  <a:extLst>
                    <a:ext uri="{FF2B5EF4-FFF2-40B4-BE49-F238E27FC236}">
                      <a16:creationId xmlns:a16="http://schemas.microsoft.com/office/drawing/2014/main" id="{3D01A0C6-CAA5-4301-94D8-F4A674550642}"/>
                    </a:ext>
                  </a:extLst>
                </p14:cNvPr>
                <p14:cNvContentPartPr/>
                <p14:nvPr/>
              </p14:nvContentPartPr>
              <p14:xfrm>
                <a:off x="4036997" y="2744143"/>
                <a:ext cx="167760" cy="139680"/>
              </p14:xfrm>
            </p:contentPart>
          </mc:Choice>
          <mc:Fallback>
            <p:pic>
              <p:nvPicPr>
                <p:cNvPr id="2055" name="Ink 2054">
                  <a:extLst>
                    <a:ext uri="{FF2B5EF4-FFF2-40B4-BE49-F238E27FC236}">
                      <a16:creationId xmlns:a16="http://schemas.microsoft.com/office/drawing/2014/main" id="{3D01A0C6-CAA5-4301-94D8-F4A674550642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4018997" y="2726503"/>
                  <a:ext cx="203400" cy="175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2057" name="Ink 2056">
                <a:extLst>
                  <a:ext uri="{FF2B5EF4-FFF2-40B4-BE49-F238E27FC236}">
                    <a16:creationId xmlns:a16="http://schemas.microsoft.com/office/drawing/2014/main" id="{E30D2886-571F-4090-BB23-FF6B21A1C3B8}"/>
                  </a:ext>
                </a:extLst>
              </p14:cNvPr>
              <p14:cNvContentPartPr/>
              <p14:nvPr/>
            </p14:nvContentPartPr>
            <p14:xfrm>
              <a:off x="2278397" y="6031303"/>
              <a:ext cx="198720" cy="300240"/>
            </p14:xfrm>
          </p:contentPart>
        </mc:Choice>
        <mc:Fallback>
          <p:pic>
            <p:nvPicPr>
              <p:cNvPr id="2057" name="Ink 2056">
                <a:extLst>
                  <a:ext uri="{FF2B5EF4-FFF2-40B4-BE49-F238E27FC236}">
                    <a16:creationId xmlns:a16="http://schemas.microsoft.com/office/drawing/2014/main" id="{E30D2886-571F-4090-BB23-FF6B21A1C3B8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2260757" y="6013663"/>
                <a:ext cx="234360" cy="33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2058" name="Ink 2057">
                <a:extLst>
                  <a:ext uri="{FF2B5EF4-FFF2-40B4-BE49-F238E27FC236}">
                    <a16:creationId xmlns:a16="http://schemas.microsoft.com/office/drawing/2014/main" id="{C471EFCB-A8F0-4FB0-A88E-0B85423855F3}"/>
                  </a:ext>
                </a:extLst>
              </p14:cNvPr>
              <p14:cNvContentPartPr/>
              <p14:nvPr/>
            </p14:nvContentPartPr>
            <p14:xfrm>
              <a:off x="4106477" y="5360983"/>
              <a:ext cx="137160" cy="202320"/>
            </p14:xfrm>
          </p:contentPart>
        </mc:Choice>
        <mc:Fallback>
          <p:pic>
            <p:nvPicPr>
              <p:cNvPr id="2058" name="Ink 2057">
                <a:extLst>
                  <a:ext uri="{FF2B5EF4-FFF2-40B4-BE49-F238E27FC236}">
                    <a16:creationId xmlns:a16="http://schemas.microsoft.com/office/drawing/2014/main" id="{C471EFCB-A8F0-4FB0-A88E-0B85423855F3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4043837" y="5298343"/>
                <a:ext cx="262800" cy="32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2059" name="Ink 2058">
                <a:extLst>
                  <a:ext uri="{FF2B5EF4-FFF2-40B4-BE49-F238E27FC236}">
                    <a16:creationId xmlns:a16="http://schemas.microsoft.com/office/drawing/2014/main" id="{EDFD4339-38A9-4FEE-8027-0E0466E464B1}"/>
                  </a:ext>
                </a:extLst>
              </p14:cNvPr>
              <p14:cNvContentPartPr/>
              <p14:nvPr/>
            </p14:nvContentPartPr>
            <p14:xfrm>
              <a:off x="4091357" y="5393023"/>
              <a:ext cx="3240" cy="10080"/>
            </p14:xfrm>
          </p:contentPart>
        </mc:Choice>
        <mc:Fallback>
          <p:pic>
            <p:nvPicPr>
              <p:cNvPr id="2059" name="Ink 2058">
                <a:extLst>
                  <a:ext uri="{FF2B5EF4-FFF2-40B4-BE49-F238E27FC236}">
                    <a16:creationId xmlns:a16="http://schemas.microsoft.com/office/drawing/2014/main" id="{EDFD4339-38A9-4FEE-8027-0E0466E464B1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4087037" y="5388703"/>
                <a:ext cx="11880" cy="1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2062" name="Ink 2061">
                <a:extLst>
                  <a:ext uri="{FF2B5EF4-FFF2-40B4-BE49-F238E27FC236}">
                    <a16:creationId xmlns:a16="http://schemas.microsoft.com/office/drawing/2014/main" id="{AFAB86EE-241A-43EC-8F10-EDB838E63EFC}"/>
                  </a:ext>
                </a:extLst>
              </p14:cNvPr>
              <p14:cNvContentPartPr/>
              <p14:nvPr/>
            </p14:nvContentPartPr>
            <p14:xfrm>
              <a:off x="4077677" y="5315623"/>
              <a:ext cx="108720" cy="118440"/>
            </p14:xfrm>
          </p:contentPart>
        </mc:Choice>
        <mc:Fallback>
          <p:pic>
            <p:nvPicPr>
              <p:cNvPr id="2062" name="Ink 2061">
                <a:extLst>
                  <a:ext uri="{FF2B5EF4-FFF2-40B4-BE49-F238E27FC236}">
                    <a16:creationId xmlns:a16="http://schemas.microsoft.com/office/drawing/2014/main" id="{AFAB86EE-241A-43EC-8F10-EDB838E63EFC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4068677" y="5306623"/>
                <a:ext cx="12636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2063" name="Ink 2062">
                <a:extLst>
                  <a:ext uri="{FF2B5EF4-FFF2-40B4-BE49-F238E27FC236}">
                    <a16:creationId xmlns:a16="http://schemas.microsoft.com/office/drawing/2014/main" id="{6D436930-4B1E-4705-85ED-0972B1B44307}"/>
                  </a:ext>
                </a:extLst>
              </p14:cNvPr>
              <p14:cNvContentPartPr/>
              <p14:nvPr/>
            </p14:nvContentPartPr>
            <p14:xfrm>
              <a:off x="3714437" y="4353703"/>
              <a:ext cx="329040" cy="234720"/>
            </p14:xfrm>
          </p:contentPart>
        </mc:Choice>
        <mc:Fallback>
          <p:pic>
            <p:nvPicPr>
              <p:cNvPr id="2063" name="Ink 2062">
                <a:extLst>
                  <a:ext uri="{FF2B5EF4-FFF2-40B4-BE49-F238E27FC236}">
                    <a16:creationId xmlns:a16="http://schemas.microsoft.com/office/drawing/2014/main" id="{6D436930-4B1E-4705-85ED-0972B1B44307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3651797" y="4291063"/>
                <a:ext cx="454680" cy="360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068" name="Group 2067">
            <a:extLst>
              <a:ext uri="{FF2B5EF4-FFF2-40B4-BE49-F238E27FC236}">
                <a16:creationId xmlns:a16="http://schemas.microsoft.com/office/drawing/2014/main" id="{06F2368A-63DA-4793-9A09-298F88B1C793}"/>
              </a:ext>
            </a:extLst>
          </p:cNvPr>
          <p:cNvGrpSpPr/>
          <p:nvPr/>
        </p:nvGrpSpPr>
        <p:grpSpPr>
          <a:xfrm>
            <a:off x="3548477" y="4468903"/>
            <a:ext cx="446760" cy="271080"/>
            <a:chOff x="3548477" y="4468903"/>
            <a:chExt cx="446760" cy="271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2064" name="Ink 2063">
                  <a:extLst>
                    <a:ext uri="{FF2B5EF4-FFF2-40B4-BE49-F238E27FC236}">
                      <a16:creationId xmlns:a16="http://schemas.microsoft.com/office/drawing/2014/main" id="{AF97983A-FAF2-4CF7-857D-56144084BC85}"/>
                    </a:ext>
                  </a:extLst>
                </p14:cNvPr>
                <p14:cNvContentPartPr/>
                <p14:nvPr/>
              </p14:nvContentPartPr>
              <p14:xfrm>
                <a:off x="3548477" y="4468903"/>
                <a:ext cx="251640" cy="156960"/>
              </p14:xfrm>
            </p:contentPart>
          </mc:Choice>
          <mc:Fallback>
            <p:pic>
              <p:nvPicPr>
                <p:cNvPr id="2064" name="Ink 2063">
                  <a:extLst>
                    <a:ext uri="{FF2B5EF4-FFF2-40B4-BE49-F238E27FC236}">
                      <a16:creationId xmlns:a16="http://schemas.microsoft.com/office/drawing/2014/main" id="{AF97983A-FAF2-4CF7-857D-56144084BC85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3530477" y="4451263"/>
                  <a:ext cx="28728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2065" name="Ink 2064">
                  <a:extLst>
                    <a:ext uri="{FF2B5EF4-FFF2-40B4-BE49-F238E27FC236}">
                      <a16:creationId xmlns:a16="http://schemas.microsoft.com/office/drawing/2014/main" id="{7D38945C-0494-4E1A-B83D-B4059EA85669}"/>
                    </a:ext>
                  </a:extLst>
                </p14:cNvPr>
                <p14:cNvContentPartPr/>
                <p14:nvPr/>
              </p14:nvContentPartPr>
              <p14:xfrm>
                <a:off x="3745037" y="4626583"/>
                <a:ext cx="95040" cy="79920"/>
              </p14:xfrm>
            </p:contentPart>
          </mc:Choice>
          <mc:Fallback>
            <p:pic>
              <p:nvPicPr>
                <p:cNvPr id="2065" name="Ink 2064">
                  <a:extLst>
                    <a:ext uri="{FF2B5EF4-FFF2-40B4-BE49-F238E27FC236}">
                      <a16:creationId xmlns:a16="http://schemas.microsoft.com/office/drawing/2014/main" id="{7D38945C-0494-4E1A-B83D-B4059EA85669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3727397" y="4608583"/>
                  <a:ext cx="130680" cy="11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2066" name="Ink 2065">
                  <a:extLst>
                    <a:ext uri="{FF2B5EF4-FFF2-40B4-BE49-F238E27FC236}">
                      <a16:creationId xmlns:a16="http://schemas.microsoft.com/office/drawing/2014/main" id="{1BF6AE6C-B623-4BFA-9D86-89FF4F8EE728}"/>
                    </a:ext>
                  </a:extLst>
                </p14:cNvPr>
                <p14:cNvContentPartPr/>
                <p14:nvPr/>
              </p14:nvContentPartPr>
              <p14:xfrm>
                <a:off x="3882557" y="4594543"/>
                <a:ext cx="112680" cy="145440"/>
              </p14:xfrm>
            </p:contentPart>
          </mc:Choice>
          <mc:Fallback>
            <p:pic>
              <p:nvPicPr>
                <p:cNvPr id="2066" name="Ink 2065">
                  <a:extLst>
                    <a:ext uri="{FF2B5EF4-FFF2-40B4-BE49-F238E27FC236}">
                      <a16:creationId xmlns:a16="http://schemas.microsoft.com/office/drawing/2014/main" id="{1BF6AE6C-B623-4BFA-9D86-89FF4F8EE728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3864917" y="4576543"/>
                  <a:ext cx="14832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2067" name="Ink 2066">
                  <a:extLst>
                    <a:ext uri="{FF2B5EF4-FFF2-40B4-BE49-F238E27FC236}">
                      <a16:creationId xmlns:a16="http://schemas.microsoft.com/office/drawing/2014/main" id="{AA931052-51CF-4440-ADE9-1E8D123B89BD}"/>
                    </a:ext>
                  </a:extLst>
                </p14:cNvPr>
                <p14:cNvContentPartPr/>
                <p14:nvPr/>
              </p14:nvContentPartPr>
              <p14:xfrm>
                <a:off x="3861677" y="4645663"/>
                <a:ext cx="81000" cy="11880"/>
              </p14:xfrm>
            </p:contentPart>
          </mc:Choice>
          <mc:Fallback>
            <p:pic>
              <p:nvPicPr>
                <p:cNvPr id="2067" name="Ink 2066">
                  <a:extLst>
                    <a:ext uri="{FF2B5EF4-FFF2-40B4-BE49-F238E27FC236}">
                      <a16:creationId xmlns:a16="http://schemas.microsoft.com/office/drawing/2014/main" id="{AA931052-51CF-4440-ADE9-1E8D123B89BD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3843677" y="4627663"/>
                  <a:ext cx="116640" cy="47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2069" name="Ink 2068">
                <a:extLst>
                  <a:ext uri="{FF2B5EF4-FFF2-40B4-BE49-F238E27FC236}">
                    <a16:creationId xmlns:a16="http://schemas.microsoft.com/office/drawing/2014/main" id="{E977A681-A0F9-4092-A42D-A4ACED6B8F66}"/>
                  </a:ext>
                </a:extLst>
              </p14:cNvPr>
              <p14:cNvContentPartPr/>
              <p14:nvPr/>
            </p14:nvContentPartPr>
            <p14:xfrm>
              <a:off x="3973637" y="4667983"/>
              <a:ext cx="82800" cy="129600"/>
            </p14:xfrm>
          </p:contentPart>
        </mc:Choice>
        <mc:Fallback>
          <p:pic>
            <p:nvPicPr>
              <p:cNvPr id="2069" name="Ink 2068">
                <a:extLst>
                  <a:ext uri="{FF2B5EF4-FFF2-40B4-BE49-F238E27FC236}">
                    <a16:creationId xmlns:a16="http://schemas.microsoft.com/office/drawing/2014/main" id="{E977A681-A0F9-4092-A42D-A4ACED6B8F66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3910637" y="4605343"/>
                <a:ext cx="208440" cy="25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2070" name="Ink 2069">
                <a:extLst>
                  <a:ext uri="{FF2B5EF4-FFF2-40B4-BE49-F238E27FC236}">
                    <a16:creationId xmlns:a16="http://schemas.microsoft.com/office/drawing/2014/main" id="{447FC474-5DD6-44F6-84E5-B97C66F5AFB7}"/>
                  </a:ext>
                </a:extLst>
              </p14:cNvPr>
              <p14:cNvContentPartPr/>
              <p14:nvPr/>
            </p14:nvContentPartPr>
            <p14:xfrm>
              <a:off x="4565837" y="5497783"/>
              <a:ext cx="14040" cy="70200"/>
            </p14:xfrm>
          </p:contentPart>
        </mc:Choice>
        <mc:Fallback>
          <p:pic>
            <p:nvPicPr>
              <p:cNvPr id="2070" name="Ink 2069">
                <a:extLst>
                  <a:ext uri="{FF2B5EF4-FFF2-40B4-BE49-F238E27FC236}">
                    <a16:creationId xmlns:a16="http://schemas.microsoft.com/office/drawing/2014/main" id="{447FC474-5DD6-44F6-84E5-B97C66F5AFB7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4503197" y="5435143"/>
                <a:ext cx="139680" cy="19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2071" name="Ink 2070">
                <a:extLst>
                  <a:ext uri="{FF2B5EF4-FFF2-40B4-BE49-F238E27FC236}">
                    <a16:creationId xmlns:a16="http://schemas.microsoft.com/office/drawing/2014/main" id="{C91554CF-59C4-4828-BEAA-9CAD9E6E8469}"/>
                  </a:ext>
                </a:extLst>
              </p14:cNvPr>
              <p14:cNvContentPartPr/>
              <p14:nvPr/>
            </p14:nvContentPartPr>
            <p14:xfrm>
              <a:off x="4645037" y="5386903"/>
              <a:ext cx="55080" cy="127440"/>
            </p14:xfrm>
          </p:contentPart>
        </mc:Choice>
        <mc:Fallback>
          <p:pic>
            <p:nvPicPr>
              <p:cNvPr id="2071" name="Ink 2070">
                <a:extLst>
                  <a:ext uri="{FF2B5EF4-FFF2-40B4-BE49-F238E27FC236}">
                    <a16:creationId xmlns:a16="http://schemas.microsoft.com/office/drawing/2014/main" id="{C91554CF-59C4-4828-BEAA-9CAD9E6E8469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4582397" y="5324263"/>
                <a:ext cx="180720" cy="253080"/>
              </a:xfrm>
              <a:prstGeom prst="rect">
                <a:avLst/>
              </a:prstGeom>
            </p:spPr>
          </p:pic>
        </mc:Fallback>
      </mc:AlternateContent>
      <p:grpSp>
        <p:nvGrpSpPr>
          <p:cNvPr id="2074" name="Group 2073">
            <a:extLst>
              <a:ext uri="{FF2B5EF4-FFF2-40B4-BE49-F238E27FC236}">
                <a16:creationId xmlns:a16="http://schemas.microsoft.com/office/drawing/2014/main" id="{D273FE97-6118-4AEA-BCBF-A6E101B0C91A}"/>
              </a:ext>
            </a:extLst>
          </p:cNvPr>
          <p:cNvGrpSpPr/>
          <p:nvPr/>
        </p:nvGrpSpPr>
        <p:grpSpPr>
          <a:xfrm>
            <a:off x="4537397" y="5437663"/>
            <a:ext cx="233640" cy="119520"/>
            <a:chOff x="4537397" y="5437663"/>
            <a:chExt cx="233640" cy="119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2072" name="Ink 2071">
                  <a:extLst>
                    <a:ext uri="{FF2B5EF4-FFF2-40B4-BE49-F238E27FC236}">
                      <a16:creationId xmlns:a16="http://schemas.microsoft.com/office/drawing/2014/main" id="{CE583DDA-85DC-45CC-88FF-D9D459981D2E}"/>
                    </a:ext>
                  </a:extLst>
                </p14:cNvPr>
                <p14:cNvContentPartPr/>
                <p14:nvPr/>
              </p14:nvContentPartPr>
              <p14:xfrm>
                <a:off x="4537397" y="5437663"/>
                <a:ext cx="35640" cy="84240"/>
              </p14:xfrm>
            </p:contentPart>
          </mc:Choice>
          <mc:Fallback>
            <p:pic>
              <p:nvPicPr>
                <p:cNvPr id="2072" name="Ink 2071">
                  <a:extLst>
                    <a:ext uri="{FF2B5EF4-FFF2-40B4-BE49-F238E27FC236}">
                      <a16:creationId xmlns:a16="http://schemas.microsoft.com/office/drawing/2014/main" id="{CE583DDA-85DC-45CC-88FF-D9D459981D2E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4519397" y="5419663"/>
                  <a:ext cx="7128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2073" name="Ink 2072">
                  <a:extLst>
                    <a:ext uri="{FF2B5EF4-FFF2-40B4-BE49-F238E27FC236}">
                      <a16:creationId xmlns:a16="http://schemas.microsoft.com/office/drawing/2014/main" id="{8FD39DE1-AD1C-41A0-AB64-F4B4D319D757}"/>
                    </a:ext>
                  </a:extLst>
                </p14:cNvPr>
                <p14:cNvContentPartPr/>
                <p14:nvPr/>
              </p14:nvContentPartPr>
              <p14:xfrm>
                <a:off x="4620557" y="5484103"/>
                <a:ext cx="150480" cy="73080"/>
              </p14:xfrm>
            </p:contentPart>
          </mc:Choice>
          <mc:Fallback>
            <p:pic>
              <p:nvPicPr>
                <p:cNvPr id="2073" name="Ink 2072">
                  <a:extLst>
                    <a:ext uri="{FF2B5EF4-FFF2-40B4-BE49-F238E27FC236}">
                      <a16:creationId xmlns:a16="http://schemas.microsoft.com/office/drawing/2014/main" id="{8FD39DE1-AD1C-41A0-AB64-F4B4D319D757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4602557" y="5466103"/>
                  <a:ext cx="186120" cy="108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2075" name="Ink 2074">
                <a:extLst>
                  <a:ext uri="{FF2B5EF4-FFF2-40B4-BE49-F238E27FC236}">
                    <a16:creationId xmlns:a16="http://schemas.microsoft.com/office/drawing/2014/main" id="{F4643802-E94C-4B15-B6DE-6254F6B16ED6}"/>
                  </a:ext>
                </a:extLst>
              </p14:cNvPr>
              <p14:cNvContentPartPr/>
              <p14:nvPr/>
            </p14:nvContentPartPr>
            <p14:xfrm>
              <a:off x="4967597" y="5360623"/>
              <a:ext cx="87840" cy="133200"/>
            </p14:xfrm>
          </p:contentPart>
        </mc:Choice>
        <mc:Fallback>
          <p:pic>
            <p:nvPicPr>
              <p:cNvPr id="2075" name="Ink 2074">
                <a:extLst>
                  <a:ext uri="{FF2B5EF4-FFF2-40B4-BE49-F238E27FC236}">
                    <a16:creationId xmlns:a16="http://schemas.microsoft.com/office/drawing/2014/main" id="{F4643802-E94C-4B15-B6DE-6254F6B16ED6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4904597" y="5297983"/>
                <a:ext cx="213480" cy="258840"/>
              </a:xfrm>
              <a:prstGeom prst="rect">
                <a:avLst/>
              </a:prstGeom>
            </p:spPr>
          </p:pic>
        </mc:Fallback>
      </mc:AlternateContent>
      <p:grpSp>
        <p:nvGrpSpPr>
          <p:cNvPr id="2089" name="Group 2088">
            <a:extLst>
              <a:ext uri="{FF2B5EF4-FFF2-40B4-BE49-F238E27FC236}">
                <a16:creationId xmlns:a16="http://schemas.microsoft.com/office/drawing/2014/main" id="{AAD8446A-66F7-487E-855C-5B4A8C4550AA}"/>
              </a:ext>
            </a:extLst>
          </p:cNvPr>
          <p:cNvGrpSpPr/>
          <p:nvPr/>
        </p:nvGrpSpPr>
        <p:grpSpPr>
          <a:xfrm>
            <a:off x="4926917" y="4958863"/>
            <a:ext cx="149760" cy="167760"/>
            <a:chOff x="4926917" y="4958863"/>
            <a:chExt cx="149760" cy="167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2084" name="Ink 2083">
                  <a:extLst>
                    <a:ext uri="{FF2B5EF4-FFF2-40B4-BE49-F238E27FC236}">
                      <a16:creationId xmlns:a16="http://schemas.microsoft.com/office/drawing/2014/main" id="{C76AA519-72F8-4239-A462-207C262C32AE}"/>
                    </a:ext>
                  </a:extLst>
                </p14:cNvPr>
                <p14:cNvContentPartPr/>
                <p14:nvPr/>
              </p14:nvContentPartPr>
              <p14:xfrm>
                <a:off x="4926917" y="4979023"/>
                <a:ext cx="35280" cy="145440"/>
              </p14:xfrm>
            </p:contentPart>
          </mc:Choice>
          <mc:Fallback>
            <p:pic>
              <p:nvPicPr>
                <p:cNvPr id="2084" name="Ink 2083">
                  <a:extLst>
                    <a:ext uri="{FF2B5EF4-FFF2-40B4-BE49-F238E27FC236}">
                      <a16:creationId xmlns:a16="http://schemas.microsoft.com/office/drawing/2014/main" id="{C76AA519-72F8-4239-A462-207C262C32AE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4909277" y="4961383"/>
                  <a:ext cx="7092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2085" name="Ink 2084">
                  <a:extLst>
                    <a:ext uri="{FF2B5EF4-FFF2-40B4-BE49-F238E27FC236}">
                      <a16:creationId xmlns:a16="http://schemas.microsoft.com/office/drawing/2014/main" id="{069F7475-A9BA-420E-AC00-0025CCC02775}"/>
                    </a:ext>
                  </a:extLst>
                </p14:cNvPr>
                <p14:cNvContentPartPr/>
                <p14:nvPr/>
              </p14:nvContentPartPr>
              <p14:xfrm>
                <a:off x="5043557" y="4958863"/>
                <a:ext cx="33120" cy="167760"/>
              </p14:xfrm>
            </p:contentPart>
          </mc:Choice>
          <mc:Fallback>
            <p:pic>
              <p:nvPicPr>
                <p:cNvPr id="2085" name="Ink 2084">
                  <a:extLst>
                    <a:ext uri="{FF2B5EF4-FFF2-40B4-BE49-F238E27FC236}">
                      <a16:creationId xmlns:a16="http://schemas.microsoft.com/office/drawing/2014/main" id="{069F7475-A9BA-420E-AC00-0025CCC02775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5025557" y="4941223"/>
                  <a:ext cx="68760" cy="20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2088" name="Ink 2087">
                  <a:extLst>
                    <a:ext uri="{FF2B5EF4-FFF2-40B4-BE49-F238E27FC236}">
                      <a16:creationId xmlns:a16="http://schemas.microsoft.com/office/drawing/2014/main" id="{99C2C4E5-CB98-4CE2-8853-CE0B1ECE0F41}"/>
                    </a:ext>
                  </a:extLst>
                </p14:cNvPr>
                <p14:cNvContentPartPr/>
                <p14:nvPr/>
              </p14:nvContentPartPr>
              <p14:xfrm>
                <a:off x="4969037" y="5058223"/>
                <a:ext cx="87480" cy="18360"/>
              </p14:xfrm>
            </p:contentPart>
          </mc:Choice>
          <mc:Fallback>
            <p:pic>
              <p:nvPicPr>
                <p:cNvPr id="2088" name="Ink 2087">
                  <a:extLst>
                    <a:ext uri="{FF2B5EF4-FFF2-40B4-BE49-F238E27FC236}">
                      <a16:creationId xmlns:a16="http://schemas.microsoft.com/office/drawing/2014/main" id="{99C2C4E5-CB98-4CE2-8853-CE0B1ECE0F41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4951037" y="5040223"/>
                  <a:ext cx="123120" cy="54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311721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Low velocity v &lt;&lt;c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444473"/>
            <a:ext cx="3962400" cy="503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2702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For an H-field that is uniform on the scale of the particle orbit, the change in magnitude and direction is “Adiabatic”.</a:t>
            </a:r>
            <a:br>
              <a:rPr lang="en-US" sz="2000" dirty="0"/>
            </a:br>
            <a:r>
              <a:rPr lang="en-US" sz="2000" dirty="0"/>
              <a:t>Orbit changes only slightly during one period.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7822" t="25381" r="44757" b="4240"/>
          <a:stretch/>
        </p:blipFill>
        <p:spPr bwMode="auto">
          <a:xfrm>
            <a:off x="966186" y="3239609"/>
            <a:ext cx="3377214" cy="2627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62000" y="2438400"/>
            <a:ext cx="3469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Adiabatic invariant (Mechanics)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1000" y="3635514"/>
            <a:ext cx="49530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Projection of the generalized momentum in the plane perpendicular to </a:t>
            </a:r>
            <a:r>
              <a:rPr lang="en-US" sz="2000" b="1" dirty="0"/>
              <a:t>H</a:t>
            </a:r>
            <a:r>
              <a:rPr lang="en-US" sz="2000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90800" y="4267200"/>
            <a:ext cx="47244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Integrate over the complete period of motion (circumference of a circle.)</a:t>
            </a:r>
          </a:p>
          <a:p>
            <a:endParaRPr lang="en-US" sz="20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964C40F-6C7A-4217-ABAC-B29A7EE57978}"/>
                  </a:ext>
                </a:extLst>
              </p14:cNvPr>
              <p14:cNvContentPartPr/>
              <p14:nvPr/>
            </p14:nvContentPartPr>
            <p14:xfrm>
              <a:off x="3583037" y="5798743"/>
              <a:ext cx="108360" cy="61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964C40F-6C7A-4217-ABAC-B29A7EE5797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20397" y="5736103"/>
                <a:ext cx="234000" cy="187200"/>
              </a:xfrm>
              <a:prstGeom prst="rect">
                <a:avLst/>
              </a:prstGeom>
            </p:spPr>
          </p:pic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CBB0B239-BD16-494D-9134-C102BD2AF1DC}"/>
              </a:ext>
            </a:extLst>
          </p:cNvPr>
          <p:cNvGrpSpPr/>
          <p:nvPr/>
        </p:nvGrpSpPr>
        <p:grpSpPr>
          <a:xfrm>
            <a:off x="2639837" y="5725303"/>
            <a:ext cx="281880" cy="208440"/>
            <a:chOff x="2639837" y="5725303"/>
            <a:chExt cx="281880" cy="208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AB5FE848-080F-45BE-83EF-40C0BF5430A5}"/>
                    </a:ext>
                  </a:extLst>
                </p14:cNvPr>
                <p14:cNvContentPartPr/>
                <p14:nvPr/>
              </p14:nvContentPartPr>
              <p14:xfrm>
                <a:off x="2639837" y="5784343"/>
                <a:ext cx="130320" cy="14940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AB5FE848-080F-45BE-83EF-40C0BF5430A5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576837" y="5721703"/>
                  <a:ext cx="25596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8FF4639F-0D27-4300-AC93-2A3308D0E944}"/>
                    </a:ext>
                  </a:extLst>
                </p14:cNvPr>
                <p14:cNvContentPartPr/>
                <p14:nvPr/>
              </p14:nvContentPartPr>
              <p14:xfrm>
                <a:off x="2866277" y="5725303"/>
                <a:ext cx="55440" cy="939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8FF4639F-0D27-4300-AC93-2A3308D0E94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803637" y="5662303"/>
                  <a:ext cx="181080" cy="21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93B4405-407B-435F-963F-01528941790C}"/>
              </a:ext>
            </a:extLst>
          </p:cNvPr>
          <p:cNvGrpSpPr/>
          <p:nvPr/>
        </p:nvGrpSpPr>
        <p:grpSpPr>
          <a:xfrm>
            <a:off x="2217917" y="5780743"/>
            <a:ext cx="103680" cy="200160"/>
            <a:chOff x="2217917" y="5780743"/>
            <a:chExt cx="103680" cy="200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74812040-D6DE-4DC2-8CBA-C56691122D41}"/>
                    </a:ext>
                  </a:extLst>
                </p14:cNvPr>
                <p14:cNvContentPartPr/>
                <p14:nvPr/>
              </p14:nvContentPartPr>
              <p14:xfrm>
                <a:off x="2242397" y="5977663"/>
                <a:ext cx="2160" cy="324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74812040-D6DE-4DC2-8CBA-C56691122D4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179397" y="5914663"/>
                  <a:ext cx="12780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6423E583-A4CF-4D8E-8D11-5AFEC3F870D6}"/>
                    </a:ext>
                  </a:extLst>
                </p14:cNvPr>
                <p14:cNvContentPartPr/>
                <p14:nvPr/>
              </p14:nvContentPartPr>
              <p14:xfrm>
                <a:off x="2217917" y="5780743"/>
                <a:ext cx="103680" cy="19548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6423E583-A4CF-4D8E-8D11-5AFEC3F870D6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154917" y="5717743"/>
                  <a:ext cx="229320" cy="321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A90CD9E8-3949-4FDA-902B-1BD9E8994FD1}"/>
                  </a:ext>
                </a:extLst>
              </p14:cNvPr>
              <p14:cNvContentPartPr/>
              <p14:nvPr/>
            </p14:nvContentPartPr>
            <p14:xfrm>
              <a:off x="2479637" y="5124103"/>
              <a:ext cx="107640" cy="12420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A90CD9E8-3949-4FDA-902B-1BD9E8994FD1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416637" y="5061103"/>
                <a:ext cx="233280" cy="24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15FDBB41-58FA-4A36-BDF2-CFC3BE851C08}"/>
                  </a:ext>
                </a:extLst>
              </p14:cNvPr>
              <p14:cNvContentPartPr/>
              <p14:nvPr/>
            </p14:nvContentPartPr>
            <p14:xfrm>
              <a:off x="1975637" y="5558623"/>
              <a:ext cx="48600" cy="1627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15FDBB41-58FA-4A36-BDF2-CFC3BE851C0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912997" y="5495623"/>
                <a:ext cx="174240" cy="28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3FCFB947-8DD9-4D85-9779-95672672F9C9}"/>
                  </a:ext>
                </a:extLst>
              </p14:cNvPr>
              <p14:cNvContentPartPr/>
              <p14:nvPr/>
            </p14:nvContentPartPr>
            <p14:xfrm>
              <a:off x="1718597" y="5234263"/>
              <a:ext cx="38880" cy="21132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3FCFB947-8DD9-4D85-9779-95672672F9C9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655597" y="5171263"/>
                <a:ext cx="164520" cy="336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23493A03-06AA-46C5-AF3C-D4DEB750CBF3}"/>
              </a:ext>
            </a:extLst>
          </p:cNvPr>
          <p:cNvGrpSpPr/>
          <p:nvPr/>
        </p:nvGrpSpPr>
        <p:grpSpPr>
          <a:xfrm>
            <a:off x="2143037" y="3418063"/>
            <a:ext cx="74880" cy="222480"/>
            <a:chOff x="2143037" y="3418063"/>
            <a:chExt cx="74880" cy="222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24449AF9-95EA-44E0-8E39-547D63508A4C}"/>
                    </a:ext>
                  </a:extLst>
                </p14:cNvPr>
                <p14:cNvContentPartPr/>
                <p14:nvPr/>
              </p14:nvContentPartPr>
              <p14:xfrm>
                <a:off x="2158517" y="3472063"/>
                <a:ext cx="59400" cy="1573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24449AF9-95EA-44E0-8E39-547D63508A4C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095877" y="3409423"/>
                  <a:ext cx="185040" cy="28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2E7B6D1F-EC32-4250-AE19-2034DCC8CBA8}"/>
                    </a:ext>
                  </a:extLst>
                </p14:cNvPr>
                <p14:cNvContentPartPr/>
                <p14:nvPr/>
              </p14:nvContentPartPr>
              <p14:xfrm>
                <a:off x="2143037" y="3418063"/>
                <a:ext cx="39960" cy="2224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2E7B6D1F-EC32-4250-AE19-2034DCC8CBA8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2080037" y="3355423"/>
                  <a:ext cx="165600" cy="348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F74A56B1-F517-4B7F-967A-2F0589BE8336}"/>
                  </a:ext>
                </a:extLst>
              </p14:cNvPr>
              <p14:cNvContentPartPr/>
              <p14:nvPr/>
            </p14:nvContentPartPr>
            <p14:xfrm>
              <a:off x="2298557" y="3844663"/>
              <a:ext cx="51480" cy="7596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F74A56B1-F517-4B7F-967A-2F0589BE8336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2235557" y="3782023"/>
                <a:ext cx="177120" cy="20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0D6A953B-4CBE-4C5E-A2CC-7101FBD1DFCE}"/>
                  </a:ext>
                </a:extLst>
              </p14:cNvPr>
              <p14:cNvContentPartPr/>
              <p14:nvPr/>
            </p14:nvContentPartPr>
            <p14:xfrm>
              <a:off x="2042597" y="5585263"/>
              <a:ext cx="162000" cy="20232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0D6A953B-4CBE-4C5E-A2CC-7101FBD1DFCE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979597" y="5522623"/>
                <a:ext cx="287640" cy="32796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8C91A457-AC33-4425-B319-9AAAF3927495}"/>
              </a:ext>
            </a:extLst>
          </p:cNvPr>
          <p:cNvGrpSpPr/>
          <p:nvPr/>
        </p:nvGrpSpPr>
        <p:grpSpPr>
          <a:xfrm>
            <a:off x="2042237" y="5579863"/>
            <a:ext cx="156600" cy="192240"/>
            <a:chOff x="2042237" y="5579863"/>
            <a:chExt cx="156600" cy="192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C0F6766C-60AF-45C0-8AB7-615706850FB9}"/>
                    </a:ext>
                  </a:extLst>
                </p14:cNvPr>
                <p14:cNvContentPartPr/>
                <p14:nvPr/>
              </p14:nvContentPartPr>
              <p14:xfrm>
                <a:off x="2079317" y="5585983"/>
                <a:ext cx="7200" cy="1861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C0F6766C-60AF-45C0-8AB7-615706850FB9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061317" y="5568343"/>
                  <a:ext cx="4284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CDCF17B3-2118-4E50-A331-1A226584C6E0}"/>
                    </a:ext>
                  </a:extLst>
                </p14:cNvPr>
                <p14:cNvContentPartPr/>
                <p14:nvPr/>
              </p14:nvContentPartPr>
              <p14:xfrm>
                <a:off x="2166797" y="5611183"/>
                <a:ext cx="20880" cy="1555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CDCF17B3-2118-4E50-A331-1A226584C6E0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2148797" y="5593543"/>
                  <a:ext cx="56520" cy="1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0304756-CD3D-45C6-8DD9-1C525109062A}"/>
                    </a:ext>
                  </a:extLst>
                </p14:cNvPr>
                <p14:cNvContentPartPr/>
                <p14:nvPr/>
              </p14:nvContentPartPr>
              <p14:xfrm>
                <a:off x="2042237" y="5579863"/>
                <a:ext cx="156600" cy="6840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0304756-CD3D-45C6-8DD9-1C525109062A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2024597" y="5561863"/>
                  <a:ext cx="192240" cy="10404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16647" b="10127"/>
          <a:stretch>
            <a:fillRect/>
          </a:stretch>
        </p:blipFill>
        <p:spPr bwMode="auto">
          <a:xfrm>
            <a:off x="0" y="457200"/>
            <a:ext cx="7543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543800" y="1295400"/>
            <a:ext cx="924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Stokes.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15200" y="2133600"/>
            <a:ext cx="18288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Surface area element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8200" y="2133600"/>
            <a:ext cx="15240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Bounded surface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5086290"/>
            <a:ext cx="156728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Invariant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08389" y="6019800"/>
            <a:ext cx="381155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/>
              <a:t>p</a:t>
            </a:r>
            <a:r>
              <a:rPr lang="en-US" sz="2400" i="1" baseline="-25000" dirty="0"/>
              <a:t>t</a:t>
            </a:r>
            <a:r>
              <a:rPr lang="en-US" sz="2400" dirty="0"/>
              <a:t> varies as </a:t>
            </a:r>
            <a:r>
              <a:rPr lang="en-US" sz="2400" dirty="0">
                <a:latin typeface="Symbol" pitchFamily="18" charset="2"/>
              </a:rPr>
              <a:t>Ö</a:t>
            </a:r>
            <a:r>
              <a:rPr lang="en-US" sz="2400" dirty="0"/>
              <a:t>H when H varies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18383EA-82AF-4C71-BA05-BF877553644B}"/>
                  </a:ext>
                </a:extLst>
              </p14:cNvPr>
              <p14:cNvContentPartPr/>
              <p14:nvPr/>
            </p14:nvContentPartPr>
            <p14:xfrm>
              <a:off x="730757" y="936223"/>
              <a:ext cx="327240" cy="639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18383EA-82AF-4C71-BA05-BF877553644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7757" y="873583"/>
                <a:ext cx="452880" cy="76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75FE2F5-25A2-4043-9068-31C6EA4CDBF2}"/>
                  </a:ext>
                </a:extLst>
              </p14:cNvPr>
              <p14:cNvContentPartPr/>
              <p14:nvPr/>
            </p14:nvContentPartPr>
            <p14:xfrm>
              <a:off x="959717" y="1556143"/>
              <a:ext cx="54720" cy="63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75FE2F5-25A2-4043-9068-31C6EA4CDBF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41717" y="1538143"/>
                <a:ext cx="90360" cy="99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60FBE21D-413E-4CB3-B8FA-73D00AA95C5D}"/>
              </a:ext>
            </a:extLst>
          </p:cNvPr>
          <p:cNvGrpSpPr/>
          <p:nvPr/>
        </p:nvGrpSpPr>
        <p:grpSpPr>
          <a:xfrm>
            <a:off x="510797" y="811663"/>
            <a:ext cx="534600" cy="878400"/>
            <a:chOff x="510797" y="811663"/>
            <a:chExt cx="534600" cy="878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24FC347C-F2C9-4973-A5A7-4A743856DDDD}"/>
                    </a:ext>
                  </a:extLst>
                </p14:cNvPr>
                <p14:cNvContentPartPr/>
                <p14:nvPr/>
              </p14:nvContentPartPr>
              <p14:xfrm>
                <a:off x="866837" y="1264903"/>
                <a:ext cx="178560" cy="4251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24FC347C-F2C9-4973-A5A7-4A743856DDDD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48837" y="1247263"/>
                  <a:ext cx="214200" cy="46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BD331BAD-E9C5-4A67-A7F7-03E797B5F26B}"/>
                    </a:ext>
                  </a:extLst>
                </p14:cNvPr>
                <p14:cNvContentPartPr/>
                <p14:nvPr/>
              </p14:nvContentPartPr>
              <p14:xfrm>
                <a:off x="527717" y="886903"/>
                <a:ext cx="148680" cy="2689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BD331BAD-E9C5-4A67-A7F7-03E797B5F26B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10077" y="868903"/>
                  <a:ext cx="184320" cy="3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7621468C-4138-4A9A-8E4E-04BB153BA9EF}"/>
                    </a:ext>
                  </a:extLst>
                </p14:cNvPr>
                <p14:cNvContentPartPr/>
                <p14:nvPr/>
              </p14:nvContentPartPr>
              <p14:xfrm>
                <a:off x="510797" y="811663"/>
                <a:ext cx="158040" cy="374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7621468C-4138-4A9A-8E4E-04BB153BA9EF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92797" y="793663"/>
                  <a:ext cx="19368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97E88C0A-25D0-4610-A49E-B2E9816D7712}"/>
                    </a:ext>
                  </a:extLst>
                </p14:cNvPr>
                <p14:cNvContentPartPr/>
                <p14:nvPr/>
              </p14:nvContentPartPr>
              <p14:xfrm>
                <a:off x="647597" y="1094263"/>
                <a:ext cx="107280" cy="1670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97E88C0A-25D0-4610-A49E-B2E9816D7712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29597" y="1076263"/>
                  <a:ext cx="14292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57D5697E-F393-4B95-803D-96595C8675E1}"/>
                    </a:ext>
                  </a:extLst>
                </p14:cNvPr>
                <p14:cNvContentPartPr/>
                <p14:nvPr/>
              </p14:nvContentPartPr>
              <p14:xfrm>
                <a:off x="607637" y="1141063"/>
                <a:ext cx="105840" cy="277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57D5697E-F393-4B95-803D-96595C8675E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89637" y="1123423"/>
                  <a:ext cx="141480" cy="63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E1C508D-58F2-40F2-93AF-0FFF98C77D86}"/>
              </a:ext>
            </a:extLst>
          </p:cNvPr>
          <p:cNvGrpSpPr/>
          <p:nvPr/>
        </p:nvGrpSpPr>
        <p:grpSpPr>
          <a:xfrm>
            <a:off x="2564957" y="1132423"/>
            <a:ext cx="480960" cy="345960"/>
            <a:chOff x="2564957" y="1132423"/>
            <a:chExt cx="480960" cy="345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BBA47747-4E04-4AE1-8521-EEA74BB8E06E}"/>
                    </a:ext>
                  </a:extLst>
                </p14:cNvPr>
                <p14:cNvContentPartPr/>
                <p14:nvPr/>
              </p14:nvContentPartPr>
              <p14:xfrm>
                <a:off x="2564957" y="1172743"/>
                <a:ext cx="82080" cy="13680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BBA47747-4E04-4AE1-8521-EEA74BB8E06E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502317" y="1109743"/>
                  <a:ext cx="20772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767EF396-32E2-4539-AE95-0E1BF60F61B0}"/>
                    </a:ext>
                  </a:extLst>
                </p14:cNvPr>
                <p14:cNvContentPartPr/>
                <p14:nvPr/>
              </p14:nvContentPartPr>
              <p14:xfrm>
                <a:off x="2589797" y="1132423"/>
                <a:ext cx="25200" cy="712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767EF396-32E2-4539-AE95-0E1BF60F61B0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527157" y="1069423"/>
                  <a:ext cx="150840" cy="19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F6184829-32A0-4137-8FF5-B69B1ED3E2CB}"/>
                    </a:ext>
                  </a:extLst>
                </p14:cNvPr>
                <p14:cNvContentPartPr/>
                <p14:nvPr/>
              </p14:nvContentPartPr>
              <p14:xfrm>
                <a:off x="2806877" y="1353463"/>
                <a:ext cx="239040" cy="12492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F6184829-32A0-4137-8FF5-B69B1ED3E2CB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2744237" y="1290823"/>
                  <a:ext cx="364680" cy="250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F545B00B-7645-4C05-9602-6C9A952F1B24}"/>
                  </a:ext>
                </a:extLst>
              </p14:cNvPr>
              <p14:cNvContentPartPr/>
              <p14:nvPr/>
            </p14:nvContentPartPr>
            <p14:xfrm>
              <a:off x="4787957" y="974383"/>
              <a:ext cx="23400" cy="1008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F545B00B-7645-4C05-9602-6C9A952F1B24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724957" y="911383"/>
                <a:ext cx="149040" cy="13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2E690CAB-B745-44E4-8E31-4E76865AE73E}"/>
                  </a:ext>
                </a:extLst>
              </p14:cNvPr>
              <p14:cNvContentPartPr/>
              <p14:nvPr/>
            </p14:nvContentPartPr>
            <p14:xfrm>
              <a:off x="5273597" y="994903"/>
              <a:ext cx="33840" cy="15336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2E690CAB-B745-44E4-8E31-4E76865AE73E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210597" y="932263"/>
                <a:ext cx="159480" cy="27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868C3A0C-2222-4E5E-811C-031EF9233A2D}"/>
                  </a:ext>
                </a:extLst>
              </p14:cNvPr>
              <p14:cNvContentPartPr/>
              <p14:nvPr/>
            </p14:nvContentPartPr>
            <p14:xfrm>
              <a:off x="7188797" y="905623"/>
              <a:ext cx="135000" cy="5508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868C3A0C-2222-4E5E-811C-031EF9233A2D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126157" y="842623"/>
                <a:ext cx="260640" cy="18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73D97FD5-9226-401A-AEA3-B841CA9AA115}"/>
                  </a:ext>
                </a:extLst>
              </p14:cNvPr>
              <p14:cNvContentPartPr/>
              <p14:nvPr/>
            </p14:nvContentPartPr>
            <p14:xfrm>
              <a:off x="4821437" y="1631743"/>
              <a:ext cx="59400" cy="9288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73D97FD5-9226-401A-AEA3-B841CA9AA115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758797" y="1569103"/>
                <a:ext cx="185040" cy="21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DDB25E46-4A19-4F5B-9F48-ABE3F5F341F5}"/>
                  </a:ext>
                </a:extLst>
              </p14:cNvPr>
              <p14:cNvContentPartPr/>
              <p14:nvPr/>
            </p14:nvContentPartPr>
            <p14:xfrm>
              <a:off x="4601477" y="2063383"/>
              <a:ext cx="86040" cy="14688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DDB25E46-4A19-4F5B-9F48-ABE3F5F341F5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4538837" y="2000743"/>
                <a:ext cx="211680" cy="27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548DADEE-2ED5-43BE-967C-41EB06CDF9F9}"/>
                  </a:ext>
                </a:extLst>
              </p14:cNvPr>
              <p14:cNvContentPartPr/>
              <p14:nvPr/>
            </p14:nvContentPartPr>
            <p14:xfrm>
              <a:off x="5116637" y="2029183"/>
              <a:ext cx="126000" cy="9144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548DADEE-2ED5-43BE-967C-41EB06CDF9F9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053997" y="1966183"/>
                <a:ext cx="251640" cy="21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A7C04591-C353-464E-A761-C2D19B67C319}"/>
                  </a:ext>
                </a:extLst>
              </p14:cNvPr>
              <p14:cNvContentPartPr/>
              <p14:nvPr/>
            </p14:nvContentPartPr>
            <p14:xfrm>
              <a:off x="5105837" y="1489543"/>
              <a:ext cx="161640" cy="10800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A7C04591-C353-464E-A761-C2D19B67C319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5042837" y="1426903"/>
                <a:ext cx="287280" cy="23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CAD6F2A2-8BE7-4EA1-941D-E0E0E623F174}"/>
                  </a:ext>
                </a:extLst>
              </p14:cNvPr>
              <p14:cNvContentPartPr/>
              <p14:nvPr/>
            </p14:nvContentPartPr>
            <p14:xfrm>
              <a:off x="6148037" y="1542463"/>
              <a:ext cx="95040" cy="5112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CAD6F2A2-8BE7-4EA1-941D-E0E0E623F174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085037" y="1479463"/>
                <a:ext cx="220680" cy="17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1F33AF95-325A-4420-9A15-472D9926731C}"/>
                  </a:ext>
                </a:extLst>
              </p14:cNvPr>
              <p14:cNvContentPartPr/>
              <p14:nvPr/>
            </p14:nvContentPartPr>
            <p14:xfrm>
              <a:off x="6149477" y="2076703"/>
              <a:ext cx="92160" cy="16596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1F33AF95-325A-4420-9A15-472D9926731C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6086837" y="2013703"/>
                <a:ext cx="217800" cy="29160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49CD7C1B-D41F-44EB-9647-91BF0C1C80BB}"/>
              </a:ext>
            </a:extLst>
          </p:cNvPr>
          <p:cNvGrpSpPr/>
          <p:nvPr/>
        </p:nvGrpSpPr>
        <p:grpSpPr>
          <a:xfrm>
            <a:off x="6169277" y="2031703"/>
            <a:ext cx="98280" cy="110160"/>
            <a:chOff x="6169277" y="2031703"/>
            <a:chExt cx="98280" cy="110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484A1140-3135-446E-B88F-11FD9525256B}"/>
                    </a:ext>
                  </a:extLst>
                </p14:cNvPr>
                <p14:cNvContentPartPr/>
                <p14:nvPr/>
              </p14:nvContentPartPr>
              <p14:xfrm>
                <a:off x="6219677" y="2067343"/>
                <a:ext cx="12240" cy="7452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484A1140-3135-446E-B88F-11FD9525256B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6157037" y="2004703"/>
                  <a:ext cx="137880" cy="20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8BDB2695-6B7A-40B2-9556-B7ED0D4ED16A}"/>
                    </a:ext>
                  </a:extLst>
                </p14:cNvPr>
                <p14:cNvContentPartPr/>
                <p14:nvPr/>
              </p14:nvContentPartPr>
              <p14:xfrm>
                <a:off x="6169277" y="2031703"/>
                <a:ext cx="98280" cy="10116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8BDB2695-6B7A-40B2-9556-B7ED0D4ED16A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6106637" y="1969063"/>
                  <a:ext cx="223920" cy="226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19" name="Group 9218">
            <a:extLst>
              <a:ext uri="{FF2B5EF4-FFF2-40B4-BE49-F238E27FC236}">
                <a16:creationId xmlns:a16="http://schemas.microsoft.com/office/drawing/2014/main" id="{A6C2DFDD-9C68-43AA-B77D-2B8F61B31F1F}"/>
              </a:ext>
            </a:extLst>
          </p:cNvPr>
          <p:cNvGrpSpPr/>
          <p:nvPr/>
        </p:nvGrpSpPr>
        <p:grpSpPr>
          <a:xfrm>
            <a:off x="2666837" y="3353623"/>
            <a:ext cx="96840" cy="150840"/>
            <a:chOff x="2666837" y="3353623"/>
            <a:chExt cx="96840" cy="150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9216" name="Ink 9215">
                  <a:extLst>
                    <a:ext uri="{FF2B5EF4-FFF2-40B4-BE49-F238E27FC236}">
                      <a16:creationId xmlns:a16="http://schemas.microsoft.com/office/drawing/2014/main" id="{2C27C042-6873-4FB0-BCF8-638EB62333E7}"/>
                    </a:ext>
                  </a:extLst>
                </p14:cNvPr>
                <p14:cNvContentPartPr/>
                <p14:nvPr/>
              </p14:nvContentPartPr>
              <p14:xfrm>
                <a:off x="2666837" y="3457303"/>
                <a:ext cx="74160" cy="47160"/>
              </p14:xfrm>
            </p:contentPart>
          </mc:Choice>
          <mc:Fallback>
            <p:pic>
              <p:nvPicPr>
                <p:cNvPr id="9216" name="Ink 9215">
                  <a:extLst>
                    <a:ext uri="{FF2B5EF4-FFF2-40B4-BE49-F238E27FC236}">
                      <a16:creationId xmlns:a16="http://schemas.microsoft.com/office/drawing/2014/main" id="{2C27C042-6873-4FB0-BCF8-638EB62333E7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603837" y="3394663"/>
                  <a:ext cx="199800" cy="17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9217" name="Ink 9216">
                  <a:extLst>
                    <a:ext uri="{FF2B5EF4-FFF2-40B4-BE49-F238E27FC236}">
                      <a16:creationId xmlns:a16="http://schemas.microsoft.com/office/drawing/2014/main" id="{3F97A09E-3D03-4F0E-AA16-0C87AB33421C}"/>
                    </a:ext>
                  </a:extLst>
                </p14:cNvPr>
                <p14:cNvContentPartPr/>
                <p14:nvPr/>
              </p14:nvContentPartPr>
              <p14:xfrm>
                <a:off x="2683037" y="3353623"/>
                <a:ext cx="80640" cy="77760"/>
              </p14:xfrm>
            </p:contentPart>
          </mc:Choice>
          <mc:Fallback>
            <p:pic>
              <p:nvPicPr>
                <p:cNvPr id="9217" name="Ink 9216">
                  <a:extLst>
                    <a:ext uri="{FF2B5EF4-FFF2-40B4-BE49-F238E27FC236}">
                      <a16:creationId xmlns:a16="http://schemas.microsoft.com/office/drawing/2014/main" id="{3F97A09E-3D03-4F0E-AA16-0C87AB33421C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620397" y="3290623"/>
                  <a:ext cx="206280" cy="203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9220" name="Ink 9219">
                <a:extLst>
                  <a:ext uri="{FF2B5EF4-FFF2-40B4-BE49-F238E27FC236}">
                    <a16:creationId xmlns:a16="http://schemas.microsoft.com/office/drawing/2014/main" id="{D4A760EA-BC4D-4FA7-A250-6A014F16141B}"/>
                  </a:ext>
                </a:extLst>
              </p14:cNvPr>
              <p14:cNvContentPartPr/>
              <p14:nvPr/>
            </p14:nvContentPartPr>
            <p14:xfrm>
              <a:off x="4511477" y="3281983"/>
              <a:ext cx="135720" cy="112320"/>
            </p14:xfrm>
          </p:contentPart>
        </mc:Choice>
        <mc:Fallback>
          <p:pic>
            <p:nvPicPr>
              <p:cNvPr id="9220" name="Ink 9219">
                <a:extLst>
                  <a:ext uri="{FF2B5EF4-FFF2-40B4-BE49-F238E27FC236}">
                    <a16:creationId xmlns:a16="http://schemas.microsoft.com/office/drawing/2014/main" id="{D4A760EA-BC4D-4FA7-A250-6A014F16141B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4448837" y="3218983"/>
                <a:ext cx="261360" cy="23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9221" name="Ink 9220">
                <a:extLst>
                  <a:ext uri="{FF2B5EF4-FFF2-40B4-BE49-F238E27FC236}">
                    <a16:creationId xmlns:a16="http://schemas.microsoft.com/office/drawing/2014/main" id="{77F5F668-2447-4715-A6B3-56B2BA4F6B01}"/>
                  </a:ext>
                </a:extLst>
              </p14:cNvPr>
              <p14:cNvContentPartPr/>
              <p14:nvPr/>
            </p14:nvContentPartPr>
            <p14:xfrm>
              <a:off x="3796877" y="3488983"/>
              <a:ext cx="68400" cy="162000"/>
            </p14:xfrm>
          </p:contentPart>
        </mc:Choice>
        <mc:Fallback>
          <p:pic>
            <p:nvPicPr>
              <p:cNvPr id="9221" name="Ink 9220">
                <a:extLst>
                  <a:ext uri="{FF2B5EF4-FFF2-40B4-BE49-F238E27FC236}">
                    <a16:creationId xmlns:a16="http://schemas.microsoft.com/office/drawing/2014/main" id="{77F5F668-2447-4715-A6B3-56B2BA4F6B01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3734237" y="3425983"/>
                <a:ext cx="194040" cy="287640"/>
              </a:xfrm>
              <a:prstGeom prst="rect">
                <a:avLst/>
              </a:prstGeom>
            </p:spPr>
          </p:pic>
        </mc:Fallback>
      </mc:AlternateContent>
      <p:grpSp>
        <p:nvGrpSpPr>
          <p:cNvPr id="9224" name="Group 9223">
            <a:extLst>
              <a:ext uri="{FF2B5EF4-FFF2-40B4-BE49-F238E27FC236}">
                <a16:creationId xmlns:a16="http://schemas.microsoft.com/office/drawing/2014/main" id="{BC48DB0E-8A53-4B54-A57F-09D411D288E9}"/>
              </a:ext>
            </a:extLst>
          </p:cNvPr>
          <p:cNvGrpSpPr/>
          <p:nvPr/>
        </p:nvGrpSpPr>
        <p:grpSpPr>
          <a:xfrm>
            <a:off x="3684917" y="4408783"/>
            <a:ext cx="228600" cy="155520"/>
            <a:chOff x="3684917" y="4408783"/>
            <a:chExt cx="228600" cy="155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9222" name="Ink 9221">
                  <a:extLst>
                    <a:ext uri="{FF2B5EF4-FFF2-40B4-BE49-F238E27FC236}">
                      <a16:creationId xmlns:a16="http://schemas.microsoft.com/office/drawing/2014/main" id="{C64CF418-5156-4027-9ACC-4B38DF90A2EB}"/>
                    </a:ext>
                  </a:extLst>
                </p14:cNvPr>
                <p14:cNvContentPartPr/>
                <p14:nvPr/>
              </p14:nvContentPartPr>
              <p14:xfrm>
                <a:off x="3684917" y="4443343"/>
                <a:ext cx="49680" cy="120960"/>
              </p14:xfrm>
            </p:contentPart>
          </mc:Choice>
          <mc:Fallback>
            <p:pic>
              <p:nvPicPr>
                <p:cNvPr id="9222" name="Ink 9221">
                  <a:extLst>
                    <a:ext uri="{FF2B5EF4-FFF2-40B4-BE49-F238E27FC236}">
                      <a16:creationId xmlns:a16="http://schemas.microsoft.com/office/drawing/2014/main" id="{C64CF418-5156-4027-9ACC-4B38DF90A2EB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3622277" y="4380343"/>
                  <a:ext cx="17532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9223" name="Ink 9222">
                  <a:extLst>
                    <a:ext uri="{FF2B5EF4-FFF2-40B4-BE49-F238E27FC236}">
                      <a16:creationId xmlns:a16="http://schemas.microsoft.com/office/drawing/2014/main" id="{B4E08FE1-CD3B-41A0-B68E-2ECB6C354A5E}"/>
                    </a:ext>
                  </a:extLst>
                </p14:cNvPr>
                <p14:cNvContentPartPr/>
                <p14:nvPr/>
              </p14:nvContentPartPr>
              <p14:xfrm>
                <a:off x="3854477" y="4408783"/>
                <a:ext cx="59040" cy="16200"/>
              </p14:xfrm>
            </p:contentPart>
          </mc:Choice>
          <mc:Fallback>
            <p:pic>
              <p:nvPicPr>
                <p:cNvPr id="9223" name="Ink 9222">
                  <a:extLst>
                    <a:ext uri="{FF2B5EF4-FFF2-40B4-BE49-F238E27FC236}">
                      <a16:creationId xmlns:a16="http://schemas.microsoft.com/office/drawing/2014/main" id="{B4E08FE1-CD3B-41A0-B68E-2ECB6C354A5E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3791837" y="4345783"/>
                  <a:ext cx="184680" cy="141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9225" name="Ink 9224">
                <a:extLst>
                  <a:ext uri="{FF2B5EF4-FFF2-40B4-BE49-F238E27FC236}">
                    <a16:creationId xmlns:a16="http://schemas.microsoft.com/office/drawing/2014/main" id="{978D43A4-FB62-4532-910D-75DDF6C00EED}"/>
                  </a:ext>
                </a:extLst>
              </p14:cNvPr>
              <p14:cNvContentPartPr/>
              <p14:nvPr/>
            </p14:nvContentPartPr>
            <p14:xfrm>
              <a:off x="4081637" y="4151023"/>
              <a:ext cx="38520" cy="100440"/>
            </p14:xfrm>
          </p:contentPart>
        </mc:Choice>
        <mc:Fallback>
          <p:pic>
            <p:nvPicPr>
              <p:cNvPr id="9225" name="Ink 9224">
                <a:extLst>
                  <a:ext uri="{FF2B5EF4-FFF2-40B4-BE49-F238E27FC236}">
                    <a16:creationId xmlns:a16="http://schemas.microsoft.com/office/drawing/2014/main" id="{978D43A4-FB62-4532-910D-75DDF6C00EED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4018637" y="4088023"/>
                <a:ext cx="164160" cy="22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9226" name="Ink 9225">
                <a:extLst>
                  <a:ext uri="{FF2B5EF4-FFF2-40B4-BE49-F238E27FC236}">
                    <a16:creationId xmlns:a16="http://schemas.microsoft.com/office/drawing/2014/main" id="{D2EC7C3E-2B67-406C-86CE-ECB677384085}"/>
                  </a:ext>
                </a:extLst>
              </p14:cNvPr>
              <p14:cNvContentPartPr/>
              <p14:nvPr/>
            </p14:nvContentPartPr>
            <p14:xfrm>
              <a:off x="6670757" y="3996223"/>
              <a:ext cx="31320" cy="36000"/>
            </p14:xfrm>
          </p:contentPart>
        </mc:Choice>
        <mc:Fallback>
          <p:pic>
            <p:nvPicPr>
              <p:cNvPr id="9226" name="Ink 9225">
                <a:extLst>
                  <a:ext uri="{FF2B5EF4-FFF2-40B4-BE49-F238E27FC236}">
                    <a16:creationId xmlns:a16="http://schemas.microsoft.com/office/drawing/2014/main" id="{D2EC7C3E-2B67-406C-86CE-ECB677384085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6607757" y="3933223"/>
                <a:ext cx="156960" cy="161640"/>
              </a:xfrm>
              <a:prstGeom prst="rect">
                <a:avLst/>
              </a:prstGeom>
            </p:spPr>
          </p:pic>
        </mc:Fallback>
      </mc:AlternateContent>
      <p:grpSp>
        <p:nvGrpSpPr>
          <p:cNvPr id="9235" name="Group 9234">
            <a:extLst>
              <a:ext uri="{FF2B5EF4-FFF2-40B4-BE49-F238E27FC236}">
                <a16:creationId xmlns:a16="http://schemas.microsoft.com/office/drawing/2014/main" id="{3E1ED9BB-F07B-4145-A741-4E6436F44FB6}"/>
              </a:ext>
            </a:extLst>
          </p:cNvPr>
          <p:cNvGrpSpPr/>
          <p:nvPr/>
        </p:nvGrpSpPr>
        <p:grpSpPr>
          <a:xfrm>
            <a:off x="6721517" y="3858703"/>
            <a:ext cx="47520" cy="299160"/>
            <a:chOff x="6721517" y="3858703"/>
            <a:chExt cx="47520" cy="299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9227" name="Ink 9226">
                  <a:extLst>
                    <a:ext uri="{FF2B5EF4-FFF2-40B4-BE49-F238E27FC236}">
                      <a16:creationId xmlns:a16="http://schemas.microsoft.com/office/drawing/2014/main" id="{66133CFA-4C9C-433E-AAEA-30B8B5E0E2FB}"/>
                    </a:ext>
                  </a:extLst>
                </p14:cNvPr>
                <p14:cNvContentPartPr/>
                <p14:nvPr/>
              </p14:nvContentPartPr>
              <p14:xfrm>
                <a:off x="6726557" y="4053823"/>
                <a:ext cx="20520" cy="87480"/>
              </p14:xfrm>
            </p:contentPart>
          </mc:Choice>
          <mc:Fallback>
            <p:pic>
              <p:nvPicPr>
                <p:cNvPr id="9227" name="Ink 9226">
                  <a:extLst>
                    <a:ext uri="{FF2B5EF4-FFF2-40B4-BE49-F238E27FC236}">
                      <a16:creationId xmlns:a16="http://schemas.microsoft.com/office/drawing/2014/main" id="{66133CFA-4C9C-433E-AAEA-30B8B5E0E2FB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6663917" y="3991183"/>
                  <a:ext cx="14616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9228" name="Ink 9227">
                  <a:extLst>
                    <a:ext uri="{FF2B5EF4-FFF2-40B4-BE49-F238E27FC236}">
                      <a16:creationId xmlns:a16="http://schemas.microsoft.com/office/drawing/2014/main" id="{35770701-EAC1-4F0A-AC44-092E8AEAA98D}"/>
                    </a:ext>
                  </a:extLst>
                </p14:cNvPr>
                <p14:cNvContentPartPr/>
                <p14:nvPr/>
              </p14:nvContentPartPr>
              <p14:xfrm>
                <a:off x="6721517" y="3858703"/>
                <a:ext cx="360" cy="3240"/>
              </p14:xfrm>
            </p:contentPart>
          </mc:Choice>
          <mc:Fallback>
            <p:pic>
              <p:nvPicPr>
                <p:cNvPr id="9228" name="Ink 9227">
                  <a:extLst>
                    <a:ext uri="{FF2B5EF4-FFF2-40B4-BE49-F238E27FC236}">
                      <a16:creationId xmlns:a16="http://schemas.microsoft.com/office/drawing/2014/main" id="{35770701-EAC1-4F0A-AC44-092E8AEAA98D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6658877" y="3795703"/>
                  <a:ext cx="12600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9229" name="Ink 9228">
                  <a:extLst>
                    <a:ext uri="{FF2B5EF4-FFF2-40B4-BE49-F238E27FC236}">
                      <a16:creationId xmlns:a16="http://schemas.microsoft.com/office/drawing/2014/main" id="{5CC4BA55-249B-4F2E-ADC3-AAEBF17BC250}"/>
                    </a:ext>
                  </a:extLst>
                </p14:cNvPr>
                <p14:cNvContentPartPr/>
                <p14:nvPr/>
              </p14:nvContentPartPr>
              <p14:xfrm>
                <a:off x="6723317" y="3882103"/>
                <a:ext cx="14400" cy="68040"/>
              </p14:xfrm>
            </p:contentPart>
          </mc:Choice>
          <mc:Fallback>
            <p:pic>
              <p:nvPicPr>
                <p:cNvPr id="9229" name="Ink 9228">
                  <a:extLst>
                    <a:ext uri="{FF2B5EF4-FFF2-40B4-BE49-F238E27FC236}">
                      <a16:creationId xmlns:a16="http://schemas.microsoft.com/office/drawing/2014/main" id="{5CC4BA55-249B-4F2E-ADC3-AAEBF17BC250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6660677" y="3819103"/>
                  <a:ext cx="140040" cy="19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9231" name="Ink 9230">
                  <a:extLst>
                    <a:ext uri="{FF2B5EF4-FFF2-40B4-BE49-F238E27FC236}">
                      <a16:creationId xmlns:a16="http://schemas.microsoft.com/office/drawing/2014/main" id="{15331451-6081-4084-B3FD-BD812B471040}"/>
                    </a:ext>
                  </a:extLst>
                </p14:cNvPr>
                <p14:cNvContentPartPr/>
                <p14:nvPr/>
              </p14:nvContentPartPr>
              <p14:xfrm>
                <a:off x="6740597" y="4116463"/>
                <a:ext cx="17640" cy="39960"/>
              </p14:xfrm>
            </p:contentPart>
          </mc:Choice>
          <mc:Fallback>
            <p:pic>
              <p:nvPicPr>
                <p:cNvPr id="9231" name="Ink 9230">
                  <a:extLst>
                    <a:ext uri="{FF2B5EF4-FFF2-40B4-BE49-F238E27FC236}">
                      <a16:creationId xmlns:a16="http://schemas.microsoft.com/office/drawing/2014/main" id="{15331451-6081-4084-B3FD-BD812B471040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6677957" y="4053463"/>
                  <a:ext cx="14328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9232" name="Ink 9231">
                  <a:extLst>
                    <a:ext uri="{FF2B5EF4-FFF2-40B4-BE49-F238E27FC236}">
                      <a16:creationId xmlns:a16="http://schemas.microsoft.com/office/drawing/2014/main" id="{BC6F28A3-742A-4DA7-9A82-14B578AD45F5}"/>
                    </a:ext>
                  </a:extLst>
                </p14:cNvPr>
                <p14:cNvContentPartPr/>
                <p14:nvPr/>
              </p14:nvContentPartPr>
              <p14:xfrm>
                <a:off x="6732677" y="4044823"/>
                <a:ext cx="15480" cy="88560"/>
              </p14:xfrm>
            </p:contentPart>
          </mc:Choice>
          <mc:Fallback>
            <p:pic>
              <p:nvPicPr>
                <p:cNvPr id="9232" name="Ink 9231">
                  <a:extLst>
                    <a:ext uri="{FF2B5EF4-FFF2-40B4-BE49-F238E27FC236}">
                      <a16:creationId xmlns:a16="http://schemas.microsoft.com/office/drawing/2014/main" id="{BC6F28A3-742A-4DA7-9A82-14B578AD45F5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6669677" y="3981823"/>
                  <a:ext cx="14112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9234" name="Ink 9233">
                  <a:extLst>
                    <a:ext uri="{FF2B5EF4-FFF2-40B4-BE49-F238E27FC236}">
                      <a16:creationId xmlns:a16="http://schemas.microsoft.com/office/drawing/2014/main" id="{C1F86133-5D5B-48F3-9558-6D1D57CAF68B}"/>
                    </a:ext>
                  </a:extLst>
                </p14:cNvPr>
                <p14:cNvContentPartPr/>
                <p14:nvPr/>
              </p14:nvContentPartPr>
              <p14:xfrm>
                <a:off x="6729797" y="3994423"/>
                <a:ext cx="39240" cy="163440"/>
              </p14:xfrm>
            </p:contentPart>
          </mc:Choice>
          <mc:Fallback>
            <p:pic>
              <p:nvPicPr>
                <p:cNvPr id="9234" name="Ink 9233">
                  <a:extLst>
                    <a:ext uri="{FF2B5EF4-FFF2-40B4-BE49-F238E27FC236}">
                      <a16:creationId xmlns:a16="http://schemas.microsoft.com/office/drawing/2014/main" id="{C1F86133-5D5B-48F3-9558-6D1D57CAF68B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6666797" y="3931783"/>
                  <a:ext cx="164880" cy="289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38" name="Group 9237">
            <a:extLst>
              <a:ext uri="{FF2B5EF4-FFF2-40B4-BE49-F238E27FC236}">
                <a16:creationId xmlns:a16="http://schemas.microsoft.com/office/drawing/2014/main" id="{C5E711A7-0875-4375-894C-EFC32B533CB9}"/>
              </a:ext>
            </a:extLst>
          </p:cNvPr>
          <p:cNvGrpSpPr/>
          <p:nvPr/>
        </p:nvGrpSpPr>
        <p:grpSpPr>
          <a:xfrm>
            <a:off x="6747077" y="4763023"/>
            <a:ext cx="271080" cy="77400"/>
            <a:chOff x="6747077" y="4763023"/>
            <a:chExt cx="271080" cy="77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9236" name="Ink 9235">
                  <a:extLst>
                    <a:ext uri="{FF2B5EF4-FFF2-40B4-BE49-F238E27FC236}">
                      <a16:creationId xmlns:a16="http://schemas.microsoft.com/office/drawing/2014/main" id="{E37ABC87-01D2-4FE4-A42E-E19F202BBACC}"/>
                    </a:ext>
                  </a:extLst>
                </p14:cNvPr>
                <p14:cNvContentPartPr/>
                <p14:nvPr/>
              </p14:nvContentPartPr>
              <p14:xfrm>
                <a:off x="6777677" y="4808383"/>
                <a:ext cx="240480" cy="32040"/>
              </p14:xfrm>
            </p:contentPart>
          </mc:Choice>
          <mc:Fallback>
            <p:pic>
              <p:nvPicPr>
                <p:cNvPr id="9236" name="Ink 9235">
                  <a:extLst>
                    <a:ext uri="{FF2B5EF4-FFF2-40B4-BE49-F238E27FC236}">
                      <a16:creationId xmlns:a16="http://schemas.microsoft.com/office/drawing/2014/main" id="{E37ABC87-01D2-4FE4-A42E-E19F202BBACC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6715037" y="4745383"/>
                  <a:ext cx="36612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9237" name="Ink 9236">
                  <a:extLst>
                    <a:ext uri="{FF2B5EF4-FFF2-40B4-BE49-F238E27FC236}">
                      <a16:creationId xmlns:a16="http://schemas.microsoft.com/office/drawing/2014/main" id="{BF8BDD28-22E3-452B-9454-C792890E0FD7}"/>
                    </a:ext>
                  </a:extLst>
                </p14:cNvPr>
                <p14:cNvContentPartPr/>
                <p14:nvPr/>
              </p14:nvContentPartPr>
              <p14:xfrm>
                <a:off x="6747077" y="4763023"/>
                <a:ext cx="244080" cy="60120"/>
              </p14:xfrm>
            </p:contentPart>
          </mc:Choice>
          <mc:Fallback>
            <p:pic>
              <p:nvPicPr>
                <p:cNvPr id="9237" name="Ink 9236">
                  <a:extLst>
                    <a:ext uri="{FF2B5EF4-FFF2-40B4-BE49-F238E27FC236}">
                      <a16:creationId xmlns:a16="http://schemas.microsoft.com/office/drawing/2014/main" id="{BF8BDD28-22E3-452B-9454-C792890E0FD7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6684077" y="4700023"/>
                  <a:ext cx="369720" cy="185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43" name="Group 9242">
            <a:extLst>
              <a:ext uri="{FF2B5EF4-FFF2-40B4-BE49-F238E27FC236}">
                <a16:creationId xmlns:a16="http://schemas.microsoft.com/office/drawing/2014/main" id="{1300914D-691F-40C9-BE61-28E1C40639EC}"/>
              </a:ext>
            </a:extLst>
          </p:cNvPr>
          <p:cNvGrpSpPr/>
          <p:nvPr/>
        </p:nvGrpSpPr>
        <p:grpSpPr>
          <a:xfrm>
            <a:off x="6789557" y="4349383"/>
            <a:ext cx="233280" cy="149040"/>
            <a:chOff x="6789557" y="4349383"/>
            <a:chExt cx="233280" cy="149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9239" name="Ink 9238">
                  <a:extLst>
                    <a:ext uri="{FF2B5EF4-FFF2-40B4-BE49-F238E27FC236}">
                      <a16:creationId xmlns:a16="http://schemas.microsoft.com/office/drawing/2014/main" id="{F4DCD5BD-3A51-4353-BD8B-F119179C3916}"/>
                    </a:ext>
                  </a:extLst>
                </p14:cNvPr>
                <p14:cNvContentPartPr/>
                <p14:nvPr/>
              </p14:nvContentPartPr>
              <p14:xfrm>
                <a:off x="6789557" y="4360183"/>
                <a:ext cx="233280" cy="33120"/>
              </p14:xfrm>
            </p:contentPart>
          </mc:Choice>
          <mc:Fallback>
            <p:pic>
              <p:nvPicPr>
                <p:cNvPr id="9239" name="Ink 9238">
                  <a:extLst>
                    <a:ext uri="{FF2B5EF4-FFF2-40B4-BE49-F238E27FC236}">
                      <a16:creationId xmlns:a16="http://schemas.microsoft.com/office/drawing/2014/main" id="{F4DCD5BD-3A51-4353-BD8B-F119179C3916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6726917" y="4297183"/>
                  <a:ext cx="35892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9240" name="Ink 9239">
                  <a:extLst>
                    <a:ext uri="{FF2B5EF4-FFF2-40B4-BE49-F238E27FC236}">
                      <a16:creationId xmlns:a16="http://schemas.microsoft.com/office/drawing/2014/main" id="{735361C9-C10B-4D2C-B532-440EC85517ED}"/>
                    </a:ext>
                  </a:extLst>
                </p14:cNvPr>
                <p14:cNvContentPartPr/>
                <p14:nvPr/>
              </p14:nvContentPartPr>
              <p14:xfrm>
                <a:off x="6905117" y="4460983"/>
                <a:ext cx="3240" cy="37440"/>
              </p14:xfrm>
            </p:contentPart>
          </mc:Choice>
          <mc:Fallback>
            <p:pic>
              <p:nvPicPr>
                <p:cNvPr id="9240" name="Ink 9239">
                  <a:extLst>
                    <a:ext uri="{FF2B5EF4-FFF2-40B4-BE49-F238E27FC236}">
                      <a16:creationId xmlns:a16="http://schemas.microsoft.com/office/drawing/2014/main" id="{735361C9-C10B-4D2C-B532-440EC85517ED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6842117" y="4397983"/>
                  <a:ext cx="12888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9242" name="Ink 9241">
                  <a:extLst>
                    <a:ext uri="{FF2B5EF4-FFF2-40B4-BE49-F238E27FC236}">
                      <a16:creationId xmlns:a16="http://schemas.microsoft.com/office/drawing/2014/main" id="{9C6B6DE9-34B6-4B76-9DF4-523A5DA8C521}"/>
                    </a:ext>
                  </a:extLst>
                </p14:cNvPr>
                <p14:cNvContentPartPr/>
                <p14:nvPr/>
              </p14:nvContentPartPr>
              <p14:xfrm>
                <a:off x="6830957" y="4349383"/>
                <a:ext cx="178200" cy="29520"/>
              </p14:xfrm>
            </p:contentPart>
          </mc:Choice>
          <mc:Fallback>
            <p:pic>
              <p:nvPicPr>
                <p:cNvPr id="9242" name="Ink 9241">
                  <a:extLst>
                    <a:ext uri="{FF2B5EF4-FFF2-40B4-BE49-F238E27FC236}">
                      <a16:creationId xmlns:a16="http://schemas.microsoft.com/office/drawing/2014/main" id="{9C6B6DE9-34B6-4B76-9DF4-523A5DA8C521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6768317" y="4286383"/>
                  <a:ext cx="303840" cy="155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9244" name="Ink 9243">
                <a:extLst>
                  <a:ext uri="{FF2B5EF4-FFF2-40B4-BE49-F238E27FC236}">
                    <a16:creationId xmlns:a16="http://schemas.microsoft.com/office/drawing/2014/main" id="{256867A6-049C-47D3-BF8A-FEE9A799C335}"/>
                  </a:ext>
                </a:extLst>
              </p14:cNvPr>
              <p14:cNvContentPartPr/>
              <p14:nvPr/>
            </p14:nvContentPartPr>
            <p14:xfrm>
              <a:off x="6728717" y="5721703"/>
              <a:ext cx="419760" cy="217800"/>
            </p14:xfrm>
          </p:contentPart>
        </mc:Choice>
        <mc:Fallback>
          <p:pic>
            <p:nvPicPr>
              <p:cNvPr id="9244" name="Ink 9243">
                <a:extLst>
                  <a:ext uri="{FF2B5EF4-FFF2-40B4-BE49-F238E27FC236}">
                    <a16:creationId xmlns:a16="http://schemas.microsoft.com/office/drawing/2014/main" id="{256867A6-049C-47D3-BF8A-FEE9A799C335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6666077" y="5659063"/>
                <a:ext cx="545400" cy="34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9245" name="Ink 9244">
                <a:extLst>
                  <a:ext uri="{FF2B5EF4-FFF2-40B4-BE49-F238E27FC236}">
                    <a16:creationId xmlns:a16="http://schemas.microsoft.com/office/drawing/2014/main" id="{A57DBE6E-7C12-4E99-85EB-BB4266B45376}"/>
                  </a:ext>
                </a:extLst>
              </p14:cNvPr>
              <p14:cNvContentPartPr/>
              <p14:nvPr/>
            </p14:nvContentPartPr>
            <p14:xfrm>
              <a:off x="4272797" y="5735383"/>
              <a:ext cx="329040" cy="126360"/>
            </p14:xfrm>
          </p:contentPart>
        </mc:Choice>
        <mc:Fallback>
          <p:pic>
            <p:nvPicPr>
              <p:cNvPr id="9245" name="Ink 9244">
                <a:extLst>
                  <a:ext uri="{FF2B5EF4-FFF2-40B4-BE49-F238E27FC236}">
                    <a16:creationId xmlns:a16="http://schemas.microsoft.com/office/drawing/2014/main" id="{A57DBE6E-7C12-4E99-85EB-BB4266B45376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4210157" y="5672743"/>
                <a:ext cx="454680" cy="25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9246" name="Ink 9245">
                <a:extLst>
                  <a:ext uri="{FF2B5EF4-FFF2-40B4-BE49-F238E27FC236}">
                    <a16:creationId xmlns:a16="http://schemas.microsoft.com/office/drawing/2014/main" id="{6F91236A-CB01-4FB6-A5AD-1BBD8AC52641}"/>
                  </a:ext>
                </a:extLst>
              </p14:cNvPr>
              <p14:cNvContentPartPr/>
              <p14:nvPr/>
            </p14:nvContentPartPr>
            <p14:xfrm>
              <a:off x="2842517" y="5072263"/>
              <a:ext cx="73800" cy="187560"/>
            </p14:xfrm>
          </p:contentPart>
        </mc:Choice>
        <mc:Fallback>
          <p:pic>
            <p:nvPicPr>
              <p:cNvPr id="9246" name="Ink 9245">
                <a:extLst>
                  <a:ext uri="{FF2B5EF4-FFF2-40B4-BE49-F238E27FC236}">
                    <a16:creationId xmlns:a16="http://schemas.microsoft.com/office/drawing/2014/main" id="{6F91236A-CB01-4FB6-A5AD-1BBD8AC52641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2779517" y="5009623"/>
                <a:ext cx="199440" cy="313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16912" t="69301" r="44654"/>
          <a:stretch/>
        </p:blipFill>
        <p:spPr bwMode="auto">
          <a:xfrm>
            <a:off x="2561207" y="4434397"/>
            <a:ext cx="3382393" cy="135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0" y="3099137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As electron moves through changing field,</a:t>
            </a:r>
          </a:p>
          <a:p>
            <a:r>
              <a:rPr lang="en-US" sz="2000" dirty="0"/>
              <a:t>H appears to be changing temporally in magnitude, while remaining spatially uniform to the charge.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67600" y="1649645"/>
            <a:ext cx="118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Stronger </a:t>
            </a:r>
            <a:r>
              <a:rPr lang="en-US" b="1" dirty="0"/>
              <a:t>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68C188-EE21-4042-8176-CBF3582B0E6F}"/>
              </a:ext>
            </a:extLst>
          </p:cNvPr>
          <p:cNvSpPr txBox="1"/>
          <p:nvPr/>
        </p:nvSpPr>
        <p:spPr>
          <a:xfrm>
            <a:off x="258879" y="178380"/>
            <a:ext cx="46046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If H magnitude varies slowly in space…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6E0966-A335-4083-8383-C66E0D8A4B91}"/>
              </a:ext>
            </a:extLst>
          </p:cNvPr>
          <p:cNvSpPr txBox="1"/>
          <p:nvPr/>
        </p:nvSpPr>
        <p:spPr>
          <a:xfrm>
            <a:off x="749540" y="1499268"/>
            <a:ext cx="1098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Weaker </a:t>
            </a:r>
            <a:r>
              <a:rPr lang="en-US" b="1" dirty="0"/>
              <a:t>H</a:t>
            </a:r>
          </a:p>
        </p:txBody>
      </p:sp>
      <p:grpSp>
        <p:nvGrpSpPr>
          <p:cNvPr id="10308" name="Group 10307">
            <a:extLst>
              <a:ext uri="{FF2B5EF4-FFF2-40B4-BE49-F238E27FC236}">
                <a16:creationId xmlns:a16="http://schemas.microsoft.com/office/drawing/2014/main" id="{F121B9BE-78A9-4FC3-8103-AC4E79E14ED5}"/>
              </a:ext>
            </a:extLst>
          </p:cNvPr>
          <p:cNvGrpSpPr/>
          <p:nvPr/>
        </p:nvGrpSpPr>
        <p:grpSpPr>
          <a:xfrm>
            <a:off x="2362200" y="500939"/>
            <a:ext cx="4904510" cy="2438400"/>
            <a:chOff x="2362200" y="500939"/>
            <a:chExt cx="4904510" cy="2438400"/>
          </a:xfrm>
        </p:grpSpPr>
        <p:pic>
          <p:nvPicPr>
            <p:cNvPr id="8" name="Picture 2" descr="http://cnx.org/content/m31345/latest/mm7.gif">
              <a:extLst>
                <a:ext uri="{FF2B5EF4-FFF2-40B4-BE49-F238E27FC236}">
                  <a16:creationId xmlns:a16="http://schemas.microsoft.com/office/drawing/2014/main" id="{EC1AD7A6-F52E-4944-A8ED-14DE95E55D4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14" t="20714" r="52467" b="15604"/>
            <a:stretch/>
          </p:blipFill>
          <p:spPr bwMode="auto">
            <a:xfrm rot="10800000">
              <a:off x="2362200" y="500939"/>
              <a:ext cx="490451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5C3FD52A-14B9-400B-8463-A4A593B4248E}"/>
                    </a:ext>
                  </a:extLst>
                </p14:cNvPr>
                <p14:cNvContentPartPr/>
                <p14:nvPr/>
              </p14:nvContentPartPr>
              <p14:xfrm>
                <a:off x="4094237" y="2644063"/>
                <a:ext cx="141480" cy="1537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5C3FD52A-14B9-400B-8463-A4A593B4248E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031597" y="2581423"/>
                  <a:ext cx="26712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2DEF3ABA-F2BE-4E88-BECB-0FC3A99D4016}"/>
                    </a:ext>
                  </a:extLst>
                </p14:cNvPr>
                <p14:cNvContentPartPr/>
                <p14:nvPr/>
              </p14:nvContentPartPr>
              <p14:xfrm>
                <a:off x="3875717" y="2223223"/>
                <a:ext cx="84960" cy="601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2DEF3ABA-F2BE-4E88-BECB-0FC3A99D401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813077" y="2160583"/>
                  <a:ext cx="210600" cy="18576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10260" name="Group 10259">
              <a:extLst>
                <a:ext uri="{FF2B5EF4-FFF2-40B4-BE49-F238E27FC236}">
                  <a16:creationId xmlns:a16="http://schemas.microsoft.com/office/drawing/2014/main" id="{696E9E50-CBAD-4E08-9F6A-CACAA5117C16}"/>
                </a:ext>
              </a:extLst>
            </p:cNvPr>
            <p:cNvGrpSpPr/>
            <p:nvPr/>
          </p:nvGrpSpPr>
          <p:grpSpPr>
            <a:xfrm>
              <a:off x="6151637" y="1722823"/>
              <a:ext cx="263160" cy="196200"/>
              <a:chOff x="6151637" y="1722823"/>
              <a:chExt cx="263160" cy="19620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9">
                <p14:nvContentPartPr>
                  <p14:cNvPr id="10255" name="Ink 10254">
                    <a:extLst>
                      <a:ext uri="{FF2B5EF4-FFF2-40B4-BE49-F238E27FC236}">
                        <a16:creationId xmlns:a16="http://schemas.microsoft.com/office/drawing/2014/main" id="{BB3D7753-288F-4101-893B-C15CA3733C37}"/>
                      </a:ext>
                    </a:extLst>
                  </p14:cNvPr>
                  <p14:cNvContentPartPr/>
                  <p14:nvPr/>
                </p14:nvContentPartPr>
                <p14:xfrm>
                  <a:off x="6166757" y="1848463"/>
                  <a:ext cx="190440" cy="45720"/>
                </p14:xfrm>
              </p:contentPart>
            </mc:Choice>
            <mc:Fallback>
              <p:pic>
                <p:nvPicPr>
                  <p:cNvPr id="10255" name="Ink 10254">
                    <a:extLst>
                      <a:ext uri="{FF2B5EF4-FFF2-40B4-BE49-F238E27FC236}">
                        <a16:creationId xmlns:a16="http://schemas.microsoft.com/office/drawing/2014/main" id="{BB3D7753-288F-4101-893B-C15CA3733C37}"/>
                      </a:ext>
                    </a:extLst>
                  </p:cNvPr>
                  <p:cNvPicPr/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6103757" y="1785463"/>
                    <a:ext cx="316080" cy="171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1">
                <p14:nvContentPartPr>
                  <p14:cNvPr id="10256" name="Ink 10255">
                    <a:extLst>
                      <a:ext uri="{FF2B5EF4-FFF2-40B4-BE49-F238E27FC236}">
                        <a16:creationId xmlns:a16="http://schemas.microsoft.com/office/drawing/2014/main" id="{216D7671-92FD-4269-B198-95917BBC20FB}"/>
                      </a:ext>
                    </a:extLst>
                  </p14:cNvPr>
                  <p14:cNvContentPartPr/>
                  <p14:nvPr/>
                </p14:nvContentPartPr>
                <p14:xfrm>
                  <a:off x="6151637" y="1873303"/>
                  <a:ext cx="161280" cy="45720"/>
                </p14:xfrm>
              </p:contentPart>
            </mc:Choice>
            <mc:Fallback>
              <p:pic>
                <p:nvPicPr>
                  <p:cNvPr id="10256" name="Ink 10255">
                    <a:extLst>
                      <a:ext uri="{FF2B5EF4-FFF2-40B4-BE49-F238E27FC236}">
                        <a16:creationId xmlns:a16="http://schemas.microsoft.com/office/drawing/2014/main" id="{216D7671-92FD-4269-B198-95917BBC20FB}"/>
                      </a:ext>
                    </a:extLst>
                  </p:cNvPr>
                  <p:cNvPicPr/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6088637" y="1810663"/>
                    <a:ext cx="286920" cy="171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3">
                <p14:nvContentPartPr>
                  <p14:cNvPr id="10257" name="Ink 10256">
                    <a:extLst>
                      <a:ext uri="{FF2B5EF4-FFF2-40B4-BE49-F238E27FC236}">
                        <a16:creationId xmlns:a16="http://schemas.microsoft.com/office/drawing/2014/main" id="{FEBE7587-DE9C-4788-9A30-49887E3E9C20}"/>
                      </a:ext>
                    </a:extLst>
                  </p14:cNvPr>
                  <p14:cNvContentPartPr/>
                  <p14:nvPr/>
                </p14:nvContentPartPr>
                <p14:xfrm>
                  <a:off x="6202397" y="1874023"/>
                  <a:ext cx="70200" cy="10080"/>
                </p14:xfrm>
              </p:contentPart>
            </mc:Choice>
            <mc:Fallback>
              <p:pic>
                <p:nvPicPr>
                  <p:cNvPr id="10257" name="Ink 10256">
                    <a:extLst>
                      <a:ext uri="{FF2B5EF4-FFF2-40B4-BE49-F238E27FC236}">
                        <a16:creationId xmlns:a16="http://schemas.microsoft.com/office/drawing/2014/main" id="{FEBE7587-DE9C-4788-9A30-49887E3E9C20}"/>
                      </a:ext>
                    </a:extLst>
                  </p:cNvPr>
                  <p:cNvPicPr/>
                  <p:nvPr/>
                </p:nvPicPr>
                <p:blipFill>
                  <a:blip r:embed="rId14"/>
                  <a:stretch>
                    <a:fillRect/>
                  </a:stretch>
                </p:blipFill>
                <p:spPr>
                  <a:xfrm>
                    <a:off x="6139397" y="1811383"/>
                    <a:ext cx="195840" cy="135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5">
                <p14:nvContentPartPr>
                  <p14:cNvPr id="10259" name="Ink 10258">
                    <a:extLst>
                      <a:ext uri="{FF2B5EF4-FFF2-40B4-BE49-F238E27FC236}">
                        <a16:creationId xmlns:a16="http://schemas.microsoft.com/office/drawing/2014/main" id="{C2DFE629-D462-47FE-BC19-494F6826BFD3}"/>
                      </a:ext>
                    </a:extLst>
                  </p14:cNvPr>
                  <p14:cNvContentPartPr/>
                  <p14:nvPr/>
                </p14:nvContentPartPr>
                <p14:xfrm>
                  <a:off x="6266837" y="1722823"/>
                  <a:ext cx="147960" cy="66240"/>
                </p14:xfrm>
              </p:contentPart>
            </mc:Choice>
            <mc:Fallback>
              <p:pic>
                <p:nvPicPr>
                  <p:cNvPr id="10259" name="Ink 10258">
                    <a:extLst>
                      <a:ext uri="{FF2B5EF4-FFF2-40B4-BE49-F238E27FC236}">
                        <a16:creationId xmlns:a16="http://schemas.microsoft.com/office/drawing/2014/main" id="{C2DFE629-D462-47FE-BC19-494F6826BFD3}"/>
                      </a:ext>
                    </a:extLst>
                  </p:cNvPr>
                  <p:cNvPicPr/>
                  <p:nvPr/>
                </p:nvPicPr>
                <p:blipFill>
                  <a:blip r:embed="rId16"/>
                  <a:stretch>
                    <a:fillRect/>
                  </a:stretch>
                </p:blipFill>
                <p:spPr>
                  <a:xfrm>
                    <a:off x="6203837" y="1660183"/>
                    <a:ext cx="273600" cy="19188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0261" name="Ink 10260">
                  <a:extLst>
                    <a:ext uri="{FF2B5EF4-FFF2-40B4-BE49-F238E27FC236}">
                      <a16:creationId xmlns:a16="http://schemas.microsoft.com/office/drawing/2014/main" id="{7C7721CB-0AEC-495C-96B7-0ED756D00B3D}"/>
                    </a:ext>
                  </a:extLst>
                </p14:cNvPr>
                <p14:cNvContentPartPr/>
                <p14:nvPr/>
              </p14:nvContentPartPr>
              <p14:xfrm>
                <a:off x="4164797" y="2576383"/>
                <a:ext cx="120600" cy="40680"/>
              </p14:xfrm>
            </p:contentPart>
          </mc:Choice>
          <mc:Fallback>
            <p:pic>
              <p:nvPicPr>
                <p:cNvPr id="10261" name="Ink 10260">
                  <a:extLst>
                    <a:ext uri="{FF2B5EF4-FFF2-40B4-BE49-F238E27FC236}">
                      <a16:creationId xmlns:a16="http://schemas.microsoft.com/office/drawing/2014/main" id="{7C7721CB-0AEC-495C-96B7-0ED756D00B3D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4102157" y="2513383"/>
                  <a:ext cx="24624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0265" name="Ink 10264">
                  <a:extLst>
                    <a:ext uri="{FF2B5EF4-FFF2-40B4-BE49-F238E27FC236}">
                      <a16:creationId xmlns:a16="http://schemas.microsoft.com/office/drawing/2014/main" id="{50A1ABF2-246F-4C96-95DC-7A23CC615BAD}"/>
                    </a:ext>
                  </a:extLst>
                </p14:cNvPr>
                <p14:cNvContentPartPr/>
                <p14:nvPr/>
              </p14:nvContentPartPr>
              <p14:xfrm>
                <a:off x="3278477" y="2154463"/>
                <a:ext cx="3240" cy="1440"/>
              </p14:xfrm>
            </p:contentPart>
          </mc:Choice>
          <mc:Fallback>
            <p:pic>
              <p:nvPicPr>
                <p:cNvPr id="10265" name="Ink 10264">
                  <a:extLst>
                    <a:ext uri="{FF2B5EF4-FFF2-40B4-BE49-F238E27FC236}">
                      <a16:creationId xmlns:a16="http://schemas.microsoft.com/office/drawing/2014/main" id="{50A1ABF2-246F-4C96-95DC-7A23CC615BA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215837" y="2091823"/>
                  <a:ext cx="128880" cy="1270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10270" name="Group 10269">
              <a:extLst>
                <a:ext uri="{FF2B5EF4-FFF2-40B4-BE49-F238E27FC236}">
                  <a16:creationId xmlns:a16="http://schemas.microsoft.com/office/drawing/2014/main" id="{36FA56E2-5FA0-451D-86A4-4C4DD68D8F3A}"/>
                </a:ext>
              </a:extLst>
            </p:cNvPr>
            <p:cNvGrpSpPr/>
            <p:nvPr/>
          </p:nvGrpSpPr>
          <p:grpSpPr>
            <a:xfrm>
              <a:off x="3075077" y="2125303"/>
              <a:ext cx="241200" cy="198720"/>
              <a:chOff x="3075077" y="2125303"/>
              <a:chExt cx="241200" cy="19872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21">
                <p14:nvContentPartPr>
                  <p14:cNvPr id="10268" name="Ink 10267">
                    <a:extLst>
                      <a:ext uri="{FF2B5EF4-FFF2-40B4-BE49-F238E27FC236}">
                        <a16:creationId xmlns:a16="http://schemas.microsoft.com/office/drawing/2014/main" id="{249E8FF4-445E-442F-8A7F-7B8A2E3B9453}"/>
                      </a:ext>
                    </a:extLst>
                  </p14:cNvPr>
                  <p14:cNvContentPartPr/>
                  <p14:nvPr/>
                </p14:nvContentPartPr>
                <p14:xfrm>
                  <a:off x="3193877" y="2125303"/>
                  <a:ext cx="122400" cy="129600"/>
                </p14:xfrm>
              </p:contentPart>
            </mc:Choice>
            <mc:Fallback>
              <p:pic>
                <p:nvPicPr>
                  <p:cNvPr id="10268" name="Ink 10267">
                    <a:extLst>
                      <a:ext uri="{FF2B5EF4-FFF2-40B4-BE49-F238E27FC236}">
                        <a16:creationId xmlns:a16="http://schemas.microsoft.com/office/drawing/2014/main" id="{249E8FF4-445E-442F-8A7F-7B8A2E3B9453}"/>
                      </a:ext>
                    </a:extLst>
                  </p:cNvPr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3130877" y="2062303"/>
                    <a:ext cx="248040" cy="255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3">
                <p14:nvContentPartPr>
                  <p14:cNvPr id="10269" name="Ink 10268">
                    <a:extLst>
                      <a:ext uri="{FF2B5EF4-FFF2-40B4-BE49-F238E27FC236}">
                        <a16:creationId xmlns:a16="http://schemas.microsoft.com/office/drawing/2014/main" id="{2782F01C-5DEA-41ED-9115-97D9D99B85EE}"/>
                      </a:ext>
                    </a:extLst>
                  </p14:cNvPr>
                  <p14:cNvContentPartPr/>
                  <p14:nvPr/>
                </p14:nvContentPartPr>
                <p14:xfrm>
                  <a:off x="3075077" y="2206663"/>
                  <a:ext cx="72360" cy="117360"/>
                </p14:xfrm>
              </p:contentPart>
            </mc:Choice>
            <mc:Fallback>
              <p:pic>
                <p:nvPicPr>
                  <p:cNvPr id="10269" name="Ink 10268">
                    <a:extLst>
                      <a:ext uri="{FF2B5EF4-FFF2-40B4-BE49-F238E27FC236}">
                        <a16:creationId xmlns:a16="http://schemas.microsoft.com/office/drawing/2014/main" id="{2782F01C-5DEA-41ED-9115-97D9D99B85EE}"/>
                      </a:ext>
                    </a:extLst>
                  </p:cNvPr>
                  <p:cNvPicPr/>
                  <p:nvPr/>
                </p:nvPicPr>
                <p:blipFill>
                  <a:blip r:embed="rId24"/>
                  <a:stretch>
                    <a:fillRect/>
                  </a:stretch>
                </p:blipFill>
                <p:spPr>
                  <a:xfrm>
                    <a:off x="3012077" y="2143663"/>
                    <a:ext cx="198000" cy="2430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0271" name="Ink 10270">
                  <a:extLst>
                    <a:ext uri="{FF2B5EF4-FFF2-40B4-BE49-F238E27FC236}">
                      <a16:creationId xmlns:a16="http://schemas.microsoft.com/office/drawing/2014/main" id="{EB851976-B041-4329-BA0B-E5ED07017E58}"/>
                    </a:ext>
                  </a:extLst>
                </p14:cNvPr>
                <p14:cNvContentPartPr/>
                <p14:nvPr/>
              </p14:nvContentPartPr>
              <p14:xfrm>
                <a:off x="4168757" y="1782583"/>
                <a:ext cx="47160" cy="76680"/>
              </p14:xfrm>
            </p:contentPart>
          </mc:Choice>
          <mc:Fallback>
            <p:pic>
              <p:nvPicPr>
                <p:cNvPr id="10271" name="Ink 10270">
                  <a:extLst>
                    <a:ext uri="{FF2B5EF4-FFF2-40B4-BE49-F238E27FC236}">
                      <a16:creationId xmlns:a16="http://schemas.microsoft.com/office/drawing/2014/main" id="{EB851976-B041-4329-BA0B-E5ED07017E58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4105757" y="1719583"/>
                  <a:ext cx="17280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0284" name="Ink 10283">
                  <a:extLst>
                    <a:ext uri="{FF2B5EF4-FFF2-40B4-BE49-F238E27FC236}">
                      <a16:creationId xmlns:a16="http://schemas.microsoft.com/office/drawing/2014/main" id="{A3A990E5-7B2D-4451-88A6-954E9A3BEDD9}"/>
                    </a:ext>
                  </a:extLst>
                </p14:cNvPr>
                <p14:cNvContentPartPr/>
                <p14:nvPr/>
              </p14:nvContentPartPr>
              <p14:xfrm>
                <a:off x="3785717" y="1962583"/>
                <a:ext cx="22320" cy="30600"/>
              </p14:xfrm>
            </p:contentPart>
          </mc:Choice>
          <mc:Fallback>
            <p:pic>
              <p:nvPicPr>
                <p:cNvPr id="10284" name="Ink 10283">
                  <a:extLst>
                    <a:ext uri="{FF2B5EF4-FFF2-40B4-BE49-F238E27FC236}">
                      <a16:creationId xmlns:a16="http://schemas.microsoft.com/office/drawing/2014/main" id="{A3A990E5-7B2D-4451-88A6-954E9A3BEDD9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3723077" y="1899583"/>
                  <a:ext cx="14796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10286" name="Ink 10285">
                  <a:extLst>
                    <a:ext uri="{FF2B5EF4-FFF2-40B4-BE49-F238E27FC236}">
                      <a16:creationId xmlns:a16="http://schemas.microsoft.com/office/drawing/2014/main" id="{6326D44D-9337-42F3-9457-A7AD73C035CE}"/>
                    </a:ext>
                  </a:extLst>
                </p14:cNvPr>
                <p14:cNvContentPartPr/>
                <p14:nvPr/>
              </p14:nvContentPartPr>
              <p14:xfrm>
                <a:off x="4357757" y="1955743"/>
                <a:ext cx="3960" cy="5040"/>
              </p14:xfrm>
            </p:contentPart>
          </mc:Choice>
          <mc:Fallback>
            <p:pic>
              <p:nvPicPr>
                <p:cNvPr id="10286" name="Ink 10285">
                  <a:extLst>
                    <a:ext uri="{FF2B5EF4-FFF2-40B4-BE49-F238E27FC236}">
                      <a16:creationId xmlns:a16="http://schemas.microsoft.com/office/drawing/2014/main" id="{6326D44D-9337-42F3-9457-A7AD73C035CE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4295117" y="1892743"/>
                  <a:ext cx="129600" cy="1306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10293" name="Group 10292">
              <a:extLst>
                <a:ext uri="{FF2B5EF4-FFF2-40B4-BE49-F238E27FC236}">
                  <a16:creationId xmlns:a16="http://schemas.microsoft.com/office/drawing/2014/main" id="{4FDD0168-EFA8-4652-B215-BC5F3A79413B}"/>
                </a:ext>
              </a:extLst>
            </p:cNvPr>
            <p:cNvGrpSpPr/>
            <p:nvPr/>
          </p:nvGrpSpPr>
          <p:grpSpPr>
            <a:xfrm>
              <a:off x="3797957" y="1728943"/>
              <a:ext cx="864720" cy="578880"/>
              <a:chOff x="3797957" y="1728943"/>
              <a:chExt cx="864720" cy="57888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31">
                <p14:nvContentPartPr>
                  <p14:cNvPr id="15" name="Ink 14">
                    <a:extLst>
                      <a:ext uri="{FF2B5EF4-FFF2-40B4-BE49-F238E27FC236}">
                        <a16:creationId xmlns:a16="http://schemas.microsoft.com/office/drawing/2014/main" id="{2B6DA3F6-7971-4525-BCED-71BDDA7003DD}"/>
                      </a:ext>
                    </a:extLst>
                  </p14:cNvPr>
                  <p14:cNvContentPartPr/>
                  <p14:nvPr/>
                </p14:nvContentPartPr>
                <p14:xfrm>
                  <a:off x="3887957" y="2220703"/>
                  <a:ext cx="117360" cy="87120"/>
                </p14:xfrm>
              </p:contentPart>
            </mc:Choice>
            <mc:Fallback>
              <p:pic>
                <p:nvPicPr>
                  <p:cNvPr id="15" name="Ink 14">
                    <a:extLst>
                      <a:ext uri="{FF2B5EF4-FFF2-40B4-BE49-F238E27FC236}">
                        <a16:creationId xmlns:a16="http://schemas.microsoft.com/office/drawing/2014/main" id="{2B6DA3F6-7971-4525-BCED-71BDDA7003DD}"/>
                      </a:ext>
                    </a:extLst>
                  </p:cNvPr>
                  <p:cNvPicPr/>
                  <p:nvPr/>
                </p:nvPicPr>
                <p:blipFill>
                  <a:blip r:embed="rId32"/>
                  <a:stretch>
                    <a:fillRect/>
                  </a:stretch>
                </p:blipFill>
                <p:spPr>
                  <a:xfrm>
                    <a:off x="3824957" y="2158063"/>
                    <a:ext cx="243000" cy="212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3">
                <p14:nvContentPartPr>
                  <p14:cNvPr id="16" name="Ink 15">
                    <a:extLst>
                      <a:ext uri="{FF2B5EF4-FFF2-40B4-BE49-F238E27FC236}">
                        <a16:creationId xmlns:a16="http://schemas.microsoft.com/office/drawing/2014/main" id="{521B5697-2498-4E2B-AFB8-2D62BAB9BBCD}"/>
                      </a:ext>
                    </a:extLst>
                  </p14:cNvPr>
                  <p14:cNvContentPartPr/>
                  <p14:nvPr/>
                </p14:nvContentPartPr>
                <p14:xfrm>
                  <a:off x="3892637" y="2061943"/>
                  <a:ext cx="111960" cy="58680"/>
                </p14:xfrm>
              </p:contentPart>
            </mc:Choice>
            <mc:Fallback>
              <p:pic>
                <p:nvPicPr>
                  <p:cNvPr id="16" name="Ink 15">
                    <a:extLst>
                      <a:ext uri="{FF2B5EF4-FFF2-40B4-BE49-F238E27FC236}">
                        <a16:creationId xmlns:a16="http://schemas.microsoft.com/office/drawing/2014/main" id="{521B5697-2498-4E2B-AFB8-2D62BAB9BBCD}"/>
                      </a:ext>
                    </a:extLst>
                  </p:cNvPr>
                  <p:cNvPicPr/>
                  <p:nvPr/>
                </p:nvPicPr>
                <p:blipFill>
                  <a:blip r:embed="rId34"/>
                  <a:stretch>
                    <a:fillRect/>
                  </a:stretch>
                </p:blipFill>
                <p:spPr>
                  <a:xfrm>
                    <a:off x="3829637" y="1999303"/>
                    <a:ext cx="237600" cy="184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5">
                <p14:nvContentPartPr>
                  <p14:cNvPr id="17" name="Ink 16">
                    <a:extLst>
                      <a:ext uri="{FF2B5EF4-FFF2-40B4-BE49-F238E27FC236}">
                        <a16:creationId xmlns:a16="http://schemas.microsoft.com/office/drawing/2014/main" id="{58E8A13E-920E-4195-B7E4-21841D3D54E7}"/>
                      </a:ext>
                    </a:extLst>
                  </p14:cNvPr>
                  <p14:cNvContentPartPr/>
                  <p14:nvPr/>
                </p14:nvContentPartPr>
                <p14:xfrm>
                  <a:off x="3892277" y="2124583"/>
                  <a:ext cx="117000" cy="73440"/>
                </p14:xfrm>
              </p:contentPart>
            </mc:Choice>
            <mc:Fallback>
              <p:pic>
                <p:nvPicPr>
                  <p:cNvPr id="17" name="Ink 16">
                    <a:extLst>
                      <a:ext uri="{FF2B5EF4-FFF2-40B4-BE49-F238E27FC236}">
                        <a16:creationId xmlns:a16="http://schemas.microsoft.com/office/drawing/2014/main" id="{58E8A13E-920E-4195-B7E4-21841D3D54E7}"/>
                      </a:ext>
                    </a:extLst>
                  </p:cNvPr>
                  <p:cNvPicPr/>
                  <p:nvPr/>
                </p:nvPicPr>
                <p:blipFill>
                  <a:blip r:embed="rId36"/>
                  <a:stretch>
                    <a:fillRect/>
                  </a:stretch>
                </p:blipFill>
                <p:spPr>
                  <a:xfrm>
                    <a:off x="3829637" y="2061943"/>
                    <a:ext cx="242640" cy="199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7">
                <p14:nvContentPartPr>
                  <p14:cNvPr id="18" name="Ink 17">
                    <a:extLst>
                      <a:ext uri="{FF2B5EF4-FFF2-40B4-BE49-F238E27FC236}">
                        <a16:creationId xmlns:a16="http://schemas.microsoft.com/office/drawing/2014/main" id="{113FC093-7798-4D5C-912F-A1FCC138D07A}"/>
                      </a:ext>
                    </a:extLst>
                  </p14:cNvPr>
                  <p14:cNvContentPartPr/>
                  <p14:nvPr/>
                </p14:nvContentPartPr>
                <p14:xfrm>
                  <a:off x="3797957" y="1975183"/>
                  <a:ext cx="19440" cy="20880"/>
                </p14:xfrm>
              </p:contentPart>
            </mc:Choice>
            <mc:Fallback>
              <p:pic>
                <p:nvPicPr>
                  <p:cNvPr id="18" name="Ink 17">
                    <a:extLst>
                      <a:ext uri="{FF2B5EF4-FFF2-40B4-BE49-F238E27FC236}">
                        <a16:creationId xmlns:a16="http://schemas.microsoft.com/office/drawing/2014/main" id="{113FC093-7798-4D5C-912F-A1FCC138D07A}"/>
                      </a:ext>
                    </a:extLst>
                  </p:cNvPr>
                  <p:cNvPicPr/>
                  <p:nvPr/>
                </p:nvPicPr>
                <p:blipFill>
                  <a:blip r:embed="rId38"/>
                  <a:stretch>
                    <a:fillRect/>
                  </a:stretch>
                </p:blipFill>
                <p:spPr>
                  <a:xfrm>
                    <a:off x="3734957" y="1912183"/>
                    <a:ext cx="145080" cy="146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9">
                <p14:nvContentPartPr>
                  <p14:cNvPr id="19" name="Ink 18">
                    <a:extLst>
                      <a:ext uri="{FF2B5EF4-FFF2-40B4-BE49-F238E27FC236}">
                        <a16:creationId xmlns:a16="http://schemas.microsoft.com/office/drawing/2014/main" id="{B21D5868-7250-4670-8DB7-FFB25DC57C4E}"/>
                      </a:ext>
                    </a:extLst>
                  </p14:cNvPr>
                  <p14:cNvContentPartPr/>
                  <p14:nvPr/>
                </p14:nvContentPartPr>
                <p14:xfrm>
                  <a:off x="3839717" y="2004343"/>
                  <a:ext cx="3960" cy="2520"/>
                </p14:xfrm>
              </p:contentPart>
            </mc:Choice>
            <mc:Fallback>
              <p:pic>
                <p:nvPicPr>
                  <p:cNvPr id="19" name="Ink 18">
                    <a:extLst>
                      <a:ext uri="{FF2B5EF4-FFF2-40B4-BE49-F238E27FC236}">
                        <a16:creationId xmlns:a16="http://schemas.microsoft.com/office/drawing/2014/main" id="{B21D5868-7250-4670-8DB7-FFB25DC57C4E}"/>
                      </a:ext>
                    </a:extLst>
                  </p:cNvPr>
                  <p:cNvPicPr/>
                  <p:nvPr/>
                </p:nvPicPr>
                <p:blipFill>
                  <a:blip r:embed="rId40"/>
                  <a:stretch>
                    <a:fillRect/>
                  </a:stretch>
                </p:blipFill>
                <p:spPr>
                  <a:xfrm>
                    <a:off x="3777077" y="1941703"/>
                    <a:ext cx="129600" cy="128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41">
                <p14:nvContentPartPr>
                  <p14:cNvPr id="28" name="Ink 27">
                    <a:extLst>
                      <a:ext uri="{FF2B5EF4-FFF2-40B4-BE49-F238E27FC236}">
                        <a16:creationId xmlns:a16="http://schemas.microsoft.com/office/drawing/2014/main" id="{9E709939-39F1-4E49-A536-499B03D2F984}"/>
                      </a:ext>
                    </a:extLst>
                  </p14:cNvPr>
                  <p14:cNvContentPartPr/>
                  <p14:nvPr/>
                </p14:nvContentPartPr>
                <p14:xfrm>
                  <a:off x="4298717" y="2051143"/>
                  <a:ext cx="50760" cy="29160"/>
                </p14:xfrm>
              </p:contentPart>
            </mc:Choice>
            <mc:Fallback>
              <p:pic>
                <p:nvPicPr>
                  <p:cNvPr id="28" name="Ink 27">
                    <a:extLst>
                      <a:ext uri="{FF2B5EF4-FFF2-40B4-BE49-F238E27FC236}">
                        <a16:creationId xmlns:a16="http://schemas.microsoft.com/office/drawing/2014/main" id="{9E709939-39F1-4E49-A536-499B03D2F984}"/>
                      </a:ext>
                    </a:extLst>
                  </p:cNvPr>
                  <p:cNvPicPr/>
                  <p:nvPr/>
                </p:nvPicPr>
                <p:blipFill>
                  <a:blip r:embed="rId42"/>
                  <a:stretch>
                    <a:fillRect/>
                  </a:stretch>
                </p:blipFill>
                <p:spPr>
                  <a:xfrm>
                    <a:off x="4236077" y="1988143"/>
                    <a:ext cx="176400" cy="154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43">
                <p14:nvContentPartPr>
                  <p14:cNvPr id="29" name="Ink 28">
                    <a:extLst>
                      <a:ext uri="{FF2B5EF4-FFF2-40B4-BE49-F238E27FC236}">
                        <a16:creationId xmlns:a16="http://schemas.microsoft.com/office/drawing/2014/main" id="{B3783F4C-34AD-434F-8BE6-6813D36F1657}"/>
                      </a:ext>
                    </a:extLst>
                  </p14:cNvPr>
                  <p14:cNvContentPartPr/>
                  <p14:nvPr/>
                </p14:nvContentPartPr>
                <p14:xfrm>
                  <a:off x="4131677" y="2158423"/>
                  <a:ext cx="11160" cy="7200"/>
                </p14:xfrm>
              </p:contentPart>
            </mc:Choice>
            <mc:Fallback>
              <p:pic>
                <p:nvPicPr>
                  <p:cNvPr id="29" name="Ink 28">
                    <a:extLst>
                      <a:ext uri="{FF2B5EF4-FFF2-40B4-BE49-F238E27FC236}">
                        <a16:creationId xmlns:a16="http://schemas.microsoft.com/office/drawing/2014/main" id="{B3783F4C-34AD-434F-8BE6-6813D36F1657}"/>
                      </a:ext>
                    </a:extLst>
                  </p:cNvPr>
                  <p:cNvPicPr/>
                  <p:nvPr/>
                </p:nvPicPr>
                <p:blipFill>
                  <a:blip r:embed="rId44"/>
                  <a:stretch>
                    <a:fillRect/>
                  </a:stretch>
                </p:blipFill>
                <p:spPr>
                  <a:xfrm>
                    <a:off x="4068677" y="2095783"/>
                    <a:ext cx="136800" cy="132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45">
                <p14:nvContentPartPr>
                  <p14:cNvPr id="30" name="Ink 29">
                    <a:extLst>
                      <a:ext uri="{FF2B5EF4-FFF2-40B4-BE49-F238E27FC236}">
                        <a16:creationId xmlns:a16="http://schemas.microsoft.com/office/drawing/2014/main" id="{2F995522-9C71-49D6-8887-822FA5D9A831}"/>
                      </a:ext>
                    </a:extLst>
                  </p14:cNvPr>
                  <p14:cNvContentPartPr/>
                  <p14:nvPr/>
                </p14:nvContentPartPr>
                <p14:xfrm>
                  <a:off x="4195397" y="2142223"/>
                  <a:ext cx="91440" cy="71280"/>
                </p14:xfrm>
              </p:contentPart>
            </mc:Choice>
            <mc:Fallback>
              <p:pic>
                <p:nvPicPr>
                  <p:cNvPr id="30" name="Ink 29">
                    <a:extLst>
                      <a:ext uri="{FF2B5EF4-FFF2-40B4-BE49-F238E27FC236}">
                        <a16:creationId xmlns:a16="http://schemas.microsoft.com/office/drawing/2014/main" id="{2F995522-9C71-49D6-8887-822FA5D9A831}"/>
                      </a:ext>
                    </a:extLst>
                  </p:cNvPr>
                  <p:cNvPicPr/>
                  <p:nvPr/>
                </p:nvPicPr>
                <p:blipFill>
                  <a:blip r:embed="rId46"/>
                  <a:stretch>
                    <a:fillRect/>
                  </a:stretch>
                </p:blipFill>
                <p:spPr>
                  <a:xfrm>
                    <a:off x="4132397" y="2079223"/>
                    <a:ext cx="217080" cy="196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47">
                <p14:nvContentPartPr>
                  <p14:cNvPr id="31" name="Ink 30">
                    <a:extLst>
                      <a:ext uri="{FF2B5EF4-FFF2-40B4-BE49-F238E27FC236}">
                        <a16:creationId xmlns:a16="http://schemas.microsoft.com/office/drawing/2014/main" id="{8B22E224-1242-43FA-B228-FEBB481403C4}"/>
                      </a:ext>
                    </a:extLst>
                  </p14:cNvPr>
                  <p14:cNvContentPartPr/>
                  <p14:nvPr/>
                </p14:nvContentPartPr>
                <p14:xfrm>
                  <a:off x="4298717" y="2119543"/>
                  <a:ext cx="52560" cy="45000"/>
                </p14:xfrm>
              </p:contentPart>
            </mc:Choice>
            <mc:Fallback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8B22E224-1242-43FA-B228-FEBB481403C4}"/>
                      </a:ext>
                    </a:extLst>
                  </p:cNvPr>
                  <p:cNvPicPr/>
                  <p:nvPr/>
                </p:nvPicPr>
                <p:blipFill>
                  <a:blip r:embed="rId48"/>
                  <a:stretch>
                    <a:fillRect/>
                  </a:stretch>
                </p:blipFill>
                <p:spPr>
                  <a:xfrm>
                    <a:off x="4236077" y="2056903"/>
                    <a:ext cx="178200" cy="170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49">
                <p14:nvContentPartPr>
                  <p14:cNvPr id="10240" name="Ink 10239">
                    <a:extLst>
                      <a:ext uri="{FF2B5EF4-FFF2-40B4-BE49-F238E27FC236}">
                        <a16:creationId xmlns:a16="http://schemas.microsoft.com/office/drawing/2014/main" id="{ECC84CA3-3CDC-4E29-8A19-977A2CB4F1DC}"/>
                      </a:ext>
                    </a:extLst>
                  </p14:cNvPr>
                  <p14:cNvContentPartPr/>
                  <p14:nvPr/>
                </p14:nvContentPartPr>
                <p14:xfrm>
                  <a:off x="4469717" y="2085703"/>
                  <a:ext cx="20520" cy="44640"/>
                </p14:xfrm>
              </p:contentPart>
            </mc:Choice>
            <mc:Fallback>
              <p:pic>
                <p:nvPicPr>
                  <p:cNvPr id="10240" name="Ink 10239">
                    <a:extLst>
                      <a:ext uri="{FF2B5EF4-FFF2-40B4-BE49-F238E27FC236}">
                        <a16:creationId xmlns:a16="http://schemas.microsoft.com/office/drawing/2014/main" id="{ECC84CA3-3CDC-4E29-8A19-977A2CB4F1DC}"/>
                      </a:ext>
                    </a:extLst>
                  </p:cNvPr>
                  <p:cNvPicPr/>
                  <p:nvPr/>
                </p:nvPicPr>
                <p:blipFill>
                  <a:blip r:embed="rId50"/>
                  <a:stretch>
                    <a:fillRect/>
                  </a:stretch>
                </p:blipFill>
                <p:spPr>
                  <a:xfrm>
                    <a:off x="4406717" y="2023063"/>
                    <a:ext cx="146160" cy="170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51">
                <p14:nvContentPartPr>
                  <p14:cNvPr id="10243" name="Ink 10242">
                    <a:extLst>
                      <a:ext uri="{FF2B5EF4-FFF2-40B4-BE49-F238E27FC236}">
                        <a16:creationId xmlns:a16="http://schemas.microsoft.com/office/drawing/2014/main" id="{F49CDB31-9741-4D33-9B9F-371ED47F8F69}"/>
                      </a:ext>
                    </a:extLst>
                  </p14:cNvPr>
                  <p14:cNvContentPartPr/>
                  <p14:nvPr/>
                </p14:nvContentPartPr>
                <p14:xfrm>
                  <a:off x="4474397" y="2079943"/>
                  <a:ext cx="20520" cy="7200"/>
                </p14:xfrm>
              </p:contentPart>
            </mc:Choice>
            <mc:Fallback>
              <p:pic>
                <p:nvPicPr>
                  <p:cNvPr id="10243" name="Ink 10242">
                    <a:extLst>
                      <a:ext uri="{FF2B5EF4-FFF2-40B4-BE49-F238E27FC236}">
                        <a16:creationId xmlns:a16="http://schemas.microsoft.com/office/drawing/2014/main" id="{F49CDB31-9741-4D33-9B9F-371ED47F8F69}"/>
                      </a:ext>
                    </a:extLst>
                  </p:cNvPr>
                  <p:cNvPicPr/>
                  <p:nvPr/>
                </p:nvPicPr>
                <p:blipFill>
                  <a:blip r:embed="rId52"/>
                  <a:stretch>
                    <a:fillRect/>
                  </a:stretch>
                </p:blipFill>
                <p:spPr>
                  <a:xfrm>
                    <a:off x="4411397" y="2017303"/>
                    <a:ext cx="146160" cy="132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53">
                <p14:nvContentPartPr>
                  <p14:cNvPr id="10244" name="Ink 10243">
                    <a:extLst>
                      <a:ext uri="{FF2B5EF4-FFF2-40B4-BE49-F238E27FC236}">
                        <a16:creationId xmlns:a16="http://schemas.microsoft.com/office/drawing/2014/main" id="{C840CB37-3318-4E97-A60C-F96F23587907}"/>
                      </a:ext>
                    </a:extLst>
                  </p14:cNvPr>
                  <p14:cNvContentPartPr/>
                  <p14:nvPr/>
                </p14:nvContentPartPr>
                <p14:xfrm>
                  <a:off x="4357757" y="2070223"/>
                  <a:ext cx="5040" cy="12960"/>
                </p14:xfrm>
              </p:contentPart>
            </mc:Choice>
            <mc:Fallback>
              <p:pic>
                <p:nvPicPr>
                  <p:cNvPr id="10244" name="Ink 10243">
                    <a:extLst>
                      <a:ext uri="{FF2B5EF4-FFF2-40B4-BE49-F238E27FC236}">
                        <a16:creationId xmlns:a16="http://schemas.microsoft.com/office/drawing/2014/main" id="{C840CB37-3318-4E97-A60C-F96F23587907}"/>
                      </a:ext>
                    </a:extLst>
                  </p:cNvPr>
                  <p:cNvPicPr/>
                  <p:nvPr/>
                </p:nvPicPr>
                <p:blipFill>
                  <a:blip r:embed="rId54"/>
                  <a:stretch>
                    <a:fillRect/>
                  </a:stretch>
                </p:blipFill>
                <p:spPr>
                  <a:xfrm>
                    <a:off x="4295117" y="2007583"/>
                    <a:ext cx="130680" cy="138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55">
                <p14:nvContentPartPr>
                  <p14:cNvPr id="10245" name="Ink 10244">
                    <a:extLst>
                      <a:ext uri="{FF2B5EF4-FFF2-40B4-BE49-F238E27FC236}">
                        <a16:creationId xmlns:a16="http://schemas.microsoft.com/office/drawing/2014/main" id="{9C7A582F-2BF9-4649-B09A-A6BA13D27F09}"/>
                      </a:ext>
                    </a:extLst>
                  </p14:cNvPr>
                  <p14:cNvContentPartPr/>
                  <p14:nvPr/>
                </p14:nvContentPartPr>
                <p14:xfrm>
                  <a:off x="4252637" y="2069143"/>
                  <a:ext cx="19080" cy="21960"/>
                </p14:xfrm>
              </p:contentPart>
            </mc:Choice>
            <mc:Fallback>
              <p:pic>
                <p:nvPicPr>
                  <p:cNvPr id="10245" name="Ink 10244">
                    <a:extLst>
                      <a:ext uri="{FF2B5EF4-FFF2-40B4-BE49-F238E27FC236}">
                        <a16:creationId xmlns:a16="http://schemas.microsoft.com/office/drawing/2014/main" id="{9C7A582F-2BF9-4649-B09A-A6BA13D27F09}"/>
                      </a:ext>
                    </a:extLst>
                  </p:cNvPr>
                  <p:cNvPicPr/>
                  <p:nvPr/>
                </p:nvPicPr>
                <p:blipFill>
                  <a:blip r:embed="rId56"/>
                  <a:stretch>
                    <a:fillRect/>
                  </a:stretch>
                </p:blipFill>
                <p:spPr>
                  <a:xfrm>
                    <a:off x="4189997" y="2006503"/>
                    <a:ext cx="144720" cy="147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57">
                <p14:nvContentPartPr>
                  <p14:cNvPr id="10246" name="Ink 10245">
                    <a:extLst>
                      <a:ext uri="{FF2B5EF4-FFF2-40B4-BE49-F238E27FC236}">
                        <a16:creationId xmlns:a16="http://schemas.microsoft.com/office/drawing/2014/main" id="{E01E4BF4-176A-47EE-9242-41C89F22E593}"/>
                      </a:ext>
                    </a:extLst>
                  </p14:cNvPr>
                  <p14:cNvContentPartPr/>
                  <p14:nvPr/>
                </p14:nvContentPartPr>
                <p14:xfrm>
                  <a:off x="4112597" y="2056543"/>
                  <a:ext cx="43920" cy="50400"/>
                </p14:xfrm>
              </p:contentPart>
            </mc:Choice>
            <mc:Fallback>
              <p:pic>
                <p:nvPicPr>
                  <p:cNvPr id="10246" name="Ink 10245">
                    <a:extLst>
                      <a:ext uri="{FF2B5EF4-FFF2-40B4-BE49-F238E27FC236}">
                        <a16:creationId xmlns:a16="http://schemas.microsoft.com/office/drawing/2014/main" id="{E01E4BF4-176A-47EE-9242-41C89F22E593}"/>
                      </a:ext>
                    </a:extLst>
                  </p:cNvPr>
                  <p:cNvPicPr/>
                  <p:nvPr/>
                </p:nvPicPr>
                <p:blipFill>
                  <a:blip r:embed="rId58"/>
                  <a:stretch>
                    <a:fillRect/>
                  </a:stretch>
                </p:blipFill>
                <p:spPr>
                  <a:xfrm>
                    <a:off x="4049957" y="1993543"/>
                    <a:ext cx="169560" cy="176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59">
                <p14:nvContentPartPr>
                  <p14:cNvPr id="10248" name="Ink 10247">
                    <a:extLst>
                      <a:ext uri="{FF2B5EF4-FFF2-40B4-BE49-F238E27FC236}">
                        <a16:creationId xmlns:a16="http://schemas.microsoft.com/office/drawing/2014/main" id="{F2CAE7E6-8BB7-4B36-8D25-CC7D963F9F22}"/>
                      </a:ext>
                    </a:extLst>
                  </p14:cNvPr>
                  <p14:cNvContentPartPr/>
                  <p14:nvPr/>
                </p14:nvContentPartPr>
                <p14:xfrm>
                  <a:off x="4109717" y="2144743"/>
                  <a:ext cx="2160" cy="7200"/>
                </p14:xfrm>
              </p:contentPart>
            </mc:Choice>
            <mc:Fallback>
              <p:pic>
                <p:nvPicPr>
                  <p:cNvPr id="10248" name="Ink 10247">
                    <a:extLst>
                      <a:ext uri="{FF2B5EF4-FFF2-40B4-BE49-F238E27FC236}">
                        <a16:creationId xmlns:a16="http://schemas.microsoft.com/office/drawing/2014/main" id="{F2CAE7E6-8BB7-4B36-8D25-CC7D963F9F22}"/>
                      </a:ext>
                    </a:extLst>
                  </p:cNvPr>
                  <p:cNvPicPr/>
                  <p:nvPr/>
                </p:nvPicPr>
                <p:blipFill>
                  <a:blip r:embed="rId60"/>
                  <a:stretch>
                    <a:fillRect/>
                  </a:stretch>
                </p:blipFill>
                <p:spPr>
                  <a:xfrm>
                    <a:off x="4047077" y="2082103"/>
                    <a:ext cx="127800" cy="132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61">
                <p14:nvContentPartPr>
                  <p14:cNvPr id="10249" name="Ink 10248">
                    <a:extLst>
                      <a:ext uri="{FF2B5EF4-FFF2-40B4-BE49-F238E27FC236}">
                        <a16:creationId xmlns:a16="http://schemas.microsoft.com/office/drawing/2014/main" id="{4AB1B8A3-AF58-44D6-A033-91A7F0FC6734}"/>
                      </a:ext>
                    </a:extLst>
                  </p14:cNvPr>
                  <p14:cNvContentPartPr/>
                  <p14:nvPr/>
                </p14:nvContentPartPr>
                <p14:xfrm>
                  <a:off x="4084157" y="2101903"/>
                  <a:ext cx="38520" cy="116280"/>
                </p14:xfrm>
              </p:contentPart>
            </mc:Choice>
            <mc:Fallback>
              <p:pic>
                <p:nvPicPr>
                  <p:cNvPr id="10249" name="Ink 10248">
                    <a:extLst>
                      <a:ext uri="{FF2B5EF4-FFF2-40B4-BE49-F238E27FC236}">
                        <a16:creationId xmlns:a16="http://schemas.microsoft.com/office/drawing/2014/main" id="{4AB1B8A3-AF58-44D6-A033-91A7F0FC6734}"/>
                      </a:ext>
                    </a:extLst>
                  </p:cNvPr>
                  <p:cNvPicPr/>
                  <p:nvPr/>
                </p:nvPicPr>
                <p:blipFill>
                  <a:blip r:embed="rId62"/>
                  <a:stretch>
                    <a:fillRect/>
                  </a:stretch>
                </p:blipFill>
                <p:spPr>
                  <a:xfrm>
                    <a:off x="4021157" y="2038903"/>
                    <a:ext cx="164160" cy="241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63">
                <p14:nvContentPartPr>
                  <p14:cNvPr id="10251" name="Ink 10250">
                    <a:extLst>
                      <a:ext uri="{FF2B5EF4-FFF2-40B4-BE49-F238E27FC236}">
                        <a16:creationId xmlns:a16="http://schemas.microsoft.com/office/drawing/2014/main" id="{2C4D80AE-B69D-454C-BAAE-EBCE0C6E40F1}"/>
                      </a:ext>
                    </a:extLst>
                  </p14:cNvPr>
                  <p14:cNvContentPartPr/>
                  <p14:nvPr/>
                </p14:nvContentPartPr>
                <p14:xfrm>
                  <a:off x="4100357" y="2107303"/>
                  <a:ext cx="35280" cy="73440"/>
                </p14:xfrm>
              </p:contentPart>
            </mc:Choice>
            <mc:Fallback>
              <p:pic>
                <p:nvPicPr>
                  <p:cNvPr id="10251" name="Ink 10250">
                    <a:extLst>
                      <a:ext uri="{FF2B5EF4-FFF2-40B4-BE49-F238E27FC236}">
                        <a16:creationId xmlns:a16="http://schemas.microsoft.com/office/drawing/2014/main" id="{2C4D80AE-B69D-454C-BAAE-EBCE0C6E40F1}"/>
                      </a:ext>
                    </a:extLst>
                  </p:cNvPr>
                  <p:cNvPicPr/>
                  <p:nvPr/>
                </p:nvPicPr>
                <p:blipFill>
                  <a:blip r:embed="rId64"/>
                  <a:stretch>
                    <a:fillRect/>
                  </a:stretch>
                </p:blipFill>
                <p:spPr>
                  <a:xfrm>
                    <a:off x="4037717" y="2044663"/>
                    <a:ext cx="160920" cy="199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65">
                <p14:nvContentPartPr>
                  <p14:cNvPr id="10253" name="Ink 10252">
                    <a:extLst>
                      <a:ext uri="{FF2B5EF4-FFF2-40B4-BE49-F238E27FC236}">
                        <a16:creationId xmlns:a16="http://schemas.microsoft.com/office/drawing/2014/main" id="{96393A12-CFAB-4685-AB0D-B04A1D863153}"/>
                      </a:ext>
                    </a:extLst>
                  </p14:cNvPr>
                  <p14:cNvContentPartPr/>
                  <p14:nvPr/>
                </p14:nvContentPartPr>
                <p14:xfrm>
                  <a:off x="4357757" y="2073103"/>
                  <a:ext cx="19440" cy="89280"/>
                </p14:xfrm>
              </p:contentPart>
            </mc:Choice>
            <mc:Fallback>
              <p:pic>
                <p:nvPicPr>
                  <p:cNvPr id="10253" name="Ink 10252">
                    <a:extLst>
                      <a:ext uri="{FF2B5EF4-FFF2-40B4-BE49-F238E27FC236}">
                        <a16:creationId xmlns:a16="http://schemas.microsoft.com/office/drawing/2014/main" id="{96393A12-CFAB-4685-AB0D-B04A1D863153}"/>
                      </a:ext>
                    </a:extLst>
                  </p:cNvPr>
                  <p:cNvPicPr/>
                  <p:nvPr/>
                </p:nvPicPr>
                <p:blipFill>
                  <a:blip r:embed="rId66"/>
                  <a:stretch>
                    <a:fillRect/>
                  </a:stretch>
                </p:blipFill>
                <p:spPr>
                  <a:xfrm>
                    <a:off x="4295117" y="2010463"/>
                    <a:ext cx="145080" cy="214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67">
                <p14:nvContentPartPr>
                  <p14:cNvPr id="10278" name="Ink 10277">
                    <a:extLst>
                      <a:ext uri="{FF2B5EF4-FFF2-40B4-BE49-F238E27FC236}">
                        <a16:creationId xmlns:a16="http://schemas.microsoft.com/office/drawing/2014/main" id="{56940A2A-153D-43C3-BB83-1B88D8873BC2}"/>
                      </a:ext>
                    </a:extLst>
                  </p14:cNvPr>
                  <p14:cNvContentPartPr/>
                  <p14:nvPr/>
                </p14:nvContentPartPr>
                <p14:xfrm>
                  <a:off x="4247957" y="2210623"/>
                  <a:ext cx="26280" cy="26640"/>
                </p14:xfrm>
              </p:contentPart>
            </mc:Choice>
            <mc:Fallback>
              <p:pic>
                <p:nvPicPr>
                  <p:cNvPr id="10278" name="Ink 10277">
                    <a:extLst>
                      <a:ext uri="{FF2B5EF4-FFF2-40B4-BE49-F238E27FC236}">
                        <a16:creationId xmlns:a16="http://schemas.microsoft.com/office/drawing/2014/main" id="{56940A2A-153D-43C3-BB83-1B88D8873BC2}"/>
                      </a:ext>
                    </a:extLst>
                  </p:cNvPr>
                  <p:cNvPicPr/>
                  <p:nvPr/>
                </p:nvPicPr>
                <p:blipFill>
                  <a:blip r:embed="rId68"/>
                  <a:stretch>
                    <a:fillRect/>
                  </a:stretch>
                </p:blipFill>
                <p:spPr>
                  <a:xfrm>
                    <a:off x="4184957" y="2147983"/>
                    <a:ext cx="151920" cy="152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69">
                <p14:nvContentPartPr>
                  <p14:cNvPr id="10280" name="Ink 10279">
                    <a:extLst>
                      <a:ext uri="{FF2B5EF4-FFF2-40B4-BE49-F238E27FC236}">
                        <a16:creationId xmlns:a16="http://schemas.microsoft.com/office/drawing/2014/main" id="{460DEDA8-0E2A-4BA1-9ECA-FB98AE661324}"/>
                      </a:ext>
                    </a:extLst>
                  </p14:cNvPr>
                  <p14:cNvContentPartPr/>
                  <p14:nvPr/>
                </p14:nvContentPartPr>
                <p14:xfrm>
                  <a:off x="4392317" y="2078863"/>
                  <a:ext cx="11160" cy="19440"/>
                </p14:xfrm>
              </p:contentPart>
            </mc:Choice>
            <mc:Fallback>
              <p:pic>
                <p:nvPicPr>
                  <p:cNvPr id="10280" name="Ink 10279">
                    <a:extLst>
                      <a:ext uri="{FF2B5EF4-FFF2-40B4-BE49-F238E27FC236}">
                        <a16:creationId xmlns:a16="http://schemas.microsoft.com/office/drawing/2014/main" id="{460DEDA8-0E2A-4BA1-9ECA-FB98AE661324}"/>
                      </a:ext>
                    </a:extLst>
                  </p:cNvPr>
                  <p:cNvPicPr/>
                  <p:nvPr/>
                </p:nvPicPr>
                <p:blipFill>
                  <a:blip r:embed="rId70"/>
                  <a:stretch>
                    <a:fillRect/>
                  </a:stretch>
                </p:blipFill>
                <p:spPr>
                  <a:xfrm>
                    <a:off x="4329317" y="2016223"/>
                    <a:ext cx="136800" cy="145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71">
                <p14:nvContentPartPr>
                  <p14:cNvPr id="10281" name="Ink 10280">
                    <a:extLst>
                      <a:ext uri="{FF2B5EF4-FFF2-40B4-BE49-F238E27FC236}">
                        <a16:creationId xmlns:a16="http://schemas.microsoft.com/office/drawing/2014/main" id="{2F9A4821-330D-413E-8FD9-A06C449D429D}"/>
                      </a:ext>
                    </a:extLst>
                  </p14:cNvPr>
                  <p14:cNvContentPartPr/>
                  <p14:nvPr/>
                </p14:nvContentPartPr>
                <p14:xfrm>
                  <a:off x="4342277" y="1920103"/>
                  <a:ext cx="9360" cy="1440"/>
                </p14:xfrm>
              </p:contentPart>
            </mc:Choice>
            <mc:Fallback>
              <p:pic>
                <p:nvPicPr>
                  <p:cNvPr id="10281" name="Ink 10280">
                    <a:extLst>
                      <a:ext uri="{FF2B5EF4-FFF2-40B4-BE49-F238E27FC236}">
                        <a16:creationId xmlns:a16="http://schemas.microsoft.com/office/drawing/2014/main" id="{2F9A4821-330D-413E-8FD9-A06C449D429D}"/>
                      </a:ext>
                    </a:extLst>
                  </p:cNvPr>
                  <p:cNvPicPr/>
                  <p:nvPr/>
                </p:nvPicPr>
                <p:blipFill>
                  <a:blip r:embed="rId72"/>
                  <a:stretch>
                    <a:fillRect/>
                  </a:stretch>
                </p:blipFill>
                <p:spPr>
                  <a:xfrm>
                    <a:off x="4279637" y="1857103"/>
                    <a:ext cx="135000" cy="127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73">
                <p14:nvContentPartPr>
                  <p14:cNvPr id="21" name="Ink 20">
                    <a:extLst>
                      <a:ext uri="{FF2B5EF4-FFF2-40B4-BE49-F238E27FC236}">
                        <a16:creationId xmlns:a16="http://schemas.microsoft.com/office/drawing/2014/main" id="{C2BA8B74-45A3-4BE6-BFBC-7B8F80C9DAF3}"/>
                      </a:ext>
                    </a:extLst>
                  </p14:cNvPr>
                  <p14:cNvContentPartPr/>
                  <p14:nvPr/>
                </p14:nvContentPartPr>
                <p14:xfrm>
                  <a:off x="4153277" y="1751623"/>
                  <a:ext cx="19440" cy="26640"/>
                </p14:xfrm>
              </p:contentPart>
            </mc:Choice>
            <mc:Fallback>
              <p:pic>
                <p:nvPicPr>
                  <p:cNvPr id="21" name="Ink 20">
                    <a:extLst>
                      <a:ext uri="{FF2B5EF4-FFF2-40B4-BE49-F238E27FC236}">
                        <a16:creationId xmlns:a16="http://schemas.microsoft.com/office/drawing/2014/main" id="{C2BA8B74-45A3-4BE6-BFBC-7B8F80C9DAF3}"/>
                      </a:ext>
                    </a:extLst>
                  </p:cNvPr>
                  <p:cNvPicPr/>
                  <p:nvPr/>
                </p:nvPicPr>
                <p:blipFill>
                  <a:blip r:embed="rId74"/>
                  <a:stretch>
                    <a:fillRect/>
                  </a:stretch>
                </p:blipFill>
                <p:spPr>
                  <a:xfrm>
                    <a:off x="4090637" y="1688623"/>
                    <a:ext cx="145080" cy="152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75">
                <p14:nvContentPartPr>
                  <p14:cNvPr id="22" name="Ink 21">
                    <a:extLst>
                      <a:ext uri="{FF2B5EF4-FFF2-40B4-BE49-F238E27FC236}">
                        <a16:creationId xmlns:a16="http://schemas.microsoft.com/office/drawing/2014/main" id="{ED3A69B4-B665-4C73-8193-0FBE46C3BB0C}"/>
                      </a:ext>
                    </a:extLst>
                  </p14:cNvPr>
                  <p14:cNvContentPartPr/>
                  <p14:nvPr/>
                </p14:nvContentPartPr>
                <p14:xfrm>
                  <a:off x="4124117" y="1728943"/>
                  <a:ext cx="85320" cy="93240"/>
                </p14:xfrm>
              </p:contentPart>
            </mc:Choice>
            <mc:Fallback>
              <p:pic>
                <p:nvPicPr>
                  <p:cNvPr id="22" name="Ink 21">
                    <a:extLst>
                      <a:ext uri="{FF2B5EF4-FFF2-40B4-BE49-F238E27FC236}">
                        <a16:creationId xmlns:a16="http://schemas.microsoft.com/office/drawing/2014/main" id="{ED3A69B4-B665-4C73-8193-0FBE46C3BB0C}"/>
                      </a:ext>
                    </a:extLst>
                  </p:cNvPr>
                  <p:cNvPicPr/>
                  <p:nvPr/>
                </p:nvPicPr>
                <p:blipFill>
                  <a:blip r:embed="rId76"/>
                  <a:stretch>
                    <a:fillRect/>
                  </a:stretch>
                </p:blipFill>
                <p:spPr>
                  <a:xfrm>
                    <a:off x="4061117" y="1666303"/>
                    <a:ext cx="210960" cy="218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77">
                <p14:nvContentPartPr>
                  <p14:cNvPr id="23" name="Ink 22">
                    <a:extLst>
                      <a:ext uri="{FF2B5EF4-FFF2-40B4-BE49-F238E27FC236}">
                        <a16:creationId xmlns:a16="http://schemas.microsoft.com/office/drawing/2014/main" id="{B333AC6D-6FA5-44DE-A119-ED0BCE95434A}"/>
                      </a:ext>
                    </a:extLst>
                  </p14:cNvPr>
                  <p14:cNvContentPartPr/>
                  <p14:nvPr/>
                </p14:nvContentPartPr>
                <p14:xfrm>
                  <a:off x="4144997" y="1771063"/>
                  <a:ext cx="27360" cy="9000"/>
                </p14:xfrm>
              </p:contentPart>
            </mc:Choice>
            <mc:Fallback>
              <p:pic>
                <p:nvPicPr>
                  <p:cNvPr id="23" name="Ink 22">
                    <a:extLst>
                      <a:ext uri="{FF2B5EF4-FFF2-40B4-BE49-F238E27FC236}">
                        <a16:creationId xmlns:a16="http://schemas.microsoft.com/office/drawing/2014/main" id="{B333AC6D-6FA5-44DE-A119-ED0BCE95434A}"/>
                      </a:ext>
                    </a:extLst>
                  </p:cNvPr>
                  <p:cNvPicPr/>
                  <p:nvPr/>
                </p:nvPicPr>
                <p:blipFill>
                  <a:blip r:embed="rId78"/>
                  <a:stretch>
                    <a:fillRect/>
                  </a:stretch>
                </p:blipFill>
                <p:spPr>
                  <a:xfrm>
                    <a:off x="4082357" y="1708423"/>
                    <a:ext cx="153000" cy="134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79">
                <p14:nvContentPartPr>
                  <p14:cNvPr id="24" name="Ink 23">
                    <a:extLst>
                      <a:ext uri="{FF2B5EF4-FFF2-40B4-BE49-F238E27FC236}">
                        <a16:creationId xmlns:a16="http://schemas.microsoft.com/office/drawing/2014/main" id="{4533AD22-E0DD-4EEB-B350-67E0737150E2}"/>
                      </a:ext>
                    </a:extLst>
                  </p14:cNvPr>
                  <p14:cNvContentPartPr/>
                  <p14:nvPr/>
                </p14:nvContentPartPr>
                <p14:xfrm>
                  <a:off x="4130237" y="1759903"/>
                  <a:ext cx="38880" cy="45000"/>
                </p14:xfrm>
              </p:contentPart>
            </mc:Choice>
            <mc:Fallback>
              <p:pic>
                <p:nvPicPr>
                  <p:cNvPr id="24" name="Ink 23">
                    <a:extLst>
                      <a:ext uri="{FF2B5EF4-FFF2-40B4-BE49-F238E27FC236}">
                        <a16:creationId xmlns:a16="http://schemas.microsoft.com/office/drawing/2014/main" id="{4533AD22-E0DD-4EEB-B350-67E0737150E2}"/>
                      </a:ext>
                    </a:extLst>
                  </p:cNvPr>
                  <p:cNvPicPr/>
                  <p:nvPr/>
                </p:nvPicPr>
                <p:blipFill>
                  <a:blip r:embed="rId80"/>
                  <a:stretch>
                    <a:fillRect/>
                  </a:stretch>
                </p:blipFill>
                <p:spPr>
                  <a:xfrm>
                    <a:off x="4067597" y="1696903"/>
                    <a:ext cx="164520" cy="170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1">
                <p14:nvContentPartPr>
                  <p14:cNvPr id="26" name="Ink 25">
                    <a:extLst>
                      <a:ext uri="{FF2B5EF4-FFF2-40B4-BE49-F238E27FC236}">
                        <a16:creationId xmlns:a16="http://schemas.microsoft.com/office/drawing/2014/main" id="{A999D63C-D769-47FF-B5D3-DD9F53F3AD79}"/>
                      </a:ext>
                    </a:extLst>
                  </p14:cNvPr>
                  <p14:cNvContentPartPr/>
                  <p14:nvPr/>
                </p14:nvContentPartPr>
                <p14:xfrm>
                  <a:off x="4289357" y="1877263"/>
                  <a:ext cx="30240" cy="21600"/>
                </p14:xfrm>
              </p:contentPart>
            </mc:Choice>
            <mc:Fallback>
              <p:pic>
                <p:nvPicPr>
                  <p:cNvPr id="26" name="Ink 25">
                    <a:extLst>
                      <a:ext uri="{FF2B5EF4-FFF2-40B4-BE49-F238E27FC236}">
                        <a16:creationId xmlns:a16="http://schemas.microsoft.com/office/drawing/2014/main" id="{A999D63C-D769-47FF-B5D3-DD9F53F3AD79}"/>
                      </a:ext>
                    </a:extLst>
                  </p:cNvPr>
                  <p:cNvPicPr/>
                  <p:nvPr/>
                </p:nvPicPr>
                <p:blipFill>
                  <a:blip r:embed="rId82"/>
                  <a:stretch>
                    <a:fillRect/>
                  </a:stretch>
                </p:blipFill>
                <p:spPr>
                  <a:xfrm>
                    <a:off x="4226717" y="1814263"/>
                    <a:ext cx="155880" cy="147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3">
                <p14:nvContentPartPr>
                  <p14:cNvPr id="10273" name="Ink 10272">
                    <a:extLst>
                      <a:ext uri="{FF2B5EF4-FFF2-40B4-BE49-F238E27FC236}">
                        <a16:creationId xmlns:a16="http://schemas.microsoft.com/office/drawing/2014/main" id="{55BCFDEF-6301-4427-9080-3555DCA4FD28}"/>
                      </a:ext>
                    </a:extLst>
                  </p14:cNvPr>
                  <p14:cNvContentPartPr/>
                  <p14:nvPr/>
                </p14:nvContentPartPr>
                <p14:xfrm>
                  <a:off x="4293317" y="1928023"/>
                  <a:ext cx="21600" cy="16200"/>
                </p14:xfrm>
              </p:contentPart>
            </mc:Choice>
            <mc:Fallback>
              <p:pic>
                <p:nvPicPr>
                  <p:cNvPr id="10273" name="Ink 10272">
                    <a:extLst>
                      <a:ext uri="{FF2B5EF4-FFF2-40B4-BE49-F238E27FC236}">
                        <a16:creationId xmlns:a16="http://schemas.microsoft.com/office/drawing/2014/main" id="{55BCFDEF-6301-4427-9080-3555DCA4FD28}"/>
                      </a:ext>
                    </a:extLst>
                  </p:cNvPr>
                  <p:cNvPicPr/>
                  <p:nvPr/>
                </p:nvPicPr>
                <p:blipFill>
                  <a:blip r:embed="rId84"/>
                  <a:stretch>
                    <a:fillRect/>
                  </a:stretch>
                </p:blipFill>
                <p:spPr>
                  <a:xfrm>
                    <a:off x="4230317" y="1865383"/>
                    <a:ext cx="147240" cy="141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5">
                <p14:nvContentPartPr>
                  <p14:cNvPr id="10274" name="Ink 10273">
                    <a:extLst>
                      <a:ext uri="{FF2B5EF4-FFF2-40B4-BE49-F238E27FC236}">
                        <a16:creationId xmlns:a16="http://schemas.microsoft.com/office/drawing/2014/main" id="{545C3910-D856-4E1B-8DBD-EF2F8B387F1B}"/>
                      </a:ext>
                    </a:extLst>
                  </p14:cNvPr>
                  <p14:cNvContentPartPr/>
                  <p14:nvPr/>
                </p14:nvContentPartPr>
                <p14:xfrm>
                  <a:off x="4345877" y="1882663"/>
                  <a:ext cx="21600" cy="27720"/>
                </p14:xfrm>
              </p:contentPart>
            </mc:Choice>
            <mc:Fallback>
              <p:pic>
                <p:nvPicPr>
                  <p:cNvPr id="10274" name="Ink 10273">
                    <a:extLst>
                      <a:ext uri="{FF2B5EF4-FFF2-40B4-BE49-F238E27FC236}">
                        <a16:creationId xmlns:a16="http://schemas.microsoft.com/office/drawing/2014/main" id="{545C3910-D856-4E1B-8DBD-EF2F8B387F1B}"/>
                      </a:ext>
                    </a:extLst>
                  </p:cNvPr>
                  <p:cNvPicPr/>
                  <p:nvPr/>
                </p:nvPicPr>
                <p:blipFill>
                  <a:blip r:embed="rId86"/>
                  <a:stretch>
                    <a:fillRect/>
                  </a:stretch>
                </p:blipFill>
                <p:spPr>
                  <a:xfrm>
                    <a:off x="4282877" y="1820023"/>
                    <a:ext cx="147240" cy="153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7">
                <p14:nvContentPartPr>
                  <p14:cNvPr id="10276" name="Ink 10275">
                    <a:extLst>
                      <a:ext uri="{FF2B5EF4-FFF2-40B4-BE49-F238E27FC236}">
                        <a16:creationId xmlns:a16="http://schemas.microsoft.com/office/drawing/2014/main" id="{37CD963E-7710-4F70-96EE-60C85E81998E}"/>
                      </a:ext>
                    </a:extLst>
                  </p14:cNvPr>
                  <p14:cNvContentPartPr/>
                  <p14:nvPr/>
                </p14:nvContentPartPr>
                <p14:xfrm>
                  <a:off x="4173077" y="1749103"/>
                  <a:ext cx="15120" cy="28080"/>
                </p14:xfrm>
              </p:contentPart>
            </mc:Choice>
            <mc:Fallback>
              <p:pic>
                <p:nvPicPr>
                  <p:cNvPr id="10276" name="Ink 10275">
                    <a:extLst>
                      <a:ext uri="{FF2B5EF4-FFF2-40B4-BE49-F238E27FC236}">
                        <a16:creationId xmlns:a16="http://schemas.microsoft.com/office/drawing/2014/main" id="{37CD963E-7710-4F70-96EE-60C85E81998E}"/>
                      </a:ext>
                    </a:extLst>
                  </p:cNvPr>
                  <p:cNvPicPr/>
                  <p:nvPr/>
                </p:nvPicPr>
                <p:blipFill>
                  <a:blip r:embed="rId88"/>
                  <a:stretch>
                    <a:fillRect/>
                  </a:stretch>
                </p:blipFill>
                <p:spPr>
                  <a:xfrm>
                    <a:off x="4110077" y="1686463"/>
                    <a:ext cx="140760" cy="153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9">
                <p14:nvContentPartPr>
                  <p14:cNvPr id="10288" name="Ink 10287">
                    <a:extLst>
                      <a:ext uri="{FF2B5EF4-FFF2-40B4-BE49-F238E27FC236}">
                        <a16:creationId xmlns:a16="http://schemas.microsoft.com/office/drawing/2014/main" id="{18F19DCE-5733-496A-B0E6-52985D7C46EE}"/>
                      </a:ext>
                    </a:extLst>
                  </p14:cNvPr>
                  <p14:cNvContentPartPr/>
                  <p14:nvPr/>
                </p14:nvContentPartPr>
                <p14:xfrm>
                  <a:off x="4574117" y="2067343"/>
                  <a:ext cx="46800" cy="12960"/>
                </p14:xfrm>
              </p:contentPart>
            </mc:Choice>
            <mc:Fallback>
              <p:pic>
                <p:nvPicPr>
                  <p:cNvPr id="10288" name="Ink 10287">
                    <a:extLst>
                      <a:ext uri="{FF2B5EF4-FFF2-40B4-BE49-F238E27FC236}">
                        <a16:creationId xmlns:a16="http://schemas.microsoft.com/office/drawing/2014/main" id="{18F19DCE-5733-496A-B0E6-52985D7C46EE}"/>
                      </a:ext>
                    </a:extLst>
                  </p:cNvPr>
                  <p:cNvPicPr/>
                  <p:nvPr/>
                </p:nvPicPr>
                <p:blipFill>
                  <a:blip r:embed="rId90"/>
                  <a:stretch>
                    <a:fillRect/>
                  </a:stretch>
                </p:blipFill>
                <p:spPr>
                  <a:xfrm>
                    <a:off x="4511117" y="2004703"/>
                    <a:ext cx="172440" cy="138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91">
                <p14:nvContentPartPr>
                  <p14:cNvPr id="10289" name="Ink 10288">
                    <a:extLst>
                      <a:ext uri="{FF2B5EF4-FFF2-40B4-BE49-F238E27FC236}">
                        <a16:creationId xmlns:a16="http://schemas.microsoft.com/office/drawing/2014/main" id="{4ADFC5E3-3D36-4F68-AD40-3F2D267CC0B2}"/>
                      </a:ext>
                    </a:extLst>
                  </p14:cNvPr>
                  <p14:cNvContentPartPr/>
                  <p14:nvPr/>
                </p14:nvContentPartPr>
                <p14:xfrm>
                  <a:off x="4618757" y="2052583"/>
                  <a:ext cx="9360" cy="48600"/>
                </p14:xfrm>
              </p:contentPart>
            </mc:Choice>
            <mc:Fallback>
              <p:pic>
                <p:nvPicPr>
                  <p:cNvPr id="10289" name="Ink 10288">
                    <a:extLst>
                      <a:ext uri="{FF2B5EF4-FFF2-40B4-BE49-F238E27FC236}">
                        <a16:creationId xmlns:a16="http://schemas.microsoft.com/office/drawing/2014/main" id="{4ADFC5E3-3D36-4F68-AD40-3F2D267CC0B2}"/>
                      </a:ext>
                    </a:extLst>
                  </p:cNvPr>
                  <p:cNvPicPr/>
                  <p:nvPr/>
                </p:nvPicPr>
                <p:blipFill>
                  <a:blip r:embed="rId92"/>
                  <a:stretch>
                    <a:fillRect/>
                  </a:stretch>
                </p:blipFill>
                <p:spPr>
                  <a:xfrm>
                    <a:off x="4555757" y="1989583"/>
                    <a:ext cx="135000" cy="174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93">
                <p14:nvContentPartPr>
                  <p14:cNvPr id="10290" name="Ink 10289">
                    <a:extLst>
                      <a:ext uri="{FF2B5EF4-FFF2-40B4-BE49-F238E27FC236}">
                        <a16:creationId xmlns:a16="http://schemas.microsoft.com/office/drawing/2014/main" id="{16936856-2A10-41B9-9801-38F4A0F372F5}"/>
                      </a:ext>
                    </a:extLst>
                  </p14:cNvPr>
                  <p14:cNvContentPartPr/>
                  <p14:nvPr/>
                </p14:nvContentPartPr>
                <p14:xfrm>
                  <a:off x="4568717" y="2036023"/>
                  <a:ext cx="45720" cy="11520"/>
                </p14:xfrm>
              </p:contentPart>
            </mc:Choice>
            <mc:Fallback>
              <p:pic>
                <p:nvPicPr>
                  <p:cNvPr id="10290" name="Ink 10289">
                    <a:extLst>
                      <a:ext uri="{FF2B5EF4-FFF2-40B4-BE49-F238E27FC236}">
                        <a16:creationId xmlns:a16="http://schemas.microsoft.com/office/drawing/2014/main" id="{16936856-2A10-41B9-9801-38F4A0F372F5}"/>
                      </a:ext>
                    </a:extLst>
                  </p:cNvPr>
                  <p:cNvPicPr/>
                  <p:nvPr/>
                </p:nvPicPr>
                <p:blipFill>
                  <a:blip r:embed="rId94"/>
                  <a:stretch>
                    <a:fillRect/>
                  </a:stretch>
                </p:blipFill>
                <p:spPr>
                  <a:xfrm>
                    <a:off x="4506077" y="1973383"/>
                    <a:ext cx="171360" cy="137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95">
                <p14:nvContentPartPr>
                  <p14:cNvPr id="10291" name="Ink 10290">
                    <a:extLst>
                      <a:ext uri="{FF2B5EF4-FFF2-40B4-BE49-F238E27FC236}">
                        <a16:creationId xmlns:a16="http://schemas.microsoft.com/office/drawing/2014/main" id="{E5B85B3B-EFA0-4F03-A97C-F3181143503A}"/>
                      </a:ext>
                    </a:extLst>
                  </p14:cNvPr>
                  <p14:cNvContentPartPr/>
                  <p14:nvPr/>
                </p14:nvContentPartPr>
                <p14:xfrm>
                  <a:off x="4564757" y="2019103"/>
                  <a:ext cx="40680" cy="20880"/>
                </p14:xfrm>
              </p:contentPart>
            </mc:Choice>
            <mc:Fallback>
              <p:pic>
                <p:nvPicPr>
                  <p:cNvPr id="10291" name="Ink 10290">
                    <a:extLst>
                      <a:ext uri="{FF2B5EF4-FFF2-40B4-BE49-F238E27FC236}">
                        <a16:creationId xmlns:a16="http://schemas.microsoft.com/office/drawing/2014/main" id="{E5B85B3B-EFA0-4F03-A97C-F3181143503A}"/>
                      </a:ext>
                    </a:extLst>
                  </p:cNvPr>
                  <p:cNvPicPr/>
                  <p:nvPr/>
                </p:nvPicPr>
                <p:blipFill>
                  <a:blip r:embed="rId96"/>
                  <a:stretch>
                    <a:fillRect/>
                  </a:stretch>
                </p:blipFill>
                <p:spPr>
                  <a:xfrm>
                    <a:off x="4501757" y="1956463"/>
                    <a:ext cx="166320" cy="146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97">
                <p14:nvContentPartPr>
                  <p14:cNvPr id="10292" name="Ink 10291">
                    <a:extLst>
                      <a:ext uri="{FF2B5EF4-FFF2-40B4-BE49-F238E27FC236}">
                        <a16:creationId xmlns:a16="http://schemas.microsoft.com/office/drawing/2014/main" id="{D46E9E6D-6FD8-44DE-BF4B-0CB75A3A571C}"/>
                      </a:ext>
                    </a:extLst>
                  </p14:cNvPr>
                  <p14:cNvContentPartPr/>
                  <p14:nvPr/>
                </p14:nvContentPartPr>
                <p14:xfrm>
                  <a:off x="4631357" y="2039983"/>
                  <a:ext cx="31320" cy="52920"/>
                </p14:xfrm>
              </p:contentPart>
            </mc:Choice>
            <mc:Fallback>
              <p:pic>
                <p:nvPicPr>
                  <p:cNvPr id="10292" name="Ink 10291">
                    <a:extLst>
                      <a:ext uri="{FF2B5EF4-FFF2-40B4-BE49-F238E27FC236}">
                        <a16:creationId xmlns:a16="http://schemas.microsoft.com/office/drawing/2014/main" id="{D46E9E6D-6FD8-44DE-BF4B-0CB75A3A571C}"/>
                      </a:ext>
                    </a:extLst>
                  </p:cNvPr>
                  <p:cNvPicPr/>
                  <p:nvPr/>
                </p:nvPicPr>
                <p:blipFill>
                  <a:blip r:embed="rId98"/>
                  <a:stretch>
                    <a:fillRect/>
                  </a:stretch>
                </p:blipFill>
                <p:spPr>
                  <a:xfrm>
                    <a:off x="4568357" y="1976983"/>
                    <a:ext cx="156960" cy="17856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10296" name="Group 10295">
            <a:extLst>
              <a:ext uri="{FF2B5EF4-FFF2-40B4-BE49-F238E27FC236}">
                <a16:creationId xmlns:a16="http://schemas.microsoft.com/office/drawing/2014/main" id="{11F2E22B-32F7-46A9-922A-4B570CECE52E}"/>
              </a:ext>
            </a:extLst>
          </p:cNvPr>
          <p:cNvGrpSpPr/>
          <p:nvPr/>
        </p:nvGrpSpPr>
        <p:grpSpPr>
          <a:xfrm>
            <a:off x="5288717" y="4558903"/>
            <a:ext cx="96480" cy="170280"/>
            <a:chOff x="5288717" y="4558903"/>
            <a:chExt cx="96480" cy="170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10294" name="Ink 10293">
                  <a:extLst>
                    <a:ext uri="{FF2B5EF4-FFF2-40B4-BE49-F238E27FC236}">
                      <a16:creationId xmlns:a16="http://schemas.microsoft.com/office/drawing/2014/main" id="{206BF0D1-726C-4F3A-BB88-999822BD09EC}"/>
                    </a:ext>
                  </a:extLst>
                </p14:cNvPr>
                <p14:cNvContentPartPr/>
                <p14:nvPr/>
              </p14:nvContentPartPr>
              <p14:xfrm>
                <a:off x="5288717" y="4558903"/>
                <a:ext cx="70200" cy="61200"/>
              </p14:xfrm>
            </p:contentPart>
          </mc:Choice>
          <mc:Fallback>
            <p:pic>
              <p:nvPicPr>
                <p:cNvPr id="10294" name="Ink 10293">
                  <a:extLst>
                    <a:ext uri="{FF2B5EF4-FFF2-40B4-BE49-F238E27FC236}">
                      <a16:creationId xmlns:a16="http://schemas.microsoft.com/office/drawing/2014/main" id="{206BF0D1-726C-4F3A-BB88-999822BD09EC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5226077" y="4496263"/>
                  <a:ext cx="19584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10295" name="Ink 10294">
                  <a:extLst>
                    <a:ext uri="{FF2B5EF4-FFF2-40B4-BE49-F238E27FC236}">
                      <a16:creationId xmlns:a16="http://schemas.microsoft.com/office/drawing/2014/main" id="{A88D89DF-7FC2-4C23-BE02-49F95A1CAA2C}"/>
                    </a:ext>
                  </a:extLst>
                </p14:cNvPr>
                <p14:cNvContentPartPr/>
                <p14:nvPr/>
              </p14:nvContentPartPr>
              <p14:xfrm>
                <a:off x="5302397" y="4637383"/>
                <a:ext cx="82800" cy="91800"/>
              </p14:xfrm>
            </p:contentPart>
          </mc:Choice>
          <mc:Fallback>
            <p:pic>
              <p:nvPicPr>
                <p:cNvPr id="10295" name="Ink 10294">
                  <a:extLst>
                    <a:ext uri="{FF2B5EF4-FFF2-40B4-BE49-F238E27FC236}">
                      <a16:creationId xmlns:a16="http://schemas.microsoft.com/office/drawing/2014/main" id="{A88D89DF-7FC2-4C23-BE02-49F95A1CAA2C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5239757" y="4574383"/>
                  <a:ext cx="208440" cy="217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99" name="Group 10298">
            <a:extLst>
              <a:ext uri="{FF2B5EF4-FFF2-40B4-BE49-F238E27FC236}">
                <a16:creationId xmlns:a16="http://schemas.microsoft.com/office/drawing/2014/main" id="{5EE812F6-AB83-4A0D-A379-FEB4ACED2C67}"/>
              </a:ext>
            </a:extLst>
          </p:cNvPr>
          <p:cNvGrpSpPr/>
          <p:nvPr/>
        </p:nvGrpSpPr>
        <p:grpSpPr>
          <a:xfrm>
            <a:off x="5637557" y="4525783"/>
            <a:ext cx="425160" cy="468720"/>
            <a:chOff x="5637557" y="4525783"/>
            <a:chExt cx="425160" cy="468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10297" name="Ink 10296">
                  <a:extLst>
                    <a:ext uri="{FF2B5EF4-FFF2-40B4-BE49-F238E27FC236}">
                      <a16:creationId xmlns:a16="http://schemas.microsoft.com/office/drawing/2014/main" id="{3064C018-7165-4869-91CF-B40DAEE90126}"/>
                    </a:ext>
                  </a:extLst>
                </p14:cNvPr>
                <p14:cNvContentPartPr/>
                <p14:nvPr/>
              </p14:nvContentPartPr>
              <p14:xfrm>
                <a:off x="5637557" y="4586623"/>
                <a:ext cx="101880" cy="407880"/>
              </p14:xfrm>
            </p:contentPart>
          </mc:Choice>
          <mc:Fallback>
            <p:pic>
              <p:nvPicPr>
                <p:cNvPr id="10297" name="Ink 10296">
                  <a:extLst>
                    <a:ext uri="{FF2B5EF4-FFF2-40B4-BE49-F238E27FC236}">
                      <a16:creationId xmlns:a16="http://schemas.microsoft.com/office/drawing/2014/main" id="{3064C018-7165-4869-91CF-B40DAEE90126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5574557" y="4523983"/>
                  <a:ext cx="227520" cy="53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10298" name="Ink 10297">
                  <a:extLst>
                    <a:ext uri="{FF2B5EF4-FFF2-40B4-BE49-F238E27FC236}">
                      <a16:creationId xmlns:a16="http://schemas.microsoft.com/office/drawing/2014/main" id="{A8596B9F-12E9-4001-8A89-909CCC99B889}"/>
                    </a:ext>
                  </a:extLst>
                </p14:cNvPr>
                <p14:cNvContentPartPr/>
                <p14:nvPr/>
              </p14:nvContentPartPr>
              <p14:xfrm>
                <a:off x="5873357" y="4525783"/>
                <a:ext cx="189360" cy="41400"/>
              </p14:xfrm>
            </p:contentPart>
          </mc:Choice>
          <mc:Fallback>
            <p:pic>
              <p:nvPicPr>
                <p:cNvPr id="10298" name="Ink 10297">
                  <a:extLst>
                    <a:ext uri="{FF2B5EF4-FFF2-40B4-BE49-F238E27FC236}">
                      <a16:creationId xmlns:a16="http://schemas.microsoft.com/office/drawing/2014/main" id="{A8596B9F-12E9-4001-8A89-909CCC99B889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5810717" y="4462783"/>
                  <a:ext cx="315000" cy="167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03" name="Group 10302">
            <a:extLst>
              <a:ext uri="{FF2B5EF4-FFF2-40B4-BE49-F238E27FC236}">
                <a16:creationId xmlns:a16="http://schemas.microsoft.com/office/drawing/2014/main" id="{D2CAD9F1-55A4-4033-A6E0-004C0BC6AEEF}"/>
              </a:ext>
            </a:extLst>
          </p:cNvPr>
          <p:cNvGrpSpPr/>
          <p:nvPr/>
        </p:nvGrpSpPr>
        <p:grpSpPr>
          <a:xfrm>
            <a:off x="4561157" y="4437583"/>
            <a:ext cx="36360" cy="213480"/>
            <a:chOff x="4561157" y="4437583"/>
            <a:chExt cx="36360" cy="213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10300" name="Ink 10299">
                  <a:extLst>
                    <a:ext uri="{FF2B5EF4-FFF2-40B4-BE49-F238E27FC236}">
                      <a16:creationId xmlns:a16="http://schemas.microsoft.com/office/drawing/2014/main" id="{8D8FFF07-DBB7-4C80-A6AE-266E20FD3036}"/>
                    </a:ext>
                  </a:extLst>
                </p14:cNvPr>
                <p14:cNvContentPartPr/>
                <p14:nvPr/>
              </p14:nvContentPartPr>
              <p14:xfrm>
                <a:off x="4561877" y="4568623"/>
                <a:ext cx="13680" cy="34560"/>
              </p14:xfrm>
            </p:contentPart>
          </mc:Choice>
          <mc:Fallback>
            <p:pic>
              <p:nvPicPr>
                <p:cNvPr id="10300" name="Ink 10299">
                  <a:extLst>
                    <a:ext uri="{FF2B5EF4-FFF2-40B4-BE49-F238E27FC236}">
                      <a16:creationId xmlns:a16="http://schemas.microsoft.com/office/drawing/2014/main" id="{8D8FFF07-DBB7-4C80-A6AE-266E20FD3036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4498877" y="4505983"/>
                  <a:ext cx="139320" cy="16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10301" name="Ink 10300">
                  <a:extLst>
                    <a:ext uri="{FF2B5EF4-FFF2-40B4-BE49-F238E27FC236}">
                      <a16:creationId xmlns:a16="http://schemas.microsoft.com/office/drawing/2014/main" id="{644B6FB9-11AF-4404-B1FF-3EF3BC72304C}"/>
                    </a:ext>
                  </a:extLst>
                </p14:cNvPr>
                <p14:cNvContentPartPr/>
                <p14:nvPr/>
              </p14:nvContentPartPr>
              <p14:xfrm>
                <a:off x="4595357" y="4437583"/>
                <a:ext cx="2160" cy="6120"/>
              </p14:xfrm>
            </p:contentPart>
          </mc:Choice>
          <mc:Fallback>
            <p:pic>
              <p:nvPicPr>
                <p:cNvPr id="10301" name="Ink 10300">
                  <a:extLst>
                    <a:ext uri="{FF2B5EF4-FFF2-40B4-BE49-F238E27FC236}">
                      <a16:creationId xmlns:a16="http://schemas.microsoft.com/office/drawing/2014/main" id="{644B6FB9-11AF-4404-B1FF-3EF3BC72304C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4532357" y="4374583"/>
                  <a:ext cx="12780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10302" name="Ink 10301">
                  <a:extLst>
                    <a:ext uri="{FF2B5EF4-FFF2-40B4-BE49-F238E27FC236}">
                      <a16:creationId xmlns:a16="http://schemas.microsoft.com/office/drawing/2014/main" id="{6AF4F61F-FA23-48EB-86F7-70125241D661}"/>
                    </a:ext>
                  </a:extLst>
                </p14:cNvPr>
                <p14:cNvContentPartPr/>
                <p14:nvPr/>
              </p14:nvContentPartPr>
              <p14:xfrm>
                <a:off x="4561157" y="4467823"/>
                <a:ext cx="28080" cy="183240"/>
              </p14:xfrm>
            </p:contentPart>
          </mc:Choice>
          <mc:Fallback>
            <p:pic>
              <p:nvPicPr>
                <p:cNvPr id="10302" name="Ink 10301">
                  <a:extLst>
                    <a:ext uri="{FF2B5EF4-FFF2-40B4-BE49-F238E27FC236}">
                      <a16:creationId xmlns:a16="http://schemas.microsoft.com/office/drawing/2014/main" id="{6AF4F61F-FA23-48EB-86F7-70125241D661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4498517" y="4404823"/>
                  <a:ext cx="153720" cy="308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3">
            <p14:nvContentPartPr>
              <p14:cNvPr id="10304" name="Ink 10303">
                <a:extLst>
                  <a:ext uri="{FF2B5EF4-FFF2-40B4-BE49-F238E27FC236}">
                    <a16:creationId xmlns:a16="http://schemas.microsoft.com/office/drawing/2014/main" id="{8A28951C-3247-4FC3-B489-0B274B025DA8}"/>
                  </a:ext>
                </a:extLst>
              </p14:cNvPr>
              <p14:cNvContentPartPr/>
              <p14:nvPr/>
            </p14:nvContentPartPr>
            <p14:xfrm>
              <a:off x="3515357" y="4869943"/>
              <a:ext cx="98280" cy="167040"/>
            </p14:xfrm>
          </p:contentPart>
        </mc:Choice>
        <mc:Fallback>
          <p:pic>
            <p:nvPicPr>
              <p:cNvPr id="10304" name="Ink 10303">
                <a:extLst>
                  <a:ext uri="{FF2B5EF4-FFF2-40B4-BE49-F238E27FC236}">
                    <a16:creationId xmlns:a16="http://schemas.microsoft.com/office/drawing/2014/main" id="{8A28951C-3247-4FC3-B489-0B274B025DA8}"/>
                  </a:ext>
                </a:extLst>
              </p:cNvPr>
              <p:cNvPicPr/>
              <p:nvPr/>
            </p:nvPicPr>
            <p:blipFill>
              <a:blip r:embed="rId114"/>
              <a:stretch>
                <a:fillRect/>
              </a:stretch>
            </p:blipFill>
            <p:spPr>
              <a:xfrm>
                <a:off x="3452717" y="4807303"/>
                <a:ext cx="223920" cy="29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5">
            <p14:nvContentPartPr>
              <p14:cNvPr id="10305" name="Ink 10304">
                <a:extLst>
                  <a:ext uri="{FF2B5EF4-FFF2-40B4-BE49-F238E27FC236}">
                    <a16:creationId xmlns:a16="http://schemas.microsoft.com/office/drawing/2014/main" id="{9C5F872D-D1F3-45FB-9843-AF96ABBF3F73}"/>
                  </a:ext>
                </a:extLst>
              </p14:cNvPr>
              <p14:cNvContentPartPr/>
              <p14:nvPr/>
            </p14:nvContentPartPr>
            <p14:xfrm>
              <a:off x="3999557" y="5497423"/>
              <a:ext cx="82440" cy="127080"/>
            </p14:xfrm>
          </p:contentPart>
        </mc:Choice>
        <mc:Fallback>
          <p:pic>
            <p:nvPicPr>
              <p:cNvPr id="10305" name="Ink 10304">
                <a:extLst>
                  <a:ext uri="{FF2B5EF4-FFF2-40B4-BE49-F238E27FC236}">
                    <a16:creationId xmlns:a16="http://schemas.microsoft.com/office/drawing/2014/main" id="{9C5F872D-D1F3-45FB-9843-AF96ABBF3F73}"/>
                  </a:ext>
                </a:extLst>
              </p:cNvPr>
              <p:cNvPicPr/>
              <p:nvPr/>
            </p:nvPicPr>
            <p:blipFill>
              <a:blip r:embed="rId116"/>
              <a:stretch>
                <a:fillRect/>
              </a:stretch>
            </p:blipFill>
            <p:spPr>
              <a:xfrm>
                <a:off x="3936917" y="5434783"/>
                <a:ext cx="208080" cy="25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7">
            <p14:nvContentPartPr>
              <p14:cNvPr id="10306" name="Ink 10305">
                <a:extLst>
                  <a:ext uri="{FF2B5EF4-FFF2-40B4-BE49-F238E27FC236}">
                    <a16:creationId xmlns:a16="http://schemas.microsoft.com/office/drawing/2014/main" id="{A04F8EE6-D814-4528-BBDD-12B17DB21AFA}"/>
                  </a:ext>
                </a:extLst>
              </p14:cNvPr>
              <p14:cNvContentPartPr/>
              <p14:nvPr/>
            </p14:nvContentPartPr>
            <p14:xfrm>
              <a:off x="5857877" y="5276023"/>
              <a:ext cx="111960" cy="237960"/>
            </p14:xfrm>
          </p:contentPart>
        </mc:Choice>
        <mc:Fallback>
          <p:pic>
            <p:nvPicPr>
              <p:cNvPr id="10306" name="Ink 10305">
                <a:extLst>
                  <a:ext uri="{FF2B5EF4-FFF2-40B4-BE49-F238E27FC236}">
                    <a16:creationId xmlns:a16="http://schemas.microsoft.com/office/drawing/2014/main" id="{A04F8EE6-D814-4528-BBDD-12B17DB21AFA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5795237" y="5213023"/>
                <a:ext cx="237600" cy="36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9">
            <p14:nvContentPartPr>
              <p14:cNvPr id="10307" name="Ink 10306">
                <a:extLst>
                  <a:ext uri="{FF2B5EF4-FFF2-40B4-BE49-F238E27FC236}">
                    <a16:creationId xmlns:a16="http://schemas.microsoft.com/office/drawing/2014/main" id="{5CEE9F8B-A31F-4223-892B-AE1E135C7B6B}"/>
                  </a:ext>
                </a:extLst>
              </p14:cNvPr>
              <p14:cNvContentPartPr/>
              <p14:nvPr/>
            </p14:nvContentPartPr>
            <p14:xfrm>
              <a:off x="3063557" y="5589943"/>
              <a:ext cx="118800" cy="165240"/>
            </p14:xfrm>
          </p:contentPart>
        </mc:Choice>
        <mc:Fallback>
          <p:pic>
            <p:nvPicPr>
              <p:cNvPr id="10307" name="Ink 10306">
                <a:extLst>
                  <a:ext uri="{FF2B5EF4-FFF2-40B4-BE49-F238E27FC236}">
                    <a16:creationId xmlns:a16="http://schemas.microsoft.com/office/drawing/2014/main" id="{5CEE9F8B-A31F-4223-892B-AE1E135C7B6B}"/>
                  </a:ext>
                </a:extLst>
              </p:cNvPr>
              <p:cNvPicPr/>
              <p:nvPr/>
            </p:nvPicPr>
            <p:blipFill>
              <a:blip r:embed="rId120"/>
              <a:stretch>
                <a:fillRect/>
              </a:stretch>
            </p:blipFill>
            <p:spPr>
              <a:xfrm>
                <a:off x="3000917" y="5527303"/>
                <a:ext cx="244440" cy="290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 l="23318" t="30588" r="14223" b="31765"/>
          <a:stretch>
            <a:fillRect/>
          </a:stretch>
        </p:blipFill>
        <p:spPr bwMode="auto">
          <a:xfrm>
            <a:off x="2133600" y="2286000"/>
            <a:ext cx="5715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77662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Energy (and p</a:t>
            </a:r>
            <a:r>
              <a:rPr lang="en-US" sz="2000" baseline="30000" dirty="0"/>
              <a:t>2</a:t>
            </a:r>
            <a:r>
              <a:rPr lang="en-US" sz="2000" dirty="0"/>
              <a:t>) remain constant, since </a:t>
            </a:r>
            <a:r>
              <a:rPr lang="en-US" sz="2000" b="1" dirty="0"/>
              <a:t>H</a:t>
            </a:r>
            <a:r>
              <a:rPr lang="en-US" sz="2000" dirty="0"/>
              <a:t> does no work.  (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30000" dirty="0"/>
              <a:t>2</a:t>
            </a:r>
            <a:r>
              <a:rPr lang="en-US" sz="2000" dirty="0"/>
              <a:t> = m</a:t>
            </a:r>
            <a:r>
              <a:rPr lang="en-US" sz="2000" baseline="30000" dirty="0"/>
              <a:t>2</a:t>
            </a:r>
            <a:r>
              <a:rPr lang="en-US" sz="2000" dirty="0"/>
              <a:t>c</a:t>
            </a:r>
            <a:r>
              <a:rPr lang="en-US" sz="2000" baseline="30000" dirty="0"/>
              <a:t>4</a:t>
            </a:r>
            <a:r>
              <a:rPr lang="en-US" sz="2000" dirty="0"/>
              <a:t>+ p</a:t>
            </a:r>
            <a:r>
              <a:rPr lang="en-US" sz="2000" baseline="30000" dirty="0"/>
              <a:t>2</a:t>
            </a:r>
            <a:r>
              <a:rPr lang="en-US" sz="2000" dirty="0"/>
              <a:t>c</a:t>
            </a:r>
            <a:r>
              <a:rPr lang="en-US" sz="2000" baseline="30000" dirty="0"/>
              <a:t>2</a:t>
            </a:r>
            <a:r>
              <a:rPr lang="en-US" sz="2000" dirty="0"/>
              <a:t>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7693" y="914400"/>
            <a:ext cx="5454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longitudinal component of </a:t>
            </a:r>
            <a:r>
              <a:rPr lang="en-US" sz="2000" b="1" dirty="0"/>
              <a:t>p</a:t>
            </a:r>
            <a:r>
              <a:rPr lang="en-US" sz="2000" dirty="0"/>
              <a:t> </a:t>
            </a:r>
            <a:r>
              <a:rPr lang="en-US" sz="2000" dirty="0">
                <a:latin typeface="Symbol" pitchFamily="18" charset="2"/>
              </a:rPr>
              <a:t>º</a:t>
            </a:r>
            <a:r>
              <a:rPr lang="en-US" sz="2000" dirty="0"/>
              <a:t> p</a:t>
            </a:r>
            <a:r>
              <a:rPr lang="en-US" sz="2000" baseline="-25000" dirty="0"/>
              <a:t>l</a:t>
            </a:r>
            <a:r>
              <a:rPr lang="en-US" sz="2000" dirty="0"/>
              <a:t>, p</a:t>
            </a:r>
            <a:r>
              <a:rPr lang="en-US" sz="2000" baseline="30000" dirty="0"/>
              <a:t>2</a:t>
            </a:r>
            <a:r>
              <a:rPr lang="en-US" sz="2000" dirty="0"/>
              <a:t> = p</a:t>
            </a:r>
            <a:r>
              <a:rPr lang="en-US" sz="2000" baseline="-25000" dirty="0"/>
              <a:t>l</a:t>
            </a:r>
            <a:r>
              <a:rPr lang="en-US" sz="2000" baseline="30000" dirty="0"/>
              <a:t>2</a:t>
            </a:r>
            <a:r>
              <a:rPr lang="en-US" sz="2000" dirty="0"/>
              <a:t> + p</a:t>
            </a:r>
            <a:r>
              <a:rPr lang="en-US" sz="2000" baseline="-25000" dirty="0"/>
              <a:t>t</a:t>
            </a:r>
            <a:r>
              <a:rPr lang="en-US" sz="2000" baseline="30000" dirty="0"/>
              <a:t>2</a:t>
            </a:r>
            <a:r>
              <a:rPr lang="en-US" sz="2000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0126" y="4857690"/>
            <a:ext cx="5497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Penetration into regions with p</a:t>
            </a:r>
            <a:r>
              <a:rPr lang="en-US" sz="2000" baseline="30000" dirty="0"/>
              <a:t>2</a:t>
            </a:r>
            <a:r>
              <a:rPr lang="en-US" sz="2000" dirty="0"/>
              <a:t> &lt; CH is impossible.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800" y="3429000"/>
            <a:ext cx="12954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Positive definite</a:t>
            </a:r>
          </a:p>
          <a:p>
            <a:endParaRPr lang="en-US" sz="20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B508BE-62B9-47C4-884E-1090FD5A876A}"/>
              </a:ext>
            </a:extLst>
          </p:cNvPr>
          <p:cNvGrpSpPr/>
          <p:nvPr/>
        </p:nvGrpSpPr>
        <p:grpSpPr>
          <a:xfrm>
            <a:off x="2856917" y="2351743"/>
            <a:ext cx="240480" cy="292680"/>
            <a:chOff x="2856917" y="2351743"/>
            <a:chExt cx="240480" cy="29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F5FAA0BE-28B6-440B-B9FC-E45945793A8C}"/>
                    </a:ext>
                  </a:extLst>
                </p14:cNvPr>
                <p14:cNvContentPartPr/>
                <p14:nvPr/>
              </p14:nvContentPartPr>
              <p14:xfrm>
                <a:off x="2977877" y="2547223"/>
                <a:ext cx="119520" cy="9720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F5FAA0BE-28B6-440B-B9FC-E45945793A8C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914877" y="2484583"/>
                  <a:ext cx="24516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EA3DA8CE-21D7-41D5-98A7-35CA5ACB98DD}"/>
                    </a:ext>
                  </a:extLst>
                </p14:cNvPr>
                <p14:cNvContentPartPr/>
                <p14:nvPr/>
              </p14:nvContentPartPr>
              <p14:xfrm>
                <a:off x="2856917" y="2351743"/>
                <a:ext cx="97560" cy="1105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A3DA8CE-21D7-41D5-98A7-35CA5ACB98DD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793917" y="2288743"/>
                  <a:ext cx="223200" cy="236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5958AF80-9AC1-4A25-A1AE-7FD73979E6AF}"/>
                  </a:ext>
                </a:extLst>
              </p14:cNvPr>
              <p14:cNvContentPartPr/>
              <p14:nvPr/>
            </p14:nvContentPartPr>
            <p14:xfrm>
              <a:off x="4318157" y="2340943"/>
              <a:ext cx="139320" cy="2095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5958AF80-9AC1-4A25-A1AE-7FD73979E6A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255157" y="2277943"/>
                <a:ext cx="264960" cy="335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982FE4EC-331E-4F5C-BC59-E49AA66EE9DA}"/>
              </a:ext>
            </a:extLst>
          </p:cNvPr>
          <p:cNvGrpSpPr/>
          <p:nvPr/>
        </p:nvGrpSpPr>
        <p:grpSpPr>
          <a:xfrm>
            <a:off x="5850317" y="2544343"/>
            <a:ext cx="89640" cy="73440"/>
            <a:chOff x="5850317" y="2544343"/>
            <a:chExt cx="89640" cy="73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710EAD15-E29A-4170-A049-37D7D6E94CF9}"/>
                    </a:ext>
                  </a:extLst>
                </p14:cNvPr>
                <p14:cNvContentPartPr/>
                <p14:nvPr/>
              </p14:nvContentPartPr>
              <p14:xfrm>
                <a:off x="5912237" y="2613463"/>
                <a:ext cx="3240" cy="43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710EAD15-E29A-4170-A049-37D7D6E94CF9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849597" y="2550823"/>
                  <a:ext cx="12888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29B0714-F8EA-43B3-B075-479CE857364E}"/>
                    </a:ext>
                  </a:extLst>
                </p14:cNvPr>
                <p14:cNvContentPartPr/>
                <p14:nvPr/>
              </p14:nvContentPartPr>
              <p14:xfrm>
                <a:off x="5850317" y="2544343"/>
                <a:ext cx="89640" cy="475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29B0714-F8EA-43B3-B075-479CE857364E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787677" y="2481343"/>
                  <a:ext cx="215280" cy="173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C123EA98-CDDB-4CE9-8740-312FBAD0A182}"/>
                  </a:ext>
                </a:extLst>
              </p14:cNvPr>
              <p14:cNvContentPartPr/>
              <p14:nvPr/>
            </p14:nvContentPartPr>
            <p14:xfrm>
              <a:off x="5992877" y="2759263"/>
              <a:ext cx="141480" cy="5472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C123EA98-CDDB-4CE9-8740-312FBAD0A182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930237" y="2696263"/>
                <a:ext cx="267120" cy="18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412A48E5-244D-4382-A5BC-03E93411FFC3}"/>
                  </a:ext>
                </a:extLst>
              </p14:cNvPr>
              <p14:cNvContentPartPr/>
              <p14:nvPr/>
            </p14:nvContentPartPr>
            <p14:xfrm>
              <a:off x="7515317" y="2873743"/>
              <a:ext cx="187200" cy="6300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412A48E5-244D-4382-A5BC-03E93411FFC3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452677" y="2811103"/>
                <a:ext cx="312840" cy="18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C973D7AD-A264-4E71-A8CB-887C5EB3C024}"/>
                  </a:ext>
                </a:extLst>
              </p14:cNvPr>
              <p14:cNvContentPartPr/>
              <p14:nvPr/>
            </p14:nvContentPartPr>
            <p14:xfrm>
              <a:off x="6531077" y="2295223"/>
              <a:ext cx="197640" cy="1476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C973D7AD-A264-4E71-A8CB-887C5EB3C024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468437" y="2232223"/>
                <a:ext cx="323280" cy="14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35435822-8D31-4185-A2EA-AC48CBB57F86}"/>
                  </a:ext>
                </a:extLst>
              </p14:cNvPr>
              <p14:cNvContentPartPr/>
              <p14:nvPr/>
            </p14:nvContentPartPr>
            <p14:xfrm>
              <a:off x="6526397" y="2722543"/>
              <a:ext cx="162000" cy="24264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35435822-8D31-4185-A2EA-AC48CBB57F86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463397" y="2659543"/>
                <a:ext cx="287640" cy="36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9FA4B1C8-13CC-4A03-B095-A03682C1E732}"/>
                  </a:ext>
                </a:extLst>
              </p14:cNvPr>
              <p14:cNvContentPartPr/>
              <p14:nvPr/>
            </p14:nvContentPartPr>
            <p14:xfrm>
              <a:off x="7013477" y="2947183"/>
              <a:ext cx="272880" cy="9648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9FA4B1C8-13CC-4A03-B095-A03682C1E732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950477" y="2884543"/>
                <a:ext cx="398520" cy="22212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46C377D1-11B4-4981-8A39-911AE8DD03FB}"/>
              </a:ext>
            </a:extLst>
          </p:cNvPr>
          <p:cNvGrpSpPr/>
          <p:nvPr/>
        </p:nvGrpSpPr>
        <p:grpSpPr>
          <a:xfrm>
            <a:off x="5222837" y="2454703"/>
            <a:ext cx="78840" cy="232200"/>
            <a:chOff x="5222837" y="2454703"/>
            <a:chExt cx="78840" cy="232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2A6B0BC5-D663-4BB2-B77C-6B05C924C491}"/>
                    </a:ext>
                  </a:extLst>
                </p14:cNvPr>
                <p14:cNvContentPartPr/>
                <p14:nvPr/>
              </p14:nvContentPartPr>
              <p14:xfrm>
                <a:off x="5254157" y="2454703"/>
                <a:ext cx="32760" cy="7812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2A6B0BC5-D663-4BB2-B77C-6B05C924C491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5191157" y="2392063"/>
                  <a:ext cx="158400" cy="20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D2A7679-E908-49BB-BCDC-4CC53C3DC38C}"/>
                    </a:ext>
                  </a:extLst>
                </p14:cNvPr>
                <p14:cNvContentPartPr/>
                <p14:nvPr/>
              </p14:nvContentPartPr>
              <p14:xfrm>
                <a:off x="5222837" y="2495383"/>
                <a:ext cx="78840" cy="19152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D2A7679-E908-49BB-BCDC-4CC53C3DC38C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160197" y="2432383"/>
                  <a:ext cx="204480" cy="317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BDF0C04-45EC-41EF-BDA5-C180DFCF872D}"/>
              </a:ext>
            </a:extLst>
          </p:cNvPr>
          <p:cNvGrpSpPr/>
          <p:nvPr/>
        </p:nvGrpSpPr>
        <p:grpSpPr>
          <a:xfrm>
            <a:off x="2213237" y="2797783"/>
            <a:ext cx="486000" cy="662760"/>
            <a:chOff x="2213237" y="2797783"/>
            <a:chExt cx="486000" cy="662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C45494CC-830B-4927-B366-AF900B55A915}"/>
                    </a:ext>
                  </a:extLst>
                </p14:cNvPr>
                <p14:cNvContentPartPr/>
                <p14:nvPr/>
              </p14:nvContentPartPr>
              <p14:xfrm>
                <a:off x="2414837" y="2923423"/>
                <a:ext cx="26640" cy="6840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C45494CC-830B-4927-B366-AF900B55A915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352197" y="2860423"/>
                  <a:ext cx="15228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2633F008-7E9B-4837-8E55-0658A022E8F9}"/>
                    </a:ext>
                  </a:extLst>
                </p14:cNvPr>
                <p14:cNvContentPartPr/>
                <p14:nvPr/>
              </p14:nvContentPartPr>
              <p14:xfrm>
                <a:off x="2590157" y="2797783"/>
                <a:ext cx="109080" cy="17784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2633F008-7E9B-4837-8E55-0658A022E8F9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2527517" y="2735143"/>
                  <a:ext cx="234720" cy="30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04B2B4BE-61F1-4A11-AA25-8F4F88FF972A}"/>
                    </a:ext>
                  </a:extLst>
                </p14:cNvPr>
                <p14:cNvContentPartPr/>
                <p14:nvPr/>
              </p14:nvContentPartPr>
              <p14:xfrm>
                <a:off x="2375957" y="2878423"/>
                <a:ext cx="59400" cy="831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04B2B4BE-61F1-4A11-AA25-8F4F88FF972A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2312957" y="2815783"/>
                  <a:ext cx="18504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D99EBAD-CA21-4A26-8E58-E091FB38644A}"/>
                    </a:ext>
                  </a:extLst>
                </p14:cNvPr>
                <p14:cNvContentPartPr/>
                <p14:nvPr/>
              </p14:nvContentPartPr>
              <p14:xfrm>
                <a:off x="2213237" y="3039703"/>
                <a:ext cx="266760" cy="1962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D99EBAD-CA21-4A26-8E58-E091FB38644A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150237" y="2977063"/>
                  <a:ext cx="392400" cy="32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C1901358-1FD8-4594-BBB7-B101A2F42B0B}"/>
                    </a:ext>
                  </a:extLst>
                </p14:cNvPr>
                <p14:cNvContentPartPr/>
                <p14:nvPr/>
              </p14:nvContentPartPr>
              <p14:xfrm>
                <a:off x="2268677" y="3259303"/>
                <a:ext cx="197280" cy="2012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C1901358-1FD8-4594-BBB7-B101A2F42B0B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206037" y="3196663"/>
                  <a:ext cx="322920" cy="326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0E91AF58-57BB-447E-A084-36BF74C4FA71}"/>
                  </a:ext>
                </a:extLst>
              </p14:cNvPr>
              <p14:cNvContentPartPr/>
              <p14:nvPr/>
            </p14:nvContentPartPr>
            <p14:xfrm>
              <a:off x="3422477" y="3846103"/>
              <a:ext cx="120240" cy="8568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0E91AF58-57BB-447E-A084-36BF74C4FA71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3359837" y="3783103"/>
                <a:ext cx="245880" cy="21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8EFBD160-0902-4919-B4C3-09379FE8CEA4}"/>
                  </a:ext>
                </a:extLst>
              </p14:cNvPr>
              <p14:cNvContentPartPr/>
              <p14:nvPr/>
            </p14:nvContentPartPr>
            <p14:xfrm>
              <a:off x="3365597" y="3578263"/>
              <a:ext cx="79200" cy="6012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8EFBD160-0902-4919-B4C3-09379FE8CEA4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3302597" y="3515263"/>
                <a:ext cx="204840" cy="185760"/>
              </a:xfrm>
              <a:prstGeom prst="rect">
                <a:avLst/>
              </a:prstGeom>
            </p:spPr>
          </p:pic>
        </mc:Fallback>
      </mc:AlternateContent>
      <p:grpSp>
        <p:nvGrpSpPr>
          <p:cNvPr id="11269" name="Group 11268">
            <a:extLst>
              <a:ext uri="{FF2B5EF4-FFF2-40B4-BE49-F238E27FC236}">
                <a16:creationId xmlns:a16="http://schemas.microsoft.com/office/drawing/2014/main" id="{A91FE14D-2FE1-4BF5-9E90-4794500C77DF}"/>
              </a:ext>
            </a:extLst>
          </p:cNvPr>
          <p:cNvGrpSpPr/>
          <p:nvPr/>
        </p:nvGrpSpPr>
        <p:grpSpPr>
          <a:xfrm>
            <a:off x="3937637" y="3684823"/>
            <a:ext cx="81000" cy="284400"/>
            <a:chOff x="3937637" y="3684823"/>
            <a:chExt cx="81000" cy="284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11264" name="Ink 11263">
                  <a:extLst>
                    <a:ext uri="{FF2B5EF4-FFF2-40B4-BE49-F238E27FC236}">
                      <a16:creationId xmlns:a16="http://schemas.microsoft.com/office/drawing/2014/main" id="{463B36BD-2BFA-4563-BDA9-1E08DC101D48}"/>
                    </a:ext>
                  </a:extLst>
                </p14:cNvPr>
                <p14:cNvContentPartPr/>
                <p14:nvPr/>
              </p14:nvContentPartPr>
              <p14:xfrm>
                <a:off x="3937637" y="3694543"/>
                <a:ext cx="3240" cy="1440"/>
              </p14:xfrm>
            </p:contentPart>
          </mc:Choice>
          <mc:Fallback>
            <p:pic>
              <p:nvPicPr>
                <p:cNvPr id="11264" name="Ink 11263">
                  <a:extLst>
                    <a:ext uri="{FF2B5EF4-FFF2-40B4-BE49-F238E27FC236}">
                      <a16:creationId xmlns:a16="http://schemas.microsoft.com/office/drawing/2014/main" id="{463B36BD-2BFA-4563-BDA9-1E08DC101D48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3874997" y="3631903"/>
                  <a:ext cx="12888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11265" name="Ink 11264">
                  <a:extLst>
                    <a:ext uri="{FF2B5EF4-FFF2-40B4-BE49-F238E27FC236}">
                      <a16:creationId xmlns:a16="http://schemas.microsoft.com/office/drawing/2014/main" id="{B47C83B3-18A8-40A2-9E73-C6E18CA95976}"/>
                    </a:ext>
                  </a:extLst>
                </p14:cNvPr>
                <p14:cNvContentPartPr/>
                <p14:nvPr/>
              </p14:nvContentPartPr>
              <p14:xfrm>
                <a:off x="3979757" y="3684823"/>
                <a:ext cx="2160" cy="8280"/>
              </p14:xfrm>
            </p:contentPart>
          </mc:Choice>
          <mc:Fallback>
            <p:pic>
              <p:nvPicPr>
                <p:cNvPr id="11265" name="Ink 11264">
                  <a:extLst>
                    <a:ext uri="{FF2B5EF4-FFF2-40B4-BE49-F238E27FC236}">
                      <a16:creationId xmlns:a16="http://schemas.microsoft.com/office/drawing/2014/main" id="{B47C83B3-18A8-40A2-9E73-C6E18CA95976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3916757" y="3622183"/>
                  <a:ext cx="127800" cy="1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11268" name="Ink 11267">
                  <a:extLst>
                    <a:ext uri="{FF2B5EF4-FFF2-40B4-BE49-F238E27FC236}">
                      <a16:creationId xmlns:a16="http://schemas.microsoft.com/office/drawing/2014/main" id="{0E514274-094E-4DDC-A7F0-144A21573A97}"/>
                    </a:ext>
                  </a:extLst>
                </p14:cNvPr>
                <p14:cNvContentPartPr/>
                <p14:nvPr/>
              </p14:nvContentPartPr>
              <p14:xfrm>
                <a:off x="3955637" y="3783823"/>
                <a:ext cx="63000" cy="185400"/>
              </p14:xfrm>
            </p:contentPart>
          </mc:Choice>
          <mc:Fallback>
            <p:pic>
              <p:nvPicPr>
                <p:cNvPr id="11268" name="Ink 11267">
                  <a:extLst>
                    <a:ext uri="{FF2B5EF4-FFF2-40B4-BE49-F238E27FC236}">
                      <a16:creationId xmlns:a16="http://schemas.microsoft.com/office/drawing/2014/main" id="{0E514274-094E-4DDC-A7F0-144A21573A97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3892997" y="3720823"/>
                  <a:ext cx="188640" cy="311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274" name="Group 11273">
            <a:extLst>
              <a:ext uri="{FF2B5EF4-FFF2-40B4-BE49-F238E27FC236}">
                <a16:creationId xmlns:a16="http://schemas.microsoft.com/office/drawing/2014/main" id="{D1822CA6-293A-48E6-8FE2-A888F82FB4F7}"/>
              </a:ext>
            </a:extLst>
          </p:cNvPr>
          <p:cNvGrpSpPr/>
          <p:nvPr/>
        </p:nvGrpSpPr>
        <p:grpSpPr>
          <a:xfrm>
            <a:off x="4657637" y="3810823"/>
            <a:ext cx="200520" cy="337680"/>
            <a:chOff x="4657637" y="3810823"/>
            <a:chExt cx="200520" cy="337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11270" name="Ink 11269">
                  <a:extLst>
                    <a:ext uri="{FF2B5EF4-FFF2-40B4-BE49-F238E27FC236}">
                      <a16:creationId xmlns:a16="http://schemas.microsoft.com/office/drawing/2014/main" id="{CAD92776-8850-484A-84F0-4C266A98E056}"/>
                    </a:ext>
                  </a:extLst>
                </p14:cNvPr>
                <p14:cNvContentPartPr/>
                <p14:nvPr/>
              </p14:nvContentPartPr>
              <p14:xfrm>
                <a:off x="4735037" y="3869503"/>
                <a:ext cx="52920" cy="78840"/>
              </p14:xfrm>
            </p:contentPart>
          </mc:Choice>
          <mc:Fallback>
            <p:pic>
              <p:nvPicPr>
                <p:cNvPr id="11270" name="Ink 11269">
                  <a:extLst>
                    <a:ext uri="{FF2B5EF4-FFF2-40B4-BE49-F238E27FC236}">
                      <a16:creationId xmlns:a16="http://schemas.microsoft.com/office/drawing/2014/main" id="{CAD92776-8850-484A-84F0-4C266A98E056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4672397" y="3806503"/>
                  <a:ext cx="17856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11271" name="Ink 11270">
                  <a:extLst>
                    <a:ext uri="{FF2B5EF4-FFF2-40B4-BE49-F238E27FC236}">
                      <a16:creationId xmlns:a16="http://schemas.microsoft.com/office/drawing/2014/main" id="{92A40827-6F58-46D7-9828-4D1D6206FA62}"/>
                    </a:ext>
                  </a:extLst>
                </p14:cNvPr>
                <p14:cNvContentPartPr/>
                <p14:nvPr/>
              </p14:nvContentPartPr>
              <p14:xfrm>
                <a:off x="4794077" y="3913423"/>
                <a:ext cx="6120" cy="6120"/>
              </p14:xfrm>
            </p:contentPart>
          </mc:Choice>
          <mc:Fallback>
            <p:pic>
              <p:nvPicPr>
                <p:cNvPr id="11271" name="Ink 11270">
                  <a:extLst>
                    <a:ext uri="{FF2B5EF4-FFF2-40B4-BE49-F238E27FC236}">
                      <a16:creationId xmlns:a16="http://schemas.microsoft.com/office/drawing/2014/main" id="{92A40827-6F58-46D7-9828-4D1D6206FA62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731437" y="3850783"/>
                  <a:ext cx="13176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11273" name="Ink 11272">
                  <a:extLst>
                    <a:ext uri="{FF2B5EF4-FFF2-40B4-BE49-F238E27FC236}">
                      <a16:creationId xmlns:a16="http://schemas.microsoft.com/office/drawing/2014/main" id="{74AAA297-AA74-486F-AFB6-5FAC92899759}"/>
                    </a:ext>
                  </a:extLst>
                </p14:cNvPr>
                <p14:cNvContentPartPr/>
                <p14:nvPr/>
              </p14:nvContentPartPr>
              <p14:xfrm>
                <a:off x="4657637" y="3810823"/>
                <a:ext cx="200520" cy="337680"/>
              </p14:xfrm>
            </p:contentPart>
          </mc:Choice>
          <mc:Fallback>
            <p:pic>
              <p:nvPicPr>
                <p:cNvPr id="11273" name="Ink 11272">
                  <a:extLst>
                    <a:ext uri="{FF2B5EF4-FFF2-40B4-BE49-F238E27FC236}">
                      <a16:creationId xmlns:a16="http://schemas.microsoft.com/office/drawing/2014/main" id="{74AAA297-AA74-486F-AFB6-5FAC92899759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594637" y="3747823"/>
                  <a:ext cx="326160" cy="463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11275" name="Ink 11274">
                <a:extLst>
                  <a:ext uri="{FF2B5EF4-FFF2-40B4-BE49-F238E27FC236}">
                    <a16:creationId xmlns:a16="http://schemas.microsoft.com/office/drawing/2014/main" id="{F46A2C06-4BE9-4352-BCA2-EC48F02CB282}"/>
                  </a:ext>
                </a:extLst>
              </p14:cNvPr>
              <p14:cNvContentPartPr/>
              <p14:nvPr/>
            </p14:nvContentPartPr>
            <p14:xfrm>
              <a:off x="4052837" y="2764663"/>
              <a:ext cx="104760" cy="16200"/>
            </p14:xfrm>
          </p:contentPart>
        </mc:Choice>
        <mc:Fallback>
          <p:pic>
            <p:nvPicPr>
              <p:cNvPr id="11275" name="Ink 11274">
                <a:extLst>
                  <a:ext uri="{FF2B5EF4-FFF2-40B4-BE49-F238E27FC236}">
                    <a16:creationId xmlns:a16="http://schemas.microsoft.com/office/drawing/2014/main" id="{F46A2C06-4BE9-4352-BCA2-EC48F02CB282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4034837" y="2747023"/>
                <a:ext cx="140400" cy="51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1278" name="Group 11277">
            <a:extLst>
              <a:ext uri="{FF2B5EF4-FFF2-40B4-BE49-F238E27FC236}">
                <a16:creationId xmlns:a16="http://schemas.microsoft.com/office/drawing/2014/main" id="{FBC845E7-FF23-4D80-9D82-C5AC9F71AD37}"/>
              </a:ext>
            </a:extLst>
          </p:cNvPr>
          <p:cNvGrpSpPr/>
          <p:nvPr/>
        </p:nvGrpSpPr>
        <p:grpSpPr>
          <a:xfrm>
            <a:off x="4552157" y="3743863"/>
            <a:ext cx="147600" cy="219960"/>
            <a:chOff x="4552157" y="3743863"/>
            <a:chExt cx="147600" cy="219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11276" name="Ink 11275">
                  <a:extLst>
                    <a:ext uri="{FF2B5EF4-FFF2-40B4-BE49-F238E27FC236}">
                      <a16:creationId xmlns:a16="http://schemas.microsoft.com/office/drawing/2014/main" id="{B36E2745-AB68-4716-8E38-892CF5F2E2A5}"/>
                    </a:ext>
                  </a:extLst>
                </p14:cNvPr>
                <p14:cNvContentPartPr/>
                <p14:nvPr/>
              </p14:nvContentPartPr>
              <p14:xfrm>
                <a:off x="4602557" y="3743863"/>
                <a:ext cx="97200" cy="219960"/>
              </p14:xfrm>
            </p:contentPart>
          </mc:Choice>
          <mc:Fallback>
            <p:pic>
              <p:nvPicPr>
                <p:cNvPr id="11276" name="Ink 11275">
                  <a:extLst>
                    <a:ext uri="{FF2B5EF4-FFF2-40B4-BE49-F238E27FC236}">
                      <a16:creationId xmlns:a16="http://schemas.microsoft.com/office/drawing/2014/main" id="{B36E2745-AB68-4716-8E38-892CF5F2E2A5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4584917" y="3726223"/>
                  <a:ext cx="13284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11277" name="Ink 11276">
                  <a:extLst>
                    <a:ext uri="{FF2B5EF4-FFF2-40B4-BE49-F238E27FC236}">
                      <a16:creationId xmlns:a16="http://schemas.microsoft.com/office/drawing/2014/main" id="{E6B615E7-CEF9-4B78-A03A-2A0ECD01C803}"/>
                    </a:ext>
                  </a:extLst>
                </p14:cNvPr>
                <p14:cNvContentPartPr/>
                <p14:nvPr/>
              </p14:nvContentPartPr>
              <p14:xfrm>
                <a:off x="4552157" y="3877423"/>
                <a:ext cx="113040" cy="12600"/>
              </p14:xfrm>
            </p:contentPart>
          </mc:Choice>
          <mc:Fallback>
            <p:pic>
              <p:nvPicPr>
                <p:cNvPr id="11277" name="Ink 11276">
                  <a:extLst>
                    <a:ext uri="{FF2B5EF4-FFF2-40B4-BE49-F238E27FC236}">
                      <a16:creationId xmlns:a16="http://schemas.microsoft.com/office/drawing/2014/main" id="{E6B615E7-CEF9-4B78-A03A-2A0ECD01C803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4534517" y="3859423"/>
                  <a:ext cx="148680" cy="48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11279" name="Ink 11278">
                <a:extLst>
                  <a:ext uri="{FF2B5EF4-FFF2-40B4-BE49-F238E27FC236}">
                    <a16:creationId xmlns:a16="http://schemas.microsoft.com/office/drawing/2014/main" id="{6ED7BD9C-B70B-4110-A262-CD9F22187504}"/>
                  </a:ext>
                </a:extLst>
              </p14:cNvPr>
              <p14:cNvContentPartPr/>
              <p14:nvPr/>
            </p14:nvContentPartPr>
            <p14:xfrm>
              <a:off x="5122397" y="3509503"/>
              <a:ext cx="75600" cy="291600"/>
            </p14:xfrm>
          </p:contentPart>
        </mc:Choice>
        <mc:Fallback>
          <p:pic>
            <p:nvPicPr>
              <p:cNvPr id="11279" name="Ink 11278">
                <a:extLst>
                  <a:ext uri="{FF2B5EF4-FFF2-40B4-BE49-F238E27FC236}">
                    <a16:creationId xmlns:a16="http://schemas.microsoft.com/office/drawing/2014/main" id="{6ED7BD9C-B70B-4110-A262-CD9F22187504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5059757" y="3446503"/>
                <a:ext cx="201240" cy="417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1282" name="Group 11281">
            <a:extLst>
              <a:ext uri="{FF2B5EF4-FFF2-40B4-BE49-F238E27FC236}">
                <a16:creationId xmlns:a16="http://schemas.microsoft.com/office/drawing/2014/main" id="{0E487E94-0E2B-49F4-8ECF-9B7C572A2A23}"/>
              </a:ext>
            </a:extLst>
          </p:cNvPr>
          <p:cNvGrpSpPr/>
          <p:nvPr/>
        </p:nvGrpSpPr>
        <p:grpSpPr>
          <a:xfrm>
            <a:off x="5189717" y="3576103"/>
            <a:ext cx="64080" cy="152640"/>
            <a:chOff x="5189717" y="3576103"/>
            <a:chExt cx="64080" cy="152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11280" name="Ink 11279">
                  <a:extLst>
                    <a:ext uri="{FF2B5EF4-FFF2-40B4-BE49-F238E27FC236}">
                      <a16:creationId xmlns:a16="http://schemas.microsoft.com/office/drawing/2014/main" id="{0B26541D-5C64-40B0-8D4B-85917FBEEE39}"/>
                    </a:ext>
                  </a:extLst>
                </p14:cNvPr>
                <p14:cNvContentPartPr/>
                <p14:nvPr/>
              </p14:nvContentPartPr>
              <p14:xfrm>
                <a:off x="5189717" y="3607423"/>
                <a:ext cx="54360" cy="121320"/>
              </p14:xfrm>
            </p:contentPart>
          </mc:Choice>
          <mc:Fallback>
            <p:pic>
              <p:nvPicPr>
                <p:cNvPr id="11280" name="Ink 11279">
                  <a:extLst>
                    <a:ext uri="{FF2B5EF4-FFF2-40B4-BE49-F238E27FC236}">
                      <a16:creationId xmlns:a16="http://schemas.microsoft.com/office/drawing/2014/main" id="{0B26541D-5C64-40B0-8D4B-85917FBEEE39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5172077" y="3589783"/>
                  <a:ext cx="9000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11281" name="Ink 11280">
                  <a:extLst>
                    <a:ext uri="{FF2B5EF4-FFF2-40B4-BE49-F238E27FC236}">
                      <a16:creationId xmlns:a16="http://schemas.microsoft.com/office/drawing/2014/main" id="{99C57E43-01BA-4E02-A30F-E725DC6306AD}"/>
                    </a:ext>
                  </a:extLst>
                </p14:cNvPr>
                <p14:cNvContentPartPr/>
                <p14:nvPr/>
              </p14:nvContentPartPr>
              <p14:xfrm>
                <a:off x="5198357" y="3576103"/>
                <a:ext cx="55440" cy="131040"/>
              </p14:xfrm>
            </p:contentPart>
          </mc:Choice>
          <mc:Fallback>
            <p:pic>
              <p:nvPicPr>
                <p:cNvPr id="11281" name="Ink 11280">
                  <a:extLst>
                    <a:ext uri="{FF2B5EF4-FFF2-40B4-BE49-F238E27FC236}">
                      <a16:creationId xmlns:a16="http://schemas.microsoft.com/office/drawing/2014/main" id="{99C57E43-01BA-4E02-A30F-E725DC6306AD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180357" y="3558103"/>
                  <a:ext cx="91080" cy="166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11284" name="Ink 11283">
                <a:extLst>
                  <a:ext uri="{FF2B5EF4-FFF2-40B4-BE49-F238E27FC236}">
                    <a16:creationId xmlns:a16="http://schemas.microsoft.com/office/drawing/2014/main" id="{545B9850-7D64-4573-8B85-A91AB1EB3162}"/>
                  </a:ext>
                </a:extLst>
              </p14:cNvPr>
              <p14:cNvContentPartPr/>
              <p14:nvPr/>
            </p14:nvContentPartPr>
            <p14:xfrm>
              <a:off x="7027157" y="3738823"/>
              <a:ext cx="22320" cy="42840"/>
            </p14:xfrm>
          </p:contentPart>
        </mc:Choice>
        <mc:Fallback>
          <p:pic>
            <p:nvPicPr>
              <p:cNvPr id="11284" name="Ink 11283">
                <a:extLst>
                  <a:ext uri="{FF2B5EF4-FFF2-40B4-BE49-F238E27FC236}">
                    <a16:creationId xmlns:a16="http://schemas.microsoft.com/office/drawing/2014/main" id="{545B9850-7D64-4573-8B85-A91AB1EB3162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6964517" y="3675823"/>
                <a:ext cx="147960" cy="168480"/>
              </a:xfrm>
              <a:prstGeom prst="rect">
                <a:avLst/>
              </a:prstGeom>
            </p:spPr>
          </p:pic>
        </mc:Fallback>
      </mc:AlternateContent>
      <p:grpSp>
        <p:nvGrpSpPr>
          <p:cNvPr id="11288" name="Group 11287">
            <a:extLst>
              <a:ext uri="{FF2B5EF4-FFF2-40B4-BE49-F238E27FC236}">
                <a16:creationId xmlns:a16="http://schemas.microsoft.com/office/drawing/2014/main" id="{50157CFE-23A8-4082-A6B2-C122DEB9D64B}"/>
              </a:ext>
            </a:extLst>
          </p:cNvPr>
          <p:cNvGrpSpPr/>
          <p:nvPr/>
        </p:nvGrpSpPr>
        <p:grpSpPr>
          <a:xfrm>
            <a:off x="6968837" y="3281983"/>
            <a:ext cx="275760" cy="331560"/>
            <a:chOff x="6968837" y="3281983"/>
            <a:chExt cx="275760" cy="331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11283" name="Ink 11282">
                  <a:extLst>
                    <a:ext uri="{FF2B5EF4-FFF2-40B4-BE49-F238E27FC236}">
                      <a16:creationId xmlns:a16="http://schemas.microsoft.com/office/drawing/2014/main" id="{A61436A3-944F-4109-BF28-398AFCB3CA88}"/>
                    </a:ext>
                  </a:extLst>
                </p14:cNvPr>
                <p14:cNvContentPartPr/>
                <p14:nvPr/>
              </p14:nvContentPartPr>
              <p14:xfrm>
                <a:off x="6968837" y="3426703"/>
                <a:ext cx="151920" cy="22680"/>
              </p14:xfrm>
            </p:contentPart>
          </mc:Choice>
          <mc:Fallback>
            <p:pic>
              <p:nvPicPr>
                <p:cNvPr id="11283" name="Ink 11282">
                  <a:extLst>
                    <a:ext uri="{FF2B5EF4-FFF2-40B4-BE49-F238E27FC236}">
                      <a16:creationId xmlns:a16="http://schemas.microsoft.com/office/drawing/2014/main" id="{A61436A3-944F-4109-BF28-398AFCB3CA88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6906197" y="3364063"/>
                  <a:ext cx="277560" cy="14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11285" name="Ink 11284">
                  <a:extLst>
                    <a:ext uri="{FF2B5EF4-FFF2-40B4-BE49-F238E27FC236}">
                      <a16:creationId xmlns:a16="http://schemas.microsoft.com/office/drawing/2014/main" id="{8B4C32E6-1DFC-47BC-9FBB-A096D136FBA3}"/>
                    </a:ext>
                  </a:extLst>
                </p14:cNvPr>
                <p14:cNvContentPartPr/>
                <p14:nvPr/>
              </p14:nvContentPartPr>
              <p14:xfrm>
                <a:off x="7191677" y="3338503"/>
                <a:ext cx="47520" cy="275040"/>
              </p14:xfrm>
            </p:contentPart>
          </mc:Choice>
          <mc:Fallback>
            <p:pic>
              <p:nvPicPr>
                <p:cNvPr id="11285" name="Ink 11284">
                  <a:extLst>
                    <a:ext uri="{FF2B5EF4-FFF2-40B4-BE49-F238E27FC236}">
                      <a16:creationId xmlns:a16="http://schemas.microsoft.com/office/drawing/2014/main" id="{8B4C32E6-1DFC-47BC-9FBB-A096D136FBA3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7129037" y="3275863"/>
                  <a:ext cx="173160" cy="40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11286" name="Ink 11285">
                  <a:extLst>
                    <a:ext uri="{FF2B5EF4-FFF2-40B4-BE49-F238E27FC236}">
                      <a16:creationId xmlns:a16="http://schemas.microsoft.com/office/drawing/2014/main" id="{6636B61A-D04D-495C-B814-12FD78EA6572}"/>
                    </a:ext>
                  </a:extLst>
                </p14:cNvPr>
                <p14:cNvContentPartPr/>
                <p14:nvPr/>
              </p14:nvContentPartPr>
              <p14:xfrm>
                <a:off x="7177997" y="3281983"/>
                <a:ext cx="47160" cy="240840"/>
              </p14:xfrm>
            </p:contentPart>
          </mc:Choice>
          <mc:Fallback>
            <p:pic>
              <p:nvPicPr>
                <p:cNvPr id="11286" name="Ink 11285">
                  <a:extLst>
                    <a:ext uri="{FF2B5EF4-FFF2-40B4-BE49-F238E27FC236}">
                      <a16:creationId xmlns:a16="http://schemas.microsoft.com/office/drawing/2014/main" id="{6636B61A-D04D-495C-B814-12FD78EA6572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7114997" y="3218983"/>
                  <a:ext cx="172800" cy="36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11287" name="Ink 11286">
                  <a:extLst>
                    <a:ext uri="{FF2B5EF4-FFF2-40B4-BE49-F238E27FC236}">
                      <a16:creationId xmlns:a16="http://schemas.microsoft.com/office/drawing/2014/main" id="{062390D1-34B5-405A-90F2-5A908C558812}"/>
                    </a:ext>
                  </a:extLst>
                </p14:cNvPr>
                <p14:cNvContentPartPr/>
                <p14:nvPr/>
              </p14:nvContentPartPr>
              <p14:xfrm>
                <a:off x="7205717" y="3351463"/>
                <a:ext cx="38880" cy="181080"/>
              </p14:xfrm>
            </p:contentPart>
          </mc:Choice>
          <mc:Fallback>
            <p:pic>
              <p:nvPicPr>
                <p:cNvPr id="11287" name="Ink 11286">
                  <a:extLst>
                    <a:ext uri="{FF2B5EF4-FFF2-40B4-BE49-F238E27FC236}">
                      <a16:creationId xmlns:a16="http://schemas.microsoft.com/office/drawing/2014/main" id="{062390D1-34B5-405A-90F2-5A908C558812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7143077" y="3288463"/>
                  <a:ext cx="164520" cy="306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11289" name="Ink 11288">
                <a:extLst>
                  <a:ext uri="{FF2B5EF4-FFF2-40B4-BE49-F238E27FC236}">
                    <a16:creationId xmlns:a16="http://schemas.microsoft.com/office/drawing/2014/main" id="{16EC47FA-0C2C-44C6-9E5F-6E63DB362602}"/>
                  </a:ext>
                </a:extLst>
              </p14:cNvPr>
              <p14:cNvContentPartPr/>
              <p14:nvPr/>
            </p14:nvContentPartPr>
            <p14:xfrm>
              <a:off x="6735917" y="3403303"/>
              <a:ext cx="31320" cy="165240"/>
            </p14:xfrm>
          </p:contentPart>
        </mc:Choice>
        <mc:Fallback>
          <p:pic>
            <p:nvPicPr>
              <p:cNvPr id="11289" name="Ink 11288">
                <a:extLst>
                  <a:ext uri="{FF2B5EF4-FFF2-40B4-BE49-F238E27FC236}">
                    <a16:creationId xmlns:a16="http://schemas.microsoft.com/office/drawing/2014/main" id="{16EC47FA-0C2C-44C6-9E5F-6E63DB362602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6673277" y="3340663"/>
                <a:ext cx="156960" cy="290880"/>
              </a:xfrm>
              <a:prstGeom prst="rect">
                <a:avLst/>
              </a:prstGeom>
            </p:spPr>
          </p:pic>
        </mc:Fallback>
      </mc:AlternateContent>
      <p:grpSp>
        <p:nvGrpSpPr>
          <p:cNvPr id="11295" name="Group 11294">
            <a:extLst>
              <a:ext uri="{FF2B5EF4-FFF2-40B4-BE49-F238E27FC236}">
                <a16:creationId xmlns:a16="http://schemas.microsoft.com/office/drawing/2014/main" id="{C1974571-131F-4DBB-892F-894A6AC41B98}"/>
              </a:ext>
            </a:extLst>
          </p:cNvPr>
          <p:cNvGrpSpPr/>
          <p:nvPr/>
        </p:nvGrpSpPr>
        <p:grpSpPr>
          <a:xfrm>
            <a:off x="7232357" y="3742423"/>
            <a:ext cx="303120" cy="251640"/>
            <a:chOff x="7232357" y="3742423"/>
            <a:chExt cx="303120" cy="251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11290" name="Ink 11289">
                  <a:extLst>
                    <a:ext uri="{FF2B5EF4-FFF2-40B4-BE49-F238E27FC236}">
                      <a16:creationId xmlns:a16="http://schemas.microsoft.com/office/drawing/2014/main" id="{33D3B778-08C5-4A6E-AFC6-CC7BECA5A677}"/>
                    </a:ext>
                  </a:extLst>
                </p14:cNvPr>
                <p14:cNvContentPartPr/>
                <p14:nvPr/>
              </p14:nvContentPartPr>
              <p14:xfrm>
                <a:off x="7475357" y="3742423"/>
                <a:ext cx="60120" cy="251640"/>
              </p14:xfrm>
            </p:contentPart>
          </mc:Choice>
          <mc:Fallback>
            <p:pic>
              <p:nvPicPr>
                <p:cNvPr id="11290" name="Ink 11289">
                  <a:extLst>
                    <a:ext uri="{FF2B5EF4-FFF2-40B4-BE49-F238E27FC236}">
                      <a16:creationId xmlns:a16="http://schemas.microsoft.com/office/drawing/2014/main" id="{33D3B778-08C5-4A6E-AFC6-CC7BECA5A677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7412717" y="3679423"/>
                  <a:ext cx="185760" cy="37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11291" name="Ink 11290">
                  <a:extLst>
                    <a:ext uri="{FF2B5EF4-FFF2-40B4-BE49-F238E27FC236}">
                      <a16:creationId xmlns:a16="http://schemas.microsoft.com/office/drawing/2014/main" id="{8F9D212B-C4E9-4EFD-819F-15B67ECA60D4}"/>
                    </a:ext>
                  </a:extLst>
                </p14:cNvPr>
                <p14:cNvContentPartPr/>
                <p14:nvPr/>
              </p14:nvContentPartPr>
              <p14:xfrm>
                <a:off x="7281677" y="3840703"/>
                <a:ext cx="2160" cy="1440"/>
              </p14:xfrm>
            </p:contentPart>
          </mc:Choice>
          <mc:Fallback>
            <p:pic>
              <p:nvPicPr>
                <p:cNvPr id="11291" name="Ink 11290">
                  <a:extLst>
                    <a:ext uri="{FF2B5EF4-FFF2-40B4-BE49-F238E27FC236}">
                      <a16:creationId xmlns:a16="http://schemas.microsoft.com/office/drawing/2014/main" id="{8F9D212B-C4E9-4EFD-819F-15B67ECA60D4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7218677" y="3778063"/>
                  <a:ext cx="12780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11292" name="Ink 11291">
                  <a:extLst>
                    <a:ext uri="{FF2B5EF4-FFF2-40B4-BE49-F238E27FC236}">
                      <a16:creationId xmlns:a16="http://schemas.microsoft.com/office/drawing/2014/main" id="{A45C876B-3D07-4806-B790-964D453A7C52}"/>
                    </a:ext>
                  </a:extLst>
                </p14:cNvPr>
                <p14:cNvContentPartPr/>
                <p14:nvPr/>
              </p14:nvContentPartPr>
              <p14:xfrm>
                <a:off x="7232357" y="3794623"/>
                <a:ext cx="51480" cy="81720"/>
              </p14:xfrm>
            </p:contentPart>
          </mc:Choice>
          <mc:Fallback>
            <p:pic>
              <p:nvPicPr>
                <p:cNvPr id="11292" name="Ink 11291">
                  <a:extLst>
                    <a:ext uri="{FF2B5EF4-FFF2-40B4-BE49-F238E27FC236}">
                      <a16:creationId xmlns:a16="http://schemas.microsoft.com/office/drawing/2014/main" id="{A45C876B-3D07-4806-B790-964D453A7C52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7169717" y="3731983"/>
                  <a:ext cx="17712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11294" name="Ink 11293">
                  <a:extLst>
                    <a:ext uri="{FF2B5EF4-FFF2-40B4-BE49-F238E27FC236}">
                      <a16:creationId xmlns:a16="http://schemas.microsoft.com/office/drawing/2014/main" id="{806CD61F-6D7F-442E-91D1-22B47436C936}"/>
                    </a:ext>
                  </a:extLst>
                </p14:cNvPr>
                <p14:cNvContentPartPr/>
                <p14:nvPr/>
              </p14:nvContentPartPr>
              <p14:xfrm>
                <a:off x="7263317" y="3743503"/>
                <a:ext cx="60840" cy="111240"/>
              </p14:xfrm>
            </p:contentPart>
          </mc:Choice>
          <mc:Fallback>
            <p:pic>
              <p:nvPicPr>
                <p:cNvPr id="11294" name="Ink 11293">
                  <a:extLst>
                    <a:ext uri="{FF2B5EF4-FFF2-40B4-BE49-F238E27FC236}">
                      <a16:creationId xmlns:a16="http://schemas.microsoft.com/office/drawing/2014/main" id="{806CD61F-6D7F-442E-91D1-22B47436C936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7200677" y="3680863"/>
                  <a:ext cx="186480" cy="236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11296" name="Ink 11295">
                <a:extLst>
                  <a:ext uri="{FF2B5EF4-FFF2-40B4-BE49-F238E27FC236}">
                    <a16:creationId xmlns:a16="http://schemas.microsoft.com/office/drawing/2014/main" id="{3D66B612-9B62-4F0C-8A98-6C498E2E6AB6}"/>
                  </a:ext>
                </a:extLst>
              </p14:cNvPr>
              <p14:cNvContentPartPr/>
              <p14:nvPr/>
            </p14:nvContentPartPr>
            <p14:xfrm>
              <a:off x="7467797" y="3363343"/>
              <a:ext cx="138600" cy="99720"/>
            </p14:xfrm>
          </p:contentPart>
        </mc:Choice>
        <mc:Fallback>
          <p:pic>
            <p:nvPicPr>
              <p:cNvPr id="11296" name="Ink 11295">
                <a:extLst>
                  <a:ext uri="{FF2B5EF4-FFF2-40B4-BE49-F238E27FC236}">
                    <a16:creationId xmlns:a16="http://schemas.microsoft.com/office/drawing/2014/main" id="{3D66B612-9B62-4F0C-8A98-6C498E2E6AB6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7405157" y="3300343"/>
                <a:ext cx="264240" cy="225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1299" name="Group 11298">
            <a:extLst>
              <a:ext uri="{FF2B5EF4-FFF2-40B4-BE49-F238E27FC236}">
                <a16:creationId xmlns:a16="http://schemas.microsoft.com/office/drawing/2014/main" id="{535BC0A9-FB34-4F02-9491-E1240C184D95}"/>
              </a:ext>
            </a:extLst>
          </p:cNvPr>
          <p:cNvGrpSpPr/>
          <p:nvPr/>
        </p:nvGrpSpPr>
        <p:grpSpPr>
          <a:xfrm>
            <a:off x="6398957" y="4125463"/>
            <a:ext cx="101160" cy="66960"/>
            <a:chOff x="6398957" y="4125463"/>
            <a:chExt cx="101160" cy="66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11297" name="Ink 11296">
                  <a:extLst>
                    <a:ext uri="{FF2B5EF4-FFF2-40B4-BE49-F238E27FC236}">
                      <a16:creationId xmlns:a16="http://schemas.microsoft.com/office/drawing/2014/main" id="{716FB30A-37D5-4CFD-B917-64043D344416}"/>
                    </a:ext>
                  </a:extLst>
                </p14:cNvPr>
                <p14:cNvContentPartPr/>
                <p14:nvPr/>
              </p14:nvContentPartPr>
              <p14:xfrm>
                <a:off x="6409757" y="4125463"/>
                <a:ext cx="90360" cy="49320"/>
              </p14:xfrm>
            </p:contentPart>
          </mc:Choice>
          <mc:Fallback>
            <p:pic>
              <p:nvPicPr>
                <p:cNvPr id="11297" name="Ink 11296">
                  <a:extLst>
                    <a:ext uri="{FF2B5EF4-FFF2-40B4-BE49-F238E27FC236}">
                      <a16:creationId xmlns:a16="http://schemas.microsoft.com/office/drawing/2014/main" id="{716FB30A-37D5-4CFD-B917-64043D344416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6347117" y="4062823"/>
                  <a:ext cx="21600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11298" name="Ink 11297">
                  <a:extLst>
                    <a:ext uri="{FF2B5EF4-FFF2-40B4-BE49-F238E27FC236}">
                      <a16:creationId xmlns:a16="http://schemas.microsoft.com/office/drawing/2014/main" id="{4AEC6C9D-53EB-4101-A252-B8992E0A7CE9}"/>
                    </a:ext>
                  </a:extLst>
                </p14:cNvPr>
                <p14:cNvContentPartPr/>
                <p14:nvPr/>
              </p14:nvContentPartPr>
              <p14:xfrm>
                <a:off x="6398957" y="4125463"/>
                <a:ext cx="100080" cy="66960"/>
              </p14:xfrm>
            </p:contentPart>
          </mc:Choice>
          <mc:Fallback>
            <p:pic>
              <p:nvPicPr>
                <p:cNvPr id="11298" name="Ink 11297">
                  <a:extLst>
                    <a:ext uri="{FF2B5EF4-FFF2-40B4-BE49-F238E27FC236}">
                      <a16:creationId xmlns:a16="http://schemas.microsoft.com/office/drawing/2014/main" id="{4AEC6C9D-53EB-4101-A252-B8992E0A7CE9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6336317" y="4062823"/>
                  <a:ext cx="225720" cy="192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1">
            <p14:nvContentPartPr>
              <p14:cNvPr id="11300" name="Ink 11299">
                <a:extLst>
                  <a:ext uri="{FF2B5EF4-FFF2-40B4-BE49-F238E27FC236}">
                    <a16:creationId xmlns:a16="http://schemas.microsoft.com/office/drawing/2014/main" id="{9CA19696-E5AA-4E5D-8CCB-C11E952E8AC4}"/>
                  </a:ext>
                </a:extLst>
              </p14:cNvPr>
              <p14:cNvContentPartPr/>
              <p14:nvPr/>
            </p14:nvContentPartPr>
            <p14:xfrm>
              <a:off x="5975957" y="4440823"/>
              <a:ext cx="180360" cy="154080"/>
            </p14:xfrm>
          </p:contentPart>
        </mc:Choice>
        <mc:Fallback>
          <p:pic>
            <p:nvPicPr>
              <p:cNvPr id="11300" name="Ink 11299">
                <a:extLst>
                  <a:ext uri="{FF2B5EF4-FFF2-40B4-BE49-F238E27FC236}">
                    <a16:creationId xmlns:a16="http://schemas.microsoft.com/office/drawing/2014/main" id="{9CA19696-E5AA-4E5D-8CCB-C11E952E8AC4}"/>
                  </a:ext>
                </a:extLst>
              </p:cNvPr>
              <p:cNvPicPr/>
              <p:nvPr/>
            </p:nvPicPr>
            <p:blipFill>
              <a:blip r:embed="rId92"/>
              <a:stretch>
                <a:fillRect/>
              </a:stretch>
            </p:blipFill>
            <p:spPr>
              <a:xfrm>
                <a:off x="5913317" y="4377823"/>
                <a:ext cx="306000" cy="27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3">
            <p14:nvContentPartPr>
              <p14:cNvPr id="11301" name="Ink 11300">
                <a:extLst>
                  <a:ext uri="{FF2B5EF4-FFF2-40B4-BE49-F238E27FC236}">
                    <a16:creationId xmlns:a16="http://schemas.microsoft.com/office/drawing/2014/main" id="{936CA990-9CBD-4F91-B791-AAC65456E17F}"/>
                  </a:ext>
                </a:extLst>
              </p14:cNvPr>
              <p14:cNvContentPartPr/>
              <p14:nvPr/>
            </p14:nvContentPartPr>
            <p14:xfrm>
              <a:off x="4489157" y="4450543"/>
              <a:ext cx="92520" cy="278280"/>
            </p14:xfrm>
          </p:contentPart>
        </mc:Choice>
        <mc:Fallback>
          <p:pic>
            <p:nvPicPr>
              <p:cNvPr id="11301" name="Ink 11300">
                <a:extLst>
                  <a:ext uri="{FF2B5EF4-FFF2-40B4-BE49-F238E27FC236}">
                    <a16:creationId xmlns:a16="http://schemas.microsoft.com/office/drawing/2014/main" id="{936CA990-9CBD-4F91-B791-AAC65456E17F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4426517" y="4387543"/>
                <a:ext cx="218160" cy="403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5647" t="13993"/>
          <a:stretch>
            <a:fillRect/>
          </a:stretch>
        </p:blipFill>
        <p:spPr bwMode="auto">
          <a:xfrm>
            <a:off x="1447800" y="2895600"/>
            <a:ext cx="7696200" cy="266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029200" y="2819400"/>
            <a:ext cx="37338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Radius of helix decreases </a:t>
            </a:r>
          </a:p>
          <a:p>
            <a:r>
              <a:rPr lang="en-US" sz="2000" dirty="0"/>
              <a:t>as H increases.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40458" y="4095690"/>
            <a:ext cx="215514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Step per cycle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2743200" y="38862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81800" y="4876800"/>
            <a:ext cx="23622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Particle is then reflected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66800" y="2590800"/>
            <a:ext cx="79541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(21.6)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3C2E66F-CE89-4762-B1E8-77A09B44F7A0}"/>
              </a:ext>
            </a:extLst>
          </p:cNvPr>
          <p:cNvGrpSpPr/>
          <p:nvPr/>
        </p:nvGrpSpPr>
        <p:grpSpPr>
          <a:xfrm>
            <a:off x="2209800" y="152400"/>
            <a:ext cx="4904510" cy="2438400"/>
            <a:chOff x="2362200" y="500939"/>
            <a:chExt cx="4904510" cy="2438400"/>
          </a:xfrm>
        </p:grpSpPr>
        <p:pic>
          <p:nvPicPr>
            <p:cNvPr id="11" name="Picture 2" descr="http://cnx.org/content/m31345/latest/mm7.gif">
              <a:extLst>
                <a:ext uri="{FF2B5EF4-FFF2-40B4-BE49-F238E27FC236}">
                  <a16:creationId xmlns:a16="http://schemas.microsoft.com/office/drawing/2014/main" id="{D1B04CF9-5194-4688-84BC-9B037F72C0B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14" t="20714" r="52467" b="15604"/>
            <a:stretch/>
          </p:blipFill>
          <p:spPr bwMode="auto">
            <a:xfrm rot="10800000">
              <a:off x="2362200" y="500939"/>
              <a:ext cx="490451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5631279-307D-454C-B28D-FFBA79E72617}"/>
                    </a:ext>
                  </a:extLst>
                </p14:cNvPr>
                <p14:cNvContentPartPr/>
                <p14:nvPr/>
              </p14:nvContentPartPr>
              <p14:xfrm>
                <a:off x="4094237" y="2644063"/>
                <a:ext cx="141480" cy="1537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5631279-307D-454C-B28D-FFBA79E7261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031597" y="2581423"/>
                  <a:ext cx="26712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D6A5B4A7-F19D-4FEF-A0EE-70D8DB5F9008}"/>
                    </a:ext>
                  </a:extLst>
                </p14:cNvPr>
                <p14:cNvContentPartPr/>
                <p14:nvPr/>
              </p14:nvContentPartPr>
              <p14:xfrm>
                <a:off x="3875717" y="2223223"/>
                <a:ext cx="84960" cy="6012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D6A5B4A7-F19D-4FEF-A0EE-70D8DB5F9008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813077" y="2160583"/>
                  <a:ext cx="210600" cy="18576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3D1F2BA-FE66-4B16-835F-4F0F3D801B5F}"/>
                </a:ext>
              </a:extLst>
            </p:cNvPr>
            <p:cNvGrpSpPr/>
            <p:nvPr/>
          </p:nvGrpSpPr>
          <p:grpSpPr>
            <a:xfrm>
              <a:off x="6151637" y="1722823"/>
              <a:ext cx="263160" cy="196200"/>
              <a:chOff x="6151637" y="1722823"/>
              <a:chExt cx="263160" cy="19620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8">
                <p14:nvContentPartPr>
                  <p14:cNvPr id="58" name="Ink 57">
                    <a:extLst>
                      <a:ext uri="{FF2B5EF4-FFF2-40B4-BE49-F238E27FC236}">
                        <a16:creationId xmlns:a16="http://schemas.microsoft.com/office/drawing/2014/main" id="{8F879FB5-72CE-4CB6-995C-4DA59692DC2B}"/>
                      </a:ext>
                    </a:extLst>
                  </p14:cNvPr>
                  <p14:cNvContentPartPr/>
                  <p14:nvPr/>
                </p14:nvContentPartPr>
                <p14:xfrm>
                  <a:off x="6166757" y="1848463"/>
                  <a:ext cx="190440" cy="45720"/>
                </p14:xfrm>
              </p:contentPart>
            </mc:Choice>
            <mc:Fallback>
              <p:pic>
                <p:nvPicPr>
                  <p:cNvPr id="58" name="Ink 57">
                    <a:extLst>
                      <a:ext uri="{FF2B5EF4-FFF2-40B4-BE49-F238E27FC236}">
                        <a16:creationId xmlns:a16="http://schemas.microsoft.com/office/drawing/2014/main" id="{8F879FB5-72CE-4CB6-995C-4DA59692DC2B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6103757" y="1785463"/>
                    <a:ext cx="316080" cy="171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0">
                <p14:nvContentPartPr>
                  <p14:cNvPr id="59" name="Ink 58">
                    <a:extLst>
                      <a:ext uri="{FF2B5EF4-FFF2-40B4-BE49-F238E27FC236}">
                        <a16:creationId xmlns:a16="http://schemas.microsoft.com/office/drawing/2014/main" id="{8F433B30-FAF6-4E0D-BC1E-F370E63E69E8}"/>
                      </a:ext>
                    </a:extLst>
                  </p14:cNvPr>
                  <p14:cNvContentPartPr/>
                  <p14:nvPr/>
                </p14:nvContentPartPr>
                <p14:xfrm>
                  <a:off x="6151637" y="1873303"/>
                  <a:ext cx="161280" cy="45720"/>
                </p14:xfrm>
              </p:contentPart>
            </mc:Choice>
            <mc:Fallback>
              <p:pic>
                <p:nvPicPr>
                  <p:cNvPr id="59" name="Ink 58">
                    <a:extLst>
                      <a:ext uri="{FF2B5EF4-FFF2-40B4-BE49-F238E27FC236}">
                        <a16:creationId xmlns:a16="http://schemas.microsoft.com/office/drawing/2014/main" id="{8F433B30-FAF6-4E0D-BC1E-F370E63E69E8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6088637" y="1810663"/>
                    <a:ext cx="286920" cy="171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2">
                <p14:nvContentPartPr>
                  <p14:cNvPr id="60" name="Ink 59">
                    <a:extLst>
                      <a:ext uri="{FF2B5EF4-FFF2-40B4-BE49-F238E27FC236}">
                        <a16:creationId xmlns:a16="http://schemas.microsoft.com/office/drawing/2014/main" id="{06BFD871-00E1-4297-9417-0AE838E2FE8C}"/>
                      </a:ext>
                    </a:extLst>
                  </p14:cNvPr>
                  <p14:cNvContentPartPr/>
                  <p14:nvPr/>
                </p14:nvContentPartPr>
                <p14:xfrm>
                  <a:off x="6202397" y="1874023"/>
                  <a:ext cx="70200" cy="10080"/>
                </p14:xfrm>
              </p:contentPart>
            </mc:Choice>
            <mc:Fallback>
              <p:pic>
                <p:nvPicPr>
                  <p:cNvPr id="60" name="Ink 59">
                    <a:extLst>
                      <a:ext uri="{FF2B5EF4-FFF2-40B4-BE49-F238E27FC236}">
                        <a16:creationId xmlns:a16="http://schemas.microsoft.com/office/drawing/2014/main" id="{06BFD871-00E1-4297-9417-0AE838E2FE8C}"/>
                      </a:ext>
                    </a:extLst>
                  </p:cNvPr>
                  <p:cNvPicPr/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6139397" y="1811383"/>
                    <a:ext cx="195840" cy="135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4">
                <p14:nvContentPartPr>
                  <p14:cNvPr id="61" name="Ink 60">
                    <a:extLst>
                      <a:ext uri="{FF2B5EF4-FFF2-40B4-BE49-F238E27FC236}">
                        <a16:creationId xmlns:a16="http://schemas.microsoft.com/office/drawing/2014/main" id="{85C10A70-4CCC-4874-BA25-A8208BD954C4}"/>
                      </a:ext>
                    </a:extLst>
                  </p14:cNvPr>
                  <p14:cNvContentPartPr/>
                  <p14:nvPr/>
                </p14:nvContentPartPr>
                <p14:xfrm>
                  <a:off x="6266837" y="1722823"/>
                  <a:ext cx="147960" cy="66240"/>
                </p14:xfrm>
              </p:contentPart>
            </mc:Choice>
            <mc:Fallback>
              <p:pic>
                <p:nvPicPr>
                  <p:cNvPr id="61" name="Ink 60">
                    <a:extLst>
                      <a:ext uri="{FF2B5EF4-FFF2-40B4-BE49-F238E27FC236}">
                        <a16:creationId xmlns:a16="http://schemas.microsoft.com/office/drawing/2014/main" id="{85C10A70-4CCC-4874-BA25-A8208BD954C4}"/>
                      </a:ext>
                    </a:extLst>
                  </p:cNvPr>
                  <p:cNvPicPr/>
                  <p:nvPr/>
                </p:nvPicPr>
                <p:blipFill>
                  <a:blip r:embed="rId15"/>
                  <a:stretch>
                    <a:fillRect/>
                  </a:stretch>
                </p:blipFill>
                <p:spPr>
                  <a:xfrm>
                    <a:off x="6203837" y="1660183"/>
                    <a:ext cx="273600" cy="19188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AB8FCB3F-4C1F-43D8-8D63-46FE6F299001}"/>
                    </a:ext>
                  </a:extLst>
                </p14:cNvPr>
                <p14:cNvContentPartPr/>
                <p14:nvPr/>
              </p14:nvContentPartPr>
              <p14:xfrm>
                <a:off x="4164797" y="2576383"/>
                <a:ext cx="120600" cy="406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AB8FCB3F-4C1F-43D8-8D63-46FE6F299001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102157" y="2513383"/>
                  <a:ext cx="24624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684460D1-310E-4AC9-AC42-3C85F554CD70}"/>
                    </a:ext>
                  </a:extLst>
                </p14:cNvPr>
                <p14:cNvContentPartPr/>
                <p14:nvPr/>
              </p14:nvContentPartPr>
              <p14:xfrm>
                <a:off x="3278477" y="2154463"/>
                <a:ext cx="3240" cy="14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684460D1-310E-4AC9-AC42-3C85F554CD7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215837" y="2091823"/>
                  <a:ext cx="128880" cy="1270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8BA004A-986B-46A1-B5A0-15318769101D}"/>
                </a:ext>
              </a:extLst>
            </p:cNvPr>
            <p:cNvGrpSpPr/>
            <p:nvPr/>
          </p:nvGrpSpPr>
          <p:grpSpPr>
            <a:xfrm>
              <a:off x="3075077" y="2125303"/>
              <a:ext cx="241200" cy="198720"/>
              <a:chOff x="3075077" y="2125303"/>
              <a:chExt cx="241200" cy="19872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20">
                <p14:nvContentPartPr>
                  <p14:cNvPr id="56" name="Ink 55">
                    <a:extLst>
                      <a:ext uri="{FF2B5EF4-FFF2-40B4-BE49-F238E27FC236}">
                        <a16:creationId xmlns:a16="http://schemas.microsoft.com/office/drawing/2014/main" id="{23F648FE-F6CA-4B8A-AD7B-53193E3B24C6}"/>
                      </a:ext>
                    </a:extLst>
                  </p14:cNvPr>
                  <p14:cNvContentPartPr/>
                  <p14:nvPr/>
                </p14:nvContentPartPr>
                <p14:xfrm>
                  <a:off x="3193877" y="2125303"/>
                  <a:ext cx="122400" cy="129600"/>
                </p14:xfrm>
              </p:contentPart>
            </mc:Choice>
            <mc:Fallback>
              <p:pic>
                <p:nvPicPr>
                  <p:cNvPr id="56" name="Ink 55">
                    <a:extLst>
                      <a:ext uri="{FF2B5EF4-FFF2-40B4-BE49-F238E27FC236}">
                        <a16:creationId xmlns:a16="http://schemas.microsoft.com/office/drawing/2014/main" id="{23F648FE-F6CA-4B8A-AD7B-53193E3B24C6}"/>
                      </a:ext>
                    </a:extLst>
                  </p:cNvPr>
                  <p:cNvPicPr/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3130877" y="2062303"/>
                    <a:ext cx="248040" cy="255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2">
                <p14:nvContentPartPr>
                  <p14:cNvPr id="57" name="Ink 56">
                    <a:extLst>
                      <a:ext uri="{FF2B5EF4-FFF2-40B4-BE49-F238E27FC236}">
                        <a16:creationId xmlns:a16="http://schemas.microsoft.com/office/drawing/2014/main" id="{9641A299-0E33-4BE9-97FD-30AAD3CD9CED}"/>
                      </a:ext>
                    </a:extLst>
                  </p14:cNvPr>
                  <p14:cNvContentPartPr/>
                  <p14:nvPr/>
                </p14:nvContentPartPr>
                <p14:xfrm>
                  <a:off x="3075077" y="2206663"/>
                  <a:ext cx="72360" cy="117360"/>
                </p14:xfrm>
              </p:contentPart>
            </mc:Choice>
            <mc:Fallback>
              <p:pic>
                <p:nvPicPr>
                  <p:cNvPr id="57" name="Ink 56">
                    <a:extLst>
                      <a:ext uri="{FF2B5EF4-FFF2-40B4-BE49-F238E27FC236}">
                        <a16:creationId xmlns:a16="http://schemas.microsoft.com/office/drawing/2014/main" id="{9641A299-0E33-4BE9-97FD-30AAD3CD9CED}"/>
                      </a:ext>
                    </a:extLst>
                  </p:cNvPr>
                  <p:cNvPicPr/>
                  <p:nvPr/>
                </p:nvPicPr>
                <p:blipFill>
                  <a:blip r:embed="rId23"/>
                  <a:stretch>
                    <a:fillRect/>
                  </a:stretch>
                </p:blipFill>
                <p:spPr>
                  <a:xfrm>
                    <a:off x="3012077" y="2143663"/>
                    <a:ext cx="198000" cy="2430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B6694699-3580-454D-831D-D7306667AFA0}"/>
                    </a:ext>
                  </a:extLst>
                </p14:cNvPr>
                <p14:cNvContentPartPr/>
                <p14:nvPr/>
              </p14:nvContentPartPr>
              <p14:xfrm>
                <a:off x="4168757" y="1782583"/>
                <a:ext cx="47160" cy="7668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B6694699-3580-454D-831D-D7306667AFA0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105757" y="1719583"/>
                  <a:ext cx="17280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1380F9F8-21EF-4AC7-8DBE-E975EBDD910E}"/>
                    </a:ext>
                  </a:extLst>
                </p14:cNvPr>
                <p14:cNvContentPartPr/>
                <p14:nvPr/>
              </p14:nvContentPartPr>
              <p14:xfrm>
                <a:off x="3785717" y="1962583"/>
                <a:ext cx="22320" cy="3060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1380F9F8-21EF-4AC7-8DBE-E975EBDD910E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723077" y="1899583"/>
                  <a:ext cx="14796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A27A48C1-CB6F-4C8E-B521-9183426FB57E}"/>
                    </a:ext>
                  </a:extLst>
                </p14:cNvPr>
                <p14:cNvContentPartPr/>
                <p14:nvPr/>
              </p14:nvContentPartPr>
              <p14:xfrm>
                <a:off x="4357757" y="1955743"/>
                <a:ext cx="3960" cy="50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A27A48C1-CB6F-4C8E-B521-9183426FB57E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295117" y="1892743"/>
                  <a:ext cx="129600" cy="1306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F6CB156-FC40-404B-A09C-3C73A55CC3FD}"/>
                </a:ext>
              </a:extLst>
            </p:cNvPr>
            <p:cNvGrpSpPr/>
            <p:nvPr/>
          </p:nvGrpSpPr>
          <p:grpSpPr>
            <a:xfrm>
              <a:off x="3797957" y="1728943"/>
              <a:ext cx="864720" cy="578880"/>
              <a:chOff x="3797957" y="1728943"/>
              <a:chExt cx="864720" cy="57888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30">
                <p14:nvContentPartPr>
                  <p14:cNvPr id="22" name="Ink 21">
                    <a:extLst>
                      <a:ext uri="{FF2B5EF4-FFF2-40B4-BE49-F238E27FC236}">
                        <a16:creationId xmlns:a16="http://schemas.microsoft.com/office/drawing/2014/main" id="{058CDF1F-952A-47E7-A55A-F97C77B79103}"/>
                      </a:ext>
                    </a:extLst>
                  </p14:cNvPr>
                  <p14:cNvContentPartPr/>
                  <p14:nvPr/>
                </p14:nvContentPartPr>
                <p14:xfrm>
                  <a:off x="3887957" y="2220703"/>
                  <a:ext cx="117360" cy="87120"/>
                </p14:xfrm>
              </p:contentPart>
            </mc:Choice>
            <mc:Fallback>
              <p:pic>
                <p:nvPicPr>
                  <p:cNvPr id="22" name="Ink 21">
                    <a:extLst>
                      <a:ext uri="{FF2B5EF4-FFF2-40B4-BE49-F238E27FC236}">
                        <a16:creationId xmlns:a16="http://schemas.microsoft.com/office/drawing/2014/main" id="{058CDF1F-952A-47E7-A55A-F97C77B79103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3824957" y="2158063"/>
                    <a:ext cx="243000" cy="212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2">
                <p14:nvContentPartPr>
                  <p14:cNvPr id="23" name="Ink 22">
                    <a:extLst>
                      <a:ext uri="{FF2B5EF4-FFF2-40B4-BE49-F238E27FC236}">
                        <a16:creationId xmlns:a16="http://schemas.microsoft.com/office/drawing/2014/main" id="{CC38CC1B-1783-4213-9859-37E3BF3156D3}"/>
                      </a:ext>
                    </a:extLst>
                  </p14:cNvPr>
                  <p14:cNvContentPartPr/>
                  <p14:nvPr/>
                </p14:nvContentPartPr>
                <p14:xfrm>
                  <a:off x="3892637" y="2061943"/>
                  <a:ext cx="111960" cy="58680"/>
                </p14:xfrm>
              </p:contentPart>
            </mc:Choice>
            <mc:Fallback>
              <p:pic>
                <p:nvPicPr>
                  <p:cNvPr id="23" name="Ink 22">
                    <a:extLst>
                      <a:ext uri="{FF2B5EF4-FFF2-40B4-BE49-F238E27FC236}">
                        <a16:creationId xmlns:a16="http://schemas.microsoft.com/office/drawing/2014/main" id="{CC38CC1B-1783-4213-9859-37E3BF3156D3}"/>
                      </a:ext>
                    </a:extLst>
                  </p:cNvPr>
                  <p:cNvPicPr/>
                  <p:nvPr/>
                </p:nvPicPr>
                <p:blipFill>
                  <a:blip r:embed="rId33"/>
                  <a:stretch>
                    <a:fillRect/>
                  </a:stretch>
                </p:blipFill>
                <p:spPr>
                  <a:xfrm>
                    <a:off x="3829637" y="1999303"/>
                    <a:ext cx="237600" cy="184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4">
                <p14:nvContentPartPr>
                  <p14:cNvPr id="24" name="Ink 23">
                    <a:extLst>
                      <a:ext uri="{FF2B5EF4-FFF2-40B4-BE49-F238E27FC236}">
                        <a16:creationId xmlns:a16="http://schemas.microsoft.com/office/drawing/2014/main" id="{F5B81872-006B-4FEF-A3E5-997C07A2C009}"/>
                      </a:ext>
                    </a:extLst>
                  </p14:cNvPr>
                  <p14:cNvContentPartPr/>
                  <p14:nvPr/>
                </p14:nvContentPartPr>
                <p14:xfrm>
                  <a:off x="3892277" y="2124583"/>
                  <a:ext cx="117000" cy="73440"/>
                </p14:xfrm>
              </p:contentPart>
            </mc:Choice>
            <mc:Fallback>
              <p:pic>
                <p:nvPicPr>
                  <p:cNvPr id="24" name="Ink 23">
                    <a:extLst>
                      <a:ext uri="{FF2B5EF4-FFF2-40B4-BE49-F238E27FC236}">
                        <a16:creationId xmlns:a16="http://schemas.microsoft.com/office/drawing/2014/main" id="{F5B81872-006B-4FEF-A3E5-997C07A2C009}"/>
                      </a:ext>
                    </a:extLst>
                  </p:cNvPr>
                  <p:cNvPicPr/>
                  <p:nvPr/>
                </p:nvPicPr>
                <p:blipFill>
                  <a:blip r:embed="rId35"/>
                  <a:stretch>
                    <a:fillRect/>
                  </a:stretch>
                </p:blipFill>
                <p:spPr>
                  <a:xfrm>
                    <a:off x="3829637" y="2061943"/>
                    <a:ext cx="242640" cy="199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6">
                <p14:nvContentPartPr>
                  <p14:cNvPr id="25" name="Ink 24">
                    <a:extLst>
                      <a:ext uri="{FF2B5EF4-FFF2-40B4-BE49-F238E27FC236}">
                        <a16:creationId xmlns:a16="http://schemas.microsoft.com/office/drawing/2014/main" id="{13C5CF41-0027-4D8E-A2C4-04261B01F450}"/>
                      </a:ext>
                    </a:extLst>
                  </p14:cNvPr>
                  <p14:cNvContentPartPr/>
                  <p14:nvPr/>
                </p14:nvContentPartPr>
                <p14:xfrm>
                  <a:off x="3797957" y="1975183"/>
                  <a:ext cx="19440" cy="20880"/>
                </p14:xfrm>
              </p:contentPart>
            </mc:Choice>
            <mc:Fallback>
              <p:pic>
                <p:nvPicPr>
                  <p:cNvPr id="25" name="Ink 24">
                    <a:extLst>
                      <a:ext uri="{FF2B5EF4-FFF2-40B4-BE49-F238E27FC236}">
                        <a16:creationId xmlns:a16="http://schemas.microsoft.com/office/drawing/2014/main" id="{13C5CF41-0027-4D8E-A2C4-04261B01F450}"/>
                      </a:ext>
                    </a:extLst>
                  </p:cNvPr>
                  <p:cNvPicPr/>
                  <p:nvPr/>
                </p:nvPicPr>
                <p:blipFill>
                  <a:blip r:embed="rId37"/>
                  <a:stretch>
                    <a:fillRect/>
                  </a:stretch>
                </p:blipFill>
                <p:spPr>
                  <a:xfrm>
                    <a:off x="3734957" y="1912183"/>
                    <a:ext cx="145080" cy="146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8">
                <p14:nvContentPartPr>
                  <p14:cNvPr id="26" name="Ink 25">
                    <a:extLst>
                      <a:ext uri="{FF2B5EF4-FFF2-40B4-BE49-F238E27FC236}">
                        <a16:creationId xmlns:a16="http://schemas.microsoft.com/office/drawing/2014/main" id="{8E730F21-85F5-4A80-91BC-EE9E7E7D2940}"/>
                      </a:ext>
                    </a:extLst>
                  </p14:cNvPr>
                  <p14:cNvContentPartPr/>
                  <p14:nvPr/>
                </p14:nvContentPartPr>
                <p14:xfrm>
                  <a:off x="3839717" y="2004343"/>
                  <a:ext cx="3960" cy="2520"/>
                </p14:xfrm>
              </p:contentPart>
            </mc:Choice>
            <mc:Fallback>
              <p:pic>
                <p:nvPicPr>
                  <p:cNvPr id="26" name="Ink 25">
                    <a:extLst>
                      <a:ext uri="{FF2B5EF4-FFF2-40B4-BE49-F238E27FC236}">
                        <a16:creationId xmlns:a16="http://schemas.microsoft.com/office/drawing/2014/main" id="{8E730F21-85F5-4A80-91BC-EE9E7E7D2940}"/>
                      </a:ext>
                    </a:extLst>
                  </p:cNvPr>
                  <p:cNvPicPr/>
                  <p:nvPr/>
                </p:nvPicPr>
                <p:blipFill>
                  <a:blip r:embed="rId39"/>
                  <a:stretch>
                    <a:fillRect/>
                  </a:stretch>
                </p:blipFill>
                <p:spPr>
                  <a:xfrm>
                    <a:off x="3777077" y="1941703"/>
                    <a:ext cx="129600" cy="128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40">
                <p14:nvContentPartPr>
                  <p14:cNvPr id="27" name="Ink 26">
                    <a:extLst>
                      <a:ext uri="{FF2B5EF4-FFF2-40B4-BE49-F238E27FC236}">
                        <a16:creationId xmlns:a16="http://schemas.microsoft.com/office/drawing/2014/main" id="{6BD668D3-3FAC-4502-ABDE-92742708EAD7}"/>
                      </a:ext>
                    </a:extLst>
                  </p14:cNvPr>
                  <p14:cNvContentPartPr/>
                  <p14:nvPr/>
                </p14:nvContentPartPr>
                <p14:xfrm>
                  <a:off x="4298717" y="2051143"/>
                  <a:ext cx="50760" cy="29160"/>
                </p14:xfrm>
              </p:contentPart>
            </mc:Choice>
            <mc:Fallback>
              <p:pic>
                <p:nvPicPr>
                  <p:cNvPr id="27" name="Ink 26">
                    <a:extLst>
                      <a:ext uri="{FF2B5EF4-FFF2-40B4-BE49-F238E27FC236}">
                        <a16:creationId xmlns:a16="http://schemas.microsoft.com/office/drawing/2014/main" id="{6BD668D3-3FAC-4502-ABDE-92742708EAD7}"/>
                      </a:ext>
                    </a:extLst>
                  </p:cNvPr>
                  <p:cNvPicPr/>
                  <p:nvPr/>
                </p:nvPicPr>
                <p:blipFill>
                  <a:blip r:embed="rId41"/>
                  <a:stretch>
                    <a:fillRect/>
                  </a:stretch>
                </p:blipFill>
                <p:spPr>
                  <a:xfrm>
                    <a:off x="4236077" y="1988143"/>
                    <a:ext cx="176400" cy="154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42">
                <p14:nvContentPartPr>
                  <p14:cNvPr id="28" name="Ink 27">
                    <a:extLst>
                      <a:ext uri="{FF2B5EF4-FFF2-40B4-BE49-F238E27FC236}">
                        <a16:creationId xmlns:a16="http://schemas.microsoft.com/office/drawing/2014/main" id="{86FBBAD4-E1D5-4979-A19B-7174C8C51D19}"/>
                      </a:ext>
                    </a:extLst>
                  </p14:cNvPr>
                  <p14:cNvContentPartPr/>
                  <p14:nvPr/>
                </p14:nvContentPartPr>
                <p14:xfrm>
                  <a:off x="4131677" y="2158423"/>
                  <a:ext cx="11160" cy="7200"/>
                </p14:xfrm>
              </p:contentPart>
            </mc:Choice>
            <mc:Fallback>
              <p:pic>
                <p:nvPicPr>
                  <p:cNvPr id="28" name="Ink 27">
                    <a:extLst>
                      <a:ext uri="{FF2B5EF4-FFF2-40B4-BE49-F238E27FC236}">
                        <a16:creationId xmlns:a16="http://schemas.microsoft.com/office/drawing/2014/main" id="{86FBBAD4-E1D5-4979-A19B-7174C8C51D19}"/>
                      </a:ext>
                    </a:extLst>
                  </p:cNvPr>
                  <p:cNvPicPr/>
                  <p:nvPr/>
                </p:nvPicPr>
                <p:blipFill>
                  <a:blip r:embed="rId43"/>
                  <a:stretch>
                    <a:fillRect/>
                  </a:stretch>
                </p:blipFill>
                <p:spPr>
                  <a:xfrm>
                    <a:off x="4068677" y="2095783"/>
                    <a:ext cx="136800" cy="132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44">
                <p14:nvContentPartPr>
                  <p14:cNvPr id="29" name="Ink 28">
                    <a:extLst>
                      <a:ext uri="{FF2B5EF4-FFF2-40B4-BE49-F238E27FC236}">
                        <a16:creationId xmlns:a16="http://schemas.microsoft.com/office/drawing/2014/main" id="{2A558803-FF44-4324-97A9-553806E1609F}"/>
                      </a:ext>
                    </a:extLst>
                  </p14:cNvPr>
                  <p14:cNvContentPartPr/>
                  <p14:nvPr/>
                </p14:nvContentPartPr>
                <p14:xfrm>
                  <a:off x="4195397" y="2142223"/>
                  <a:ext cx="91440" cy="71280"/>
                </p14:xfrm>
              </p:contentPart>
            </mc:Choice>
            <mc:Fallback>
              <p:pic>
                <p:nvPicPr>
                  <p:cNvPr id="29" name="Ink 28">
                    <a:extLst>
                      <a:ext uri="{FF2B5EF4-FFF2-40B4-BE49-F238E27FC236}">
                        <a16:creationId xmlns:a16="http://schemas.microsoft.com/office/drawing/2014/main" id="{2A558803-FF44-4324-97A9-553806E1609F}"/>
                      </a:ext>
                    </a:extLst>
                  </p:cNvPr>
                  <p:cNvPicPr/>
                  <p:nvPr/>
                </p:nvPicPr>
                <p:blipFill>
                  <a:blip r:embed="rId45"/>
                  <a:stretch>
                    <a:fillRect/>
                  </a:stretch>
                </p:blipFill>
                <p:spPr>
                  <a:xfrm>
                    <a:off x="4132397" y="2079223"/>
                    <a:ext cx="217080" cy="196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46">
                <p14:nvContentPartPr>
                  <p14:cNvPr id="30" name="Ink 29">
                    <a:extLst>
                      <a:ext uri="{FF2B5EF4-FFF2-40B4-BE49-F238E27FC236}">
                        <a16:creationId xmlns:a16="http://schemas.microsoft.com/office/drawing/2014/main" id="{BE1417EE-514D-4035-B9BE-80D4E2C712F6}"/>
                      </a:ext>
                    </a:extLst>
                  </p14:cNvPr>
                  <p14:cNvContentPartPr/>
                  <p14:nvPr/>
                </p14:nvContentPartPr>
                <p14:xfrm>
                  <a:off x="4298717" y="2119543"/>
                  <a:ext cx="52560" cy="45000"/>
                </p14:xfrm>
              </p:contentPart>
            </mc:Choice>
            <mc:Fallback>
              <p:pic>
                <p:nvPicPr>
                  <p:cNvPr id="30" name="Ink 29">
                    <a:extLst>
                      <a:ext uri="{FF2B5EF4-FFF2-40B4-BE49-F238E27FC236}">
                        <a16:creationId xmlns:a16="http://schemas.microsoft.com/office/drawing/2014/main" id="{BE1417EE-514D-4035-B9BE-80D4E2C712F6}"/>
                      </a:ext>
                    </a:extLst>
                  </p:cNvPr>
                  <p:cNvPicPr/>
                  <p:nvPr/>
                </p:nvPicPr>
                <p:blipFill>
                  <a:blip r:embed="rId47"/>
                  <a:stretch>
                    <a:fillRect/>
                  </a:stretch>
                </p:blipFill>
                <p:spPr>
                  <a:xfrm>
                    <a:off x="4236077" y="2056903"/>
                    <a:ext cx="178200" cy="170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48">
                <p14:nvContentPartPr>
                  <p14:cNvPr id="31" name="Ink 30">
                    <a:extLst>
                      <a:ext uri="{FF2B5EF4-FFF2-40B4-BE49-F238E27FC236}">
                        <a16:creationId xmlns:a16="http://schemas.microsoft.com/office/drawing/2014/main" id="{1A05F9FB-67D6-44C6-A771-A90672DC7AF5}"/>
                      </a:ext>
                    </a:extLst>
                  </p14:cNvPr>
                  <p14:cNvContentPartPr/>
                  <p14:nvPr/>
                </p14:nvContentPartPr>
                <p14:xfrm>
                  <a:off x="4469717" y="2085703"/>
                  <a:ext cx="20520" cy="44640"/>
                </p14:xfrm>
              </p:contentPart>
            </mc:Choice>
            <mc:Fallback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1A05F9FB-67D6-44C6-A771-A90672DC7AF5}"/>
                      </a:ext>
                    </a:extLst>
                  </p:cNvPr>
                  <p:cNvPicPr/>
                  <p:nvPr/>
                </p:nvPicPr>
                <p:blipFill>
                  <a:blip r:embed="rId49"/>
                  <a:stretch>
                    <a:fillRect/>
                  </a:stretch>
                </p:blipFill>
                <p:spPr>
                  <a:xfrm>
                    <a:off x="4406717" y="2023063"/>
                    <a:ext cx="146160" cy="170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50">
                <p14:nvContentPartPr>
                  <p14:cNvPr id="32" name="Ink 31">
                    <a:extLst>
                      <a:ext uri="{FF2B5EF4-FFF2-40B4-BE49-F238E27FC236}">
                        <a16:creationId xmlns:a16="http://schemas.microsoft.com/office/drawing/2014/main" id="{67EC2724-86C9-47F2-AFE6-11539F9C0AC0}"/>
                      </a:ext>
                    </a:extLst>
                  </p14:cNvPr>
                  <p14:cNvContentPartPr/>
                  <p14:nvPr/>
                </p14:nvContentPartPr>
                <p14:xfrm>
                  <a:off x="4474397" y="2079943"/>
                  <a:ext cx="20520" cy="7200"/>
                </p14:xfrm>
              </p:contentPart>
            </mc:Choice>
            <mc:Fallback>
              <p:pic>
                <p:nvPicPr>
                  <p:cNvPr id="32" name="Ink 31">
                    <a:extLst>
                      <a:ext uri="{FF2B5EF4-FFF2-40B4-BE49-F238E27FC236}">
                        <a16:creationId xmlns:a16="http://schemas.microsoft.com/office/drawing/2014/main" id="{67EC2724-86C9-47F2-AFE6-11539F9C0AC0}"/>
                      </a:ext>
                    </a:extLst>
                  </p:cNvPr>
                  <p:cNvPicPr/>
                  <p:nvPr/>
                </p:nvPicPr>
                <p:blipFill>
                  <a:blip r:embed="rId51"/>
                  <a:stretch>
                    <a:fillRect/>
                  </a:stretch>
                </p:blipFill>
                <p:spPr>
                  <a:xfrm>
                    <a:off x="4411397" y="2017303"/>
                    <a:ext cx="146160" cy="132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52">
                <p14:nvContentPartPr>
                  <p14:cNvPr id="33" name="Ink 32">
                    <a:extLst>
                      <a:ext uri="{FF2B5EF4-FFF2-40B4-BE49-F238E27FC236}">
                        <a16:creationId xmlns:a16="http://schemas.microsoft.com/office/drawing/2014/main" id="{98622BFC-4CD4-45F7-9512-FAF7B6C8A708}"/>
                      </a:ext>
                    </a:extLst>
                  </p14:cNvPr>
                  <p14:cNvContentPartPr/>
                  <p14:nvPr/>
                </p14:nvContentPartPr>
                <p14:xfrm>
                  <a:off x="4357757" y="2070223"/>
                  <a:ext cx="5040" cy="12960"/>
                </p14:xfrm>
              </p:contentPart>
            </mc:Choice>
            <mc:Fallback>
              <p:pic>
                <p:nvPicPr>
                  <p:cNvPr id="33" name="Ink 32">
                    <a:extLst>
                      <a:ext uri="{FF2B5EF4-FFF2-40B4-BE49-F238E27FC236}">
                        <a16:creationId xmlns:a16="http://schemas.microsoft.com/office/drawing/2014/main" id="{98622BFC-4CD4-45F7-9512-FAF7B6C8A708}"/>
                      </a:ext>
                    </a:extLst>
                  </p:cNvPr>
                  <p:cNvPicPr/>
                  <p:nvPr/>
                </p:nvPicPr>
                <p:blipFill>
                  <a:blip r:embed="rId53"/>
                  <a:stretch>
                    <a:fillRect/>
                  </a:stretch>
                </p:blipFill>
                <p:spPr>
                  <a:xfrm>
                    <a:off x="4295117" y="2007583"/>
                    <a:ext cx="130680" cy="138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54">
                <p14:nvContentPartPr>
                  <p14:cNvPr id="34" name="Ink 33">
                    <a:extLst>
                      <a:ext uri="{FF2B5EF4-FFF2-40B4-BE49-F238E27FC236}">
                        <a16:creationId xmlns:a16="http://schemas.microsoft.com/office/drawing/2014/main" id="{11CBDC80-B8B6-4CBB-A3C4-2C32A85E0641}"/>
                      </a:ext>
                    </a:extLst>
                  </p14:cNvPr>
                  <p14:cNvContentPartPr/>
                  <p14:nvPr/>
                </p14:nvContentPartPr>
                <p14:xfrm>
                  <a:off x="4252637" y="2069143"/>
                  <a:ext cx="19080" cy="21960"/>
                </p14:xfrm>
              </p:contentPart>
            </mc:Choice>
            <mc:Fallback>
              <p:pic>
                <p:nvPicPr>
                  <p:cNvPr id="34" name="Ink 33">
                    <a:extLst>
                      <a:ext uri="{FF2B5EF4-FFF2-40B4-BE49-F238E27FC236}">
                        <a16:creationId xmlns:a16="http://schemas.microsoft.com/office/drawing/2014/main" id="{11CBDC80-B8B6-4CBB-A3C4-2C32A85E0641}"/>
                      </a:ext>
                    </a:extLst>
                  </p:cNvPr>
                  <p:cNvPicPr/>
                  <p:nvPr/>
                </p:nvPicPr>
                <p:blipFill>
                  <a:blip r:embed="rId55"/>
                  <a:stretch>
                    <a:fillRect/>
                  </a:stretch>
                </p:blipFill>
                <p:spPr>
                  <a:xfrm>
                    <a:off x="4189997" y="2006503"/>
                    <a:ext cx="144720" cy="147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56">
                <p14:nvContentPartPr>
                  <p14:cNvPr id="35" name="Ink 34">
                    <a:extLst>
                      <a:ext uri="{FF2B5EF4-FFF2-40B4-BE49-F238E27FC236}">
                        <a16:creationId xmlns:a16="http://schemas.microsoft.com/office/drawing/2014/main" id="{AC462A29-C42A-40E6-81B1-298155F2AB17}"/>
                      </a:ext>
                    </a:extLst>
                  </p14:cNvPr>
                  <p14:cNvContentPartPr/>
                  <p14:nvPr/>
                </p14:nvContentPartPr>
                <p14:xfrm>
                  <a:off x="4112597" y="2056543"/>
                  <a:ext cx="43920" cy="50400"/>
                </p14:xfrm>
              </p:contentPart>
            </mc:Choice>
            <mc:Fallback>
              <p:pic>
                <p:nvPicPr>
                  <p:cNvPr id="35" name="Ink 34">
                    <a:extLst>
                      <a:ext uri="{FF2B5EF4-FFF2-40B4-BE49-F238E27FC236}">
                        <a16:creationId xmlns:a16="http://schemas.microsoft.com/office/drawing/2014/main" id="{AC462A29-C42A-40E6-81B1-298155F2AB17}"/>
                      </a:ext>
                    </a:extLst>
                  </p:cNvPr>
                  <p:cNvPicPr/>
                  <p:nvPr/>
                </p:nvPicPr>
                <p:blipFill>
                  <a:blip r:embed="rId57"/>
                  <a:stretch>
                    <a:fillRect/>
                  </a:stretch>
                </p:blipFill>
                <p:spPr>
                  <a:xfrm>
                    <a:off x="4049957" y="1993543"/>
                    <a:ext cx="169560" cy="176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58">
                <p14:nvContentPartPr>
                  <p14:cNvPr id="36" name="Ink 35">
                    <a:extLst>
                      <a:ext uri="{FF2B5EF4-FFF2-40B4-BE49-F238E27FC236}">
                        <a16:creationId xmlns:a16="http://schemas.microsoft.com/office/drawing/2014/main" id="{BE223A78-D1FA-4368-9BDD-BFF74380B53F}"/>
                      </a:ext>
                    </a:extLst>
                  </p14:cNvPr>
                  <p14:cNvContentPartPr/>
                  <p14:nvPr/>
                </p14:nvContentPartPr>
                <p14:xfrm>
                  <a:off x="4109717" y="2144743"/>
                  <a:ext cx="2160" cy="7200"/>
                </p14:xfrm>
              </p:contentPart>
            </mc:Choice>
            <mc:Fallback>
              <p:pic>
                <p:nvPicPr>
                  <p:cNvPr id="36" name="Ink 35">
                    <a:extLst>
                      <a:ext uri="{FF2B5EF4-FFF2-40B4-BE49-F238E27FC236}">
                        <a16:creationId xmlns:a16="http://schemas.microsoft.com/office/drawing/2014/main" id="{BE223A78-D1FA-4368-9BDD-BFF74380B53F}"/>
                      </a:ext>
                    </a:extLst>
                  </p:cNvPr>
                  <p:cNvPicPr/>
                  <p:nvPr/>
                </p:nvPicPr>
                <p:blipFill>
                  <a:blip r:embed="rId59"/>
                  <a:stretch>
                    <a:fillRect/>
                  </a:stretch>
                </p:blipFill>
                <p:spPr>
                  <a:xfrm>
                    <a:off x="4047077" y="2082103"/>
                    <a:ext cx="127800" cy="132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60">
                <p14:nvContentPartPr>
                  <p14:cNvPr id="37" name="Ink 36">
                    <a:extLst>
                      <a:ext uri="{FF2B5EF4-FFF2-40B4-BE49-F238E27FC236}">
                        <a16:creationId xmlns:a16="http://schemas.microsoft.com/office/drawing/2014/main" id="{66731F39-1F9A-4F77-AD75-9E35703040C6}"/>
                      </a:ext>
                    </a:extLst>
                  </p14:cNvPr>
                  <p14:cNvContentPartPr/>
                  <p14:nvPr/>
                </p14:nvContentPartPr>
                <p14:xfrm>
                  <a:off x="4084157" y="2101903"/>
                  <a:ext cx="38520" cy="116280"/>
                </p14:xfrm>
              </p:contentPart>
            </mc:Choice>
            <mc:Fallback>
              <p:pic>
                <p:nvPicPr>
                  <p:cNvPr id="37" name="Ink 36">
                    <a:extLst>
                      <a:ext uri="{FF2B5EF4-FFF2-40B4-BE49-F238E27FC236}">
                        <a16:creationId xmlns:a16="http://schemas.microsoft.com/office/drawing/2014/main" id="{66731F39-1F9A-4F77-AD75-9E35703040C6}"/>
                      </a:ext>
                    </a:extLst>
                  </p:cNvPr>
                  <p:cNvPicPr/>
                  <p:nvPr/>
                </p:nvPicPr>
                <p:blipFill>
                  <a:blip r:embed="rId61"/>
                  <a:stretch>
                    <a:fillRect/>
                  </a:stretch>
                </p:blipFill>
                <p:spPr>
                  <a:xfrm>
                    <a:off x="4021157" y="2038903"/>
                    <a:ext cx="164160" cy="241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62">
                <p14:nvContentPartPr>
                  <p14:cNvPr id="38" name="Ink 37">
                    <a:extLst>
                      <a:ext uri="{FF2B5EF4-FFF2-40B4-BE49-F238E27FC236}">
                        <a16:creationId xmlns:a16="http://schemas.microsoft.com/office/drawing/2014/main" id="{349D20B3-D8D3-4DDB-80CA-4E0B67CD56A0}"/>
                      </a:ext>
                    </a:extLst>
                  </p14:cNvPr>
                  <p14:cNvContentPartPr/>
                  <p14:nvPr/>
                </p14:nvContentPartPr>
                <p14:xfrm>
                  <a:off x="4100357" y="2107303"/>
                  <a:ext cx="35280" cy="73440"/>
                </p14:xfrm>
              </p:contentPart>
            </mc:Choice>
            <mc:Fallback>
              <p:pic>
                <p:nvPicPr>
                  <p:cNvPr id="38" name="Ink 37">
                    <a:extLst>
                      <a:ext uri="{FF2B5EF4-FFF2-40B4-BE49-F238E27FC236}">
                        <a16:creationId xmlns:a16="http://schemas.microsoft.com/office/drawing/2014/main" id="{349D20B3-D8D3-4DDB-80CA-4E0B67CD56A0}"/>
                      </a:ext>
                    </a:extLst>
                  </p:cNvPr>
                  <p:cNvPicPr/>
                  <p:nvPr/>
                </p:nvPicPr>
                <p:blipFill>
                  <a:blip r:embed="rId63"/>
                  <a:stretch>
                    <a:fillRect/>
                  </a:stretch>
                </p:blipFill>
                <p:spPr>
                  <a:xfrm>
                    <a:off x="4037717" y="2044663"/>
                    <a:ext cx="160920" cy="199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64">
                <p14:nvContentPartPr>
                  <p14:cNvPr id="39" name="Ink 38">
                    <a:extLst>
                      <a:ext uri="{FF2B5EF4-FFF2-40B4-BE49-F238E27FC236}">
                        <a16:creationId xmlns:a16="http://schemas.microsoft.com/office/drawing/2014/main" id="{B2FE7922-E6F8-4BD5-96C1-F9702399FBDD}"/>
                      </a:ext>
                    </a:extLst>
                  </p14:cNvPr>
                  <p14:cNvContentPartPr/>
                  <p14:nvPr/>
                </p14:nvContentPartPr>
                <p14:xfrm>
                  <a:off x="4357757" y="2073103"/>
                  <a:ext cx="19440" cy="89280"/>
                </p14:xfrm>
              </p:contentPart>
            </mc:Choice>
            <mc:Fallback>
              <p:pic>
                <p:nvPicPr>
                  <p:cNvPr id="39" name="Ink 38">
                    <a:extLst>
                      <a:ext uri="{FF2B5EF4-FFF2-40B4-BE49-F238E27FC236}">
                        <a16:creationId xmlns:a16="http://schemas.microsoft.com/office/drawing/2014/main" id="{B2FE7922-E6F8-4BD5-96C1-F9702399FBDD}"/>
                      </a:ext>
                    </a:extLst>
                  </p:cNvPr>
                  <p:cNvPicPr/>
                  <p:nvPr/>
                </p:nvPicPr>
                <p:blipFill>
                  <a:blip r:embed="rId65"/>
                  <a:stretch>
                    <a:fillRect/>
                  </a:stretch>
                </p:blipFill>
                <p:spPr>
                  <a:xfrm>
                    <a:off x="4295117" y="2010463"/>
                    <a:ext cx="145080" cy="214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66">
                <p14:nvContentPartPr>
                  <p14:cNvPr id="40" name="Ink 39">
                    <a:extLst>
                      <a:ext uri="{FF2B5EF4-FFF2-40B4-BE49-F238E27FC236}">
                        <a16:creationId xmlns:a16="http://schemas.microsoft.com/office/drawing/2014/main" id="{A8738612-61A6-4007-ABDC-250D0C586C03}"/>
                      </a:ext>
                    </a:extLst>
                  </p14:cNvPr>
                  <p14:cNvContentPartPr/>
                  <p14:nvPr/>
                </p14:nvContentPartPr>
                <p14:xfrm>
                  <a:off x="4247957" y="2210623"/>
                  <a:ext cx="26280" cy="26640"/>
                </p14:xfrm>
              </p:contentPart>
            </mc:Choice>
            <mc:Fallback>
              <p:pic>
                <p:nvPicPr>
                  <p:cNvPr id="40" name="Ink 39">
                    <a:extLst>
                      <a:ext uri="{FF2B5EF4-FFF2-40B4-BE49-F238E27FC236}">
                        <a16:creationId xmlns:a16="http://schemas.microsoft.com/office/drawing/2014/main" id="{A8738612-61A6-4007-ABDC-250D0C586C03}"/>
                      </a:ext>
                    </a:extLst>
                  </p:cNvPr>
                  <p:cNvPicPr/>
                  <p:nvPr/>
                </p:nvPicPr>
                <p:blipFill>
                  <a:blip r:embed="rId67"/>
                  <a:stretch>
                    <a:fillRect/>
                  </a:stretch>
                </p:blipFill>
                <p:spPr>
                  <a:xfrm>
                    <a:off x="4184957" y="2147983"/>
                    <a:ext cx="151920" cy="152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68">
                <p14:nvContentPartPr>
                  <p14:cNvPr id="41" name="Ink 40">
                    <a:extLst>
                      <a:ext uri="{FF2B5EF4-FFF2-40B4-BE49-F238E27FC236}">
                        <a16:creationId xmlns:a16="http://schemas.microsoft.com/office/drawing/2014/main" id="{9291CCE2-61C5-4A6B-ABC9-9232E5ACD674}"/>
                      </a:ext>
                    </a:extLst>
                  </p14:cNvPr>
                  <p14:cNvContentPartPr/>
                  <p14:nvPr/>
                </p14:nvContentPartPr>
                <p14:xfrm>
                  <a:off x="4392317" y="2078863"/>
                  <a:ext cx="11160" cy="19440"/>
                </p14:xfrm>
              </p:contentPart>
            </mc:Choice>
            <mc:Fallback>
              <p:pic>
                <p:nvPicPr>
                  <p:cNvPr id="41" name="Ink 40">
                    <a:extLst>
                      <a:ext uri="{FF2B5EF4-FFF2-40B4-BE49-F238E27FC236}">
                        <a16:creationId xmlns:a16="http://schemas.microsoft.com/office/drawing/2014/main" id="{9291CCE2-61C5-4A6B-ABC9-9232E5ACD674}"/>
                      </a:ext>
                    </a:extLst>
                  </p:cNvPr>
                  <p:cNvPicPr/>
                  <p:nvPr/>
                </p:nvPicPr>
                <p:blipFill>
                  <a:blip r:embed="rId69"/>
                  <a:stretch>
                    <a:fillRect/>
                  </a:stretch>
                </p:blipFill>
                <p:spPr>
                  <a:xfrm>
                    <a:off x="4329317" y="2016223"/>
                    <a:ext cx="136800" cy="145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70">
                <p14:nvContentPartPr>
                  <p14:cNvPr id="42" name="Ink 41">
                    <a:extLst>
                      <a:ext uri="{FF2B5EF4-FFF2-40B4-BE49-F238E27FC236}">
                        <a16:creationId xmlns:a16="http://schemas.microsoft.com/office/drawing/2014/main" id="{07AC5795-6CBA-41E4-9207-C1337BC10D93}"/>
                      </a:ext>
                    </a:extLst>
                  </p14:cNvPr>
                  <p14:cNvContentPartPr/>
                  <p14:nvPr/>
                </p14:nvContentPartPr>
                <p14:xfrm>
                  <a:off x="4342277" y="1920103"/>
                  <a:ext cx="9360" cy="1440"/>
                </p14:xfrm>
              </p:contentPart>
            </mc:Choice>
            <mc:Fallback>
              <p:pic>
                <p:nvPicPr>
                  <p:cNvPr id="42" name="Ink 41">
                    <a:extLst>
                      <a:ext uri="{FF2B5EF4-FFF2-40B4-BE49-F238E27FC236}">
                        <a16:creationId xmlns:a16="http://schemas.microsoft.com/office/drawing/2014/main" id="{07AC5795-6CBA-41E4-9207-C1337BC10D93}"/>
                      </a:ext>
                    </a:extLst>
                  </p:cNvPr>
                  <p:cNvPicPr/>
                  <p:nvPr/>
                </p:nvPicPr>
                <p:blipFill>
                  <a:blip r:embed="rId71"/>
                  <a:stretch>
                    <a:fillRect/>
                  </a:stretch>
                </p:blipFill>
                <p:spPr>
                  <a:xfrm>
                    <a:off x="4279637" y="1857103"/>
                    <a:ext cx="135000" cy="127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72">
                <p14:nvContentPartPr>
                  <p14:cNvPr id="43" name="Ink 42">
                    <a:extLst>
                      <a:ext uri="{FF2B5EF4-FFF2-40B4-BE49-F238E27FC236}">
                        <a16:creationId xmlns:a16="http://schemas.microsoft.com/office/drawing/2014/main" id="{8AD71011-9767-4FD5-B2B5-DFD8B7F6314A}"/>
                      </a:ext>
                    </a:extLst>
                  </p14:cNvPr>
                  <p14:cNvContentPartPr/>
                  <p14:nvPr/>
                </p14:nvContentPartPr>
                <p14:xfrm>
                  <a:off x="4153277" y="1751623"/>
                  <a:ext cx="19440" cy="26640"/>
                </p14:xfrm>
              </p:contentPart>
            </mc:Choice>
            <mc:Fallback>
              <p:pic>
                <p:nvPicPr>
                  <p:cNvPr id="43" name="Ink 42">
                    <a:extLst>
                      <a:ext uri="{FF2B5EF4-FFF2-40B4-BE49-F238E27FC236}">
                        <a16:creationId xmlns:a16="http://schemas.microsoft.com/office/drawing/2014/main" id="{8AD71011-9767-4FD5-B2B5-DFD8B7F6314A}"/>
                      </a:ext>
                    </a:extLst>
                  </p:cNvPr>
                  <p:cNvPicPr/>
                  <p:nvPr/>
                </p:nvPicPr>
                <p:blipFill>
                  <a:blip r:embed="rId73"/>
                  <a:stretch>
                    <a:fillRect/>
                  </a:stretch>
                </p:blipFill>
                <p:spPr>
                  <a:xfrm>
                    <a:off x="4090637" y="1688623"/>
                    <a:ext cx="145080" cy="152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74">
                <p14:nvContentPartPr>
                  <p14:cNvPr id="44" name="Ink 43">
                    <a:extLst>
                      <a:ext uri="{FF2B5EF4-FFF2-40B4-BE49-F238E27FC236}">
                        <a16:creationId xmlns:a16="http://schemas.microsoft.com/office/drawing/2014/main" id="{24D9C670-7041-49DD-8300-3A3F64DC8348}"/>
                      </a:ext>
                    </a:extLst>
                  </p14:cNvPr>
                  <p14:cNvContentPartPr/>
                  <p14:nvPr/>
                </p14:nvContentPartPr>
                <p14:xfrm>
                  <a:off x="4124117" y="1728943"/>
                  <a:ext cx="85320" cy="93240"/>
                </p14:xfrm>
              </p:contentPart>
            </mc:Choice>
            <mc:Fallback>
              <p:pic>
                <p:nvPicPr>
                  <p:cNvPr id="44" name="Ink 43">
                    <a:extLst>
                      <a:ext uri="{FF2B5EF4-FFF2-40B4-BE49-F238E27FC236}">
                        <a16:creationId xmlns:a16="http://schemas.microsoft.com/office/drawing/2014/main" id="{24D9C670-7041-49DD-8300-3A3F64DC8348}"/>
                      </a:ext>
                    </a:extLst>
                  </p:cNvPr>
                  <p:cNvPicPr/>
                  <p:nvPr/>
                </p:nvPicPr>
                <p:blipFill>
                  <a:blip r:embed="rId75"/>
                  <a:stretch>
                    <a:fillRect/>
                  </a:stretch>
                </p:blipFill>
                <p:spPr>
                  <a:xfrm>
                    <a:off x="4061117" y="1666303"/>
                    <a:ext cx="210960" cy="218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76">
                <p14:nvContentPartPr>
                  <p14:cNvPr id="45" name="Ink 44">
                    <a:extLst>
                      <a:ext uri="{FF2B5EF4-FFF2-40B4-BE49-F238E27FC236}">
                        <a16:creationId xmlns:a16="http://schemas.microsoft.com/office/drawing/2014/main" id="{8624E3A8-0528-481F-B84F-5E82D27434C6}"/>
                      </a:ext>
                    </a:extLst>
                  </p14:cNvPr>
                  <p14:cNvContentPartPr/>
                  <p14:nvPr/>
                </p14:nvContentPartPr>
                <p14:xfrm>
                  <a:off x="4144997" y="1771063"/>
                  <a:ext cx="27360" cy="9000"/>
                </p14:xfrm>
              </p:contentPart>
            </mc:Choice>
            <mc:Fallback>
              <p:pic>
                <p:nvPicPr>
                  <p:cNvPr id="45" name="Ink 44">
                    <a:extLst>
                      <a:ext uri="{FF2B5EF4-FFF2-40B4-BE49-F238E27FC236}">
                        <a16:creationId xmlns:a16="http://schemas.microsoft.com/office/drawing/2014/main" id="{8624E3A8-0528-481F-B84F-5E82D27434C6}"/>
                      </a:ext>
                    </a:extLst>
                  </p:cNvPr>
                  <p:cNvPicPr/>
                  <p:nvPr/>
                </p:nvPicPr>
                <p:blipFill>
                  <a:blip r:embed="rId77"/>
                  <a:stretch>
                    <a:fillRect/>
                  </a:stretch>
                </p:blipFill>
                <p:spPr>
                  <a:xfrm>
                    <a:off x="4082357" y="1708423"/>
                    <a:ext cx="153000" cy="134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78">
                <p14:nvContentPartPr>
                  <p14:cNvPr id="46" name="Ink 45">
                    <a:extLst>
                      <a:ext uri="{FF2B5EF4-FFF2-40B4-BE49-F238E27FC236}">
                        <a16:creationId xmlns:a16="http://schemas.microsoft.com/office/drawing/2014/main" id="{C12CF1B0-D408-4A3D-9CBF-EA3C792E199F}"/>
                      </a:ext>
                    </a:extLst>
                  </p14:cNvPr>
                  <p14:cNvContentPartPr/>
                  <p14:nvPr/>
                </p14:nvContentPartPr>
                <p14:xfrm>
                  <a:off x="4130237" y="1759903"/>
                  <a:ext cx="38880" cy="45000"/>
                </p14:xfrm>
              </p:contentPart>
            </mc:Choice>
            <mc:Fallback>
              <p:pic>
                <p:nvPicPr>
                  <p:cNvPr id="46" name="Ink 45">
                    <a:extLst>
                      <a:ext uri="{FF2B5EF4-FFF2-40B4-BE49-F238E27FC236}">
                        <a16:creationId xmlns:a16="http://schemas.microsoft.com/office/drawing/2014/main" id="{C12CF1B0-D408-4A3D-9CBF-EA3C792E199F}"/>
                      </a:ext>
                    </a:extLst>
                  </p:cNvPr>
                  <p:cNvPicPr/>
                  <p:nvPr/>
                </p:nvPicPr>
                <p:blipFill>
                  <a:blip r:embed="rId79"/>
                  <a:stretch>
                    <a:fillRect/>
                  </a:stretch>
                </p:blipFill>
                <p:spPr>
                  <a:xfrm>
                    <a:off x="4067597" y="1696903"/>
                    <a:ext cx="164520" cy="170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0">
                <p14:nvContentPartPr>
                  <p14:cNvPr id="47" name="Ink 46">
                    <a:extLst>
                      <a:ext uri="{FF2B5EF4-FFF2-40B4-BE49-F238E27FC236}">
                        <a16:creationId xmlns:a16="http://schemas.microsoft.com/office/drawing/2014/main" id="{D1F919DD-62C7-4A99-BD5B-4E79B5B0E4CE}"/>
                      </a:ext>
                    </a:extLst>
                  </p14:cNvPr>
                  <p14:cNvContentPartPr/>
                  <p14:nvPr/>
                </p14:nvContentPartPr>
                <p14:xfrm>
                  <a:off x="4289357" y="1877263"/>
                  <a:ext cx="30240" cy="21600"/>
                </p14:xfrm>
              </p:contentPart>
            </mc:Choice>
            <mc:Fallback>
              <p:pic>
                <p:nvPicPr>
                  <p:cNvPr id="47" name="Ink 46">
                    <a:extLst>
                      <a:ext uri="{FF2B5EF4-FFF2-40B4-BE49-F238E27FC236}">
                        <a16:creationId xmlns:a16="http://schemas.microsoft.com/office/drawing/2014/main" id="{D1F919DD-62C7-4A99-BD5B-4E79B5B0E4CE}"/>
                      </a:ext>
                    </a:extLst>
                  </p:cNvPr>
                  <p:cNvPicPr/>
                  <p:nvPr/>
                </p:nvPicPr>
                <p:blipFill>
                  <a:blip r:embed="rId81"/>
                  <a:stretch>
                    <a:fillRect/>
                  </a:stretch>
                </p:blipFill>
                <p:spPr>
                  <a:xfrm>
                    <a:off x="4226717" y="1814263"/>
                    <a:ext cx="155880" cy="147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2">
                <p14:nvContentPartPr>
                  <p14:cNvPr id="48" name="Ink 47">
                    <a:extLst>
                      <a:ext uri="{FF2B5EF4-FFF2-40B4-BE49-F238E27FC236}">
                        <a16:creationId xmlns:a16="http://schemas.microsoft.com/office/drawing/2014/main" id="{42915C01-F9D5-4959-B117-68344862510F}"/>
                      </a:ext>
                    </a:extLst>
                  </p14:cNvPr>
                  <p14:cNvContentPartPr/>
                  <p14:nvPr/>
                </p14:nvContentPartPr>
                <p14:xfrm>
                  <a:off x="4293317" y="1928023"/>
                  <a:ext cx="21600" cy="16200"/>
                </p14:xfrm>
              </p:contentPart>
            </mc:Choice>
            <mc:Fallback>
              <p:pic>
                <p:nvPicPr>
                  <p:cNvPr id="48" name="Ink 47">
                    <a:extLst>
                      <a:ext uri="{FF2B5EF4-FFF2-40B4-BE49-F238E27FC236}">
                        <a16:creationId xmlns:a16="http://schemas.microsoft.com/office/drawing/2014/main" id="{42915C01-F9D5-4959-B117-68344862510F}"/>
                      </a:ext>
                    </a:extLst>
                  </p:cNvPr>
                  <p:cNvPicPr/>
                  <p:nvPr/>
                </p:nvPicPr>
                <p:blipFill>
                  <a:blip r:embed="rId83"/>
                  <a:stretch>
                    <a:fillRect/>
                  </a:stretch>
                </p:blipFill>
                <p:spPr>
                  <a:xfrm>
                    <a:off x="4230317" y="1865383"/>
                    <a:ext cx="147240" cy="141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4">
                <p14:nvContentPartPr>
                  <p14:cNvPr id="49" name="Ink 48">
                    <a:extLst>
                      <a:ext uri="{FF2B5EF4-FFF2-40B4-BE49-F238E27FC236}">
                        <a16:creationId xmlns:a16="http://schemas.microsoft.com/office/drawing/2014/main" id="{0A3F4336-5C33-4800-9334-5341041F58A7}"/>
                      </a:ext>
                    </a:extLst>
                  </p14:cNvPr>
                  <p14:cNvContentPartPr/>
                  <p14:nvPr/>
                </p14:nvContentPartPr>
                <p14:xfrm>
                  <a:off x="4345877" y="1882663"/>
                  <a:ext cx="21600" cy="27720"/>
                </p14:xfrm>
              </p:contentPart>
            </mc:Choice>
            <mc:Fallback>
              <p:pic>
                <p:nvPicPr>
                  <p:cNvPr id="49" name="Ink 48">
                    <a:extLst>
                      <a:ext uri="{FF2B5EF4-FFF2-40B4-BE49-F238E27FC236}">
                        <a16:creationId xmlns:a16="http://schemas.microsoft.com/office/drawing/2014/main" id="{0A3F4336-5C33-4800-9334-5341041F58A7}"/>
                      </a:ext>
                    </a:extLst>
                  </p:cNvPr>
                  <p:cNvPicPr/>
                  <p:nvPr/>
                </p:nvPicPr>
                <p:blipFill>
                  <a:blip r:embed="rId85"/>
                  <a:stretch>
                    <a:fillRect/>
                  </a:stretch>
                </p:blipFill>
                <p:spPr>
                  <a:xfrm>
                    <a:off x="4282877" y="1820023"/>
                    <a:ext cx="147240" cy="153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6">
                <p14:nvContentPartPr>
                  <p14:cNvPr id="50" name="Ink 49">
                    <a:extLst>
                      <a:ext uri="{FF2B5EF4-FFF2-40B4-BE49-F238E27FC236}">
                        <a16:creationId xmlns:a16="http://schemas.microsoft.com/office/drawing/2014/main" id="{9F362387-57CA-47DE-A4A9-EF71387A128A}"/>
                      </a:ext>
                    </a:extLst>
                  </p14:cNvPr>
                  <p14:cNvContentPartPr/>
                  <p14:nvPr/>
                </p14:nvContentPartPr>
                <p14:xfrm>
                  <a:off x="4173077" y="1749103"/>
                  <a:ext cx="15120" cy="28080"/>
                </p14:xfrm>
              </p:contentPart>
            </mc:Choice>
            <mc:Fallback>
              <p:pic>
                <p:nvPicPr>
                  <p:cNvPr id="50" name="Ink 49">
                    <a:extLst>
                      <a:ext uri="{FF2B5EF4-FFF2-40B4-BE49-F238E27FC236}">
                        <a16:creationId xmlns:a16="http://schemas.microsoft.com/office/drawing/2014/main" id="{9F362387-57CA-47DE-A4A9-EF71387A128A}"/>
                      </a:ext>
                    </a:extLst>
                  </p:cNvPr>
                  <p:cNvPicPr/>
                  <p:nvPr/>
                </p:nvPicPr>
                <p:blipFill>
                  <a:blip r:embed="rId87"/>
                  <a:stretch>
                    <a:fillRect/>
                  </a:stretch>
                </p:blipFill>
                <p:spPr>
                  <a:xfrm>
                    <a:off x="4110077" y="1686463"/>
                    <a:ext cx="140760" cy="153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8">
                <p14:nvContentPartPr>
                  <p14:cNvPr id="51" name="Ink 50">
                    <a:extLst>
                      <a:ext uri="{FF2B5EF4-FFF2-40B4-BE49-F238E27FC236}">
                        <a16:creationId xmlns:a16="http://schemas.microsoft.com/office/drawing/2014/main" id="{B513182D-0548-4C5E-ACB6-844A12B9225B}"/>
                      </a:ext>
                    </a:extLst>
                  </p14:cNvPr>
                  <p14:cNvContentPartPr/>
                  <p14:nvPr/>
                </p14:nvContentPartPr>
                <p14:xfrm>
                  <a:off x="4574117" y="2067343"/>
                  <a:ext cx="46800" cy="12960"/>
                </p14:xfrm>
              </p:contentPart>
            </mc:Choice>
            <mc:Fallback>
              <p:pic>
                <p:nvPicPr>
                  <p:cNvPr id="51" name="Ink 50">
                    <a:extLst>
                      <a:ext uri="{FF2B5EF4-FFF2-40B4-BE49-F238E27FC236}">
                        <a16:creationId xmlns:a16="http://schemas.microsoft.com/office/drawing/2014/main" id="{B513182D-0548-4C5E-ACB6-844A12B9225B}"/>
                      </a:ext>
                    </a:extLst>
                  </p:cNvPr>
                  <p:cNvPicPr/>
                  <p:nvPr/>
                </p:nvPicPr>
                <p:blipFill>
                  <a:blip r:embed="rId89"/>
                  <a:stretch>
                    <a:fillRect/>
                  </a:stretch>
                </p:blipFill>
                <p:spPr>
                  <a:xfrm>
                    <a:off x="4511117" y="2004703"/>
                    <a:ext cx="172440" cy="138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90">
                <p14:nvContentPartPr>
                  <p14:cNvPr id="52" name="Ink 51">
                    <a:extLst>
                      <a:ext uri="{FF2B5EF4-FFF2-40B4-BE49-F238E27FC236}">
                        <a16:creationId xmlns:a16="http://schemas.microsoft.com/office/drawing/2014/main" id="{EC27ABF1-553A-4BFD-BD60-27154A6E6670}"/>
                      </a:ext>
                    </a:extLst>
                  </p14:cNvPr>
                  <p14:cNvContentPartPr/>
                  <p14:nvPr/>
                </p14:nvContentPartPr>
                <p14:xfrm>
                  <a:off x="4618757" y="2052583"/>
                  <a:ext cx="9360" cy="48600"/>
                </p14:xfrm>
              </p:contentPart>
            </mc:Choice>
            <mc:Fallback>
              <p:pic>
                <p:nvPicPr>
                  <p:cNvPr id="52" name="Ink 51">
                    <a:extLst>
                      <a:ext uri="{FF2B5EF4-FFF2-40B4-BE49-F238E27FC236}">
                        <a16:creationId xmlns:a16="http://schemas.microsoft.com/office/drawing/2014/main" id="{EC27ABF1-553A-4BFD-BD60-27154A6E6670}"/>
                      </a:ext>
                    </a:extLst>
                  </p:cNvPr>
                  <p:cNvPicPr/>
                  <p:nvPr/>
                </p:nvPicPr>
                <p:blipFill>
                  <a:blip r:embed="rId91"/>
                  <a:stretch>
                    <a:fillRect/>
                  </a:stretch>
                </p:blipFill>
                <p:spPr>
                  <a:xfrm>
                    <a:off x="4555757" y="1989583"/>
                    <a:ext cx="135000" cy="174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92">
                <p14:nvContentPartPr>
                  <p14:cNvPr id="53" name="Ink 52">
                    <a:extLst>
                      <a:ext uri="{FF2B5EF4-FFF2-40B4-BE49-F238E27FC236}">
                        <a16:creationId xmlns:a16="http://schemas.microsoft.com/office/drawing/2014/main" id="{641BC48A-1BF3-4441-AB0E-C40314237822}"/>
                      </a:ext>
                    </a:extLst>
                  </p14:cNvPr>
                  <p14:cNvContentPartPr/>
                  <p14:nvPr/>
                </p14:nvContentPartPr>
                <p14:xfrm>
                  <a:off x="4568717" y="2036023"/>
                  <a:ext cx="45720" cy="11520"/>
                </p14:xfrm>
              </p:contentPart>
            </mc:Choice>
            <mc:Fallback>
              <p:pic>
                <p:nvPicPr>
                  <p:cNvPr id="53" name="Ink 52">
                    <a:extLst>
                      <a:ext uri="{FF2B5EF4-FFF2-40B4-BE49-F238E27FC236}">
                        <a16:creationId xmlns:a16="http://schemas.microsoft.com/office/drawing/2014/main" id="{641BC48A-1BF3-4441-AB0E-C40314237822}"/>
                      </a:ext>
                    </a:extLst>
                  </p:cNvPr>
                  <p:cNvPicPr/>
                  <p:nvPr/>
                </p:nvPicPr>
                <p:blipFill>
                  <a:blip r:embed="rId93"/>
                  <a:stretch>
                    <a:fillRect/>
                  </a:stretch>
                </p:blipFill>
                <p:spPr>
                  <a:xfrm>
                    <a:off x="4506077" y="1973383"/>
                    <a:ext cx="171360" cy="137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94">
                <p14:nvContentPartPr>
                  <p14:cNvPr id="54" name="Ink 53">
                    <a:extLst>
                      <a:ext uri="{FF2B5EF4-FFF2-40B4-BE49-F238E27FC236}">
                        <a16:creationId xmlns:a16="http://schemas.microsoft.com/office/drawing/2014/main" id="{A0F4A2CD-6BA5-48E7-B251-11A37B4AB213}"/>
                      </a:ext>
                    </a:extLst>
                  </p14:cNvPr>
                  <p14:cNvContentPartPr/>
                  <p14:nvPr/>
                </p14:nvContentPartPr>
                <p14:xfrm>
                  <a:off x="4564757" y="2019103"/>
                  <a:ext cx="40680" cy="20880"/>
                </p14:xfrm>
              </p:contentPart>
            </mc:Choice>
            <mc:Fallback>
              <p:pic>
                <p:nvPicPr>
                  <p:cNvPr id="54" name="Ink 53">
                    <a:extLst>
                      <a:ext uri="{FF2B5EF4-FFF2-40B4-BE49-F238E27FC236}">
                        <a16:creationId xmlns:a16="http://schemas.microsoft.com/office/drawing/2014/main" id="{A0F4A2CD-6BA5-48E7-B251-11A37B4AB213}"/>
                      </a:ext>
                    </a:extLst>
                  </p:cNvPr>
                  <p:cNvPicPr/>
                  <p:nvPr/>
                </p:nvPicPr>
                <p:blipFill>
                  <a:blip r:embed="rId95"/>
                  <a:stretch>
                    <a:fillRect/>
                  </a:stretch>
                </p:blipFill>
                <p:spPr>
                  <a:xfrm>
                    <a:off x="4501757" y="1956463"/>
                    <a:ext cx="166320" cy="146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96">
                <p14:nvContentPartPr>
                  <p14:cNvPr id="55" name="Ink 54">
                    <a:extLst>
                      <a:ext uri="{FF2B5EF4-FFF2-40B4-BE49-F238E27FC236}">
                        <a16:creationId xmlns:a16="http://schemas.microsoft.com/office/drawing/2014/main" id="{D25F24E5-F67C-4052-A497-3D6BEA507454}"/>
                      </a:ext>
                    </a:extLst>
                  </p14:cNvPr>
                  <p14:cNvContentPartPr/>
                  <p14:nvPr/>
                </p14:nvContentPartPr>
                <p14:xfrm>
                  <a:off x="4631357" y="2039983"/>
                  <a:ext cx="31320" cy="52920"/>
                </p14:xfrm>
              </p:contentPart>
            </mc:Choice>
            <mc:Fallback>
              <p:pic>
                <p:nvPicPr>
                  <p:cNvPr id="55" name="Ink 54">
                    <a:extLst>
                      <a:ext uri="{FF2B5EF4-FFF2-40B4-BE49-F238E27FC236}">
                        <a16:creationId xmlns:a16="http://schemas.microsoft.com/office/drawing/2014/main" id="{D25F24E5-F67C-4052-A497-3D6BEA507454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4568357" y="1976983"/>
                    <a:ext cx="156960" cy="17856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7295D550-D4C2-430D-8827-D1DD107F772A}"/>
                  </a:ext>
                </a:extLst>
              </p14:cNvPr>
              <p14:cNvContentPartPr/>
              <p14:nvPr/>
            </p14:nvContentPartPr>
            <p14:xfrm>
              <a:off x="4711277" y="3428143"/>
              <a:ext cx="34920" cy="249840"/>
            </p14:xfrm>
          </p:contentPart>
        </mc:Choice>
        <mc:Fallback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7295D550-D4C2-430D-8827-D1DD107F772A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4648637" y="3365143"/>
                <a:ext cx="160560" cy="37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12288" name="Ink 12287">
                <a:extLst>
                  <a:ext uri="{FF2B5EF4-FFF2-40B4-BE49-F238E27FC236}">
                    <a16:creationId xmlns:a16="http://schemas.microsoft.com/office/drawing/2014/main" id="{C3908DB8-B780-4D6E-BB30-DEB19F759CB7}"/>
                  </a:ext>
                </a:extLst>
              </p14:cNvPr>
              <p14:cNvContentPartPr/>
              <p14:nvPr/>
            </p14:nvContentPartPr>
            <p14:xfrm>
              <a:off x="4404557" y="3393583"/>
              <a:ext cx="47880" cy="151920"/>
            </p14:xfrm>
          </p:contentPart>
        </mc:Choice>
        <mc:Fallback>
          <p:pic>
            <p:nvPicPr>
              <p:cNvPr id="12288" name="Ink 12287">
                <a:extLst>
                  <a:ext uri="{FF2B5EF4-FFF2-40B4-BE49-F238E27FC236}">
                    <a16:creationId xmlns:a16="http://schemas.microsoft.com/office/drawing/2014/main" id="{C3908DB8-B780-4D6E-BB30-DEB19F759CB7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4341557" y="3330943"/>
                <a:ext cx="173520" cy="27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12289" name="Ink 12288">
                <a:extLst>
                  <a:ext uri="{FF2B5EF4-FFF2-40B4-BE49-F238E27FC236}">
                    <a16:creationId xmlns:a16="http://schemas.microsoft.com/office/drawing/2014/main" id="{D8763D70-C2BA-413C-9BA6-4C7D4D79CFC2}"/>
                  </a:ext>
                </a:extLst>
              </p14:cNvPr>
              <p14:cNvContentPartPr/>
              <p14:nvPr/>
            </p14:nvContentPartPr>
            <p14:xfrm>
              <a:off x="4483397" y="3720463"/>
              <a:ext cx="265680" cy="37080"/>
            </p14:xfrm>
          </p:contentPart>
        </mc:Choice>
        <mc:Fallback>
          <p:pic>
            <p:nvPicPr>
              <p:cNvPr id="12289" name="Ink 12288">
                <a:extLst>
                  <a:ext uri="{FF2B5EF4-FFF2-40B4-BE49-F238E27FC236}">
                    <a16:creationId xmlns:a16="http://schemas.microsoft.com/office/drawing/2014/main" id="{D8763D70-C2BA-413C-9BA6-4C7D4D79CFC2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4420757" y="3657463"/>
                <a:ext cx="391320" cy="16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12291" name="Ink 12290">
                <a:extLst>
                  <a:ext uri="{FF2B5EF4-FFF2-40B4-BE49-F238E27FC236}">
                    <a16:creationId xmlns:a16="http://schemas.microsoft.com/office/drawing/2014/main" id="{D4CE1F36-4F77-4C26-933B-E919D2B4CBCF}"/>
                  </a:ext>
                </a:extLst>
              </p14:cNvPr>
              <p14:cNvContentPartPr/>
              <p14:nvPr/>
            </p14:nvContentPartPr>
            <p14:xfrm>
              <a:off x="4193237" y="3429943"/>
              <a:ext cx="109440" cy="122760"/>
            </p14:xfrm>
          </p:contentPart>
        </mc:Choice>
        <mc:Fallback>
          <p:pic>
            <p:nvPicPr>
              <p:cNvPr id="12291" name="Ink 12290">
                <a:extLst>
                  <a:ext uri="{FF2B5EF4-FFF2-40B4-BE49-F238E27FC236}">
                    <a16:creationId xmlns:a16="http://schemas.microsoft.com/office/drawing/2014/main" id="{D4CE1F36-4F77-4C26-933B-E919D2B4CBCF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4130597" y="3366943"/>
                <a:ext cx="235080" cy="24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12292" name="Ink 12291">
                <a:extLst>
                  <a:ext uri="{FF2B5EF4-FFF2-40B4-BE49-F238E27FC236}">
                    <a16:creationId xmlns:a16="http://schemas.microsoft.com/office/drawing/2014/main" id="{FE5E4583-A0F1-421A-AEC2-66D7921AE5E5}"/>
                  </a:ext>
                </a:extLst>
              </p14:cNvPr>
              <p14:cNvContentPartPr/>
              <p14:nvPr/>
            </p14:nvContentPartPr>
            <p14:xfrm>
              <a:off x="4676357" y="3053383"/>
              <a:ext cx="163080" cy="115200"/>
            </p14:xfrm>
          </p:contentPart>
        </mc:Choice>
        <mc:Fallback>
          <p:pic>
            <p:nvPicPr>
              <p:cNvPr id="12292" name="Ink 12291">
                <a:extLst>
                  <a:ext uri="{FF2B5EF4-FFF2-40B4-BE49-F238E27FC236}">
                    <a16:creationId xmlns:a16="http://schemas.microsoft.com/office/drawing/2014/main" id="{FE5E4583-A0F1-421A-AEC2-66D7921AE5E5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4613357" y="2990383"/>
                <a:ext cx="288720" cy="240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2295" name="Group 12294">
            <a:extLst>
              <a:ext uri="{FF2B5EF4-FFF2-40B4-BE49-F238E27FC236}">
                <a16:creationId xmlns:a16="http://schemas.microsoft.com/office/drawing/2014/main" id="{0A92E5D3-B783-4CFD-A61A-A8D4ED241436}"/>
              </a:ext>
            </a:extLst>
          </p:cNvPr>
          <p:cNvGrpSpPr/>
          <p:nvPr/>
        </p:nvGrpSpPr>
        <p:grpSpPr>
          <a:xfrm>
            <a:off x="4057157" y="3135823"/>
            <a:ext cx="177840" cy="332640"/>
            <a:chOff x="4057157" y="3135823"/>
            <a:chExt cx="177840" cy="332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840A92A1-1AE9-481B-94C0-9302B7980DC8}"/>
                    </a:ext>
                  </a:extLst>
                </p14:cNvPr>
                <p14:cNvContentPartPr/>
                <p14:nvPr/>
              </p14:nvContentPartPr>
              <p14:xfrm>
                <a:off x="4057157" y="3219343"/>
                <a:ext cx="32040" cy="4716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840A92A1-1AE9-481B-94C0-9302B7980DC8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3994157" y="3156703"/>
                  <a:ext cx="157680" cy="17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B6F4164E-CB9A-4182-A7DD-7F7696B9287F}"/>
                    </a:ext>
                  </a:extLst>
                </p14:cNvPr>
                <p14:cNvContentPartPr/>
                <p14:nvPr/>
              </p14:nvContentPartPr>
              <p14:xfrm>
                <a:off x="4076957" y="3388543"/>
                <a:ext cx="87480" cy="7992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B6F4164E-CB9A-4182-A7DD-7F7696B9287F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4014317" y="3325903"/>
                  <a:ext cx="21312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12293" name="Ink 12292">
                  <a:extLst>
                    <a:ext uri="{FF2B5EF4-FFF2-40B4-BE49-F238E27FC236}">
                      <a16:creationId xmlns:a16="http://schemas.microsoft.com/office/drawing/2014/main" id="{2CFE7699-81CE-4894-A299-DA91ED174A21}"/>
                    </a:ext>
                  </a:extLst>
                </p14:cNvPr>
                <p14:cNvContentPartPr/>
                <p14:nvPr/>
              </p14:nvContentPartPr>
              <p14:xfrm>
                <a:off x="4210517" y="3135823"/>
                <a:ext cx="24480" cy="235800"/>
              </p14:xfrm>
            </p:contentPart>
          </mc:Choice>
          <mc:Fallback>
            <p:pic>
              <p:nvPicPr>
                <p:cNvPr id="12293" name="Ink 12292">
                  <a:extLst>
                    <a:ext uri="{FF2B5EF4-FFF2-40B4-BE49-F238E27FC236}">
                      <a16:creationId xmlns:a16="http://schemas.microsoft.com/office/drawing/2014/main" id="{2CFE7699-81CE-4894-A299-DA91ED174A21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147877" y="3073183"/>
                  <a:ext cx="150120" cy="36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12294" name="Ink 12293">
                  <a:extLst>
                    <a:ext uri="{FF2B5EF4-FFF2-40B4-BE49-F238E27FC236}">
                      <a16:creationId xmlns:a16="http://schemas.microsoft.com/office/drawing/2014/main" id="{F069CACD-F289-4AF0-98AE-58857E1CD8A5}"/>
                    </a:ext>
                  </a:extLst>
                </p14:cNvPr>
                <p14:cNvContentPartPr/>
                <p14:nvPr/>
              </p14:nvContentPartPr>
              <p14:xfrm>
                <a:off x="4195037" y="3207823"/>
                <a:ext cx="14040" cy="90720"/>
              </p14:xfrm>
            </p:contentPart>
          </mc:Choice>
          <mc:Fallback>
            <p:pic>
              <p:nvPicPr>
                <p:cNvPr id="12294" name="Ink 12293">
                  <a:extLst>
                    <a:ext uri="{FF2B5EF4-FFF2-40B4-BE49-F238E27FC236}">
                      <a16:creationId xmlns:a16="http://schemas.microsoft.com/office/drawing/2014/main" id="{F069CACD-F289-4AF0-98AE-58857E1CD8A5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132397" y="3145183"/>
                  <a:ext cx="139680" cy="216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6">
            <p14:nvContentPartPr>
              <p14:cNvPr id="12296" name="Ink 12295">
                <a:extLst>
                  <a:ext uri="{FF2B5EF4-FFF2-40B4-BE49-F238E27FC236}">
                    <a16:creationId xmlns:a16="http://schemas.microsoft.com/office/drawing/2014/main" id="{832A56D3-313D-4FA9-BE3E-EDEA29869A2D}"/>
                  </a:ext>
                </a:extLst>
              </p14:cNvPr>
              <p14:cNvContentPartPr/>
              <p14:nvPr/>
            </p14:nvContentPartPr>
            <p14:xfrm>
              <a:off x="3694637" y="3161023"/>
              <a:ext cx="76320" cy="59400"/>
            </p14:xfrm>
          </p:contentPart>
        </mc:Choice>
        <mc:Fallback>
          <p:pic>
            <p:nvPicPr>
              <p:cNvPr id="12296" name="Ink 12295">
                <a:extLst>
                  <a:ext uri="{FF2B5EF4-FFF2-40B4-BE49-F238E27FC236}">
                    <a16:creationId xmlns:a16="http://schemas.microsoft.com/office/drawing/2014/main" id="{832A56D3-313D-4FA9-BE3E-EDEA29869A2D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3631637" y="3098023"/>
                <a:ext cx="201960" cy="18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8">
            <p14:nvContentPartPr>
              <p14:cNvPr id="12297" name="Ink 12296">
                <a:extLst>
                  <a:ext uri="{FF2B5EF4-FFF2-40B4-BE49-F238E27FC236}">
                    <a16:creationId xmlns:a16="http://schemas.microsoft.com/office/drawing/2014/main" id="{74B83694-56F4-4FD5-9295-1D6D9B24DCD1}"/>
                  </a:ext>
                </a:extLst>
              </p14:cNvPr>
              <p14:cNvContentPartPr/>
              <p14:nvPr/>
            </p14:nvContentPartPr>
            <p14:xfrm>
              <a:off x="3284957" y="3671143"/>
              <a:ext cx="36000" cy="109440"/>
            </p14:xfrm>
          </p:contentPart>
        </mc:Choice>
        <mc:Fallback>
          <p:pic>
            <p:nvPicPr>
              <p:cNvPr id="12297" name="Ink 12296">
                <a:extLst>
                  <a:ext uri="{FF2B5EF4-FFF2-40B4-BE49-F238E27FC236}">
                    <a16:creationId xmlns:a16="http://schemas.microsoft.com/office/drawing/2014/main" id="{74B83694-56F4-4FD5-9295-1D6D9B24DCD1}"/>
                  </a:ext>
                </a:extLst>
              </p:cNvPr>
              <p:cNvPicPr/>
              <p:nvPr/>
            </p:nvPicPr>
            <p:blipFill>
              <a:blip r:embed="rId119"/>
              <a:stretch>
                <a:fillRect/>
              </a:stretch>
            </p:blipFill>
            <p:spPr>
              <a:xfrm>
                <a:off x="3221957" y="3608143"/>
                <a:ext cx="161640" cy="23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0">
            <p14:nvContentPartPr>
              <p14:cNvPr id="12298" name="Ink 12297">
                <a:extLst>
                  <a:ext uri="{FF2B5EF4-FFF2-40B4-BE49-F238E27FC236}">
                    <a16:creationId xmlns:a16="http://schemas.microsoft.com/office/drawing/2014/main" id="{AC4B3417-5FAC-450D-9CF7-90ED8F0011BA}"/>
                  </a:ext>
                </a:extLst>
              </p14:cNvPr>
              <p14:cNvContentPartPr/>
              <p14:nvPr/>
            </p14:nvContentPartPr>
            <p14:xfrm>
              <a:off x="2488637" y="3291703"/>
              <a:ext cx="47520" cy="153360"/>
            </p14:xfrm>
          </p:contentPart>
        </mc:Choice>
        <mc:Fallback>
          <p:pic>
            <p:nvPicPr>
              <p:cNvPr id="12298" name="Ink 12297">
                <a:extLst>
                  <a:ext uri="{FF2B5EF4-FFF2-40B4-BE49-F238E27FC236}">
                    <a16:creationId xmlns:a16="http://schemas.microsoft.com/office/drawing/2014/main" id="{AC4B3417-5FAC-450D-9CF7-90ED8F0011BA}"/>
                  </a:ext>
                </a:extLst>
              </p:cNvPr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2425997" y="3228703"/>
                <a:ext cx="173160" cy="27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2">
            <p14:nvContentPartPr>
              <p14:cNvPr id="12299" name="Ink 12298">
                <a:extLst>
                  <a:ext uri="{FF2B5EF4-FFF2-40B4-BE49-F238E27FC236}">
                    <a16:creationId xmlns:a16="http://schemas.microsoft.com/office/drawing/2014/main" id="{D693CDC9-CBE7-44A9-BF39-0DA46CE628EE}"/>
                  </a:ext>
                </a:extLst>
              </p14:cNvPr>
              <p14:cNvContentPartPr/>
              <p14:nvPr/>
            </p14:nvContentPartPr>
            <p14:xfrm>
              <a:off x="2478917" y="3265063"/>
              <a:ext cx="42840" cy="165960"/>
            </p14:xfrm>
          </p:contentPart>
        </mc:Choice>
        <mc:Fallback>
          <p:pic>
            <p:nvPicPr>
              <p:cNvPr id="12299" name="Ink 12298">
                <a:extLst>
                  <a:ext uri="{FF2B5EF4-FFF2-40B4-BE49-F238E27FC236}">
                    <a16:creationId xmlns:a16="http://schemas.microsoft.com/office/drawing/2014/main" id="{D693CDC9-CBE7-44A9-BF39-0DA46CE628EE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2416277" y="3202063"/>
                <a:ext cx="168480" cy="29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4">
            <p14:nvContentPartPr>
              <p14:cNvPr id="12300" name="Ink 12299">
                <a:extLst>
                  <a:ext uri="{FF2B5EF4-FFF2-40B4-BE49-F238E27FC236}">
                    <a16:creationId xmlns:a16="http://schemas.microsoft.com/office/drawing/2014/main" id="{EE7FCA6C-B910-46F7-99FE-159D81B506BB}"/>
                  </a:ext>
                </a:extLst>
              </p14:cNvPr>
              <p14:cNvContentPartPr/>
              <p14:nvPr/>
            </p14:nvContentPartPr>
            <p14:xfrm>
              <a:off x="2180477" y="4504903"/>
              <a:ext cx="240840" cy="162720"/>
            </p14:xfrm>
          </p:contentPart>
        </mc:Choice>
        <mc:Fallback>
          <p:pic>
            <p:nvPicPr>
              <p:cNvPr id="12300" name="Ink 12299">
                <a:extLst>
                  <a:ext uri="{FF2B5EF4-FFF2-40B4-BE49-F238E27FC236}">
                    <a16:creationId xmlns:a16="http://schemas.microsoft.com/office/drawing/2014/main" id="{EE7FCA6C-B910-46F7-99FE-159D81B506BB}"/>
                  </a:ext>
                </a:extLst>
              </p:cNvPr>
              <p:cNvPicPr/>
              <p:nvPr/>
            </p:nvPicPr>
            <p:blipFill>
              <a:blip r:embed="rId125"/>
              <a:stretch>
                <a:fillRect/>
              </a:stretch>
            </p:blipFill>
            <p:spPr>
              <a:xfrm>
                <a:off x="2117477" y="4442263"/>
                <a:ext cx="366480" cy="28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6">
            <p14:nvContentPartPr>
              <p14:cNvPr id="12301" name="Ink 12300">
                <a:extLst>
                  <a:ext uri="{FF2B5EF4-FFF2-40B4-BE49-F238E27FC236}">
                    <a16:creationId xmlns:a16="http://schemas.microsoft.com/office/drawing/2014/main" id="{33C484F1-952F-4EC0-9C5B-1D107E4A24D1}"/>
                  </a:ext>
                </a:extLst>
              </p14:cNvPr>
              <p14:cNvContentPartPr/>
              <p14:nvPr/>
            </p14:nvContentPartPr>
            <p14:xfrm>
              <a:off x="1936397" y="4569343"/>
              <a:ext cx="275400" cy="196920"/>
            </p14:xfrm>
          </p:contentPart>
        </mc:Choice>
        <mc:Fallback>
          <p:pic>
            <p:nvPicPr>
              <p:cNvPr id="12301" name="Ink 12300">
                <a:extLst>
                  <a:ext uri="{FF2B5EF4-FFF2-40B4-BE49-F238E27FC236}">
                    <a16:creationId xmlns:a16="http://schemas.microsoft.com/office/drawing/2014/main" id="{33C484F1-952F-4EC0-9C5B-1D107E4A24D1}"/>
                  </a:ext>
                </a:extLst>
              </p:cNvPr>
              <p:cNvPicPr/>
              <p:nvPr/>
            </p:nvPicPr>
            <p:blipFill>
              <a:blip r:embed="rId127"/>
              <a:stretch>
                <a:fillRect/>
              </a:stretch>
            </p:blipFill>
            <p:spPr>
              <a:xfrm>
                <a:off x="1873757" y="4506703"/>
                <a:ext cx="401040" cy="322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05" name="Group 12304">
            <a:extLst>
              <a:ext uri="{FF2B5EF4-FFF2-40B4-BE49-F238E27FC236}">
                <a16:creationId xmlns:a16="http://schemas.microsoft.com/office/drawing/2014/main" id="{D836348B-591E-410F-BEAB-8E40E3555EFA}"/>
              </a:ext>
            </a:extLst>
          </p:cNvPr>
          <p:cNvGrpSpPr/>
          <p:nvPr/>
        </p:nvGrpSpPr>
        <p:grpSpPr>
          <a:xfrm>
            <a:off x="1881317" y="4583743"/>
            <a:ext cx="434160" cy="127080"/>
            <a:chOff x="1881317" y="4583743"/>
            <a:chExt cx="434160" cy="127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12302" name="Ink 12301">
                  <a:extLst>
                    <a:ext uri="{FF2B5EF4-FFF2-40B4-BE49-F238E27FC236}">
                      <a16:creationId xmlns:a16="http://schemas.microsoft.com/office/drawing/2014/main" id="{5C459068-90F8-42E2-A029-A9ADEDD1A732}"/>
                    </a:ext>
                  </a:extLst>
                </p14:cNvPr>
                <p14:cNvContentPartPr/>
                <p14:nvPr/>
              </p14:nvContentPartPr>
              <p14:xfrm>
                <a:off x="1881317" y="4583743"/>
                <a:ext cx="144360" cy="116640"/>
              </p14:xfrm>
            </p:contentPart>
          </mc:Choice>
          <mc:Fallback>
            <p:pic>
              <p:nvPicPr>
                <p:cNvPr id="12302" name="Ink 12301">
                  <a:extLst>
                    <a:ext uri="{FF2B5EF4-FFF2-40B4-BE49-F238E27FC236}">
                      <a16:creationId xmlns:a16="http://schemas.microsoft.com/office/drawing/2014/main" id="{5C459068-90F8-42E2-A029-A9ADEDD1A732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1863317" y="4565743"/>
                  <a:ext cx="18000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12303" name="Ink 12302">
                  <a:extLst>
                    <a:ext uri="{FF2B5EF4-FFF2-40B4-BE49-F238E27FC236}">
                      <a16:creationId xmlns:a16="http://schemas.microsoft.com/office/drawing/2014/main" id="{BA14B247-EB8B-4E6B-AB43-37BBB9E3E8F0}"/>
                    </a:ext>
                  </a:extLst>
                </p14:cNvPr>
                <p14:cNvContentPartPr/>
                <p14:nvPr/>
              </p14:nvContentPartPr>
              <p14:xfrm>
                <a:off x="2180117" y="4613263"/>
                <a:ext cx="135360" cy="19440"/>
              </p14:xfrm>
            </p:contentPart>
          </mc:Choice>
          <mc:Fallback>
            <p:pic>
              <p:nvPicPr>
                <p:cNvPr id="12303" name="Ink 12302">
                  <a:extLst>
                    <a:ext uri="{FF2B5EF4-FFF2-40B4-BE49-F238E27FC236}">
                      <a16:creationId xmlns:a16="http://schemas.microsoft.com/office/drawing/2014/main" id="{BA14B247-EB8B-4E6B-AB43-37BBB9E3E8F0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2162117" y="4595623"/>
                  <a:ext cx="17100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12304" name="Ink 12303">
                  <a:extLst>
                    <a:ext uri="{FF2B5EF4-FFF2-40B4-BE49-F238E27FC236}">
                      <a16:creationId xmlns:a16="http://schemas.microsoft.com/office/drawing/2014/main" id="{84292DF2-4F4C-440C-B3D6-5D75B57003D2}"/>
                    </a:ext>
                  </a:extLst>
                </p14:cNvPr>
                <p14:cNvContentPartPr/>
                <p14:nvPr/>
              </p14:nvContentPartPr>
              <p14:xfrm>
                <a:off x="2180477" y="4693543"/>
                <a:ext cx="132120" cy="17280"/>
              </p14:xfrm>
            </p:contentPart>
          </mc:Choice>
          <mc:Fallback>
            <p:pic>
              <p:nvPicPr>
                <p:cNvPr id="12304" name="Ink 12303">
                  <a:extLst>
                    <a:ext uri="{FF2B5EF4-FFF2-40B4-BE49-F238E27FC236}">
                      <a16:creationId xmlns:a16="http://schemas.microsoft.com/office/drawing/2014/main" id="{84292DF2-4F4C-440C-B3D6-5D75B57003D2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2162477" y="4675903"/>
                  <a:ext cx="167760" cy="52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4">
            <p14:nvContentPartPr>
              <p14:cNvPr id="12306" name="Ink 12305">
                <a:extLst>
                  <a:ext uri="{FF2B5EF4-FFF2-40B4-BE49-F238E27FC236}">
                    <a16:creationId xmlns:a16="http://schemas.microsoft.com/office/drawing/2014/main" id="{7298B3C8-B610-4079-9495-99C55FDE08CA}"/>
                  </a:ext>
                </a:extLst>
              </p14:cNvPr>
              <p14:cNvContentPartPr/>
              <p14:nvPr/>
            </p14:nvContentPartPr>
            <p14:xfrm>
              <a:off x="2549477" y="4396183"/>
              <a:ext cx="54360" cy="170640"/>
            </p14:xfrm>
          </p:contentPart>
        </mc:Choice>
        <mc:Fallback>
          <p:pic>
            <p:nvPicPr>
              <p:cNvPr id="12306" name="Ink 12305">
                <a:extLst>
                  <a:ext uri="{FF2B5EF4-FFF2-40B4-BE49-F238E27FC236}">
                    <a16:creationId xmlns:a16="http://schemas.microsoft.com/office/drawing/2014/main" id="{7298B3C8-B610-4079-9495-99C55FDE08CA}"/>
                  </a:ext>
                </a:extLst>
              </p:cNvPr>
              <p:cNvPicPr/>
              <p:nvPr/>
            </p:nvPicPr>
            <p:blipFill>
              <a:blip r:embed="rId135"/>
              <a:stretch>
                <a:fillRect/>
              </a:stretch>
            </p:blipFill>
            <p:spPr>
              <a:xfrm>
                <a:off x="2486837" y="4333183"/>
                <a:ext cx="180000" cy="29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6">
            <p14:nvContentPartPr>
              <p14:cNvPr id="12308" name="Ink 12307">
                <a:extLst>
                  <a:ext uri="{FF2B5EF4-FFF2-40B4-BE49-F238E27FC236}">
                    <a16:creationId xmlns:a16="http://schemas.microsoft.com/office/drawing/2014/main" id="{C8A6DAD6-F62F-4A61-B219-77D8E9B73E11}"/>
                  </a:ext>
                </a:extLst>
              </p14:cNvPr>
              <p14:cNvContentPartPr/>
              <p14:nvPr/>
            </p14:nvContentPartPr>
            <p14:xfrm>
              <a:off x="2664317" y="4770943"/>
              <a:ext cx="2160" cy="7200"/>
            </p14:xfrm>
          </p:contentPart>
        </mc:Choice>
        <mc:Fallback>
          <p:pic>
            <p:nvPicPr>
              <p:cNvPr id="12308" name="Ink 12307">
                <a:extLst>
                  <a:ext uri="{FF2B5EF4-FFF2-40B4-BE49-F238E27FC236}">
                    <a16:creationId xmlns:a16="http://schemas.microsoft.com/office/drawing/2014/main" id="{C8A6DAD6-F62F-4A61-B219-77D8E9B73E11}"/>
                  </a:ext>
                </a:extLst>
              </p:cNvPr>
              <p:cNvPicPr/>
              <p:nvPr/>
            </p:nvPicPr>
            <p:blipFill>
              <a:blip r:embed="rId137"/>
              <a:stretch>
                <a:fillRect/>
              </a:stretch>
            </p:blipFill>
            <p:spPr>
              <a:xfrm>
                <a:off x="2601317" y="4708303"/>
                <a:ext cx="127800" cy="132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11" name="Group 12310">
            <a:extLst>
              <a:ext uri="{FF2B5EF4-FFF2-40B4-BE49-F238E27FC236}">
                <a16:creationId xmlns:a16="http://schemas.microsoft.com/office/drawing/2014/main" id="{27D579F6-6BE7-4762-B452-6B5B4F638A38}"/>
              </a:ext>
            </a:extLst>
          </p:cNvPr>
          <p:cNvGrpSpPr/>
          <p:nvPr/>
        </p:nvGrpSpPr>
        <p:grpSpPr>
          <a:xfrm>
            <a:off x="5093597" y="4347943"/>
            <a:ext cx="60120" cy="38880"/>
            <a:chOff x="5093597" y="4347943"/>
            <a:chExt cx="60120" cy="38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12309" name="Ink 12308">
                  <a:extLst>
                    <a:ext uri="{FF2B5EF4-FFF2-40B4-BE49-F238E27FC236}">
                      <a16:creationId xmlns:a16="http://schemas.microsoft.com/office/drawing/2014/main" id="{BB667C72-A570-414E-9E81-5DE59FD26560}"/>
                    </a:ext>
                  </a:extLst>
                </p14:cNvPr>
                <p14:cNvContentPartPr/>
                <p14:nvPr/>
              </p14:nvContentPartPr>
              <p14:xfrm>
                <a:off x="5093597" y="4347943"/>
                <a:ext cx="60120" cy="24840"/>
              </p14:xfrm>
            </p:contentPart>
          </mc:Choice>
          <mc:Fallback>
            <p:pic>
              <p:nvPicPr>
                <p:cNvPr id="12309" name="Ink 12308">
                  <a:extLst>
                    <a:ext uri="{FF2B5EF4-FFF2-40B4-BE49-F238E27FC236}">
                      <a16:creationId xmlns:a16="http://schemas.microsoft.com/office/drawing/2014/main" id="{BB667C72-A570-414E-9E81-5DE59FD26560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5030957" y="4284943"/>
                  <a:ext cx="18576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12310" name="Ink 12309">
                  <a:extLst>
                    <a:ext uri="{FF2B5EF4-FFF2-40B4-BE49-F238E27FC236}">
                      <a16:creationId xmlns:a16="http://schemas.microsoft.com/office/drawing/2014/main" id="{D7C9DCF9-6385-4EDE-9465-F812C00BBAB7}"/>
                    </a:ext>
                  </a:extLst>
                </p14:cNvPr>
                <p14:cNvContentPartPr/>
                <p14:nvPr/>
              </p14:nvContentPartPr>
              <p14:xfrm>
                <a:off x="5095037" y="4351903"/>
                <a:ext cx="37440" cy="34920"/>
              </p14:xfrm>
            </p:contentPart>
          </mc:Choice>
          <mc:Fallback>
            <p:pic>
              <p:nvPicPr>
                <p:cNvPr id="12310" name="Ink 12309">
                  <a:extLst>
                    <a:ext uri="{FF2B5EF4-FFF2-40B4-BE49-F238E27FC236}">
                      <a16:creationId xmlns:a16="http://schemas.microsoft.com/office/drawing/2014/main" id="{D7C9DCF9-6385-4EDE-9465-F812C00BBAB7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5032037" y="4289263"/>
                  <a:ext cx="163080" cy="160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2">
            <p14:nvContentPartPr>
              <p14:cNvPr id="12312" name="Ink 12311">
                <a:extLst>
                  <a:ext uri="{FF2B5EF4-FFF2-40B4-BE49-F238E27FC236}">
                    <a16:creationId xmlns:a16="http://schemas.microsoft.com/office/drawing/2014/main" id="{DA2E96E3-4235-4B2D-AA44-C9DB28DC47B9}"/>
                  </a:ext>
                </a:extLst>
              </p14:cNvPr>
              <p14:cNvContentPartPr/>
              <p14:nvPr/>
            </p14:nvContentPartPr>
            <p14:xfrm>
              <a:off x="5965157" y="4862023"/>
              <a:ext cx="38880" cy="127080"/>
            </p14:xfrm>
          </p:contentPart>
        </mc:Choice>
        <mc:Fallback>
          <p:pic>
            <p:nvPicPr>
              <p:cNvPr id="12312" name="Ink 12311">
                <a:extLst>
                  <a:ext uri="{FF2B5EF4-FFF2-40B4-BE49-F238E27FC236}">
                    <a16:creationId xmlns:a16="http://schemas.microsoft.com/office/drawing/2014/main" id="{DA2E96E3-4235-4B2D-AA44-C9DB28DC47B9}"/>
                  </a:ext>
                </a:extLst>
              </p:cNvPr>
              <p:cNvPicPr/>
              <p:nvPr/>
            </p:nvPicPr>
            <p:blipFill>
              <a:blip r:embed="rId143"/>
              <a:stretch>
                <a:fillRect/>
              </a:stretch>
            </p:blipFill>
            <p:spPr>
              <a:xfrm>
                <a:off x="5902157" y="4799383"/>
                <a:ext cx="164520" cy="25272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17" name="Group 12316">
            <a:extLst>
              <a:ext uri="{FF2B5EF4-FFF2-40B4-BE49-F238E27FC236}">
                <a16:creationId xmlns:a16="http://schemas.microsoft.com/office/drawing/2014/main" id="{835B4752-9098-4CDE-B281-E6E0DB160192}"/>
              </a:ext>
            </a:extLst>
          </p:cNvPr>
          <p:cNvGrpSpPr/>
          <p:nvPr/>
        </p:nvGrpSpPr>
        <p:grpSpPr>
          <a:xfrm>
            <a:off x="6235157" y="5206543"/>
            <a:ext cx="31320" cy="194760"/>
            <a:chOff x="6235157" y="5206543"/>
            <a:chExt cx="31320" cy="194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12313" name="Ink 12312">
                  <a:extLst>
                    <a:ext uri="{FF2B5EF4-FFF2-40B4-BE49-F238E27FC236}">
                      <a16:creationId xmlns:a16="http://schemas.microsoft.com/office/drawing/2014/main" id="{49DDE564-DC75-4EA9-9BA9-B6BEFDFFCE26}"/>
                    </a:ext>
                  </a:extLst>
                </p14:cNvPr>
                <p14:cNvContentPartPr/>
                <p14:nvPr/>
              </p14:nvContentPartPr>
              <p14:xfrm>
                <a:off x="6242357" y="5296543"/>
                <a:ext cx="7200" cy="104760"/>
              </p14:xfrm>
            </p:contentPart>
          </mc:Choice>
          <mc:Fallback>
            <p:pic>
              <p:nvPicPr>
                <p:cNvPr id="12313" name="Ink 12312">
                  <a:extLst>
                    <a:ext uri="{FF2B5EF4-FFF2-40B4-BE49-F238E27FC236}">
                      <a16:creationId xmlns:a16="http://schemas.microsoft.com/office/drawing/2014/main" id="{49DDE564-DC75-4EA9-9BA9-B6BEFDFFCE26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6179717" y="5233903"/>
                  <a:ext cx="13284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12314" name="Ink 12313">
                  <a:extLst>
                    <a:ext uri="{FF2B5EF4-FFF2-40B4-BE49-F238E27FC236}">
                      <a16:creationId xmlns:a16="http://schemas.microsoft.com/office/drawing/2014/main" id="{2E99B35E-C2E0-48A9-9A24-50A098428F72}"/>
                    </a:ext>
                  </a:extLst>
                </p14:cNvPr>
                <p14:cNvContentPartPr/>
                <p14:nvPr/>
              </p14:nvContentPartPr>
              <p14:xfrm>
                <a:off x="6235157" y="5220223"/>
                <a:ext cx="11160" cy="95400"/>
              </p14:xfrm>
            </p:contentPart>
          </mc:Choice>
          <mc:Fallback>
            <p:pic>
              <p:nvPicPr>
                <p:cNvPr id="12314" name="Ink 12313">
                  <a:extLst>
                    <a:ext uri="{FF2B5EF4-FFF2-40B4-BE49-F238E27FC236}">
                      <a16:creationId xmlns:a16="http://schemas.microsoft.com/office/drawing/2014/main" id="{2E99B35E-C2E0-48A9-9A24-50A098428F72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6172157" y="5157583"/>
                  <a:ext cx="13680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2316" name="Ink 12315">
                  <a:extLst>
                    <a:ext uri="{FF2B5EF4-FFF2-40B4-BE49-F238E27FC236}">
                      <a16:creationId xmlns:a16="http://schemas.microsoft.com/office/drawing/2014/main" id="{0784E1CC-2AE9-4D29-B919-061B3AE16B32}"/>
                    </a:ext>
                  </a:extLst>
                </p14:cNvPr>
                <p14:cNvContentPartPr/>
                <p14:nvPr/>
              </p14:nvContentPartPr>
              <p14:xfrm>
                <a:off x="6248837" y="5206543"/>
                <a:ext cx="17640" cy="123120"/>
              </p14:xfrm>
            </p:contentPart>
          </mc:Choice>
          <mc:Fallback>
            <p:pic>
              <p:nvPicPr>
                <p:cNvPr id="12316" name="Ink 12315">
                  <a:extLst>
                    <a:ext uri="{FF2B5EF4-FFF2-40B4-BE49-F238E27FC236}">
                      <a16:creationId xmlns:a16="http://schemas.microsoft.com/office/drawing/2014/main" id="{0784E1CC-2AE9-4D29-B919-061B3AE16B32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6185837" y="5143903"/>
                  <a:ext cx="143280" cy="248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0">
            <p14:nvContentPartPr>
              <p14:cNvPr id="12318" name="Ink 12317">
                <a:extLst>
                  <a:ext uri="{FF2B5EF4-FFF2-40B4-BE49-F238E27FC236}">
                    <a16:creationId xmlns:a16="http://schemas.microsoft.com/office/drawing/2014/main" id="{BA6F1797-96B6-49D7-AFE7-489001D62739}"/>
                  </a:ext>
                </a:extLst>
              </p14:cNvPr>
              <p14:cNvContentPartPr/>
              <p14:nvPr/>
            </p14:nvContentPartPr>
            <p14:xfrm>
              <a:off x="5682557" y="5117263"/>
              <a:ext cx="19440" cy="7200"/>
            </p14:xfrm>
          </p:contentPart>
        </mc:Choice>
        <mc:Fallback>
          <p:pic>
            <p:nvPicPr>
              <p:cNvPr id="12318" name="Ink 12317">
                <a:extLst>
                  <a:ext uri="{FF2B5EF4-FFF2-40B4-BE49-F238E27FC236}">
                    <a16:creationId xmlns:a16="http://schemas.microsoft.com/office/drawing/2014/main" id="{BA6F1797-96B6-49D7-AFE7-489001D62739}"/>
                  </a:ext>
                </a:extLst>
              </p:cNvPr>
              <p:cNvPicPr/>
              <p:nvPr/>
            </p:nvPicPr>
            <p:blipFill>
              <a:blip r:embed="rId151"/>
              <a:stretch>
                <a:fillRect/>
              </a:stretch>
            </p:blipFill>
            <p:spPr>
              <a:xfrm>
                <a:off x="5619557" y="5054263"/>
                <a:ext cx="145080" cy="132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23" name="Group 12322">
            <a:extLst>
              <a:ext uri="{FF2B5EF4-FFF2-40B4-BE49-F238E27FC236}">
                <a16:creationId xmlns:a16="http://schemas.microsoft.com/office/drawing/2014/main" id="{833DC006-CAF2-42A2-8EB2-B9278EB2A1A7}"/>
              </a:ext>
            </a:extLst>
          </p:cNvPr>
          <p:cNvGrpSpPr/>
          <p:nvPr/>
        </p:nvGrpSpPr>
        <p:grpSpPr>
          <a:xfrm>
            <a:off x="7904477" y="4090183"/>
            <a:ext cx="219960" cy="868680"/>
            <a:chOff x="7904477" y="4090183"/>
            <a:chExt cx="219960" cy="868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2319" name="Ink 12318">
                  <a:extLst>
                    <a:ext uri="{FF2B5EF4-FFF2-40B4-BE49-F238E27FC236}">
                      <a16:creationId xmlns:a16="http://schemas.microsoft.com/office/drawing/2014/main" id="{894DFB5C-F8E8-4776-BA33-171D78CB1022}"/>
                    </a:ext>
                  </a:extLst>
                </p14:cNvPr>
                <p14:cNvContentPartPr/>
                <p14:nvPr/>
              </p14:nvContentPartPr>
              <p14:xfrm>
                <a:off x="7931117" y="4133023"/>
                <a:ext cx="60120" cy="825840"/>
              </p14:xfrm>
            </p:contentPart>
          </mc:Choice>
          <mc:Fallback>
            <p:pic>
              <p:nvPicPr>
                <p:cNvPr id="12319" name="Ink 12318">
                  <a:extLst>
                    <a:ext uri="{FF2B5EF4-FFF2-40B4-BE49-F238E27FC236}">
                      <a16:creationId xmlns:a16="http://schemas.microsoft.com/office/drawing/2014/main" id="{894DFB5C-F8E8-4776-BA33-171D78CB1022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7868117" y="4070383"/>
                  <a:ext cx="185760" cy="9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2320" name="Ink 12319">
                  <a:extLst>
                    <a:ext uri="{FF2B5EF4-FFF2-40B4-BE49-F238E27FC236}">
                      <a16:creationId xmlns:a16="http://schemas.microsoft.com/office/drawing/2014/main" id="{86D1CC03-E57C-49EF-B981-95ACCECAE0D7}"/>
                    </a:ext>
                  </a:extLst>
                </p14:cNvPr>
                <p14:cNvContentPartPr/>
                <p14:nvPr/>
              </p14:nvContentPartPr>
              <p14:xfrm>
                <a:off x="7904477" y="4090183"/>
                <a:ext cx="128160" cy="327600"/>
              </p14:xfrm>
            </p:contentPart>
          </mc:Choice>
          <mc:Fallback>
            <p:pic>
              <p:nvPicPr>
                <p:cNvPr id="12320" name="Ink 12319">
                  <a:extLst>
                    <a:ext uri="{FF2B5EF4-FFF2-40B4-BE49-F238E27FC236}">
                      <a16:creationId xmlns:a16="http://schemas.microsoft.com/office/drawing/2014/main" id="{86D1CC03-E57C-49EF-B981-95ACCECAE0D7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7841837" y="4027183"/>
                  <a:ext cx="253800" cy="45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2321" name="Ink 12320">
                  <a:extLst>
                    <a:ext uri="{FF2B5EF4-FFF2-40B4-BE49-F238E27FC236}">
                      <a16:creationId xmlns:a16="http://schemas.microsoft.com/office/drawing/2014/main" id="{7D9269CD-6F08-43D7-92EB-60F060ECE963}"/>
                    </a:ext>
                  </a:extLst>
                </p14:cNvPr>
                <p14:cNvContentPartPr/>
                <p14:nvPr/>
              </p14:nvContentPartPr>
              <p14:xfrm>
                <a:off x="7968917" y="4118623"/>
                <a:ext cx="155520" cy="294480"/>
              </p14:xfrm>
            </p:contentPart>
          </mc:Choice>
          <mc:Fallback>
            <p:pic>
              <p:nvPicPr>
                <p:cNvPr id="12321" name="Ink 12320">
                  <a:extLst>
                    <a:ext uri="{FF2B5EF4-FFF2-40B4-BE49-F238E27FC236}">
                      <a16:creationId xmlns:a16="http://schemas.microsoft.com/office/drawing/2014/main" id="{7D9269CD-6F08-43D7-92EB-60F060ECE963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7905917" y="4055623"/>
                  <a:ext cx="281160" cy="42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2322" name="Ink 12321">
                  <a:extLst>
                    <a:ext uri="{FF2B5EF4-FFF2-40B4-BE49-F238E27FC236}">
                      <a16:creationId xmlns:a16="http://schemas.microsoft.com/office/drawing/2014/main" id="{A1D8DFFC-1A82-4DC4-89E8-1B0EE34A9F69}"/>
                    </a:ext>
                  </a:extLst>
                </p14:cNvPr>
                <p14:cNvContentPartPr/>
                <p14:nvPr/>
              </p14:nvContentPartPr>
              <p14:xfrm>
                <a:off x="7942637" y="4354783"/>
                <a:ext cx="83880" cy="48600"/>
              </p14:xfrm>
            </p:contentPart>
          </mc:Choice>
          <mc:Fallback>
            <p:pic>
              <p:nvPicPr>
                <p:cNvPr id="12322" name="Ink 12321">
                  <a:extLst>
                    <a:ext uri="{FF2B5EF4-FFF2-40B4-BE49-F238E27FC236}">
                      <a16:creationId xmlns:a16="http://schemas.microsoft.com/office/drawing/2014/main" id="{A1D8DFFC-1A82-4DC4-89E8-1B0EE34A9F69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7879637" y="4292143"/>
                  <a:ext cx="209520" cy="174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60">
            <p14:nvContentPartPr>
              <p14:cNvPr id="12324" name="Ink 12323">
                <a:extLst>
                  <a:ext uri="{FF2B5EF4-FFF2-40B4-BE49-F238E27FC236}">
                    <a16:creationId xmlns:a16="http://schemas.microsoft.com/office/drawing/2014/main" id="{B877F613-CFD8-4268-A6E8-1B6CFFC6B1B4}"/>
                  </a:ext>
                </a:extLst>
              </p14:cNvPr>
              <p14:cNvContentPartPr/>
              <p14:nvPr/>
            </p14:nvContentPartPr>
            <p14:xfrm>
              <a:off x="4652597" y="4136983"/>
              <a:ext cx="68400" cy="62280"/>
            </p14:xfrm>
          </p:contentPart>
        </mc:Choice>
        <mc:Fallback>
          <p:pic>
            <p:nvPicPr>
              <p:cNvPr id="12324" name="Ink 12323">
                <a:extLst>
                  <a:ext uri="{FF2B5EF4-FFF2-40B4-BE49-F238E27FC236}">
                    <a16:creationId xmlns:a16="http://schemas.microsoft.com/office/drawing/2014/main" id="{B877F613-CFD8-4268-A6E8-1B6CFFC6B1B4}"/>
                  </a:ext>
                </a:extLst>
              </p:cNvPr>
              <p:cNvPicPr/>
              <p:nvPr/>
            </p:nvPicPr>
            <p:blipFill>
              <a:blip r:embed="rId161"/>
              <a:stretch>
                <a:fillRect/>
              </a:stretch>
            </p:blipFill>
            <p:spPr>
              <a:xfrm>
                <a:off x="4589597" y="4074343"/>
                <a:ext cx="194040" cy="18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2">
            <p14:nvContentPartPr>
              <p14:cNvPr id="12325" name="Ink 12324">
                <a:extLst>
                  <a:ext uri="{FF2B5EF4-FFF2-40B4-BE49-F238E27FC236}">
                    <a16:creationId xmlns:a16="http://schemas.microsoft.com/office/drawing/2014/main" id="{A15C0C5A-5D99-4643-9790-644D58B07971}"/>
                  </a:ext>
                </a:extLst>
              </p14:cNvPr>
              <p14:cNvContentPartPr/>
              <p14:nvPr/>
            </p14:nvContentPartPr>
            <p14:xfrm>
              <a:off x="4486997" y="3759703"/>
              <a:ext cx="37440" cy="161280"/>
            </p14:xfrm>
          </p:contentPart>
        </mc:Choice>
        <mc:Fallback>
          <p:pic>
            <p:nvPicPr>
              <p:cNvPr id="12325" name="Ink 12324">
                <a:extLst>
                  <a:ext uri="{FF2B5EF4-FFF2-40B4-BE49-F238E27FC236}">
                    <a16:creationId xmlns:a16="http://schemas.microsoft.com/office/drawing/2014/main" id="{A15C0C5A-5D99-4643-9790-644D58B07971}"/>
                  </a:ext>
                </a:extLst>
              </p:cNvPr>
              <p:cNvPicPr/>
              <p:nvPr/>
            </p:nvPicPr>
            <p:blipFill>
              <a:blip r:embed="rId163"/>
              <a:stretch>
                <a:fillRect/>
              </a:stretch>
            </p:blipFill>
            <p:spPr>
              <a:xfrm>
                <a:off x="4423997" y="3696703"/>
                <a:ext cx="163080" cy="286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85800"/>
            <a:ext cx="77073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Inhomogeneity</a:t>
            </a:r>
            <a:r>
              <a:rPr lang="en-US" sz="2000" dirty="0"/>
              <a:t> of </a:t>
            </a:r>
            <a:r>
              <a:rPr lang="en-US" sz="2000" b="1" dirty="0"/>
              <a:t>H</a:t>
            </a:r>
            <a:r>
              <a:rPr lang="en-US" sz="2000" dirty="0"/>
              <a:t> causers a drift of the guiding center transverse to </a:t>
            </a:r>
            <a:r>
              <a:rPr lang="en-US" sz="2000" b="1" dirty="0"/>
              <a:t>H</a:t>
            </a:r>
            <a:r>
              <a:rPr lang="en-US" sz="2000" dirty="0"/>
              <a:t>.</a:t>
            </a:r>
          </a:p>
        </p:txBody>
      </p:sp>
      <p:pic>
        <p:nvPicPr>
          <p:cNvPr id="6" name="Picture 2" descr="http://cnx.org/content/m31345/latest/mm7.gif">
            <a:extLst>
              <a:ext uri="{FF2B5EF4-FFF2-40B4-BE49-F238E27FC236}">
                <a16:creationId xmlns:a16="http://schemas.microsoft.com/office/drawing/2014/main" id="{E1C2A1D0-0FA3-4CD4-A89A-C472BD6A47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40" t="20714" r="7566" b="15604"/>
          <a:stretch/>
        </p:blipFill>
        <p:spPr bwMode="auto">
          <a:xfrm>
            <a:off x="3962400" y="2286000"/>
            <a:ext cx="322811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3D3D2055-B302-4346-B5FD-1536C49648C2}"/>
              </a:ext>
            </a:extLst>
          </p:cNvPr>
          <p:cNvGrpSpPr/>
          <p:nvPr/>
        </p:nvGrpSpPr>
        <p:grpSpPr>
          <a:xfrm>
            <a:off x="4538477" y="2966623"/>
            <a:ext cx="990000" cy="471600"/>
            <a:chOff x="4538477" y="2966623"/>
            <a:chExt cx="990000" cy="471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8E32C856-DE47-4619-BBBD-E12292F949BC}"/>
                    </a:ext>
                  </a:extLst>
                </p14:cNvPr>
                <p14:cNvContentPartPr/>
                <p14:nvPr/>
              </p14:nvContentPartPr>
              <p14:xfrm>
                <a:off x="4538477" y="2966623"/>
                <a:ext cx="990000" cy="25380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8E32C856-DE47-4619-BBBD-E12292F949BC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475477" y="2903623"/>
                  <a:ext cx="1115640" cy="37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C2A864DA-1620-4658-AC5B-579985C33999}"/>
                    </a:ext>
                  </a:extLst>
                </p14:cNvPr>
                <p14:cNvContentPartPr/>
                <p14:nvPr/>
              </p14:nvContentPartPr>
              <p14:xfrm>
                <a:off x="4816397" y="3280543"/>
                <a:ext cx="198000" cy="15768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C2A864DA-1620-4658-AC5B-579985C33999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753757" y="3217903"/>
                  <a:ext cx="323640" cy="28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805085C4-5B64-406E-803F-862C5233D629}"/>
                    </a:ext>
                  </a:extLst>
                </p14:cNvPr>
                <p14:cNvContentPartPr/>
                <p14:nvPr/>
              </p14:nvContentPartPr>
              <p14:xfrm>
                <a:off x="4904237" y="3077863"/>
                <a:ext cx="581400" cy="867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805085C4-5B64-406E-803F-862C5233D62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841597" y="3014863"/>
                  <a:ext cx="707040" cy="212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CB11B1E3-9895-4EDD-8A82-F303A86CFEEA}"/>
                  </a:ext>
                </a:extLst>
              </p14:cNvPr>
              <p14:cNvContentPartPr/>
              <p14:nvPr/>
            </p14:nvContentPartPr>
            <p14:xfrm>
              <a:off x="4124117" y="2469463"/>
              <a:ext cx="1668960" cy="211932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CB11B1E3-9895-4EDD-8A82-F303A86CFEE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106117" y="2451823"/>
                <a:ext cx="1704600" cy="2154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88BCCE1D-E970-4F6D-B41D-3D26B14F691F}"/>
              </a:ext>
            </a:extLst>
          </p:cNvPr>
          <p:cNvGrpSpPr/>
          <p:nvPr/>
        </p:nvGrpSpPr>
        <p:grpSpPr>
          <a:xfrm>
            <a:off x="4182437" y="3276943"/>
            <a:ext cx="966960" cy="365400"/>
            <a:chOff x="4182437" y="3276943"/>
            <a:chExt cx="966960" cy="365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02672A50-43D7-4633-B415-250B8B796B1E}"/>
                    </a:ext>
                  </a:extLst>
                </p14:cNvPr>
                <p14:cNvContentPartPr/>
                <p14:nvPr/>
              </p14:nvContentPartPr>
              <p14:xfrm>
                <a:off x="4182437" y="3592663"/>
                <a:ext cx="174600" cy="4968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02672A50-43D7-4633-B415-250B8B796B1E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164797" y="3574663"/>
                  <a:ext cx="210240" cy="8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0E3FB868-3420-4F39-867D-4A6F8319C953}"/>
                    </a:ext>
                  </a:extLst>
                </p14:cNvPr>
                <p14:cNvContentPartPr/>
                <p14:nvPr/>
              </p14:nvContentPartPr>
              <p14:xfrm>
                <a:off x="4592117" y="3488983"/>
                <a:ext cx="158760" cy="554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0E3FB868-3420-4F39-867D-4A6F8319C953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574477" y="3470983"/>
                  <a:ext cx="19440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AF37E6E-16B5-49A5-B2C6-AB12757AB7C0}"/>
                    </a:ext>
                  </a:extLst>
                </p14:cNvPr>
                <p14:cNvContentPartPr/>
                <p14:nvPr/>
              </p14:nvContentPartPr>
              <p14:xfrm>
                <a:off x="5069837" y="3276943"/>
                <a:ext cx="79560" cy="360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AF37E6E-16B5-49A5-B2C6-AB12757AB7C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051837" y="3258943"/>
                  <a:ext cx="115200" cy="71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34A9F7D-7A91-4525-B9DE-E4D9D70BAD64}"/>
              </a:ext>
            </a:extLst>
          </p:cNvPr>
          <p:cNvGrpSpPr/>
          <p:nvPr/>
        </p:nvGrpSpPr>
        <p:grpSpPr>
          <a:xfrm>
            <a:off x="5480597" y="2534983"/>
            <a:ext cx="847800" cy="515880"/>
            <a:chOff x="5480597" y="2534983"/>
            <a:chExt cx="847800" cy="515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81DCD942-C1DC-449E-B415-CF1213DC2C5D}"/>
                    </a:ext>
                  </a:extLst>
                </p14:cNvPr>
                <p14:cNvContentPartPr/>
                <p14:nvPr/>
              </p14:nvContentPartPr>
              <p14:xfrm>
                <a:off x="5480597" y="3011983"/>
                <a:ext cx="69120" cy="388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81DCD942-C1DC-449E-B415-CF1213DC2C5D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5462957" y="2993983"/>
                  <a:ext cx="10476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12C29FF8-EF99-404A-8C01-E02239932B09}"/>
                    </a:ext>
                  </a:extLst>
                </p14:cNvPr>
                <p14:cNvContentPartPr/>
                <p14:nvPr/>
              </p14:nvContentPartPr>
              <p14:xfrm>
                <a:off x="5903237" y="2534983"/>
                <a:ext cx="425160" cy="28800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12C29FF8-EF99-404A-8C01-E02239932B09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5885237" y="2517343"/>
                  <a:ext cx="460800" cy="32364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Magnetic bottle</a:t>
            </a:r>
          </a:p>
        </p:txBody>
      </p:sp>
      <p:pic>
        <p:nvPicPr>
          <p:cNvPr id="1026" name="Picture 2" descr="http://cnx.org/content/m31345/latest/mm7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4" t="20714" r="7566" b="15604"/>
          <a:stretch/>
        </p:blipFill>
        <p:spPr bwMode="auto">
          <a:xfrm>
            <a:off x="1752600" y="2057400"/>
            <a:ext cx="597131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Magnetic bottle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81600"/>
            <a:ext cx="8229600" cy="1447800"/>
          </a:xfrm>
        </p:spPr>
        <p:txBody>
          <a:bodyPr>
            <a:normAutofit/>
          </a:bodyPr>
          <a:lstStyle/>
          <a:p>
            <a:r>
              <a:rPr lang="en-US" sz="2400" dirty="0"/>
              <a:t>The radius of the helix decreases as H increases.  </a:t>
            </a:r>
          </a:p>
          <a:p>
            <a:r>
              <a:rPr lang="en-US" sz="2400" dirty="0"/>
              <a:t>The longitudinal step per cycle decreases as H increases.</a:t>
            </a:r>
          </a:p>
          <a:p>
            <a:r>
              <a:rPr lang="en-US" sz="2400" dirty="0"/>
              <a:t>Eventually, the particle is reflected.</a:t>
            </a:r>
          </a:p>
        </p:txBody>
      </p:sp>
      <p:pic>
        <p:nvPicPr>
          <p:cNvPr id="5" name="Picture 2" descr="http://www.physics.miami.edu/~zuo/class/fall_05/supplement/Figure27_1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08" b="20757"/>
          <a:stretch/>
        </p:blipFill>
        <p:spPr bwMode="auto">
          <a:xfrm>
            <a:off x="1143000" y="1747980"/>
            <a:ext cx="6096000" cy="2900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We want to know the trajectory.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Obtain equation of motion for relativistic momentum</a:t>
            </a:r>
          </a:p>
          <a:p>
            <a:pPr>
              <a:buNone/>
            </a:pPr>
            <a:endParaRPr lang="en-US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33301" t="42977"/>
          <a:stretch>
            <a:fillRect/>
          </a:stretch>
        </p:blipFill>
        <p:spPr bwMode="auto">
          <a:xfrm>
            <a:off x="2514600" y="3429000"/>
            <a:ext cx="3581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1E35E0FA-AC8A-47A1-BADD-A754780E48AA}"/>
              </a:ext>
            </a:extLst>
          </p:cNvPr>
          <p:cNvGrpSpPr/>
          <p:nvPr/>
        </p:nvGrpSpPr>
        <p:grpSpPr>
          <a:xfrm>
            <a:off x="4040597" y="4097383"/>
            <a:ext cx="274320" cy="218880"/>
            <a:chOff x="4040597" y="4097383"/>
            <a:chExt cx="274320" cy="218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2362BAD5-D988-464D-8C9C-0281DFCC9F0E}"/>
                    </a:ext>
                  </a:extLst>
                </p14:cNvPr>
                <p14:cNvContentPartPr/>
                <p14:nvPr/>
              </p14:nvContentPartPr>
              <p14:xfrm>
                <a:off x="4040597" y="4097383"/>
                <a:ext cx="86400" cy="9612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2362BAD5-D988-464D-8C9C-0281DFCC9F0E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977597" y="4034743"/>
                  <a:ext cx="21204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A5E90A92-8AA8-41DE-9911-5B54A4FE90F6}"/>
                    </a:ext>
                  </a:extLst>
                </p14:cNvPr>
                <p14:cNvContentPartPr/>
                <p14:nvPr/>
              </p14:nvContentPartPr>
              <p14:xfrm>
                <a:off x="4308797" y="4184143"/>
                <a:ext cx="6120" cy="432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A5E90A92-8AA8-41DE-9911-5B54A4FE90F6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245797" y="4121143"/>
                  <a:ext cx="13176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BBC2062A-2D0B-4E9A-B3B3-EDCEB25DCE2E}"/>
                    </a:ext>
                  </a:extLst>
                </p14:cNvPr>
                <p14:cNvContentPartPr/>
                <p14:nvPr/>
              </p14:nvContentPartPr>
              <p14:xfrm>
                <a:off x="4173437" y="4190983"/>
                <a:ext cx="127440" cy="12528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BBC2062A-2D0B-4E9A-B3B3-EDCEB25DCE2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110437" y="4127983"/>
                  <a:ext cx="253080" cy="250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B29D9EF-54A8-4A66-A1A5-AA473462873D}"/>
                  </a:ext>
                </a:extLst>
              </p14:cNvPr>
              <p14:cNvContentPartPr/>
              <p14:nvPr/>
            </p14:nvContentPartPr>
            <p14:xfrm>
              <a:off x="4324997" y="3798943"/>
              <a:ext cx="52200" cy="8100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B29D9EF-54A8-4A66-A1A5-AA473462873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261997" y="3735943"/>
                <a:ext cx="177840" cy="206640"/>
              </a:xfrm>
              <a:prstGeom prst="rect">
                <a:avLst/>
              </a:prstGeom>
            </p:spPr>
          </p:pic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D43B1A6F-8662-4337-8A6A-BA09DA031A25}"/>
              </a:ext>
            </a:extLst>
          </p:cNvPr>
          <p:cNvGrpSpPr/>
          <p:nvPr/>
        </p:nvGrpSpPr>
        <p:grpSpPr>
          <a:xfrm>
            <a:off x="3043037" y="4408783"/>
            <a:ext cx="66960" cy="81000"/>
            <a:chOff x="3043037" y="4408783"/>
            <a:chExt cx="66960" cy="81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22970F60-C58B-40BC-85F8-A6AEC95F345B}"/>
                    </a:ext>
                  </a:extLst>
                </p14:cNvPr>
                <p14:cNvContentPartPr/>
                <p14:nvPr/>
              </p14:nvContentPartPr>
              <p14:xfrm>
                <a:off x="3097037" y="4427863"/>
                <a:ext cx="3960" cy="21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22970F60-C58B-40BC-85F8-A6AEC95F345B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034037" y="4364863"/>
                  <a:ext cx="12960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C40BFEA-0147-4E0F-970A-6EFEE6E43D30}"/>
                    </a:ext>
                  </a:extLst>
                </p14:cNvPr>
                <p14:cNvContentPartPr/>
                <p14:nvPr/>
              </p14:nvContentPartPr>
              <p14:xfrm>
                <a:off x="3043037" y="4408783"/>
                <a:ext cx="66960" cy="810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C40BFEA-0147-4E0F-970A-6EFEE6E43D30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980397" y="4345783"/>
                  <a:ext cx="192600" cy="20664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Naturally occurring magnetic bottle</a:t>
            </a:r>
          </a:p>
        </p:txBody>
      </p:sp>
      <p:pic>
        <p:nvPicPr>
          <p:cNvPr id="5" name="Picture 2" descr="http://abyss.uoregon.edu/~js/images/mag_mirro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74" y="1142999"/>
            <a:ext cx="6951351" cy="403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6477000" y="4191000"/>
            <a:ext cx="129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62600" y="4343400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658056B-4D36-4392-A260-8DF9FFAB99B6}"/>
                  </a:ext>
                </a:extLst>
              </p14:cNvPr>
              <p14:cNvContentPartPr/>
              <p14:nvPr/>
            </p14:nvContentPartPr>
            <p14:xfrm>
              <a:off x="5506157" y="4331743"/>
              <a:ext cx="700200" cy="156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658056B-4D36-4392-A260-8DF9FFAB99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43517" y="4268743"/>
                <a:ext cx="825840" cy="28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83F663B-00C2-4AA8-ACA7-73C25EC67993}"/>
                  </a:ext>
                </a:extLst>
              </p14:cNvPr>
              <p14:cNvContentPartPr/>
              <p14:nvPr/>
            </p14:nvContentPartPr>
            <p14:xfrm>
              <a:off x="6428837" y="4014583"/>
              <a:ext cx="1624320" cy="311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83F663B-00C2-4AA8-ACA7-73C25EC6799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365837" y="3951583"/>
                <a:ext cx="1749960" cy="436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838200"/>
            <a:ext cx="80493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much work does a magnetic field do on a charged particle?</a:t>
            </a:r>
          </a:p>
          <a:p>
            <a:endParaRPr lang="en-US" dirty="0"/>
          </a:p>
          <a:p>
            <a:r>
              <a:rPr lang="en-US" dirty="0"/>
              <a:t>By how much does a magnetic field change the kinetic energy of a charged particle?</a:t>
            </a:r>
          </a:p>
        </p:txBody>
      </p:sp>
    </p:spTree>
    <p:extLst>
      <p:ext uri="{BB962C8B-B14F-4D97-AF65-F5344CB8AC3E}">
        <p14:creationId xmlns:p14="http://schemas.microsoft.com/office/powerpoint/2010/main" val="3252102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dirty="0"/>
              <a:t>2.  Use equations of relativistic dynamics to obtain differential equation for velocity.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600200"/>
            <a:ext cx="3273136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r="62500"/>
          <a:stretch>
            <a:fillRect/>
          </a:stretch>
        </p:blipFill>
        <p:spPr bwMode="auto">
          <a:xfrm>
            <a:off x="1981200" y="3200400"/>
            <a:ext cx="3276601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" y="4819471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Here we used that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dirty="0"/>
              <a:t> is constant, since the </a:t>
            </a:r>
            <a:r>
              <a:rPr lang="en-US" sz="2000" b="1" dirty="0"/>
              <a:t>H</a:t>
            </a:r>
            <a:r>
              <a:rPr lang="en-US" sz="2000" dirty="0"/>
              <a:t>-field does no work on the particle.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2971800"/>
            <a:ext cx="4206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Take the time derivative of  both sides.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AE16E30-4E6C-47ED-95F2-1DAEE70EC446}"/>
              </a:ext>
            </a:extLst>
          </p:cNvPr>
          <p:cNvGrpSpPr/>
          <p:nvPr/>
        </p:nvGrpSpPr>
        <p:grpSpPr>
          <a:xfrm>
            <a:off x="4081277" y="4125463"/>
            <a:ext cx="80280" cy="123480"/>
            <a:chOff x="4081277" y="4125463"/>
            <a:chExt cx="80280" cy="123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C7FE7B0B-9E1A-4309-9865-4FB861EC9258}"/>
                    </a:ext>
                  </a:extLst>
                </p14:cNvPr>
                <p14:cNvContentPartPr/>
                <p14:nvPr/>
              </p14:nvContentPartPr>
              <p14:xfrm>
                <a:off x="4103597" y="4161823"/>
                <a:ext cx="36360" cy="8712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C7FE7B0B-9E1A-4309-9865-4FB861EC9258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040597" y="4099183"/>
                  <a:ext cx="16200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E2A57683-0FF0-4BFA-9DB7-89E38B2F453B}"/>
                    </a:ext>
                  </a:extLst>
                </p14:cNvPr>
                <p14:cNvContentPartPr/>
                <p14:nvPr/>
              </p14:nvContentPartPr>
              <p14:xfrm>
                <a:off x="4081277" y="4125463"/>
                <a:ext cx="80280" cy="2124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E2A57683-0FF0-4BFA-9DB7-89E38B2F453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018277" y="4062823"/>
                  <a:ext cx="205920" cy="146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83F5179-2770-4CC5-A31F-DAE41FBDAA18}"/>
                  </a:ext>
                </a:extLst>
              </p14:cNvPr>
              <p14:cNvContentPartPr/>
              <p14:nvPr/>
            </p14:nvContentPartPr>
            <p14:xfrm>
              <a:off x="4598597" y="3990823"/>
              <a:ext cx="108360" cy="1281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83F5179-2770-4CC5-A31F-DAE41FBDAA1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535957" y="3928183"/>
                <a:ext cx="234000" cy="25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E91E03A1-4135-4EEC-9C01-D1E99EE516FC}"/>
                  </a:ext>
                </a:extLst>
              </p14:cNvPr>
              <p14:cNvContentPartPr/>
              <p14:nvPr/>
            </p14:nvContentPartPr>
            <p14:xfrm>
              <a:off x="4811717" y="3746383"/>
              <a:ext cx="27360" cy="363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E91E03A1-4135-4EEC-9C01-D1E99EE516F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748717" y="3683383"/>
                <a:ext cx="15300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526F5545-8542-4620-BA45-0FA2F81E8595}"/>
                  </a:ext>
                </a:extLst>
              </p14:cNvPr>
              <p14:cNvContentPartPr/>
              <p14:nvPr/>
            </p14:nvContentPartPr>
            <p14:xfrm>
              <a:off x="5288717" y="2467663"/>
              <a:ext cx="144720" cy="4572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526F5545-8542-4620-BA45-0FA2F81E859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226077" y="2404663"/>
                <a:ext cx="270360" cy="17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498DF25E-9E38-4405-B661-0A411A99294B}"/>
                  </a:ext>
                </a:extLst>
              </p14:cNvPr>
              <p14:cNvContentPartPr/>
              <p14:nvPr/>
            </p14:nvContentPartPr>
            <p14:xfrm>
              <a:off x="5447117" y="1879783"/>
              <a:ext cx="82440" cy="2988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498DF25E-9E38-4405-B661-0A411A99294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84117" y="1817143"/>
                <a:ext cx="208080" cy="15552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C8A1D6FE-65C5-423B-A9EC-F44B0D087AD9}"/>
              </a:ext>
            </a:extLst>
          </p:cNvPr>
          <p:cNvGrpSpPr/>
          <p:nvPr/>
        </p:nvGrpSpPr>
        <p:grpSpPr>
          <a:xfrm>
            <a:off x="5295197" y="2428423"/>
            <a:ext cx="196920" cy="81720"/>
            <a:chOff x="5295197" y="2428423"/>
            <a:chExt cx="196920" cy="81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B382B7BB-87B0-4E92-9AAE-7F4E099C592C}"/>
                    </a:ext>
                  </a:extLst>
                </p14:cNvPr>
                <p14:cNvContentPartPr/>
                <p14:nvPr/>
              </p14:nvContentPartPr>
              <p14:xfrm>
                <a:off x="5411477" y="2508703"/>
                <a:ext cx="5040" cy="14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B382B7BB-87B0-4E92-9AAE-7F4E099C592C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348477" y="2446063"/>
                  <a:ext cx="13068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68BD6B73-0F8B-462C-8009-96DCA4334B2A}"/>
                    </a:ext>
                  </a:extLst>
                </p14:cNvPr>
                <p14:cNvContentPartPr/>
                <p14:nvPr/>
              </p14:nvContentPartPr>
              <p14:xfrm>
                <a:off x="5295197" y="2441023"/>
                <a:ext cx="167040" cy="6912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68BD6B73-0F8B-462C-8009-96DCA4334B2A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232557" y="2378383"/>
                  <a:ext cx="29268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9BAF4B2B-095A-4432-A5B0-B9586661A755}"/>
                    </a:ext>
                  </a:extLst>
                </p14:cNvPr>
                <p14:cNvContentPartPr/>
                <p14:nvPr/>
              </p14:nvContentPartPr>
              <p14:xfrm>
                <a:off x="5369717" y="2428423"/>
                <a:ext cx="122400" cy="367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9BAF4B2B-095A-4432-A5B0-B9586661A755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306717" y="2365423"/>
                  <a:ext cx="248040" cy="162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14A8371-95DB-44AA-BFAC-7920D8B924CC}"/>
              </a:ext>
            </a:extLst>
          </p:cNvPr>
          <p:cNvGrpSpPr/>
          <p:nvPr/>
        </p:nvGrpSpPr>
        <p:grpSpPr>
          <a:xfrm>
            <a:off x="4017917" y="2585383"/>
            <a:ext cx="92160" cy="97200"/>
            <a:chOff x="4017917" y="2585383"/>
            <a:chExt cx="92160" cy="97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6D737D42-ECC3-4B3E-9DD4-AC84DCE41663}"/>
                    </a:ext>
                  </a:extLst>
                </p14:cNvPr>
                <p14:cNvContentPartPr/>
                <p14:nvPr/>
              </p14:nvContentPartPr>
              <p14:xfrm>
                <a:off x="4089557" y="2649103"/>
                <a:ext cx="5040" cy="334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6D737D42-ECC3-4B3E-9DD4-AC84DCE41663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026917" y="2586463"/>
                  <a:ext cx="13068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6679239C-FA2D-4B19-8599-342E6D8B8795}"/>
                    </a:ext>
                  </a:extLst>
                </p14:cNvPr>
                <p14:cNvContentPartPr/>
                <p14:nvPr/>
              </p14:nvContentPartPr>
              <p14:xfrm>
                <a:off x="4017917" y="2585383"/>
                <a:ext cx="92160" cy="957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6679239C-FA2D-4B19-8599-342E6D8B8795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954917" y="2522743"/>
                  <a:ext cx="217800" cy="221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07406894-95F7-430E-B953-892C072EC7F0}"/>
                  </a:ext>
                </a:extLst>
              </p14:cNvPr>
              <p14:cNvContentPartPr/>
              <p14:nvPr/>
            </p14:nvContentPartPr>
            <p14:xfrm>
              <a:off x="3099197" y="2370463"/>
              <a:ext cx="84960" cy="32904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07406894-95F7-430E-B953-892C072EC7F0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036557" y="2307463"/>
                <a:ext cx="210600" cy="45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290B845B-43AB-42B5-BB8A-49B524087F00}"/>
                  </a:ext>
                </a:extLst>
              </p14:cNvPr>
              <p14:cNvContentPartPr/>
              <p14:nvPr/>
            </p14:nvContentPartPr>
            <p14:xfrm>
              <a:off x="2724077" y="1784023"/>
              <a:ext cx="224280" cy="8568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290B845B-43AB-42B5-BB8A-49B524087F00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661077" y="1721023"/>
                <a:ext cx="349920" cy="211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266" y="3048001"/>
            <a:ext cx="8742134" cy="350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0311" y="1219200"/>
            <a:ext cx="3160889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8B05486-DB10-44DE-85D2-AF6924D4730F}"/>
                  </a:ext>
                </a:extLst>
              </p14:cNvPr>
              <p14:cNvContentPartPr/>
              <p14:nvPr/>
            </p14:nvContentPartPr>
            <p14:xfrm>
              <a:off x="7433597" y="3043663"/>
              <a:ext cx="360" cy="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8B05486-DB10-44DE-85D2-AF6924D4730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70597" y="298066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16B243F-92AE-439B-872C-AF94925242E1}"/>
                  </a:ext>
                </a:extLst>
              </p14:cNvPr>
              <p14:cNvContentPartPr/>
              <p14:nvPr/>
            </p14:nvContentPartPr>
            <p14:xfrm>
              <a:off x="7376357" y="3040783"/>
              <a:ext cx="53280" cy="6447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16B243F-92AE-439B-872C-AF94925242E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313357" y="2977783"/>
                <a:ext cx="178920" cy="77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DB04C45-2059-4368-9A81-D2D785D773EA}"/>
                  </a:ext>
                </a:extLst>
              </p14:cNvPr>
              <p14:cNvContentPartPr/>
              <p14:nvPr/>
            </p14:nvContentPartPr>
            <p14:xfrm>
              <a:off x="7404437" y="3914863"/>
              <a:ext cx="18720" cy="680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DB04C45-2059-4368-9A81-D2D785D773E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341437" y="3851863"/>
                <a:ext cx="144360" cy="80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AECFF7C-E897-40E2-8082-20E2DA496D60}"/>
                  </a:ext>
                </a:extLst>
              </p14:cNvPr>
              <p14:cNvContentPartPr/>
              <p14:nvPr/>
            </p14:nvContentPartPr>
            <p14:xfrm>
              <a:off x="7247117" y="5009983"/>
              <a:ext cx="85320" cy="885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AECFF7C-E897-40E2-8082-20E2DA496D6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184117" y="4946983"/>
                <a:ext cx="210960" cy="21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0FAE0718-E218-4B5B-9F82-8D7730B2C09A}"/>
                  </a:ext>
                </a:extLst>
              </p14:cNvPr>
              <p14:cNvContentPartPr/>
              <p14:nvPr/>
            </p14:nvContentPartPr>
            <p14:xfrm>
              <a:off x="7405877" y="4971103"/>
              <a:ext cx="33480" cy="15814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0FAE0718-E218-4B5B-9F82-8D7730B2C09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343237" y="4908103"/>
                <a:ext cx="159120" cy="1707120"/>
              </a:xfrm>
              <a:prstGeom prst="rect">
                <a:avLst/>
              </a:prstGeom>
            </p:spPr>
          </p:pic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871870E7-9E05-4A66-9643-CED705DAED2D}"/>
              </a:ext>
            </a:extLst>
          </p:cNvPr>
          <p:cNvGrpSpPr/>
          <p:nvPr/>
        </p:nvGrpSpPr>
        <p:grpSpPr>
          <a:xfrm>
            <a:off x="6836357" y="6179983"/>
            <a:ext cx="129240" cy="294480"/>
            <a:chOff x="6836357" y="6179983"/>
            <a:chExt cx="129240" cy="294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BE7DBA29-5746-41EE-80B6-FF8A0F1CFE2C}"/>
                    </a:ext>
                  </a:extLst>
                </p14:cNvPr>
                <p14:cNvContentPartPr/>
                <p14:nvPr/>
              </p14:nvContentPartPr>
              <p14:xfrm>
                <a:off x="6907277" y="6398143"/>
                <a:ext cx="58320" cy="7344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BE7DBA29-5746-41EE-80B6-FF8A0F1CFE2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844277" y="6335503"/>
                  <a:ext cx="183960" cy="19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827C6BC3-FCC5-4C96-86E4-F0E6A713DB8A}"/>
                    </a:ext>
                  </a:extLst>
                </p14:cNvPr>
                <p14:cNvContentPartPr/>
                <p14:nvPr/>
              </p14:nvContentPartPr>
              <p14:xfrm>
                <a:off x="6855437" y="6237583"/>
                <a:ext cx="47520" cy="507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827C6BC3-FCC5-4C96-86E4-F0E6A713DB8A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792797" y="6174583"/>
                  <a:ext cx="173160" cy="17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628894E-3668-4B7E-98E9-104FAAD38EF4}"/>
                    </a:ext>
                  </a:extLst>
                </p14:cNvPr>
                <p14:cNvContentPartPr/>
                <p14:nvPr/>
              </p14:nvContentPartPr>
              <p14:xfrm>
                <a:off x="6836357" y="6179983"/>
                <a:ext cx="98280" cy="7668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628894E-3668-4B7E-98E9-104FAAD38EF4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773717" y="6117343"/>
                  <a:ext cx="22392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94D763B8-66CB-4F8F-BB28-C45627355D03}"/>
                    </a:ext>
                  </a:extLst>
                </p14:cNvPr>
                <p14:cNvContentPartPr/>
                <p14:nvPr/>
              </p14:nvContentPartPr>
              <p14:xfrm>
                <a:off x="6913757" y="6358543"/>
                <a:ext cx="44280" cy="1159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94D763B8-66CB-4F8F-BB28-C45627355D03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851117" y="6295543"/>
                  <a:ext cx="169920" cy="241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27DDFC6C-9044-4F9B-8E6F-9AC2C86A2E9E}"/>
                  </a:ext>
                </a:extLst>
              </p14:cNvPr>
              <p14:cNvContentPartPr/>
              <p14:nvPr/>
            </p14:nvContentPartPr>
            <p14:xfrm>
              <a:off x="8684237" y="6429823"/>
              <a:ext cx="132840" cy="5256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27DDFC6C-9044-4F9B-8E6F-9AC2C86A2E9E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621237" y="6366823"/>
                <a:ext cx="258480" cy="178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3550A067-D52D-423C-B534-B086CD6F78AE}"/>
              </a:ext>
            </a:extLst>
          </p:cNvPr>
          <p:cNvGrpSpPr/>
          <p:nvPr/>
        </p:nvGrpSpPr>
        <p:grpSpPr>
          <a:xfrm>
            <a:off x="8280677" y="5792983"/>
            <a:ext cx="23760" cy="182160"/>
            <a:chOff x="8280677" y="5792983"/>
            <a:chExt cx="23760" cy="182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A253C6FA-7BB1-4F94-8E4F-3EBAEBF46FCA}"/>
                    </a:ext>
                  </a:extLst>
                </p14:cNvPr>
                <p14:cNvContentPartPr/>
                <p14:nvPr/>
              </p14:nvContentPartPr>
              <p14:xfrm>
                <a:off x="8280677" y="5800903"/>
                <a:ext cx="2160" cy="14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A253C6FA-7BB1-4F94-8E4F-3EBAEBF46FCA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8218037" y="5738263"/>
                  <a:ext cx="12780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70F48E4-8900-41B7-968E-A385E0DF87DD}"/>
                    </a:ext>
                  </a:extLst>
                </p14:cNvPr>
                <p14:cNvContentPartPr/>
                <p14:nvPr/>
              </p14:nvContentPartPr>
              <p14:xfrm>
                <a:off x="8283557" y="5792983"/>
                <a:ext cx="15840" cy="122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70F48E4-8900-41B7-968E-A385E0DF87D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8220917" y="5730343"/>
                  <a:ext cx="14148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0E6CF0E-F618-43E1-9695-BB2192AB0A8C}"/>
                    </a:ext>
                  </a:extLst>
                </p14:cNvPr>
                <p14:cNvContentPartPr/>
                <p14:nvPr/>
              </p14:nvContentPartPr>
              <p14:xfrm>
                <a:off x="8290037" y="5965063"/>
                <a:ext cx="14400" cy="100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0E6CF0E-F618-43E1-9695-BB2192AB0A8C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8227397" y="5902063"/>
                  <a:ext cx="140040" cy="135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DDC78CF9-A56C-4886-9F7B-99A187E2701C}"/>
                  </a:ext>
                </a:extLst>
              </p14:cNvPr>
              <p14:cNvContentPartPr/>
              <p14:nvPr/>
            </p14:nvContentPartPr>
            <p14:xfrm>
              <a:off x="8864237" y="4280983"/>
              <a:ext cx="121680" cy="11124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DDC78CF9-A56C-4886-9F7B-99A187E2701C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8801237" y="4217983"/>
                <a:ext cx="247320" cy="23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16569698-05C3-41DD-B580-D41E98D44C8C}"/>
                  </a:ext>
                </a:extLst>
              </p14:cNvPr>
              <p14:cNvContentPartPr/>
              <p14:nvPr/>
            </p14:nvContentPartPr>
            <p14:xfrm>
              <a:off x="4533437" y="6253783"/>
              <a:ext cx="86040" cy="8604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16569698-05C3-41DD-B580-D41E98D44C8C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470437" y="6191143"/>
                <a:ext cx="211680" cy="21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83884064-C07A-4E1B-9BBC-ED3F59318342}"/>
                  </a:ext>
                </a:extLst>
              </p14:cNvPr>
              <p14:cNvContentPartPr/>
              <p14:nvPr/>
            </p14:nvContentPartPr>
            <p14:xfrm>
              <a:off x="4596797" y="5767063"/>
              <a:ext cx="52920" cy="7236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83884064-C07A-4E1B-9BBC-ED3F59318342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534157" y="5704063"/>
                <a:ext cx="178560" cy="19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5429C47A-7173-4BD9-B1EA-19C4ED3FC7E5}"/>
                  </a:ext>
                </a:extLst>
              </p14:cNvPr>
              <p14:cNvContentPartPr/>
              <p14:nvPr/>
            </p14:nvContentPartPr>
            <p14:xfrm>
              <a:off x="5293037" y="5322823"/>
              <a:ext cx="56160" cy="14544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5429C47A-7173-4BD9-B1EA-19C4ED3FC7E5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230037" y="5259823"/>
                <a:ext cx="181800" cy="27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A0C0D150-3E48-4C90-8818-703933C8FDA4}"/>
                  </a:ext>
                </a:extLst>
              </p14:cNvPr>
              <p14:cNvContentPartPr/>
              <p14:nvPr/>
            </p14:nvContentPartPr>
            <p14:xfrm>
              <a:off x="5254157" y="4600303"/>
              <a:ext cx="32760" cy="11448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A0C0D150-3E48-4C90-8818-703933C8FDA4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191517" y="4537303"/>
                <a:ext cx="158400" cy="24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20743E5A-DD3C-41C7-9A0D-FC0E615C1200}"/>
                  </a:ext>
                </a:extLst>
              </p14:cNvPr>
              <p14:cNvContentPartPr/>
              <p14:nvPr/>
            </p14:nvContentPartPr>
            <p14:xfrm>
              <a:off x="3714077" y="4459903"/>
              <a:ext cx="90720" cy="13212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20743E5A-DD3C-41C7-9A0D-FC0E615C1200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651077" y="4396903"/>
                <a:ext cx="216360" cy="25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4DA09C26-04DF-4489-BD07-466C6BDF7FB5}"/>
                  </a:ext>
                </a:extLst>
              </p14:cNvPr>
              <p14:cNvContentPartPr/>
              <p14:nvPr/>
            </p14:nvContentPartPr>
            <p14:xfrm>
              <a:off x="3671237" y="5294383"/>
              <a:ext cx="46800" cy="9828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4DA09C26-04DF-4489-BD07-466C6BDF7FB5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608597" y="5231743"/>
                <a:ext cx="172440" cy="22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795053FB-4F07-4B8A-864B-FBE43086E431}"/>
                  </a:ext>
                </a:extLst>
              </p14:cNvPr>
              <p14:cNvContentPartPr/>
              <p14:nvPr/>
            </p14:nvContentPartPr>
            <p14:xfrm>
              <a:off x="5056157" y="4223023"/>
              <a:ext cx="141840" cy="9612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795053FB-4F07-4B8A-864B-FBE43086E431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4993517" y="4160383"/>
                <a:ext cx="267480" cy="22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A39BE5B0-C8FF-445A-9146-E7E854CE29D4}"/>
                  </a:ext>
                </a:extLst>
              </p14:cNvPr>
              <p14:cNvContentPartPr/>
              <p14:nvPr/>
            </p14:nvContentPartPr>
            <p14:xfrm>
              <a:off x="4728557" y="3057703"/>
              <a:ext cx="99720" cy="16128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A39BE5B0-C8FF-445A-9146-E7E854CE29D4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665557" y="2995063"/>
                <a:ext cx="225360" cy="28692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9057FF7F-6866-4E2C-9661-304C3C13DA0B}"/>
              </a:ext>
            </a:extLst>
          </p:cNvPr>
          <p:cNvGrpSpPr/>
          <p:nvPr/>
        </p:nvGrpSpPr>
        <p:grpSpPr>
          <a:xfrm>
            <a:off x="4605077" y="2088583"/>
            <a:ext cx="150480" cy="173520"/>
            <a:chOff x="4605077" y="2088583"/>
            <a:chExt cx="150480" cy="173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699DD4CE-A19E-48EB-BEB7-5561C24CCBD1}"/>
                    </a:ext>
                  </a:extLst>
                </p14:cNvPr>
                <p14:cNvContentPartPr/>
                <p14:nvPr/>
              </p14:nvContentPartPr>
              <p14:xfrm>
                <a:off x="4605077" y="2088583"/>
                <a:ext cx="150480" cy="302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699DD4CE-A19E-48EB-BEB7-5561C24CCBD1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542077" y="2025583"/>
                  <a:ext cx="27612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6D114B88-44BD-46AA-98C2-16D4C9DB803D}"/>
                    </a:ext>
                  </a:extLst>
                </p14:cNvPr>
                <p14:cNvContentPartPr/>
                <p14:nvPr/>
              </p14:nvContentPartPr>
              <p14:xfrm>
                <a:off x="4649717" y="2123143"/>
                <a:ext cx="100080" cy="1389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6D114B88-44BD-46AA-98C2-16D4C9DB803D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586717" y="2060143"/>
                  <a:ext cx="225720" cy="264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367FF59C-498C-4092-A124-4AB421D2309B}"/>
                  </a:ext>
                </a:extLst>
              </p14:cNvPr>
              <p14:cNvContentPartPr/>
              <p14:nvPr/>
            </p14:nvContentPartPr>
            <p14:xfrm>
              <a:off x="1052957" y="6345583"/>
              <a:ext cx="135000" cy="18648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367FF59C-498C-4092-A124-4AB421D2309B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989957" y="6282583"/>
                <a:ext cx="260640" cy="31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3072" name="Ink 3071">
                <a:extLst>
                  <a:ext uri="{FF2B5EF4-FFF2-40B4-BE49-F238E27FC236}">
                    <a16:creationId xmlns:a16="http://schemas.microsoft.com/office/drawing/2014/main" id="{BA85DB8E-933D-4AE2-9370-98321933DE3A}"/>
                  </a:ext>
                </a:extLst>
              </p14:cNvPr>
              <p14:cNvContentPartPr/>
              <p14:nvPr/>
            </p14:nvContentPartPr>
            <p14:xfrm>
              <a:off x="7682357" y="5613703"/>
              <a:ext cx="91440" cy="62640"/>
            </p14:xfrm>
          </p:contentPart>
        </mc:Choice>
        <mc:Fallback>
          <p:pic>
            <p:nvPicPr>
              <p:cNvPr id="3072" name="Ink 3071">
                <a:extLst>
                  <a:ext uri="{FF2B5EF4-FFF2-40B4-BE49-F238E27FC236}">
                    <a16:creationId xmlns:a16="http://schemas.microsoft.com/office/drawing/2014/main" id="{BA85DB8E-933D-4AE2-9370-98321933DE3A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7619357" y="5550703"/>
                <a:ext cx="217080" cy="188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4980"/>
          <a:stretch>
            <a:fillRect/>
          </a:stretch>
        </p:blipFill>
        <p:spPr bwMode="auto">
          <a:xfrm>
            <a:off x="1657554" y="1981200"/>
            <a:ext cx="6419646" cy="307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457200"/>
            <a:ext cx="250466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457200"/>
            <a:ext cx="22288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71600" y="5562600"/>
            <a:ext cx="5456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This is the differential equation for </a:t>
            </a:r>
            <a:r>
              <a:rPr lang="en-US" sz="2000" b="1" i="1" dirty="0"/>
              <a:t>v</a:t>
            </a:r>
            <a:r>
              <a:rPr lang="en-US" sz="2000" dirty="0"/>
              <a:t> that we want.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B1F913F-E046-4379-A46C-6AB7DA4D575E}"/>
                  </a:ext>
                </a:extLst>
              </p14:cNvPr>
              <p14:cNvContentPartPr/>
              <p14:nvPr/>
            </p14:nvContentPartPr>
            <p14:xfrm>
              <a:off x="3150677" y="1131343"/>
              <a:ext cx="70920" cy="132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B1F913F-E046-4379-A46C-6AB7DA4D575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88037" y="1068703"/>
                <a:ext cx="196560" cy="25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4643708-53D2-4E56-B805-883EBDFF5E61}"/>
                  </a:ext>
                </a:extLst>
              </p14:cNvPr>
              <p14:cNvContentPartPr/>
              <p14:nvPr/>
            </p14:nvContentPartPr>
            <p14:xfrm>
              <a:off x="5610557" y="1196143"/>
              <a:ext cx="141840" cy="165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4643708-53D2-4E56-B805-883EBDFF5E6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547917" y="1133503"/>
                <a:ext cx="267480" cy="29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4345AF9-961B-4037-94F5-5577436A421B}"/>
                  </a:ext>
                </a:extLst>
              </p14:cNvPr>
              <p14:cNvContentPartPr/>
              <p14:nvPr/>
            </p14:nvContentPartPr>
            <p14:xfrm>
              <a:off x="5694077" y="727423"/>
              <a:ext cx="23040" cy="6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4345AF9-961B-4037-94F5-5577436A421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631437" y="664423"/>
                <a:ext cx="148680" cy="13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32F9931-887B-4198-ABAB-75F93C685074}"/>
                  </a:ext>
                </a:extLst>
              </p14:cNvPr>
              <p14:cNvContentPartPr/>
              <p14:nvPr/>
            </p14:nvContentPartPr>
            <p14:xfrm>
              <a:off x="7657157" y="4707583"/>
              <a:ext cx="198360" cy="3715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32F9931-887B-4198-ABAB-75F93C68507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594517" y="4644943"/>
                <a:ext cx="324000" cy="49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6C42197C-4BD2-4E9E-9945-10677970AEE5}"/>
                  </a:ext>
                </a:extLst>
              </p14:cNvPr>
              <p14:cNvContentPartPr/>
              <p14:nvPr/>
            </p14:nvContentPartPr>
            <p14:xfrm>
              <a:off x="4550357" y="4791463"/>
              <a:ext cx="59760" cy="651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6C42197C-4BD2-4E9E-9945-10677970AEE5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487717" y="4728823"/>
                <a:ext cx="185400" cy="19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9B7614D-E2A6-4AAA-A044-C69873A39818}"/>
                  </a:ext>
                </a:extLst>
              </p14:cNvPr>
              <p14:cNvContentPartPr/>
              <p14:nvPr/>
            </p14:nvContentPartPr>
            <p14:xfrm>
              <a:off x="2395397" y="3487543"/>
              <a:ext cx="24840" cy="2232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9B7614D-E2A6-4AAA-A044-C69873A3981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332757" y="3424543"/>
                <a:ext cx="150480" cy="14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0F4A5CC-58F9-44DB-B6D7-A6B4DECCE699}"/>
                  </a:ext>
                </a:extLst>
              </p14:cNvPr>
              <p14:cNvContentPartPr/>
              <p14:nvPr/>
            </p14:nvContentPartPr>
            <p14:xfrm>
              <a:off x="2434997" y="3280903"/>
              <a:ext cx="27720" cy="4464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0F4A5CC-58F9-44DB-B6D7-A6B4DECCE699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372357" y="3217903"/>
                <a:ext cx="153360" cy="17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69A6975B-44C7-404A-83D9-5F56B07BE285}"/>
                  </a:ext>
                </a:extLst>
              </p14:cNvPr>
              <p14:cNvContentPartPr/>
              <p14:nvPr/>
            </p14:nvContentPartPr>
            <p14:xfrm>
              <a:off x="2579357" y="3429943"/>
              <a:ext cx="14040" cy="273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69A6975B-44C7-404A-83D9-5F56B07BE285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516717" y="3366943"/>
                <a:ext cx="139680" cy="153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000" dirty="0"/>
              <a:t>3.  Integrate to obtain velocity vs. time.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88" y="1371600"/>
            <a:ext cx="8826424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581400" y="3276600"/>
            <a:ext cx="3028393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Complex constant                 </a:t>
            </a:r>
          </a:p>
          <a:p>
            <a:r>
              <a:rPr lang="en-US" sz="2000" dirty="0"/>
              <a:t>        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71381" y="4267200"/>
            <a:ext cx="75514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 real 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9E1A207-890C-453C-BE27-3F5D4F46AC8B}"/>
                  </a:ext>
                </a:extLst>
              </p14:cNvPr>
              <p14:cNvContentPartPr/>
              <p14:nvPr/>
            </p14:nvContentPartPr>
            <p14:xfrm>
              <a:off x="120557" y="3699943"/>
              <a:ext cx="1864440" cy="17971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9E1A207-890C-453C-BE27-3F5D4F46AC8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917" y="3636943"/>
                <a:ext cx="1990080" cy="192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F0B16FE7-D958-47CE-9513-C6973F0603D8}"/>
                  </a:ext>
                </a:extLst>
              </p14:cNvPr>
              <p14:cNvContentPartPr/>
              <p14:nvPr/>
            </p14:nvContentPartPr>
            <p14:xfrm>
              <a:off x="2684477" y="4893343"/>
              <a:ext cx="295200" cy="54432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F0B16FE7-D958-47CE-9513-C6973F0603D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21837" y="4830343"/>
                <a:ext cx="420840" cy="66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C844E06C-BA30-4FFA-84D0-3AC7310C118B}"/>
                  </a:ext>
                </a:extLst>
              </p14:cNvPr>
              <p14:cNvContentPartPr/>
              <p14:nvPr/>
            </p14:nvContentPartPr>
            <p14:xfrm>
              <a:off x="3208277" y="5080543"/>
              <a:ext cx="657720" cy="40392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C844E06C-BA30-4FFA-84D0-3AC7310C118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145637" y="5017903"/>
                <a:ext cx="783360" cy="52956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AE06584F-9347-4386-AB65-BBB974E6B1B2}"/>
              </a:ext>
            </a:extLst>
          </p:cNvPr>
          <p:cNvGrpSpPr/>
          <p:nvPr/>
        </p:nvGrpSpPr>
        <p:grpSpPr>
          <a:xfrm>
            <a:off x="1071317" y="3342823"/>
            <a:ext cx="2630880" cy="2114640"/>
            <a:chOff x="1071317" y="3342823"/>
            <a:chExt cx="2630880" cy="2114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AEDC0906-95B3-47D4-82A0-DF9C29EE3F12}"/>
                    </a:ext>
                  </a:extLst>
                </p14:cNvPr>
                <p14:cNvContentPartPr/>
                <p14:nvPr/>
              </p14:nvContentPartPr>
              <p14:xfrm>
                <a:off x="1445717" y="4998103"/>
                <a:ext cx="519840" cy="45936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AEDC0906-95B3-47D4-82A0-DF9C29EE3F1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383077" y="4935103"/>
                  <a:ext cx="645480" cy="58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E02697A8-4E86-45DD-9654-258EC3B7BF2B}"/>
                    </a:ext>
                  </a:extLst>
                </p14:cNvPr>
                <p14:cNvContentPartPr/>
                <p14:nvPr/>
              </p14:nvContentPartPr>
              <p14:xfrm>
                <a:off x="1071317" y="4797223"/>
                <a:ext cx="129240" cy="2869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E02697A8-4E86-45DD-9654-258EC3B7BF2B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008677" y="4734583"/>
                  <a:ext cx="254880" cy="41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625392FB-AFEA-46D8-B182-9229B4D95A6D}"/>
                    </a:ext>
                  </a:extLst>
                </p14:cNvPr>
                <p14:cNvContentPartPr/>
                <p14:nvPr/>
              </p14:nvContentPartPr>
              <p14:xfrm>
                <a:off x="1433837" y="4644943"/>
                <a:ext cx="87840" cy="1677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625392FB-AFEA-46D8-B182-9229B4D95A6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370837" y="4582303"/>
                  <a:ext cx="21348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670C57C1-6288-4F4D-9034-94AFF3791C08}"/>
                    </a:ext>
                  </a:extLst>
                </p14:cNvPr>
                <p14:cNvContentPartPr/>
                <p14:nvPr/>
              </p14:nvContentPartPr>
              <p14:xfrm>
                <a:off x="2157077" y="4522183"/>
                <a:ext cx="178920" cy="1447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670C57C1-6288-4F4D-9034-94AFF3791C0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094077" y="4459183"/>
                  <a:ext cx="30456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15193B2F-7902-4577-A983-E7FC4EF8D118}"/>
                    </a:ext>
                  </a:extLst>
                </p14:cNvPr>
                <p14:cNvContentPartPr/>
                <p14:nvPr/>
              </p14:nvContentPartPr>
              <p14:xfrm>
                <a:off x="2340317" y="4822063"/>
                <a:ext cx="86760" cy="2016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15193B2F-7902-4577-A983-E7FC4EF8D118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277677" y="4759063"/>
                  <a:ext cx="212400" cy="32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5968731-E9E2-40DC-A4F0-7C327343D5E7}"/>
                    </a:ext>
                  </a:extLst>
                </p14:cNvPr>
                <p14:cNvContentPartPr/>
                <p14:nvPr/>
              </p14:nvContentPartPr>
              <p14:xfrm>
                <a:off x="2522837" y="4662943"/>
                <a:ext cx="173160" cy="5760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5968731-E9E2-40DC-A4F0-7C327343D5E7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459837" y="4600303"/>
                  <a:ext cx="29880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47BB61BB-AC8D-4626-AA18-5D839E2477B9}"/>
                    </a:ext>
                  </a:extLst>
                </p14:cNvPr>
                <p14:cNvContentPartPr/>
                <p14:nvPr/>
              </p14:nvContentPartPr>
              <p14:xfrm>
                <a:off x="2464157" y="4646383"/>
                <a:ext cx="217800" cy="3121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47BB61BB-AC8D-4626-AA18-5D839E2477B9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2401157" y="4583383"/>
                  <a:ext cx="343440" cy="43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237C4D4C-B961-4420-A71E-F6D6F2F3BBB2}"/>
                    </a:ext>
                  </a:extLst>
                </p14:cNvPr>
                <p14:cNvContentPartPr/>
                <p14:nvPr/>
              </p14:nvContentPartPr>
              <p14:xfrm>
                <a:off x="2466317" y="3342823"/>
                <a:ext cx="1235880" cy="10537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237C4D4C-B961-4420-A71E-F6D6F2F3BBB2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2403317" y="3280183"/>
                  <a:ext cx="1361520" cy="1179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8D357CA0-0D6C-43C3-A215-FEA8C6609D71}"/>
                  </a:ext>
                </a:extLst>
              </p14:cNvPr>
              <p14:cNvContentPartPr/>
              <p14:nvPr/>
            </p14:nvContentPartPr>
            <p14:xfrm>
              <a:off x="4975877" y="1741183"/>
              <a:ext cx="1287000" cy="120312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8D357CA0-0D6C-43C3-A215-FEA8C6609D71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4912877" y="1678183"/>
                <a:ext cx="1412640" cy="132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233386C2-87CF-401B-B39B-B55ABA3FE1B0}"/>
                  </a:ext>
                </a:extLst>
              </p14:cNvPr>
              <p14:cNvContentPartPr/>
              <p14:nvPr/>
            </p14:nvContentPartPr>
            <p14:xfrm>
              <a:off x="2197397" y="2173183"/>
              <a:ext cx="112320" cy="21240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233386C2-87CF-401B-B39B-B55ABA3FE1B0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134757" y="2110183"/>
                <a:ext cx="237960" cy="338040"/>
              </a:xfrm>
              <a:prstGeom prst="rect">
                <a:avLst/>
              </a:prstGeom>
            </p:spPr>
          </p:pic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DCB3D2E0-9FB5-4AF2-AB62-B33E61612414}"/>
              </a:ext>
            </a:extLst>
          </p:cNvPr>
          <p:cNvGrpSpPr/>
          <p:nvPr/>
        </p:nvGrpSpPr>
        <p:grpSpPr>
          <a:xfrm>
            <a:off x="4170197" y="4176583"/>
            <a:ext cx="2443320" cy="1348200"/>
            <a:chOff x="4170197" y="4176583"/>
            <a:chExt cx="2443320" cy="1348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78CF1D3B-BF7E-4C0F-B5AD-06B8D81B1D0B}"/>
                    </a:ext>
                  </a:extLst>
                </p14:cNvPr>
                <p14:cNvContentPartPr/>
                <p14:nvPr/>
              </p14:nvContentPartPr>
              <p14:xfrm>
                <a:off x="5359637" y="4326703"/>
                <a:ext cx="1253880" cy="119808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78CF1D3B-BF7E-4C0F-B5AD-06B8D81B1D0B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296637" y="4263703"/>
                  <a:ext cx="1379520" cy="132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311BA1DD-F647-49B1-9FEA-B14A4A9218E1}"/>
                    </a:ext>
                  </a:extLst>
                </p14:cNvPr>
                <p14:cNvContentPartPr/>
                <p14:nvPr/>
              </p14:nvContentPartPr>
              <p14:xfrm>
                <a:off x="4170197" y="4176583"/>
                <a:ext cx="227160" cy="2113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311BA1DD-F647-49B1-9FEA-B14A4A9218E1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4107197" y="4113943"/>
                  <a:ext cx="352800" cy="3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261302FD-3D21-4D6A-B384-32102DA94BA3}"/>
                    </a:ext>
                  </a:extLst>
                </p14:cNvPr>
                <p14:cNvContentPartPr/>
                <p14:nvPr/>
              </p14:nvContentPartPr>
              <p14:xfrm>
                <a:off x="5003957" y="4307983"/>
                <a:ext cx="71280" cy="720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261302FD-3D21-4D6A-B384-32102DA94BA3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4940957" y="4244983"/>
                  <a:ext cx="196920" cy="197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21" name="Group 5120">
            <a:extLst>
              <a:ext uri="{FF2B5EF4-FFF2-40B4-BE49-F238E27FC236}">
                <a16:creationId xmlns:a16="http://schemas.microsoft.com/office/drawing/2014/main" id="{BCCE4571-8BE8-4EC5-9509-290E44D5B65C}"/>
              </a:ext>
            </a:extLst>
          </p:cNvPr>
          <p:cNvGrpSpPr/>
          <p:nvPr/>
        </p:nvGrpSpPr>
        <p:grpSpPr>
          <a:xfrm>
            <a:off x="3418157" y="4366663"/>
            <a:ext cx="903960" cy="1055880"/>
            <a:chOff x="3418157" y="4366663"/>
            <a:chExt cx="903960" cy="1055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AE001F46-064C-4109-B1EA-FB107E181882}"/>
                    </a:ext>
                  </a:extLst>
                </p14:cNvPr>
                <p14:cNvContentPartPr/>
                <p14:nvPr/>
              </p14:nvContentPartPr>
              <p14:xfrm>
                <a:off x="3874997" y="4797943"/>
                <a:ext cx="447120" cy="41544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AE001F46-064C-4109-B1EA-FB107E181882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3811997" y="4734943"/>
                  <a:ext cx="572760" cy="54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0E95EC44-3B3A-4798-968B-024B2B3C3CC0}"/>
                    </a:ext>
                  </a:extLst>
                </p14:cNvPr>
                <p14:cNvContentPartPr/>
                <p14:nvPr/>
              </p14:nvContentPartPr>
              <p14:xfrm>
                <a:off x="3858797" y="4366663"/>
                <a:ext cx="102240" cy="17280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0E95EC44-3B3A-4798-968B-024B2B3C3CC0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3796157" y="4303663"/>
                  <a:ext cx="22788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5120" name="Ink 5119">
                  <a:extLst>
                    <a:ext uri="{FF2B5EF4-FFF2-40B4-BE49-F238E27FC236}">
                      <a16:creationId xmlns:a16="http://schemas.microsoft.com/office/drawing/2014/main" id="{4314411C-4A20-4695-9753-604095C75A84}"/>
                    </a:ext>
                  </a:extLst>
                </p14:cNvPr>
                <p14:cNvContentPartPr/>
                <p14:nvPr/>
              </p14:nvContentPartPr>
              <p14:xfrm>
                <a:off x="3418157" y="5050663"/>
                <a:ext cx="138240" cy="371880"/>
              </p14:xfrm>
            </p:contentPart>
          </mc:Choice>
          <mc:Fallback>
            <p:pic>
              <p:nvPicPr>
                <p:cNvPr id="5120" name="Ink 5119">
                  <a:extLst>
                    <a:ext uri="{FF2B5EF4-FFF2-40B4-BE49-F238E27FC236}">
                      <a16:creationId xmlns:a16="http://schemas.microsoft.com/office/drawing/2014/main" id="{4314411C-4A20-4695-9753-604095C75A84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3355517" y="4987663"/>
                  <a:ext cx="263880" cy="497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5123" name="Ink 5122">
                <a:extLst>
                  <a:ext uri="{FF2B5EF4-FFF2-40B4-BE49-F238E27FC236}">
                    <a16:creationId xmlns:a16="http://schemas.microsoft.com/office/drawing/2014/main" id="{504F8950-54AF-4FD2-B434-232F94C51934}"/>
                  </a:ext>
                </a:extLst>
              </p14:cNvPr>
              <p14:cNvContentPartPr/>
              <p14:nvPr/>
            </p14:nvContentPartPr>
            <p14:xfrm>
              <a:off x="8471837" y="1332583"/>
              <a:ext cx="84240" cy="1995840"/>
            </p14:xfrm>
          </p:contentPart>
        </mc:Choice>
        <mc:Fallback>
          <p:pic>
            <p:nvPicPr>
              <p:cNvPr id="5123" name="Ink 5122">
                <a:extLst>
                  <a:ext uri="{FF2B5EF4-FFF2-40B4-BE49-F238E27FC236}">
                    <a16:creationId xmlns:a16="http://schemas.microsoft.com/office/drawing/2014/main" id="{504F8950-54AF-4FD2-B434-232F94C51934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8409197" y="1269943"/>
                <a:ext cx="209880" cy="2121480"/>
              </a:xfrm>
              <a:prstGeom prst="rect">
                <a:avLst/>
              </a:prstGeom>
            </p:spPr>
          </p:pic>
        </mc:Fallback>
      </mc:AlternateContent>
      <p:grpSp>
        <p:nvGrpSpPr>
          <p:cNvPr id="5137" name="Group 5136">
            <a:extLst>
              <a:ext uri="{FF2B5EF4-FFF2-40B4-BE49-F238E27FC236}">
                <a16:creationId xmlns:a16="http://schemas.microsoft.com/office/drawing/2014/main" id="{E7BA5B23-EBA0-43A4-9698-CCF244B03A64}"/>
              </a:ext>
            </a:extLst>
          </p:cNvPr>
          <p:cNvGrpSpPr/>
          <p:nvPr/>
        </p:nvGrpSpPr>
        <p:grpSpPr>
          <a:xfrm>
            <a:off x="8449877" y="3247423"/>
            <a:ext cx="519480" cy="2167920"/>
            <a:chOff x="8449877" y="3247423"/>
            <a:chExt cx="519480" cy="2167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5124" name="Ink 5123">
                  <a:extLst>
                    <a:ext uri="{FF2B5EF4-FFF2-40B4-BE49-F238E27FC236}">
                      <a16:creationId xmlns:a16="http://schemas.microsoft.com/office/drawing/2014/main" id="{D8B8AE13-CB1F-47AA-B9EF-C2BE2D6B2622}"/>
                    </a:ext>
                  </a:extLst>
                </p14:cNvPr>
                <p14:cNvContentPartPr/>
                <p14:nvPr/>
              </p14:nvContentPartPr>
              <p14:xfrm>
                <a:off x="8460677" y="3676183"/>
                <a:ext cx="66960" cy="407160"/>
              </p14:xfrm>
            </p:contentPart>
          </mc:Choice>
          <mc:Fallback>
            <p:pic>
              <p:nvPicPr>
                <p:cNvPr id="5124" name="Ink 5123">
                  <a:extLst>
                    <a:ext uri="{FF2B5EF4-FFF2-40B4-BE49-F238E27FC236}">
                      <a16:creationId xmlns:a16="http://schemas.microsoft.com/office/drawing/2014/main" id="{D8B8AE13-CB1F-47AA-B9EF-C2BE2D6B2622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8397677" y="3613543"/>
                  <a:ext cx="192600" cy="53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5125" name="Ink 5124">
                  <a:extLst>
                    <a:ext uri="{FF2B5EF4-FFF2-40B4-BE49-F238E27FC236}">
                      <a16:creationId xmlns:a16="http://schemas.microsoft.com/office/drawing/2014/main" id="{293761CD-F014-45F0-8194-56A399D89BF1}"/>
                    </a:ext>
                  </a:extLst>
                </p14:cNvPr>
                <p14:cNvContentPartPr/>
                <p14:nvPr/>
              </p14:nvContentPartPr>
              <p14:xfrm>
                <a:off x="8579837" y="4237423"/>
                <a:ext cx="2160" cy="3240"/>
              </p14:xfrm>
            </p:contentPart>
          </mc:Choice>
          <mc:Fallback>
            <p:pic>
              <p:nvPicPr>
                <p:cNvPr id="5125" name="Ink 5124">
                  <a:extLst>
                    <a:ext uri="{FF2B5EF4-FFF2-40B4-BE49-F238E27FC236}">
                      <a16:creationId xmlns:a16="http://schemas.microsoft.com/office/drawing/2014/main" id="{293761CD-F014-45F0-8194-56A399D89BF1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8517197" y="4174423"/>
                  <a:ext cx="12780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5126" name="Ink 5125">
                  <a:extLst>
                    <a:ext uri="{FF2B5EF4-FFF2-40B4-BE49-F238E27FC236}">
                      <a16:creationId xmlns:a16="http://schemas.microsoft.com/office/drawing/2014/main" id="{67BE6465-B8A7-4577-BD1E-97D6B14333AF}"/>
                    </a:ext>
                  </a:extLst>
                </p14:cNvPr>
                <p14:cNvContentPartPr/>
                <p14:nvPr/>
              </p14:nvContentPartPr>
              <p14:xfrm>
                <a:off x="8487317" y="4225543"/>
                <a:ext cx="88200" cy="1189800"/>
              </p14:xfrm>
            </p:contentPart>
          </mc:Choice>
          <mc:Fallback>
            <p:pic>
              <p:nvPicPr>
                <p:cNvPr id="5126" name="Ink 5125">
                  <a:extLst>
                    <a:ext uri="{FF2B5EF4-FFF2-40B4-BE49-F238E27FC236}">
                      <a16:creationId xmlns:a16="http://schemas.microsoft.com/office/drawing/2014/main" id="{67BE6465-B8A7-4577-BD1E-97D6B14333AF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8424677" y="4162543"/>
                  <a:ext cx="213840" cy="131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5128" name="Ink 5127">
                  <a:extLst>
                    <a:ext uri="{FF2B5EF4-FFF2-40B4-BE49-F238E27FC236}">
                      <a16:creationId xmlns:a16="http://schemas.microsoft.com/office/drawing/2014/main" id="{8E0FDBEA-3DE7-4551-AFA8-894156A2A861}"/>
                    </a:ext>
                  </a:extLst>
                </p14:cNvPr>
                <p14:cNvContentPartPr/>
                <p14:nvPr/>
              </p14:nvContentPartPr>
              <p14:xfrm>
                <a:off x="8520797" y="3521743"/>
                <a:ext cx="73440" cy="34560"/>
              </p14:xfrm>
            </p:contentPart>
          </mc:Choice>
          <mc:Fallback>
            <p:pic>
              <p:nvPicPr>
                <p:cNvPr id="5128" name="Ink 5127">
                  <a:extLst>
                    <a:ext uri="{FF2B5EF4-FFF2-40B4-BE49-F238E27FC236}">
                      <a16:creationId xmlns:a16="http://schemas.microsoft.com/office/drawing/2014/main" id="{8E0FDBEA-3DE7-4551-AFA8-894156A2A861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8457797" y="3459103"/>
                  <a:ext cx="199080" cy="16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5129" name="Ink 5128">
                  <a:extLst>
                    <a:ext uri="{FF2B5EF4-FFF2-40B4-BE49-F238E27FC236}">
                      <a16:creationId xmlns:a16="http://schemas.microsoft.com/office/drawing/2014/main" id="{16441F0C-80FD-429B-AAA0-5E9C8AFC3043}"/>
                    </a:ext>
                  </a:extLst>
                </p14:cNvPr>
                <p14:cNvContentPartPr/>
                <p14:nvPr/>
              </p14:nvContentPartPr>
              <p14:xfrm>
                <a:off x="8563637" y="3338503"/>
                <a:ext cx="52200" cy="94320"/>
              </p14:xfrm>
            </p:contentPart>
          </mc:Choice>
          <mc:Fallback>
            <p:pic>
              <p:nvPicPr>
                <p:cNvPr id="5129" name="Ink 5128">
                  <a:extLst>
                    <a:ext uri="{FF2B5EF4-FFF2-40B4-BE49-F238E27FC236}">
                      <a16:creationId xmlns:a16="http://schemas.microsoft.com/office/drawing/2014/main" id="{16441F0C-80FD-429B-AAA0-5E9C8AFC3043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8500997" y="3275863"/>
                  <a:ext cx="17784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5130" name="Ink 5129">
                  <a:extLst>
                    <a:ext uri="{FF2B5EF4-FFF2-40B4-BE49-F238E27FC236}">
                      <a16:creationId xmlns:a16="http://schemas.microsoft.com/office/drawing/2014/main" id="{79465E48-6ED1-4115-A638-BD4100439421}"/>
                    </a:ext>
                  </a:extLst>
                </p14:cNvPr>
                <p14:cNvContentPartPr/>
                <p14:nvPr/>
              </p14:nvContentPartPr>
              <p14:xfrm>
                <a:off x="8461037" y="3359383"/>
                <a:ext cx="125640" cy="88560"/>
              </p14:xfrm>
            </p:contentPart>
          </mc:Choice>
          <mc:Fallback>
            <p:pic>
              <p:nvPicPr>
                <p:cNvPr id="5130" name="Ink 5129">
                  <a:extLst>
                    <a:ext uri="{FF2B5EF4-FFF2-40B4-BE49-F238E27FC236}">
                      <a16:creationId xmlns:a16="http://schemas.microsoft.com/office/drawing/2014/main" id="{79465E48-6ED1-4115-A638-BD4100439421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8398037" y="3296383"/>
                  <a:ext cx="25128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5131" name="Ink 5130">
                  <a:extLst>
                    <a:ext uri="{FF2B5EF4-FFF2-40B4-BE49-F238E27FC236}">
                      <a16:creationId xmlns:a16="http://schemas.microsoft.com/office/drawing/2014/main" id="{79736FB0-E2C3-41DC-8F6E-CA932BCF11EF}"/>
                    </a:ext>
                  </a:extLst>
                </p14:cNvPr>
                <p14:cNvContentPartPr/>
                <p14:nvPr/>
              </p14:nvContentPartPr>
              <p14:xfrm>
                <a:off x="8850917" y="3247423"/>
                <a:ext cx="118440" cy="129960"/>
              </p14:xfrm>
            </p:contentPart>
          </mc:Choice>
          <mc:Fallback>
            <p:pic>
              <p:nvPicPr>
                <p:cNvPr id="5131" name="Ink 5130">
                  <a:extLst>
                    <a:ext uri="{FF2B5EF4-FFF2-40B4-BE49-F238E27FC236}">
                      <a16:creationId xmlns:a16="http://schemas.microsoft.com/office/drawing/2014/main" id="{79736FB0-E2C3-41DC-8F6E-CA932BCF11EF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8788277" y="3184783"/>
                  <a:ext cx="24408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5133" name="Ink 5132">
                  <a:extLst>
                    <a:ext uri="{FF2B5EF4-FFF2-40B4-BE49-F238E27FC236}">
                      <a16:creationId xmlns:a16="http://schemas.microsoft.com/office/drawing/2014/main" id="{2CE28010-499A-4A6F-81FC-6463012EB694}"/>
                    </a:ext>
                  </a:extLst>
                </p14:cNvPr>
                <p14:cNvContentPartPr/>
                <p14:nvPr/>
              </p14:nvContentPartPr>
              <p14:xfrm>
                <a:off x="8449877" y="4353343"/>
                <a:ext cx="121320" cy="182520"/>
              </p14:xfrm>
            </p:contentPart>
          </mc:Choice>
          <mc:Fallback>
            <p:pic>
              <p:nvPicPr>
                <p:cNvPr id="5133" name="Ink 5132">
                  <a:extLst>
                    <a:ext uri="{FF2B5EF4-FFF2-40B4-BE49-F238E27FC236}">
                      <a16:creationId xmlns:a16="http://schemas.microsoft.com/office/drawing/2014/main" id="{2CE28010-499A-4A6F-81FC-6463012EB694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8386877" y="4290703"/>
                  <a:ext cx="246960" cy="308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36" name="Group 5135">
            <a:extLst>
              <a:ext uri="{FF2B5EF4-FFF2-40B4-BE49-F238E27FC236}">
                <a16:creationId xmlns:a16="http://schemas.microsoft.com/office/drawing/2014/main" id="{513B8384-C86A-4B16-AE2D-90DB6B4C3BF3}"/>
              </a:ext>
            </a:extLst>
          </p:cNvPr>
          <p:cNvGrpSpPr/>
          <p:nvPr/>
        </p:nvGrpSpPr>
        <p:grpSpPr>
          <a:xfrm>
            <a:off x="7589117" y="3552703"/>
            <a:ext cx="423720" cy="603000"/>
            <a:chOff x="7589117" y="3552703"/>
            <a:chExt cx="423720" cy="603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5134" name="Ink 5133">
                  <a:extLst>
                    <a:ext uri="{FF2B5EF4-FFF2-40B4-BE49-F238E27FC236}">
                      <a16:creationId xmlns:a16="http://schemas.microsoft.com/office/drawing/2014/main" id="{1CC1F49E-8CC7-4860-9804-2CEFA997AEE3}"/>
                    </a:ext>
                  </a:extLst>
                </p14:cNvPr>
                <p14:cNvContentPartPr/>
                <p14:nvPr/>
              </p14:nvContentPartPr>
              <p14:xfrm>
                <a:off x="7900517" y="3971743"/>
                <a:ext cx="112320" cy="183960"/>
              </p14:xfrm>
            </p:contentPart>
          </mc:Choice>
          <mc:Fallback>
            <p:pic>
              <p:nvPicPr>
                <p:cNvPr id="5134" name="Ink 5133">
                  <a:extLst>
                    <a:ext uri="{FF2B5EF4-FFF2-40B4-BE49-F238E27FC236}">
                      <a16:creationId xmlns:a16="http://schemas.microsoft.com/office/drawing/2014/main" id="{1CC1F49E-8CC7-4860-9804-2CEFA997AEE3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7837517" y="3909103"/>
                  <a:ext cx="237960" cy="30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5135" name="Ink 5134">
                  <a:extLst>
                    <a:ext uri="{FF2B5EF4-FFF2-40B4-BE49-F238E27FC236}">
                      <a16:creationId xmlns:a16="http://schemas.microsoft.com/office/drawing/2014/main" id="{4B968795-79C3-42BF-AA74-7263C1A1C092}"/>
                    </a:ext>
                  </a:extLst>
                </p14:cNvPr>
                <p14:cNvContentPartPr/>
                <p14:nvPr/>
              </p14:nvContentPartPr>
              <p14:xfrm>
                <a:off x="7589117" y="3552703"/>
                <a:ext cx="257760" cy="198720"/>
              </p14:xfrm>
            </p:contentPart>
          </mc:Choice>
          <mc:Fallback>
            <p:pic>
              <p:nvPicPr>
                <p:cNvPr id="5135" name="Ink 5134">
                  <a:extLst>
                    <a:ext uri="{FF2B5EF4-FFF2-40B4-BE49-F238E27FC236}">
                      <a16:creationId xmlns:a16="http://schemas.microsoft.com/office/drawing/2014/main" id="{4B968795-79C3-42BF-AA74-7263C1A1C092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7526477" y="3489703"/>
                  <a:ext cx="383400" cy="324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5138" name="Ink 5137">
                <a:extLst>
                  <a:ext uri="{FF2B5EF4-FFF2-40B4-BE49-F238E27FC236}">
                    <a16:creationId xmlns:a16="http://schemas.microsoft.com/office/drawing/2014/main" id="{69423C3E-EED7-4F16-96CD-19ACD9D6E07D}"/>
                  </a:ext>
                </a:extLst>
              </p14:cNvPr>
              <p14:cNvContentPartPr/>
              <p14:nvPr/>
            </p14:nvContentPartPr>
            <p14:xfrm>
              <a:off x="7558517" y="4462063"/>
              <a:ext cx="91440" cy="109440"/>
            </p14:xfrm>
          </p:contentPart>
        </mc:Choice>
        <mc:Fallback>
          <p:pic>
            <p:nvPicPr>
              <p:cNvPr id="5138" name="Ink 5137">
                <a:extLst>
                  <a:ext uri="{FF2B5EF4-FFF2-40B4-BE49-F238E27FC236}">
                    <a16:creationId xmlns:a16="http://schemas.microsoft.com/office/drawing/2014/main" id="{69423C3E-EED7-4F16-96CD-19ACD9D6E07D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7495877" y="4399423"/>
                <a:ext cx="217080" cy="23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5139" name="Ink 5138">
                <a:extLst>
                  <a:ext uri="{FF2B5EF4-FFF2-40B4-BE49-F238E27FC236}">
                    <a16:creationId xmlns:a16="http://schemas.microsoft.com/office/drawing/2014/main" id="{0C104878-B6AC-4DA8-B125-F8D48AEA78C0}"/>
                  </a:ext>
                </a:extLst>
              </p14:cNvPr>
              <p14:cNvContentPartPr/>
              <p14:nvPr/>
            </p14:nvContentPartPr>
            <p14:xfrm>
              <a:off x="8496317" y="3389623"/>
              <a:ext cx="37440" cy="29880"/>
            </p14:xfrm>
          </p:contentPart>
        </mc:Choice>
        <mc:Fallback>
          <p:pic>
            <p:nvPicPr>
              <p:cNvPr id="5139" name="Ink 5138">
                <a:extLst>
                  <a:ext uri="{FF2B5EF4-FFF2-40B4-BE49-F238E27FC236}">
                    <a16:creationId xmlns:a16="http://schemas.microsoft.com/office/drawing/2014/main" id="{0C104878-B6AC-4DA8-B125-F8D48AEA78C0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8478317" y="3371983"/>
                <a:ext cx="73080" cy="65520"/>
              </a:xfrm>
              <a:prstGeom prst="rect">
                <a:avLst/>
              </a:prstGeom>
            </p:spPr>
          </p:pic>
        </mc:Fallback>
      </mc:AlternateContent>
      <p:grpSp>
        <p:nvGrpSpPr>
          <p:cNvPr id="5144" name="Group 5143">
            <a:extLst>
              <a:ext uri="{FF2B5EF4-FFF2-40B4-BE49-F238E27FC236}">
                <a16:creationId xmlns:a16="http://schemas.microsoft.com/office/drawing/2014/main" id="{C41CF94A-526B-442E-B003-6D7B56A72C6F}"/>
              </a:ext>
            </a:extLst>
          </p:cNvPr>
          <p:cNvGrpSpPr/>
          <p:nvPr/>
        </p:nvGrpSpPr>
        <p:grpSpPr>
          <a:xfrm>
            <a:off x="6828437" y="3775903"/>
            <a:ext cx="55800" cy="79200"/>
            <a:chOff x="6828437" y="3775903"/>
            <a:chExt cx="55800" cy="79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5140" name="Ink 5139">
                  <a:extLst>
                    <a:ext uri="{FF2B5EF4-FFF2-40B4-BE49-F238E27FC236}">
                      <a16:creationId xmlns:a16="http://schemas.microsoft.com/office/drawing/2014/main" id="{BD4B2E59-8F8E-4436-8579-3FF23EF8B77D}"/>
                    </a:ext>
                  </a:extLst>
                </p14:cNvPr>
                <p14:cNvContentPartPr/>
                <p14:nvPr/>
              </p14:nvContentPartPr>
              <p14:xfrm>
                <a:off x="6828797" y="3789583"/>
                <a:ext cx="3240" cy="29160"/>
              </p14:xfrm>
            </p:contentPart>
          </mc:Choice>
          <mc:Fallback>
            <p:pic>
              <p:nvPicPr>
                <p:cNvPr id="5140" name="Ink 5139">
                  <a:extLst>
                    <a:ext uri="{FF2B5EF4-FFF2-40B4-BE49-F238E27FC236}">
                      <a16:creationId xmlns:a16="http://schemas.microsoft.com/office/drawing/2014/main" id="{BD4B2E59-8F8E-4436-8579-3FF23EF8B77D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6766157" y="3726943"/>
                  <a:ext cx="12888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5141" name="Ink 5140">
                  <a:extLst>
                    <a:ext uri="{FF2B5EF4-FFF2-40B4-BE49-F238E27FC236}">
                      <a16:creationId xmlns:a16="http://schemas.microsoft.com/office/drawing/2014/main" id="{516D8962-6FC8-44F0-83FF-68B7D4A1A2BE}"/>
                    </a:ext>
                  </a:extLst>
                </p14:cNvPr>
                <p14:cNvContentPartPr/>
                <p14:nvPr/>
              </p14:nvContentPartPr>
              <p14:xfrm>
                <a:off x="6828797" y="3821623"/>
                <a:ext cx="43200" cy="33480"/>
              </p14:xfrm>
            </p:contentPart>
          </mc:Choice>
          <mc:Fallback>
            <p:pic>
              <p:nvPicPr>
                <p:cNvPr id="5141" name="Ink 5140">
                  <a:extLst>
                    <a:ext uri="{FF2B5EF4-FFF2-40B4-BE49-F238E27FC236}">
                      <a16:creationId xmlns:a16="http://schemas.microsoft.com/office/drawing/2014/main" id="{516D8962-6FC8-44F0-83FF-68B7D4A1A2BE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6766157" y="3758623"/>
                  <a:ext cx="16884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5143" name="Ink 5142">
                  <a:extLst>
                    <a:ext uri="{FF2B5EF4-FFF2-40B4-BE49-F238E27FC236}">
                      <a16:creationId xmlns:a16="http://schemas.microsoft.com/office/drawing/2014/main" id="{90094BB2-6204-438D-9F35-E97B875F9A6F}"/>
                    </a:ext>
                  </a:extLst>
                </p14:cNvPr>
                <p14:cNvContentPartPr/>
                <p14:nvPr/>
              </p14:nvContentPartPr>
              <p14:xfrm>
                <a:off x="6828437" y="3775903"/>
                <a:ext cx="55800" cy="69120"/>
              </p14:xfrm>
            </p:contentPart>
          </mc:Choice>
          <mc:Fallback>
            <p:pic>
              <p:nvPicPr>
                <p:cNvPr id="5143" name="Ink 5142">
                  <a:extLst>
                    <a:ext uri="{FF2B5EF4-FFF2-40B4-BE49-F238E27FC236}">
                      <a16:creationId xmlns:a16="http://schemas.microsoft.com/office/drawing/2014/main" id="{90094BB2-6204-438D-9F35-E97B875F9A6F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6765797" y="3713263"/>
                  <a:ext cx="181440" cy="19476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5178" t="17500" r="43019" b="25000"/>
          <a:stretch>
            <a:fillRect/>
          </a:stretch>
        </p:blipFill>
        <p:spPr bwMode="auto">
          <a:xfrm>
            <a:off x="1524000" y="2743200"/>
            <a:ext cx="3581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2658" y="762000"/>
            <a:ext cx="553774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48857" y="2514600"/>
            <a:ext cx="112274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Real part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3486090"/>
            <a:ext cx="177131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Imaginary part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1" y="5029200"/>
            <a:ext cx="54097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/>
              <a:t>v</a:t>
            </a:r>
            <a:r>
              <a:rPr lang="en-US" sz="2000" i="1" baseline="-25000" dirty="0" err="1"/>
              <a:t>ot</a:t>
            </a:r>
            <a:r>
              <a:rPr lang="en-US" sz="2000" dirty="0"/>
              <a:t> and </a:t>
            </a:r>
            <a:r>
              <a:rPr lang="en-US" sz="2000" i="1" dirty="0">
                <a:latin typeface="Symbol" pitchFamily="18" charset="2"/>
              </a:rPr>
              <a:t>a</a:t>
            </a:r>
            <a:r>
              <a:rPr lang="en-US" sz="2000" dirty="0"/>
              <a:t> are determined by the initial conditions.</a:t>
            </a:r>
          </a:p>
          <a:p>
            <a:endParaRPr lang="en-US" sz="2000" dirty="0"/>
          </a:p>
          <a:p>
            <a:r>
              <a:rPr lang="en-US" sz="2000" dirty="0">
                <a:latin typeface="Symbol" pitchFamily="18" charset="2"/>
              </a:rPr>
              <a:t>a </a:t>
            </a:r>
            <a:r>
              <a:rPr lang="en-US" sz="2000" dirty="0"/>
              <a:t>= the initial phase.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334000"/>
            <a:ext cx="1886464" cy="691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297113" y="5486400"/>
            <a:ext cx="1161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constant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3143639-BC38-4B89-BE77-686D84627C8C}"/>
              </a:ext>
            </a:extLst>
          </p:cNvPr>
          <p:cNvGrpSpPr/>
          <p:nvPr/>
        </p:nvGrpSpPr>
        <p:grpSpPr>
          <a:xfrm>
            <a:off x="1507637" y="723103"/>
            <a:ext cx="3786120" cy="1305720"/>
            <a:chOff x="1507637" y="723103"/>
            <a:chExt cx="3786120" cy="1305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6DDE8FCC-78DF-4ECB-A5D4-1CDB973580E9}"/>
                    </a:ext>
                  </a:extLst>
                </p14:cNvPr>
                <p14:cNvContentPartPr/>
                <p14:nvPr/>
              </p14:nvContentPartPr>
              <p14:xfrm>
                <a:off x="1507637" y="1535623"/>
                <a:ext cx="1172160" cy="49320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6DDE8FCC-78DF-4ECB-A5D4-1CDB973580E9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444997" y="1472623"/>
                  <a:ext cx="1297800" cy="61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E1D7AC77-3E3D-4217-8DC3-9F6CE02BDCDD}"/>
                    </a:ext>
                  </a:extLst>
                </p14:cNvPr>
                <p14:cNvContentPartPr/>
                <p14:nvPr/>
              </p14:nvContentPartPr>
              <p14:xfrm>
                <a:off x="1868717" y="771703"/>
                <a:ext cx="263880" cy="57780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E1D7AC77-3E3D-4217-8DC3-9F6CE02BDCDD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805717" y="709063"/>
                  <a:ext cx="389520" cy="70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9AD3FBBE-D86D-4623-861C-D5223E6F1749}"/>
                    </a:ext>
                  </a:extLst>
                </p14:cNvPr>
                <p14:cNvContentPartPr/>
                <p14:nvPr/>
              </p14:nvContentPartPr>
              <p14:xfrm>
                <a:off x="1578557" y="1331863"/>
                <a:ext cx="129240" cy="32868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9AD3FBBE-D86D-4623-861C-D5223E6F1749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515917" y="1269223"/>
                  <a:ext cx="254880" cy="45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1CE85C4B-2489-4351-BBEE-E167BF67C9B5}"/>
                    </a:ext>
                  </a:extLst>
                </p14:cNvPr>
                <p14:cNvContentPartPr/>
                <p14:nvPr/>
              </p14:nvContentPartPr>
              <p14:xfrm>
                <a:off x="2461637" y="858463"/>
                <a:ext cx="696240" cy="50148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1CE85C4B-2489-4351-BBEE-E167BF67C9B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398997" y="795823"/>
                  <a:ext cx="821880" cy="62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0264384F-DACD-42AE-A291-A6D8510F5ABA}"/>
                    </a:ext>
                  </a:extLst>
                </p14:cNvPr>
                <p14:cNvContentPartPr/>
                <p14:nvPr/>
              </p14:nvContentPartPr>
              <p14:xfrm>
                <a:off x="2446517" y="1448503"/>
                <a:ext cx="199800" cy="3873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0264384F-DACD-42AE-A291-A6D8510F5ABA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383877" y="1385503"/>
                  <a:ext cx="325440" cy="51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BF14E6E1-0D9D-4FA7-B75D-89E1A34B1DC5}"/>
                    </a:ext>
                  </a:extLst>
                </p14:cNvPr>
                <p14:cNvContentPartPr/>
                <p14:nvPr/>
              </p14:nvContentPartPr>
              <p14:xfrm>
                <a:off x="3129797" y="1672063"/>
                <a:ext cx="557640" cy="3049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BF14E6E1-0D9D-4FA7-B75D-89E1A34B1DC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066797" y="1609063"/>
                  <a:ext cx="683280" cy="43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A5F323BF-9F6C-4EE9-A9CE-D1CC5554831E}"/>
                    </a:ext>
                  </a:extLst>
                </p14:cNvPr>
                <p14:cNvContentPartPr/>
                <p14:nvPr/>
              </p14:nvContentPartPr>
              <p14:xfrm>
                <a:off x="3171197" y="1208743"/>
                <a:ext cx="103320" cy="3315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A5F323BF-9F6C-4EE9-A9CE-D1CC5554831E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108197" y="1146103"/>
                  <a:ext cx="228960" cy="45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40123E00-4B8E-4D71-862C-F08E29E43411}"/>
                    </a:ext>
                  </a:extLst>
                </p14:cNvPr>
                <p14:cNvContentPartPr/>
                <p14:nvPr/>
              </p14:nvContentPartPr>
              <p14:xfrm>
                <a:off x="3301157" y="1128103"/>
                <a:ext cx="248760" cy="957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40123E00-4B8E-4D71-862C-F08E29E43411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238517" y="1065103"/>
                  <a:ext cx="37440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9AECA98A-B536-4433-B3C2-DA031DD913DE}"/>
                    </a:ext>
                  </a:extLst>
                </p14:cNvPr>
                <p14:cNvContentPartPr/>
                <p14:nvPr/>
              </p14:nvContentPartPr>
              <p14:xfrm>
                <a:off x="3613637" y="1435183"/>
                <a:ext cx="186120" cy="2059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9AECA98A-B536-4433-B3C2-DA031DD913DE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550997" y="1372183"/>
                  <a:ext cx="311760" cy="33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85B65BF-814E-4509-AACA-B9B225D55E24}"/>
                    </a:ext>
                  </a:extLst>
                </p14:cNvPr>
                <p14:cNvContentPartPr/>
                <p14:nvPr/>
              </p14:nvContentPartPr>
              <p14:xfrm>
                <a:off x="4051397" y="1351663"/>
                <a:ext cx="941760" cy="5842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85B65BF-814E-4509-AACA-B9B225D55E24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988397" y="1288663"/>
                  <a:ext cx="1067400" cy="70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47A1E077-72F6-4784-B254-6E13EFA15BB5}"/>
                    </a:ext>
                  </a:extLst>
                </p14:cNvPr>
                <p14:cNvContentPartPr/>
                <p14:nvPr/>
              </p14:nvContentPartPr>
              <p14:xfrm>
                <a:off x="5216357" y="723103"/>
                <a:ext cx="77400" cy="11592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47A1E077-72F6-4784-B254-6E13EFA15BB5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153357" y="660103"/>
                  <a:ext cx="203040" cy="241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93047FBD-74DB-4344-B0A2-73320BD0A6DE}"/>
                  </a:ext>
                </a:extLst>
              </p14:cNvPr>
              <p14:cNvContentPartPr/>
              <p14:nvPr/>
            </p14:nvContentPartPr>
            <p14:xfrm>
              <a:off x="6661037" y="854863"/>
              <a:ext cx="460440" cy="9147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93047FBD-74DB-4344-B0A2-73320BD0A6DE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598037" y="791863"/>
                <a:ext cx="586080" cy="104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6169" name="Ink 6168">
                <a:extLst>
                  <a:ext uri="{FF2B5EF4-FFF2-40B4-BE49-F238E27FC236}">
                    <a16:creationId xmlns:a16="http://schemas.microsoft.com/office/drawing/2014/main" id="{5600B512-2173-47C4-A25A-DD14CEF79B47}"/>
                  </a:ext>
                </a:extLst>
              </p14:cNvPr>
              <p14:cNvContentPartPr/>
              <p14:nvPr/>
            </p14:nvContentPartPr>
            <p14:xfrm>
              <a:off x="1495037" y="4373503"/>
              <a:ext cx="228240" cy="212400"/>
            </p14:xfrm>
          </p:contentPart>
        </mc:Choice>
        <mc:Fallback>
          <p:pic>
            <p:nvPicPr>
              <p:cNvPr id="6169" name="Ink 6168">
                <a:extLst>
                  <a:ext uri="{FF2B5EF4-FFF2-40B4-BE49-F238E27FC236}">
                    <a16:creationId xmlns:a16="http://schemas.microsoft.com/office/drawing/2014/main" id="{5600B512-2173-47C4-A25A-DD14CEF79B47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432397" y="4310863"/>
                <a:ext cx="353880" cy="33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6170" name="Ink 6169">
                <a:extLst>
                  <a:ext uri="{FF2B5EF4-FFF2-40B4-BE49-F238E27FC236}">
                    <a16:creationId xmlns:a16="http://schemas.microsoft.com/office/drawing/2014/main" id="{53A8EAE9-C20B-4BA7-B70E-CE139EEBA227}"/>
                  </a:ext>
                </a:extLst>
              </p14:cNvPr>
              <p14:cNvContentPartPr/>
              <p14:nvPr/>
            </p14:nvContentPartPr>
            <p14:xfrm>
              <a:off x="2295317" y="4300423"/>
              <a:ext cx="102600" cy="85320"/>
            </p14:xfrm>
          </p:contentPart>
        </mc:Choice>
        <mc:Fallback>
          <p:pic>
            <p:nvPicPr>
              <p:cNvPr id="6170" name="Ink 6169">
                <a:extLst>
                  <a:ext uri="{FF2B5EF4-FFF2-40B4-BE49-F238E27FC236}">
                    <a16:creationId xmlns:a16="http://schemas.microsoft.com/office/drawing/2014/main" id="{53A8EAE9-C20B-4BA7-B70E-CE139EEBA227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2232677" y="4237783"/>
                <a:ext cx="228240" cy="21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6171" name="Ink 6170">
                <a:extLst>
                  <a:ext uri="{FF2B5EF4-FFF2-40B4-BE49-F238E27FC236}">
                    <a16:creationId xmlns:a16="http://schemas.microsoft.com/office/drawing/2014/main" id="{B5208235-65FD-4282-933E-416D146BE4EB}"/>
                  </a:ext>
                </a:extLst>
              </p14:cNvPr>
              <p14:cNvContentPartPr/>
              <p14:nvPr/>
            </p14:nvContentPartPr>
            <p14:xfrm>
              <a:off x="2027837" y="3866983"/>
              <a:ext cx="155160" cy="54000"/>
            </p14:xfrm>
          </p:contentPart>
        </mc:Choice>
        <mc:Fallback>
          <p:pic>
            <p:nvPicPr>
              <p:cNvPr id="6171" name="Ink 6170">
                <a:extLst>
                  <a:ext uri="{FF2B5EF4-FFF2-40B4-BE49-F238E27FC236}">
                    <a16:creationId xmlns:a16="http://schemas.microsoft.com/office/drawing/2014/main" id="{B5208235-65FD-4282-933E-416D146BE4EB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1965197" y="3803983"/>
                <a:ext cx="280800" cy="17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6172" name="Ink 6171">
                <a:extLst>
                  <a:ext uri="{FF2B5EF4-FFF2-40B4-BE49-F238E27FC236}">
                    <a16:creationId xmlns:a16="http://schemas.microsoft.com/office/drawing/2014/main" id="{513BC4C2-B95E-4A7B-BE10-99AA768FA805}"/>
                  </a:ext>
                </a:extLst>
              </p14:cNvPr>
              <p14:cNvContentPartPr/>
              <p14:nvPr/>
            </p14:nvContentPartPr>
            <p14:xfrm>
              <a:off x="3951677" y="4135543"/>
              <a:ext cx="456480" cy="258120"/>
            </p14:xfrm>
          </p:contentPart>
        </mc:Choice>
        <mc:Fallback>
          <p:pic>
            <p:nvPicPr>
              <p:cNvPr id="6172" name="Ink 6171">
                <a:extLst>
                  <a:ext uri="{FF2B5EF4-FFF2-40B4-BE49-F238E27FC236}">
                    <a16:creationId xmlns:a16="http://schemas.microsoft.com/office/drawing/2014/main" id="{513BC4C2-B95E-4A7B-BE10-99AA768FA805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888677" y="4072543"/>
                <a:ext cx="582120" cy="38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6173" name="Ink 6172">
                <a:extLst>
                  <a:ext uri="{FF2B5EF4-FFF2-40B4-BE49-F238E27FC236}">
                    <a16:creationId xmlns:a16="http://schemas.microsoft.com/office/drawing/2014/main" id="{DC7E0419-48B3-4917-A70F-7AA952CD5FF3}"/>
                  </a:ext>
                </a:extLst>
              </p14:cNvPr>
              <p14:cNvContentPartPr/>
              <p14:nvPr/>
            </p14:nvContentPartPr>
            <p14:xfrm>
              <a:off x="4916117" y="4192063"/>
              <a:ext cx="78480" cy="126720"/>
            </p14:xfrm>
          </p:contentPart>
        </mc:Choice>
        <mc:Fallback>
          <p:pic>
            <p:nvPicPr>
              <p:cNvPr id="6173" name="Ink 6172">
                <a:extLst>
                  <a:ext uri="{FF2B5EF4-FFF2-40B4-BE49-F238E27FC236}">
                    <a16:creationId xmlns:a16="http://schemas.microsoft.com/office/drawing/2014/main" id="{DC7E0419-48B3-4917-A70F-7AA952CD5FF3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4853117" y="4129423"/>
                <a:ext cx="204120" cy="252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8" name="Group 1027">
            <a:extLst>
              <a:ext uri="{FF2B5EF4-FFF2-40B4-BE49-F238E27FC236}">
                <a16:creationId xmlns:a16="http://schemas.microsoft.com/office/drawing/2014/main" id="{9DF821A2-177B-42CB-B67D-B36F1D31D1D5}"/>
              </a:ext>
            </a:extLst>
          </p:cNvPr>
          <p:cNvGrpSpPr/>
          <p:nvPr/>
        </p:nvGrpSpPr>
        <p:grpSpPr>
          <a:xfrm>
            <a:off x="4252637" y="3796783"/>
            <a:ext cx="476640" cy="148680"/>
            <a:chOff x="4252637" y="3796783"/>
            <a:chExt cx="476640" cy="148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6174" name="Ink 6173">
                  <a:extLst>
                    <a:ext uri="{FF2B5EF4-FFF2-40B4-BE49-F238E27FC236}">
                      <a16:creationId xmlns:a16="http://schemas.microsoft.com/office/drawing/2014/main" id="{C24E8A21-38EF-4A03-BC6B-06ECCD0CB3F7}"/>
                    </a:ext>
                  </a:extLst>
                </p14:cNvPr>
                <p14:cNvContentPartPr/>
                <p14:nvPr/>
              </p14:nvContentPartPr>
              <p14:xfrm>
                <a:off x="4252637" y="3871663"/>
                <a:ext cx="38880" cy="65520"/>
              </p14:xfrm>
            </p:contentPart>
          </mc:Choice>
          <mc:Fallback>
            <p:pic>
              <p:nvPicPr>
                <p:cNvPr id="6174" name="Ink 6173">
                  <a:extLst>
                    <a:ext uri="{FF2B5EF4-FFF2-40B4-BE49-F238E27FC236}">
                      <a16:creationId xmlns:a16="http://schemas.microsoft.com/office/drawing/2014/main" id="{C24E8A21-38EF-4A03-BC6B-06ECCD0CB3F7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4189997" y="3808663"/>
                  <a:ext cx="164520" cy="1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6175" name="Ink 6174">
                  <a:extLst>
                    <a:ext uri="{FF2B5EF4-FFF2-40B4-BE49-F238E27FC236}">
                      <a16:creationId xmlns:a16="http://schemas.microsoft.com/office/drawing/2014/main" id="{86821301-76EB-4E68-86CB-850A2A8A6497}"/>
                    </a:ext>
                  </a:extLst>
                </p14:cNvPr>
                <p14:cNvContentPartPr/>
                <p14:nvPr/>
              </p14:nvContentPartPr>
              <p14:xfrm>
                <a:off x="4500677" y="3829183"/>
                <a:ext cx="19080" cy="51480"/>
              </p14:xfrm>
            </p:contentPart>
          </mc:Choice>
          <mc:Fallback>
            <p:pic>
              <p:nvPicPr>
                <p:cNvPr id="6175" name="Ink 6174">
                  <a:extLst>
                    <a:ext uri="{FF2B5EF4-FFF2-40B4-BE49-F238E27FC236}">
                      <a16:creationId xmlns:a16="http://schemas.microsoft.com/office/drawing/2014/main" id="{86821301-76EB-4E68-86CB-850A2A8A6497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4437677" y="3766543"/>
                  <a:ext cx="144720" cy="17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1024" name="Ink 1023">
                  <a:extLst>
                    <a:ext uri="{FF2B5EF4-FFF2-40B4-BE49-F238E27FC236}">
                      <a16:creationId xmlns:a16="http://schemas.microsoft.com/office/drawing/2014/main" id="{8FAEEC66-8E31-4649-B59E-2EDF0480D19B}"/>
                    </a:ext>
                  </a:extLst>
                </p14:cNvPr>
                <p14:cNvContentPartPr/>
                <p14:nvPr/>
              </p14:nvContentPartPr>
              <p14:xfrm>
                <a:off x="4449557" y="3796783"/>
                <a:ext cx="76680" cy="83880"/>
              </p14:xfrm>
            </p:contentPart>
          </mc:Choice>
          <mc:Fallback>
            <p:pic>
              <p:nvPicPr>
                <p:cNvPr id="1024" name="Ink 1023">
                  <a:extLst>
                    <a:ext uri="{FF2B5EF4-FFF2-40B4-BE49-F238E27FC236}">
                      <a16:creationId xmlns:a16="http://schemas.microsoft.com/office/drawing/2014/main" id="{8FAEEC66-8E31-4649-B59E-2EDF0480D19B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386917" y="3733783"/>
                  <a:ext cx="20232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1027" name="Ink 1026">
                  <a:extLst>
                    <a:ext uri="{FF2B5EF4-FFF2-40B4-BE49-F238E27FC236}">
                      <a16:creationId xmlns:a16="http://schemas.microsoft.com/office/drawing/2014/main" id="{F052D51D-AF5E-4E06-A295-0DD047D6B6C1}"/>
                    </a:ext>
                  </a:extLst>
                </p14:cNvPr>
                <p14:cNvContentPartPr/>
                <p14:nvPr/>
              </p14:nvContentPartPr>
              <p14:xfrm>
                <a:off x="4677797" y="3902623"/>
                <a:ext cx="51480" cy="42840"/>
              </p14:xfrm>
            </p:contentPart>
          </mc:Choice>
          <mc:Fallback>
            <p:pic>
              <p:nvPicPr>
                <p:cNvPr id="1027" name="Ink 1026">
                  <a:extLst>
                    <a:ext uri="{FF2B5EF4-FFF2-40B4-BE49-F238E27FC236}">
                      <a16:creationId xmlns:a16="http://schemas.microsoft.com/office/drawing/2014/main" id="{F052D51D-AF5E-4E06-A295-0DD047D6B6C1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614797" y="3839983"/>
                  <a:ext cx="177120" cy="168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8" name="Group 1037">
            <a:extLst>
              <a:ext uri="{FF2B5EF4-FFF2-40B4-BE49-F238E27FC236}">
                <a16:creationId xmlns:a16="http://schemas.microsoft.com/office/drawing/2014/main" id="{676ED036-9FEC-4F0E-8C08-1A18F650E1C5}"/>
              </a:ext>
            </a:extLst>
          </p:cNvPr>
          <p:cNvGrpSpPr/>
          <p:nvPr/>
        </p:nvGrpSpPr>
        <p:grpSpPr>
          <a:xfrm>
            <a:off x="1480637" y="2672143"/>
            <a:ext cx="3236040" cy="798120"/>
            <a:chOff x="1480637" y="2672143"/>
            <a:chExt cx="3236040" cy="798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FFAC99C6-4632-4F9C-9AD6-2F97DD74F6F3}"/>
                    </a:ext>
                  </a:extLst>
                </p14:cNvPr>
                <p14:cNvContentPartPr/>
                <p14:nvPr/>
              </p14:nvContentPartPr>
              <p14:xfrm>
                <a:off x="1552997" y="2739463"/>
                <a:ext cx="227160" cy="2242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FFAC99C6-4632-4F9C-9AD6-2F97DD74F6F3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489997" y="2676463"/>
                  <a:ext cx="352800" cy="34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ADDB9BEF-5AE7-4DC8-B402-4FF77AAE4B2D}"/>
                    </a:ext>
                  </a:extLst>
                </p14:cNvPr>
                <p14:cNvContentPartPr/>
                <p14:nvPr/>
              </p14:nvContentPartPr>
              <p14:xfrm>
                <a:off x="1485677" y="3016303"/>
                <a:ext cx="290520" cy="45396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ADDB9BEF-5AE7-4DC8-B402-4FF77AAE4B2D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1423037" y="2953303"/>
                  <a:ext cx="416160" cy="57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68FEFD45-C427-413E-8F8A-A0D20FD541A7}"/>
                    </a:ext>
                  </a:extLst>
                </p14:cNvPr>
                <p14:cNvContentPartPr/>
                <p14:nvPr/>
              </p14:nvContentPartPr>
              <p14:xfrm>
                <a:off x="1980317" y="3245623"/>
                <a:ext cx="57960" cy="5328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68FEFD45-C427-413E-8F8A-A0D20FD541A7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1917317" y="3182983"/>
                  <a:ext cx="18360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83EF5D4F-F0B8-445C-911B-0104B6129B6A}"/>
                    </a:ext>
                  </a:extLst>
                </p14:cNvPr>
                <p14:cNvContentPartPr/>
                <p14:nvPr/>
              </p14:nvContentPartPr>
              <p14:xfrm>
                <a:off x="1518077" y="2672143"/>
                <a:ext cx="429840" cy="4010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83EF5D4F-F0B8-445C-911B-0104B6129B6A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455077" y="2609143"/>
                  <a:ext cx="555480" cy="52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B162C4D9-E45D-448C-8968-66EC5025D92D}"/>
                    </a:ext>
                  </a:extLst>
                </p14:cNvPr>
                <p14:cNvContentPartPr/>
                <p14:nvPr/>
              </p14:nvContentPartPr>
              <p14:xfrm>
                <a:off x="2144117" y="3189823"/>
                <a:ext cx="117720" cy="7092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B162C4D9-E45D-448C-8968-66EC5025D92D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2081477" y="3127183"/>
                  <a:ext cx="24336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A21A00B-FAF2-4CF8-B04C-94A9C6B2CA98}"/>
                    </a:ext>
                  </a:extLst>
                </p14:cNvPr>
                <p14:cNvContentPartPr/>
                <p14:nvPr/>
              </p14:nvContentPartPr>
              <p14:xfrm>
                <a:off x="2414837" y="2726503"/>
                <a:ext cx="45000" cy="2138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A21A00B-FAF2-4CF8-B04C-94A9C6B2CA98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2352197" y="2663863"/>
                  <a:ext cx="170640" cy="33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DFC710FC-CDC9-43E2-9A17-A4DCF25094EE}"/>
                    </a:ext>
                  </a:extLst>
                </p14:cNvPr>
                <p14:cNvContentPartPr/>
                <p14:nvPr/>
              </p14:nvContentPartPr>
              <p14:xfrm>
                <a:off x="2663597" y="2790223"/>
                <a:ext cx="140400" cy="1879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DFC710FC-CDC9-43E2-9A17-A4DCF25094EE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2600597" y="2727223"/>
                  <a:ext cx="266040" cy="31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F93DFDC8-DFFF-4AEB-BA5C-21B5412E8173}"/>
                    </a:ext>
                  </a:extLst>
                </p14:cNvPr>
                <p14:cNvContentPartPr/>
                <p14:nvPr/>
              </p14:nvContentPartPr>
              <p14:xfrm>
                <a:off x="2747837" y="3057343"/>
                <a:ext cx="74520" cy="22356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F93DFDC8-DFFF-4AEB-BA5C-21B5412E8173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2685197" y="2994343"/>
                  <a:ext cx="200160" cy="34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3B3B7EB8-A377-4745-8E73-BAB9C590B35D}"/>
                    </a:ext>
                  </a:extLst>
                </p14:cNvPr>
                <p14:cNvContentPartPr/>
                <p14:nvPr/>
              </p14:nvContentPartPr>
              <p14:xfrm>
                <a:off x="2521757" y="2779423"/>
                <a:ext cx="212760" cy="19116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3B3B7EB8-A377-4745-8E73-BAB9C590B35D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2458757" y="2716423"/>
                  <a:ext cx="33840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6144" name="Ink 6143">
                  <a:extLst>
                    <a:ext uri="{FF2B5EF4-FFF2-40B4-BE49-F238E27FC236}">
                      <a16:creationId xmlns:a16="http://schemas.microsoft.com/office/drawing/2014/main" id="{995D4F71-CF73-45F4-9CF5-5B2AE296967A}"/>
                    </a:ext>
                  </a:extLst>
                </p14:cNvPr>
                <p14:cNvContentPartPr/>
                <p14:nvPr/>
              </p14:nvContentPartPr>
              <p14:xfrm>
                <a:off x="3253277" y="2757103"/>
                <a:ext cx="146520" cy="132120"/>
              </p14:xfrm>
            </p:contentPart>
          </mc:Choice>
          <mc:Fallback>
            <p:pic>
              <p:nvPicPr>
                <p:cNvPr id="6144" name="Ink 6143">
                  <a:extLst>
                    <a:ext uri="{FF2B5EF4-FFF2-40B4-BE49-F238E27FC236}">
                      <a16:creationId xmlns:a16="http://schemas.microsoft.com/office/drawing/2014/main" id="{995D4F71-CF73-45F4-9CF5-5B2AE296967A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3190637" y="2694463"/>
                  <a:ext cx="27216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6145" name="Ink 6144">
                  <a:extLst>
                    <a:ext uri="{FF2B5EF4-FFF2-40B4-BE49-F238E27FC236}">
                      <a16:creationId xmlns:a16="http://schemas.microsoft.com/office/drawing/2014/main" id="{A9CDBC63-6FBC-476E-8F27-6743F72886E6}"/>
                    </a:ext>
                  </a:extLst>
                </p14:cNvPr>
                <p14:cNvContentPartPr/>
                <p14:nvPr/>
              </p14:nvContentPartPr>
              <p14:xfrm>
                <a:off x="2976077" y="3005143"/>
                <a:ext cx="31320" cy="37440"/>
              </p14:xfrm>
            </p:contentPart>
          </mc:Choice>
          <mc:Fallback>
            <p:pic>
              <p:nvPicPr>
                <p:cNvPr id="6145" name="Ink 6144">
                  <a:extLst>
                    <a:ext uri="{FF2B5EF4-FFF2-40B4-BE49-F238E27FC236}">
                      <a16:creationId xmlns:a16="http://schemas.microsoft.com/office/drawing/2014/main" id="{A9CDBC63-6FBC-476E-8F27-6743F72886E6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2913077" y="2942503"/>
                  <a:ext cx="15696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6148" name="Ink 6147">
                  <a:extLst>
                    <a:ext uri="{FF2B5EF4-FFF2-40B4-BE49-F238E27FC236}">
                      <a16:creationId xmlns:a16="http://schemas.microsoft.com/office/drawing/2014/main" id="{769133EB-52FF-43AD-855C-C6357A9F200D}"/>
                    </a:ext>
                  </a:extLst>
                </p14:cNvPr>
                <p14:cNvContentPartPr/>
                <p14:nvPr/>
              </p14:nvContentPartPr>
              <p14:xfrm>
                <a:off x="2958797" y="3180463"/>
                <a:ext cx="260280" cy="89640"/>
              </p14:xfrm>
            </p:contentPart>
          </mc:Choice>
          <mc:Fallback>
            <p:pic>
              <p:nvPicPr>
                <p:cNvPr id="6148" name="Ink 6147">
                  <a:extLst>
                    <a:ext uri="{FF2B5EF4-FFF2-40B4-BE49-F238E27FC236}">
                      <a16:creationId xmlns:a16="http://schemas.microsoft.com/office/drawing/2014/main" id="{769133EB-52FF-43AD-855C-C6357A9F200D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2895797" y="3117823"/>
                  <a:ext cx="385920" cy="21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6149" name="Ink 6148">
                  <a:extLst>
                    <a:ext uri="{FF2B5EF4-FFF2-40B4-BE49-F238E27FC236}">
                      <a16:creationId xmlns:a16="http://schemas.microsoft.com/office/drawing/2014/main" id="{06346B93-73E7-4AB2-9FE6-D696E72B2A90}"/>
                    </a:ext>
                  </a:extLst>
                </p14:cNvPr>
                <p14:cNvContentPartPr/>
                <p14:nvPr/>
              </p14:nvContentPartPr>
              <p14:xfrm>
                <a:off x="3152837" y="2926303"/>
                <a:ext cx="22320" cy="27000"/>
              </p14:xfrm>
            </p:contentPart>
          </mc:Choice>
          <mc:Fallback>
            <p:pic>
              <p:nvPicPr>
                <p:cNvPr id="6149" name="Ink 6148">
                  <a:extLst>
                    <a:ext uri="{FF2B5EF4-FFF2-40B4-BE49-F238E27FC236}">
                      <a16:creationId xmlns:a16="http://schemas.microsoft.com/office/drawing/2014/main" id="{06346B93-73E7-4AB2-9FE6-D696E72B2A90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3090197" y="2863663"/>
                  <a:ext cx="147960" cy="15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6150" name="Ink 6149">
                  <a:extLst>
                    <a:ext uri="{FF2B5EF4-FFF2-40B4-BE49-F238E27FC236}">
                      <a16:creationId xmlns:a16="http://schemas.microsoft.com/office/drawing/2014/main" id="{D2E2CB56-4F17-4D99-964D-BAC29FB14269}"/>
                    </a:ext>
                  </a:extLst>
                </p14:cNvPr>
                <p14:cNvContentPartPr/>
                <p14:nvPr/>
              </p14:nvContentPartPr>
              <p14:xfrm>
                <a:off x="3396197" y="2751343"/>
                <a:ext cx="37440" cy="101160"/>
              </p14:xfrm>
            </p:contentPart>
          </mc:Choice>
          <mc:Fallback>
            <p:pic>
              <p:nvPicPr>
                <p:cNvPr id="6150" name="Ink 6149">
                  <a:extLst>
                    <a:ext uri="{FF2B5EF4-FFF2-40B4-BE49-F238E27FC236}">
                      <a16:creationId xmlns:a16="http://schemas.microsoft.com/office/drawing/2014/main" id="{D2E2CB56-4F17-4D99-964D-BAC29FB14269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3333557" y="2688343"/>
                  <a:ext cx="163080" cy="22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6151" name="Ink 6150">
                  <a:extLst>
                    <a:ext uri="{FF2B5EF4-FFF2-40B4-BE49-F238E27FC236}">
                      <a16:creationId xmlns:a16="http://schemas.microsoft.com/office/drawing/2014/main" id="{6D0C981E-0305-4826-A114-0DD967EEDE55}"/>
                    </a:ext>
                  </a:extLst>
                </p14:cNvPr>
                <p14:cNvContentPartPr/>
                <p14:nvPr/>
              </p14:nvContentPartPr>
              <p14:xfrm>
                <a:off x="3438317" y="3182623"/>
                <a:ext cx="29880" cy="106560"/>
              </p14:xfrm>
            </p:contentPart>
          </mc:Choice>
          <mc:Fallback>
            <p:pic>
              <p:nvPicPr>
                <p:cNvPr id="6151" name="Ink 6150">
                  <a:extLst>
                    <a:ext uri="{FF2B5EF4-FFF2-40B4-BE49-F238E27FC236}">
                      <a16:creationId xmlns:a16="http://schemas.microsoft.com/office/drawing/2014/main" id="{6D0C981E-0305-4826-A114-0DD967EEDE55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3375317" y="3119623"/>
                  <a:ext cx="15552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6153" name="Ink 6152">
                  <a:extLst>
                    <a:ext uri="{FF2B5EF4-FFF2-40B4-BE49-F238E27FC236}">
                      <a16:creationId xmlns:a16="http://schemas.microsoft.com/office/drawing/2014/main" id="{1E55067D-3991-4213-A261-E11E43AACB29}"/>
                    </a:ext>
                  </a:extLst>
                </p14:cNvPr>
                <p14:cNvContentPartPr/>
                <p14:nvPr/>
              </p14:nvContentPartPr>
              <p14:xfrm>
                <a:off x="3646757" y="2755663"/>
                <a:ext cx="119520" cy="59400"/>
              </p14:xfrm>
            </p:contentPart>
          </mc:Choice>
          <mc:Fallback>
            <p:pic>
              <p:nvPicPr>
                <p:cNvPr id="6153" name="Ink 6152">
                  <a:extLst>
                    <a:ext uri="{FF2B5EF4-FFF2-40B4-BE49-F238E27FC236}">
                      <a16:creationId xmlns:a16="http://schemas.microsoft.com/office/drawing/2014/main" id="{1E55067D-3991-4213-A261-E11E43AACB29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3583757" y="2693023"/>
                  <a:ext cx="24516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6154" name="Ink 6153">
                  <a:extLst>
                    <a:ext uri="{FF2B5EF4-FFF2-40B4-BE49-F238E27FC236}">
                      <a16:creationId xmlns:a16="http://schemas.microsoft.com/office/drawing/2014/main" id="{0A6D0F4D-459A-4F04-9469-488206257350}"/>
                    </a:ext>
                  </a:extLst>
                </p14:cNvPr>
                <p14:cNvContentPartPr/>
                <p14:nvPr/>
              </p14:nvContentPartPr>
              <p14:xfrm>
                <a:off x="3939437" y="2754223"/>
                <a:ext cx="88560" cy="38160"/>
              </p14:xfrm>
            </p:contentPart>
          </mc:Choice>
          <mc:Fallback>
            <p:pic>
              <p:nvPicPr>
                <p:cNvPr id="6154" name="Ink 6153">
                  <a:extLst>
                    <a:ext uri="{FF2B5EF4-FFF2-40B4-BE49-F238E27FC236}">
                      <a16:creationId xmlns:a16="http://schemas.microsoft.com/office/drawing/2014/main" id="{0A6D0F4D-459A-4F04-9469-488206257350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3876797" y="2691223"/>
                  <a:ext cx="21420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6155" name="Ink 6154">
                  <a:extLst>
                    <a:ext uri="{FF2B5EF4-FFF2-40B4-BE49-F238E27FC236}">
                      <a16:creationId xmlns:a16="http://schemas.microsoft.com/office/drawing/2014/main" id="{B8DECA4A-154C-46A7-B367-91646609AA28}"/>
                    </a:ext>
                  </a:extLst>
                </p14:cNvPr>
                <p14:cNvContentPartPr/>
                <p14:nvPr/>
              </p14:nvContentPartPr>
              <p14:xfrm>
                <a:off x="3957437" y="3031063"/>
                <a:ext cx="96840" cy="171720"/>
              </p14:xfrm>
            </p:contentPart>
          </mc:Choice>
          <mc:Fallback>
            <p:pic>
              <p:nvPicPr>
                <p:cNvPr id="6155" name="Ink 6154">
                  <a:extLst>
                    <a:ext uri="{FF2B5EF4-FFF2-40B4-BE49-F238E27FC236}">
                      <a16:creationId xmlns:a16="http://schemas.microsoft.com/office/drawing/2014/main" id="{B8DECA4A-154C-46A7-B367-91646609AA28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3894797" y="2968063"/>
                  <a:ext cx="222480" cy="29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6156" name="Ink 6155">
                  <a:extLst>
                    <a:ext uri="{FF2B5EF4-FFF2-40B4-BE49-F238E27FC236}">
                      <a16:creationId xmlns:a16="http://schemas.microsoft.com/office/drawing/2014/main" id="{4AA3335C-37B9-464B-B6AE-ABACF02ED881}"/>
                    </a:ext>
                  </a:extLst>
                </p14:cNvPr>
                <p14:cNvContentPartPr/>
                <p14:nvPr/>
              </p14:nvContentPartPr>
              <p14:xfrm>
                <a:off x="4175237" y="2762503"/>
                <a:ext cx="161280" cy="149400"/>
              </p14:xfrm>
            </p:contentPart>
          </mc:Choice>
          <mc:Fallback>
            <p:pic>
              <p:nvPicPr>
                <p:cNvPr id="6156" name="Ink 6155">
                  <a:extLst>
                    <a:ext uri="{FF2B5EF4-FFF2-40B4-BE49-F238E27FC236}">
                      <a16:creationId xmlns:a16="http://schemas.microsoft.com/office/drawing/2014/main" id="{4AA3335C-37B9-464B-B6AE-ABACF02ED881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4112237" y="2699503"/>
                  <a:ext cx="28692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6158" name="Ink 6157">
                  <a:extLst>
                    <a:ext uri="{FF2B5EF4-FFF2-40B4-BE49-F238E27FC236}">
                      <a16:creationId xmlns:a16="http://schemas.microsoft.com/office/drawing/2014/main" id="{0DCA125F-F158-40CB-B14A-FA69D61EBBDB}"/>
                    </a:ext>
                  </a:extLst>
                </p14:cNvPr>
                <p14:cNvContentPartPr/>
                <p14:nvPr/>
              </p14:nvContentPartPr>
              <p14:xfrm>
                <a:off x="4309877" y="2940343"/>
                <a:ext cx="10800" cy="41040"/>
              </p14:xfrm>
            </p:contentPart>
          </mc:Choice>
          <mc:Fallback>
            <p:pic>
              <p:nvPicPr>
                <p:cNvPr id="6158" name="Ink 6157">
                  <a:extLst>
                    <a:ext uri="{FF2B5EF4-FFF2-40B4-BE49-F238E27FC236}">
                      <a16:creationId xmlns:a16="http://schemas.microsoft.com/office/drawing/2014/main" id="{0DCA125F-F158-40CB-B14A-FA69D61EBBDB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4246877" y="2877343"/>
                  <a:ext cx="13644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6160" name="Ink 6159">
                  <a:extLst>
                    <a:ext uri="{FF2B5EF4-FFF2-40B4-BE49-F238E27FC236}">
                      <a16:creationId xmlns:a16="http://schemas.microsoft.com/office/drawing/2014/main" id="{6B0B03A2-E341-4EFF-B912-C3D4F3A3D9BD}"/>
                    </a:ext>
                  </a:extLst>
                </p14:cNvPr>
                <p14:cNvContentPartPr/>
                <p14:nvPr/>
              </p14:nvContentPartPr>
              <p14:xfrm>
                <a:off x="4494197" y="2959783"/>
                <a:ext cx="14760" cy="12240"/>
              </p14:xfrm>
            </p:contentPart>
          </mc:Choice>
          <mc:Fallback>
            <p:pic>
              <p:nvPicPr>
                <p:cNvPr id="6160" name="Ink 6159">
                  <a:extLst>
                    <a:ext uri="{FF2B5EF4-FFF2-40B4-BE49-F238E27FC236}">
                      <a16:creationId xmlns:a16="http://schemas.microsoft.com/office/drawing/2014/main" id="{6B0B03A2-E341-4EFF-B912-C3D4F3A3D9BD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4431557" y="2897143"/>
                  <a:ext cx="14040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6161" name="Ink 6160">
                  <a:extLst>
                    <a:ext uri="{FF2B5EF4-FFF2-40B4-BE49-F238E27FC236}">
                      <a16:creationId xmlns:a16="http://schemas.microsoft.com/office/drawing/2014/main" id="{F12C48FB-4B50-4583-A6DE-607407360284}"/>
                    </a:ext>
                  </a:extLst>
                </p14:cNvPr>
                <p14:cNvContentPartPr/>
                <p14:nvPr/>
              </p14:nvContentPartPr>
              <p14:xfrm>
                <a:off x="4463237" y="2916943"/>
                <a:ext cx="62640" cy="48600"/>
              </p14:xfrm>
            </p:contentPart>
          </mc:Choice>
          <mc:Fallback>
            <p:pic>
              <p:nvPicPr>
                <p:cNvPr id="6161" name="Ink 6160">
                  <a:extLst>
                    <a:ext uri="{FF2B5EF4-FFF2-40B4-BE49-F238E27FC236}">
                      <a16:creationId xmlns:a16="http://schemas.microsoft.com/office/drawing/2014/main" id="{F12C48FB-4B50-4583-A6DE-607407360284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4400597" y="2853943"/>
                  <a:ext cx="18828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6163" name="Ink 6162">
                  <a:extLst>
                    <a:ext uri="{FF2B5EF4-FFF2-40B4-BE49-F238E27FC236}">
                      <a16:creationId xmlns:a16="http://schemas.microsoft.com/office/drawing/2014/main" id="{7D733BF2-BDE1-4220-8F1C-059135C73DF3}"/>
                    </a:ext>
                  </a:extLst>
                </p14:cNvPr>
                <p14:cNvContentPartPr/>
                <p14:nvPr/>
              </p14:nvContentPartPr>
              <p14:xfrm>
                <a:off x="4558277" y="3234823"/>
                <a:ext cx="158400" cy="26640"/>
              </p14:xfrm>
            </p:contentPart>
          </mc:Choice>
          <mc:Fallback>
            <p:pic>
              <p:nvPicPr>
                <p:cNvPr id="6163" name="Ink 6162">
                  <a:extLst>
                    <a:ext uri="{FF2B5EF4-FFF2-40B4-BE49-F238E27FC236}">
                      <a16:creationId xmlns:a16="http://schemas.microsoft.com/office/drawing/2014/main" id="{7D733BF2-BDE1-4220-8F1C-059135C73DF3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4495277" y="3172183"/>
                  <a:ext cx="28404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6164" name="Ink 6163">
                  <a:extLst>
                    <a:ext uri="{FF2B5EF4-FFF2-40B4-BE49-F238E27FC236}">
                      <a16:creationId xmlns:a16="http://schemas.microsoft.com/office/drawing/2014/main" id="{4A08FE5D-82B4-46FF-9DDA-B411F1F04C8A}"/>
                    </a:ext>
                  </a:extLst>
                </p14:cNvPr>
                <p14:cNvContentPartPr/>
                <p14:nvPr/>
              </p14:nvContentPartPr>
              <p14:xfrm>
                <a:off x="3385397" y="2759623"/>
                <a:ext cx="105840" cy="129600"/>
              </p14:xfrm>
            </p:contentPart>
          </mc:Choice>
          <mc:Fallback>
            <p:pic>
              <p:nvPicPr>
                <p:cNvPr id="6164" name="Ink 6163">
                  <a:extLst>
                    <a:ext uri="{FF2B5EF4-FFF2-40B4-BE49-F238E27FC236}">
                      <a16:creationId xmlns:a16="http://schemas.microsoft.com/office/drawing/2014/main" id="{4A08FE5D-82B4-46FF-9DDA-B411F1F04C8A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3322757" y="2696983"/>
                  <a:ext cx="23148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6166" name="Ink 6165">
                  <a:extLst>
                    <a:ext uri="{FF2B5EF4-FFF2-40B4-BE49-F238E27FC236}">
                      <a16:creationId xmlns:a16="http://schemas.microsoft.com/office/drawing/2014/main" id="{C6079DC9-3DA9-4953-A278-EA9A8A16B980}"/>
                    </a:ext>
                  </a:extLst>
                </p14:cNvPr>
                <p14:cNvContentPartPr/>
                <p14:nvPr/>
              </p14:nvContentPartPr>
              <p14:xfrm>
                <a:off x="3616517" y="3198463"/>
                <a:ext cx="135720" cy="71640"/>
              </p14:xfrm>
            </p:contentPart>
          </mc:Choice>
          <mc:Fallback>
            <p:pic>
              <p:nvPicPr>
                <p:cNvPr id="6166" name="Ink 6165">
                  <a:extLst>
                    <a:ext uri="{FF2B5EF4-FFF2-40B4-BE49-F238E27FC236}">
                      <a16:creationId xmlns:a16="http://schemas.microsoft.com/office/drawing/2014/main" id="{C6079DC9-3DA9-4953-A278-EA9A8A16B980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3553877" y="3135823"/>
                  <a:ext cx="26136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6167" name="Ink 6166">
                  <a:extLst>
                    <a:ext uri="{FF2B5EF4-FFF2-40B4-BE49-F238E27FC236}">
                      <a16:creationId xmlns:a16="http://schemas.microsoft.com/office/drawing/2014/main" id="{C55E60C6-F6B1-4CEA-9435-7751C9FC0943}"/>
                    </a:ext>
                  </a:extLst>
                </p14:cNvPr>
                <p14:cNvContentPartPr/>
                <p14:nvPr/>
              </p14:nvContentPartPr>
              <p14:xfrm>
                <a:off x="3673037" y="2941423"/>
                <a:ext cx="57240" cy="41760"/>
              </p14:xfrm>
            </p:contentPart>
          </mc:Choice>
          <mc:Fallback>
            <p:pic>
              <p:nvPicPr>
                <p:cNvPr id="6167" name="Ink 6166">
                  <a:extLst>
                    <a:ext uri="{FF2B5EF4-FFF2-40B4-BE49-F238E27FC236}">
                      <a16:creationId xmlns:a16="http://schemas.microsoft.com/office/drawing/2014/main" id="{C55E60C6-F6B1-4CEA-9435-7751C9FC0943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3610037" y="2878783"/>
                  <a:ext cx="18288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1029" name="Ink 1028">
                  <a:extLst>
                    <a:ext uri="{FF2B5EF4-FFF2-40B4-BE49-F238E27FC236}">
                      <a16:creationId xmlns:a16="http://schemas.microsoft.com/office/drawing/2014/main" id="{7D1FA74E-4991-4753-8134-52269218411D}"/>
                    </a:ext>
                  </a:extLst>
                </p14:cNvPr>
                <p14:cNvContentPartPr/>
                <p14:nvPr/>
              </p14:nvContentPartPr>
              <p14:xfrm>
                <a:off x="1480637" y="3060583"/>
                <a:ext cx="96480" cy="169200"/>
              </p14:xfrm>
            </p:contentPart>
          </mc:Choice>
          <mc:Fallback>
            <p:pic>
              <p:nvPicPr>
                <p:cNvPr id="1029" name="Ink 1028">
                  <a:extLst>
                    <a:ext uri="{FF2B5EF4-FFF2-40B4-BE49-F238E27FC236}">
                      <a16:creationId xmlns:a16="http://schemas.microsoft.com/office/drawing/2014/main" id="{7D1FA74E-4991-4753-8134-52269218411D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1417997" y="2997943"/>
                  <a:ext cx="22212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1030" name="Ink 1029">
                  <a:extLst>
                    <a:ext uri="{FF2B5EF4-FFF2-40B4-BE49-F238E27FC236}">
                      <a16:creationId xmlns:a16="http://schemas.microsoft.com/office/drawing/2014/main" id="{20BEB605-4C3F-421A-81AB-12386C14D03D}"/>
                    </a:ext>
                  </a:extLst>
                </p14:cNvPr>
                <p14:cNvContentPartPr/>
                <p14:nvPr/>
              </p14:nvContentPartPr>
              <p14:xfrm>
                <a:off x="2072117" y="3172183"/>
                <a:ext cx="108360" cy="48240"/>
              </p14:xfrm>
            </p:contentPart>
          </mc:Choice>
          <mc:Fallback>
            <p:pic>
              <p:nvPicPr>
                <p:cNvPr id="1030" name="Ink 1029">
                  <a:extLst>
                    <a:ext uri="{FF2B5EF4-FFF2-40B4-BE49-F238E27FC236}">
                      <a16:creationId xmlns:a16="http://schemas.microsoft.com/office/drawing/2014/main" id="{20BEB605-4C3F-421A-81AB-12386C14D03D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2009477" y="3109543"/>
                  <a:ext cx="23400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1031" name="Ink 1030">
                  <a:extLst>
                    <a:ext uri="{FF2B5EF4-FFF2-40B4-BE49-F238E27FC236}">
                      <a16:creationId xmlns:a16="http://schemas.microsoft.com/office/drawing/2014/main" id="{BA57A283-6501-4D53-BF2F-F6389E235758}"/>
                    </a:ext>
                  </a:extLst>
                </p14:cNvPr>
                <p14:cNvContentPartPr/>
                <p14:nvPr/>
              </p14:nvContentPartPr>
              <p14:xfrm>
                <a:off x="1932797" y="2771863"/>
                <a:ext cx="246960" cy="167400"/>
              </p14:xfrm>
            </p:contentPart>
          </mc:Choice>
          <mc:Fallback>
            <p:pic>
              <p:nvPicPr>
                <p:cNvPr id="1031" name="Ink 1030">
                  <a:extLst>
                    <a:ext uri="{FF2B5EF4-FFF2-40B4-BE49-F238E27FC236}">
                      <a16:creationId xmlns:a16="http://schemas.microsoft.com/office/drawing/2014/main" id="{BA57A283-6501-4D53-BF2F-F6389E235758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1869797" y="2708863"/>
                  <a:ext cx="37260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1032" name="Ink 1031">
                  <a:extLst>
                    <a:ext uri="{FF2B5EF4-FFF2-40B4-BE49-F238E27FC236}">
                      <a16:creationId xmlns:a16="http://schemas.microsoft.com/office/drawing/2014/main" id="{0FB84D69-9723-42C5-9338-A1535BBAD0B5}"/>
                    </a:ext>
                  </a:extLst>
                </p14:cNvPr>
                <p14:cNvContentPartPr/>
                <p14:nvPr/>
              </p14:nvContentPartPr>
              <p14:xfrm>
                <a:off x="2134397" y="2761063"/>
                <a:ext cx="64080" cy="111240"/>
              </p14:xfrm>
            </p:contentPart>
          </mc:Choice>
          <mc:Fallback>
            <p:pic>
              <p:nvPicPr>
                <p:cNvPr id="1032" name="Ink 1031">
                  <a:extLst>
                    <a:ext uri="{FF2B5EF4-FFF2-40B4-BE49-F238E27FC236}">
                      <a16:creationId xmlns:a16="http://schemas.microsoft.com/office/drawing/2014/main" id="{0FB84D69-9723-42C5-9338-A1535BBAD0B5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2071757" y="2698423"/>
                  <a:ext cx="18972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1034" name="Ink 1033">
                  <a:extLst>
                    <a:ext uri="{FF2B5EF4-FFF2-40B4-BE49-F238E27FC236}">
                      <a16:creationId xmlns:a16="http://schemas.microsoft.com/office/drawing/2014/main" id="{EE5BFB61-38C5-46C5-8A59-F39E2EC40F7D}"/>
                    </a:ext>
                  </a:extLst>
                </p14:cNvPr>
                <p14:cNvContentPartPr/>
                <p14:nvPr/>
              </p14:nvContentPartPr>
              <p14:xfrm>
                <a:off x="3093077" y="2781943"/>
                <a:ext cx="144000" cy="120240"/>
              </p14:xfrm>
            </p:contentPart>
          </mc:Choice>
          <mc:Fallback>
            <p:pic>
              <p:nvPicPr>
                <p:cNvPr id="1034" name="Ink 1033">
                  <a:extLst>
                    <a:ext uri="{FF2B5EF4-FFF2-40B4-BE49-F238E27FC236}">
                      <a16:creationId xmlns:a16="http://schemas.microsoft.com/office/drawing/2014/main" id="{EE5BFB61-38C5-46C5-8A59-F39E2EC40F7D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3030077" y="2719303"/>
                  <a:ext cx="269640" cy="24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1036" name="Ink 1035">
                  <a:extLst>
                    <a:ext uri="{FF2B5EF4-FFF2-40B4-BE49-F238E27FC236}">
                      <a16:creationId xmlns:a16="http://schemas.microsoft.com/office/drawing/2014/main" id="{06CB5828-AED9-4C4F-BD8F-1EAAE8E9554B}"/>
                    </a:ext>
                  </a:extLst>
                </p14:cNvPr>
                <p14:cNvContentPartPr/>
                <p14:nvPr/>
              </p14:nvContentPartPr>
              <p14:xfrm>
                <a:off x="3816677" y="2725423"/>
                <a:ext cx="97920" cy="77040"/>
              </p14:xfrm>
            </p:contentPart>
          </mc:Choice>
          <mc:Fallback>
            <p:pic>
              <p:nvPicPr>
                <p:cNvPr id="1036" name="Ink 1035">
                  <a:extLst>
                    <a:ext uri="{FF2B5EF4-FFF2-40B4-BE49-F238E27FC236}">
                      <a16:creationId xmlns:a16="http://schemas.microsoft.com/office/drawing/2014/main" id="{06CB5828-AED9-4C4F-BD8F-1EAAE8E9554B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3754037" y="2662423"/>
                  <a:ext cx="22356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1037" name="Ink 1036">
                  <a:extLst>
                    <a:ext uri="{FF2B5EF4-FFF2-40B4-BE49-F238E27FC236}">
                      <a16:creationId xmlns:a16="http://schemas.microsoft.com/office/drawing/2014/main" id="{2AC60FDF-437D-469F-94B7-B6C17D465496}"/>
                    </a:ext>
                  </a:extLst>
                </p14:cNvPr>
                <p14:cNvContentPartPr/>
                <p14:nvPr/>
              </p14:nvContentPartPr>
              <p14:xfrm>
                <a:off x="4175237" y="2830903"/>
                <a:ext cx="94680" cy="31320"/>
              </p14:xfrm>
            </p:contentPart>
          </mc:Choice>
          <mc:Fallback>
            <p:pic>
              <p:nvPicPr>
                <p:cNvPr id="1037" name="Ink 1036">
                  <a:extLst>
                    <a:ext uri="{FF2B5EF4-FFF2-40B4-BE49-F238E27FC236}">
                      <a16:creationId xmlns:a16="http://schemas.microsoft.com/office/drawing/2014/main" id="{2AC60FDF-437D-469F-94B7-B6C17D465496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4112597" y="2768263"/>
                  <a:ext cx="220320" cy="15696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4. Integrate again to obtain coordinates vs. time.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4040" r="4556" b="30719"/>
          <a:stretch/>
        </p:blipFill>
        <p:spPr bwMode="auto">
          <a:xfrm>
            <a:off x="355106" y="2443164"/>
            <a:ext cx="8371643" cy="279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343400" y="4648200"/>
            <a:ext cx="48006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baseline="-25000" dirty="0"/>
              <a:t>t</a:t>
            </a:r>
            <a:r>
              <a:rPr lang="en-US" sz="2000" dirty="0"/>
              <a:t> = projection of the momentum in the XY plane.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6960B88-F463-4696-B8AB-C396E9183C59}"/>
                  </a:ext>
                </a:extLst>
              </p14:cNvPr>
              <p14:cNvContentPartPr/>
              <p14:nvPr/>
            </p14:nvContentPartPr>
            <p14:xfrm>
              <a:off x="2847197" y="2803903"/>
              <a:ext cx="155520" cy="1767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6960B88-F463-4696-B8AB-C396E9183C5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84557" y="2741263"/>
                <a:ext cx="281160" cy="302400"/>
              </a:xfrm>
              <a:prstGeom prst="rect">
                <a:avLst/>
              </a:prstGeom>
            </p:spPr>
          </p:pic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5A3CB02F-F774-4125-9975-BDA522303D6A}"/>
              </a:ext>
            </a:extLst>
          </p:cNvPr>
          <p:cNvGrpSpPr/>
          <p:nvPr/>
        </p:nvGrpSpPr>
        <p:grpSpPr>
          <a:xfrm>
            <a:off x="3033317" y="2523463"/>
            <a:ext cx="65880" cy="146520"/>
            <a:chOff x="3033317" y="2523463"/>
            <a:chExt cx="65880" cy="146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CF1B4A35-178E-458C-8191-9576ACBF79C2}"/>
                    </a:ext>
                  </a:extLst>
                </p14:cNvPr>
                <p14:cNvContentPartPr/>
                <p14:nvPr/>
              </p14:nvContentPartPr>
              <p14:xfrm>
                <a:off x="3054917" y="2532103"/>
                <a:ext cx="44280" cy="8244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CF1B4A35-178E-458C-8191-9576ACBF79C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992277" y="2469463"/>
                  <a:ext cx="16992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180E2A53-5ACE-4E66-B7C1-C33F68977339}"/>
                    </a:ext>
                  </a:extLst>
                </p14:cNvPr>
                <p14:cNvContentPartPr/>
                <p14:nvPr/>
              </p14:nvContentPartPr>
              <p14:xfrm>
                <a:off x="3033317" y="2523463"/>
                <a:ext cx="64080" cy="14652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180E2A53-5ACE-4E66-B7C1-C33F6897733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970317" y="2460823"/>
                  <a:ext cx="189720" cy="272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A0F71A-1F7C-4D64-AF42-00C9EDA7D460}"/>
              </a:ext>
            </a:extLst>
          </p:cNvPr>
          <p:cNvGrpSpPr/>
          <p:nvPr/>
        </p:nvGrpSpPr>
        <p:grpSpPr>
          <a:xfrm>
            <a:off x="2947997" y="3256063"/>
            <a:ext cx="81000" cy="201600"/>
            <a:chOff x="2947997" y="3256063"/>
            <a:chExt cx="81000" cy="201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40737EBB-5658-4DE6-8C51-AF99E6883EDA}"/>
                    </a:ext>
                  </a:extLst>
                </p14:cNvPr>
                <p14:cNvContentPartPr/>
                <p14:nvPr/>
              </p14:nvContentPartPr>
              <p14:xfrm>
                <a:off x="2947997" y="3417703"/>
                <a:ext cx="81000" cy="399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40737EBB-5658-4DE6-8C51-AF99E6883EDA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885357" y="3354703"/>
                  <a:ext cx="20664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40F5E3A4-6575-4C04-A438-2DAEA9E0465E}"/>
                    </a:ext>
                  </a:extLst>
                </p14:cNvPr>
                <p14:cNvContentPartPr/>
                <p14:nvPr/>
              </p14:nvContentPartPr>
              <p14:xfrm>
                <a:off x="2966717" y="3256063"/>
                <a:ext cx="53640" cy="756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40F5E3A4-6575-4C04-A438-2DAEA9E0465E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903717" y="3193423"/>
                  <a:ext cx="179280" cy="201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0144204-A22E-41DE-8410-4FD5F62DB6B6}"/>
                  </a:ext>
                </a:extLst>
              </p14:cNvPr>
              <p14:cNvContentPartPr/>
              <p14:nvPr/>
            </p14:nvContentPartPr>
            <p14:xfrm>
              <a:off x="2563517" y="3525703"/>
              <a:ext cx="116280" cy="11268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0144204-A22E-41DE-8410-4FD5F62DB6B6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500877" y="3462703"/>
                <a:ext cx="241920" cy="23832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01762466-C18D-4274-BB7B-4B6905A46811}"/>
              </a:ext>
            </a:extLst>
          </p:cNvPr>
          <p:cNvGrpSpPr/>
          <p:nvPr/>
        </p:nvGrpSpPr>
        <p:grpSpPr>
          <a:xfrm>
            <a:off x="6510557" y="4444423"/>
            <a:ext cx="434880" cy="87480"/>
            <a:chOff x="6510557" y="4444423"/>
            <a:chExt cx="434880" cy="87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345EC23-CAFC-4D3F-B618-7699CDA6A3E3}"/>
                    </a:ext>
                  </a:extLst>
                </p14:cNvPr>
                <p14:cNvContentPartPr/>
                <p14:nvPr/>
              </p14:nvContentPartPr>
              <p14:xfrm>
                <a:off x="6934277" y="4488343"/>
                <a:ext cx="11160" cy="140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345EC23-CAFC-4D3F-B618-7699CDA6A3E3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871637" y="4425703"/>
                  <a:ext cx="136800" cy="13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51566F9C-C921-4932-B485-74FFF19FEC50}"/>
                    </a:ext>
                  </a:extLst>
                </p14:cNvPr>
                <p14:cNvContentPartPr/>
                <p14:nvPr/>
              </p14:nvContentPartPr>
              <p14:xfrm>
                <a:off x="6510557" y="4444423"/>
                <a:ext cx="376200" cy="874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51566F9C-C921-4932-B485-74FFF19FEC50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447557" y="4381423"/>
                  <a:ext cx="501840" cy="213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F96B722B-F4C0-404F-B188-8872CCB1C037}"/>
                  </a:ext>
                </a:extLst>
              </p14:cNvPr>
              <p14:cNvContentPartPr/>
              <p14:nvPr/>
            </p14:nvContentPartPr>
            <p14:xfrm>
              <a:off x="3689957" y="5086663"/>
              <a:ext cx="132120" cy="4752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F96B722B-F4C0-404F-B188-8872CCB1C037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626957" y="5024023"/>
                <a:ext cx="257760" cy="173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69622179-6F79-4F3F-A037-4CEF2C554C48}"/>
              </a:ext>
            </a:extLst>
          </p:cNvPr>
          <p:cNvGrpSpPr/>
          <p:nvPr/>
        </p:nvGrpSpPr>
        <p:grpSpPr>
          <a:xfrm>
            <a:off x="2670437" y="4550263"/>
            <a:ext cx="104040" cy="63720"/>
            <a:chOff x="2670437" y="4550263"/>
            <a:chExt cx="104040" cy="63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E66ACDFA-EA35-4573-A610-1137B6B47D1B}"/>
                    </a:ext>
                  </a:extLst>
                </p14:cNvPr>
                <p14:cNvContentPartPr/>
                <p14:nvPr/>
              </p14:nvContentPartPr>
              <p14:xfrm>
                <a:off x="2670437" y="4566823"/>
                <a:ext cx="104040" cy="471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E66ACDFA-EA35-4573-A610-1137B6B47D1B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2607797" y="4504183"/>
                  <a:ext cx="229680" cy="17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B6194714-D75D-4567-897C-C0D55FC61886}"/>
                    </a:ext>
                  </a:extLst>
                </p14:cNvPr>
                <p14:cNvContentPartPr/>
                <p14:nvPr/>
              </p14:nvContentPartPr>
              <p14:xfrm>
                <a:off x="2675477" y="4550263"/>
                <a:ext cx="79200" cy="504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B6194714-D75D-4567-897C-C0D55FC61886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2612477" y="4487623"/>
                  <a:ext cx="204840" cy="17604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411</Words>
  <Application>Microsoft Office PowerPoint</Application>
  <PresentationFormat>On-screen Show (4:3)</PresentationFormat>
  <Paragraphs>59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Symbol</vt:lpstr>
      <vt:lpstr>Office Theme</vt:lpstr>
      <vt:lpstr>Motion in a constant uniform magnetic field</vt:lpstr>
      <vt:lpstr>We want to know the trajectory.</vt:lpstr>
      <vt:lpstr>PowerPoint Presentation</vt:lpstr>
      <vt:lpstr>2.  Use equations of relativistic dynamics to obtain differential equation for velocity.</vt:lpstr>
      <vt:lpstr>PowerPoint Presentation</vt:lpstr>
      <vt:lpstr>PowerPoint Presentation</vt:lpstr>
      <vt:lpstr>3.  Integrate to obtain velocity vs. time.</vt:lpstr>
      <vt:lpstr>PowerPoint Presentation</vt:lpstr>
      <vt:lpstr>4. Integrate again to obtain coordinates vs. time.</vt:lpstr>
      <vt:lpstr>Trajectory is helix with constant speed along z.  Angular rotation frequency = w.</vt:lpstr>
      <vt:lpstr>Low velocity v &lt;&lt;c</vt:lpstr>
      <vt:lpstr>For an H-field that is uniform on the scale of the particle orbit, the change in magnitude and direction is “Adiabatic”. Orbit changes only slightly during one period.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Magnetic bottle</vt:lpstr>
      <vt:lpstr>Magnetic bottle</vt:lpstr>
      <vt:lpstr>Naturally occurring magnetic bottle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in a constant uniform electric field</dc:title>
  <dc:creator>Your User Name</dc:creator>
  <cp:lastModifiedBy>Robert Peale</cp:lastModifiedBy>
  <cp:revision>23</cp:revision>
  <dcterms:created xsi:type="dcterms:W3CDTF">2012-09-17T01:03:51Z</dcterms:created>
  <dcterms:modified xsi:type="dcterms:W3CDTF">2021-09-26T18:25:34Z</dcterms:modified>
</cp:coreProperties>
</file>