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67" r:id="rId6"/>
    <p:sldId id="268" r:id="rId7"/>
    <p:sldId id="269" r:id="rId8"/>
    <p:sldId id="258" r:id="rId9"/>
    <p:sldId id="270" r:id="rId10"/>
    <p:sldId id="271" r:id="rId11"/>
    <p:sldId id="272" r:id="rId12"/>
    <p:sldId id="273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41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358 8 576,'-13'-8'491,"-4"11"1023,16-1-1440,-1-1 0,1 0 0,0 0 1,-1 0-1,1 0 0,-1 0 0,1 0 0,-1-1 0,1 1 0,-1 0 0,0-1 0,1 1 0,-1-1 0,0 0 0,1 1 0,-6-1 677,17 69-249,-8-33-371,0-24-44,-2 0 1,0 15 0,-3 3 46,-12 53 0,12-70-10,-1 0 0,-1 0 0,0-1 0,-1 1 0,0-1 0,-12 16 0,18-27-117,0 0 0,-1-1 0,1 1 0,-1 0 0,1 0 0,-1-1 0,0 1-1,1 0 1,-1-1 0,0 1 0,1-1 0,-1 1 0,0-1 0,0 1 0,1-1 0,-1 1 0,0-1 0,0 0-1,0 1 1,0-1 0,-1 0 0,1 0 0,0 0-1,1-1 1,-1 1 0,0 0-1,1-1 1,-1 1-1,1-1 1,-1 1 0,0 0-1,1-1 1,-1 1 0,1-1-1,0 0 1,-1 1-1,1-1 1,-1 1 0,1-1-1,0 0 1,-1 1-1,1-2 1,-2-4 5,1 1 0,-1-1 0,1 1 0,0-1 0,0-9 0,1-14-8,1-1 0,2 0 0,11-55 0,-3 42 68,12-40-6,-23 95 300,-5 10-182,-45 88 173,35-82-213,10-19-69,0 1-1,-4 13 1,-2-2 85,11-21-157,0 0 0,0 0 1,0 1-1,-1-1 0,1 0 0,0 0 1,0 1-1,0-1 0,-1 0 1,1 0-1,0 0 0,0 0 1,0 0-1,-1 1 0,1-1 1,0 0-1,0 0 0,-1 0 1,1 0-1,0 0 0,0 0 0,-1 0 1,1 0-1,0 0 0,0 0 1,-1 0-1,1 0 0,-1 0 1,1 0-7,-1-1 0,1 1 0,0-1 0,-1 0 1,1 1-1,-1-1 0,1 0 0,0 1 0,0-1 1,-1 0-1,1 1 0,0-1 0,0 0 0,0 1 1,0-1-1,0-1 0,-1-20 22,1 1 1,1 0-1,1-1 0,1 1 1,0 0-1,2 0 0,11-30 1,-13 35-20,-3 14 1,0 0 0,0 0 1,0 1-1,0-1 0,1 0 0,-1 1 1,0-1-1,1 0 0,0 1 0,-1-1 1,1 1-1,0-1 0,0 1 0,0-1 1,0 1-1,2-2 0,-7 23 202,-18 74-70,16-72-49,-5 38 0,7-39-7,3-6 322,4-22-398,-1 2 16,-1-1 0,0 1-1,0 0 1,0-8-1,4-15 216,0 8-318,-2 7 61,0 0 0,2 1 0,8-20-1,0-8-102,-13 49-229,0 4 356,-2 0-1,0-1 1,-7 25 0,0-2 1,-14 49-18,8-35 270,14-46-226,1-1-1,-1 0 0,0 1 0,0-1 1,0 0-1,0 1 0,0-1 0,0 0 1,-1 0-1,1 0 0,-1 0 0,1 0 1,-1 0-1,-2 1 0,3-2-21,1-1 0,0 0 0,-1 0 0,1 0 0,0 0 0,-1 0 0,1 0 0,0 0 0,-1 0 0,1 0 0,0 0 0,-1 0 0,1 0-1,0 0 1,-1 0 0,1 0 0,-1 0 0,1 0 0,0 0 0,-1 0 0,1 0 0,0-1 0,-1 1 0,1 0 0,0 0 0,0 0 0,-1-1 0,1 1 0,0 0 0,0 0 0,-1-1 0,1 1 0,0 0 0,0-1 0,-1 1 0,1 0 0,0-1 0,0 1 0,0 0 0,0-1-1,0 1 1,0 0 0,0-1 0,-1 1 0,1 0 0,0-1 0,0 0 0,-2-17 41,3-6-96,1 0 0,2 0 1,7-29-1,-5 35 46,-5 15 13,0 0-1,0 0 0,0 0 0,0 0 1,-1 0-1,1 0 0,-1-4 0,3-2-245,-6 19 76,-36 67 165,-3 5 69,30-62 39,2 1 0,-14 33-1,22-49-317,0 1 1,1-1-1,-1 0 0,1 1 0,0 0 0,1-1 0,-1 1 1,1 0-1,0-1 0,0 1 0,1 0 0,0-1 0,0 1 1,0-1-1,1 1 0,2 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16.8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31 832,'-2'-3'296,"9"6"-16,-8 5 253,-4 19-80,5-23-456,-1-1-1,0 1 1,1 0 0,-1 0 0,-1 0-1,1-1 1,-9 16 1653,11-23-1581,0 1 0,0 0 0,0-1 0,1 1 0,-1 0 0,4-6 1,0 0-90,-1 2 40,-1 0-1,1 0 0,0 0 1,0 1-1,1-1 0,0 1 1,9-8-1,-13 13-3,-1 1-1,0 0 1,0 0 0,0 0 0,1 0-1,-1 0 1,0 0 0,0 0-1,0-1 1,1 1 0,-1 0 0,0 0-1,0 0 1,0-1 0,0 1 0,0 0-1,1 0 1,-1 0 0,0-1 0,0 1-1,0 0 1,0 0 0,0-1 0,0 1-1,0 0 1,0 0 0,0 0-1,0-1 1,0 1 0,0 0 0,0 0-1,0-1 1,0 1 0,0 0 0,0 0-1,0-1 1,0 1 0,0 0 0,-1-1-1,-10-1 465,-44 2-901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37.9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50 1568,'-1'0'30,"0"-1"0,1 1 0,-1 0 0,0 0-1,0-1 1,1 1 0,-1-1 0,0 1 0,1-1 0,-1 1 0,0-1 0,1 1 0,-1-1 0,1 1-1,-1-1 1,1 0 0,-1 1 0,1-1 0,-1 0 0,1 1 0,0-1 0,-1 0 0,1-1 0,-1 2 31,1-1 0,0 0 1,-1 0-1,1 0 1,0 1-1,-1-1 1,1 0-1,-1 1 1,1-1-1,-1 0 1,1 1-1,-1-1 0,0 1 1,1-1-1,-1 1 1,0-1-1,0 1 1,1-1-1,-2 1 1,-19-12 956,12 5-884,7 6-141,1 1 0,0-1 0,0 1 1,-1-1-1,1 1 0,0-1 1,-1 1-1,1 0 0,0 0 0,-1-1 1,1 1-1,-1 0 0,1 0 1,0 1-1,-1-1 0,1 0 0,-1 0 1,1 1-1,0-1 0,-1 1 0,1-1 1,0 1-1,0-1 0,-1 1 1,1 0-1,-2 1 0,3-1 3,-1-1-1,1 1 0,-1-1 1,1 1-1,0-1 1,0 1-1,-1 0 1,1-1-1,0 1 0,0 0 1,0-1-1,-1 1 1,1 0-1,0-1 1,0 1-1,0 0 0,0-1 1,0 1-1,0 0 1,1-1-1,-1 1 1,0-1-1,0 1 0,0 0 1,0-1-1,1 1 1,-1 0-1,0-1 0,1 1 1,-1-1-1,1 1 1,-1-1-1,0 1 1,1-1-1,-1 1 0,1-1 1,1 1-1,21 19-202,-20-17 199,9 4-4,0-1-1,0 0 1,1-1 0,-1 0 0,1 0 0,17 2 0,-4-1-154,3-3-479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38.9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124 150 1984,'-9'-6'533,"6"5"-315,-1-1-1,1 0 1,0 0-1,0-1 1,1 1-1,-1 0 1,0-1-1,-3-4 1,4 4-20,0 1 1,0 0 0,0 0 0,0 1 0,0-1 0,-1 0-1,-3-1 1,3 1-146,0 0 1,1 1-1,-1-1 0,1 0 0,-1 0 0,-2-4 0,-1 1 48,0-1 1,0 1-1,-1 0 0,-7-5 1,13 10-102,1 0 0,0 0 0,0-1 0,-1 1 0,1 0 0,0 0 0,0-1 0,0 1 0,0 0 0,0-1 0,-1 1 0,1 0 0,0-1 0,0 1 0,0 0 0,0-1 1,0 1-1,0 0 0,0-1 0,0 1 0,0 0 0,0-1 0,0 1 0,0 0 0,0-1 0,0 1 0,1 0 0,-1-1 0,0 1 0,0 0 0,0-1 0,0 1 0,1 0 0,-1-1 0,1-4-444,9 14 357,22 19 73,22 17 238,-53-44-207,-1-1 0,1 0 0,0 1 1,0-1-1,0 0 0,-1 0 0,1 0 0,0 1 0,0-1 1,0 0-1,0 0 0,0 0 0,-1 0 0,1-1 1,0 1-1,0 0 0,0 0 0,0 0 0,-1-1 0,1 1 1,0 0-1,0-1 0,-1 1 0,1-1 0,0 1 1,1-1-1,-2-1 5,0 0 1,1 0-1,-1 1 1,0-1-1,0 0 1,0 1-1,0-1 1,-1 0-1,1 1 1,0-1-1,-1 0 1,1 1-1,-2-4 1,-11-24 312,7 16-20,4 9-257,0-1-12,0-1 0,-1 0-1,0 1 1,0 0 0,0 0 0,-7-9 0,10 14-51,0 0 0,0 0 0,0 0 0,-1 0 0,1 0 0,0 0 0,0 0 0,0 0 0,0 0 0,0 0 1,0 0-1,-1 0 0,1 0 0,0 0 0,0 0 0,0 0 0,0 0 0,0 0 0,0 1 0,-1-1 0,1 0 0,0 0 0,0 0 0,0 0 1,0 0-1,0 0 0,0 0 0,0 0 0,0 0 0,0 0 0,-1 1 0,1-1 0,0 0 0,0 0 0,0 0 0,0 0 0,0 0 0,0 0 1,0 0-1,0 1 0,0-1 0,0 0 0,0 0 0,0 0 0,0 0 0,0 0 0,0 1 0,0-1 0,0 0 0,0 0 0,-1 9-90,6 59-758,-5-35-1416,5 41-1,6-28 697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42.5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305 233 1408,'-10'3'468,"8"-3"-254,-3-6-112,4 5-45,0 0 1,0 1-1,0-1 1,0 1-1,0-1 1,0 0-1,0 1 1,0 0-1,-1-1 1,1 1-1,0 0 1,0-1-1,0 1 1,-1 0-1,1 0 1,0 0-1,0 0 1,-1 0-1,1 0 1,0 1-1,0-1 1,-2 1-1,-26 11-50,21-9 147,-16 4-215,21-6 87,0-1 0,0 1 0,0 0-1,0 0 1,0 0 0,1 0 0,-1 0 0,0 1 0,1-1 0,-6 5 362,8 13 204,0-17-563,-1 0 0,1 0 1,0 1-1,-1-1 0,0 0 0,1 0 0,-1 0 0,0 0 0,0 0 0,0 0 0,-2 2 1,2-3-20,1 0 1,-1-1 0,0 1 0,1 0-1,-1 0 1,0-1 0,1 1 0,-1 0-1,0-1 1,0 1 0,0-1 0,1 1-1,-1-1 1,0 1 0,0-1 0,0 0-1,0 1 1,0-1 0,0 0 0,0 0-1,0 0 1,0 0 0,0 0 0,0 0 0,0 0-1,0 0 1,-1 0 0,1-1-4,0 0 0,0 0 0,0 0 0,1 0 0,-1 0 0,0 0 0,1-1 0,-1 1 1,0 0-1,1 0 0,0 0 0,-1-1 0,1 1 0,0 0 0,-1-3 0,-2-21 226,4-8-43,2 0-1,0 1 0,12-45 1,-13 70-132,-1-1 0,1 0 0,-2 0 0,1 0 0,-1 0 1,-1 0-1,1 0 0,-1 0 0,-3-13 0,4 21-60,-1 0-1,1-1 0,0 1 1,0 0-1,0-1 1,0 1-1,0 0 0,0-1 1,-1 1-1,1 0 1,0-1-1,0 1 0,-1 0 1,1-1-1,0 1 1,0 0-1,-1 0 1,1 0-1,0-1 0,-1 1 1,1 0-1,0 0 1,-1 0-1,1 0 0,-1-1 1,-5 7-179,-2 20-117,7-20 321,-34 135-161,5-14 52,-2 39 304,21-96-41,8-23 458,0-54-187,3 3-401,1 0 0,-1 1 0,1-1 0,0 1-1,2-4 1,2-7-8,33-120-103,-37 131 30,0 0 0,1 1 0,-1-1 1,1 0-1,-1 1 0,1-1 0,0 1 1,0 0-1,0-1 0,0 1 0,1 0 0,-1 0 1,1 0-1,-1 1 0,1-1 0,-1 1 1,7-3-1,-9 4 27,1 0 0,-1 0 0,1 1 0,0-1 0,-1 0 0,1 0 0,-1 1-1,1-1 1,0 0 0,-1 1 0,1-1 0,-1 1 0,1-1 0,-1 0 0,0 1 0,1-1 0,0 2 0,0-1-5,3 3-32,0 0 1,-1 0-1,1 0 1,-1 0-1,0 1 0,0 0 1,0-1-1,3 10 1,1 4-174,4 23 1,1 1-84,4 16-211,2 5-580,-16-56 855,1 0 0,0 1 0,1-1 0,0 0-1,7 10 1,-3-8-62,-8-9 306,1 1 1,-1-1 0,1 0 0,-1 1 0,1-1-1,-1 1 1,1-1 0,-1 0 0,1 1-1,-1-1 1,1 0 0,-1 0 0,1 1 0,-1-1-1,1 0 1,0 0 0,-1 0 0,1 0-1,-1 0 1,1 0 0,0 0 0,-1 0 0,1 0-1,0 0 1,-1 0 0,1 0 0,-1 0 0,1 0-1,0 0 1,-1-1 0,1 1 0,-1 0-1,1 0 1,-1-1 0,1 1 0,-1-1 0,1 1-1,-1 0 1,1-1 0,1-1 98,0 0 1,-1-1-1,1 1 0,-1 0 1,1-1-1,0-2 0,-1 4 39,2-6-29,-1 1 1,1-1 0,-1 0 0,0 0-1,-1 0 1,1-9 0,0-44 344,-2 54-399,0 0-64,0-26 119,-7-63-1,5 84-137,0 0 0,-1 0 0,-8-22 0,-10-7-60,20 36 56,0 0 0,0 0-1,0 0 1,1 0 0,-1 1-1,1-6 1,0 8 23,0 1 1,-1-1-1,1 0 1,-1 0-1,1 1 0,0-1 1,-1 1-1,1-1 1,-1 0-1,1 1 1,-1-1-1,0 1 1,1-1-1,-1 1 0,1 0 1,-1-1-1,0 1 1,0 0-1,1-1 1,-1 1-1,0 0 0,1 0 1,-1-1-1,0 1 1,-1 0-1,1-1-54,-17-8 167,16 8-76,0-1 0,0 1-1,0-1 1,-1 1 0,1 0 0,-1 0 0,1 0 0,0 1 0,-1-1 0,-4 0 0,-23-4 236,-13-3-117,33 6-201,10 2 39,-1 0 0,0 0 0,1-1 0,-1 1 0,0 0 0,0 0 0,1 0 0,-1 0 0,0 0 0,1 0 0,-1 0 0,0 0 0,0 0 1,1 0-1,-1 1 0,0-1 0,1 0 0,-1 0 0,0 1 0,0-1 0,0 1 92,1 4-69,21-2 83,-19-2-90,-1-1 0,1 1 0,-1-1-1,1 1 1,0-1 0,-1 0 0,1 0 0,-1 0-1,1 0 1,0 0 0,-1 0 0,1 0 0,0 0 0,-1-1-1,4 0 1,-1-5 21,-2 4-188,4 7-93,-3-3 253,0 1 0,0-1 0,0 0 0,1 0 0,-1-1 0,0 1 0,1-1 0,-1 0 0,1 0 0,0 0 1,-1 0-1,1 0 0,0-1 0,0 0 0,-1 0 0,1 0 0,0 0 0,4-1 0,0 0 26,0-1 1,0 1-1,-1-1 1,1-1-1,-1 0 1,0 0 0,14-7-1,-20 9-24,7-4 28,-1 0-1,1 0 0,-1 0 1,0-1-1,11-13 0,20-33-111,-36 50-1,7-12-78,-9 12 158,-7 9-3,-20 16 140,20-18-134,0 0 0,1 1 0,-11 11 0,11-10-10,-1-1 0,0 0 0,0 0 0,0-1 0,0 1 0,-1-2 0,-9 5 0,6-3-3,0 0 1,1 1-1,-12 10 0,1 4-42,26-11-177,-2-9 251,0-1-1,0 1 0,1 0 0,-1-1 0,0 0 1,0 0-1,1 0 0,-1 0 0,0 0 0,1-1 0,-1 1 1,3-2-1,5-2 195,0 1-1,11-7 1,17-12-3457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46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425 50 576,'0'0'-5,"0"1"0,-1 0 1,1-1-1,0 1 0,-1-1 0,1 1 1,-1 0-1,1-1 0,-1 1 0,1-1 1,-1 1-1,1-1 0,-1 1 0,0-1 1,1 0-1,-1 1 0,0-1 0,1 0 1,-1 1-1,0-1 0,1 0 0,-1 0 0,0 0 1,0 1-1,1-1 0,-1 0 0,-1 0 1,-8 2 293,9-2-235,1 0 0,-1 1-1,0-1 1,1 0 0,-1 0 0,0 0-1,1 0 1,-1 0 0,0 0-1,1 0 1,-1 0 0,0 0-1,1 0 1,-1 0 0,0 0 0,1 0-1,-1 0 1,0-1 0,1 1-1,-1 0 1,1 0 0,-1-1 0,0 0-1,0 1-48,0 0-1,0 0 1,1 0-1,-1 0 1,0 0-1,0 0 1,0 0-1,0 0 1,0 0-1,0 0 1,1 0-1,-1 0 1,0 1-1,0-1 1,0 0-1,1 1 1,-1-1-1,0 0 1,-1 1-1,-10 4 120,7-5-93,1 1 0,-1-1 0,0 1 1,1 0-1,-7 3 0,6-2 217,0 0 0,0-1 0,0 0 0,-1 0-1,-8 1 1,-76-2 2264,82-3-2370,6 2-119,1 0 0,-1 0-1,0 1 1,1-1 0,-1 1 0,0-1-1,1 1 1,-4 0 0,2 0 35,2 0-53,0 0 1,0 0 0,0 0-1,0 0 1,0 0-1,0 0 1,0 0 0,0 0-1,1 0 1,-1-1-1,0 1 1,0 0 0,0-1-1,0 1 1,0 0-1,0-1 1,0 1-1,1-1 1,-1 1 0,0-1-1,0 0 1,0-1-1,-1 2 1,0 0 0,0-1 0,1 1 0,-1 0-1,0 0 1,0 0 0,1 0 0,-1 0 0,-2 0-1,1 1 1,-7-1 40,8 1-19,0-1 0,-1 0 0,1 0 0,0 0-1,-1 0 1,1 0 0,0 0 0,-1-1 0,1 1 0,0-1-1,-1 0 1,-2-1 0,0 0-2,0 1-1,-1-1 1,1 1 0,0 0-1,-1 1 1,1-1 0,-11 1-1,16 1-13,-1-1-9,0 0 1,0 0-1,1 0 0,-1 0 0,0 0 1,0 0-1,0 0 0,1 0 0,-1 0 1,0 0-1,0 0 0,1-1 0,-1 1 1,0 0-1,0 0 0,1-1 0,-1 1 1,-1-1-1,-1 0-165,7 0 240,6-2-61,1-1 0,-1 1 0,19-2 0,-10 0 12,-15 4-10,-1-1 0,1 1 0,0 1 0,8-2 0,-3 2-76,1-1 0,-1-1-1,10-2 1,17-2 77,16 0 110,46-2-818,-51 8-2313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49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388 29 832,'2'-2'44,"-1"1"0,1 0 1,-1 0-1,1-1 0,-1 1 0,0-1 0,0 0 0,0 1 1,1-1-1,-2 0 0,1 1 0,0-1 0,1-3 1,-2 5-10,-1 0 0,0-2 106,1 2-106,0 0 1,-1 0-1,1-1 0,0 1 0,-1 0 1,1 0-1,0 0 0,-1 0 1,1 0-1,0-1 0,-1 1 0,1 0 1,-1 0-1,1 0 0,0 0 0,-1 0 1,1 0-1,-1 0 0,1 0 0,0 0 1,-1 0-1,1 0 0,0 1 0,-1-1 1,1 0-1,-1 0 0,1 0 0,0 0 1,-1 1-1,1-1 0,-1 0 0,-16 8 354,4 1-367,1 0 0,1 0 0,0 1 0,0 1 0,1 0 0,0 0 0,1 1 0,0 0 0,-6 13 0,-7 17 77,-25 66 0,29-65-5,-144 301 1618,159-339-1698,1 1 1,-1-1-1,-2 9 1,5-13-14,0 0 0,-1-1 0,1 1 1,0 0-1,0 0 0,0-1 0,-1 1 1,1 0-1,0 0 0,0 0 1,0-1-1,0 1 0,0 0 0,0 0 1,0-1-1,1 1 0,-1 0 1,0 0-1,0-1 0,1 1 0,-1 0 1,0 0-1,1-1 0,-1 1 1,1 0-1,-1-1 0,1 1 0,-1-1 1,1 1-1,-1 0 0,1-1 0,-1 1 1,1-1-1,0 0 0,-1 1 1,1-1-1,1 1 0,-1-1 4,1 0 0,0 0-1,0 0 1,0 0 0,0 0-1,-1-1 1,1 1 0,0-1 0,0 1-1,-1-1 1,1 0 0,0 1 0,-1-1-1,1 0 1,-1 0 0,1 0-1,-1 0 1,1 0 0,1-2 0,28-31 107,-26 28-84,19-25 344,32-53 0,-19 25-23,177-243 1512,-209 296-1743,-1 2 27,-1 0 1,0 0-1,0-1 0,0 1 1,-1-1-1,1 0 0,2-7 0,-5 11-137,0 1 0,0-1 1,0 1-1,0 0 0,0-1 0,0 1 0,0-1 0,-1 1 0,1-1 0,0 1 0,0-1 0,0 1 0,0 0 0,-1-1 0,1 1 0,0-1 0,0 1 0,-1 0 0,1-1 1,0 1-1,-1 0 0,1 0 0,0-1 0,-1 1 0,1 0 0,-1 0 0,1-1 0,0 1 0,-1 0 0,1 0 0,-1 0 0,1 0 0,-1-1 0,1 1 0,0 0 0,-1 0 1,1 0-1,-1 0 0,1 0 0,-1 0 0,0 0 0,-21 1-213,14 1-188,1 1-1,-1-1 1,1 1 0,0 1 0,-1 0 0,-10 7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51.8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306 6 1472,'-3'-2'232,"2"2"-208,1-1-1,0 1 1,-1 0-1,1-1 0,0 1 1,-1 0-1,1 0 1,-1-1-1,1 1 0,0 0 1,-1 0-1,1 0 0,-1-1 1,1 1-1,-1 0 1,1 0-1,-6 1 723,-12 16 694,12-9-1404,0 1 0,1 0 1,0 0-1,0 0 0,1 1 0,0-1 1,1 1-1,-3 15 0,-12 29-10,-3 5 42,3 0-1,-16 87 1,13-50 246,6-54 3,0-3 49,12-29-322,-2 1 0,1-1 0,-1 0-1,-1 0 1,0-1 0,-9 13 0,-9 14 923,7-13-727,18-25-467,0 1 198,0 0-1,0 0 0,0 0 1,0 0-1,0 1 1,0-1-1,1 0 1,1 0-1,1-2-15,51-42-987,-3-2-1,66-77 1,-47 48-452,-36 41 305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52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8 1472,'10'-4'441,"-2"0"435,-7 6-764,0-1-1,-1 1 1,1-1-1,0 1 1,0-1-1,-1 1 1,1-1-1,-1 1 1,1 0-1,-1 2 1,0 4 6,0 1 0,0 0 0,-1 0 1,0 0-1,-5 16 0,1-5 48,1 5 155,-2-1 0,-2 0 0,-11 28 1,13-36-271,0 1 1,-4 18-1,10-34-42,0 0-1,-1-1 0,1 1 1,0 0-1,0 0 0,-1-1 0,1 1 1,0 0-1,0 0 0,0 0 0,0-1 1,0 1-1,0 0 0,0 0 1,0-1-1,1 1 0,-1 0 0,0 0 1,0-1-1,0 1 0,1 0 0,-1-1 1,1 1-1,-1 0 0,0-1 0,1 1 1,-1 0-1,1-1 0,-1 1 1,1-1-1,0 1 0,-1-1 0,1 1 1,-1-1-1,1 0 0,0 1 0,0-1 1,-1 0-1,1 1 0,0-1 1,-1 0-1,2 1 0,1-1 26,0 0-1,0 0 0,-1-1 1,1 1-1,0 0 1,-1-1-1,1 0 1,0 1-1,-1-1 1,1 0-1,3-2 1,11-7-303,0-2 0,21-17 0,18-12-956,-9 11-663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54.1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268 107 1152,'-1'0'1827,"-10"-1"-1256,0 0 0,1 0 1,-13-4-1,14 3-431,0 0 1,0 1 0,0 0-1,-1 1 1,1 0-1,-12 2 1,-6-1 603,17-1-465,4 0-183,0 0 0,0 0 0,-1 0 0,1 0-1,0-1 1,0 0 0,0-1 0,0 1 0,0-1-1,0 0 1,-8-5 0,3 3-149,4 0 94,18-3 35,1 1-112,0 1 0,0 0 0,24-5 0,43-4 73,-70 12-58,110-11-1083,-76 3-1253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56.3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223 8 2144,'-3'1'99,"3"-1"-31,-1 1 0,0-1 0,1 0 0,-1 1 0,0-1 1,0 0-1,1 0 0,-1 1 0,0-1 0,0 0 1,1 0-1,-1 0 0,0 0 0,0 0 0,0 0 0,1 0 1,-1 0-1,0 0 0,0-1 0,0 1 0,1 0 0,-1 0 1,0-1-1,1 1 0,-1 0 0,0-1 0,0 1 1,1-1-1,-2 0 0,2 0-20,-1 1 0,0-1 0,0 0 0,1 1 0,-1-1 0,0 1 0,0 0 0,0-1 0,0 1 0,0-1 0,0 1 0,0 0 0,1 0 0,-1 0 0,0 0 0,0-1 0,0 1 0,0 0 0,0 1 0,0-1 0,0 0 0,0 0 0,0 0 0,0 0 0,0 1 0,0-1 0,0 1 0,0-1 0,1 0 0,-1 1 0,0-1 0,0 1 0,0 0 0,1-1 0,-1 1 0,-1 1 0,-3 8 104,1-1 1,0 2-1,1-1 0,-4 18 1,-5 46 281,9-48-350,-1 11 69,2 41 0,-1 12-38,-32 142 210,25-190-118,-1-1-1,-19 42 592,38-196 413,-8 56-1187,-2-167 42,-17 0-44,10 189-448,7 28 262,0 0-1,1 0 1,-1 0-1,1-11 1,30 31-665,-25-11 656,0 0 0,-1 0 0,1 0 1,0-1-1,0 0 0,0 0 0,0 0 0,0 0 0,1-1 0,3 1 0,70-2-4547,-44-3 3531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59.3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86 1728,'-19'-10'2439,"10"3"-1829,-5-3 421,-5 7 131,30-5-655,49-4 496,-31 5-1027,0 2 0,59-4 0,-51 6 160,6-2-102,32-1-234,-53 6 242,-4 0-23,0-1-1,-1 2 1,1 1-1,-1 0 0,0 1 1,24 7-1,-17-1-1268,1 2 1,29 18-1,-28-13-1278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17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0 832,'-1'1'24,"-1"0"0,1 1-1,-1-1 1,1 0 0,0 1 0,0-1-1,0 1 1,0-1 0,0 1 0,0 0 0,0-1-1,0 1 1,0 0 0,1 0 0,-1-1 0,0 5-1,-3 6 128,0 8 506,4-19-586,0 0-1,0 0 0,0 1 1,0-1-1,0 0 0,-1 0 1,1 0-1,0 0 1,-1 1-1,1-1 0,0 0 1,-1 0-1,0 0 0,1 0 1,-1 0-1,0 0 0,1 0 1,-3 2 186,3 1-198,0 0-42,0-1 1,0 0 0,0 1-1,0-1 1,0 1-1,1-1 1,0 0 0,0 1-1,2 5 1,-1-4 536,-2-5-558,1 0 1,-1 0-1,0 0 0,1 0 0,-1 0 1,0 0-1,1 0 0,-1 1 0,0-1 0,1 0 1,-1 0-1,0 0 0,1 0 0,-1 1 0,0-1 1,0 0-1,1 0 0,-1 1 0,0-1 1,0 0-1,1 1 0,1 0-42,3-5-91,7-6-1101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02.2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316 1 320,'-58'32'673,"-13"8"281,1-13 587,59-23-1610,9-3-5,-1 0 0,0 0 0,1 0 0,-1 0 0,0-1 0,0 1 0,-6 0 170,10-1-79,0 1 1,0-1-1,0 1 0,0-1 1,-1 1-1,1-1 0,0 1 0,0-1 1,0 0-1,0 0 0,0 1 0,0-1 1,0 0-1,0 0 0,1 0 0,0 0 6,19 1 53,1 0 0,-1-2 0,0 0-1,33-7 1,9 0 36,13-1-90,47-2 14,-89 7-18,59-13 1,-31 4 163,-42 12-139,-36 10 69,-24 8 211,-1-2 0,-59 13 0,-87 9 840,151-31-1242,-123 18 79,121-18 3,23-3 8,0-1 1,-21 1-1,35-3-14,-1 0 0,1 0 0,0 0-1,0 0 1,0 0 0,0 0 0,0 0 0,0 0-1,-1 1 1,1-1 0,0 0 0,0 1 0,0-1-1,0 1 1,0-1 0,0 1 0,0 0 0,0-1-1,0 2 1,41-9-354,123-20 277,-81 11 122,85-28 1,-146 37-74,103-36-706,-62 9-372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06.7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1 992,'4'5'480,"-8"4"-779,4 28 2251,8 1-1957,-7-26-486,3 6-826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07.6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2 992,'-9'-2'2324,"8"3"-2208,-9 0 1119,9 10-990,1 28-544,0-21-698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10.2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141 46 1248,'0'-3'194,"0"1"-1,-1-1 1,1 1 0,-1 0-1,0-1 1,0 1 0,0 0-1,-2-4 1,-2-4 442,5 9-606,0 1 0,-1-1 0,1 0 0,0 0 0,-1 1 1,1-1-1,-1 0 0,1 1 0,-1-1 0,1 0 1,-1 1-1,1-1 0,-1 1 0,0-1 0,0 1-13,1-1 0,0 1 0,-1 0 0,1 0 0,0 0 0,-1 0 0,1 0 0,0 0 0,-1 0 0,1 0 0,0 0 0,-1 0 0,1 0 0,0 0 0,-1 1 0,1-1 0,0 0 0,-1 0 0,1 0 0,0 0 0,-1 0 0,1 1 0,-1-1 0,-1 3 113,-1-1 0,1 1 1,0 0-1,-1 0 0,-1 4 1,-11 11 706,9-13-717,-1 0-1,0 1 1,1 0-1,-6 7 1,-30 32 595,48-46-525,15-3-330,3-1-49,8 5-286,-30 0 442,-1 1-1,0-1 1,0 1-1,0-1 1,0 1-1,0-1 1,0 1-1,0 0 1,0-1-1,2 3 1,1 0-255,-2-2 124,0 0 1,0 0-1,0 1 0,0-1 1,0 1-1,0-1 0,3 4 1,-4-4 53,0 0 0,0 0 0,0 0 1,0 0-1,0 0 0,0 0 0,0 0 1,0 0-1,1-1 0,-1 1 0,0 0 1,1-1-1,-1 1 0,0-1 0,1 1 0,-1-1 1,3 0-1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15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172 1 576,'0'0'11,"-1"0"0,1 0 0,-1 0 1,1 0-1,0 0 0,-1 0 0,1 0 0,-1 1 1,1-1-1,-1 0 0,1 0 0,0 0 0,-1 1 0,1-1 1,-1 0-1,1 0 0,0 1 0,-1 0 0,1-1 15,-1 0-1,1 1 0,0-1 0,-1 0 1,1 1-1,-1-1 0,1 0 1,-19 10 2290,16-10-2109,-1 0 1,0 1 0,1 0 0,-1 0 0,-37 12 4579,40-12-4699,7 7 13,-5-7-90,0 1 1,0-1 0,0 1-1,0-1 1,0 0-1,0 1 1,1-1 0,-1 0-1,0 0 1,1 0-1,1 1 1,-3-2-17,0 0-1,0 0 1,0 0 0,0 0 0,1 0-1,-1 0 1,0 0 0,0 0-1,0 0 1,0 0 0,0 1-1,0-1 1,0 0 0,0 0-1,0 0 1,0 0 0,0 0 0,1 0-1,-1 0 1,0 0 0,0 0-1,0 0 1,0 0 0,0 1-1,0-1 1,0 0 0,0 0-1,0 0 1,0 0 0,0 0 0,0 0-1,0 0 1,0 0 0,0 1-1,0-1 1,0 0 0,0 0-1,0 0 1,0 0 0,0 0 0,0 0-1,0 0 1,0 0 0,0 1-1,0-1 1,0 0 0,0 0-1,-1 0 1,1 0 0,0 0-1,0 0 1,0 0 0,0 0 0,0 0-1,0 0 1,0 0 0,0 1-1,0-1 1,0 0 0,-1 0-1,1 0 1,0 0 0,-8 3 48,6-2-56,-91 52-1027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21.9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 0 576,'-3'4'3483,"-6"4"-3851,-4 16 64,12-23 362,0 0 1,0 1 0,0-1-1,1 1 1,-1-1 0,1 1-1,-1-1 1,1 1 0,-1-1-1,1 1 1,0-1 0,-1 1-1,1-1 1,0 1 0,0 2-1,99-43-1231,-82 32-443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23.6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1 1312,'-2'1'62,"1"0"-1,0 0 1,0 0-1,0 0 1,0 1 0,0-1-1,0 0 1,1 1-1,-1-1 1,0 1-1,1-1 1,-1 1 0,1-1-1,-1 1 1,1-1-1,-1 4 1,4 25 155,-2-26-94,-1-1 0,1 0 0,-1 0 0,1 0 0,-1 1 0,0-1 0,0 0 0,-1 1 1,1-1-1,-1 0 0,1 0 0,-13 13 1621,13-110-544,0 93-1360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25.8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1 992,'0'0'1376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26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1 576,'-1'1'59,"0"0"1,0 1-1,0-1 0,0 0 0,0 0 1,0 0-1,0 0 0,-1 0 0,1 0 1,0 0-1,-1 0 0,1 0 1,-2 0-1,-9 7 119,10-6-47,-1 0-1,1 0 1,-1-1 0,0 1-1,-5 2 1,-10 6 568,17-9-566,-1 0 0,1 0 1,-1 0-1,0 0 0,0-1 1,1 1-1,-1-1 0,0 1 1,0-1-1,-3 1 112,16 3 11,20 8-444,-14-6-744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29.8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 4 1728,'-20'-4'1920,"25"7"-1621,5 7 30,-6-5-136,48 41 298,-40-38-1227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19.4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93 992,'-2'-8'314,"4"15"-89,-12-11 447,6 4-499,1 0-1,-1-1 1,0 0 0,0 0 0,1 0 0,-1 0 0,0 0 0,1-1 0,-1 1 0,1-1 0,0 0 0,0 0 0,-4-3-1,4 3-96,-1-4-9,3 6-59,1-1-1,0 1 1,0 0 0,0 0 0,0-1-1,-1 1 1,1 0 0,0-1 0,0 1 0,0 0-1,-1 0 1,1 0 0,0-1 0,0 1-1,-1 0 1,1 0 0,0 0 0,-1-1 0,1 1-1,0 0 1,-1 0 0,1 0 0,0 0-1,-1 0 1,1 0 0,-1 0 0,1-1-2,-1 1 0,1 0 1,-1 0-1,1-1 0,-1 1 0,1 0 1,-1-1-1,1 1 0,-1-1 0,1 1 1,-1-1-1,1 1 0,0-1 0,-1 1 1,1-1-1,0 1 0,0-1 0,-1 1 1,1-1-1,0 0 0,0 1 0,0-1 1,0 1-1,0-1 0,-1 0 0,1 1 1,0-1-1,1 0 0,-1 0 5,-14-3 837,13 4-847,1 0 1,0 0-1,0 0 1,0 0-1,-1 0 1,1 0 0,0 0-1,0-1 1,0 1-1,0 0 1,0 0-1,-1 0 1,1 0-1,0 0 1,0 0-1,0 0 1,0 0-1,0-1 1,-1 1 0,1 0-1,0 0 1,0 0-1,0 0 1,0 0-1,0-1 1,0 1-1,0 0 1,0 0-1,0 0 1,0 0-1,0-1 1,0 1-1,0 0 1,0 0 0,0 0-1,0 0 1,0-1-1,0 1 1,0 0-1,0 0 1,0 0-1,0 0 1,0-1-1,0 1 1,0 0-1,0 0 1,0 0-1,-1-1 112,1 1-110,0 0-1,-1 0 0,1 0 0,0 0 1,-1 0-1,1 0 0,0 0 0,0 0 0,-1 0 1,1 0-1,0 0 0,-1 0 0,1-1 1,0 1-1,0 0 0,-1 0 0,1 0 0,0 0 1,0 0-1,-1-1 0,1 1 0,0 0 0,0 0 1,-1 0-1,1-1 0,0 1 0,0 0 1,0 0-1,0-1 0,-1 1 0,1 0 0,0-1 1,0 1-1,0 0 0,0 0 0,0-1 0,0 1 1,2-12-19,0 3 635,-6 15-740,4-5 134,-1 0 0,1-1 1,0 1-1,-1-1 1,1 1-1,0-1 1,-1 1-1,1-1 0,-1 1 1,1-1-1,-1 1 1,1-1-1,-1 1 1,1-1-1,-1 0 0,1 1 1,-1-1-1,0 0 1,0 1-1,-1-1-15,0 0 1,0-1-1,0 1 0,0 0 1,0-1-1,1 0 0,-1 1 0,0-1 1,0 0-1,1 0 0,-1 0 1,0 0-1,-2-2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32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0 1152,'-17'3'4080,"47"1"-3467,-12 3-568,20 9 4043,-46-23-3680,5 10-618,5 5-180,-2-8 387,-1 1-1,1-1 0,0 0 1,0 0-1,0 0 1,-1 1-1,1-1 0,0 0 1,0 0-1,0 0 0,0 1 1,0-1-1,0 0 0,0 0 1,0 1-1,0-1 0,-1 0 1,1 0-1,0 1 1,0-1-1,0 0 0,0 0 1,0 1-1,0-1 0,1 0 1,-1 0-1,0 1 0,0-1 1,0 0-1,0 0 0,0 1 1,0-1-1,0 0 1,0 0-1,1 0 0,-1 1 1,0-1-1,0 0 0,0 0 1,1 1-1,-3 2-27,2-3 29,0 0 0,0 0 0,0 0 0,0 0 0,0 0 0,0 0 0,-1 0 0,1 0 0,0 0 0,0 0 0,0 1 0,0-1 0,0 0 0,0 0 0,0 0 0,0 0 0,0 0-1,0 0 1,-1 0 0,1 0 0,0 1 0,0-1 0,0 0 0,0 0 0,0 0 0,0 0 0,0 0 0,0 0 0,0 0 0,0 1 0,0-1 0,0 0 0,0 0 0,0 0 0,0 0 0,0 0 0,0 0 0,0 0 0,1 1 0,4 6-47,2 0 1,-1 0-1,1-1 0,0 0 0,1 0 0,12 7 1,-16-11 157,0 0 0,0-1 0,0 1 0,1-1 0,-1 0 0,1 0 0,-1 0 0,1-1 1,-1 1-1,8-1 277,-13-3-652,1 2 252,0 1 0,-1-1 0,1 0 0,0 0 0,-1 0 0,1 1 0,-1-1 1,1 0-1,-1 1 0,0-1 0,1 0 0,-1 1 0,0-1 0,1 1 0,-1-1 0,0 1 0,1-1 0,-1 1 0,0 0 0,-1-1 0,-9-7 45,-11-15-162,10 12-421,3 4 445,8 7 109,0-1 1,0 1 0,0-1-1,1 1 1,-1-1 0,0 0 0,0 1-1,1-1 1,-1 0 0,1 1-1,-1-1 1,0 0 0,1 0 0,-1 0-1,1 1 1,0-1 0,-1 0-1,1 0 1,0 0 0,-1 0 0,1 0-1,0 0 1,0-1 0,8 11-870,0-5 934,1 3 203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37.3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2 1056,'-6'-1'1502,"7"8"-981,9 15-447,-7-15 346,-1-2-345,1 0 0,-1 0 0,1-1 0,1 0 0,-1 1 0,0-1 0,1 0 0,0 0 0,0-1 0,0 1 0,0-1 0,1 0 0,0 0 0,-1-1 0,1 1 0,0-1 0,6 2 0,5 1-105,1 0 1,1-1 0,32 3-1,-7-5 782,-43-2-745,0 1 0,1-1 0,-1 0 0,0 0 0,0 0 0,0 0 0,0 0 0,0 0 0,0 0 0,1 0 0,-1 0 0,0 0 0,0 0 1,0 0-1,0 0 0,0 0 0,0 0 0,1 0 0,-1 0 0,0 0 0,0 0 0,0 0 0,0 0 0,0-1 0,0 1 0,1 0 0,-1 0 0,0 0 0,0 0 0,0 0 0,0 0 0,0 0 0,0 0 0,0 0 0,0 0 0,0-1 0,0 1 0,1 0 0,-1 0 0,0 0 0,0 0 0,0 0 0,0 0 0,0-1 0,0 1 0,0 0 0,0 0 0,0 0 0,0 0 0,0 0 0,0 0 0,0-1 0,0 1 1,0 0-1,0 0 0,0 0 0,0 0 0,0 0 0,-1 0 0,1-1 0,0 1 0,0 0 0,0 0 0,0 0 0,0 0 0,0 0 0,-7-6-185,3 4 155,-1 0-1,1 0 0,0 1 1,-1 0-1,1 0 0,-1 0 1,1 0-1,-1 1 0,1 0 0,-1 0 1,0 0-1,1 0 0,-1 1 1,1-1-1,-1 1 0,1 0 1,-6 3-1,3-2 134,1 1 1,-1-1 0,-12 2-1,32-2-672,-12-2 640,0 1 0,0-1 1,0 1-1,0-1 0,0 0 1,0 0-1,0 0 0,0 0 1,0 0-1,0 0 0,0 0 1,1 0-1,-1 0 0,0 0 1,0 0-1,0-1 0,0 1 1,0-1-1,0 1 0,0 0 0,0-1 1,0 0-1,0 1 0,0-1 1,-1 1-1,3-3 0,-2 2-46,0-1-1,0 1 1,0-1 0,0 1-1,0-1 1,0 0-1,0 1 1,-1-1-1,1 0 1,-1 0-1,1 1 1,-1-1-1,1 0 1,-1 0-1,0 0 1,0 0-1,0 1 1,0-1-1,0 0 1,-1 0-1,0-3 1,-1-3-123,9 7-197,-3 1 171,-1 0 94,1 1 1,-1-1-1,1 1 1,-1 0-1,0 0 1,4 1-1,14 4 21,-8-3-304,0 1 0,14 6 0,-13-5-819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39.6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18 150 1312,'-5'0'170,"5"0"-147,-1 0 0,1-1 1,-1 1-1,1 0 0,-1 0 1,0 0-1,1 0 0,-1 0 1,1 0-1,-1 1 0,1-1 0,-1 0 1,1 0-1,-1 0 0,0 0 1,1 1-1,-1-1 0,1 0 1,-3 2 286,4-3-333,-1 1 56,0-1 1,0 1-1,0-1 0,0 1 0,1-1 1,-1 1-1,0-1 0,0 1 1,1-1-1,-1 1 0,0 0 0,0-1 1,1 1-1,-1-1 0,1 1 0,-1 0 1,0-1-1,1 1 0,-1 0 1,1 0-1,-1-1 0,1 1 0,-1 0 1,1 0-1,0-1 0,32-4 1338,-31 6-1350,-2-1-19,1 0 0,-1 0 1,1 0-1,-1 0 0,1 0 1,-1 0-1,1 0 1,14-15 1899,-15 14-1850,0 1-42,0 0-1,0 0 1,0-1-1,-1 1 0,1 0 1,0-1-1,0 1 1,0 0-1,0-1 0,0 1 1,0 0-1,0 0 1,0-1-1,0 1 1,0 0-1,0-1 0,1 1 1,-1 0-1,0-1 1,0 1-1,0 0 0,0 0 1,0-1-1,0 1 1,1 0-1,-1 0 0,0-1 1,0 1-1,0 0 1,1 0-1,-1 0 0,0-1 1,0 1-1,1 0 1,-1 0-1,0 0 0,1 0 1,0-1 43,16-11-85,-15 12 60,-1 0-1,1 0 1,-1 0 0,1 0-1,-1 0 1,1 0 0,-1 0-1,1 0 1,-1 1 0,1-1-1,-1 1 1,1-1 0,1 2-1,21 12 28,-10-6-44,-7-5-43,0 0-1,0 0 1,0 0 0,0-1-1,1 0 1,-1-1-1,1 0 1,0 0-1,-1 0 1,13-2-1,-19 1 32,-1 0 0,1 0 1,-1 0-1,1 0 0,-1 0 0,1 0 0,-1 0 0,1 0 1,-1 0-1,0 0 0,1-1 0,-1 1 0,1 0 0,-1 0 0,1-1 1,-1 1-1,0 0 0,1 0 0,-1-1 0,0 1 0,1-1 1,-1 1-1,0 0 0,1-1 0,-1 1 0,0-1 0,0 1 1,0 0-1,1-1 0,-1 1 0,0-1 0,0 1 0,0-1 0,0 1 1,0-1-1,0 1 0,0-1 0,0 1 0,0-1 0,0 1 1,0-1-1,0 1 0,0-1 0,0 1 0,0 0 0,-1-1 1,1 1-1,0-1 0,0 1 0,-1-1 0,0-3-29,-1 1 0,0-1 0,1 1-1,-1-1 1,-3-2 0,2 1 34,-1 1 0,0 0 0,0 0 0,0 0 0,-1 0 0,0 1 0,1-1 0,-1 1 0,0 0 0,-1 1 0,-10-5 0,28 16 308,11 5-293,22 13 114,-44-27-197,1 1 0,8 2 158,-7-3 143,-9-4-253,-12-5-206,-32-12 1,43 18 196,6 2 27,-1 0 1,0 1-1,-1-1 1,1 0-1,0 1 1,0 0-1,-3-1 1,5 1 11,-1 0 1,1 0-1,0 0 0,0 0 1,0 0-1,-1 0 0,1 0 1,0 0-1,0 0 0,0 0 1,-1 0-1,1 0 1,0 0-1,0 0 0,0 0 1,-1 0-1,1 0 0,0 0 1,0 0-1,0 0 0,-1 0 1,1 0-1,0 0 1,0-1-1,0 1 0,0 0 1,-1 0-1,1 0 0,0 0 1,0 0-1,0-1 1,0 1-1,0 0 0,0 0 1,-1 0-1,1 0 0,0-1 1,0 1-1,0 0 0,0 0 1,0 0-1,0-1 1,0 1-1,0 0 0,0 0 1,0-1-1,0 1 0,6-9 102,-6 9-115,0 0 0,0 0-1,1 0 1,-1 0 0,0 0-1,0 0 1,0-1 0,0 1-1,0 0 1,0 0 0,0 0 0,0 0-1,1 0 1,-1 0 0,0-1-1,0 1 1,0 0 0,0 0 0,0 0-1,0 0 1,0 0 0,0-1-1,0 1 1,0 0 0,0 0-1,0 0 1,0 0 0,0 0 0,0-1-1,0 1 1,0 0 0,0 0-1,0 0 1,0 0 0,0-1-1,0 1 1,0 0 0,-1 0 0,1 0-1,0 0 1,0 0 0,0-4-335,1 3 315,-1 0 0,1 1-1,-1-1 1,1 0 0,-1 0-1,0 1 1,1-1 0,-1 0 0,0 0-1,0 0 1,1 0 0,-1 0 0,0 1-1,0-1 1,0 0 0,0 0 0,0 0-1,0 0 1,-1 0 0,1 0-1,0 1 1,0-1 0,0 0 0,-1 0-1,1 0 1,-1 0 0,1 1 0,0-1-1,-1 0 1,0 0 0,0 0 29,0 0 0,0 0 0,1 0 0,-1 0 0,0 0 0,1 0 0,-1 0 0,1 0 0,-1 0 0,1 0 0,0 0 0,-1 0 0,1 0 0,0 0 0,0 0 0,0-2 0,12 3 1,-8 0 11,0 0 0,-1 1 0,1-1 0,-1 1 0,1 0-1,-1 0 1,1 0 0,-1 1 0,0-1 0,1 1 0,-1 0 0,3 2 0,20 10 56,-5-4-190,-1 0 0,30 22 0,-18-11 261,-21-11-712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45.2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1 1824,'0'0'20,"0"0"1,-1 0-1,1 0 0,0-1 0,0 1 1,-1 0-1,1 0 0,0 0 1,0 0-1,-1 0 0,1 0 1,0 0-1,0 1 0,-1-1 0,1 0 1,0 0-1,0 0 0,-1 0 1,1 0-1,0 0 0,0 0 0,-1 0 1,1 1-1,0-1 0,0 0 1,0 0-1,-1 0 0,1 1 1,0-1-1,0 0 0,0 0 0,0 0 1,0 1-1,-1-1 0,1 0 1,0 0-1,0 1 0,0-1 1,0 0-1,0 0 0,0 1 0,0-1 1,0 0-1,0 0 0,0 1 1,0-1-1,0 0 0,0 1 1,-3 22-12,1-6 155,-2 1 36,1 1 0,1 0 0,0 0 1,2 28-1,-1 0-156,0 6-155,-3 50 334,-10 11 322,-15 98 195,23-179-675,0 2 457,-4 68 1,10-92-525,1 0 0,4 16 0,-3-17-106,0 1 0,0 15-1,0-15 138,3-9 385,-4-2-390,-1-1 1,1 1 0,0-1-1,-1 1 1,1-1 0,-1 1-1,1-1 1,-1 1-1,1-1 1,-1 1 0,1-1-1,-1 0 1,1 1 0,-1-1-1,0 0 1,0 1 0,1-1-1,-1 0 1,0 0-1,0 0 1,2-6 40,-1 0 1,-1 0-1,1 0 1,-2-14-1,1-11 13,3-12 8,2-76 170,8-150-230,-4 144 64,-6 76-68,-4 0-23,0 40-18,1 0 0,-1-1 0,2 0 0,2-14 0,0 5 18,0-1 0,-2 1-1,0-22 1,-2 41 124,0 4-88,0 8-54,5 93-219,0-17 129,-4-78 105,16 191-376,-6 18 388,-7-77 421,-2-91-327,3 26 10,-1-57 9,-2-36 517,0-8-261,-2-208 502,0 194-841,-13-139-15,2 54-889,0 31-1518,11 91 2132,1-1-1,-1 1 0,0 0 1,1 0-1,-1 0 1,-3-4-254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50.6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389 392 736,'0'-1'31,"-1"1"-1,0-1 1,0 1-1,1-1 1,-1 1-1,0-1 1,1 1-1,-1-1 1,1 0-1,-1 1 1,1-1-1,-1 0 1,1 0 0,-1 1-1,1-1 1,-1-1-1,-7-10 966,-29-23 270,18 18-928,0 0 0,-1 1 0,-22-14 0,19 16-115,0-1 0,2 0 0,0-2 0,-33-33 0,42 37-85,5 6-63,0 0 0,1 0-1,-9-15 1,-4-6-42,16 25-63,1 0 1,-1-1-1,1 0 0,0 1 1,-1-1-1,2 0 1,-1 0-1,0 0 0,1 0 1,0 0-1,0 0 1,-1-8-1,5 13-235,-1 1 278,-1-1 1,1 0 0,-1 1 0,0-1 0,1 1 0,1 3-1,0-1-4,20 27-4,28 50 0,-22-35-106,-6-2 128,-1 0-1,-3 2 0,16 51 0,-28-77-77,94 294 35,-87-276 81,11 35 158,-24-68 355,-12-17-207,-6-2-170,1-1-1,-27-31 0,-23-40-97,4-10-67,8 13-77,36 57-132,2 0 1,-23-48-1,82 155-573,-25-39 851,2 0 1,2-1 0,2 0-1,47 57 1275,-71-108-1290,-1 0-1,-1 0 0,1 1 0,-7-19 1,-17-39-203,11 31 153,-1-3-50,5 9-86,-21-42-1,26 59-131,5 13 222,0 0 0,0 0 0,0 0 0,0 0 0,-1 0 0,1 0 1,0-1-1,0 1 0,0 0 0,0 0 0,0 0 0,1 0 0,-1 0 0,0 0 0,0 0 0,0 0 0,0 0 1,0 0-1,0 0 0,0 0 0,0 0 0,0 0 0,0-1 0,0 1 0,0 0 0,0 0-11,0 0 11,0 0 0,0 0 0,0 0 0,0 0 0,0 0 0,0 0 0,0 0 0,1 0 0,-1 0 0,0 0 1,0 0-1,0 0 0,0 0 0,0 0 0,0 0 0,0 0 0,0 0 0,0 0 0,0 0 0,0 0 0,0 0 1,0 0-1,1 0 0,-1 0 0,0 0 0,0 0 0,0 0 0,0 0 0,0 0 0,0 0 0,0 0 0,0 0 1,0 0-19,0 1 18,0-1 0,0 0 0,2 1-35,0 1 0,0 0 0,0 0-1,-1 0 1,1 0 0,-1 0 0,3 4 0,8 18 184,5 7-210,36 53 0,-47-77 80,0 1 0,0-1 0,1 0 0,0 0 0,0-1 0,1 0 0,0 0 0,0-1 0,0 0 0,0 0 0,16 5 0,-23-9-5,1-1-1,-1 0 0,0 1 1,1-1-1,-1 0 1,1 0-1,-1 0 1,0 0-1,1 0 0,-1 0 1,1 0-1,-1 0 1,0-1-1,1 1 1,-1 0-1,0-1 1,1 1-1,-1-1 0,0 0 1,1 1-1,-1-1 1,0 0-1,0 0 1,0 0-1,0 0 0,0 0 1,0 0-1,0 0 1,0 0-1,0 0 1,0 0-1,-1-1 1,2-1-1,0-3 46,1 0 0,-1 0 0,0 0 0,-1 0 0,1 0 0,0-7 0,-1-11 49,-1-1 0,-4-46 0,1 44-67,-4-27-861,9 79 559,0 0 0,8 29 0,-3-14 145,3 8 11,28 78 0,-8-34 301,-11-39-61,-3-12-253,-9-26-701,0 0 0,0 0 0,15 20-1,-6-11-1035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56.2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787 992 992,'-7'2'202,"-1"0"0,1 0 0,-1-1 0,1 0 0,-1 0 0,1-1 0,-1 0 0,0 0 1,1-1-1,-1 0 0,0 0 0,-7-3 0,9 3-178,1-1 1,-1 0 0,1 0-1,0 0 1,0-1-1,0 0 1,0 0 0,1 0-1,-1 0 1,1-1 0,-1 0-1,1 0 1,1 0-1,-1 0 1,0-1 0,-5-9-1,5 6 208,3 5-197,-1 0 0,0-1 1,1 1-1,-1-1 0,1 1 0,0-1 0,0 0 0,0 1 1,1-1-1,-1-7 0,2 0 57,-1 9 13,0-1 0,0 1 0,0-1-1,0 1 1,0-1 0,-1 1 0,0-5 0,0 6-64,1 0 1,0 0 0,-1 1-1,0-1 1,1 0-1,-1 1 1,1-1 0,-1 0-1,0 1 1,1-1-1,-1 1 1,0-1 0,0 1-1,1 0 1,-1-1-1,0 1 1,0 0 0,0-1-1,1 1 1,-1 0 0,0 0-1,0 0 1,0 0-1,0 0 1,0 0 0,0 0-1,-1 0 1,-18 1 293,-1 1-1,0 2 1,-28 7 0,-11 2 43,12-5-173,1 1-1,-91 32 0,106-28-188,15-5-28,-1-1 0,0-1 0,-29 7 0,30-9-132,13-3-215,12-1 153,7-3 65,24-8 0,10-2 60,26-5 97,-30 6 16,21-6 125,-2-4-1,71-33 1,-82 32-19,-49 20-151,-12 7-278,-4 8 344,-23 20-1,-9 8-354,-79 101 211,121-139 63,0 0-1,1 0 1,-1 0-1,1 0 0,0 0 1,0 0-1,-1 1 1,1-1-1,1 1 0,-1-1 1,0 0-1,0 6 1,1-7 18,0 0 0,0 0 0,1 0-1,-1 0 1,0 0 0,1 0 0,-1 0 0,1 0 0,-1 0 0,1 0 0,-1 0 0,1 0 0,0 0 0,-1 0 0,1 0 0,0-1 0,0 1 0,0 0 0,-1 0 0,1-1 0,0 1 0,0-1 0,0 1 0,0-1 0,0 1 0,0-1 0,1 1 0,-1-1 0,0 0 0,2 1 0,11 1 26,1 0 1,-1-1-1,0-1 1,23-1-1,-3 0 110,106-11-345,-74 5 272,37-10 219,-71 11-181,12-4 131,0-2 1,73-30-1,-75 23-204,12-5-148,-27 10 130,-25 13-8,-1 1 1,0 0 0,1-1 0,-1 1-1,0 0 1,1 0 0,-1 0-1,0 0 1,1 0 0,-1 1 0,0-1-1,1 0 1,-1 0 0,0 1-1,1-1 1,-1 1 0,0 0 0,0-1-1,0 1 1,0 0 0,1-1-1,-1 1 1,0 0 0,0 0 0,0 0-1,-1 0 1,1 0 0,0 0 0,0 0-1,0 0 1,-1 1 0,1-1-1,-1 0 1,2 3 0,5 7-32,1-4-101,-2-1 110,1-1 1,-1 1 0,0 1-1,0-1 1,-1 1-1,7 12 1,-11-19 35,-1 1 0,1 0 0,0 0 0,-1 0 0,1 0 0,0 0 0,0-1-1,0 1 1,-1 0 0,1-1 0,2 2 0,7 6 157,-10-7-88,-1 0-64,1-1-1,-1 1 0,1 0 1,-1-1-1,1 1 1,0 0-1,-1-1 1,1 1-1,0 0 1,0 0-1,0-1 1,0 1-1,-1 0 1,1 0-1,0-1 0,0 1 1,0 0-1,1 0 1,-1-1-1,0 2 1,-1 8-114,0-8 113,0 0 0,0 0 0,0-1 0,1 1 0,-1 0 0,0 0 0,1 0-1,-1 0 1,0 3 0,1-1 9,-1-1-12,0-1 0,0 0 0,1 1 0,-1-1 0,-1 0-1,-1 4 1,2-5-30,0 1-1,0 0 0,0 0 0,0 0 0,0 0 0,0 0 0,1 0 0,-1 2 0,0-1 23,1 0-1,0 0 1,1 0-1,-1 0 1,0 0-1,1 0 1,0 0-1,0 0 1,1 4-1,0-5-24,0 0 0,0 0 0,0 0 0,0-1-1,1 1 1,-1 0 0,0-1 0,1 0-1,-1 1 1,1-1 0,3 1 0,-4-2 50,0 1 0,0-1 1,0 0-1,0 1 0,1-1 0,-1 0 1,0-1-1,0 1 0,0 0 1,0-1-1,1 1 0,-1-1 0,0 1 1,0-1-1,0 0 0,0 0 0,0 0 1,-1 0-1,1 0 0,0-1 1,0 1-1,-1 0 0,1-1 0,0 1 1,-1-1-1,0 0 0,1 1 0,0-3 1,5-8 104,-5 10-117,0 0 1,-1-1-1,1 1 0,-1-1 0,0 1 1,0-1-1,0 0 0,1-3 1,1-56 179,-2 61-233,-1 0 0,0 0 0,0 0 0,0 0 0,0 0 1,0 0-1,0 0 0,0 0 0,0 0 0,0 0 0,-1 0 0,1 0 1,0 0-1,-1 0 0,1 0 0,0 0 0,-1 0 0,1 0 0,-1 0 1,0-1-1,-17-10-182,12 8 509,1-2-93,5 6-183,0 0-1,0-1 1,0 1-1,0 0 1,0-1-1,-1 1 1,1 0-1,0-1 1,0 1-1,0 0 1,-1 0-1,1-1 1,0 1-1,0 0 1,-1 0-1,1 0 1,0-1-1,-1 1 1,1 0-1,0 0 1,0 0-1,-1 0 1,0 0-1,0-1 2,-1 0 37,0 1 1,1-1-1,-1 0 1,0 0 0,1 1-1,-1-1 1,1-1-1,-1 1 1,-1-2-1,2 3-60,0-1-1,1 0 1,-1 1-1,0-1 1,0 1-1,0 0 1,0-1-1,1 1 1,-1 0-1,0-1 1,0 1-1,0 0 1,0 0-1,0 0 1,0 0-1,0 0 1,0 0-1,0 0 0,0 0 1,0 0-1,0 0 1,0 1-1,1-1 1,-1 0-1,0 0 1,0 1-1,0-1 1,0 1-1,0-1 1,1 1-1,-1-1 1,0 1-1,1 0 1,-1-1-1,0 1 1,1 0-1,-1-1 1,0 1-1,1 0 1,-1 0-1,1 0 1,0 0-1,-1-1 0,1 1 1,-1 2-1,-7 13-176,7-15 191,0 1 1,0-1-1,0 1 0,0 0 0,1 0 1,-1-1-1,0 1 0,1 0 0,0 0 1,-1 0-1,1 0 0,0 2 0,-1 12-181,0-14 162,1 1 1,0-1 0,0 1-1,0-1 1,0 1-1,0-1 1,1 1 0,-1-1-1,1 1 1,-1-1-1,1 0 1,0 1-1,0-1 1,0 0 0,0 1-1,3 2 1,26 35 154,-28-36-157,1-1 0,-1 0 0,1 0 0,0-1 0,5 5 0,-7-6 51,0 0 1,0 0 0,0 0-1,0-1 1,0 1 0,0 0-1,0-1 1,0 1 0,0-1-1,1 1 1,-1-1 0,0 0-1,0 1 1,0-1 0,0 0-1,1 0 1,-1 0 0,0 0-1,6 0 758,-7 0-771,1 0 0,-1 0 0,1 0 0,-1 0 0,1-1 0,-1 1 0,1 0 0,-1 0 0,0 0 0,1 0 0,-1 0 0,1-1 0,-1 1 0,1 0-1,-1 0 1,1-1 0,-1 1 0,0 0 0,1-1 0,-1 1 0,0 0 0,1-1 0,-1 1 0,0 0 0,0-1 0,1 1 0,-1-1 0,0 1 0,0-1 0,1 1 0,-1-1-1,0 1 1,0-1 0,0-1 4,0 0 1,0 0-1,0 1 0,0-1 0,-1 0 0,1 0 0,-1 1 0,1-1 0,-1 0 0,1 1 0,-1-1 0,-1-1 0,-4-9-10,-1 1-1,-1 1 0,0-1 0,0 1 0,-1 0 1,0 1-1,-1 0 0,0 1 0,0 0 0,-1 0 0,0 1 1,-1 0-1,-18-7 0,28 13-36,1 0 0,0 1 0,0-1 0,0 1-1,-1 0 1,1-1 0,0 1 0,0 0 0,-1 0 0,1 0 0,0-1 0,-1 1-1,1 1 1,0-1 0,-1 0 0,1 0 0,0 0 0,0 1 0,-1-1 0,1 1-1,0-1 1,0 1 0,-1-1 0,1 1 0,0 0 0,0 0 0,0-1 0,0 1-1,0 0 1,0 0 0,-1 1 0,2 0-3,-1 0-1,0 0 1,1 0-1,-1-1 1,1 1-1,-1 0 1,1 0-1,0 0 1,0 0-1,0 0 1,0 0-1,0 0 1,0 0-1,0 0 1,1-1-1,-1 1 1,1 0-1,-1 0 1,1 0-1,1 2 1,1 1 33,0 0 0,0 0 0,1-1 0,-1 1 0,1-1 0,0 0 0,0 0 0,1 0 1,-1 0-1,1-1 0,0 0 0,0 0 0,11 5 539,-26-19-103,4 8-591,0 0 0,-1 1-1,1 0 1,0 0 0,-1 1-1,0-1 1,1 1 0,-1 1-1,0-1 1,1 1 0,-1 0-1,-9 2 1,-25 10-333,13-3 323,-35 6 0,49-13 333,0-1-1,-20-2 1,10 0 185,22 1-342,0 0-1,0 0 1,0-1 0,0 1-1,0-1 1,0 0 0,0 1-1,0-1 1,0 0 0,0 0-1,0 0 1,1 0 0,-1-1-1,0 1 1,1 0 0,-1-1-1,1 1 1,-1-1-1,1 0 1,0 1 0,0-1-1,0 0 1,0 0 0,0 0-1,-1-3 1,-1-2-38,0 0 1,1-1-1,1 1 1,-1-1-1,0-13 0,3-61 178,0 30-122,-1 22-41,0 0 0,2 1-1,2-1 1,9-42-1,-11 67-41,0-1-1,1 1 0,0 0 0,0 0 0,7-8 1,1-3 4,1-1-51,1 0 0,0 1 0,2 0 0,0 1 0,21-17 0,-24 23 83,0 1 1,20-9-1,-19 11 17,-1-1-1,17-13 0,-13 8 19,-1-1 0,0 0 0,-1-1 0,-1-1 0,0-1 0,18-27-1,-30 40 4,1 0 0,-1 0 0,1-1 0,-1 1 0,0-1-1,0 1 1,0-1 0,-1 1 0,1-1 0,-1 0-1,0 1 1,0-1 0,0 1 0,0-1 0,-1 0 0,1 1-1,-1-1 1,-2-6 0,2 9-47,-6-8-294,6 9 305,1 1 0,-1-1 0,1 0-1,0 0 1,-1 1 0,1-1 0,0 0 0,-1 0 0,1 1 0,0-1 0,-1 0 0,1 1-1,0-1 1,0 1 0,-1-1 0,1 0 0,0 1 0,0-1 0,0 1 0,0-1 0,-1 0 0,1 1-1,0-1 1,0 1 0,0-1 0,0 1 0,0-1 0,0 1 0,-5 20 13,0 1 1,-2-2-1,-1 1 1,0-1 0,-2 0-1,0-1 1,-1 0-1,-19 25 1,1-10 103,-53 59 244,67-79-350,-1 3 162,-1-2 1,-31 23-1,47-38-149,1 1-1,0-1 1,-1 1-1,1-1 0,-1 0 1,1 0-1,-1 1 1,1-1-1,-1 0 1,0 0-1,1 0 1,-1 1-1,1-1 1,-1 0-1,1 0 1,-1 0-1,0 0 1,1 0-1,-1 0 1,1 0-1,-1 0 1,0-1-1,1 1-11,0 0 0,0-1-1,0 1 1,0-1 0,0 1-1,0 0 1,0-1 0,0 1-1,0-1 1,0 1 0,0-1 0,0 1-1,0 0 1,0-1 0,1 1-1,-1 0 1,0-1 0,0 1-1,0 0 1,1-1 0,-1 1-1,0 0 1,1-1 0,-1 1 0,0 0-1,0-1 1,1 1 0,-1 0-1,1 0 1,-1-1 0,63-53 231,33-33-413,-63 54 76,-11 12-7,-1-1 0,-1 0-1,27-41 1,-22 25 10,-16 25 81,0 0 0,-1 0 0,0-1 1,-1 0-1,-1 0 0,8-24 0,-11 26 28,1-1 0,8-15 0,-10 23 10,0-10 2,-2 14-19,0 0 1,0 0 0,0-1-1,0 1 1,0 0-1,0 0 1,0 0 0,1-1-1,-1 1 1,1-2 0,0 2-5,-1-1 0,1 0 1,-1 0-1,0 1 0,0-1 1,0 0-1,0 0 0,0 0 1,0 1-1,0-1 0,0 0 1,-1 0-1,1 1 0,-1-1 1,1 0-1,-1 1 0,-1-4 1,3 5-57,-1 0 57,-1 0 0,1-1 0,0 1 0,0 0 1,0 0-1,0 0 0,0 0 0,-1 0 0,1 0 0,0 0 0,0-1 1,0 1-1,0 0 0,0 0 0,0 0 0,0 0 0,0-1 0,0 1 1,0 0-1,-1 0 0,1 0 0,0-1 0,0 1 0,0 0 1,0 0-1,0 0 0,0 0 0,0-1 0,0 1 0,0 0 0,1 0 1,-1 0-1,0 0 0,0-1 0,0 1 0,0 0 0,0 0 0,0 0 1,0 0-1,0-1 0,0 1 0,0 0 0,1 0 0,-1 0 0,0 0 1,0 0-1,0-1 0,0 1 0,0 0 0,1 0 0,-1 0 1,0 0-1,0 0 0,0 0 0,0 0 0,1 0 0,-1 0 0,0 0 1,0 0-1,0 0 0,2-1 147,-2 3-118,-1 12-68,-5 24-1,0 2 55,2-4-14,-1 1-1,-20 68 0,12-61-3,7-23 5,-1 0 0,-12 27 0,-192 308 298,190-327-337,-2-2 0,-32 32 0,54-58 43,1-1 0,0 1 0,-1-1 0,1 0 0,-1 1 0,1-1 0,-1 1 0,1-1 0,-1 0 0,0 1 0,1-1 0,-1 0 0,1 1 0,-1-1 0,0 0 1,1 0-1,-1 0 0,0 0 0,1 1 0,-1-1 0,0 0 0,1 0 0,-1 0 0,0-1 0,1 1 0,-1 0 0,0 0 0,1 0 0,-1 0 0,0-1 0,1 1 0,-1 0 0,1 0 0,-1-1 0,0 1 0,1-1 0,-1 1 0,1 0 0,-1-2 0,-2-1 5,0-1 0,0 1 0,1-1 0,-1 0-1,-1-5 1,-5-6-10,3 7-18,-1 0-1,0 0 1,-1 1-1,1 0 1,-14-9-1,12 8 32,0 0-1,0-1 0,1 0 1,0-1-1,0 1 1,-10-19-1,10 11 42,7 15-44,0-1 0,0 0 0,-1 1 1,1-1-1,-1 1 0,-3-4 0,-13-21 73,16 24-76,0-1 0,0 1 1,0-1-1,-1 1 0,1 0 0,-1 0 1,0 0-1,0 1 0,-5-5 0,6 6-32,1-1 1,-1 1-1,1-1 0,-1 0 0,1 0 0,0 0 0,-1 0 0,0-2 0,2 3 47,-1 0 0,0 0 0,1 0 0,0 0 0,-1 0 0,1 0 0,0 0 0,-1 0 0,1-1 0,0 1 0,0 0 0,0 0 0,0 0 0,0 0 0,0 0 0,0-1 0,0 1 0,1 0 0,-1-2 0,1 3-12,-1 0-1,0 0 1,0-1-1,0 1 1,0 0 0,0 0-1,0-1 1,0 1-1,0 0 1,0 0 0,0-1-1,0 1 1,0 0-1,0 0 1,0-1 0,0 1-1,0 0 1,-1 0-1,1 0 1,0-1 0,0 1-1,0 0 1,0 0-1,0-1 1,-1 1 0,1 0-1,0 0 1,0 0-1,0 0 1,0-1 0,-1 1-1,1 0 1,0 0-1,-15-9-82,12 7 43,2 1 30,0 1 0,-1-1 0,1 1 0,-1 0 0,1-1 0,0 1 0,-1 0 0,1 0 0,-1 0 0,1 0 0,-2 0 0,-11-1 141,-29-6-39,13 2 582,10-6-450,-8-4 120,25 13-349,1 1 0,-1-1-1,0 0 1,0 1 0,-3-4 0,-8-5-59,13 9 82,-1-1 0,1 1-1,-1 0 1,1-1 0,-1 0-1,1 1 1,0-1 0,-1 0-1,1 1 1,-1-5 0,-8-9-91,6 11 69,0-1 1,0 0 0,0 0 0,1 0 0,-1 0 0,1 0-1,0-1 1,1 0 0,0 0 0,-2-6 0,2 7-11,0 0 1,0 0 0,0 0-1,-5-8 1,-6-15 351,-6-13-224,14 33-112,1-1-1,0 0 1,0 0-1,-3-12 1,-1-14 60,-22-59 0,25 82-8,0 0 0,-1 0 0,-1 1 0,0-1 0,0 2 0,-1-1 0,-1 1 0,-11-11 0,16 17-85,-17-18-185,19 20 196,-1 0 0,1 0 0,0 0 0,-1 0 0,0 1 0,1-1 0,-1 1 0,0 0 0,1 0 0,-7-1 0,-5-4 15,-42-20 225,51 25-173,5 1-57,0 0 1,0 0-1,0 0 1,0 0-1,-1 0 1,1 0-1,0 0 1,0 0-1,0 0 1,0 0-1,0 0 1,-1 0-1,1 0 1,0 0-1,0 0 1,0 0-1,0 0 1,0 0-1,-1 0 1,1 0-1,0 0 1,0 0-1,0 0 1,0-1-1,0 1 1,0 0-1,0 0 1,-1 0-1,1 0 1,0 0-1,0 0 1,0-1-1,0 1 1,0 0-1,0 0 1,0 0-1,0 0 1,0 0-1,0-1 1,0 1-1,0 0 1,0 0-1,0 0 1,0 0-1,0-1 1,0 1-1,0 0 1,17 22-1365,-7-14 1285,-3-3 80,4 10 24,-1 0 0,15 32 0,-10-17 64,0-1-952,-3-4-195,25 36 0,-23-42 976,20 26 230,-17-24-3,15 23 1,-21-28-32,1 0 0,0-1 0,19 19 1,22 16 136,-50-47-237,-1-1-1,0 1 0,-1 0 0,1 0 0,0 0 0,-1 0 1,0 0-1,1 0 0,-1 0 0,-1 1 0,1-1 1,0 0-1,-1 1 0,1-1 0,-1 0 0,0 1 0,-1 3 1,4 25 199,-2-30-225,0 0-1,0-1 0,0 1 1,0 0-1,0-1 0,0 1 1,0-1-1,1 1 1,-1-1-1,1 1 0,1 0 1,8 9-117,-7-7 144,0 0 0,0 0 0,1-1 0,-1 0 0,7 4 0,8 6 89,-1 2-124,-2 0 1,0 2 0,-1 0 0,14 19-1,-22-25 6,13 25 0,0 1 88,7 13-131,-15-28 127,4 19-113,-12-31 62,-1-1 0,9 16 0,13 31-2226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58.1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378 116 320,'-22'-8'4453,"18"2"-4367,7 6-25,-2 0-30,-1 0 1,1 0 0,-1 0 0,0 0 0,1 0 0,-1 1 0,1-1 0,-1 0 0,1 0 0,-1 0 0,1-1 0,-1 1 0,1 0-1,-1 0 1,0 0 0,1 0 0,-1 0 0,1 0 0,-1-1 0,1 1 0,-1 0 0,0 0 0,1-1 0,-1 1 0,0 0 0,1 0-1,-1-1 1,0 1 0,1 0 0,-1-1 0,-7 0 421,6 1-447,-1-2 119,2 1-99,0 1 1,0 0 0,0 0 0,0 0 0,0-1 0,2-5 778,-1 6-779,-1-1 1,1 1-21,-1 0 1,0 0-1,1-1 0,-1 1 0,1-1 0,-1 1 1,0 0-1,1-1 0,-1 1 0,0-1 1,1 1-1,-1-1 0,0 1 0,0-1 0,0 1 1,1-1-1,-1 1 0,0-1 0,0 1 0,0-1 1,0 1-1,0-1 0,0 1 0,0-1 0,0 0 1,0 1-1,0-1 0,0 1 0,0-1 0,-1 1 1,1-1-1,0 0 0,2-25 709,-2 26-713,0-1-1,0 1 1,0-1 0,1 1 0,-1-1 0,0 1 0,0-1 0,0 1-1,0 0 1,1-1 0,-1 1 0,0-1 0,0 1 0,1 0 0,-1-1 0,0 1-1,1 0 1,-1-1 0,0 1 0,1 0 0,-1 0 0,0-1 0,1 1-1,0 0 1,-1 0-6,0-1 0,1 1 0,-1 0 1,0 0-1,1 0 0,-1-1 0,0 1 0,0 0 0,1 0 0,-1-1 0,0 1 0,0 0 0,1-1 0,-1 1 0,0 0 0,0 0 0,0-1 0,0 1 0,1 0 0,-1-1 1,0 1-1,0-1 0,0 1 0,0-1 2,0 1 0,0 0 1,0 0-1,-1-1 0,1 1 0,0 0 1,0 0-1,0-1 0,0 1 1,0 0-1,0 0 0,0-1 0,0 1 1,0 0-1,0 0 0,0-1 1,0 1-1,1 0 0,-1 0 0,0-1 1,0 1-1,0 0 0,0 0 1,0 0-1,0-1 0,1 1 0,-1 0 1,0 0-1,0 0 0,0-1 1,0 1-1,1 0 0,-1 0 1,0 0-1,0 0 0,0 0 0,1-1 1,3-1 2,-4 1 6,0 1 0,0-1 1,1 1-1,-1-1 1,0 1-1,1-1 0,-1 1 1,0 0-1,1-1 0,-1 1 1,1-1-1,-1 1 0,0 0 1,1-1-1,-1 1 1,1 0-1,-1-1 0,1 1 1,0 0-1,-1 0 0,1 0 1,-1 0-1,1-1 0,-1 1 1,1 0-1,-1 0 1,1 0-1,0 0 0,-1 0 1,1 0-1,0 1 0,0-1-5,-1 0-1,0 0 0,0 0 0,1 0 1,-1 0-1,0 0 0,0 0 0,1 0 1,-1 0-1,0 0 0,0 0 0,1 0 0,-1 0 1,0 0-1,1 0 0,-1 0 0,0 0 1,0 0-1,1 0 0,-1-1 0,0 1 1,0 0-1,0 0 0,1 0 0,-1 0 1,0 0-1,0-1 0,0 1 0,1 0 1,-1 0-1,0 0 0,0-1 0,0 1 0,0 0 1,0 0-1,1-1 0,-1 1 0,0 0-1,0-1-1,0 1 0,0 0 0,0 0 0,0 0 1,0 0-1,0 0 0,0-1 0,0 1 1,0 0-1,0 0 0,0 0 0,0 0 0,0-1 1,0 1-1,0 0 0,0 0 0,0 0 0,0 0 1,1 0-1,-1 0 0,0 0 0,0-1 0,0 1 1,0 0-1,0 0 0,0 0 0,0 0 0,1 0 1,-1 0-1,0 0 0,0 0 0,0 0 1,0 0-1,0 0 0,1 0 0,-1 0 0,0 0 1,0 0-1,0 0 0,0 0 0,1 0 0,-1 0 1,0 0-1,0 0 0,0 0 0,0 0 0,0 0 1,1 0-1,-1 0 0,1 9 84,-3 6-196,2-13 121,0-1 0,0 1 0,0 0 0,0 0-1,-1-1 1,1 1 0,-1 0 0,1-1 0,-1 1 0,1-1 0,-1 1 0,0-1 0,0 1-1,-2 1 1,-14 24 83,-28 52-1,8-11 145,-3 8 120,-8 14 32,-48 48-409,92-133 99,0 0 0,-1 0-1,-7 6 1,-6 5 86,14-12-135,-1 0-1,0-1 1,0 1 0,0-1 0,0-1 0,0 1 0,-12 3 0,-5 4 95,22-10-123,0 1-1,0-1 0,0 0 0,-1 0 0,1 0 0,0 0 1,0 0-1,0 0 0,0 0 0,0 0 0,0 0 1,-1 1-1,1-1 0,0 0 0,0 0 0,0 0 0,0 0 1,0 0-1,-1 0 0,1 0 0,0 0 0,0 0 1,0 0-1,0 0 0,0 0 0,-1 0 0,1 0 0,0 0 1,0 0-1,0 0 0,0 0 0,0 0 0,-1 0 1,1-1-1,0 1 0,0 0 0,0 0 0,0 0 1,0 0-1,0 0 0,-1 0 0,1 0 0,0 0 0,0-1 1,0 1-1,3-8 117,9-10 99,35-25-295,-4-3 7,43-50-36,-29 31 45,-42 47 222,-11 15-150,-1 0 1,0-1-1,0 1 0,0-1 0,0 0 0,-1 0 1,0 0-1,1-1 0,2-7 0,-5 11-5,0 0 0,0 0 0,0 0 0,0 0-1,1 0 1,-1 0 0,1 0 0,-1 0 0,0 0 0,1 0-1,0 0 1,-1 0 0,1 0 0,0 1 0,-1-1 0,1 0-1,1 0 1,0-2 10,-1 3-14,-1-1 0,0 1 0,0 0 0,0-1 0,0 1 0,1 0 0,-1-1 0,0 1 1,0-1-1,0 1 0,0 0 0,0-1 0,0 1 0,0 0 0,0-1 0,0 1 0,0 0 0,0-1 0,-1 1 0,1-1 0,0 0 0,0 1-9,0 0-1,-1-1 1,1 1 0,0-1 0,0 1-1,0-1 1,0 1 0,0 0 0,0-1 0,0 1-1,0-1 1,0 1 0,0-1 0,0 1 0,0-1-1,0 1 1,1 0 0,-1-1 0,0 1 0,0-1-1,0 1 1,1 0 0,-1-1 0,0 0 2,1 1 0,-1 0 1,0-1-1,1 1 0,-1 0 1,0-1-1,1 1 0,-1 0 1,1-1-1,-1 1 1,1 0-1,-1 0 0,0 0 1,1-1-1,-1 1 0,1 0 1,-1 0-1,1 0 0,0 0 1,2 6-22,-4 17 41,0-19-45,-1 13 51,-1 1 0,-10 31-1,7-33-14,2-2 3,-1 0 0,-1 0-1,0-1 1,0 0 0,-9 13 0,-84 88 74,85-102-123,12-11 23,1-1 1,-1 1-1,1 0 1,0 0-1,-1 0 0,1 0 1,0 0-1,0 0 1,0 1-1,0-1 1,0 0-1,0 1 1,0-1-1,0 1 1,0-1-1,0 1 1,0 1-1,11-10-65,66-59 245,-64 54-177,0 0 0,-1-2 1,11-17-1,3-2-28,-8 12 151,-11 12-174,0 1-1,1 0 1,0 0-1,0 0 0,1 1 1,16-12-1,-20 16 47,-4 2 22,1 1 0,0-1 0,-1 1 0,1-1 0,-1 1 0,1 0 0,0-1 0,0 1 0,-1 0 0,1-1 0,0 1 1,0 0-1,-1 0 0,1 0 0,0-1 0,0 1 0,0 0 0,-1 0 0,1 0 0,0 1 0,1-1 0,-2 0 3,1 0 0,-1 0 0,0 0 0,1 1-1,-1-1 1,0 0 0,0 0 0,1 0 0,-1 1 0,0-1 0,1 0-1,-1 0 1,0 1 0,0-1 0,0 0 0,1 0 0,-1 1 0,0-1-1,0 0 1,0 1 0,0-1 0,0 0 0,1 1 0,-1-1 0,0 0 0,0 1-1,0-1 1,0 1 0,0-1 0,0 0 0,0 1 0,0-1 0,0 0-1,-1 1 1,1-1 0,0 0 0,0 1 0,0-1 0,0 0 0,0 1 0,-1-1-1,1 4-21,6 7-146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2:59.9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256 10 1824,'-7'-8'1099,"6"8"-1026,1 0 1,-1-1-1,1 1 0,-1 0 0,0 0 1,1 0-1,-1-1 0,0 1 0,1 0 1,-1 0-1,0 0 0,1 0 0,-1 0 1,0 0-1,1 0 0,-2 1 1,0 0 38,0 0 0,0 1 0,0-1 0,1 1 0,-1-1 1,1 1-1,-1 0 0,1 0 0,-1 0 0,-1 3 1,-5 8-6,1 0 0,1 1 0,0 0 1,0 1-1,-4 20 0,-11 76 205,16-79-116,-3 33 194,-5 28 52,10-77-331,0 0-1,1 24 0,2-39 2,0-1-92,-1 1-1,1-1 1,0 0-1,0 0 1,0 0-1,0 0 1,-1 0-1,1 1 1,0-1-1,0 0 1,0 0 0,0 0-1,-1 0 1,1 0-1,0 0 1,0 0-1,-1 0 1,1 0-1,0 0 1,0 0-1,0 0 1,-1 0-1,1 0 1,0 0 0,0 0-1,-1 0 1,1 0-1,0 0 1,0 0-1,0 0 1,-1 0-1,1 0 1,0 0-1,0-1 1,-12-5 178,-4-1-99,12 7-133,1 1-1,0 0 0,0 0 1,0 0-1,-1 0 0,1 1 0,0-1 1,0 1-1,1 0 0,-1 0 0,-3 3 1,-7 3-40,12-6 74,-1-1 0,1 1 1,-1-1-1,1 1 0,0-1 0,0 1 1,0 0-1,0-1 0,-1 3 0,-9 12-29,10-16 13,0 1 1,1 0-1,-1-1 0,1 1 1,-1 0-1,1-1 1,0 1-1,-1 0 0,1-1 1,-1 1-1,1 0 0,0 0 1,0-1-1,0 1 0,-1 0 1,1 0-1,0 0 0,0-1 1,0 1-1,0 0 0,0 0 1,1 1-1,-1 2-56,0-3 83,1 0 42,11 13 155,-11-13-123,1 0-26,-1 0-40,0 0 1,0 0-1,1 0 1,-1-1-1,0 1 0,1 0 1,-1-1-1,1 1 0,-1-1 1,0 1-1,1-1 1,-1 0-1,1 0 0,0 1 1,-1-1-1,1 0 0,-1-1 1,1 1-1,-1 0 0,1 0 1,-1-1-1,1 1 1,-1 0-1,1-1 0,-1 0 1,0 1-1,1-1 0,-1 0 1,0 0-1,0 1 1,3-3-1,0 0 44,0-1 0,0 1 1,0-1-1,-1 1 0,1-1 1,-1 0-1,0-1 0,4-7 0,33-92 75,-19 46-84,56-136 64,-75 189-104,4-9 14,7-27 1,-12 38-30,-1-1 0,1 1 0,-1-1 0,1 1 0,-1-1 0,0 1 1,0-1-1,-1 0 0,1 1 0,-1-1 0,1 1 0,-1-1 0,-2-4 0,3 7-10,0 1-1,-1-1 0,1 1 1,0-1-1,0 1 0,0 0 0,0-1 1,0 1-1,-1-1 0,1 1 1,0-1-1,-1 1 0,1 0 0,0-1 1,0 1-1,-1 0 0,1-1 1,0 1-1,-1 0 0,1 0 0,-1-1 1,1 1-1,-1 0 0,1 0 1,0-1-1,-1 1 0,1 0 0,-1 0 1,1 0-1,-1 0 0,0 0 1,0 1-19,0 0 1,0 0 0,0 0 0,0 0 0,0 1-1,0-1 1,1 0 0,-1 1 0,0-1-1,1 0 1,-1 3 0,-1 3-32,0 1 1,0 0-1,1 0 1,0 0-1,1 11 0,-1 1 30,1 4 19,2 24 0,0 4-60,-1-15 123,2-1-1,1 0 0,2-1 1,1 1-1,2-1 0,17 44 0,-19-64 1,15 27 0,-21-42-35,-1 1 0,0-1 0,0 1 0,0-1-1,0 0 1,1 1 0,-1-1 0,0 1 0,0-1 0,1 0 0,-1 1 0,0-1 0,1 0 0,-1 1 0,1-1 0,-1 0 0,0 0 0,1 1 0,-1-1 0,1 0 0,-1 0 0,0 0-1,1 1 1,-1-1 0,1 0 0,-1 0 0,1 0 0,-1 0 0,1 0 0,-1 0 0,1 0 0,-1 0 0,1 0 0,-1 0 0,0 0 0,1 0 0,-1-1 0,1 1 0,-1 0 0,1 0-1,-1 0 1,0-1 0,1 1 0,-1 0 0,1 0 0,-1-1 0,0 1 0,1 0 0,-1-1 0,0 1 0,1-1 0,0-1 23,1 0 1,-1 0-1,0 0 1,0 0-1,0 0 0,0 0 1,0 0-1,1-4 1,-1-12-28,-1-1 0,0 1-1,-1 0 1,-5-23 0,3 18-7,-2-18-41,-15-108-8,18 124-15,0-1 1,2-32-1,0 25-411,0 33 460,0-1-1,0 0 0,0 1 0,0-1 1,0 0-1,0 0 0,0 1 0,0-1 1,0 0-1,0 1 0,1-1 1,-1 0-1,0 0 0,0 1 0,1-1 1,-1 1-1,0-1 0,1 0 0,-1 1 1,1-1-1,-1 1 0,1-1 0,-1 1 1,1-1-1,-1 1 0,1-1 1,0 1-1,-1-1 0,1 1 0,-1 0 1,1 0-1,0-1 0,-1 1 0,1 0 1,0 0-1,0 0 0,-1-1 0,1 1 1,0 0-1,-1 0 0,1 0 0,0 0 1,0 0-1,-1 1 0,2-1 1,1 1-10,0-1 0,-1 1 1,1 0-1,-1 0 1,1 0-1,-1 1 0,1-1 1,-1 1-1,0-1 1,4 4-1,1 3-11,-1-1 0,1 2 1,-2-1-1,1 1 0,6 13 0,18 52 42,-14-33-18,-1-5 2,28 72 57,-35-86 140,-1 0 1,6 44-1,-12-56-115,0 0 0,-1 0 1,0 0-1,-1 1 0,-3 17 1,3-24-67,1 0 0,-1 1-1,1-1 1,1 7 0,-1-2-620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01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1 640,'-2'1'25,"1"1"0,0-1-1,-1 1 1,1-1 0,0 1 0,0 0 0,0 0 0,0 0-1,1 0 1,-1-1 0,0 1 0,0 3 0,-3 28 81,4-21-44,-3 7 321,-1 0 0,-7 23 0,-4 20 1230,12-41-1537,-3 18 776,5-35-651,1 0 0,-1 0 0,1 0 0,0 0 0,0 0 0,0 0 0,1 0 0,1 6 0,1 16 161,5 44 251,-3-51-308,-5-17-325,1 0 0,0 0 0,0 0 0,-1 0 0,1 1-1,-1-1 1,0 2 0,0 1 61,0 0 1,-1 0-1,-2 9 0,3-11-51,-1-1 0,1 1 0,-1-1 1,1 1-1,0-1 0,0 0 0,0 1 0,0-1 0,1 5 0,0 1 56,-9 83-35,7-89 14,1 0-1,0 1 1,-1-1 0,1 0 0,-1 0-1,0 1 1,-1 2 0,0-2-5,1-1 0,0 0 0,1 1-1,-1-1 1,0 1 0,1-1 0,-1 6 0,0-3-7,0 1 1,-1-1-1,0 0 1,0 0-1,0 1 0,-4 6 1,4-10-17,1 1 6,0 0 1,-1 0 0,1 0 0,0 0-1,0 0 1,1 0 0,-1 0 0,0 0-1,1 5 1,-2 4-2,1-10 12,1-1 0,0 0-1,0 1 1,-1-1-1,1 0 1,0 1 0,0-1-1,0 1 1,0-1 0,0 0-1,1 1 1,-1-1 0,0 0-1,1 1 1,-1-1-1,0 0 1,1 0 0,1 2-1,-1 0-61,5 10 211,-5 19-112,4-10 34,-5-20-58,0-1 0,0 0 0,-1 1 0,1-1 0,-1 0 0,1 1 0,-1-1 0,1 0 0,-1 0 0,1 0 0,-3 3 0,2-3-16,0 0 0,1 0 0,-1 0 1,0 0-1,1 1 0,-1-1 0,1 0 0,-1 1 1,1-1-1,-1 0 0,1 1 0,0 1 0,-1 0-5,-1 1-6,1 0 0,-2 0 32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03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2 452 992,'0'0'23,"-1"-1"0,1 0 0,0 1 0,0-1 0,0 1-1,-1-1 1,1 0 0,0 1 0,0-1 0,0 0 0,0 1 0,0-1 0,0 0 0,0 1 0,1-1 0,-1 1 0,0-1-1,0 0 1,0 1 0,1-1 0,-1 1 0,0-1 0,1 1 0,-1-1 0,1 0 0,12-22 395,-8 16-99,39-87 151,-22 43-172,-9 11-206,-11 33-75,0 0 1,0 0-1,0 1 1,1-1-1,0 1 1,0 0-1,1 0 1,0 0-1,5-7 1,-7 10 92,0 1 1,-1-1 0,1 0-1,-1 0 1,0 0-1,0 0 1,0 0-1,0 0 1,-1 0-1,1-3 1,-6-44 556,5 47-684,0 0 17,0 0 0,0 0 0,1-1 0,-1 1 0,0 0 0,1 0 0,1-5 1,0 1 83,-2 6-75,0 1 1,0-1-1,0 1 1,0-1-1,0 1 0,0-1 1,0 1-1,1-1 1,-1 1-1,0-1 0,0 1 1,0 0-1,0-1 1,1 1-1,-1-1 1,0 1-1,0-1 0,1 1 1,-1 0-1,0-1 1,1 1-1,-1 0 0,1-1 1,-1 1-1,0 0 1,1-1-1,-1 1 0,1 0 1,-1-1-101,0 1 95,0-1 0,1 1 0,-1 0 0,0 0 0,0 0 0,0-1 0,0 1-1,0 0 1,0-1 0,0 1 0,0 0 0,0 0 0,0-1 0,0 1 0,0 0 0,0 0 0,0-1 0,-1 1 0,1 0-1,0 0 1,0 0 0,0-1 0,0 1 0,0 0 0,0 0 0,-1-1 0,1 1 0,0 0 0,0 0 0,0 0 0,-1 0-1,1-1 1,0 1 0,0 0 0,-1 0 0,-1-4 399,-6 9 365,7-3-792,-1 1 0,1 0 0,-1 0 0,1 0 0,0 0 0,0 0-1,0 0 1,0 0 0,1 0 0,-1 1 0,1 4 0,-1-2 20,-7 80 160,4 94 1,4-165-236,6 76 20,1-2-234,-4-75 487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22.9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1 416,'-5'0'128,"1"3"32,4 5-128,4 0-384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08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421 192 1568,'-19'0'568,"1"0"0,0-1 0,-1-1 0,1 0 0,-24-8 0,20 3-112,0-2 0,1 0 0,-38-23 0,57 31-386,0-1-1,0 1 1,0-1 0,0 1 0,0-1-1,0 0 1,0 0 0,0 0-1,1 0 1,-1 0 0,1 0 0,-3-4-1,-2-8 407,5 12-449,0 1 1,0-1-1,0 1 1,1-1 0,-1 0-1,0 1 1,1-1-1,-1 0 1,1 1-1,-1-3 1,1 1-30,-1 1-1,0 0 1,1-1-1,-1 1 1,0 0-1,0-1 1,0 1-1,0 0 1,-1 0-1,1 0 1,-1 0-1,1 0 1,-1 0-1,0 1 1,1-1-1,-1 0 1,0 1-1,0-1 0,0 1 1,-3-2-1,-10-9-8,12 11 7,1 1-1,0-1 1,0 0 0,0 1-1,-1 0 1,1-1 0,0 1-1,0 0 1,-1 0 0,1 0-1,0 1 1,-1-1 0,1 0-1,0 1 1,-4 1 314,-11 6-448,15-6 115,0 0 1,0 1 0,0-1 0,1 0-1,-1 1 1,1-1 0,-1 1-1,1 0 1,0-1 0,0 1-1,0 0 1,1 0 0,-1 0-1,0 3 1,1-5 19,0 1 0,0-1-1,0 1 1,0-1 0,1 1-1,-1-1 1,0 0 0,1 1-1,-1-1 1,1 0 0,-1 1-1,1-1 1,0 0 0,0 1-1,-1-1 1,1 0 0,0 0 0,0 0-1,0 0 1,0 0 0,0 0-1,0 0 1,1 0 0,-1-1-1,0 1 1,0 0 0,1-1-1,-1 1 1,0 0 0,3 0-1,13 2 173,1 0 0,-1-1 0,1-1 0,0 0 0,21-3-1,1 1-87,63-7-433,-64 7 232,-20 0-467,0 1-1,0 1 1,32 5-1,-33-3-590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14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621 1409 416,'1'9'5456,"3"-8"-5467,3 2 225,0 0 0,1 0 0,-1-1 0,0 0 0,1-1 0,0 1 0,13-1 0,-14-2-69,0 0 1,1 0-1,-1-1 0,0 0 0,-1 0 0,10-5 1,15-4-102,-17 6-33,-11 4-44,0 0 0,0 0-1,0 0 1,1 0 0,-1 1-1,0-1 1,4 1-1,31-2 408,-24 1-259,-1 1-1,0 0 1,18 2-1,29 10-141,-53-10 32,0 1 1,0-1-1,0 1 1,-1 0-1,1 1 1,8 6-1,-2-2 42,0 0 0,1-1 0,26 11 0,-9-5 229,21 10-324,-51-23 48,1 1 1,0 0-1,-1 0 1,1 0-1,-1 0 0,1 0 1,-1 0-1,1 0 1,-1 0-1,0 1 0,2 2 1,5 4 26,-5-6-30,0 0-1,1 1 1,-1-1-1,1-1 1,5 3-1,-5-2 38,0-1 0,-1 1-1,1 0 1,0 0 0,6 6-1,-4-2-5,1-1 0,0 1 0,-1-1 0,2-1 0,-1 1-1,1-1 1,-1 0 0,9 2 0,-4-4 24,-1-1 0,1-1-1,-1 0 1,1 0 0,13-3 0,22-1-160,0 4 254,49-7 1,-82 6-170,-1 1-1,0 0 1,1 1 0,-1 1-1,0 0 1,25 8-1,-32-9 1,50 6 18,-44-5 139,24-2 1,7 2-79,-9-3-10,-29 1-54,-1-1 0,1 1 0,0 0 0,-1 0 0,1 0 0,0 1 0,-1-1 0,1 1 0,-1 0 0,5 2 0,-7-2 15,0-1 1,-1 1 0,1-1 0,0 1-1,0-1 1,0 0 0,-1 0 0,4 0-1,4 1 46,2 0-34,0-1 0,0 0 0,15-2 0,10 0-111,-22 1 123,1-1-1,0-1 0,-1 0 1,16-5-1,-8 1 80,95-23-286,-107 30 784,-10-1-593,0 1 0,0-1 0,0 1 0,0-1 0,0 0 0,-1 1 0,1-1 0,0 1 0,0-1-1,0 1 1,-1-1 0,1 1 0,0-1 0,0 1 0,-1-1 0,1 1 0,-1-1 0,1 1 0,0-1 0,-1 0 0,-9-3-58,1 0-1,-1 0 0,0 1 0,0 0 1,-1 0-1,1 1 0,0 1 1,-1-1-1,-13 2 0,-20-4 49,26 1 2,0 1-1,0 1 0,-1 1 0,1 0 0,-30 5 1,-20 14 99,31-9-101,-17 4 54,21-9-83,9-1 87,-48 3 0,49-7-61,1-2 1,-1 0 0,-30-7-1,-33-3-87,69 10 64,-196-4 0,145 7 164,52 0-116,-1 1 0,0 1 0,0 1-1,1 0 1,-25 10 0,20-6-13,1-2 0,-33 6 0,45-11-10,-5 1 93,1 0 0,-1-1 0,1-1 0,-1 0 1,-20-2-1,18-1 69,2-1 0,-1 0 1,0-1-1,-25-13 1,15 7 41,-17-9 69,20 9-278,18 10 0,-1-1 1,1 1-1,0-1 0,0 1 0,0-1 1,0 0-1,0 0 0,0-1 0,0 1 1,1-1-1,-1 1 0,-3-6 0,4 5-16,0 1-1,1 0 1,-1 0-1,0 0 1,-1 0-1,-2-2 1,4 2 21,0 1 1,0-1 0,1 0 0,-1 0 0,0 1-1,1-1 1,0 0 0,-1 0 0,1-4 0,-1 3 55,1-1 0,-1 0 0,-1 0 1,1 1-1,0-1 0,-1 1 0,0-1 1,0 1-1,-4-6 0,1 2-153,-1 1 91,1-1 0,-1 1-1,1 0 1,-2 1 0,1-1 0,-1 1 0,1 1-1,-1-1 1,-1 1 0,-9-5 0,0 4 31,2-1 1,-1-1-1,-22-13 0,26 13-5,1-1 0,1 0 0,-18-16 0,24 19-26,0 0 0,0 0 0,1-1 0,0 0 0,-1 1 0,2-1 0,-5-11 0,2-3-20,-4-22 0,6 24 12,-1 1 0,-8-22 0,-36-115-107,18 52 84,20 67 119,-10-26-326,7 26 250,4 11 121,-17-31 0,14 29-17,-14-39 0,8 17-246,-5-17 110,3 0 1,-13-83 0,27 122 21,4 14-14,-2 0 1,1 0 0,-2 0 0,1 0 0,-2 1 0,0 0 0,0 0 0,-1 0 0,0 1 0,-12-13 0,17 20-147,-1 0 1,0 0-1,1 0 1,-1 0-1,1-1 1,0 1-1,0-1 1,1 0-1,-3-6 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16.2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178 4 1472,'-9'-3'29,"-5"2"1226,13 2-1088,-1-1 1,1 1-1,-1 0 1,-5 5 670,5-3-670,-9 4 626,10-6-757,-1 0 0,1 0 0,0-1 0,0 1 0,0 0 0,-1 0 0,1 0 0,0 0 0,0 0 0,0 0 0,1 1 0,-1-1 0,-1 2 0,-2 8 108,3-7 29,0 0 0,-1 0 0,1 0 0,-1-1 0,-4 8 0,4-8-112,0-1-1,0 1 1,1 0-1,-1 1 1,1-1-1,-1 0 1,1 0-1,0 1 1,0-1-1,0 6 1,-3 42 86,2-15 56,-5 55 180,6-81-267,0 0 0,-3 14 0,0 1 87,-2 0-16,4-21-182,1 0 0,0 0 0,0 1 0,0-1 0,1 5 0,-4 24 1450,4-33-1431,0 0 1,0 0-1,1 0 0,-1-1 1,0 1-1,0 0 0,1 0 1,-1-1-1,0 1 0,0 0 0,0 0 1,1-1-1,-1 1 0,0 0 1,0 0-1,0-1 0,0 1 1,0 0-1,0-1 0,1 1 1,-1 0-1,0-1 0,0 1 1,0 0-1,0-1 0,0 1 0,0 0 1,0 0-1,-1-1 0,1-10-16,-7-62-30,-4-22 117,3 44-117,-8-35-668,15 115-443,2 27 1006,1-18 29,5 60 50,-5-83-156,1-1-1,0 0 0,1 0 0,9 23 0,-10-31 4,-2-2-223,1 0-1,0-1 1,0 1-1,0-1 1,17 20-2118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0.8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70 1568,'2'-3'145,"0"1"1,1 0 0,-1-1-1,1 1 1,0 0-1,0 0 1,0 1-1,0-1 1,0 0-1,0 1 1,0 0-1,1 0 1,3-1-1,14-6 602,47-16 122,-63 22-845,-1 0 0,1 0 0,0 1 0,0 0 0,-1 0 0,1 0 0,0 0 0,0 1 0,0 0 0,0 0 0,0 0 0,0 0 0,10 3 0,36 9-19,5 0 187,-25-3-133,-25-7-79,-1 0 1,1-1-1,0 1 1,0-1-1,6 0 1,7 4-45,-11-2 74,-7-3 38,1 1 0,1 0-10,0 1-1,1-1 0,-1 0 1,0-1-1,1 1 0,-1 0 1,1-1-1,-1 0 0,7 0 1,-7 0-57,0 1 0,0 0 1,0-1-1,0 1 0,0 0 0,3 2 1,-2-1-22,2 0 206,-3 0-99,0-1 1,0 0 0,0 0 0,0 0 0,0 0-1,5 0 1,-6 0-51,1-1 0,-1 1 0,0-1 0,0 1 0,0 0 0,0 0 0,0 0 0,2 1-1,2 2 40,1-1 14,0 0 0,0 0 0,1-1 0,-1 0 0,1 0 0,-1-1 0,12 1 0,14 3-123,-15-4 55,-14-1 30,-1 1 0,1-1 1,-1 0-1,0 0 0,1-1 1,-1 1-1,0-1 0,1 1 1,-1-1-1,6-2 0,3-3 58,14-7 188,-20 10-237,0 0 0,-1 0 0,1 1 0,12-3 0,1-1 90,-16 5-149,-1 0-1,1 1 0,0-1 1,0 1-1,0 0 1,0 0-1,0 0 1,5 1-1,6 0 79,11-2 11,-13 0 142,0 1 0,24 3 0,-23 0-243,9 1-10,0-3-5,34 5 0,-12 5 92,-32-8 38,-1 0 1,1-1-1,-1 0 1,18 0-1,-15-1-154,-1 0 1,18 4-1,-18-2 52,0-1 1,20 1-1,15 1 87,-19-2-128,-23-1 68,1 0 1,-1 0 0,1-1-1,-1 0 1,1-1-1,-1 1 1,1-1-1,6-2 1,-7 1-20,0 1-1,0 0 0,0-1 1,6 1-1,-8 1 34,1-1 0,0 1-1,-1-1 1,1 0-1,-1-1 1,7-2 447,-30 5-590,0 0-1,0 1 1,0 1 0,-22 6-1,31-7 119,1-1 0,-14 1 0,-4 0 57,-47 2 14,-46-3-153,64-2 331,41 0-235,-1 0 0,1-2 0,0 0 0,0 0 0,0-2 0,-22-9 0,30 12 6,1 0 1,0 1 0,-1 0 0,-6 0-1,7 0 16,1 1 1,-1-1-1,1 0 0,0 0 0,-8-3 0,10 2-34,-1 1 0,1 1 0,0-1 0,-1 0 0,-5 1 0,-8-3 137,2 0 12,0 1 0,-1 1 0,1 0 0,-28 3 0,5-1-105,28-1 47,-10 0-10,0 0-1,0 1 1,0 1 0,-29 7 0,-144 59 350,129-38-565,-90 56-1,137-76-352,1-1-1,-23 9 0,27-13-849,0-2 1,1 1-1,-1-1 0,-24 2 1,1-5-537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1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710 3 1824,'-4'0'240,"0"-1"0,1 0 0,-1 1 0,0 0 0,0 0 0,1 0 0,-1 0 1,-4 1-1,-11 0 666,6 0-599,-1 1 1,1 0 0,0 1 0,-16 5 0,-2 1-24,-11 3 113,1 1-1,-65 32 1,-74 52 1464,154-81-1722,-34 26 0,48-32-239,1 0-1,0 1 1,0 0-1,-16 24 1,26-33 38,-1 0 0,1 1-1,0-1 1,-1 0 0,1 1 0,0 0 0,1-1-1,-1 1 1,0-1 0,1 1 0,-1 0-1,1-1 1,0 1 0,0 4 0,0-5-15,1-1 1,-1 1-1,1 0 0,0 0 1,-1 0-1,1-1 1,0 1-1,0 0 0,0-1 1,0 1-1,1-1 1,-1 1-1,0-1 0,1 0 1,-1 1-1,0-1 0,1 0 1,0 0-1,-1 0 1,1 0-1,2 1 0,2 1-239,1-1 0,0 1 0,10 1 0,29 4-2622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4.6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0 576,'-5'4'192,"5"0"-128,0 8 192,0-5-704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6.5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0 490 576,'5'13'2329,"-4"-13"-2290,1 0-93,-1 0 45,-1 1 0,1-1 0,-1 0 0,1 0 0,0 0 0,-1 0 0,1 0 0,-1 0 0,1 1 0,-1-1 0,1 0 0,-1 0 0,0 1 0,1-1 0,-1 0 0,1 1 0,-1-1 0,1 0 0,-1 1 0,0-1 0,1 1 0,15 15-518,-11-12 452,-1 0 0,0 1 0,0 0 0,0-1 0,0 2-1,-1-1 1,1 0 0,-1 1 0,-1-1 0,4 9 0,-5-7-19,-1 0 1,1 0 0,-1 1 0,0-1 0,0 0-1,-3 12 1,0 16 84,2-30 67,1-1 0,-1 1 1,0-1-1,-9 25 3309,12-31-3267,0 0 0,1 0-1,-1 0 1,0 0 0,-1-1 0,1 1-1,0-1 1,-1 1 0,3-5 0,7-14 6,1 1 1,29-35-1,-38 51-83,0-1-1,0 0 0,-1 0 0,1 0 0,-1 0 0,0 0 0,-1-1 0,0 1 0,1 0 0,-2-1 0,1 1 0,-1-1 0,1 0 0,-2-5 0,1 8-26,0 1-1,-1 0 0,1-1 1,-1 1-1,0 0 0,1-1 1,-1 1-1,-2-3 1,2 3 5,0 0 1,0-1 0,0 1-1,0-1 1,0 1 0,1-1-1,-1 1 1,1-4-1,-1-1 57,1 6-64,0 0 1,0-1 0,0 1 0,0 0-1,0 0 1,0-1 0,0 1 0,0 0-1,0 0 1,0 0 0,1-1 0,-1 1-1,0 0 1,1 0 0,-1 0 0,1 0-1,1-2 1,3-10-283,33-14 192,-24 19 22,-11 6 150,-1-1 0,1 0 0,0 0 0,-1 0 0,1 0 0,-1-1 0,3-5 0,-2 5 78,-3 1-85,3-22 113,-6-16 202,-1 28-210,-1-4-210,-3-6 644,8 22-598,0 1-1,0-1 0,0 1 0,0-1 1,-1 1-1,1-1 0,0 1 0,0-1 0,0 1 1,-1-1-1,1 1 0,0-1 0,0 1 0,-1-1 1,1 1-1,0 0 0,-1-1 0,0 0 1,1 1-7,0 0 1,0 0-1,0 0 1,-1-1-1,1 1 1,0 0-1,0 0 1,0 0-1,-1-1 1,1 1-1,0 0 1,0 0-1,0-1 1,0 1 0,0 0-1,0 0 1,0-1-1,0 1 1,0 0-1,0-1 1,0 1-1,0 0 1,0 0-1,0-1 1,0 1-1,0 0 1,0-1-1,0 1 1,0 0 0,0 0-1,0-1 1,0 1-1,0 0 1,0 0-1,1-1 1,-1 1-1,0 0 1,1-1-3,-1-1 1,0 1-1,0 0 0,0 0 1,0 0-1,1 0 1,-1-1-1,-1 1 0,1 0 1,0 0-1,0 0 1,0 0-1,-1-1 1,1 1-1,0 0 0,-1 0 1,-1-2-1,-2-13 230,-1-14 105,1-16-43,5 32 6,-1 13-279,1 0 1,-1 0-1,0 0 0,0 0 0,0 0 1,0 0-1,0 0 0,0 0 0,0 0 1,0 0-1,0-1 0,-1 1 0,1 0 0,-1-1 1,-1-8 452,2 9-458,0 1 1,0-1-1,0 0 1,-1 1-1,1-1 1,0 0-1,0 1 1,0-1 0,-1 0-1,1 1 1,0-1-1,-1 0 1,1 1-1,0-1 1,-1 1-1,1-1 1,-1 1 0,1-1-1,-1 0 1,-34-30 26,31 29-24,2 1-33,1 1 0,0-1-1,0 0 1,0 0 0,-1 0 0,1 0-1,0 0 1,0 0 0,0 0 0,1 0-1,-3-2 1,3 2 20,0 1 1,-1 0-1,1-1 0,0 1 1,-1 0-1,1-1 0,-1 1 0,1 0 1,-1 0-1,1-1 0,-1 1 1,1 0-1,0 0 0,-1 0 0,1 0 1,-1 0-1,0 0 0,0 0-7,1 0 0,0 0-1,-1 0 1,1 0-1,0 0 1,0-1-1,-1 1 1,1 0 0,0 0-1,-1 0 1,1 0-1,0 0 1,0 0 0,-1 0-1,1-1 1,0 1-1,0 0 1,-1 0-1,1 0 1,0-1 0,0 1-1,0 0 1,-1-1-1,12 31-1163,3 6 1015,37 177-78,-46-188 138,12 50 251,-15-68-320,0 0 1,1 0 0,0 0 0,1 0-1,-1-1 1,1 1 0,9 10-1,-6-9-500,32 22-4228,-37-30 4800,-1 0 1,0 1-1,2-1 1,5 0-633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6.8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1152,'3'11'416,"1"-11"-320,-4 5 96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29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850 332 1984,'3'-28'5700,"-4"26"-5512,1 1-180,0 1 1,-1-1 0,1 1-1,0 0 1,0-1-1,0 1 1,-1-1 0,1 1-1,0 0 1,0-1-1,0 1 1,0-1 0,0 1-1,0-1 1,0 1-1,0-1 1,0 1 0,0-1-1,0 1 1,0 0-1,0-1 1,0 1 0,1-1-1,-1 1 1,0-1-1,0 1 1,0 0 0,1-1-1,-1 1 1,0 0-1,0-1 1,1 1 0,-1 0-1,0-1 1,1 1 0,-1 0-1,0-1 1,1 1-1,-1 0 1,1 0 0,18-11 160,-12 8-165,0-1-1,0 0 0,0 0 0,-1-1 0,1 0 0,-1 0 0,10-11 0,-11 10 33,1 1-1,0-1 1,0 1 0,0 0-1,1 1 1,0-1-1,12-5 1,-11 8-46,1 1 1,0 0 0,-1 0-1,1 0 1,0 1 0,13 2 0,3-2-60,10 1 288,46 6 0,-25 4-17,-43-8 282,-23-5 484,-3 1-878,-52-8 22,30 4-121,1 1 0,-53 1 0,54 6-29,0 2 0,-53 15 0,0 0 157,66-18-122,-1 0 0,-28-2 1,22 0 373,27 0-355,0 0 0,0 0 0,-1 0 0,1 0 0,0 0 0,-1 0 0,1 0 0,0 0 0,0 0 0,-1 0 1,1 0-1,0 0 0,0 0 0,-1 0 0,1 0 0,0 0 0,0 0 0,-1 0 0,1 0 0,0 0 0,0-1 0,-1 1 0,1 0 0,0 0 0,0 0 0,0 0 0,-1-1 0,1 1 0,0 0 0,0 0 1,0 0-1,0-1 0,-1 1 0,1 0 0,0 0 0,0-1 0,6-7 63,18-7-176,63-9-259,-63 19 438,-1-1 1,0-1-1,27-12 0,9-12 356,-38 18-414,1 2 0,0 0 0,35-11 0,-33 15-94,1 1 1,1 1 0,-1 1-1,38 0 1,-53 3-37,-1 0 0,1 0-1,14-4 1,-8 2 14,14 2 332,-30 1-234,0 0 0,0 0 1,0-1-1,0 1 0,0 0 0,0 0 1,0-1-1,0 1 0,0 0 1,0-1-1,-1 1 0,1 0 1,0 0-1,0-1 0,0 1 0,0 0 1,0 0-1,0-1 0,-1 1 1,1 0-1,0 0 0,0 0 1,0-1-1,-1 1 0,1 0 1,0 0-1,0 0 0,0 0 0,-1-1 1,1 1-1,0 0 0,-1 0 1,-13-3-103,0 1 0,0 0 1,-1 1-1,-23 2 0,-61 10 226,74-8-139,18-2 20,-138 23 106,125-19-151,1 1-1,1 0 0,-1 1 1,1 1-1,-24 15 0,7-4 74,0-2 0,-60 21 0,27-12 474,50-19-361,-1-1 1,0-1 0,0-1-1,-1 0 1,1-2 0,-1 0-1,-27-1 1,34-1-140,1 0 0,0 1 0,-1 1 0,1 0 0,0 0 0,-23 9 0,13-3-12,-28 11-338,34-13 82,15-6 247,-1 1 0,1-1 0,-1 1 1,1-1-1,-1 1 0,1 0 0,-1-1 0,1 1 0,-1 0 0,-1 2 0,2-2-50,-10 10 207,10-10-69,-11 10 272,12-11-356,0 0 0,0 0 0,0 0 0,0-1 0,0 1 0,1 0 0,-1 0 0,0 0 0,0 0 0,0 0 0,0 0 0,0-1 0,0 1 0,0 0 1,0 0-1,0 0 0,0 0 0,0 0 0,0-1 0,0 1 0,0 0 0,0 0 0,0 0 0,0 0 0,0 0 0,0 0 0,0-1 0,0 1 0,0 0 0,0 0 0,-1 0 0,1 0 0,0 0 0,0 0 0,0-1 0,0 1 0,0 0 0,0 0 0,0 0 1,0 0-1,-1 0 0,1 0 0,0 0 0,0 0 0,0 0 0,0 0 0,0 0 0,0 0 0,-1-1 0,1 1 0,0 0 0,0 0 0,0 0 0,15-9-380,-12 8 374,11-6-15,-1 0 0,24-6 0,-6 1-113,386-148 282,-413 159-200,5-3-93,0 1 0,1 0 0,-1 0 0,1 1 0,12-1 0,-40 9 36,6-1 258,-132 29 19,-85 24-424,56 0 287,150-49-55,-75 24 19,26-10-435,63-20 242,8-2 189,1-1 1,-1 0-1,0 0 0,1 0 0,-1 1 0,0-1 0,1 0 0,-1 1 1,1-1-1,-1 0 0,0 1 0,1-1 0,-1 1 0,1-1 0,-1 1 1,1-1-1,-1 1 0,1 0 0,0-1 0,-1 1 0,1-1 0,0 1 1,-1 0-1,1-1 0,0 1 0,0 0 0,0 1 5,0-1-1,0 0 0,0 0 1,1 0-1,-1 0 0,0 0 1,1-1-1,-1 1 1,1 0-1,-1 0 0,1 0 1,0 0-1,-1 0 1,1-1-1,1 2 0,3 3 6,0-1 0,1 0 0,-1 0-1,9 4 1,24 7-32,-3-3-69,2 5-236,-24-12-588,1 1-1,-1 1 1,0 0 0,17 13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32.3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303 293 1056,'-1'-1'31,"0"0"0,0 1-1,0-1 1,0 0 0,0 0 0,0 0-1,1 0 1,-1 0 0,0 0 0,1 0-1,-1 0 1,1 0 0,-1 0 0,1 0-1,0 0 1,-1-1 0,1-1 0,-6-12-233,5 13 224,-1 0 0,0 0 0,1 0 0,-1 0 0,0 0 0,0 0 0,0 1 0,0-1 0,-1 1 0,1-1 0,0 1 0,-1 0 0,1 0 0,-1 0 0,1 0 0,-1 0 0,1 1 1,-5-1-1,-5 0 415,0 0 0,-23 2 1,10 0 284,16-1-469,0 0 0,1-1 0,-1 0-1,0 0 1,1-1 0,0 0 0,-1-1 0,1 0-1,-14-7 1,18 7 43,0 0 1,0-1-1,0 1 0,-3-5 0,-1-1-70,6 8-199,1-1 0,-1 1 0,1-1 1,0 0-1,0 1 0,0-1 0,-1 0 0,2 1 1,-1-1-1,0 0 0,0 0 0,0 0 0,1 0 1,-1 0-1,1 0 0,0 0 0,0 0 0,0 0 1,0-3-1,-10-26 810,10 28-836,1 0 1,0 0-1,-1-1 0,1 1 1,0 0-1,1 0 0,-1 0 1,0 0-1,1 0 0,0 0 0,0 1 1,0-1-1,0 0 0,0 1 1,0-1-1,4-2 0,1-1-17,1-1 0,0 1 0,1 1 0,10-6-1,-11 7 1,0 1 1,0 0-1,0 0 0,0 1 0,0 1 0,1-1 0,9 0 0,62 2 13,-42 1-85,-27-2 48,1 2 0,0 0 1,-1 0-1,1 1 0,-1 1 0,16 4 1,-20-4-34,0 0 0,0 1 0,-1 0 0,0 0 1,1 0-1,-1 0 0,-1 1 0,1 0 0,-1 1 0,0-1 1,5 7-1,-4-5 21,-4-4 60,1-1 0,-1 1 1,0 0-1,0 1 0,0-1 1,0 0-1,0 0 0,-1 1 1,1-1-1,-1 1 0,2 6 1,4 36-1177,-7-18-1488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23.2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61 1984,'-1'-10'676,"1"10"-653,0 0 0,-1-1 0,1 1 1,0-1-1,0 1 0,0 0 0,0-1 0,0 1 0,0-1 0,0 1 0,0 0 0,0-1 0,0 1 0,0-1 0,0 1 0,0 0 1,1-1-1,-1 1 0,0-1 0,0 1 0,1-1 0,1-7-354,-2 7 306,0 1 1,0-1 0,0 1 0,0-1 0,0 1 0,1-1-1,-1 1 1,0-1 0,0 1 0,0-1 0,1 1-1,-1-1 1,0 1 0,0 0 0,1-1 0,-1 1 0,0 0-1,1-1 1,-1 1 0,0 0 0,1-1 0,-1 1-1,1 0 1,-1-1 0,1 1 0,33-22-717,-34 21 762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37.0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571 152 1984,'2'-7'183,"-1"1"-50,0 0 0,0 0-1,1 0 1,0 0 0,1 0-1,-1 1 1,1-1 0,0 1 0,0 0-1,1 0 1,4-6 0,2 2-41,-1 0 0,1 1 0,0 0 1,1 0-1,0 1 0,13-6 0,-19 11-100,-3 1 16,0 0 0,0 0 0,0 0 0,0 0 0,0 0 0,0 1 0,0-1 0,4 0 0,-6 2 2,0-1 0,1 0 0,-1 0 0,0 0 0,1 0 0,-1 0 0,0 0 0,1 0 0,-1 0 0,0 1 0,1-1 0,-1 0 0,0 0 0,0 0 0,1 1 0,-1-1 0,0 0 0,0 0 0,1 1 0,-1-1 1,0 1-1,3 13 425,-4-8-310,0 0-1,0 0 0,0 0 1,-1 0-1,0 0 0,-1 0 1,-5 11-1,2-5-36,-75 206 375,23-56-174,24-80-159,-100 284 673,118-314-854,-93 367 390,104-374-348,1 0-1,3-1 1,6 72-1,0 8 1173,-10-263-384,-7-87-955,3 82 176,7 99-4,-2-1 1,-12-55-1,11 89-98,5 12 97,0-1 1,-1 1-1,1 0 0,0 0 0,0 0 0,0 0 1,0 0-1,-1-1 0,1 1 0,0 0 0,0 0 1,0 0-1,-1 0 0,1 0 0,0 0 0,0 0 1,-1 0-1,1 0 0,0 0 0,0 0 0,-1 0 1,1 0-1,0 0 0,0 0 0,0 0 0,-1 0 1,1 0-1,0 0 0,-2 1-8,1 0 1,0 0-1,0 0 0,-1 1 1,1-1-1,0 0 1,0 0-1,0 1 0,1-1 1,-1 1-1,0-1 1,0 3-1,-82 188-88,52-125 262,2 1 1,-23 84 0,50-141 158,4-13-138,9-21-75,-3 6-97,21-38-10,3 0 0,65-83 0,-92 132 2,0 0 0,0 1-1,10-8 1,-14 11-9,1 1-1,0 0 1,-1 0-1,1 0 0,0 0 1,0 0-1,-1 0 1,1 1-1,0-1 1,0 1-1,0-1 0,0 1 1,0 0-1,0 0 1,0 0-1,0 0 0,0 0 1,0 0-1,2 1 1,1 1-20,0 0 0,0 1 0,0 0-1,-1 0 1,1 0 0,-1 0 0,0 1 0,0-1 0,0 1 0,0 0 0,-1 1 0,4 5 0,-3-4-3,1-1 0,0 1 1,0-1-1,0 0 0,0 0 0,10 6 1,-14-10 13,0-1 0,0 1 1,1-1-1,-1 0 0,0 1 0,0-1 1,0 0-1,1 1 0,-1-1 1,0 0-1,0 0 0,0 0 1,1 0-1,-1 0 0,0-1 0,0 1 1,1 0-1,-1 0 0,0-1 1,0 1-1,0-1 0,0 1 1,0-1-1,0 0 0,0 1 0,0-1 1,0 0-1,0 0 0,1 0 1,3-4-112,-1 0-1,1-1 1,-1 1 0,4-8 0,-8 12 108,20-36-516,-2-1-1,-1-1 0,14-53 0,-19 57 237,135-352-752,-119 329 484,8-21-34,-29 62 692,5-18 316,-11 33-272,0-1-1,0 0 1,-1 0 0,0 1-1,1-1 1,-1 0-1,0 0 1,-1 0 0,1 1-1,-1-4 1,1 6-109,0-1 1,0 1-1,0 0 1,-1-1 0,1 1-1,0 0 1,0-1-1,-1 1 1,1 0-1,0 0 1,-1-1-1,1 1 1,0 0-1,-1 0 1,1 0 0,0-1-1,-1 1 1,1 0-1,0 0 1,-1 0-1,1 0 1,0 0-1,-1 0 1,1 0-1,-1 0 1,1 0-1,0 0 1,-1 0 0,1 0-1,-1 0 1,-14 3 341,10-2-285,-20 7 253,0 0 0,0 2 0,1 1 0,-30 18 0,25-12-521,2 1-1,0 1 0,2 2 0,0 0 1,-24 28-1,36-33-1238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18.0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130 5 832,'-2'-1'218,"0"1"1,-1 0-1,1-1 0,-1 1 0,1 0 1,-1 0-1,1 0 0,-1 0 1,1 1-1,0-1 0,-4 2 1,-14 0 1049,-32 1 977,35-9-1936,10 7-446,5 2-95,3-3 169,0 1-1,-1-1 1,1 0 0,0 1-1,0-1 1,-1 0 0,1 0-1,0 0 1,-1 0 0,1 1-1,0-1 1,0 0 0,0 0-1,-1 0 1,1-1 0,0 1-1,1 0 1,28-9-3350,-10 7 2021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19.5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45 1152,'-8'-11'3941,"8"13"-3921,-1 1 1,1-1-1,0 1 0,0-1 0,0 0 1,0 1-1,0-1 0,1 4 1,0-3 47,10 129 2086,-11-121-1893,0 1 0,-1 0 0,0 0 0,-1 0-1,-5 17 1,1-5 286,4-16-473,0-1 0,-1 1 0,0-1 0,0 0 0,-1 0 0,0 0 0,-5 7 0,9-14-80,0 0 0,0 0 0,0 0 0,0 0 0,0 1 0,0-1 0,-1 0 0,1 0 0,0 0-1,0 0 1,0 0 0,0 0 0,0 0 0,0 0 0,-1 0 0,1 0 0,0 0 0,0 1 0,0-1 0,0 0-1,0 0 1,-1 0 0,1 0 0,0 0 0,0 0 0,0 0 0,0 0 0,-1 0 0,1-1 0,0 1 0,0 0-1,0 0 1,0 0 0,0 0 0,-1 0 0,1 0 0,0 0 0,0 0 0,0 0 0,-6-7-75,-3-12 117,5 7 19,1-1 0,0 0 0,1 0-1,-2-26 1,2 8-35,-28-178 1841,29 193-2160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20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1984,'0'0'640,"1"6"-43,3 2-456,-1 0-1,0 1 0,-1-1 1,0 0-1,0 1 0,-1-1 1,0 1-1,0 0 0,-1 10 1,1 16-14,13 193 1025,-13-200-1093,-5 116 212,3-133-255,1 0-1,2 14 1,0 10 273,-1-16 2079,-1-20-2320,2-9-17,-1 0-1,0 0 0,0 0 0,-1 0 0,-2-16 1,1 13-147,1 0 1,1-26-1,4-4-5217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21.7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 2 2496,'-2'-2'2168,"0"21"-1019,1-1-588,0 0 1,-1 1-1,-7 32 0,5-28-173,2 1 0,1 41 0,0-47 918,2-22-1255,2-15 99,1-31 1,-4 37-172,1 8-231,-1 0 1,0 0 0,0-1-1,-1 1 1,1 0-1,-1 0 1,-2-6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26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543 1 2656,'-16'4'4037,"13"-5"-3813,-16 2 699,4 6-681,0-1 0,1 2 0,-20 13 0,21-13-106,-10 6 52,3-2-250,1 0 0,1 1 1,-25 23-1,46-29-429,-1-7 489,-1 1 0,0-1-1,0 0 1,1 0-1,-1 0 1,0 0-1,1 0 1,-1 0-1,0-1 1,0 1-1,1 0 1,-1-1 0,0 1-1,0-1 1,0 1-1,0-1 1,2 0-1,20-13 53,64-63 108,-79 70 57,-7 7-154,0-1 15,0 0 0,0 0 0,0 0 0,0 0 0,0 0 0,-1 0-1,1 0 1,0 0 0,0 0 0,-1 0 0,1 0 0,0-1 0,-1 1 0,1-3 0,-7 4-44,3 1-44,0 0 0,-1 0 0,1 1-1,0-1 1,0 1 0,0-1 0,0 1 0,0 0 0,1 0 0,-1 1 0,-3 2-1,-27 34 289,11-12-118,-46 45 397,-147 123-1,157-152-1722,72-53 1053,0 0 0,0-1-1,17-20 1,33-43-191,-36 41 145,25-31 49,36-41 544,-60 67 683,-29 38-1113,0 0-1,0 0 1,0 0-1,1 0 1,-1 0 0,0 0-1,0 0 1,0-1 0,0 1-1,0 0 1,0 0-1,0 0 1,0 0 0,0 0-1,0 0 1,0 0 0,0 0-1,0 0 1,0 0-1,0 0 1,0-1 0,0 1-1,0 0 1,0 0-1,0 0 1,0 0 0,0 0-1,0 0 1,0 0 0,0 0-1,0 0 1,0 0-1,0-1 1,0 1 0,0 0-1,0 0 1,0 0-1,0 0 1,0 0 0,0 0-1,0 0 1,0 0 0,0 0-1,0 0 1,0 0-1,0 0 1,-1 0 0,1-1-1,0 1 1,0 0 0,0 0-1,0 0 1,0 0-1,0 0 1,0 0 0,0 0-1,0 0 1,0 0-1,0 0 1,-1 0 0,1 0-1,0 0 1,0 0 0,0 0-1,0 0 1,0 0-1,0 0 1,0 0 0,0 0-1,-7 1-87,-3 4 52,1 0 0,0 0 0,0 1 1,1 0-1,-10 9 0,-1 1 141,-133 113 380,64-50-286,76-70-325,10-8-24,15-18-86,-7 9 212,35-41-461,93-88 0,-133 136 499,0 0 0,0 1 0,0-1-1,0 0 1,0 0 0,-1 1 0,1-1-1,0 0 1,0 0 0,-1 0 0,1 0-1,-1 0 1,1 0 0,-1 0-1,1 0 1,-1 0 0,1 0 0,-1 0-1,0-1 1,-12 5-1067,8 0 690,1 0 0,0 0-1,0 1 1,0-1-1,0 1 1,1 0-1,-1 0 1,1 0 0,0 0-1,0 0 1,1 0-1,-2 6 1,-2 12-2023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30.7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431 0 1472,'-1'2'47,"0"-1"0,0 1 1,0-1-1,0 1 0,1-1 0,-1 1 0,1-1 1,-1 1-1,1 0 0,-1-1 0,1 1 0,0 0 1,0-1-1,0 1 0,0 0 0,0-1 0,0 3 1,-1 15 217,-9 19-36,7-26 111,-1 1 0,2 0 1,-1 0-1,0 17 0,3-26-296,0 1-1,-1-1 0,0 1 1,-2 7-1,-2 4 135,3-7-67,-1-1 1,0 1 0,-6 11-1,-4 10 275,4-12 141,6-14-483,1 0 1,0 1-1,0-1 1,0 0 0,-2 7-1,2-5-41,0 1 0,1-1-1,-1 1 1,1 0 0,0 6-1,-3 5 262,3-16-255,0 1 0,0-1 0,1 0 0,-1 0 0,1 0 0,-1 1 0,1 1 0,-1 2-53,1 0 0,-1 0-1,-1 0 1,-2 9 0,-2 7 159,4-8 54,0-1 0,-1 26-1,-2 25-157,5-54 3,1-1 69,-1 0 0,-1-1 1,1 1-1,-1 0 1,-1 0-1,-4 16 0,2-13-69,-5 7-81,-12 20 1038,-4 14-753,-11 12-132,23-45 148,11-16-191,-1-1-1,1 1 1,0-1 0,0 1 0,0 0-1,-2 5 1,-12 41 103,9-33-102,-7 34 1,3 5-157,2-19 183,3 2 0,-4 65 0,5-4 4,1-70-136,1 10-124,2-33 63,1 0 0,-1 0-1,-1 0 1,1 0 0,-4 8-1,5-15 121,-5 21-418,-6 19-456,-16 26 759,24-58-214,-1 1 1,2 0-1,-1-1 0,-1 16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33.4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0 1664,'-2'2'164,"0"0"-1,0 0 1,0 1 0,0-1-1,0 0 1,-1 4 0,-12 13-99,-7 3 265,16-15 402,0 0 0,-1-1 0,-13 10 0,12-9 52,22-13-473,-3 1-361,3-1 123,-12 5-26,0-1-1,1 1 1,-1 0 0,1 0-1,0 0 1,-1 0-1,1 0 1,0 1 0,-1-1-1,1 1 1,0 0 0,0 0-1,4 0 1,-5 0-159,3 1-72,0-1 1,1-1-1,-1 1 0,1-1 1,-1 0-1,0 0 0,0-1 1,1 1-1,-1-1 1,20-12 2835,-25 13-2567,16-13 811,-20 13-469,1 1-265,1 1 0,-1-1 0,0 1 0,0 0 0,0-1 0,-3 3 0,3-2-125,0 0 1,0 0 0,0 0-1,0-1 1,0 1-1,-3-1 1,-46 8 394,42-7-443,-1 1-1,1 0 1,0 0 0,-17 6-1,14-4-64,11-3-4,0 0 0,1-1 1,-1 1-1,0 0 1,1 0-1,-1 0 1,1 0-1,-1 0 0,1 1 1,0-1-1,0 0 1,-2 3-1,19-2-90,-13-1 208,1-1 0,-1 0 0,1 1 0,-1-1 1,6-1-1,16-3 435,79-18-5768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35.9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 1312,'5'4'613,"-5"-1"-521,1 1 0,-1-1-1,1 0 1,0 0 0,2 6-1,-1-6 107,-1 1 1,0-1-1,0 1 0,0-1 0,0 8 0,-1 360 2783,-1-342-2639,-7 36-1,4-35-168,-1 37 0,5-66-170,0 1-1,1-1 1,-1 1 0,-1-1-1,1 1 1,0 0 0,0-1 0,0 1-1,-1-1 1,1 1 0,-1-1-1,-2 8 1050,8-18-578,-3-4-432,0-1 1,-1 1 0,-1-14-1,0 15-150,0 0 0,1 1 0,1-1 0,0 1 0,0-1 0,1 1 0,7-20 0,-5 19-199,-2 0 0,3-15 0,-1 6-553,-1 13 471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37.7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0 3136,'-18'5'5120,"18"-4"-4998,-11 21 364,-4 22 38,-17 42 226,19-59-494,4-5 313,-2 0 0,-22 32 0,27-45-449,4-5-16,0-1-1,-1 1 1,0-1 0,0 0-1,0 0 1,0 0 0,-5 4-1,0-3 315,13-12-453,2 0-33,18-23-124,-11 14 275,19-29-1,-20 29 586,1-4 46,-14 21-713,0-1 0,0 1 1,1 0-1,-1-1 1,0 1-1,0 0 1,0-1-1,0 1 1,1 0-1,-1-1 1,0 1-1,0 0 1,0-1-1,0 1 0,0-1 1,0 1-1,0 0 1,0-1-1,0 1 1,0 0-1,0-1 1,0 1-1,-1 0 1,1-1-1,0 1 0,0 0 1,0-1-1,0 1 1,-1 0-1,1-1 1,-11 0-40,5 1 31,5 0 20,0 0 1,-1 0 0,1 0 0,0 0 0,-1 1 0,1-1 0,0 0 0,0 1-1,-1-1 1,1 1 0,0 0 0,0-1 0,0 1 0,0 0 0,-1 0 0,-10 6 89,11-7-123,1 0 0,-1 0-1,1 0 1,-1 0 0,1 0 0,-1 0 0,1 0-1,-1 0 1,1 1 0,-1-1 0,1 0 0,-1 0 0,1 1-1,-1-1 1,1 0 0,0 1 0,-1-1 0,1 0-1,-1 1 1,1-1 0,0 0 0,0 1 0,-1-1 0,1 1-1,0-1 1,-1 1 0,1-1 0,0 1 0,0-1-1,0 1 1,0-1 0,0 1 0,0-1 0,-1 1 0,1-1-1,0 1 1,11 4-449,0 0 402,1 0 0,-1-1 0,1-1 0,1 0 0,15 2 0,64 3-38,-77-8 20,100 1 110,34 2 1054,-144-3-1056,-3 0-23,0 0 1,0 0-1,0 1 1,0-1-1,0 0 1,0 1-1,0 0 1,0-1-1,0 1 0,2 1 1,-3-1-5,0 0 1,0 0 0,0 0-1,-1 1 1,1-1-1,-1 0 1,1 0-1,-1 1 1,1-1 0,-1 0-1,0 0 1,0 1-1,1-1 1,-1 0-1,0 1 1,0-1-1,0 0 1,-1 2 0,1 3 13,-1 0 0,0 0 0,0 0 0,0 0 0,-1 0 0,0-1 0,0 1 1,0-1-1,-4 7 0,-6 8 67,-15 19 0,-1 2-60,27-40-92,2-10 59,1 0 94,9-57-151,-9 47-40,8-25 0,-2 7-45,-8 34 105,1 0 0,-1 0-1,1-1 1,0 1 0,0 0-1,0 0 1,0 0 0,1 0-1,-1 0 1,1 0 0,0 0-1,0 1 1,0-1 0,0 1-1,0-1 1,0 1 0,1 0-1,4-4 1,-6 6 31,0 0 0,-1 0 0,1 1 0,-1-1 0,1 0-1,0 0 1,-1 1 0,1-1 0,-1 0 0,1 1 0,-1-1 0,1 1 0,-1-1 0,1 0 0,-1 1 0,0-1 0,1 1 0,0 0-1,-1 0-16,13 13 38,-1 1-1,14 23 0,-23-34 88,-1-1 0,1 1 0,0-1 0,0 0 0,0 0-1,10 8 552,-7-10 51,-6-1-671,1 0 0,-1 0 0,0 0 0,1 0 0,-1 0 0,0 0 0,1 0 0,-1 0 0,0 0-1,1 0 1,-1 0 0,0 0 0,1 0 0,-1 0 0,0 0 0,1 0 0,-1 0 0,0 0 0,1 0 0,-1-1 0,0 1 0,1 0 0,-1 0 0,0 0 0,0 0 0,1-1 0,-1 1-1,0 0 1,0 0 0,1-1 0,-1 1 0,0 0 0,0-1 0,0 1 0,0 0 0,1-1 0,-1 1 0,0 0 0,0-1 0,0 1 0,0 0 0,0-1 0,0 1 0,0-1 0,2-16 293,-2 15-337,0 0 0,0 0 1,0 0-1,1 0 0,-1 1 0,0-1 0,2-3 1,-1-5-1013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24.3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4 142 576,'-3'-8'192,"6"1"-128,2-9-32,-1 9 256,1-5-160,-2 1-96,2 0-64,0-2-128,-2 2 96,2 0 96,0 0 0,-2 3-32,2 0 32,-1 5-384,-4-2 192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49.2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144 1 992,'0'0'309,"0"19"2913,-1-13-2928,-1 1 0,0-1 0,0 1 1,0-1-1,-1 0 0,0 1 1,0-2-1,-1 1 0,-4 6 1,-5 9 63,10-17-369,1 1 0,0 1 1,0-1-1,1 0 0,-1 0 1,1 1-1,-1 7 0,-10 29 454,8-7 325,0 38 0,4-70-705,-1 0 0,0 0 0,0 0 0,0 0 0,0 0 0,0 0 0,-1 0 0,1 0 0,-1-1 0,1 1 0,-1 0 0,0-1 0,-4 4 0,-6 10-6,9-10 21,0-1 0,1 1 1,-1 0-1,1 0 0,1 0 1,-1 1-1,1-1 1,0 0-1,0 1 0,1-1 1,0 0-1,1 8 0,-5 32 920,0 7-806,4 146 373,-5-118-42,10-113-49,-6-37-164,2 47-295,0 9-74,0 0 1,4-20 0,8-38-84,-7 32-36,-2 23 201,1-7 7,-5 13-51,0 0-1,1 0 1,1 0 0,0 0-1,0 0 1,1 0 0,4-10-1,-6 18 47,0-1-1,0 1 0,0 0 0,0-1 1,0 1-1,-1-1 0,1 1 1,-1-1-1,0 1 0,0-1 0,0 1 1,0-1-1,0 1 0,0-1 1,-1 1-1,1-1 0,-2-2 1,2 3-32,-1 1 0,0-1 1,1 1-1,0-1 1,-1 0-1,1 1 1,0-1-1,0 0 1,0 0-1,0 1 0,0-1 1,0 0-1,1-1 1,-1 0-7,1 1 0,-1 0 1,0 0-1,0 0 0,0 0 1,0 0-1,-1 0 0,1 0 1,-1-3-1,0 4 32,1-1 0,0 1-1,-1 0 1,1 0 0,-1 0 0,0 0 0,1 1-1,-1-1 1,0 0 0,1 0 0,-1 0 0,0 0-1,0 1 1,0-1 0,0 0 0,0 1 0,0-1-1,-1 0 1,2 0-185,-1 0-1,0 0 0,1 0 1,-1 0-1,1 0 0,0 0 1,-1 0-1,1 0 0,0 0 1,0 0-1,-1 0 0,1 0 1,0 0-1,0-1 1,-2-12-2668,1 12 2235,1 0 0,-1-1 0,1 1 0,0-1 0,0 1 1,0-1-1,0 1 0,1-1 0,0-3 0,3-11-1353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51.8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223 15 1664,'0'0'6789,"-8"-4"-6026,3-1-283,4 5-407,1-1 0,-1 1-1,0-1 1,1 1 0,-1-1 0,1 1 0,-1-1-1,0 1 1,1 0 0,-1-1 0,0 1 0,0 0-1,1 0 1,-1 0 0,0-1 0,0 1 0,1 0-1,-1 0 1,0 0 0,0 0 0,1 0 0,-2 0-1,1 1-47,1 0-1,-1 1 0,1-1 0,-1 0 1,1 0-1,0 0 0,-1 0 0,1 0 1,0 0-1,0 0 0,0 0 1,0 1-1,0 1 0,0 2 68,-7 34 85,2-2 73,-9 21 27,11-24-151,3-26-85,-1-1 0,1 1 1,-1-1-1,-1 1 0,-4 12 1,2-7 138,0 1 0,-3 15 0,4-12-251,-1-3 66,-1-2 240,4-10-221,0 0 0,0 0 0,1 0 0,-1 0 0,0 0 0,1 0 0,-1 0 0,1 0 0,0 0 0,-1 2 0,2 0-27,-1-2 23,0-1 0,0 1 0,0-1 0,0 0 0,0 1-1,0-1 1,0 1 0,0-1 0,0 1 0,-1 2 0,-3-1 6,4-2 80,0-1-83,0 0 0,0 0 0,0 0 0,0 1 0,0-1 0,0 0 0,1 0 0,-1 1 0,0-1 0,0 0 0,0 0 0,0 1 0,0-1 0,0 0 0,0 0 0,0 1 0,0-1 0,0 0 0,0 0 0,0 1 0,-1-1 0,1 0 0,0 0 0,0 1 1,0-1-1,0 0 0,0 0 0,0 0 0,0 1 0,-1-1 0,1 0 0,0 0 0,0 0 0,0 1 0,-1-1 0,1 0 0,0 0 0,0 0 0,0 0 0,-1 0 0,1 1 0,0-1 0,0 0 0,-1 0 0,1 0 0,0 0 0,0 0 0,-1 0 0,1 0 0,0 0 0,0 0 0,-1 0 0,1 0 0,0 0 0,0 0 0,-1 0 0,1 0 0,0 0 0,0-1 0,-1 1 0,1 0 0,0 0 0,-4-1-81,3 1 335,11-9 101,-3 3-171,-5 4-124,0-1-1,-1 0 1,1 0 0,-1 0-1,0 0 1,0 0-1,0 0 1,1-5 0,1-4-23,2-12-5,-1 0 0,-1-1 0,-1 1 0,-1-40 0,-1 44 71,-1 15-103,1 0 0,-1 0 0,0-1 0,-1 1 0,1 0 0,-4-7 0,3 7-50,0-1 0,0 1-1,0-1 1,1 1-1,0-1 1,-1-9 0,1 11-421,-1 12 385,-2 16 145,1-12-68,0 0 0,-1 0 0,0 0 1,0 0-1,-2-1 0,-9 16 0,9-15 3,-1 0 0,1 1 0,1 0 0,-6 22 0,-19 84 457,24-99-443,4-16-4,1 1 0,0 0 0,0 0 0,0 0 0,0 8-1,1 10 326,2-23-374,3 0 33,-1 0-1,0 0 1,0-1 0,1 0 0,-1 0-1,0 0 1,0 0 0,0-1 0,0 1-1,0-1 1,0 0 0,0 0 0,5-4 0,7-4-135,2 2 129,0 1 0,28-7-1,-11 4-122,-29 9 119,0 0 0,0 0 0,0 0 0,0 1 0,10 0 1,-10 1 19,1-1 1,-1-1 0,1 1 0,12-3-1,-6 0 9,0 1-1,0 0 0,0 1 0,20 1 0,10-3 307,96 3 1684,-132 0-2706,8-2 2266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53.2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25 1728,'-3'-5'7621,"28"5"-6218,-13 0-1087,-1-1 1,1-1 0,0 0 0,15-6-1,-20 6-251,-1 1-97,-5 0 69,0 1 0,0-1 0,-1 1 0,1-1 0,0 1 0,0 0 0,0 0 0,0-1 0,0 1 0,0 0 0,0 0 0,0 0 0,0 0 0,0 0 0,0 0 0,0 0-1,0 1 1,0-1 0,0 0 0,-1 0 0,1 1 0,0-1 0,0 1 0,0-1 0,0 1 0,0-1 0,-1 1 0,1-1 0,1 2 0,-1 4 64,-1-5-95,1 6 68,2 0-67,1 9 200,-3-5-45,-1-10-145,1 1 0,-1-1 1,0 0-1,0 0 0,0 1 0,0-1 1,0 0-1,0 0 0,-1 1 0,0 1 1,-3 14 357,-5 27 0,4-17-336,3-15 132,-2 10 186,3-22-354,1 0 0,0 1 0,0-1 0,-1 0 0,1 1 0,0-1 0,0 1 0,0-1 0,0 1 0,0-1 0,-1 0 0,1 1-1,0-1 1,0 1 0,0-1 0,0 1 0,0-1 0,0 0 0,0 1 0,1-1 0,-1 1 0,0-1 0,0 1 0,0-1 0,0 0 0,1 1 0,-1-1 0,0 0 0,0 1 0,0-1 0,1 1 0,-1-1 0,0 0 0,1 1 0,14 6-81,-9-4-273,-4-2 40,0 0 1,0 0 0,0 0 0,0 0-1,0-1 1,0 1 0,1-1 0,-1 0 0,0 1-1,0-1 1,0 0 0,0 0 0,1 0 0,-1 0-1,0-1 1,0 1 0,0-1 0,0 1-1,0-1 1,0 0 0,0 1 0,0-1 0,0 0-1,0-1 1,0 1 0,0 0 0,-1 0 0,1-1-1,2-2 1,5-9-2847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53.6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395 5 2720,'3'-5'964,"-6"10"536,-5 3 681,4-4-1778,0 0 1,1 1-1,-1 0 0,1-1 1,-4 11-1,-6 6 329,-1-1-77,-1-1 0,-34 34 0,-43 27 53,-17 17-917,94-82-251,4-4-555,0 0 1,-17 24-1,24-27-542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3:58.4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 0 1248,'-17'0'4394,"4"31"-3039,4-12-809,8-18-531,0 0-1,0 1 1,0-1-1,1 1 1,-1-1 0,0 1-1,1 0 1,-1-1 0,1 1-1,-1 0 1,1-1-1,-1 3 1,1-2 7,0 0 1,-1-1-1,1 1 0,-1 0 0,0-1 1,1 1-1,-1-1 0,0 1 0,0-1 1,-2 3-1,-4 8-11,5 9 383,2-20-372,1 1 0,-1 0 1,0 0-1,0-1 0,0 1 0,-1 0 0,1 0 1,0 0-1,-1-1 0,1 1 0,-1 0 1,-1 1-1,1-1 12,1 1 0,-1-1 1,0 0-1,1 0 0,-1 1 1,1-1-1,-1 0 1,1 3-1,-2 8 73,-3 25 250,0 8 224,-3 1-266,4-31-269,2 0-1,0 0 1,0 19 0,0 11 112,0 104 399,3-82-100,-1-58-480,0-8 40,-1 1 0,1 0 1,0 0-1,1 0 0,-1 0 0,1 0 0,-1-1 1,1 1-1,1 5 0,-1-6 14,0 0 0,0 1 0,0 0 1,-1-1-1,1 1 0,-1 4 0,3 9 124,-2-9-150,0 0 0,0-1-1,-1 1 1,0 0-1,-1 11 1,0 3 341,-4 13 283,-3 25-528,3 1 369,4-46-528,2 10 78,0-16 61,-1 1-1,0-1 1,0 11-1,-1 10-1895,11-30-1518,-8 0 3006,0 0 0,0 0 0,0 0 1,-1-1-1,1 1 0,0 0 1,-1-1-1,1 0 0,-1 1 0,0-1 1,2-2-1,3-3-307,13-15-1819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0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5 1888,'-2'-4'1170,"4"13"940,-2 14-881,1-10-658,-1-1 0,0 1 1,-1 0-1,-4 19 0,-20 78 922,18-85-1227,2 0-1,1-1 0,-1 37 1,3-10-3,1-28-109,1 1 0,2 24 0,1-6-230,2 12 611,-4-42-453,0 0 1,0 1 0,-2-1-1,1 0 1,-5 22 0,3-11-35,2-20 27,0 0 0,-1 1 1,1-1-1,-1 0 0,1 0 0,-1 1 0,0-1 1,-2 4-1,1 0-15,0 0-1,0 0 1,1-1-1,0 1 1,0 0 0,1 0-1,0 0 1,1 11 0,-1 0 208,-5 61 164,5-68-422,-1 1 1,-4 14-1,3-14-8,0-1 0,0 17 1,-8 40 125,7-34-160,3-33 405,0-9-144,1-64-255,14-90-1,-7 122-47,15-48 1,3-10-276,-22 70 411,-1-1 0,-2-56 0,-1 52 40,-8-59-155,1 10 219,0-2-226,6 71 55,0 0-1,-7-26 1,6 28 53,1 5-386,1 0-1,-1 0 0,2-9 1,-1 3-1732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0.6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 1824,'-6'7'4167,"6"-6"-3936,0-1 1,0 1-1,0-1 1,0 1-1,0-1 1,0 1-1,0 0 1,0-1-1,0 1 1,0-1-1,1 1 1,-1 1 15,1 0 1,0 0 0,0-1-1,0 1 1,0 0-1,0-1 1,0 1 0,3 2-1,0 0-76,0 0-1,0-1 1,1 0 0,0 1-1,6 2 1,49 19 634,-42-21-1009,-15-3-340,-1-1 0,1 0 0,-1 0 1,1 0-1,-1 0 0,1 0 0,-1 0 0,0-1 1,5-1-1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3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81 1728,'0'0'20,"0"0"0,0 0 1,0 0-1,0-1 0,0 1 0,0 0 0,-1 0 1,1 0-1,0 0 0,0 0 0,0 0 0,0 0 1,0-1-1,0 1 0,0 0 0,-1 0 0,1 0 1,0 0-1,0 0 0,0 0 0,0 0 1,-1 0-1,1 0 0,0 0 0,0 0 0,0 0 1,0 0-1,0 0 0,-1 0 0,1 0 0,0 0 1,0 0-1,0 0 0,0 0 0,-1 0 0,1 0 1,0 0-1,0 0 0,0 0 0,0 0 0,0 0 1,-1 0-1,1 1 0,0-1 0,0 0 1,0 0-1,0 0 0,0 0 0,0 0 0,0 0 1,0 0-1,-1 1 0,1-1 0,-10 3 2883,6-14-828,-1 4-1802,4 7-161,0-1 1,1 0 0,-1 0-1,0 0 1,1 1-1,-1-1 1,1 0-1,0 0 1,-1 0 0,1 0-1,0 0 1,-1 0-1,1 0 1,0 0 0,0 0-1,0-1 1,-4-3 40,4 5-128,-1-1 1,1 1 0,-1 0-1,1 0 1,0-1 0,-1 1-1,1 0 1,0-1 0,-1 1-1,1-1 1,0 1 0,0 0-1,-1-1 1,1 1 0,0-1-1,0 1 1,0-1 0,-1 1-1,1 0 1,0-1 0,0 1-1,0-1 1,0 1 0,0-1-1,0 0 23,0 0 0,0 0 0,0 0-1,0 0 1,-1 0 0,1 1 0,0-1 0,0 0-1,-1 0 1,1 0 0,-1 1 0,1-1-1,0 0 1,-1 0 0,0 1 0,1-1 0,-1 0-1,1 1 1,-1-1 0,0 1 0,1-1-1,-1 1 1,-1-1 0,-4-4 341,6 5-321,0-1-29,-1 1 0,1 0 0,0-1-1,-1 1 1,1-1 0,0 1 0,0 0-1,-1-1 1,1 1 0,0-1 0,0 1 0,0-1-1,-1 1 1,1-1 0,0 1 0,0-1 0,0 1-1,0-1 1,0 1 0,0-1 0,0 1-1,0-1 1,0 0-45,0 1-1,-1 0 1,1 0-1,-1 0 1,1 0 0,0 0-1,-1 0 1,1 1-1,0-1 1,-1 0-1,1 0 1,-1 0-1,1 0 1,0 0 0,-1 1-1,1-1 1,0 0-1,-1 0 1,1 0-1,0 1 1,-1-1-1,1 0 1,0 1 0,-2 5 21,1 0 0,0 0 0,1 0 0,-1 1 0,2 8 0,-1-8 12,-5 196 96,5-200-122,0 0 0,1 0 1,-1 0-1,1 0 1,0 0-1,0 0 0,2 5 1,2 5-56,-4-6 91,-1-6 155,0 0-170,1-1-1,-1 0 0,1 0 1,-1 0-1,1 0 1,-1 0-1,1 0 1,0 0-1,-1 0 0,1 0 1,-1 0-1,1 0 1,-1 0-1,1 0 0,-1 0 1,1 0-1,0-1 1,-1 1-1,1 0 0,0-1 1,13-6 216,-11 4-206,0-1 0,0 1-1,0-1 1,0 1-1,-1-1 1,0 0 0,4-8-1,-2 3 15,18-37-291,-21 42 190,-1 3 60,0 1 0,0 0-1,0-1 1,0 1 0,0-1 0,0 1 0,0 0 0,0-1-1,1 1 1,-1-1 0,0 1 0,0 0 0,0-1-1,1 1 1,-1 0 0,0-1 0,0 1 0,1 0 0,-1-1-1,0 1 1,1 0 0,-1 0 0,0-1 0,1 1 0,-1 0-1,0 0 1,1 0 0,0-1 0,0 1 299,8 14-149,-8-8-125,1-1 0,-1 1 0,0-1 0,0 1 0,-1-1 0,0 1 0,0 0 0,-2 10 0,1 5-44,-2 44 46,-6-17 122,4-9-308,4-33 186,0-1 1,0 1-1,0-1 1,-1 0-1,0 1 1,0-1-1,-3 7 1,-6 15 75,8-21-87,1 0 1,-1-1 0,-7 12 0,-2 3 19,12-19-63,0 0 1,-1-1 0,1 1-1,-1 0 1,0 0 0,1 0-1,-1 0 1,0-1 0,1 1-1,-1 0 1,0-1 0,0 1-1,1 0 1,-1-1 0,0 1-1,0-1 1,0 0 0,0 1-1,0-1 1,0 0 0,-1 1-1,-10-16-340,11 13 338,0 0 1,1 0 0,-1 0-1,1 0 1,0 0 0,-1-1-1,1 1 1,0 0 0,0 0-1,1 0 1,-1 0 0,0 0 0,1 0-1,-1 0 1,1 0 0,0 0-1,-1 0 1,1 0 0,2-3-1,2-3 59,0 0-1,1 1 0,7-9 0,1-1 146,-9 11-152,0 0 1,0 1-1,0-1 0,1 1 1,0 0-1,0 1 0,0-1 0,0 1 1,1 0-1,0 1 0,0 0 0,0 0 1,0 0-1,0 1 0,0 0 0,1 0 1,-1 1-1,1 0 0,8 0 1,18 4-5277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54.9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789 79 2496,'-10'-5'5155,"7"10"-4166,12-4-333,-6 1-552,0 0 0,0-1 0,0 1 0,0-1 0,0 1 0,0-1 0,1 0 0,-1 0 0,0 0-1,1-1 1,6 1 0,0 1 441,2-1-368,0 0 1,0-1-1,0 0 1,20-4 0,-9 1-106,51-8 450,34-5-202,-90 15-250,29-7-1,-32 7-21,-14 0-25,0 1 0,0 0 0,0 0 0,0-1 0,0 1 1,-1-1-1,1 1 0,0-1 0,0 1 0,0-1 0,0 0 0,-1 1 0,1-1 1,0 0-1,-1 0 0,1 1 0,1-3 0,-2 2-15,1 1 0,-1-1 0,1 0 0,-1 1 1,1-1-1,-1 0 0,1 1 0,-1-1 0,1 0 0,0 1 0,0-1 0,-1 1 1,1 0-1,0-1 0,0 1 0,-1 0 0,1-1 0,0 1 0,0 0 0,1-1 1,-2 1-17,0 0 0,1 0 0,-1 0 0,0 0 0,0 0 0,0 0 0,0-1 0,0 1 0,0 0 1,0 0-1,0 0 0,0 0 0,0 0 0,0-1 0,0 1 0,0 0 0,1 0 0,-1 0 0,0 0 0,0 0 1,0-1-1,-1 1 0,1 0 0,0 0 0,0 0 0,0 0 0,0-1 0,0 1 0,0 0 0,0 0 0,0 0 1,0 0-1,0 0 0,0 0 0,0-1 0,0 1 0,-1 0 0,1 0 0,0 0 0,0 0 0,0 0 0,0 0 1,0 0-1,0 0 0,-1-1 0,1 1 0,0 0 0,0 0 0,0 0 0,0 0 0,-6-5-276,6 4 251,-1 1 0,0-1 0,1 1 1,-1 0-1,1-1 0,-1 1 0,0-1 0,1 1 1,-1 0-1,0 0 0,1-1 0,-1 1 1,0 0-1,0 0 0,1 0 0,-1 0 1,0 0-1,0 0 0,1 0 0,-1 0 0,0 0 1,-1 0-1,-23 6-488,11-3 457,-13 5-11,22-6 99,0-1 1,1 1 0,-1-1-1,-5 1 1,5-1-42,0 0-1,0 0 1,1 1-1,-1-1 1,-5 4-1,5-3 27,1 0-1,-1 0 0,0-1 0,-7 2 0,6-2 27,1 1-1,0 0 1,0 0-1,0 0 1,0 0-1,-8 6 1,-4 1 59,9-4 0,0 0 1,0 1-1,0 0 1,1 0-1,-1 0 1,2 1-1,-1 0 1,1 0-1,-7 10 0,-5 12 207,-19 38-1,21-36 43,-28 41 46,31-54-314,10-14-113,1-1 0,-1 1 0,0 0 0,1 0 0,0 1 0,0-1 0,-2 8 0,-3-3-66,4-4 131,9-5-67,-3-1 39,1-1 0,-1 0 0,1 0 0,-1 0 0,0 0 0,0-1 0,0 1 0,0-1 0,0 0 0,-1 0 0,1 0 0,-1 0 0,3-4 0,7-8-23,43-47 173,45-48 166,-76 84-156,-17 17-181,1 1 0,0 0 0,0 1 0,0 0 0,19-12 0,-4 6-35,23-13-174,-44 26 239,0-1-17,0-1 0,1 1 0,-1 0 0,0 0 0,0-1 0,0 1 0,0-1 0,-1 0 0,1 0 0,1-1 0,3-13 265,-2 11-335,0 0 0,0 1 0,1-1 1,7-5-1,-11 9 15,1 1 67,-1-1 0,1 0 1,-1 0-1,1 0 1,-1 0-1,0 0 0,1 0 1,-1 0-1,0-1 1,1 0-1,3-6-166,-5 8 159,0 0 1,0 0-1,-1 0 1,1 0-1,0 0 1,0 0-1,0 0 0,0 0 1,0 0-1,0 0 1,-1 0-1,1 0 1,0 0-1,0 0 0,0 0 1,0 0-1,0 0 1,0 0-1,0 0 1,-1 0-1,1 0 0,0 0 1,0 0-1,0 0 1,0 0-1,0 0 1,0 0-1,0 0 1,0 0-1,-1 0 0,1 0 1,0 1-1,0-1 1,0 0-1,0 0 1,0 0-1,0 0 0,0 0 1,0 0-1,0 0 1,0 1-1,0-1 1,0 0-1,0 0 0,0 0 1,0 0-1,0 0 1,0 0-1,0 0 1,0 1-1,0-1 0,0 0 1,-18 5 184,14-3-164,2-1-16,-1 0 1,1 0-1,-1 0 0,1-1 1,-1 1-1,-4-1 1,5 1-36,-1-1 0,0 1 0,1 0 0,-1-1 0,1 1 0,-1 0 0,-2 2 0,-5 1 34,-1 2-136,-9 1 373,16-6-222,-1 0-1,1 1 0,0-1 0,-7 5 0,-17 5-197,23-10 203,0 1 1,0 0-1,0 1 0,-9 4 0,-17 8 7,18-9-14,-1 0-1,1 0 0,1 2 0,-24 16 1,4-2-5,26-18-35,1 0 0,1 1 1,-1-1-1,-5 8 1,-3 2 20,7-7 10,1 0 0,0 1 1,0 0-1,1 0 0,-1 0 0,-2 10 0,-4 7 4,-7 15 345,13-25-346,-2 0 0,-11 19 0,7-16 41,3-5-2,0 0 0,-1 0-1,0-1 1,-18 17 0,3-8 168,-1-2 1,-42 24-1,-58 24-30,107-58-231,-11 5 121,-37 12 0,49-19-141,1 1 1,-30 18 0,17-9 78,17-11-12,0 1 0,1 0 0,-1 1 0,1 1 0,1 0 0,0 0 0,-15 18 0,15-14 69,-24 22-1,17-19-93,13-10-57,3-6 96,1 1-1,0-1 1,0 1 0,-1-1 0,1 1 0,-1-1-1,1 1 1,0-1 0,-1 1 0,1-1-1,-1 0 1,1 1 0,-1-1 0,1 0 0,-1 1-1,0-1 1,1 0 0,-1 0 0,1 1 0,-1-1-1,0 0 1,0 0 0,0 0-9,1 0-73,0 0 66,0 0 0,-1 0 0,1 0 0,0 0 0,0 0 0,0 0 0,0 0 0,0 0 0,0 0 0,0 0 0,0 0 0,0 0 0,-1 0 0,1 0 0,0 0 0,0 0 0,0 0 0,0 0 0,0 0 0,0 0-1,0 0 1,0 0 0,-1 0 0,1 0 0,0 0 0,0 0 0,0 0 0,0 0 0,0 0 0,0 0 0,0-1 0,0 1 0,0 0 0,0 0 0,0 0 0,0 0 0,0 0 0,0 0 0,0 0 0,0 0 0,0 0 0,0-1 0,-1 1 0,1 0 0,0 0 0,0 0 0,0 0 0,0 0 0,1 0 0,-1 0 0,0 0 0,0-1-1,0 1 1,0 0 0,0 0 0,0 0 0,0 0 0,0 0 0,0 0 0,1-9 38,3 2-56,2-2-130,0 1 0,10-14 0,3 2-50,5-7-7,50-43 1,-45 50 268,-1 2 1,2 1-1,36-15 0,-26 13 59,37-25 0,53-48 179,-110 76-258,-2-1 0,0 0 1,-1-2-1,19-27 1,-9 12-120,-18 24 100,-1-1 0,0 1 0,12-23 1,-14 20-12,-1 2 13,1-1 0,0 1 0,11-16 0,7-11-25,-18 26 0,-5 11 0,-1-1 0,1 1 0,0-1 0,-1 1 0,1-1 0,0 1 0,0 0 0,0-1 0,0 1 0,0 0 0,0 0 0,3-2 0,13-13-31,-14 13 22,0 0 1,0 0-1,1 0 0,-1 1 1,0-1-1,7-3 1,12-9-203,-10 5-3242,10 13-4888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56.9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209 1 576,'-5'2'174,"10"-1"-119,50 4 12817,-72 5-12499,6-3 131,-31 25-415,29-24 59,1 1 0,0 1 0,1 0-1,0 0 1,-19 23 0,14-7-70,0 0 1,2 1-1,1 1 0,1 0 0,-14 54 1,23-64-157,0-1 0,2 0 0,0 1 0,2 24 0,0-5-3970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26.6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31 1472,'-14'-14'1976,"13"13"-1779,-1 0 1,-2-1 0,1 0-40,0 0 0,0 0 0,0 1 1,0-1-1,-1 1 0,1 0 0,-5-1 1,-2 3-267,-11-2 1330,21 3-1242,1-1 0,-1 1-1,0 0 1,1-1 0,-1 0 0,0 1-1,1-1 1,0 1 0,1 2-1,0 1 48,-2-4-23,0 1 0,1 0 0,-1 0 0,1-1 0,-1 1 0,1-1 0,0 1 1,0 0-1,-1-1 0,1 1 0,0-1 0,0 0 0,1 1 0,-1-1 0,0 0 0,0 0 0,1 1 0,1 0 0,4 4 63,-6-5-47,0 0-1,0 0 1,0 0-1,0 0 1,0 0-1,0 0 1,0 1-1,0-1 1,-1 0-1,1 0 1,0 2-1,11 20-232,-6-13 202,-5-9 12,9 8-1,4 1-44,-13-10 46,-1 0 0,0 0 1,1 0-1,-1 0 0,0 0 0,1 0 0,-1 1 0,0-1 1,1 0-1,-1 0 0,0 1 0,1-1 0,-1 0 0,0 0 1,0 1-1,1-1 0,-1 0 0,0 1 0,0-1 0,0 0 1,1 1-1,-1-1 0,0 0 0,0 1 0,0-1 0,0 0 1,0 1-1,0-1 0,0 1 0,2-1 9,10 1-310,-12 0 306,0-1 1,0 0-1,1 0 0,-1 1 1,0-1-1,0 0 0,0 1 1,1-1-1,-1 0 0,0 1 0,0-1 1,0 0-1,0 1 0,0-1 1,0 0-1,0 1 0,0-1 1,0 0-1,0 1 0,0-1 0,0 0 1,0 1-1,0-1 0,0 1 1,-7-1 145,6 0-139,-1-1-1,1 1 1,-1-1 0,1 1-1,0-1 1,-1 0-1,1 0 1,0 0-1,-1 1 1,-1-3-1,2 1 2,-1 0 0,1 1 0,-1 0 0,0-1 0,0 1-1,0 0 1,0 0 0,0 0 0,0 0 0,0 0-1,0 0 1,0 0 0,0 1 0,-3-1 0,-32-2-328,33 3 286,3 18 64,1-17 49,10 14-1766,-4-12 1505,-5-2-16,1 0-1,0 0 0,0 0 0,-1 0 1,1 0-1,0 0 0,-1 0 1,9 12-960,-1-3-6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5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 10 2816,'-3'-1'1805,"2"0"-1464,0 1 1,0-1 0,0 0-1,0 1 1,0-1-1,0 1 1,-1 0-1,1-1 1,0 1 0,0 0-1,-2-1 1,-5-1 573,8 2-875,0 0 0,0 0 1,-1 0-1,1 0 1,0-1-1,-1 1 0,1 0 1,0 0-1,0 0 1,-1 0-1,1 0 0,0 0 1,-1 0-1,1 0 0,0 0 1,-1 0-1,1 0 1,0 0-1,-1 0 0,1 0 1,0 1-1,0-1 0,-1 0 1,1 0-1,0 0 1,0 0-1,-1 0 0,1 1 1,0-1-1,0 0 1,-1 0-1,1 0 0,0 1 1,-2 1-16,1-1 0,0 1 1,-1 0-1,1-1 0,0 1 1,0 0-1,0 0 1,0 0-1,1 0 0,-1 0 1,0 0-1,0 4 0,-2 30 485,2-23-416,-12 86 461,2-19-192,1-14-44,4-14-208,-5 84 109,6-53 191,5-70-295,-1-1 0,-1 0 1,0 0-1,0 0 1,-8 19-1,-3 18 268,6-25-354,-6 34-1,7-28 531,3-19-378,2-8-155,0 1 0,1-1-1,-1 0 1,0 0-1,1 0 1,0 1-1,0-1 1,0 0 0,0 0-1,1 0 1,0 5-1,4 13-68,-4-20-1,-1 0 23,1 0 22,0 1 0,-1-1 0,1 0 0,0 0 0,0 0 0,0-1-1,0 1 1,0 0 0,0 0 0,0 0 0,0-1 0,0 1 0,0-1 0,0 1-1,1 0 1,-1-1 0,0 0 0,0 1 0,0-1 0,1 0 0,-1 0 0,0 0-1,3 0 1,1 1-13,1-1-1,-1 0 1,1 0-1,6-1 1,12-6 6,-16 7 5,7 4 69,21 6-10,-33-9 111,-1-1-144,1 0 1,-1 0-1,1 0 0,-1 1 1,1-1-1,-1 1 0,1-1 1,-1 1-1,1 0 0,2 2 0,-3-3-22,-1 1-46,15-1-2289,-14 0 1760,0-1-1,0 0 1,0 1-1,0-1 1,-1 0 0,1 0-1,0 0 1,-1 0-1,1 0 1,-1 0-1,1-1 1,-1 1-1,0 0 1,1-1-1,-1 1 1,2-3 0,3-4-402,7-7-1150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6.4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0 4800,'-3'7'3959,"-1"13"-3671,3-16 131,-3 31 216,2 1 1,2 53-1,1-32 25,-1-50-598,0 0 0,0 0 0,1-1 0,0 1 0,0 0 0,0-1 0,4 8 0,-5-12 23,2-2 0,0-1-62,0 1-1,0-1 1,0 1-1,0-1 1,0 0-1,-1 0 1,1 1 0,0-1-1,0 0 1,0-1-1,-1 1 1,1 0-1,-1-1 1,3-2-1,21-26-59,-20 25 14,14-23 60,-14 20-63,0 0 0,0 1 0,1 0 0,0 0 0,0 0 0,14-11 1,-19 18 31,-1 0 0,0 0 1,1 0-1,-1 0 0,1 0 1,-1 0-1,0 0 1,1 0-1,-1 0 0,0 0 1,1 0-1,-1 1 0,0-1 1,1 0-1,-1 0 0,0 0 1,1 0-1,-1 0 1,0 1-1,1-1 0,-1 0 1,0 0-1,0 1 0,1-1 1,-1 0-1,0 0 1,0 1-1,1 0 0,6 8 48,-7-8-42,7 11-30,-1 1 0,-1 0 1,0 0-1,4 22 0,2 1-15,-7-19 104,0 0 0,-1 0 0,0 0 1,-1 25-1,-4 70 431,-2-77-322,-2 0 0,-1 0 0,-15 45 0,19-73-153,1 1-1,-2 0 0,1-1 0,-1 0 1,0 0-1,-7 9 0,10-14-18,-1 0 0,1 0 0,-1 0 0,0 0 0,0 0 0,0 0-1,0-1 1,0 1 0,0-1 0,0 1 0,0-1 0,-1 0 0,1 0 0,0 0 0,-1 0 0,1-1-1,-1 1 1,1 0 0,-1-1 0,1 0 0,-1 0 0,0 0 0,1 0 0,-1 0 0,-2 0 0,2-2-10,0 1 0,0 0 0,0-1 0,1 1 0,-1-1 0,0 0 0,1 0 0,-1 0 0,1 0 0,0-1 0,0 1 0,-1-1 1,2 1-1,-1-1 0,0 0 0,0 1 0,1-1 0,0 0 0,-2-4 0,-1-5-60,0 0-1,0 0 1,-2-20 0,4 23 8,1-1 1,1 1 0,-1-1 0,1 0-1,1 1 1,0-1 0,0 0 0,1 1-1,1 0 1,4-14 0,-5 17 21,2-1 0,-1 1 1,1 0-1,-1 0 0,2 0 1,-1 0-1,1 1 0,0 0 1,0 0-1,0 0 0,1 0 0,-1 1 1,1 0-1,12-6 0,-8 5-121,0 1-1,0 1 1,0 0-1,13-3 1,21 0-4072,-32 5-201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7.8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11 1312,'-4'-8'7269,"3"8"-7109,1 0-24,0 0 1,-1-1-1,1 1 1,0 0-1,-1 0 0,1 0 1,-1-1-1,1 1 1,0 0-1,-1 0 0,1 0 1,-1 0-1,1 0 1,-1 0-1,1 0 0,0 0 1,-1 0-1,1 0 1,-1 0-1,1 0 0,0 0 1,-1 0-1,1 0 1,-1 1-1,1-1 0,0 0 1,-1 0-1,1 0 1,0 1-1,-1-1 0,1 0 1,-1 1-1,0 0-68,1 0-28,-1 0 0,0 0 1,1 0-1,-1 0 0,0 0 0,1 0 0,-1 0 1,1 0-1,0 0 0,-1 0 0,1 0 0,0 1 1,0-1-1,-1 0 0,1 0 0,0 0 0,0 1 1,1-1-1,-1 0 0,0 2 0,3 17 243,-1 0 1,-2 0-1,-3 40 0,1 0-88,-4 96 364,2-82-456,-4 45 259,8-95-187,4 93 18,0-35 63,5 28 197,-9-105-453,0-1 0,0 0 0,0 1 0,0-1 0,-2 5 0,0 14 139,2-18-397,-1 1 1,1-1-1,-1 0 0,0 1 0,-1-1 1,1 0-1,-1 1 0,-4 7 0,8-37-8398,5-8 4950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8.5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1 2816,'18'16'7541,"-14"-5"-7818,-1 13 849,-1-1 1,-1 1 0,-2 34-1,0-9-265,0 10 150,-2 1 0,-19 106 0,-7-8 259,25-125-512,2-1 0,3 64 0,7-42-49,-5-34 138,3 39 0,-4-34-259,-1-19-60,0 1-1,-1-1 1,0 11 0,-1-15-178,1 0 1,0 0-1,-1 0 1,1 0-1,-1 0 1,0 0-1,0 0 1,0-1-1,0 1 1,0 0-1,0 0 1,0-1-1,0 1 1,-1-1-1,1 1 1,-2 0-1,0 1-1313,2-3 1416,1 0 0,0 0 0,-1 0 0,1 0 0,0 0 0,0 0 0,-1 0-1,1 0 1,0 0 0,0 0 0,-1 0 0,1 0 0,-1-1 0,-4-7-2108,1-9-1332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09.0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2 1824,'-16'-2'7861,"15"3"-7620,-3 3 366,3-2-427,1 0 0,-1 1-1,1-1 1,0 1 0,0-1 0,0 0-1,0 1 1,1 2 0,-1 0 325,0-4-105,1-1-373,0 1 1,0 0 0,0-1-1,-1 1 1,1-1-1,0 1 1,0 0 0,-1 0-1,1-1 1,-1 1 0,1 0-1,1 1 1,5 7-510,0-5 44,-6-4 221,0 1 0,0-1-1,0 1 1,-1-1 0,1 1 0,0-1 0,0 1-1,0 0 1,0-1 0,-1 1 0,1 0 0,0 0-1,-1 0 1,2 1 0,25-17-7420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10.0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 3904,'8'-1'9689,"39"-1"-9522,-41 3-37,0-1 1,1 1-1,-1 0 1,11 4-1,10 1-62,-25-5-41,0-1 1,1 1-1,-1 0 1,0-1 0,0 1-1,0 0 1,0 0-1,0 1 1,0-1 0,0 0-1,0 1 1,0-1-1,0 1 1,-1 0 0,1-1-1,-1 1 1,1 0 0,1 4-1,0-1 57,-1-1 0,0 1-1,0 1 1,0-1 0,-1 0 0,1 0-1,0 6 1,-1 2 158,0 0 0,-1 0 1,0-1-1,-2 18 0,0-12-156,2-1 1,1 1 0,4 32-1,1-27-149,-4-20 48,-1 0 1,0 0-1,-1 0 1,1 0-1,0 1 1,-1 3-1,0-7-122,1 1-1,-1-1 1,0 1-1,0 0 1,0-1 0,1 1-1,-1-1 1,0 1-1,1-1 1,-1 1-1,0-1 1,1 1-1,-1-1 1,1 1 0,-1-1-1,1 1 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4:10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410 0 4160,'-4'3'6596,"-4"10"-6105,6-9 384,-30 53 1426,17-28-1643,-2-1 0,0 0 0,-34 40 0,-77 67-1702,42-49-2413,82-82 2987,0 1-248,0-1 0,0 0-1,-1-1 1,1 1-1,-1-1 1,-5 3 0,1-4-3138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09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634 35 1312,'0'-7'778,"1"5"-888,-1 1 0,-10-24 10312,10 26-10130,0-1 232,-8 15 133,3-8-225,0 0 0,0 0 1,-1 0-1,-8 8 0,13-13-143,0-1 0,0 1 0,1 0-1,-1 0 1,1 0 0,-1 0 0,1 0 0,0 1-1,0-1 1,0 0 0,0 0 0,0 0 0,0 0-1,1 2 1,-1 6 137,-1 5 1,0 1 1,-5 17-1,0 2 403,-1 38-19,6-65-471,0-1 0,0 0-1,1 0 1,0 1 0,0-1-1,1 0 1,0 1-1,0-1 1,1 0 0,0 0-1,0 0 1,1 0-1,5 10 1,-7-15-65,0 1-1,0 0 0,0-1 1,-1 1-1,1 0 1,-1 0-1,1-1 1,-1 1-1,0 0 1,0 4-1,1 13 115,0-15-171,-1 1 1,0-1-1,0 1 1,0 0-1,-1-1 0,0 1 1,0-1-1,0 1 1,-3 5-1,3-6 73,1 0 1,-1 0-1,1 0 0,-1 0 0,1-1 1,1 1-1,-1 0 0,1 0 0,1 5 1,1 20 138,-1 25-84,-1-21 182,-4 53-1,-1-65-441,-1 13 236,4-24 4,0-1 0,-4 17 0,3-17-27,1 1 0,-2 16 0,-5 35 11,8-40-226,1-6 133,-1-1 1,-5 31-1,4-25-66,1-18 93,1 0 0,-1 0 0,-1 0 0,1 0 0,0 0 0,-1 0 0,1 0 0,-1 0 0,-1 3 0,-3 5-24,1 0 1,1 0-1,-4 20 1,-4 12 18,7-30-21,-3 23 0,0 0 65,-2 8-180,6-27 195,0 0 0,-1-1 0,-1 1 1,-1-1-1,-7 16 0,2-6 3,9-21-108,0-1 0,0 0 1,0 1-1,0-1 0,0 0 0,-1 0 0,-4 6 1,6-10 186,1 1-127,0 0 0,0 0 0,0-1 0,-1 1 0,1 0 0,0 0 0,-1-1 1,1 1-1,-1 0 0,1-1 0,-1 1 0,1 0 0,-1-1 0,1 1 0,-1-1 1,0 1-1,1-1 0,-1 1 0,0-1 0,1 1 0,-1-1 0,0 0 0,0 1 0,1-1 1,-1 0-1,0 1 0,0-1 0,-1 0 0,-24 3 713,-181-3 12,154-3-716,-23-2-90,53 2-2109,23 3 1936,-1 0 0,1 0 0,-1 0 0,0-1-1,1 1 1,-1 0 0,1 0 0,-1-1 0,1 1 0,-6-9-3759,6 8 3759,0 1 0,0-1 0,0 0 0,0 1 0,0-1-1,0 1 1,0-2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41.6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467 127 736,'-2'-5'26,"-1"0"0,1 1 0,-1-1 0,0 0 0,0 1 0,0-1 0,-5-4 0,5 5-68,1 1 1,-1-1-1,1 0 1,0 1-1,0-1 0,0 0 1,-1-6-1,2 7 161,0-1 0,0 1-1,-1 0 1,1-1 0,-1 1 0,0 0-1,0 0 1,0 0 0,0 0-1,-1 0 1,1 1 0,-5-4 0,6 5-90,-1 0 0,0 0 0,1 1 0,-1-1 0,1 1 1,-1-1-1,0 1 0,0 0 0,1 0 0,-1 0 1,0 0-1,1 0 0,-1 0 0,0 0 0,-2 1 0,-26 9 217,28-9-196,-169 76 2025,161-73-1837,0 0 0,-1-1 1,1 0-1,-1 0 0,-15 0 0,-25 7 653,51-10-877,-1 0 1,1 0 0,0 1 0,-1-1-1,1 0 1,0 0 0,-1 0-1,1 0 1,0 0 0,-1-1-1,1 1 1,0 0 0,-1 0-1,1 0 1,0 0 0,0 0 0,-1 0-1,1 0 1,0-1 0,-1 1-1,1 0 1,0 0 0,0 0-1,-1-1 1,1 1 0,0 0-1,0 0 1,0-1 0,-1 1-1,1 0 1,0 0 0,0-1 0,0 1-1,0 0 1,-1-1 0,1 1-1,0 0 1,0-1 0,0 1-1,0 0 1,0 0 0,0-1-1,0 1 1,0 0 0,0-1-1,0 1 1,0 0 0,0-1 0,0 1-1,1 0 1,-1-1 0,0 1-1,0 0 1,0-1 0,0 1-1,1 0 1,2-2-11,0 0 0,1 1 0,-1-1 0,1 1 0,0 0 0,-1 0 0,1 0 0,0 1 0,-1-1 0,7 1 0,-5 0-5,65-12 81,-32 8-76,-20 1 372,24 0 1,-1 3-286,-45 2 127,-8 4 134,0-5-312,0-1 0,0 0 0,-1-1 0,1 0-1,-15-4 1,15 3-76,0 0 0,-1 0-1,1 1 1,-1 1 0,-13 1 0,22 0 3,0 0 1,1 0-1,-1 0 1,1 1 0,-1 0-1,1-1 1,0 1-1,0 1 1,0-1-1,0 0 1,0 1 0,-5 5-1,2-2-23,1 1-1,-1 0 1,1 1-1,-6 12 1,9-16-285,0 0 1,1 0 0,0 1 0,0-1-1,0 0 1,0 1 0,1-1 0,-1 1-1,1-1 1,1 1 0,-1-1 0,0 1-1,1-1 1,2 7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43.3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5 640,'-5'-5'286,"5"9"-199,-8 2 287,4-1-285,1 1 0,0-1 0,-1 1 0,2 0 0,-1-1 0,1 1 1,0 0-1,0 1 0,0-1 0,1 0 0,0 0 0,0 1 0,1 7 1,-1 1 87,-1-1 0,0 0 0,-7 22 0,-3 16 128,-3 32-126,-9 57 133,23-69-329,2-40 2,3 78 516,-8-82-277,3-21-217,0 0 0,0-1 0,-1 1 0,-2 7 0,4-13-5,-2 1 11,1 1 0,-1 0 0,1 0 0,-1 0 0,0-1 0,-4 5 0,0 0 94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28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0 640,'-6'4'216,"0"1"1,1-1-1,0 1 0,0 0 0,-5 6 1,5-5 38,0 0 1,-1 0 0,0-1-1,-9 7 1,8-6-187,-1 0 1,2 0-1,-1 0 0,-10 15 1,-13 11 100,11-10-132,16-21-1,2-1-26,6 0 154,16-12-213,-4 2-144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45.8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45 1824,'-3'-4'203,"1"2"-117,1 1 1,0-1-1,0 1 1,0-1-1,0 0 1,0 1-1,1-1 1,-2-3-1,2 4-82,0 0 0,-1 1 0,1-1 0,0 0 0,0 1 0,-1-1 0,1 0 0,-1 1 0,1-1 0,0 0 0,-1 1 0,1-1 0,-1 1 0,1-1 0,-1 1 0,0-1 0,1 1 0,-1 0 0,0-1 0,1 1 0,-1-1 0,0 1 0,0 0 0,0-1 26,1 1-1,-1 0 0,0 0 0,1 0 0,-1-1 0,1 1 0,-1 0 0,1-1 0,-1 1 0,1-1 0,-1 1 0,1 0 1,0-1-1,-1 1 0,1-1 0,-1 1 0,1-1 0,0 1 0,0-1 0,-1 1 0,1-2 0,-3 3-54,1 5 88,3 2-19,-1-1 1,2 1-1,-1-1 1,1 1 0,0-1-1,1 0 1,0 0 0,4 9-1,35 54 503,-39-65-487,9 11 152,0-1 1,0 1 0,2-2-1,0 0 1,22 17 0,-11-12-157,1-2 0,47 24 1,-59-33 59,31 14 266,80 30 0,193 43 199,-141-31-554,-165-60 28,0 0-1,1 0 1,-1-1 0,1 0 0,0-1 0,20 0 0,-32-2-37,1 0 1,-1 0-1,0 0 1,0 0-1,1 0 1,-1 0 0,0-1-1,0 1 1,1 0-1,-1-1 1,0 1-1,0-1 1,0 1-1,0-1 1,1 0-1,-1 1 1,0-1-1,0 0 1,0 0-1,-1 0 1,2-1 0,-1 0-6,0 1 1,0-1 0,-1 1 0,1-1 0,-1 0 0,1 0 0,-1 1 0,0-1 0,1 0 0,-1 0 0,0 1 0,0-1 0,-1-2 0,0-6 10,-1 1 0,-1 0 0,0 0 0,-5-12 0,7 19-17,-5-11 13,0 1 0,-1 0 0,0 1 0,-1 0 0,0 0 0,-1 1-1,0 0 1,-15-13 0,4 6-71,-1 2-1,0 0 1,-34-17 0,42 26 56,0 0 1,0 0-1,-1 1 0,-23-5 1,33 9-37,0 0 0,0 1 0,0-1 0,0 1 0,0 0 0,0 0 0,0 0-1,0 0 1,0 1 0,1 0 0,-1 0 0,0 0 0,0 0 0,0 0 0,1 1 0,-1-1 0,1 1 0,-1 0 0,1 0 0,0 1 0,-5 3 0,7-5 31,0 1 0,0-1 0,0 1 0,0 0 1,1-1-1,-1 1 0,0 0 0,1-1 0,-1 1 1,1 0-1,-1 0 0,1 0 0,0 0 0,0-1 0,0 1 1,0 0-1,0 0 0,0 0 0,1 0 0,-1-1 0,1 1 1,-1 0-1,1 0 0,-1 0 0,3 2 0,1 4 15,0 0 0,1 0 0,10 12 0,63 64 635,-79-93-218,-3 0-397,-1 1 0,0-1 0,0 1 0,-1 0-1,-11-12 1,-5-9-25,-72-95 854,87 119-1201,7 5 324,0 1 1,0-1 0,0 0-1,0 0 1,0 1 0,0-1-1,0 0 1,0 0 0,0 0-1,0 1 1,0-1 0,0 0-1,0 0 1,0 1-1,0-1 1,0 0 0,0 0-1,0 0 1,0 1 0,1-1-1,-1 0 1,0 0 0,0 0-1,0 1 1,0-1 0,0 0-1,1 0 1,-1 0-1,0 0 1,0 0 0,0 1-1,1-1 1,-1 0 0,13 11 35,0 0 1,28 17-1,-25-17-95,29 23-1,-18-8-972,-2 2-1,40 57 1,-56-75-218,0 1 1,11 9-1,-7-7 603,13 17-497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47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3 832,'0'0'5,"0"0"0,0 0 0,0 0 0,0-1 0,0 1 0,0 0-1,0 0 1,0 0 0,0 0 0,1 0 0,-1 0 0,0 0 0,0 0 0,0 0 0,0 0 0,0-1 0,0 1 0,0 0 0,0 0 0,0 0 0,0 0-1,0 0 1,0 0 0,0 0 0,0 0 0,0 0 0,0 0 0,0 0 0,1 0 0,-1 0 0,0 0 0,0 0 0,0 0 0,0 0 0,0 0 0,0 0-1,0 0 1,0 0 0,0 0 0,0 0 0,1 0 0,-1 0 0,0 0 0,0 0 0,0 0 0,0 0 0,0 0 0,0 0 0,0 0 0,0 0 0,0 0-1,0 0 1,1 0 0,-1 0 0,0 0 0,0 0 0,0 0 0,0 0 0,8 6 492,6 12 443,33 63 825,-46-78-1753,0-1 0,0 1 0,0-1 0,0 1-1,-1-1 1,1 1 0,-1 0 0,0-1 0,0 5 0,0-5 12,0 1 1,1 0-1,-1-1 1,0 1 0,1 0-1,-1-1 1,1 1 0,0-1-1,0 1 1,1 2 0,1 0 8,6 9 1207,-12-29-348,2 12-830,-1 0 0,0 0 0,1 0 0,-1 0-1,-1 0 1,1 0 0,0 1 0,-1-1 0,1 1 0,-1 0 0,0-1 0,0 1 0,0 0 0,0 1 0,-4-3 0,2 1 51,0 0 1,0 0-1,-7-7 1,3 6 14,15 4-704,6 0 123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48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76 1248,'1'-1'190,"-1"1"-174,0 0 0,1-1 0,-1 1-1,0 0 1,0 0 0,0 0 0,0 0 0,0 0 0,0-1 0,0 1-1,0 0 1,0 0 0,0 0 0,0 0 0,0 0 0,0-1-1,0 1 1,0 0 0,0 0 0,0 0 0,-1 0 0,-5-14 1343,-11-15 1628,13 25-2768,-1 0-1,1 1 1,-1-1 0,0 1-1,0 0 1,-10-5 0,14 9-206,0-1 1,0 0 0,0 1 0,0-1-1,0 1 1,0-1 0,1 1-1,-1 0 1,0-1 0,0 1-1,1 0 1,-1-1 0,0 1-1,1 0 1,-1 0 0,1 0 0,-1 1-1,-10 18-89,11-15 101,0-1-1,0 1 0,0-1 0,1 0 0,0 1 0,-1-1 0,2 0 0,-1 0 0,0 0 0,4 6 0,1 6 10,-5-11-50,1 1 1,1-1-1,4 8 0,1 1 1716,-8-14-1675,0 0 0,0 0 0,0 0 0,1 0 0,-1 0 0,0 0 0,0 0 0,1 0 0,-1 0 0,0 0 0,0 0 0,1 0-1,3-2 500,-4 1-499,0 1 0,0 0 0,0 0 0,0 0 0,1-1 0,-2 0-22,1 0 0,0 1 1,0-1-1,0 0 0,0 0 1,0 0-1,0 1 0,0-1 1,0 0-1,1 0 0,-1 0 1,0 1-1,0-1 0,1 0 1,-1 0-1,1 1 0,-1-1 1,0 0-1,1 0 0,-1 1 1,1-1-1,0 1 0,-1-1 0,1 0 1,-1 1-1,1-1 0,0 1 1,-1 0-1,1-1 0,0 1 1,0-1-1,-1 1 0,1 0 1,1-1-1,0 0-7,2-1-89,0-1 0,-1 1 0,0-1 0,0 0 0,0 0 0,0 0 0,4-6 0,8-8-923,31-19-3485,-10 14 1994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51.1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66 1312,'-10'-4'1615,"-1"0"-761,9 3-802,1 1-1,-1-1 1,1 0-1,-1 1 1,0-1-1,0 1 1,1-1-1,-1 1 1,0 0-1,0 0 1,1 0-1,-1 0 1,0 0-1,0 0 1,-2 1-1,2-1-30,-1 0-1,0 0 1,1 0-1,-1 0 1,1 0-1,-1-1 0,0 1 1,-2-2-1,2 1 104,-1-1 1,1 0-1,-1 0 0,1 0 1,0 0-1,0-1 0,0 0 0,0 1 1,-3-5-1,-12-16 718,15 22-1116,4 6 217,2 6 159,-1-9-80,-1 0 1,1 0-1,0-1 1,0 1-1,0 0 0,0-1 1,0 1-1,1-1 0,-1 0 1,0 0-1,1 0 0,-1 0 1,4 1-1,34 6 284,50-3 371,-80-4-688,1 1-1,-1 0 1,0 1 0,0 0-1,0 1 1,0 0 0,14 8-1,55 35-4291,-63-37 2388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54.9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137 1 992,'-1'1'45,"-1"0"0,0 1 1,0-1-1,1 0 0,-1 0 0,0 0 1,0-1-1,0 1 0,0 0 0,0-1 0,0 1 1,-3-1-1,4 0-36,-2 2 145,1-1-1,-1 0 0,1 1 1,-1 0-1,1-1 1,0 1-1,0 0 0,-6 7 354,18-2 143,-4-5-445,1-1 0,0 0 0,13 1-1,7 1 55,98 23 162,-102-21-247,0-2 1,0 0 0,38-2-1,-45 0-80,-11-1-65,-1 1 1,1-1-1,0 0 0,0-1 1,-1 1-1,1-1 0,-1 0 1,1 0-1,0 0 0,-1 0 0,0-1 1,7-3 106,-25 5 178,-183 0 897,133-5-1238,62 5 33,1 0 0,-1 0 0,1 0 0,-1 0 0,1 0 0,-1-1 0,1 1 0,0-1 0,-1 1 0,1-1 0,0 0 0,-1 1-1,1-1 1,0 0 0,0 0 0,0 0 0,-2-1 0,5-4-289,-1 5 173,-5 4 82,-5 1 110,0-1-1,0 1 1,0-1 0,0-1 0,0 0-1,-10 1 1,-11 3 471,19-4-398,-1-1 0,1 0 1,-21-1-1,11-1 67,21 1-222,0 0 0,0 0 0,-1 0 0,1 0 0,0 0 0,0 0 0,0 0 0,0 0 0,0 0 0,0 0 0,0 0 0,-1 0 0,1 0 0,0 0 0,0 0 0,0 0 0,0 0 0,0 0 0,0 0 0,0 0 0,0 0 1,-1 0-1,1 0 0,0 0 0,0 0 0,0 0 0,0-1 0,0 1 0,0 0 0,0 0 0,0 0 0,0 0 0,0 0 0,0 0 0,0 0 0,0 0 0,0-1 0,0 1 0,0 0 0,0 0 0,0 0 0,0 0 0,0 0 0,0 0 0,0 0 0,0-1 0,4-3-183,3 2-69,-1 0-1,0 0 0,10 0 0,-16 2 230,29-4-2201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56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367 0 992,'-9'4'814,"8"-3"-734,0 0 0,0 0 1,0-1-1,-1 1 0,1 0 0,0-1 0,0 1 0,-1-1 0,1 1 1,-1-1-1,-1 0 0,-6 1 147,1 0 0,-1 1 1,1-1-1,-11 5 0,-1-1-190,-63 18 411,15 6 157,30-12-356,-10 8-2,17-8 268,117-48 1138,106-59-5023,-151 73 1098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57.0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19 1312,'-16'-5'2882,"15"5"-2804,-98-8 2167,78 10-2069,15-2-137,1 0-1,-1 1 0,0-2 1,-6 0-1,-12-2 118,-29 1 0,0 0-207,94 8 46,-33-5-463,1 0 0,0 1-1,0 0 1,13 5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5:59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25 832,'9'-16'1637,"-134"20"1174,122-5-2778,0 1 0,0 0 0,0-1 0,0 1 0,0-1 0,-4-2 0,4 2 75,-1 0-1,0 0 0,1 0 0,-1 1 0,0-1 0,-5 0 0,5 1-96,8 2-7,1-1 0,-1 0 1,1 0-1,0 0 0,-1 0 1,1-1-1,0 1 0,0-1 0,-1-1 1,9 0-1,6 0 55,308 1 235,-281 3-374,-46-3 88,1 0 1,-1 0-1,0 0 0,0 0 1,0 0-1,1 0 1,-1 0-1,0 0 1,0 0-1,0 0 0,1 0 1,-1 1-1,0-1 1,0 0-1,0 0 0,0 0 1,1 0-1,-1 0 1,0 0-1,0 0 0,0 0 1,0 1-1,0-1 1,1 0-1,-1 0 1,0 0-1,0 0 0,0 0 1,0 1-1,0-1 1,0 0-1,0 0 0,0 0 1,1 1-1,-1-1 1,0 0-1,0 0 0,0 0 1,0 0-1,0 1 1,0-1-1,0 0 1,0 0-1,0 0 0,0 1 1,0-1-1,-1 0 1,1 0-1,0 0 0,0 1 1,0-1-1,0 0 1,0 0-1,0 0 0,0 0 1,0 1-1,-1-1 1,-9 16 351,0 0-350,6-4 27,-8 25 385,-12 55-1,5-1 266,-4 32-184,20-105-383,1-11-99,1 0 1,0 1 0,0-1-1,1 1 1,0-1-1,0 1 1,0-1 0,1 0-1,3 12 1,3 0-89,-4-10 69,0 0 0,1 0 0,8 14 0,-9-18 32,-1 1 0,1 0-1,-1-1 1,0 1 0,2 8 0,-3-9-26,-1 0 1,1 0 0,-1 0-1,0 6 1,0-9-11,-1 0 0,1 0 1,0 0-1,0 0 0,-1 0 1,1 0-1,-1 0 0,0 0 1,0 0-1,1-1 0,-1 1 1,-2 2 223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03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103 296 640,'-7'-11'206,"9"2"20,2 2 41,-3 3-181,0 0 0,-1 0 0,1 1 0,-1-1 0,0-4 0,2-7 6,5-15-10,-6 26-87,1-1 0,-1 0 0,0 1 0,-1-1 0,1 0 0,-1 1 0,1-1 0,-2 0 0,0-8 0,0-2 34,2 14-12,-1 0 0,0-1 0,0 1 0,0 0 0,0-1 0,0 1 0,0 0 0,-1-1 0,1 1 0,0 0 0,-1-1 0,1 1 0,-1 0 0,1 0 0,-1-1 0,0 1 0,1 0 0,-3-2 149,-5 3 133,3 19 26,6-11-170,0-5-124,0 0 0,-1 1 0,1-1 1,-1 1-1,0-1 0,0 7 0,-5 0 141,4-8-150,0-1 0,0 0 0,0 1 0,1-1 0,-1 0 1,1 1-1,-1-1 0,1 1 0,-1-1 0,1 1 0,0-1 0,0 3 0,-5 79 58,5-81-55,0-1 0,-1 1 1,1 0-1,0-1 0,-1 1 1,1-1-1,-1 1 0,0-1 0,0 3 1,-3 9 606,4-21-210,-2-56 119,-18-127 0,12 167-245,8 23-310,0 0 0,-1 1 0,1-1 0,-1 0 0,1 0 0,-1 0 0,1 0 0,-1 0 0,0 1 0,1-1 0,-1 0 0,0 0 0,0 1 0,0-1 0,1 1 0,-1-1 0,0 0 0,0 1 0,0 0-1,0-1 1,0 1 0,-1-1 0,2 1 20,-1 1 0,1-1-1,-1 0 1,1 0-1,-1 0 1,1 1 0,-1-1-1,1 0 1,0 0-1,-1 1 1,1-1 0,-1 0-1,1 1 1,0-1 0,-1 1-1,1-1 1,0 0-1,0 1 1,-1-1 0,1 1-1,0-1 1,0 1-1,0-1 1,-1 1 0,1-1-1,0 1 1,0-1-1,0 1 1,-3 21-82,2-11 59,1-10 15,-14 89 158,13-78-240,0 0 0,1 1-1,1-1 1,0 0-1,4 18 1,0-11-1020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05.6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17 1056,'-1'-2'141,"0"1"0,0-1 1,-1 1-1,1 0 0,0 0 0,-1-1 1,1 1-1,-1 0 0,0 0 0,1 0 1,-5-1 283,10 9-243,-4-6-164,0-1 0,0 1 0,0-1 0,0 0 0,1 1 1,-1-1-1,0 1 0,0-1 0,0 1 0,1-1 0,-1 1 0,0-1 1,0 0-1,1 1 0,-1-1 0,0 0 0,1 1 0,-1-1 0,0 0 1,1 1-1,0-1 0,25 6 655,-22-5-636,0-1 0,1 1 1,-1 0-1,0 1 0,0-1 0,0 0 1,0 1-1,0 0 0,0 0 0,0 0 1,-1 1-1,5 2 0,6 6-63,-13-10 74,0 1 6,0-1 0,0 1 0,0-1 0,0 1 1,0 0-1,0-1 0,-1 1 0,1 0 1,-1 0-1,1 0 0,0 2 0,-1-3-91,0 8 122,-1-8-51,1-1 0,0 1 0,0 0 0,0-1 0,0 1 1,-1-1-1,1 1 0,0-1 0,-1 1 0,1-1 0,0 1 0,-1-1 0,1 0 0,0 1 0,-1-1 0,1 1 0,-1-1 0,1 0 0,-1 1 0,1-1 0,-1 0 0,1 0 0,-1 1 1,1-1-1,-1 0 0,1 0 0,-1 0 0,0 0 0,1 0 0,-1 0 0,1 0 0,-1 0 0,1 0 0,-1 0 0,0 0 0,0 0 0,0 0-12,0 0 1,0 0-1,0 0 0,0-1 0,0 1 0,0 0 1,0 0-1,0-1 0,0 1 0,0-1 0,0 1 1,0-1-1,0 1 0,0-1 0,1 0 0,-1 1 1,0-1-1,0 0 0,1 1 0,-1-1 0,0 0 1,0-1-1,-3-2 263,12 9 150,-7-5-433,0 0 0,-1 0-1,1 1 1,0-1 0,-1 0 0,1 1 0,0-1 0,-1 1 0,1-1 0,-1 1-1,1-1 1,-1 1 0,1 0 0,-1-1 0,1 1 0,0 1 0,-1-1 78,4 7-6,-3 2-156,0-1 177,-1-8-95,0-1 0,0 0 0,0 0 0,0 0 0,1 1 0,-1-1 1,0 0-1,0 0 0,0 0 0,1 0 0,-1 1 0,0-1 0,0 0 0,1 0 1,-1 0-1,0 0 0,0 0 0,1 0 0,-1 0 0,0 0 0,0 0 0,1 0 0,-1 0 1,0 0-1,0 0 0,1 0 0,-1 0 0,0 0 0,0 0 0,1 0 0,-1 0 0,3-1-65,0 0 0,0 0 0,0 0 0,-1 0 0,1 0 0,0-1 0,-1 1 0,1-1 0,2-2 0,4-2-362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30.9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15 576,'0'2'75,"0"0"0,-1 0 1,0 0-1,1 0 0,-1-1 0,0 1 0,-2 3 0,-3 8 508,2-3-48,-1-1 0,0 1 0,-1-1 0,-11 15 0,11-17-202,1-1-135,0 0 1,-1-1 0,0 1-1,-8 5 1,-10 8 200,-61 53 481,84-69-945,7-3 31,5-3 10,-5-1 28,0 1-1,-1-1 1,8-8 0,9-6 93,-6 8-7,-1-2 0,0 0-1,-1-1 1,0 0 0,20-27 0,-27 32-32,0-1 1,0 1 0,0 0-1,1 0 1,15-11 0,-20 16-32,-1 1 0,1 0 0,-1-1 1,0 1-1,0-1 0,3-3 0,-2-6 138,-3 12-155,0-1-1,0 1 0,0 0 1,0-1-1,-1 1 0,1 0 1,0 0-1,0-1 0,0 1 0,-1 0 1,1 0-1,0-1 0,0 1 1,-1 0-1,1 0 0,0 0 1,0-1-1,-1 1 0,1 0 0,0 0 1,-1 0-1,1 0 0,0 0 1,-1 0-1,1 0 0,0-1 1,-1 1-1,1 0 0,0 0 1,-1 0-1,1 0 0,0 1 0,-1-1 1,-3 0-24,0 0 0,0 0 0,0 0 1,0 1-1,0 0 0,0 0 0,0 0 0,0 0 1,0 1-1,0-1 0,0 1 0,1 0 0,-1 0 0,1 1 1,0-1-1,-5 4 0,3-1-13,-1-1 0,0 0 0,0-1 0,-10 6 0,9-6-187,1 0 0,-1 1 0,1 0 0,-10 8 0,-83 68-1551,96-78 1496,1 0 0,0 1 1,-1-1-1,1 1 1,0 0-1,0-1 1,1 1-1,-1 0 0,1 0 1,-1 0-1,1 0 1,0 1-1,-1 3 1,1 7-719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08.7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23 832,'0'-1'26,"1"0"1,-1 0-1,0 0 0,0 0 1,1 0-1,-1 0 0,0 0 1,1 0-1,-1 0 0,1 1 1,-1-1-1,1 0 0,0 0 1,-1 1-1,1-1 1,0 0-1,-1 1 0,1-1 1,0 0-1,0 1 0,0-1 1,-1 1-1,1-1 0,0 1 1,0 0-1,0-1 0,0 1 1,0 0-1,1 0 0,4-3 368,2 7-149,-7-2-212,1-1-1,-1 1 1,0-1 0,-1 1-1,1-1 1,0 1-1,0-1 1,-1 1-1,1 0 1,-1-1 0,1 1-1,-1 0 1,0 0-1,1 3 1,-2 29 381,0-19-218,-2 29 491,1-27-673,-1 23 0,3-39-78,4 7-43,-2-3-86,0-2 5,0 1-1,0-1 1,0 1 0,-1 0-1,0-1 1,1 1-1,-1 0 1,-1 0 0,-12 14 2043,11-19-1782,-14-7 740,8 3-561,7 5-242,-1-1 0,1 1 0,0 0 0,-1-1 0,1 1 0,-1 0 1,1-1-1,0 1 0,-1 0 0,1-1 0,0 1 0,-1-1 0,1 1 0,0-1 0,0 1 1,-1-1-1,1 1 0,0-1 0,0 1 0,0-1 0,-1 0 4,0 0 0,1 0 0,-1 0 0,0 0 0,0 0 0,1 0 0,-1 0 0,0 1 0,0-1 0,-2-1 0,-7-7 93,6 4-35,3 4-60,1 1 0,-1-1 1,0 0-1,1 0 0,-1 0 1,0 0-1,1 0 0,-1 0 0,1 0 1,-1 0-1,1 0 0,0 0 1,-1 0-1,1 0 0,0 0 1,0 0-1,0 0 0,0 0 1,0 0-1,0-1 0,0 1 1,0 0-1,0 0 0,0 0 1,1 0-1,-1 0 0,1-2 0,-1 17-94,-1-1 83,-5 25 0,5-35 4,-1 3-14,0-1 1,0 1-1,0-1 0,-1 0 0,0 1 0,0-1 0,0 0 1,-6 6-1,5 0 414,11-23-450,6-10-394,18-39 1,-25 46 86,-2 4-414,1-1-1,7-11 1,0 8-594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09.8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34 992,'-1'2'39,"1"-1"0,-1 1 0,1-1 0,-1 0 0,1 0 0,-1 1 0,0-1 0,0 0 0,0 0 0,1 0 0,-3 2 0,-4 6 69,4 4 305,-1 0-1,-1 13 1,3-13-227,0-1 1,-6 14-1,-11 27 214,19-53-382,-1 1-1,1 0 0,0 0 1,0-1-1,-1 1 0,1 0 1,-1-1-1,1 1 0,-1-1 0,1 1 1,-1 0-1,-3-1 506,8-7-326,0 1-201,0-1 1,-1 1-1,0-1 0,0 0 0,-1 0 0,0 0 1,2-10-1,9-25 50,-9 31-107,-1 0 0,0-1-1,0 0 1,-1 0 0,-1 0-1,0 0 1,-1-16 0,-3 133-297,-2-59 508,0-17-76,-3-15-1663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10.9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 6 576,'0'0'7,"-1"0"1,1 0-1,0 0 1,0 0-1,0 0 1,0 0-1,0 0 1,0-1-1,0 1 1,0 0-1,-1 0 1,1 0-1,0 0 1,0 0-1,0 0 1,0-1-1,0 1 1,0 0-1,0 0 1,0 0-1,0 0 1,0 0-1,0 0 1,0-1-1,0 1 1,0 0-1,0 0 1,0 0-1,0 0 1,0 0-1,0-1 1,0 1-1,0 0 1,0 0-1,0 0 1,1 0-1,-1 0 1,0 0-1,0-1 1,0 1-1,0 0 1,0 0-1,0 0 0,0 0 1,0 0-1,0 0 1,1 0-1,-1 0 1,0 0-1,0 0 1,0 0-1,0-1 1,2 3 260,-5 7 6,-53 93 1304,53-97-1488,2-2 78,6-3-88,3 0-146,1-1 62,0 1 0,0 1 0,0-1 0,0 1-1,0 1 1,0 0 0,-1 0 0,16 6 0,-20-6 5,0 0 1,0 0-1,-1 0 0,1 0 1,-1 1-1,1 0 1,-1-1-1,0 1 0,0 0 1,0 0-1,-1 1 0,1-1 1,-1 1-1,1-1 1,-1 1-1,0 0 0,-1-1 1,1 1-1,-1 0 1,0 0-1,1 1 0,-2-1 1,1 0-1,0 0 0,-1 0 1,0 7-1,1 13 324,0-14-161,-1 0 0,-2 15-1,2-21-172,-2 9 32,-5 23-1,6-32 19,-1-1-1,1 1 0,-1-1 1,1 1-1,-1-1 0,0 1 1,0-1-1,-1 0 0,1 0 1,-6 5-1,-8 7-10,10-9-22,0 0-1,-1 0 0,0-1 1,0 0-1,-13 7 1,16-10 16,0 0 1,1 1-1,-1-1 1,0 1-1,1 0 1,0 0-1,0 1 0,0-1 1,0 1-1,0-1 1,-2 6-1,4-8-82,1 0 31,1-1 0,-1 1 0,0 0 0,0-1 0,0 1 0,0-1 0,0 1 0,1-1 0,-1 1 0,0-1 1,0 0-1,1 1 0,-1-1 0,0 1 0,1-1 0,-1 1 0,0-1 0,1 0 0,-1 1 0,1-1 0,-1 0 1,1 1-1,-1-1 0,1 0 0,-1 0 0,1 0 0,-1 1 0,1-1 0,-1 0 0,1 0 0,-1 0 1,1 0-1,-1 0 0,1 0 0,-1 0 0,1 0 0,0 0 0,24-2-2417,-4-4 1516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13.4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0 320,'-30'35'3931,"13"-34"-2977,6 3-754,0 1 1,0 1-1,-17 11 0,-7 4-73,31-18-60,-1 0 1,0 0-1,1 1 0,-5 4 1,-2 1 283,23-18-688,1 1 0,23-12-1,43-17-2910,-46 22 2154,18-10 139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14.4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1 992,'-63'30'696,"41"-19"-522,-43 16 1,50-23 44,-18 7 213,68-17 347,-2 0-1268,0 0 1,0-3-1,0 0 0,33-16 1,-36 14-88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16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63 1408,'-4'-7'162,"3"4"86,0 0 0,-1 0 0,1-1 0,0 1 0,0 0 0,1 0 0,-1-1 0,0-5 1,1-12 1105,0 27-1167,1-4-186,-1 1-1,1-1 1,-1 0 0,1 1-1,0-1 1,0 0 0,0 0 0,0 0-1,1 0 1,-1 0 0,0 0-1,1 0 1,0 0 0,-1-1 0,1 1-1,0-1 1,0 1 0,2 0-1,0 1-141,0 0-1,0 0 0,0-1 1,1 0-1,-1 0 0,1 0 1,8 2-1,13-2-738,3-2-864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17.4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2 992,'-4'-1'2994,"-1"13"-2548,-1-3-178,-1 0 1,1-1-1,-2 0 1,1 0-1,-1-1 0,0 0 1,-1 0-1,-18 10 1,27-17-266,0 0 0,0 0 1,0 1-1,0-1 1,0 0-1,0 0 0,-1 0 1,1 0-1,0 0 0,0 0 1,0 0-1,0 1 0,-1-1 1,1 0-1,0 0 0,0 0 1,0 0-1,0 0 0,-1 0 1,1 0-1,0 0 0,0 0 1,0 0-1,-1 0 0,1 0 1,0 0-1,0 0 1,0 0-1,0 0 0,-1 0 1,1 0-1,0-1 0,0 1 1,0 0-1,0 0 0,-1 0 1,1 0-1,0 0 0,0 0 1,0 0-1,0-1 0,0 1 1,0 0-1,-1 0 0,1 0 1,0 0-1,0-1 0,0 1 1,0 0-1,0 0 1,0 0-1,0-1 0,1-14 85,9-18 68,-8 30-209,0 0 12,-1 0 1,1 0-1,0 0 0,0 0 1,0 0-1,0 1 0,4-4 0,-2 13-188,-3 0 100,0-1-1,-1 1 1,0-1-1,0 1 1,0-1 0,-1 1-1,0-1 1,-4 12-1,-1 16-822,6-31 909,-1 2-195,1 0-1,-1 1 1,1-1-1,0 1 1,0-1-1,1 0 1,0 1-1,0-1 0,0 0 1,3 8-1,10 8-774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20.8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 1568,'6'-2'2051,"14"9"-1457,-12-3-492,1-1-1,0 1 0,1-2 1,-1 1-1,0-1 0,1 0 1,-1-1-1,18 0 0,-17-1-55,-1 1 0,1-1 0,-1 2 0,13 2 0,-16-2-37,1 0 1,-1 0 0,0 1 0,0-1 0,0 2 0,0-1 0,-1 0 0,1 1 0,-1 0 0,0 0 0,0 1 0,0 0 0,-1-1 0,5 7 0,-4-3-17,1 1 1,-1-1-1,-1 1 1,0 0 0,0 0-1,3 11 1,-5-12-45,25 57-3277,-18-48 2416,3 1 224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22.3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625 12 640,'-22'13'454,"-34"14"1,-4 2-116,44-20-239,-2-1 0,1 0-1,-1-1 1,0-1 0,0 0 0,-27 3 0,43-8-66,-18 2 460,1-1-1,-39-1 1,52-2-401,0 0 0,-1 0 0,1 0 1,0 0-1,0-1 0,1 0 1,-1-1-1,0 1 0,1-1 1,-1 0-1,1-1 0,0 1 1,-7-7-1,-15-14 43,-31-20 0,57 43-127,-6-4 57,-1 0 0,-16-8 1,16 8-140,7 4-17,0 1 0,-1-1 0,1 0 0,0 1 0,0-1 0,-1 1 0,1-1 0,0 1 1,-1-1-1,1 1 0,-3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26.2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148 1 640,'-2'8'87,"0"0"0,0 0 0,1 0 0,1 0 0,-1 10 0,1-8 247,0 1 1,-5 20-1,-3 7 229,5-20-287,-1-1 1,-11 29-1,13-42-260,1 1 1,0 0-1,0-1 0,-1 7 1,-4 17-13,-2-9 246,-13 23 1,20-41-267,-4 6 43,0 1 81,5-6-59,-1-1-1,1 0 1,-1 0 0,1 0 0,-1 0 0,0 0-1,0-1 1,1 1 0,-1 0 0,0 0 0,0 0-1,0-1 1,0 1 0,0 0 0,0-1 0,0 1-1,-2 0 1,-3 2-41,-12 5 104,17-8-101,1 0 0,-1 0 0,1 0 0,0 0 1,-1 0-1,1 0 0,-1 0 0,1 0 0,0 0 0,-1 0 0,1 0 0,-1 0 0,1-1 0,0 1 0,-1 0 0,1 0 1,0 0-1,-1-1 0,1 1 0,0 0 0,-1-1 0,1 1 0,0 0 0,0-1 0,-1 1 0,1 0 0,0-1 0,0 1 1,0 0-1,-1-1 0,1 1 0,0-1 0,0 1 0,0 0 0,0-1 0,0 1 0,0-1 0,0 1 0,0 0 0,0-1 0,0 1 1,0-1-1,0 1 0,0-1 0,1-13-41,0 0 0,0 1 1,1-1-1,1 1 0,1-1 1,5-15-1,44-124-3618,-41 118 2608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31.7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90 58 1472,'-31'-31'5047,"19"23"-4148,4 2-845,6 5-158,0-1 0,0 1 0,0 0 0,0-1-1,-1 1 1,1 0 0,0 0 0,-1 1-1,1-1 1,-1 0 0,1 1 0,0 0 0,-1-1-1,-4 1 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27.4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0 320,'-1'14'347,"-1"-1"0,-1 0 0,-4 16 0,-2 9 489,-21 89-57,8-35-497,17-39 102,5-53-379,0 1-1,0-1 0,0 1 0,0-1 1,0 1-1,0-1 0,0 1 1,0-1-1,0 1 0,-1-1 1,1 0-1,0 1 0,0-1 0,-1 1 1,1-1-1,0 1 0,-1-1 1,1 0-1,0 1 0,-1 0 1,-7 5 422,7 3-267,-2-7-123,2 0-47,1 0 0,-1 1-1,1-1 1,0 0 0,0 1 0,0-1 0,0 0 0,0 1 0,1 3 0,-1-5 27,2 17 612,-2-17-624,0 0-1,0 0 1,0 0 0,0 0 0,-1 0-1,1 0 1,0 0 0,-1 0 0,1 0-1,0 0 1,-1 0 0,1-1 0,-1 1-1,1 0 1,-1 0 0,1 0 0,-1-1-1,0 1 1,-1 1 0,-3 1 195,5-2-151,-1-1 0,1 1 0,-1-1 0,0 1 1,1-1-1,-1 1 0,0-1 0,0 0 0,1 0 0,-1 1 1,0-1-1,0 0 0,1 0 0,-1 0 0,-1 0 0,1-16 245,6-45-301,0 15-621,-3 33 207,0-1 0,1 1-1,1 0 1,0 0 0,6-13-1,-2 11-1375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28.6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51 1056,'-1'-13'1285,"1"12"-1220,0 0-1,-1 0 0,1 0 1,0 0-1,0 1 0,0-1 1,0 0-1,0 0 1,0 0-1,1 0 0,-1 1 1,0-1-1,1-1 1,3-18 217,-3 19-274,-1 1-1,1 0 0,0-1 1,-1 1-1,1-1 0,-1 1 1,1 0-1,0-1 0,-1 1 1,1 0-1,0 0 0,-1 0 1,1 0-1,0-1 0,-1 1 1,1 0-1,0 0 0,-1 0 1,1 0-1,0 1 0,-1-1 1,1 0-1,0 0 0,-1 0 0,2 1 1,22 7-189,-17-5 86,-2-2-178,0 1 1,-1-1-1,1 0 1,0-1-1,-1 1 0,1-1 1,0 0-1,5 0 1,18-3-331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41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7 576,'0'0'9,"0"-1"1,0 1-1,1 0 1,-1-1-1,0 1 0,0 0 1,0 0-1,0-1 1,0 1-1,1 0 1,-1-1-1,0 1 0,0 0 1,0 0-1,1-1 1,-1 1-1,0 0 1,1 0-1,-1 0 0,0-1 1,0 1-1,1 0 1,-1 0-1,0 0 0,1 0 1,-1 0-1,0-1 1,1 1-1,-1 0 1,0 0-1,1 0 0,-1 0 1,0 0-1,1 0 1,-1 0-1,0 0 0,1 0 1,-1 1-1,0-1 1,1 0-1,-1 0 1,0 0-1,1 0 0,-1 0 1,0 0-1,1 1 1,-1-1-1,0 0 0,0 0 1,1 1-1,-1-1 1,0 0-1,11 21 636,-6-11-386,27 59 773,-24-50-857,0 0 0,18 27 0,55 77 849,-76-114-974,-1 0 1,-1-1-1,1 1 1,-1 0-1,-1 1 0,0-1 1,0 0-1,-1 1 1,0-1-1,-1 15 1,-2 31 1687,-2-58-1325,-6-11-261,4 7 24,0-1-124,1 0 0,0 0 0,0 0 0,1 0 0,0-1 0,0 0 0,1 0 0,-4-14 0,-6-17 104,9 29-112,1 0-1,0 1 1,1-1-1,0 0 1,0 0-1,0-19 0,2 23-63,0 5-42,0-1 0,0 0 1,0 0-1,0 0 0,1 0 0,-1 1 0,2-6 1,-2 8 49,1 0 1,-1-1 0,0 1 0,0 0 0,1-1-1,-1 1 1,0 0 0,1-1 0,-1 1-1,0 0 1,0 0 0,1-1 0,-1 1 0,1 0-1,-1 0 1,0 0 0,1-1 0,-1 1-1,1 0 1,-1 0 0,1 0 0,0 0 6,1 0 0,-1 0 0,0 0 0,0 0 0,0 1 0,1-1 0,-1 0 0,0 1 0,0-1 0,2 2 0,6 3-14,-1 0 1,0 0-1,11 11 0,-12-10 62,1 0-1,-1 0 1,1-1 0,10 5 0,-4-3-102,-2-1 71,-1 0 0,1-2 0,13 5 0,-22-8 23,-1-1 1,1 1 0,0-1-1,0 1 1,-1-1-1,1 0 1,0 0-1,-1 0 1,1-1 0,0 1-1,0 0 1,-1-1-1,1 0 1,-1 0 0,1 0-1,0 0 1,-1 0-1,0 0 1,1 0-1,2-3 1,-4 3-14,1-1-1,-1 0 1,0 1-1,0-1 0,1 0 1,-1 0-1,0 0 1,-1 0-1,1 0 1,0 0-1,-1 0 1,1 0-1,-1 0 1,1 0-1,-1-3 1,-1-35 99,1 31-111,-1 1-24,0 0-1,0 0 1,-1 0 0,1 0 0,-2 0-1,1 1 1,-1-1 0,0 1 0,-1 0 0,0 0-1,0 0 1,0 1 0,-1-1 0,0 1-1,0 0 1,-1 0 0,-8-7 0,13 13 1,0-1 0,1 1 0,-1-1 0,0 1 0,1 0 0,-1-1 0,0 1 0,0 0 0,1 0 0,-1-1 0,0 1 0,0 0 0,1 0 0,-1 0 0,0 0-1,0 0 1,0 0 0,1 0 0,-1 0 0,0 0 0,0 1 0,1-1 0,-1 0 0,0 0 0,0 1 0,1-1 0,-1 0 0,0 1 0,1-1 0,-1 1 0,0-1 0,1 1 0,-1-1 0,1 1 0,-1-1 0,1 1 0,-1 0 0,1-1 0,-1 1 0,1 0 0,0-1 0,-1 1 0,0 1 0,0 2-21,-1 0-1,1-1 1,0 1-1,0 0 1,0 0 0,0 0-1,0 7 1,2-1-114,-1-1 1,1 0 0,0 0-1,1 1 1,0-1-1,6 15 1,-6-19-99,0-1 0,0 0 1,0 0-1,0 0 0,1 0 0,0-1 0,-1 1 1,2-1-1,-1 1 0,0-1 0,0 0 0,1 0 0,0-1 1,0 1-1,0-1 0,5 3 0,24 6-1343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42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40 417 480,'1'-6'56,"-2"5"-48,1 0 0,1 0 0,-1 0 0,0 0 0,0 0 0,0 1 0,0-1 0,1 0 0,-1 0 0,0 0 0,1 0 0,-1 0 0,1 1 0,-1-1 0,1 0 0,-1 0 0,1 1 0,0-1 0,-1 0 0,2 0 0,-1-1-16,1 0 0,-1 0-1,1 0 1,-1 0 0,0-1 0,0 1 0,0 0-1,0-1 1,0 1 0,-1 0 0,1-1-1,-1 1 1,0-1 0,1 1 0,-1-5 0,-3-45 672,1 35-130,-6-41 1354,-28-109 0,26 129-1286,6 18-762,13 24 69,30 39 619,-27-29-423,0 0-1,-2 2 0,1-1 0,8 20 0,-1-3-65,21 36-221,30 48-3267,-35-70 1566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47.8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474 34 736,'-1'1'224,"0"-1"-214,0 0 0,0 1 0,0-1 0,0 1 1,0 0-1,1-1 0,-1 1 0,0 0 0,0-1 0,1 1 0,-1 0 0,0 0 0,1 0 1,-1 0-1,1 0 0,-1-1 0,1 1 0,-1 0 0,1 0 0,0 0 0,0 0 0,-1 0 1,1 1-1,0-1 0,0 0 0,0 0 0,0 0 0,0 2 0,0 1 7,-1-1 1,0 1-1,1 0 0,-2-1 0,1 1 0,0-1 1,-1 1-1,1-1 0,-4 5 0,3-5 39,0 1 1,0 0-1,0 0 0,1 0 0,-1 0 0,0 6 1,0-4 12,1 0 0,-1 0 0,0 0 0,-5 11 1,-4 10 154,-3 13 112,7-21 80,-6 29 0,-5 10-202,13-37-213,-13 32 1,2-8 133,-9 28 257,-54 107 0,53-130-177,-11 22-88,24-45-257,-20 34 1,-7 12 398,35-62-203,-1-1-1,0 0 0,-12 16 1,17-25-57,1-1 0,-1 1 1,1 0-1,-1-1 1,1 1-1,-1-1 0,0 1 1,1-1-1,-1 1 1,0-1-1,1 1 0,-1-1 1,0 0-1,0 1 1,1-1-1,-1 0 0,0 0 1,0 1-1,1-1 1,-1 0-1,0 0 0,0 0 1,0 0-1,0 0 1,0 0-1,-2 0-19,3 0 8,-1 0 0,1 0 1,0 0-1,0 0 0,0-1 0,-1 1 0,1 0 0,0 0 0,0 0 0,0 0 1,-1 0-1,1 0 0,0 0 0,0-1 0,0 1 0,0 0 0,-1 0 1,1 0-1,0 0 0,0-1 0,0 1 0,0 0 0,0 0 0,0 0 0,0-1 1,0 1-1,-1 0 0,1 0 0,0 0 0,0-1 0,0 1 0,0 0 1,0 0-1,0 0 0,0-1 0,0 1 0,0 0 0,0 0 0,0 0 0,1-1 1,-1 1-1,0 0 0,0 0 0,0-1 0,0 0-2,0 1 0,1-1 0,-1 0 0,0 0 0,1 1 0,-1-1 0,1 0 0,-1 0 0,1 1 0,-1-1 0,1 0 0,-1 1 0,1-1 0,0 0 0,0 1 63,10-1 559,-7-2-526,0-1-1,0 1 0,0-1 1,-1 0-1,1 1 0,-1-2 0,0 1 1,4-8-1,15-19-75,-12 19-25,0-1 1,-1 0-1,-1-1 0,0 1 1,-1-2-1,9-21 1,24-96 75,-35 115-90,18-80-92,-13 51 79,1-1-1,26-60 1,-1 29-22,-15 33-420,26-78 0,-21 54-62,-5 13 25,-16 42 461,1 2 1,13-24 0,-18 36 50,-1 0 1,0 0-1,0 1 1,0-1 0,0 0-1,0 0 1,0 0 0,0 0-1,0 0 1,0 0 0,0 0-1,0 0 1,0 0 0,0 0-1,0 0 1,0 0 0,0 0-1,0 0 1,0 0 0,0 0-1,0 0 1,0 0 0,0 0-1,0 0 1,0 0 0,0 0-1,0 0 1,1 0 0,-1 0-1,0 0 1,0 0-1,0 0 1,0 0 0,0 0-1,0 0 1,0 0 0,0 0-1,0 0 1,0 0 0,0 0-1,0 0 1,0 0 0,0 0-1,0 0 1,0 0 0,1 0-1,-1 0 1,0 0 0,0 0-1,0 0 1,0 0 0,0 0-1,0 0 1,0 0 0,0 0-1,0 0 1,0 0 0,0 10-38,-3 15 61,-19 56 0,-60 145 1,9-30 110,31-80-188,-70 139 1,82-205-207,-4 8-751,20-23-560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49.6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0 832,'-3'7'85,"1"0"1,0 0-1,0 0 0,1 0 1,0 1-1,0-1 0,1 0 1,-1 0-1,2 9 0,-1 17 107,-1-8-157,0-4-15,-7 41 0,-6 3 265,-27 150 657,39-196-669,3 24 0,-1-16-270,5 46 392,-4-56-302,1 1 1,6 28-1,2 15-43,-6-23-25,4 65-23,2 74 14,-7-82 91,0-49-103,-2-31 16,0 1 0,-2 22 0,-10 76 129,8-89-200,2-11 81,-1 0-1,-6 26 0,4-9 22,3-17-310,-2-2-866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6:53.7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287 1 992,'-1'3'85,"0"0"-1,-1 0 1,1 0 0,1 0 0,-1 0-1,0 1 1,0 4 0,-3 13 202,0-7-17,0 0-1,-2 21 1,-3 16 196,-3-10-7,-31 68-1,35-87-176,1-1 0,0 1-1,-4 35 1,1-7-177,0 3-317,6-31 352,0-1 0,-12 35 0,0-12 3,8-20 143,-20 39 0,-39 53 1643,73-136-1544,0 5-311,0 1-1,-2-1 1,0 0-1,0-1 0,0-15 1,3-9-51,71-303-321,-52 262 218,-7 24 79,-7 25-84,14-25-208,-19 45 273,-6 11-10,0 0 0,0-1-1,0 1 1,0-1 0,0 1 0,-1-1 0,1 0 0,0 1-1,-1-1 1,1-2 0,1 16-170,-1-11 200,-1 0 0,0 1 1,1-1-1,-1 0 0,0 1 0,0-1 1,0 0-1,0 1 0,0-1 1,0 3-1,-4 17-60,-9 22 1,-1 6-41,9-28 101,-17 37 0,3-6 109,-5 21-158,-26 136 0,34-137 187,15-66-79,0 0 1,-1-1 0,1 1-1,-1 0 1,-1-1 0,1 0-1,-4 6 1,5-9 14,2 8-491,3-1 256,-3-8 105,0 0-1,-1 0 1,1 0 0,-1 0-1,0 0 1,1 0-1,-1 0 1,0 0-1,1 0 1,-1 0 0,0 1-1,0 0 1,-5 50-3662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06.4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466 285 2976,'-122'-3'5888,"103"2"-5486,0-2 1,-1 0 0,1-1-1,0 0 1,1-2 0,0 0-1,-1-1 1,2-1 0,-25-15-1,23 12-120,2 0-1,-1-1 1,2-1 0,-25-25-1,22 10 145,15 23-633,7 9 158,0-1 1,0 1-1,0-1 0,1 0 1,-1 1-1,1-1 0,0-1 1,0 1-1,0-1 1,0 1-1,6 1 0,8 4 115,26 7 0,-33-12-62,192 46 34,-129-34 4,68 12 427,-141-27-473,15 3 409,-13-4-52,-9-1-125,-114-37-27,-12-2-338,-37-14-193,152 49 212,162 44-277,-122-33 779,-12-3-5,-1 0-1,18 1 1,-31-7-6,-13-7-253,2 2-128,1-1 0,-13-11 0,9 2-115,-29-38 1,45 56 104,0 0 0,0 0 1,1 0-1,-1 0 0,0 0 1,1 0-1,-1-1 0,0 1 0,1 0 1,0-1-1,-1 1 0,1 0 1,0-1-1,-1 1 0,1-3 1,0 4 6,1-1 0,-1 1 0,0-1 0,0 1 0,1-1 0,-1 1 0,0-1 0,1 1 0,-1-1 0,0 1 0,1-1 0,-1 1 1,1 0-1,-1-1 0,0 1 0,1 0 0,-1 0 0,1-1 0,-1 1 0,1 0 0,-1 0 0,1-1 0,0 1 0,-1 0 0,1 0 1,0 0-1,3 0-21,1 0 1,0 0 0,-1 0 0,1 0 0,0 1 0,-1 0 0,1 0-1,4 2 1,251 76-230,-238-71 906,-27-4-293,-3-2-340,0 0-1,-1 0 1,1-1 0,0 0-1,0 0 1,-1-1-1,-12-1 1,0 0 23,-72 0-95,-52 0-402,137 1 304,-1 1 0,0 0 0,1 1 0,0 0 0,-1 0 0,1 1 0,0 0 0,0 0 0,0 1 0,-9 6 0,15-9-49,-1 1 0,1-1 1,0 1-1,0 0 0,0 0 1,0 0-1,0 0 0,1 1 1,-1-1-1,1 0 0,-1 1 0,1-1 1,0 1-1,0-1 0,0 1 1,0-1-1,0 1 0,0 0 1,1 0-1,0-1 0,-1 1 1,1 0-1,0 0 0,0 0 1,1-1-1,-1 1 0,0 0 1,1 0-1,0-1 0,0 1 1,0 0-1,0-1 0,0 1 0,0-1 1,2 3-1,17 26-3462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07.2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1 1408,'-4'0'71,"0"1"0,0 0 0,1 1-1,-1-1 1,1 1 0,-1-1 0,1 1 0,0 0 0,0 0 0,0 0-1,0 1 1,0-1 0,-3 4 0,-71 55 3287,52-43-2356,2 0-1,0 1 1,-26 30 0,46-46-970,1 0 0,0 0 0,0 0 0,0 0 0,1 1 0,-1-1 0,1 0 0,-1 1 0,1 0 1,-1 5-1,2-8-13,0 1 0,0-1 0,0 0 1,0 0-1,0 1 0,0-1 0,0 0 1,0 0-1,1 1 0,-1-1 0,1 0 1,-1 0-1,1 0 0,-1 0 0,1 1 0,0-1 1,-1 0-1,1 0 0,0 0 0,0 0 1,0-1-1,-1 1 0,1 0 0,0 0 1,0 0-1,0-1 0,1 1 0,-1-1 1,0 1-1,0-1 0,0 1 0,0-1 1,1 1-1,-1-1 0,2 0 0,12 2 85,-1 0 1,1-2-1,25-1 0,-4 0-51,160 1 427,-180-1-430,-1-1 0,-1-1 0,1 0 0,25-8 0,-14 3-34,-20 6-145,0 0 1,-1-1-1,1 0 0,0 1 0,-1-2 0,10-7 0,28-28-3406,-29 25 2154,15-12-1915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08.7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140 46 1152,'9'0'693,"10"3"-149,-16-2-430,-1-1-1,0 1 1,1-1-1,-1 0 1,1 1 0,-1-1-1,0 0 1,1 0 0,3-1-1,2 0 283,-7 1-331,0-1 0,0 1 1,0 0-1,0 0 1,0-1-1,0 1 0,0 0 1,0-1-1,0 1 0,0-1 1,0 0-1,0 1 0,-1-1 1,2-1-1,0 2-28,0-1-1,-1 0 1,1 1-1,0-1 1,0 1-1,0-1 1,-1 1 0,1 0-1,0 0 1,2 0-1,16-3 165,-8-1 173,-4 1 453,-8 2-801,0 1-1,-1-1 1,1 1 0,0-1 0,-1 1-1,1-1 1,0 1 0,-1 0 0,1-1 0,0 1-1,-1-1 1,1 1 0,-1 0 0,1-1-1,-1 1 1,1 0 0,-1 0 0,0-1-1,-5-2 80,1 0-1,-1 1 0,0 0 0,1 0 0,-1 0 1,0 1-1,0-1 0,-9 1 0,-53 0 852,42 1-679,-67 4 672,91-4-955,1 0 1,-1 0-1,1 0 0,-1 1 0,1-1 0,-1 0 0,1 1 0,0-1 0,-1 1 1,1 0-1,0-1 0,-1 1 0,1 0 0,-2 1 0,3-1-1,0-1 0,-1 0 0,1 0 0,0 0 0,0 1-1,0-1 1,0 0 0,0 0 0,0 1 0,0-1 0,0 0 0,0 0 0,0 0-1,0 1 1,0-1 0,0 0 0,0 0 0,0 1 0,0-1 0,0 0 0,0 0-1,0 0 1,0 1 0,0-1 0,1 0 0,-1 0 0,0 0 0,0 1 0,0-1-1,1 0 1,11 7-62,24 5 272,66 11 0,-12-4-577,-61-9-336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3.8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0 146 64,'12'0'59,"-11"0"58,7 3 315,0-1-233,-5-2-137,-1 1 1,1-1 0,-1 1 0,1-1-1,0 0 1,-1 0 0,1 0 0,0 0-1,-1 0 1,1-1 0,-1 1 0,1-1 0,4-1-1,4-3 287,1 0 0,-1-1 0,0-1 0,0 0 0,-1 0 0,14-13 0,-12 11-191,-10 8-153,-1 1 0,1-1 0,-1 0 0,1 0 0,-1 0 0,0 0-1,1-1 1,-1 1 0,0 0 0,0 0 0,0-1 0,0 1-1,0-1 1,0 1 0,0-1 0,0 1 0,-1-1 0,2-1 0,-1-4 666,-1 6-658,0 1 1,0 0-1,0-1 0,0 1 0,0-1 0,0 1 0,0 0 0,0-1 0,0 1 1,0-1-1,0 1 0,0 0 0,0-1 0,0 1 0,0-1 0,0 1 0,-1 0 1,1-1-1,0 1 0,0 0 0,0-1 0,-1 1 0,1 0 0,0-1 0,0 1 0,-1 0 1,1-1-1,0 1 0,-1 0 0,1 0 0,0-1 0,-1 1 0,1 0 0,0 0 1,-1 0-1,0-1 0,-7-3 222,-1 0 0,0 0 0,-17-4 0,-12-6 702,36 14-959,-1-1 0,1 0 0,-1 0 0,0 1 0,0 0 0,1-1 0,-1 1 0,0 0 0,0 0 0,1 1 0,-1-1 0,0 1 0,1-1 0,-5 2 0,-17 2 69,24-4-79,0 6-277,0 0 59,0 0-1,1-1 1,0 1-1,0 0 1,1 0-1,-1-1 1,1 1-1,0-1 1,1 1-1,4 7 1,-1-1-792,3 3 130,3-3-240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38.2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0 1056,'-5'0'1515,"4"1"-1513,0-1 0,1 0 1,-1 0-1,0 1 1,1-1-1,-1 0 1,1 1-1,-1-1 0,1 1 1,-1-1-1,1 1 1,-1-1-1,1 1 0,-1-1 1,1 1-1,0-1 1,-1 1-1,0 1 0,0 0 59,-1 0 6,1 0 1,0-1-1,0 1 0,0 0 0,0 0 1,0 0-1,-1 4 0,-10 19 478,9-16-167,1-6-165,-6-2 161,8 0-342,1 0-1,0 0 1,-1 0-1,1 0 1,-1 0-1,1 0 1,-1 1-1,0-1 1,1 0-1,-1 0 0,0 0 1,0 1-1,0-1 1,0 0-1,0 0 1,0 3-1,0 1 117,2 0-39,-1 1 1,0-1 0,0 1-1,-1 0 1,1-1 0,-1 1-1,0 0 1,-3 10-1,3-15-104,0-1-1,0 1 1,0-1-1,0 1 1,-1-1-1,1 0 1,0 1-1,0-1 1,-1 1-1,1-1 1,0 0-1,-1 1 1,1-1-1,0 0 1,-1 1-1,1-1 1,0 0-1,-1 1 0,1-1 1,-1 0-1,1 0 1,-1 0-1,1 0 1,-1 1-1,1-1 1,-1 0-1,1 0 1,-1 0-1,1 0 1,-1 0-1,-1-1 7,1 0 1,0 0-1,0 1 0,0-1 0,0 0 0,0-1 1,0 1-1,0 0 0,0 0 0,0 0 1,0 0-1,1-1 0,-1 1 0,0 0 0,0-2 1,-1-2 107,0 2-119,0 0 0,1-1 0,-1 1 0,1 0 0,0-1 0,0 1 0,0-1 0,1 0 0,-1 1 0,1-1 0,-1 1 0,1-1 0,1 0 0,-1 1 0,0-1 0,1 0 0,0 1 0,0-1 0,0 1 0,0-1 0,0 1 0,1 0 0,-1-1 0,1 1 0,0 0 0,0 0 0,3-3 0,1-4 26,-6 8-20,1 1-1,0-1 0,0 0 1,0 1-1,0-1 0,0 1 1,0-1-1,0 1 0,3-2 1,-4 3-4,-1 0 0,1 0 0,0 0 0,0 0 0,1 0 0,-1 1 1,0-1-1,0 0 0,0 0 0,0 0 0,0 0 0,0 0 0,0 0 0,0 0 0,0 0 0,0 0 1,0 0-1,0 0 0,0 0 0,0 0 0,0 0 0,0 1 0,0-1 0,0 0 0,0 0 1,0 0-1,0 0 0,0 0 0,0 0 0,1 0 0,-1 0 0,0 0 0,0 0 0,0 0 0,0 0 1,0 0-1,0 0 0,0 0 0,0 0 0,0 0 0,0 0 0,0 0 0,0 0 0,1 0 1,-1 0-1,0 0 0,0 0 0,0 0 0,0 0 0,0 0 0,0 0 0,0 0 0,0 0 1,0 0-1,0 0 0,0-1 0,0 1 0,-4 12 12,-7 13 10,-7 7 234,10-18-397,0-1-1,-10 27 1,18-39 142,-1 0 0,1-1 0,0 1 0,-1 0 0,1 0 0,0-1 0,0 1 0,0 0 0,-1 0 0,1-1 0,0 1 0,0 0 0,0 0 0,0-1 0,0 1 1,1 0-1,-1 0 0,0-1 0,0 2 0,1 1-54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10.2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317 206 1568,'-8'-20'501,"6"17"-278,1 1 1,0-1-1,0 1 1,0-1-1,0 0 1,0 1-1,1-1 1,-1 0-1,-7-15 1505,7 17-1657,0 1-34,1 0-1,-1 0 1,1-1-1,-1 1 1,0 0-1,1-1 1,0 1-1,-1-1 1,1 1-1,-1-1 1,1 1-1,-1-1 1,1 1-1,0-1 1,0 1-1,-1-1 1,1 0-1,0 1 1,0-1-1,-1 1 1,1-2-1,0 2-29,0 0-1,0 0 0,0 0 1,0-1-1,0 1 0,0 0 1,0 0-1,0-1 0,0 1 1,0 0-1,-1 0 0,1 0 1,0 0-1,0-1 0,0 1 1,0 0-1,0 0 0,-1 0 1,1 0-1,0-1 0,0 1 1,0 0-1,0 0 0,-1 0 0,1 0 1,0 0-1,0 0 0,0 0 1,-1 0-1,1 0 0,0 0 1,0 0-1,0 0 0,-1 0 1,1 0-1,0 0 0,-1 0 1,1 0-8,0 0 1,0 0 0,-1 0 0,1 0-1,0 0 1,-1 0 0,1-1-1,0 1 1,0 0 0,-1 0 0,1 0-1,0 0 1,0 0 0,-1 0-1,1 0 1,0-1 0,0 1 0,0 0-1,-1 0 1,1 0 0,0-1 0,0 1-1,0 0 1,-1 0 0,1 0-1,0-1 1,0 1 0,0 0 0,0 0-1,0-1 1,0 1 0,0 0-1,-1-1 1,1 1 0,0 0 0,0 0-1,0-1 1,0 1 0,0-11-32,0 7 73,0-1 1,0 0 0,0 0 0,1 0 0,-1 1 0,3-10 0,-2 13-50,-1-1 0,0 1 1,0-1-1,1 1 0,-1-1 0,0 1 0,-1-1 1,1 1-1,0-1 0,0 1 0,-1-1 0,0-2 1,-2-9-4,3 12 53,0 0 0,0 1 0,0-1 0,0 0-1,0 1 1,-1-1 0,1 0 0,0 1 0,-1-1 0,1 0 0,0 1-1,-1-1 1,1 1 0,0-1 0,-1 1 0,1-1 0,-1 1 0,1-1-1,-1 1 1,0 0 0,1-1 0,-1 1 0,1 0 0,-1-1 0,0 1-1,1 0 1,-1 0 0,0-1 0,1 1 0,-1 0 0,-2 0 249,3 8-349,0 3 140,-1 0 0,-1 0 0,0 0 0,0 0 0,-1-1 0,-1 1 0,0-1 0,0 0 0,-1 0 0,-10 16 0,8-16 57,0 0 0,-1 0 0,0-1 0,0 0 0,-1 0 0,0-1 1,-1 0-1,0-1 0,-15 9 0,9-8 1,-1-1 0,0 0 0,-31 6 0,38-13-310,9-5 0,1 4 158,1-1 1,0 1-1,-1 0 1,1 0-1,0 0 1,-1 0-1,1 0 1,0 0-1,0 1 1,0-1-1,0 0 1,0 0-1,1 0 1,117-60-272,-89 44-158,1 3-1,0 0 1,37-10 0,-66 24 414,0-1 0,0 0 1,0 1-1,0-1 0,0 0 1,0 0-1,0 0 0,0-1 1,-1 1-1,1 0 0,0-1 1,-1 1-1,1-1 0,1-2 1,-3 4-3,0-1 0,0 1 0,0-1-1,0 1 1,0-1 0,0 1 0,0-1 0,0 1 0,0 0 0,0-1 0,-1 1 0,1-1 0,0 1 0,0-1 0,0 1 0,-1 0 0,1-1 0,0 1-1,0 0 1,-1-1 0,1 1 0,0 0 0,-1-1 0,1 1 0,-1 0 0,1-1 0,0 1 0,-1 0 0,1 0 0,-1 0 0,1-1 0,-1 1 0,-15-7-196,-1 2 575,-1 0 1,0 1-1,0 1 0,0 1 1,0 0-1,-1 2 1,1 0-1,0 1 0,-23 3 1,32-2-191,4-2-158,1 1 0,-1-1-1,1 1 1,-1 0 0,1 1 0,0-1-1,0 1 1,-8 4 0,33-6-34,78-15 304,-98 15-256,-1 0 1,1 0 0,0 0-1,-1-1 1,1 1 0,0 0-1,-1 0 1,1-1 0,-1 1-1,1 0 1,0-1 0,-1 1 0,1-1-1,-1 1 1,1-1 0,-1 1-1,1-1 1,-1 1 0,0-1-1,1 1 1,-1-1 0,1 0-1,-1-1-11,0 1 0,1 0 0,-1 0 0,0-1 0,0 1 0,0 0 0,0 0 0,0-1 0,-1 1 0,1 0 0,0 0 0,-1-3 0,1 4-7,-10-28 171,9 26-166,0 1 1,0-1 0,0 0-1,0 1 1,0-1 0,0 1 0,0 0-1,0-1 1,0 1 0,-1 0-1,1 0 1,-1 0 0,-2-2-1,-7-5-149,11 7 40,1 3 9,0 2 52,6 10-690,0 0 0,1-1 1,0 0-1,1-1 0,1 1 1,0-2-1,13 13 0,2-1-2267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02.2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48 576,'0'-1'21,"0"0"-1,0 0 1,0 0-1,1 1 1,-1-1-1,0 0 1,0 0 0,0 0-1,1 0 1,-1 1-1,0-1 1,1 0-1,-1 0 1,1 0-1,-1 1 1,1-1 0,7-33 4141,-8 84-3764,4 117 548,-3-126-605,-1-28-188,1-1 0,2 22 0,-1-22-29,0 0 1,-1 15 0,2 17-19,-2-33-12,0 1 1,-1 0 0,-1-1-1,0 1 1,-2 12 0,1-13 259,2-8-312,-1-1 0,0 1-1,-1 0 1,1 0-1,0 0 1,-1-1-1,1 1 1,-1-1 0,-4 5-1,-6 11 290,10-15-280,0 0 1,0-1-1,0 1 0,-1 0 1,1-1-1,-5 4 0,4-4 1,0 0-1,0 1 1,0 0-1,1-1 1,-1 1-1,-3 6 1,-4 5-46,9-12-6,-1 0 0,1 0 0,-1 1 0,1-1 0,0 0-1,-2 5 1,-6 17 160,3-6-5,-5 21 0,4-24-204,6-14 67,0 1 0,0 0 0,1-1 1,-1 1-1,0 0 0,1 0 0,-1-1 1,1 1-1,-1 3 0,0 24 190,0-19-218,1 0 1,0 1 0,2 14 0,0-3 7,-2-16 25,1-1 0,-1 0 1,1 1-1,0-1 1,4 9-1,-3-6-17,0-1-1,-1 0 1,0 1-1,0-1 1,0 1-1,-1 0 1,-1 9-1,1-9-20,-1 0-1,2 1 1,-1-1 0,1 0 0,4 16-1,0-9 26,-1-1-1,-1 1 0,2 18 1,3 13 224,-7-40 278,0-7-492,0 0 0,0 0 0,0-1 0,0 1 0,0 0-1,0 0 1,0-1 0,-1 1 0,1 0 0,0-1 0,-1 1-1,1-1 1,-1 1 0,0-1 0,1 1 0,-1-1 0,0-2-1,0-33 36,0 20-147,9-112-148,-6-41-704,0 207 836,1 0-1,10 41 0,-8-45 222,-3-20-81,-1-4 23,-1 1 0,1 18 0,3 7 36,3 17 352,-13 12 26,4-45-360,1-12-29,-1-1-1,1 0 0,2 11 1,1 8 37,-1 50 0,-3-49-109,7 50 0,-3-44-7,-1 1 0,-2 35 0,0-25 66,-5 46 295,0-40-415,0-7-64,5-31 124,-2 0 0,-3 19 0,4-24-28,-20 103 191,-8 123 1,27-185-315,1-20 216,-5 33 0,3-20-144,1 3 80,1-33 48,0 0 1,0 0 0,2 16-1,0-1-250,-1-24 190,0 1 0,1 0 0,-1 0 0,0 0 0,1-1 0,0 1 0,-1 0 0,2 2 0,3 12 88,-5-6-81,1 0-1,1 0 1,5 18-1,3 18 36,-9 0 5,-1-30-27,3 25 0,-1 3-130,-2-35 137,0 1 0,1-1 0,1 11 0,-1-11-13,0 0 0,0 0 0,-1 0 0,-1-1 0,0 1 0,0 0 0,-2 8 0,2-10-18,0-1-1,1 0 0,0 1 1,0-1-1,0 1 0,1-1 1,0 0-1,0 1 0,2 5 1,2 11-50,8 12 341,-12-32-329,0 0-1,0 0 1,0 0 0,0 0 0,1 0 0,2 3-1,-3-4 55,0 0-1,0 0 0,0 0 1,0 0-1,0 0 0,0 0 0,-1 0 1,1 1-1,0 2 0,0-2 31,0-1-34,1 1 0,-1-1 0,0 1 0,0-1 0,0 1 0,0-1 0,1 5 0,0 2-20,10 21 69,11 1-80,-20-25 34,-1 0-1,0 0 1,0 0-1,-1 0 1,1 1-1,-1-1 1,0 0-1,-1 1 1,0-1-1,-1 11 1,1-6 1,0-1 0,4 21 0,-2-3-194,-2-23 197,0 1-1,1-1 1,-1 0-1,1 0 1,0 0 0,2 5-1,0-2 12,-2 1 0,1 1-1,-1-1 1,0 0 0,-1 0 0,0 0-1,-2 10 1,1 9-180,-4 92 158,1-67 256,3-41-308,0 0 0,-5 20 0,3-20 15,1 1 0,-1 21 1,2-31 37,1 1 0,-1 0 0,0 0 0,0-1 0,-2 5 0,-3 11-34,-1 9-228,-1 6 165,1 10-58,4-31 203,1 1 1,-1 22-1,-2 29-321,0-16 512,0 60-224,10-63 6,-3-37-22,-1-7 0,-1 0 0,1 0 0,-1 0 0,1 0 0,-1 0 0,0-1 0,0 1 0,0 0 0,0 3 0,0 0 15,0 11 16,0 0-1,-4 23 0,2-21 93,3-16-122,-1 0 0,0 0 0,0 0 0,-1 0 0,1-1 0,0 1 0,0 0 0,-1 0 0,1 0 0,-2 3 0,0-2-31,1 0 1,0 0 0,0 0-1,1 0 1,-1 0 0,0 6-1,1-5 34,-1-1 0,1 0 0,-1 1 0,0-1 0,-2 6 0,1-4-5,1-1 0,-1 0 0,1 1 0,0-1 0,0 8 0,-3 12-25,2-17 36,1 1 1,1 0-1,-1-1 0,1 1 0,2 11 0,-1 3-81,-1 60 316,0-80-259,0 0-1,0 0 1,0 0 0,0 0-1,1 0 1,-1 0 0,2 4 0,0 4 53,-2-7-33,0-1-1,1 0 1,-1 1-1,1-1 1,0 0-1,0 1 1,1 2-1,-1-3-16,0 0 0,0 0 1,0 0-1,0 0 0,-1 0 0,1 1 0,-1 2 1,8 18-6,-8-5-5,-1-13 10,1-1 1,-1 1-1,1-1 0,1 1 0,-1-1 1,1 1-1,-1 0 0,1-1 0,3 8 1,-2-7 10,1 1 0,-2 0 0,1-1 0,-1 1 0,1 0 0,-1 9 0,4 14 165,-5-28-166,1 7-78,-1 9 52,3 6 78,-2-18-51,1 0-1,-2 0 0,2 10 0,0 7 10,-1-17-23,0 0-1,0 0 1,-1 0-1,1 0 1,-1 1 0,-1-1-1,0 8 1,-1-6 14,0-1 0,1 0 0,0 1 0,0-1 0,0 9 0,-3 45-38,-1-21 241,-3 56-738,7-90 531,-3 17-7,-1 13 12,-3 57 255,4 31-470,13-85 230,-9-33 9,1 0 0,0 0 0,0 0 0,3 8 0,-3-9-49,0 1 0,1 0 0,-2 0 0,2 7 1,3 21 1,-5-31 20,0 0 0,0 0 0,1 0 0,-1 0-1,1 0 1,0 0 0,-1 0 0,1 0 0,2 2-1,3 11 63,-5-13-68,-1 0 1,1-1 0,0 1 0,0 0-1,0 0 1,0-1 0,0 1-1,0-1 1,0 1 0,2 1 0,-1-2 7,-1 1 0,1 0 0,-1 0 0,0-1 0,0 1 0,0 0 0,2 4 0,6 31-1,-6-23 5,1 0 0,6 17-1,-7-24-17,-1 1-1,0 0 1,-1-1-1,0 1 1,0 10-1,2 7 204,1 20-125,-3-32-95,0 0 1,-1 22-1,-1-23 73,1 0-1,1 0 1,2 18-1,-2-21-95,0-1 0,-1 1 1,-1 15-1,1-3 109,-5 21-103,4-33 100,0 1 1,-1-1-1,0 0 0,0 0 0,-6 14 0,-2 8-173,-13 36 15,16-49 133,1 0-1,1 0 1,-6 31-1,-2 38-165,-5 55 342,4-44-176,9-70-91,4-26 64,1 0 0,0 0 0,0 0 1,0 1-1,1-1 0,-1 0 0,1 3 0,1 14 52,-4-9-42,1 0-1,0 0 0,0 1 1,1-1-1,0 0 0,1 1 1,3 12-1,-3-16-10,0 0 0,0-1 0,-1 1 0,0 0 1,-1 9-1,0 5 1,0 14 16,4 93 314,2-51-260,0-19 244,-4-46-290,-1 0 0,0 1 0,-3 17 0,1 13-56,-6 50 192,3 6-32,0 1-405,10 29 410,-5-105-151,-1-2 24,2 0 0,3 25 0,-4-42-4,1-1-1,-1 1 1,0 0-1,-1-1 1,-1 10 0,0 11-124,-8 55 410,10-76-277,0 1-1,-1-1 0,0 0 1,0 1-1,0-1 0,-3 6 1,3-6-34,-1 0 1,1 0-1,0 0 1,0 0-1,0 0 0,0 5 1,1-5 30,0-1 0,-1 0-1,1 1 1,-1-1 0,-2 6 0,2-6-1,0-1 0,0 0 0,0 1 0,1-1-1,-1 0 1,1 1 0,0-1 0,0 1 0,0-1 0,0 5 0,0 32-381,5-1 364,0-2-82,-4-25 44,1 1 1,3 13-1,8 20-131,12 89 1,-12-56 359,-10-54-249,3 17 13,-5-34-10,0-1 1,0 1-1,-1 0 0,0 0 0,-1 10 0,0 5-15,6 31-69,-2 9 15,2-32-106,-1 35-101,-4 22-315,0-86 592,0 27 320,-4-11-460,4-15 121,0 1-1,0-1 1,-1 0 0,1 0 0,-1 1 0,0-1 0,0 2 0,-2 2-602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05.0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24 576,'-5'-24'8485,"6"24"-8453,-1 1-1,0-1 1,1 1 0,-1-1-1,0 0 1,1 1 0,-1-1-1,0 1 1,1-1 0,-1 1-1,0-1 1,0 1 0,1-1-1,-1 1 1,0-1-1,0 1 1,0 0 0,0-1-1,0 1 1,0-1 0,0 1-1,0-1 1,0 2 0,0 15 254,0-15-217,-5 105 720,0-33-136,1-28-501,4-39-124,-8 189 638,7-125-489,0 13 289,12 96 0,-3-95-477,-5-62 23,1 31 0,-2-13 28,2 39 14,9 70 79,5-70 123,-15-60-163,-1-10-44,0 1 0,0 14 0,-3-21-33,2 1 0,-1 0 0,0-1 0,1 1 0,0-1 0,0 1 0,3 7 0,-3-3 192,0-2 199,2-11-163,-3 1-201,1-1 0,0 1 1,-1 0-1,0-1 0,0 1 1,0-1-1,-1-5 0,0-4-43,5-188 80,-2 177-410,9-45 0,-9 59-457,1-1 0,0 1 0,1 0-1,0-1 1,1 2 0,10-17 0,-12 22 312,16-15-1424,13-1-2015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12.0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379 296 1664,'-5'-3'267,"0"2"1,0-1-1,-1 0 0,1 1 1,0 0-1,-1 1 1,1-1-1,-1 1 0,0 0 1,1 0-1,-7 2 0,-11-1 903,-14 0-411,24 0-424,0-1 0,0 1 0,0-2 0,0 0 0,0-1 0,-22-5 0,32 6-264,1-1 0,-1 1-1,1-1 1,-1 0 0,1 0-1,0 0 1,0 0 0,0 0-1,0 0 1,0 0 0,0-1-1,0 1 1,1-1 0,-1 1 0,1-1-1,0 0 1,0 1 0,0-1-1,0 0 1,0 0 0,0-3-1,-1-8-2,0 0 0,1 0-1,1-16 1,0 21-70,1-23 450,6-43 0,-7 37-165,0 58-166,1 64-357,-4 160 363,2-220-38,1-14 17,0 1 1,-1-1-1,0 0 0,0 0 0,-6 18 1,4-28 200,-1-5-198,-1-6-39,-25-84 265,13 25-352,-9-81-1,25 117-298,11 45-160,28 50 267,11 14 96,32 26-19,-35-45-294,23 27-3388,-42-46-1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12.7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220 23 1248,'-1'-1'47,"0"-1"0,0 1 1,0-1-1,0 1 0,0 0 1,0-1-1,-1 1 0,1 0 0,0 0 1,-1 0-1,1 0 0,-1 0 0,-2-1 1,1 1 320,0 0 0,0 0-1,-1 1 1,1-1 0,0 1 0,-6 0 0,6 0-244,1 0 0,-1 1 0,1-1 0,-1 1-1,1-1 1,-1 1 0,1 0 0,0 0 0,0 0 0,-1 0 0,1 0-1,0 1 1,0-1 0,0 1 0,0-1 0,0 1 0,0 0 0,1 0-1,-1 0 1,1 0 0,-1 0 0,1 0 0,-1 0 0,-1 4-1,-1 6-132,-1-1-1,1 1 0,-4 23 0,4-18 254,-57 261 1660,46-227-1539,11-41-167,1 0 1,0 0 0,0 0 0,1 1 0,-1 17 0,3-30-270,1 0 0,-1 0 0,0 0 0,1 0 0,0 0 0,-1 0 0,1 0 1,0 0-1,0 0 0,0 0 0,0 0 0,2-2 0,21-23-2239,22-24-1967,-11-3 2074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16.4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172 234 832,'-4'4'1685,"3"-16"-639,-12-7 165,-1 0 1,-27-28 0,10 12-773,25 28-479,-32-39-1363,19 11-2279,14 17 2194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29.7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0 416,'-22'16'1461,"21"-15"-1379,0 0-1,0 0 1,-1 0-1,1 0 0,-1 0 1,1 0-1,-1 0 1,1 0-1,-1-1 0,1 1 1,-1-1-1,0 1 1,1-1-1,-1 0 0,0 1 1,0-1-1,1 0 1,-1 0-1,-3-1 0,2 1 46,2 1-112,1-1 0,0 0 0,-1 0 0,1 0 0,0 1 0,-1-1 1,1 0-1,0 1 0,-1-1 0,1 0 0,0 0 0,-1 1 0,1-1 0,0 1 0,0-1 0,0 0 1,-1 1-1,1-1 0,0 0 0,0 1 0,0-1 0,0 1 0,0-1 0,0 1 0,0-1 0,0 0 1,0 1-1,0-1 0,0 1 0,0 0 0,0 16 52,0-13 102,0-4-162,0 1 0,0 0 0,0-1 0,1 1 0,-1 0 0,0-1 0,0 1 0,0-1 0,1 1 0,-1-1 0,0 1 0,0 0 0,1-1 0,-1 1 0,0-1 0,2 1 0,7 12 39,-8-11 50,7 18 304,-7-18-388,0 0 0,0 0 0,0 0 0,0 0 0,0 0 0,-1 0 0,1 1-1,-1-1 1,1 0 0,-1 0 0,0 1 0,0-1 0,0 0 0,0 5 0,-1 0-57,1-6 141,1 15-198,0-16 97,1 3 4,-1 8 2,0-8-4,-1 0 1,1-1-1,0 1 1,0 0-1,0-1 0,0 1 1,0-1-1,0 1 1,4 3-1,-4-4-2,1 1-1,-1-1 1,1 1-1,-1-1 1,0 1 0,0 0-1,0 0 1,0-1-1,0 1 1,0 3 0,-1-4 2,0 0 1,1 0 0,-1 0-1,1-1 1,-1 1 0,1 0-1,0 0 1,0-1 0,0 1 0,1 2-1,0-2 11,-1 0 0,0-1-1,0 1 1,-1 0-1,1-1 1,0 1 0,-1 0-1,1 0 1,-1 0 0,1 3-1,-1-3-4,1-1 1,-1 1-1,0-1 0,0 1 0,1-1 1,-1 1-1,1-1 0,1 3 0,-1-3 2,-1 0 0,1 1 0,-1-1 0,1 0-1,-1 0 1,1 1 0,-1-1 0,0 0 0,1 1 0,-1-1 0,0 0-1,0 1 1,0-1 0,0 0 0,-1 3 0,-4 13 7,0-1 0,-1 0 0,-8 15 0,13-27-5,-1 1 1,1-1-1,-1 0 0,1 0 1,0 1-1,1-1 0,-1 5 1,0-6 67,0 0 0,-1 0 0,1 0 0,-1-1 0,0 1 1,0-1-1,0 1 0,0-1 0,-4 4 0,2-3-193,1 1 0,0-1 0,0 1 0,0 0 1,0 0-1,0 0 0,-2 5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1.6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216 5 64,'-1'-1'42,"0"0"-1,0 1 1,0-1 0,0 1-1,0 0 1,0-1-1,0 1 1,0 0 0,-1-1-1,1 1 1,0 0 0,0 0-1,0 0 1,0 0 0,0 0-1,0 0 1,0 0-1,-1 1 1,1-1 0,0 0-1,0 1 1,0-1 0,0 0-1,0 1 1,0-1 0,0 1-1,0 0 1,0-1-1,-1 2 1,-8 4 997,9-6-1009,1 1 0,-1-1 0,1 0 1,-1 0-1,1 1 0,-1-1 0,1 1 0,-1-1 0,1 0 0,0 1 1,-1-1-1,1 1 0,0-1 0,-1 1 0,1-1 0,0 1 0,0-1 1,-1 1-1,1-1 0,0 1 0,0-1 0,0 2 0,-1 17 182,1-17-195,0 0 0,0 0 0,0 0 0,0 0 1,0 0-1,-1 0 0,1 0 0,-1 0 0,1-1 0,-2 4 0,1-3 43,-1 1-1,1-1 1,-1 0-1,0 0 0,1-1 1,-1 1-1,0 0 1,0 0-1,0-1 0,0 1 1,0-1-1,-1 0 1,1 0-1,0 0 1,-1 0-1,1 0 0,-1 0 1,1 0-1,-1-1 1,-4 1-1,5-1 42,0 0-1,0 0 0,0 1 1,0-1-1,0 1 0,0-1 1,0 1-1,0 0 0,0 0 1,-3 1-1,5-1-95,-1-1-1,1 0 0,0 1 1,-1-1-1,1 1 1,-1-1-1,1 1 1,0 0-1,-1-1 0,1 1 1,0-1-1,-1 1 1,1 0-1,0-1 1,0 1-1,0 0 0,0-1 1,0 1-1,-1 0 1,1-1-1,0 1 1,1 0-1,-1 0 1,0 3-5,0-3 42,1 14 289,1-4-355,0 0-1,-1 0 0,0 0 1,-1 0-1,-1 21 0,0-1-83,1-17 90,-1 0 99,2 0 0,3 25-1,-1-18-55,2 12 94,21 74-197,-13-50 97,-10-39 43,-1-1-1,-1 0 0,-2 34 1,0-17 380,1-33-292,-1-1-106,0-1-1,0 0 1,0 1 0,-1-1-1,1 0 1,0 0 0,0 1 0,0-1-1,-1-2 1,-2-4-51,2 1 0,-1-1 0,1 0 0,-2-9 0,-3-9 47,1 4-84,1 0 0,-3-26-1,4 22 32,-7-28-1,8 43-60,1 6 18,1 0 1,0 0-1,0 0 1,-1-9-1,2 13 104,0 2-46,0-1 0,-1 1 0,1 0-1,0 0 1,0 0 0,0 0-1,0 0 1,1 3 0,-1 2-76,-1 35 93,-2 0 1,-10 46-1,1 11 232,11-91-285,0 0-1,2 14 1,-1-8-375,0-20 132,-2-30 554,-8-49 0,-11-23 33,20 96-328,4 7-364,-1 6 296,-1-1 0,0 1 1,1 0-1,-1-1 0,0 1 0,0 0 0,1 0 0,-1 0 1,0 0-1,2 1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3.2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31 896,'-17'-11'416,"12"11"-352,5-5-192,-5 2 64,5-2-384,-3 2 224,-2 0-32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4.2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98 364 896,'-18'-16'802,"14"13"-671,0 0 0,1 0 0,-1 0 0,1 0 1,0-1-1,0 1 0,-3-5 0,-4-8 420,7 13-487,1-1 1,-1 1-1,1-1 0,0 0 0,0 1 1,0-1-1,1 0 0,-1 0 0,1 0 1,0 0-1,-1-9 0,2 11-48,0-2 13,0 0 0,0 1-1,0-1 1,-1 0 0,1 0-1,-1 1 1,-2-6 0,2 6-44,0-1 1,0 0 0,1 1 0,-1-1 0,1 0 0,0-6-1,0 6 74,0 1-1,-1 0 0,1-1 1,0 1-1,-1 0 1,-2-6-1,3 4-28,-1 1 0,0-1 1,1 1-1,0-1 0,0 1 0,1-6 0,0 2 202,-1 7-270,6-3-324,0 4 399,-4 0-26,6 4-182,9-3 1247,-17-2-1054,-1-1 220,1-1 0,-1 0 0,0 1 0,1-1 0,-1 1-1,-2-4 1,-3-8-425,-11-27 486,5 14-436,18 32-533,6 10 698,43 86-415,-24-41-407,44 61 0,86 78-1546,-158-195 2405,1-1 0,-1 1-1,0 0 1,0 0 0,-1 1 0,1-1-1,-1 0 1,0 1 0,0-1 0,-1 1-1,1 0 1,-1 0 0,0 0 0,0-1-1,-1 1 1,1 0 0,-1 8 0,0-11-120,0 10 103,0-12-51,0 1 1,0-1 0,0 0 0,0 1 0,0-1 0,0 0 0,0 1 0,0-1-1,0 0 1,0 1 0,0-1 0,1 0 0,-1 1 0,0-1 0,0 0-1,0 1 1,0-1 0,1 0 0,-1 0 0,0 1 0,0-1 0,1 0 0,-1 0-1,0 0 1,0 1 0,1-1 0,-1 0 0,0 2 19,0 0-1,1 0 1,-1 0 0,0 0 0,0 0-1,1 0 1,0 0 0,0 3 0,2 8-274,-2-12 146,-1 1 0,0 0 0,1-1-1,-1 1 1,1 0 0,-1-1-1,1 1 1,-1 0 0,1-1 0,0 1-1,0-1 1,0 0 0,0 1 0,1 0-1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2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233 9 1984,'-11'-8'1485,"-5"10"-581,15-2-826,-1 0 0,0 0 0,1 1 0,-1-1 0,0 1 0,1-1-1,-1 1 1,0 0 0,1-1 0,-1 1 0,1 0 0,-1 0 0,-1 1 0,-17 19 245,8-9-164,-34 30 284,-49 60 0,87-90-795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5.1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250 176 1568,'-15'-3'446,"9"3"-11,0-2-1,0 1 1,0-1-1,-12-4 1,-5-7 375,8 4-621,0 2 0,0-1-1,-1 2 1,-16-5 0,-28-8 574,43 19-507,34-1-107,7-4-89,-1-1 0,43-17 0,14-4-64,-53 19 129,-11 4-111,0 0 1,0 0-1,1 2 1,25-2-1,-41 4 1,-1 0-1,0 0 0,0 0 0,1 0 0,-1 0 0,0 0 1,0 0-1,1 0 0,-1 0 0,0 0 0,0 0 0,1 0 1,-1 0-1,0 0 0,1 0 0,-1 0 0,0 0 0,0 0 1,1 0-1,-1 0 0,0 0 0,0 1 0,0-1 0,1 0 1,-1 0-1,0 0 0,0 0 0,0 1 0,1-1 0,-8 5 73,-16 3 31,6-5 71,0-1 0,0-1 0,0 0 0,0-1 0,0-1 0,-1 0 0,1-2 0,-30-7 0,43 8-242,-1 1-1,1 0 1,-1 1 0,1-1-1,-1 1 1,1 0 0,-1 0-1,1 0 1,-8 2 0,8 0-38,4-2 73,0 0 0,0 1 0,-1-1 0,1 0 0,0 1 0,0-1 0,0 0 0,0 1 0,0-1 0,0 0 0,0 1 0,0-1 0,0 0 0,0 1 0,0-1 0,0 0 0,0 1 0,0-1 0,0 1 0,0-1 0,0 0 0,0 1 0,0-1 0,0 0 0,1 0 0,-1 1 0,0-1 0,0 0 0,0 1 0,1-1 0,-1 0 0,7 10-574,-3-6 160,0-1-1,0 1 0,0-1 1,0 1-1,0-1 1,1-1-1,0 1 0,5 2 1,11 2-1808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5.8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121 170 2496,'-3'-4'281,"1"1"1,-1-1-1,1 0 1,0 0-1,0 0 1,0 0 0,-2-7-1,2 5-100,-1-1 0,0 1 0,-4-8 0,-40-71 2107,47 84-2293,-1 0 1,0 0 0,1 0 0,-1 0-1,0 0 1,0 1 0,0-1-1,0 0 1,0 0 0,0 1 0,0-1-1,0 0 1,0 1 0,0-1-1,0 1 1,0 0 0,0-1 0,0 1-1,-1 0 1,1-1 0,0 1-1,0 0 1,0 0 0,-1 0 0,1 0-1,0 0 1,-2 1 0,-6-1 54,10 1-140,21 6-506,-11-3-493,0 0 1,14 7 0,-22-8 872,1-1 1,0-1 0,0 1 0,0 0 0,5 0 0,27 0-1177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6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222 3 576,'-4'-1'203,"-1"1"-1,1-1 1,-1 1 0,0 0-1,1 0 1,-1 0 0,1 1-1,-1-1 1,0 1 0,1 0-1,-1 0 1,1 1 0,-6 2-1,0-1 106,1 1-1,-1-1 0,1 2 1,0-1-1,1 1 0,-1 1 0,-13 10 1,9-4-199,7-8-65,1 0 0,0 1-1,1 0 1,-1 0 0,1 0 0,-6 9 0,1-2 129,4-5 599,15-10-288,-7 2-474,0 0-1,1 1 0,-1-1 1,1 1-1,-1 0 1,1 0-1,-1 0 1,6 1-1,7 0 55,35-2-480,74-9 0,-124 10 400,13-3-496,1 1 0,-1 0 0,1 1 0,0 1 0,-1 1 1,24 3-1,-13 2-1323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38.4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47 640,'0'-3'121,"0"0"0,1-1 0,-1 1 0,0 0 0,1 0 0,0 0 0,0 0 0,0-1 1,2-2-1,-3 3 148,2-3-105,8 4 336,-8 2-478,-1 1 0,1 0-1,0-1 1,0 1 0,-1 0 0,1 0 0,0 0-1,-1 0 1,1 0 0,-1 1 0,1-1 0,-1 0 0,0 1-1,1-1 1,-1 1 0,0-1 0,0 1 0,0 0-1,0 0 1,0-1 0,1 4 0,1 3 13,-1 1-1,0-1 1,0 0 0,0 1-1,-1-1 1,0 1 0,-1-1-1,0 1 1,0 0 0,-1-1-1,-2 15 1,-2-7 170,-10 28 1,10-31-82,0 1 0,-5 22 1,-11 51 136,20-83-244,-1 9 77,0 0 0,0 19-1,2-27-89,1 0-1,-1 0 0,1 0 0,0 0 1,1 0-1,-1 0 0,1 0 0,0-1 1,4 9-1,2-1-240,0 0 1,16 18 0,1-3-1231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42.3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98 1472,'-16'-2'760,"15"2"-642,0 0-1,-1 0 1,1 0-1,0 0 1,-1 0-1,1-1 1,0 1-1,-1 0 1,1-1-1,0 1 1,-1 0-1,1-1 1,0 0-1,-2-1 1,2 2-104,0 0 1,1-1 0,-1 1 0,0 0 0,1 0 0,-1 0 0,0-1 0,0 1 0,1 0-1,-1 0 1,0 0 0,0 0 0,1 0 0,-1 0 0,0 0 0,-1 1 0,-7-1 436,-17-10 818,24 9-1159,0 0 0,0 0-1,1-1 1,-1 1 0,0-1 0,1 1 0,-1-1 0,-1-2 0,-14-12 581,15 15-694,0 0 20,1 0 0,0 1 0,0-1 0,-1 0 0,1 0 0,0 0 0,0 0 0,0 0 0,0 0 0,0-1 0,1 1 0,-2-2 0,1 3-15,1-1 1,0 1-1,-1-1 0,1 0 0,-1 1 0,1-1 0,-1 1 0,1 0 0,-1-1 0,1 1 0,-1-1 0,1 1 0,-1 0 0,0-1 0,1 1 0,-1 0 0,0 0 0,1 0 0,-1-1 0,0 1 0,1 0 0,-1 0 1,0 0-1,1 0 0,-1 0 0,0 0 0,1 0 0,-1 1 0,0-1 0,1 0 0,-1 0 0,0 0 0,1 1 0,-1-1 0,-1 1 0,-9 1 52,10-2-32,-4-5-294,7 5 218,17 2 94,-16-1-22,1 0 1,-1-1-1,0 0 1,1 1-1,-1-1 1,1-1-1,-1 1 1,0 0-1,1-1 1,-1 0-1,5-1 1,2-2-4,-1 0 0,1 0 0,0 1-1,0 1 1,0 0 0,1 0 0,-1 1 0,0 0 0,21 1 0,-14 2-69,5 2 49,-1-2-1,1-1 1,40-2 0,-56 1 10,0 0-1,-1 0 0,1 1 0,0-1 0,-1 1 0,1 0 1,-1 1-1,10 3 0,-9-3-36,0 0 0,-1 0 0,1-1 0,0 0 0,9 1 0,-13-2 176,-3 4-560,0-3 385,0 1-1,1-1 1,-1 0 0,0 1 0,0-1-1,0 0 1,0 0 0,0 0 0,0 0-1,0 0 1,0 0 0,0 0-1,-1 0 1,1 0 0,0-1 0,-1 1-1,-1 0 1,-26 5 92,2-1-119,22-3 54,0 0 1,0-1 0,-1 0-1,1 0 1,0-1 0,0 1-1,-7-2 1,10 1 25,-7 1 10,0-1 0,0 0 0,1-1 0,-1 0 0,0 0 0,0-1 0,1 0 0,-1 0 0,-9-5-1,-25-8-84,42 15 23,1-1 1,-1 1-1,0-1 0,1 1 1,-1 0-1,0-1 0,0 1 0,1 0 1,-1 0-1,0-1 0,0 1 1,1 0-1,-1 0 0,0 0 0,0 0 1,1 0-1,-1 0 0,0 0 1,0 1-1,0-1 0,1 0 0,-1 0 1,0 0-1,1 1 0,-1-1 1,0 0-1,0 1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47.0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354 130 576,'-13'-30'1531,"12"27"-1497,-1 0 1,0 1 0,0-1 0,0 1 0,-1-1 0,1 1 0,0 0 0,-1-1 0,0 1-1,1 1 1,-1-1 0,0 0 0,0 1 0,0-1 0,0 1 0,0 0 0,-5-1 0,-1 1 48,-1-1 0,0 2 1,0 0-1,-13 1 1,-6 0 188,9 4-469,17-4 233,0 0 0,0 0 1,0 0-1,0 0 1,-5 0-1,-3 1 220,11-2-213,-1 0 0,1 1 0,-1-1-1,0 0 1,1 0 0,-1 0 0,1 0 0,-1 0 0,0 0 0,1 0 0,-1 0-1,1 0 1,-1 0 0,0 0 0,1 0 0,-1 0 0,1 0 0,-1-1 0,1 1-1,-1 0 1,0 0 0,1-1 0,-1 1 0,1 0 0,-1-1 0,0 0 0,-3-1 3,3 0-19,-1 1 1,0 0 0,0 0 0,0 0 0,0 0-1,0 0 1,0 0 0,0 1 0,0-1-1,0 0 1,0 1 0,0 0 0,-1 0 0,1-1-1,-2 2 1,-1-2 75,1 1-1,-1 1 1,0-1 0,1 1-1,-1 0 1,1 0 0,-8 3-1,8-3-106,0 0 0,0 0 0,0-1 0,0 1 0,-1-1 0,-4 0 0,6 0-74,2 0 110,1 0-32,0 0 0,0 0 1,0 0-1,0 0 0,0 1 1,0-1-1,0 0 0,0 0 1,-1 0-1,1 0 0,0 1 0,0-1 1,0 0-1,0 0 0,0 0 1,0 0-1,-1 0 0,1 0 1,0 0-1,0 0 0,0 1 0,0-1 1,0 0-1,-1 0 0,1 0 1,0 0-1,0 0 0,0 0 1,-1 0-1,1 0 0,0 0 0,0 0 1,-1 0 0,1 0 0,0 0-1,0 0 1,0 0 0,-1 0 0,1 0-1,0 0 1,0 0 0,0 0 0,-1 0-1,1 0 1,0 0 0,0 0 0,0 1-1,-1-1 1,1 0 0,0 0-1,0 0 1,0 0 0,0 0 0,0 0-1,-1 1 1,1-1 0,0 0 0,0 0-1,0 0 1,0 0 0,0 1 0,0-1-1,0 0 1,0 0 0,0 0 0,0 1-1,0-1 1,0 0 0,-1 0-1,1 0 1,1 1 0,-1-1 0,0 0-1,0 0 1,0 0 0,0 1 0,0-1-1,0 0 1,0 0 0,0 0 0,0 1-1,0-1 1,0 0 0,1 1-1,-1 0 0,1-1 0,-1 1 0,1 0 0,0-1 0,-1 1 0,1-1 0,0 1 0,-1-1-1,1 1 1,0-1 0,-1 0 0,1 1 0,0-1 0,0 0 0,0 1 0,-1-1 0,1 0 0,0 0 0,0 0 0,0 0 0,-1 0 0,2 0 0,21-1 9,-21 1-7,17-3 64,0 0-1,21-8 0,-5 1-106,47-15-212,-51 14 282,-1 2 0,36-5 1,-63 13-30,13 2 0,-15-1 0,0 0 0,0 0 0,0 1 0,0-1 0,0 0 0,0 1 0,0-1 0,0 1 0,0-1 0,0 1 0,2 0 0,-1 6 8,-1-5 5,3 7-89,0 1 0,-1-1 0,3 12 0,-2 37-297,-1-27 268,-3-27 30,0 0 0,0 0 0,1 0 0,-1 0 0,1 0 1,0 0-1,2 6 0,-1-4 0,0-1 0,0 1 0,-1 0 0,0 0 0,0-1 0,-1 1 0,1 0-1,-1 0 1,-1 0 0,0 8 0,-1-2 285,-1-1 0,0 1 0,0-1 0,-7 13 0,6-16-41,-1-1-1,0 0 1,0 0 0,0 0 0,-11 9 0,8-7-233,-16 16 290,-37 43 28,55-59-280,-1 1 0,1 1 0,1-1 0,0 1 0,0 0 0,1 0 0,-5 21 0,6-15-335,0 1-1,1-1 0,1 0 1,2 31-1,4-15-694,6 2-741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53.1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1 320,'4'3'1547,"-4"-3"-1523,0 0 1,0 0 0,-1 0-1,1 0 1,0 0 0,0 1-1,-1-1 1,1 0 0,0 0-1,0 0 1,-1 0 0,1 1-1,0-1 1,0 0 0,0 0-1,0 0 1,-1 1 0,1-1-1,0 0 1,0 0 0,0 1-1,0-1 1,0 0 0,0 1-1,0-1 1,0 0 0,0 0 0,0 1-1,0-1 1,0 0 0,0 0-1,0 1 1,0-1 0,0 0-1,0 1 1,0-1 0,0 15 186,0-14-327,-6 26 820,4-24-475,2-4-202,0-1-49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7:57.7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36 832,'-4'1'264,"0"0"1,1-1-1,-1 0 0,1 0 1,-1 0-1,-5-1 1,-4 0 444,1 0-290,0 0-1,0-2 1,0 1 0,0-2-1,-13-4 1,2 0-142,20 7-225,-1 1 0,1-1-1,-1 1 1,1 0 0,-6 1 0,7-1-61,-1 0 0,1 0 1,0 0-1,0 0 0,0 0 1,-1 0-1,1-1 0,0 1 1,-3-2-1,-6 1 195,1 2-265,22 7-97,-8-7 157,1 1 1,-1-1-1,0-1 1,1 1-1,-1 0 1,7-1 0,12 2-77,-4 1 167,-1-2 0,1 0 0,33-4 1,4 0 470,-49 4-525,-1-1 0,1-1 1,-1 1-1,1-1 0,-1 0 0,11-4 1,-15 4 9,0 0-1,0 1 1,1-1 0,-1 1 0,0 0 0,0-1 0,0 1 0,3 0-1,-2-3-180,-3 3 142,0 0 1,0-1-1,0 1 1,0 0-1,1 0 1,-1-1-1,0 1 1,0 0-1,1 0 1,-1-1-1,0 1 1,0 0-1,1 0 1,-1 0-1,0-1 1,0 1-1,1 0 1,-1 0-1,0 0 1,1 0-1,-1 0 1,0 0-1,1-1 1,-1 1-1,1 0 1,1 0-50,0 0 1,0 0-1,0 0 0,0 0 1,0 0-1,0 0 0,0 1 1,-1-1-1,1 1 0,3 1 102,22 6-346,-21-8 45,1 1 0,-1-1 0,1 2 0,11 3 0,14 2-1918,-19-7 828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00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39 576,'-3'-16'192,"3"13"-128,0-8-32,0 3-224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01.8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235 154 480,'-7'-15'157,"7"13"-48,-1 0 0,0 0-1,0 1 1,1-1 0,-1 0 0,0 1 0,0-1-1,0 1 1,-1-1 0,1 1 0,0-1-1,-1 1 1,-1-2 0,-2-1 204,-1 0 0,1-1 0,-1 0-1,2 0 1,-1-1 0,0 1 0,1-1 0,-4-7 0,8 12-309,0 0 1,-1 1 0,1-1-1,-1 0 1,1 1 0,0-1-1,-1 1 1,1-1 0,-1 0-1,1 1 1,-1-1 0,1 1-1,-1-1 1,0 1 0,1 0-1,-1-1 1,0 1-1,1 0 1,-1-1 0,0 1-1,1 0 1,-1 0 0,0-1-1,0 1 1,1 0 0,-1 0-1,0 0 1,0 0 0,1 0-1,-3 0 86,-2-7 545,1 6-481,3 1-133,0 0 0,0-1 0,0 1 0,1 0 0,-1 0 0,0-1 1,0 1-1,0 0 0,1-1 0,-1 1 0,0-1 0,0 1 0,1-1 0,-1 1 1,0-1-1,1 1 0,-1-1 0,1 0 0,-1 1 0,1-1 0,-2-1 0,2 2-15,1 0-1,-1 0 0,0-1 0,0 1 0,0 0 1,0 0-1,0 0 0,0 0 0,0 0 1,0 0-1,0 0 0,0 0 0,0 0 0,0 0 1,0 0-1,0 0 0,0 0 0,0-1 0,0 1 1,0 0-1,0 0 0,0 0 0,0 0 0,0 0 1,0 0-1,0 0 0,0 0 0,0 0 0,0 0 1,-1 0-1,1 0 0,0 0 0,0 0 0,0-1 1,0 1-1,0 0 0,0 0 0,0 0 0,0 0 1,0 0-1,0 0 0,0 0 0,0 0 0,0 0 1,0 0-1,0 0 0,-1 0 0,1 0 0,0 0 1,0 0-1,0 0 0,0 0 0,0 0 1,0 0-1,0 0 0,0 0 0,0 0 0,0 0 1,0 0-1,0 0 0,-1 0 0,1 0 0,0 0 1,0 0 2,-1 0 0,1 1 0,0-1 0,-1 0 0,1 0 0,-1 0 0,1 0 0,-1 0 0,1 0 0,-1-1 0,1 1 0,-1 0 0,1 0 0,0 0 0,-1 0 0,1 0 0,-1-1 0,1 1 0,0 0 0,-1 0 0,1-1 0,0 1 0,-1 0 0,1-1 0,0 1 0,-1-1 0,-3-1 136,-5-4 266,8 5-404,1 1 36,-12-1 34,11 1-79,1 0 0,0 0 0,0 0 0,-1 0 0,1 0 0,0 0 0,0-1 0,-1 1 0,1 0 0,0 0 0,0 0 0,0 0 0,-1-1 1,1 1-1,0 0 0,0 0 0,0 0 0,0-1 0,0 1 0,-1 0 0,1 0 0,0-1 0,0 1 0,0 0 0,0 0 0,0-1 0,0 1 0,0 0 0,0 0 0,0-1 0,0 0-23,-16-1 1471,11 1-1428,4 1-26,0 0 1,0 1-1,-1-1 0,1-1 1,0 1-1,0 0 0,0 0 1,-1 0-1,1-1 0,0 1 0,0 0 1,-2-1-1,2 0 40,0 1 0,-1-1 0,1 1 0,-1 0 0,1 0 0,-1 0 0,1 0 0,-1 0 0,1 0 0,-1 1 0,1-1 0,-1 0 0,1 1 0,-1-1 0,-1 2 0,2-2-100,0 8-59,-1 0 61,0-4 54,1 0 1,0 0-1,0 1 1,1-1-1,-1 0 1,1 5-1,0 11-11,1 0-1,1 0 0,1 0 1,8 30-1,-7-33 16,2 0-1,0-1 1,1 0-1,10 18 0,-6-13-117,-8-14 121,0-1-1,1 0 1,0 0-1,0 0 0,1 0 1,-1 0-1,1-1 0,7 6 1,-9-9 45,-1 1 0,0-1 0,1 1 0,-1 0 0,0-1 0,-1 1 1,1 0-1,2 5 0,10 7 51,-14-15-102,4 4 61,-4-3-77,1 0 0,-1 0 0,0 0 0,0 0 1,0 0-1,0 0 0,0 0 0,0 0 0,0 0 1,0-1-1,0 1 0,-1 2 0,8 35-347,-5-24-811,1-1 0,0 1-1,9 22 1,1-17-819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6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251 144 1728,'-26'-16'2784,"-64"-30"-1126,59 33-939,19 8-601,0 0 0,0 0 1,1-1-1,0 0 0,0-1 1,-18-15-1,28 22-132,1-1 0,-1 1 0,1-1 0,-1 0 0,1 1 0,0-1 0,-1 1 0,1-1 0,0 0 1,0 1-1,-1-1 0,1 0 0,0 1 0,0-2 0,2-1-161,4 5 196,-2 0-44,0 0-1,0-1 0,-1 1 0,1-1 0,0 0 0,0 0 0,7 0 0,-6 0 23,1 0 0,-1 0 0,0 0-1,10 4 1,15 4-101,-8-4-671,-9-1 379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05.5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48 416,'-5'7'3029,"5"-7"-3011,0-1 0,0 1 0,-1 0-1,1 0 1,0-1 0,0 1 0,0 0-1,0 0 1,0-1 0,0 1 0,-1 0-1,1 0 1,0 0 0,0-1 0,0 1 0,-1 0-1,1 0 1,0 0 0,0 0 0,0 0-1,-1-1 1,1 1 0,0 0 0,0 0-1,-1 0 1,1 0 0,0 0 0,0 0-1,-1 0 1,1 0 0,0 0 0,-1 0 0,1 0-1,0 0 1,0 0 0,-1 0 0,1 0-1,0 0 1,0 0 0,-1 0 0,1 1-1,-1-1 0,1 0-1,0 0 0,-1 0 0,1 0 0,-1 0 1,1 0-1,0 0 0,-1 0 0,1 0 0,-1 0 1,1 0-1,-1 0 0,1 0 0,0 0 0,-1 0 1,1 0-1,-1 0 0,1-1 0,0 1 0,-1 0 1,1 0-1,0 0 0,-1-1 0,1 1 0,0 0 1,-1-1-1,1 1 0,0-1 0,-1-1 33,-1 0-1,1 0 0,0 0 1,-1 0-1,1 1 1,-4-4-1,-9-13 227,6 5-931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16.0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419 337 992,'-18'0'1561,"5"-1"-1096,1 1-1,-23 4 1,25-3-269,0 0 1,0-1-1,1 0 1,-18-3-1,-11 1 96,-65-3 172,56 5-533,65-11-251,-11 11 302,0 0-1,0 1 1,0-1 0,0 1-1,12 4 1,4-1-69,-8-1 72,1-2 1,0 0 0,0-1 0,-1 0 0,19-4 0,-27 3 44,-1 0 0,1 0 0,-1-1 0,1 0 1,-1 0-1,0-1 0,0 0 0,0 0 0,0 0 1,0-1-1,-1 0 0,0 0 0,0 0 0,8-9 0,-11 11-8,-1 1-1,0-1 1,0 1-1,0-1 1,0 1-1,-1-1 1,1 0-1,0 1 1,-1-1-1,1 0 1,-1 0-1,1 0 0,-1 1 1,0-1-1,0 0 1,0 0-1,0 0 1,0 0-1,0 1 1,0-1-1,-1 0 1,1 0-1,-1 0 0,1 1 1,-1-1-1,0 0 1,0 1-1,1-1 1,-1 0-1,0 1 1,-1-1-1,1 1 1,-1-2-1,-1 0 30,0 1-1,0-1 1,0 1-1,0-1 1,0 1-1,-1 0 1,1 0 0,0 1-1,-1-1 1,0 1-1,1-1 1,-1 1-1,0 0 1,-6 0-1,0 0-47,1 2 0,-1-1 0,1 1-1,-1 0 1,1 1 0,-1 0 0,1 1-1,-14 5 1,-6 6 34,-34 20-1,3 0 325,55-33-393,0 1-1,0-1 0,0 0 1,0 0-1,0 0 1,0-1-1,-1 0 0,-4 0 1,25 10-137,-8-4 114,-1-3 67,1 1 1,0-1-1,0-1 0,1 1 1,-1-1-1,0 0 0,1-1 1,-1 0-1,1 0 1,0 0-1,-1-1 0,1 0 1,0-1-1,-1 0 0,1 0 1,-1 0-1,1-1 1,-1 0-1,0-1 0,0 0 1,0 0-1,0 0 0,0-1 1,11-8-1,-17 11 6,0 0-1,0 0 1,0 0-1,0 0 1,-1 0 0,1 0-1,0 0 1,0 0-1,-1-1 1,1 1-1,-1 0 1,1 0 0,-1-1-1,0 1 1,1-1-1,-1 1 1,0 0-1,0-1 1,0 1 0,0 0-1,0-1 1,0 1-1,0-1 1,0 1 0,-1 0-1,1-1 1,-1 1-1,1 0 1,-1-1-1,1 1 1,-2-1 0,0-3-21,-1 1 0,1 0 1,-1 0-1,0 1 0,-1-1 1,1 0-1,0 1 0,-7-5 1,-2-1 43,4 3-17,0 0-1,0 1 1,0 0-1,-13-6 1,19 10-40,-1 0-1,1 0 1,-1 0 0,0 1 0,1-1 0,-1 1-1,0 0 1,0 0 0,1 0 0,-1 0 0,0 0-1,1 0 1,-1 1 0,0-1 0,1 1-1,-1 0 1,0 0 0,1 0 0,-1 0 0,-3 3-1,-1 1-7,0 0 0,1 1 0,0 0 0,0 1 0,0-1 0,1 1-1,0 0 1,0 0 0,1 1 0,-5 10 0,6-13 1,2-3 15,0 0 0,0 0-1,0 0 1,0 0-1,1 0 1,-1 0 0,1 0-1,-1 0 1,1 0-1,0 0 1,0 0 0,0 1-1,0-1 1,0 0-1,0 0 1,0 0 0,1 0-1,-1 0 1,1 0 0,0 0-1,0 0 1,-1 0-1,1 0 1,1 0 0,-1 0-1,2 2 1,-2-2-6,1-1 1,0 1 0,-1 0-1,1-1 1,0 0 0,0 1-1,0-1 1,0 0 0,1 0-1,-1 0 1,0-1 0,0 1-1,1 0 1,-1-1 0,0 0-1,1 1 1,-1-1 0,0 0-1,1 0 1,-1 0 0,0 0-1,1-1 1,-1 1 0,4-2-1,7-2 45,0-1 0,0 0 0,-1-1 0,1-1-1,-1 0 1,21-17 0,59-61 137,-78 72-72,-12 10-76,1 1 0,-1 0 0,0-1 0,0 1 0,0-1 0,0 0 0,0 0 0,-1 0 0,0 0 0,1 0 0,-1 0 0,1-5 0,-2 7-12,0-1 0,0 1-1,0-1 1,0 0 0,0 1-1,-1-1 1,1 1 0,-1-1-1,1 1 1,-1-1 0,0 1-1,1 0 1,-1-1 0,0 1-1,0 0 1,0-1 0,0 1-1,0 0 1,0 0 0,0 0-1,0 0 1,0 0 0,-1 0-1,1 0 1,0 0 0,-1 1-1,-2-2 1,-3-1 13,0 0 0,0 1 1,0 0-1,0 0 0,0 0 0,0 1 0,-1 0 0,1 1 1,0 0-1,-1 0 0,1 0 0,0 1 0,-13 2 0,-2 3-28,1 0 0,0 1-1,-26 13 1,36-14 7,0 1 0,0 1 0,-12 10 0,20-15 0,1-1-29,0 1 0,0 0-1,1-1 1,-1 1 0,1 0 0,0 0 0,-1 0 0,1 0 0,0 0 0,1 0 0,-1 0-1,1 1 1,-1 2 0,0 1 37,1-4-23,0 0 0,0 0 1,0 0-1,1 0 0,-1 0 0,1-1 1,0 1-1,0 0 0,0 0 1,0 0-1,0-1 0,1 1 0,1 2 1,2 4-60,0-1 1,12 12-1,-10-12-102,1 0 1,0-1-1,0-1 0,1 1 1,-1-1-1,1-1 0,1 1 0,-1-2 1,1 1-1,0-1 0,0-1 1,0 0-1,1 0 0,-1-1 0,1 0 1,-1-1-1,1 0 0,13-1 1,57 3-1372,-81-2 1533,1-1-1,-1 0 1,0 0 0,1 1-1,-1-1 1,0 0 0,1 1 0,-1-1-1,0 0 1,0 1 0,1-1-1,-1 0 1,0 1 0,0-1 0,0 1-1,1-1 1,-1 0 0,0 1-1,0-1 1,0 1 0,0-1-1,0 0 1,0 1 0,0-1 0,0 1-1,0-1 1,0 1 0,0 0-1,-1 10 9,-9 10 325,8-18-303,0 0-1,0 0 1,1 0 0,-1 1-1,1-1 1,0 1-1,0-1 1,0 1 0,0-1-1,1 1 1,-1 3-1,1-4-15,0-1 0,0 0-1,1 1 1,-1-1-1,0 0 1,1 1 0,0-1-1,-1 0 1,1 0-1,0 1 1,0-1 0,1 0-1,0 2 1,5 1 0,0-1 0,0 0 0,1 0 0,-1-1 0,1 1 0,10 1 0,0 2 0,-6-3 10,-5 0 23,1-1 1,0-1 0,0 1-1,0-1 1,0-1 0,15 2-1,-1 1 276,-20-3-293,1 0 0,-1 0 0,1-1 0,0 1 0,-1-1 0,1 0 0,0 0 0,0 0 0,4 0 1,5-2 72,-10 2-93,1-1 1,-1 1-1,1 0 1,-1-1-1,1 0 0,-1 1 1,1-1-1,-1 0 1,1 0-1,-1-1 0,0 1 1,12-15 1498,-22-11-1004,6 23-463,1 1 15,0 1-1,0 0 1,-1-1-1,1 1 0,-1 0 1,1 0-1,-1 0 1,-2-3-1,0 2 69,1 0 0,0-1 0,1 1 0,-1-1 0,-3-6 0,-3-4 28,-3-6-83,1 0-1,1-1 0,1 0 0,1 0 0,-7-30 0,13 45-70,1-1 0,0 1 0,0-1 0,0 1-1,1-1 1,0 1 0,0-1 0,1 1 0,0-1 0,2-9-1,2 0-79,1 0-1,14-28 1,-18 41 83,0-1-1,1 1 1,-1-1 0,1 1 0,0 0 0,5-4 0,-4 4 15,-1-1 0,0 1 0,0 0 0,4-6 0,4-2 250,-10 10-236,0 0 0,1 0 0,-1 0 0,0 0-1,0 0 1,0 0 0,0 0 0,0-1 0,1-1 0,15-16-183,-11 11-37,-5 8 209,-1-1 1,1 1-1,-1-1 0,0 1 0,1-1 1,-1 1-1,1-1 0,-1 1 0,0-1 1,1 0-1,-1 1 0,0-1 0,0 1 1,1-1-1,-1 0 0,0 1 1,0-2-1,1 0-3,0 0 1,0 0-1,0-1 1,0 1 0,0 0-1,0 0 1,1 1-1,-1-1 1,1 0-1,-1 0 1,3-1-1,1-1-78,-4 3 59,-1 1-1,0 0 1,1-1-1,-1 1 0,1-1 1,-1 1-1,1 0 1,0 0-1,-1-1 0,1 1 1,-1 0-1,1 0 1,-1 0-1,1 0 0,0-1 1,0 1-1,22-4 358,-19 1-622,-6 6 397,-4 8-120,0 0 0,-8 11-1,0 0-3,-8 10 102,-13 24-204,3 2 187,10-18-140,-26 61 1,35-71 47,10-23 13,-1 0 1,1 0 0,1 0-1,-1 0 1,1 0 0,1 1 0,-1-1-1,0 12 1,2-13-5,1 0-1,-1 0 1,1-1 0,0 1-1,0 0 1,1-1-1,-1 1 1,1-1 0,3 6-1,11 21 19,-15-30-23,0 1 0,0 0 0,0-1 0,0 1 0,1-1 0,-1 1 0,1-1 0,-1 0 0,1 1 0,0-1 0,0 0 0,0 0 0,1 0 0,-1-1 0,0 1 0,1-1 0,2 3-1,26 15-132,-8-4 223,-21-13-61,1 0 0,-1 0 0,1 0 0,-1-1 0,1 1 0,-1-1 0,1 1 0,0-1 0,0 0 0,0 0 0,0 0 0,-1-1 0,6 2 0,-4-2-31,1 0 1,-1 1-1,1-1 0,5 3 1,1 0 96,-8-3-79,-1 0 0,1 0 0,0 0 0,0 0 0,0 0-1,0 0 1,3-2 0,15 0-97,2 0 66,-1 0-1,1-2 1,30-8-1,7-2-112,11-2 239,38-5 370,-100 21-537,-8 1 50,1-1-1,0 0 1,0 0 0,-1 0-1,1 0 1,0 0-1,0 0 1,-1-1-1,1 1 1,0 0-1,0-1 1,-1 1-1,1-1 1,0 0-1,1-1 1,3 0-724,-15 3-187,-2 0 694,6-1 187,1 0 1,0 0-1,0 0 0,0 0 1,0-1-1,-7-1 1,11 2 51,-1 0 0,1 0 1,0 0-1,0 0 1,0 0-1,0 0 0,0 0 1,0 0-1,0 0 1,0-1-1,0 1 0,0 0 1,-1 0-1,1 0 1,0 0-1,0 0 1,0 0-1,0 0 0,0 0 1,0 0-1,0 0 1,0 0-1,0 0 0,0 0 1,0 0-1,0 0 1,0-1-1,0 1 0,0 0 1,0 0-1,0 0 1,-1 0-1,1 0 1,0 0-1,0 0 0,0 0 1,0 0-1,0 0 1,0-1-1,0 1 0,0 0 1,0 0-1,1 0 1,-1 0-1,0 0 0,0 0 1,0 0-1,0 0 1,0 0-1,0 0 1,0 0-1,0-1 0,0 1 1,0 0-1,0 0 1,0 0-1,7-4 85,10-1 82,65-21 410,-53 18-252,1-1 1,45-21-1,-64 23-170,-11 7-122,-2 3-449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17.3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274 1 224,'1'2'2291,"-7"9"-1727,-11 11-480,-5 7 76,16-21 3,0 0-1,-1 0 1,-8 7-1,11-10-108,-1-1-1,1 1 1,0 0 0,0 0-1,0 0 1,1 1 0,-1-1-1,-2 9 1,0 2-27,-8 29 0,4-7 124,6-13-158,4-22 56,-1 0-1,1 0 1,0 0-1,-1 0 1,0 0-1,0 0 1,0 0-1,0 0 1,0 0 0,0 0-1,-1-1 1,-2 4-1,2-2-1,0 0 0,0 0 1,0 0-1,0 0 0,1 1 0,-2 6 0,-4 9-116,-1-8 317,7-11-219,0 0-1,0 1 1,1-1-1,-1 0 1,0 1 0,0-1-1,0 0 1,1 1-1,-1 2 1,-2 2-3,1 1 1,-1-1-1,0 0 0,0 0 1,0 0-1,-6 6 1,-1 4-20,-14 32-189,18-35 17,5-10 55,-1 0 0,1 0-1,1 0 1,-1 1 0,0-1 0,1 0 0,0 0-1,-1 0 1,1 1 0,1-1 0,0 5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18.3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1 576,'8'37'1477,"-8"-30"-1325,-1 0 1,0 1-1,-1-1 0,0 0 0,0 0 0,0-1 0,-1 1 0,0 0 0,-7 10 1,-2 7 203,-16 24-229,22-38-121,0 0 0,0 0 1,1 0-1,0 0 0,-4 15 1,-8 19 180,75-155 1019,-51 97-1186,0 3-47,1 0 0,12-14-1,1-1 36,-19 23-104,0 0 0,1 1 0,0-1 1,0 1-1,0 0 0,0 0 1,0 0-1,5-3 0,-4 3-82,9-6-1017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19.2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253 6 576,'1'-1'14,"0"1"1,-1-1-1,1 1 0,-1-1 0,1 1 1,-1 0-1,1-1 0,0 1 1,-1 0-1,1-1 0,0 1 1,-1 0-1,1 0 0,0 0 1,-1 0-1,1-1 0,0 1 0,0 0 1,-1 0-1,1 0 0,1 1 1,-1-1-11,-1 0 0,1 0 0,-1 0 0,1 0 0,-1 0 1,0 0-1,1 0 0,-1 0 0,1 0 0,-1 1 0,1-1 0,-1 0 1,1 0-1,-1 1 0,0-1 0,1 0 0,-1 0 0,1 1 0,-1-1 1,0 0-1,1 1 0,-1-1 0,0 0 0,0 1 0,1-1 0,-1 1 1,0-1-1,0 1 0,0-1 0,1 0 0,-1 1 0,0-1 0,0 1 1,0-1-1,0 1 0,0 0 0,-1 11-51,-4-5 165,0 1 1,0-1-1,0 0 0,-1-1 0,0 1 0,0-1 0,-13 9 0,3-1 185,-18 19-158,2 0 0,1 3 0,1 0 1,-31 52-1,42-54-876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20.3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362 1 1568,'-2'0'65,"0"0"1,0 0-1,0 0 0,0 0 1,0 0-1,0 0 1,0 1-1,0-1 0,0 1 1,0-1-1,0 1 0,0 0 1,0 0-1,-2 1 1,-29 20 654,7-4-432,-12 0 299,-40 13 0,30-11 240,-19 6-391,61-24-480,2-1 44,0 0 0,0 0 1,0 0-1,0 0 0,0 0 1,-5-1-1,9 0-80,12 10-176,4 0 244,0-2 0,1 0 0,0 0 0,0-2 1,0 0-1,1-1 0,0-1 0,31 3 0,-41-6 12,0-1 0,0 0 0,0-1-1,0 0 1,0 0 0,0 0 0,0-1 0,10-5-1,-2 1 13,-1-1-1,28-17 0,-41 23-11,0 0 0,0 0 0,0 0 0,1 0 0,-1 0 0,0 0 0,1 1 0,-1-1 0,0 1 0,1 0 0,-1-1 0,3 1 0,-4 0 149,9-6-1226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21.5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571 200 992,'-3'-1'60,"0"1"1,0 0 0,0 0-1,0 0 1,0 1-1,0-1 1,-5 2-1,-11 0 91,17-2-124,-1 0 1,0 0-1,1-1 1,-1 1-1,0-1 1,1 0-1,-1 0 0,1 0 1,-1 0-1,1 0 1,-1-1-1,-3-2 1,-2-2 198,1-1 0,-9-9 0,13 11-106,-1 1-1,0 0 1,-1 0-1,1 0 1,-1 0 0,0 1-1,1 0 1,-10-5 0,11 7-48,0-1 0,0 1 1,0-1-1,0 0 1,-3-3-1,5 4-56,-1-1 0,0 1 0,0 0 0,1-1-1,-1 1 1,0 0 0,0 0 0,0 1 0,0-1-1,0 0 1,0 1 0,0-1 0,-5 0 0,5 1-22,-4 0 87,-1 0 0,1 0 0,-1 0 0,1 1 0,-1 0 0,1 0 0,-1 1 1,1 0-1,-6 3 0,4-1-66,-1 0-1,1 0 1,0-1 0,-1 0-1,0-1 1,0 0 0,-17 2-1,-11 1 239,14-1-133,10-2-17,-1 1-1,-19 7 1,-11 2-80,20-9-141,16-3-48,15-1-62,13-3 235,0-1 1,32-12-1,5-2 142,-17 6-152,-1-2 1,61-33-1,-20 9-2320,-63 32 1502,-3 3-523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25.1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143 186 320,'-3'-14'475,"-6"13"-465,7-10 231,2 11-227,0-1-1,0 0 1,0 1 0,0-1 0,0 0-1,0 1 1,0-1 0,0 0 0,0 1 0,0-1-1,-1 0 1,1 1 0,0-1 0,0 1-1,-1-1 1,0 0 0,-4-3 128,3 4-84,1-1-1,0 0 1,0 1-1,-1-1 1,1 0-1,0 0 1,0 0-1,0 0 1,0 0-1,0 0 0,-1-2 1,1 2-63,0 0-1,1 0 1,-1 1 0,0-1 0,0 1-1,1-1 1,-1 1 0,0-1 0,0 1-1,0-1 1,0 1 0,0 0 0,0 0-1,0-1 1,0 1 0,0 0 0,0 0-1,0 0 1,0 0 0,0 0 0,0 0-1,0 0 1,-1 1 0,-1-1 83,2 0-62,1-1 1,-1 1-1,1 0 1,-1 0-1,1-1 1,0 1-1,-1-1 0,1 1 1,-1 0-1,1-1 1,0 1-1,0-1 1,-1 1-1,1 0 0,0-1 1,0 1-1,-1-1 1,1 1-1,0-1 1,0 1-1,0-1 0,0 1 1,0-2-1,0 1 22,-1 0 0,1 0-1,0 1 1,0-1 0,-1 0 0,1 0-1,-1 0 1,1 0 0,0 0 0,-1 1-1,0-1 1,1 0 0,-1 0 0,-12-8 58,1-2-95,2 0-13,0 1 126,8 9-89,1-1 0,0 1 1,0 0-1,-1 0 1,1 0-1,0 0 1,-1 0-1,0 0 0,-1-1 1,3 2-29,-1-1 0,1 1 0,-1-1 0,1 1 1,0-1-1,-1 1 0,1-1 0,0 1 0,-1-1 0,1 1 0,0-1 1,0 0-1,-1 1 0,1-1 0,0 1 0,0-1 0,0 0 0,0 1 1,0-1-1,0 0 0,0 0 0,0-21 263,0 13-190,1 3-89,1 6-49,1 7 5,10 35 101,3 16-188,-15-52 145,0 0 0,0 0-1,1 0 1,0 0 0,0 0-1,1-1 1,-1 1 0,5 5-1,2 4-66,9 11-48,-5-11 130,-1-2 105,22 20 0,-12-11-461,-17-18-97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27.7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93 320,'10'-11'128,"-5"-1"-96,3 5-32,0-1-64,1-4 32,-1 1 32,5-5 0,1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29.0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54 576,'-3'0'192,"3"-4"-128,0 0 192,0 0-160,0 0 192,0 1-192,0-5 320,0 3-224,-5 2-32,5 0-96,0-2 160,0 2-128,0-2-384,0 2 160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7.4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218 20 1312,'-8'-1'471,"-6"2"1021,2 1-1274,0-1 0,1 0 0,-1 0 0,-13-2 0,-2 0 665,23 1-739,0-1 0,0 1 0,0-1 0,0 0 0,-4-2 0,5 2-68,-1 0 1,0 0-1,0 0 0,0 0 1,-5 1-1,7 0-35,-1-1 0,1 1 0,0-1 0,-1 1 0,1-1 0,-1 0 0,-1-1 0,2 1-31,-1 0 1,1 0-1,0 1 0,0-1 1,0 1-1,-5-1 0,14 1-9,1 1-1,-1 0 1,0 1-1,0 0 1,0 0-1,0 0 0,0 1 1,11 6-1,4 2 39,-10-7-9,-6-1-6,0-1 0,-1 1 0,1 0 0,7 5-1,-6-4-7,-6-4 32,0 8-186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35.3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40 160,'0'-1'2,"-1"0"1,1 0-1,0 0 1,0 0-1,0 0 1,0 0-1,0 1 1,0-1-1,0 0 1,0 0-1,0 0 1,0 0-1,1 0 1,-1 0-1,0 0 0,1 0 1,-1 0-1,0 1 1,1-1-1,-1 0 1,2-1-1,-2 2-3,0-1 44,-1 0-1,1 0 0,0 0 0,-1 0 1,1 0-1,-1 1 0,1-1 0,-1 0 0,1 0 1,-1 0-1,1 1 0,-1-1 0,0 0 1,0 1-1,1-1 0,-1 0 0,0 1 1,0-1-1,0 1 0,0-1 0,0 1 1,1 0-1,-1-1 0,-1 1 0,-10-1 375,11 1-391,-1 0 1,0 0 0,0-1-1,1 1 1,-1 0 0,0 1-1,0-1 1,1 0 0,-1 0-1,0 1 1,1-1-1,-1 1 1,0 0 0,1-1-1,-1 1 1,0 0 0,1 0-1,0 0 1,-1 0 0,1 0-1,-1 0 1,-1 3 0,-3 3 83,0 0 0,1 0 0,0 0 0,0 1 1,1 0-1,0 0 0,0 0 0,-5 16 1,-5 28-3,1 2 0,-6 73 1,18-119-126,1 0-1,0 0 1,0 0 0,1 1-1,0-1 1,0 0 0,4 11-1,-4-12 100,-1-1-10,0-6-66,0 0 0,0 0 0,1 0 0,-1 0 1,0 0-1,0 0 0,0 0 0,0 0 0,0 0 0,0 0 1,0 0-1,0 0 0,1 1 0,-1-1 0,0 0 1,0 0-1,0 0 0,0 0 0,0 0 0,0 0 1,1-1-1,-1 1 0,0 0 0,0 0 0,0 0 1,0 0-1,0 0 0,0 0 0,0 0 0,0 0 1,1 0-1,-1 0 0,0 0 0,0 0 0,0 0 0,0 0 1,0 0-1,0-1 0,0 1 0,0 0 0,0 0 1,0 0-1,0 0 0,1 0 0,3-6 26,1 1 0,-1-1 1,0 0-1,-1 0 0,1-1 0,-1 1 0,0-1 0,3-9 0,4-11 10,-4 5 72,-6 20-105,1-1 0,-1 0 0,1 0 0,0 0 0,-1 1 0,1-1 0,0 0 0,1 1 0,-1-1 0,0 0 0,1 1 0,-1 0 0,3-3 0,-4 5-8,1 0 0,-1 0 0,0 0 1,0 0-1,1 0 0,-1 0 0,0 0 0,0 0 1,1 0-1,-1 0 0,0 0 0,0 0 0,1 0 0,-1 0 1,0 0-1,0 0 0,0 1 0,1-1 0,-1 0 1,0 0-1,0 0 0,0 0 0,1 0 0,-1 1 1,0-1-1,0 0 0,0 0 0,0 0 0,0 1 0,0-1 1,1 0-1,-1 0 0,0 0 0,0 1 0,0-1 1,0 0-1,0 0 0,0 1 0,0-1 0,0 0 0,0 0 1,0 1-1,0-1 0,2 15 53,-2-13-32,4 53 238,-3 68 0,-2-84 292,0-61-137,0 17-201,0-1-1,1 1 1,0 0-1,0 0 0,1 0 1,0-7-1,1 0 13,-1 9-214,-1 1 0,0-1-1,1 1 1,-1-1-1,1 1 1,0-1 0,0 1-1,1-3 1,11-30-66,-12 34 62,0-1-1,0 0 0,0 0 0,-1 0 0,1 0 1,-1 0-1,1 0 0,-1-3 0,3-9 56,1-3-78,-4 15-5,1 0 0,-1 0 1,0 0-1,1 0 0,-1 0 0,1 0 0,-1 1 0,1-1 1,0 0-1,0 0 0,0 1 0,0-1 0,0 0 0,0 1 0,0-1 1,1 1-1,-1 0 0,1-1 0,-1 1 0,3-2 0,-2 2 27,-1 1 0,0-1 0,1 0-1,-1 0 1,0 0 0,0 0 0,0 0-1,0 0 1,0 0 0,0 0 0,0-1-1,0 1 1,-1 0 0,1-1 0,0 1-1,-1 0 1,1-1 0,-1 1 0,1-1-1,-1 1 1,0 0 0,1-1-1,-1 1 1,0-1 0,0-1 0,2-10-60,0 6 77,0 0 1,0 0-1,-1 0 1,0 0-1,0 0 0,-1-12 1,1 12-42,-3 15 92,-27 101 123,21-78-137,-5 21-28,-22 57 1,10-29-1826,20-64 592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37.6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165 139 1312,'-41'33'1459,"28"-24"-1119,1 1 1,0 0 0,0 1 0,-19 23 0,23-23-339,-17 16 1,24-26-3,-9 5 234,21-13 353,80-53-408,-27 16-241,171-111-609,-200 131 84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38.2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362 14 2656,'-7'-5'499,"6"4"-443,0 1 0,0-1 0,0 0 0,0 0 0,0 1-1,0-1 1,0 0 0,0 1 0,0-1 0,-1 1 0,1 0 0,0-1 0,0 1-1,0 0 1,0 0 0,-1 0 0,1 0 0,0-1 0,0 2 0,-1-1 0,1 0-1,0 0 1,0 0 0,0 1 0,-3 0 0,-12 9 79,-66 44 1847,64-41-1813,-1-1 0,-1-1 0,0-1 0,-24 8 0,-28 15 346,69-32-526,-15 10 12,17-11-9,0 1 0,1-1 0,-1 1 0,0-1-1,1 1 1,-1 0 0,0-1 0,1 1 0,-1-1-1,1 1 1,-1 0 0,1 0 0,0-1 0,-1 1-1,1 0 1,-1 0 0,1 0 0,0 0 0,3 1-30,8 0 94,0 0-1,0-1 1,0 0-1,0-1 0,0 0 1,0-1-1,1 0 0,-1-1 1,0 0-1,-1 0 1,1-2-1,19-7 0,12-10-2089,78-53-1,-86 47-418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39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366 8 1728,'-10'-3'376,"8"2"-306,0 0 0,0 1 0,0-1 0,0 0-1,-1 1 1,1 0 0,0 0 0,0-1 0,-1 1-1,1 1 1,0-1 0,-1 0 0,1 0 0,0 1-1,-3 0 1,-18 7 340,-73 30 1601,9-3-1035,46-18-401,26-11-441,0 1 0,-17 9-1,23-4-314,9-11 186,1-1-1,-1 0 0,1 1 1,-1-1-1,1 0 1,0 0-1,-1 1 1,1-1-1,-1 0 0,1 0 1,-1 0-1,1 0 1,0 0-1,-1 0 1,1 0-1,-1 0 0,1 0 1,-1 0-1,1 0 1,1 0-1,-1 0 15,18-2-35,1 0 0,0-1 0,-1-1 0,0-1-1,27-10 1,25-7-954,-41 14-656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40.3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20 160,'0'-11'64,"8"3"-64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41.1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120 210 224,'0'-4'290,"-1"0"1,0 0-1,1 0 0,-2 0 1,1 0-1,0 0 0,-1 0 1,1 1-1,-5-7 0,3 5-120,1 1-1,0 0 1,0-1 0,0 0-1,0 1 1,-1-9 0,-10-29 139,13 41-302,0 0-1,-1 0 1,1 1 0,-1-1 0,1 0-1,-1 0 1,1 1 0,-1-1 0,1 0-1,-1 1 1,0-1 0,1 0 0,-2 0-1,-6-8 305,5 6-190,1-1 0,-1 0-1,1 1 1,-1 0 0,0-1 0,0 1-1,-1 0 1,1 1 0,-1-1-1,-5-3 1,7 5-8,0-1 1,1 1-1,-1-1 0,0 0 0,0 1 0,1-1 0,-1 0 1,-1-4-1,0 0-199,6 16-228,-1-4 329,0-1 0,0 0 0,-1 1 0,0 0 0,1 7 0,1 4 39,9 21-198,-8-5 77,-1-17 74,0 26-1,-3 50 357,-5-61-230,3-12-265,2-15 62,-1-1 0,1 0 0,0 1 0,0-1 0,0 0 0,0 1 0,1-1 0,0 5 0,1-2-339,1 0 0,-1-1 1,1 1-1,0-1 1,0 1-1,1-1 0,7 9 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46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205 46 224,'-35'-12'2667,"31"9"-2598,3 3-40,0-1 1,0 0-1,0 1 0,1-1 0,-1 1 0,0-1 1,0 1-1,-1 0 0,1-1 0,0 1 0,0 0 1,0 0-1,0-1 0,0 1 0,0 0 0,0 0 1,0 0-1,0 0 0,0 1 0,-1-1 0,1 0 1,-1 1-1,1 2-23,1-1 0,-1 1 0,1-1 0,0 1 0,0 0 0,1 4 0,-1-4-53,-5 88 788,1-43-629,3-38-110,0 0 0,0 1-1,1-1 1,0 0 0,3 19 0,0-9 53,0 0 0,0 27 0,-4-40-2,0-1 1,0 0-1,0 0 1,-1 1-1,0-1 0,0 0 1,-1 0-1,-3 6 1,2-5-15,1 0 0,0 0 0,1 0 0,-1 0 0,-1 12 0,-2 13 74,4-19-71,0 0 0,0 1 1,1 16-1,-4 24 987,4-54-1013,1 0 0,-1 0 0,1-1-1,-1 1 1,0-1 0,1 1-1,-1 0 1,1-1 0,-1 1-1,1-1 1,-1 1 0,1-1-1,0 0 1,-1 1 0,1-1-1,-1 0 1,0-3-9,1 1 1,-1-1-1,1 1 1,0-1-1,0 0 0,0 1 1,1-5-1,-1-5-2,10-170 502,25-66-470,-18 173-42,-11 55 8,-5 18 7,0 0 0,0 0 0,0 0 0,-1 0 0,1 0 0,-1 0 0,1 0 0,-1-1 0,0 1 0,0 0 0,-1-3-1,1 6-15,0-1 0,0 1 1,0 0-1,0 0 0,0-1 0,0 1 0,0 0 0,0-1 0,0 1 0,0 0 0,0 0 0,0-1 0,0 1 0,0 0 0,-1 0 0,1-1 0,0 1 0,0 0 0,0 0 0,0 0 0,-1-1 0,1 1 0,0 0 0,0 0 0,0 0 0,-1 0 0,1-1 0,0 1 0,0 0 0,-1 0 0,1 0 0,0 0 0,-1 0 0,-6 9-233,1 3 316,5-11-80,-1 1-1,1 0 0,0 0 1,1 0-1,-1 0 0,0 0 1,0 0-1,1 0 0,-1 0 1,1 4-1,-22 162-39,2-24 22,3-23 0,15-107 37,-1-1 0,-1 1 0,0-1 0,-9 21 0,-2 6-112,14-9 362,-12-24-32,8-4 43,5-3-276,0 0 0,0 0 1,0 0-1,0 0 0,0 0 0,0 0 0,0 0 1,0 0-1,0 1 0,0-1 0,0 0 0,0 0 1,0 0-1,0 0 0,0 0 0,0 0 0,0 0 0,0 0 1,0 0-1,0 0 0,0 0 0,0 0 0,0 0 1,0 0-1,0 0 0,0 0 0,0 0 0,0 0 1,0 0-1,0 0 0,0 0 0,0 0 0,0 0 0,0 0 1,0 0-1,0 0 0,0 0 0,0 0 0,0 0 1,0 0-1,0 0 0,0 0 0,0 0 0,0 0 1,0 1-1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48.2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121 127 480,'-9'-15'2491,"8"13"-2431,-1 0 1,1 0 0,-1 0 0,0 0 0,0 0 0,0 1 0,0-1-1,0 0 1,0 1 0,0 0 0,-1 0 0,1-1 0,0 1-1,-1 1 1,1-1 0,-1 0 0,1 0 0,-1 1 0,0 0 0,1-1-1,-5 2 327,5 1-323,1-2-32,-3 0 5,-9 16 843,7-11-718,5-5-101,0 1 0,0 0 0,0-1 0,0 1 0,0 0 0,0-1 0,0 1 0,0-1 0,-1 0 0,1 1 0,0-1 0,-2 0-1,-1 4 154,3-3-195,1-1 1,0 1-1,-1-1 1,1 1 0,0-1-1,-1 1 1,1-1 0,-1 0-1,1 1 1,-1-1 0,1 0-1,-1 1 1,1-1-1,-1 0 1,1 1 0,-1-1-1,1 0 1,-1 0 0,1 0-1,-1 0 1,1 0 0,-1 1-1,0-1 1,0 0-1,0 0-51,7-4 43,2 1-24,-1-1 0,0 1 0,9-7 0,-8 5-51,1 0-1,13-6 1,176-55-3477,-151 51 1706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49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39 992,'-4'2'114,"0"-1"1,0 1-1,0 0 1,0 0-1,1 0 1,-4 4-1,-3 1 572,10-7-633,-1 1 1,1-1-1,-1 0 0,1 0 0,-1 1 0,1-1 1,-1 0-1,1 0 0,-1 0 0,1 1 0,-1-1 0,1 0 1,-1 0-1,1 0 0,-1 0 0,1 0 0,-1 0 1,0 0-1,1 0 0,-1 0 0,1-1 0,-1 1 1,1 0-1,-1 0 0,1 0 0,-1-1 0,1 1 0,-1 0 1,1 0-1,-1-1 0,0 0 0,-23-18 2000,18 14-1442,6 5-601,-1 0-1,1-1 1,0 1-1,-1 0 0,1-1 1,-1 1-1,1 0 1,-1-1-1,1 1 1,0 0-1,-1-1 1,1 1-1,0-1 0,-1 1 1,1 0-1,0-1 1,0 1-1,-1-1 1,1 1-1,0-1 0,0 1 1,0-1-1,0 0 1,-1-1-11,0 0 1,0 0 0,0 0-1,-1 1 1,1-1 0,0 0-1,-1 1 1,1-1-1,-1 1 1,1 0 0,-1-1-1,0 1 1,-2-2-1,-27 0 2247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54.6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465 155 640,'-17'6'1173,"9"-5"-399,7 0-738,0-1 1,0 0 0,0 1 0,1-1 0,-1 0 0,0 1 0,0-1 0,0 0 0,0 0-1,0 0 1,0 0 0,0 0 0,1 0 0,-1 0 0,0 0 0,0 0 0,0 0 0,0-1-1,0 1 1,0 0 0,1-1 0,-1 1 0,-1-1 0,-6 3 273,8-2-296,-1 1-1,0-1 1,0 1 0,0-1-1,0 0 1,0 1 0,0-1-1,0 0 1,0 0 0,0 0-1,0 0 1,0 0 0,0 0-1,0 0 1,0 0 0,0 0 0,0 0-1,0-1 1,0 1 0,-1-1-1,2 1-2,0 0 0,0-1-1,-1 1 1,1 0 0,0 0-1,0-1 1,-1 1 0,1 0-1,0 0 1,0-1 0,-1 1-1,1 0 1,0 0 0,-1 0-1,1 0 1,0 0 0,-1-1-1,1 1 1,0 0 0,-1 0-1,1 0 1,0 0 0,-1 0-1,1 0 1,0 0 0,-1 0-1,1 0 1,0 0 0,-2 0 111,-3-3 241,5 3-345,0-1 0,0 0 0,-1 1 0,1-1 0,0 1 0,0-1 0,-1 1 0,1-1 0,-1 1 0,1-1 0,0 1 0,-1 0 1,1-1-1,-1 1 0,1-1 0,-1 1 0,1 0 0,-1-1 0,1 1 0,-1 0 0,0 0 0,1 0 0,-1-1 0,1 1 0,-1 0 0,0 0 0,1 0 0,-1 0 0,0 0 0,-24-1 61,22 1 143,-13 0 333,8-1-456,0 1-1,0 1 1,-16 2 0,10-1 95,12-2-195,1 1-1,-1-1 1,0 0 0,0 0-1,0 1 1,1-1-1,-1 1 1,0 0 0,1-1-1,-1 1 1,1 0-1,-1 0 1,1 0 0,-1 0-1,1 0 1,-3 2-1,1 0-34,2-3 31,1 0-1,-1 1 1,1-1 0,-1 1-1,1-1 1,-1 0 0,1 1-1,-1-1 1,1 1-1,-1-1 1,1 1 0,0-1-1,-1 1 1,1-1-1,0 1 1,0-1 0,-1 1-1,1 0 1,0-1 0,0 1-1,0-1 1,-1 2-1,1 2-20,0-3-44,0 44-148,0-44 175,0 1 11,0 3 48,0-4 80,0 0-89,0-1-1,0 0 1,-1 0-1,1 0 1,0 1-1,0-1 1,0 0-1,0 0 1,0 0-1,-1 1 1,1-1-1,0 0 1,0 0-1,0 0 1,-1 0-1,1 0 1,0 1-1,0-1 1,-1 0-1,1 0 1,0 0-1,0 0 1,-1 0-1,1 0 0,0 0 1,0 0-1,-1 0 1,1 0-1,0 0 1,0 0-1,-1 0 1,1 0-1,0 0 1,0 0-1,-1 0 1,1-1-1,-10-2 127,7-1-105,-1 1 0,1-1 0,0 0 0,0 0 0,1-1 0,-1 1 0,-1-6 0,-14-14-1,-8-34-86,22 37 12,4 18 62,0 1 1,-1-1-1,1 0 0,0 1 0,-1-1 1,0 1-1,-1-4 0,-32-59-127,34 64 110,0 1 0,0-1-1,-1 1 1,1 0 0,0-1-1,0 1 1,0-1-1,-1 1 1,1 0-1,0-1 1,0 1-1,-1 0 1,1-1-1,0 1 1,-1 0-1,1-1 1,0 1 0,-1 0-1,1 0 1,-1-1-1,1 1 1,0 0-1,-1 0 1,1 0-1,-1 0 1,1-1-1,-1 1 1,1 0 0,-1 0-1,1 0 1,0 0-1,-1 0 1,1 0-1,-2 1 1,2 0-32,0 1 0,0-1 1,0 1-1,1 0 0,-1-1 1,0 1-1,1 0 0,-1-1 0,1 1 1,0 1-1,-1-3 26,22 58-115,-18-47 106,0 0-1,0 0 0,-2 1 0,1-1 1,-1 1-1,-1 0 0,0 0 0,-1 18 0,0-28 34,-1 1-1,0-1 0,0 1 0,0-1 1,0 0-1,0 1 0,0-1 0,-1 0 1,1 0-1,-1 0 0,1 0 0,-1 0 1,0 0-1,0-1 0,0 1 0,0 0 1,0-1-1,0 0 0,0 1 0,-3 0 0,4-2-7,0 1-1,0-1 0,0 0 0,0 0 0,1 0 0,-1 0 0,0 0 0,0 0 0,0 0 0,0 0 1,0 0-1,1 0 0,-1 0 0,0-1 0,0 1 0,0 0 0,0 0 0,1-1 0,-1 1 0,0-1 0,0 1 1,1-1-1,-1 1 0,0-1 0,1 1 0,-1-1 0,1 0 0,-1 1 0,1-1 0,-1 0 0,1 1 0,-1-2 1,-2-2 19,1-1 1,0 1 0,0-1 0,-2-5 0,3 6-28,-34-114 48,35 115-64,-1-1 1,0 1 0,1 0-1,0-1 1,0-5-1,0 6-4,0 1 0,0 0 0,0-1 0,-1 1-1,1 0 1,0-1 0,-1 1 0,1 0 0,-1 0-1,-1-3 1,6 15-161,0 0-1,2 12 1,6 16 181,-7-24-40,2-1 0,0 0 0,16 23 0,-18-30 9,1-1 1,-1-1-1,1 1 0,0-1 0,0 0 1,0 0-1,1 0 0,-1-1 0,1 0 0,0-1 1,0 1-1,9 1 0,-6-2-56,0-1 0,0 0 0,0 0 0,0-1 1,0-1-1,0 1 0,0-2 0,0 1 0,13-5 0,6-3-300,49-24 1,-13 7 258,-31 11 117,-33 14 18,0 1-1,0-1 1,0 1 0,0-1-1,1 1 1,-1-1-1,0 1 1,0 0 0,0 0-1,0 0 1,1 0 0,-1 0-1,1 0 1,2 5 148,-4-4-120,1 0 13,8-1 350,-2 0 97,-7 0-488,0 0 0,0 0 0,0 0 0,0 0 0,0 0 0,0 1 0,0-1 0,0 0 0,0 0 0,0 0-1,0 0 1,0 1 0,0-1 0,0 0 0,0 0 0,0 0 0,0 0 0,0 0 0,0 1 0,0-1 0,0 0 0,0 0 0,0 0-1,0 0 1,0 0 0,-1 1 0,1-1 0,0 0 0,0 0 0,0 0 0,0 0 0,0 0 0,0 0 0,0 0 0,-1 0 0,1 0-1,0 0 1,0 1 0,0-1 0,0 0 0,-1 0 0,1 0 0,0 0 0,0 0 0,-2 1 102,-1 1 0,1-1 0,0 1 0,-1-1 0,1 0-1,-5 1 1,5-1-124,0 0 0,-1-1-1,1 1 1,0 0-1,0 1 1,0-1 0,0 0-1,-3 3 1,-20 20-132,-54 41 0,78-64 32,-1 1-1,1-1 1,-1 1-1,1 0 1,-1 0-1,1 0 1,0 0-1,0 0 1,0 0-1,0 0 0,1 0 1,-4 6 1000,4-9-861,-1 0-1,0-1 1,0 1-1,0 0 0,0 0 1,0-1-1,0 1 1,-1 0-1,1 0 1,0 0-1,0 0 1,-1 1-1,1-1 0,-1 0 1,1 0-1,0 1 1,-1-1-1,1 1 1,-1-1-1,0 1 1,1 0-1,-1 0 0,1 0 1,-1 0-1,1 0 1,-4 0-1,3 0-86,0 0-1,1 0 0,-1 1 0,0-1 1,0 0-1,0 1 0,1-1 1,-1 1-1,0 0 0,1 0 1,-1-1-1,0 1 0,1 0 0,-1 0 1,1 1-1,-1-1 0,1 0 1,0 0-1,0 1 0,-1-1 1,1 1-1,-1 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8.2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 0 736,'0'0'1,"0"0"-1,0 0 1,0 0 0,0 0 0,0 0-1,-1 0 1,1 0 0,0 0 0,0 0-1,0 0 1,0 0 0,0 0 0,-1 0-1,1 1 1,0-1 0,0 0-1,0 0 1,0 0 0,0 0 0,0 0-1,0 0 1,-1 0 0,1 0 0,0 1-1,0-1 1,0 0 0,0 0 0,0 0-1,0 0 1,1 11 1335,1 4 69,-10 24-1181,7-29-181,-1 0-1,0 1 1,-1-1-1,0 0 1,0 0 0,-1 0-1,-8 13 1,12-22-98,-1-1 0,1 1 0,0-1 0,-1 1 0,1-1 0,0 1 0,-1 0 0,1-1 0,0 1 0,0-1 0,0 1 0,0 0 0,-1-1 0,1 1 0,0 0 0,0-1-1,0 1 1,0 0 0,0-1 0,1 1 0,-1 0 0,0-1 0,0 1 0,0-1 0,1 1 0,-1 0 0,0-1 0,0 1 0,1-1 0,-1 1 0,0-1 0,1 1 0,-1-1 0,1 1 0,-1-1 0,1 1 0,-1-1 0,1 1 0,-1-1 0,2 1 0,6 7-953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8:58.8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136 122 576,'-13'-16'677,"-1"6"309,11 8-953,-9-10 384,-12-10 403,22 20-752,0 1-1,1-1 1,-1 1-1,0-1 1,1 1 0,-1-1-1,1 0 1,-3-3-1,-4 1 403,7 2-436,0 1 0,0 0 1,0 0-1,0 0 0,-1 0 1,1 0-1,0 0 0,0 0 1,-1 1-1,1-1 0,0 0 1,-1 1-1,1-1 0,-1 1 1,1-1-1,-2 1 0,1-1-18,0 1 0,0-1 0,1 1-1,-1-1 1,1 0 0,-1 0 0,0 0-1,1 0 1,-3-1 0,4 2-20,0-1 1,-1 1-1,1 0 1,0-1-1,0 1 1,0 0-1,-1-1 0,1 1 1,0 0-1,0-1 1,0 1-1,0 0 1,0-1-1,0 1 1,0 0-1,0-1 0,0 1 1,0-1-1,0 1 1,0 0-1,0-1 1,0 1-1,0 0 1,0-1-1,0 1 0,0 0 1,0-1-1,0 1 1,1 0-1,-1-1 1,0 1-1,0 0 1,0-1-1,1 1 0,-1 0 1,0-1-1,0 1 1,1 0-1,-1 0 1,0-1-1,1 1 1,-1 0-1,0 0 0,1 0 1,-1 0-1,0 0 1,1-1-1,-1 1 1,0 0-1,1 0 1,-1 0-1,1 0 0,-1 0 1,0 0-1,1 0 1,0 0-1,3 1-16,1 1 0,-1 0-1,0-1 1,0 1 0,0 1 0,0-1-1,0 1 1,7 5 0,27 29-176,-30-29 77,0 1 1,1-1 0,0-1 0,0 0-1,17 10 1,0-4-522,40 14 0,-49-21 621,0 0 0,-1 1 0,1 1 0,-2 1 0,1 0 0,26 21 0,-5 7-1314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02.4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128 0 480,'0'1'18,"-1"0"1,0 0-1,1 0 1,0 0-1,-1 0 0,1 0 1,-1 0-1,1 0 1,0 0-1,0 1 0,0-1 1,0 0-1,0 0 1,0 0-1,0 0 0,0 2 1,-1 15 196,-2-9-182,-1-2 1,-7 16-1,7-17 49,1 0 1,0 1-1,0-1 1,-4 15-1,3-5 6,-12 28 0,10-28 5,-7 23 1,-3 15-192,-2 6 164,13-43-32,4-15-104,0 1 0,0-1 0,0 1 1,0-1-1,1 1 0,-1-1 0,1 1 0,0 0 0,0-1 0,0 1 0,0-1 0,0 1 1,1 3-1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07.5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970 107 480,'-16'3'182,"-1"1"0,1 1 0,-26 10 1,23-7-94,-34 7 0,25-8-162,-39 6 226,26-7-1,26-3 177,0 0 1,-23 0 0,30-3-150,-3 0 21,0 0 0,0-1 0,0 0 0,0 0 0,-11-4 1,2 0-207,-1 1 0,-21-2 0,13 2-7,8 3 32,-1 0 1,-26 2-1,27 0 2,0-1 1,-34-4-1,-50-9-17,97 12 16,0-1-1,0 0 1,-9-4-1,10 4-6,1 0 0,-1 0 0,0 0 0,0 1 0,-7-1 0,-5-1-185,15 2 171,4-2 0,0 2-1,0 1 0,0 0 0,0-1-1,0 1 1,0 0 0,0-1 0,0 1 0,0 0 0,0-1 0,0 1 0,1 0-1,-1-1 1,0 1 0,0 0 0,0-1 0,1 1 0,-1 0 0,0 0 0,0-1 0,1 1-1,-1 0 1,0 0 0,1 0 0,-1-1 0,0 1 0,0 0 0,1 0 0,-1 0-1,0 0 1,1 0 0,-1-1 0,1 1 0,11 0-38,-9 1 46,12-2 161,0 0 1,1 0-1,-1-2 1,23-5-1,-25 4-93,4-1 25,0 0 0,0-1 0,17-9 0,-14 4-58,0 2 0,1 0 0,0 1-1,0 1 1,1 1 0,29-5 0,-46 11-41,-1 0 1,0 0-1,0 0 0,1 1 0,-1-1 0,0 1 0,0 0 1,0 1-1,0-1 0,0 1 0,0-1 0,0 1 1,0 0-1,-1 0 0,1 1 0,4 3 0,-1 1 34,0 0 0,0 0 0,-1 0 0,0 1 0,9 15-1,-1-7-12,-11-9-40,-2-5 17,-1-1 0,1 0 1,0 1-1,-1-1 0,1 0 0,0 1 1,0-1-1,0 0 0,0 0 0,0 0 1,0 0-1,0 0 0,0 0 1,0 0-1,0 0 0,1 0 0,-1-1 1,2 2-1,30 11 134,-32-13-127,0 1 0,0-1 0,0 0 0,1 1 0,-1-1 0,0 0 0,0 0 1,0 0-1,1 0 0,-1 0 0,0 0 0,0 0 0,1 0 0,0-1 0,4 1 106,3 1-115,0-1 0,-1 1 0,1-2 0,-1 1 0,1-1 0,0-1 0,-1 1 0,10-4 0,16-3 286,49 0 175,-6 0-532,-51 5 115,-18 2-77,0 0 1,0 0-1,14-4 0,-8 0 220,-10 4-218,0 0 1,-1 0 0,1 0 0,-1-1 0,5-1-1,-8 2 98,4-7 346,-3 8-410,-1 0 1,0-1-1,1 1 0,-1 0 1,0 0-1,0-1 0,1 1 0,-1 0 1,0-1-1,0 1 0,1 0 0,-1-1 1,0 1-1,0 0 0,0-1 1,0 1-1,0 0 0,1-1 0,-1 1 1,0 0-1,0-1 0,0 1 1,0-1-1,0 1 0,0 0 0,0-1 1,0 1-1,0 0 0,0-1 0,-1 1 1,1-1-1,0 1 0,0 0 1,0-1-1,0 1 0,0 0 0,-1-1 1,1 1-1,0 0 0,0 0 1,-1-1-1,1 1 0,0 0 0,0-1 1,-1 1-1,1 0 0,0 0 1,-1 0-1,1-1 0,0 1 0,-1 0 1,1 0-1,-1 0 0,1 0 0,0 0 1,-1 0-1,1 0 0,0 0 1,-1 0-1,0 0 0,-33-6 118,0 1 0,0 3 0,-46 1 0,73 1-94,-131 6 11,122-4-43,0 0 0,0 2 0,0 0 0,0 0 0,1 2 0,-23 10 0,18-8-18,17-7 3,0-1 1,1 1 0,-1 0-1,1 0 1,-1 0 0,0 1-1,1-1 1,0 1-1,-1-1 1,-2 4 0,22 2-688,-7-5 705,0 0 0,0-1-1,0-1 1,16 0-1,-5-1-9,94-7 191,130 8 138,-233-2 159,-12 2-453,0 0 0,0 0 0,0-1 1,0 1-1,0 0 0,0 0 0,-1-1 0,1 1 1,0 0-1,0 0 0,0 0 0,0-1 0,0 1 0,0 0 1,0 0-1,-1 0 0,1-1 0,0 1 0,0 0 1,0 0-1,0 0 0,-1 0 0,1 0 0,0-1 0,0 1 1,0 0-1,-1 0 0,1 0 0,-24-11 349,22 10-478,-37-14 222,-60-12 1,43 12-101,31 9-134,-1 1 1,1 1-1,-1 2 1,-29 0-1,41 4-159,13 1-13,7 0 173,11 2-110,1 0 1,-1-2 0,22 2-1,-6-4-1204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10.6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553 543 736,'-15'-4'224,"15"3"-221,-1 1 1,1 0-1,0 0 0,0 0 1,-1 0-1,1 0 0,0 0 1,0 0-1,-1 0 0,1 0 1,0 0-1,-1 0 0,1 0 1,0 0-1,0 0 0,-1 0 1,1 0-1,0 0 0,0 0 1,-1 0-1,1 0 0,0 0 1,0 1-1,-1-1 0,1 0 1,0 0-1,0 0 0,-1 0 1,1 1-1,0-1 0,0 0 1,0 0-1,-1 0 0,1 1 1,0-1-1,0 0 0,0 1 1,0-1 0,0 0 0,-1 0 0,1 1-1,0-1 1,0 0 0,0 0 0,0 1 0,0-1 0,-1 0 0,1 0 0,0 0 0,0 1 0,-1-1 0,1 0 0,0 0 0,0 0 0,0 0 0,-1 0 0,1 0 0,0 1 0,-1-1 0,1 0 0,0 0 0,0 0 0,-1 0-1,1 0 1,0 0 0,0 0 0,-1 0 0,-7 0 145,1 2-1,-1-1 0,0 1 0,1 0 1,0 0-1,-12 5 0,-20 7 324,21-7-218,14-6-140,0 1 1,-1 0-1,1-1 1,-8 1-1,3 0 1,1-1 0,-1 1-1,0 0 1,1 1 0,0 0-1,0 0 1,0 1 0,0 0-1,1 0 1,-1 1 0,1 0-1,0 0 1,-10 10 0,-13 4 268,10-3-208,16-14-141,1 1 0,-1-1 0,1 1 0,0 0 0,0 1 0,0-1 0,0 0 0,-2 5-1,2-5-4,0 1-1,1-1 1,-1 0-1,-5 5 0,5-5 67,0-1 0,0 1 0,1 0-1,-1 0 1,1 0 0,-3 5 0,-7 7 109,11-14-193,-1 0 0,1 1 0,-1-1 0,1 1 0,0-1 0,0 1 0,0 0 0,0 0 0,-1 2 0,-20 45 77,16-38-97,1 1 1,0 0-1,-4 16 1,-1 25 119,8-34 49,-8 27 1,-2 7 230,9-38-290,0-1-1,-12 27 682,15-41-770,-2-8 193,2-12-116,9-155 129,-5 67-226,-4 83 43,4-33-334,-1 73-1391,-1-12 1496,-1 1 0,1-1-1,0 0 1,0 0 0,0 0-1,1 0 1,-1 0-1,1 0 1,0 0 0,0-1-1,0 0 1,0 1 0,0-1-1,0 0 1,0 0 0,1-1-1,-1 1 1,1-1-1,0 0 1,-1 0 0,1 0-1,0 0 1,-1 0 0,8-1-1,-7 0 125,49-2-128,-48 1 323,1 0 0,-1 0-1,0 0 1,0-1 0,0 0 0,0 0 0,9-5 0,11-8 562,-18 12-566,0-1-1,0 0 0,0 0 0,-1-1 0,0 0 0,0 0 0,9-10 0,-4 1 24,-6 8-110,0 0 1,0 0 0,-1 0-1,0 0 1,-1-1 0,1 1-1,3-10 1,1-17 418,-2 1-1,0-1 1,0-44 0,-3 44-547,-2-44 151,-2 53-47,1 0-1,5-34 1,-1 24-97,-3 25 77,0 0-1,0 0 1,1-1-1,0 1 1,5-12-1,10-30 22,-12 34-69,11-25-1,-8 15 331,-4 9-272,-2 1 139,-3 13-15,-3 9-30,-5 10-50,-20 27 1,-2 5 234,-22 56-253,51-100-31,-4 10-6,2 0 0,-1-1 0,2 1 0,-3 16-1,-5 56 201,6-40-124,-2-5-161,-19 64 0,21-63-720,4-38 581,1 1 0,-1-1 1,1 1-1,0-1 0,0 0 1,0 1-1,0-1 1,1 1-1,-1-1 0,1 0 1,0 1-1,2 5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19.2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375 47 832,'-23'10'1048,"-1"-1"0,-42 9 1,43-12-994,14-4 113,0 0 1,-15 0-1,16-2 2,-1 1-1,1 0 1,-10 3 0,-1-1 172,-7 2-7,23-2-123,9 0-126,19 2-119,7 2 51,-23-2 24,1-2 1,-1 1 0,1-1-1,0-1 1,0 0 0,0 0-1,0-1 1,19 0 0,127-1 602,-106 8-672,-45-8 28,0 0 48,0 0 1,-1 0-1,1 0 1,-1-1 0,1 0-1,6-1 1,-10 1-34,0 1 0,-1-1 0,1 1 0,0-1 0,0 1 0,0-1 1,0 0-1,-1 1 0,1-1 0,0 0 0,-1 0 0,1 1 0,-1-1 1,1 0-1,-1 0 0,1 0 0,-1 0 0,1 0 0,-1 0 0,0 0 0,1 0 1,-1 0-1,0 0 0,0 0 0,0 0 0,0 0 0,0 0 0,0 0 1,0 0-1,0 0 0,0 0 0,-1 0 0,1 0 0,-1-1 0,0-2 4,-1 0 0,0 0-1,0 0 1,0 0 0,0 0-1,-1 1 1,1-1 0,-1 1-1,0-1 1,0 1 0,0 0-1,-1 0 1,1 1 0,-1-1-1,1 1 1,-1-1 0,0 1-1,-5-2 1,-10-5 131,-1 2 1,-30-9-1,39 13-51,-21-5 52,-60-8 0,74 15-162,-1 1 0,1 1 0,0 0 0,0 1 0,0 1 0,0 1 0,0 1 0,-17 7 0,27-9-509,1 1 1,0 0 0,0 1-1,1 0 1,-1 0-1,1 0 1,0 1 0,1-1-1,-10 14 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22.8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198 187 896,'-14'0'1931,"-6"0"-1206,19 0-673,0 0 1,1-1 0,-1 1-1,0 0 1,0 0 0,1-1-1,-1 1 1,0 0-1,1-1 1,-1 1 0,1-1-1,-1 1 1,0-1-1,1 1 1,-1-1 0,1 1-1,-1-1 1,-3-5 664,3 6-703,1 0 0,0 0 1,-1 0-1,1 0 0,0-1 0,-1 1 1,1 0-1,0 0 0,0-1 0,-1 1 0,1 0 1,0-1-1,0 1 0,-1 0 0,1-1 0,0 1 1,0 0-1,0-1 0,0 1 0,-1-1 0,1-2 63,-1 0 0,0 0-1,0 0 1,-1 1-1,1-1 1,0 0-1,-1 1 1,0-1-1,1 1 1,-1-1 0,0 1-1,0 0 1,-4-3-1,-4-6 68,-14-25 126,17 24-631,-1 1 0,0 0 1,-10-11-1,0 8-839,-6 3-1109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24.4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2 320,'-1'-1'7,"0"1"-1,1 0 1,-1 0-1,0 0 1,1-1 0,-1 1-1,1 0 1,-1 0 0,0 0-1,1 0 1,-1 0-1,0 0 1,1 0 0,-1 1-1,0-1 1,1 0-1,-1 0 1,0 0 0,1 1-1,-1-1 1,1 0-1,-1 1 1,0-1 0,0 1-1,0 0-11,-16 4 1488,14-6-1305,-3 1-212,6 0 31,0 0 0,0 0 1,0 0-1,0 0 0,0 0 1,0 0-1,0 0 0,0 0 1,0 0-1,0 0 0,0 0 1,0 0-1,0 0 0,0 0 1,0 0-1,0 0 0,0 0 1,0 0-1,0 1 0,0-1 1,0 0-1,0 0 0,0 0 1,0 0-1,0 0 0,0 0 1,0 0-1,0 0 0,0 0 1,0 0-1,0 0 0,31 18-82,-23-14 299,1-1 0,16 3 0,8 3 104,-32-8-302,-1-1 0,1 1 1,0-1-1,-1 1 0,1-1 0,-1 1 0,1-1 1,-1 1-1,1 0 0,-1-1 0,1 1 0,-1 0 1,1 0-1,-1 0 35,1 0 0,-1-1 0,0 1 0,1-1 0,-1 1 0,1-1 0,-1 1 0,1-1 0,-1 1 0,1-1 0,-1 1 0,1-1 0,-1 1 0,2-1 0,2 2-193,-3-2 188,1 0-1,-1 1 0,0-1 0,0 1 0,0-1 1,0 0-1,0 1 0,0 0 0,0-1 0,0 1 0,2 1 1,-3-1-15,0-1 0,0 1 0,0 0 0,0-1 0,-1 1 0,1 0 0,0-1 0,0 1 0,0-1 0,-1 1 0,1 0 0,0-1 0,-1 1 0,1-1 0,0 1 0,-1-1 0,1 1 0,-1-1 0,1 1 0,-1-1 0,1 0 0,-2 1 1,0 1 4,0-1 1,0 0 0,-1 0-1,1 0 1,0 0 0,-1 0 0,1-1-1,-1 1 1,1-1 0,0 0-1,-1 1 1,1-1 0,-1 0 0,1 0-1,-4-1 1,2 1-20,-1-1 0,1 2-1,0-1 1,0 0 0,-8 3-1,7-2-6,-1 1-88,0 0 0,0 1 0,0-1 0,1 1 0,-11 6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31.1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293 1 992,'-5'27'410,"4"-19"-227,0 0 1,-1 0 0,0 0-1,-5 13 1,-3 3 139,-9 17 159,11-26-197,1 0-1,1 1 1,0 0 0,1 0-1,-4 26 1,6-27-158,-78 274 934,74-269-797,-13 25-1,17-38-126,-1 0 1,0-1-1,0 1 0,-1-1 0,0 0 1,-11 10-1,5-7-30,-22 13-1,25-13-954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38.5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0 115 896,'1'-1'18,"-1"0"0,0 1 1,0-1-1,0 0 0,1 1 0,-1-1 1,0 0-1,1 1 0,-1-1 0,0 1 1,1-1-1,-1 0 0,1 1 0,-1-1 0,1 1 1,0-1-1,-1 1 0,1 0 0,-1-1 1,1 1-1,0 0 0,-1-1 0,1 1 1,0 0-1,-1 0 0,1-1 0,0 1 1,-1 0-1,1 0 0,0 0 0,0 0 0,-1 0 1,1 0-1,1 0 0,33 2-189,-22-1 93,-6 0 74,-1 0-1,1 0 1,-1 1-1,0 0 0,0 0 1,8 4-1,-13-5 10,0-1 0,0 0 0,0 1 0,0-1 0,-1 0 0,1 1-1,0-1 1,0 1 0,0 0 0,-1-1 0,1 1 0,0 0 0,-1-1 0,1 1 0,0 0-1,-1 0 1,1-1 0,-1 1 0,1 0 0,-1 0 0,0 0 0,1 0 0,-1 0-1,0-1 1,0 1 0,1 0 0,-1 0 0,0 0 0,0 0 0,0 0 0,0 0-1,0 0 1,0 0 0,-1 0 0,1 0 0,0 0 0,0 0 0,-1 0 0,1 0 0,0-1-1,-1 1 1,0 1 0,-3 4 150,0 0 0,0-1 0,-1 0 0,-9 10 0,4-5 220,1-2-143,0 1-1,0-1 1,0-1-1,-17 10 1,26-17-256,0 0 19,0 0 1,-1 0 0,1 0-1,0 0 1,0 1-1,0-1 1,-1 0 0,1 0-1,0 0 1,0 0 0,0 0-1,0 0 1,-1 0-1,1 0 1,0 0 0,0 0-1,0 0 1,0 1 0,0-1-1,-1 0 1,1 0 0,0 0-1,0 0 1,0 0-1,0 1 1,0-1 0,0 0-1,0 0 1,0 0 0,0 0-1,0 1 1,-1-1-1,1 0 1,0 0 0,0 0-1,0 1 1,0-1 0,0 0-1,0 0 1,0 0-1,0 0 1,0 1 0,1-1-1,-1 0 1,0 0 0,0 1-1,18-15-144,0-2 138,86-79-155,-92 82-65,-1 0 0,0 0 1,-1-1-1,-1 0 0,0-1 1,8-18-1,-12 17-537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42.9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1 1248,'-30'27'2117,"-26"34"-1114,48-56-309,0 0-453,8-4-250,5 0-53,15 0-55,-17 0 141,0-1 1,0 1-1,0-1 1,0 0-1,0 0 1,0 0-1,0-1 1,0 1-1,5-2 1,2-2 47,-6 3-37,0 0-1,0-1 1,0 1 0,0-1-1,0 0 1,0 0 0,0-1-1,3-2 1,-6 5-11,-1-1 0,0 1 0,1 0 0,-1 0 1,0 0-1,1-1 0,-1 1 0,0 0 0,0 0 0,1-1 0,-1 1 1,0 0-1,0-1 0,0 1 0,1 0 0,-1-1 0,0 1 0,0 0 1,0-1-1,0 1 0,0-1 0,0 1 0,0 0 0,0-1 0,0 1 1,0 0-1,0-1 0,0 1 0,0-1 0,0 1 0,0-1 0,-1 1 8,1 0-1,-1-1 1,1 1-1,-1 0 1,0 0-1,1-1 0,-1 1 1,0 0-1,1 0 1,-1 0-1,0 0 1,1 0-1,-1 0 0,0 0 1,0 0-1,-27 5 411,20-2-289,0 0 0,0-1-1,-1-1 1,1 0 0,-1 0-1,1 0 1,-1-1 0,0 0 0,1-1-1,-15-2 1,11 2-662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0.6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 1472,'-8'15'544,"4"-3"-416,0 4-32,0-5-32,-1 8-64,0 0 0,2 5 0,-7 1 64,7 2-32,-6 0-32,1 0 32,-2 1-128,2-6 64,0 2-32,-1-2 0,1 5-224,-2 0 160,2-5-800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9:46.7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92 1472,'-12'-4'773,"11"3"-666,0 1-91,1 0 0,-1 0 0,0 0 0,1 0-1,-1 0 1,1 0 0,-1 0 0,1 0 0,-1 0 0,1 0 0,-1-1 0,0 1 0,1 0-1,-1 0 1,1-1 0,-1 1 0,1 0 0,0-1 0,-1 1 0,1-1 0,-1 1 0,1 0 0,0-1-1,-1 1 1,1-1 0,0 1 0,-1-1 0,1 1 0,0-1 0,0 1 0,0-1 0,-1 0 0,1 1-1,0-1 1,0 1 0,0-1 0,0 0 0,0 0 24,0 0 0,0 0 0,-1 0 0,1 1 0,0-1 0,0 0 0,-1 0 0,1 0 1,-1 1-1,1-1 0,0 0 0,-1 0 0,0 1 0,1-1 0,-1 0 0,1 1 0,-1-1 0,0 1 0,1-1 0,-2 0 0,-7-3 505,5 2-322,1 0 0,-1 1 0,1-2 0,-1 1 1,1 0-1,-6-5 0,7 4-73,-1 0 1,1 1-1,-1-1 1,0 1-1,0 0 1,0 0-1,0 0 1,0 0-1,0 0 1,0 1-1,-1 0 1,1-1 0,-1 1-1,1 1 1,-1-1-1,1 0 1,-6 1-1,-7-3 302,14 3-462,1-1-1,-1 1 1,0 0 0,0-1 0,0 1 0,0 0-1,0 0 1,0 0 0,0 1 0,0-1 0,0 0-1,0 1 1,0-1 0,-2 2 0,-2 0 277,2 1-23,11 7 50,0-2-493,0 0 1,1-1-1,0 1 0,1-2 1,0 1-1,0-1 0,11 6 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12.3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786 212 1152,'-2'0'89,"1"0"1,-1 1 0,1-1-1,-1 1 1,1-1-1,0 1 1,-1-1-1,1 1 1,-2 1-1,2-1-19,-1 0-1,0-1 0,0 1 1,0 0-1,0 0 1,0-1-1,0 1 0,0-1 1,-4 1-1,-4 0 86,0 0 0,0 0 0,0 1 0,0 1 0,-17 6 0,14-4 292,0-1 1,-16 3-1,11-5 33,-29 1 0,45-3-413,-1-1-1,1 1 0,0-1 1,0 1-1,0-1 0,-1 0 1,-1-1-1,1 1 22,1 0-1,0 0 1,-1 0 0,1 0-1,-1 1 1,1-1 0,-5 0-1,6 1-87,-1 1 64,-1-1 1,1 0 0,-1 0-1,1 0 1,-1-1 0,1 1-1,-1 0 1,1-1 0,0 0-1,-1 1 1,1-1-1,0 0 1,-1 0 0,1 0-1,0-1 1,-2-1 0,2 2-40,0 0-1,1 0 1,-1 0 0,0 1 0,0-1 0,0 0-1,0 1 1,1-1 0,-1 1 0,0 0 0,0 0-1,0-1 1,0 1 0,-4 1 0,-9-2 61,13 0-95,-1 0-1,1 1 0,-1-1 0,1 1 1,-1 0-1,1 0 0,-1 0 0,1 0 0,-1 0 1,1 0-1,-1 1 0,1-1 0,0 1 1,-1 0-1,1 0 0,0 0 0,-4 2 0,-2 1-66,9-4 80,1 0 0,-1 0-1,0-1 1,0 1 0,0 0-1,0 0 1,1 0 0,-1 0-1,0 0 1,0 0 0,1 1-1,15 1 64,0-1 0,0-1 0,0 0-1,23-4 1,-40 4-70,91-10 222,-70 8-156,25 2 1,-18 1-197,13-1 187,-40 0-49,1 1-210,-1-1 176,-1 0 0,1 0 0,-1 0 1,1 0-1,-1 0 0,1 0 0,-1 0 1,1 0-1,-1 0 0,1 0 1,-1 0-1,1 0 0,-1 0 0,0 0 1,1 0-1,-1-1 0,1 1 1,-1 0-1,1 0 0,-1 0 0,1-1 1,14-6-111,-14 4 178,0 0 1,0 0-1,-1 0 0,1 0 0,-1 0 1,0 0-1,1 0 0,-1 0 0,-1 0 1,0-6-1,1-1-23,0-2 55,2 0 1,-1 1-1,6-16 0,-1-4-153,-4 22 63,-1 1 0,2-1 0,-1 1 0,1 0-1,0 0 1,6-10 0,-7 10 173,-2 7-5,-2 5-110,-15 48-29,-10 27 300,19-49-306,4-17-8,0 1 0,1 0 0,0 0 0,-1 24 0,4-24 11,0 10-8,4 37 0,-1-35-3,-3-21-14,0-1 0,0 1 0,1 0 0,0 0 0,0-1 0,0 1 1,0-1-1,4 9 0,-1-4 392,-2-5-260,2-13-117,-3 3 34,0 0-1,-1-1 1,0 1-1,0 0 1,-1-9 0,0-3-418,1 17 329,0 1 35,0 0 32,-1 1 0,1-1-1,-1 1 1,1-1 0,0 0 0,-1 1 0,1-1 0,0 1 0,0-1 0,-1 0 0,1 1 0,0-1 0,0 1 0,0-1 0,-1 1 0,1-1 0,0 1 0,0-1-1,0 1 1,0-1 0,0 1 0,0 0 0,0-1 0,0 1 0,0-1 0,1 1 0,-2 6 18,-1-1-101,-2 13 141,-1-1-1,-1 1 1,-14 29-1,10-28 104,-7 11-36,16-28-156,0 1-56,-10 11 141,-2 5-63,-4 7 21,13-16 105,4-10-133,0 0 0,0 0 0,0 0 1,-1-1-1,1 1 0,0 0 0,-1 0 0,1 0 1,0 0-1,-1-1 0,1 1 0,-2 1 0,-1 2 75,1-2-77,0 0 0,0 0-1,1 0 1,-1 0 0,1 0-1,-1 0 1,1 0 0,0 1-1,0-1 1,0 1 0,0-1-1,-1 3 1,2 3-1,-1 1 38,1 1 0,1 14 1,-10-7 184,-10 1-77,4-6-293,15-11 160,0-1 1,-1 1-1,1 0 1,-1-1-1,1 1 0,0 0 1,-1-1-1,1 1 1,0 0-1,0 0 1,-1-1-1,1 1 1,0 0-1,0 1 1,-4 10-56,1-7 47,0 1 0,1-1 0,-1 1 0,1-1 0,0 1 0,0 0 0,1 0 0,-1 9 0,-8 24 60,0 0 39,8-28-93,-1 0 0,-8 20-1,-2 1-85,6-15 117,-12 22 0,7-19 85,1 1-90,-1-1 0,-1 0-1,-16 17 1,-1-6-294,29-30 223,0 0 0,-1 0 0,1 0 0,0-1 0,0 1 0,0-1 0,-1 1 0,1-1 0,0 1-1,-1-1 1,1 0 0,0 1 0,-1-1 0,-1 0 0,-4-34-3945,6 31 3915,1 0 0,-1 0 0,0 0 0,-1 0-1,1 0 1,0 0 0,-1 0 0,0 0 0,1 1 0,-1-1-1,0 0 1,-4-2 0,-1-2 501,-1 1-1,0 0 1,-9-5 0,-14-11 595,28 20-936,1 0-1,-1 1 1,0-1 0,0 1-1,0-1 1,0 1 0,0 0-1,0 0 1,0 0-1,0 1 1,-6-2 0,-1 2 215,-1 0 0,-13 2 1,-6-1 358,25 0-550,-1-1-1,1 1 1,0 0-1,-8 3 1,10-3-69,0 0 1,0 0-1,-1 0 0,1-1 1,0 1-1,-1-1 0,1 0 1,0 0-1,-1 0 0,1 0 1,0 0-1,-1-1 0,1 1 1,-4-2-1,3 0-16,3 2-26,1 0-1,-1 0 0,1 0 0,-1 0 0,1 0 0,-1 0 0,0-1 1,1 1-1,-1 0 0,1 0 0,-1-1 0,1 1 0,-1 0 1,1-1-1,0 1 0,-1-1 0,1 1 0,-1 0 0,1-1 0,0 1 1,-1-1-1,1 1 0,0-1 0,0 1 0,-1-1 0,1 1 1,0-1-1,0 1 0,0-1 0,0 0 0,-1 1 0,1-1 1,0 0-1,-2-4-453,10 5 307,64-10 132,-64 8 100,-1 1-1,1-1 1,-1-1 0,0 1 0,0-1-1,0 0 1,0-1 0,-1 0 0,12-8-1,-18 12-62,1 0-1,-1-1 0,1 1 0,-1-1 1,1 1-1,-1-1 0,1 1 0,-1-1 1,0 1-1,1-1 0,-1 0 0,0 1 1,1-1-1,-1 0 0,0 1 0,0-1 1,0 0-1,1 1 0,-1-1 0,0 0 1,0 1-1,0-1 0,0 0 0,0 1 1,0-1-1,0 0 0,-1 1 0,1-1 1,0 0-1,0 1 0,0-1 0,-1 0 1,1 1-1,0-1 0,-1 1 0,1-1 1,-1 0-1,-1-2 19,-1 1-1,1-1 1,-1 1-1,1 0 1,-1 0 0,-4-3-1,3 3-15,-1-1 0,0 1-1,0 0 1,0 0-1,0 0 1,-1 1 0,1 0-1,-6-1 1,-44 1-353,38 1 24,18 8-302,1-4 598,0-1 0,0 0 0,0 0 0,1 0 0,-1 0 0,1 0 0,0 0-1,0-1 1,0 1 0,0-1 0,0 0 0,0 0 0,1 0 0,-1 0 0,1-1 0,-1 1-1,6 0 1,-3 0 33,-1 0 0,1-1-1,0 0 1,0 0 0,0-1 0,-1 0-1,1 1 1,0-2 0,0 1 0,0-1-1,5-1 1,7-4 90,-13 4-319,0 0-1,0 0 1,1 1 0,-1 0-1,9-1 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13.4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310 23 832,'0'0'7,"0"0"1,0-1-1,0 1 1,0 0-1,0 0 1,0 0-1,0-1 1,0 1-1,0 0 1,0 0-1,0 0 1,0-1-1,0 1 0,0 0 1,-1 0-1,1 0 1,0-1-1,0 1 1,0 0-1,0 0 1,0 0-1,0 0 1,-1 0-1,1-1 0,0 1 1,0 0-1,0 0 1,0 0-1,-1 0 1,1 0-1,0 0 1,0 0-1,0 0 1,-1 0-1,1 0 1,0 0-1,0 0 0,0-1 1,-1 1-1,1 0 1,0 1-1,0-1 1,-1 0-1,1 0 1,0 0-1,0 0 1,0 0-1,0 0 1,-1 0-1,1 0 0,0 0 1,0 0-1,-1 1 1,1-1-1,-1 0 0,1 0 1,-1 0-1,0 0 0,1 0 1,-1 0-1,1 0 0,-1 0 0,0 0 1,1 0-1,-1 0 0,1 0 1,-1 0-1,0 0 0,1-1 1,-1 1-1,1 0 0,-1 0 0,1-1 1,-1 1-1,1 0 0,-1-1 1,-18 11 1048,-11-1 1370,24-7-2230,2-1-107,-1 0 0,1 0 0,-1 0 0,1 0 1,-6-1-1,3 0 87,0 0 1,0-1-1,1 1 1,-1-1-1,0-1 1,1 0 0,-1 0-1,1 0 1,-8-4-1,12 5-104,-1 0 1,0 1-1,0-1 0,0 0 0,0 1 0,0 0 1,-5-1-1,-15-1 710,13 0-599,8 2-118,0-1 0,0 1 0,0-1-1,-1 1 1,1-1 0,0 0 0,0 0 0,0 0 0,-3-3 0,3 3-52,1 1 0,-1-1-1,1 0 1,-1 0 0,0 1 0,1-1 0,-1 1-1,0 0 1,1-1 0,-1 1 0,0 0 0,1 0-1,-1 0 1,0 0 0,0 0 0,1 0 0,-1 1-1,0-1 1,1 0 0,-1 1 0,1-1 0,-1 1-1,0 0 1,-1 1 0,14 10-98,-9-11 62,-1 0 0,0 0 0,0 0 0,1 0 0,-1 0 0,0 0 0,1 0 0,2 0 0,0 1-53,69 33 44,-68-32-55,0-1 0,0 0 0,0 0 0,0-1 0,0 0 0,1 1 0,-1-2 0,1 1 0,-1-1 0,8 0 0,16 2-3318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16.5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526 60 1472,'-1'-1'69,"1"0"0,0 0 1,0 0-1,0 0 0,0 0 0,-1 0 1,1 0-1,0 0 0,-1 0 0,1 0 1,-2-2-1,1 2 40,1 0 0,-1 0-1,1 0 1,-1 0 0,1 0 0,-1-1 0,1 1-1,0 0 1,-1 0 0,1-1 0,0 1-1,0-1 1,0 0-52,-24-25 3347,24 27-3337,-1 2 0,0 8-4,0 0 0,0 0 0,1 0 0,1 14 0,0 4 160,-1 3 45,-1 1 0,-2-1-1,-1 1 1,-2-1-1,-9 33 1,-17 59 153,-56 120 406,71-207-739,-1-1 1,-2-2-1,-1 0 1,-42 51-1,8-12-37,38-47 153,-38 42 0,30-39 34,19-21-225,1-1 1,-1 1 0,0-1-1,0-1 1,-11 9 0,14-15 107,3-5-96,3-7-91,6-19 85,1 1-1,2 0 1,2 1 0,0 1-1,34-51 1,-19 31-82,-3-2 0,32-82 0,-55 124 55,27-68 30,27-63 118,-43 112-233,1 1-1,34-49 1,-46 72 106,12-16-73,15-24 1,-24 34-72,1 0 0,0 1-1,1 0 1,0 0 0,0 1 0,1 0 0,0 0 0,15-9 0,11-4-2023,40-19-1,-57 31 1260,13-5-1889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18.7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560 59 1728,'0'-1'18,"-1"1"0,1-1 1,0 0-1,0 1 0,0-1 0,0 0 0,0 1 1,0-1-1,0 1 0,0-1 0,0 0 0,1 1 1,-1-1-1,0 0 0,0 1 0,0-1 0,1 1 1,-1-1-1,0 1 0,1-1 0,-1 1 0,1-1 1,-1 1-1,0-1 0,1 1 0,-1-1 0,1 1 1,-1-1-1,1 1 0,-1 0 0,1-1 0,0 1 1,-1 0-1,1 0 0,-1-1 0,2 1 0,-1-1-1,0 1 0,0-1 0,1 0 0,-1 1 0,0-1 0,0 0-1,0 0 1,0 0 0,0 0 0,0 0 0,0 0 0,-1-1 0,1 1-1,0 0 1,-1 0 0,2-3 0,0-17 1928,-8 32-1666,-70 111 1193,49-75-1162,-2-1 0,-1-2 0,-3-1 1,-1-1-1,-70 65 0,-10-1 165,53-48-102,49-43-211,11-13-63,1-1 0,-1 0 1,0 0-1,1 0 0,-1 0 0,0 0 1,0 0-1,0 0 0,0 0 0,0 0 1,0 0-1,0 0 0,0 0 0,0-1 1,0 1-1,0 0 0,0-1 0,-1 1 1,1-1-1,0 1 0,0-1 0,-1 0 1,-1 1-1,-35 0 2118,38-1-2205,0 0 0,0 0 0,0 0-1,0 0 1,0 0 0,0 0 0,0 0 0,0-1 0,0 1 0,0 0 0,0 0 0,0 0 0,3-7 109,6-9-216,-8 14 129,9-10-136,-1-1 1,1 1 0,20-17-1,40-30-993,-26 24 351,117-98-4062,-79 69 988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0.5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20 64,'7'-11'32,"-2"3"-32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1.0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380 1 1472,'1'13'455,"-2"0"0,0 0-1,0 0 1,-1 0 0,-1-1 0,-7 26 0,-49 147 367,14-37-130,-83 177-41,110-281-431,-16 65 0,15-44-95,5-17-68,6-19 48,-20 51 0,25-69-67,0-2 73,3-9-107,0 0-1,0 0 0,0 0 1,0 0-1,0 0 0,0 0 1,0 0-1,0 0 0,0 0 1,0 0-1,0 0 0,0 1 1,0-1-1,0 0 0,0 0 1,-1 0-1,1 0 0,0 0 1,0 0-1,0 0 0,0 0 1,0 0-1,0 0 1,0 0-1,0 0 0,0 0 1,0 0-1,0 0 0,0 0 1,-1 0-1,1 0 0,0 0 1,0 0-1,0 0 0,0 0 1,0 0-1,0 0 0,0 0 1,0 0-1,0 0 0,0 0 1,0 0-1,-1 0 0,1 0 1,0 0-1,0 0 0,0 0 1,0 0-1,0 0 1,0-1-1,0 1 0,0 0 1,0 0-1,0 0 0,0 0 1,0 0-1,0 0 0,0 0 1,0 0-1,0 0 0,0 0 1,0 0-1,0 0 0,0-1 1,0 1-1,0 0 0,2-12-636,0 5 109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3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439 34 832,'2'-6'213,"-1"4"-149,0 1 0,-1-1 0,1 0 0,0 0 0,0 1 0,0-1 0,0 1 0,0-1 0,1 1 0,-1-1 0,0 1 0,1-1 0,-1 1 0,1 0 0,-1 0 0,5-2 182,-29 14 1535,-29 4-773,1 2 0,1 3 0,-92 50 0,62-31-900,50-25 104,0-3 139,23-9-369,10-3-177,33-7-302,-1 2-1,38-3 0,-28 6-1923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4.1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515 85 3072,'-1'-1'87,"1"-1"1,-1 1-1,1 0 0,-1 0 1,1 0-1,-1 0 0,0 0 1,0 0-1,1 0 1,-1 0-1,0 0 0,0 1 1,0-1-1,0 0 0,0 0 1,0 1-1,0-1 0,0 1 1,-2-1-1,-29-14 87,25 12 113,-17-7 175,0 2 1,-1 0-1,0 1 1,0 2-1,-1 1 1,-47-3-1,49 7-363,-72 4 421,85-3-453,0 1 1,0 0 0,0 1 0,0 0 0,1 1 0,-16 8-1,24-12-88,1 1-1,-1 0 0,0 0 0,1 0 0,0 0 0,-1 0 0,1 0 1,0 1-1,-1-1 0,1 0 0,0 1 0,0-1 0,0 0 1,0 1-1,1-1 0,-1 1 0,0 0 0,0-1 0,1 1 0,-1 0 1,1-1-1,0 1 0,-1 0 0,1 3 0,0-3 25,1 0 0,-1-1 0,1 1 0,-1 0 0,1 0 0,0-1 0,0 1 0,-1 0 0,1-1 0,0 1 0,1 0 0,-1-1 0,0 0 0,0 1 0,1-1 0,-1 0 0,0 1 0,1-1 0,-1 0 0,1 0 0,0 0 0,-1-1 0,4 2 0,9 3 194,0 0 0,0-1 0,0-1 1,0 0-1,26 0 0,72-3-398,-100 0 56,106-6-3167,-83 6-149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5.2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11 1408,'30'-11'1813,"-29"12"-1671,0 1-1,-1-1 0,1 1 1,0-1-1,-1 1 0,1-1 1,-1 1-1,1-1 0,-1 1 1,0-1-1,1 3 0,-6 1 3,0-1 0,0 1 1,0-1-1,-1 0 0,1-1 0,-1 1 0,0-1 0,-9 4 0,-8 4 196,-25 12 215,30-15-198,-24 14 1,32-14-280,9-7-1,0 0 0,-1 0 1,1 0-1,0 0 0,-1 0 0,1 0 1,-1 0-1,1 0 0,-1 0 0,-2 0 1,107-11 1046,-22 2-1160,37 6-78,-70 3 116,-42-1-1,0 1 1,0-1 0,0 2 0,7 1 0,-7-2 21,-6 0-14,0-1 0,0 0 1,0 1-1,0-1 1,0 0-1,0 1 0,0-1 1,-1 0-1,1 1 0,0-1 1,0 0-1,0 1 1,0-1-1,0 0 0,0 0 1,-1 1-1,1-1 1,0 0-1,0 1 0,0-1 1,-1 0-1,1 0 0,0 1 1,0-1-1,-1 0 1,1 0-1,0 0 0,-1 1 1,-6 3 21,0 0 0,0-1 0,-1 0 0,1 0 0,-1 0 0,0-1 0,-12 2 0,4 0-39,-49 13 208,19-4 107,-1-2-1,-53 5 1,95-16-265,0 0 1,0 0 0,1 0 0,-8-1-1,11 0-48,0 1-1,1 0 1,-1 0-1,1 0 1,-1 0-1,0-1 1,1 1-1,-1 0 1,1-1-1,-1 1 1,1 0-1,-1-1 1,1 1-1,-1-1 1,1 1-1,-1 0 1,1-1-1,-1 0 1,1 0-9,0 0 0,0 1 0,0-1 0,0 0 1,0 1-1,0-1 0,0 1 0,0-1 0,0 0 1,0 1-1,0-1 0,1 0 0,-1 1 0,0-1 1,0 1-1,1-1 0,-1 0 0,1 1 0,-1-1 0,0 1 1,1-1-1,0 0 0,5-5-356,-1 1 0,1 0 0,0 0 0,1 0 0,-1 0 0,1 1 0,14-6 0,-1 1-2052,34-9 1,-22 10 438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1.4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1 736,'-9'16'256,"9"-5"-192,0 5 0,0-5-128,0 5 32,0-2 96,-3 5-32,3 0 64,-5 5-64,0-1-96,2 1 32,-2-2 160,0 2-64,-3-5-32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26.3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434 236 3328,'0'-1'72,"0"0"0,0 1 0,0-1 0,-1 0 0,1 0 0,0 0-1,0 1 1,0-1 0,1 0 0,-1 0 0,0 0 0,0 1 0,0-1 0,1 0 0,-1 0 0,0 1 0,1-1 0,-1 0 0,0 1 0,1-1 0,-1 0 0,1 1-1,-1-1 1,2 0 0,-2 0-69,1 1-1,-1 0 0,1-1 0,-1 1 0,1-1 0,-1 1 0,0-1 1,1 1-1,-1-1 0,0 0 0,1 1 0,-1-1 0,0 1 1,0-1-1,0 1 0,1-1 0,-1 0 0,0 1 0,0-1 1,0 0-1,0 1 0,0-1 0,0 0 0,0 1 0,0-1 1,-1 1-1,1-1 0,0 0 0,0 1 0,0-1 0,-1 1 1,1-1-1,-1 0 0,0-1 92,0 0 1,-1 0-1,0 0 0,1 0 1,-1 0-1,0 0 1,0 1-1,0-1 0,0 1 1,0 0-1,-1-1 1,1 1-1,0 0 0,-1 0 1,1 0-1,0 1 1,-1-1-1,1 0 0,-3 1 1,-45-9 1423,-84-5-1,9 3 269,100 9-1992,-29 0 0,43 2-86,19 8 127,0-3 172,0-1 0,1 0 0,0-1 0,-1 1 0,14 1 0,46 8 223,-34-9 27,0-1 0,1-1 1,48-5-1,-82 3-243,0 0 1,0 0-1,0 0 0,0 0 1,0 0-1,0 0 0,0-1 1,0 1-1,0 0 0,0-1 1,0 1-1,-1-1 1,1 1-1,0-1 0,0 1 1,0-1-1,0 0 0,0-1 1,0 2 3,-1-1-1,0 1 1,0-1 0,0 1 0,0-1 0,1 0 0,-1 1 0,0-1 0,0 1 0,0-1 0,0 0 0,-1 1 0,1-1 0,0 0 0,0 1 0,0-1 0,0 1 0,0-1 0,-1 1-1,1-1 1,0 1 0,-1-2 0,-2-1 60,1-1-1,-1 1 0,0-1 1,0 1-1,0 0 0,-7-4 1,-27-19-121,-2 2 0,0 2 1,-2 2-1,-55-20 0,95 39-6,-1 1-1,1-1 1,0 1 0,0 0-1,-1 0 1,1 0 0,0 0-1,-1 0 1,1 0-1,-3 0 1,0 4-352,9 4 177,63 58-50,-41-41 224,30 34 1,-41-39 129,27 42 1,-37-51-650,0 0 1,-1 0-1,0 1 1,-1 0-1,0 0 1,2 13-1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30.7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1 1472,'1'19'5168,"-2"-19"-5119,0 1 1,0 0-1,1-1 1,-1 1-1,0 0 0,1-1 1,-1 1-1,1 0 1,-1 0-1,1 0 0,0-1 1,-1 1-1,1 0 1,-1 1-1,1-1 29,-1 1 0,1-1-1,-1 0 1,1 0 0,-1 1 0,0-1-1,1 0 1,-1 0 0,0 0 0,0 0-1,0 0 1,0 0 0,0 0 0,0 0-1,0-1 1,-2 2 0,1-1-27,0 1 1,0-1-1,1 1 1,-1-1-1,1 1 1,-1 0-1,1 0 1,-1-1-1,1 1 1,-2 3-1,-15 60 818,13-38-784,3-8-68,0-13 14,2 0 1,-1 0-1,1 1 0,0 7 1,0-8 58,0 1 0,0-1 0,-2 10 0,1-10-66,0 1 0,1-1 0,0 1 0,0 7 1,1 7-29,0-14-5,-1-1-1,2 0 1,-1 0-1,4 10 0,-3-10 21,0 0 0,-1 1-1,0-1 1,2 11 0,4 38 69,-6-40-92,1 0-1,3 16 1,-3-16 83,1 0 0,-1 16 0,-2 107 323,-10-66-276,2 10-204,4-33 150,3-43-210,1-4 150,0 0 1,0-1 0,0 1 0,0 0 0,0-1 0,1 1 0,-1 0 0,0-1 0,1 1-1,-1 0 1,1-1 0,0 1 0,-1-1 0,1 1 0,0-1 0,0 0 0,1 2 0,5 16 46,-1-2 84,-5-16-28,-1 0-195,0 0 75,1 0-1,-1 0 1,0 0 0,1 0-1,-1 0 1,0 0 0,1-1-1,-1 1 1,1 0 0,0 0-1,0 0 1,-1 0 15,1-1 0,-1 0 0,0 0 0,1 0 0,-1 1 0,0-1 0,0 0 0,1 0 0,-1 1 0,0-1 0,0 0 0,0 0 0,1 1 0,-1-1 0,0 0 0,0 1 0,0-1 0,0 0 0,0 1 0,1-1 0,-1 0 0,0 1 0,0-1 0,0 1 0,0-1 0,0 0 0,0 1 0,0-1 0,0 0 0,-1 1 0,1-1 0,0 0 1,0 1-1,0-1 0,0 0 0,0 1 0,0-1 0,-1 0 0,1 1 0,-1 0 117,1 0-230,0 0 1,0 0-1,0 0 1,0 0-1,-1 0 0,1 0 1,0 0-1,0 0 1,-1 0-1,1 0 0,0-1 1,-6 7-664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32.7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 1472,'1'-3'1417,"7"-3"-438,-5 4-1119,-2 2 226,-1-1 0,1 1 0,0 0 1,0 0-1,17 7 2154,-17-6-2154,-1 0-38,0-1-1,1 1 1,-1 0-1,0-1 1,0 1 0,1-1-1,-1 1 1,0 0-1,0-1 1,0 1 0,0-1-1,0 1 1,0 0-1,0-1 1,0 1-1,0-1 1,0 1 0,0 0-1,0-1 1,0 1-1,-1-1 1,1 1-1,0 0 1,0-1 0,-1 1-1,1-1 1,0 1-1,-1-1 1,1 1 0,-1-1-1,1 1 1,0-1-1,-1 1 1,1-1-1,-1 0 1,1 1 0,-1-1-1,0 0 1,1 0-1,-1 1 1,1-1 0,-1 0-1,1 0 1,-1 0-1,0 1 1,1-1-1,-1 0 1,0 0 0,1 0-1,-1 0 1,0 0-91,-16 0-1024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36.9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 59 320,'0'-1'21,"0"0"0,0 0 0,0 0 1,0 0-1,0 0 0,0 0 0,0 0 0,0 0 0,1 0 0,-1 0 0,0 0 1,1 1-1,-1-1 0,1 0 0,-1 0 0,1 0 0,-1 1 0,1-1 0,-1 0 1,1 0-1,0 1 0,1-2 0,5-9 528,3-16 2778,-11 28-3305,1 1 1,-1-1-1,1 0 1,-1 1-1,1-1 1,0 0-1,-1 1 1,1-1-1,0 3 1,-5 210 1166,3-172-926,1-32-197,0 1-1,1 0 0,0-1 1,0 1-1,4 17 1,-2-19-2,-1 0 0,0 1 0,0-1 0,-2 14 0,0-13 128,1 1 0,3 19 0,3 39 341,-5-64-443,-1 0 1,0 0-1,0 0 0,0 0 1,-1 0-1,1 0 0,-3 5 1,-1 21-41,-1 84 654,6-83-639,0-17 89,-2 26 1,-1 26 200,-1 5 36,0 14-289,1-51 98,6 69 0,-4-91-78,0-1 1,0 1-1,-3 14 0,-1 19-9,-2 17-177,3-34 128,-1-1 32,-9 27-1,8-34-105,1 0-1,0-1 1,0 30 0,3-36 107,-5 28-1,4-28 40,-2 27-1,-1 45-93,-3 177 268,7-239-319,-4 24 0,2-24 157,-1 25-1,4-19-114,-1-15-28,1 0 0,0 0 0,5 24 0,4 24-122,-7-54 164,-1 0 0,0 1 0,0 11 0,1 14 48,0-15-75,-1 0 1,-2 30-1,0-9-12,1-35-33,0 15 38,-4 39-1,-4 25 116,0 37-91,2-57-309,-1-11 541,6-40-272,-1 0-1,0 0 1,-7 24 0,7-32-22,1 0 0,0-1 0,0 1 0,0 6 0,-1 6 60,0 2-39,1-1 0,2 29 0,0-8-16,-1 149 201,5-97-448,-6-89 254,1-2 13,0 0 0,0 0 0,0 0 0,0 0 0,0 0 1,0 0-1,0 0 0,0 0 0,0 0 0,1 0 1,-1 0-1,0 0 0,1-1 0,-1 1 0,0 0 0,2 2 1,-2-1 143,0 3-54,0-3-74,0-5 55,1 2-72,-1-1 0,0 0 0,0 0 0,0 1 0,0-1 0,0 0 0,0 1 1,0-1-1,-1 0 0,1 1 0,-1-1 0,0-2 0,1 22-489,0-11 461,0 0 1,0 0 0,0 0 0,-1 0-1,0 0 1,-3 10 0,-2 15 187,6-25-108,-1-1 0,0 1 0,-3 8 0,-6 16-35,9-25-51,0 0-1,-1 0 0,1 0 0,-2-1 0,1 1 1,0-1-1,-1 1 0,0-1 0,-7 9 0,8-13-5,1 1 1,0-1-1,-1 1 0,1-1 0,0 1 0,0 0 1,0 0-1,0-1 0,0 1 0,1 0 0,-1 0 1,0 0-1,1 0 0,-1 0 0,1 0 1,0 0-1,0 0 0,0 0 0,0 3 0,0-4 18,0 0 1,0-1-1,0 1 0,0 0 0,0-1 0,0 1 1,0 0-1,-1-1 0,1 1 0,0 0 0,0-1 0,-1 1 1,1-1-1,0 1 0,-1 0 0,1-1 0,-1 1 0,1-1 1,-1 1-1,1-1 0,-1 1 0,1-1 0,-1 1 0,0-1 1,-4 15-48,3 1-84,1-13 117,1 0 0,0 0 0,0-1-1,0 1 1,1 0 0,0 3 0,0 8-301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37.8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1 832,'-2'0'231,"2"0"-226,-2 5 290,-2 9 475,3-4-318,-1-1-1,1 0 1,-1 0-1,-1 0 0,-5 14 1,-6 20 562,10-20-696,1 0 1,1 0 0,2 34-1,0-38 509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0.1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6 1824,'-2'-1'98,"-2"-2"412,10 2-78,-14 0 213,-15 2 1718,23 0-2267,-1 0 0,1-1 1,0 1-1,-1 0 0,1 0 0,-1 0 1,1 0-1,0 0 0,0 0 0,0 0 0,-1 0 1,1 0-1,0 0 0,0 0 0,0 0 1,1 1-1,-1 5 102,-2 1-49,1 0-1,0 0 0,0 0 1,1 0-1,1 0 0,1 14 0,0 15 270,6 115 606,-3-5-106,-2-88-679,-1-40-244,-1 0 0,0 1-1,-4 22 1,-3 7 44,4-30-22,0 0 1,-9 33-1,7-38-13,2 1 1,0 0-1,1 0 1,0-1-1,2 21 1,0-4-16,-6 132 155,0-40 0,5-118-105,-1 1 0,0-1 0,0 0 0,-2 8 0,1-8-104,1 1 1,-1-1-1,2 1 1,-2 7-1,2-7 51,0 0 0,0 0 0,-1 0 1,-2 8-1,3-11 3,0-1 1,0 0-1,0 0 1,0 0 0,0 1-1,0-1 1,0 0-1,2 4 1,-2-4 13,1 1 0,-1-1 0,1 0 0,-1 1 0,0-1 0,0 0 0,-1 5 0,-1 9 43,1 0-1,-1 19 1,1 5-119,-1 124 57,3-87 96,-1-63-68,1 0 46,-2-1 1,-3 26-1,3-26-403,0-1-1,0 0 1,2 23 0,1-4 73,-5-14-13,2-15 255,1 0 0,-1-1 0,1 1 0,-1 0 0,1 0 0,0 0 0,0 0 0,0-1 0,0 1 0,0 0 0,0 0 0,0 0 0,1 0 0,-1-1 0,1 1 0,-1 0-1,1 0 1,0-1 0,1 3 0,3 3 161,-1 1 0,7 12 0,-2-4-113,-8-14-87,4 7-337,-2 84 374,1-83-208,-5-5 266,1 0-1,0 0 0,1 1 1,-1-1-1,1 0 0,0 1 1,3 7-1,-3-10 3,-1 0 1,1 0-1,0 0 0,-1 0 0,0 6 0,0-6-37,0 1 0,0-1 1,1 0-1,-1 1 0,1-1 0,1 5 0,1-1-7,-1 0 0,-1 0 1,1 0-1,-1 0 0,0 0 1,-1 0-1,0 12 0,0-18 14,0 4-64,1 0 0,0 0-1,1-1 1,-1 1 0,1 0 0,2 4 0,5 14-298,-9-20 323,1-2 22,-1 1 0,1-1 0,-1 1 1,0 0-1,1-1 0,-1 1 0,0 0 1,0-1-1,0 1 0,0 0 0,0-1 1,-1 1-1,0 2 0,1-3 2,0-1 0,0 1 0,0 0 0,0-1 0,0 1 0,0 0 0,0 0 0,0-1 0,0 1 0,1 0 0,-1 0 0,0-1 0,0 1 0,1 1 0,-1-2-20,1 0 0,-1 1 0,0-1-1,0 0 1,0 1 0,1-1 0,-1 0-1,0 1 1,0-1 0,0 1 0,0-1 0,0 0-1,0 1 1,0-1 0,0 1 0,0-1 0,0 0-1,0 1 1,0-1 0,0 1 0,0-1-1,0 0 1,0 1 0,0-1 0,-1 0 0,1 1-1,0-1 1,0 1 0,0-1 0,-1 0 0,1 0-1,0 1 1,-2 0-75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1.3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4 64,'-8'0'32,"11"-3"-32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3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130 58 416,'4'-11'132,"-3"10"-97,-1 0 0,0 0-1,1 0 1,-1 0 0,0 1 0,1-1 0,-1 0 0,1 0 0,-1 0 0,1 0 0,0 1-1,-1-1 1,1 0 0,0 0 0,0 1 0,-1-1 0,1 1 0,2-2 0,-2 1 44,0 1 0,0-1 0,0 0 0,-1 1 0,1-1 0,0 0 1,0 0-1,0 0 0,-1 0 0,2-1 0,6-7 485,21-3 2402,-29 13-2940,0-1 6,2 6 232,0 0 0,0 1 0,-1-1 0,0 0 0,0 8 0,2-7 305,-3-6-563,0-1-1,0 0 1,0 0 0,1 1-1,-1-1 1,0 0 0,0 1-1,0-1 1,0 0-1,0 1 1,0-1 0,0 0-1,0 1 1,1-1 0,-1 0-1,0 1 1,0-1 0,-1 0-1,1 1 1,0-1-1,0 0 1,0 1 0,-1 6 167,0-1 0,1 0 0,0 0 0,0 1 0,0-1 0,1 0 0,2 8 0,1 24 197,-4-21-149,0 0 34,0 0 1,-4 24-1,4-23-136,0-16-122,0 0 1,0 0 0,1 0 0,-1-1-1,-1 1 1,1 0 0,0 0 0,0 0-1,-1 2 1,-1 5 27,0 1 1,1 0-1,0 0 0,1 0 0,1 12 1,-1-2 19,5 61 158,1 53-312,1-1 458,-11-25-9,1-59-337,6 82 1,26 77-47,-19 1 235,-10-173-71,0 28-130,-1-13 60,2-35 14,-1 0-1,-5 32 1,-9 63 235,11-81-88,0 17-29,-7 44 146,-8 31 98,15-103-214,0 31 0,0-3-250,-17 74 32,15-33 127,2-10-84,1 7-157,3-47 142,7 88 126,-7-112-146,0 0-1,6 24 0,2 11-19,-5-20-65,-1-11 125,0 27 1,-1 14 259,0-29-185,-3 34 0,-1-4 31,0 14-181,-4 21 63,-2 16 55,0 74 96,2-63-242,3-72 114,-31 249 112,16-157-438,1-17 352,15-83-24,-4 28-123,-3-15 86,-12 72 207,10-65-212,-4 15-252,2-9 260,6-29 14,-3 75 0,6-51-151,2 59 105,3-68-311,7 23 295,-8-75 13,0 1 1,1-1 0,-1 0 0,1 1-1,0-1 1,0 0 0,0 0 0,1 4 0,0-4-35,-2-1 0,1 1-1,0 0 1,0 0 0,-1 0 0,1 0 0,-1 0 0,1 2 0,3-3-367,-3-2 395,-1 1 0,1 0 0,0-1 0,-1 1 0,1-1 0,0 1 0,-1 0 1,1-1-1,-1 1 0,1-1 0,-1 0 0,1 1 0,-1-1 0,1 1 0,-1-1 0,0 0 0,1 1 0,-1-1 1,0 0-1,1-1 0,5-21-92,11-156-345,-12 112 565,-3 23-103,-1 19 10,9-48-1,5-37-61,-5 25-414,-7 63-138,-2 1 1,-1 0 0,-2-22 0,0-13-1062,-2-57-1802,4 52 730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4.1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1 2240,'-13'22'832,"13"-6"-672,5 3 0,-2-5 384,7 2-320,-7 3 128,2-3-224,4-1-64,-5-4-32,5-3 64,-1-11-704,2-17 320,-2-7-800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4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0 3552,'-43'164'1312,"16"-113"-992,-12 14-128,22-31 352,-1 4-352,2-3-352,2-5 64,1-6-1536,10-18 896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3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118 138 320,'-21'-8'1195,"18"6"-891,1 1 0,-1-1 0,1 0 0,-1 1 0,0 0 0,0 0 0,-3-1-1,3 1-224,1 0-1,-1 0 1,1 0-1,-1 0 1,1 0-1,0-1 0,-1 1 1,1 0-1,-3-4 1,4 4-49,0 1 0,0-1 1,1 1-1,-1-1 1,0 1-1,0-1 1,0 1-1,1-1 1,-1 1-1,0 0 0,0-1 1,0 1-1,0 0 1,0 0-1,-2 0 1,3 0 1,-1 0-1,1 0 1,0 0 0,-1 0 0,1 0 0,-1 0 0,1 0-1,0 0 1,-1 0 0,1-1 0,-1 1 0,1 0 0,0 0 0,-1 0-1,1 0 1,0-1 0,-1 1 0,1 0 0,0 0 0,-1-1-1,1 1 1,0 0 0,-1-1 0,1 1 0,0 0 0,0-1-1,0 1 1,-1 0 0,1-1 0,0 1 0,0 0 0,0-1 0,0 1-1,0-1 1,-1 1 0,1 0 0,0-1 0,0 1 0,0-1-1,0 1 1,0-1 0,0 1 0,1 0 0,-1-1 0,0 0-1,0-7 110,0 6-142,-1 0-1,1 0 1,0 0-1,0 0 1,1 0-1,-1 0 1,0 0-1,1 0 1,-1 0-1,1 0 1,1-2-1,-2 4 3,0 0 0,1 0 1,-1 0-1,0 0 0,0 0 0,1 0 0,-1 0 0,0 0 0,1 0 0,-1 0 1,0 0-1,0 0 0,1 0 0,-1 0 0,0 1 0,0-1 0,1 0 1,-1 0-1,0 0 0,0 0 0,0 0 0,1 1 0,-1-1 0,0 0 1,0 0-1,0 0 0,0 1 0,1-1 0,-1 0 0,0 1 0,12 12-110,0 0 44,-3-4 95,-1-1-1,0 1 0,14 19 1,-22-28 42,1 1 0,0 0 1,-1 0-1,1 0 0,-1 1 1,1-1-1,-1 0 0,1 0 0,-1 0 1,0 0-1,1 2 0,-1-3-58,0 0-1,0 1 0,0-1 1,0 0-1,0 0 0,0 0 1,-1 0-1,1 0 0,0 1 1,0-1-1,0 0 0,0 0 1,0 0-1,0 0 0,0 0 1,-1 0-1,1 1 0,0-1 1,0 0-1,0 0 0,0 0 1,0 0-1,-1 0 0,1 0 0,0 0 1,0 0-1,0 0 0,0 0 1,-1 0-1,1 0 0,0 0 1,0 0-1,0 0 0,0 0 1,-1 0-1,1 0 0,0 0 1,0 0-1,0 0 0,0 0 1,-1 0-1,-1-1 8,1 0 0,-1 0 0,0 1 0,1-1 0,-1 0 1,0 0-1,1-1 0,-1 1 0,1 0 0,0 0 0,-1-1 0,-1-2 0,-6-10-100,1 3 80,1 0 1,-7-15-1,-25-46-107,40 81-37,-1-1 0,-1 16 0,0-1 86,1 9 28,-1-7-75,2-1 0,3 30 0,-2-44-318,1 5 116,7 25-1,15 38-1831,-16-48-86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47.0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1259 341 992,'-20'-3'4080,"53"59"2730,-36-62-6703,0 1 0,-1-1 0,1 1 1,-1 0-1,0 1 0,-1-1 0,1 1 0,-1 0 0,0 0 0,0 0 0,0 0 0,-1 1 0,-6-3 0,2 0-7,0 0-1,-14-13 1,13 9 41,6 7-37,1-1 0,0 0 0,0 0 0,-6-9 0,-14-21 75,-38-43-1,54 68-260,3 3 130,0 1-1,0 0 0,0 1 1,-6-5-1,-13-9-167,19 13 153,-1 1-1,1 0 1,-1 0-1,-8-3 1,11 5 40,-7-2 118,0-1 0,-17-4 0,22 9-184,1-1-1,-1 0 0,1 1 0,-1 0 1,1 0-1,-1 0 0,1 1 0,-1-1 1,-5 2-1,0 1 117,-1-1-1,0-1 1,-20 1 0,28-3-95,-1 1 1,1-1 0,0 0 0,0-1 0,0 1 0,0 0 0,0-1-1,0 0 1,0 0 0,0 1 0,1-2 0,-6-3 0,-12-10 28,15 13 34,4 2-91,1 1 0,0 0-1,-1-1 1,1 1 0,-1 0-1,1-1 1,-1 1-1,1 0 1,0 0 0,-1 0-1,1-1 1,-1 1 0,1 0-1,-1 0 1,1 0 0,-1 0-1,0 0 1,-25-5 64,-51 5-437,47 5-1,8-2 502,17-3-122,1-1 0,-1 0 0,0 1 0,0-2 0,-6-1 0,6 1 4,0 1 0,0 0 0,-1-1 0,1 2 0,-8-1 0,-7 0-93,-40 3-330,54-1 443,-1 0 0,1 0 0,-1 1 0,1 0 0,0 0 0,0 0 0,-7 4 0,9-4 4,-70 43-66,63-37-23,1 0-1,-1 1 0,1 0 0,-11 14 0,-29 40 53,-31 36-2159,54-68 514,-2 9-2256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50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438 120 832,'0'0'8,"0"0"0,1 0 0,-1 0 0,0 0 0,0 0 0,0 0 0,0 0 0,0 0 0,1 0 0,-1 0 0,0 0 0,0 0 0,0 0 1,0 0-1,0 0 0,0 0 0,1 0 0,-1 0 0,0 0 0,0 0 0,0 0 0,0 0 0,0-1 0,0 1 0,0 0 0,1 0 0,-1 0 0,0 0 0,0 0 0,0 0 0,0 0 0,0-1 0,0 1 0,0 0 0,0 0 0,0 0 0,1-17-476,-1 12 444,0 0-39,0-1-1,0 1 1,-1-1 0,-1-7 0,1 10 173,0 1 0,1 0 0,-1 1 0,0-1-1,0 0 1,-1 0 0,1 0 0,0 0 0,-1 1 0,1-1 0,-1 1 0,1-1 0,-1 1 0,0 0 0,-2-2 0,-2-1 268,-1-1-1,0 2 1,0-1 0,-1 1 0,-14-5 0,13 7-175,1-1 0,-1 1 1,0 1-1,0-1 1,0 2-1,1-1 1,-1 1-1,0 0 1,-13 5-1,-8 3 678,-39 17 0,42-15-518,-54 28 782,51-24-642,27-14-473,1 1 0,0-1-1,0 0 1,0 1 0,0-1-1,0 1 1,-3 1 0,5-2-27,0-1 1,0 1-1,-1-1 1,1 1-1,0-1 1,0 0 0,0 1-1,0-1 1,0 1-1,0-1 1,0 1-1,0-1 1,0 1-1,0-1 1,0 1-1,0-1 1,0 1-1,0-1 1,0 1-1,0-1 1,0 1-1,0-1 1,1 0 0,-1 1-1,0-1 1,0 1-1,1-1 1,-1 1-1,0-1 1,1 0-1,-1 1 1,0-1-1,1 0 1,-1 1-1,0-1 1,1 0-1,-1 0 1,1 1 0,-1-1-1,1 0 1,-1 0-1,1 0 1,13 7 85,0-1 1,0 0 0,1-1-1,0-1 1,17 3-1,-16-3-152,236 49-646,-231-49-576,33 3-1,-19-6-1876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51.0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1984,'-20'13'5813,"20"-13"-5790,4 8 470,8 6 106,-8-11-515,1 1 0,0-1 0,0-1 0,0 1 0,0-1 0,0 0 0,1 0 0,5 2 0,7-1 131,22 3 1,-2-1 202,115 10 46,-122-12-469,-16-2-419,0-1 0,0 0 0,0-1 0,0-1 0,0 0 0,0-1 0,18-5 0,-11 0-728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0:58.4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386 1 832,'-6'2'193,"7"-1"-86,-1-1-98,0 0 0,0 0 0,1 0 0,-1 0-1,0 0 1,0 0 0,1 0 0,-1 0 0,0 0 0,0 0-1,1 0 1,-1 1 0,0-1 0,0 0 0,1 0 0,-1 0-1,0 0 1,0 1 0,0-1 0,1 0 0,-1 0 0,0 0-1,0 1 1,0-1 0,0 0 0,1 0 0,-1 0 0,0 1-1,0-1 1,0 0 0,0 1 0,0-1 0,0 0-1,0 0 1,0 1 0,0-1 0,0 0 0,0 0 0,0 1-1,0-1 1,0 0 0,0 0 0,0 1 0,0-1 0,0 0-1,0 0 1,0 1 0,0-1 0,-1 0 0,1 0 0,0 1-1,0-1 1,0 0 0,0 0 0,-1 0 0,1 1 0,0-1-1,-1 0 1,-10 17 492,8-13-425,0 0 0,0 0 0,1 0 0,-1 0 0,1 1 0,0-1 0,-1 6 1,-76 225 1027,33-134-310,41-91-794,-38 75 598,41-82-542,1-3-46,1 1 0,-1-1 1,1 1-1,-1-1 0,0 1 1,1-1-1,0 1 0,-1 0 0,1-1 1,-1 1-1,1 0 0,0-1 1,0 1-1,-1 0 0,1-1 0,0 1 1,0 0-1,0 0 0,0-1 1,-1 1-1,2 3 315,-1-3-230,-1 0 1,1 0-1,0 0 1,0 1-1,0-1 1,-1 0-1,1 0 1,0 0-1,-1 1 1,-1 1-1,-2 3 57,-1 0 0,0-1-1,0 1 1,0-1 0,-1 0-1,0 0 1,-7 4-1,-4 1 126,-28 13-1,20-12-394,30-12-28,0-1 176,-1 0 0,1-1 0,-1 1-1,0-1 1,0 1 0,0-1 0,0 0 0,4-5-1,0 1-28,34-24 26,-26 20-27,1-1 0,-2-1 0,28-29 0,36-69 122,-66 95-187,-11 13 57,1 0 0,-1 0 0,0 0-1,1-1 1,-1 1 0,1-5 0,-2 7 18,0-1 1,-1 1 0,1 0-1,0 0 1,0 0 0,0-1-1,0 1 1,0 0 0,0 0-1,2-1 1,-3 2 48,0 1-75,-6 20-18,5-17 43,0 0-1,0 0 1,-1 0 0,1 0-1,-1 0 1,-2 4-1,-9 15-12,7-13 65,1 0 1,-1-1 0,-1 0 0,-11 13-1,13-17 7,2-2-78,0 0 0,0 0 0,-1 0 0,1-1 1,-1 1-1,1-1 0,-1 0 0,-7 3 0,2-2 78,0 1 0,-16 10 0,0-1-128,-53 25 55,37-16 51,14-7-204,21-14 83,5-3 40,4-3 30,4-2 8,13-8 69,46-38 698,-52 40-727,-1-1 0,0 0-1,-1-1 1,14-22 0,-16 26 119,-9 10-174,0-1-1,1 1 1,-1 0 0,0-1 0,0 1-1,0-1 1,0 1 0,0-1 0,0 0 0,0 1-1,0-1 1,-1 0 0,1 0 0,0-3-1,-1 5 8,0 0-1,0-1 0,0 1 0,0-1 0,0 1 0,0 0 0,0-1 1,0 1-1,1 0 0,-1-1 0,0 1 0,0 0 0,0-1 1,1 1-1,-1 0 0,0-1 0,0 1 0,1 0 0,-1 0 1,0-1-1,1 1 0,-1 0 0,0 0 0,0 0 0,1-1 0,-1 1 1,1 0-1,-1 0 0,0 0 0,1 0 0,-1 0 0,0 0 1,1 0-1,-1 0 0,1 0 0,-1 0 0,0 0 0,1 0 1,-1 0-1,1 0 0,-1 0 5,2 0-84,15 0-22,-16 0 106,0 0 0,0 1 1,0-1-1,0 1 0,0-1 0,0 1 0,0-1 0,0 1 0,0-1 0,0 1 0,0 0 0,0 0 0,-1-1 0,2 3 0,10 7-97,-11-10 89,-1 1 0,1-1 0,-1 0 0,1 1 0,0 0 0,-1-1 0,1 1 0,-1-1-1,1 1 1,-1-1 0,1 1 0,-1 0 0,0-1 0,1 1 0,-1 0 0,0 0 0,1 1 0,4 7-11,-3-7 33,0 0 0,0-1 0,1 1 1,-1-1-1,0 1 0,5 1 1,-7-3-10,0 0 0,1 0 0,-1 0 0,0 0 0,1 0 0,-1 0-1,0 1 1,1-1 0,-1 0 0,0 0 0,0 0 0,1 0 0,-1 1 0,0-1 0,0 0 0,0 0 0,1 1 0,-1-1 0,0 0 0,0 1 0,0-1 0,0 0 0,1 0 0,-1 1 0,0-1 0,0 0 0,0 1 0,0-1 0,0 0 0,0 1 0,0-1 0,0 0 0,0 1 0,0-1 0,0 1-1,0-1 0,0 0 0,0 1-1,0-1 1,0 1 0,0-1-1,0 1 1,0-1-1,0 0 1,0 1 0,0-1-1,0 1 1,0-1-1,0 0 1,1 1 0,-1-1-1,0 0 1,0 1-1,0-1 1,1 0 0,-1 1-1,0-1 1,1 0 0,-1 1-1,1-1 1,-1 1 0,1 0 1,-1-1-1,1 1 0,-1 0 1,1-1-1,-1 1 1,1 0-1,-1 0 1,0-1-1,1 1 0,-1 0 1,0 0-1,0 0 1,0-1-1,0 1 1,1 0-1,-1 0 0,0 0 1,0 0-1,-1 0 1,1-1-1,0 1 1,0 0-1,0 0 0,-1 0 1,1 1-1,-1-1-8,1 1 0,-1 0 0,1 0 0,0-1 0,0 1 0,0 0 0,0 0 0,0-1 0,0 1 0,0 0 0,1 2 0,0-3-13,-1 1 0,0-1 1,0 1-1,1-1 1,-1 1-1,0 0 0,0-1 1,0 1-1,-1-1 0,1 3 1,-2 7-301,3 3-1378,-1-14 1665,1 1 1,-1-1 0,0 1 0,1-1-1,-1 1 1,0-1 0,1 0-1,-1 1 1,1-1 0,-1 0-1,1 1 1,-1-1 0,0 0 0,1 1-1,-1-1 1,1 0 0,-1 0-1,1 0 1,0 0 0,-1 0-1,2 1 1,7-1-1101,-4 0 1125,5 0 92,-9 0-90,-1 0 1,0 0-1,0 1 1,0-1 0,1 0-1,-1 0 1,0 0-1,0 0 1,0 0 0,1 1-1,-1-1 1,0 0-1,0 0 1,0 0-1,0 1 1,0-1 0,1 0-1,-1 0 1,0 0-1,0 1 1,0-1 0,0 0-1,0 0 1,0 1-1,0-1 1,0 0-1,0 0 1,0 0 0,0 1-1,0-1 1,0 1 2,0-1 0,0 0 0,0 1 0,1-1 0,-1 1 0,0-1 0,0 0 0,0 1 0,0-1 0,1 0 0,-1 1 0,0-1 0,0 0 0,1 0 0,-1 1 0,0-1 0,0 0 1,1 0-1,-1 1 0,0-1 0,1 0 0,0 0 0,-1 1 7,1-1-1,-1 0 1,1 0 0,-1 1 0,0-1 0,1 0-1,-1 1 1,0-1 0,1 0 0,-1 1 0,0-1-1,1 1 1,-1-1 0,0 0 0,1 1 0,-1-1-1,0 1 1,0-1 0,0 1 0,0-1 0,1 1 0,-1-1-1,0 2 1,0-1-1,0 1-1,0-1 0,1 0 1,-1 1-1,1-1 1,-1 0-1,1 0 1,-1 1-1,1-1 0,0 0 1,0 1-1,0-1 14,0 1 0,0-1 0,-1 0 0,1 0 0,-1 0 0,1 1 0,-1-1 0,1 0 0,-1 0 0,1 3 0,-2-2-12,1-1 0,0 1 1,0-1-1,1 0 0,-1 1 0,0-1 1,0 1-1,1-1 0,-1 0 1,0 1-1,1-1 0,0 0 0,1 3 1,1 5-42,-4-1-5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00.0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9 176 992,'1'-1'77,"0"0"0,0 0 0,0 1 0,0-1 0,0 0 0,0 0-1,0 0 1,0 0 0,0 0 0,0 0 0,-1 0 0,1 0 0,1-2 0,1-3-61,-3 6-5,0-1 0,0 1 0,0-1 0,1 1-1,-1 0 1,0-1 0,0 1 0,0-1 0,0 1-1,0-1 1,0 1 0,0-1 0,0 1 0,0-1 0,0 1-1,0 0 1,0-1 0,0 1 0,-1-1 0,0-7 18,1 8-27,0-1-1,0 1 1,0 0 0,0-1 0,0 1 0,0-1 0,0 1 0,1 0 0,-1-1 0,0 1 0,0 0 0,0-1 0,0 1-1,1 0 1,-1-1 0,0 1 0,0 0 0,1 0 0,-1-1 0,0 1 0,1 0 0,-1 0 0,0-1 0,1 1 0,-1 0 0,0 0-1,1 0 1,-1 0 0,0 0 0,1 0 0,0-1 0,-1 1 14,0 0 1,1 0-1,-1 0 0,0 0 0,0 0 1,1 0-1,-1 0 0,0 0 0,1-1 1,-1 1-1,0 0 0,0 0 0,1 0 1,-1 0-1,0-1 0,0 1 0,1 0 1,-1 0-1,0-1 0,0 1 0,0 0 1,0 0-1,1-1 0,-1 1 0,0 0 1,0-1-1,0 1 0,0 0 0,0-1 1,0 1-1,0-3 62,1-1 0,0 1 0,-1 0-1,1 0 1,0 0 0,0 0 0,3-5 0,0-2 120,1 3-109,-5 7-72,0 0 0,0-1-1,1 1 1,-1-1 0,0 1 0,0 0 0,1-1 0,-1 1 0,0-1 0,0 1 0,0 0 0,0-1 0,0 1 0,0-1 0,1 1 0,-1-1 0,0 1 0,0-1 0,0 1 0,0 0 0,-1-1 0,1 1-1,0-1 1,0 1 0,0-1 0,0 1 0,0-1 0,-1 1 0,1 0 0,0-1 0,0 1 0,-1 0 0,1-1 0,0 1 0,-1-1 0,1 1 5,-1-1 1,1 1-1,0-1 0,-13-19 2545,5 20-2183,8 0-380,0 0-1,0 0 1,0 0 0,-1 0 0,1 0 0,0 0 0,0 0 0,-1 0-1,1 0 1,0 0 0,0 0 0,0 0 0,-1 0 0,1 0-1,0-1 1,0 1 0,-1 0 0,1 0 0,0 0 0,0 0 0,0 0-1,0 0 1,-1-1 0,1 1 0,0 0 0,0 0 0,0 0-1,0 0 1,0-1 0,-1 1 0,1 0 0,-3-2 27,2 1-24,1 1 0,-1 0 0,1-1 0,-1 1 0,1-1 0,-1 1 0,1-1 0,-1 1-1,1-1 1,-1 1 0,1-1 0,-1 1 0,1-1 0,0 0 0,-1 1 0,1-1 0,0 0-1,0 1 1,0-1 0,-1 0 0,1 1 0,0-1 0,0-1 0,0 2-5,0 0 0,0 0 0,0 0 0,0 0 0,1 0 0,-1 0 0,0 0 0,0 0 0,0-1 0,0 1 0,0 0 0,0 0 0,0 0 0,0 0 0,0 0 0,0 0 0,0 0 0,0 0 0,0-1 0,0 1 0,0 0 0,0 0 0,0 0 0,0 0 0,0 0 0,0 0 0,0 0 1,0 0-1,0-1 0,0 1 0,0 0 0,0 0 0,0 0 0,0 0 0,0 0 0,-1 0 0,1 0 0,0 0 0,0 0 0,0 0 0,0-1 0,0 1 0,0 0 0,0 0 0,0 0 0,0 0 0,0 0 0,0 0 0,-1 0 0,1 0 0,0 0 0,0 0 0,0 0 0,0 0 1,0 0-1,0 0 1,0 0-1,0 0 1,0 0-1,0 0 1,0 0-1,1 0 1,-1 0-1,0 0 1,0 0-1,0 0 1,0 0-1,0 0 1,0 0-1,0 0 1,0 0-1,0 0 1,0 0-1,0 0 0,0 0 1,0 0-1,0-1 1,0 1-1,0 0 1,1 0-1,-1 0 1,0 0-1,0 0 1,0 0-1,0 0 1,0 0-1,0 0 1,0 0-1,0 0 1,0 0-1,0 0 1,0 0-1,0-1 1,0 1-1,0 0 1,0 0-1,0 0 1,0 0-1,0 0 1,0 0-1,0 0 1,0 0-1,0 0 1,0 0-1,0 0 1,0 0-1,0 0 1,0-1-1,-1 1 1,1 0-1,0 0 1,0 0-1,0 0 1,0 0-1,0 0 2,0 0 0,1 0 0,-1-1 0,0 1 0,0 0 0,0 0 0,0-1-1,0 1 1,0 0 0,0 0 0,0 0 0,0-1 0,1 1 0,-1 0 0,0 0 0,0-1 0,0 1 0,0 0 0,0 0-1,-1-1 1,1 1 0,0 0 0,0 0 0,0 0 0,0-1 0,0 1 0,0 0 0,0 0 0,0 0 0,0-1 0,-1 1-1,1 0 1,0 0 0,0 0 0,0-1 0,0 1 0,-1 0 0,1 0 0,0 0 0,0 0 0,0 0 0,-1 0 0,1-1-1,0 1 1,0 0 0,0 0 0,-1 0 0,1 0 0,2-3-8,-6 4 28,-6 2 201,11 3-241,1-1 0,-1 2 0,-1-1 0,1 0 0,-1 0 0,0 0 0,0 0 0,-2 7 0,1-9 17,0 0-1,1 0 0,-1 0 0,1 1 0,0-1 1,0 0-1,1 0 0,-1 1 0,1-1 1,1 4-1,2 25-168,-4-16-911,1 0 0,5 26 0,-4-8-1294,2-19 970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06.0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0 832,'0'1'12,"0"-1"-1,0 1 1,-20 20 2583,18-20-2489,1-1-109,1 0 1,-1 0-1,1 0 1,-1 0-1,0-1 1,1 1-1,-1 0 1,0 0-1,1 1 1,-1-1 0,0 0-1,1 0 1,-1 0-1,1 0 1,-1 0-1,0 1 1,1-1-1,-1 0 1,1 1-1,-1-1 1,1 0-1,-1 1 1,1-1-1,-15 8 1839,-3-4-450,15-5-1446,2 1 56,1 0 0,-1 0 1,0 0-1,1 0 0,-1 0 0,0 0 0,1 0 0,-1 0 1,0 0-1,1 0 0,-1 0 0,0 0 0,0 1 0,1-1 1,-1 0-1,1 0 0,-1 1 0,0-1 0,1 0 0,-1 1 1,1-1-1,-1 1 0,0-1 0,1 1 0,-1 0 0,1 3-66,-1-1-1,1 1 0,0 0 0,1-1 1,0 6-1,1 10 197,-2-13-22,1-1 0,0 0 0,0 1 0,1-1 0,3 9 0,3 10 152,-4-13-132,-3-10-118,-1 1 1,1 0-1,0 0 1,-1 0-1,1 0 1,-1 0-1,1 4 1,-1-6-1,-1 1 0,1-1 0,0 1 1,0-1-1,0 1 0,0-1 0,0 1 0,0-1 0,0 1 1,0-1-1,0 1 0,0-1 0,0 0 0,0 1 1,1-1-1,-1 1 0,0-1 0,0 1 0,0-1 0,1 0 1,-1 1-1,0-1 0,0 1 0,1-1 0,-1 0 1,0 1-1,1-1 0,-1 0 0,6 3 711,4 0 179,-10-3-886,-24-34 436,-37-38-1,53 63-526,0 1 1,1-1-1,0 0 0,0-1 0,1 0 0,-6-12 1,12 21 65,0 1 0,0 0 0,-1 0 0,1-1 1,0 1-1,0 0 0,0-1 0,0 1 0,0 0 0,0-1 1,-1 1-1,1 0 0,0-1 0,0 1 0,0 0 0,0-1 1,0 1-1,0 0 0,0-1 0,1 1 0,-1 0 0,0-1 1,0 1-1,0 0 0,0-1 0,0 1 0,0 0 0,1-1 1,-1 1-1,0 0 0,0-1 0,12 0-293,-6 1 205,-4 0 51,5 0-6,-1 0 1,1 0 0,-1 0-1,1 1 1,-1 0-1,1 0 1,-1 0 0,0 1-1,0 0 1,0 0-1,7 4 1,17 10 49,-26-14 23,1 0-1,0 0 1,-1 0-1,1 1 0,-1 0 1,1 0-1,-1 0 1,0 1-1,-1-1 1,1 1-1,4 7 0,-5-8 16,-1 1-1,1 1 0,-1-1 1,0 0-1,-1 0 0,1 1 1,-1-1-1,0 1 0,1 6 1,6 23 274,-8-33-262,-1 13 33,0-12-61,-10 8-6,6-6-51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08.9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392 172 640,'0'0'4,"0"0"0,0 0 1,0 0-1,0 0 0,0 0 0,0 0 0,0 0 1,1 0-1,-1-1 0,0 1 0,0 0 0,0 0 0,0 0 1,0 0-1,0 0 0,0 0 0,0 0 0,0-1 1,0 1-1,0 0 0,0 0 0,0 0 0,1 0 1,-1 0-1,0 0 0,0-1 0,0 1 0,0 0 1,0 0-1,0 0 0,0 0 0,0 0 0,-1-1 0,1 1 1,0 0-1,0 0 0,0 0 0,-5-4 211,-16-4 442,12 5-40,0-1-201,1-1 0,0 0 0,0 0 0,-11-10 0,1 3-145,-3-3 2,18 12-171,-1 1 0,0-1-1,1 1 1,-9-4 0,-1-1 215,-8-1 115,-20-22 208,38 28-638,-1 0 1,0 0-1,-1 1 0,1-1 0,0 1 0,0 0 0,-1 1 0,-7-1 0,-41 1 411,28 0 83,23 0-496,1 0-1,-1 0 1,0 0-1,1 0 1,-1 0-1,1-1 1,-1 1 0,0-1-1,1 1 1,-2-2-1,14 7-266,15 14 210,44 40 1,-7-5-1,-51-44 72,-1 1 1,0 0-1,12 18 1,1-1 66,-19-20 515,-6-12-181,-2-2-302,0 1 1,0 0-1,-6-6 0,-3-4 101,0-1-172,0 1 0,-1 0 0,-1 1 0,-19-15-1,-65-45-143,96 73 100,-62-37-351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13.9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66 832,'-3'31'327,"0"-1"0,-2 1 0,-1-1 1,-12 36-1,2-4-208,-40 238 195,40-211-104,5-35-216,-2 60 0,6-15 1323,10-105-1192,0 0 1,-1-1 0,1 0-1,-1 1 1,-1-1 0,2-9-1,3-45 36,-5 55-145,5-130 310,10-91-108,19 44-288,-32 165 49,11-30-1,-8 30 44,5-21-1,-11 36-25,0-1 0,1 1-1,0-1 1,0 1 0,0-1-1,0 1 1,1 0-1,-1 0 1,1-1 0,0 1-1,0 0 1,0 0-1,0 1 1,0-1 0,1 0-1,4-3 1,-6 5-71,0 1 77,0 0 0,1 0 0,-1 1 0,1-1 0,-1 0 0,0 1 0,1-1 0,-1 0 0,0 1 0,2 0-1,-2 1 4,1 0 0,-1-1 0,0 1 0,0 0 0,0 0 0,0-1 0,0 1 0,0 0 0,-1 0 0,2 4 0,3 24 43,-4-22-23,24 262-109,-21-1 648,1-173-164,0-101-224,-4 2-182,0 0 0,0 0 0,0-1 0,0 1 0,-1 0-1,1-1 1,-1 1 0,0 0 0,0-1 0,-1-3-1,1-11 11,8-363 199,-8 366-177,2 1-1,0 0 0,5-17 1,-2 5-96,-4-8-127,-1 34 154,0 0 44,0-1-1,0 1 1,1 0 0,-1 0-1,0-1 1,0 1 0,0 0-1,1 0 1,-1 0 0,0-1-1,0 1 1,1 0-1,-1 0 1,0 0 0,0 0-1,1 0 1,-1-1 0,0 1-1,0 0 1,1 0 0,-1 0-1,0 0 1,1 0-1,-1 0 1,2 1-41,1 1 41,0-1 0,0 1 0,0 0 0,-1 0 0,1 0 0,-1 0 0,1 1 0,-1-1 0,0 1 0,0-1 0,0 1 0,3 5 0,3 12-13,-1 0 0,-1 1 0,0-1 0,-2 1 0,0 1 0,0 21 0,0-8-64,9 263 1624,-13-294-1458,0-72-37,4-176-181,0 167 123,4-45-22,2 58-216,3 2-1,26-80 0,-38 140 172,0 6 14,0 15-21,-4 27 22,0-37 108,0 0 0,0-1 0,0 1 1,-1-1-1,0 0 0,-1 0 0,0 0 0,0 0 1,0-1-1,-1 0 0,0 0 0,-1-1 0,0 1 1,-10 6-1,-18 11-51,26-17-23,1 0 1,-15 8 0,13-9-340,0 1 0,-12 10 1,11-6-99,-1 1 1,2 0 0,0 1-1,0 1 1,-10 20 0,3-1-598,-16 44 1,7-1-91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19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 1 416,'-1'0'6,"1"-1"1,0 1-1,0 0 1,-1 0-1,1 0 1,0 0-1,-1 0 1,1 0-1,0 1 1,0-1-1,-1 0 0,1 0 1,0 0-1,-1 0 1,1 0-1,0 0 1,0 0-1,-1 0 1,1 1-1,0-1 1,0 0-1,0 0 0,-1 0 1,1 1-1,0-1 1,0 0-1,0 0 1,-1 0-1,1 1 1,0-1-1,0 0 1,0 1-1,0-1 1,0 0-1,0 0 0,0 1 1,0-1-1,-1 0 1,1 0-1,0 1 1,0-1-1,5 15 348,-2-5 93,-4 22 255,0-7-444,-4 59 265,-5-28 703,10-49-1167,0 0 1,0 0-1,-1 0 0,0 0 0,-1 0 0,1-1 0,-1 1 0,0 0 1,-1-1-1,-5 11 0,3-6 67,5-9-110,0-1 0,-1 0 0,1 0 1,-1 1-1,1-1 0,-1 0 0,0 0 0,1 0 0,-1 0 1,0 0-1,-1 2 0,-9 8-199,10-10 229,0 1 0,0-1 0,0 0 0,0 0 0,0 0 0,0 0 0,0 0 0,0 0 0,0 0 0,-1 0 0,1-1 1,0 1-1,0 0 0,-1-1 0,1 1 0,-1-1 0,1 1 0,-1-1 0,1 0 0,-4 0 224,5 0-263,0 0 0,-1 0 0,1 0 0,0 0 0,0 0 0,0 0 0,-1 0 0,1 0 0,0 0 0,0 0 0,0 0 0,-1 0 0,1 0 0,0 0 0,0 0 0,0 1 0,-1-1 0,1 0 0,0 0 0,0 0 0,0 0 0,0 0 0,-1 0 0,1 0 0,0 1 1,0-1-1,0 0 0,0 0 0,0 0 0,-1 0 0,1 1 0,0-1 0,0 0 0,0 0 0,1-1 138,1-1-126,4-9-220,0 0 0,0-1 0,-1 1 0,-1-1 0,0 0 0,0 0 0,2-14 0,-4 15-84,11-39-2136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21.3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89 0 576,'-7'14'199,"5"-11"-166,1 0 0,-1 0 1,1 1-1,0-1 0,-1 0 1,0 6-1,-6 24 488,-1 11 147,7-31-511,0 0-1,-6 25 1,7-31-8,0 0 0,1 0 1,-1 1-1,2-1 0,-1 0 1,1 0-1,0 0 0,4 13 1,0 3-49,-2-8 70,1 5 85,-3-15-236,-1-4 9,0 0 0,0 1 0,0-1 0,0 0 0,0 1 0,0-1 1,0 0-1,0 1 0,0-1 0,0 0 0,-1 1 0,1-1 0,-1 0 0,1 0 0,-1 1 0,1-1 0,-2 1 1,2-1-6,-1 0 0,1 0 1,-1 0-1,1 0 1,0 0-1,0 0 0,-1 0 1,1 0-1,0 0 1,0 0-1,0 0 0,0 1 1,0 9 153,-5 38 185,-4-25 282,5-18-607,-6 5 142,2-10 605,8 0-777,0-1 1,0 0-1,0 0 0,-1 0 0,1 0 0,0 1 1,0-1-1,0 0 0,0 0 0,0 0 1,-1 0-1,1 1 0,0-1 0,0 0 0,0 0 1,-1 0-1,1 0 0,0 0 0,0 0 1,0 0-1,-1 0 0,1 0 0,0 0 1,0 0-1,0 0 0,-1 0 0,1 0 0,0 0 1,0 0-1,-1 0 0,1 0 0,0 0 1,0 0-1,0 0 0,-1 0 0,1 0 0,0 0 1,0 0-1,0 0 0,-1-1 0,-7-4 226,8 4-287,1 0 1,-1 0 0,1 0-1,-1 0 1,1 0 0,0 0-1,-1 0 1,1 0 0,0 1-1,-1-1 1,1 0 0,0 0-1,0 1 1,1-2-1,10-12-1652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4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276 17 832,'-5'8'480,"1"0"-87,0-1 1,0 1-1,-5 6 0,-8 14 397,-4 8 338,-41 56 0,16-26-665,-7 4-358,24-33-162,20-20 127,-3 1 927,13-29-561,0 0-1,4-18 0,0 0-397,1-6-146,1 0-1,20-55 1,-24 80-24,2 1 1,-1 0-1,1 0 1,1 1-1,10-14 0,37-35-1737,-43 47 1477,-2 3-58,0 0 1,0 0-1,1 1 0,0 0 0,14-7 1,-10 8-986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24.1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69 576,'13'-11'2533,"-13"10"-2479,-1 1 18,1-1 1,-1 0 0,0 1 0,0-1 0,0 1 0,1-1 0,-1 1 0,0 0 0,0-1 0,0 1 0,0 0 0,0 0 0,0-1-1,0 1 1,0 0 0,0 0 0,-1 0 0,-7-2 812,-81-47-1093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27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0 992,'-10'6'1160,"10"-6"-1136,-3 13 893,-10 0-754,11-10-123,0 0 0,-1-1-1,1 1 1,-1-1 0,1 0-1,-1 1 1,0-1 0,0-1 0,-6 4-1,-8 5 450,16-9-458,0-1 0,0 1-1,1 0 1,-1 0 0,0-1 0,0 1-1,0 0 1,1 0 0,-1 0 0,1 0 0,-1 0-1,0 0 1,1 0 0,0 0 0,-1 2 0,1-2-9,0 0 0,0 0 0,0 0 0,-1 0 0,1 0 0,0 0 0,0 0 1,0-1-1,-1 1 0,1 0 0,0 0 0,-1 0 0,1 0 0,-1 0 0,1 0 0,-11 7 1251,14-6-1362,0 0 134,0 0-1,-1 0 1,2-1 0,-1 1-1,0-1 1,0 1-1,0-1 1,1 0-1,-1 0 1,0-1 0,7 1-1,-4 0-55,-1 0-1,0 0 1,0 1 0,5 1-1,6 2-212,3 1-794,15 3-3174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31.4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264 169 832,'-9'-14'1435,"-8"3"515,16 9-1874,0 1 95,-1-1-1,1 0 0,-1 1 1,0-1-1,1 1 1,-1-1-1,0 1 0,-3-2 1,-11-8 503,7 1-504,6 7-138,1 0 0,-1 0 0,0 1 0,1-1 0,-1 1 0,0 0 1,0 0-1,-5-2 0,-2-3 247,9 6-220,0 0 1,0 0 0,0 0-1,0 1 1,-1-1 0,1 0-1,0 1 1,0-1 0,-1 0 0,1 1-1,-1 0 1,1-1 0,-2 1-1,-28-7 421,29 7-461,-1-1-1,0 1 1,0-1-1,1 0 1,-1 0-1,0 0 0,-2-2 1,-13-4 41,15 6-38,1 0 0,-1 0-1,1 0 1,-1 0 0,1 0 0,0 0-1,-1-1 1,1 1 0,0-1-1,0 0 1,0 0 0,0 0-1,0 0 1,-1-2 0,-10-3 164,13 6-189,0 0-1,-1 0 0,1 0 0,-1 1 0,0-1 0,1 0 0,-1 0 1,0 1-1,1-1 0,-1 0 0,0 1 0,0-1 0,0 1 0,1-1 1,-1 1-1,0-1 0,-1 0 0,3 25-39,3-13 0,1-1 0,0 0 1,1 0-1,9 12 0,-8-12-31,0 0 72,1 0-1,0 0 0,0-1 1,1 0-1,20 15 0,-26-22-18,1-1-1,-1 1 0,1-1 0,-1 1 0,1-1 0,0 0 1,5 0-1,7 4-257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37.2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6 186 896,'0'0'12,"0"0"1,0-1-1,-1 1 1,1 0-1,0 0 1,0 0-1,0 0 0,0 0 1,0 0-1,-1 0 1,1 0-1,0 0 1,0 0-1,0 0 1,0 0-1,0 0 0,-1 0 1,1 0-1,0 0 1,0 0-1,0 0 1,0 0-1,0 0 0,-1 1 1,1-1-1,0 0 1,0 0-1,0 0 1,0 0 12,0 0-13,0 0 0,0 0 1,-1 0-1,1 1 1,0-1-1,0 0 1,0 0-1,0 0 0,0 0 1,0 0-1,0 1 1,0-1-1,0 0 1,0 0-1,0 0 1,0 0-1,0 0 0,0 1 1,5 6 512,-4-7-503,0 1 0,0 0-1,-1-1 1,1 1 0,-1 0-1,1 0 1,0 0 0,-1 0 0,0-1-1,1 1 1,0 2 0,-1 2 132,1-1 1,0 1-1,0-1 0,3 8 0,3 10 110,-3-3-177,2 0 0,0-1 0,0 1 0,2-2 0,18 32 0,-7-27 445,-14-18-429,-4-2 14,0-2-51,0 0-1,0 0 1,0 0-1,0 0 0,0 0 1,0 0-1,0 0 1,0-1-1,0 1 1,2-1-1,0-3 25,0 0 0,0-1 0,-1 0 0,0 0 0,0 1 0,0-1 0,2-10 0,-3 10-101,4-14 46,2-22-1,3-10-17,-3 30 234,-5 16-99,-1-1 0,1 1-1,0-1 1,-1 1 0,1-12 0,-2 15-147,0-1 0,1 0-1,0 1 1,0-1-1,0 1 1,0 0-1,0-1 1,0 1 0,0 0-1,1-1 1,-1 1-1,3-2 1,-3 2-65,0 1 97,-1 0-1,1 1 0,-1-2 1,1 1-1,-1 0 0,1 0 0,-1 0 1,0 0-1,0 0 0,0 0 1,0 0-1,0 0 0,0-5 474,2 8-512,-1 0 0,0 0 0,0-1 1,0 1-1,0 0 0,-1 0 0,1 0 1,0 4-1,0-4-30,68 203-352,-22-96 645,-41-94-179,-5-12 134,-3-10-151,-3-4-33,0-2 105,-1 0 0,0 1 1,-13-20-1,10 18-100,1 0 0,-10-23 0,-6-12-4,20 41-37,0 0-1,0-1 1,1 0-1,0 0 1,1 0-1,0 0 1,0 0-1,1 0 1,0 0 0,1-1-1,0-11 1,0-81-71,0 102 59,1 1 1,1 1-1,-1-1 1,0 1-1,0-1 1,0 1 0,0 0-1,-1-1 1,1 1-1,0 0 1,-1 0-1,1-1 1,-1 1 0,0 0-1,1 0 1,-1 2-1,1 2-9,13 53-206,-4-17 179,5 51-1,-2 121 154,-17-126-255,4-87 130,-1 1 1,1-1-1,0 0 1,0 0-1,0 1 0,-1-1 1,1 0-1,-1 0 1,1 1-1,-1-1 1,0 0-1,1 0 1,-1 0-1,0 0 0,0 0 1,1 0-1,-1 0 1,0 0-1,0 0 1,0 0-1,0-1 1,0 1-1,-3 1 0,3-1 3,0 1-1,0-1 0,0 0 0,-1 0 1,1 1-1,-1-1 0,1 0 0,-1 0 1,1 0-1,-1-1 0,0 1 1,-2 1-1,2-1-17,1-1 0,0 1 0,-1 0 0,1 0 0,0 0 1,0-1-1,0 1 0,0 0 0,0 1 0,0-1 0,0 0 0,0 0 1,0 2-1,1-3 39,0 0 0,0 0 1,0 0-1,0 0 0,0 0 1,0 0-1,-1 0 0,1 0 1,0 1-1,0-1 0,0 0 1,0 0-1,0 0 0,0 0 1,0 0-1,0 0 0,0 0 1,0 0-1,0 0 0,0 0 1,0 0-1,-1 0 0,1 1 1,0-1-1,0 0 0,0 0 1,0 0-1,0 0 0,0 0 1,0 0-1,0 0 0,0 0 1,-1 0-1,1 0 0,0 0 1,0 0-1,0 0 0,0 0 1,0 0-1,0 0 0,0 0 1,0 0-1,-1 0 0,1 0 0,0-1 1,0 1-1,0 0 0,0 0 1,0 0-1,0 0 0,0 0 1,0 0-1,0 0 0,0 0 1,0 0-1,-1 0 0,1 0 1,0 0-1,0 0 0,0-1 1,0 1-1,0 0 0,0 0 1,0 0-1,0 0 0,0 0 1,0 0-1,-2-7 35,-1-6-33,1 0 37,1-1-1,-1 1 1,2 0-1,1-15 0,-2-22 281,-1 16-114,-4-83-36,5 86-161,0 23-32,0-1 0,1 1 0,0-1 0,1 1 0,0-1 0,0 1 0,0-1 0,1 1 0,1 0 0,4-10 0,-2 8 23,-4 7 13,1 0 0,-1 0 0,1 0 1,-1 0-1,0 0 0,0 0 0,0 0 0,0-1 1,-1 1-1,1-5 0,-1 4 14,0 0-21,0 1 1,0 0-1,0 0 1,0 0-1,-1 0 0,1 0 1,-1 0-1,0 0 0,0 0 1,0 0-1,0 0 1,-2-3-1,1 2-19,1 0 0,-1 0 0,1 0 0,0-1 0,0 1 0,1 0 0,-1 0 0,1-1 0,0 1 0,0 0 0,1-8 0,0 5 122,-1-1-1,0 1 0,-2-13 0,1 18-127,1-1-1,-1 1 1,0 0-1,0 0 0,0 0 1,0 0-1,0 0 1,0 0-1,-1 0 0,1 0 1,-1 1-1,-1-3 1,2 3 12,0 1 1,1-1-1,-1 1 1,1 0-1,-1-1 1,1 1-1,-1 0 1,0-1-1,1 1 1,-1 0-1,0 0 1,1 0-1,-1-1 1,0 1-1,0 0 1,1 0-1,-1 0 1,0 0-1,1 0 1,-1 0-1,0 1 1,1-1-1,-1 0 1,0 0-1,1 0 1,-1 1-1,0-1 1,1 0-1,-1 1 1,1-1-1,-1 0 1,1 1-1,-1-1 1,1 1-1,-1-1 1,1 1 0,-1-1-1,1 1 1,-1 0-1,1-1 1,0 1-1,-1-1 1,1 2-1,-3 4 21,0 0 0,1 0 0,0 0 1,1 0-1,-1 0 0,1 1 0,1-1 0,-1 1 0,1-1 0,0 0 0,1 10 0,-1 15 17,-21 254-62,13-189 288,-19 85-91,23-151-1621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38.1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57 405 1248,'-8'-3'893,"8"-6"-639,-1 6-177,0-1 1,0 1-1,0 0 1,-1 0 0,1-1-1,-1 1 1,1 0-1,-1 0 1,-2-2-1,-6-12 380,7 11-288,0 0 0,0-1 0,0 1 0,1-1 0,0 0 0,0 1 0,1-1 0,0 0 0,0 0 0,1 0-1,-1 0 1,2-1 0,-1 1 0,1 0 0,2-8 0,8-20-284,-4 13 143,0 0 0,5-37-1,-10 2 169,-3 27 483,5 141-646,0-64 33,-3 1-1,-5 52 0,1-74-12,-12 77-47,-14 108-1553,28-188 438,1 0-1392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40.8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87 136 896,'0'0'20,"-1"-1"-1,1 1 1,0-1-1,0 0 1,-1 1 0,1-1-1,0 1 1,0-1 0,0 1-1,0-1 1,0 0 0,0 1-1,0-1 1,0 1-1,0-1 1,0 0 0,0 1-1,1-2 1,-1-1 326,-7-6 354,-5 1 226,11 7-858,-1 0 0,1 0 0,0 0 0,-1 0 0,1 0 0,0 0 0,0 0 0,0 0 0,-1-1 0,0-1 0,1 1-34,-1-1 0,1 1 0,-1 0-1,0 0 1,0 0 0,0 0 0,-3-2 0,4 3-10,-1 0 0,0-1 0,1 1 0,-1-1 0,1 0 1,-1 1-1,1-1 0,0 0 0,-2-3 0,-4-5 95,7 10-104,-1-1 0,1 1 0,-1-1 0,1 0 0,-1 1 0,1-1 0,-1 0 0,1 0 1,-1 1-1,1-1 0,0 0 0,-1 0 0,1 1 0,0-1 0,0 0 0,0 0 0,0 0 0,0-1 1,-5-19 629,5 21-661,7-5-379,-6 5 491,0 0-69,0 0 0,-1 1 0,1-1 0,0 1 0,0-1 0,0 1 0,0-1 0,-1 1 0,1-1 0,0 1 0,-1 0-1,1-1 1,0 1 0,-1 0 0,1-1 0,0 3 0,9 14 182,-1 9-146,-1 0 0,6 38 0,-3-13 100,3 22 205,-13-64-169,2 0 0,4 14 0,-6-22-71,-1-2-88,1 0 0,-1 0 1,1 0-1,-1 0 0,1 0 0,-1 0 0,1 0 1,-1 0-1,0-1 0,0 1 0,0 0 0,1 0 0,-1 0 1,-1-3-1,1-8 66,-2 0-1,1 0 1,-7-22 0,-2-14-55,-4-14-77,10 47-25,0-8 235,4 20-136,0 2-31,0-1-1,0 1 0,0-1 1,0 1-1,0-1 0,0 1 0,0 0 1,1-1-1,-1 1 0,1-1 0,-1 1 1,1 0-1,-1-1 0,1 1 1,0 0-1,-1 0 0,3-3 0,-2-8-21,2 5 303,-3 6-270,0 1-1,0-1 1,0 0-1,1 0 1,-1 0-1,0 1 1,1-1-1,-1 0 1,0 0-1,1 1 1,-1-1 0,2-1-1,-1 2 0,1-10 87,4 15-108,-5-4-7,-1 0-1,1 0 1,0 0 0,0 0-1,0 0 1,0 0 0,0 0-1,0 0 1,2 0-1,15 12 114,-18-13-88,0 1-1,1 0 0,-1-1 0,0 1 0,0 0 0,1-1 0,-1 1 1,0 0-1,0-1 0,0 1 0,0 0 0,0-1 0,0 1 1,0 1-1,0 2-8,1 3-19,1 0 0,-1 0 0,-1 0 0,0 15 0,0-10 3,0-10 2,0-2 0,1 1 0,-1-1-1,0 1 1,0-1 0,0 0 0,0 1-1,0-1 1,0 1 0,-1-1-1,1 1 1,0-1 0,-5 7 842,1-21-406,2-4-25,2 16-398,1 0 0,-1 0 0,-1 1 0,1-1 0,0 0 0,0 0 0,-1 0 0,1 0 0,-1 0 0,1 1 0,-1-1 0,0 0 0,-1-2 0,1 4-83,10 37-2358,12 104-3647,-16-82 4042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48.6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215 0 1248,'-4'3'139,"-1"-1"1,0 1-1,1 0 1,-1 0-1,1 0 1,-7 8-1,7-9-75,1 1 1,-1-1-1,0 0 0,0 1 1,-6 1-1,-17 9 190,-12 11 498,31-22-447,8-3-304,-1 1-1,1 0 1,-1 0 0,1 0 0,-1 0 0,1 1 0,-1-1 0,1 0 0,0 0 0,-1 0 0,1 0 0,-1 0 0,1 0 0,0 1 0,-1-1 0,1 0 0,-1 0 0,1 1 0,0-1 0,-1 1 0,-1 1 138,-1-1 1,1 1-1,-1-1 0,1 1 0,-1-1 0,0 0 0,1 0 0,-1 0 1,0 0-1,-4 1 0,5 1-309,2-2 184,-1 0 0,1 1-1,-1-1 1,0 0 0,1 0 0,-1 1 0,0-1-1,0 0 1,1 0 0,-1 0 0,0 0 0,0 0-1,-1 0 1,1 0 0,-2 1 0,2-1-18,-1 0 0,1 1 0,-1-1 0,1 1 0,0-1 1,-1 1-1,1-1 0,-2 5 0,2 0-7,1-5 6,13 9 453,-9-9-338,0-1 1,0 0-1,0 0 0,0-1 1,0 1-1,0-1 1,0 0-1,0 0 0,-1 0 1,1 0-1,6-3 1,6-2 68,113-40 114,-119 43-337,0-1 0,12-7 0,-15 7-152,1 1-1,0-1 1,0 1-1,10-2 0,-4 4-933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49.7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397 1 1728,'-15'6'671,"13"-6"-559,0 1 0,0-1 0,0 1 0,1 0 0,-1-1 0,0 1 1,1 0-1,-1 0 0,-2 2 0,2-2-40,0 0-1,1 0 1,-1 0 0,0 0 0,0 0-1,1-1 1,-1 1 0,0-1 0,0 0-1,-2 1 1,-13 3 88,5 2 1,6-3 24,1-1 1,0 1-1,0-1 1,-9 2-1,-77 14 1906,71-13-2063,16-4 62,-1 1 1,1-1-1,-1 0 1,1-1-1,-5 1 0,7-1-92,1 1 0,0-1 0,-1 0 0,1 1 0,0-1 0,0 1 0,-1-1 0,1 1 0,0 0 0,0 0 0,-2 1 0,2-1 12,0 0-1,0 0 0,-1-1 0,1 1 1,0 0-1,0-1 0,-1 1 0,1-1 0,0 1 1,-1-1-1,1 1 0,-2-1 0,0 1 56,0 0 0,0 0-1,0 1 1,0-1-1,0 1 1,0-1 0,0 1-1,-2 2 1,3-3-119,-2-1 268,-1 0-134,0 1 0,0-1 0,0 1 0,-7 3 0,7-3-135,0 0-1,1 0 1,-1 0-1,-7 0 0,15-1-153,0-1 0,0 0 0,0 0 0,0 0 0,0 0 0,4-2 0,11-4-1725,0 4 585,6 2-1035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50.4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0 1408,'-2'0'62,"0"1"0,1-1 1,-1 0-1,0 1 0,1-1 0,-1 1 0,1 0 1,-1-1-1,1 1 0,-1 0 0,1 0 0,-3 2 1,3-2 18,0 0 1,-1 0 0,1 0 0,-1 0 0,0-1-1,1 1 1,-1 0 0,0-1 0,1 1 0,-1-1-1,0 1 1,-3-1 0,-9 1 427,9-1-320,0 0 1,0 0-1,-1 0 0,1 0 1,0-1-1,-10-2 1,6-4-457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56.2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192 0 576,'0'0'171,"-19"15"639,-8 5 612,-36 18-1,46-27-883,-14 7-139,29-17-353,0 0-1,1 0 0,-1-1 0,0 1 1,0-1-1,0 0 0,0 0 0,1 1 1,-1-1-1,0 0 0,0 0 0,0-1 1,0 1-1,0 0 0,1-1 0,-3 0 0,4 1-49,0 0-1,0 0 1,0 0-1,0 0 1,0 0-1,-1 0 1,1 0-1,0 0 1,0 0-1,0 0 1,0 0-1,0 0 0,0 0 1,0 0-1,0 0 1,0 0-1,0 0 1,0 0-1,0 0 1,0 0-1,0 0 1,0 0-1,0 0 1,0 0-1,0 0 0,-1 0 1,1 0-1,0-1 1,0 1-1,0 0 1,0 0-1,0 0 1,0 0-1,0 0 1,0 0-1,0 0 1,0 0-1,0 0 1,0 0-1,0 0 0,0 0 1,0 0-1,0 0 1,0 0-1,0-1 1,0 1-1,0 0 1,0 0-1,0 0 1,0 0-1,0 0 1,1 0-1,-1 0 0,0 0 1,0 0-1,0 0 1,0 0-1,0 0 1,0 0-1,0 0 1,0 0-1,0 0 1,0 0-1,0 0 1,0 0-1,0 0 0,0-1 1,8-1 99,11-1 193,-9 3-264,1 0 1,0-1-1,-1 0 0,1 0 1,-1-1-1,1-1 0,-1 0 1,14-5-1,-14 3-11,1 1-1,19-4 1,8-2-739,-16 2-538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43.0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0 1312,'0'1'60,"-1"0"0,0 0 0,0-1 0,1 1 0,-1 0 0,0-1 1,0 1-1,0 0 0,0-1 0,0 1 0,1-1 0,-1 0 0,-2 1 0,2 0-5,0-1 1,0 0-1,0 1 0,0-1 1,0 1-1,0 0 0,0-1 1,0 1-1,0 0 1,0-1-1,1 1 0,-1 0 1,-1 1-1,0 1 33,-1 0-1,0 0 1,0-1 0,0 1 0,-1-1-1,1 1 1,-1-1 0,1 0 0,-1 0-1,1-1 1,-1 1 0,-6 1-1,-1 1 485,-1-4-81,11 0-499,1 0 1,0 0 0,0 0-1,0 0 1,-1 0 0,1 0 0,0 0-1,0 0 1,0 0 0,-1 0 0,1 0-1,0 0 1,0 0 0,0 0-1,-1 0 1,1 0 0,0 0 0,0 0-1,0 1 1,0-1 0,-1 0 0,1 0-1,0 0 1,0 0 0,0 0-1,0 0 1,-1 1 0,1-1 0,0 0-1,0 0 1,0 0 0,0 0 0,0 1-1,0-1 1,-1 0 0,1 0-1,0 0 1,0 0 0,0 1 0,0-1-1,0 0 1,0 0 0,0 0 0,0 1-1,0-1 1,0 0 0,0 0-1,0 0 1,0 1 0,0-1 0,0 0-1,0 0 1,0 0 0,1 1 0,-1-1-1,0 0 1,0 0 0,0 0 0,0 1-1,0-1 1,0 0 0,0 0-1,1 0 1,-1 0 0,0 0 0,0 1-1,0-1 1,15 15-91,-9-9 141,-5-5-42,-1 0 0,1 0 0,-1-1 0,1 1 1,0 0-1,-1-1 0,1 1 0,0 0 0,0-1 0,-1 1 0,1-1 0,0 1 0,0-1 0,0 0 0,-1 1 0,1-1 0,0 0 0,0 1 1,0-1-1,1 0 0,3 2 3,3 3-7,-6-4 0,0 1 1,0-1-1,0 0 0,0 0 1,1 0-1,-1 0 0,0-1 1,1 1-1,-1 0 0,0-1 1,1 0-1,-1 0 0,0 1 1,1-1-1,-1 0 1,4-1-1,-4 1-18,23-1 31,2-14-2954,-19 12 2075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1:59.8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119 267 576,'-3'-2'67,"0"1"93,1 0 1,-1-1 0,1 0-1,-1 1 1,1-1-1,0 0 1,0 0 0,0 0-1,0 0 1,0-1-1,0 1 1,-1-4 0,-6-7-215,7 10 174,0 0 0,0 1 0,1-1 0,-1 0 0,1 0 0,0 0 0,-1 0 0,1-1 0,0 1 0,1 0 0,-2-5 0,1 5-62,0 0 0,0 1 1,-1-1-1,1 1 0,-1-1 0,0 1 0,0-1 0,0 1 0,0 0 0,0 0 0,-2-2 1,0 1 166,2-3 47,0 0-102,1 5-175,1 0-1,-1 0 0,0 0 0,1 0 0,0 0 0,-1 0 0,1 0 0,-1 0 0,1 0 0,0 0 0,0 0 0,0 0 0,0 0 1,0-1-1,0 1 0,0 0 0,0 0 0,0-7 768,0-15-1007,0 22 246,0-1-1,0 1 1,1 0-1,-1-1 1,0 1-1,0 0 1,1-1-1,-1 1 1,1 0-1,-1-1 1,1 1 0,0 0-1,-1 0 1,1-1-1,0 1 1,0 0-1,0 0 1,0 0-1,1-1 1,-1 1 41,2-2-126,-3 3 88,1-1 1,-1 1-1,1 0 1,-1-1-1,0 1 0,1 0 1,-1-1-1,0 1 1,0-1-1,1 1 0,-1 0 1,0-1-1,0 1 1,1-1-1,-1 1 0,0-1 1,0 0-1,0 0 19,0-1-1,0 1 1,0 0 0,-1-1-1,1 1 1,0 0 0,-1 0-1,1-1 1,-1 1-1,0 0 1,1 0 0,-1 0-1,0 0 1,1-1 0,-1 1-1,0 0 1,0 0 0,0 1-1,0-1 1,0 0-1,0 0 1,0 0 0,-2 0-1,1 0 46,0-1 0,0 0 0,0 1 0,0-1 0,0 0 0,-2-3 0,3 4-84,-2 1 0,1-1 42,2 0-34,0 1 0,0 0 0,-1 0 0,1-1 0,0 1 0,0 0 0,0 0 0,0 0 0,0-1 0,-1 1 0,1 0 0,0 0 0,0 0 0,0 0 0,-1-1 0,1 1 0,0 0 0,0 0 0,-1 0 0,1 0 0,0 0 0,0 0 0,-1 0 0,1 0 0,0-1 0,0 1 0,-1 0 0,1 0 0,-1 0 0,5 16-76,1-1 0,1 0 0,9 19 0,-2-4 24,-1 1-1,8 32 0,-6-16-146,-7-27 233,-2 1 0,0-1-1,-1 1 1,-1-1 0,0 28 0,5 25-1061,-8-71 906,0 1 0,0-1 1,1 1-1,-1-1 0,1 1 0,0-1 0,-1 1 0,1-1 0,0 0 0,0 1 0,3 3 1,4 3-779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02.7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4 104 1248,'-3'-9'1782,"3"8"-1733,4-15 458,-2 12-248,7-47 1570,-8 40-1608,-1 11-220,-1-1 1,1 1 0,0-1-1,0 0 1,0 1 0,0-1-1,1 1 1,-1-1 0,0 0 0,0 1-1,0-1 1,0 1 0,0-1-1,1 0 1,-1 1 0,0-1-1,1 0 1,-2 3 17,1 0 0,-1 0 0,0 0-1,1 0 1,-1 0 0,1 0 0,0 0 0,0 0 0,0 0-1,0 0 1,0 3 0,3 36 292,-2-21-235,-2 132-262,0 1-849,4-125 203,2-5-1445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03.5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11 462 736,'-1'0'19,"0"-1"-1,1 1 1,-1 0 0,1-1-1,-1 1 1,0-1 0,1 1-1,-1-1 1,1 1 0,0-1-1,-1 1 1,1-1 0,-1 1 0,1-1-1,0 1 1,-1-1 0,1 0-1,0 1 1,0-1 0,-1 0-1,1 1 1,0-1 0,0 0-1,0 1 1,0-1 0,0 0-1,0 0 1,3-25 755,-1 7-55,-2-22-285,4-116 636,-2 119-686,-2 27-275,0 1 0,1-1 1,0 1-1,1-1 0,5-15 1,-1 1 161,-4 19-192,-1-1 0,1 0 0,5-8-1,2-8-72,-9 23-2,0 0-1,0-1 1,0 1 0,1 0 0,-1 0-1,0-1 1,0 1 0,1 0 0,-1 0-1,0 0 1,1 0 0,-1 0 0,0-1-1,0 1 1,1 0 0,-1 0-1,0 0 1,1 0 0,-1 0 0,0 0-1,1 0 1,-1 0 0,0 0 0,1 0-1,-1 0 1,0 0 0,1 0 0,-1 0-1,0 0 1,1 1 0,-1-1 0,0 0-1,0 0 1,1 0 0,-1 0 0,0 1-1,0-1 1,1 0 0,-1 0 0,0 0-1,0 1 1,1-1 0,-1 0 0,0 1-1,0-1 1,0 0 0,2 3 20,0 0 0,-1 0-1,1 0 1,-1 0 0,0 0 0,0 0 0,0 1 0,0-1 0,-1 0 0,1 1-1,-1-1 1,0 0 0,0 0 0,-1 6 0,1-4 2,-2 45-78,-11 60 1,3-31-230,5-36-791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14.9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147 156 896,'-78'-65'352,"70"46"-288,-10-8 0,10 16-128,-1 0 32,1 3 32,-2 0 0,2 1-96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16.6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167 184 992,'9'-85'715,"-6"72"-545,1 1 1,10-22 0,-9 18 781,-10 20-484,-8 11-11,5-1-389,0 0-1,1 0 1,0 0-1,1 1 1,0 0 0,-4 25-1,-11 23-1,-6 13 177,-32 70 196,54-131-332,5-14 11,-1 1-1,1-1 0,0 0 1,-1 1-1,0-1 0,1 0 0,-1 1 1,1-1-1,-1 0 0,0 0 1,0 0-1,0 1 0,0-1 0,-1 1 1,1-6 308,4-17-74,-3-2-285,1-48-118,0 65 48,11-201 812,-11 174-653,0 15-129,-1-1 1,-1 1 0,-4-21-1,5 25-235,0 11 89,-1 9 100,-4 17 0,2 1 0,-2 32 0,1 1-36,2-20 61,3 50 1,0-23-26,-1-62 27,0 1-1,1-1 1,-1 0-1,1 1 1,-1-1-1,3 5 1,-2-5 5,0 0 0,-1 0 0,1 1 0,0-1 0,-1 0 0,1 5 0,4-30 358,2 0-326,0-68 30,-4 46-16,-3-58 0,-2 38-140,7 18-425,-5 47 465,0-1 0,0 1 0,0-1 0,0 1 1,0 0-1,0-1 0,0 1 0,0-1 0,0 1 0,0 0 1,1-1-1,-1 1 0,0 0 0,0-1 0,0 1 0,1 0 1,-1-1-1,5-2-612,-5 3 612,1-1 0,-1 1 0,1 0 0,-1 0 0,0 0 1,1 0-1,-1 0 0,1 0 0,-1 1 0,0-1 0,1 0 1,-1 0-1,1 0 0,-1 0 0,0 0 0,1 1 0,-1-1 1,0 0-1,1 0 0,0 1-81,21 14-2091,-8-7 1153,3 0-588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18.7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17 832,'-2'0'45,"-2"-2"23,1 1 0,-1 0 0,0-1 0,0 2 0,-4-2 0,-19-2 1074,20 4-1007,0 1 1,0 0 0,0 0 0,0 1 0,0 0 0,1 0-1,-8 4 1,-19 6 266,17-6-181,14-5-170,0 0 0,0 0-1,0 0 1,0-1-1,0 1 1,0-1 0,-1 1-1,-3-1 1,-1 1-4,5-1-2,1 0 1,-1 0-1,0 0 0,1 0 1,-1 0-1,0 0 1,1 0-1,-1 0 0,0-1 1,1 1-1,-1-1 1,0 1-1,1-1 0,-1 0 1,-1 0-1,-7-6 510,9 7-519,0-1 1,0 1-1,0 0 0,1-1 0,-1 1 0,0-1 0,0 1 1,1-1-1,-1 1 0,0-1 0,1 0 0,-1 1 1,0-1-1,1 0 0,-1 0 0,1 1 0,-1-1 0,1 0 1,-1 0-1,1 0 0,0 0 0,-1 0 0,1 0 0,0 1 1,0-1-1,0 0 0,0-1 0,0 1-35,0 1 0,0-1-1,0 1 1,0 0 0,0-1 0,0 1-1,0-1 1,1 1 0,-1 0-1,0-1 1,0 1 0,0-1 0,1 1-1,-1 0 1,0-1 0,0 1 0,1 0-1,-1 0 1,0-1 0,1 1 0,-1 0-1,1 0 1,-1-1 0,0 1-1,1 0 1,15-4-46,19 6-469,-32-2 382,14 1-1353,27-2 0,-19 0-270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6.7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9 832,'-4'-3'110,"3"2"-91,1 1 0,-1-1 0,1 1 0,-1-1 0,0 1 0,1 0 0,-1-1 0,0 1-1,1 0 1,-1 0 0,0-1 0,1 1 0,-1 0 0,0 0 0,0 0 0,-1 0 0,2 0 15,-1 1-1,0-1 1,0 1 0,0 0 0,0-1-1,1 1 1,-1 0 0,0-1 0,0 1-1,1 0 1,-1 0 0,1 0 0,-1 0-1,0 1 1,-2 2 84,-3 2 211,-1 0 0,0 0 0,0 0 0,-1-1 0,1 0-1,-14 6 1,-53 20 1022,35-16-1314,-25 11 2521,72-21-1969,-3-1-455,1-1 0,-1 1 0,0-1 1,1-1-1,0 1 0,0-1 0,0 0 0,0 0 0,12 2 0,4 1-174,15 4-959,20-3-5095,-39-8 4377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7.6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377 188 736,'10'-13'269,"-7"11"-90,-1-1 0,0 0 0,0 0 0,0 0 0,0-1 0,1-3-1,-3 6-102,1 0 0,-1 0 0,0 0 0,0 0 0,0 0 0,0 0 0,0 0 0,0 0 0,0-1 0,0 1 0,0 0 0,-1 0 0,1 0 0,0 0 0,-1 0 0,1 0 0,-1 0 0,1 1 0,-1-1 0,1 0 0,-1 0 0,0 0 0,1 0 0,-1 1 0,0-1 0,-1-1 0,-4-3 154,-1 0 1,0 1-1,1 0 0,-2 0 0,1 0 0,0 1 1,-1 0-1,-14-3 0,-4 0 403,-37-2-1,-5-1-140,50 5-349,-53-12 204,63 14-279,0-1 1,0 0 0,0 0 0,1-1 0,0 0-1,-10-6 1,11 3-159,8 3-113,-1 4 195,0 0-1,0 0 0,1 0 1,-1 0-1,0 1 0,0-1 1,0 0-1,1 0 0,-1 1 1,0-1-1,0 1 0,2 0 1,10 5-4,0 0 0,0-2 0,0 1 0,1-2 1,22 4-1,-3-4 90,43 1 0,-63-4-490,0 0 0,0 0-1,0-1 1,-1-1 0,1 0 0,0-1-1,-1 0 1,1-1 0,14-6 0,3-8-2143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9.1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413 425 1152,'0'2'917,"-17"-8"246,-77-6 1387,63 10-2076,-3-1 20,0 1 0,-61 7 0,27 9-179,67-14-302,-1 0 0,1 1 0,0-1 0,0 1 0,0-1 0,0 1 0,-1-1 0,1 1 0,0-1 0,0 1-1,0 0 1,0 0 0,0-1 0,1 1 0,-1 0 0,0 0 0,0 0 0,1 0 0,-1 0 0,0 0 0,1 0 0,-1 1 0,1-1 0,-1 0 0,1 0 0,0 0 0,-1 0 0,1 1-1,0-1 1,0 0 0,0 0 0,0 1 0,0 1 0,1 4-20,0 0 1,1 1-1,-1-1 0,6 12 0,-1 1 316,4 17-34,6 29-54,2 1-228,-9-35 94,-3-14 55,10 21 1,-5-11 41,-7-19-35,-3-7-131,0 0 1,0-1-1,-1 1 1,1 0-1,0 0 0,-1 0 1,0 0-1,1 4 1,0 2 163,-1-8-178,0 0 1,1 1-1,-1-1 1,0 0-1,0 0 0,0 1 1,0-1-1,0 0 1,0 1-1,0-1 1,0 0-1,0 0 1,0 1-1,0-1 0,0 0 1,0 0-1,0 1 1,0-1-1,0 0 1,0 1-1,-1-1 1,1 0-1,0 0 0,0 0 1,0 1-1,0-1 1,0 0-1,-1 0 1,1 1-1,0-1 1,0 0-1,0 0 1,-1 0-1,1 0 0,0 1 1,0-1-1,-1 0 1,1 0-1,0 0 1,0 0-1,-1 0 1,1 0-1,0 0 0,0 0 1,-1 0-1,1 0 1,0 0-1,-1 0 1,-4 2 145,5-1-146,-1-1-1,1 0 0,0 1 1,-1-1-1,1 0 1,-1 0-1,1 1 1,-1-1-1,1 0 1,-1 0-1,1 0 1,-1 0-1,1 0 1,-1 0-1,1 1 1,-1-1-1,1 0 0,-1 0 1,1 0-1,-1-1 1,1 1-1,-1 0 1,1 0-1,-1 0 1,1 0-1,-1 0 1,1-1-1,-1 1 1,1 0-1,0 0 1,-1-1-1,1 1 0,-1 0 1,1 0-1,0-1 1,-1 1-1,1-1 1,0 1-1,-1 0 1,1-1-1,0 1 1,0-1-1,-1 1 1,1-1-1,0 1 1,0-1-1,0 1 0,0-1 1,-1 1-1,1-1 1,0 0-1,-1-7 16,0-1 0,1 1-1,0 0 1,1-10-1,-1-9-52,13-295-73,-2 191 73,17-136-6,-28 262-43,1 0 1,0 0 0,0 0-1,0 1 1,1-1-1,-1 1 1,1-1 0,5-7-1,-6 12 68,-1 0 0,1 0 0,0 1 0,-1-1 0,1 1 0,0-1-1,-1 0 1,1 1 0,-1-1 0,1 1 0,-1-1 0,1 1 0,-1-1 0,1 1-1,-1 0 1,4 7 5,0-1 8,-1 1 0,0 0 0,-1 0 0,0 0 0,3 15 0,2 13-43,-1-13 232,-5-17-236,1 1 0,0 0 0,0 0 0,7 14 218,-9-14 28,1 3-211,-1-2-17,0 0 0,0-1-1,-1 1 1,-3 12 0,-13 29 185,-24 48 0,23-57 28,1 1-1,-14 54 1,2 41-140,-20 74 33,43-191-162,2-10-258,1 1-1,1-1 1,0 1 0,-2 18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40.4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 0 1056,'-7'34'5020,"9"-33"-4870,22 27-644,-18-21 879,-4-5-380,0 1-1,1-1 0,-1 1 1,1-1-1,-1 0 1,1 0-1,0 0 1,-1-1-1,1 1 1,0 0-1,3 0 0,-4-1 87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4.1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0 2240,'-1'1'121,"-1"-1"0,0 1 0,1 0 0,-1 0-1,0 0 1,1 0 0,-1 0 0,1 0 0,0 1 0,-1-1 0,1 0 0,0 1 0,0-1 0,-1 1 0,1-1 0,1 1-1,-1-1 1,-1 3 0,0 0-23,0-1 0,0 1 0,1 0 0,-1-1 0,1 1 0,0 0 0,0 0 0,0 6 495,6-2-219,-1-5-531,0 0 0,1 0 0,8 5 0,-1-1-788,6 0-1167,-6-3 725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44.0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12 1824,'-1'-1'97,"0"1"0,0-1 1,0 0-1,0 1 0,0-1 0,-1 1 1,1-1-1,0 1 0,0 0 0,-1-1 0,1 1 1,0 0-1,0 0 0,-1 0 0,1 0 1,0 0-1,0 0 0,-3 1 0,2-1-73,0 0 0,0 0 0,0 1 0,0-1 0,0 1-1,0-1 1,0 1 0,0 0 0,0 0 0,0 0 0,0 0 0,1 0-1,-4 3 1,1 0 131,-1 0 0,1 0 0,-1-1-1,-5 4 1,3-3 133,7-4-301,0 1 1,-1-1 0,1 1-1,0-1 1,0 1 0,0-1-1,-1 1 1,1-1 0,0 1-1,0-1 1,0 1 0,0-1-1,0 1 1,0-1 0,0 1 0,0-1-1,0 1 1,0-1 0,0 1-1,1-1 1,-1 1 0,0-1-1,0 2 1,5 9-39,-4-9 46,0-1 1,0 1-1,0-1 1,0 0-1,0 1 1,0-1-1,1 0 1,-1 0-1,0 0 1,1 0-1,-1 0 0,1 0 1,-1 0-1,1 0 1,-1-1-1,1 1 1,-1-1-1,1 1 1,0-1-1,-1 1 1,1-1-1,0 0 1,-1 0-1,1 0 1,0 0-1,-1 0 0,1 0 1,0-1-1,2 0 1,4-1-19,0-1 0,-1 0 0,1-1 1,13-8-1,-10 6 44,8-4 42,22-14-137,-39 23 110,0-1 0,-1 1 0,1 0 0,0-1 0,-1 1 0,1-1 1,-1 0-1,1 1 0,-1-1 0,0 0 0,0 0 0,2-3 0,-4 5 20,0 0-1,1 0 1,-1 0-1,1 1 1,-1-1 0,0 0-1,1 0 1,-1 0-1,1 1 1,-1-1 0,1 0-1,-1 1 1,1-1-1,-1 0 1,0 2 111,0-1-112,-2 1 126,-94 48 2124,58-30-2306,0 1-1103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41.5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42 1312,'7'-19'2838,"-1"5"-1298,-6 14-1479,0-1 0,0 1 0,1-1 0,-1 1 0,0-1 0,0 1 0,-1-1 0,1 1 0,0-1 0,0 1 0,0-2 0,0 1-78,0 0 70,-1 28 1174,0-27-1309,-1-1 0,1 1 1,0-1-1,0 1 0,0-1 0,0 0 0,0 1 1,-1-1-1,1 0 0,0 0 0,1 0 0,-1 0 1,0 0-1,0 0 0,0 0 0,1 0 0,-1 0 1,-1-3-1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42.6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1 139 160,'0'-1'38,"0"0"-1,1-1 1,-1 1-1,1 0 1,-1 0 0,1 0-1,-1 0 1,1 0-1,0 0 1,0 0-1,-1 0 1,1 0 0,0 0-1,2-1 1,-2 1 23,0 0 0,0 0 1,0 1-1,0-1 0,-1 0 0,1 0 1,0 0-1,-1 0 0,1 0 0,0-1 1,-1 1-1,1 0 0,0-4 515,-1 7-359,0-2-206,0 1 0,0-1 0,0 0 0,0 0 0,0 1-1,0-1 1,0 0 0,0 0 0,0 1 0,0-1 0,0 0 0,0 0 0,0 1 0,0-1 0,0 0 0,0 0 0,0 0 0,0 1 0,0-1 0,0 0 0,1 0-1,-1 1 1,0-1 0,0 0 0,0 0 0,2 1 87,-1 0 0,0-1-1,0 1 1,1-1 0,-1 1 0,1-1-1,-1 0 1,0 0 0,1 1 0,-1-1-1,0 0 1,1 0 0,-1 0 0,1-1-1,-1 1 1,0 0 0,1 0 0,-1-1-1,0 1 1,1-1 0,-1 1 0,0-1-1,2-1 1,0-1-17,0 1 0,-1-1 0,0 0 0,1-1 0,-1 1 0,0 0 0,1-5 0,-2 6-8,6-10 70,-4 7-71,0 1 1,-1-1-1,4-9 0,-4 8-95,0 1 1,0 0 0,1-1-1,5-8 1,-4 11-37,-3 3 64,-1 0 0,1 0-1,-1 0 1,1 0 0,-1 0 0,1 0-1,0 0 1,-1 0 0,1 0 0,-1 1-1,1-1 1,-1 0 0,1 0-1,-1 1 1,1-1 0,-1 0 0,1 0-1,-1 1 1,1-1 0,-1 1 0,0-1-1,1 0 1,-1 1 0,1-1 0,-1 1-1,10 11-36,-1-4-853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44.2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253 1 320,'-2'0'17,"1"0"-1,0 0 1,0 0-1,0 1 1,0-1-1,0 0 1,0 1-1,0-1 1,-1 1 0,1 0-1,0-1 1,1 1-1,-1 0 1,0-1-1,-2 3 1,-12 16 719,-3 2 2,-98 64 1224,81-67-1651,27-14 150,1-1 0,0 1 0,-14 9 0,17-10-340,2 0 11,9-1-135,20 0 166,-22-2-127,1 1-1,-1-1 1,1 1 0,8 2 0,0 2 63,-1-1-60,1 1 0,-1 0 1,24 14-1,-30-15-99,-6-4 59,1 0 0,-1 1 0,0 0 0,0-1 0,0 1 0,0 0 0,0-1 0,0 1 0,0 0-1,0 0 1,-1 0 0,1 0 0,1 2 0,-15-3-1268,-11 1 794,-47 8 1,61-4-401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48.4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1 368 1152,'0'-9'127,"0"0"0,0 1-1,1-1 1,0 0 0,1 1 0,-1-1 0,2 1-1,5-16 1,15-24 609,-7 12 182,-12 25-284,-5 15-527,-17 69 1799,-1-2-559,19-70-1304,0 0 0,0 1 1,0-1-1,0 0 0,0 0 0,0 1 0,0-1 0,1 0 1,-1 0-1,0 1 0,1-1 0,-1 0 0,0 0 1,1 0-1,0 0 0,0 2 0,0-3-29,-1 1-1,0-1 1,1 0 0,-1 1-1,1-1 1,-1 0 0,1 1-1,-1-1 1,1 0 0,-1 0-1,1 1 1,0-1 0,-1 0-1,1 0 1,-1 0-1,1 0 1,0 0 0,-1 0-1,1 0 1,-1 0 0,1 0-1,-1 0 1,1 0 0,0 0-1,-1-1 1,1 1 0,-1 0-1,1 0 1,-1-1 0,1 1-1,-1 0 1,1-1-1,-1 1 1,1 0 0,-1-1-1,1 1 1,-1 0 0,0-1-1,1 0 1,20-12 455,-21 22-283,-1 0-1,0 0 1,-1 0-1,0 0 1,0 0-1,-1 0 1,0 0-1,-8 15 1,-6 13 544,17-37-723,1 0-1,-1 0 1,0 1-1,0-1 1,1 0-1,-1 0 1,0 0-1,0 0 1,1 0-1,-1 0 1,0 0-1,1 0 0,-1 1 1,0-1-1,0 0 1,1 0-1,-1 0 1,0 0-1,1 0 1,-1 0-1,0-1 1,0 1-1,1 0 1,-1 0-1,0 0 1,0 0-1,1 0 1,2-2 16,0 1 0,0-1 1,-1 1-1,1-1 1,0 0-1,-1 0 1,0 0-1,5-5 0,18-23 15,-19 21-20,14-21-3,-16 24-20,-1 0 0,2 0 0,-1 0 0,1 0-1,6-6 1,-10 11-64,-1 3-107,0 0 120,0-1-1,0 1 1,-1 0-1,1-1 0,-1 1 1,1-1-1,-1 1 1,1-1-1,-2 2 1,1-3 49,1 0 0,-1 0 1,1-1-1,-1 1 0,1 0 1,-1 0-1,1 0 0,-1-1 0,1 1 1,0 0-1,-1-1 0,1 1 1,-1 0-1,1-1 0,0 1 1,-1-1-1,1 1 0,0-1 1,-1 1-1,1-1 0,0 1 1,0-1-1,-1 1 0,1-1 0,0 1 1,0-1-1,0 1 0,0-1 1,0 1-1,0-1 0,-2-23 61,1 13-34,-7-117 1506,8 114-1252,0 10-223,0-1 0,0 1 0,-1-1 0,-1-6 1,2 10-48,0 1 1,0-1-1,-1 0 1,1 0 0,0 1-1,-1-1 1,1 0-1,-1 1 1,1-1-1,0 0 1,-1 1 0,0-1-1,1 1 1,-1-1-1,1 1 1,-1-1 0,0 1-1,1-1 1,-1 1-1,0-1 1,1 1-1,-1 0 1,0 0 0,0-1-1,1 1 1,-1 0-1,0 0 1,0 0-1,0 0 1,-1 0 0,0 0-103,-1 0 0,0 0 0,0 1 1,0-1-1,0 1 0,1 0 0,-1 0 1,0 0-1,1 0 0,-4 2 1,5-2-60,19-83-9144,3 31 7402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51.6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27 320,'5'-12'128,"-5"9"-96,-8-5-32,11 4-128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52.0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 13 640,'-1'0'7,"1"0"0,-15 8 1851,13-8-1701,1 0 0,-1 1 0,0-1 0,1 0 1,-1 0-1,1 0 0,-1 0 0,0 0 0,1 0 0,-1 0 0,1 0 0,-1-1 1,0 1-1,1-1 0,-1 1 0,1-1 0,-1 0 0,1 1 0,0-1 0,-6-4 629,4 2-629,-7-6 1171,13 13-1147,48 40 1350,-4-9-5307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55.6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255 23 896,'-30'-16'3024,"29"15"-2947,0 1 1,0-1-1,-1 0 1,1 1-1,0-1 1,0 1-1,0-1 1,-1 1-1,1-1 1,0 1 0,-1 0-1,1-1 1,0 1-1,0 0 1,-1 0-1,1 0 1,0 0-1,-1 1 1,1-1-1,0 0 1,-1 0-1,1 1 1,0-1-1,0 1 1,-1-1-1,-1 2 1,-3 2 6,0 0-1,0 0 1,1 0 0,-6 6 0,-1 1 140,2-1 9,1 0 0,0 0 1,0 1-1,1 0 0,-10 18 0,7-12-208,-15 15 151,5-9-118,15-15-69,4-7 14,1 1 0,0-1 0,-1 1 1,1 0-1,0-1 0,0 1 0,0 0 0,0 0 1,0 0-1,0 0 0,0 0 0,1 0 0,-1 0 0,1 0 1,0 0-1,-1 4 0,13-6 253,-6 0-207,0-1 0,-1 0 1,1 0-1,0 0 0,-1-1 0,0 0 1,1 0-1,-1 0 0,0-1 0,7-4 0,4-3-48,24-22-1,-37 30-19,8-9-235,19-22-1,-2 2-1327,-10 14-567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56.5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31 1248,'-1'-1'96,"1"-1"1,-1 1-1,0-1 1,1 1-1,-1-1 1,1 1-1,0-1 1,0 1-1,-1-1 1,1-1-1,0 2-42,-13-7 788,-2 6 39,12 2-811,0-1-1,0 1 1,0 0 0,0-1 0,0 1 0,0 1 0,-3-1 0,-2 2 292,3 0-65,0-1 0,0 0-1,-1 0 1,-9 0-1,15-1-281,-1 0-1,1 0 1,-1 0-1,1 0 1,-1 0-1,0 0 1,1 1-1,-1-1 1,1 0-1,-1 0 0,1 1 1,-1-1-1,1 0 1,-1 1-1,1-1 1,-1 1-1,1-1 1,-1 1-1,1 0 11,-1-1-1,1 1 1,-1-1-1,1 0 1,-1 1-1,1-1 1,-1 1 0,1-1-1,-1 0 1,1 1-1,-1-1 1,0 0-1,1 0 1,-1 0 0,1 1-1,-1-1 1,0 0-1,-1 0 1,-18 0 716,-15 3 427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57.6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470 27 1472,'-7'-10'424,"7"10"-412,0 0 1,0 0-1,0 0 1,-1 0-1,1 0 0,0-1 1,0 1-1,0 0 1,0 0-1,0 0 0,-1-1 1,1 1-1,0 0 1,0 0-1,0 0 0,0-1 1,0 1-1,0 0 0,0 0 1,0 0-1,0-1 1,0 1-1,0 0 0,0 0 1,0 0-1,0-1 1,0 1-1,0 0 0,0 0 1,0-1-1,0 1 1,0 0-1,0 0 0,0 0 1,0-1-1,1 1 0,-1 0 1,0 0-1,0 0 1,0 0-1,0-1 0,0 1 1,1 0-1,-1 0 1,0 0-1,0 0 0,0 0 1,1-1-1,-1 1 1,0 0-1,-47 5 1876,41-5-1555,-1 1 0,0 0-1,-8 2 1,11-2-191,0 0-1,-1 0 1,1 0-1,0-1 1,-1 1-1,1-1 1,-1 0-1,1-1 1,-7 0-1,-9-3 166,0 1 0,0 0 0,-21 2 0,-1-1 55,13-1-176,-45-1 137,66 4-327,0 1 1,0-1-1,1 2 0,-1-1 1,1 1-1,-1 0 0,-8 4 1,13-5 56,3-1-64,-1 0 1,0 1-1,1-1 0,-1 0 0,0 0 0,1 1 0,-1-1 1,1 0-1,-1 0 0,0 1 0,1-1 0,-1 1 0,1-1 0,-1 1 1,1-1-1,0 1 0,-1-1 0,1 1 0,-1-1 0,1 1 0,0-1 1,-1 1-1,1 0 0,0-1 0,0 1 0,0-1 0,-1 1 0,1 0 1,0 1-1,1-1 23,1 0 1,-1 0-1,1 0 1,-1 0-1,1-1 1,0 1-1,-1 0 1,1-1-1,0 1 1,2-1-1,-3 1 5,14 2 43,0 0 0,0-1 0,25 0-1,-16 0 49,-3 1-10,1 1-1,-1 0 1,1 2-1,-2 1 1,1 0-1,31 18 1,-49-24-90,-1-1 1,0 1-1,0 0 0,1-1 1,-1 1-1,0-1 1,0 0-1,1 0 0,-1 0 1,3 0-1,2 0 657,-8 0-681,-71-1 232,-49 1 96,82 1-191,23-1-24,0 0-1,-16 4 1,18-4 17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00.1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382 249 736,'-1'1'224,"-3"0"82,0 0 1,-1 0-1,1 0 1,0-1-1,0 0 1,-13 0 771,0-1 112,10-3-700,0 0 1,1-1-1,-1 0 1,1 0 0,-8-10-1,6 7-164,-1 0-1,-9-7 0,-136-88 710,143 96-1399,0-1 0,0 0-1,1-1 1,1 0 0,-1 0 0,-14-21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46.6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0 115 992,'1'2'2030,"0"-2"-2010,-1 0 0,0 0 0,1 0 1,-1 0-1,1-1 0,-1 1 0,0 0 0,1 0 0,-1-1 1,0 1-1,1 0 0,-1-1 0,0 1 0,1 0 1,-1-1-1,0 1 0,0 0 0,0-1 0,1 1 0,-1 0 1,0-1-1,0 1 0,0-1 0,0 1 0,0 0 0,0-1 1,1 1-1,-1-1 0,0 1 0,0-1 0,0 1 0,-1 0 1,1-1-1,0 0 0,5-14 807,-10-31-43,5 45-826,1 1 0,-1-1 1,1 0-1,-1 1 0,1-1 1,-1 0-1,1 1 1,-1-1-1,1 0 0,0 1 1,-1-1-1,1 1 1,0 0-1,0-1 0,7-6-176,10-20-3126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03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1 320,'0'0'21,"-1"0"-16,1 0-1,0 1 1,0-1-1,-1 0 1,1 0-1,0 0 0,0 1 1,0-1-1,-1 0 1,1 1-1,0-1 0,0 0 1,0 0-1,0 1 1,0-1-1,0 0 1,0 1-1,0-1 0,-1 0 1,1 1-1,0-1 1,0 0-1,0 1 1,1-1-1,-1 0 0,0 0 1,0 1-1,0-1 1,0 0-1,0 1 0,3 2 435,-13 9 100,7-10-388,1-1 1,0 1-1,-1-1 0,0 0 1,1 1-1,-1-1 0,0 0 1,1-1-1,-1 1 1,0 0-1,-3-1 0,-13 5 246,18-5-361,0 1 0,-1 0 0,1-1 0,0 1 0,0-1 0,0 0 0,0 1 0,-1-1 0,1 0 0,0 0 0,0 0 0,0 0 0,-1 0 0,1 0 0,0 0 0,0 0 0,0-1 0,-1 1 0,1 0 0,0-1 0,0 1 0,0-1 0,0 1 0,0-1 0,0 1 0,0-1 0,-2-1 0,3-4 687,1 6-704,15 7 412,1 0-388,-16-7-39,-1 0 0,0 1 0,1-1 0,-1 0 0,1 1 0,-1-1 0,1 0 0,-1 0 0,1 1 0,-1-1 0,1 0 0,0 0 0,-1 0-1,1 0 1,-1 0 0,1 1 0,-1-1 0,1 0 0,-1-1 0,1 1 0,0 0 0,-1 0 0,1 0 0,0 0 0,1 1 265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08.6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69 235 736,'-3'-4'168,"2"3"-149,1 0 0,0 0 0,-1 1 1,1-1-1,-1 1 0,1-1 0,-1 0 0,1 1 0,-1-1 0,1 1 0,-1-1 0,0 1 0,1-1 0,-1 1 0,0 0 0,1-1 0,-1 1 0,0 0 0,0-1 0,1 1 0,-2 0 0,-2-2 183,2 2-128,0-2-1,0 1 0,0 0 0,0 0 0,1-1 1,-1 1-1,0-1 0,1 1 0,-1-1 1,1 1-1,0-1 0,0 0 0,-1 0 1,-1-4-1,7-24 658,-4 29-732,0-1 0,0 1 0,0 0 0,1 0 0,-1 0 1,1 0-1,-1 0 0,1 0 0,-1 0 0,1 0 0,-1 0 0,1 0 1,0 0-1,1-2 0,-1 2-1,0 1 0,0-1-1,0 0 1,-1 0 0,1 0 0,0 0-1,-1 0 1,1 0 0,-1 0 0,1-1 0,-1 1-1,0 0 1,1 0 0,-1 0 0,0-2 0,0 2 20,0 0 0,1 0 0,-1-1 0,0 1 1,1 0-1,-1 0 0,1 0 0,-1 0 1,1-1-1,-1 1 0,2-1 0,-1 1 25,0-1-1,0 1 0,-1 0 0,1 0 0,-1 0 1,1 0-1,-1-1 0,1 1 0,-1 0 0,0-1 1,1-1-1,3-15 516,-3 16-522,0-1 1,0 1 0,0-1 0,-1 1 0,1-1 0,-1-3 0,4-47 208,-4 52-309,0 9-74,1 50 49,0-25 488,-4 52 0,2-78-383,1-4 18,0 0-1,0 0 1,-1 0-1,1 0 0,-1 0 1,0 0-1,0 0 1,0 0-1,-1 0 0,-2 5 326,0-27 36,-4 6-254,1-1 0,1 0 1,0 0-1,0 0 0,-4-24 1,6 24-141,3 11-27,0-1 0,0 1 0,0-1 0,1 0 0,-1-4 0,3 8-169,-2 0 195,0 1-1,1-1 1,-1 0-1,0 0 1,0 1 0,0-1-1,1 0 1,-1 0-1,0 1 1,0-1-1,0 0 1,0 1-1,0-1 1,1 0-1,-1 1 1,0-1-1,0 0 1,0 1 0,0-1-1,0 0 1,0 1-1,0 12 49,0-12-62,1 13-21,0-1-1,1 1 1,7 23-1,-5-23 24,-4-9 26,1-1 0,-1 0 0,0 1 1,0 6-1,-1-1 213,3-2-1187,5-9 198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1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533 21 1312,'0'-1'41,"-1"0"-1,0 0 1,0-1-1,0 1 1,0 0-1,0 0 1,0 0 0,0 0-1,-1 0 1,1 0-1,0 0 1,-1 0-1,1 1 1,0-1-1,-1 0 1,-1 0 0,0 0-8,-1 0-1,0 1 1,0-1 0,0 1 0,1-1 0,-7 2 0,3-1-13,1 1 1,-1 0-1,1 0 0,-1 1 1,1 0-1,0 0 0,-12 5 1,11-2-24,0 0 1,0 0 0,0 1 0,1 0 0,0 0 0,-6 8 0,-30 43-69,-50 87 323,-48 70 1843,119-184-1590,0 1 0,-27 57-1,65-99-146,111-94 1247,-96 81-1510,12-10 167,74-43 0,-118 77-259,1 0 0,-1 0 1,0-1-1,1 1 1,-1 0-1,0 0 0,1 0 1,-1-1-1,0 1 1,1 0-1,-1 0 0,1 0 1,-1 0-1,0 0 0,1 0 1,-1 0-1,1 0 1,-1 0-1,0 0 0,1 0 1,-1 0-1,1 1 0,1 6-38,-3-4 23,1-1 0,-1 1 0,0 0 0,0-1-1,0 1 1,-2 2 0,-8 9 51,-1 0 0,0-1 1,-1 0-1,0-1 0,-24 17 0,16-13-146,-30 30 0,41-31-1151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3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61 320,'0'-1'12,"-1"0"-5,1 1 0,0-1 1,-1 0-1,1 0 0,0 0 1,-1 0-1,1 0 0,0 1 0,0-1 1,0 0-1,0 0 0,0 0 1,0 0-1,0 0 0,0 0 1,0 0-1,1 1 0,-1-1 1,0 0-1,0 0 0,1 0 1,-1 0-1,1 1 0,-1-1 1,0 0-1,1 0 0,0 1 1,0-2-1,-1 1 23,1 1 0,0-1 1,-1 0-1,1 0 0,-1 1 0,1-1 0,-1 0 0,0 0 1,1 0-1,-1 0 0,0 0 0,0 0 0,1 0 0,-1 0 1,0 0-1,0 0 0,0 1 0,0-1 0,0 0 0,0 0 1,-1 0-1,1 0 0,0 0 0,0 0 0,-1 0 1,1 0-1,-1-1 0,1 2-9,0-1 0,-1 1 0,1-1 0,0 1-1,-1-1 1,1 1 0,-1-1 0,1 1 0,-1-1 0,1 1 0,-1-1 0,1 1 0,-1 0 0,1-1 0,-1 1-1,1 0 1,-1 0 0,1-1 0,-1 1 0,0 0 0,1 0 0,-1 0 0,0 0 0,1-1 0,-1 1-1,1 0 1,-1 0 0,0 1 0,1-1 0,-1 0 0,0 0 0,1 0 0,-1 0 0,1 0 0,-1 1 0,0-1-1,1 0 1,-1 0 0,1 1 0,-1-1 0,1 1 0,-2 0 0,-1 2 17,-1 1 1,1 0-1,-1 0 1,1 0-1,1 0 1,-1 0-1,-2 6 1,-7 9 138,-30 49 544,7-10-524,23-40-136,4-7 30,0 1 1,-11 24 0,16-28-81,1 0 0,0 0 1,0 0-1,0 0 1,1 1-1,0 11 1,6 19-215,-5-38 56,0 1-1,0 0 1,0-1 0,1 1-1,-1 0 1,1-1 0,-1 1-1,1 0 1,0-1 0,0 1-1,1 2 1,-1-4 118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3.9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152 344 736,'-1'-2'61,"-1"0"0,1-1 0,0 1-1,0 0 1,0 0 0,0-1 0,1 1 0,-1 0 0,1-1 0,-1 1-1,1-1 1,0 1 0,0-5 0,-2-14 479,-1 4-322,1-1 0,1-28 0,1 40-285,0-3 185,-2 1 1,1-1 0,-4-11-1,-7-3 389,11 21-471,1 0 1,-1 0-1,-1 0 1,1 0-1,0 1 1,0-1-1,-1 0 1,1 1-1,-4-3 1,-7-10 41,2 7 247,10 7-319,-1 0 0,0-1 1,1 1-1,-1 0 1,1 0-1,-1-1 0,0 1 1,1-1-1,-1 1 0,1 0 1,-1-1-1,1 1 0,-1-1 1,1 1-1,0-1 0,-1 1 1,1-1-1,0 0 0,-1 1 1,0-2-1,1 0 2,-1 1 0,1 0 0,-1-1 0,0 1 0,0 0 0,0-1-1,1 1 1,-1 0 0,-1 0 0,-1-2 0,2 2-4,-1 0 0,1-1 0,0 1 0,0 0 0,0-1 0,0 1 0,0-1 0,0 1 0,0-1 0,0 0 0,1 1 0,-2-4 0,1 2 28,0-1 0,0 0 0,-1 1 0,0-1 0,-3-5 0,5 8-25,-1 0 0,1 0-1,-1 1 1,1-1 0,-1 0 0,0 0 0,1 0 0,-1 1 0,0-1-1,0 0 1,1 1 0,-1-1 0,0 1 0,0-1 0,0 1 0,0-1-1,1 1 1,-1 0 0,0-1 0,0 1 0,0 0 0,0 0 0,0-1-1,0 1 1,0 0 0,0 0 0,-2 0 0,3 1-8,0-1-1,-1 1 1,1 0 0,-1-1 0,1 1 0,0-1-1,-1 1 1,1 0 0,0-1 0,0 1-1,-1 0 1,1-1 0,0 1 0,0 0 0,0-1-1,0 1 1,0 0 0,0-1 0,0 1-1,0 0 1,0-1 0,0 1 0,0 0 0,1-1-1,-1 1 1,0 0 0,0-1 0,1 1 0,0 0-1,0 9 28,7 64-223,-8-58-375,1 0 1,0 0-1,1 0 1,1 0-1,9 29 1,-4-26-240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5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102 274 416,'-17'1'169,"14"0"-99,-1-1 0,1 0 1,-1 0-1,1 0 0,-6-1 1,7 1-26,1-1 0,0 1 0,-1-1 0,1 1 0,0-1 0,-1 0 0,1 0 1,0 0-1,0 1 0,0-1 0,0 0 0,0 0 0,0-1 0,0 1 0,0 0 0,0 0 1,-1-2-1,-2-3 334,3 4-312,0 1 0,0 0 0,0 0 1,1-1-1,-1 1 0,0-1 0,1 1 1,-1 0-1,1-1 0,-1 1 0,1-1 1,-1-2-1,-7-34 226,8 33-277,0 1 0,0-1 0,0 0 0,1 1 0,-1-1 0,1 1 0,0-1 0,1 1 0,-1-1 0,1 1 0,3-7 0,-4 9 17,0 0 0,-1 0 0,1 0 0,-1 0 0,1 0 0,-1-1 0,0 1 0,1-3 0,2-16 284,-1 17-282,-1-1 1,0 1 0,0-1 0,-1 1-1,0-1 1,1 0 0,-2-8 0,1 8-2,0 0 1,0 0-1,0 1 1,0-1-1,1 0 1,2-8 0,-3 13-38,0 0 0,0 0 0,0 0 0,0 0 0,0 0 0,0 0 1,0 0-1,0 0 0,-1 0 0,1 0 0,0 0 0,0 0 0,0 0 1,0 0-1,0 0 0,0 0 0,0 0 0,0 0 0,0 0 0,0 0 1,0 0-1,0 0 0,0 0 0,0 0 0,0 0 0,0 0 1,0 0-1,0 0 0,0 0 0,0 0 0,0 0 0,0 0 0,0 0 1,-1 0-1,1 0 0,0 0 0,0 0 0,0 0 0,0-1 0,0 1 1,0 0-1,0 0 0,0 0 0,0 0 0,0 0 0,0 0 0,0 0 1,0 0-1,0 0 0,0 0 0,0 0 0,0 0 0,0 0 0,0 0 1,0 0-1,1 0 0,-1 0 0,0 0 0,0 0 0,0 0 1,0-1-1,0 1 0,0 0 0,0 0 0,0 0 0,0 0 0,-5 4-39,-5 9 78,-3 57-57,9-46-44,2-16 47,0 1 1,0 14 0,-1 11 65,2-28-55,0 1-1,0 0 0,1 0 0,0 0 1,0 0-1,2 9 0,-2-16 8,0 0 1,0 1-1,0-1 0,1 1 0,-1-1 0,0 1 0,0-1 1,1 0-1,-1 1 0,0-1 0,0 1 0,1-1 0,-1 0 1,1 1-1,-1-1 0,0 0 0,1 0 0,-1 1 0,0-1 1,1 0-1,-1 0 0,1 0 0,-1 1 0,1-1 0,-1 0 1,1 0-1,-1 0 0,1 0 0,-1 0 0,0 0 0,2 0 1,4 7 68,-4-7-70,1 1 0,-1 0 0,1-1 0,-1 0 0,1 1 0,-1-1 1,1 0-1,-1 0 0,1 0 0,2-1 0,7 0-53,4 1-85,0-1 1,0-1-1,27-6 0,-34 6 96,0 1-1,0 0 0,0 0 1,0 1-1,0 1 0,0-1 1,0 2-1,0-1 1,0 1-1,13 5 0,-15-6 51,-1 1 0,1-1 0,0-1 0,0 1 0,-1-1 0,1 0 1,9-1-1,45-12 152,-31 6-209,-11 2-53,-14 3 110,-1 1-1,1 0 1,0 0 0,8 0-1,-11 1 0,1-1-1,-1 1 1,0 0-1,0-1 1,0 1-1,0-1 0,0 0 1,0 1-1,0-1 1,0 0-1,0 0 1,0-1-1,0 1 1,-1 0-1,1-1 1,2-1-1,1-3 40,0 0-1,0 0 0,4-8 1,-3 5-38,-5 6 2,1 0 0,-1-1 1,0 1-1,0-1 1,0 1-1,-1-1 1,1 1-1,-1-1 0,1 1 1,-1-1-1,-1-5 1,1 2-11,0 7-13,0 0 0,0 0 0,0-1 0,0 1 0,0 0 0,0 0 0,0 0 0,0-1 0,0 1 0,0 0 0,-1 0 0,1 0 0,0 0 0,0 0 0,0-1 0,0 1 0,0 0 0,0 0 0,0 0 0,-1 0 0,1 0 0,0 0 0,0-1 0,0 1 0,0 0 0,-1 0 0,1 0 0,0 0 0,0 0 0,0 0 0,-1 0 0,1 0 0,0 0 0,0 0 0,0 0 0,0 0 0,-1 0 0,1 0 0,0 0 0,0 0 1,0 0-1,-1 0 0,1 0 0,0 0 0,0 0 0,0 0 0,0 0 0,-1 1 0,1-1 0,0 0 0,0 0 0,0 0 0,0 0 0,0 0 0,-1 0 0,1 1 0,0-1 0,1 20-1709,6-8 1014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7.4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509 14 1248,'-1'-2'35,"1"2"-14,0-1 0,0 1 0,0-1 1,-1 0-1,1 1 0,0-1 0,0 1 1,-1-1-1,1 1 0,0-1 0,-1 1 1,1 0-1,0-1 0,-1 1 1,1-1-1,-1 1 0,1 0 0,-1-1 1,1 1-1,-1 0 0,1-1 0,-1 1 1,1 0-1,-1 0 0,1-1 0,-1 1 1,0 0-1,1 0 0,-1 0 0,1 0 1,-1 0-1,0 0 0,1 0 0,-1 0 1,0 0 20,0 1 0,0-1 1,0 1-1,0-1 0,0 1 0,0-1 1,0 1-1,0-1 0,0 1 1,1 0-1,-1-1 0,0 1 1,1 0-1,-1 0 0,0-1 0,1 1 1,-1 0-1,0 2 0,-11 20 282,9-16-182,-82 161 2028,57-104-1925,20-42-231,-17 29-1,19-39 39,1 0 0,-8 23 0,10-24 5,-1-1-1,0 1 1,0-1 0,-1 0 0,-7 10-1,-9 14 595,20-33-571,1 0-77,0 0 0,0 0 1,0 0-1,-1 0 0,1 0 0,0 0 0,-1 0 0,1 0 1,0-1-1,-1 1 0,1 0 0,-1 0 0,0 0 0,1-1 1,-1 1-1,1 0 0,-1-1 0,0 1 0,0-1 0,1 1 1,-1 0-1,-1 0 0,-3 3-1,-34 45 467,10-3-506,17-26 134,2 1 1,0 0-1,-10 32 1,19-49-83,-3 19-211,4-20 187,0 0 0,0 0 0,0-1 1,-1 1-1,0 0 0,1 0 0,-2 2 0,0-1 24,1-3-12,1 0 0,-1 0 0,1 1 0,-1-1 0,1 0 0,0 1 0,0-1-1,-1 0 1,1 1 0,0-1 0,0 0 0,0 1 0,1 1 0,-1 4 11,-3 71-126,-1-63 192,3-9-75,0 0-1,0 0 1,1 1 0,0-1 0,1 10 0,0 6-178,4 33 269,-5-54-48,-10 15-160,-2 7-2603,7-11 1334,1-3 869,0 0 1,1 0-1,0 0 1,-3 17-1,3-14 686,0 0-1,-5 12 1,-9 8 2748,16-24-2714,0-7-193,1 0 0,-1 0 0,1 0 0,-1 0 0,1 0 1,-1 0-1,1 1 0,0-1 0,0 0 0,-1 0 0,1 0 0,0 2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28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1 640,'-13'22'256,"8"-11"-192,-8 13-32,9-13 0,-4 8-32,-2 0 0,2 1 0,-4-1-96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1.4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197 1 576,'-2'0'68,"-1"0"0,0 1-1,0-1 1,1 1 0,-1 0 0,0 0 0,1 0-1,-3 1 1,-16 6 762,-82 22 1159,100-29-1957,0-1 0,0 1 1,0 0-1,0 1 0,0-1 0,0 1 0,-4 2 0,5-2-26,1-1 0,-1 1-1,1 0 1,0 0 0,-1 0-1,1 0 1,0 0 0,0 0-1,0 0 1,1 0 0,-2 4 0,1-5 28,1 0 0,-1 0 1,1 0-1,0 0 1,-1 0-1,1 0 1,0 0-1,0 0 1,0 0-1,-1 0 1,1 0-1,0 0 1,0 0-1,1 1 1,-1-1-1,0 0 1,0 0-1,0 0 1,7 9 1203,11-17-1185,-6 2-709,0 1 1,0 1-1,22-4 0,-6 2-481,-1-2-228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2.3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4 64,'-5'-3'32,"5"6"-32,-5-3 32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47.8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8 289 1152,'-3'-3'469,"3"2"-422,-1 1 0,1 0 0,-1 0 0,1 0 0,0-1 0,-1 1 0,1 0 0,-1 0 0,0 0 0,3-1-53,-1 0 1,0 0-1,1 0 1,-1 0-1,0-1 1,0 1-1,0 0 1,0-1-1,0 1 1,0-1 0,0 1-1,1-3 1,0 1-26,5-10 376,0 0 0,9-23 0,-11 26-205,0-1 0,1 1 1,1 0-1,-1 0 0,2 1 0,-1 0 0,1 0 1,11-9-1,-6 5-884,0 0-1,14-21 1,-13 14-349,7-3 453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4.9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631 15 1472,'0'-1'59,"0"1"-1,0-1 1,-1 0 0,1 1-1,0-1 1,-1 1 0,1-1-1,0 1 1,-1-1 0,0 0 117,1 0-118,-1 1 1,1-1 0,-1 1-1,1 0 1,-1-1 0,0 1-1,1 0 1,-1-1 0,1 1-1,-1 0 1,0 0 0,1 0-1,-1 0 1,0 0 0,1-1-1,-1 1 1,0 0 0,1 0-1,-2 1 1,-26-3 506,21 2-297,0-1 1,0 1-1,0 0 1,0 1-1,-12 1 1,-28 12 913,-64 28 0,20-6-970,-107 44-58,186-75-143,1 1 0,1 0-1,-1 1 1,1 0 0,-17 15-1,26-22-13,1 1-1,0-1 0,0 0 0,0 0 0,-1 0 0,1 0 0,0 1 1,0-1-1,0 0 0,0 0 0,-1 0 0,1 1 0,0-1 0,0 0 1,0 0-1,0 1 0,0-1 0,0 0 0,0 0 0,0 1 0,0-1 1,0 0-1,-1 0 0,1 1 0,1-1 0,-1 0 0,0 0 0,0 1 1,0-1-1,0 0 0,0 1 0,0-1 0,0 0 0,0 0 0,0 0 1,0 1-1,1-1 0,-1 0 0,0 0 0,0 1 0,0-1 0,0 0 1,1 0-1,-1 0 0,0 0 0,0 1 0,0-1 0,1 0 0,-1 0 1,0 0-1,0 0 0,1 0 0,-1 0 0,0 0 0,0 1 0,1-1 1,-1 0-1,0 0 0,0 0 0,1 0 0,-1 0 0,0 0 0,0 0 1,1 0-1,-1-1 0,24 2-96,-22-2 86,53-5 50,-1-3 0,103-29-1,6-20-62,-47 14 155,-5 2 267,-102 36-201,-14 2-16,-17 2 31,-18 4-181,-40 7 0,-21 2 178,68-8 23,-56 12 1,-10 2-353,22-8 245,59-6-136,1 1-1,0 1 0,-20 9 1,36-14 4,1 0-1,-1 0 1,1 0 0,0 0 0,-1 0 0,1 0-1,-1 1 1,1-1 0,0 0 0,-1 0 0,1 0 0,0 0-1,-1 1 1,1-1 0,0 0 0,-1 1 0,1-1-1,0 0 1,0 0 0,-1 1 0,1-1 0,0 0 0,0 1-1,0-1 1,-1 1 0,1-1 0,0 1 0,9 4-432,23 1-1114,9-5 79,9-1-1547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2:35.8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432 79 1248,'-1'-3'93,"1"1"0,0-1 0,-1 1-1,0 0 1,0-1 0,1 1 0,-1 0 0,-1 0 0,1 0 0,0 0 0,0 0-1,-1 0 1,1 0 0,-1 0 0,-2-2 0,-1 0 199,1 0 0,0 1 0,-1-1-1,0 1 1,-9-5 0,5 5-153,-1 0 1,1 0-1,-1 1 0,1 0 0,-1 1 0,0 0 1,0 0-1,0 1 0,0 0 0,1 1 0,-1 0 1,-13 4-1,-11 3 162,1 2 1,-36 16 0,54-20-255,0 0 0,1 1 0,0 1 0,-18 11-1,31-18-47,0 0-1,0 0 1,0 0-1,1 0 0,-1 0 1,0 0-1,0 0 1,1 0-1,-1 1 0,1-1 1,-1 0-1,1 0 1,-1 0-1,1 1 0,0-1 1,-1 0-1,1 1 1,0-1-1,0 2 0,0-2-2,1-1-1,-1 1 0,0-1 0,1 1 0,-1-1 0,1 1 0,-1-1 0,1 1 0,-1-1 0,1 0 1,-1 1-1,1-1 0,-1 0 0,1 1 0,-1-1 0,1 0 0,-1 1 0,2-1 0,-1 1-3,3 0 28,-1 0 0,1 0 0,0 0 0,-1 0 1,1-1-1,0 1 0,0-1 0,-1 0 0,1 0 0,6-1 0,41-10 492,-17 3-194,111-19 60,-188 46-26,-15 0-294,36-13 14,0 1-1,-29 15 0,34-15-160,-11 7 108,26-13-102,0 0 0,1 0-1,-1 0 1,1 0 0,-1 1 0,1-1 0,0 0-1,-1 1 1,1-1 0,0 1 0,0-1 0,-1 3-1,30-3-3222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10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0 736,'-6'4'365,"0"-1"0,0 1 0,0 0 0,-6 6 0,10-8-222,-1 1-125,1 0-1,-1 0 1,1 0 0,0 0 0,0 1 0,-2 3-1,-3 5-125,7-12 193,0 29 817,-1-28-897,2 11-5,7 5-76,-7-15 70,0-1 0,0 1-1,0-1 1,-1 1 0,1 0-1,0-1 1,-1 1 0,1 0 0,0 3-1,-1-5 13,0 0 1,0 0-1,0 0 0,0 1 1,0-1-1,0 0 0,0 0 0,0 0 1,0 0-1,0 1 0,0-1 0,0 0 1,0 0-1,1 0 0,-1 0 0,0 0 1,0 1-1,0-1 0,0 0 1,0 0-1,0 0 0,1 0 0,-1 0 1,0 0-1,0 0 0,0 0 0,0 0 1,1 0-1,-1 1 0,0-1 0,0 0 1,0 0-1,0 0 0,1 0 1,5 3 184,5 3 810,-10-14-610,-2 6-351,1-1 1,-1 1-1,0 0 1,1 0-1,-1-1 1,0 1-1,-1 0 0,1 0 1,0 0-1,-1 0 1,1 0-1,-1 0 1,1 1-1,-4-4 1,-11-14 354,14 17-461,2 2 62,0 0 0,-1 0 1,1 0-1,0 0 0,-1-1 1,1 1-1,0 0 0,0 0 1,-1 0-1,1 0 0,0-1 1,-1 1-1,1 0 0,0 0 0,0-1 1,0 1-1,-1 0 0,1-1 1,0 1-1,0 0 0,0 0 1,0-1-1,-1 1 0,1 0 1,0-1-1,0 1 0,0 0 1,0-1-1,0 1 0,0 0 1,0-1-1,0 1 0,0-1 0,-3 2 2,0 1-4,2 9-44,1 23 18,0-33-11,0 6 614,3-71-625,-3 64 6,18 0-277,25 4-2437,-18 0 927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12.3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87 156 832,'-1'-1'27,"0"1"1,0-1-1,0 1 0,0 0 1,0-1-1,0 1 0,-1 0 1,1 0-1,0 0 0,0-1 1,0 1-1,-2 1 0,-2-1 71,2-1 30,0 1 0,0-1 0,0 0 0,-1 0 0,1 0 0,0 0 0,1-1 0,-1 1 0,0-1 0,0 0 0,1 1 0,-1-1 0,1 0 0,-1-1 0,1 1 0,0 0 0,-3-4 0,5 4-79,-1-1-1,1 1 1,0-1 0,-1 1-1,1-1 1,0 1-1,0-1 1,1-3 0,0-2 20,-1 5-9,1 0-1,0 1 1,0-1 0,1 0 0,-1 1-1,0-1 1,1 1 0,-1 0-1,1-1 1,0 1 0,0 0 0,0 0-1,0 0 1,4-3 0,-1 3 157,-5 2-212,-1 10 136,0 18-123,-5 31 1,5-30 144,1-23-86,0-1-1,0 1 1,-1-1 0,0 0 0,-2 10 0,2-12-42,1 0 1,-1 0-1,1 1 1,-1-1 0,-1 9 936,2-12-955,-6-6 357,-4-10-257,8 8-97,0 0-1,1 0 1,0 0-1,0 0 0,1 0 1,0 0-1,2-12 1,-1-8-122,-6-89-149,32 117-896,-11 3-223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18.2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647 82 832,'0'0'37,"0"0"0,-1 1 0,1-1-1,-1 1 75,1-1-74,0 0 0,-1 1-1,1-1 1,0 0 0,-1 0 0,1 0 0,0 1 0,-1-1 0,1 0-1,-1 0 1,1 0 0,0 0 0,-1 0 0,1 0 0,-1 0-1,1 0 1,0 0 0,-1 0 0,-17 1 1336,11-1-1293,-5 2 183,11-2-249,0 0-1,-1 0 1,1 0 0,0 0-1,0 0 1,0 1-1,-1-1 1,1 0 0,0 1-1,0-1 1,-1 1-1,-8 3 12,-1 3-7,9-7 7,0 1 1,0 0-1,-1-1 1,1 0-1,0 1 1,0-1-1,-3 0 1,-1 1 53,3-1-9,-1 1 1,1 0-1,0 0 1,-1 0-1,1 0 1,0 1-1,0-1 1,0 1 0,0 0-1,0 0 1,0 0-1,-2 3 1,2-4-44,-1 1 1,1 0-1,-1-1 1,1 0-1,-1 1 1,1-1-1,-1-1 1,0 1-1,1 0 1,-1-1-1,0 0 1,1 0-1,-8-1 1,0 1 424,5-4-121,6 4-329,0 0 0,-1-1-1,1 1 1,0 0 0,-1-1-1,1 1 1,0 0 0,-1 0-1,1-1 1,-1 1 0,1 0-1,0 0 1,-1 0 0,1-1-1,-1 1 1,1 0 0,-1 0-1,0 0 1,-1 0-5,0 0 0,-1 0 1,1 0-1,0 0 0,-1 0 1,1-1-1,0 1 0,0-1 1,-1 1-1,1-1 0,0 0 1,0 0-1,-3-1 0,5 1 32,-1 1-1,0-1 0,1 1 0,-1 0 0,0-1 1,0 1-1,0 0 0,1-1 0,-1 1 0,0 0 1,0 0-1,0 0 0,0 0 0,1 0 0,-1 0 0,0 0 1,-2 0-1,3 0-26,-1 0 0,1 0 0,-1 0-1,0 0 1,1 0 0,-1 0 0,1 0 0,-1 0 0,0 0 0,1 0 0,-1 0 0,1 0-1,-1 0 1,1-1 0,-1 1 0,0 0 0,1 0 0,-1-1 0,1 1 0,-1 0 0,1-1-1,0 1 1,-1-1 0,0 0 0,1 1 3,0 0 0,0 0 0,0 0 1,0-1-1,0 1 0,0 0 0,0 0 0,-1 0 0,1-1 0,0 1 0,0 0 0,0 0 0,0 0 1,0 0-1,0 0 0,-1-1 0,1 1 0,0 0 0,0 0 0,0 0 0,0 0 0,-1 0 1,1 0-1,0 0 0,0 0 0,0 0 0,-1 0 0,1 0 0,0 0 0,0 0 0,0 0 0,-1 0 1,1 0-1,0 0 0,0 0 0,0 0 0,-1 0 0,1 0 0,-1 0 8,0 0-1,0 0 1,-1 0-1,1 0 0,0 0 1,0 0-1,0 0 1,0 0-1,0 0 1,-1-1-1,1 1 1,0 0-1,0-1 0,0 1 1,0-1-1,-1 0 1,-6-1-66,4 3-38,3-1 72,0 1 0,1-1 0,-1 0 0,1 0 1,-1 1-1,0-1 0,1 1 0,-1-1 0,1 0 1,-1 1-1,1-1 0,-1 1 0,1-1 0,0 1 0,-1 0 1,-8 7 559,6-7-535,1-1 0,-1 1-1,0-1 1,1 0 0,-1 0 0,1 0 0,-1 0 0,0-1 0,-3 0-1,-12-1 27,-8-3-32,23 5 46,0-1-1,0 0 0,0 1 1,1-1-1,-1 0 0,0 0 1,-3-2-1,5 2-49,-1 0 0,0 1 0,1-1 1,-1 1-1,0 0 0,0 0 0,1 0 0,-1 0 0,0 0 0,1 0 0,-1 0 1,0 0-1,0 1 0,1-1 0,-1 0 0,0 1 0,1 0 0,-1-1 0,1 1 1,-1 0-1,-1 1 0,2-1-39,1-1 11,-12 7 107,11-6-118,-6-1 102,-19 3 351,16 0-502,-4 2 568,14-5-455,0 0 0,-1 0-1,1 0 1,-1 0 0,1 0 0,0 0-1,-1 0 1,1 0 0,-1 0 0,1 0-1,-1 0 1,1 0 0,0 0 0,-1 0-1,1 0 1,0-1 0,-1 1 0,1 0-1,-1 0 1,1 0 0,0-1 0,-1 1-1,1 0 1,0 0 0,-1-1 0,1 1-1,-15-16-190,-6-19 410,-5-18 517,14 34-725,12 15-53,0 3-49,0 21-223,4 14 137,-4-25 142,1-1 0,3 14 1,21 80 93,-16-81-24,-8-19-51,0 0 0,0 0 0,0 1 0,0-1 0,-1 0 0,1 1 0,0-1 0,-1 0 0,1 4 0,7 15 59,-7-19-42,1-2-65,7 5 12,-8-6 35,0 1 66,0 0-113,0 0 41,1 0 1,-1 0-1,0 0 1,0 0-1,0-1 1,0 1-1,0 0 1,0-1-1,0 1 1,0-1-1,0 0 0,0 1 1,0-1-1,0 0 1,0 1-1,0-1 1,-1 0-1,1 0 1,0 0-1,0 1 0,0-3 1,1 0-2,5-4-16,-1 0 1,1 1 0,1 0-1,-1 1 1,1-1-1,0 2 1,0-1 0,16-6-1,87-35-77,-103 44 104,-1 0-1,0 1 0,11-2 0,-11 3-19,0-1-1,0-1 1,10-2-1,-11 2 15,2-2-5,0 1 0,0 1 0,0-1 0,0 1 0,0 1 0,0-1 1,12 1-1,40 1-35,-58 0 43,-1 0 0,1-1 0,-1 1 0,1-1 0,0 1 0,-1-1 0,0 0 0,1 1-1,-1-1 1,1 0 0,-1 0 0,0 0 0,1 0 0,-1 0 0,0 0 0,0-1 0,0 1-1,1-1 1,-1 0 1,1 0 0,-1 1-1,1-1 1,-1 1 0,1 0-1,0-1 1,-1 1 0,3-1-1,-2 1-2,-1 1 0,0-1 0,0 0 0,0 1 0,0-1-1,0 0 1,0 0 0,0 0 0,0 0 0,0 0 0,0 0-1,0 0 1,0 0 0,-1 0 0,1 0 0,0 0 0,-1-1-1,1 1 1,-1 0 0,1 0 0,-1-2 0,1-3 0,0 0 0,-1 0 0,0-10 0,0 4 72,0 12-150,0-4 80,0 4 65,-1 4-543,1-2 463,0 0 0,-1-1-1,1 1 1,-1-1 0,0 1 0,1-1 0,-1 1 0,0-1 0,0 0 0,0 1 0,0-1 0,0 0-1,0 0 1,0 0 0,-1 0 0,1 1 0,0-2 0,-1 1 0,1 0 0,0 0 0,-1 0-1,1-1 1,-3 2 0,-12 7 160,-48 29 138,59-34-298,-1-1 0,1 0 0,-1-1 0,0 1 0,0-1 0,0 0-1,0-1 1,-9 2 0,-5 1 176,19-3-181,-1-1 1,1 0-1,0 0 0,0 1 0,0-1 1,0 1-1,0-1 0,0 1 0,0-1 1,0 1-1,1 0 0,-1-1 0,0 1 1,0 0-1,0 0 0,0 1 0,15 6-1718,7 3 325,7 0-1605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29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252 418 896,'-38'-8'2816,"12"-4"-1699,16 7-892,-1 0-1,1 0 1,0-1-1,1 0 0,-15-12 1,2-3 448,-22-26 1,38 40-606,0 0 0,1-1 1,0 0-1,0 0 0,1 0 1,0-1-1,-6-17 0,9 20-110,0 1 0,1-1 0,0 1 0,1-11 0,-1 1 71,2 11-3,-1 1 0,1 0 0,0 0 0,0 0 1,0 0-1,0 0 0,0 0 0,1 0 0,-1 1 1,5-4-1,7-7-96,11-9-207,-14 12 618,-3 9-432,-1 1 175,0 0 1,0-1-1,0 0 0,0 0 1,0-1-1,0 0 1,-1 0-1,1 0 0,-1-1 1,1 0-1,-1 0 0,0-1 1,0 0-1,-1 0 1,7-5-1,-7 4-1,-3 4-32,-1 0 1,1 0 0,-1 0 0,0 0 0,1-1-1,-1 1 1,0-1 0,0 1 0,0-1-1,0 1 1,2-3 0,-4 3-42,1 1 0,0 0-1,0-1 1,-1 1 0,1 0 0,0-1-1,0 1 1,-1 0 0,1 0 0,0-1-1,-1 1 1,1 0 0,-1 0-1,1 0 1,0 0 0,-1-1 0,1 1-1,0 0 1,-1 0 0,1 0 0,-1 0-1,1 0 1,-1 0 0,1 0 0,0 0-1,-1 0 1,-12 2-118,-17 31-266,26-28 397,-1-1-1,1 1 1,0-1 0,0 1-1,0 1 1,1-1-1,0 0 1,0 1-1,0 0 1,-3 10 0,0 4 57,-6 39 0,5-21-35,4-23-45,0 0 0,1 27 0,2-41-14,0 0 0,0 0 0,0 0 0,0-1 0,0 1 1,0 0-1,0 0 0,0 0 0,0-1 0,1 1 0,-1 0 0,0 0 1,1 0-1,-1-1 0,0 1 0,1 0 0,-1-1 0,1 1 0,-1 0 1,1-1-1,-1 1 0,1-1 0,0 1 0,-1-1 0,1 1 0,0-1 1,1 2-1,0-2-153,-1 0 0,1 1 0,0-1 0,0 0 0,0 0 0,-1 0 0,1 0 0,0 0 0,0-1 0,0 1 1,-1 0-1,3-2 0,1 1-326,0-1 1,0 0 0,0 0 0,-1-1 0,1 0-1,-1 0 1,8-6 0,-10 7 238,-1 0 1,1-1 0,-1 1-1,1-1 1,-1 0-1,0 1 1,0-1-1,1-5 1,-2 8 230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38.8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4 160,'0'3'64,"0"-6"-64,-3 0-64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42.0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740 384 320,'-4'5'88,"4"-4"-43,-1 0 0,1-1-1,-1 1 1,1-1-1,-1 1 1,1-1-1,-1 1 1,1-1-1,-1 1 1,1-1-1,-1 1 1,1-1 0,-1 0-1,0 1 1,1-1-1,-1 0 1,0 0-1,1 1 1,-1-1-1,-1 0 1,1 0 20,1 0-1,-1 1 1,0-1 0,1 0-1,-1 0 1,0 1 0,0-1 0,1 0-1,-1 1 1,1-1 0,-1 1-1,0-1 1,1 1 0,-1-1-1,1 1 1,-1-1 0,0 2 0,1-1-20,-1-1 1,1 1-1,-1-1 1,1 1-1,-1 0 1,0-1-1,1 1 1,-1-1-1,1 0 1,-1 1-1,0-1 1,0 1-1,1-1 1,-1 0-1,0 0 1,1 1-1,-3-1 1,-49-8 2802,44 7-2654,-1 0-1,-16-4 1,3 0-93,3 3-162,11 1 53,0 0 0,-1-1 0,1 0 0,-14-5 0,3 1 215,16 6-143,0-1 1,0 0-1,0 0 0,1 0 0,-1 0 0,-3-2 0,5 3 16,2-17-27,7 11-181,-6 4 105,0 1 0,0-1 0,1 1 1,-1-1-1,0 1 0,1 0 1,-1 0-1,1 0 0,0 0 0,3-1 1,7-1 11,0 0 0,17-7 1,-9 2-172,-18 5 182,-2 3 24,-1 0-1,1 0 0,-1 0 0,1-1 1,-1 1-1,0 0 0,1-1 0,-1 1 1,0 0-1,1-1 0,-1 1 1,0 0-1,0-1 0,1 1 0,-1-1 1,0 1-1,0-1 0,0 1 1,0 0-1,1-1 0,-1 0 0,-18 0 63,-62 3 527,-151 23 0,205-21-652,7-2 86,1 2 0,-31 9 0,13-3-69,27-8 60,0 0 1,0 1 0,-13 6 0,-22 7 809,44-16-841,0 0-1,-1 0 1,1 0-1,0 1 0,-1-1 1,1 0-1,0 0 1,-1 0-1,1 0 1,0 0-1,-1 0 1,1 0-1,0 0 1,0 0-1,-1 0 1,1 0-1,0-1 1,-1 1-1,1 0 1,0 0-1,-1 0 1,1 0-1,0 0 1,0-1-1,-1 1 1,1 0-1,0 0 1,0 0-1,-1-1 1,1 1-1,0 0 1,0 0-1,0-1 1,0 1-1,-1 0 1,1 0-1,0-1 1,0 0-1,-1 1-5,1-1 1,0 0-1,-1 0 0,1 0 0,0 0 1,0 1-1,0-1 0,0 0 0,-1 0 1,1 0-1,0 0 0,0 0 1,1 0-1,-1-1 0,11-19 224,-9 18-213,-1 0 0,1 0 1,0 0-1,-1 0 1,0-1-1,0 1 0,0 0 1,1-5-1,0-5 29,0 0 0,5-13 1,-3 13 18,3-25 1,12-100-18,-16 111-52,1-15 119,-4 42-106,0 0 0,0 0 0,0 1 0,0-1 0,0 0 0,0 0-1,0 0 1,0 0 0,0 0 0,0 0 0,0 0 8,0 0-1,0 0-7,0 0 0,0 0 0,0 0 0,0 0 0,0 0-1,0 0 1,0 0 0,0 0 0,0 0 0,0 0 0,0 0 0,0 0 0,-1 0-1,1 0 1,0 0 0,0 0 0,0 0 0,0 0 0,0 0 0,0 0 0,0 0-1,0 0 1,0 0 0,0 0 0,0 0 0,0 0 0,0 0 0,0 0 0,0 0 23,0 0-23,0 0-1,-4 7-1,-3 9-41,-22 139 91,11-46-237,-3 24 489,20-100-224,1-32-91,1-1 0,-1 1-1,0-1 1,0 0 0,1 1 0,-1-1 0,0 0 0,1 1-1,-1-1 1,0 0 0,1 1 0,-1-1 0,0 0 0,1 0-1,-1 0 1,1 1 0,-1-1 0,1 0 0,-1 0 0,1 0-1,-1 0 1,0 0 0,1 0 0,-1 0 0,1 0 0,-1 0-1,2 0 1,14 0-114,-14 0 158,5 0-39,0-1-1,0 0 1,9-2 0,12-2-92,51-8 170,-48 7-98,0 2 0,35-1 1,91-7-809,-126 8 804,-8 2 115,-1-2 0,1 0 1,24-8-1,-46 11-76,0 1-1,0 0 1,0-1 0,0 1 0,0 0-1,0-1 1,0 1 0,0-1-1,-1 0 1,1 1 0,0-1 0,0 0-1,0 1 1,-1-1 0,1 0-1,0 0 1,-1 1 0,1-1 0,-1 0-1,1-1 1,-1 1 5,0 0-1,0 1 1,0-1-1,0 0 1,0 1 0,0-1-1,-1 0 1,1 1-1,0-1 1,0 1-1,-1-1 1,1 0 0,0 1-1,-1-1 1,1 1-1,-1-1 1,1 1 0,-1-1-1,1 1 1,-1-1-1,1 1 1,-1-1-1,-4-2 19,0 0-1,1 1 0,-1-1 0,0 1 0,-10-3 1,-11 0-64,-1 1 0,-44-2 0,54 5 85,-112 0-191,74 2-55,-96 3-223,151-4 423,0 0-1,1 0 1,-1 0-1,0-1 1,0 1-1,1 0 1,-1 0-1,0-1 1,0 1 0,0 0-1,1 0 1,-1-1-1,0 1 1,0 0-1,0-1 1,0 1-1,0 0 1,0-1-1,1 1 1,-1 0-1,0-1 1,0 1-1,0 0 1,0-1-1,0 1 1,0-1-1,0-12 115,0 11-103,8-94 78,-4 50 21,-4 45-139,0 0 0,1 0 0,-1 0-1,0-1 1,0 1 0,0 0 0,1 0-1,-1 0 1,0 0 0,1 0-1,-1 0 1,1 0 0,0 1 0,-1-1-1,1 0 1,-1 0 0,1 0 0,0 0-1,0 1 1,0-1 0,-1 0 0,3 0-1,5 13-110,24 47 137,-8-13-19,-1-2 70,-18-32-68,2 1 0,-1-1 0,2-1 0,8 12 0,-6-10 13,12 21 0,2 4 0,3 0 208,-27-39-252,1 1 43,-1 0 1,0 0-1,0 0 1,1-1-1,-1 1 1,0 0-1,0 0 0,0 0 1,1-1-1,-1 1 1,0 0-1,0 0 1,0-1-1,0 1 1,1 0-1,-1 0 0,0-1 1,0 1-1,0 0 1,0-1-1,0 1 1,0 0-1,0-1 0,0 1 1,0 0-1,0 0 1,0-1-1,0 1 1,0 0-1,0-1 1,0 1-1,-1 0 0,1-1 1,0 1-1,0 0 1,-3-13 245,3 13-258,0 0 1,0-1-1,-1 1 1,1 0-1,0-1 0,0 1 1,0-1-1,0 1 1,0-1-1,0 1 0,-1 0 1,1-1-1,0 1 1,0-1-1,0 1 0,0-1 1,0 1-1,1 0 1,-1-1-1,0 1 0,0-1 1,0 1-1,0 0 1,0-1-1,0 1 0,1-1 1,-1 1-1,0 0 0,0-1 1,1 1-1,-1 0 1,0-1-1,1 1 0,-1 0 1,0-1-1,1 1 1,-1 0-1,0 0 0,1 0 1,0-1-1,20-4-443,-9 3 538,30-7-22,-31 7-32,0 0 0,15-5 0,-25 7-14,-1-1-1,1 1 0,0-1 0,0 1 1,-1-1-1,1 0 0,0 1 0,-1-1 1,1 0-1,-1 0 0,1 1 0,-1-1 1,1 0-1,-1 0 0,0 0 0,1 1 1,-1-1-1,0 0 0,1 0 0,-1 0 0,0 0 1,0 0-1,0 0 0,0 0 0,0 0 1,0 0-1,0 1 0,0-1 0,-1 0 1,1 0-1,0 0 0,-1-1 0,0-3-33,0 1 0,-1 0-1,0 0 1,0 0-1,-3-6 1,-3 1 118,0-1 1,-1 1-1,0 1 0,-1 0 1,0 0-1,0 1 0,-22-13 1,12 8-11,16 10-147,0 0 1,0 0 0,-1 0 0,1 0 0,0 1-1,-1 0 1,1 0 0,-1 0 0,1 0-1,-1 1 1,-7-1 0,26 13-502,-4-7 493,1 1 0,0-1-1,1-1 1,13 4 0,50 10 46,-75-18 21,13 2 103,0-1 0,21 0 0,-33-1 36,-1-4-80,-1 0 0,0 0 0,0 1 0,0-1 1,0 0-1,-1 0 0,1 0 0,-1 1 0,0-1 1,0 1-1,0-1 0,-1 1 0,1 0 0,-6-5 1,-5-5-356,-27-20 1,37 30 227,-9-6-64,4 3 121,0-1 0,0 2 0,-1-1 0,-15-7 0,-4 1-8,19 8 23,1 0 1,-1 0-1,0 1 1,0 0-1,0 1 1,0 0 0,-1 0-1,-12 0 1,21 2-17,0 0 1,0 0 0,0 0-1,0 0 1,0 1 0,0-1 0,0 0-1,0 1 1,0-1 0,0 0-1,0 1 1,0-1 0,0 1-1,0 0 1,0-1 0,0 1-1,1 0 1,-1-1 0,0 1-1,0 0 1,1 0 0,-1 0 0,1 0-1,-1 0 1,0 0 0,1 0-1,0 0 1,-1 0 0,1 0-1,0 0 1,-1 0 0,1 0-1,0 0 1,0 0 0,0 0-1,0 0 1,0 0 0,0 2-1,0 1 0,1-1-1,-1 1 0,1-1 1,-1 1-1,1 0 0,0-1 0,1 1 1,-1-1-1,1 0 0,2 6 0,8 7 39,1 0-1,1-1 1,0-1-1,1 0 1,0-1-1,33 22 1,-26-22-15,0 0 0,1-2 0,0-1 0,1-1 1,28 7-1,-43-14 36,0 0 0,-1-1 0,1 0 1,0 0-1,0-1 0,0 0 0,-1-1 1,1 1-1,0-2 0,0 1 0,-1-2 1,1 1-1,15-7 0,-12 4-184,-10 5 145,0-1 1,0 0-1,0 0 0,0 0 0,0 0 1,0 0-1,-1 0 0,1 0 0,0-1 1,-1 1-1,1 0 0,-1-1 0,3-2 1,-2 1 3,-1 2-8,1 0 0,-1-1 1,0 1-1,0-1 1,0 1-1,1-1 0,-2 1 1,1-1-1,0 0 1,0 1-1,0-1 0,-1 0 1,1 0-1,-1 0 0,0 1 1,1-1-1,-1 0 1,0 0-1,0 0 0,0 0 1,0 0-1,0 1 1,-1-4-1,-5 1-627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3:47.7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154 43 1248,'-5'5'405,"1"1"0,0 0-1,0 0 1,0 0 0,1 0 0,0 0 0,-3 11-1,2-9-104,1 1 0,-1-1-1,-8 12 1,8-12 285,4-8-545,0 1 0,-1-1 0,1 1 1,0-1-1,0 1 0,-1-1 0,1 0 0,0 1 1,-1-1-1,1 1 0,-1-1 0,1 0 1,-1 1-1,1-1 0,0 0 0,-1 1 1,1-1-1,-1 0 0,0 0 0,0 1 0,-8 6 570,8-6-444,1-1 0,-1 1 0,0 0 0,1-1 0,-1 1-1,0-1 1,0 1 0,0-1 0,0 1 0,1-1 0,-1 0-1,0 1 1,0-1 0,0 0 0,0 1 0,-1-1 0,1 0-119,0 0 1,0 0-1,1 0 1,-1 1 0,0-1-1,0 0 1,1 0-1,-1 1 1,0-1 0,1 0-1,-1 1 1,0-1-1,1 1 1,-1-1 0,0 2-1,0-2-25,1 1 0,-1-1-1,1 1 1,-1-1 0,0 0 0,1 1-1,-1-1 1,1 0 0,-1 1 0,0-1-1,1 0 1,-1 0 0,0 1 0,1-1-1,-2 0 1,2 0 53,-6-1 133,6 2-249,4-1 98,-2 0-73,-1 0-11,2 0 67,0 0 0,1 0 0,-1 0 0,0-1 0,0 1 0,0-1 0,0 0 0,0 0 0,0 0 0,0 0 0,0 0 0,0-1 0,-1 1 0,1-1 0,2-2 0,5-3 45,44-32 454,-19 13-294,-30 23-178,-3 2-54,0-1 0,0 1 0,1-1 0,-1 1 0,0 0 0,0 0 0,1 0 0,-1 1 0,1-1 0,-1 0 0,0 1 0,1 0 0,0 0 0,3-1 0,162-2 643,-56 10-528,-103-7-91,1 2 0,0-1 1,0 1-1,12 5 0,-22-7-33,1 0-1,0 1 0,0-1 1,0 0-1,0 1 0,0-1 1,0 0-1,0 0 0,0 0 1,0 0-1,0 0 0,0 0 1,0 0-1,0 0 0,0 0 1,2-1-1,1 0 4,17 0 31,-15 1-29,1-1-1,-1 1 0,1 1 0,-1-1 0,1 1 1,-1 0-1,0 0 0,10 4 0,-6-3-1,0 0 0,0 0 1,0-1-1,0 0 0,11-1 0,-13-1 44,0 0-1,-1 0 1,12-4 0,-6 2-19,-7 2-32,0-2 0,-6 3 2,1 0 1,-1-1 0,0 1 0,0 0 0,1 0 0,-1 0-1,0-1 1,0 1 0,1 0 0,-1-1 0,0 1 0,0 0 0,0-1-1,0 1 1,0 0 0,0-1 0,1 1 0,-1 0 0,0-1-1,0 1 1,0 0 0,0-1 0,0 1 0,0 0 0,0-1-1,0 1 1,-1 0 0,1-1 0,0 1 0,0-1 0,-10-6 196,-18 0 145,26 7-335,-8-1-56,0 0 0,1 1 1,-12 0-1,11 1 119,0-1 0,0 0 0,-13-2 0,-8-6-107,-57-21 0,-6-2 41,86 29-12,-1 1 0,0 0 0,0 1 1,1 0-1,-1 0 0,0 1 0,1 0 0,-10 2 0,-10 2 102,-58 11 234,61-14 23,-34-1 0,44-1-264,-28 5 204,37-4-271,0 1-1,0 0 1,0-1 0,0 2-1,0-1 1,1 1 0,-1 0-1,1 0 1,-5 4 0,-1 0 177,-41 30-988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4:03.0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208 1478 1056,'-2'-6'176,"1"1"0,-1 0-1,1-1 1,0 1 0,1-7 0,-1 6 48,0-1 0,0 0 1,-2-7-1,-12-28 800,5 15-648,-12-54 0,17 31-24,3 34-108,1-1 0,1 1 0,1-19 0,1-3 374,-10-28 134,7 64-727,1 1-1,0-1 0,0 0 0,-1 1 0,1-1 0,-1 0 0,0 1 1,1-1-1,-1 1 0,0-1 0,0 1 0,0-1 0,0 1 0,0 0 1,0-1-1,-1 1 0,-1-2 0,2 2-32,-3-6 36,-1-1-8,3 7-2,0 0-1,0 0 1,0-1 0,1 1-1,-1-1 1,0 1 0,1-1-1,-1 0 1,1 1-1,-1-1 1,1 0 0,-1-3-1,-2 3-115,-1-4 179,5 6-69,-21-22 479,9 7-605,10 14 120,0-1 1,1 1 0,0-1-1,-1 1 1,1-1-1,0 0 1,0 0 0,0 0-1,-2-3 1,-7-14-14,9 17 13,-1 0 0,1 0 0,0 0 0,0 0 0,0 0 0,0 0 0,0 0 0,1 0-1,-1 0 1,0-5 0,-1-17-93,1 19 97,1-1 0,0 1 1,0 0-1,0 0 0,0 0 0,2-8 0,-1 8 58,0 1 0,-1 0 0,0-1 0,0 1 0,0-1 0,0 1-1,-2-8 1,0-12 371,-3-5-29,5 40-916,1 4 453,0 0 0,1 0 0,5 16 0,3 19-29,-7-36 72,0 1 0,2 0 0,0-1 0,9 19 0,-6-14 43,10 31 0,-13-34-1,11 26-1,-16-41-30,3 8 3,0 1 0,0 0 0,1 14 0,-4-9 73,-1-12-73,1 0 1,0 1 0,0-1-1,1 0 1,-1 0 0,1 1-1,-1-1 1,1 0-1,1 3 1,0 6 119,-3 15 3,-1-12-278,1-14 147,1 1-1,-1-1 0,1 1 0,0-1 1,-1 0-1,1 1 0,0-1 0,0 1 1,0-1-1,0 3 0,0-3-49,1 1-1,-1 0 1,-1 0 0,1-1-1,0 1 1,0 0 0,-1-1-1,1 1 1,0 0 0,-1-1-1,0 1 1,1-1 0,-1 1-1,0-1 1,-1 2 0,-3 16 43,4-18 2,0 0 0,1 0 0,-1 0 0,0 0 0,1 0 0,0 0 0,-1 1 0,1-1 0,0 0 0,0 0 0,-1 0 0,1 1 0,0-1 0,0 2 0,-3 13-16,2-12 23,0-1 0,0 0 1,0 0-1,0 0 0,0 6 0,1-6-6,-1 0 0,1 1 0,-1-1 0,0 0 0,-2 6 0,-2 5 24,5-12 48,-1 18 43,-10 0-342,10-19 353,-12 11-60,12-11-59,-1-1 0,1 1 0,-1 0 0,1-1 0,-1 0 0,1 1 0,-1-1 0,0 0 0,1 0 0,-1 0 0,-2 0 0,3 0-40,1-13-770,1-8 525,-1 11 313,1 1 1,-2 0-1,1-1 0,-1 1 0,-3-10 1,3 12-136,0-1 1,0 1-1,1 0 1,0 0-1,1-11 1,1-5-411,-6-75 129,0 51-192,0 30 326,3 15 257,0 0 0,0 0 0,1 0-1,-1 0 1,1 0 0,0 0 0,-1 0 0,1 0-1,0 0 1,0 0 0,0 0 0,1 0-1,-1 0 1,0 0 0,1 0 0,0-3 0,0-9-50,0 1 5,1 4 43,1 3 0,-2 0 0,1 0 0,-1-1 0,0 1 0,1-7 0,-2 12 0,0-1 0,0 1 0,0 0 0,1-1 0,-1 1 0,0 0 0,1-1 0,-1 1 0,2-2 0,-1 2 0,0-1 0,-1 1 0,1 0 0,-1-1 0,1 1 0,-1-1 0,0 1 0,1-1 0,-1-2 0,0-4-5,1 5 2,-1 0-1,0 1 1,0-1 0,0 0 0,-1 0-1,1 0 1,-1 1 0,1-1 0,-3-5 0,7-19-307,-4 20 363,0-1-1,-1 0 1,0 0-1,-1 0 0,-3-10 1,4 10-15,1 7-32,0 1 0,0-1-1,0 0 1,0 0-1,0 1 1,0-1 0,0 0-1,0 0 1,-1 1-1,1-1 1,0 0 0,0 1-1,-1-1 1,0-1 0,0-1-3,-1 0 1,1-1-1,0 1 1,1 0 0,-1-1-1,0 1 1,1-1-1,0 1 1,0-1 0,0 1-1,0-1 1,2-4-1,-2 1-10,1 1-1,-1-1 0,-1-8 1,-5-32 122,6 42-119,0 0 0,0 0 1,0 0-1,1 0 0,0 0 0,0 0 1,3-8-1,-3 8 49,0 0 0,0 0 0,0 0 0,0 0 0,-1 0 0,0-9 0,2-11 77,-4 4 83,2 20-187,-1-1-1,1 1 1,-1-1 0,1 0 0,0 1 0,0-1 0,-1 0 0,1 1 0,1-1-1,-1 1 1,0-1 0,0 0 0,1 1 0,-1-1 0,0 1 0,1-1-1,0 1 1,1-4 0,-1 4 27,-1-1 0,1 0 0,0 1 0,-1-1 0,0 0-1,1 1 1,-1-1 0,0 0 0,0 1 0,0-1 0,-1-3 232,1 4-271,0 1 0,0 0 0,-1 0 0,1 0 0,0-1-1,0 1 1,-1 0 0,1 0 0,0-1 0,0 1 0,0 0 0,-1-1 0,1 1-1,0 0 1,0 0 0,0-1 0,0 1 0,0 0 0,0-1 0,0 1 0,0 0-1,0-1 1,0 0 0,-4-17 213,2 11-321,2 6 100,-1 1 1,1-1-1,0 1 1,0-1-1,-1 1 1,1-1-1,0 1 1,0-1-1,0 1 1,0-1-1,0 1 1,0-1-1,0 0 1,0 1-1,0-1 1,0 1-1,0-1 1,0 1-1,0-1 1,0 0-1,2-6 23,0-1-1,-1 1 0,0-1 0,0-13 1,-1 13-10,0 0 1,1 0 0,0 0 0,2-9-1,-1 11-40,-1 0 0,-1 0 0,1 1 0,-1-11 0,0 10 20,0-1 0,1 0 0,1-9 0,7-19-90,10-52-1887,-18 80 1806,9-42-995,-4 34 126,11-23 0,-17 38 1046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49.6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0 127 1568,'8'-12'576,"-3"5"-448,0-13-32,-2 9 384,6-5-288,-1-3 64,0 0-160,2-3-480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4:05.2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43 896,'-5'4'141,"0"1"1,1 0-1,0 0 0,-1 0 1,2 1-1,-1 0 0,-5 11 1,4-7-69,1-1 1,0 1-1,0 0 1,1 0-1,0 0 0,1 1 1,0-1-1,0 20 1,2-22-41,2 0-1,-1 0 1,1-1-1,0 1 1,1-1-1,0 1 1,0-1 0,0 0-1,1 0 1,0 0-1,0-1 1,1 1 0,0-1-1,0 0 1,1 0-1,-1-1 1,11 8 0,-14-11 23,1 0 1,-1-1-1,0 0 1,1 1 0,-1-1-1,0 0 1,1 0 0,-1 0-1,1 0 1,0-1 0,-1 1-1,1-1 1,0 0-1,-1 1 1,1-1 0,3-1-1,-3 1-14,0-1 0,0 0 0,0 0-1,-1-1 1,1 1 0,0-1-1,0 1 1,-1-1 0,1 0-1,-1 0 1,1 0 0,-1 0-1,4-5 1,28-32 553,-16 17-303,1 1 1,33-29-1,11-4-238,17-12-28,-61 51-55,-15 10 21,2 1 1,-1 0-1,0 0 0,1 0 1,0 1-1,0 0 0,10-4 0,-15 7 12,0-1-1,1 1 0,-1-1 0,0 1 0,0-1 0,1 0 0,-1 0 0,0 1 0,0-1 0,0 0 0,0 0 1,0 0-1,0 0 0,0 0 0,0-1 0,0 1 0,-1 0 0,2-3 0,7-1-984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4:10.7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474 408 320,'0'-2'187,"0"4"-116,0 0 1,0-1-1,0 1 0,-1 0 1,1 0-1,0-1 1,-1 1-1,1 0 1,-1-1-1,0 1 1,1-1-1,-1 1 1,0-1-1,0 1 0,0-1 1,0 0-1,0 1 1,0-1-1,0 0 1,-3 2-1,1-1 32,0-1 0,1 1 0,-1-1-1,0 0 1,0 0 0,0 0 0,0 0 0,0-1-1,0 1 1,0-1 0,-3 0 0,-2 0 45,0 0 0,0-1 0,1 0-1,-1-1 1,1 1 0,-1-1 0,1-1 0,0 1 0,-8-5 0,6 2-29,-1 1 0,1 0 0,-1 1 0,0 0 0,0 1 1,0 0-1,0 0 0,-1 1 0,1 1 0,0 0 0,-1 0 0,1 1 0,0 0 0,-14 3 0,-19 0 542,35-4-537,0 0 1,0 0 0,0 1-1,1 1 1,-14 3-1,17-3-37,0-1 0,0 1 0,0-1 0,0 0 0,0 0 0,0 0 0,0 0 0,0-1 0,-1 0 0,1 0 0,0 0 0,-8-1 0,11 1-83,1 0 0,0-1 1,-1 1-1,1 0 0,0 0 0,-1 0 0,1 0 0,-1 0 0,1 0 1,0-1-1,-1 1 0,1 0 0,0 0 0,0 0 0,-1-1 0,1 1 1,0 0-1,-1-1 0,1 1 0,0 0 0,0-1 0,-1 1 0,1 0 1,0-1-1,0 1 0,0 0 0,0-1 0,0 1 0,0 0 1,-1-1-1,1 1 0,0-1 0,0 1 0,0 0 0,0-1 0,0 1 1,0-1-1,0 1 0,1 0 0,-1-1 0,0 1 0,0 0 0,0-1 1,0 1-1,0-1 0,0 1 0,1 0 0,-1-1 0,0 1 0,0 0 1,1 0-1,-1-1 0,1 1 0,-1-1 8,1 1 0,-1 0 0,1 0 0,-1 0 0,1-1 0,0 1 0,-1 0-1,1 0 1,-1 0 0,1 0 0,0 0 0,-1 0 0,1 0 0,-1 0 0,1 1 0,-1-1 0,1 0 0,0 0 0,-1 0 0,1 1-1,0-1 1,13 7 61,-13-6-72,11 5 0,1-1 1,-1 0-1,20 5 0,5 2-214,79 26 426,-114-38-197,-1 0 0,1 1 0,-1-1 0,0 1 0,1 0-1,-1-1 1,0 1 0,0 0 0,0 0 0,0 0 0,1 0-1,-1 0 1,0 0 0,0 0 0,-1 0 0,1 0 0,0 1-1,0-1 1,-1 0 0,1 0 0,0 1 0,-1-1 0,1 1-1,-1-1 1,0 0 0,1 1 0,-1-1 0,0 1 0,0-1-1,0 1 1,0-1 0,0 1 0,-1 1 0,0 3-4,-1 0 0,0 0 0,0-1 1,0 1-1,-1-1 0,-5 9 0,6-9 4,0 1 0,0-1 0,1 1 0,0-1 0,0 1 0,1-1 0,-1 1 0,1 0 0,0-1 0,1 1 0,0 6 0,2-5 22,-2-4-12,3 3 646,-12-30 6,3-4-616,1 0 0,-1-46 0,6 28-238,0 23 249,-1-1 1,-1 1-1,-4-29 1,-20-51-154,12 56 205,9 34-106,0-1 1,1 0 0,0 0 0,0-18 0,2 20 14,0 0 0,0 0 0,-1 0 0,-4-13 0,-3 9-139,8 15 117,0-1 1,0 1 0,0 0-1,0-1 1,0 1 0,0-1-1,0 1 1,1-1-1,-1 1 1,1-1 0,-1 0-1,0-2 1,1-2-179,-2 8-76,0 14 63,1-11 180,0 1-1,0-1 1,0 0 0,-1 0-1,0 1 1,0-1-1,-3 6 1,-6 16-11,8-18 1,0 1 0,1 0 0,0 0 0,1 0 1,-1 15-1,2-21-39,0-3 9,0 0 1,0 1 0,0-1-1,0 0 1,0 0 0,0 1-1,0-1 1,0 0 0,0 0-1,1 0 1,-1 1 0,1-1-1,-1 0 1,0 0-1,1 0 1,0 0 0,-1 0-1,1 0 1,0 0 0,1 2-1,-2-3-57,2 1 59,0 0 37,0 0-1,0 0 1,0 1-1,0-1 1,0 1 0,0 0-1,0-1 1,0 1-1,-1 0 1,1 0-1,1 3 1,-3-5 0,2 2 7,-1 0 1,0 1 0,0-1 0,0 1-1,0 0 1,0-1 0,0 1 0,-1 0-1,1-1 1,-1 1 0,0 0 0,0 0 0,0-1-1,0 5 1,0 11 180,3 8-18,-1-11-284,5 24-1,-4-27 203,2-1 0,-1 1 0,1-1 0,11 17 0,32 41 5,-17-27 3,30 54 109,-52-79-181,-1 0 0,-1 0 0,0 1 0,4 20 1,7 74-73,-6-22 202,-8-70-120,-2 1 0,0 30 0,-2-50-31,0 0 0,0 0 1,0-1-1,0 1 0,0 0 1,0 0-1,0 0 0,0 0 1,0 0-1,0-1 0,1 1 1,-1 0-1,0 0 0,0 0 1,1-1-1,-1 1 0,1 0 1,-1 0-1,1-1 0,-1 1 1,1 0-1,-1-1 0,1 1 1,0 0-1,-1-1 0,1 1 1,0-1-1,-1 1 0,1-1 1,0 0-1,1 1 0,0-1-67,-1-1 62,0-1 0,0 1-1,0 0 1,0-1 0,1 1-1,-1 0 1,0 0 0,1 0-1,-1 0 1,1 0 0,-1 0-1,4-1 1,1-1 70,44-39-852,-42 35 690,1 1 1,-1 1 0,15-8-1,14-10 206,-29 19-123,1-1-1,10-8 0,11-6-49,1 7-216,-20 6 64,0 1-1,1 0 1,0 0 0,23-4-1,-31 8 218,0 1-81,0-1 1,1 0-1,-1 0 0,0-1 0,0 1 1,7-4 159,-10-3-730,0 8 636,-1-1 0,0 1 1,0-1-1,0 1 1,1-1-1,-1 0 0,0 1 1,0-1-1,0 1 1,0-1-1,0 1 0,0-1 1,0 0-1,0 1 1,0-1-1,0 1 1,0-1-1,-1 1 0,1-1 1,0 1-1,0-1 1,-1 1-1,1-1 0,0 1 1,0-1-1,-1 1 1,0-1-1,-10-15 121,-4-2-193,-31-18 200,25 23-43,6 3-38,0 0-1,-1 1 0,0 1 0,-19-6 1,11 5 3,0 1 0,-1 2 0,0 1 0,0 0 0,-37-1 0,-114 6-348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4:11.5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708 233 2144,'-23'4'888,"13"-1"-565,4-2-3,0-1 1,0 1-1,0-1 1,0 0-1,0-1 1,-6 0-1,-14-2 44,-25 6-58,36-2-110,1 0 0,-1 0 0,1-2 1,-1 0-1,-18-4 0,-1-5 157,0-1 1,1-2-1,-46-26 0,-71-42 693,135 72-922,1-1 0,-21-18 1,16 12-13,13 10-100,6 5-40,-1 0 0,0 0 0,0 0 0,0 0 0,0 0 0,0 0 0,1 1 0,-2-1 0,1 0 0,0 1 0,0-1 0,0 0 0,0 1 0,0 0 0,0-1 0,-1 1 0,1 0 0,0-1 0,0 1 0,-2 0 0,2 0 27,1 0-1,0 1 1,0-1-1,0 0 1,0 0-1,0 0 1,0 0-1,-1 1 1,1-1-1,0 0 1,0 0-1,0 0 1,0 1 0,0-1-1,0 0 1,0 0-1,0 0 1,0 1-1,0-1 1,0 0-1,0 0 1,0 0-1,0 1 1,0-1-1,0 0 1,0 0 0,1 0-1,-1 0 1,0 1-1,0-1 1,0 0-1,0 0 1,0 0-1,0 0 1,0 1-1,1-1 1,-1 0 0,4 7 29,0-3-11,-1-1 0,1 0-1,0 0 1,0 0 0,0 0-1,0 0 1,0-1 0,1 0-1,-1 0 1,1 0 0,-1-1-1,7 2 1,5 0 39,0-1 0,23 0 0,-7 0-35,15 0-82,-21-1 57,43 8-1,-39-4 17,80 20 57,-89-19-56,-1 1 0,0 1 0,25 13 1,32 24 204,-73-43-211,0 0-1,0 1 0,0-2 0,0 1 0,1 0 1,-1-1-1,1 0 0,-1 0 0,1 0 1,0-1-1,5 1 0,-2-2-341,0 1 0,0-2 0,0 1 0,-1-1 0,13-4-1,5-2-586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54:17.2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403 87 3488,'-1'-3'309,"0"-1"-1,0 1 1,0 0 0,0-1-1,-1 1 1,-2-4 0,3 6-179,0-1 0,0 1 0,-1 0 0,1-1 0,0 1 0,-1 0 0,1 0 0,-1 0 0,0 0 0,1 1 1,-1-1-1,0 0 0,1 1 0,-4-2 0,-9-1 349,0-2-285,-1 2 1,0 0 0,-25-2 0,36 5-249,-25-1 36,28 1 22,-1 0-1,1 0 1,0 0 0,0-1 0,-1 1 0,1 0 0,0-1-1,0 1 1,0-1 0,0 1 0,-1-1 0,1 1-1,0-1 1,0 0 0,0 0 0,0 1 0,0-1 0,0-1-1,0-9 24,0 8-319,-3 9 227,-51 64 1270,-23 21 953,57-68-2007,16-18-197,-17 19 287,20-23-398,1 1 0,0-1 0,-1 0 0,0 0-1,1 0 1,-1 0 0,0 0 0,1 0 0,-1-1 0,0 1-1,0 0 1,0-1 0,-2 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51.4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11 832,'5'-11'3509,"-5"11"-3524,-1 0-1,1 0 0,-1 0 0,1 0 1,0 0-1,-1 1 0,1-1 1,0 0-1,-1 0 0,1 0 1,0 0-1,-1 1 0,1-1 1,0 0-1,-1 0 0,1 1 1,0-1-1,0 0 0,-1 1 1,1-1-1,0 0 0,0 0 1,-1 1-1,1-1 0,0 1 1,0-1-1,0 1 0,-3 15-164,7 24-65,-3-29-21,5 49-1926,-3-22 1557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2.8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21 992,'-1'-2'224,"1"2"-217,0 0 0,0 0 0,0 0 8,0 0-8,0 0 0,0 0 0,0 0 1,0 0-1,0 0 0,0 0 0,0 0 0,-1 0 1,1 0-1,0 0 0,0 0 0,0 0 8,0 0-8,0 0 0,0 0 8,0 0-8,0 0 0,0 0-6,0 0 1,0 0-1,0 0 0,-1 0 1,1 0-1,0 0 1,0 0-1,0 0 0,0 0 1,0 0-1,0 0 1,0 0-1,0 0 0,0 0 1,0 0-1,0 0 0,0 0 1,0 0-1,0 0 1,0 0-1,0 0 0,0 0 1,0 0-1,-1 0 1,1 0-1,0 0 0,0 0 1,0 0-1,0 0 0,0 0 1,0 0-1,0 0 1,0 0-1,0 0 0,0 0 1,0 0-1,0-1 0,0 1 1,0 0-1,0 0 1,0 0-1,0 0 0,0 0 1,0 0-1,0 0 1,0 0-1,0 0 0,0 0 1,0 0-1,0 0 0,0 0 1,0 0-1,0 0 1,0 0-1,-1 0-6,-21-11 2591,16 8-2415,4 3-146,0-1 0,0 0 1,0 1-1,0-1 0,0 1 0,-1 0 0,1 0 1,0 0-1,0 0 0,-4 1 144,10 7-329,0-4 155,3-4-11,-5 0-53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3.9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48 992,'-15'2'2062,"13"-1"-1937,2 0-73,-1-1 1,0 1-1,0-1 1,0 1-1,0-1 1,0 0-1,1 1 1,-1-1-1,0 0 1,0 1-1,0-1 1,0 0 0,0 0-1,0 0 1,0 0-1,0 0 1,-1 0-1,0-1-28,1 1-1,0 0 0,0 0 0,0 0 1,-1 1-1,1-1 0,0 0 0,0 0 1,-1 1-1,1-1 0,0 1 0,-1 0 1,-20 14-291,21-14 283,2 0-91,2 3 81,-2-4 4,-1 1-1,1-1 1,-1 0 0,1 0 0,-1 0 0,1 1 0,-1-1 0,1 0 0,0 0 0,-1 0 0,1 0 0,-1 0 0,1 0 0,-1 0 0,1 0 0,-1 0 0,1 0 0,-1 0 0,1-1 0,0 1 0,-1 0 0,1 0 0,0-1 0,12-5 151,2-3-115,-6 4-33,0-1 0,11-9 0,5-7-18,-18 14-134,-7 7 101,0 1 0,1-1-1,-1 1 1,0-1-1,1 1 1,-1-1 0,1 1-1,-1-1 1,1 1 0,-1 0-1,0-1 1,1 1-1,0-1 1,-1 1 0,1 0-1,-1 0 1,1-1-1,-1 1 1,1 0 0,0 0-1,-1 0 1,1 0 0,-1-1-1,1 1 1,0 0-1,-1 0 1,1 0 0,0 0-1,-1 1 1,1-1-1,0 0 1,-1 0 0,1 0-1,-1 0 1,2 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04.8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0 1664,'-3'2'103,"0"0"0,0 0 0,0 0-1,0 0 1,0 0 0,1 0 0,-1 1 0,1 0 0,-1-1-1,1 1 1,0 0 0,0 0 0,-2 5 0,-26 25 409,29-31-405,0 0 1,-1 0-1,1-1 1,0 1-1,0 0 1,-1-1-1,1 1 1,-1-1-1,0 1 1,1-1-1,-1 0 1,0 0-1,0 0 1,0 0-1,0 0 1,0 0-1,0 0 1,0-1-1,0 1 1,0-1-1,0 1 1,0-1-1,0 0 1,-1 0-1,1 0 1,0 0-1,0 0 1,0 0-1,0-1 1,0 1-1,-2-2 1,3 2-125,1 0 1,-1 0-1,1 0 1,0 0-1,-1 0 1,1 0-1,0-1 0,-1 1 1,1 0-1,0 0 1,-1 0-1,1-1 1,0 1-1,0 0 1,-1 0-1,1-1 0,0 1 1,0 0-1,-1-1 1,1 1-1,0 0 1,0-1-1,0 1 1,0 0-1,0-1 1,-1 1-1,1 0 0,0-1 1,0 1-1,0-1 1,0 1-1,0 0 1,0-1-1,0 1 1,0 0-1,0-1 1,0 1-1,1 0 0,-1-1 1,0 0-1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19.1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82 115 576,'-1'64'2410,"0"-64"-2347,1 1 1,-1 0-1,0 0 0,1 0 0,-1 0 0,1 0 1,-1 0-1,1-1 0,-1 1 0,1 0 0,0 0 1,-1 3-1,1-3-49,-1 0 0,1 1 0,0-1 0,-1 0 0,1 0 0,-1 1 0,0-1 0,0 0 0,1 0 0,-1 0 0,0 1 0,0-1 0,0 0 0,0 0 0,0-1 0,0 1-1,0 0 1,0 0 0,-1 0 0,-1 0 0,1 1 66,-3 14 187,-25 28 304,20-32-296,5-12 174,3-8 74,3-18-674,0 0-1,2 0 1,11-44-1,-5 40-1673,15-36 1,-8 28 645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33.2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3 832,'-1'-1'118,"1"1"-79,0 0 0,-1-1 0,1 1 0,-1 0 1,1 0-1,0 0 0,-1 0 0,1 0 0,0 0 1,-1 0-1,-6 4 902,7-4-902,-1 0 0,1 1 0,0-1 0,0 0 1,0 1-1,0-1 0,0 1 0,-1 0 29,1-1-1,0 1 0,0 0 1,0 0-1,0 0 0,0-1 1,0 1-1,0 0 1,0 0-1,0 0 0,0 0 1,0-1-1,0 1 1,1 0-1,-1 0 0,0-1 1,1 1-1,-1 0 1,0-1-1,1 1 0,-1 0 1,1-1-1,-1 1 0,2 1 1,8 6 138,-4-4-162,0 1 0,0 0 0,-1 0 0,0 0 0,0 1 0,0-1 0,-1 1 0,7 13 1,-4-5 92,30 71 110,-16-20-131,32 80-702,-36-111-891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5.8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69 64,'-3'2'63,"-1"-1"0,1 0 0,0 0 0,-1 0 0,1-1 0,-1 1 1,1-1-1,-1 0 0,1 0 0,-1 0 0,0 0 0,-5-2 0,-51-11 1609,37 7-1407,-8 0 528,-46-3-1,0 1 18,47 6-628,20 1-13,1 1-1,-14-4 1,14 2-188,11 4-244,18 1 49,15-5 412,56-9 0,-56 5-626,58-2 1,-63 8-874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37.1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1 110 576,'9'4'640,"-2"-10"-322,-5 6-263,-1-1 0,0 0 0,0 0-1,0 0 1,0 0 0,0 0 0,0 0 0,0 0 0,0 0-1,0 0 1,1-1 0,14-17 1337,-3 7-896,-7 8-430,0 0 1,0 0 0,1 1-1,-1 0 1,1 0-1,10-3 1,-6 2-16,16-1 69,-3 2 134,53-16 273,-71 17-524,1 1-1,-1 0 0,0 1 0,11-1 0,12 0 51,-23 0-70,1 1 0,0 0-1,-1 1 1,12 1-1,12 2 20,-28-4-3,-1 0 1,0 0-1,1 0 0,-1 0 1,1 1-1,-1-1 0,1 0 1,-1 1-1,0-1 0,3 2 1,-1 0 5,1-1 1,-1 1 0,1-1-1,0 0 1,5 1 0,-2 0-33,-5-2-90,-1 0 119,1 0 1,-1 0-1,0 0 0,1 0 1,-1 1-1,1-1 0,-1 0 1,0 1-1,1-1 0,-1 0 1,0 1-1,1-1 0,-1 1 1,0 0-1,0 0 0,0-1 1,2 3-1,-2-2 1,1 0 0,-1-1 0,0 1 0,0 0 0,0 0 0,0-1 0,1 1 0,-1-1 0,0 1 0,3-1-1,70 7 100,-53-2-92,-17-4 27,0 0-1,0 0 1,0-1-1,0 0 1,0 0-1,0 0 1,0 0-1,0 0 0,0-1 1,1 0-1,3-1 1,-8 2-31,0 0 1,0-1-1,1 1 1,-1 0-1,0 0 1,1-1 0,-1 1-1,0 0 1,1 0-1,-1 0 1,1-1-1,-1 1 1,0 0-1,1 0 1,-1 0-1,1 0 1,-1 0-1,0 0 1,1 0 0,-1 0-1,1 0 1,-1 0-1,0 0 1,1 0-1,-1 0 1,1 0-1,1 1-3,0 0 0,0-1 0,0 1 0,0-1 0,0 0 0,0 1 0,0-1 0,3 0-1,28 2 24,-1 1 0,1 2 0,35 10 0,-24-5-23,67 9 120,-66-13 309,-58-6-267,-91-6-105,2 1-93,8 9 33,80-3 0,-52 9-2,52-7 63,0-1-1,0 0 1,0 0 0,-1-2 0,-21-1-1,12-4 274,0-1-1,0-1 1,-29-12-1,28 9 70,-1 1 1,-35-8-1,33 12-152,4 0-61,0 1 0,-49-1 1,67 5-205,0 0 1,-1 0-1,1 1 1,0 0-1,0 0 1,-1 1-1,1 0 1,0 0-1,1 0 1,-1 1-1,0 0 1,1 0-1,-1 0 1,1 1-1,0 0 1,-8 7-1,10-7-129,-1 1 0,0 0 0,1-1 0,0 1 0,0 0 0,1 1 0,-1-1 0,1 0 0,-2 8 0,3-10-97,0 0-1,1 0 1,-1 0-1,1 0 1,0 0-1,0 0 1,0 0-1,0 0 1,1 0-1,-1 0 1,1 0-1,0 0 1,0 0-1,0 0 1,0 0-1,0 0 1,0 0-1,1-1 1,2 4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42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 16 1664,'-9'-4'1179,"5"2"-1169,0 0-42,4 2 35,-1 0 0,1 0 0,0 0 0,-1 0-1,1 0 1,0 0 0,-1 0 0,1 0 0,0 0 0,-1 0-1,1-1 1,0 1 0,0 0 0,-1 0 0,1 0 0,0 0-1,0-1 1,-1 1 0,1 0 0,0 0 0,0-1 0,0 1-1,-1 0 1,1 0 0,0-1 0,0 1 0,0 0 0,0-1-1,0 1 1,-1-2 104,0 2-39,-1 0-1,1 0 0,0 0 1,-1 0-1,1 0 1,0 0-1,-1 0 0,1 0 1,0 1-1,-2 0 1,5 0-80,0 1 1,1 0-1,-1-1 1,1 1-1,-1-1 1,1 0 0,0 1-1,-1-1 1,1-1-1,0 1 1,0 0-1,0-1 1,0 1 0,0-1-1,0 0 1,-1 0-1,1 0 1,0 0-1,0-1 1,5-1 0,22-1 30,5-1-657,-4-1-370,-14 2 240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44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2 1312,'0'0'33,"-1"0"1,1 0-1,-1-1 0,1 1 1,-1 0-1,0 0 0,1 0 0,-1 0 1,1 0-1,-1 0 0,0 0 1,1 0-1,-1 0 0,1 0 1,-1 0-1,0 1 0,1-1 1,-1 0-1,1 0 0,-1 1 1,1-1-1,-1 0 0,1 0 1,-1 1-1,1-1 0,-1 1 1,0 0-1,0 0 17,0-1-1,0 1 1,0 0 0,0 0 0,0-1 0,-1 1-1,1-1 1,0 1 0,0-1 0,-1 0 0,1 1-1,0-1 1,0 0 0,-2 0 0,-53 4 1075,53-4-1055,0 0 0,0 0 0,0 1 0,1-1 0,-1 1 0,0 0 0,0 0 0,1 0 0,-1 0 0,1 0 0,-1 1 0,1-1 0,-1 1 0,1 0 0,-4 3 0,5-4-11,1-1-64,-1 0 0,1 0 0,0 0 0,-1 1 0,1-1 0,0 0 0,0 0 0,-1 0 0,1 0 0,0 0 0,0 1 0,-1-1 0,1 0 0,0 0 0,0 0 0,-1 1 0,1-1 0,0 0 0,0 0 0,0 1 0,0-1 0,-1 0 0,1 0 0,0 1 0,0-1 0,0 0 0,0 1 0,0-1 0,0 0 0,0 0 0,0 1 0,0-1 0,0 0 0,0 1 0,0-1 0,0 0 0,0 1 0,0-1 0,0 0 0,0 0 0,0 1 0,0-1 0,0 0 0,1 1 0,-1-1 0,0 0 0,0 0 0,0 1 0,0-1 0,1 0 0,-1 0 0,0 0 0,0 1 0,1-1 0,-1 0 0,0 0 0,0 0 0,1 0 0,-1 1 0,0-1 0,0 0 0,1 0 0,-1 0 0,1 0 0,2 0 1,0 0 1,0 0 0,1 0-1,-1 0 1,0-1 0,0 0 0,0 1-1,0-1 1,0 0 0,0-1 0,0 1-1,4-3 1,10-3-216,-7 4-119,1 1 0,0 0 1,-1 1-1,1 0 0,0 0 0,13 2 0,0-3 691,-29 1-117,1 1-118,0 0 0,0 0 0,0 0 0,-1 0 0,1 1 0,0-1 1,0 1-1,0 0 0,0 0 0,0 1 0,0-1 0,0 1 0,0 0 0,-4 2 0,5-1-101,0 0 0,0-1 0,-1 0 0,1 0 1,-1 0-1,1 0 0,-1-1 0,0 1 0,1-1 0,-1 0 0,0 0 1,0 0-1,-5 0 0,9 0-60,0 6 273,-4 8-33,8-8-325,-3-4 34,1 0-1,-1 0 1,1 0 0,0-1 0,0 1-1,0-1 1,1 1 0,-1-1 0,0 0 0,1 1-1,0-1 1,-1-1 0,1 1 0,5 2 0,-2 0-117,-5-3 180,1 0 1,-1-1-1,1 1 1,0 0 0,-1 0-1,1-1 1,0 1 0,-1-1-1,1 1 1,0-1-1,9 0 1254,-17 13-1452,6-12 228,-1 0 0,0 0 0,0 0 0,0 0 1,0-1-1,0 1 0,0 0 0,0 0 0,0-1 1,0 1-1,0 0 0,0-1 0,-1 1 0,1-1 1,0 1-1,0-1 0,-1 0 0,1 0 0,0 1 1,0-1-1,-1 0 0,-1 0 0,-4-1 43,0 0 0,-1 0 1,-6-2-1,-12-1 154,-8 4-388,42 3-629,-4-3 687,0 0 1,1 0-1,-1-1 0,0 1 1,0-1-1,1 0 0,-1 0 1,0 0-1,0-1 0,0 1 1,0-1-1,-1 0 0,1 0 1,0 0-1,3-4 0,6-2-559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56.8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57 576,'-21'-1'870,"18"0"-705,0 0 0,-1 1-1,1 0 1,-1 0 0,1 0-1,-1 0 1,1 0 0,-1 1 0,-4 1-1,3-1-64,1 0 0,0-1 0,-1 0 0,1 1 0,0-1 0,-1-1 0,-4 0 0,-7 0 103,15 1-167,0 0 1,0 0 0,0 0-1,0 0 1,1 0-1,-1 0 1,0 0-1,0-1 1,0 1 0,1 0-1,-1-1 1,0 1-1,1-1 1,-1 1-1,-1-1 1,-2-2-14,1 2 4,2 1-2,0 0 1,0 0-1,1 0 1,-1 0 0,0 0-1,0 0 1,1 0-1,-1 0 1,0-1 0,1 1-1,-1 0 1,0-1 0,1 1-1,-1 0 1,0-1-1,1 1 1,-1-1 0,1 1-1,-1-1 1,0 1-1,1-1 1,-1-1 0,0 2-8,1-1 0,0 1 0,-1-1 1,1 0-1,-1 1 0,1-1 0,-1 1 0,0 0 1,1-1-1,-1 1 0,1-1 0,-1 1 0,0 0 1,1 0-1,-1-1 0,0 1 0,1 0 0,-1 0 1,0 0-1,0 0 0,1 0 0,-2 0 0,-17 0 636,19 0-638,-1 0 0,1 0 1,-1 0-1,1 0 0,0 0 0,-1 0 0,1 0 0,-1 0 0,1 0 0,-1 1 0,1-1 0,0 0 0,-1 0 0,1 1 0,-1-1 0,1 0 0,0 0 1,-1 1-1,1-1 0,0 0 0,0 1 0,-1-1 0,1 0 0,0 1 0,0-1 0,-1 1 0,1-1 0,0 1 0,0-1 0,0 0 0,0 1 0,-1 0 0,1-1-10,0 1-1,0 0 0,0-1 0,0 1 0,0-1 0,0 1 0,0 0 0,0-1 0,-1 1 0,1-1 0,0 1 1,-1-1-1,1 1 0,0-1 0,-1 1 0,1 0 0,-1 2-110,9 2-79,-5-3 192,1-1 0,0 1-1,0-1 1,0 0 0,0 0 0,-1 0 0,1 0 0,1-1 0,-1 1 0,0-1-1,0 0 1,0-1 0,0 1 0,0-1 0,0 1 0,0-1 0,-1 0 0,1-1-1,0 1 1,5-3 0,34-11-227,-26 11 178,-15 3 43,0 1 0,0 0 0,-1-1 0,1 1 0,0-1 0,0 0 0,0 1 0,0-1 0,2-2 293,0 1-249,-3-7-118,-1 8 72,-1 0 0,1 1 0,-1-1 1,1 1-1,-1-1 0,0 0 0,1 1 1,-1-1-1,0 1 0,1 0 0,-1-1 0,0 1 1,1 0-1,-1-1 0,0 1 0,0 0 1,1 0-1,-1 0 0,0-1 0,0 1 0,0 0 1,1 0-1,-2 0 0,-67-6 267,43-2-422,58 13-3567,-4 1 1919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0.2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880 12 224,'-26'32'1803,"13"-33"-2294,11 0 501,0 0 0,0 1 0,0-1 0,-1 0 0,1 1 0,0 0 0,0 0 1,-1-1-1,1 1 0,0 0 0,0 1 0,-1-1 0,1 0 0,0 1 0,0-1 0,-1 1 0,-2 1 0,4-1-1,-1-1-1,1 1 1,-1-1-1,0 0 1,1 1 0,-1-1-1,0 0 1,1 0-1,-1 0 1,1 0-1,-1 0 1,0 0-1,-1-1 1,-20-5 396,23 6-402,-12-8 182,11 7-148,0 1-1,0-1 1,0 0 0,1 1 0,-1-1 0,0 1-1,0-1 1,0 1 0,0-1 0,0 1 0,0 0-1,0-1 1,0 1 0,0 0 0,0 0 0,0 0-1,0 0 1,0 0 0,0 0 0,0 0 0,0 0-1,0 0 1,0 0 0,0 0 0,-2 1 0,2 0-33,0-1 0,0 0 1,0 1-1,0-1 0,0 0 1,0 0-1,0 1 0,0-1 1,0 0-1,0 0 0,0 0 1,0-1-1,0 1 0,-2 0 1,-15-2 218,16 2-243,0 1 1,0 0 0,0 0 0,0 0 0,0 0 0,0 0 0,-2 2 0,2-2 17,0 1-1,1-1 1,-1 0 0,0 0 0,0 0-1,0 0 1,-4 1 0,5-2-14,-18 3-48,-10-6 272,20-3-299,9 6 88,-1-1 0,0 0 0,1 1 0,-1-1 0,0 1 0,1-1 0,-1 1 0,0-1 0,0 1 0,1 0 0,-1-1 0,0 1 0,0 0 0,0-1 0,-1 1 0,-74 0 1059,53-2-603,20 1-492,0 0 0,0 1-1,-1-1 1,1 1 0,0 0-1,-1 0 1,1 0 0,0 1-1,-1-1 1,1 1 0,0 0-1,0 0 1,0 0 0,-1 0 0,-2 2-1,-8 4 50,0-1-1,0 0 0,0-1 1,-1 0-1,0-1 0,-19 2 1,-1 1 90,23-5 175,1 0 0,-15-1 0,18-1-151,0 0 0,-1 1 0,1 0 0,-14 4 0,15-3-113,0-1 0,-1 0 0,1 0 0,-1-1 1,1 0-1,-1 0 0,1-1 0,-1 0 0,1 0 0,-14-5 0,14 4-11,-1 0 0,0 1 0,0 0 0,-8 0 0,4-4 171,11 5-96,10-11-513,17 0 534,7-6-283,-24 14 209,-1-2-1,15-8 1,-19 11-40,0 0-1,1-1 1,-1 2 0,1-1 0,0 0-1,-1 1 1,1 0 0,0 0 0,0 0 0,0 1-1,8 0 1,-12 0 24,0-1-1,0 1 1,0 0 0,0 0-1,0 0 1,1 0 0,-1 1-1,0-1 1,0 0 0,0 0-1,0 1 1,0-1 0,0 0-1,0 1 1,0-1-1,0 1 1,1 0 0,4 2 52,26-1 26,-26-2-133,0 0 0,0 0 1,0 1-1,7 1 0,-8 0-225,1 0 0,-1 1-1,0 0 1,-1 0 0,1 0-1,8 8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2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424 59 320,'-2'-1'42,"1"1"-36,1 0-1,0 0 1,-1-1-1,1 1 1,0 0-1,-1 0 1,1 0 0,0 0-1,-1 0 1,1-1-1,0 1 1,0 0-1,-1 0 1,1 0-1,0-1 1,0 1-1,-1 0 1,1 0-1,0-1 1,0 1 0,0 0-1,-1-1 1,1 1-1,0 0 1,0-1-1,0 1 1,0-1-1,-13 1 337,-3 1 24,-23 3 1,23-1 557,-24 0 0,-13 2 95,52-5-1011,0-1 0,0 1 0,0 0 0,0-1 0,0 1 0,0 0 0,0-1 0,0 1 0,0-1 0,0 0 0,0 1 0,1-1 0,-1 0 0,0 1 0,0-1 0,0 0 0,1 0 0,-1 0 0,1 0 0,-1 1 0,0-1 0,1 0 0,0 0 0,-1 0 0,0-2 0,6 2-78,38-10 69,-5 2-88,-11 1 140,34-6 1,-50 12-37,0 1-1,1 0 1,-1 1 0,0 0 0,22 3 0,-23-2 1,-9-1-13,0 0-1,0 0 0,0 0 0,-1 0 0,1 0 1,0 1-1,0-1 0,0 0 0,0 0 0,0 1 0,0-1 1,-1 0-1,1 1 0,0-1 0,0 1 0,-1-1 1,1 1-1,0-1 0,-1 1 0,1-1 0,0 1 0,-1 0 1,2 0-1,-2 0 46,1 0 0,0 0 0,0 0-1,0 0 1,0 0 0,0-1 0,0 1 0,0 0 0,0-1 0,0 1 0,0-1-1,0 1 1,1-1 0,-1 1 0,0-1 0,3 0 0,18 2 796,-21-2-838,0 0-19,0 0 0,0 0 1,0 0-1,0 0 0,0 0 1,0 0-1,0 0 0,0 0 0,-1 1 1,1-1-1,0 0 0,0 1 1,0-1-1,0 1 0,0-1 0,-1 1 1,1-1-1,0 1 0,0-1 1,-1 1-1,1 0 0,0-1 0,-1 1 1,1 0-1,0 1 0,8 7-83,12 5-11,-18-12 103,-1-1-1,1 1 0,-1-1 0,1 0 0,0 0 0,-1 0 0,1-1 0,0 1 0,3 0 0,16 5 38,-8 1-202,-10-5 173,1 0-1,0 0 0,-1 0 1,1 0-1,5 0 0,0 2 32,-9-4 5,1 1-1,0 0 1,0-1-1,0 1 1,0-1-1,0 1 1,-1-1-1,1 0 1,0 0-1,3 0 0,-17-6 38,11 6-71,0-1 0,0 0 0,-1 0 0,1 0 0,0 1 0,-1-1 1,1 1-1,0-1 0,-1 1 0,1 0 0,-2-1 0,-20 2-144,14 0 90,0-1 0,0 0 0,1-1-1,-1 0 1,-11-2 0,13 1 103,-1 1 0,0 0 1,-15 0-1,16 1-53,0 0 0,0-1 1,0 1-1,0-2 0,-9-1 1,2-3 170,1 0 0,0 0 1,-21-15-1,27 16-143,0 0 1,-1 1-1,1 0 0,-1 1 0,1 0 0,-1 0 1,0 0-1,0 1 0,-1 0 0,1 1 1,-15-2-1,14 4 39,-1 0 0,-13 2 0,17-2-68,-16 2 27,17-3 2,0 0 0,0 1 0,0 0 0,0 0 0,-4 2 0,-33 14-86,27-10 9,-1-1 0,-22 6-1,22-7-19,1-1-1,0 2 1,0 0-1,1 0 1,-14 10-1,4 2-1047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7:00.8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242 41 640,'-1'4'816,"1"-4"-784,-1 1 1,0 0 0,0-1-1,0 1 1,0-1-1,1 1 1,-1-1-1,0 1 1,0-1-1,0 1 1,0-1-1,0 0 1,0 0-1,0 1 1,-1-1-1,1 0 1,-1 0-1,-5 0 316,-13 7 115,16-6-417,-1 1 1,0 0 0,0-1 0,1 0-1,-1 0 1,-7 0 0,-23 2 1115,6 0-570,28-3-624,10 0-202,22 0 2,0 1 239,44-6-1,-60 2 532,5-1-191,-50 6-637,24-2 195,0 0 0,0 0 0,1-1 0,-1 0 0,0 1 0,-6-4 1,5 2 288,0-1 0,0 1 0,-12-3 0,14 4-149,0 0-1,-1 0 1,1-1 0,0 0-1,0 0 1,0 0 0,0-1-1,-9-5 1,12 6-8,0 1 0,-1-1-1,1 1 1,0 0 0,-1 0 0,0 0-1,1 0 1,-5 0 0,-2-10 747,8 11-782,0-1 0,1 1 1,-1 0-1,0-1 0,1 1 1,-1 0-1,0 0 0,0 0 1,0 0-1,1 0 0,-1 0 1,0 0-1,0 0 0,1 0 1,-1 0-1,0 0 0,0 0 1,1 0-1,-1 1 0,0-1 1,1 0-1,-1 1 0,0-1 1,1 0-1,-1 1 0,0-1 1,1 1-1,-2 0 0,-15 17-58,14-13 29,0-1-359,0 1 0,0-1-1,1 1 1,0 0 0,0 0 0,0 0 0,0 0 0,1 0 0,-1 6 0,1 7-1129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7:03.3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201 47 480,'0'-1'20,"0"0"-1,0-1 1,-1 1-1,1 0 1,0 0-1,-1-1 1,1 1-1,-1 0 1,1 0 0,-1 0-1,-1-2 1,1 2 48,0 0 1,0-1 0,0 1 0,-1 0 0,1-1-1,0 1 1,-1 0 0,1 0 0,-1 0 0,0 0-1,1 1 1,-1-1 0,0 0 0,-2 0-1,-28-6 1108,11 4-786,18 2-258,-1 0 1,0 1-1,0 0 0,0 0 1,-5 0-1,5 0-58,0 0-1,0 0 1,0 0 0,-8-2 0,10 2-64,1 0 0,-1 0 0,0-1 1,1 1-1,-1 0 0,0 0 0,1 1 1,-1-1-1,0 0 0,1 1 0,-1-1 1,-3 2 292,5-2-297,0 0 0,0 0 0,0 0 0,0 0 0,-1 0 1,1 0-1,0 0 0,0 0 0,0 0 0,0 0 0,0 0 0,0 0 0,0 0 0,0 0 0,-1 0 0,1 0 0,0 0 0,0 0 0,0 0 0,0 0 0,0 0 1,0 0-1,0 0 0,-1 0 0,1 0 0,0 0 0,0 0 0,0 0 0,0 0 0,0 0 0,0 0 0,0 0 0,0 0 0,0 0 0,0 0 0,-1 1 0,1-1 0,0 0 1,0 0-1,0 0 0,0 0 0,0 0 0,0 0 0,15 22 4,-10-17 14,-1 1-1,0-1 1,-1 1-1,4 7 1,23 47 38,-21-44-71,12 28 1707,-21-44-1689,0 0-1,-1 0 0,1 0 0,0 1 0,-1-1 0,1 0 0,0 0 0,-1 0 0,1 0 1,0 0-1,-1 0 0,1 0 0,0 0 0,0 0 0,-1 0 0,1 0 0,0-1 0,-1 1 0,1 0 1,0 0-1,-1 0 0,1 0 0,0 0 0,0 0 0,-1-1 0,1 1 0,-1 0 0,-18-11 219,13 8-205,1 0-1,0 0 1,0 0 0,1 0 0,-1-1-1,-6-5 1,10 7-26,-4-3 21,0 0-1,1 0 1,-1 0-1,1-1 1,1 0-1,-1 1 1,-3-9-1,-16-28-491,23 42 472,0-1-1,0 1 0,0 0 0,0 0 0,0-1 1,0 1-1,0 0 0,0-1 0,0 1 0,0 0 1,0 0-1,0-1 0,0 1 0,0 0 1,0 0-1,0-1 0,0 1 0,0 0 0,1 0 1,-1-1-1,0 1 0,0 0 0,0 0 0,0-1 1,0 1-1,1 0 0,-1 0 0,0 0 0,0 0 1,0-1-1,1 1 0,-1 0 0,0 0 0,0 0 1,1 0-1,-1 0 0,0-1 0,0 1 0,1 0 1,-1 0-1,0 0 0,0 0 0,1 0 0,-1 0 1,0 0-1,0 0 0,1 0 0,-1 0 0,0 0 1,0 0-1,1 1 0,22 1-716,-9-1-304,3-1-322,0-1 1,31-5-1,-23-1 594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7:03.7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209 111 1728,'4'-7'317,"0"1"1,-1-1-1,0 1 1,-1-1-1,2-8 0,-3 14-249,-1-1 0,1 0 0,-1 0 0,0 0 0,0 0 0,0 0 0,0 0 0,0 0 0,0 0 0,-1 0 0,1 1 0,0-1-1,-1 0 1,0 0 0,1 0 0,-1 1 0,0-1 0,0 0 0,0 1 0,0-1 0,0 0 0,0 1 0,-1 0 0,1-1 0,-1 1 0,-1-2 0,1 1-49,-1 1 1,1-1 0,-1 0 0,0 1 0,0 0 0,0 0 0,1 0 0,-1 0 0,0 0 0,0 0 0,0 1 0,-1-1 0,1 1 0,0 0 0,0 0 0,0 0 0,-4 1 0,0 1-50,0 0 0,0 1 0,1-1 0,-1 1 0,1 1 0,-10 5 0,-13 8-51,18-11 83,0 1 1,1-1-1,-1 2 0,-11 10 0,21-17-17,1 0-1,-1 0 1,0 0-1,1 1 1,-1-1-1,1 0 1,-1 0-1,1 0 1,0 0-1,-1 1 0,1-1 1,0 0-1,0 0 1,0 1-1,0-1 1,0 0-1,0 0 1,0 1-1,1 1 0,0 2-227,-1-4 142,0 0 0,0 0 0,0 0 1,0 1-1,1-1 0,-1 0 0,0 0 0,1 0 0,-1 0 1,1 0-1,0 0 0,-1 0 0,1 0 0,0 0 1,-1 0-1,1 0 0,0 0 0,0 0 0,0 0 0,1 0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7:04.8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502 1 1312,'-1'0'32,"0"0"1,0 0-1,1 0 0,-1 0 1,0 0-1,0 0 0,1 0 1,-1 0-1,0 0 0,0 0 1,0 0-1,1 0 0,-1 0 1,0 0-1,0 1 0,1-1 1,-1 0-1,0 1 0,1-1 1,-1 1-1,0-1 0,1 1 1,-1-1-1,1 1 0,-1-1 1,0 1-1,1-1 0,-1 1 1,1 0-1,0-1 0,-1 1 1,0 1-1,-17 28-283,15-24 224,-4 5 85,0-1-1,-18 20 0,3-5 97,-8 9 271,-54 48 1,71-70-408,-11 12 28,-37 50 0,42-50 97,-4 6 78,-27 47 0,49-75-218,0 0 0,0 0 0,1 0 0,-1 0 0,1 0 0,-1 0 0,1 1-1,0-1 1,0 0 0,0 2 0,0-2 19,4-7 31,0 0 0,-1 0 0,1-1 1,-1 1-1,3-8 0,3-6 12,26-43 15,-19 30-165,2 1-1,39-50 1,11-5 74,-41 53 192,-28 33-179,1-1 0,0 1 0,0 0 0,-1-1 0,1 1 1,0 0-1,0 0 0,-1-1 0,1 1 0,0 0 0,-1 0 0,1 0 0,-1 0 0,1 0 0,0-1 0,-1 1 0,1 0 0,0 0 0,-1 0 0,1 0 0,-1 0 0,1 0 0,0 0 0,-1 0 0,0 0 1,-4 2-15,-1 1 1,1-1-1,0 1 1,0 0-1,0 0 1,0 1-1,0-1 1,-8 9 0,-14 10 66,4-7-19,-80 57 560,81-55-519,2 0 0,-30 34 1,22-25 316,24-21-214,4-6-134,5-10-155,2 5 116,0-1 0,0 1 0,0 0 0,1 1-1,0 0 1,17-8 0,5-4-193,-26 14-64,0 1 0,0 0 1,1 0-1,-1 0 0,0 0 0,1 1 0,-1-1 1,1 1-1,-1 0 0,1 1 0,8-1 1,3 1-1154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4:57.9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4 1248,'-2'18'2982,"3"-15"-2783,0 7-89,-2-5 19,1-1 0,-1 0 0,0 0 0,0 0 0,0 0 0,-4 7 0,-3 11 23,-50 179 115,48-171 93,-7 33 0,13-24-275,12-48 374,-5 3-377,2-3 37,0 0 1,-1 0-1,0 0 1,-1 0-1,0-1 1,0 0-1,-1 1 1,1-14-1,-2 15-131,0 0-1,0 0 0,1 0 0,0 0 0,1 0 0,0 0 0,0 1 1,6-11-1,5-11-80,0-2 93,-8 19 9,0 0 0,6-22 0,-10 27 2,1-1 0,0 1 0,8-13 0,-7 14-20,-1 0 0,0 0-1,0 0 1,-1 0 0,4-13 0,-6 14 72,0 3-53,1 1 1,-1 0-1,0 0 0,0 0 1,0-1-1,1 1 1,-1 0-1,0 0 0,1 0 1,-1 0-1,1 0 1,0 0-1,0-2 0,-1 10-117,0 0-1,0 0 1,-3 10-1,2-6 117,-1-1-58,0-1-1,0 0 1,-6 13 0,-3 13 49,-19 57 176,9-5-294,13-56 180,2-7-42,-10 29 0,12-42-49,1 0 0,0 1 0,-1 19 0,-4 14-15,6-37 85,1 0 0,0 0-1,0 8 1,1-11-43,0 1 0,-1 0 0,1 0 0,-1 0 0,-1 0 0,-2 8 0,-4 4 199,6-10-194,-1-1 1,-1 0 0,1 1 0,-1-1 0,-1-1 0,-9 13 0,-7 11-180,19-28 169,2-1 16,-1 1 0,0-1-1,0 1 1,0-1-1,0 1 1,0-1 0,-1 0-1,1 0 1,0 1-1,-1-1 1,1 0 0,-1 0-1,1 0 1,-1-1-1,1 1 1,-1 0 0,1 0-1,-1-1 1,-2 1-1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28.4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409 16 1728,'0'-1'40,"0"0"0,0 0 0,-1 1 0,1-1 0,0 0 0,-1 0 0,1 1 0,-1-1 0,1 0 0,-1 1 0,1-1 0,-1 1 0,1-1 0,-1 1-1,1-1 1,-1 1 0,0-1 0,1 1 0,-1-1 0,0 1 0,1 0 0,-1-1 0,-1 1 0,-18-1 511,10 1-440,7 1-118,0-1 0,0 1 0,0 0 0,0 0 0,0 0 0,0 0 0,0 0 0,0 1 0,0-1 0,0 1 0,-3 2 0,-28 25 123,3-1 240,16-16-144,0 1 0,-18 23 0,6-3 727,24-30-821,0 0 0,0-1 0,0 1 0,-1-1 0,1 0 0,-1 0 0,0 0 1,0 0-1,1-1 0,-1 1 0,0-1 0,0 0 0,-5 1 0,-14-3 850,15 0-800,0 1-1,0 0 1,-1 1-1,1-1 1,-14 4-1,6-2 87,15-2-276,0-1 1,0 1 0,0 0 0,0 0 0,1 0 0,-1 1 0,0-1 0,0 0-1,0 0 1,0 0 0,0 1 0,0-1 0,-1 1 0,27-21-24,-18 14 8,1 0 0,0 0 0,9-5 1,-7 6-23,0 0 0,0 1 1,0 0-1,22-5 0,14-1 26,-34 7 9,1 0 0,1 0 1,22 0-1,-27 2 34,0 0-1,0 0 1,12-4-1,-2 1 1,-17 4-13,0-1-1,0 1 1,0 0 0,0 1-1,-1-1 1,1 0-1,0 0 1,3 2-1,6 0-194,11-2-47,-22 0 252,1 0 1,-1 0-1,0 0 1,0 0-1,1-1 0,-1 1 1,0 0-1,0 0 1,1 0-1,-1 0 1,0 0-1,0 0 1,0-1-1,1 1 0,-1 0 1,0 0-1,0 0 1,0 0-1,0-1 1,0 1-1,1 0 0,-1 0 1,0 0-1,0-1 1,0 1-1,0 0 1,0 0-1,0-1 1,0 1-1,0 0 0,0 0 1,0-1-1,0 1 1,0 0-1,0 0 1,0-1-1,0 1 1,0 0-1,0 0 0,0-1 1,0 1-1,0 0 1,0-1-25,0 0 1,0 0 0,0 0-1,0 0 1,0 0 0,1 0-1,-1 0 1,0 0 0,1 0 0,-1 0-1,1 0 1,-1 1 0,1-1-1,-1 0 1,2-1 0,4-9-59,-6 8 104,1 3-32,-1-1 1,0 0 0,0 0-1,0 1 1,1-1 0,-1 0-1,0 1 1,1-1 0,-1 1-1,0-1 1,1 0 0,-1 1-1,1-1 1,-1 1 0,1-1-1,0 1 1,-1-1 0,1 0-1,4-3-104,-4 35-1278,0-26 1058,-1 0 0,1 1 0,-2-1 1,1 0-1,0 1 0,-1-1 0,-2 10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6:29.2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61 640,'-5'4'45,"1"0"1,0 1-1,0-1 0,0 1 1,1-1-1,0 1 0,-5 9 1,3-4-19,0-1 0,0 0 1,-1 0-1,0 0 1,-11 11-1,-8 10 278,24-29-259,1-1-41,0 1 0,0-1 0,0 0 0,0 0 0,-1 1 0,1-1 0,0 0 0,0 0 0,0 0 0,-1 1 0,1-1 0,0 0 0,0 0 0,-1 0 1,1 0-1,0 0 0,-1 0 0,1 1 0,0-1 0,0 0 0,-1 0 0,1 0 0,0 0 0,-1 0 0,1 0 0,0 0 0,0 0 0,-1 0 0,1 0 1,-1-1-1,14 13 21,-9-11 69,1 0-1,-1 0 0,1-1 0,0 0 1,-1 0-1,1 0 0,0-1 1,-1 0-1,1 1 0,8-4 1,3-2 270,25-12 0,-27 11-335,3-1-95,-1 0 1,-1-2-1,1 0 1,-2 0-1,1-2 1,-2 1-1,0-2 1,0 0-1,-1 0 1,20-29-1,-15 9-1316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29.2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66 1312,'-16'-1'3237,"23"-3"-3109,0-1-1,0 1 1,0 0-1,1 0 1,0 1 0,0 0-1,0 1 1,0-1-1,0 2 1,0-1-1,14 0 1,-21 2-92,-1 0 1,1 0-1,0 0 1,-1 0-1,1 0 1,0 0-1,-1 0 1,1 0-1,-1 0 1,1 0-1,0 0 1,-1 0-1,1 0 1,-1 1-1,1-1 1,-1 0-1,1 0 0,-1 1 1,1-1-1,-1 0 1,1 1-1,-1-1 1,1 1-1,-1 0 8,0-1-1,0 1 0,0 0 1,0-1-1,0 1 1,0-1-1,0 1 0,0-1 1,-1 1-1,1-1 0,0 1 1,0-1-1,-1 0 0,1 1 1,0-1-1,0 1 0,-1-1 1,1 0-1,-1 1 1,0 0-1,-26 19 1045,-21 10-152,-41 23-133,85-50-801,-1-1-1,0 0 1,0-1-1,-8 3 1,13-4-5,0 0 1,-1 0 0,1 0 0,0 0-1,0 0 1,-1 0 0,1 0-1,0 0 1,-1 0 0,1 0-1,0 0 1,-1 0 0,1 0-1,0 0 1,0 0 0,-1 0 0,1-1-1,0 1 1,-1 0 0,1 0-1,0 0 1,0 0 0,-1-1-1,1 1 1,0 0 0,0 0 0,0 0-1,-1-1 1,1 1 0,0 0-1,0-1 1,0 0-10,0 0 1,0 0-1,0 0 1,0 0-1,1 0 0,-1 0 1,0 0-1,1 0 1,-1 0-1,1 0 0,-1 0 1,1 0-1,-1 0 1,2-1-1,10-14-351,1 0 1,0 2-1,1-1 0,25-19 1,12-8-598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32.1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1 576,'1'0'22,"-1"0"0,1 0-1,-1 0 1,1 1 0,0-1 0,-1 0 0,1 1 0,-1-1-1,1 0 1,-1 1 0,1-1 0,-1 1 0,1-1-1,-1 0 1,1 1 0,-1 0 0,0-1 0,1 1 0,-1-1-1,0 1 1,1-1 0,-1 1 0,0 0 0,0-1-1,0 1 1,1-1 0,-1 1 0,0 0 0,0-1 0,0 2-1,1 23 405,-1-20-456,-8 83 926,7-78-804,-1 0 1,0 0-1,0 0 1,-1-1 0,-1 1-1,-5 12 1,6-16 0,-4 8 108,6-11-184,-1 0 1,1-1-1,0 1 0,-1 0 1,2 0-1,-1-1 1,0 1-1,0 4 1,1-6 19,1 15 48,-1-16-79,0 1 0,1-1 0,-1 1-1,0-1 1,0 1 0,0-1 0,1 1 0,-1-1-1,0 1 1,0-1 0,0 1 0,0-1 0,0 1-1,0 0 1,0-1 0,0 1 0,0-1 0,0 1-1,0-1 1,-1 1 0,1 0 0,0-1 0,0 1-1,0-1 1,-1 1 0,1-1 0,0 1 0,-1-1-1,1 0 1,0 1 0,-1-1 0,1 1 0,-1 0-1,-7 11 86,-5 4 55,6-9-121,-6 11 732,13-26-495,27-102-49,-20 86-256,32-93-890,-26 85-91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33.1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0 992,'-2'2'140,"1"-1"0,-1 1 0,1-1 0,-1 1 0,1-1 0,0 1 0,-1 0 0,1 0-1,0-1 1,0 1 0,1 0 0,-1 0 0,0 0 0,1 0 0,-1 0 0,0 5 0,-2 5 190,1-7-163,0 0-1,-1 0 1,1 0 0,-1 0-1,0 0 1,0-1-1,-6 7 1,-30 26 1008,1-3-574,41-35-649,-1 1 0,1-1-1,0 1 1,0-1 0,-1 0 0,1 0-1,-1 0 1,1 0 0,3-4-1,13-4-1659,2 1 300,0-6-395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50.4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0 170 160,'1'11'232,"0"0"0,5 21 0,-3-21 153,-1 1 0,1 22 0,-3-17-193,-1-1 0,-5 30 0,7-27-66,1-16-30,-1-14-57,-1-1-46,1 0-1,1 1 1,0-1 0,4-13-1,19-48 33,-13 40 14,-2 5-135,2 1 0,0 1 0,23-35 0,-2 11-1115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51.4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1 64,'0'21'197,"-1"0"1,-1 0-1,-7 31 0,7-47-129,1 0 0,0 1 0,0-1-1,0 1 1,1-1 0,0 1-1,0-1 1,0 1 0,2 7 0,-2-12-54,0 0 0,0-1 0,0 1 1,0 0-1,0 0 0,0 0 0,0 0 1,0 0-1,0 0 0,0 0 0,-1 0 1,1 0-1,0 0 0,-1 0 0,1-1 1,-1 1-1,1 0 0,-1 0 0,1 0 1,-1-1-1,1 1 0,-1 0 0,0 0 1,-1 0-1,2 0 8,-1 0 1,0-1-1,0 1 0,1 0 1,-1 0-1,1 0 1,-1 0-1,1-1 0,-1 1 1,1 0-1,-1 0 1,1 0-1,0 0 0,-1 0 1,1 2-1,0 5-315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54.1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78 216 992,'-5'-6'87,"4"5"-55,0-1 1,-1 0-1,1 1 0,-1-1 1,1 1-1,-1 0 0,0 0 1,0-1-1,1 1 0,-4-1 1,4 2-28,1-1 0,-1 1 0,1 0 0,-1 0 0,1-1 0,-1 1 0,1 0 0,-1-1 0,1 1 0,0 0 0,-1-1 0,1 1 0,0 0 0,-1-1 0,1 1 1,0-1-1,-1 1 0,1-1 0,0 1 0,0-1 0,0 1 0,-1-1 0,1 1 0,0-1 0,0 1 0,0-1 0,0 0 0,0 1 0,0-1 0,0 1 0,0-1 0,0 1 1,0-1-1,0 1 0,1-1 0,-1 1 0,0-1 0,0 1 0,0-1 0,1 1 0,-1-1 0,0 1 0,1-1 0,-1 1 0,0 0 0,1-1 0,-1 1 0,0-1 0,1 1 0,-1 0 1,1-1-1,-1 1 0,1 0 0,-1 0 0,1 0 0,-1-1 0,1 1 0,2-1 105,3-1 288,0-1 1,0 1 0,0-1-1,0-1 1,8-5 1386,-6 5-1663,-4 0-81,-1 1-1,-1-1 0,1 0 0,0 0 0,-1 0 0,0 0 0,0 0 0,2-7 0,-1 4-3,0 1-1,0 0 1,6-9-1,-5 9-8,0 1 11,0-1 1,0 1-1,0 0 0,0 0 0,1 0 0,0 1 0,8-6 0,8-4 169,-18 14-300,-3 0 89,0-1 0,0 1-1,1 0 1,-1 0 0,0 0 0,0 0 0,1 0 0,-1 0 0,0 0 0,0 0-1,1 0 1,-1 0 0,0 0 0,0 0 0,1 0 0,-1 0 0,0 0-1,0 1 1,1-1 0,-1 0 0,0 0 0,0 0 0,0 0 0,1 0-1,-1 1 1,0-1 0,0 0 0,0 0 0,1 1 0,-2 8 62,1 1 0,-2 0 0,1-1 0,-1 1 1,-5 12-1,-21 47 207,8-21-45,-3 9 78,-48 85 0,3-33-150,62-95-156,6-14 4,0 0-1,0 0 1,0 0 0,0 1 0,0-1-1,0 0 1,0 0 0,1 0-1,-1 0 1,0 1 0,0-1 0,0 0-1,0 0 1,0 0 0,0 0 0,0 0-1,0 1 1,1-1 0,-1 0-1,0 0 1,0 0 0,0 0 0,0 0-1,1 0 1,-1 0 0,0 0-1,0 0 1,0 0 0,0 1 0,1-1-1,-1 0 1,0 0 0,0 0 0,0 0-1,0 0 1,1 0 0,-1 0-1,2-1-7,-1 1-1,1-1 1,-1 1-1,1-1 1,-1 1-1,0-1 1,1 0-1,-1 1 1,1-1-1,-1 0 0,0 0 1,0 0-1,2-2 1,12-15-1,0-1 0,-2-1 1,0 0-1,10-24 0,-16 32 1,43-90-102,12-24 109,-50 104-16,-6 12 56,0-1-1,0 1 1,11-13 0,-13 20-47,-2 5 37,-4 12 44,-49 182 271,26-130-333,-40 82 0,32-88 7,21-39-38,0 0-1,2 1 0,-9 24 0,19-45 26,0-1 0,0 0 0,1 0 0,-1 1 0,0-1 0,0 0 0,0 1 0,1-1 0,-1 0 0,0 0 0,0 1 0,0-1 0,1 0 0,-1 0-1,0 0 1,0 0 0,1 1 0,-1-1 0,0 0 0,1 0 0,-1 0 0,0 0 0,1 0 0,-1 0 0,0 0 0,0 0 0,1 0 0,-1 0 0,0 0-1,1 0 1,-1 0 0,0 0 0,1 0 0,-1 0 0,0 0 0,3-1-8,0 1 1,-1-1 0,1 0-1,0 0 1,-1-1-1,1 1 1,-1 0 0,0-1-1,0 1 1,1-1 0,-1 0-1,0 0 1,0 0-1,2-3 1,4-3 6,28-27 57,41-52 1,-57 67-16,-20 20-43,0 0 0,0 0 0,0 1 0,0-1 0,0 0 0,0 0 0,0 0 0,0 0 0,0 0 0,0 0 0,0 1 0,0-1 0,0 0 0,1 0 0,-1 0 0,0 0 1,0 0-1,0 0 0,0 1 0,0-1 0,0 0 0,0 0 0,0 0 0,0 0 0,0 0 0,1 0 0,-1 0 0,0 0 0,0 0 0,0 0 0,0 0 0,0 0 0,0 1 0,1-1 0,-1 0 0,0 0 0,0 0 1,0 0-1,0 0 0,0 0 0,1 0 0,-1 0 0,0 0 0,0 0 0,0 0 0,0 0 0,0-1 0,0 1 0,1 0 0,-1 0 0,0 0 0,0 0 0,0 0 0,0 0 0,0 0 0,0 0 0,1 0 0,-3 13 83,-1-3-40,0 0 0,-1 0 0,0 0 1,-11 16-1,-2 7-19,-51 88 3,63-109-27,5-12 0,1 0 0,-1 0 0,0 0 0,0 0 0,0 0 0,0 0 0,0 0 0,0 0 0,0 0 0,1 0 0,-1 0 0,0 0 0,0 0 0,0 0 0,0 0 0,0 0 0,0 0 0,1 0 0,-1 0 0,0 0 0,0 0 0,0 0 0,0 0 0,0 0 0,0 0 0,0 0 0,0 0 0,1 0 0,-1 0 0,0 0 0,0 1 0,0-1 0,0 0 0,0 0 0,0 0 0,0 0 0,0 0 0,0 0 0,0 0 0,0 0 0,0 1 0,0-1 0,0 0 0,0 0 0,0 0 0,0 0 0,0 0 0,0 0 0,0 1 0,0-1 0,0 0 0,0 0 0,0 0 0,0 0 0,0 0 0,0 0 0,0 0 0,0 1 0,0-1 0,0 0 0,0 0 0,6-5 0,69-89 83,-31 37-6,-25 28-50,-15 23-30,0-1-1,0 1 1,0 0 0,9-8-1,-8 11-98,-3 4 45,-3 12 33,-10 16 21,-20 49-51,-2-2 238,18-38-60,-2 0-1,-24 38 1,28-58-178,13-18 53,0 0 0,0 0 0,0 0 0,-1 0 0,1 1 0,0-1 0,0 0 1,0 0-1,0 0 0,0 0 0,0 0 0,0 0 0,0 0 0,0 0 0,0 0 0,-1 0 1,1 1-1,0-1 0,0 0 0,0 0 0,0 0 0,0 0 0,0 0 0,0 0 0,-1 0 0,1 0 1,0 0-1,0 0 0,0 0 0,0 0 0,0 0 0,0 0 0,-1 0 0,1 0 0,0 0 1,0 0-1,0 0 0,0 0 0,0 0 0,0-1 0,0 1 0,-1 0 0,1 0 0,1-13 4,11-24-8,1 1 0,30-57-1,13-6 70,-53 95-290,-4 9 190,-5 10 64,-42 83 89,21-50-13,7-10-46,-3-1 0,-44 58-1,56-82-42,10-10-14,-1-1-1,0 1 1,0-1 0,0 0 0,0 0 0,0 0 0,-5 4 0,7-6-2,0 0 1,-1 0-1,1 0 0,0 0 1,0 0-1,0 0 1,0 0-1,0 0 1,0 0-1,-1 0 0,1 0 1,0 0-1,0 0 1,0 0-1,0 0 0,0 0 1,0 0-1,-1 0 1,1 0-1,0 0 1,0-1-1,0 1 0,0 0 1,0 0-1,0 0 1,0 0-1,0 0 1,-1 0-1,1 0 0,0 0 1,0 0-1,0 0 1,0-1-1,0 1 0,0 0 1,0 0-1,0 0 1,0 0-1,0 0 1,0 0-1,0-1 0,0 1 1,0 0-1,0 0 1,0 0-1,0 0 1,0 0-1,0 0 0,0-1 1,0 1-1,0 0 1,0 0-1,0 0 0,0 0 1,0 0-1,0 0 1,0-1-1,0 1 1,0 0-1,0 0 0,0 0 1,1 0-1,-1 0 1,0 0-1,0 0 1,4-10 80,-3 7-127,7-6-30,-1 0 1,11-8-1,-18 16 80,0 1 0,1-1 1,-1 1-1,1 0 0,-1-1 0,1 1 0,-1 0 0,1-1 0,-1 1 1,1 0-1,-1 0 0,1-1 0,0 1 0,-1 0 0,1 0 1,-1 0-1,1 0 0,0 0 0,-1 0 0,1 0 0,-1 0 1,1 0-1,0 0 0,-1 0 0,1 0 0,0 1 0,-1-1-2,1 0 0,-1 0 0,0 0-1,1 0 1,-1 0 0,1 0 0,-1 0-1,0 1 1,1-1 0,-1 0 0,0-1 0,1 1-1,-1 0 1,1 0 0,-1 0 0,0 0-1,1 0 1,-1 0 0,0 0 0,1-1-1,2 0-23,0-1 21,1 0 0,-1 0 0,0 0 0,1-1 0,-1 1 0,0-1 0,-1 0 0,1 0 0,0 0 0,-1 0-1,4-7 1,6-10 10,-5 6-1052,1 0 0,1 1 0,0 0 0,0 0 0,20-19 1,-1 14-664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56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304 1 736,'-2'1'59,"0"1"-1,0-1 1,0 1 0,1 0-1,-1-1 1,0 1 0,1 0-1,0 0 1,-1 0 0,1 0-1,0 1 1,0-1 0,0 0-1,1 0 1,-1 1 0,0-1-1,0 3 1,-3 8 39,-1-1 0,0 1 0,-1-1 0,-12 18 0,6-11-33,-3 6 124,4-7 0,0 1 1,-9 23-1,-41 127 864,33-87-538,22-67-379,3-9-90,1 0 1,0-1 0,0 1-1,0 0 1,1 0 0,0 0-1,0 0 1,0 1 0,1-1-1,0 0 1,0 0 0,1 0-1,1 9 1,-1-9-44,1-1-1,0 1 1,0-1 0,0 1 0,1-1-1,0 0 1,0 0 0,0 0-1,0-1 1,1 1 0,0-1-1,0 0 1,0 0 0,0 0-1,8 5 1,4 3 18,-14-11 171,0 1-14,-1-2-154,-1 0-1,0 0 1,0 0 0,1 1-1,-1-1 1,3 2 329,-3-2-330,0 0 1,0 0-1,0 0 1,0 1-1,0-1 1,1 1-1,3 77-108,-4-72 119,1 6 88,-1 0-1,-1 0 1,0-1 0,0 1-1,-1-1 1,-9 19 487,10-30-605,1 0 0,0 0 0,0 0 0,-1 0 0,1-1 0,0 1 0,0 0 0,-1 0 0,1 0 0,0 0 0,0 0 1,-1-1-1,1 1 0,0 0 0,0 0 0,0 0 0,0-1 0,-1 1 0,1 0 0,0 0 0,0-1 0,0 1 0,0 0 1,0 0-1,0-1 0,0 1 0,0-11 56,2 1 1,-1 0 0,1 0-1,6-15 1,-4 11-103,4-22-1,42-400-47,-48 398 80,-3 34-159,1 24 17,2 77 77,-4 96 198,0-160-20,-8 53 10,9-77-69,-1 0 0,-1-1-1,1 0 1,-1 1 0,-1-1-1,0 0 1,-8 13-1,12-20-42,-1-1 0,1 1-1,-1 0 1,1 0-1,-1-1 1,1 1-1,-1 0 1,0-1-1,1 1 1,-1-1 0,0 1-1,1-1 1,-1 1-1,0-1 1,0 1-1,1-1 1,-1 0-1,0 1 1,0-1-1,0 0 1,0 0 0,1 0-1,-1 1 1,0-1-1,0 0 1,0 0-1,0 0 1,0 0-1,-1-1 1,1 0-10,0 1-1,0-1 1,0 0 0,0 0 0,0 0-1,0 0 1,0 0 0,0 0-1,0 0 1,0 0 0,1 0-1,-1 0 1,0-1 0,1 1 0,-1 0-1,1 0 1,-1-1 0,1-2-1,-4-12-18,1 0 0,2-1 0,-1 1 0,2-23-1,0 38 21,0 13 8,-1-1 0,0 1 0,-1-1 0,0 0 0,0 1 0,-2-1 0,1 0 0,-8 14 0,10-23 17,1-1-1,-1 1 0,0 0 1,0-1-1,0 1 1,-1-1-1,1 1 1,0-1-1,-1 0 0,1 0 1,0 1-1,-1-1 1,0 0-1,1 0 1,-1 0-1,0-1 0,1 1 1,-1 0-1,0-1 1,0 1-1,1-1 1,-1 1-1,0-1 0,0 0 1,0 0-1,0 0 1,0 0-1,-2 0 1,2 0-10,-1-1 1,1 0 0,0 1-1,-1-1 1,1 0 0,0 0-1,0 0 1,0 0 0,-1 0-1,1-1 1,1 1 0,-1-1-1,0 1 1,0-1 0,0 0-1,1 1 1,-1-1 0,1 0-1,0 0 1,-1 0 0,0-3-1,1 2-111,2 3 36,7 9 5,9 14-16,-14-15 104,-2-6-18,0 1-1,0-1 1,0 0 0,0 0-1,0 1 1,1-1 0,-1 0-1,4 3 1,-4-4 12,0 0 0,0 0 1,1 0-1,-1 0 0,0-1 0,0 1 0,1 0 0,-1-1 1,1 1-1,-1-1 0,0 0 0,1 1 0,-1-1 0,1 0 0,-1 0 1,1 0-1,-1 0 0,1 0 0,-1 0 0,1 0 0,-1 0 1,2-1-1,1 0-2,-1 0 0,0 0 1,0 0-1,-1 0 0,1 0 0,0-1 1,0 1-1,-1-1 0,4-2 0,-2-1-32,1 1 0,-1-1 0,-1-1 0,1 1 0,-1 0 0,0-1-1,0 0 1,0 0 0,-1 1 0,0-1 0,0-1 0,1-8 0,0-5 112,-1 0 1,0-32-1,-7-237-529,18 312 267,-1 11 175,13 56 0,-14-44 141,31 123 291,-39-149-398,0 0-1,0 29 1,2 15-25,-1-14 23,-3 82 1,-2-65-384,1-57 111,-2 0 0,1 0 0,-1-1 1,-1 1-1,-3 9 0,2-7-1012,1-1 1,-3 21-1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8:58.2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316 195 736,'5'-61'1728,"-5"61"-1719,0 0 0,0 0-1,0 0 1,0-1 0,0 1 0,0 0 0,0 0 0,0 0-1,0 0 1,0 0 0,0 0 0,-1-1 0,1 1 0,0 0 0,0 0-1,0 0 1,0 0 0,0 0 0,0 0 0,0 0 0,0 0-1,0-1 1,-1 1 0,1 0 0,0 0 0,0 0 0,0 0-1,0 0 1,0 0 0,0 0 0,0 0 0,-1 0 0,1 0-1,0 0 1,0 0 0,0 0 0,0 0 0,0 0 0,-1 0-1,1 0 1,0 0 0,0 0 0,0 0 0,0 0 0,0 0 0,0 0-1,-1 0 1,1 0 0,0 0 0,0 1 0,-11 4 946,-4 1 2,14-7-912,1 1 0,-1 0 1,0-1-1,0 1 0,1-1 1,-1 1-1,0-1 0,0 0 1,1 1-1,-1-1 1,1 0-1,-1 1 0,1-1 1,-1 0-1,1 0 0,-1 0 1,1 1-1,-1-1 1,1 0-1,0 0 0,0 0 1,-1 0-1,1 0 0,0-1 1,-4-25-7,3 27-109,-3 0 529,14 16 83,-8-14-505,0 0-1,-1 0 1,1 0-1,-1 0 1,0 1 0,0-1-1,0 0 1,0 1-1,0-1 1,0 0 0,-1 1-1,1-1 1,-1 1-1,1-1 1,-1 1 0,0-1-1,0 1 1,-1 3-1,1-5-19,0 0 0,-1 0 0,1-1-1,-1 1 1,1 0 0,-1 0-1,1-1 1,-1 1 0,1 0-1,-1-1 1,0 1 0,1-1 0,-1 1-1,-1 0 1,2 0-14,-1-1 0,1 0 0,0 0 0,0 0 0,-1 0 0,1 0 0,0 0 0,0 0 0,-1 0 0,1 0 0,0 0-1,0 0 1,-1 0 0,1 0 0,0 0 0,0 0 0,-1 0 0,1 0 0,0-1 0,0 1 0,-1 0 0,1 0 0,0 0 0,0 0 0,0 0 0,-1-1 0,1 1 0,0 0 0,0 0 0,0 0 0,0 0 0,-1-1-1,1 1 1,0 0 0,0 0 0,0-1 0,0 1 0,0 0 0,0 0 0,0-1 0,0 1 0,0 0 0,0 0 0,0-1 0,0 1 0,0 0 0,0 0 0,0-1 0,0 1 0,0 0 0,0 0 0,0-1 0,0 1 0,0 0-1,0-1 1,1-8 90,-1 5-22,0 1 1,0-1-1,0 1 0,-1-1 0,1 1 0,-1 0 0,0-5 0,0 6-98,1 0 0,0 0 1,0 0-1,0 0 0,0 0 1,0 0-1,1-4 0,5 6-58,-5 0 99,1 0-1,-1 0 0,1 0 1,0 0-1,-1 0 1,1-1-1,-1 1 1,1-1-1,-1 1 1,1-1-1,-1 1 1,0-1-1,1 0 0,-1 1 1,0-1-1,1 0 1,-1 0-1,0 0 1,0 0-1,1-2 1,0 0-19,0 0 1,0 0-1,-1 0 0,1-1 1,-1 1-1,1-6 1,5-11 62,0-14-63,-5 27 0,-2 7 5,0 0 1,0 0 0,0 0-1,0 0 1,0 0 0,0 0-1,0 0 1,0 0 0,0 0-1,0 0 1,0 0 0,0 0-1,0 0 1,0 0 0,0 1-1,0-1 1,0 0 0,0 0-1,0 0 1,0 0 0,0 0-1,0 0 1,0 0 0,0 0-1,0 0 1,0 0 0,0 0-1,0 0 1,0 0 0,0 0-1,0 0 1,0 0 0,0 0-1,0 0 1,0 0 0,1 0-1,-1 0 1,0 0 0,0 0-1,0 0 1,0 0 0,0 0-1,0 0 1,0 0 0,0 0-1,0 0 1,0 0 0,0 0-1,0 0 1,0 0 0,0 0-1,0 0 1,0 0 0,0 0-1,0 0 1,0 0 0,0 0-1,0 0 1,0 0 0,0 0-1,1 0 1,-1-1 0,0 1-1,0 0 1,0 0 0,0 0-1,0 0 1,0 0 0,0 0-1,1 6 31,0 7-7,-2-6 0,-1-1-1,1 1 0,-1-1 1,0 0-1,0 1 1,-1-1-1,0 0 1,0 0-1,0 0 0,-8 9 1,0 3 1,4-5 126,-1-1-1,0-1 1,0 1 0,-1-1 0,-1-1-1,0 0 1,0 0 0,-1-1 0,0 0 0,-17 9-1,-16 10-80,29-18-97,-2 0 1,-24 11-1,-18 10-16,58-30-48,2-1 84,-1 1 0,1 0-1,0-1 1,0 1-1,0-1 1,0 1-1,0-1 1,0 1 0,0-1-1,0 0 1,0 1-1,0-1 1,0 0 0,0 0-1,0 0 1,0 0-1,1 0 1,5 0-30,-1-1 0,0 0 0,1 0 0,-1 0 0,0-1 0,0 0 0,0 0 0,10-6 0,4-3 27,20-15 1,-16 10 25,-11 7 1,0 0 0,-1-1 0,22-22 0,-29 27 2,0-1 0,0 0 1,-1-1-1,0 1 0,0-1 1,0 0-1,-1 0 1,0 0-1,4-14 0,-6 18-1,-1 0-1,0-1 0,1 1 0,-1 0 1,0-1-1,-1 1 0,1 0 0,-1 0 0,1-1 1,-1 1-1,0 0 0,-2-4 0,-4 5-71,7 2 47,0 0 0,0 0 0,0 0 0,-1 0 0,1 0 0,0 0 0,0 0 1,0 0-1,0 0 0,0 0 0,0 0 0,-1 0 0,1 0 0,0 0 0,0 0 0,0 0 0,0 0 0,0 0 1,0 0-1,0 0 0,-1 0 0,1 0 0,0 0 0,0 0 0,0 0 0,0 0 0,0 1 0,0-1 0,0 0 1,0 0-1,0 0 0,-1 0 0,1 0 0,0 0 0,0 0 0,0 0 0,0 1 0,0-1 0,0 0 0,0 0 1,0 0-1,0 0 0,0 0 0,0 0 0,0 1 0,0-1 0,0 0 0,0 0 0,0 0 0,5 16 45,-5-15-41,0-1 1,0 1-1,0 0 1,0-1-1,0 1 1,1 0-1,-1-1 0,0 1 1,1-1-1,-1 1 1,0-1-1,1 1 1,-1 0-1,1-1 1,-1 1-1,0-1 1,1 0-1,0 1 1,-1-1-1,1 1 1,-1-1-1,2 1 1,-1-1-4,1 2-37,-1-2 11,2 2 37,-2-1 81,-1-1-81,0-1 0,0 1 0,1 0-1,-1 0 1,0 0 0,0-1 0,1 1 0,-1 0 0,0-1 0,0 1 0,0 0 0,1 0 0,-1-1 0,0 1 0,0 0 0,0-1 0,0 1 0,0 0 0,0-1 0,0 1 0,0-1 0,0 1-1,0 0 1,0-1 0,0 0 0,0-12 4,0 11 8,0-13 48,0 6-65,0 0 0,0 0-1,-3-13 1,2 17 43,-2-12-174,-1 15 65,-2 7 82,2 2-70,0 0 1,1 0-1,0 1 1,1-1 0,-4 15-1,1-4 44,-32 86-2033,36-97 1541,-1-1-1,2 1 0,-1-1 0,1 1 0,0-1 0,0 1 0,0-1 0,1 1 0,3 11 0,3 4-1102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03.0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55 1312,'-2'-10'1518,"2"8"-1429,0 1-12,0 0 0,0 0-1,0 0 1,0 0-1,0 0 1,0 0-1,0 0 1,0 0-1,0 0 1,-1 0-1,1-1 1,-1 0 0,-2-4 400,3 5-438,0 0 0,0 1-1,-1-1 1,1 1 0,0-1 0,0 1-1,-1-1 1,1 1 0,0-1-1,-1 1 1,1-1 0,-1 1-1,1 0 1,-1-1 0,1 1 0,-1 0-1,1-1 1,-1 1 0,1 0-1,-1-1 1,1 1 0,-1 0-1,1 0 1,-2 0 0,-5-2 223,7 2-251,0 0 1,0 0 0,-1 0-1,1 0 1,0 0 0,0 0-1,0 0 1,-1 0-1,1 0 1,0 0 0,0 0-1,-1 0 1,1 0 0,0 0-1,0 0 1,-1 0 0,1-1-1,0 1 1,0 0 0,0 0-1,-1 0 1,1 0 0,0 0-1,0 0 1,0-1 0,0 1-1,-1 0 1,1 0 0,0 0-1,0-1 1,0 1 0,0 0-1,0 0 1,0 0-1,-1-1 1,1 1 0,0 0-1,0 0 1,0-1 0,0 1-1,0 0 1,0 0 0,0-1-1,0 1 1,0 0 0,0 0-1,0 0 1,0-1 0,0 1-1,0 0 1,1 0 0,-1-1-1,0 1 1,0 0 0,0 0-1,0 0 1,0-1-1,1 1 1,-1 0-10,1 0 0,-1-1 0,1 1 0,0 0 1,-1 0-1,1 0 0,-1 0 0,1 0 0,-1 0 0,1 0 0,0 1 0,-1-1 0,1 0 0,-1 0 0,1 0 0,-1 1 1,2-1-1,5 2-40,-2-3 16,-3 1 6,-1 0-1,1 0 1,-1 0 0,1 0-1,-1 0 1,1 0 0,0 0 0,-1 0-1,1 0 1,-1 1 0,1-1 0,-1 1-1,1-1 1,-1 1 0,4 1-1,-4-1 65,-1 0-37,0 1 0,0 0 0,-1-1-1,1 1 1,0-1 0,-1 1-1,0-1 1,1 1 0,-1-1 0,0 1-1,0-1 1,1 0 0,-1 1-1,0-1 1,0 0 0,-2 2 0,2-2 13,0 0 0,0-1 1,0 1-1,0-1 1,1 1-1,-1-1 1,0 1-1,0-1 1,0 1-1,0-1 1,0 0-1,0 1 1,0-1-1,0 0 1,0 0-1,0 0 0,0 0 1,0 0-1,0 0 1,0 0-1,-1 0 1,1 0-1,0-1 1,0 1-1,0 0 1,-1-1-1,-6 0 222,8 1-242,-1 0 0,1 0 0,0 0 0,0 0 0,-1 0 0,1 0 0,0 0 0,-1 0 0,1 0 0,0 0 0,0 0 1,-1 0-1,1 0 0,0 0 0,-1 0 0,1 0 0,0 0 0,0-1 0,-1 1 0,1 0 0,0 0 0,0 0 0,-1 0 1,1-1-1,0 1 0,0 0 0,-1 0 0,1 0 0,0-1 0,0 1 0,0 0 0,0 0 0,-1-1 0,1 1 0,0 0 1,0-1-1,0 1 0,0 0 0,0 0 0,0-1 0,0 1 0,0 0 0,0-1 0,0 1 0,0 0 0,0-1 0,1 1-16,0-1 0,0 1 0,0-1-1,0 1 1,1-1 0,-1 1 0,0 0-1,0 0 1,0-1 0,1 1 0,-1 0-1,0 0 1,0 0 0,1 0 0,0 1-1,0-1 7,4-1 14,0 1 1,0-2-1,0 1 1,0-1 0,0 1-1,0-2 1,6-2-1,20-7 100,-27 12 158,-6 1-222,0 1-1,1-1 1,-1 0-1,0 0 0,0 0 1,0 1-1,0-1 0,0 0 1,-1 0-1,1-1 0,0 1 1,0 0-1,-1 0 0,1 0 1,0-1-1,-1 1 1,1-1-1,-1 1 0,1-1 1,-1 0-1,1 1 0,-3-1 91,-13 1-32,15-1-121,1 0 0,-1 0 0,1 1 0,-1-1 0,0 1 0,1-1 0,-1 1 0,1 0 0,0 0 0,-1 0 0,1-1 0,0 1 0,-2 2 0,-6 2 87,6-3 38,-11-1-52,13-6 80,2 5-226,3 5 8,2 6-10,-6-8 33,-1-1 13,1-1 48,0 0-1,0 0 1,0 0-1,0 0 1,0 0-1,0 0 1,0 0-1,0 0 1,-1 0-1,1 0 1,0 0-1,-1 0 1,1-1-1,-1 3 1,-1 3 130,-11 11-2,12-16-111,0 0 0,0 0 0,0 0 0,0 0 0,0 0 1,0 0-1,0 0 0,0 0 0,-2 1 0,-1 0-12,3-1-75,10-1-207,16 3 128,-16-2 346,0 0-256,-6 1 75,-2-1 70,1 6-288,-1-6 188,0 0 0,0 0 0,0 1 0,0-1 0,-1 1 0,1-1 0,-1 0 0,1 1 0,0 2 0,1 3 180,3 30-204,-5-36 86,1 24-330,1-21 300,-2-3-11,1 1 0,0-1 0,0 0 0,0 1 0,0-1 0,0 0 0,0 0 0,1 0 1,-1 0-1,3 2 0,-1 4 14,-2-3 4,-1 1 1,1-1-1,-1 0 0,0 1 1,-1-1-1,1 0 0,-1 1 0,0-1 1,-2 6-1,-17 38-76,2-4 164,2-9-135,8-11-260,3-8-667,0 0-1,-3 27 1,7-20-1515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03.4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1264 28 416,'-7'3'128,"0"2"-53,-12 16 27,9-11 62,4-3 129,2-3-120,1 1 0,-1-1 0,0 0 0,-1 0-1,1 0 1,-1 0 0,1-1 0,-1 0 0,-8 4 0,-1 0-232,13-6 45,-1 0 1,0 0 0,1 0-1,-1 0 1,0 0 0,0-1-1,0 1 1,0-1 0,1 1 0,-1-1-1,-3 1 1,-4 0 24,-11 1 19,20-1-30,0-1 0,-1 0-1,1 0 1,-1 0-1,1 0 1,0-1 0,-1 1-1,1 0 1,-1 0-1,1 0 1,0 0 0,-1 0-1,1 0 1,0-1-1,-1 1 1,1 0 0,0 0-1,-1 0 1,1-1 0,0 1-1,-1 0 1,1-1-1,0 1 1,0 0 0,-1 0-1,1-1 1,0 1-1,0-1 1,0 1 0,-1 0-1,1-1 1,0 1 0,0 0-1,0-1 1,0 1-1,0-1 1,0 1 0,0-6-62,-1 4 51,1 0-1,0 0 0,0 1 1,0-1-1,0 0 1,0 1-1,1-1 0,-1 0 1,1 0-1,-1 1 0,1-1 1,-1 0-1,3-2 1,10-23 181,-11 23-170,0 1 0,-1-1 0,1 0 0,-1 0 0,0 1 0,0-1 0,0 0 0,0 0 0,-1 0 0,1 0 0,-1 0 0,0 0 0,-1-4 0,1 8-2,0-1 0,0 1 0,0 0 0,0-1 0,0 1 0,0 0 0,0-1 0,-1 1 0,1 0 0,0-1 0,0 1 0,0 0 0,0-1 0,-1 1 0,1 0 0,0 0 0,0-1-1,0 1 1,-1 0 0,1 0 0,0-1 0,0 1 0,-1 0 0,1 0 0,0 0 0,-1 0 0,1-1 0,0 1 0,-1 0 0,1 0 0,-15 0 163,11 0-114,1 1 0,-1 0-1,0 0 1,1 0 0,-6 3 0,-27 24 429,30-23-362,1 0 1,-1-1-1,0 1 1,0-1-1,-1 0 1,1-1 0,-1 1-1,0-1 1,-12 3-1,9-4-107,0-2-1,0 1 0,-16-2 1,0 0 138,25 1-135,-1-1-1,1 1 1,-1 0 0,0-1 0,1 1-1,-1-1 1,1 0 0,-1 1 0,1-1 0,0 0-1,-1 0 1,1 0 0,-2-2 0,2 2 0,-1 0 1,1 0 0,0 0 0,-1 0 0,0 0-1,1 0 1,-1 0 0,1 0 0,-1 1 0,0-1-1,0 1 1,1-1 0,-4 1 0,-2 0 16,0 0 1,1 0 0,-1 1-1,1 0 1,-13 4-1,17-5-13,0 1-1,0-1 1,-1 1 0,1-1-1,0 0 1,-1 0 0,-2 0-1,-13 1 28,6 1 180,11-2-214,0 0 0,0 0 0,0 0-1,0 0 1,-1 0 0,1 0 0,0 1 0,0-1 0,1 0 0,-1 1 0,-2 0-1,1 0-15,-1 0 0,0 0-1,0 0 1,0-1 0,0 1-1,0-1 1,0 1 0,0-1-1,0 0 1,-4-1 0,4 1 6,0 0 0,0 0 0,0 0 1,0 0-1,0 0 0,0 1 0,0 0 0,0-1 1,0 1-1,-4 2 0,-32 16 440,33-17-391,1 1 0,-1-1 0,0-1-1,0 1 1,1-1 0,-1 0 0,0 0-1,-11-1 1,10 0-16,0 1-1,0 0 1,0 0-1,0 0 1,0 1 0,-8 2-1,-17 10-48,1 0-53,0 1 0,-48 31 0,35-20 158,30-18-142,-22 15 0,-3 6 89,-13 11 56,36-26-88,4-4 13,1 0 0,-19 21 0,25-23-105,0 0 0,-7 14 0,8-14 117,0 0-1,0-1 1,-9 12-1,8-16 37,8-10-137,7-13 30,2-2 52,-8 14-34,0-1 0,2 1 0,-1-1 0,7-6 0,1 0 9,-6 6 59,1 0 0,0 1 0,1 0-1,16-12 1,10-3-66,88-50-158,-58 41 149,69-47-1,-119 67 65,27-25 1,-30 25-391,11-13-2023,-7 4 548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05.0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112 130 224,'-9'13'74,"7"-9"52,-1 0-1,1 0 1,-1 0 0,0 0 0,0-1 0,-6 6 0,-31 24 1726,32-26-1736,-22 31 785,48-39-416,-11-2-463,1 0 0,-1 0 0,0-1 0,-1 1-1,1-2 1,-1 1 0,1-1 0,9-9 0,3-3 5,-3 4 26,16-18 1,-22 21-16,0 0 0,0 1 0,1 0 1,0 1-1,14-9 0,13-3 24,52-18-1,-29 23-557,-31 13 447,-7 1 93,19-4-44,-39 5 28,-1-1-28,-1 1 0,1 0-1,-1-1 1,1 1 0,-1 0 0,1 0 0,0 0 0,-1 0 0,1 0 0,-1 1 0,1-1 0,-1 0 0,1 1 0,-1-1 0,1 1-1,-1-1 1,1 1 0,1 1 0,0-1-1,-1 1 1,0-1-1,0 1 0,0-1 1,0 1-1,0 0 0,0 0 1,1 2-1,7 6 2,3-2 15,-8-1 27,20 30 127,-25-37-159,0 1 0,1-1 0,-1 1 0,1 0 0,-1-1 0,1 1 0,-1-1 0,1 1 0,-1-1 0,1 0 0,0 1-1,-1-1 1,1 0 0,0 1 0,-1-1 0,1 0 0,1 1 0,4 2 218,-6-2-223,-1-1 0,1 1 0,0 0-1,0-1 1,0 1 0,-1-1 0,1 1 0,0-1 0,-1 1 0,1-1 0,0 0 0,-1 1 0,1-1 0,-1 1 0,1-1 0,0 0 0,-1 1 0,0-1 0,-5 4 32,0-1-1,-1 0 1,1-1 0,-1 1 0,1-1 0,-1-1-1,0 1 1,0-1 0,-8 0 0,6 0 5,-42 3 186,-25 8 210,41-7 242,-9-6-441,40 0-233,4-7-181,0 2 96,44 13-199,-14-6 219,-21 0 25,1 0 0,-1-1-1,1-1 1,-1 1 0,0-1-1,0-1 1,1 0 0,9-3-1,7-6-1576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10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973 0 992,'-3'1'61,"0"-1"-1,0 1 1,0 0-1,0 0 1,0 1 0,0-1-1,0 1 1,0-1-1,0 1 1,-4 4 0,-16 8 179,11-7-67,0 0 0,-12 9 1,-18 11 543,32-22-649,1 1 0,0 0 0,0 0 0,1 1-1,0 0 1,0 1 0,1 0 0,-1 0 0,2 0 0,-1 1 0,1 0 0,1 0 0,0 1 0,-5 10 0,-21 37 129,13-38 150,15-14-246,0-1 0,0 0 1,-1-1-1,-6 7 1,-10 11 526,-3 28-524,10-20-47,-28 45 1,21-45-27,-1-2 1,-2 0-1,0-2 0,-2 0 0,0-2 1,-36 25-1,37-29-9,2 0 1,0 1-1,-33 40 1,-47 77 3,72-94 87,-35 56-252,45-71 273,27-40-209,-1-1 0,9-25 0,4-8 172,0 7-171,33-60 2,-41 81 101,1 0 1,1 0 0,17-18 0,42-31-176,-22 23 201,-39 33-21,22-20-51,51-62 0,4-39-117,-7 9 421,-65 102-237,1 0 0,0 2-1,31-27 1,-19 23-69,0 2-1,2 0 0,0 3 0,1 0 0,1 2 1,49-17-1,-51 22-396,-5-2-1408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16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38 832,'0'-1'93,"0"0"1,1 0-1,-1 0 0,1 0 1,0-1-1,-1 1 0,1 0 0,0 0 1,-1 0-1,1 0 0,0 1 1,0-1-1,0 0 0,0 0 1,0 0-1,1 0 0,5-5 182,-7 6-247,0 0-1,0 0 1,1-1-1,-1 1 1,0 0-1,0-1 1,0 1-1,1 0 1,-1-1-1,0 1 1,0 0-1,0-1 0,0 1 1,0 0-1,0-1 1,0 1-1,0-1 1,0 1-1,0 0 1,0-1-1,0 1 1,0 0-1,0-1 1,0 1-1,0 0 1,0-1-1,0 1 1,0 0-1,0-1 1,-1 1-1,1 0 1,0-1-1,0 1 1,0 0-1,-1-1 1,1 1-1,0 0 0,-1 0 1,1-1-1,0 1 1,0 0-1,-1 0 1,1 0-1,0-1 1,-1 1-1,1 0 1,0 0-1,-1 0 1,1 0-1,0 0 1,-1 0-1,1 0 1,-1 0-1,1 0 1,0 0-1,-1 0 1,1 0-1,-1 0 1,-2 1 45,0 1 0,0 0 1,0 0-1,0 0 1,0 1-1,1-1 1,-1 1-1,-3 4 0,-18 26 61,-15 35 1,2 2 0,-29 78 0,-11 24-1164,74-157 677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17.3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8 320,'-12'0'128,"12"-5"-96,-5 2-224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18.4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1056,'4'23'1040,"-3"-13"-722,0-1 0,0 0 0,4 12-1,-2-11-198,-1 0-1,1 15 1,1 210 371,-2-196-453,9 102-36,-11-140 0,0-1 1,0 0 0,0 0 0,0 0 0,0 1 0,0-1 0,0 0 0,0 0 0,0 0 0,0 1 0,0-1 0,0 0 0,0 0 0,0 0 0,0 1 0,0-1 0,0 0-1,0 0 1,1 0 0,-1 1 0,0-1 0,0 0 0,0 0 0,0 0 0,0 0 0,0 1 0,1-1 0,-1 0 0,0 0 0,0 0 0,0 0 0,0 0 0,1 0 0,-1 0-1,0 1 1,0-1 0,0 0 0,1 0 0,-1 0 0,0 0 0,6-9 114,2-16-29,1-21-183,3-69 0,-2 14-16,-6 69 173,2-1-1,13-42 1,-18 59 34,-1 10 311,-1 0 31,2 2-509,3 9-516,-1 0 589,-1 0 0,0 0 1,0 0-1,0 0 0,0 1 0,1 7 0,4 44 52,-3-22-8,3 31 152,-2 84 0,0-54-202,-4-89-69,0 0 0,0-1 0,1 1 0,0-1 0,0 1 0,6 11 235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19.9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 6 2144,'-8'0'522,"0"2"-1,0-1 1,0 1 0,0 0 0,0 1-1,1 0 1,-14 6 0,14-6-574,2 0 310,-1-1-1,0-1 0,-10 2 0,-11 4 389,24-6-577,1 0-53,1-1 0,-1 1 0,0-1 0,1 1 0,-1-1 0,0 0 0,1 1 0,-1-1 0,0 0 0,0 0 0,1 0 0,-1-1 0,0 1 0,-2-1 0,6 1 21,0 0-1,0-1 0,0 1 0,0 0 1,0-1-1,-1 0 0,1 1 0,0-1 1,1-1-1,8-3 17,103-17-804,-38 12-3692,-60 8 2880,15-2 262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22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109 29 1472,'-2'0'144,"0"-1"1,-1 1-1,1-1 0,0 1 0,0-1 1,0 0-1,0 0 0,0 0 1,0 0-1,0 0 0,0 0 1,-3-3-1,-9-6 401,9 9-509,1 0 0,-1 0-1,1 0 1,-1 0 0,1 1 0,-1 0-1,1 0 1,-9 0 0,-1 1 634,13-1-660,1 0-1,0 1 0,0-1 1,0 0-1,0 0 1,0 1-1,0-1 1,0 0-1,0 0 0,0 1 1,0-1-1,0 0 1,0 1-1,0-1 1,0 0-1,0 0 0,0 1 1,0-1-1,0 0 1,0 0-1,0 1 1,1-1-1,-1 0 0,0 1 1,0-1 21,3 3 41,1-1 1,-1 1-1,1-1 1,0 0-1,-1 0 1,1 0-1,8 2 1,-3-1 19,17 10 159,44 29 0,-46-27-289,24 15 11,-23-14-474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28.4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0 138 576,'0'4'46,"1"0"0,-1-1 0,1 1 0,0-1-1,2 6 1,-1-5 51,-1 0-1,0 0 0,0 0 1,0 0-1,0 6 0,8 70 896,-6-61-1125,-2-17 288,8-1 384,-8-1-515,-1 0 1,1 0 0,0 1 0,-1-1 0,1 0 0,0 0 0,-1 0 0,1 0 0,0 0-1,-1 0 1,1 0 0,0 0 0,-1 0 0,1-1 0,0 1 0,-1 0 0,1 0-1,0-1 1,-1 1 0,1 0 0,-1-1 0,1 1 0,-1 0 0,1-1 0,0 1-1,-1-1 1,0 1 0,1-1 0,-1 1 0,1-1 0,-1 1 0,1-1 0,-1 0-1,0 1 1,1-2 0,3-7 172,0-1 0,0 0-1,-1 0 1,0-1 0,-1 1 0,0 0-1,0-1 1,-1-13 0,9-39 432,-10-52 1040,-1 111-1921,-1 7 62,0 10 110,12 178-1238,-10-140-175,0-32 272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29.4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46 992,'-1'-1'43,"0"0"1,0 0-1,0-1 1,0 1-1,1-1 1,-1 1-1,0-1 1,1 1-1,0-1 1,-1 1-1,1-1 1,0-2-1,-22 2 1355,17 1-1084,0-1 1,0 0-1,1 0 1,-1-1 0,1 1-1,-7-5 1,6 3 138,4 17-703,-3 11-22,-3 8-752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05.8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13 64,'0'-8'32,"0"3"-32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31.8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175 209 1568,'-1'-15'580,"1"11"-410,0 1-1,0-1 0,0 1 0,0-1 1,0 1-1,2-7 0,14-41 1170,-15 44-1157,0 0 0,0 0-1,-1 1 1,0-1 0,-1-8 0,0-7 332,0 19-464,1 1 0,0-1-1,-1 1 1,0-1 0,0 1 0,1-1-1,-1 1 1,-1 0 0,1 0-1,-2-4 1,3 6-40,-1-1 0,1 0 0,-1 1 0,1-1 0,0 0 0,-1 1 0,1-1 0,-1 1 0,1-1 0,-1 1 0,1-1 0,-1 1 0,0-1 0,1 1 0,-1 0 0,0-1 0,1 1 0,-1 0 0,0 0 0,1-1 0,-1 1 0,0 0 0,1 0 0,-1 0 0,0 0 0,0 0 0,1 0 0,-1 0 0,0 0 0,0 0 0,1 0 0,-1 0 0,0 0 0,1 1 0,-1-1 0,-1 1 0,-7 8 28,0 0 0,0 0 0,1 1-1,0 0 1,1 1 0,0 0-1,-6 13 1,2-4 130,4-8-139,-63 92 1199,77-116-1056,-6 11-312,0-1 0,1 0 0,-1 1 1,1 0-1,0-1 0,-1 1 0,1 0 0,0 0 0,0 0 0,0 0 0,0 0 1,0 0-1,0 1 0,0-1 0,0 1 0,0-1 0,0 1 0,0 0 0,0 0 1,0 0-1,3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35.0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267 11 896,'-22'8'2432,"20"-8"-2380,-2 0 133,-1 0 0,0 0 0,1-1 0,-1 1 0,0-1 0,1 0 0,-1 0 0,-7-3 0,7 2-94,-1 0-1,1 0 0,0 1 1,-1 0-1,1 0 1,-1 0-1,1 0 0,-1 1 1,0 0-1,1 1 0,-1-1 1,1 1-1,-1 0 1,1 0-1,-7 3 0,2-1-111,0 1 0,1 1-1,0 0 1,0 0-1,0 1 1,0 0-1,-8 8 1,14-12 52,1 0 0,-1 0 0,1 1 0,0-1 0,-4 6 0,7-7-36,-1 0-1,0 0 1,1 0-1,-1 0 0,1 0 1,-1 0-1,1 0 0,-1 0 1,1-1-1,-1 1 0,1 0 1,0 0-1,0 0 0,-1-1 1,1 1-1,0 0 1,1 0-1,-1 0 1,4 3 49,1 0 0,-1 0 1,1 0-1,0-1 0,0 1 1,1-2-1,-1 1 0,1-1 1,-1 0-1,1 0 0,0-1 1,0 1-1,0-2 0,-1 1 1,11-1-1,-7 0-53,0-1 0,0-1 0,0 0 0,-1 0 0,16-6 0,48-22-406,-47 17-391,9-2-244,4-1-1366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39.9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234 155 160,'0'0'3,"0"0"-1,0-1 1,0 1 0,0 0-1,-1 0 1,1 0 0,0 0-1,0 0 1,0-1 0,-1 1-1,1 0 1,0 0 0,0 0-1,-1 0 1,1 0 0,0 0-1,0 0 1,-1 0 0,1 0-1,0 0 1,0 0 0,-1 0-1,1 0 1,0 0 0,0 0-1,-1 0 1,1 0 0,0 0-1,0 0 1,0 0 0,-1 0-1,1 0 1,0 0 0,0 0-1,-1 1 1,1-1 0,0 0-1,0 0 1,0 0 0,0 0-1,-1 1 1,1-1 0,0 0-1,0 0 1,0 0 0,0 1-1,0-1 1,-1 0 0,1 1-1,-7 16 494,2-2-58,4-13-409,0-1 1,1 1-1,-1 0 1,0 0-1,1 0 1,-1 0-1,1 0 1,0 0-1,-1 0 0,1 3 1,-2 14 190,-24 78-71,26-95-131,-4 15 586,4-23 123,4-25-497,-3-1 1,-4-61-1,1 58-307,0-4 173,-10-52 0,12 89-57,0 0 1,-1 1 0,1-1-1,-1 0 1,1 0 0,-1 1-1,0-1 1,-1-2 0,1 4-34,1-1-1,0 1 1,-1 0 0,1 0-1,-1-1 1,1 1 0,0 0-1,-1 0 1,1 0 0,0 0 0,-1 0-1,1 0 1,-1-1 0,1 1-1,0 0 1,-1 0 0,1 0-1,-1 0 1,1 1 0,0-1-1,-1 0 1,1 0 0,-1 0 0,1 0-1,0 0 1,-1 0 0,1 1-1,-1-1 1,1 0 0,0 0-1,-1 0 1,1 1 0,0-1 0,0 0-1,-1 1 1,1-1 0,0 0-1,-1 0 1,1 1 0,0-1-1,0 1 1,0-1 0,-1 1 0,-3 4 35,0 1 1,0 0 0,1 0 0,0 0 0,0 0 0,0 0 0,-1 8 0,-13 51-15,12-45-53,1-3 78,2-9-47,-1 1-1,1-1 1,1 1 0,-1 0 0,2 0 0,-1 0 0,1-1 0,1 12 0,-1-19-8,0-1 1,0 0 0,0 1-1,1-1 1,-1 0 0,0 0-1,0 1 1,0-1 0,0 0 0,0 1-1,0-1 1,0 0 0,1 0-1,-1 1 1,0-1 0,0 0 0,0 0-1,1 1 1,-1-1 0,0 0-1,0 0 1,1 0 0,-1 1-1,0-1 1,1 0 0,-1 0 0,0 0-1,0 0 1,1 0 0,-1 0-1,0 1 1,1-1 0,-1 0 0,0 0-1,1 0 1,11-7 62,6-16 208,-16 19-247,0 0 0,-1 0 0,1-1 0,-1 1 0,0 0-1,0-1 1,-1 1 0,1 0 0,-1-1 0,0 1 0,-1-10 0,0-1-11,1 10 69,0 1 0,-1 0 0,1-1 0,-3-7 0,3 12-71,0-1 1,0 0 0,-1 1-1,1-1 1,0 1-1,0-1 1,0 0-1,-1 1 1,1-1-1,0 1 1,-1-1 0,1 1-1,0-1 1,-1 1-1,1-1 1,-1 1-1,1-1 1,-1 1-1,1-1 1,-1 1 0,1 0-1,-1-1 1,1 1-1,-1 0 1,1 0-1,-1-1 1,0 1-1,1 0 1,-1 0 0,1 0-1,-1 0 1,0-1-1,1 1 1,-1 0-1,0 0 1,1 1-1,-1-1 1,0 0 0,1 0-1,-1 0 1,1 0-1,-2 1 1,1 0-11,-1 0 1,1 0-1,0 0 0,0 0 1,0 0-1,0 0 0,0 0 1,0 0-1,1 1 1,-1-1-1,0 0 0,1 0 1,-1 1-1,0-1 1,1 1-1,0-1 0,-1 1 1,1 1-1,-3 29 177,3-29-144,0 0 0,-1 0 1,1 0-1,-1 0 0,0 0 1,0 0-1,0 0 0,-3 5 1,-3 10 128,5-6-159,2-11 2,0 0 0,0 0 0,0 0 0,0 0 0,0 0 0,0 0 0,-1 0 0,1 0 1,0 0-1,0 0 0,-1-1 0,1 1 0,-1 0 0,1 0 0,-1 0 0,1 0 0,-1 0 0,-1 1 123,1-2-96,1 1-1,-1-1 1,1 1 0,-1 0 0,0-1 0,1 1-1,-1-1 1,0 0 0,1 1 0,-1-1 0,0 0-1,0 1 1,1-1 0,-1 0 0,0 0 0,-1 1-1,1-2-32,0 1-1,0-1 0,0 0 1,0 0-1,1 1 0,-1-1 1,0 0-1,0 0 0,1 0 0,-1 0 1,1 0-1,-1 0 0,1 0 1,-1 0-1,1 0 0,-1 0 1,1-2-1,-1-21-225,1 13 268,-3 6-78,2 3-53,5 0-11,-2 1 130,-1 0 1,1 0-1,-1 0 1,1-1 0,-1 1-1,0 0 1,0-1-1,1 1 1,-1-1-1,0 1 1,0-1 0,-1 0-1,1 1 1,0-1-1,0 0 1,-1 0-1,1 0 1,-1 1 0,0-1-1,1 0 1,-1-2-1,4-12-41,-4 13-5,0 3 20,0 0 1,0-1-1,0 1 0,0-1 0,0 1 1,0 0-1,0-1 0,0 1 0,0 0 1,0-1-1,0 1 0,1-1 0,-1 1 0,0 0 1,0-1-1,0 1 0,1 0 0,-1 0 1,0-1-1,0 1 0,0 0 0,1-1 1,-1 1-1,0 0 0,1 0 0,-1-1 1,1 1-1,0-1 41,-3 1 64,6 7-126,-3-6-50,-1 14 188,-1-10-62,1-5-51,0 1 1,0-1-1,0 0 0,-1 0 1,1 1-1,0-1 1,0 0-1,0 1 0,0-1 1,-1 0-1,1 0 0,0 0 1,0 1-1,-1-1 1,1 0-1,0 0 0,0 0 1,-1 0-1,1 1 1,0-1-1,-1 0 0,1 0 1,0 0-1,-1 0 1,1 0-1,0 0 0,-1 0 1,1 0-1,0 0 1,-1 0-1,1 0 0,0 0 1,0 0-1,-1 0 0,1 0 1,0 0-1,-1 0 1,1 0-1,0-1 0,-1 1 1,1 0-1,0 0 1,0 0-1,-1-1 0,-16-6-58,16 6 47,0 1 0,1 0 0,-1 0 0,0-1-1,0 1 1,1 0 0,-1 0 0,0 0 0,0 0 0,1 0 0,-1 0 0,0 0 0,0 0 0,1 0 0,-1 0 0,0 0-1,0 1 1,1-1 0,-1 0 0,-1 1 0,-4 3 30,5-4-26,1 0 0,0 0 0,-1 0-1,1 0 1,0 0 0,-1 1 0,1-1 0,-1 0 0,1 0 0,0 0 0,-1 1 0,1-1-1,0 0 1,0 1 0,-1-1 0,1 0 0,0 1 0,0-1 0,-1 0 0,1 1 0,0-1-1,0 0 1,0 1 0,0-1 0,-1 1 0,1-1 0,0 1 0,0-1 0,0 0 0,0 1-1,0-1 1,0 1 0,0 0 0,0 3-26,1 0 0,-1 0 0,1 1 0,-1-1 0,1 0 0,1 0 0,-1 0 0,0 0 0,1 0 0,0 0 0,3 5 0,18 24 55,-21-27 205,4 7-352,-5-11 232,0-2-100,-1 0 0,0-1-1,1 1 1,-1 0 0,1 0 0,-1 0 0,0 0 0,1 0 0,-1-1 0,0 1 0,1 0-1,-1 0 1,0-1 0,1 1 0,-1 0 0,0-1 0,1 1 0,-1 0 0,0-1 0,0 1-1,0 0 1,1-1 0,-1 1 0,0 0 0,0-1 0,0 1 0,0-1 0,0 1 0,1 0-1,-1-2 1,1-14-11,-1 14 14,-1-13-29,1 10-27,-1-1-1,1 1 1,0 0-1,1-1 1,-1 1-1,3-9 1,0 6 2,-5 20 8,-2 13 137,4-24-93,0 0 0,0 0 0,0 0-1,0-1 1,-1 1 0,1 0 0,0 0 0,-1-1-1,1 1 1,-1 0 0,1-1 0,0 1-1,-1 0 1,1-1 0,-1 1 0,0-1 0,1 1-1,-1-1 1,1 1 0,-1-1 0,0 1 0,0-1-1,1 0 1,-1 1 0,0-1 0,0 0 0,0 1-1,0-2-5,0 1 0,0-1-1,0 1 1,0-1 0,0 0-1,1 1 1,-1-1 0,0 0-1,0 1 1,1-1 0,-1 0-1,0 0 1,1 0 0,-1 0-1,1 0 1,-1 0 0,1 0-1,-1-1 1,1 1-20,0 0 0,-1-1 0,1 1 0,-1 0 0,1 0 0,-1 0 0,1 1 0,-1-1 0,0 0 0,0 0 0,1 0 0,-1 0 0,0 1 0,0-1 0,0 0 0,0 1 0,0-1 0,0 0 0,-1 0 0,2 1 3,-1 0 1,1 0-1,0 0 0,0 0 1,0 0-1,0 0 0,-1 1 1,1-1-1,0 0 0,0 0 1,0 0-1,-1 0 0,1 0 1,0 0-1,0 0 0,0 0 1,0 1-1,0-1 0,-1 0 1,1 0-1,0 0 0,0 0 1,0 1-1,0-1 0,0 0 0,0 0 1,0 0-1,0 0 0,0 1 1,0-1-1,0 0 0,0 0 1,0 0-1,0 1 0,0-1 1,0 0-1,0 0 0,0 0 1,0 1-1,0-1 0,0 0 1,0 0-1,0 1 90,0-3-171,0 11 1069,0-15-510,-4 6-542,45 34-4448,-35-26 3555,6 8-89,-3 3-405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46.7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0 736,'-23'11'4617,"28"-8"-4024,14 4 773,-17-5-1348,-2-1 79,1 0 1,-1 0-1,1 0 0,0 0 1,0 0-1,-1 0 0,1 0 1,0 0-1,0 0 1,0 0-1,0 0 0,0-1 1,0 1-1,0 0 0,1-1 1,-1 1-1,2 0 0,5 3 85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48.3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157 1 992,'-35'15'1701,"14"-11"-1791,14 0 287,1 0 0,-1 0 1,1 1-1,0 0 0,-10 11 0,12-12-47,-30 26 826,26-22-1030,2 0 935,6-8-863,0 1-1,0-1 1,0 0-1,0 1 1,1-1-1,-1 0 1,0 1 0,0-1-1,0 0 1,1 1-1,-1-1 1,0 0-1,1 0 1,-1 1-1,0-1 1,1 0 0,-1 0-1,0 1 1,1-1-1,-1 0 1,0 0-1,1 0 1,-1 0-1,0 0 1,1 0 0,0 1-1,0-1-10,0 1 0,0-1-1,0 1 1,-1-1 0,1 1-1,0 0 1,0-1 0,0 1 0,0 0-1,-1 0 1,1 0 0,0 0-1,-1 0 1,1 1 0,5 5-33,-5-7 68,-1 2 38,1-1-65,-1 0-1,0 0 0,1 0 0,-1-1 0,1 1 0,-1 0 0,1-1 0,0 1 0,-1 0 0,1-1 0,-1 1 0,1 0 0,0-1 0,0 1 0,-1-1 1,1 0-1,0 1 0,0-1 0,1 1 0,0-1-73,-1 1 1,1-1-1,0 0 1,-1 0-1,1 0 0,0 0 1,-1 0-1,1 0 1,0-1-1,-1 1 1,1-1-1,3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49.7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 42 992,'-8'4'2821,"8"-5"-2717,0 0 0,-1 0 0,1 0 0,0 0 0,-1 0 1,1 0-1,-1 0 0,0 0 0,1 0 0,-1 0 0,0 0 0,0-1 104,-1 1-104,-4-6 596,-8-1 858,13 8-1554,1-1 0,0 1 1,0 0-1,-1 0 0,1-1 0,0 1 1,0 0-1,-1 0 0,1-1 0,0 1 1,-1 0-1,1 0 0,0 0 0,-1 0 1,1 0-1,0-1 0,-1 1 0,1 0 1,0 0-1,-1 0 0,1 0 0,-1 0 1,-9-3 489,10 3-482,0 0 1,0 0-1,0 0 0,0 0 1,-1 0-1,1 0 1,0-1-1,0 1 0,0 0 1,0 0-1,0 0 1,0 0-1,0-1 1,0 1-1,-1 0 0,1 0 1,0 0-1,0-1 1,0 1-1,0 0 0,0 0 1,0 0-1,0 0 1,0-1-1,0 1 1,0 0-1,0 0 0,0 0 1,0-1-1,0 1 1,1 0-1,-1 0-19,0 0 1,0 0-1,0 0 1,0-1-1,0 1 1,0 0-1,0 0 1,0 0-1,0 0 0,0 0 1,0 0-1,0 0 1,0 0-1,0 0 1,0 0-1,0-1 1,0 1-1,0 0 0,0 0 1,0 0-1,0 0 1,0 0-1,0 0 1,0 0-1,0 0 1,0 0-1,0 0 1,0 0-1,0-1 0,0 1 1,0 0-1,-1 0 1,1 0-1,0 0 1,0 0-1,0 0 1,0 0-1,0 0 0,0 0 1,0 0-1,0 0 1,0 0-1,0 0 1,0 0-1,0 0 1,-1 0-1,1 0 0,0 0 1,0 0-1,0 0 1,0 0-1,0 0 1,0 0-1,0 0 1,0 0-1,0 0 0,-1 0 1,1 0-1,5 0-7,-1 1-1,0 0 0,0 0 0,1 1 1,-1-1-1,0 1 0,5 3 0,12 4 117,-9-3-167,-9-5-73,0 0 0,-1 0 0,1 0-1,0 0 1,0 0 0,0 0 0,-1-1 0,1 1-1,0-1 1,0 0 0,0 0 0,0 0 0,4-1-1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9:59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6 149 480,'-5'1'283,"6"-2"-278,6-3 14,-7 4-19,0 0 1,1 0-1,-1 0 1,0 0-1,1-1 1,-1 1-1,0 0 1,1 0 0,-1-1-1,0 1 1,1 0-1,-1 0 1,0-1-1,1 1 1,-1 0 0,0-1-1,0 1 1,0 0-1,1-1 1,-1 1-1,0 0 1,0-1 0,0 1-1,0-1 1,0 1-1,0 0 1,1-1-1,-1 1 1,0 0 0,0-1-1,0 1 1,-1-1-1,2 0-4,-1 1 0,0-1 0,1 1-1,-1-1 1,1 1 0,-1-1 0,1 1 0,-1-1-1,0 1 1,1 0 0,0-1 0,-1 1 0,1 0-1,-1-1 1,1 1 0,-1 0 0,1 0 0,0 0-1,-1 0 1,1-1 0,-1 1 0,2 0-1,3-1 118,-4 1-48,0 0-47,-1 0-1,1 0 0,0-1 0,-1 1 0,1 0 0,-1 0 1,1 0-1,-1-1 0,1 1 0,-1 0 0,1 0 0,-1-1 1,1 1-1,-1 0 0,0-1 0,1 1 0,-1 0 0,1-1 0,-1 1 1,0-1-1,1 0 0,0 0 58,0 1-79,1 0 0,-1-1 0,1 1 0,-1-1 0,1 1 0,-1-1 1,0 0-1,1 1 0,-1-1 0,0 0 0,1 0 0,-1 0 0,0 0 1,0 0-1,0 0 0,0-1 0,0 1 0,1-2 0,11-10 318,-8 9-126,3 0 93,-7 3-280,1 0-1,0 0 1,-1 1 0,1-1-1,-1 0 1,1-1 0,-1 1-1,1 0 1,-1 0 0,0 0 0,1-1-1,-1 1 1,0-1 0,0 1-1,0-1 1,1-2 0,9-11 163,-3-1-228,5-3-773,-4 13 186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01.6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27 992,'-5'1'1074,"2"5"-708,2-6-229,0 0 0,-1 1 0,1-1 0,-1 0 1,1 0-1,0 0 0,-1 0 0,1 0 0,-1 0 0,1 0 0,-1 0 1,1 0-1,-3-1 0,-6-9 314,-2-1 246,11 11-693,1 0-1,-1 0 1,0-1-1,1 1 1,-1 0-1,1 0 1,-1 0-1,0 0 1,1 0-1,-1 0 1,0 0-1,1 0 0,-1 0 1,0 0-1,1 0 1,-1 1-1,0-1 1,1 0-1,-1 0 1,1 1-1,-1-1 1,0 0-1,-1 2 187,1 1-262,7 13 219,3-4-456,-8-10 346,0 1 0,0-1 1,0 0-1,0 0 0,0 0 1,0 1-1,0 3 0,-1-5-74,4 8-70,-3-5 145,6-3-1,-5-1-49,1 0 0,-1 0-1,0-1 1,1 1 0,-1-1-1,0 0 1,0 1 0,0-1-1,0 0 1,0 0 0,0-1-1,0 1 1,0 0 0,0-1-1,0 1 1,1-3 0,4-1-131,2-11 165,5-3-224,-11 14-202,0 0-1,1 1 1,7-8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08.7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16 101 576,'-16'-5'3835,"24"2"-3473,1-1-208,0-1-1,-1 0 0,1 0 1,-1-1-1,12-12 1,8-5-334,-15 12-11,-1-4-332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09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11 416,'8'-10'2128,"-9"13"-2071,0 0 1,0 0-1,0 0 1,0 0-1,-1-1 0,-2 5 1,-2 3 52,4-7-58,2-2-28,-1 0 0,1 1 0,0-1-1,-1 0 1,1 0 0,0 1 0,0-1 0,0 0 0,0 0 0,0 1 0,0-1 0,1 11 1181,0-12-1154,6-1-21,1 0 1,-1-1 0,0 0 0,0-1 0,0 0-1,0 0 1,0 0 0,7-6 984,-27 15-943,8-5-33,1 1-1,0 0 1,1 0 0,-1 0 0,0 1 0,0-1-1,1 1 1,0 0 0,-1 0 0,-4 6-1,7-8-70,1 8-261,0-9 281,0 1-1,0-1 1,0 1 0,1-1-1,-1 1 1,0-1 0,0 1-1,0-1 1,0 1 0,1-1-1,-1 0 1,0 1 0,0-1-1,1 1 1,-1-1 0,0 0-1,1 1 1,-1-1 0,0 0-1,1 0 1,-1 1 0,1-1-1,-1 0 1,1 0 0,-1 1-1,0-1 1,1 0 0,-1 0-1,1 0 1,-1 0 0,1 0-1,-1 0 1,1 0 0,-1 0-1,1 0 1,-1 0 0,1 0-1,-1 0 1,1 0 0,-1 0-1,1 0 1,-1 0 0,0 0-1,1-1 1,-1 1 0,1 0-1,0-1 1,15-7-724,6-9-1653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07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0 160,'-1'2'12,"0"-1"1,1 0-1,0 1 1,-1-1-1,1 1 0,0-1 1,-1 1-1,1-1 0,0 1 1,0-1-1,0 1 1,1-1-1,-1 1 0,0-1 1,1 2-1,8 26 1007,-6-21-695,-3-6-292,0-2-25,0 1 0,0 0 0,0-1-1,1 1 1,-1 0 0,0-1 0,0 1 0,0-1-1,1 1 1,-1 0 0,0-1 0,1 1 0,-1-1-1,1 1 1,-1-1 0,1 1 0,-1-1-1,1 0 1,-1 1 0,1-1 0,0 1 0,1 0 93,-1 0 1,1 0-1,-1 0 1,1 0-1,0 0 1,0-1-1,-1 1 1,1 0-1,0-1 1,0 0-1,0 1 1,0-1 0,-1 0-1,1 0 1,0 0-1,4 0 238,16-12-140,-15 9-177,-6 2-64,1 1 11,3 0 38,-4 0 63,9-3-21,-8 2-58,0 0 0,0-1-1,0 1 1,0 0 0,0 0 0,-1-1 0,1 1 0,0-1 0,2-2 197,-4 3-195,1 1 1,0 0-1,0-1 1,0 1-1,-1 0 1,1-1-1,0 1 1,0-1-1,-1 1 1,1-1-1,-1 1 1,1-1-1,0 0 1,-1 1-1,1-1 1,-1 0-1,1 1 1,-1-1-1,0 0 1,1 0 0,-1 1-1,1-2 1,7-10 56,1 2-20,-9 8-26,-6 6 3,1 0 62,0-1 0,0 0 1,-1 0-1,1 0 0,-1-1 1,0 1-1,0-2 0,0 1 1,0 0-1,-7 0 1,-16 0 314,-48-1 1,37-2 43,21 0-65,16 0-371,-1 1-1,0-1 1,1 1-1,-1 0 1,1 0 0,-1 1-1,0-1 1,-4 2-1,-2 0 53,0 1 0,0-2-1,-1 1 1,1-2 0,-16 0-1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15.6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2 736,'0'0'12,"0"0"0,0 0 0,-1 0 0,1-1 0,0 1 0,0 0 0,-1 0 0,1 0 0,0 0 0,-1 0 0,1 0 0,0 0 0,0 0 0,-1 0 0,1 0 0,0 0 0,-1 0 0,1 0 0,0 0 0,-1 0 0,1 0 0,0 0 0,0 0 0,-1 0 0,1 0 0,0 0 0,-1 1 0,0-1 4,1 1 0,-1 0 0,1 0 0,-1-1 0,0 1 0,1 0 0,-1 0 0,1 0 0,0 0 0,-1 0 0,1 0 0,-1 1 0,-2 6-60,2-6 36,1 0-1,-1 0 0,0 0 1,1 0-1,-1 0 0,1 0 1,0 0-1,0 0 1,0 0-1,0 4 246,-5 6 67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26.0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37 210 992,'0'-2'82,"0"1"1,0-1-1,0 0 1,1 1-1,-1-1 1,1 1-1,-1-1 1,1 1-1,0-1 1,-1 1-1,1 0 1,0-1-1,0 1 1,0 0-1,0-1 1,0 1-1,0 0 1,2-2-1,3-1-65,1 0-1,12-7 1,-15 9-9,0 0 0,0 0 0,0-1-1,0 1 1,-1-1 0,1 0 0,4-5 0,-5 5 174,-1-1 1,1 0-1,-1 0 1,0 0-1,0 0 1,-1 0-1,1 0 1,-1-1-1,0 1 1,0 0-1,0-1 1,0 1-1,-1-9 107,-22 14-44,19 0-244,1 0-1,-1 0 0,1 0 0,-1 0 1,1 1-1,-1-1 0,1 1 0,0 0 0,0 0 1,0 0-1,0 0 0,0 0 0,0 0 0,0 0 1,1 0-1,-3 5 0,-8 9-147,1 0 278,10-14-149,-1 0 1,1 1-1,-1-1 1,0 0-1,0 0 1,0 0-1,0 0 0,-3 3 273,2-5 4,2 0-260,1 0 0,0 0 0,-1 0 0,1 0-1,0 0 1,0 1 0,-1-1 0,1 0 0,0 0 0,-1 0 0,1 0 0,0 0-1,-1 0 1,1 0 0,0 0 0,0-1 0,-1 1 0,1 0 0,0 0 0,-1 0-1,1 0 1,0 0 0,0 0 0,-1-1 0,1 1 0,0 0 0,0 0 0,-1 0-1,1 0 1,0-1 0,0 1 0,0 0 0,-1 0 0,1-1 0,0 1-1,-5-19 166,5 18-155,0 0-1,0 1 0,-1-1 1,1 0-1,0 1 0,-1-1 0,1 1 1,-1-1-1,1 1 0,0-1 0,-1 1 1,1-1-1,-1 1 0,0-1 1,1 1-1,-1-1 0,1 1 0,-1 0 1,0-1-1,1 1 0,-1 0 1,0 0-1,0-1 0,0-1-146,1 1 133,-4 7-652,4-5 657,-1 0 1,1 0-1,0-1 0,0 1 0,0 0 0,0 0 0,0 0 1,0 0-1,0 0 0,0 0 0,0 0 0,0-1 1,0 1-1,1 0 0,-1 0 0,0 0 0,1 0 0,-1-1 1,1 2-1,10 16-68,-6-14 54,-1 0 0,1 1 0,-1-2 1,1 1-1,0 0 0,1-1 0,8 4 0,6 5-24,-18-11 13,0 0 1,0 1-1,-1-1 1,1 1-1,-1 0 1,1-1-1,-1 1 1,0 0-1,0 0 1,1 0-1,0 4 1,9 26-526,-1-1 242,-2-4 489,-5-31-249,0-1 0,0 0 1,0 0-1,0-1 0,-1 1 0,0-1 0,0 1 0,0-1 1,-1 1-1,0-1 0,1-7 0,6-19 152,-7 25-52,0 1 0,0 0 0,0-11 1,-1 12-11,1 0 1,-1 0-1,1 0 1,-1 0-1,2 1 1,-1-1-1,2-5 1,0 5 19,-1 0 0,-1 1 1,1-1-1,0 0 0,-1 0 0,0 0 0,0-1 1,-1 1-1,0 0 0,1 0 0,-2-7 342,-7 1-437,4 5 60,0 1 0,0 0 0,0 1 0,-1-1 0,-9-7 0,14 12-7,-1 0-1,1-1 1,-1 1-1,1 0 0,-1 0 1,1-1-1,-1 1 1,1 0-1,0-1 1,-1 1-1,1 0 0,0-1 1,-1 1-1,1-1 1,0 1-1,-1-1 1,1 1-1,0 0 1,0-1-1,-1 1 0,1-1 1,0 1-1,0-1 1,0 1-1,0-1 1,0 0-1,0 1 1,0-1-1,0 1 0,0-1 1,0 1-1,0-1 1,0 1-1,0-1 1,0 1 3,1-11-115,2 18-303,1 4 425,57 119-175,-36-73 549,-25-56-397,0 0 1,-1-1-1,1 1 1,0 0-1,-1 0 1,1-1-1,-1 1 1,1 0 0,-1 0-1,1-1 1,-1 1-1,1-1 1,-1 1-1,-1 0 1,-2 2-145,1 0 0,-1 0 0,0 0 0,0-1 0,-5 3 0,8-5 163,-1 1 1,1-1-1,0 1 1,-1-1-1,1 0 1,-1 0-1,1 1 1,-1-1-1,1 0 0,-1 0 1,1-1-1,0 1 1,-1 0-1,1 0 1,-1-1-1,1 1 1,-1 0-1,1-1 1,0 0-1,-1 1 0,0-2 1,0 1-38,1 0 0,0 0 0,-1 0 0,1 0 0,0-1 0,0 1 0,0 0 0,0-1 0,1 1 1,-1-1-1,0 1 0,0-1 0,1 1 0,-1-1 0,1 1 0,-1-1 0,1 0 0,0 1 0,0-1 0,0 0 0,0 1 0,0-3 0,-1-7 82,-1-2 87,1 0 1,1 0 0,0 0-1,1-1 1,4-19 0,1-20-145,-6 39-149,1 1 125,-6 23 231,3-4-288,-1 3 167,0 0 0,0 0 0,-1 0 1,0-1-1,0 1 0,-1-1 1,-11 15-1,-44 36-155,51-47-607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27.9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0 320,'2'0'28,"0"0"0,-1 1 0,1-1 1,-1 0-1,1 1 0,-1-1 0,1 1 0,-1 0 0,0-1 1,1 1-1,-1 0 0,0 0 0,1 0 0,-1 0 0,0 0 1,0 0-1,0 0 0,0 0 0,0 1 0,0-1 0,0 0 1,1 3-1,2 4 228,-1 1-1,1-1 1,1 9 0,1 0-60,0 2 7,-1 1 1,-1 0 0,3 26 0,4 24 346,-9-61-404,0 1-1,-1-1 1,0 0 0,-1 1 0,0-1 0,0 1-1,-1-1 1,-3 13 0,3 5-184,1-17 108,0-9 15,-12 4 598,11-5-654,0-1 0,0 1 0,0 0 0,0-1 1,0 1-1,0-1 0,0 1 0,0-1 0,0 1 0,0-1 1,1 0-1,-1 0 0,0 1 0,0-1 0,1 0 0,-1 0 1,-1-1-1,-10-19 213,11 18-199,-15-28 191,9 15-81,-1 1 0,0 0 0,-1 0 0,-1 1 0,-18-20 0,28 33-157,-1 1 0,1 0 0,0-1 0,0 1-1,-1 0 1,1 0 0,-1-1 0,1 1-1,0 0 1,-1 0 0,1 0 0,0 0 0,-1-1-1,1 1 1,-1 0 0,1 0 0,0 0-1,-1 0 1,1 0 0,-1 0 0,1 0 0,-1 0-1,1 0 1,0 0 0,-1 0 0,1 1-1,-1-1 1,1 0 0,-1 0 0,-10 12-212,9-8 157,-1 0 1,1 0 0,0 1-1,-1 6 1,0 6 43,0 0 0,1 1 1,1 23 1172,14-61-1264,-4 8-288,-1-1 1,2 2 0,12-14-1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43.2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74 120 480,'0'1'16,"0"0"0,0-1 0,0 1 0,1 0 0,-1-1 0,0 1 0,0-1 0,1 1 0,-1 0 0,0-1 0,1 1 0,-1-1 0,1 1 1,-1-1-1,0 1 0,1-1 0,-1 1 0,1-1 0,-1 1 0,1-1 0,0 0 0,-1 1 0,1-1 0,-1 0 0,1 1 0,1-1 0,2 1 97,-1 0-1,1 0 1,0 0-1,0-1 1,5 1 0,4-1 230,-1 0 0,21-4 1,-11 1-182,-1 1 0,1 2 1,24 1-1,-18 0 52,31-2 0,-47-1-89,0-1 1,-1 0-1,22-8 1,-24 7-94,0 1 0,1 0 0,0 0-1,0 1 1,0 0 0,11 0 0,-21 2-25,1 0 0,0 0 0,-1 0 0,1 0 0,-1 0 0,1 0 0,-1 0 0,1 0 0,-1 0 0,1 0 0,-1 0 0,1 0 0,-1-1 0,1 1 0,-1 0-1,1 0 1,-1-1 0,1 1 0,-1 0 0,1-1 0,0 0 0,-1 1 9,0 0-1,0-1 1,0 1 0,0 0-1,0-1 1,0 1-1,0 0 1,0-1-1,0 1 1,0-1 0,-1 1-1,1 0 1,0-1-1,0 1 1,0 0 0,0-1-1,0 1 1,-1 0-1,1-1 1,0 1-1,0 0 1,-1 0 0,1-1-1,-2-1 54,1 1 0,-1-1 0,0 1 0,0-1 0,0 1 0,0 0-1,0-1 1,0 1 0,-4-1 0,-7-3 213,-1 0 0,-16-9 0,-19-8 177,44 20-409,0 0 0,0 1 0,0 0 0,0 0 0,0 1 0,-1-1 0,1 1 0,-6 1 0,-5 0 55,-110 16 168,122-17-259,-21 5-107,-35 11 1,52-14 37,0 1 0,1 1 0,-1-1 0,1 1 0,0 1 0,0-1 0,0 1 0,-9 9 0,-10 17 92,22-28-15,-4 5 79,8-7-91,9-1-111,17 0 99,1 1 0,0 2-1,0 0 1,-1 2 0,0 1-1,29 10 1,-50-15 14,0 0 0,0-1 1,0 0-1,-1 1 0,1-1 0,0-1 0,0 1 0,0-1 1,-1 0-1,1 0 0,8-3 0,-6 2 39,0-3-46,0 0 0,0 0-1,0-1 1,-1 1-1,0-1 1,6-8-1,19-24-85,-13 16-169,25-25 0,-28 35-1339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45.4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207 2 736,'-1'0'13,"0"-1"0,0 1-1,0 0 1,0 0 0,1 0 0,-1-1-1,0 1 1,0 0 0,0 1 0,0-1-1,0 0 1,0 0 0,0 0 0,0 0-1,0 1 1,0-1 0,0 1 0,0-1-1,0 0 1,0 1 0,0-1 0,1 1 0,-1 0-1,0-1 1,0 1 0,1 0 0,-2 1-1,-12 9-113,-29 24 2621,43-35-2481,14-3 501,-9 1-515,0 0 0,1 1 1,-1 0-1,1 0 0,-1 0 1,10 0-1,21-3 576,-22 2-530,-1 1 0,24-1 1,-3 1-35,75 0 67,-60 2-53,-41-3 619,-11 3-514,-5 1-148,1-1 1,0 0-1,-1 0 0,-14 0 0,1 0 26,-241 18 1800,241-18-1751,-22 3-182,21-3 189,20-1-101,0 0 0,-1 0 0,1 0 0,0 0 0,-1 0-1,1 1 1,0-1 0,0 1 0,-5 1 0,-26 23-400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48.1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217 113 416,'-2'-5'79,"0"3"-34,1-1 0,0 1 0,0-1 0,0 1 0,1-1 1,-2-3-1,2 6-23,0 0 1,0 1-1,0-1 1,0 0-1,0 0 1,0 1-1,0-1 1,0 0-1,0 0 1,0 1-1,-1-1 1,1 0-1,0 0 1,0 0-1,0 1 1,0-1-1,-1 0 1,1 0-1,0 0 1,0 1-1,-1-1 1,1 0-1,0 0 1,0 0-1,-1 0 1,1 0-1,0 0 1,0 1-1,-1-1 1,1 0-1,0 0 1,0 0-1,-1 0 1,1 0-1,0 0 1,-1 0-1,1 0 1,0 0-1,0 0 1,-1 0 0,1-1-1,0 1 1,0 0-1,-1 0 1,1 0-1,0 0 1,0 0-1,-1 0 1,1-1-1,0 1 1,0 0-1,0 0 1,-1 0-1,1-1 1,0 1-1,0 0 1,0 0-1,0 0 1,-1-1-1,1 1 1,0 0-1,0 0 1,0-1-1,0 1 1,0 0-1,0-1 1,0 1-1,-5 100 965,5-77-975,1 23 128,-3 1 0,-10 66 0,10-102-109,0 1 0,1-1 0,0 1 0,1 0 0,0 0-1,1-1 1,0 1 0,1 0 0,4 16 0,-1-21 386,0-11-15,3-14 70,-7 15-477,14-35 138,-6 14-195,0 0-1,-1-1 0,6-40 0,-8 2-67,-2-1 1,-6-77-1,2 134 167,-1 0 1,1-1-1,-1 1 0,-1 0 1,1-1-1,-1 1 0,-1 0 1,1 0-1,-7-11 0,9 18-35,0 0-1,0-1 1,0 1-1,0 0 1,0 0-1,0 0 1,0 0-1,-1-1 1,1 1-1,0 0 1,0 0-1,0 0 1,0 0-1,0 0 1,0-1-1,-1 1 1,1 0-1,0 0 1,0 0-1,0 0 1,0 0-1,-1 0 1,1 0-1,0 0 1,0 0-1,0 0 1,-1 0-1,1 0 1,0 0-1,0 0 1,0 0-1,-1 0 1,1 0-1,0 0 1,0 0-1,0 0 1,0 0-1,-1 0 1,1 0-1,0 0 1,0 0-1,0 0 1,0 0-1,-1 1 1,1-1-1,0 0 1,0 0-1,0 0 1,0 0-1,0 0 1,0 0-1,-1 1 1,1-1-1,0 0 1,0 0-1,0 0 1,0 0-1,0 1 1,0-1-1,0 0 1,0 0-1,-4 15-84,3-14 79,-82 412 233,56-270 161,-27 107 41,49-235-375,5-15-53,0 0 0,-1 0 0,1 0 0,0 0 0,0 0 0,0 0 0,0 0 0,0 0 0,0 0 0,0 0 0,0 0 0,-1 0 0,1 0 0,0-1 0,0 1 0,0 0-1,0 0 1,0 0 0,0 0 0,0 0 0,0 0 0,0 0 0,0 0 0,0 0 0,-1 0 0,1 0 0,0 0 0,0-1 0,0 1 0,0 0 0,0 0 0,0 0 0,0 0 0,0 0 0,0 0 0,0 0-1,0 0 1,0-1 0,0 1 0,0 0 0,0 0 0,0 0 0,0 0 0,0 0 0,0 0 0,0 0 0,0 0 0,0-1 0,0 1 0,0 0 0,0 0 0,0 0 0,0 0 0,1 0 0,-1 0 0,0 0-1,0 0 1,3-31-43,95-340-1213,-89 340 1454,-1 0 1,-1 0-1,-2-1 1,2-56-1,-7 85-145,-1-9 0,0 10-72,-2 7-21,-25 51-187,5-13 325,-5 11 35,16-31-48,0 0 0,-9 28 0,-18 106 264,23-83-368,6-4-197,10-66 444,2-12-146,5-17-65,8-51-135,46-139 1,-13 92-132,-45 116 245,3-11-100,0 0 0,13-23 0,-18 41 89,-1 0 0,0 0 0,0 0 0,0 0 0,1 0 0,-1 0 0,0-1 0,0 1 0,0 0 0,1 0-1,-1 0 1,0 0 0,0 0 0,0 0 0,1 0 0,-1 0 0,0 0 0,0 0 0,0 0 0,1 0-1,-1 0 1,0 1 0,0-1 0,0 0 0,1 0 0,-1 0 0,0 0 0,0 0 0,0 0 0,1 0 0,-1 1-1,0-1 1,0 0 0,0 0 0,0 0 0,0 0 0,0 1 0,1-1 0,-1 0 0,0 0 0,0 0-1,0 1 1,6 7-486,2 17-75,9 44-1,-13-49 446,2 12-332,1 33 0,3 20-444,2-22-189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51.7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100 323 160,'-53'57'341,"29"-25"1419,23-31-1733,1-1 0,0 0 0,0 1 0,-1-1 0,1 0-1,0 1 1,-1-1 0,1 0 0,0 0 0,0 1 0,-1-1 0,1 0 0,-1 0-1,1 1 1,0-1 0,-1 0 0,1 0 0,-1 0 0,1 0 0,0 0 0,-1 0-1,1 0 1,-1 1 0,1-1 0,-1-1 0,1 1-19,-1 0 1,1 0-1,0 0 0,-1 0 1,1 1-1,-1-1 1,1 0-1,0 0 0,-1 0 1,1 0-1,0 0 0,-1 0 1,1 0-1,0 1 1,-1-1-1,1 0 0,0 0 1,0 0-1,-1 1 1,1-1-1,0 0 0,0 1 1,-1-1-1,1 0 0,0 0 1,0 1-1,-1 0 1,-2 4 604,7-8-437,39-31 491,-14 11-541,-6 5 174,-22 17-280,1 0 0,-1 0 0,0 0-1,0 0 1,-1 0 0,1 0 0,0 0 0,0 0 0,0-1-1,-1 1 1,1 0 0,-1 0 0,1-1 0,-1 1-1,1-1 1,-1 1 0,0 0 0,1-1 0,-1 1 0,0-1-1,0 1 1,0 0 0,0-1 0,-1-1 0,1-3 337,-17 10-490,6 4 230,8-7-131,1 0 0,0 0 1,0 1-1,0 0 0,0-1 1,0 1-1,0 0 0,0 0 1,1 0-1,-1 0 0,1 0 1,-3 4-1,1 0 26,3-6 10,-1 1 1,1 0 0,-1 0 0,1 0 0,0 0 0,-1 0-1,1-1 1,0 1 0,0 0 0,0 0 0,0 0 0,0 0-1,0 0 1,0 0 0,0 0 0,0 0 0,1 1-1,-1-1-2,0 1 0,1-1-1,-1 0 1,1 1-1,-1-1 1,1 0-1,0 1 1,0-1-1,0 0 1,-1 0-1,1 0 1,0 0-1,0 0 1,0 0-1,1 0 1,-1 0-1,0 0 1,0-1-1,0 1 1,1 0-1,-1-1 1,0 1-1,1-1 1,-1 1-1,3-1 1,-2 1 4,1 0 0,0 0 0,-1-1 0,1 1-1,0-1 1,0 0 0,0 1 0,-1-1 0,1-1 0,0 1 0,0 0 0,-1-1 0,4 0 0,9-5 204,-11 5-198,-1 0 0,1-1 0,-1 1 0,0-1 0,0 0 0,1 1 1,-1-2-1,3-2 0,-2 2-47,-4 2 41,1 1-1,0-1 0,-1 1 0,1-1 0,0 0 1,-1 0-1,1 1 0,-1-1 0,1 0 0,-1 0 1,1 1-1,-1-1 0,0 0 0,1 0 0,-1 0 1,0 0-1,0 0 0,0 0 0,1 1 1,-1-1-1,0 0 0,0-1 0,0 1 0,0-1-1,0 1 0,0 0 1,1 0-1,-1 0 0,1 0 1,-1 0-1,1 0 1,-1 0-1,1 0 0,-1 0 1,3-2-1,4-11-22,-1-6 21,-5 16 14,1 1 0,-1-1 0,0 1 0,-1-1 0,1 0 0,0-6 0,-2 7-8,1 1 0,0-1-1,-1 0 1,1 0 0,-1 0-1,0 1 1,0-1 0,0 0-1,0 1 1,0-1 0,0 1-1,-4-5 1,2 2-35,3 4 23,0 1-1,-1 0 0,1 0 1,0-1-1,0 1 0,0 0 1,-1 0-1,1-1 0,0 1 1,-1 0-1,1 0 0,0 0 1,0-1-1,-1 1 1,1 0-1,0 0 0,-1 0 1,1 0-1,0 0 0,-1 0 1,1-1-1,0 1 0,-1 0 1,1 0-1,0 0 0,-1 0 1,1 0-1,0 0 1,-1 0-1,1 1 0,0-1 1,-1 0-1,1 0 0,0 0 1,-1 0-1,1 0 0,0 0 1,-1 1-1,1-1 1,0 0-1,0 0 0,-1 0 1,1 1-1,0-1 0,0 0 1,0 1-1,-1-1 0,1 0 1,-15 20-11,8-9-1,-2-1 52,0 1 0,1 0 0,0 0 1,-9 19-1,10-20-59,5-6 330,14-3-135,-11-1-173,1 0 0,-1 0 1,1-1-1,0 1 0,-1 0 0,1-1 0,-1 1 0,0-1 0,1 0 1,-1 1-1,1-1 0,-1 0 0,0 0 0,1 0 0,-1 0 0,0 0 1,0 0-1,2-2 0,0-1 95,0-1 1,0 1 0,4-10-1,-4 9 27,-2 1-44,-1 1 0,1-1 0,-1 0 1,1 1-1,-1-1 0,0 1 0,0-1 0,-1-4 0,0-5-153,1 6 70,0-4 90,0 0 1,0 0-1,-1 0 1,-5-17-1,5 20-53,0 0-1,0 0 0,1 0 0,0 0 0,1-1 0,0 1 0,0 0 0,3-13 0,0 3-99,2-3 21,-5 18 23,0 0 0,0-1 0,0 1 0,0 0 0,0-1 0,-1 1 0,0-1 0,1 1 0,-1-1-1,-1-6 1,5 17-107,-3 2 143,0-1-1,1 15 1,-1-4-82,-1-13 45,3 33-323,1 0 0,11 40 0,-3-37-151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53.1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1 832,'-2'0'57,"-1"-1"1,1 1-1,-1 0 0,1 0 0,-1 1 1,1-1-1,-1 0 0,1 1 1,-1-1-1,1 1 0,-1 0 0,1 0 1,0 0-1,-1 0 0,1 1 1,0-1-1,0 0 0,0 1 0,0-1 1,0 1-1,0 0 0,1 0 1,-3 2-1,-3 5 98,0 0 0,0 1 0,1-1-1,-5 13 1,7-13-128,-10 17 196,1 2-1,1 0 1,-14 52 0,23-63-33,0-1 0,0 31 0,8-16 823,3 11 1026,-9-55-1551,-2-12-343,-5-70 314,7 73-348,1-28-1,0 18-203,0 24 38,0 0-1,1 0 0,0 0 1,0 1-1,1-1 1,0 0-1,0 1 1,0-1-1,1 1 1,0 0-1,6-9 0,-9 15 38,1 0-1,-1 1 0,1-1 0,-1 1 0,1-1 0,-1 0 0,1 1 0,-1-1 0,1 1 0,0-1 0,-1 1 0,1 0 1,0-1-1,-1 1 0,1 0 0,0-1 0,0 1 0,-1 0 0,1 0 0,0 0 0,0-1 0,0 1 0,-1 0 1,1 0-1,0 0 0,0 0 0,0 1 0,1-1 0,60 21-6963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54.4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45 1248,'-1'0'31,"1"0"0,0 0 0,-1 0 1,1 0-1,-1 0 0,1 0 0,0 0 0,-1 0 0,1 0 0,0 0 0,-1-1 1,1 1-1,0 0 0,-1 0 0,1 0 0,0-1 0,-1 1 0,1 0 1,0 0-1,0-1 0,-1 1 0,1 0 0,0 0 0,0-1 0,-1 1 1,1 0-1,0-1 0,0 1 0,0 0 0,0-1 0,0 1 0,-1-1 1,1 1-1,0 0 0,0-1 0,0 1 0,0 0 0,0-1 0,0 1 1,0-1-1,0 1 0,0 0 0,0-1 0,1 1 0,-1 0 0,0-1 0,0 1 1,0 0-1,1-1 0,-1-1-11,1 1-1,-1-1 1,1 1 0,0-1-1,0 1 1,0-1 0,0 1 0,0 0-1,0-1 1,0 1 0,0 0 0,2-1-1,2-2 112,-4 3-118,0 0-1,-1 1 0,1-1 1,0 0-1,0 1 1,0-1-1,0 1 0,-1-1 1,1 1-1,0 0 1,0-1-1,0 1 0,0 0 1,0-1-1,0 1 1,0 0-1,0 0 0,0 0 1,0 0-1,0 0 1,0 0-1,0 0 0,0 0 1,0 1-1,0-1 1,0 0-1,0 1 0,1-1 1,32 22 30,-21-14 15,-6 1-868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55.8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35 158 640,'-2'1'34,"-1"0"-1,0 0 1,1 0-1,-1 0 1,1 1-1,-4 1 1,5-2-15,0 0 0,1 0 0,-1 0 0,0 0 0,0 0 0,1 0 1,-1 0-1,1 0 0,-1 0 0,1 0 0,-1 0 0,1 0 0,0 0 0,-1 0 0,1 0 0,0 1 0,0-1 0,0 2 0,0-3-14,0 0-1,0 0 0,0 0 0,0 0 0,-1 0 1,1 0-1,0 0 0,0 0 0,0 0 0,0 0 1,0 0-1,0 0 0,0 0 0,0 0 0,0 0 1,-1 0-1,1 0 0,0 0 0,0 0 0,0 0 1,0 0-1,0 0 0,0 0 0,0 0 0,0 0 1,0 0-1,-1 0 0,1 0 0,0 0 0,0 0 1,0 0-1,0 0 0,0 0 0,0 0 1,0 0-1,0 1 0,0-1 0,0 0 0,0 0 1,0 0-1,0 0 0,0 0 0,0 0 0,0 0 1,0 0-1,0 0 0,-1 1 0,1-1 0,0 0 1,0 0-1,0 0 0,0 0 0,0 0 0,1 0 1,-1 0-1,0 0 0,0 0 0,0 1 0,0-1 1,0 0-1,0 0 0,0 0 0,0 0 1,0 0-1,0 0 0,0 0 0,0 0 0,0 0 1,0 1-4,0-1 1,0 0 0,0 0 0,0 0-1,0 0 1,0 0 0,0 0 0,0 0-1,0 0 1,0 0 0,0 0 0,0 0 0,0 0-1,0 0 1,0 0 0,0 0 0,0 0-1,0 0 1,0 1 0,0-1 0,0 0-1,0 0 1,0 0 0,0 0 0,0 0 0,0 0-1,0 0 1,0 0 0,0 0 0,0 0-1,0 0 1,0 0 0,0 0 0,0 0 0,0 0-1,0 0 1,0 0 0,0 0 0,0 0-1,0 0 1,0 0 0,0 0 0,0 0-1,-1 0 1,1 0 0,0 1 0,0-1 0,0 0-1,0 0 1,0 0 0,0 0 0,0 0-1,0-1 1,0 1 0,0 0 0,0 0-1,0 0 1,0 0 0,0 0 0,0 0 0,0 0-1,0 0 1,-1 0 0,1 0 0,0 0-1,0 0 1,0 0 0,1-2 31,1 1 1,-1-1-1,1 0 0,-1 1 1,1-1-1,0 1 1,-1 0-1,1-1 0,3 0 1,-1-1-11,17-11 7,1 1 0,0 2 0,45-18 0,6-3 16,-63 28-107,0 0 0,-1 1 0,16-3 0,-15 4-347,1-1 1,13-6-1,-20 7 452,-1 0 0,0 0 0,0-1 0,0 1 0,-1-1 0,1 0 1,3-4-1,2-3 307,-7 9-266,-1 0-32,0 1 0,0-1-1,0 0 1,0 0-1,-1 1 1,1-1 0,0 0-1,0 1 1,-1-1-1,1 0 1,0 1 0,-1-1-1,1 0 1,-2 0 0,-7 1-453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35:09.9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72 143 736,'-9'-7'1387,"9"6"-1323,-1 0 0,0 0 1,1 0-1,-1 0 1,1 0-1,-1 0 0,1-1 1,0 1-1,-1 0 1,1 0-1,0 0 0,0-1 1,0 1-1,0 0 1,0 0-1,0 0 0,0-1 1,0 1-1,1-1 1,-1-13 316,-2 9-232,-9-22 571,3 9-555,-5-4 241,8 6-140,6 17-250,1-1 0,0 1-1,0-1 1,0 1-1,0-1 1,-1 1-1,1 0 1,0 0-1,0 0 1,0 0-1,3 1 1,-2-1-91,10 0 619,-11 0-437,-3 15-176,-18 65-13,8-40 173,1 0 0,-6 72 1,14-77-172,0-18 126,1 1 1,1 0 0,2 24-1,-1-32-28,6 23-100,-6-21 310,0-12-230,-1 1 0,0-1 0,0 0 0,-1 1 0,1-1 0,0 0 0,0 0 0,0 1 0,0-1 0,0 0 0,0 0 0,0 1 0,0-1 0,0 0 0,-1 0 0,1 1 0,0-1 0,0 0 0,0 0 0,0 0 0,-1 1 0,1-1 0,0 0 0,0 0 0,-1 0 0,1 0 0,0 0 0,0 1 0,-1-1 0,1 0 0,0 0 0,0 0 0,-1 0 0,2 1-9,0 0 0,0 0 0,0 0 0,0 0-1,-1 0 1,1 0 0,0 0 0,0 0 0,-1 1-1,1 1 1,4 5-431,6 2-205,29 19-4247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0:59.9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111 145 832,'0'0'44,"-1"0"-1,1 0 1,-1 0 0,1 0-1,-1 0 1,1 0 0,-1 0-1,1 0 1,0 0 0,-1 0-1,1 0 1,-1 0-1,1 0 1,-1 0 0,1 0-1,-1 1 1,1-1 0,0 0-1,-1 0 1,1 0 0,-2 2 174,1-1-174,1-1-43,0 0 1,0 1-1,0-1 1,-1 0-1,1 0 1,0 0 0,0 1-1,0-1 1,0 0-1,-1 0 1,1 0-1,0 0 1,0 0-1,0 0 1,-1 1 0,1-1-1,0 0 1,0 0-1,-1 0 1,1 0-1,0 0 1,0 0 0,-1 0-1,1 0 1,0 0-1,0 0 1,-1 0-1,1 0 1,0 0 0,0 0-1,0 0 1,-1 0-1,1-1 1,0 1-1,0 0 1,-1 0-1,1 0 1,0 0 0,0 0-1,0 0 1,0-1-1,-1 1 1,1 0-1,0 0 1,0 0 0,0-1-1,0 1 1,0 0-1,-1 0 1,1-1-1,-4-11 352,4 10-332,-2-5 292,1 4-216,1 1 0,-1-1 0,0 0 0,0 1 0,0-1 1,0 1-1,0-1 0,-1 1 0,1 0 0,-4-4 0,3 4-65,0-1-1,0 1 1,0-1 0,0 1-1,0-1 1,0 0-1,-2-4 1,-4-6 249,5 10-217,2 2-17,-1 0 1,1 0-1,0 0 1,0 0-1,0 0 1,0 0-1,1-1 1,-1 1 0,0 0-1,0 0 1,0-3-1,1 3-15,-1 0-1,1 0 0,0 1 0,-1-1 1,1 0-1,-1 0 0,0 0 1,1 0-1,-1 0 0,0 1 0,1-1 1,-1 0-1,0 1 0,-1-2 0,1 2 23,0-1-1,1 1 0,-1-1 1,0 0-1,0 1 0,1-1 0,-1 0 1,1 0-1,-1 0 0,0 1 0,1-1 1,-1 0-1,1 0 0,0 0 1,-1 0-1,1-2 0,-7-7 65,8 12-316,-1-1 161,1 1-1,-1-1 0,1 0 1,0 0-1,0 0 0,0 1 0,1 0 1,2 3-13,17 35 47,-2 1 1,-2 1-1,18 61 0,-11-41 287,-11-31-24,-14-31-128,-10 1-729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03.3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354 60 160,'-2'2'9,"-1"0"-1,0-1 1,1 0 0,-1 1 0,0-1-1,0 0 1,1 0 0,-5 0 0,-13 6 499,3-3 228,11 0-619,4-3-126,1 0 0,-1 0 0,1 1 0,-1-1 1,1 1-1,-1-1 0,1 1 0,-2 2 0,-3 5 132,-2 1 0,1-1 0,-1 0 0,0 0 0,-1-1 0,0-1 0,0 1 1,-1-1-1,0-1 0,0 0 0,-1 0 0,-18 7 0,0 2 2,24-12-117,0 0 0,0 0 0,-1-1 0,1 0 0,-1 1 0,-10 1 0,15-4 12,-1 1 0,0-1 0,1 0 1,-1 0-1,1 0 0,-1 0 0,0 0 0,1 0 0,-1-1 0,0 1 0,1 0 0,-1-1 0,1 1 0,-1-1 0,-2-1 1,3 1-5,-1-1 1,1 1 0,-1-1-1,1 1 1,0-1 0,0 0 0,-1 0-1,1 1 1,0-1 0,1 0-1,-1 0 1,-1-2 0,-1-8 87,0 0 0,1 0 0,0 0 0,0 0 0,1 0 0,2-19 0,-1 28-101,0-2 6,1 1 1,-1 0-1,1-1 1,0 1 0,0 0-1,1 0 1,-1 0 0,5-7-1,-1 1 17,1 1 1,9-12-1,-13 19-15,0 1 0,0-1 0,-1 1 0,2-1 0,-1 1 0,4-2 1,9-8 11,-14 11-28,1-1 0,-1 1-1,0 0 1,1 0 0,-1 0-1,0 0 1,1 0 0,-1 0-1,0 0 1,1 0 0,-1 0-1,0 1 1,0-1 0,1 0-1,-1 1 1,0-1 0,0 1-1,2 1 1,-2-2 5,33 20 126,-27-15-83,0-1 0,0 1 0,0-2 0,13 6 0,16 0 124,-23-6-139,-1 0 0,0 1 1,17 8-1,-26-11-39,1 1 0,-1 0 0,0 0-1,0 1 1,0-1 0,0 0 0,0 1 0,-1 0 0,1 0-1,-1 0 1,0 0 0,0 0 0,0 0 0,0 1 0,2 6 0,0 3 20,-1 0 1,0 1 0,-1 0-1,-1-1 1,0 1 0,-1 18-1,-1-15-7,3-8-210,-1-1 0,1 1-1,1 0 1,-1 0 0,2-1 0,-1 0 0,1 1 0,9 13 0,2 6-538,-8-16-667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05.6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1 480,'-1'0'25,"0"1"0,0 0 1,0-1-1,0 1 0,1 0 0,-1-1 0,0 1 1,0 0-1,0 0 0,1 0 0,-1 0 0,1 0 1,-1-1-1,0 1 0,1 0 0,0 0 0,-1 1 1,1-1-1,-1 0 0,1 0 0,0 0 1,0 0-1,0 0 0,0 0 0,0 0 0,0 2 1,-3 12 285,1-7-125,1 1 0,-1-1 0,2 0 0,-1 0 0,1 1 0,1 12 0,0 4-128,2 29 169,-1-35-102,-1 0 0,-3 30 1,-3 2 38,4-29-9,-6 28 0,2-30-63,3-14-13,0 0 1,1 0 0,0 0 0,-1 7 0,2-12-35,0 0 0,0 0 0,1 0 0,-2 0 1,1 0-1,0 0 0,0 0 0,0 0 0,0 0 0,-1 0 1,1 0-1,0 0 0,-2 2 0,2-3-28,0 0 1,0 0-1,-1-1 0,1 1 1,0 0-1,-1 0 0,1 0 1,0 0-1,0 0 0,-1 0 1,1-1-1,0 1 0,0 0 1,-1 0-1,1 0 0,0-1 1,0 1-1,0 0 0,0 0 1,-1 0-1,1-1 0,0 1 0,0 0 1,0-1-1,0 1 0,0 0 1,0 0-1,-1-1 0,1 1 1,-1-4 25,-1-1 1,1 1-1,0 0 1,0 0-1,0-1 0,0-6 1,5-198 324,-8 33-608,3 170 83,0 9-61,-1 12 171,1 3 100,0 0-1,-7 24 0,0 5 85,6-37 18,0 0 1,-1 0-1,0 0 1,-1-1 0,-7 15-1,11-23-148,0-1-1,0 0 1,0 0-1,0 0 1,0 1-1,0-1 1,0 0-1,0 0 1,0 0-1,0 1 1,0-1 0,0 0-1,0 0 1,-1 0-1,1 0 1,0 1-1,0-1 1,0 0-1,0 0 1,0 0-1,-1 0 1,1 1-1,0-1 1,0 0-1,0 0 1,0 0 0,-1 0-1,1 0 1,0 0-1,0 0 1,0 0-1,-1 0 1,1 0-1,0 1 1,0-1-1,0 0 1,-1 0-1,1 0 1,0 0 0,0 0-1,0-1 1,-1 1-1,1 0 1,0 0-1,0 0 1,0 0-1,-1 0 1,-4-13 94,1-23-68,3 34-12,0-19-8,1 12-5,0 0 0,-4-13 1,3 18-19,0 0 1,0-1 0,1 1-1,-1 0 1,1 0 0,0-1-1,0 1 1,1 0 0,-1 0-1,1-1 1,1-4 0,1-6 62,-3 14-84,0-1 1,1 0-1,-1 0 0,0 1 0,1-1 0,-1 0 0,1 1 1,1-3-1,-2 4 25,0 0 0,0 0 1,0-1-1,0 1 0,1 0 0,-1 0 1,0 0-1,0 0 0,0 0 0,0-1 1,1 1-1,-1 0 0,0 0 1,0 0-1,1 0 0,-1 0 0,0 0 1,0 0-1,1 0 0,-1 0 0,0 0 1,0 0-1,1 0 0,-1 0 1,0 0-1,0 0 0,0 0 0,1 0 1,-1 0-1,0 0 0,0 0 0,1 0 1,-1 0-1,0 0 0,0 0 1,1 0-1,-1 1 0,0-1 0,0 0 1,0 0-1,0 0 0,1 0 0,-1 1 1,0-1-1,0 0 0,0 0 1,0 0-1,0 1 0,1-1 0,-1 0 1,0 0-1,0 1 0,8 13 16,-7-11-20,1 1-14,3 4 26,-1 0 1,0 1 0,0-1-1,0 1 1,-1 0 0,-1 0-1,0 0 1,2 10 0,-1-1-59,-2-16 46,-1-1-1,1 1 1,-1-1-1,1 1 1,-1 0-1,0-1 0,0 1 1,0 0-1,0-1 1,0 1-1,0 0 1,0-1-1,0 1 1,-1 0-1,0 2 1,-1 1 20,0 1 1,0 0 0,-2 12-1,2-13 4,0 0-1,0 0 0,-1 0 0,1 0 0,-1 0 0,-1 0 0,1-1 0,-1 1 0,1-1 0,-6 4 0,9-8-85,-1 1 75,1-1 1,-1 1-1,1-1 0,0 1 1,-1-1-1,1 1 1,0-1-1,-1 1 0,1-1 1,0 1-1,0-1 0,-1 1 1,1-1-1,0 1 1,0 0-1,0-1 0,0 1 1,0-1-1,0 1 1,0 0-1,0-1 0,0 1 1,0 1 124,17-14 58,-15 10-201,0 1-1,-1-1 1,1 1-1,-1-1 0,0 0 1,1 1-1,-1-1 1,0 0-1,0 0 1,0 0-1,-1 0 0,2-3 1,6-29 147,-3 10-174,0 2 48,-3 20-235,0-1-1,0 0 1,0 0 0,0 1 0,1-1 0,3-3-1,-4 4 118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10.0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65 153 736,'2'-13'995,"-1"12"-948,-1 0 0,1 0-1,-1 0 1,0 0 0,0-1 0,0 1 0,0 0 0,1 0-1,-2-1 1,1 1 0,0 0 0,0 0 0,0 0 0,0-1 0,-1 1-1,1 0 1,-1 0 0,1 0 0,-1 0 0,0-1 0,0 0 14,0 1 1,0-1-1,0 1 1,0-1-1,0 0 0,0 1 1,0-1-1,1 0 1,-1 0-1,1 0 1,-1 1-1,1-1 1,0 0-1,0 0 1,0-4-1,0 4 1,-1 0-1,1 0 0,0 0 1,0 0-1,-1-1 0,1 1 1,-1 0-1,0 0 0,0 0 1,-1-3-1,0 3-46,1 1-10,1 0-1,-1-1 0,0 1 0,0 0 1,1 0-1,-1-1 0,0 1 0,1 0 1,0-1-1,-1 1 0,1-1 0,0 1 1,-1-3-1,1 4-4,-2 16-219,3 29 133,-2 54 546,0-85-317,1-9-56,0-1 0,0 1-1,-1 0 1,1 0-1,-1 0 1,0 0-1,0-1 1,-1 1 0,0 0-1,1-1 1,-1 1-1,-4 5 1,6-10-79,-1 0 1,1 1 0,0-1-1,0 0 1,0 0 0,0 0-1,0 1 1,-1-1-1,1 0 1,0 0 0,0 0-1,0 0 1,-1 1 0,1-1-1,0 0 1,0 0-1,0 0 1,-1 0 0,1 0-1,0 0 1,0 0 0,-1 0-1,1 0 1,0 0-1,0 1 1,-1-1 0,1 0-1,0 0 1,0-1 0,-1 1-1,1 0 1,0 0-1,0 0 1,-1 0 0,-3-9 181,3-18-103,1 25-106,0-111 632,3 78-784,-3 34 187,0-22 230,-3 18-59,5 11-509,3 8 243,-3 0 69,-2-13 3,0 0 0,0 1 0,0-1-1,0 0 1,0 1 0,0-1 0,1 0 0,-1 1 0,0-1 0,1 0 0,1 3-1,0-1-69,6 10 384,-8-13-303,0 0 1,1 1-1,-1-1 1,0 0-1,0 0 1,0 0 0,0 0-1,0 0 1,0 0-1,0 1 1,1-1-1,-1 0 1,0 0-1,0 0 1,0 0-1,0 0 1,0 0-1,1 0 1,-1 0-1,0 0 1,0 0-1,0 0 1,0 0-1,1 0 1,-1 0-1,0 0 1,0 0 0,0 0-1,0 0 1,1 0-1,-1 0 1,0 0-1,0 0 1,0 0-1,0 0 1,1 0-1,-1 0 1,0 0-1,0 0 1,0 0-1,0 0 1,0-1-1,1 1 1,-1 0-1,0 0 1,0 0-1,0 0 1,0 0 0,0 0-1,0-1 1,0 1-1,0 0 1,1 0-1,-1 0 1,0 0-1,0-1 1,0 1-1,0 0 1,0 0-1,0 0 1,0 0-1,0-1 1,0 1-1,0 0 1,0 0-1,3-10 89,1-7 70,-1 3-116,-3 12-44,0 0-1,1 0 1,-1 1-1,0-1 1,1 0-1,-1 0 1,0 1-1,-1-4 1,1-22-30,1 11-80,-1 16 101,0 0-1,0 0 0,0 0 1,0 0-1,0 0 0,0-1 1,0 1-1,1 0 0,-1 0 1,0 0-1,0 0 0,0-1 0,0 1 1,0 0-1,0 0 0,0 0 1,-1 0-1,1-1 0,0 1 1,0 0-1,0 0 0,0 0 1,0 0-1,0-1 0,0 1 1,0 0-1,0 0 0,0 0 0,0 0 1,-1 0-1,1-1 0,0 1 1,0 0-1,0 0 0,0 0 1,0 0-1,0 0 0,-1 0 1,1 0-1,0 0 0,0 0 0,0 0 1,0 0-1,-1 0 0,1-1 1,0 1-1,0 0 0,0 0 1,0 0-1,-1 0 0,1 0 1,0 1-1,0-1 0,0 0 1,0 0-1,-1 0 0,1 0 0,0 0 1,0 0-1,0 0 0,0 0 1,-1 0-1,1 1-6,-1-1 0,1 1 1,-1-1-1,1 1 0,-1-1 0,1 1 0,-1-1 1,1 1-1,-1 0 0,1-1 0,0 1 0,-1 0 1,1-1-1,0 2 0,-6 66-3,-1-20 10,6-33 6,-2-1 1,1 1-1,-7 16 0,8-28 0,-1 15 0,3-13 405,2-11-254,4-16-194,-5 16 47,3-8 4,-1-1-1,-1 1 1,0-1-1,2-26 0,0-5-97,0 19 260,0-11-266,-6 37 11,-2-1 10,2 1-5,1 16-170,0-10 247,-1 1 0,0 0 1,-2 9-1,2-10-6,0 1-1,0 0 1,-1 10 0,2-15 17,1 0 1,-1-1-1,0 1 1,0 0-1,-1 0 1,1 0-1,0 0 1,0 0-1,0 0 1,-1-1-1,1 1 1,0 0-1,-1 0 1,1 0-1,-1-1 1,1 1-1,-1 0 1,1 0-1,-1-1 0,1 1 1,-2 0-1,1 0 78,-1-3 48,0-4-146,-6-43 130,8 48-124,-1 0-1,1 1 1,0-1 0,0 1 0,-1-1 0,1 0 0,0 1-1,-1-1 1,1 1 0,-1-1 0,1 1 0,-1-1 0,1 1-1,-1 0 1,1-1 0,-1 1 0,1-1 0,-1 1 0,1 0-1,-1 0 1,0-1 0,1 1 0,-1 0 0,1 0 0,-1 0-1,0-1 1,1 1 0,-1 0 0,0 0 0,1 0 0,-2 0-1,1 20-297,1 1 320,0-21-11,0 1 0,0-1-1,0 0 1,0 0-1,0 0 1,0 0 0,0 1-1,0-1 1,0 0 0,1 0-1,-1 0 1,0 0-1,0 0 1,0 1 0,0-1-1,0 0 1,0 0-1,0 0 1,0 0 0,1 0-1,-1 0 1,0 1-1,0-1 1,0 0 0,0 0-1,0 0 1,0 0-1,1 0 1,-1 0 0,0 0-1,0 0 1,0 0 0,0 0-1,1 0 1,-1 0-1,0 0 1,0 0 0,0 0-1,10-2 80,6-7-182,-16 9 90,0-1 0,0 1 0,1 0 0,-1-1 1,0 1-1,1 0 0,-1 0 0,0-1 0,1 1 0,-1 0 0,1 0 1,-1-1-1,0 1 0,1 0 0,-1 0 0,1 0 0,-1 0 0,0 0 1,1-1-1,-1 1 0,1 0 0,-1 0 0,1 0 0,-1 0 1,1 0-1,0 1 0,16 4 101,7 1-156,1 0 90,-24-6-6,-1 0-15,0 0-1,0 0 0,0 0 0,0 0 0,0 1 1,0-1-1,0 0 0,0 0 0,0 0 0,0 0 0,0 0 1,-1 1-1,1-1 0,0 0 0,0 0 0,0 0 1,0 0-1,0 0 0,0 0 0,-1 0 0,1 0 0,0 0 1,0 1-1,0-1 0,0 0 0,0 0 0,-1 0 1,1 0-1,0 0 0,0 0 0,0 0 0,-1 0 0,1 0-9,0 0-1,0 0 0,-1 0 1,1 0-1,0 0 0,0 0 1,0 0-1,-1 0 0,1 0 1,0 0-1,0 0 0,-1 0 1,1 0-1,0 1 0,0-1 0,0 0 1,0 0-1,-1 0 0,1 0 1,0 1-1,0-1 0,0 0 1,0 0-1,0 0 0,-1 0 1,1 1-1,0-1 0,0 0 1,0 0-1,0 0 0,0 1 0,0-1 1,0 0-1,0 0 0,0 1 1,0-1-1,0 0 0,0 0 1,0 1-1,0-1 0,0 0 1,0 0-1,0 0 0,0 1 1,0-1-1,0 0 0,0 0 0,1 1 1,1 7-69,4 12-105,-6-19 184,0 0 1,1 0-1,-1 0 0,0 0 1,0-1-1,0 1 1,0 0-1,0 0 0,-1 0 1,1-1-1,0 1 1,0 0-1,0 0 1,-1 0-1,1-1 0,0 1 1,-1 0-1,1-1 1,-2 2-1,2-1 47,-10 0 13,9 0-62,1-1 0,-1 0 0,0 0 0,1 0 0,-1 0 0,0 1 0,0-1 0,1 0-1,-1 0 1,0 0 0,1-1 0,-1 1 0,0 0 0,0 0 0,1 0 0,-1 0 0,0-1-1,1 1 1,-1 0 0,0-1 0,1 1 0,-1 0 0,1-1 0,-1 1 0,0-1 0,1 1 0,-1-1-1,1 1 1,-1-1 0,0 0 0,-18-23 56,-9-12-29,28 36-39,-1-1 1,1 1-1,0 0 1,0-1-1,-1 1 0,1 0 1,0-1-1,-1 1 1,1 0-1,0-1 1,-1 1-1,1 0 1,0 0-1,-1-1 0,1 1 1,-1 0-1,1 0 1,-1 0-1,1-1 1,0 1-1,-1 0 1,1 0-1,-1 0 0,1 0 1,-1 0-1,1 0 1,-1 0-1,1 0 1,-1 0-1,1 0 0,-1 1 1,-7-1-7,8 0-29,0 4 9,1 1 1,0 0-1,0-1 0,0 0 1,0 1-1,4 6 0,-2-5 44,-1-1-1,-1 1 1,3 9 0,-3-8-238,1 1 1,0 0-1,0-1 1,1 1-1,5 10 1,2-2-1576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13.8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1 576,'-5'3'1254,"4"-2"-1085,-1 0 0,1 0 0,-1 0-1,1-1 1,-1 1 0,1 0 0,-1-1-1,-3 2 1,-9 3 3,1 0 0,0 1 0,0 1-1,-22 15 1,16-10 36,17-11-192,0 1-1,0-1 1,0 1 0,0-1-1,0 1 1,0 0 0,1 0 0,-1-1-1,0 1 1,1 0 0,0 1-1,-1-1 1,1 0 0,-1 5 0,0-2-14,1 1 1,0 0-1,1 0 1,-1 0-1,2 6 1,-1-11 5,0 0 0,0 1 1,0-1-1,0 0 0,1 1 1,-1-1-1,1 0 0,-1 0 1,1 0-1,-1 1 0,1-1 1,0 0-1,0 0 1,-1 0-1,1 0 0,0 0 1,0 0-1,0 0 0,0 0 1,0-1-1,0 1 0,0 0 1,1 0-1,-1-1 1,0 1-1,0-1 0,0 1 1,1-1-1,-1 0 0,0 1 1,3-1-1,0 1 52,0-1 1,0 1-1,1-1 0,-1 0 1,0 0-1,0-1 0,0 1 1,8-3-1,-4 1-71,0 1 0,0 0-1,0 0 1,1 1 0,10 0-1,-1 1-208,-17-2 224,1 1 0,0 1 0,0-1 1,0 0-1,0 0 0,-1 1 0,1-1 0,0 1 0,0-1 0,-1 1 0,1 0 0,0-1 0,2 3 0,3 1-18,-5-3 6,1 0 1,-1 1-1,1-1 0,-1 1 1,0-1-1,0 1 1,1 0-1,1 2 0,-4-3 22,1 0-1,-1-1 0,1 1 0,-1 0 1,1-1-1,-1 1 0,0 0 0,0 0 0,1-1 1,-1 1-1,0 0 0,0 0 0,0 0 1,0-1-1,0 1 0,0 0 0,0 0 1,0 0-1,0-1 0,0 1 0,0 0 0,0 0 1,-1 0-1,1-1 0,0 1 0,-1 0 1,1-1-1,0 1 0,-1 0 0,1 0 1,-1-1-1,1 1 0,-1-1 0,0 2 0,-8 7 162,5-3-112,-1-1-1,1 0 0,-1 0 1,0-1-1,-1 1 0,1-1 1,-1 0-1,-6 3 0,-2 0 46,9-4-59,1-1 0,-1 1 0,1-1 0,-1-1 0,0 1 0,0 0 0,0-1 0,0 0 0,-5 0 0,-30 4 729,41-5-943,4 0 92,0-1-1,-1 0 1,1 0 0,-1-1-1,1 1 1,8-5 0,20-6-726,-5 6-2070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14.9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9 1152,'2'9'490,"-2"-8"-463,0 0-1,0 0 1,0 0 0,0 0 0,0 1-1,0-1 1,0 0 0,0 0-1,0 0 1,0 0 0,-1 1 0,1 1-6,0-1 0,0 1 0,0-1 0,0 0 0,0 1 0,1-1 0,-1 0 0,1 1 0,0 2 0,3 11 99,-4-10-56,1 1 0,-1-1 1,-1 1-1,1-1 0,-1 0 0,0 1 0,-1-1 0,0 0 0,-3 10 0,0-6 212,1-1 1,-2 0-1,1 1 0,-1-2 1,-8 10-1,13-17-164,-1 1 0,0-1 1,0 0-1,0 1 0,0-1 1,0 0-1,0 0 0,0 0 1,0-1-1,0 1 0,0-1 0,-1 1 1,1-1-1,0 1 0,-4-1 1,5 0-83,1 0 1,-1 0 0,0 0 0,1 0 0,-1 0-1,0-1 1,1 1 0,-1 0 0,0 0 0,0 0-1,1-1 1,-1 1 0,1 0 0,-1-1 0,0 1-1,1-1 1,-1 1 0,1 0 0,-1-1-1,0 0 1,1 0-32,0 0 0,-1 1 0,1-1 0,0 0 0,0 0 0,0 0 1,0 0-1,0 1 0,0-1 0,0 0 0,0 0 0,0 0 0,0 1 0,0-1 0,1 0 0,-1 0 0,0 0 0,1 1 0,-1-1 0,0 0 0,1 1 0,0-2 0,2-3 11,0 1 0,0-1 0,0 1 0,1 0 0,-1 0 0,1 0 0,0 0 0,5-3 0,3-1 42,22-11-1,-14 9-31,-12 6-136,62-36 712,-69 40-584,-1 0-1,0 0 0,0 0 0,1 0 0,-1-1 0,0 1 0,1 0 0,-1 0 0,0 0 0,0-1 0,0 1 1,1 0-1,-1 0 0,0-1 0,0 1 0,0 0 0,1 0 0,-1-1 0,0 1 0,0 0 0,0-1 0,0 1 0,0 0 1,0 0-1,0-1 0,0 1 0,0 0 0,0-1 0,0 1 0,0 0 0,0-1 0,0 1 0,0 0 0,0-1 1,0 1-1,0 0 0,0 0 0,0-1 0,0 1 0,-1 0 0,1-1 0,-3-11 211,29 8-750,155-26 822,-69 13-3675,-77 13 842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17.0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221 299 576,'-1'0'17,"0"0"1,1 0-1,-1 0 1,0 0-1,0-1 1,1 1-1,-1 0 1,0 0-1,1 0 1,-1-1-1,1 1 0,-1 0 1,0-1-1,0 0 1,-9-3 472,8 3-374,0 0 1,1 0-1,-1 0 1,0 0-1,1-1 1,-1 1-1,1 0 1,-1-1-1,1 0 1,0 1-1,0-1 1,-1 1-1,0-3 1,-2-2 28,-22-28 1048,-29-35 98,48 61-1248,-1 1 0,0 0-1,-1 0 1,0 0 0,0 1 0,-11-5 0,18 9-49,0 1 15,0 1 1,1-1-1,-1 0 1,0 0-1,0 1 0,0-1 1,-3 0-1,4 2-17,1-1-1,0 1 1,0-1-1,-1 1 1,1-1-1,0 1 1,0 0-1,0-1 0,0 1 1,0-1-1,0 1 1,0 0-1,0-1 1,0 1-1,0-1 1,0 1-1,1 1 1,-1-2 1,2 8 19,0-1 0,0 0-1,1 1 1,0-1 0,1 0-1,0 0 1,0-1 0,9 12 0,44 44 202,-32-39 11,50 35 1,-67-52-160,-3-3 20,0 0 0,0 0-1,-1-1 1,2 1 0,-1-1-1,0 0 1,0-1-1,1 1 1,-1-1 0,11 1-1,-15-2-48,1 0 1,0 0-1,-1 0 0,1 0 0,0 0 1,-1-1-1,1 1 0,-1 0 0,1-1 1,-1 0-1,1 1 0,-1-1 1,1 0-1,-1 0 0,0 1 0,1-1 1,-1 0-1,0 0 0,0-1 0,0 1 1,0 0-1,0 0 0,0-1 0,0 1 1,0 0-1,0-1 0,-1 1 0,1-1 1,0 1-1,-1-1 0,1 1 0,-1-1 1,0 1-1,1-1 0,-1 1 0,0-1 1,0 0-1,0 1 0,-1-4 0,0-6 60,0-1-1,-1 1 0,0 0 0,-7-19 0,0-1 53,2 9-181,-1 0 0,-20-38 0,2 4-240,20 46-2,5 15-120,4 19 22,22 108-124,-16-101 579,-7-26 77,0 0 0,-1 0 1,0 0-1,0 1 1,1 6-1,-2-12-153,0 0-1,0 0 0,0 0 1,0 0-1,0 0 1,-1 0-1,1 0 1,0 0-1,0 0 0,0 0 1,0 1-1,0-1 1,0 0-1,0 0 1,0 0-1,0 0 1,0 0-1,0 0 0,0 0 1,0 0-1,0 0 1,0 0-1,-1 0 1,1 0-1,0 0 1,0 0-1,0 0 0,0 0 1,0 0-1,0 0 1,0 0-1,0 0 1,0 0-1,0 0 1,-1 0-1,1 0 0,0 0 1,0 0-1,0 0 1,0 0-1,0 0 1,0 0-1,0 0 1,0 0-1,0 0 0,0 0 1,-1 0-1,1 0 1,0 0-1,0 0 1,0 0-1,0 0 0,0-1 1,-5-3 130,-6-12-73,2 0 0,0 0 0,1-1 0,-11-30 0,13 19-341,7 17-54,-1 11 320,0 0 0,1 0 0,-1 0 0,0 0 0,1 0 0,-1 0 0,0 0 0,1 0 0,-1 0 0,0 0 0,1 0 0,-1 0 0,0 0 0,1 0 1,-1 0-1,0 0 0,0 0 0,1 1 0,-1-1 0,0 0 0,1 0 0,-1 0 0,0 0 0,0 1 0,1-1 0,-1 0 0,0 0 0,0 1 0,1-1 0,-1 0 0,0 0 0,0 1 0,11 10-65,-1 0 1,11 15 0,-15-17 135,1 0 1,0 0-1,0-1 1,1 0-1,0-1 1,11 8-1,-19-15-45,1 0 1,-1 1-1,0-1 0,1 0 0,-1 0 1,1 0-1,-1 1 0,0-1 0,1 0 1,-1 0-1,1 0 0,-1 0 0,1 0 1,-1 0-1,1 0 0,-1 0 0,0 0 0,1 0 1,-1 0-1,1 0 0,-1 0 0,1 0 1,-1-1-1,0 1 0,1 0 0,-1 0 1,1 0-1,-1-1 0,0 1 0,1 0 1,-1 0-1,0-1 0,1 1 0,-1 0 1,0-1-1,1 1 0,-1-1 0,0 1 1,0 0-1,0-1 0,1 1 0,-1-1 1,0 1-1,0 0 0,0-1 0,0 0 1,1-2 21,0 0 0,0 1 0,-1-1 0,1 0 0,-1-6 0,0-6 66,-6-27 1,1 11-34,-1-9 21,3 23-299,-2-32 0,7 41-215,2 9 172,-3 0 225,0 0 0,0 0 0,0 0 0,-1 1 0,1-1 0,0 0 0,-1 1 0,1-1 0,-1 0 0,1 2 0,45 173-3096,-33-132 1471,1 7-616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33.6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579 570 576,'-8'5'45,"2"0"7,0-1-1,0 1 0,-8 10 1,-15 14 269,13-14-101,1 2-1,0 0 1,-12 18 0,21-25-97,-1-1 0,-1 0 0,-9 8 0,-10 12-146,17-14-65,10-15 87,0 0 0,0 0 0,0 0 0,0 0 0,0-1-1,0 1 1,0 0 0,0 0 0,0 0 0,0 0 0,0 0 0,0 0 0,1 0 0,-1 0 0,0 0 0,0 0 0,0 0 0,0 0-1,0 0 1,0 0 0,0 0 0,0 0 0,0 0 0,0 0 0,0 0 0,0 0 0,0 1 0,0-1 0,0 0 0,0 0 0,0 0 0,0 0-1,0 0 1,0 0 0,0 0 0,0 0 0,0 0 0,0 0 0,0 0 0,1 0 0,-1 0 0,0 0 0,0 0 0,0 0 0,0 0-1,0 0 1,0 0 0,0 0 0,0 0 0,0 0 0,0 0 0,0 0 0,0 0 0,0 1 0,0-1 0,0 0 0,0 0 0,0 0-1,0 0 1,0 0 0,0 0 0,0 0 0,0 0 0,-1 0 0,1 0 0,9-6-32,1-2-12,15-18 0,5-5-57,-2 6 31,-12 10 27,22-16-1,-7 9 58,278-189 326,-298 206-316,-11 5-21,0 0-1,0 0 1,0 0-1,0 0 1,1 0-1,-1 0 1,0 0-1,0 0 1,0 0-1,0 0 1,0 0-1,1 1 1,-1-1-1,0 0 1,0 0-1,0 0 1,0 0-1,0 0 1,0 0-1,0 0 1,1 0-1,-1 0 1,0 0-1,0 1 1,0-1-1,0 0 1,0 0-1,0 0 1,0 0-1,0 0 1,0 1-1,0-1 1,0 0-1,0 0 1,0 0-1,0 0 1,0 2 7,0-1 0,0 0 0,0 0 0,-1 1 0,1-1 0,0 0 0,-1 0 1,1 0-1,-1 0 0,0 0 0,1 0 0,-2 2 0,-11 13 171,-1-1-1,-29 27 1,-76 53-366,63-52 207,25-16 109,0 1 0,3 1 0,0 2 0,-44 63 0,12-17 174,55-72-322,6-12-58,11-20-54,-7 17 173,15-35-47,3 1-1,2 1 1,1 1 0,52-62 0,64-61 30,-112 131-20,-26 29 39,-6 3-82,-9 4 45,-21 20 163,2 1 1,0 1 0,1 1 0,-38 45 0,-89 128 443,121-150-527,-9 12 77,-4 7-42,-70 74 0,10-37-102,98-88-52,9-14 37,1-1 0,-1 1 1,0 0-1,0-1 0,0 1 1,0-1-1,0 0 0,0 1 1,-3 1-1,4-3-97,6 0 105,1-2 0,-1 1 0,1-1-1,-1 0 1,0 0 0,0 0-1,0-1 1,0 0 0,0 0 0,7-6-1,8-4-9,0 1-37,-1-2 1,0 0-1,-1-1 0,0-1 1,21-25-1,75-101-44,-27 30 147,-81 104-48,-3 5-15,-1-1 0,0 1 0,-1-1 0,1 0 0,2-5 0,-5 9-6,0 0 0,0 0-1,0 0 1,0 0 0,0 0-1,0 0 1,0 0 0,0 0-1,0 0 1,0 0 0,-1 0-1,1 0 1,0 0 0,0 0-1,0 0 1,0 0-1,0 0 1,0 0 0,0 0-1,0 0 1,0 0 0,0 0-1,0 0 1,0 0 0,-1 0-1,1 0 1,0 0 0,0 0-1,0-1 1,0 1 0,0 0-1,0 0 1,0 0-1,0 0 1,0 0 0,0 0-1,0 0 1,0 0 0,0 0-1,0 0 1,0 0 0,0 0-1,0 0 1,0-1 0,0 1-1,0 0 1,0 0-1,0 0 1,0 0 0,-6 6 89,-141 249-223,137-239 84,-20 21 1,6-8 91,17-21 21,0 0-1,-1 0 0,0 0 0,0-1 0,-18 11 0,33-20-326,6-4 163,3-10 109,-1 1-1,0-2 0,22-32 0,29-61-99,-40 63 40,33-44 1,-31 58 73,1 0 0,2 2 0,0 1 1,3 1-1,0 2 0,1 2 1,48-26-1,-56 35 34,-2 0 0,40-33 0,-64 47-36,1 1 0,-1-1-1,0 0 1,0 1 0,1-1 0,-1 0 0,0 0 0,1-3 0,-2 5-20,1-1 1,-1 0 0,0 1 0,0-1 0,0 0 0,0 1 0,1-1-1,-1 0 1,0 0 0,0 1 0,0-1 0,-1 0 0,1 1 0,0-1 0,0 0-1,0 0 1,0 1 0,-1-1 0,1 0 0,0 1 0,-1-1 0,1 0-1,0 1 1,-1-1 0,1 1 0,-1-1 0,0 0 0,-1-1-2,0 1 0,1-1 0,-1 1 0,0 0 0,0 0 0,0 0 0,0 0 0,0 0 0,-1 0 0,1 0 0,0 1 0,0-1 0,0 1 0,-1-1 0,1 1 0,-3 0 0,-30-5-27,34 5 24,0 0 0,1 0 0,-1 0-1,0-1 1,1 1 0,-1 0 0,1 0 0,-1-1 0,1 1-1,-1 0 1,1-1 0,-1 1 0,1-1 0,-1 1 0,1-1-1,0 1 1,-1-1 0,1 1 0,-1-1 0,1 1 0,0-1-1,0 1 1,-1-1 0,1 0 0,0 1 0,0-1 0,0 1-1,0-1 1,0 0 0,0 1 0,0-2 0,3-9 3,-2 8 0,0 1 0,-1-1 0,1 1 0,0-1 0,1 1 0,1-3 0,36-60-219,-18 31 162,-14 22 16,16-21 0,10-8 150,-20 24-262,0 0 0,1 1 0,1 1 0,26-21 1,15-11 365,-42 35-185,13-16 1,-8 8-294,-19 20 308,10 0-1,14-2-5,-22 2-69,1 0 0,0 0 0,0 0 0,0 0 0,0 0 0,0 0 0,0 1 0,-1 0 0,1-1 0,4 3 1,-5-3 4,-1 1 35,0 1 0,0-1 1,1 1-1,-1-1 0,0 1 0,0-1 1,0 1-1,-1 0 0,1-1 0,0 3 1,0 1-4,-1 0 0,1 0 1,-2 0-1,1-1 0,0 1 1,-1 0-1,0 0 0,0 0 1,0-1-1,-1 1 0,0-1 1,0 1-1,0-1 0,-4 7 1,-29 43 44,29-42-7,0-1-1,-1 0 0,-1 0 1,0-1-1,0 0 0,-1 0 1,-16 13-1,23-22-30,1 0 1,-1-1-1,1 1 1,-1 0-1,1-1 1,-1 1-1,0-1 1,1 1-1,-1-1 1,0 0-1,0 0 1,1 0-1,-1 0 1,0 0-1,1 0 1,-1 0-1,0-1 1,1 1-1,-1-1 1,0 1-1,1-1 1,-1 0-1,-1 0 1,-5-4 61,0 1 0,0-1 0,-9-8 0,1 2-20,13 9-56,2 1-12,0 0 1,-1 1 0,1-1 0,0 0 0,0 0 0,0 1-1,0-1 1,0 0 0,0 0 0,-1-2 0,2 2 8,0 1-1,0-1 1,1 1 0,-1-1 0,0 1 0,0-1-1,1 1 1,-1-1 0,0 1 0,0-1 0,1 1-1,-1 0 1,1-1 0,-1 1 0,0-1 0,1 1-1,-1 0 1,1 0 0,-1-1 0,1 1 0,-1 0-1,1 0 1,-1-1 0,1 1 0,-1 0 0,1 0-1,1 0 1,12-6-22,1 0 0,1 2-1,-1-1 1,1 2 0,-1 0 0,1 1-1,0 1 1,21 1 0,-14 0-14,-5 0 48,0 0-1,29-4 1,-43 3 5,1 0 1,0 1 0,0 0 0,0 0 0,0 0-1,-1 0 1,1 1 0,0 0 0,7 2 0,-11-3-1,-1 1 1,1-1 0,-1 1-1,1-1 1,-1 0 0,1 1-1,-1-1 1,0 1 0,1 0-1,-1-1 1,0 1 0,1-1-1,-1 1 1,0-1 0,0 1-1,0 0 1,0-1 0,1 1 0,-1 0-1,0-1 1,0 1 0,0-1-1,0 1 1,0 0 0,-1-1-1,1 2 1,-5 13 215,2-13-224,0 1-1,0-1 1,0 0 0,0 0-1,0 0 1,0-1 0,-1 1-1,1-1 1,-1 0-1,1 0 1,-7 1 0,-18 7 53,-24 15-72,-29 14 164,55-26-106,18-8-137,0 0 0,-1 0-1,2 0 1,-1 1 0,-13 11-1,21-16 93,-1 1 0,1-1-1,0 0 1,0 0 0,0 0-1,-1 0 1,1 0 0,0 0-1,0 1 1,0-1 0,-1 0 0,1 0-1,0 0 1,0 0 0,0 1-1,0-1 1,0 0 0,0 0-1,0 0 1,-1 1 0,1-1 0,0 0-1,0 0 1,0 1 0,0-1-1,0 0 1,0 0 0,0 0-1,0 1 1,0-1 0,0 0 0,0 0-1,0 1 1,0-1 0,1 0-1,-1 0 1,0 0 0,0 1-1,0-1 1,0 0 0,0 0 0,0 0-1,0 1 1,1-1 0,-1 0-1,0 0 1,0 0 0,0 0-1,0 1 1,1-1 0,-1 0 0,0 0-1,0 0 1,0 0 0,1 0-1,-1 0 1,0 0 0,0 0-1,0 0 1,1 0 0,-1 0 0,0 0-1,1 0 1,11 1 48,-7-2-46,-1 0 0,1 0 0,-1-1 0,0 1 0,0-1 1,0 0-1,0 0 0,5-4 0,30-26 113,-17 14-163,-13 11 51,6-6-257,1 1 0,0 0 0,0 1-1,1 1 1,30-12 0,-25 17-1872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35.1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399 0 896,'-15'2'64,"1"0"0,-1 1 0,1 1 0,-1 0 0,-24 12 0,11-4 347,2 2 0,-31 21 1,51-31-361,-11 6 413,-25 11 0,31-15-340,0 0 0,1 1 0,0 0 0,-11 10 0,-6 4 142,11-6-163,15-15-100,1 1 1,-1-1-1,1 1 1,0 0 0,-1 0-1,1-1 1,0 1-1,-1 0 1,1 0-1,0-1 1,0 1-1,0 0 1,0 0-1,0-1 1,0 1 0,0 0-1,0 0 1,0 0-1,0-1 1,0 1-1,1 1 1,0-1-6,-1 0-1,1 0 1,0 0 0,0 0 0,0 0 0,0 0-1,0 0 1,0 0 0,0 0 0,0-1 0,0 1-1,1 0 1,-1-1 0,0 1 0,0-1-1,1 0 1,-1 1 0,0-1 0,1 0 0,-1 1-1,0-1 1,1 0 0,0 0 0,36-1 147,-35 1-141,16-3 41,1-1 1,-1-1 0,0 0-1,-1-2 1,31-14-1,5-2 39,-29 13-56,1 2-1,1 0 1,-1 2-1,1 0 1,53-2 0,-54 11 126,-35 10 251,3-11-388,0 1-1,0-1 0,0 0 1,0-1-1,-1 0 0,1 0 1,0 0-1,-9 0 0,1 0-13,-145 3 491,113-4-290,43 0-211,0 1 0,0-1 0,1 1-1,-1-1 1,0 1 0,1 0-1,-1 0 1,1 0 0,-1 1-1,1-1 1,-1 1 0,1-1-1,-4 4 1,-6 4-136,11-8 128,-1 1 1,0 0-1,1-1 0,-1 1 0,1 0 0,0 0 0,0 0 1,-1 0-1,1 0 0,1 0 0,-1 1 0,0-1 0,0 0 1,1 0-1,-1 1 0,1-1 0,0 0 0,0 4 1,-4 13-30,4-18 44,0 0-1,-1 0 1,1 0 0,0-1 0,0 1 0,0 0 0,0 0-1,0 0 1,0 0 0,0-1 0,0 1 0,0 0-1,0 0 1,0 0 0,0 0 0,1-1 0,-1 1 0,0 0-1,0 0 1,1-1 0,-1 1 0,1 0 0,-1 0 0,2 0-1,-1 0 4,0 0-1,0 0 0,0-1 0,1 1 1,-1 0-1,0-1 0,0 1 0,1-1 1,-1 0-1,1 1 0,-1-1 0,0 0 1,3 0-1,2 0 53,1 0 0,0-1 0,-1 0 0,1 0 0,7-2 0,90-34 195,14-5-345,-75 29 66,-19 5-436,0 1 0,43-7 0,-44 13-2111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6T23:41:36.7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248 150 1568,'-19'-14'816,"13"5"-347,4 7-376,0 0-1,-1-1 1,2 1 0,-1-1-1,0 0 1,-2-4-1,3 4 31,-1 0 1,0 0-1,0 1 0,0-1 0,-3-3 0,0 0 181,1 1 0,-1 0 1,1-1-1,-4-8 0,0 1 25,0-2-141,7 13-233,0 0-1,1 0 1,-1 0 0,0 0 0,0 1 0,0-1 0,0 0 0,-1 1-1,1-1 1,-2-1 0,10 23-296,-2-5 333,0 0 0,0-1 0,2 0 0,-1 0 0,2 0 0,0-1 0,1 0 0,0 0 0,1-1 0,0 0 0,1-1 0,0 0 0,19 13 0,19 9-74,-31-22 197,-1 1-1,32 28 0,-35-28-91,-11-10-3,0 1 0,0-1 1,-1 1-1,1 0 0,4 5 0,-7-6 1,0-1 2,-1 0 0,0-1-1,0 1 1,0 0 0,1 0-1,-1 0 1,0-1 0,0 1-1,0-1 1,0 1 0,-1-1-1,1 1 1,0-1 0,0 1-1,0-1 1,0 0 0,0 0-1,-1 1 1,-1-1 0,-1 0-2,-22 3 142,1-2 0,-27-2-1,-26 0 550,-12-1-115,50-1-513,32 2-103,0 0 0,-1 0 0,1 1 0,-1 0 0,1 1 0,-1 0 0,1 0 0,0 0 0,-11 4 0,18-4-3,0-1 0,0 1 0,-1 0 0,1-1 0,0 1 0,0 0 0,0 0 0,0 0 0,0 0 0,0 0-1,0 0 1,0 0 0,0 1 0,1-1 19,0-1 0,0 0 0,-1 1 0,1-1 0,0 1 0,0-1-1,0 1 1,0-1 0,0 0 0,0 1 0,0-1 0,0 1 0,1-1-1,-1 1 1,0-1 0,0 0 0,0 1 0,0-1 0,1 1-1,-1-1 1,0 0 0,0 1 0,1-1 0,-1 0 0,0 1 0,0-1-1,1 0 1,-1 1 0,0-1 0,1 0 0,-1 0 0,1 1 0,-1-1-1,0 0 1,1 0 0,-1 0 0,1 0 0,-1 1 0,0-1 0,1 0-1,9 3-45,-1-1-1,18 3 1,0 0-107,-9-1 161,0-1-1,1-1 0,-1-1 1,27-2-1,75-12 110,-74 6-104,57 0-1,-82 7-78,88 3 89,-93-2-75,-1 1 0,1 1-1,-1 1 1,29 10 0,-41-13 46,10 5-144,27 14 0,-28-11-181,-11-6 142,-1 0 41,9 31-3006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15.png"/><Relationship Id="rId117" Type="http://schemas.openxmlformats.org/officeDocument/2006/relationships/customXml" Target="../ink/ink249.xml"/><Relationship Id="rId21" Type="http://schemas.openxmlformats.org/officeDocument/2006/relationships/customXml" Target="../ink/ink201.xml"/><Relationship Id="rId42" Type="http://schemas.openxmlformats.org/officeDocument/2006/relationships/image" Target="../media/image223.png"/><Relationship Id="rId47" Type="http://schemas.openxmlformats.org/officeDocument/2006/relationships/customXml" Target="../ink/ink214.xml"/><Relationship Id="rId63" Type="http://schemas.openxmlformats.org/officeDocument/2006/relationships/customXml" Target="../ink/ink222.xml"/><Relationship Id="rId68" Type="http://schemas.openxmlformats.org/officeDocument/2006/relationships/image" Target="../media/image236.png"/><Relationship Id="rId84" Type="http://schemas.openxmlformats.org/officeDocument/2006/relationships/image" Target="../media/image244.png"/><Relationship Id="rId89" Type="http://schemas.openxmlformats.org/officeDocument/2006/relationships/customXml" Target="../ink/ink235.xml"/><Relationship Id="rId112" Type="http://schemas.openxmlformats.org/officeDocument/2006/relationships/image" Target="../media/image258.png"/><Relationship Id="rId16" Type="http://schemas.openxmlformats.org/officeDocument/2006/relationships/image" Target="../media/image210.png"/><Relationship Id="rId107" Type="http://schemas.openxmlformats.org/officeDocument/2006/relationships/customXml" Target="../ink/ink244.xml"/><Relationship Id="rId11" Type="http://schemas.openxmlformats.org/officeDocument/2006/relationships/customXml" Target="../ink/ink196.xml"/><Relationship Id="rId24" Type="http://schemas.openxmlformats.org/officeDocument/2006/relationships/image" Target="../media/image214.png"/><Relationship Id="rId32" Type="http://schemas.openxmlformats.org/officeDocument/2006/relationships/image" Target="../media/image218.png"/><Relationship Id="rId37" Type="http://schemas.openxmlformats.org/officeDocument/2006/relationships/customXml" Target="../ink/ink209.xml"/><Relationship Id="rId40" Type="http://schemas.openxmlformats.org/officeDocument/2006/relationships/image" Target="../media/image222.png"/><Relationship Id="rId45" Type="http://schemas.openxmlformats.org/officeDocument/2006/relationships/customXml" Target="../ink/ink213.xml"/><Relationship Id="rId53" Type="http://schemas.openxmlformats.org/officeDocument/2006/relationships/customXml" Target="../ink/ink217.xml"/><Relationship Id="rId58" Type="http://schemas.openxmlformats.org/officeDocument/2006/relationships/image" Target="../media/image231.png"/><Relationship Id="rId66" Type="http://schemas.openxmlformats.org/officeDocument/2006/relationships/image" Target="../media/image235.png"/><Relationship Id="rId74" Type="http://schemas.openxmlformats.org/officeDocument/2006/relationships/image" Target="../media/image239.png"/><Relationship Id="rId79" Type="http://schemas.openxmlformats.org/officeDocument/2006/relationships/customXml" Target="../ink/ink230.xml"/><Relationship Id="rId87" Type="http://schemas.openxmlformats.org/officeDocument/2006/relationships/customXml" Target="../ink/ink234.xml"/><Relationship Id="rId102" Type="http://schemas.openxmlformats.org/officeDocument/2006/relationships/image" Target="../media/image253.png"/><Relationship Id="rId110" Type="http://schemas.openxmlformats.org/officeDocument/2006/relationships/image" Target="../media/image257.png"/><Relationship Id="rId115" Type="http://schemas.openxmlformats.org/officeDocument/2006/relationships/customXml" Target="../ink/ink248.xml"/><Relationship Id="rId5" Type="http://schemas.openxmlformats.org/officeDocument/2006/relationships/customXml" Target="../ink/ink193.xml"/><Relationship Id="rId61" Type="http://schemas.openxmlformats.org/officeDocument/2006/relationships/customXml" Target="../ink/ink221.xml"/><Relationship Id="rId82" Type="http://schemas.openxmlformats.org/officeDocument/2006/relationships/image" Target="../media/image243.png"/><Relationship Id="rId90" Type="http://schemas.openxmlformats.org/officeDocument/2006/relationships/image" Target="../media/image247.png"/><Relationship Id="rId95" Type="http://schemas.openxmlformats.org/officeDocument/2006/relationships/customXml" Target="../ink/ink238.xml"/><Relationship Id="rId19" Type="http://schemas.openxmlformats.org/officeDocument/2006/relationships/customXml" Target="../ink/ink200.xml"/><Relationship Id="rId14" Type="http://schemas.openxmlformats.org/officeDocument/2006/relationships/image" Target="../media/image209.png"/><Relationship Id="rId22" Type="http://schemas.openxmlformats.org/officeDocument/2006/relationships/image" Target="../media/image213.png"/><Relationship Id="rId27" Type="http://schemas.openxmlformats.org/officeDocument/2006/relationships/customXml" Target="../ink/ink204.xml"/><Relationship Id="rId30" Type="http://schemas.openxmlformats.org/officeDocument/2006/relationships/image" Target="../media/image217.png"/><Relationship Id="rId35" Type="http://schemas.openxmlformats.org/officeDocument/2006/relationships/customXml" Target="../ink/ink208.xml"/><Relationship Id="rId43" Type="http://schemas.openxmlformats.org/officeDocument/2006/relationships/customXml" Target="../ink/ink212.xml"/><Relationship Id="rId48" Type="http://schemas.openxmlformats.org/officeDocument/2006/relationships/image" Target="../media/image226.png"/><Relationship Id="rId56" Type="http://schemas.openxmlformats.org/officeDocument/2006/relationships/image" Target="../media/image230.png"/><Relationship Id="rId64" Type="http://schemas.openxmlformats.org/officeDocument/2006/relationships/image" Target="../media/image234.png"/><Relationship Id="rId69" Type="http://schemas.openxmlformats.org/officeDocument/2006/relationships/customXml" Target="../ink/ink225.xml"/><Relationship Id="rId77" Type="http://schemas.openxmlformats.org/officeDocument/2006/relationships/customXml" Target="../ink/ink229.xml"/><Relationship Id="rId100" Type="http://schemas.openxmlformats.org/officeDocument/2006/relationships/image" Target="../media/image252.png"/><Relationship Id="rId105" Type="http://schemas.openxmlformats.org/officeDocument/2006/relationships/customXml" Target="../ink/ink243.xml"/><Relationship Id="rId113" Type="http://schemas.openxmlformats.org/officeDocument/2006/relationships/customXml" Target="../ink/ink247.xml"/><Relationship Id="rId118" Type="http://schemas.openxmlformats.org/officeDocument/2006/relationships/image" Target="../media/image261.png"/><Relationship Id="rId8" Type="http://schemas.openxmlformats.org/officeDocument/2006/relationships/image" Target="../media/image206.png"/><Relationship Id="rId51" Type="http://schemas.openxmlformats.org/officeDocument/2006/relationships/customXml" Target="../ink/ink216.xml"/><Relationship Id="rId72" Type="http://schemas.openxmlformats.org/officeDocument/2006/relationships/image" Target="../media/image238.png"/><Relationship Id="rId80" Type="http://schemas.openxmlformats.org/officeDocument/2006/relationships/image" Target="../media/image242.png"/><Relationship Id="rId85" Type="http://schemas.openxmlformats.org/officeDocument/2006/relationships/customXml" Target="../ink/ink233.xml"/><Relationship Id="rId93" Type="http://schemas.openxmlformats.org/officeDocument/2006/relationships/customXml" Target="../ink/ink237.xml"/><Relationship Id="rId98" Type="http://schemas.openxmlformats.org/officeDocument/2006/relationships/image" Target="../media/image251.png"/><Relationship Id="rId3" Type="http://schemas.openxmlformats.org/officeDocument/2006/relationships/customXml" Target="../ink/ink192.xml"/><Relationship Id="rId12" Type="http://schemas.openxmlformats.org/officeDocument/2006/relationships/image" Target="../media/image208.png"/><Relationship Id="rId17" Type="http://schemas.openxmlformats.org/officeDocument/2006/relationships/customXml" Target="../ink/ink199.xml"/><Relationship Id="rId25" Type="http://schemas.openxmlformats.org/officeDocument/2006/relationships/customXml" Target="../ink/ink203.xml"/><Relationship Id="rId33" Type="http://schemas.openxmlformats.org/officeDocument/2006/relationships/customXml" Target="../ink/ink207.xml"/><Relationship Id="rId38" Type="http://schemas.openxmlformats.org/officeDocument/2006/relationships/image" Target="../media/image221.png"/><Relationship Id="rId46" Type="http://schemas.openxmlformats.org/officeDocument/2006/relationships/image" Target="../media/image225.png"/><Relationship Id="rId59" Type="http://schemas.openxmlformats.org/officeDocument/2006/relationships/customXml" Target="../ink/ink220.xml"/><Relationship Id="rId67" Type="http://schemas.openxmlformats.org/officeDocument/2006/relationships/customXml" Target="../ink/ink224.xml"/><Relationship Id="rId103" Type="http://schemas.openxmlformats.org/officeDocument/2006/relationships/customXml" Target="../ink/ink242.xml"/><Relationship Id="rId108" Type="http://schemas.openxmlformats.org/officeDocument/2006/relationships/image" Target="../media/image256.png"/><Relationship Id="rId116" Type="http://schemas.openxmlformats.org/officeDocument/2006/relationships/image" Target="../media/image260.png"/><Relationship Id="rId20" Type="http://schemas.openxmlformats.org/officeDocument/2006/relationships/image" Target="../media/image212.png"/><Relationship Id="rId41" Type="http://schemas.openxmlformats.org/officeDocument/2006/relationships/customXml" Target="../ink/ink211.xml"/><Relationship Id="rId54" Type="http://schemas.openxmlformats.org/officeDocument/2006/relationships/image" Target="../media/image229.png"/><Relationship Id="rId62" Type="http://schemas.openxmlformats.org/officeDocument/2006/relationships/image" Target="../media/image233.png"/><Relationship Id="rId70" Type="http://schemas.openxmlformats.org/officeDocument/2006/relationships/image" Target="../media/image237.png"/><Relationship Id="rId75" Type="http://schemas.openxmlformats.org/officeDocument/2006/relationships/customXml" Target="../ink/ink228.xml"/><Relationship Id="rId83" Type="http://schemas.openxmlformats.org/officeDocument/2006/relationships/customXml" Target="../ink/ink232.xml"/><Relationship Id="rId88" Type="http://schemas.openxmlformats.org/officeDocument/2006/relationships/image" Target="../media/image246.png"/><Relationship Id="rId91" Type="http://schemas.openxmlformats.org/officeDocument/2006/relationships/customXml" Target="../ink/ink236.xml"/><Relationship Id="rId96" Type="http://schemas.openxmlformats.org/officeDocument/2006/relationships/image" Target="../media/image250.png"/><Relationship Id="rId111" Type="http://schemas.openxmlformats.org/officeDocument/2006/relationships/customXml" Target="../ink/ink2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5" Type="http://schemas.openxmlformats.org/officeDocument/2006/relationships/customXml" Target="../ink/ink198.xml"/><Relationship Id="rId23" Type="http://schemas.openxmlformats.org/officeDocument/2006/relationships/customXml" Target="../ink/ink202.xml"/><Relationship Id="rId28" Type="http://schemas.openxmlformats.org/officeDocument/2006/relationships/image" Target="../media/image216.png"/><Relationship Id="rId36" Type="http://schemas.openxmlformats.org/officeDocument/2006/relationships/image" Target="../media/image220.png"/><Relationship Id="rId49" Type="http://schemas.openxmlformats.org/officeDocument/2006/relationships/customXml" Target="../ink/ink215.xml"/><Relationship Id="rId57" Type="http://schemas.openxmlformats.org/officeDocument/2006/relationships/customXml" Target="../ink/ink219.xml"/><Relationship Id="rId106" Type="http://schemas.openxmlformats.org/officeDocument/2006/relationships/image" Target="../media/image255.png"/><Relationship Id="rId114" Type="http://schemas.openxmlformats.org/officeDocument/2006/relationships/image" Target="../media/image259.png"/><Relationship Id="rId119" Type="http://schemas.openxmlformats.org/officeDocument/2006/relationships/customXml" Target="../ink/ink250.xml"/><Relationship Id="rId10" Type="http://schemas.openxmlformats.org/officeDocument/2006/relationships/image" Target="../media/image207.png"/><Relationship Id="rId31" Type="http://schemas.openxmlformats.org/officeDocument/2006/relationships/customXml" Target="../ink/ink206.xml"/><Relationship Id="rId44" Type="http://schemas.openxmlformats.org/officeDocument/2006/relationships/image" Target="../media/image224.png"/><Relationship Id="rId52" Type="http://schemas.openxmlformats.org/officeDocument/2006/relationships/image" Target="../media/image228.png"/><Relationship Id="rId60" Type="http://schemas.openxmlformats.org/officeDocument/2006/relationships/image" Target="../media/image232.png"/><Relationship Id="rId65" Type="http://schemas.openxmlformats.org/officeDocument/2006/relationships/customXml" Target="../ink/ink223.xml"/><Relationship Id="rId73" Type="http://schemas.openxmlformats.org/officeDocument/2006/relationships/customXml" Target="../ink/ink227.xml"/><Relationship Id="rId78" Type="http://schemas.openxmlformats.org/officeDocument/2006/relationships/image" Target="../media/image241.png"/><Relationship Id="rId81" Type="http://schemas.openxmlformats.org/officeDocument/2006/relationships/customXml" Target="../ink/ink231.xml"/><Relationship Id="rId86" Type="http://schemas.openxmlformats.org/officeDocument/2006/relationships/image" Target="../media/image245.png"/><Relationship Id="rId94" Type="http://schemas.openxmlformats.org/officeDocument/2006/relationships/image" Target="../media/image249.png"/><Relationship Id="rId99" Type="http://schemas.openxmlformats.org/officeDocument/2006/relationships/customXml" Target="../ink/ink240.xml"/><Relationship Id="rId101" Type="http://schemas.openxmlformats.org/officeDocument/2006/relationships/customXml" Target="../ink/ink241.xml"/><Relationship Id="rId4" Type="http://schemas.openxmlformats.org/officeDocument/2006/relationships/image" Target="../media/image204.png"/><Relationship Id="rId9" Type="http://schemas.openxmlformats.org/officeDocument/2006/relationships/customXml" Target="../ink/ink195.xml"/><Relationship Id="rId13" Type="http://schemas.openxmlformats.org/officeDocument/2006/relationships/customXml" Target="../ink/ink197.xml"/><Relationship Id="rId18" Type="http://schemas.openxmlformats.org/officeDocument/2006/relationships/image" Target="../media/image211.png"/><Relationship Id="rId39" Type="http://schemas.openxmlformats.org/officeDocument/2006/relationships/customXml" Target="../ink/ink210.xml"/><Relationship Id="rId109" Type="http://schemas.openxmlformats.org/officeDocument/2006/relationships/customXml" Target="../ink/ink245.xml"/><Relationship Id="rId34" Type="http://schemas.openxmlformats.org/officeDocument/2006/relationships/image" Target="../media/image219.png"/><Relationship Id="rId50" Type="http://schemas.openxmlformats.org/officeDocument/2006/relationships/image" Target="../media/image227.png"/><Relationship Id="rId55" Type="http://schemas.openxmlformats.org/officeDocument/2006/relationships/customXml" Target="../ink/ink218.xml"/><Relationship Id="rId76" Type="http://schemas.openxmlformats.org/officeDocument/2006/relationships/image" Target="../media/image240.png"/><Relationship Id="rId97" Type="http://schemas.openxmlformats.org/officeDocument/2006/relationships/customXml" Target="../ink/ink239.xml"/><Relationship Id="rId104" Type="http://schemas.openxmlformats.org/officeDocument/2006/relationships/image" Target="../media/image254.png"/><Relationship Id="rId120" Type="http://schemas.openxmlformats.org/officeDocument/2006/relationships/image" Target="../media/image262.png"/><Relationship Id="rId7" Type="http://schemas.openxmlformats.org/officeDocument/2006/relationships/customXml" Target="../ink/ink194.xml"/><Relationship Id="rId71" Type="http://schemas.openxmlformats.org/officeDocument/2006/relationships/customXml" Target="../ink/ink226.xml"/><Relationship Id="rId92" Type="http://schemas.openxmlformats.org/officeDocument/2006/relationships/image" Target="../media/image248.png"/><Relationship Id="rId2" Type="http://schemas.openxmlformats.org/officeDocument/2006/relationships/image" Target="../media/image203.png"/><Relationship Id="rId29" Type="http://schemas.openxmlformats.org/officeDocument/2006/relationships/customXml" Target="../ink/ink205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56.xml"/><Relationship Id="rId18" Type="http://schemas.openxmlformats.org/officeDocument/2006/relationships/image" Target="../media/image271.png"/><Relationship Id="rId26" Type="http://schemas.openxmlformats.org/officeDocument/2006/relationships/image" Target="../media/image275.png"/><Relationship Id="rId39" Type="http://schemas.openxmlformats.org/officeDocument/2006/relationships/customXml" Target="../ink/ink269.xml"/><Relationship Id="rId21" Type="http://schemas.openxmlformats.org/officeDocument/2006/relationships/customXml" Target="../ink/ink260.xml"/><Relationship Id="rId34" Type="http://schemas.openxmlformats.org/officeDocument/2006/relationships/image" Target="../media/image279.png"/><Relationship Id="rId42" Type="http://schemas.openxmlformats.org/officeDocument/2006/relationships/image" Target="../media/image283.png"/><Relationship Id="rId47" Type="http://schemas.openxmlformats.org/officeDocument/2006/relationships/customXml" Target="../ink/ink273.xml"/><Relationship Id="rId50" Type="http://schemas.openxmlformats.org/officeDocument/2006/relationships/image" Target="../media/image287.png"/><Relationship Id="rId55" Type="http://schemas.openxmlformats.org/officeDocument/2006/relationships/customXml" Target="../ink/ink277.xml"/><Relationship Id="rId63" Type="http://schemas.openxmlformats.org/officeDocument/2006/relationships/customXml" Target="../ink/ink281.xml"/><Relationship Id="rId68" Type="http://schemas.openxmlformats.org/officeDocument/2006/relationships/image" Target="../media/image296.png"/><Relationship Id="rId76" Type="http://schemas.openxmlformats.org/officeDocument/2006/relationships/image" Target="../media/image300.png"/><Relationship Id="rId84" Type="http://schemas.openxmlformats.org/officeDocument/2006/relationships/image" Target="../media/image304.png"/><Relationship Id="rId7" Type="http://schemas.openxmlformats.org/officeDocument/2006/relationships/customXml" Target="../ink/ink253.xml"/><Relationship Id="rId71" Type="http://schemas.openxmlformats.org/officeDocument/2006/relationships/customXml" Target="../ink/ink285.xml"/><Relationship Id="rId2" Type="http://schemas.openxmlformats.org/officeDocument/2006/relationships/image" Target="../media/image263.png"/><Relationship Id="rId16" Type="http://schemas.openxmlformats.org/officeDocument/2006/relationships/image" Target="../media/image270.png"/><Relationship Id="rId29" Type="http://schemas.openxmlformats.org/officeDocument/2006/relationships/customXml" Target="../ink/ink264.xml"/><Relationship Id="rId11" Type="http://schemas.openxmlformats.org/officeDocument/2006/relationships/customXml" Target="../ink/ink255.xml"/><Relationship Id="rId24" Type="http://schemas.openxmlformats.org/officeDocument/2006/relationships/image" Target="../media/image274.png"/><Relationship Id="rId32" Type="http://schemas.openxmlformats.org/officeDocument/2006/relationships/image" Target="../media/image278.png"/><Relationship Id="rId37" Type="http://schemas.openxmlformats.org/officeDocument/2006/relationships/customXml" Target="../ink/ink268.xml"/><Relationship Id="rId40" Type="http://schemas.openxmlformats.org/officeDocument/2006/relationships/image" Target="../media/image282.png"/><Relationship Id="rId45" Type="http://schemas.openxmlformats.org/officeDocument/2006/relationships/customXml" Target="../ink/ink272.xml"/><Relationship Id="rId53" Type="http://schemas.openxmlformats.org/officeDocument/2006/relationships/customXml" Target="../ink/ink276.xml"/><Relationship Id="rId58" Type="http://schemas.openxmlformats.org/officeDocument/2006/relationships/image" Target="../media/image291.png"/><Relationship Id="rId66" Type="http://schemas.openxmlformats.org/officeDocument/2006/relationships/image" Target="../media/image295.png"/><Relationship Id="rId74" Type="http://schemas.openxmlformats.org/officeDocument/2006/relationships/image" Target="../media/image299.png"/><Relationship Id="rId79" Type="http://schemas.openxmlformats.org/officeDocument/2006/relationships/customXml" Target="../ink/ink289.xml"/><Relationship Id="rId5" Type="http://schemas.openxmlformats.org/officeDocument/2006/relationships/customXml" Target="../ink/ink252.xml"/><Relationship Id="rId61" Type="http://schemas.openxmlformats.org/officeDocument/2006/relationships/customXml" Target="../ink/ink280.xml"/><Relationship Id="rId82" Type="http://schemas.openxmlformats.org/officeDocument/2006/relationships/image" Target="../media/image303.png"/><Relationship Id="rId19" Type="http://schemas.openxmlformats.org/officeDocument/2006/relationships/customXml" Target="../ink/ink259.xml"/><Relationship Id="rId4" Type="http://schemas.openxmlformats.org/officeDocument/2006/relationships/image" Target="../media/image264.png"/><Relationship Id="rId9" Type="http://schemas.openxmlformats.org/officeDocument/2006/relationships/customXml" Target="../ink/ink254.xml"/><Relationship Id="rId14" Type="http://schemas.openxmlformats.org/officeDocument/2006/relationships/image" Target="../media/image269.png"/><Relationship Id="rId22" Type="http://schemas.openxmlformats.org/officeDocument/2006/relationships/image" Target="../media/image273.png"/><Relationship Id="rId27" Type="http://schemas.openxmlformats.org/officeDocument/2006/relationships/customXml" Target="../ink/ink263.xml"/><Relationship Id="rId30" Type="http://schemas.openxmlformats.org/officeDocument/2006/relationships/image" Target="../media/image277.png"/><Relationship Id="rId35" Type="http://schemas.openxmlformats.org/officeDocument/2006/relationships/customXml" Target="../ink/ink267.xml"/><Relationship Id="rId43" Type="http://schemas.openxmlformats.org/officeDocument/2006/relationships/customXml" Target="../ink/ink271.xml"/><Relationship Id="rId48" Type="http://schemas.openxmlformats.org/officeDocument/2006/relationships/image" Target="../media/image286.png"/><Relationship Id="rId56" Type="http://schemas.openxmlformats.org/officeDocument/2006/relationships/image" Target="../media/image290.png"/><Relationship Id="rId64" Type="http://schemas.openxmlformats.org/officeDocument/2006/relationships/image" Target="../media/image294.png"/><Relationship Id="rId69" Type="http://schemas.openxmlformats.org/officeDocument/2006/relationships/customXml" Target="../ink/ink284.xml"/><Relationship Id="rId77" Type="http://schemas.openxmlformats.org/officeDocument/2006/relationships/customXml" Target="../ink/ink288.xml"/><Relationship Id="rId8" Type="http://schemas.openxmlformats.org/officeDocument/2006/relationships/image" Target="../media/image266.png"/><Relationship Id="rId51" Type="http://schemas.openxmlformats.org/officeDocument/2006/relationships/customXml" Target="../ink/ink275.xml"/><Relationship Id="rId72" Type="http://schemas.openxmlformats.org/officeDocument/2006/relationships/image" Target="../media/image298.png"/><Relationship Id="rId80" Type="http://schemas.openxmlformats.org/officeDocument/2006/relationships/image" Target="../media/image302.png"/><Relationship Id="rId85" Type="http://schemas.openxmlformats.org/officeDocument/2006/relationships/customXml" Target="../ink/ink292.xml"/><Relationship Id="rId3" Type="http://schemas.openxmlformats.org/officeDocument/2006/relationships/customXml" Target="../ink/ink251.xml"/><Relationship Id="rId12" Type="http://schemas.openxmlformats.org/officeDocument/2006/relationships/image" Target="../media/image268.png"/><Relationship Id="rId17" Type="http://schemas.openxmlformats.org/officeDocument/2006/relationships/customXml" Target="../ink/ink258.xml"/><Relationship Id="rId25" Type="http://schemas.openxmlformats.org/officeDocument/2006/relationships/customXml" Target="../ink/ink262.xml"/><Relationship Id="rId33" Type="http://schemas.openxmlformats.org/officeDocument/2006/relationships/customXml" Target="../ink/ink266.xml"/><Relationship Id="rId38" Type="http://schemas.openxmlformats.org/officeDocument/2006/relationships/image" Target="../media/image281.png"/><Relationship Id="rId46" Type="http://schemas.openxmlformats.org/officeDocument/2006/relationships/image" Target="../media/image285.png"/><Relationship Id="rId59" Type="http://schemas.openxmlformats.org/officeDocument/2006/relationships/customXml" Target="../ink/ink279.xml"/><Relationship Id="rId67" Type="http://schemas.openxmlformats.org/officeDocument/2006/relationships/customXml" Target="../ink/ink283.xml"/><Relationship Id="rId20" Type="http://schemas.openxmlformats.org/officeDocument/2006/relationships/image" Target="../media/image272.png"/><Relationship Id="rId41" Type="http://schemas.openxmlformats.org/officeDocument/2006/relationships/customXml" Target="../ink/ink270.xml"/><Relationship Id="rId54" Type="http://schemas.openxmlformats.org/officeDocument/2006/relationships/image" Target="../media/image289.png"/><Relationship Id="rId62" Type="http://schemas.openxmlformats.org/officeDocument/2006/relationships/image" Target="../media/image293.png"/><Relationship Id="rId70" Type="http://schemas.openxmlformats.org/officeDocument/2006/relationships/image" Target="../media/image297.png"/><Relationship Id="rId75" Type="http://schemas.openxmlformats.org/officeDocument/2006/relationships/customXml" Target="../ink/ink287.xml"/><Relationship Id="rId83" Type="http://schemas.openxmlformats.org/officeDocument/2006/relationships/customXml" Target="../ink/ink29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.png"/><Relationship Id="rId15" Type="http://schemas.openxmlformats.org/officeDocument/2006/relationships/customXml" Target="../ink/ink257.xml"/><Relationship Id="rId23" Type="http://schemas.openxmlformats.org/officeDocument/2006/relationships/customXml" Target="../ink/ink261.xml"/><Relationship Id="rId28" Type="http://schemas.openxmlformats.org/officeDocument/2006/relationships/image" Target="../media/image276.png"/><Relationship Id="rId36" Type="http://schemas.openxmlformats.org/officeDocument/2006/relationships/image" Target="../media/image280.png"/><Relationship Id="rId49" Type="http://schemas.openxmlformats.org/officeDocument/2006/relationships/customXml" Target="../ink/ink274.xml"/><Relationship Id="rId57" Type="http://schemas.openxmlformats.org/officeDocument/2006/relationships/customXml" Target="../ink/ink278.xml"/><Relationship Id="rId10" Type="http://schemas.openxmlformats.org/officeDocument/2006/relationships/image" Target="../media/image267.png"/><Relationship Id="rId31" Type="http://schemas.openxmlformats.org/officeDocument/2006/relationships/customXml" Target="../ink/ink265.xml"/><Relationship Id="rId44" Type="http://schemas.openxmlformats.org/officeDocument/2006/relationships/image" Target="../media/image284.png"/><Relationship Id="rId52" Type="http://schemas.openxmlformats.org/officeDocument/2006/relationships/image" Target="../media/image288.png"/><Relationship Id="rId60" Type="http://schemas.openxmlformats.org/officeDocument/2006/relationships/image" Target="../media/image292.png"/><Relationship Id="rId65" Type="http://schemas.openxmlformats.org/officeDocument/2006/relationships/customXml" Target="../ink/ink282.xml"/><Relationship Id="rId73" Type="http://schemas.openxmlformats.org/officeDocument/2006/relationships/customXml" Target="../ink/ink286.xml"/><Relationship Id="rId78" Type="http://schemas.openxmlformats.org/officeDocument/2006/relationships/image" Target="../media/image301.png"/><Relationship Id="rId81" Type="http://schemas.openxmlformats.org/officeDocument/2006/relationships/customXml" Target="../ink/ink290.xml"/><Relationship Id="rId86" Type="http://schemas.openxmlformats.org/officeDocument/2006/relationships/image" Target="../media/image305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98.xml"/><Relationship Id="rId18" Type="http://schemas.openxmlformats.org/officeDocument/2006/relationships/image" Target="../media/image314.png"/><Relationship Id="rId26" Type="http://schemas.openxmlformats.org/officeDocument/2006/relationships/image" Target="../media/image318.png"/><Relationship Id="rId39" Type="http://schemas.openxmlformats.org/officeDocument/2006/relationships/customXml" Target="../ink/ink311.xml"/><Relationship Id="rId21" Type="http://schemas.openxmlformats.org/officeDocument/2006/relationships/customXml" Target="../ink/ink302.xml"/><Relationship Id="rId34" Type="http://schemas.openxmlformats.org/officeDocument/2006/relationships/image" Target="../media/image322.png"/><Relationship Id="rId42" Type="http://schemas.openxmlformats.org/officeDocument/2006/relationships/image" Target="../media/image326.png"/><Relationship Id="rId47" Type="http://schemas.openxmlformats.org/officeDocument/2006/relationships/customXml" Target="../ink/ink315.xml"/><Relationship Id="rId50" Type="http://schemas.openxmlformats.org/officeDocument/2006/relationships/image" Target="../media/image330.png"/><Relationship Id="rId55" Type="http://schemas.openxmlformats.org/officeDocument/2006/relationships/customXml" Target="../ink/ink319.xml"/><Relationship Id="rId63" Type="http://schemas.openxmlformats.org/officeDocument/2006/relationships/customXml" Target="../ink/ink323.xml"/><Relationship Id="rId68" Type="http://schemas.openxmlformats.org/officeDocument/2006/relationships/image" Target="../media/image339.png"/><Relationship Id="rId76" Type="http://schemas.openxmlformats.org/officeDocument/2006/relationships/image" Target="../media/image343.png"/><Relationship Id="rId84" Type="http://schemas.openxmlformats.org/officeDocument/2006/relationships/image" Target="../media/image347.png"/><Relationship Id="rId7" Type="http://schemas.openxmlformats.org/officeDocument/2006/relationships/customXml" Target="../ink/ink295.xml"/><Relationship Id="rId71" Type="http://schemas.openxmlformats.org/officeDocument/2006/relationships/customXml" Target="../ink/ink327.xml"/><Relationship Id="rId2" Type="http://schemas.openxmlformats.org/officeDocument/2006/relationships/image" Target="../media/image306.png"/><Relationship Id="rId16" Type="http://schemas.openxmlformats.org/officeDocument/2006/relationships/image" Target="../media/image313.png"/><Relationship Id="rId29" Type="http://schemas.openxmlformats.org/officeDocument/2006/relationships/customXml" Target="../ink/ink306.xml"/><Relationship Id="rId11" Type="http://schemas.openxmlformats.org/officeDocument/2006/relationships/customXml" Target="../ink/ink297.xml"/><Relationship Id="rId24" Type="http://schemas.openxmlformats.org/officeDocument/2006/relationships/image" Target="../media/image317.png"/><Relationship Id="rId32" Type="http://schemas.openxmlformats.org/officeDocument/2006/relationships/image" Target="../media/image321.png"/><Relationship Id="rId37" Type="http://schemas.openxmlformats.org/officeDocument/2006/relationships/customXml" Target="../ink/ink310.xml"/><Relationship Id="rId40" Type="http://schemas.openxmlformats.org/officeDocument/2006/relationships/image" Target="../media/image325.png"/><Relationship Id="rId45" Type="http://schemas.openxmlformats.org/officeDocument/2006/relationships/customXml" Target="../ink/ink314.xml"/><Relationship Id="rId53" Type="http://schemas.openxmlformats.org/officeDocument/2006/relationships/customXml" Target="../ink/ink318.xml"/><Relationship Id="rId58" Type="http://schemas.openxmlformats.org/officeDocument/2006/relationships/image" Target="../media/image334.png"/><Relationship Id="rId66" Type="http://schemas.openxmlformats.org/officeDocument/2006/relationships/image" Target="../media/image338.png"/><Relationship Id="rId74" Type="http://schemas.openxmlformats.org/officeDocument/2006/relationships/image" Target="../media/image342.png"/><Relationship Id="rId79" Type="http://schemas.openxmlformats.org/officeDocument/2006/relationships/customXml" Target="../ink/ink331.xml"/><Relationship Id="rId5" Type="http://schemas.openxmlformats.org/officeDocument/2006/relationships/customXml" Target="../ink/ink294.xml"/><Relationship Id="rId61" Type="http://schemas.openxmlformats.org/officeDocument/2006/relationships/customXml" Target="../ink/ink322.xml"/><Relationship Id="rId82" Type="http://schemas.openxmlformats.org/officeDocument/2006/relationships/image" Target="../media/image346.png"/><Relationship Id="rId10" Type="http://schemas.openxmlformats.org/officeDocument/2006/relationships/image" Target="../media/image310.png"/><Relationship Id="rId19" Type="http://schemas.openxmlformats.org/officeDocument/2006/relationships/customXml" Target="../ink/ink301.xml"/><Relationship Id="rId31" Type="http://schemas.openxmlformats.org/officeDocument/2006/relationships/customXml" Target="../ink/ink307.xml"/><Relationship Id="rId44" Type="http://schemas.openxmlformats.org/officeDocument/2006/relationships/image" Target="../media/image327.png"/><Relationship Id="rId52" Type="http://schemas.openxmlformats.org/officeDocument/2006/relationships/image" Target="../media/image331.png"/><Relationship Id="rId60" Type="http://schemas.openxmlformats.org/officeDocument/2006/relationships/image" Target="../media/image335.png"/><Relationship Id="rId65" Type="http://schemas.openxmlformats.org/officeDocument/2006/relationships/customXml" Target="../ink/ink324.xml"/><Relationship Id="rId73" Type="http://schemas.openxmlformats.org/officeDocument/2006/relationships/customXml" Target="../ink/ink328.xml"/><Relationship Id="rId78" Type="http://schemas.openxmlformats.org/officeDocument/2006/relationships/image" Target="../media/image344.png"/><Relationship Id="rId81" Type="http://schemas.openxmlformats.org/officeDocument/2006/relationships/customXml" Target="../ink/ink332.xml"/><Relationship Id="rId4" Type="http://schemas.openxmlformats.org/officeDocument/2006/relationships/image" Target="../media/image307.png"/><Relationship Id="rId9" Type="http://schemas.openxmlformats.org/officeDocument/2006/relationships/customXml" Target="../ink/ink296.xml"/><Relationship Id="rId14" Type="http://schemas.openxmlformats.org/officeDocument/2006/relationships/image" Target="../media/image312.png"/><Relationship Id="rId22" Type="http://schemas.openxmlformats.org/officeDocument/2006/relationships/image" Target="../media/image316.png"/><Relationship Id="rId27" Type="http://schemas.openxmlformats.org/officeDocument/2006/relationships/customXml" Target="../ink/ink305.xml"/><Relationship Id="rId30" Type="http://schemas.openxmlformats.org/officeDocument/2006/relationships/image" Target="../media/image320.png"/><Relationship Id="rId35" Type="http://schemas.openxmlformats.org/officeDocument/2006/relationships/customXml" Target="../ink/ink309.xml"/><Relationship Id="rId43" Type="http://schemas.openxmlformats.org/officeDocument/2006/relationships/customXml" Target="../ink/ink313.xml"/><Relationship Id="rId48" Type="http://schemas.openxmlformats.org/officeDocument/2006/relationships/image" Target="../media/image329.png"/><Relationship Id="rId56" Type="http://schemas.openxmlformats.org/officeDocument/2006/relationships/image" Target="../media/image333.png"/><Relationship Id="rId64" Type="http://schemas.openxmlformats.org/officeDocument/2006/relationships/image" Target="../media/image337.png"/><Relationship Id="rId69" Type="http://schemas.openxmlformats.org/officeDocument/2006/relationships/customXml" Target="../ink/ink326.xml"/><Relationship Id="rId77" Type="http://schemas.openxmlformats.org/officeDocument/2006/relationships/customXml" Target="../ink/ink330.xml"/><Relationship Id="rId8" Type="http://schemas.openxmlformats.org/officeDocument/2006/relationships/image" Target="../media/image309.png"/><Relationship Id="rId51" Type="http://schemas.openxmlformats.org/officeDocument/2006/relationships/customXml" Target="../ink/ink317.xml"/><Relationship Id="rId72" Type="http://schemas.openxmlformats.org/officeDocument/2006/relationships/image" Target="../media/image341.png"/><Relationship Id="rId80" Type="http://schemas.openxmlformats.org/officeDocument/2006/relationships/image" Target="../media/image345.png"/><Relationship Id="rId3" Type="http://schemas.openxmlformats.org/officeDocument/2006/relationships/customXml" Target="../ink/ink293.xml"/><Relationship Id="rId12" Type="http://schemas.openxmlformats.org/officeDocument/2006/relationships/image" Target="../media/image311.png"/><Relationship Id="rId17" Type="http://schemas.openxmlformats.org/officeDocument/2006/relationships/customXml" Target="../ink/ink300.xml"/><Relationship Id="rId25" Type="http://schemas.openxmlformats.org/officeDocument/2006/relationships/customXml" Target="../ink/ink304.xml"/><Relationship Id="rId33" Type="http://schemas.openxmlformats.org/officeDocument/2006/relationships/customXml" Target="../ink/ink308.xml"/><Relationship Id="rId38" Type="http://schemas.openxmlformats.org/officeDocument/2006/relationships/image" Target="../media/image324.png"/><Relationship Id="rId46" Type="http://schemas.openxmlformats.org/officeDocument/2006/relationships/image" Target="../media/image328.png"/><Relationship Id="rId59" Type="http://schemas.openxmlformats.org/officeDocument/2006/relationships/customXml" Target="../ink/ink321.xml"/><Relationship Id="rId67" Type="http://schemas.openxmlformats.org/officeDocument/2006/relationships/customXml" Target="../ink/ink325.xml"/><Relationship Id="rId20" Type="http://schemas.openxmlformats.org/officeDocument/2006/relationships/image" Target="../media/image315.png"/><Relationship Id="rId41" Type="http://schemas.openxmlformats.org/officeDocument/2006/relationships/customXml" Target="../ink/ink312.xml"/><Relationship Id="rId54" Type="http://schemas.openxmlformats.org/officeDocument/2006/relationships/image" Target="../media/image332.png"/><Relationship Id="rId62" Type="http://schemas.openxmlformats.org/officeDocument/2006/relationships/image" Target="../media/image336.png"/><Relationship Id="rId70" Type="http://schemas.openxmlformats.org/officeDocument/2006/relationships/image" Target="../media/image340.png"/><Relationship Id="rId75" Type="http://schemas.openxmlformats.org/officeDocument/2006/relationships/customXml" Target="../ink/ink329.xml"/><Relationship Id="rId83" Type="http://schemas.openxmlformats.org/officeDocument/2006/relationships/customXml" Target="../ink/ink3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8.png"/><Relationship Id="rId15" Type="http://schemas.openxmlformats.org/officeDocument/2006/relationships/customXml" Target="../ink/ink299.xml"/><Relationship Id="rId23" Type="http://schemas.openxmlformats.org/officeDocument/2006/relationships/customXml" Target="../ink/ink303.xml"/><Relationship Id="rId28" Type="http://schemas.openxmlformats.org/officeDocument/2006/relationships/image" Target="../media/image319.png"/><Relationship Id="rId36" Type="http://schemas.openxmlformats.org/officeDocument/2006/relationships/image" Target="../media/image323.png"/><Relationship Id="rId49" Type="http://schemas.openxmlformats.org/officeDocument/2006/relationships/customXml" Target="../ink/ink316.xml"/><Relationship Id="rId57" Type="http://schemas.openxmlformats.org/officeDocument/2006/relationships/customXml" Target="../ink/ink3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9.png"/><Relationship Id="rId21" Type="http://schemas.openxmlformats.org/officeDocument/2006/relationships/customXml" Target="../ink/ink10.xml"/><Relationship Id="rId42" Type="http://schemas.openxmlformats.org/officeDocument/2006/relationships/image" Target="../media/image27.png"/><Relationship Id="rId47" Type="http://schemas.openxmlformats.org/officeDocument/2006/relationships/customXml" Target="../ink/ink23.xml"/><Relationship Id="rId63" Type="http://schemas.openxmlformats.org/officeDocument/2006/relationships/customXml" Target="../ink/ink31.xml"/><Relationship Id="rId68" Type="http://schemas.openxmlformats.org/officeDocument/2006/relationships/image" Target="../media/image40.png"/><Relationship Id="rId84" Type="http://schemas.openxmlformats.org/officeDocument/2006/relationships/image" Target="../media/image48.png"/><Relationship Id="rId89" Type="http://schemas.openxmlformats.org/officeDocument/2006/relationships/customXml" Target="../ink/ink44.xml"/><Relationship Id="rId2" Type="http://schemas.openxmlformats.org/officeDocument/2006/relationships/image" Target="../media/image7.png"/><Relationship Id="rId16" Type="http://schemas.openxmlformats.org/officeDocument/2006/relationships/image" Target="../media/image14.png"/><Relationship Id="rId29" Type="http://schemas.openxmlformats.org/officeDocument/2006/relationships/customXml" Target="../ink/ink14.xml"/><Relationship Id="rId107" Type="http://schemas.openxmlformats.org/officeDocument/2006/relationships/customXml" Target="../ink/ink53.xml"/><Relationship Id="rId11" Type="http://schemas.openxmlformats.org/officeDocument/2006/relationships/customXml" Target="../ink/ink5.xml"/><Relationship Id="rId24" Type="http://schemas.openxmlformats.org/officeDocument/2006/relationships/image" Target="../media/image18.png"/><Relationship Id="rId32" Type="http://schemas.openxmlformats.org/officeDocument/2006/relationships/image" Target="../media/image22.png"/><Relationship Id="rId37" Type="http://schemas.openxmlformats.org/officeDocument/2006/relationships/customXml" Target="../ink/ink18.xml"/><Relationship Id="rId40" Type="http://schemas.openxmlformats.org/officeDocument/2006/relationships/image" Target="../media/image26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35.png"/><Relationship Id="rId66" Type="http://schemas.openxmlformats.org/officeDocument/2006/relationships/image" Target="../media/image39.png"/><Relationship Id="rId74" Type="http://schemas.openxmlformats.org/officeDocument/2006/relationships/image" Target="../media/image43.png"/><Relationship Id="rId79" Type="http://schemas.openxmlformats.org/officeDocument/2006/relationships/customXml" Target="../ink/ink39.xml"/><Relationship Id="rId87" Type="http://schemas.openxmlformats.org/officeDocument/2006/relationships/customXml" Target="../ink/ink43.xml"/><Relationship Id="rId102" Type="http://schemas.openxmlformats.org/officeDocument/2006/relationships/image" Target="../media/image57.png"/><Relationship Id="rId110" Type="http://schemas.openxmlformats.org/officeDocument/2006/relationships/image" Target="../media/image61.png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82" Type="http://schemas.openxmlformats.org/officeDocument/2006/relationships/image" Target="../media/image47.png"/><Relationship Id="rId90" Type="http://schemas.openxmlformats.org/officeDocument/2006/relationships/image" Target="../media/image51.png"/><Relationship Id="rId95" Type="http://schemas.openxmlformats.org/officeDocument/2006/relationships/customXml" Target="../ink/ink47.xml"/><Relationship Id="rId19" Type="http://schemas.openxmlformats.org/officeDocument/2006/relationships/customXml" Target="../ink/ink9.xml"/><Relationship Id="rId14" Type="http://schemas.openxmlformats.org/officeDocument/2006/relationships/image" Target="../media/image13.png"/><Relationship Id="rId22" Type="http://schemas.openxmlformats.org/officeDocument/2006/relationships/image" Target="../media/image17.png"/><Relationship Id="rId27" Type="http://schemas.openxmlformats.org/officeDocument/2006/relationships/customXml" Target="../ink/ink13.xml"/><Relationship Id="rId30" Type="http://schemas.openxmlformats.org/officeDocument/2006/relationships/image" Target="../media/image21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30.png"/><Relationship Id="rId56" Type="http://schemas.openxmlformats.org/officeDocument/2006/relationships/image" Target="../media/image34.png"/><Relationship Id="rId64" Type="http://schemas.openxmlformats.org/officeDocument/2006/relationships/image" Target="../media/image38.png"/><Relationship Id="rId69" Type="http://schemas.openxmlformats.org/officeDocument/2006/relationships/customXml" Target="../ink/ink34.xml"/><Relationship Id="rId77" Type="http://schemas.openxmlformats.org/officeDocument/2006/relationships/customXml" Target="../ink/ink38.xml"/><Relationship Id="rId100" Type="http://schemas.openxmlformats.org/officeDocument/2006/relationships/image" Target="../media/image56.png"/><Relationship Id="rId105" Type="http://schemas.openxmlformats.org/officeDocument/2006/relationships/customXml" Target="../ink/ink52.xml"/><Relationship Id="rId8" Type="http://schemas.openxmlformats.org/officeDocument/2006/relationships/image" Target="../media/image10.png"/><Relationship Id="rId51" Type="http://schemas.openxmlformats.org/officeDocument/2006/relationships/customXml" Target="../ink/ink25.xml"/><Relationship Id="rId72" Type="http://schemas.openxmlformats.org/officeDocument/2006/relationships/image" Target="../media/image42.png"/><Relationship Id="rId80" Type="http://schemas.openxmlformats.org/officeDocument/2006/relationships/image" Target="../media/image46.png"/><Relationship Id="rId85" Type="http://schemas.openxmlformats.org/officeDocument/2006/relationships/customXml" Target="../ink/ink42.xml"/><Relationship Id="rId93" Type="http://schemas.openxmlformats.org/officeDocument/2006/relationships/customXml" Target="../ink/ink46.xml"/><Relationship Id="rId98" Type="http://schemas.openxmlformats.org/officeDocument/2006/relationships/image" Target="../media/image55.png"/><Relationship Id="rId3" Type="http://schemas.openxmlformats.org/officeDocument/2006/relationships/customXml" Target="../ink/ink1.xml"/><Relationship Id="rId12" Type="http://schemas.openxmlformats.org/officeDocument/2006/relationships/image" Target="../media/image12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5.png"/><Relationship Id="rId46" Type="http://schemas.openxmlformats.org/officeDocument/2006/relationships/image" Target="../media/image29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103" Type="http://schemas.openxmlformats.org/officeDocument/2006/relationships/customXml" Target="../ink/ink51.xml"/><Relationship Id="rId108" Type="http://schemas.openxmlformats.org/officeDocument/2006/relationships/image" Target="../media/image60.png"/><Relationship Id="rId20" Type="http://schemas.openxmlformats.org/officeDocument/2006/relationships/image" Target="../media/image16.png"/><Relationship Id="rId41" Type="http://schemas.openxmlformats.org/officeDocument/2006/relationships/customXml" Target="../ink/ink20.xml"/><Relationship Id="rId54" Type="http://schemas.openxmlformats.org/officeDocument/2006/relationships/image" Target="../media/image33.png"/><Relationship Id="rId62" Type="http://schemas.openxmlformats.org/officeDocument/2006/relationships/image" Target="../media/image37.png"/><Relationship Id="rId70" Type="http://schemas.openxmlformats.org/officeDocument/2006/relationships/image" Target="../media/image41.png"/><Relationship Id="rId75" Type="http://schemas.openxmlformats.org/officeDocument/2006/relationships/customXml" Target="../ink/ink37.xml"/><Relationship Id="rId83" Type="http://schemas.openxmlformats.org/officeDocument/2006/relationships/customXml" Target="../ink/ink41.xml"/><Relationship Id="rId88" Type="http://schemas.openxmlformats.org/officeDocument/2006/relationships/image" Target="../media/image50.png"/><Relationship Id="rId91" Type="http://schemas.openxmlformats.org/officeDocument/2006/relationships/customXml" Target="../ink/ink45.xml"/><Relationship Id="rId9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20.png"/><Relationship Id="rId36" Type="http://schemas.openxmlformats.org/officeDocument/2006/relationships/image" Target="../media/image24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6" Type="http://schemas.openxmlformats.org/officeDocument/2006/relationships/image" Target="../media/image59.png"/><Relationship Id="rId10" Type="http://schemas.openxmlformats.org/officeDocument/2006/relationships/image" Target="../media/image11.png"/><Relationship Id="rId31" Type="http://schemas.openxmlformats.org/officeDocument/2006/relationships/customXml" Target="../ink/ink15.xml"/><Relationship Id="rId44" Type="http://schemas.openxmlformats.org/officeDocument/2006/relationships/image" Target="../media/image28.png"/><Relationship Id="rId52" Type="http://schemas.openxmlformats.org/officeDocument/2006/relationships/image" Target="../media/image32.png"/><Relationship Id="rId60" Type="http://schemas.openxmlformats.org/officeDocument/2006/relationships/image" Target="../media/image36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78" Type="http://schemas.openxmlformats.org/officeDocument/2006/relationships/image" Target="../media/image45.png"/><Relationship Id="rId81" Type="http://schemas.openxmlformats.org/officeDocument/2006/relationships/customXml" Target="../ink/ink40.xml"/><Relationship Id="rId86" Type="http://schemas.openxmlformats.org/officeDocument/2006/relationships/image" Target="../media/image49.png"/><Relationship Id="rId94" Type="http://schemas.openxmlformats.org/officeDocument/2006/relationships/image" Target="../media/image53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4" Type="http://schemas.openxmlformats.org/officeDocument/2006/relationships/image" Target="../media/image8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5.png"/><Relationship Id="rId39" Type="http://schemas.openxmlformats.org/officeDocument/2006/relationships/customXml" Target="../ink/ink19.xml"/><Relationship Id="rId109" Type="http://schemas.openxmlformats.org/officeDocument/2006/relationships/customXml" Target="../ink/ink54.xml"/><Relationship Id="rId34" Type="http://schemas.openxmlformats.org/officeDocument/2006/relationships/image" Target="../media/image23.png"/><Relationship Id="rId50" Type="http://schemas.openxmlformats.org/officeDocument/2006/relationships/image" Target="../media/image31.png"/><Relationship Id="rId55" Type="http://schemas.openxmlformats.org/officeDocument/2006/relationships/customXml" Target="../ink/ink27.xml"/><Relationship Id="rId76" Type="http://schemas.openxmlformats.org/officeDocument/2006/relationships/image" Target="../media/image44.png"/><Relationship Id="rId97" Type="http://schemas.openxmlformats.org/officeDocument/2006/relationships/customXml" Target="../ink/ink48.xml"/><Relationship Id="rId104" Type="http://schemas.openxmlformats.org/officeDocument/2006/relationships/image" Target="../media/image58.png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0.xml"/><Relationship Id="rId18" Type="http://schemas.openxmlformats.org/officeDocument/2006/relationships/image" Target="../media/image70.png"/><Relationship Id="rId26" Type="http://schemas.openxmlformats.org/officeDocument/2006/relationships/image" Target="../media/image74.png"/><Relationship Id="rId39" Type="http://schemas.openxmlformats.org/officeDocument/2006/relationships/customXml" Target="../ink/ink73.xml"/><Relationship Id="rId21" Type="http://schemas.openxmlformats.org/officeDocument/2006/relationships/customXml" Target="../ink/ink64.xml"/><Relationship Id="rId34" Type="http://schemas.openxmlformats.org/officeDocument/2006/relationships/image" Target="../media/image78.png"/><Relationship Id="rId42" Type="http://schemas.openxmlformats.org/officeDocument/2006/relationships/image" Target="../media/image82.png"/><Relationship Id="rId47" Type="http://schemas.openxmlformats.org/officeDocument/2006/relationships/customXml" Target="../ink/ink77.xml"/><Relationship Id="rId50" Type="http://schemas.openxmlformats.org/officeDocument/2006/relationships/image" Target="../media/image86.png"/><Relationship Id="rId55" Type="http://schemas.openxmlformats.org/officeDocument/2006/relationships/customXml" Target="../ink/ink81.xml"/><Relationship Id="rId7" Type="http://schemas.openxmlformats.org/officeDocument/2006/relationships/customXml" Target="../ink/ink57.xml"/><Relationship Id="rId12" Type="http://schemas.openxmlformats.org/officeDocument/2006/relationships/image" Target="../media/image67.png"/><Relationship Id="rId17" Type="http://schemas.openxmlformats.org/officeDocument/2006/relationships/customXml" Target="../ink/ink62.xml"/><Relationship Id="rId25" Type="http://schemas.openxmlformats.org/officeDocument/2006/relationships/customXml" Target="../ink/ink66.xml"/><Relationship Id="rId33" Type="http://schemas.openxmlformats.org/officeDocument/2006/relationships/customXml" Target="../ink/ink70.xml"/><Relationship Id="rId38" Type="http://schemas.openxmlformats.org/officeDocument/2006/relationships/image" Target="../media/image80.png"/><Relationship Id="rId46" Type="http://schemas.openxmlformats.org/officeDocument/2006/relationships/image" Target="../media/image84.png"/><Relationship Id="rId2" Type="http://schemas.openxmlformats.org/officeDocument/2006/relationships/image" Target="../media/image62.png"/><Relationship Id="rId16" Type="http://schemas.openxmlformats.org/officeDocument/2006/relationships/image" Target="../media/image69.png"/><Relationship Id="rId20" Type="http://schemas.openxmlformats.org/officeDocument/2006/relationships/image" Target="../media/image71.png"/><Relationship Id="rId29" Type="http://schemas.openxmlformats.org/officeDocument/2006/relationships/customXml" Target="../ink/ink68.xml"/><Relationship Id="rId41" Type="http://schemas.openxmlformats.org/officeDocument/2006/relationships/customXml" Target="../ink/ink74.xml"/><Relationship Id="rId54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customXml" Target="../ink/ink59.xml"/><Relationship Id="rId24" Type="http://schemas.openxmlformats.org/officeDocument/2006/relationships/image" Target="../media/image73.png"/><Relationship Id="rId32" Type="http://schemas.openxmlformats.org/officeDocument/2006/relationships/image" Target="../media/image77.png"/><Relationship Id="rId37" Type="http://schemas.openxmlformats.org/officeDocument/2006/relationships/customXml" Target="../ink/ink72.xml"/><Relationship Id="rId40" Type="http://schemas.openxmlformats.org/officeDocument/2006/relationships/image" Target="../media/image81.png"/><Relationship Id="rId45" Type="http://schemas.openxmlformats.org/officeDocument/2006/relationships/customXml" Target="../ink/ink76.xml"/><Relationship Id="rId53" Type="http://schemas.openxmlformats.org/officeDocument/2006/relationships/customXml" Target="../ink/ink80.xml"/><Relationship Id="rId58" Type="http://schemas.openxmlformats.org/officeDocument/2006/relationships/image" Target="../media/image90.png"/><Relationship Id="rId5" Type="http://schemas.openxmlformats.org/officeDocument/2006/relationships/customXml" Target="../ink/ink56.xml"/><Relationship Id="rId15" Type="http://schemas.openxmlformats.org/officeDocument/2006/relationships/customXml" Target="../ink/ink61.xml"/><Relationship Id="rId23" Type="http://schemas.openxmlformats.org/officeDocument/2006/relationships/customXml" Target="../ink/ink65.xml"/><Relationship Id="rId28" Type="http://schemas.openxmlformats.org/officeDocument/2006/relationships/image" Target="../media/image75.png"/><Relationship Id="rId36" Type="http://schemas.openxmlformats.org/officeDocument/2006/relationships/image" Target="../media/image79.png"/><Relationship Id="rId49" Type="http://schemas.openxmlformats.org/officeDocument/2006/relationships/customXml" Target="../ink/ink78.xml"/><Relationship Id="rId57" Type="http://schemas.openxmlformats.org/officeDocument/2006/relationships/customXml" Target="../ink/ink82.xml"/><Relationship Id="rId10" Type="http://schemas.openxmlformats.org/officeDocument/2006/relationships/image" Target="../media/image66.png"/><Relationship Id="rId19" Type="http://schemas.openxmlformats.org/officeDocument/2006/relationships/customXml" Target="../ink/ink63.xml"/><Relationship Id="rId31" Type="http://schemas.openxmlformats.org/officeDocument/2006/relationships/customXml" Target="../ink/ink69.xml"/><Relationship Id="rId44" Type="http://schemas.openxmlformats.org/officeDocument/2006/relationships/image" Target="../media/image83.png"/><Relationship Id="rId52" Type="http://schemas.openxmlformats.org/officeDocument/2006/relationships/image" Target="../media/image87.png"/><Relationship Id="rId4" Type="http://schemas.openxmlformats.org/officeDocument/2006/relationships/image" Target="../media/image63.png"/><Relationship Id="rId9" Type="http://schemas.openxmlformats.org/officeDocument/2006/relationships/customXml" Target="../ink/ink58.xml"/><Relationship Id="rId14" Type="http://schemas.openxmlformats.org/officeDocument/2006/relationships/image" Target="../media/image68.png"/><Relationship Id="rId22" Type="http://schemas.openxmlformats.org/officeDocument/2006/relationships/image" Target="../media/image72.png"/><Relationship Id="rId27" Type="http://schemas.openxmlformats.org/officeDocument/2006/relationships/customXml" Target="../ink/ink67.xml"/><Relationship Id="rId30" Type="http://schemas.openxmlformats.org/officeDocument/2006/relationships/image" Target="../media/image76.png"/><Relationship Id="rId35" Type="http://schemas.openxmlformats.org/officeDocument/2006/relationships/customXml" Target="../ink/ink71.xml"/><Relationship Id="rId43" Type="http://schemas.openxmlformats.org/officeDocument/2006/relationships/customXml" Target="../ink/ink75.xml"/><Relationship Id="rId48" Type="http://schemas.openxmlformats.org/officeDocument/2006/relationships/image" Target="../media/image85.png"/><Relationship Id="rId56" Type="http://schemas.openxmlformats.org/officeDocument/2006/relationships/image" Target="../media/image89.png"/><Relationship Id="rId8" Type="http://schemas.openxmlformats.org/officeDocument/2006/relationships/image" Target="../media/image65.png"/><Relationship Id="rId51" Type="http://schemas.openxmlformats.org/officeDocument/2006/relationships/customXml" Target="../ink/ink79.xml"/><Relationship Id="rId3" Type="http://schemas.openxmlformats.org/officeDocument/2006/relationships/customXml" Target="../ink/ink5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customXml" Target="../ink/ink88.xml"/><Relationship Id="rId18" Type="http://schemas.openxmlformats.org/officeDocument/2006/relationships/image" Target="../media/image99.png"/><Relationship Id="rId26" Type="http://schemas.openxmlformats.org/officeDocument/2006/relationships/image" Target="../media/image103.png"/><Relationship Id="rId3" Type="http://schemas.openxmlformats.org/officeDocument/2006/relationships/customXml" Target="../ink/ink83.xml"/><Relationship Id="rId21" Type="http://schemas.openxmlformats.org/officeDocument/2006/relationships/customXml" Target="../ink/ink92.xml"/><Relationship Id="rId7" Type="http://schemas.openxmlformats.org/officeDocument/2006/relationships/customXml" Target="../ink/ink85.xml"/><Relationship Id="rId12" Type="http://schemas.openxmlformats.org/officeDocument/2006/relationships/image" Target="../media/image96.png"/><Relationship Id="rId17" Type="http://schemas.openxmlformats.org/officeDocument/2006/relationships/customXml" Target="../ink/ink90.xml"/><Relationship Id="rId25" Type="http://schemas.openxmlformats.org/officeDocument/2006/relationships/customXml" Target="../ink/ink94.xml"/><Relationship Id="rId2" Type="http://schemas.openxmlformats.org/officeDocument/2006/relationships/image" Target="../media/image91.png"/><Relationship Id="rId16" Type="http://schemas.openxmlformats.org/officeDocument/2006/relationships/image" Target="../media/image98.png"/><Relationship Id="rId20" Type="http://schemas.openxmlformats.org/officeDocument/2006/relationships/image" Target="../media/image100.png"/><Relationship Id="rId29" Type="http://schemas.openxmlformats.org/officeDocument/2006/relationships/customXml" Target="../ink/ink9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customXml" Target="../ink/ink87.xml"/><Relationship Id="rId24" Type="http://schemas.openxmlformats.org/officeDocument/2006/relationships/image" Target="../media/image102.png"/><Relationship Id="rId5" Type="http://schemas.openxmlformats.org/officeDocument/2006/relationships/customXml" Target="../ink/ink84.xml"/><Relationship Id="rId15" Type="http://schemas.openxmlformats.org/officeDocument/2006/relationships/customXml" Target="../ink/ink89.xml"/><Relationship Id="rId23" Type="http://schemas.openxmlformats.org/officeDocument/2006/relationships/customXml" Target="../ink/ink93.xml"/><Relationship Id="rId28" Type="http://schemas.openxmlformats.org/officeDocument/2006/relationships/image" Target="../media/image104.png"/><Relationship Id="rId10" Type="http://schemas.openxmlformats.org/officeDocument/2006/relationships/image" Target="../media/image95.png"/><Relationship Id="rId19" Type="http://schemas.openxmlformats.org/officeDocument/2006/relationships/customXml" Target="../ink/ink91.xml"/><Relationship Id="rId4" Type="http://schemas.openxmlformats.org/officeDocument/2006/relationships/image" Target="../media/image92.png"/><Relationship Id="rId9" Type="http://schemas.openxmlformats.org/officeDocument/2006/relationships/customXml" Target="../ink/ink86.xml"/><Relationship Id="rId14" Type="http://schemas.openxmlformats.org/officeDocument/2006/relationships/image" Target="../media/image97.png"/><Relationship Id="rId22" Type="http://schemas.openxmlformats.org/officeDocument/2006/relationships/image" Target="../media/image101.png"/><Relationship Id="rId27" Type="http://schemas.openxmlformats.org/officeDocument/2006/relationships/customXml" Target="../ink/ink95.xml"/><Relationship Id="rId30" Type="http://schemas.openxmlformats.org/officeDocument/2006/relationships/image" Target="../media/image105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18.png"/><Relationship Id="rId117" Type="http://schemas.openxmlformats.org/officeDocument/2006/relationships/customXml" Target="../ink/ink154.xml"/><Relationship Id="rId21" Type="http://schemas.openxmlformats.org/officeDocument/2006/relationships/customXml" Target="../ink/ink106.xml"/><Relationship Id="rId42" Type="http://schemas.openxmlformats.org/officeDocument/2006/relationships/image" Target="../media/image126.png"/><Relationship Id="rId47" Type="http://schemas.openxmlformats.org/officeDocument/2006/relationships/customXml" Target="../ink/ink119.xml"/><Relationship Id="rId63" Type="http://schemas.openxmlformats.org/officeDocument/2006/relationships/customXml" Target="../ink/ink127.xml"/><Relationship Id="rId68" Type="http://schemas.openxmlformats.org/officeDocument/2006/relationships/image" Target="../media/image139.png"/><Relationship Id="rId84" Type="http://schemas.openxmlformats.org/officeDocument/2006/relationships/image" Target="../media/image147.png"/><Relationship Id="rId89" Type="http://schemas.openxmlformats.org/officeDocument/2006/relationships/customXml" Target="../ink/ink140.xml"/><Relationship Id="rId112" Type="http://schemas.openxmlformats.org/officeDocument/2006/relationships/image" Target="../media/image161.png"/><Relationship Id="rId133" Type="http://schemas.openxmlformats.org/officeDocument/2006/relationships/customXml" Target="../ink/ink162.xml"/><Relationship Id="rId138" Type="http://schemas.openxmlformats.org/officeDocument/2006/relationships/image" Target="../media/image174.png"/><Relationship Id="rId16" Type="http://schemas.openxmlformats.org/officeDocument/2006/relationships/image" Target="../media/image113.png"/><Relationship Id="rId107" Type="http://schemas.openxmlformats.org/officeDocument/2006/relationships/customXml" Target="../ink/ink149.xml"/><Relationship Id="rId11" Type="http://schemas.openxmlformats.org/officeDocument/2006/relationships/customXml" Target="../ink/ink101.xml"/><Relationship Id="rId32" Type="http://schemas.openxmlformats.org/officeDocument/2006/relationships/image" Target="../media/image121.png"/><Relationship Id="rId37" Type="http://schemas.openxmlformats.org/officeDocument/2006/relationships/customXml" Target="../ink/ink114.xml"/><Relationship Id="rId53" Type="http://schemas.openxmlformats.org/officeDocument/2006/relationships/customXml" Target="../ink/ink122.xml"/><Relationship Id="rId58" Type="http://schemas.openxmlformats.org/officeDocument/2006/relationships/image" Target="../media/image134.png"/><Relationship Id="rId74" Type="http://schemas.openxmlformats.org/officeDocument/2006/relationships/image" Target="../media/image142.png"/><Relationship Id="rId79" Type="http://schemas.openxmlformats.org/officeDocument/2006/relationships/customXml" Target="../ink/ink135.xml"/><Relationship Id="rId102" Type="http://schemas.openxmlformats.org/officeDocument/2006/relationships/image" Target="../media/image156.png"/><Relationship Id="rId123" Type="http://schemas.openxmlformats.org/officeDocument/2006/relationships/customXml" Target="../ink/ink157.xml"/><Relationship Id="rId128" Type="http://schemas.openxmlformats.org/officeDocument/2006/relationships/image" Target="../media/image169.png"/><Relationship Id="rId144" Type="http://schemas.openxmlformats.org/officeDocument/2006/relationships/image" Target="../media/image177.png"/><Relationship Id="rId5" Type="http://schemas.openxmlformats.org/officeDocument/2006/relationships/customXml" Target="../ink/ink98.xml"/><Relationship Id="rId90" Type="http://schemas.openxmlformats.org/officeDocument/2006/relationships/image" Target="../media/image150.png"/><Relationship Id="rId95" Type="http://schemas.openxmlformats.org/officeDocument/2006/relationships/customXml" Target="../ink/ink143.xml"/><Relationship Id="rId22" Type="http://schemas.openxmlformats.org/officeDocument/2006/relationships/image" Target="../media/image116.png"/><Relationship Id="rId27" Type="http://schemas.openxmlformats.org/officeDocument/2006/relationships/customXml" Target="../ink/ink109.xml"/><Relationship Id="rId43" Type="http://schemas.openxmlformats.org/officeDocument/2006/relationships/customXml" Target="../ink/ink117.xml"/><Relationship Id="rId48" Type="http://schemas.openxmlformats.org/officeDocument/2006/relationships/image" Target="../media/image129.png"/><Relationship Id="rId64" Type="http://schemas.openxmlformats.org/officeDocument/2006/relationships/image" Target="../media/image137.png"/><Relationship Id="rId69" Type="http://schemas.openxmlformats.org/officeDocument/2006/relationships/customXml" Target="../ink/ink130.xml"/><Relationship Id="rId113" Type="http://schemas.openxmlformats.org/officeDocument/2006/relationships/customXml" Target="../ink/ink152.xml"/><Relationship Id="rId118" Type="http://schemas.openxmlformats.org/officeDocument/2006/relationships/image" Target="../media/image164.png"/><Relationship Id="rId134" Type="http://schemas.openxmlformats.org/officeDocument/2006/relationships/image" Target="../media/image172.png"/><Relationship Id="rId139" Type="http://schemas.openxmlformats.org/officeDocument/2006/relationships/customXml" Target="../ink/ink165.xml"/><Relationship Id="rId8" Type="http://schemas.openxmlformats.org/officeDocument/2006/relationships/image" Target="../media/image109.png"/><Relationship Id="rId51" Type="http://schemas.openxmlformats.org/officeDocument/2006/relationships/customXml" Target="../ink/ink121.xml"/><Relationship Id="rId72" Type="http://schemas.openxmlformats.org/officeDocument/2006/relationships/image" Target="../media/image141.png"/><Relationship Id="rId80" Type="http://schemas.openxmlformats.org/officeDocument/2006/relationships/image" Target="../media/image145.png"/><Relationship Id="rId85" Type="http://schemas.openxmlformats.org/officeDocument/2006/relationships/customXml" Target="../ink/ink138.xml"/><Relationship Id="rId93" Type="http://schemas.openxmlformats.org/officeDocument/2006/relationships/customXml" Target="../ink/ink142.xml"/><Relationship Id="rId98" Type="http://schemas.openxmlformats.org/officeDocument/2006/relationships/image" Target="../media/image154.png"/><Relationship Id="rId121" Type="http://schemas.openxmlformats.org/officeDocument/2006/relationships/customXml" Target="../ink/ink156.xml"/><Relationship Id="rId142" Type="http://schemas.openxmlformats.org/officeDocument/2006/relationships/image" Target="../media/image176.png"/><Relationship Id="rId3" Type="http://schemas.openxmlformats.org/officeDocument/2006/relationships/customXml" Target="../ink/ink97.xml"/><Relationship Id="rId12" Type="http://schemas.openxmlformats.org/officeDocument/2006/relationships/image" Target="../media/image111.png"/><Relationship Id="rId17" Type="http://schemas.openxmlformats.org/officeDocument/2006/relationships/customXml" Target="../ink/ink104.xml"/><Relationship Id="rId25" Type="http://schemas.openxmlformats.org/officeDocument/2006/relationships/customXml" Target="../ink/ink108.xml"/><Relationship Id="rId33" Type="http://schemas.openxmlformats.org/officeDocument/2006/relationships/customXml" Target="../ink/ink112.xml"/><Relationship Id="rId38" Type="http://schemas.openxmlformats.org/officeDocument/2006/relationships/image" Target="../media/image124.png"/><Relationship Id="rId46" Type="http://schemas.openxmlformats.org/officeDocument/2006/relationships/image" Target="../media/image128.png"/><Relationship Id="rId59" Type="http://schemas.openxmlformats.org/officeDocument/2006/relationships/customXml" Target="../ink/ink125.xml"/><Relationship Id="rId67" Type="http://schemas.openxmlformats.org/officeDocument/2006/relationships/customXml" Target="../ink/ink129.xml"/><Relationship Id="rId103" Type="http://schemas.openxmlformats.org/officeDocument/2006/relationships/customXml" Target="../ink/ink147.xml"/><Relationship Id="rId108" Type="http://schemas.openxmlformats.org/officeDocument/2006/relationships/image" Target="../media/image159.png"/><Relationship Id="rId116" Type="http://schemas.openxmlformats.org/officeDocument/2006/relationships/image" Target="../media/image163.png"/><Relationship Id="rId124" Type="http://schemas.openxmlformats.org/officeDocument/2006/relationships/image" Target="../media/image167.png"/><Relationship Id="rId129" Type="http://schemas.openxmlformats.org/officeDocument/2006/relationships/customXml" Target="../ink/ink160.xml"/><Relationship Id="rId137" Type="http://schemas.openxmlformats.org/officeDocument/2006/relationships/customXml" Target="../ink/ink164.xml"/><Relationship Id="rId20" Type="http://schemas.openxmlformats.org/officeDocument/2006/relationships/image" Target="../media/image115.png"/><Relationship Id="rId41" Type="http://schemas.openxmlformats.org/officeDocument/2006/relationships/customXml" Target="../ink/ink116.xml"/><Relationship Id="rId54" Type="http://schemas.openxmlformats.org/officeDocument/2006/relationships/image" Target="../media/image132.png"/><Relationship Id="rId62" Type="http://schemas.openxmlformats.org/officeDocument/2006/relationships/image" Target="../media/image136.png"/><Relationship Id="rId70" Type="http://schemas.openxmlformats.org/officeDocument/2006/relationships/image" Target="../media/image140.png"/><Relationship Id="rId75" Type="http://schemas.openxmlformats.org/officeDocument/2006/relationships/customXml" Target="../ink/ink133.xml"/><Relationship Id="rId83" Type="http://schemas.openxmlformats.org/officeDocument/2006/relationships/customXml" Target="../ink/ink137.xml"/><Relationship Id="rId88" Type="http://schemas.openxmlformats.org/officeDocument/2006/relationships/image" Target="../media/image149.png"/><Relationship Id="rId91" Type="http://schemas.openxmlformats.org/officeDocument/2006/relationships/customXml" Target="../ink/ink141.xml"/><Relationship Id="rId96" Type="http://schemas.openxmlformats.org/officeDocument/2006/relationships/image" Target="../media/image153.png"/><Relationship Id="rId111" Type="http://schemas.openxmlformats.org/officeDocument/2006/relationships/customXml" Target="../ink/ink151.xml"/><Relationship Id="rId132" Type="http://schemas.openxmlformats.org/officeDocument/2006/relationships/image" Target="../media/image171.png"/><Relationship Id="rId140" Type="http://schemas.openxmlformats.org/officeDocument/2006/relationships/image" Target="../media/image1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5" Type="http://schemas.openxmlformats.org/officeDocument/2006/relationships/customXml" Target="../ink/ink103.xml"/><Relationship Id="rId23" Type="http://schemas.openxmlformats.org/officeDocument/2006/relationships/customXml" Target="../ink/ink107.xml"/><Relationship Id="rId28" Type="http://schemas.openxmlformats.org/officeDocument/2006/relationships/image" Target="../media/image119.png"/><Relationship Id="rId36" Type="http://schemas.openxmlformats.org/officeDocument/2006/relationships/image" Target="../media/image123.png"/><Relationship Id="rId49" Type="http://schemas.openxmlformats.org/officeDocument/2006/relationships/customXml" Target="../ink/ink120.xml"/><Relationship Id="rId57" Type="http://schemas.openxmlformats.org/officeDocument/2006/relationships/customXml" Target="../ink/ink124.xml"/><Relationship Id="rId106" Type="http://schemas.openxmlformats.org/officeDocument/2006/relationships/image" Target="../media/image158.png"/><Relationship Id="rId114" Type="http://schemas.openxmlformats.org/officeDocument/2006/relationships/image" Target="../media/image162.png"/><Relationship Id="rId119" Type="http://schemas.openxmlformats.org/officeDocument/2006/relationships/customXml" Target="../ink/ink155.xml"/><Relationship Id="rId127" Type="http://schemas.openxmlformats.org/officeDocument/2006/relationships/customXml" Target="../ink/ink159.xml"/><Relationship Id="rId10" Type="http://schemas.openxmlformats.org/officeDocument/2006/relationships/image" Target="../media/image110.png"/><Relationship Id="rId31" Type="http://schemas.openxmlformats.org/officeDocument/2006/relationships/customXml" Target="../ink/ink111.xml"/><Relationship Id="rId44" Type="http://schemas.openxmlformats.org/officeDocument/2006/relationships/image" Target="../media/image127.png"/><Relationship Id="rId52" Type="http://schemas.openxmlformats.org/officeDocument/2006/relationships/image" Target="../media/image131.png"/><Relationship Id="rId60" Type="http://schemas.openxmlformats.org/officeDocument/2006/relationships/image" Target="../media/image135.png"/><Relationship Id="rId65" Type="http://schemas.openxmlformats.org/officeDocument/2006/relationships/customXml" Target="../ink/ink128.xml"/><Relationship Id="rId73" Type="http://schemas.openxmlformats.org/officeDocument/2006/relationships/customXml" Target="../ink/ink132.xml"/><Relationship Id="rId78" Type="http://schemas.openxmlformats.org/officeDocument/2006/relationships/image" Target="../media/image144.png"/><Relationship Id="rId81" Type="http://schemas.openxmlformats.org/officeDocument/2006/relationships/customXml" Target="../ink/ink136.xml"/><Relationship Id="rId86" Type="http://schemas.openxmlformats.org/officeDocument/2006/relationships/image" Target="../media/image148.png"/><Relationship Id="rId94" Type="http://schemas.openxmlformats.org/officeDocument/2006/relationships/image" Target="../media/image152.png"/><Relationship Id="rId99" Type="http://schemas.openxmlformats.org/officeDocument/2006/relationships/customXml" Target="../ink/ink145.xml"/><Relationship Id="rId101" Type="http://schemas.openxmlformats.org/officeDocument/2006/relationships/customXml" Target="../ink/ink146.xml"/><Relationship Id="rId122" Type="http://schemas.openxmlformats.org/officeDocument/2006/relationships/image" Target="../media/image166.png"/><Relationship Id="rId130" Type="http://schemas.openxmlformats.org/officeDocument/2006/relationships/image" Target="../media/image170.png"/><Relationship Id="rId135" Type="http://schemas.openxmlformats.org/officeDocument/2006/relationships/customXml" Target="../ink/ink163.xml"/><Relationship Id="rId143" Type="http://schemas.openxmlformats.org/officeDocument/2006/relationships/customXml" Target="../ink/ink167.xml"/><Relationship Id="rId4" Type="http://schemas.openxmlformats.org/officeDocument/2006/relationships/image" Target="../media/image107.png"/><Relationship Id="rId9" Type="http://schemas.openxmlformats.org/officeDocument/2006/relationships/customXml" Target="../ink/ink100.xml"/><Relationship Id="rId13" Type="http://schemas.openxmlformats.org/officeDocument/2006/relationships/customXml" Target="../ink/ink102.xml"/><Relationship Id="rId18" Type="http://schemas.openxmlformats.org/officeDocument/2006/relationships/image" Target="../media/image114.png"/><Relationship Id="rId39" Type="http://schemas.openxmlformats.org/officeDocument/2006/relationships/customXml" Target="../ink/ink115.xml"/><Relationship Id="rId109" Type="http://schemas.openxmlformats.org/officeDocument/2006/relationships/customXml" Target="../ink/ink150.xml"/><Relationship Id="rId34" Type="http://schemas.openxmlformats.org/officeDocument/2006/relationships/image" Target="../media/image122.png"/><Relationship Id="rId50" Type="http://schemas.openxmlformats.org/officeDocument/2006/relationships/image" Target="../media/image130.png"/><Relationship Id="rId55" Type="http://schemas.openxmlformats.org/officeDocument/2006/relationships/customXml" Target="../ink/ink123.xml"/><Relationship Id="rId76" Type="http://schemas.openxmlformats.org/officeDocument/2006/relationships/image" Target="../media/image143.png"/><Relationship Id="rId97" Type="http://schemas.openxmlformats.org/officeDocument/2006/relationships/customXml" Target="../ink/ink144.xml"/><Relationship Id="rId104" Type="http://schemas.openxmlformats.org/officeDocument/2006/relationships/image" Target="../media/image157.png"/><Relationship Id="rId120" Type="http://schemas.openxmlformats.org/officeDocument/2006/relationships/image" Target="../media/image165.png"/><Relationship Id="rId125" Type="http://schemas.openxmlformats.org/officeDocument/2006/relationships/customXml" Target="../ink/ink158.xml"/><Relationship Id="rId141" Type="http://schemas.openxmlformats.org/officeDocument/2006/relationships/customXml" Target="../ink/ink166.xml"/><Relationship Id="rId7" Type="http://schemas.openxmlformats.org/officeDocument/2006/relationships/customXml" Target="../ink/ink99.xml"/><Relationship Id="rId71" Type="http://schemas.openxmlformats.org/officeDocument/2006/relationships/customXml" Target="../ink/ink131.xml"/><Relationship Id="rId92" Type="http://schemas.openxmlformats.org/officeDocument/2006/relationships/image" Target="../media/image151.png"/><Relationship Id="rId2" Type="http://schemas.openxmlformats.org/officeDocument/2006/relationships/image" Target="../media/image106.png"/><Relationship Id="rId29" Type="http://schemas.openxmlformats.org/officeDocument/2006/relationships/customXml" Target="../ink/ink110.xml"/><Relationship Id="rId24" Type="http://schemas.openxmlformats.org/officeDocument/2006/relationships/image" Target="../media/image117.png"/><Relationship Id="rId40" Type="http://schemas.openxmlformats.org/officeDocument/2006/relationships/image" Target="../media/image125.png"/><Relationship Id="rId45" Type="http://schemas.openxmlformats.org/officeDocument/2006/relationships/customXml" Target="../ink/ink118.xml"/><Relationship Id="rId66" Type="http://schemas.openxmlformats.org/officeDocument/2006/relationships/image" Target="../media/image138.png"/><Relationship Id="rId87" Type="http://schemas.openxmlformats.org/officeDocument/2006/relationships/customXml" Target="../ink/ink139.xml"/><Relationship Id="rId110" Type="http://schemas.openxmlformats.org/officeDocument/2006/relationships/image" Target="../media/image160.png"/><Relationship Id="rId115" Type="http://schemas.openxmlformats.org/officeDocument/2006/relationships/customXml" Target="../ink/ink153.xml"/><Relationship Id="rId131" Type="http://schemas.openxmlformats.org/officeDocument/2006/relationships/customXml" Target="../ink/ink161.xml"/><Relationship Id="rId136" Type="http://schemas.openxmlformats.org/officeDocument/2006/relationships/image" Target="../media/image173.png"/><Relationship Id="rId61" Type="http://schemas.openxmlformats.org/officeDocument/2006/relationships/customXml" Target="../ink/ink126.xml"/><Relationship Id="rId82" Type="http://schemas.openxmlformats.org/officeDocument/2006/relationships/image" Target="../media/image146.png"/><Relationship Id="rId19" Type="http://schemas.openxmlformats.org/officeDocument/2006/relationships/customXml" Target="../ink/ink105.xml"/><Relationship Id="rId14" Type="http://schemas.openxmlformats.org/officeDocument/2006/relationships/image" Target="../media/image112.png"/><Relationship Id="rId30" Type="http://schemas.openxmlformats.org/officeDocument/2006/relationships/image" Target="../media/image120.png"/><Relationship Id="rId35" Type="http://schemas.openxmlformats.org/officeDocument/2006/relationships/customXml" Target="../ink/ink113.xml"/><Relationship Id="rId56" Type="http://schemas.openxmlformats.org/officeDocument/2006/relationships/image" Target="../media/image133.png"/><Relationship Id="rId77" Type="http://schemas.openxmlformats.org/officeDocument/2006/relationships/customXml" Target="../ink/ink134.xml"/><Relationship Id="rId100" Type="http://schemas.openxmlformats.org/officeDocument/2006/relationships/image" Target="../media/image155.png"/><Relationship Id="rId105" Type="http://schemas.openxmlformats.org/officeDocument/2006/relationships/customXml" Target="../ink/ink148.xml"/><Relationship Id="rId126" Type="http://schemas.openxmlformats.org/officeDocument/2006/relationships/image" Target="../media/image168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73.xml"/><Relationship Id="rId18" Type="http://schemas.openxmlformats.org/officeDocument/2006/relationships/image" Target="../media/image186.png"/><Relationship Id="rId26" Type="http://schemas.openxmlformats.org/officeDocument/2006/relationships/image" Target="../media/image190.png"/><Relationship Id="rId39" Type="http://schemas.openxmlformats.org/officeDocument/2006/relationships/customXml" Target="../ink/ink186.xml"/><Relationship Id="rId3" Type="http://schemas.openxmlformats.org/officeDocument/2006/relationships/customXml" Target="../ink/ink168.xml"/><Relationship Id="rId21" Type="http://schemas.openxmlformats.org/officeDocument/2006/relationships/customXml" Target="../ink/ink177.xml"/><Relationship Id="rId34" Type="http://schemas.openxmlformats.org/officeDocument/2006/relationships/image" Target="../media/image194.png"/><Relationship Id="rId42" Type="http://schemas.openxmlformats.org/officeDocument/2006/relationships/image" Target="../media/image198.png"/><Relationship Id="rId47" Type="http://schemas.openxmlformats.org/officeDocument/2006/relationships/customXml" Target="../ink/ink190.xml"/><Relationship Id="rId50" Type="http://schemas.openxmlformats.org/officeDocument/2006/relationships/image" Target="../media/image202.png"/><Relationship Id="rId7" Type="http://schemas.openxmlformats.org/officeDocument/2006/relationships/customXml" Target="../ink/ink170.xml"/><Relationship Id="rId12" Type="http://schemas.openxmlformats.org/officeDocument/2006/relationships/image" Target="../media/image183.png"/><Relationship Id="rId17" Type="http://schemas.openxmlformats.org/officeDocument/2006/relationships/customXml" Target="../ink/ink175.xml"/><Relationship Id="rId25" Type="http://schemas.openxmlformats.org/officeDocument/2006/relationships/customXml" Target="../ink/ink179.xml"/><Relationship Id="rId33" Type="http://schemas.openxmlformats.org/officeDocument/2006/relationships/customXml" Target="../ink/ink183.xml"/><Relationship Id="rId38" Type="http://schemas.openxmlformats.org/officeDocument/2006/relationships/image" Target="../media/image196.png"/><Relationship Id="rId46" Type="http://schemas.openxmlformats.org/officeDocument/2006/relationships/image" Target="../media/image200.png"/><Relationship Id="rId2" Type="http://schemas.openxmlformats.org/officeDocument/2006/relationships/image" Target="../media/image178.png"/><Relationship Id="rId16" Type="http://schemas.openxmlformats.org/officeDocument/2006/relationships/image" Target="../media/image185.png"/><Relationship Id="rId20" Type="http://schemas.openxmlformats.org/officeDocument/2006/relationships/image" Target="../media/image187.png"/><Relationship Id="rId29" Type="http://schemas.openxmlformats.org/officeDocument/2006/relationships/customXml" Target="../ink/ink181.xml"/><Relationship Id="rId41" Type="http://schemas.openxmlformats.org/officeDocument/2006/relationships/customXml" Target="../ink/ink18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customXml" Target="../ink/ink172.xml"/><Relationship Id="rId24" Type="http://schemas.openxmlformats.org/officeDocument/2006/relationships/image" Target="../media/image189.png"/><Relationship Id="rId32" Type="http://schemas.openxmlformats.org/officeDocument/2006/relationships/image" Target="../media/image193.png"/><Relationship Id="rId37" Type="http://schemas.openxmlformats.org/officeDocument/2006/relationships/customXml" Target="../ink/ink185.xml"/><Relationship Id="rId40" Type="http://schemas.openxmlformats.org/officeDocument/2006/relationships/image" Target="../media/image197.png"/><Relationship Id="rId45" Type="http://schemas.openxmlformats.org/officeDocument/2006/relationships/customXml" Target="../ink/ink189.xml"/><Relationship Id="rId5" Type="http://schemas.openxmlformats.org/officeDocument/2006/relationships/customXml" Target="../ink/ink169.xml"/><Relationship Id="rId15" Type="http://schemas.openxmlformats.org/officeDocument/2006/relationships/customXml" Target="../ink/ink174.xml"/><Relationship Id="rId23" Type="http://schemas.openxmlformats.org/officeDocument/2006/relationships/customXml" Target="../ink/ink178.xml"/><Relationship Id="rId28" Type="http://schemas.openxmlformats.org/officeDocument/2006/relationships/image" Target="../media/image191.png"/><Relationship Id="rId36" Type="http://schemas.openxmlformats.org/officeDocument/2006/relationships/image" Target="../media/image195.png"/><Relationship Id="rId49" Type="http://schemas.openxmlformats.org/officeDocument/2006/relationships/customXml" Target="../ink/ink191.xml"/><Relationship Id="rId10" Type="http://schemas.openxmlformats.org/officeDocument/2006/relationships/image" Target="../media/image182.png"/><Relationship Id="rId19" Type="http://schemas.openxmlformats.org/officeDocument/2006/relationships/customXml" Target="../ink/ink176.xml"/><Relationship Id="rId31" Type="http://schemas.openxmlformats.org/officeDocument/2006/relationships/customXml" Target="../ink/ink182.xml"/><Relationship Id="rId44" Type="http://schemas.openxmlformats.org/officeDocument/2006/relationships/image" Target="../media/image199.png"/><Relationship Id="rId4" Type="http://schemas.openxmlformats.org/officeDocument/2006/relationships/image" Target="../media/image179.png"/><Relationship Id="rId9" Type="http://schemas.openxmlformats.org/officeDocument/2006/relationships/customXml" Target="../ink/ink171.xml"/><Relationship Id="rId14" Type="http://schemas.openxmlformats.org/officeDocument/2006/relationships/image" Target="../media/image184.png"/><Relationship Id="rId22" Type="http://schemas.openxmlformats.org/officeDocument/2006/relationships/image" Target="../media/image188.png"/><Relationship Id="rId27" Type="http://schemas.openxmlformats.org/officeDocument/2006/relationships/customXml" Target="../ink/ink180.xml"/><Relationship Id="rId30" Type="http://schemas.openxmlformats.org/officeDocument/2006/relationships/image" Target="../media/image192.png"/><Relationship Id="rId35" Type="http://schemas.openxmlformats.org/officeDocument/2006/relationships/customXml" Target="../ink/ink184.xml"/><Relationship Id="rId43" Type="http://schemas.openxmlformats.org/officeDocument/2006/relationships/customXml" Target="../ink/ink188.xml"/><Relationship Id="rId48" Type="http://schemas.openxmlformats.org/officeDocument/2006/relationships/image" Target="../media/image201.png"/><Relationship Id="rId8" Type="http://schemas.openxmlformats.org/officeDocument/2006/relationships/image" Target="../media/image1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Charge in a constant uniform electric &amp; magnetic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/>
              <a:t>Trajectory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t="15873"/>
          <a:stretch>
            <a:fillRect/>
          </a:stretch>
        </p:blipFill>
        <p:spPr bwMode="auto">
          <a:xfrm>
            <a:off x="109449" y="2362200"/>
            <a:ext cx="872975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1828800"/>
            <a:ext cx="3109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velocity equations were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971800"/>
            <a:ext cx="136178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Integrate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4626114"/>
            <a:ext cx="46481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constant is determined by the initial conditions.</a:t>
            </a:r>
          </a:p>
        </p:txBody>
      </p:sp>
      <p:sp>
        <p:nvSpPr>
          <p:cNvPr id="8" name="Freeform 7"/>
          <p:cNvSpPr/>
          <p:nvPr/>
        </p:nvSpPr>
        <p:spPr>
          <a:xfrm>
            <a:off x="1350818" y="5042235"/>
            <a:ext cx="3262746" cy="132438"/>
          </a:xfrm>
          <a:custGeom>
            <a:avLst/>
            <a:gdLst>
              <a:gd name="connsiteX0" fmla="*/ 0 w 3262746"/>
              <a:gd name="connsiteY0" fmla="*/ 132438 h 132438"/>
              <a:gd name="connsiteX1" fmla="*/ 1995055 w 3262746"/>
              <a:gd name="connsiteY1" fmla="*/ 111656 h 132438"/>
              <a:gd name="connsiteX2" fmla="*/ 2618509 w 3262746"/>
              <a:gd name="connsiteY2" fmla="*/ 70092 h 132438"/>
              <a:gd name="connsiteX3" fmla="*/ 3262746 w 3262746"/>
              <a:gd name="connsiteY3" fmla="*/ 28529 h 13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2746" h="132438">
                <a:moveTo>
                  <a:pt x="0" y="132438"/>
                </a:moveTo>
                <a:lnTo>
                  <a:pt x="1995055" y="111656"/>
                </a:lnTo>
                <a:cubicBezTo>
                  <a:pt x="2203275" y="106698"/>
                  <a:pt x="2618509" y="70092"/>
                  <a:pt x="2618509" y="70092"/>
                </a:cubicBezTo>
                <a:cubicBezTo>
                  <a:pt x="2968975" y="0"/>
                  <a:pt x="2755683" y="28529"/>
                  <a:pt x="3262746" y="28529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0899522-CE24-40D4-924E-4DEBE5A74CAD}"/>
              </a:ext>
            </a:extLst>
          </p:cNvPr>
          <p:cNvGrpSpPr/>
          <p:nvPr/>
        </p:nvGrpSpPr>
        <p:grpSpPr>
          <a:xfrm>
            <a:off x="4278917" y="3047983"/>
            <a:ext cx="137160" cy="173160"/>
            <a:chOff x="4278917" y="3047983"/>
            <a:chExt cx="137160" cy="17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FB4411A-3AD3-418E-962A-CE7B137E0CC6}"/>
                    </a:ext>
                  </a:extLst>
                </p14:cNvPr>
                <p14:cNvContentPartPr/>
                <p14:nvPr/>
              </p14:nvContentPartPr>
              <p14:xfrm>
                <a:off x="4278917" y="3047983"/>
                <a:ext cx="137160" cy="1731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FB4411A-3AD3-418E-962A-CE7B137E0CC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215917" y="2984983"/>
                  <a:ext cx="26280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9BDD35C-4124-4DAD-8AED-50ABEC2332D9}"/>
                    </a:ext>
                  </a:extLst>
                </p14:cNvPr>
                <p14:cNvContentPartPr/>
                <p14:nvPr/>
              </p14:nvContentPartPr>
              <p14:xfrm>
                <a:off x="4309877" y="3063103"/>
                <a:ext cx="98280" cy="1504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9BDD35C-4124-4DAD-8AED-50ABEC2332D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246877" y="3000103"/>
                  <a:ext cx="223920" cy="276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7A4FEE1-D630-4E91-BF43-47A65D7E599F}"/>
              </a:ext>
            </a:extLst>
          </p:cNvPr>
          <p:cNvGrpSpPr/>
          <p:nvPr/>
        </p:nvGrpSpPr>
        <p:grpSpPr>
          <a:xfrm>
            <a:off x="5336597" y="2342023"/>
            <a:ext cx="171000" cy="575280"/>
            <a:chOff x="5336597" y="2342023"/>
            <a:chExt cx="171000" cy="57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322F5FC-2A75-4434-9E16-9E162792B887}"/>
                    </a:ext>
                  </a:extLst>
                </p14:cNvPr>
                <p14:cNvContentPartPr/>
                <p14:nvPr/>
              </p14:nvContentPartPr>
              <p14:xfrm>
                <a:off x="5336597" y="2429143"/>
                <a:ext cx="171000" cy="3920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322F5FC-2A75-4434-9E16-9E162792B88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273597" y="2366143"/>
                  <a:ext cx="29664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574D9C8-812D-4447-8DA1-4E32325048EA}"/>
                    </a:ext>
                  </a:extLst>
                </p14:cNvPr>
                <p14:cNvContentPartPr/>
                <p14:nvPr/>
              </p14:nvContentPartPr>
              <p14:xfrm>
                <a:off x="5462237" y="2342023"/>
                <a:ext cx="28800" cy="5752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574D9C8-812D-4447-8DA1-4E32325048E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99237" y="2279023"/>
                  <a:ext cx="154440" cy="70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7621F2D-4D98-4FB5-B810-6A0F2DE85AD2}"/>
                  </a:ext>
                </a:extLst>
              </p14:cNvPr>
              <p14:cNvContentPartPr/>
              <p14:nvPr/>
            </p14:nvContentPartPr>
            <p14:xfrm>
              <a:off x="7358357" y="2451823"/>
              <a:ext cx="103680" cy="3193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7621F2D-4D98-4FB5-B810-6A0F2DE85AD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295717" y="2389183"/>
                <a:ext cx="22932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A726E07-FFFB-4ECE-B978-511DB392C128}"/>
                  </a:ext>
                </a:extLst>
              </p14:cNvPr>
              <p14:cNvContentPartPr/>
              <p14:nvPr/>
            </p14:nvContentPartPr>
            <p14:xfrm>
              <a:off x="8404877" y="6106543"/>
              <a:ext cx="202320" cy="1029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A726E07-FFFB-4ECE-B978-511DB392C12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341877" y="6043903"/>
                <a:ext cx="327960" cy="2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12A917B-7717-416A-B5B2-105A2AE568E0}"/>
                  </a:ext>
                </a:extLst>
              </p14:cNvPr>
              <p14:cNvContentPartPr/>
              <p14:nvPr/>
            </p14:nvContentPartPr>
            <p14:xfrm>
              <a:off x="8392637" y="5414623"/>
              <a:ext cx="217440" cy="98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12A917B-7717-416A-B5B2-105A2AE568E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329997" y="5351983"/>
                <a:ext cx="34308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46D0A74-2160-4385-A78E-22B550B822A7}"/>
                  </a:ext>
                </a:extLst>
              </p14:cNvPr>
              <p14:cNvContentPartPr/>
              <p14:nvPr/>
            </p14:nvContentPartPr>
            <p14:xfrm>
              <a:off x="6848597" y="5544583"/>
              <a:ext cx="101160" cy="331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46D0A74-2160-4385-A78E-22B550B822A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785957" y="5481943"/>
                <a:ext cx="22680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FA2A9DE-14DE-48F1-AADB-D6C2EE9AF5FE}"/>
                  </a:ext>
                </a:extLst>
              </p14:cNvPr>
              <p14:cNvContentPartPr/>
              <p14:nvPr/>
            </p14:nvContentPartPr>
            <p14:xfrm>
              <a:off x="6783077" y="6038863"/>
              <a:ext cx="115560" cy="1044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FA2A9DE-14DE-48F1-AADB-D6C2EE9AF5F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720437" y="5976223"/>
                <a:ext cx="241200" cy="23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85001DA5-0104-4B59-86E4-B513D9DF4EA1}"/>
              </a:ext>
            </a:extLst>
          </p:cNvPr>
          <p:cNvGrpSpPr/>
          <p:nvPr/>
        </p:nvGrpSpPr>
        <p:grpSpPr>
          <a:xfrm>
            <a:off x="7617197" y="2353543"/>
            <a:ext cx="429480" cy="4119120"/>
            <a:chOff x="7617197" y="2353543"/>
            <a:chExt cx="429480" cy="4119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B8A16F1-92A0-49EC-BB21-432761360419}"/>
                    </a:ext>
                  </a:extLst>
                </p14:cNvPr>
                <p14:cNvContentPartPr/>
                <p14:nvPr/>
              </p14:nvContentPartPr>
              <p14:xfrm>
                <a:off x="7617197" y="2353543"/>
                <a:ext cx="79920" cy="33217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B8A16F1-92A0-49EC-BB21-43276136041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554557" y="2290543"/>
                  <a:ext cx="205560" cy="344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72603FA-FF23-449A-8CFE-5745CC1548CB}"/>
                    </a:ext>
                  </a:extLst>
                </p14:cNvPr>
                <p14:cNvContentPartPr/>
                <p14:nvPr/>
              </p14:nvContentPartPr>
              <p14:xfrm>
                <a:off x="7654997" y="5955343"/>
                <a:ext cx="69120" cy="517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72603FA-FF23-449A-8CFE-5745CC1548C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591997" y="5892343"/>
                  <a:ext cx="194760" cy="64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911D7FB-1B1A-4381-9198-841E94BEB5E3}"/>
                    </a:ext>
                  </a:extLst>
                </p14:cNvPr>
                <p14:cNvContentPartPr/>
                <p14:nvPr/>
              </p14:nvContentPartPr>
              <p14:xfrm>
                <a:off x="7909877" y="5827183"/>
                <a:ext cx="136800" cy="1836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911D7FB-1B1A-4381-9198-841E94BEB5E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846877" y="5764543"/>
                  <a:ext cx="2624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DDB0BC2-29B6-469A-B18A-9313B65DDAE3}"/>
                    </a:ext>
                  </a:extLst>
                </p14:cNvPr>
                <p14:cNvContentPartPr/>
                <p14:nvPr/>
              </p14:nvContentPartPr>
              <p14:xfrm>
                <a:off x="7913477" y="5616223"/>
                <a:ext cx="79560" cy="1915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DDB0BC2-29B6-469A-B18A-9313B65DDAE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850477" y="5553583"/>
                  <a:ext cx="20520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C056033-95BB-44A5-9177-F44DBBC28AD5}"/>
                    </a:ext>
                  </a:extLst>
                </p14:cNvPr>
                <p14:cNvContentPartPr/>
                <p14:nvPr/>
              </p14:nvContentPartPr>
              <p14:xfrm>
                <a:off x="7638797" y="5701903"/>
                <a:ext cx="62280" cy="856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C056033-95BB-44A5-9177-F44DBBC28AD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575797" y="5638903"/>
                  <a:ext cx="187920" cy="21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94" name="Group 12293">
            <a:extLst>
              <a:ext uri="{FF2B5EF4-FFF2-40B4-BE49-F238E27FC236}">
                <a16:creationId xmlns:a16="http://schemas.microsoft.com/office/drawing/2014/main" id="{B254F2DB-A19D-4DC3-9BA7-68843A4E416E}"/>
              </a:ext>
            </a:extLst>
          </p:cNvPr>
          <p:cNvGrpSpPr/>
          <p:nvPr/>
        </p:nvGrpSpPr>
        <p:grpSpPr>
          <a:xfrm>
            <a:off x="4219517" y="4011703"/>
            <a:ext cx="500400" cy="448200"/>
            <a:chOff x="4219517" y="4011703"/>
            <a:chExt cx="500400" cy="448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7D54D13-417E-4A0B-BD5C-7EDC26F3B245}"/>
                    </a:ext>
                  </a:extLst>
                </p14:cNvPr>
                <p14:cNvContentPartPr/>
                <p14:nvPr/>
              </p14:nvContentPartPr>
              <p14:xfrm>
                <a:off x="4219517" y="4097023"/>
                <a:ext cx="32040" cy="1839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7D54D13-417E-4A0B-BD5C-7EDC26F3B24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156877" y="4034023"/>
                  <a:ext cx="15768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A351C2A-4862-4C9D-BF01-C2A1E0C49C3A}"/>
                    </a:ext>
                  </a:extLst>
                </p14:cNvPr>
                <p14:cNvContentPartPr/>
                <p14:nvPr/>
              </p14:nvContentPartPr>
              <p14:xfrm>
                <a:off x="4403117" y="4106383"/>
                <a:ext cx="77760" cy="2743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A351C2A-4862-4C9D-BF01-C2A1E0C49C3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340117" y="4043383"/>
                  <a:ext cx="203400" cy="3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6C3AE05-012C-4063-823E-5A8F05A3F8BE}"/>
                    </a:ext>
                  </a:extLst>
                </p14:cNvPr>
                <p14:cNvContentPartPr/>
                <p14:nvPr/>
              </p14:nvContentPartPr>
              <p14:xfrm>
                <a:off x="4427957" y="4364503"/>
                <a:ext cx="12960" cy="111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6C3AE05-012C-4063-823E-5A8F05A3F8BE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364957" y="4301863"/>
                  <a:ext cx="13860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E747483-ABDD-4506-8412-D57427A55BBD}"/>
                    </a:ext>
                  </a:extLst>
                </p14:cNvPr>
                <p14:cNvContentPartPr/>
                <p14:nvPr/>
              </p14:nvContentPartPr>
              <p14:xfrm>
                <a:off x="4377197" y="4218343"/>
                <a:ext cx="142920" cy="2415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E747483-ABDD-4506-8412-D57427A55BB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314197" y="4155703"/>
                  <a:ext cx="268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908342C-996C-4A5D-8B55-AE476900D6EC}"/>
                    </a:ext>
                  </a:extLst>
                </p14:cNvPr>
                <p14:cNvContentPartPr/>
                <p14:nvPr/>
              </p14:nvContentPartPr>
              <p14:xfrm>
                <a:off x="4530557" y="4306543"/>
                <a:ext cx="127080" cy="637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908342C-996C-4A5D-8B55-AE476900D6E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467557" y="4243903"/>
                  <a:ext cx="25272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2288" name="Ink 12287">
                  <a:extLst>
                    <a:ext uri="{FF2B5EF4-FFF2-40B4-BE49-F238E27FC236}">
                      <a16:creationId xmlns:a16="http://schemas.microsoft.com/office/drawing/2014/main" id="{1F6F7E0A-2345-4687-98B3-9690F76E63F3}"/>
                    </a:ext>
                  </a:extLst>
                </p14:cNvPr>
                <p14:cNvContentPartPr/>
                <p14:nvPr/>
              </p14:nvContentPartPr>
              <p14:xfrm>
                <a:off x="4533437" y="4296823"/>
                <a:ext cx="48600" cy="61560"/>
              </p14:xfrm>
            </p:contentPart>
          </mc:Choice>
          <mc:Fallback>
            <p:pic>
              <p:nvPicPr>
                <p:cNvPr id="12288" name="Ink 12287">
                  <a:extLst>
                    <a:ext uri="{FF2B5EF4-FFF2-40B4-BE49-F238E27FC236}">
                      <a16:creationId xmlns:a16="http://schemas.microsoft.com/office/drawing/2014/main" id="{1F6F7E0A-2345-4687-98B3-9690F76E63F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470437" y="4233823"/>
                  <a:ext cx="17424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2291" name="Ink 12290">
                  <a:extLst>
                    <a:ext uri="{FF2B5EF4-FFF2-40B4-BE49-F238E27FC236}">
                      <a16:creationId xmlns:a16="http://schemas.microsoft.com/office/drawing/2014/main" id="{FE88E5EA-515F-4294-AE85-16D619268E48}"/>
                    </a:ext>
                  </a:extLst>
                </p14:cNvPr>
                <p14:cNvContentPartPr/>
                <p14:nvPr/>
              </p14:nvContentPartPr>
              <p14:xfrm>
                <a:off x="4551437" y="4011703"/>
                <a:ext cx="140400" cy="46800"/>
              </p14:xfrm>
            </p:contentPart>
          </mc:Choice>
          <mc:Fallback>
            <p:pic>
              <p:nvPicPr>
                <p:cNvPr id="12291" name="Ink 12290">
                  <a:extLst>
                    <a:ext uri="{FF2B5EF4-FFF2-40B4-BE49-F238E27FC236}">
                      <a16:creationId xmlns:a16="http://schemas.microsoft.com/office/drawing/2014/main" id="{FE88E5EA-515F-4294-AE85-16D619268E4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488797" y="3949063"/>
                  <a:ext cx="2660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2293" name="Ink 12292">
                  <a:extLst>
                    <a:ext uri="{FF2B5EF4-FFF2-40B4-BE49-F238E27FC236}">
                      <a16:creationId xmlns:a16="http://schemas.microsoft.com/office/drawing/2014/main" id="{78FF8942-DD16-4277-ACBD-E8CF333C975C}"/>
                    </a:ext>
                  </a:extLst>
                </p14:cNvPr>
                <p14:cNvContentPartPr/>
                <p14:nvPr/>
              </p14:nvContentPartPr>
              <p14:xfrm>
                <a:off x="4690397" y="4056703"/>
                <a:ext cx="29520" cy="200520"/>
              </p14:xfrm>
            </p:contentPart>
          </mc:Choice>
          <mc:Fallback>
            <p:pic>
              <p:nvPicPr>
                <p:cNvPr id="12293" name="Ink 12292">
                  <a:extLst>
                    <a:ext uri="{FF2B5EF4-FFF2-40B4-BE49-F238E27FC236}">
                      <a16:creationId xmlns:a16="http://schemas.microsoft.com/office/drawing/2014/main" id="{78FF8942-DD16-4277-ACBD-E8CF333C975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27757" y="3994063"/>
                  <a:ext cx="155160" cy="32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2295" name="Ink 12294">
                <a:extLst>
                  <a:ext uri="{FF2B5EF4-FFF2-40B4-BE49-F238E27FC236}">
                    <a16:creationId xmlns:a16="http://schemas.microsoft.com/office/drawing/2014/main" id="{C2D0B463-69D6-4C4D-A90A-230EE9B23E10}"/>
                  </a:ext>
                </a:extLst>
              </p14:cNvPr>
              <p14:cNvContentPartPr/>
              <p14:nvPr/>
            </p14:nvContentPartPr>
            <p14:xfrm>
              <a:off x="2183357" y="4150303"/>
              <a:ext cx="157320" cy="35280"/>
            </p14:xfrm>
          </p:contentPart>
        </mc:Choice>
        <mc:Fallback>
          <p:pic>
            <p:nvPicPr>
              <p:cNvPr id="12295" name="Ink 12294">
                <a:extLst>
                  <a:ext uri="{FF2B5EF4-FFF2-40B4-BE49-F238E27FC236}">
                    <a16:creationId xmlns:a16="http://schemas.microsoft.com/office/drawing/2014/main" id="{C2D0B463-69D6-4C4D-A90A-230EE9B23E1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120357" y="4087663"/>
                <a:ext cx="28296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2296" name="Ink 12295">
                <a:extLst>
                  <a:ext uri="{FF2B5EF4-FFF2-40B4-BE49-F238E27FC236}">
                    <a16:creationId xmlns:a16="http://schemas.microsoft.com/office/drawing/2014/main" id="{3C872C58-A0A7-47E6-BFD7-1456E25B596D}"/>
                  </a:ext>
                </a:extLst>
              </p14:cNvPr>
              <p14:cNvContentPartPr/>
              <p14:nvPr/>
            </p14:nvContentPartPr>
            <p14:xfrm>
              <a:off x="3196037" y="4021063"/>
              <a:ext cx="159120" cy="280080"/>
            </p14:xfrm>
          </p:contentPart>
        </mc:Choice>
        <mc:Fallback>
          <p:pic>
            <p:nvPicPr>
              <p:cNvPr id="12296" name="Ink 12295">
                <a:extLst>
                  <a:ext uri="{FF2B5EF4-FFF2-40B4-BE49-F238E27FC236}">
                    <a16:creationId xmlns:a16="http://schemas.microsoft.com/office/drawing/2014/main" id="{3C872C58-A0A7-47E6-BFD7-1456E25B596D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133037" y="3958423"/>
                <a:ext cx="284760" cy="40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2297" name="Ink 12296">
                <a:extLst>
                  <a:ext uri="{FF2B5EF4-FFF2-40B4-BE49-F238E27FC236}">
                    <a16:creationId xmlns:a16="http://schemas.microsoft.com/office/drawing/2014/main" id="{187E5F09-305D-4593-B219-9ACC4C503A65}"/>
                  </a:ext>
                </a:extLst>
              </p14:cNvPr>
              <p14:cNvContentPartPr/>
              <p14:nvPr/>
            </p14:nvContentPartPr>
            <p14:xfrm>
              <a:off x="5301317" y="4185223"/>
              <a:ext cx="5040" cy="20880"/>
            </p14:xfrm>
          </p:contentPart>
        </mc:Choice>
        <mc:Fallback>
          <p:pic>
            <p:nvPicPr>
              <p:cNvPr id="12297" name="Ink 12296">
                <a:extLst>
                  <a:ext uri="{FF2B5EF4-FFF2-40B4-BE49-F238E27FC236}">
                    <a16:creationId xmlns:a16="http://schemas.microsoft.com/office/drawing/2014/main" id="{187E5F09-305D-4593-B219-9ACC4C503A65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238677" y="4122583"/>
                <a:ext cx="13068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2298" name="Ink 12297">
                <a:extLst>
                  <a:ext uri="{FF2B5EF4-FFF2-40B4-BE49-F238E27FC236}">
                    <a16:creationId xmlns:a16="http://schemas.microsoft.com/office/drawing/2014/main" id="{838929C5-19AD-492B-8EB9-75B16EFEE136}"/>
                  </a:ext>
                </a:extLst>
              </p14:cNvPr>
              <p14:cNvContentPartPr/>
              <p14:nvPr/>
            </p14:nvContentPartPr>
            <p14:xfrm>
              <a:off x="6495437" y="4386103"/>
              <a:ext cx="167400" cy="13680"/>
            </p14:xfrm>
          </p:contentPart>
        </mc:Choice>
        <mc:Fallback>
          <p:pic>
            <p:nvPicPr>
              <p:cNvPr id="12298" name="Ink 12297">
                <a:extLst>
                  <a:ext uri="{FF2B5EF4-FFF2-40B4-BE49-F238E27FC236}">
                    <a16:creationId xmlns:a16="http://schemas.microsoft.com/office/drawing/2014/main" id="{838929C5-19AD-492B-8EB9-75B16EFEE136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6432797" y="4323463"/>
                <a:ext cx="293040" cy="13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01" name="Group 12300">
            <a:extLst>
              <a:ext uri="{FF2B5EF4-FFF2-40B4-BE49-F238E27FC236}">
                <a16:creationId xmlns:a16="http://schemas.microsoft.com/office/drawing/2014/main" id="{072C0D85-D42B-426C-8DA6-6EBB42B4DD41}"/>
              </a:ext>
            </a:extLst>
          </p:cNvPr>
          <p:cNvGrpSpPr/>
          <p:nvPr/>
        </p:nvGrpSpPr>
        <p:grpSpPr>
          <a:xfrm>
            <a:off x="7580837" y="4225183"/>
            <a:ext cx="96480" cy="201960"/>
            <a:chOff x="7580837" y="4225183"/>
            <a:chExt cx="96480" cy="201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2299" name="Ink 12298">
                  <a:extLst>
                    <a:ext uri="{FF2B5EF4-FFF2-40B4-BE49-F238E27FC236}">
                      <a16:creationId xmlns:a16="http://schemas.microsoft.com/office/drawing/2014/main" id="{60C54708-E494-4378-8837-D693238679E6}"/>
                    </a:ext>
                  </a:extLst>
                </p14:cNvPr>
                <p14:cNvContentPartPr/>
                <p14:nvPr/>
              </p14:nvContentPartPr>
              <p14:xfrm>
                <a:off x="7675877" y="4331383"/>
                <a:ext cx="1440" cy="14040"/>
              </p14:xfrm>
            </p:contentPart>
          </mc:Choice>
          <mc:Fallback>
            <p:pic>
              <p:nvPicPr>
                <p:cNvPr id="12299" name="Ink 12298">
                  <a:extLst>
                    <a:ext uri="{FF2B5EF4-FFF2-40B4-BE49-F238E27FC236}">
                      <a16:creationId xmlns:a16="http://schemas.microsoft.com/office/drawing/2014/main" id="{60C54708-E494-4378-8837-D693238679E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613237" y="4268743"/>
                  <a:ext cx="12708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2300" name="Ink 12299">
                  <a:extLst>
                    <a:ext uri="{FF2B5EF4-FFF2-40B4-BE49-F238E27FC236}">
                      <a16:creationId xmlns:a16="http://schemas.microsoft.com/office/drawing/2014/main" id="{0E0D79F2-BD8B-4222-A25D-76D8881083D5}"/>
                    </a:ext>
                  </a:extLst>
                </p14:cNvPr>
                <p14:cNvContentPartPr/>
                <p14:nvPr/>
              </p14:nvContentPartPr>
              <p14:xfrm>
                <a:off x="7580837" y="4225183"/>
                <a:ext cx="84600" cy="201960"/>
              </p14:xfrm>
            </p:contentPart>
          </mc:Choice>
          <mc:Fallback>
            <p:pic>
              <p:nvPicPr>
                <p:cNvPr id="12300" name="Ink 12299">
                  <a:extLst>
                    <a:ext uri="{FF2B5EF4-FFF2-40B4-BE49-F238E27FC236}">
                      <a16:creationId xmlns:a16="http://schemas.microsoft.com/office/drawing/2014/main" id="{0E0D79F2-BD8B-4222-A25D-76D8881083D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518197" y="4162183"/>
                  <a:ext cx="210240" cy="32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2302" name="Ink 12301">
                <a:extLst>
                  <a:ext uri="{FF2B5EF4-FFF2-40B4-BE49-F238E27FC236}">
                    <a16:creationId xmlns:a16="http://schemas.microsoft.com/office/drawing/2014/main" id="{908F1CDA-DDD3-4C36-8E49-DEB295257DB8}"/>
                  </a:ext>
                </a:extLst>
              </p14:cNvPr>
              <p14:cNvContentPartPr/>
              <p14:nvPr/>
            </p14:nvContentPartPr>
            <p14:xfrm>
              <a:off x="8485517" y="4103503"/>
              <a:ext cx="21960" cy="20160"/>
            </p14:xfrm>
          </p:contentPart>
        </mc:Choice>
        <mc:Fallback>
          <p:pic>
            <p:nvPicPr>
              <p:cNvPr id="12302" name="Ink 12301">
                <a:extLst>
                  <a:ext uri="{FF2B5EF4-FFF2-40B4-BE49-F238E27FC236}">
                    <a16:creationId xmlns:a16="http://schemas.microsoft.com/office/drawing/2014/main" id="{908F1CDA-DDD3-4C36-8E49-DEB295257DB8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8422877" y="4040503"/>
                <a:ext cx="14760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09" name="Group 12308">
            <a:extLst>
              <a:ext uri="{FF2B5EF4-FFF2-40B4-BE49-F238E27FC236}">
                <a16:creationId xmlns:a16="http://schemas.microsoft.com/office/drawing/2014/main" id="{63CAD828-C373-4074-BEC3-7002744963D0}"/>
              </a:ext>
            </a:extLst>
          </p:cNvPr>
          <p:cNvGrpSpPr/>
          <p:nvPr/>
        </p:nvGrpSpPr>
        <p:grpSpPr>
          <a:xfrm>
            <a:off x="4801637" y="5067223"/>
            <a:ext cx="636840" cy="287640"/>
            <a:chOff x="4801637" y="5067223"/>
            <a:chExt cx="636840" cy="28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2303" name="Ink 12302">
                  <a:extLst>
                    <a:ext uri="{FF2B5EF4-FFF2-40B4-BE49-F238E27FC236}">
                      <a16:creationId xmlns:a16="http://schemas.microsoft.com/office/drawing/2014/main" id="{BFA8C81E-EDCC-4C07-9733-4104577DE4C6}"/>
                    </a:ext>
                  </a:extLst>
                </p14:cNvPr>
                <p14:cNvContentPartPr/>
                <p14:nvPr/>
              </p14:nvContentPartPr>
              <p14:xfrm>
                <a:off x="4801637" y="5117623"/>
                <a:ext cx="448200" cy="237240"/>
              </p14:xfrm>
            </p:contentPart>
          </mc:Choice>
          <mc:Fallback>
            <p:pic>
              <p:nvPicPr>
                <p:cNvPr id="12303" name="Ink 12302">
                  <a:extLst>
                    <a:ext uri="{FF2B5EF4-FFF2-40B4-BE49-F238E27FC236}">
                      <a16:creationId xmlns:a16="http://schemas.microsoft.com/office/drawing/2014/main" id="{BFA8C81E-EDCC-4C07-9733-4104577DE4C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738997" y="5054623"/>
                  <a:ext cx="57384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2304" name="Ink 12303">
                  <a:extLst>
                    <a:ext uri="{FF2B5EF4-FFF2-40B4-BE49-F238E27FC236}">
                      <a16:creationId xmlns:a16="http://schemas.microsoft.com/office/drawing/2014/main" id="{E079A111-408B-46B8-A2A0-F33B5FDA005F}"/>
                    </a:ext>
                  </a:extLst>
                </p14:cNvPr>
                <p14:cNvContentPartPr/>
                <p14:nvPr/>
              </p14:nvContentPartPr>
              <p14:xfrm>
                <a:off x="5284757" y="5072983"/>
                <a:ext cx="99360" cy="207360"/>
              </p14:xfrm>
            </p:contentPart>
          </mc:Choice>
          <mc:Fallback>
            <p:pic>
              <p:nvPicPr>
                <p:cNvPr id="12304" name="Ink 12303">
                  <a:extLst>
                    <a:ext uri="{FF2B5EF4-FFF2-40B4-BE49-F238E27FC236}">
                      <a16:creationId xmlns:a16="http://schemas.microsoft.com/office/drawing/2014/main" id="{E079A111-408B-46B8-A2A0-F33B5FDA005F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221757" y="5010343"/>
                  <a:ext cx="22500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2305" name="Ink 12304">
                  <a:extLst>
                    <a:ext uri="{FF2B5EF4-FFF2-40B4-BE49-F238E27FC236}">
                      <a16:creationId xmlns:a16="http://schemas.microsoft.com/office/drawing/2014/main" id="{B799A98B-6A42-479B-AB38-A7F74DDB4D06}"/>
                    </a:ext>
                  </a:extLst>
                </p14:cNvPr>
                <p14:cNvContentPartPr/>
                <p14:nvPr/>
              </p14:nvContentPartPr>
              <p14:xfrm>
                <a:off x="5312117" y="5085583"/>
                <a:ext cx="60840" cy="111600"/>
              </p14:xfrm>
            </p:contentPart>
          </mc:Choice>
          <mc:Fallback>
            <p:pic>
              <p:nvPicPr>
                <p:cNvPr id="12305" name="Ink 12304">
                  <a:extLst>
                    <a:ext uri="{FF2B5EF4-FFF2-40B4-BE49-F238E27FC236}">
                      <a16:creationId xmlns:a16="http://schemas.microsoft.com/office/drawing/2014/main" id="{B799A98B-6A42-479B-AB38-A7F74DDB4D06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249117" y="5022943"/>
                  <a:ext cx="18648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2306" name="Ink 12305">
                  <a:extLst>
                    <a:ext uri="{FF2B5EF4-FFF2-40B4-BE49-F238E27FC236}">
                      <a16:creationId xmlns:a16="http://schemas.microsoft.com/office/drawing/2014/main" id="{00EB31B2-083A-44AF-9D9B-B93B176AA81C}"/>
                    </a:ext>
                  </a:extLst>
                </p14:cNvPr>
                <p14:cNvContentPartPr/>
                <p14:nvPr/>
              </p14:nvContentPartPr>
              <p14:xfrm>
                <a:off x="5336957" y="5067223"/>
                <a:ext cx="101520" cy="129960"/>
              </p14:xfrm>
            </p:contentPart>
          </mc:Choice>
          <mc:Fallback>
            <p:pic>
              <p:nvPicPr>
                <p:cNvPr id="12306" name="Ink 12305">
                  <a:extLst>
                    <a:ext uri="{FF2B5EF4-FFF2-40B4-BE49-F238E27FC236}">
                      <a16:creationId xmlns:a16="http://schemas.microsoft.com/office/drawing/2014/main" id="{00EB31B2-083A-44AF-9D9B-B93B176AA81C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273957" y="5004223"/>
                  <a:ext cx="22716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12307" name="Ink 12306">
                <a:extLst>
                  <a:ext uri="{FF2B5EF4-FFF2-40B4-BE49-F238E27FC236}">
                    <a16:creationId xmlns:a16="http://schemas.microsoft.com/office/drawing/2014/main" id="{01C2D9B0-4721-4CFA-B53A-B6963E4FA787}"/>
                  </a:ext>
                </a:extLst>
              </p14:cNvPr>
              <p14:cNvContentPartPr/>
              <p14:nvPr/>
            </p14:nvContentPartPr>
            <p14:xfrm>
              <a:off x="5394197" y="4678423"/>
              <a:ext cx="142920" cy="80640"/>
            </p14:xfrm>
          </p:contentPart>
        </mc:Choice>
        <mc:Fallback>
          <p:pic>
            <p:nvPicPr>
              <p:cNvPr id="12307" name="Ink 12306">
                <a:extLst>
                  <a:ext uri="{FF2B5EF4-FFF2-40B4-BE49-F238E27FC236}">
                    <a16:creationId xmlns:a16="http://schemas.microsoft.com/office/drawing/2014/main" id="{01C2D9B0-4721-4CFA-B53A-B6963E4FA78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5331557" y="4615783"/>
                <a:ext cx="26856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2308" name="Ink 12307">
                <a:extLst>
                  <a:ext uri="{FF2B5EF4-FFF2-40B4-BE49-F238E27FC236}">
                    <a16:creationId xmlns:a16="http://schemas.microsoft.com/office/drawing/2014/main" id="{52800C14-DDFF-4BE1-BDB5-B7B244991A51}"/>
                  </a:ext>
                </a:extLst>
              </p14:cNvPr>
              <p14:cNvContentPartPr/>
              <p14:nvPr/>
            </p14:nvContentPartPr>
            <p14:xfrm>
              <a:off x="4886237" y="4692463"/>
              <a:ext cx="205560" cy="73800"/>
            </p14:xfrm>
          </p:contentPart>
        </mc:Choice>
        <mc:Fallback>
          <p:pic>
            <p:nvPicPr>
              <p:cNvPr id="12308" name="Ink 12307">
                <a:extLst>
                  <a:ext uri="{FF2B5EF4-FFF2-40B4-BE49-F238E27FC236}">
                    <a16:creationId xmlns:a16="http://schemas.microsoft.com/office/drawing/2014/main" id="{52800C14-DDFF-4BE1-BDB5-B7B244991A51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4823597" y="4629823"/>
                <a:ext cx="331200" cy="19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13" name="Group 12312">
            <a:extLst>
              <a:ext uri="{FF2B5EF4-FFF2-40B4-BE49-F238E27FC236}">
                <a16:creationId xmlns:a16="http://schemas.microsoft.com/office/drawing/2014/main" id="{A55519F6-832D-4FA0-A3B8-F62E0684152B}"/>
              </a:ext>
            </a:extLst>
          </p:cNvPr>
          <p:cNvGrpSpPr/>
          <p:nvPr/>
        </p:nvGrpSpPr>
        <p:grpSpPr>
          <a:xfrm>
            <a:off x="4827557" y="4819183"/>
            <a:ext cx="105120" cy="334080"/>
            <a:chOff x="4827557" y="4819183"/>
            <a:chExt cx="105120" cy="33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2310" name="Ink 12309">
                  <a:extLst>
                    <a:ext uri="{FF2B5EF4-FFF2-40B4-BE49-F238E27FC236}">
                      <a16:creationId xmlns:a16="http://schemas.microsoft.com/office/drawing/2014/main" id="{0570E715-064D-4187-84EF-CC622C4DC253}"/>
                    </a:ext>
                  </a:extLst>
                </p14:cNvPr>
                <p14:cNvContentPartPr/>
                <p14:nvPr/>
              </p14:nvContentPartPr>
              <p14:xfrm>
                <a:off x="4827557" y="5047423"/>
                <a:ext cx="61560" cy="105840"/>
              </p14:xfrm>
            </p:contentPart>
          </mc:Choice>
          <mc:Fallback>
            <p:pic>
              <p:nvPicPr>
                <p:cNvPr id="12310" name="Ink 12309">
                  <a:extLst>
                    <a:ext uri="{FF2B5EF4-FFF2-40B4-BE49-F238E27FC236}">
                      <a16:creationId xmlns:a16="http://schemas.microsoft.com/office/drawing/2014/main" id="{0570E715-064D-4187-84EF-CC622C4DC25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764917" y="4984423"/>
                  <a:ext cx="18720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2311" name="Ink 12310">
                  <a:extLst>
                    <a:ext uri="{FF2B5EF4-FFF2-40B4-BE49-F238E27FC236}">
                      <a16:creationId xmlns:a16="http://schemas.microsoft.com/office/drawing/2014/main" id="{67DAB9DF-7675-4BC7-AA11-5B73F8308A9E}"/>
                    </a:ext>
                  </a:extLst>
                </p14:cNvPr>
                <p14:cNvContentPartPr/>
                <p14:nvPr/>
              </p14:nvContentPartPr>
              <p14:xfrm>
                <a:off x="4905317" y="4819183"/>
                <a:ext cx="27360" cy="33480"/>
              </p14:xfrm>
            </p:contentPart>
          </mc:Choice>
          <mc:Fallback>
            <p:pic>
              <p:nvPicPr>
                <p:cNvPr id="12311" name="Ink 12310">
                  <a:extLst>
                    <a:ext uri="{FF2B5EF4-FFF2-40B4-BE49-F238E27FC236}">
                      <a16:creationId xmlns:a16="http://schemas.microsoft.com/office/drawing/2014/main" id="{67DAB9DF-7675-4BC7-AA11-5B73F8308A9E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842317" y="4756183"/>
                  <a:ext cx="1530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2312" name="Ink 12311">
                  <a:extLst>
                    <a:ext uri="{FF2B5EF4-FFF2-40B4-BE49-F238E27FC236}">
                      <a16:creationId xmlns:a16="http://schemas.microsoft.com/office/drawing/2014/main" id="{CC1A15B6-0975-4860-9153-610EC2776F32}"/>
                    </a:ext>
                  </a:extLst>
                </p14:cNvPr>
                <p14:cNvContentPartPr/>
                <p14:nvPr/>
              </p14:nvContentPartPr>
              <p14:xfrm>
                <a:off x="4908557" y="4882903"/>
                <a:ext cx="3240" cy="19800"/>
              </p14:xfrm>
            </p:contentPart>
          </mc:Choice>
          <mc:Fallback>
            <p:pic>
              <p:nvPicPr>
                <p:cNvPr id="12312" name="Ink 12311">
                  <a:extLst>
                    <a:ext uri="{FF2B5EF4-FFF2-40B4-BE49-F238E27FC236}">
                      <a16:creationId xmlns:a16="http://schemas.microsoft.com/office/drawing/2014/main" id="{CC1A15B6-0975-4860-9153-610EC2776F32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4845917" y="4819903"/>
                  <a:ext cx="128880" cy="145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12314" name="Ink 12313">
                <a:extLst>
                  <a:ext uri="{FF2B5EF4-FFF2-40B4-BE49-F238E27FC236}">
                    <a16:creationId xmlns:a16="http://schemas.microsoft.com/office/drawing/2014/main" id="{7FF4C6B2-A355-488E-A8D9-BE3FA5913A57}"/>
                  </a:ext>
                </a:extLst>
              </p14:cNvPr>
              <p14:cNvContentPartPr/>
              <p14:nvPr/>
            </p14:nvContentPartPr>
            <p14:xfrm>
              <a:off x="6141557" y="5131663"/>
              <a:ext cx="65880" cy="206640"/>
            </p14:xfrm>
          </p:contentPart>
        </mc:Choice>
        <mc:Fallback>
          <p:pic>
            <p:nvPicPr>
              <p:cNvPr id="12314" name="Ink 12313">
                <a:extLst>
                  <a:ext uri="{FF2B5EF4-FFF2-40B4-BE49-F238E27FC236}">
                    <a16:creationId xmlns:a16="http://schemas.microsoft.com/office/drawing/2014/main" id="{7FF4C6B2-A355-488E-A8D9-BE3FA5913A57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6078917" y="5068663"/>
                <a:ext cx="191520" cy="33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18" name="Group 12317">
            <a:extLst>
              <a:ext uri="{FF2B5EF4-FFF2-40B4-BE49-F238E27FC236}">
                <a16:creationId xmlns:a16="http://schemas.microsoft.com/office/drawing/2014/main" id="{38DB603A-3936-47FF-82A8-E01984CE580B}"/>
              </a:ext>
            </a:extLst>
          </p:cNvPr>
          <p:cNvGrpSpPr/>
          <p:nvPr/>
        </p:nvGrpSpPr>
        <p:grpSpPr>
          <a:xfrm>
            <a:off x="6633317" y="4712983"/>
            <a:ext cx="220680" cy="104760"/>
            <a:chOff x="6633317" y="4712983"/>
            <a:chExt cx="220680" cy="10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2315" name="Ink 12314">
                  <a:extLst>
                    <a:ext uri="{FF2B5EF4-FFF2-40B4-BE49-F238E27FC236}">
                      <a16:creationId xmlns:a16="http://schemas.microsoft.com/office/drawing/2014/main" id="{D225F1E2-F96D-4722-8456-6913969813F6}"/>
                    </a:ext>
                  </a:extLst>
                </p14:cNvPr>
                <p14:cNvContentPartPr/>
                <p14:nvPr/>
              </p14:nvContentPartPr>
              <p14:xfrm>
                <a:off x="6696677" y="4712983"/>
                <a:ext cx="157320" cy="104760"/>
              </p14:xfrm>
            </p:contentPart>
          </mc:Choice>
          <mc:Fallback>
            <p:pic>
              <p:nvPicPr>
                <p:cNvPr id="12315" name="Ink 12314">
                  <a:extLst>
                    <a:ext uri="{FF2B5EF4-FFF2-40B4-BE49-F238E27FC236}">
                      <a16:creationId xmlns:a16="http://schemas.microsoft.com/office/drawing/2014/main" id="{D225F1E2-F96D-4722-8456-6913969813F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633677" y="4650343"/>
                  <a:ext cx="2829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2316" name="Ink 12315">
                  <a:extLst>
                    <a:ext uri="{FF2B5EF4-FFF2-40B4-BE49-F238E27FC236}">
                      <a16:creationId xmlns:a16="http://schemas.microsoft.com/office/drawing/2014/main" id="{3BE78E9F-4AD5-482A-8474-B203187FFE41}"/>
                    </a:ext>
                  </a:extLst>
                </p14:cNvPr>
                <p14:cNvContentPartPr/>
                <p14:nvPr/>
              </p14:nvContentPartPr>
              <p14:xfrm>
                <a:off x="6633317" y="4724863"/>
                <a:ext cx="130320" cy="71280"/>
              </p14:xfrm>
            </p:contentPart>
          </mc:Choice>
          <mc:Fallback>
            <p:pic>
              <p:nvPicPr>
                <p:cNvPr id="12316" name="Ink 12315">
                  <a:extLst>
                    <a:ext uri="{FF2B5EF4-FFF2-40B4-BE49-F238E27FC236}">
                      <a16:creationId xmlns:a16="http://schemas.microsoft.com/office/drawing/2014/main" id="{3BE78E9F-4AD5-482A-8474-B203187FFE41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570677" y="4661863"/>
                  <a:ext cx="255960" cy="19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2317" name="Ink 12316">
                <a:extLst>
                  <a:ext uri="{FF2B5EF4-FFF2-40B4-BE49-F238E27FC236}">
                    <a16:creationId xmlns:a16="http://schemas.microsoft.com/office/drawing/2014/main" id="{4F78A44D-6B9B-426A-AF6C-24585343E4A3}"/>
                  </a:ext>
                </a:extLst>
              </p14:cNvPr>
              <p14:cNvContentPartPr/>
              <p14:nvPr/>
            </p14:nvContentPartPr>
            <p14:xfrm>
              <a:off x="6016277" y="4725943"/>
              <a:ext cx="132120" cy="52560"/>
            </p14:xfrm>
          </p:contentPart>
        </mc:Choice>
        <mc:Fallback>
          <p:pic>
            <p:nvPicPr>
              <p:cNvPr id="12317" name="Ink 12316">
                <a:extLst>
                  <a:ext uri="{FF2B5EF4-FFF2-40B4-BE49-F238E27FC236}">
                    <a16:creationId xmlns:a16="http://schemas.microsoft.com/office/drawing/2014/main" id="{4F78A44D-6B9B-426A-AF6C-24585343E4A3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5953277" y="4662943"/>
                <a:ext cx="257760" cy="17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21" name="Group 12320">
            <a:extLst>
              <a:ext uri="{FF2B5EF4-FFF2-40B4-BE49-F238E27FC236}">
                <a16:creationId xmlns:a16="http://schemas.microsoft.com/office/drawing/2014/main" id="{00C50AA2-BDB5-4540-9E83-80839587E240}"/>
              </a:ext>
            </a:extLst>
          </p:cNvPr>
          <p:cNvGrpSpPr/>
          <p:nvPr/>
        </p:nvGrpSpPr>
        <p:grpSpPr>
          <a:xfrm>
            <a:off x="6019517" y="5091703"/>
            <a:ext cx="43200" cy="154080"/>
            <a:chOff x="6019517" y="5091703"/>
            <a:chExt cx="43200" cy="15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2319" name="Ink 12318">
                  <a:extLst>
                    <a:ext uri="{FF2B5EF4-FFF2-40B4-BE49-F238E27FC236}">
                      <a16:creationId xmlns:a16="http://schemas.microsoft.com/office/drawing/2014/main" id="{4518C9C9-E480-41A6-A1CA-3A32BFCE3FD1}"/>
                    </a:ext>
                  </a:extLst>
                </p14:cNvPr>
                <p14:cNvContentPartPr/>
                <p14:nvPr/>
              </p14:nvContentPartPr>
              <p14:xfrm>
                <a:off x="6048677" y="5219143"/>
                <a:ext cx="3240" cy="7200"/>
              </p14:xfrm>
            </p:contentPart>
          </mc:Choice>
          <mc:Fallback>
            <p:pic>
              <p:nvPicPr>
                <p:cNvPr id="12319" name="Ink 12318">
                  <a:extLst>
                    <a:ext uri="{FF2B5EF4-FFF2-40B4-BE49-F238E27FC236}">
                      <a16:creationId xmlns:a16="http://schemas.microsoft.com/office/drawing/2014/main" id="{4518C9C9-E480-41A6-A1CA-3A32BFCE3FD1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986037" y="5156503"/>
                  <a:ext cx="12888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2320" name="Ink 12319">
                  <a:extLst>
                    <a:ext uri="{FF2B5EF4-FFF2-40B4-BE49-F238E27FC236}">
                      <a16:creationId xmlns:a16="http://schemas.microsoft.com/office/drawing/2014/main" id="{D1C00F37-41CD-4223-8D06-35DEA9F1AFD5}"/>
                    </a:ext>
                  </a:extLst>
                </p14:cNvPr>
                <p14:cNvContentPartPr/>
                <p14:nvPr/>
              </p14:nvContentPartPr>
              <p14:xfrm>
                <a:off x="6019517" y="5091703"/>
                <a:ext cx="43200" cy="154080"/>
              </p14:xfrm>
            </p:contentPart>
          </mc:Choice>
          <mc:Fallback>
            <p:pic>
              <p:nvPicPr>
                <p:cNvPr id="12320" name="Ink 12319">
                  <a:extLst>
                    <a:ext uri="{FF2B5EF4-FFF2-40B4-BE49-F238E27FC236}">
                      <a16:creationId xmlns:a16="http://schemas.microsoft.com/office/drawing/2014/main" id="{D1C00F37-41CD-4223-8D06-35DEA9F1AFD5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5956877" y="5028703"/>
                  <a:ext cx="168840" cy="27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25" name="Group 12324">
            <a:extLst>
              <a:ext uri="{FF2B5EF4-FFF2-40B4-BE49-F238E27FC236}">
                <a16:creationId xmlns:a16="http://schemas.microsoft.com/office/drawing/2014/main" id="{718C6474-3B2E-4A41-AFE7-85DC401A0560}"/>
              </a:ext>
            </a:extLst>
          </p:cNvPr>
          <p:cNvGrpSpPr/>
          <p:nvPr/>
        </p:nvGrpSpPr>
        <p:grpSpPr>
          <a:xfrm>
            <a:off x="4088117" y="5335423"/>
            <a:ext cx="220680" cy="285120"/>
            <a:chOff x="4088117" y="5335423"/>
            <a:chExt cx="220680" cy="28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12322" name="Ink 12321">
                  <a:extLst>
                    <a:ext uri="{FF2B5EF4-FFF2-40B4-BE49-F238E27FC236}">
                      <a16:creationId xmlns:a16="http://schemas.microsoft.com/office/drawing/2014/main" id="{B56B56FA-1DC9-46F6-841E-412D3191A3AC}"/>
                    </a:ext>
                  </a:extLst>
                </p14:cNvPr>
                <p14:cNvContentPartPr/>
                <p14:nvPr/>
              </p14:nvContentPartPr>
              <p14:xfrm>
                <a:off x="4234997" y="5335423"/>
                <a:ext cx="73800" cy="234360"/>
              </p14:xfrm>
            </p:contentPart>
          </mc:Choice>
          <mc:Fallback>
            <p:pic>
              <p:nvPicPr>
                <p:cNvPr id="12322" name="Ink 12321">
                  <a:extLst>
                    <a:ext uri="{FF2B5EF4-FFF2-40B4-BE49-F238E27FC236}">
                      <a16:creationId xmlns:a16="http://schemas.microsoft.com/office/drawing/2014/main" id="{B56B56FA-1DC9-46F6-841E-412D3191A3AC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4172357" y="5272783"/>
                  <a:ext cx="19944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12323" name="Ink 12322">
                  <a:extLst>
                    <a:ext uri="{FF2B5EF4-FFF2-40B4-BE49-F238E27FC236}">
                      <a16:creationId xmlns:a16="http://schemas.microsoft.com/office/drawing/2014/main" id="{23887DA6-188E-40C2-9F9A-8160CE0B69A9}"/>
                    </a:ext>
                  </a:extLst>
                </p14:cNvPr>
                <p14:cNvContentPartPr/>
                <p14:nvPr/>
              </p14:nvContentPartPr>
              <p14:xfrm>
                <a:off x="4103597" y="5443783"/>
                <a:ext cx="118440" cy="45720"/>
              </p14:xfrm>
            </p:contentPart>
          </mc:Choice>
          <mc:Fallback>
            <p:pic>
              <p:nvPicPr>
                <p:cNvPr id="12323" name="Ink 12322">
                  <a:extLst>
                    <a:ext uri="{FF2B5EF4-FFF2-40B4-BE49-F238E27FC236}">
                      <a16:creationId xmlns:a16="http://schemas.microsoft.com/office/drawing/2014/main" id="{23887DA6-188E-40C2-9F9A-8160CE0B69A9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4040597" y="5381143"/>
                  <a:ext cx="244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12324" name="Ink 12323">
                  <a:extLst>
                    <a:ext uri="{FF2B5EF4-FFF2-40B4-BE49-F238E27FC236}">
                      <a16:creationId xmlns:a16="http://schemas.microsoft.com/office/drawing/2014/main" id="{5F528854-0D42-487C-A911-30C859FD9D13}"/>
                    </a:ext>
                  </a:extLst>
                </p14:cNvPr>
                <p14:cNvContentPartPr/>
                <p14:nvPr/>
              </p14:nvContentPartPr>
              <p14:xfrm>
                <a:off x="4088117" y="5596783"/>
                <a:ext cx="52920" cy="23760"/>
              </p14:xfrm>
            </p:contentPart>
          </mc:Choice>
          <mc:Fallback>
            <p:pic>
              <p:nvPicPr>
                <p:cNvPr id="12324" name="Ink 12323">
                  <a:extLst>
                    <a:ext uri="{FF2B5EF4-FFF2-40B4-BE49-F238E27FC236}">
                      <a16:creationId xmlns:a16="http://schemas.microsoft.com/office/drawing/2014/main" id="{5F528854-0D42-487C-A911-30C859FD9D1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4025117" y="5534143"/>
                  <a:ext cx="178560" cy="149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12326" name="Ink 12325">
                <a:extLst>
                  <a:ext uri="{FF2B5EF4-FFF2-40B4-BE49-F238E27FC236}">
                    <a16:creationId xmlns:a16="http://schemas.microsoft.com/office/drawing/2014/main" id="{59C621AD-C566-446B-9902-BD1F037720C9}"/>
                  </a:ext>
                </a:extLst>
              </p14:cNvPr>
              <p14:cNvContentPartPr/>
              <p14:nvPr/>
            </p14:nvContentPartPr>
            <p14:xfrm>
              <a:off x="3889757" y="5700103"/>
              <a:ext cx="185760" cy="107640"/>
            </p14:xfrm>
          </p:contentPart>
        </mc:Choice>
        <mc:Fallback>
          <p:pic>
            <p:nvPicPr>
              <p:cNvPr id="12326" name="Ink 12325">
                <a:extLst>
                  <a:ext uri="{FF2B5EF4-FFF2-40B4-BE49-F238E27FC236}">
                    <a16:creationId xmlns:a16="http://schemas.microsoft.com/office/drawing/2014/main" id="{59C621AD-C566-446B-9902-BD1F037720C9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3827117" y="5637103"/>
                <a:ext cx="31140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12327" name="Ink 12326">
                <a:extLst>
                  <a:ext uri="{FF2B5EF4-FFF2-40B4-BE49-F238E27FC236}">
                    <a16:creationId xmlns:a16="http://schemas.microsoft.com/office/drawing/2014/main" id="{8EC547E1-D606-44A1-B66C-076BE5B74450}"/>
                  </a:ext>
                </a:extLst>
              </p14:cNvPr>
              <p14:cNvContentPartPr/>
              <p14:nvPr/>
            </p14:nvContentPartPr>
            <p14:xfrm>
              <a:off x="3135197" y="5735383"/>
              <a:ext cx="155160" cy="97200"/>
            </p14:xfrm>
          </p:contentPart>
        </mc:Choice>
        <mc:Fallback>
          <p:pic>
            <p:nvPicPr>
              <p:cNvPr id="12327" name="Ink 12326">
                <a:extLst>
                  <a:ext uri="{FF2B5EF4-FFF2-40B4-BE49-F238E27FC236}">
                    <a16:creationId xmlns:a16="http://schemas.microsoft.com/office/drawing/2014/main" id="{8EC547E1-D606-44A1-B66C-076BE5B74450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3072557" y="5672383"/>
                <a:ext cx="28080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12328" name="Ink 12327">
                <a:extLst>
                  <a:ext uri="{FF2B5EF4-FFF2-40B4-BE49-F238E27FC236}">
                    <a16:creationId xmlns:a16="http://schemas.microsoft.com/office/drawing/2014/main" id="{FDC9FB7E-F98D-484B-9505-52249B37BDAA}"/>
                  </a:ext>
                </a:extLst>
              </p14:cNvPr>
              <p14:cNvContentPartPr/>
              <p14:nvPr/>
            </p14:nvContentPartPr>
            <p14:xfrm>
              <a:off x="1237997" y="5558623"/>
              <a:ext cx="46440" cy="147240"/>
            </p14:xfrm>
          </p:contentPart>
        </mc:Choice>
        <mc:Fallback>
          <p:pic>
            <p:nvPicPr>
              <p:cNvPr id="12328" name="Ink 12327">
                <a:extLst>
                  <a:ext uri="{FF2B5EF4-FFF2-40B4-BE49-F238E27FC236}">
                    <a16:creationId xmlns:a16="http://schemas.microsoft.com/office/drawing/2014/main" id="{FDC9FB7E-F98D-484B-9505-52249B37BDAA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1175357" y="5495623"/>
                <a:ext cx="17208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12329" name="Ink 12328">
                <a:extLst>
                  <a:ext uri="{FF2B5EF4-FFF2-40B4-BE49-F238E27FC236}">
                    <a16:creationId xmlns:a16="http://schemas.microsoft.com/office/drawing/2014/main" id="{322D9C94-DF23-4B48-A71E-32B33AF0DDAC}"/>
                  </a:ext>
                </a:extLst>
              </p14:cNvPr>
              <p14:cNvContentPartPr/>
              <p14:nvPr/>
            </p14:nvContentPartPr>
            <p14:xfrm>
              <a:off x="3687797" y="6388423"/>
              <a:ext cx="365040" cy="69120"/>
            </p14:xfrm>
          </p:contentPart>
        </mc:Choice>
        <mc:Fallback>
          <p:pic>
            <p:nvPicPr>
              <p:cNvPr id="12329" name="Ink 12328">
                <a:extLst>
                  <a:ext uri="{FF2B5EF4-FFF2-40B4-BE49-F238E27FC236}">
                    <a16:creationId xmlns:a16="http://schemas.microsoft.com/office/drawing/2014/main" id="{322D9C94-DF23-4B48-A71E-32B33AF0DDAC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3625157" y="6325783"/>
                <a:ext cx="49068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12330" name="Ink 12329">
                <a:extLst>
                  <a:ext uri="{FF2B5EF4-FFF2-40B4-BE49-F238E27FC236}">
                    <a16:creationId xmlns:a16="http://schemas.microsoft.com/office/drawing/2014/main" id="{16B470DF-DA12-4A25-A32A-371405898347}"/>
                  </a:ext>
                </a:extLst>
              </p14:cNvPr>
              <p14:cNvContentPartPr/>
              <p14:nvPr/>
            </p14:nvContentPartPr>
            <p14:xfrm>
              <a:off x="4568717" y="5747983"/>
              <a:ext cx="199080" cy="412920"/>
            </p14:xfrm>
          </p:contentPart>
        </mc:Choice>
        <mc:Fallback>
          <p:pic>
            <p:nvPicPr>
              <p:cNvPr id="12330" name="Ink 12329">
                <a:extLst>
                  <a:ext uri="{FF2B5EF4-FFF2-40B4-BE49-F238E27FC236}">
                    <a16:creationId xmlns:a16="http://schemas.microsoft.com/office/drawing/2014/main" id="{16B470DF-DA12-4A25-A32A-371405898347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4506077" y="5685343"/>
                <a:ext cx="32472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12331" name="Ink 12330">
                <a:extLst>
                  <a:ext uri="{FF2B5EF4-FFF2-40B4-BE49-F238E27FC236}">
                    <a16:creationId xmlns:a16="http://schemas.microsoft.com/office/drawing/2014/main" id="{C4540455-6C9F-4265-B444-1C1D5DCC9CA1}"/>
                  </a:ext>
                </a:extLst>
              </p14:cNvPr>
              <p14:cNvContentPartPr/>
              <p14:nvPr/>
            </p14:nvContentPartPr>
            <p14:xfrm>
              <a:off x="3599597" y="5822503"/>
              <a:ext cx="194760" cy="57240"/>
            </p14:xfrm>
          </p:contentPart>
        </mc:Choice>
        <mc:Fallback>
          <p:pic>
            <p:nvPicPr>
              <p:cNvPr id="12331" name="Ink 12330">
                <a:extLst>
                  <a:ext uri="{FF2B5EF4-FFF2-40B4-BE49-F238E27FC236}">
                    <a16:creationId xmlns:a16="http://schemas.microsoft.com/office/drawing/2014/main" id="{C4540455-6C9F-4265-B444-1C1D5DCC9CA1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3536957" y="5759863"/>
                <a:ext cx="320400" cy="182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34" name="Group 12333">
            <a:extLst>
              <a:ext uri="{FF2B5EF4-FFF2-40B4-BE49-F238E27FC236}">
                <a16:creationId xmlns:a16="http://schemas.microsoft.com/office/drawing/2014/main" id="{E0B3F4BB-86AC-495F-9901-C985991DC278}"/>
              </a:ext>
            </a:extLst>
          </p:cNvPr>
          <p:cNvGrpSpPr/>
          <p:nvPr/>
        </p:nvGrpSpPr>
        <p:grpSpPr>
          <a:xfrm>
            <a:off x="2757197" y="5575903"/>
            <a:ext cx="161640" cy="73440"/>
            <a:chOff x="2757197" y="5575903"/>
            <a:chExt cx="161640" cy="7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2332" name="Ink 12331">
                  <a:extLst>
                    <a:ext uri="{FF2B5EF4-FFF2-40B4-BE49-F238E27FC236}">
                      <a16:creationId xmlns:a16="http://schemas.microsoft.com/office/drawing/2014/main" id="{B8860543-3DDC-4A07-9873-EA7D461A897C}"/>
                    </a:ext>
                  </a:extLst>
                </p14:cNvPr>
                <p14:cNvContentPartPr/>
                <p14:nvPr/>
              </p14:nvContentPartPr>
              <p14:xfrm>
                <a:off x="2847557" y="5582023"/>
                <a:ext cx="71280" cy="67320"/>
              </p14:xfrm>
            </p:contentPart>
          </mc:Choice>
          <mc:Fallback>
            <p:pic>
              <p:nvPicPr>
                <p:cNvPr id="12332" name="Ink 12331">
                  <a:extLst>
                    <a:ext uri="{FF2B5EF4-FFF2-40B4-BE49-F238E27FC236}">
                      <a16:creationId xmlns:a16="http://schemas.microsoft.com/office/drawing/2014/main" id="{B8860543-3DDC-4A07-9873-EA7D461A897C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784917" y="5519383"/>
                  <a:ext cx="1969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2333" name="Ink 12332">
                  <a:extLst>
                    <a:ext uri="{FF2B5EF4-FFF2-40B4-BE49-F238E27FC236}">
                      <a16:creationId xmlns:a16="http://schemas.microsoft.com/office/drawing/2014/main" id="{CC62D7DF-B7F4-4615-AFD0-52B6DE94693F}"/>
                    </a:ext>
                  </a:extLst>
                </p14:cNvPr>
                <p14:cNvContentPartPr/>
                <p14:nvPr/>
              </p14:nvContentPartPr>
              <p14:xfrm>
                <a:off x="2757197" y="5575903"/>
                <a:ext cx="51120" cy="44640"/>
              </p14:xfrm>
            </p:contentPart>
          </mc:Choice>
          <mc:Fallback>
            <p:pic>
              <p:nvPicPr>
                <p:cNvPr id="12333" name="Ink 12332">
                  <a:extLst>
                    <a:ext uri="{FF2B5EF4-FFF2-40B4-BE49-F238E27FC236}">
                      <a16:creationId xmlns:a16="http://schemas.microsoft.com/office/drawing/2014/main" id="{CC62D7DF-B7F4-4615-AFD0-52B6DE94693F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2694557" y="5512903"/>
                  <a:ext cx="176760" cy="170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12335" name="Ink 12334">
                <a:extLst>
                  <a:ext uri="{FF2B5EF4-FFF2-40B4-BE49-F238E27FC236}">
                    <a16:creationId xmlns:a16="http://schemas.microsoft.com/office/drawing/2014/main" id="{00E4FCD8-896E-4EE3-8F16-BA08E0C3F406}"/>
                  </a:ext>
                </a:extLst>
              </p14:cNvPr>
              <p14:cNvContentPartPr/>
              <p14:nvPr/>
            </p14:nvContentPartPr>
            <p14:xfrm>
              <a:off x="5820797" y="5729263"/>
              <a:ext cx="105480" cy="263160"/>
            </p14:xfrm>
          </p:contentPart>
        </mc:Choice>
        <mc:Fallback>
          <p:pic>
            <p:nvPicPr>
              <p:cNvPr id="12335" name="Ink 12334">
                <a:extLst>
                  <a:ext uri="{FF2B5EF4-FFF2-40B4-BE49-F238E27FC236}">
                    <a16:creationId xmlns:a16="http://schemas.microsoft.com/office/drawing/2014/main" id="{00E4FCD8-896E-4EE3-8F16-BA08E0C3F406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5758157" y="5666623"/>
                <a:ext cx="231120" cy="3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12337" name="Ink 12336">
                <a:extLst>
                  <a:ext uri="{FF2B5EF4-FFF2-40B4-BE49-F238E27FC236}">
                    <a16:creationId xmlns:a16="http://schemas.microsoft.com/office/drawing/2014/main" id="{4D0D9EF0-7145-47E3-A6EA-9E98AEC5664E}"/>
                  </a:ext>
                </a:extLst>
              </p14:cNvPr>
              <p14:cNvContentPartPr/>
              <p14:nvPr/>
            </p14:nvContentPartPr>
            <p14:xfrm>
              <a:off x="6487877" y="5907103"/>
              <a:ext cx="90360" cy="92160"/>
            </p14:xfrm>
          </p:contentPart>
        </mc:Choice>
        <mc:Fallback>
          <p:pic>
            <p:nvPicPr>
              <p:cNvPr id="12337" name="Ink 12336">
                <a:extLst>
                  <a:ext uri="{FF2B5EF4-FFF2-40B4-BE49-F238E27FC236}">
                    <a16:creationId xmlns:a16="http://schemas.microsoft.com/office/drawing/2014/main" id="{4D0D9EF0-7145-47E3-A6EA-9E98AEC5664E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6424877" y="5844103"/>
                <a:ext cx="21600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2340" name="Ink 12339">
                <a:extLst>
                  <a:ext uri="{FF2B5EF4-FFF2-40B4-BE49-F238E27FC236}">
                    <a16:creationId xmlns:a16="http://schemas.microsoft.com/office/drawing/2014/main" id="{D9C71D9F-0B20-4F8D-8301-E4E508D21D34}"/>
                  </a:ext>
                </a:extLst>
              </p14:cNvPr>
              <p14:cNvContentPartPr/>
              <p14:nvPr/>
            </p14:nvContentPartPr>
            <p14:xfrm>
              <a:off x="6393197" y="5927623"/>
              <a:ext cx="57600" cy="37440"/>
            </p14:xfrm>
          </p:contentPart>
        </mc:Choice>
        <mc:Fallback>
          <p:pic>
            <p:nvPicPr>
              <p:cNvPr id="12340" name="Ink 12339">
                <a:extLst>
                  <a:ext uri="{FF2B5EF4-FFF2-40B4-BE49-F238E27FC236}">
                    <a16:creationId xmlns:a16="http://schemas.microsoft.com/office/drawing/2014/main" id="{D9C71D9F-0B20-4F8D-8301-E4E508D21D34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6330197" y="5864983"/>
                <a:ext cx="18324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2341" name="Ink 12340">
                <a:extLst>
                  <a:ext uri="{FF2B5EF4-FFF2-40B4-BE49-F238E27FC236}">
                    <a16:creationId xmlns:a16="http://schemas.microsoft.com/office/drawing/2014/main" id="{97545C03-AE17-4B6F-9C07-5E69F17F0B8F}"/>
                  </a:ext>
                </a:extLst>
              </p14:cNvPr>
              <p14:cNvContentPartPr/>
              <p14:nvPr/>
            </p14:nvContentPartPr>
            <p14:xfrm>
              <a:off x="8371757" y="5580583"/>
              <a:ext cx="70560" cy="33480"/>
            </p14:xfrm>
          </p:contentPart>
        </mc:Choice>
        <mc:Fallback>
          <p:pic>
            <p:nvPicPr>
              <p:cNvPr id="12341" name="Ink 12340">
                <a:extLst>
                  <a:ext uri="{FF2B5EF4-FFF2-40B4-BE49-F238E27FC236}">
                    <a16:creationId xmlns:a16="http://schemas.microsoft.com/office/drawing/2014/main" id="{97545C03-AE17-4B6F-9C07-5E69F17F0B8F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8308757" y="5517583"/>
                <a:ext cx="196200" cy="15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08" y="1468780"/>
            <a:ext cx="8831092" cy="516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1793B9F-5E05-43D1-B38C-93A6748487BF}"/>
              </a:ext>
            </a:extLst>
          </p:cNvPr>
          <p:cNvGrpSpPr/>
          <p:nvPr/>
        </p:nvGrpSpPr>
        <p:grpSpPr>
          <a:xfrm>
            <a:off x="4079837" y="1583143"/>
            <a:ext cx="818280" cy="808560"/>
            <a:chOff x="4079837" y="1583143"/>
            <a:chExt cx="818280" cy="80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F67C502E-7B3A-4491-A0DE-26EB9FF96FC7}"/>
                    </a:ext>
                  </a:extLst>
                </p14:cNvPr>
                <p14:cNvContentPartPr/>
                <p14:nvPr/>
              </p14:nvContentPartPr>
              <p14:xfrm>
                <a:off x="4079837" y="1583143"/>
                <a:ext cx="282960" cy="4460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F67C502E-7B3A-4491-A0DE-26EB9FF96FC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016837" y="1520503"/>
                  <a:ext cx="408600" cy="57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F0C1109-177A-4CDF-AB9D-801620C6B1C3}"/>
                    </a:ext>
                  </a:extLst>
                </p14:cNvPr>
                <p14:cNvContentPartPr/>
                <p14:nvPr/>
              </p14:nvContentPartPr>
              <p14:xfrm>
                <a:off x="4197197" y="1800223"/>
                <a:ext cx="111960" cy="291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F0C1109-177A-4CDF-AB9D-801620C6B1C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134197" y="1737583"/>
                  <a:ext cx="2376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3FB3649-9939-4317-861E-770E45069489}"/>
                    </a:ext>
                  </a:extLst>
                </p14:cNvPr>
                <p14:cNvContentPartPr/>
                <p14:nvPr/>
              </p14:nvContentPartPr>
              <p14:xfrm>
                <a:off x="4651517" y="1981303"/>
                <a:ext cx="246600" cy="4104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3FB3649-9939-4317-861E-770E4506948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88877" y="1918663"/>
                  <a:ext cx="372240" cy="53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082AD5A-9D81-409F-821B-A174B5274E7C}"/>
                    </a:ext>
                  </a:extLst>
                </p14:cNvPr>
                <p14:cNvContentPartPr/>
                <p14:nvPr/>
              </p14:nvContentPartPr>
              <p14:xfrm>
                <a:off x="4588157" y="1621663"/>
                <a:ext cx="212760" cy="2386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082AD5A-9D81-409F-821B-A174B5274E7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25157" y="1558663"/>
                  <a:ext cx="338400" cy="36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93696A-3B60-45FE-9222-F7E57692DEC4}"/>
              </a:ext>
            </a:extLst>
          </p:cNvPr>
          <p:cNvGrpSpPr/>
          <p:nvPr/>
        </p:nvGrpSpPr>
        <p:grpSpPr>
          <a:xfrm>
            <a:off x="5977397" y="1775023"/>
            <a:ext cx="137160" cy="450360"/>
            <a:chOff x="5977397" y="1775023"/>
            <a:chExt cx="137160" cy="45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960EADB-2DFB-451A-B824-92E94F4E0202}"/>
                    </a:ext>
                  </a:extLst>
                </p14:cNvPr>
                <p14:cNvContentPartPr/>
                <p14:nvPr/>
              </p14:nvContentPartPr>
              <p14:xfrm>
                <a:off x="6037877" y="1775023"/>
                <a:ext cx="5040" cy="7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960EADB-2DFB-451A-B824-92E94F4E020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75237" y="1712383"/>
                  <a:ext cx="13068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549E90B-A3B7-497B-A1AF-D4AE653838AD}"/>
                    </a:ext>
                  </a:extLst>
                </p14:cNvPr>
                <p14:cNvContentPartPr/>
                <p14:nvPr/>
              </p14:nvContentPartPr>
              <p14:xfrm>
                <a:off x="5977397" y="1804183"/>
                <a:ext cx="137160" cy="4212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549E90B-A3B7-497B-A1AF-D4AE653838A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914757" y="1741543"/>
                  <a:ext cx="262800" cy="546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208E0B4-EF34-4BF4-9D8C-1DB5A6EFE39A}"/>
                  </a:ext>
                </a:extLst>
              </p14:cNvPr>
              <p14:cNvContentPartPr/>
              <p14:nvPr/>
            </p14:nvContentPartPr>
            <p14:xfrm>
              <a:off x="6931757" y="2245543"/>
              <a:ext cx="167400" cy="720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208E0B4-EF34-4BF4-9D8C-1DB5A6EFE39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68757" y="2182903"/>
                <a:ext cx="29304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334C8FA-8526-4163-BC10-378F04A66CC0}"/>
                  </a:ext>
                </a:extLst>
              </p14:cNvPr>
              <p14:cNvContentPartPr/>
              <p14:nvPr/>
            </p14:nvContentPartPr>
            <p14:xfrm>
              <a:off x="6986477" y="1692583"/>
              <a:ext cx="185760" cy="457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334C8FA-8526-4163-BC10-378F04A66CC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23477" y="1629583"/>
                <a:ext cx="31140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A5396CD-7AFF-44C1-A3F0-1E7742E1E4A5}"/>
                  </a:ext>
                </a:extLst>
              </p14:cNvPr>
              <p14:cNvContentPartPr/>
              <p14:nvPr/>
            </p14:nvContentPartPr>
            <p14:xfrm>
              <a:off x="8633117" y="1594663"/>
              <a:ext cx="141840" cy="81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A5396CD-7AFF-44C1-A3F0-1E7742E1E4A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570477" y="1531663"/>
                <a:ext cx="26748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C8D22D6-461B-4560-85BB-4C57976FD56B}"/>
                  </a:ext>
                </a:extLst>
              </p14:cNvPr>
              <p14:cNvContentPartPr/>
              <p14:nvPr/>
            </p14:nvContentPartPr>
            <p14:xfrm>
              <a:off x="8612957" y="2304223"/>
              <a:ext cx="160560" cy="1224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C8D22D6-461B-4560-85BB-4C57976FD56B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550317" y="2241583"/>
                <a:ext cx="28620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06FAADD-A2F0-404F-9084-C582CB894022}"/>
                  </a:ext>
                </a:extLst>
              </p14:cNvPr>
              <p14:cNvContentPartPr/>
              <p14:nvPr/>
            </p14:nvContentPartPr>
            <p14:xfrm>
              <a:off x="7856597" y="1494223"/>
              <a:ext cx="27360" cy="3733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06FAADD-A2F0-404F-9084-C582CB894022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793957" y="1431583"/>
                <a:ext cx="153000" cy="49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C8D60AA-57B4-4599-A3FD-BF6A5FB4DC76}"/>
                  </a:ext>
                </a:extLst>
              </p14:cNvPr>
              <p14:cNvContentPartPr/>
              <p14:nvPr/>
            </p14:nvContentPartPr>
            <p14:xfrm>
              <a:off x="7885397" y="1910023"/>
              <a:ext cx="13680" cy="115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C8D60AA-57B4-4599-A3FD-BF6A5FB4DC7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822397" y="1847383"/>
                <a:ext cx="139320" cy="137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12" name="Group 13311">
            <a:extLst>
              <a:ext uri="{FF2B5EF4-FFF2-40B4-BE49-F238E27FC236}">
                <a16:creationId xmlns:a16="http://schemas.microsoft.com/office/drawing/2014/main" id="{6A30692D-CA44-478A-BE2C-D3E2E97314CC}"/>
              </a:ext>
            </a:extLst>
          </p:cNvPr>
          <p:cNvGrpSpPr/>
          <p:nvPr/>
        </p:nvGrpSpPr>
        <p:grpSpPr>
          <a:xfrm>
            <a:off x="7717997" y="2129623"/>
            <a:ext cx="838800" cy="4516200"/>
            <a:chOff x="7717997" y="2129623"/>
            <a:chExt cx="838800" cy="451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865F58C-8548-4A32-8C06-B12613503D3D}"/>
                    </a:ext>
                  </a:extLst>
                </p14:cNvPr>
                <p14:cNvContentPartPr/>
                <p14:nvPr/>
              </p14:nvContentPartPr>
              <p14:xfrm>
                <a:off x="7807997" y="2129623"/>
                <a:ext cx="80640" cy="1400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865F58C-8548-4A32-8C06-B12613503D3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744997" y="2066623"/>
                  <a:ext cx="206280" cy="152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D81AEBD-F2F2-49AA-9437-248B6AB89693}"/>
                    </a:ext>
                  </a:extLst>
                </p14:cNvPr>
                <p14:cNvContentPartPr/>
                <p14:nvPr/>
              </p14:nvContentPartPr>
              <p14:xfrm>
                <a:off x="7846157" y="3440383"/>
                <a:ext cx="17640" cy="997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D81AEBD-F2F2-49AA-9437-248B6AB8969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783517" y="3377743"/>
                  <a:ext cx="1432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7943C80-7502-4DB2-938C-F47445A6B802}"/>
                    </a:ext>
                  </a:extLst>
                </p14:cNvPr>
                <p14:cNvContentPartPr/>
                <p14:nvPr/>
              </p14:nvContentPartPr>
              <p14:xfrm>
                <a:off x="7845797" y="3689863"/>
                <a:ext cx="35280" cy="844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7943C80-7502-4DB2-938C-F47445A6B80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783157" y="3626863"/>
                  <a:ext cx="160920" cy="9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9863E42-3152-4FAE-822F-432A12D866DA}"/>
                    </a:ext>
                  </a:extLst>
                </p14:cNvPr>
                <p14:cNvContentPartPr/>
                <p14:nvPr/>
              </p14:nvContentPartPr>
              <p14:xfrm>
                <a:off x="7838957" y="4769863"/>
                <a:ext cx="3240" cy="1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9863E42-3152-4FAE-822F-432A12D866D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775957" y="4707223"/>
                  <a:ext cx="12888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5565028-F2B3-4196-A318-19D23E783663}"/>
                    </a:ext>
                  </a:extLst>
                </p14:cNvPr>
                <p14:cNvContentPartPr/>
                <p14:nvPr/>
              </p14:nvContentPartPr>
              <p14:xfrm>
                <a:off x="7799717" y="4718743"/>
                <a:ext cx="92520" cy="19270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5565028-F2B3-4196-A318-19D23E78366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736717" y="4655743"/>
                  <a:ext cx="218160" cy="20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FFE0306-1655-4AFC-911A-787FD2BEC94C}"/>
                    </a:ext>
                  </a:extLst>
                </p14:cNvPr>
                <p14:cNvContentPartPr/>
                <p14:nvPr/>
              </p14:nvContentPartPr>
              <p14:xfrm>
                <a:off x="7821677" y="6251983"/>
                <a:ext cx="26640" cy="565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FFE0306-1655-4AFC-911A-787FD2BEC94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758677" y="6189343"/>
                  <a:ext cx="152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DC50170-14E0-486F-A38F-A145500EF0E4}"/>
                    </a:ext>
                  </a:extLst>
                </p14:cNvPr>
                <p14:cNvContentPartPr/>
                <p14:nvPr/>
              </p14:nvContentPartPr>
              <p14:xfrm>
                <a:off x="7717997" y="6331903"/>
                <a:ext cx="68400" cy="1612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DC50170-14E0-486F-A38F-A145500EF0E4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654997" y="6268903"/>
                  <a:ext cx="19404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BA3F84F-3737-4A64-A852-257DA7E16A9A}"/>
                    </a:ext>
                  </a:extLst>
                </p14:cNvPr>
                <p14:cNvContentPartPr/>
                <p14:nvPr/>
              </p14:nvContentPartPr>
              <p14:xfrm>
                <a:off x="8098877" y="3541543"/>
                <a:ext cx="457920" cy="1418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BA3F84F-3737-4A64-A852-257DA7E16A9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036237" y="3478543"/>
                  <a:ext cx="58356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F7905CC-EF27-4C73-BB36-230978CAE23C}"/>
                    </a:ext>
                  </a:extLst>
                </p14:cNvPr>
                <p14:cNvContentPartPr/>
                <p14:nvPr/>
              </p14:nvContentPartPr>
              <p14:xfrm>
                <a:off x="7936877" y="4492303"/>
                <a:ext cx="176760" cy="874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F7905CC-EF27-4C73-BB36-230978CAE23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874237" y="4429303"/>
                  <a:ext cx="3024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1D96D44-B2DB-4DED-823D-FA364D6C5901}"/>
                    </a:ext>
                  </a:extLst>
                </p14:cNvPr>
                <p14:cNvContentPartPr/>
                <p14:nvPr/>
              </p14:nvContentPartPr>
              <p14:xfrm>
                <a:off x="7904117" y="3865543"/>
                <a:ext cx="183240" cy="338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1D96D44-B2DB-4DED-823D-FA364D6C590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841477" y="3802543"/>
                  <a:ext cx="308880" cy="159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3313" name="Ink 13312">
                <a:extLst>
                  <a:ext uri="{FF2B5EF4-FFF2-40B4-BE49-F238E27FC236}">
                    <a16:creationId xmlns:a16="http://schemas.microsoft.com/office/drawing/2014/main" id="{3F4F9787-011C-4BFE-8ED0-8086342718C6}"/>
                  </a:ext>
                </a:extLst>
              </p14:cNvPr>
              <p14:cNvContentPartPr/>
              <p14:nvPr/>
            </p14:nvContentPartPr>
            <p14:xfrm>
              <a:off x="892397" y="3490423"/>
              <a:ext cx="139680" cy="228960"/>
            </p14:xfrm>
          </p:contentPart>
        </mc:Choice>
        <mc:Fallback>
          <p:pic>
            <p:nvPicPr>
              <p:cNvPr id="13313" name="Ink 13312">
                <a:extLst>
                  <a:ext uri="{FF2B5EF4-FFF2-40B4-BE49-F238E27FC236}">
                    <a16:creationId xmlns:a16="http://schemas.microsoft.com/office/drawing/2014/main" id="{3F4F9787-011C-4BFE-8ED0-8086342718C6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29757" y="3427783"/>
                <a:ext cx="26532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3315" name="Ink 13314">
                <a:extLst>
                  <a:ext uri="{FF2B5EF4-FFF2-40B4-BE49-F238E27FC236}">
                    <a16:creationId xmlns:a16="http://schemas.microsoft.com/office/drawing/2014/main" id="{6D248C40-0972-4328-A06C-B83D6D1E3F26}"/>
                  </a:ext>
                </a:extLst>
              </p14:cNvPr>
              <p14:cNvContentPartPr/>
              <p14:nvPr/>
            </p14:nvContentPartPr>
            <p14:xfrm>
              <a:off x="775397" y="3891823"/>
              <a:ext cx="21600" cy="99720"/>
            </p14:xfrm>
          </p:contentPart>
        </mc:Choice>
        <mc:Fallback>
          <p:pic>
            <p:nvPicPr>
              <p:cNvPr id="13315" name="Ink 13314">
                <a:extLst>
                  <a:ext uri="{FF2B5EF4-FFF2-40B4-BE49-F238E27FC236}">
                    <a16:creationId xmlns:a16="http://schemas.microsoft.com/office/drawing/2014/main" id="{6D248C40-0972-4328-A06C-B83D6D1E3F26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12757" y="3828823"/>
                <a:ext cx="14724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3316" name="Ink 13315">
                <a:extLst>
                  <a:ext uri="{FF2B5EF4-FFF2-40B4-BE49-F238E27FC236}">
                    <a16:creationId xmlns:a16="http://schemas.microsoft.com/office/drawing/2014/main" id="{2BADB0A3-7A55-4386-899F-0C0C00C89900}"/>
                  </a:ext>
                </a:extLst>
              </p14:cNvPr>
              <p14:cNvContentPartPr/>
              <p14:nvPr/>
            </p14:nvContentPartPr>
            <p14:xfrm>
              <a:off x="1426277" y="5540263"/>
              <a:ext cx="78120" cy="73440"/>
            </p14:xfrm>
          </p:contentPart>
        </mc:Choice>
        <mc:Fallback>
          <p:pic>
            <p:nvPicPr>
              <p:cNvPr id="13316" name="Ink 13315">
                <a:extLst>
                  <a:ext uri="{FF2B5EF4-FFF2-40B4-BE49-F238E27FC236}">
                    <a16:creationId xmlns:a16="http://schemas.microsoft.com/office/drawing/2014/main" id="{2BADB0A3-7A55-4386-899F-0C0C00C89900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363277" y="5477263"/>
                <a:ext cx="20376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3317" name="Ink 13316">
                <a:extLst>
                  <a:ext uri="{FF2B5EF4-FFF2-40B4-BE49-F238E27FC236}">
                    <a16:creationId xmlns:a16="http://schemas.microsoft.com/office/drawing/2014/main" id="{0CB482E1-0F43-45B0-BA23-5D7893E29871}"/>
                  </a:ext>
                </a:extLst>
              </p14:cNvPr>
              <p14:cNvContentPartPr/>
              <p14:nvPr/>
            </p14:nvContentPartPr>
            <p14:xfrm>
              <a:off x="1589717" y="3719383"/>
              <a:ext cx="141840" cy="89640"/>
            </p14:xfrm>
          </p:contentPart>
        </mc:Choice>
        <mc:Fallback>
          <p:pic>
            <p:nvPicPr>
              <p:cNvPr id="13317" name="Ink 13316">
                <a:extLst>
                  <a:ext uri="{FF2B5EF4-FFF2-40B4-BE49-F238E27FC236}">
                    <a16:creationId xmlns:a16="http://schemas.microsoft.com/office/drawing/2014/main" id="{0CB482E1-0F43-45B0-BA23-5D7893E29871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527077" y="3656743"/>
                <a:ext cx="26748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3318" name="Ink 13317">
                <a:extLst>
                  <a:ext uri="{FF2B5EF4-FFF2-40B4-BE49-F238E27FC236}">
                    <a16:creationId xmlns:a16="http://schemas.microsoft.com/office/drawing/2014/main" id="{F8FC042C-FEA8-4293-98CF-AA7FD7322DF9}"/>
                  </a:ext>
                </a:extLst>
              </p14:cNvPr>
              <p14:cNvContentPartPr/>
              <p14:nvPr/>
            </p14:nvContentPartPr>
            <p14:xfrm>
              <a:off x="328637" y="2671423"/>
              <a:ext cx="154800" cy="350280"/>
            </p14:xfrm>
          </p:contentPart>
        </mc:Choice>
        <mc:Fallback>
          <p:pic>
            <p:nvPicPr>
              <p:cNvPr id="13318" name="Ink 13317">
                <a:extLst>
                  <a:ext uri="{FF2B5EF4-FFF2-40B4-BE49-F238E27FC236}">
                    <a16:creationId xmlns:a16="http://schemas.microsoft.com/office/drawing/2014/main" id="{F8FC042C-FEA8-4293-98CF-AA7FD7322DF9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265997" y="2608423"/>
                <a:ext cx="280440" cy="475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21" name="Group 13320">
            <a:extLst>
              <a:ext uri="{FF2B5EF4-FFF2-40B4-BE49-F238E27FC236}">
                <a16:creationId xmlns:a16="http://schemas.microsoft.com/office/drawing/2014/main" id="{33BF8054-36AF-402A-B36C-32A809C0737C}"/>
              </a:ext>
            </a:extLst>
          </p:cNvPr>
          <p:cNvGrpSpPr/>
          <p:nvPr/>
        </p:nvGrpSpPr>
        <p:grpSpPr>
          <a:xfrm>
            <a:off x="3556757" y="2828743"/>
            <a:ext cx="41400" cy="190440"/>
            <a:chOff x="3556757" y="2828743"/>
            <a:chExt cx="41400" cy="19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3319" name="Ink 13318">
                  <a:extLst>
                    <a:ext uri="{FF2B5EF4-FFF2-40B4-BE49-F238E27FC236}">
                      <a16:creationId xmlns:a16="http://schemas.microsoft.com/office/drawing/2014/main" id="{9E2D430D-7116-4EB4-A59E-288C20A1BEA0}"/>
                    </a:ext>
                  </a:extLst>
                </p14:cNvPr>
                <p14:cNvContentPartPr/>
                <p14:nvPr/>
              </p14:nvContentPartPr>
              <p14:xfrm>
                <a:off x="3562877" y="2885263"/>
                <a:ext cx="35280" cy="133920"/>
              </p14:xfrm>
            </p:contentPart>
          </mc:Choice>
          <mc:Fallback>
            <p:pic>
              <p:nvPicPr>
                <p:cNvPr id="13319" name="Ink 13318">
                  <a:extLst>
                    <a:ext uri="{FF2B5EF4-FFF2-40B4-BE49-F238E27FC236}">
                      <a16:creationId xmlns:a16="http://schemas.microsoft.com/office/drawing/2014/main" id="{9E2D430D-7116-4EB4-A59E-288C20A1BEA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500237" y="2822263"/>
                  <a:ext cx="1609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3320" name="Ink 13319">
                  <a:extLst>
                    <a:ext uri="{FF2B5EF4-FFF2-40B4-BE49-F238E27FC236}">
                      <a16:creationId xmlns:a16="http://schemas.microsoft.com/office/drawing/2014/main" id="{8A0D3EC1-6528-424D-A351-149F66F9BE04}"/>
                    </a:ext>
                  </a:extLst>
                </p14:cNvPr>
                <p14:cNvContentPartPr/>
                <p14:nvPr/>
              </p14:nvContentPartPr>
              <p14:xfrm>
                <a:off x="3556757" y="2828743"/>
                <a:ext cx="32400" cy="168120"/>
              </p14:xfrm>
            </p:contentPart>
          </mc:Choice>
          <mc:Fallback>
            <p:pic>
              <p:nvPicPr>
                <p:cNvPr id="13320" name="Ink 13319">
                  <a:extLst>
                    <a:ext uri="{FF2B5EF4-FFF2-40B4-BE49-F238E27FC236}">
                      <a16:creationId xmlns:a16="http://schemas.microsoft.com/office/drawing/2014/main" id="{8A0D3EC1-6528-424D-A351-149F66F9BE04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493757" y="2765743"/>
                  <a:ext cx="158040" cy="293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3322" name="Ink 13321">
                <a:extLst>
                  <a:ext uri="{FF2B5EF4-FFF2-40B4-BE49-F238E27FC236}">
                    <a16:creationId xmlns:a16="http://schemas.microsoft.com/office/drawing/2014/main" id="{9512930E-D72E-4F18-8940-F231E38C857D}"/>
                  </a:ext>
                </a:extLst>
              </p14:cNvPr>
              <p14:cNvContentPartPr/>
              <p14:nvPr/>
            </p14:nvContentPartPr>
            <p14:xfrm>
              <a:off x="3188837" y="2986063"/>
              <a:ext cx="42120" cy="25200"/>
            </p14:xfrm>
          </p:contentPart>
        </mc:Choice>
        <mc:Fallback>
          <p:pic>
            <p:nvPicPr>
              <p:cNvPr id="13322" name="Ink 13321">
                <a:extLst>
                  <a:ext uri="{FF2B5EF4-FFF2-40B4-BE49-F238E27FC236}">
                    <a16:creationId xmlns:a16="http://schemas.microsoft.com/office/drawing/2014/main" id="{9512930E-D72E-4F18-8940-F231E38C857D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3125837" y="2923063"/>
                <a:ext cx="16776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3323" name="Ink 13322">
                <a:extLst>
                  <a:ext uri="{FF2B5EF4-FFF2-40B4-BE49-F238E27FC236}">
                    <a16:creationId xmlns:a16="http://schemas.microsoft.com/office/drawing/2014/main" id="{77FD9993-E315-4C78-BA72-B9D703310BB4}"/>
                  </a:ext>
                </a:extLst>
              </p14:cNvPr>
              <p14:cNvContentPartPr/>
              <p14:nvPr/>
            </p14:nvContentPartPr>
            <p14:xfrm>
              <a:off x="3037997" y="2915863"/>
              <a:ext cx="52920" cy="55440"/>
            </p14:xfrm>
          </p:contentPart>
        </mc:Choice>
        <mc:Fallback>
          <p:pic>
            <p:nvPicPr>
              <p:cNvPr id="13323" name="Ink 13322">
                <a:extLst>
                  <a:ext uri="{FF2B5EF4-FFF2-40B4-BE49-F238E27FC236}">
                    <a16:creationId xmlns:a16="http://schemas.microsoft.com/office/drawing/2014/main" id="{77FD9993-E315-4C78-BA72-B9D703310BB4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2974997" y="2852863"/>
                <a:ext cx="178560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3324" name="Ink 13323">
                <a:extLst>
                  <a:ext uri="{FF2B5EF4-FFF2-40B4-BE49-F238E27FC236}">
                    <a16:creationId xmlns:a16="http://schemas.microsoft.com/office/drawing/2014/main" id="{4D04767C-CC65-45C3-8E00-4D942B62BDDB}"/>
                  </a:ext>
                </a:extLst>
              </p14:cNvPr>
              <p14:cNvContentPartPr/>
              <p14:nvPr/>
            </p14:nvContentPartPr>
            <p14:xfrm>
              <a:off x="5150477" y="2989663"/>
              <a:ext cx="95040" cy="66600"/>
            </p14:xfrm>
          </p:contentPart>
        </mc:Choice>
        <mc:Fallback>
          <p:pic>
            <p:nvPicPr>
              <p:cNvPr id="13324" name="Ink 13323">
                <a:extLst>
                  <a:ext uri="{FF2B5EF4-FFF2-40B4-BE49-F238E27FC236}">
                    <a16:creationId xmlns:a16="http://schemas.microsoft.com/office/drawing/2014/main" id="{4D04767C-CC65-45C3-8E00-4D942B62BDDB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5087837" y="2926663"/>
                <a:ext cx="220680" cy="192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27" name="Group 13326">
            <a:extLst>
              <a:ext uri="{FF2B5EF4-FFF2-40B4-BE49-F238E27FC236}">
                <a16:creationId xmlns:a16="http://schemas.microsoft.com/office/drawing/2014/main" id="{79E35D86-7E62-4946-AD49-BA0414ADFA08}"/>
              </a:ext>
            </a:extLst>
          </p:cNvPr>
          <p:cNvGrpSpPr/>
          <p:nvPr/>
        </p:nvGrpSpPr>
        <p:grpSpPr>
          <a:xfrm>
            <a:off x="5776877" y="3128263"/>
            <a:ext cx="120960" cy="294480"/>
            <a:chOff x="5776877" y="3128263"/>
            <a:chExt cx="120960" cy="29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3325" name="Ink 13324">
                  <a:extLst>
                    <a:ext uri="{FF2B5EF4-FFF2-40B4-BE49-F238E27FC236}">
                      <a16:creationId xmlns:a16="http://schemas.microsoft.com/office/drawing/2014/main" id="{0FCE8ACA-A34B-41AC-A338-892AECBD5F6D}"/>
                    </a:ext>
                  </a:extLst>
                </p14:cNvPr>
                <p14:cNvContentPartPr/>
                <p14:nvPr/>
              </p14:nvContentPartPr>
              <p14:xfrm>
                <a:off x="5776877" y="3164263"/>
                <a:ext cx="120960" cy="258480"/>
              </p14:xfrm>
            </p:contentPart>
          </mc:Choice>
          <mc:Fallback>
            <p:pic>
              <p:nvPicPr>
                <p:cNvPr id="13325" name="Ink 13324">
                  <a:extLst>
                    <a:ext uri="{FF2B5EF4-FFF2-40B4-BE49-F238E27FC236}">
                      <a16:creationId xmlns:a16="http://schemas.microsoft.com/office/drawing/2014/main" id="{0FCE8ACA-A34B-41AC-A338-892AECBD5F6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714237" y="3101263"/>
                  <a:ext cx="24660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3326" name="Ink 13325">
                  <a:extLst>
                    <a:ext uri="{FF2B5EF4-FFF2-40B4-BE49-F238E27FC236}">
                      <a16:creationId xmlns:a16="http://schemas.microsoft.com/office/drawing/2014/main" id="{1110052C-37B3-4A96-B544-EB4F8A822281}"/>
                    </a:ext>
                  </a:extLst>
                </p14:cNvPr>
                <p14:cNvContentPartPr/>
                <p14:nvPr/>
              </p14:nvContentPartPr>
              <p14:xfrm>
                <a:off x="5856077" y="3128263"/>
                <a:ext cx="20520" cy="249120"/>
              </p14:xfrm>
            </p:contentPart>
          </mc:Choice>
          <mc:Fallback>
            <p:pic>
              <p:nvPicPr>
                <p:cNvPr id="13326" name="Ink 13325">
                  <a:extLst>
                    <a:ext uri="{FF2B5EF4-FFF2-40B4-BE49-F238E27FC236}">
                      <a16:creationId xmlns:a16="http://schemas.microsoft.com/office/drawing/2014/main" id="{1110052C-37B3-4A96-B544-EB4F8A82228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793437" y="3065263"/>
                  <a:ext cx="146160" cy="374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3328" name="Ink 13327">
                <a:extLst>
                  <a:ext uri="{FF2B5EF4-FFF2-40B4-BE49-F238E27FC236}">
                    <a16:creationId xmlns:a16="http://schemas.microsoft.com/office/drawing/2014/main" id="{F52DA390-DFDE-4D70-BBD3-E6B5662063C2}"/>
                  </a:ext>
                </a:extLst>
              </p14:cNvPr>
              <p14:cNvContentPartPr/>
              <p14:nvPr/>
            </p14:nvContentPartPr>
            <p14:xfrm>
              <a:off x="6406877" y="3237703"/>
              <a:ext cx="50400" cy="111960"/>
            </p14:xfrm>
          </p:contentPart>
        </mc:Choice>
        <mc:Fallback>
          <p:pic>
            <p:nvPicPr>
              <p:cNvPr id="13328" name="Ink 13327">
                <a:extLst>
                  <a:ext uri="{FF2B5EF4-FFF2-40B4-BE49-F238E27FC236}">
                    <a16:creationId xmlns:a16="http://schemas.microsoft.com/office/drawing/2014/main" id="{F52DA390-DFDE-4D70-BBD3-E6B5662063C2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6344237" y="3175063"/>
                <a:ext cx="176040" cy="23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32" name="Group 13331">
            <a:extLst>
              <a:ext uri="{FF2B5EF4-FFF2-40B4-BE49-F238E27FC236}">
                <a16:creationId xmlns:a16="http://schemas.microsoft.com/office/drawing/2014/main" id="{20E2BCE1-2657-44B6-A0E9-B106368E2D1A}"/>
              </a:ext>
            </a:extLst>
          </p:cNvPr>
          <p:cNvGrpSpPr/>
          <p:nvPr/>
        </p:nvGrpSpPr>
        <p:grpSpPr>
          <a:xfrm>
            <a:off x="6787037" y="6213103"/>
            <a:ext cx="144720" cy="63720"/>
            <a:chOff x="6787037" y="6213103"/>
            <a:chExt cx="144720" cy="6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3329" name="Ink 13328">
                  <a:extLst>
                    <a:ext uri="{FF2B5EF4-FFF2-40B4-BE49-F238E27FC236}">
                      <a16:creationId xmlns:a16="http://schemas.microsoft.com/office/drawing/2014/main" id="{46E745E5-9866-42DD-8055-B09517A468E4}"/>
                    </a:ext>
                  </a:extLst>
                </p14:cNvPr>
                <p14:cNvContentPartPr/>
                <p14:nvPr/>
              </p14:nvContentPartPr>
              <p14:xfrm>
                <a:off x="6787037" y="6213103"/>
                <a:ext cx="113760" cy="56880"/>
              </p14:xfrm>
            </p:contentPart>
          </mc:Choice>
          <mc:Fallback>
            <p:pic>
              <p:nvPicPr>
                <p:cNvPr id="13329" name="Ink 13328">
                  <a:extLst>
                    <a:ext uri="{FF2B5EF4-FFF2-40B4-BE49-F238E27FC236}">
                      <a16:creationId xmlns:a16="http://schemas.microsoft.com/office/drawing/2014/main" id="{46E745E5-9866-42DD-8055-B09517A468E4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724037" y="6150103"/>
                  <a:ext cx="2394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3330" name="Ink 13329">
                  <a:extLst>
                    <a:ext uri="{FF2B5EF4-FFF2-40B4-BE49-F238E27FC236}">
                      <a16:creationId xmlns:a16="http://schemas.microsoft.com/office/drawing/2014/main" id="{45DB4B4C-7853-4ACF-A87A-A9AD4B35CDF7}"/>
                    </a:ext>
                  </a:extLst>
                </p14:cNvPr>
                <p14:cNvContentPartPr/>
                <p14:nvPr/>
              </p14:nvContentPartPr>
              <p14:xfrm>
                <a:off x="6788837" y="6233623"/>
                <a:ext cx="142920" cy="43200"/>
              </p14:xfrm>
            </p:contentPart>
          </mc:Choice>
          <mc:Fallback>
            <p:pic>
              <p:nvPicPr>
                <p:cNvPr id="13330" name="Ink 13329">
                  <a:extLst>
                    <a:ext uri="{FF2B5EF4-FFF2-40B4-BE49-F238E27FC236}">
                      <a16:creationId xmlns:a16="http://schemas.microsoft.com/office/drawing/2014/main" id="{45DB4B4C-7853-4ACF-A87A-A9AD4B35CDF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726197" y="6170983"/>
                  <a:ext cx="26856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3331" name="Ink 13330">
                  <a:extLst>
                    <a:ext uri="{FF2B5EF4-FFF2-40B4-BE49-F238E27FC236}">
                      <a16:creationId xmlns:a16="http://schemas.microsoft.com/office/drawing/2014/main" id="{5D545A44-58BB-4CE7-8DFB-2DB09160ED49}"/>
                    </a:ext>
                  </a:extLst>
                </p14:cNvPr>
                <p14:cNvContentPartPr/>
                <p14:nvPr/>
              </p14:nvContentPartPr>
              <p14:xfrm>
                <a:off x="6849317" y="6268183"/>
                <a:ext cx="41760" cy="7560"/>
              </p14:xfrm>
            </p:contentPart>
          </mc:Choice>
          <mc:Fallback>
            <p:pic>
              <p:nvPicPr>
                <p:cNvPr id="13331" name="Ink 13330">
                  <a:extLst>
                    <a:ext uri="{FF2B5EF4-FFF2-40B4-BE49-F238E27FC236}">
                      <a16:creationId xmlns:a16="http://schemas.microsoft.com/office/drawing/2014/main" id="{5D545A44-58BB-4CE7-8DFB-2DB09160ED49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786317" y="6205183"/>
                  <a:ext cx="167400" cy="133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13333" name="Ink 13332">
                <a:extLst>
                  <a:ext uri="{FF2B5EF4-FFF2-40B4-BE49-F238E27FC236}">
                    <a16:creationId xmlns:a16="http://schemas.microsoft.com/office/drawing/2014/main" id="{768860C9-552B-42B7-93B4-89BEFD738633}"/>
                  </a:ext>
                </a:extLst>
              </p14:cNvPr>
              <p14:cNvContentPartPr/>
              <p14:nvPr/>
            </p14:nvContentPartPr>
            <p14:xfrm>
              <a:off x="4529837" y="5038783"/>
              <a:ext cx="89280" cy="38520"/>
            </p14:xfrm>
          </p:contentPart>
        </mc:Choice>
        <mc:Fallback>
          <p:pic>
            <p:nvPicPr>
              <p:cNvPr id="13333" name="Ink 13332">
                <a:extLst>
                  <a:ext uri="{FF2B5EF4-FFF2-40B4-BE49-F238E27FC236}">
                    <a16:creationId xmlns:a16="http://schemas.microsoft.com/office/drawing/2014/main" id="{768860C9-552B-42B7-93B4-89BEFD738633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4466837" y="4975783"/>
                <a:ext cx="214920" cy="1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13334" name="Ink 13333">
                <a:extLst>
                  <a:ext uri="{FF2B5EF4-FFF2-40B4-BE49-F238E27FC236}">
                    <a16:creationId xmlns:a16="http://schemas.microsoft.com/office/drawing/2014/main" id="{AC163BDE-AA9E-4343-A7AF-39A0E3E07962}"/>
                  </a:ext>
                </a:extLst>
              </p14:cNvPr>
              <p14:cNvContentPartPr/>
              <p14:nvPr/>
            </p14:nvContentPartPr>
            <p14:xfrm>
              <a:off x="2694197" y="5758783"/>
              <a:ext cx="51120" cy="185760"/>
            </p14:xfrm>
          </p:contentPart>
        </mc:Choice>
        <mc:Fallback>
          <p:pic>
            <p:nvPicPr>
              <p:cNvPr id="13334" name="Ink 13333">
                <a:extLst>
                  <a:ext uri="{FF2B5EF4-FFF2-40B4-BE49-F238E27FC236}">
                    <a16:creationId xmlns:a16="http://schemas.microsoft.com/office/drawing/2014/main" id="{AC163BDE-AA9E-4343-A7AF-39A0E3E07962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2631197" y="5695783"/>
                <a:ext cx="176760" cy="31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37" name="Group 13336">
            <a:extLst>
              <a:ext uri="{FF2B5EF4-FFF2-40B4-BE49-F238E27FC236}">
                <a16:creationId xmlns:a16="http://schemas.microsoft.com/office/drawing/2014/main" id="{19FA860C-DBAD-4EBD-B75A-26575085AB82}"/>
              </a:ext>
            </a:extLst>
          </p:cNvPr>
          <p:cNvGrpSpPr/>
          <p:nvPr/>
        </p:nvGrpSpPr>
        <p:grpSpPr>
          <a:xfrm>
            <a:off x="2154557" y="5780383"/>
            <a:ext cx="44640" cy="171360"/>
            <a:chOff x="2154557" y="5780383"/>
            <a:chExt cx="44640" cy="17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3335" name="Ink 13334">
                  <a:extLst>
                    <a:ext uri="{FF2B5EF4-FFF2-40B4-BE49-F238E27FC236}">
                      <a16:creationId xmlns:a16="http://schemas.microsoft.com/office/drawing/2014/main" id="{134E064F-634D-471A-ADC2-9900DEFE443C}"/>
                    </a:ext>
                  </a:extLst>
                </p14:cNvPr>
                <p14:cNvContentPartPr/>
                <p14:nvPr/>
              </p14:nvContentPartPr>
              <p14:xfrm>
                <a:off x="2154557" y="5780383"/>
                <a:ext cx="9000" cy="160200"/>
              </p14:xfrm>
            </p:contentPart>
          </mc:Choice>
          <mc:Fallback>
            <p:pic>
              <p:nvPicPr>
                <p:cNvPr id="13335" name="Ink 13334">
                  <a:extLst>
                    <a:ext uri="{FF2B5EF4-FFF2-40B4-BE49-F238E27FC236}">
                      <a16:creationId xmlns:a16="http://schemas.microsoft.com/office/drawing/2014/main" id="{134E064F-634D-471A-ADC2-9900DEFE443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091917" y="5717743"/>
                  <a:ext cx="13464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13336" name="Ink 13335">
                  <a:extLst>
                    <a:ext uri="{FF2B5EF4-FFF2-40B4-BE49-F238E27FC236}">
                      <a16:creationId xmlns:a16="http://schemas.microsoft.com/office/drawing/2014/main" id="{DF93F94F-C569-4E1B-8623-915EDD0E37B3}"/>
                    </a:ext>
                  </a:extLst>
                </p14:cNvPr>
                <p14:cNvContentPartPr/>
                <p14:nvPr/>
              </p14:nvContentPartPr>
              <p14:xfrm>
                <a:off x="2172197" y="5785063"/>
                <a:ext cx="27000" cy="166680"/>
              </p14:xfrm>
            </p:contentPart>
          </mc:Choice>
          <mc:Fallback>
            <p:pic>
              <p:nvPicPr>
                <p:cNvPr id="13336" name="Ink 13335">
                  <a:extLst>
                    <a:ext uri="{FF2B5EF4-FFF2-40B4-BE49-F238E27FC236}">
                      <a16:creationId xmlns:a16="http://schemas.microsoft.com/office/drawing/2014/main" id="{DF93F94F-C569-4E1B-8623-915EDD0E37B3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109557" y="5722063"/>
                  <a:ext cx="152640" cy="2923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0516"/>
            <a:ext cx="7772400" cy="5607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C3B736-41A2-4E2C-949A-21D5E82664B7}"/>
                  </a:ext>
                </a:extLst>
              </p14:cNvPr>
              <p14:cNvContentPartPr/>
              <p14:nvPr/>
            </p14:nvContentPartPr>
            <p14:xfrm>
              <a:off x="2180477" y="307303"/>
              <a:ext cx="52920" cy="5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C3B736-41A2-4E2C-949A-21D5E82664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17477" y="244303"/>
                <a:ext cx="178560" cy="182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53D41768-DDB5-4BE8-85B4-567B6E4F9EEB}"/>
              </a:ext>
            </a:extLst>
          </p:cNvPr>
          <p:cNvGrpSpPr/>
          <p:nvPr/>
        </p:nvGrpSpPr>
        <p:grpSpPr>
          <a:xfrm>
            <a:off x="1444997" y="723823"/>
            <a:ext cx="109440" cy="176400"/>
            <a:chOff x="1444997" y="723823"/>
            <a:chExt cx="109440" cy="17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4DFA2F5-8A21-490C-A1A3-96AEABD8B9A1}"/>
                    </a:ext>
                  </a:extLst>
                </p14:cNvPr>
                <p14:cNvContentPartPr/>
                <p14:nvPr/>
              </p14:nvContentPartPr>
              <p14:xfrm>
                <a:off x="1481357" y="723823"/>
                <a:ext cx="73080" cy="1764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4DFA2F5-8A21-490C-A1A3-96AEABD8B9A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418717" y="660823"/>
                  <a:ext cx="19872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5D95B57-7211-4E67-807A-C9DD2C4F0334}"/>
                    </a:ext>
                  </a:extLst>
                </p14:cNvPr>
                <p14:cNvContentPartPr/>
                <p14:nvPr/>
              </p14:nvContentPartPr>
              <p14:xfrm>
                <a:off x="1444997" y="882943"/>
                <a:ext cx="90360" cy="165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5D95B57-7211-4E67-807A-C9DD2C4F033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382357" y="819943"/>
                  <a:ext cx="216000" cy="142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0489AAA-0645-4FB2-B33D-9688C79D107B}"/>
                  </a:ext>
                </a:extLst>
              </p14:cNvPr>
              <p14:cNvContentPartPr/>
              <p14:nvPr/>
            </p14:nvContentPartPr>
            <p14:xfrm>
              <a:off x="5645837" y="1719943"/>
              <a:ext cx="97920" cy="676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0489AAA-0645-4FB2-B33D-9688C79D107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82837" y="1657303"/>
                <a:ext cx="223560" cy="1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2998556-1F6F-44C3-B850-3498F6C3AE0D}"/>
                  </a:ext>
                </a:extLst>
              </p14:cNvPr>
              <p14:cNvContentPartPr/>
              <p14:nvPr/>
            </p14:nvContentPartPr>
            <p14:xfrm>
              <a:off x="5543957" y="2496103"/>
              <a:ext cx="145440" cy="680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2998556-1F6F-44C3-B850-3498F6C3AE0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81317" y="2433463"/>
                <a:ext cx="271080" cy="19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8A04BDFF-409E-44ED-AE30-A1E11CA23774}"/>
              </a:ext>
            </a:extLst>
          </p:cNvPr>
          <p:cNvGrpSpPr/>
          <p:nvPr/>
        </p:nvGrpSpPr>
        <p:grpSpPr>
          <a:xfrm>
            <a:off x="5138957" y="1924063"/>
            <a:ext cx="548280" cy="376200"/>
            <a:chOff x="5138957" y="1924063"/>
            <a:chExt cx="548280" cy="37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1027E45-80D4-4F5E-8395-640648055F89}"/>
                    </a:ext>
                  </a:extLst>
                </p14:cNvPr>
                <p14:cNvContentPartPr/>
                <p14:nvPr/>
              </p14:nvContentPartPr>
              <p14:xfrm>
                <a:off x="5538557" y="1938103"/>
                <a:ext cx="148680" cy="3621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1027E45-80D4-4F5E-8395-640648055F8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75917" y="1875463"/>
                  <a:ext cx="274320" cy="4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879B090-8623-45F5-8934-87AB4E606029}"/>
                    </a:ext>
                  </a:extLst>
                </p14:cNvPr>
                <p14:cNvContentPartPr/>
                <p14:nvPr/>
              </p14:nvContentPartPr>
              <p14:xfrm>
                <a:off x="5306357" y="2023423"/>
                <a:ext cx="24480" cy="349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879B090-8623-45F5-8934-87AB4E60602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243357" y="1960423"/>
                  <a:ext cx="15012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8F2AD48-7225-4E63-A7DF-3DD2208F5A9C}"/>
                    </a:ext>
                  </a:extLst>
                </p14:cNvPr>
                <p14:cNvContentPartPr/>
                <p14:nvPr/>
              </p14:nvContentPartPr>
              <p14:xfrm>
                <a:off x="5338757" y="2042863"/>
                <a:ext cx="7920" cy="151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8F2AD48-7225-4E63-A7DF-3DD2208F5A9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275757" y="1979863"/>
                  <a:ext cx="13356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E9EC081-95B2-4E85-B3C0-0D8B86A4BF6B}"/>
                    </a:ext>
                  </a:extLst>
                </p14:cNvPr>
                <p14:cNvContentPartPr/>
                <p14:nvPr/>
              </p14:nvContentPartPr>
              <p14:xfrm>
                <a:off x="5302397" y="1991743"/>
                <a:ext cx="55080" cy="500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E9EC081-95B2-4E85-B3C0-0D8B86A4BF6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239757" y="1929103"/>
                  <a:ext cx="18072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A21B770-7147-4E44-ADDB-5D93F4A9C972}"/>
                    </a:ext>
                  </a:extLst>
                </p14:cNvPr>
                <p14:cNvContentPartPr/>
                <p14:nvPr/>
              </p14:nvContentPartPr>
              <p14:xfrm>
                <a:off x="5138957" y="1924063"/>
                <a:ext cx="91080" cy="939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A21B770-7147-4E44-ADDB-5D93F4A9C97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076317" y="1861423"/>
                  <a:ext cx="216720" cy="219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5F75F39F-8547-43FB-9FB7-9BCC3C028E40}"/>
                  </a:ext>
                </a:extLst>
              </p14:cNvPr>
              <p14:cNvContentPartPr/>
              <p14:nvPr/>
            </p14:nvContentPartPr>
            <p14:xfrm>
              <a:off x="6208517" y="3497623"/>
              <a:ext cx="53280" cy="1695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5F75F39F-8547-43FB-9FB7-9BCC3C028E4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145877" y="3434623"/>
                <a:ext cx="178920" cy="29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36" name="Group 14335">
            <a:extLst>
              <a:ext uri="{FF2B5EF4-FFF2-40B4-BE49-F238E27FC236}">
                <a16:creationId xmlns:a16="http://schemas.microsoft.com/office/drawing/2014/main" id="{1452CE33-9649-440D-ADAD-E79BF4BB8FED}"/>
              </a:ext>
            </a:extLst>
          </p:cNvPr>
          <p:cNvGrpSpPr/>
          <p:nvPr/>
        </p:nvGrpSpPr>
        <p:grpSpPr>
          <a:xfrm>
            <a:off x="8079437" y="2573143"/>
            <a:ext cx="37080" cy="30240"/>
            <a:chOff x="8079437" y="2573143"/>
            <a:chExt cx="37080" cy="3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5C6A1A2-715C-4EF6-B8E5-6B4CD6748572}"/>
                    </a:ext>
                  </a:extLst>
                </p14:cNvPr>
                <p14:cNvContentPartPr/>
                <p14:nvPr/>
              </p14:nvContentPartPr>
              <p14:xfrm>
                <a:off x="8113277" y="2579263"/>
                <a:ext cx="3240" cy="10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5C6A1A2-715C-4EF6-B8E5-6B4CD674857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050637" y="2516263"/>
                  <a:ext cx="12888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7AD55AA-45C2-439F-BC29-BB43F23BADCF}"/>
                    </a:ext>
                  </a:extLst>
                </p14:cNvPr>
                <p14:cNvContentPartPr/>
                <p14:nvPr/>
              </p14:nvContentPartPr>
              <p14:xfrm>
                <a:off x="8079437" y="2573143"/>
                <a:ext cx="36720" cy="302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7AD55AA-45C2-439F-BC29-BB43F23BADC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016797" y="2510143"/>
                  <a:ext cx="162360" cy="15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40" name="Group 14339">
            <a:extLst>
              <a:ext uri="{FF2B5EF4-FFF2-40B4-BE49-F238E27FC236}">
                <a16:creationId xmlns:a16="http://schemas.microsoft.com/office/drawing/2014/main" id="{376DA8EF-6E06-44C0-9D73-29165A68D672}"/>
              </a:ext>
            </a:extLst>
          </p:cNvPr>
          <p:cNvGrpSpPr/>
          <p:nvPr/>
        </p:nvGrpSpPr>
        <p:grpSpPr>
          <a:xfrm>
            <a:off x="5445317" y="3396463"/>
            <a:ext cx="92160" cy="94680"/>
            <a:chOff x="5445317" y="3396463"/>
            <a:chExt cx="92160" cy="94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4337" name="Ink 14336">
                  <a:extLst>
                    <a:ext uri="{FF2B5EF4-FFF2-40B4-BE49-F238E27FC236}">
                      <a16:creationId xmlns:a16="http://schemas.microsoft.com/office/drawing/2014/main" id="{7DD43264-DC35-4ABE-A2F9-14BE39B8F11F}"/>
                    </a:ext>
                  </a:extLst>
                </p14:cNvPr>
                <p14:cNvContentPartPr/>
                <p14:nvPr/>
              </p14:nvContentPartPr>
              <p14:xfrm>
                <a:off x="5445317" y="3405103"/>
                <a:ext cx="92160" cy="86040"/>
              </p14:xfrm>
            </p:contentPart>
          </mc:Choice>
          <mc:Fallback>
            <p:pic>
              <p:nvPicPr>
                <p:cNvPr id="14337" name="Ink 14336">
                  <a:extLst>
                    <a:ext uri="{FF2B5EF4-FFF2-40B4-BE49-F238E27FC236}">
                      <a16:creationId xmlns:a16="http://schemas.microsoft.com/office/drawing/2014/main" id="{7DD43264-DC35-4ABE-A2F9-14BE39B8F11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382317" y="3342103"/>
                  <a:ext cx="21780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4339" name="Ink 14338">
                  <a:extLst>
                    <a:ext uri="{FF2B5EF4-FFF2-40B4-BE49-F238E27FC236}">
                      <a16:creationId xmlns:a16="http://schemas.microsoft.com/office/drawing/2014/main" id="{29E26172-98A6-4A5C-B346-C0492E2C36C2}"/>
                    </a:ext>
                  </a:extLst>
                </p14:cNvPr>
                <p14:cNvContentPartPr/>
                <p14:nvPr/>
              </p14:nvContentPartPr>
              <p14:xfrm>
                <a:off x="5471957" y="3396463"/>
                <a:ext cx="65520" cy="11520"/>
              </p14:xfrm>
            </p:contentPart>
          </mc:Choice>
          <mc:Fallback>
            <p:pic>
              <p:nvPicPr>
                <p:cNvPr id="14339" name="Ink 14338">
                  <a:extLst>
                    <a:ext uri="{FF2B5EF4-FFF2-40B4-BE49-F238E27FC236}">
                      <a16:creationId xmlns:a16="http://schemas.microsoft.com/office/drawing/2014/main" id="{29E26172-98A6-4A5C-B346-C0492E2C36C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408957" y="3333463"/>
                  <a:ext cx="191160" cy="13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4341" name="Ink 14340">
                <a:extLst>
                  <a:ext uri="{FF2B5EF4-FFF2-40B4-BE49-F238E27FC236}">
                    <a16:creationId xmlns:a16="http://schemas.microsoft.com/office/drawing/2014/main" id="{F401FF3B-7D84-48F0-B61C-721F7030EA51}"/>
                  </a:ext>
                </a:extLst>
              </p14:cNvPr>
              <p14:cNvContentPartPr/>
              <p14:nvPr/>
            </p14:nvContentPartPr>
            <p14:xfrm>
              <a:off x="5385197" y="2973103"/>
              <a:ext cx="169560" cy="41760"/>
            </p14:xfrm>
          </p:contentPart>
        </mc:Choice>
        <mc:Fallback>
          <p:pic>
            <p:nvPicPr>
              <p:cNvPr id="14341" name="Ink 14340">
                <a:extLst>
                  <a:ext uri="{FF2B5EF4-FFF2-40B4-BE49-F238E27FC236}">
                    <a16:creationId xmlns:a16="http://schemas.microsoft.com/office/drawing/2014/main" id="{F401FF3B-7D84-48F0-B61C-721F7030EA5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322197" y="2910463"/>
                <a:ext cx="295200" cy="16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44" name="Group 14343">
            <a:extLst>
              <a:ext uri="{FF2B5EF4-FFF2-40B4-BE49-F238E27FC236}">
                <a16:creationId xmlns:a16="http://schemas.microsoft.com/office/drawing/2014/main" id="{310C3AE4-A69B-4EAA-87BD-52628061FE9A}"/>
              </a:ext>
            </a:extLst>
          </p:cNvPr>
          <p:cNvGrpSpPr/>
          <p:nvPr/>
        </p:nvGrpSpPr>
        <p:grpSpPr>
          <a:xfrm>
            <a:off x="5068757" y="3185503"/>
            <a:ext cx="194040" cy="91440"/>
            <a:chOff x="5068757" y="3185503"/>
            <a:chExt cx="194040" cy="9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4342" name="Ink 14341">
                  <a:extLst>
                    <a:ext uri="{FF2B5EF4-FFF2-40B4-BE49-F238E27FC236}">
                      <a16:creationId xmlns:a16="http://schemas.microsoft.com/office/drawing/2014/main" id="{64CC73A2-CC5A-4679-9AFD-8F9334D32286}"/>
                    </a:ext>
                  </a:extLst>
                </p14:cNvPr>
                <p14:cNvContentPartPr/>
                <p14:nvPr/>
              </p14:nvContentPartPr>
              <p14:xfrm>
                <a:off x="5124917" y="3185503"/>
                <a:ext cx="137880" cy="91440"/>
              </p14:xfrm>
            </p:contentPart>
          </mc:Choice>
          <mc:Fallback>
            <p:pic>
              <p:nvPicPr>
                <p:cNvPr id="14342" name="Ink 14341">
                  <a:extLst>
                    <a:ext uri="{FF2B5EF4-FFF2-40B4-BE49-F238E27FC236}">
                      <a16:creationId xmlns:a16="http://schemas.microsoft.com/office/drawing/2014/main" id="{64CC73A2-CC5A-4679-9AFD-8F9334D3228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061917" y="3122863"/>
                  <a:ext cx="26352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4343" name="Ink 14342">
                  <a:extLst>
                    <a:ext uri="{FF2B5EF4-FFF2-40B4-BE49-F238E27FC236}">
                      <a16:creationId xmlns:a16="http://schemas.microsoft.com/office/drawing/2014/main" id="{A6574742-C594-4B88-B64C-BEF24BBE784D}"/>
                    </a:ext>
                  </a:extLst>
                </p14:cNvPr>
                <p14:cNvContentPartPr/>
                <p14:nvPr/>
              </p14:nvContentPartPr>
              <p14:xfrm>
                <a:off x="5068757" y="3230863"/>
                <a:ext cx="35640" cy="18720"/>
              </p14:xfrm>
            </p:contentPart>
          </mc:Choice>
          <mc:Fallback>
            <p:pic>
              <p:nvPicPr>
                <p:cNvPr id="14343" name="Ink 14342">
                  <a:extLst>
                    <a:ext uri="{FF2B5EF4-FFF2-40B4-BE49-F238E27FC236}">
                      <a16:creationId xmlns:a16="http://schemas.microsoft.com/office/drawing/2014/main" id="{A6574742-C594-4B88-B64C-BEF24BBE784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006117" y="3168223"/>
                  <a:ext cx="161280" cy="144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14345" name="Ink 14344">
                <a:extLst>
                  <a:ext uri="{FF2B5EF4-FFF2-40B4-BE49-F238E27FC236}">
                    <a16:creationId xmlns:a16="http://schemas.microsoft.com/office/drawing/2014/main" id="{4B247392-0F98-4718-9BEC-22EADB3B39B6}"/>
                  </a:ext>
                </a:extLst>
              </p14:cNvPr>
              <p14:cNvContentPartPr/>
              <p14:nvPr/>
            </p14:nvContentPartPr>
            <p14:xfrm>
              <a:off x="3187037" y="3621103"/>
              <a:ext cx="25920" cy="84600"/>
            </p14:xfrm>
          </p:contentPart>
        </mc:Choice>
        <mc:Fallback>
          <p:pic>
            <p:nvPicPr>
              <p:cNvPr id="14345" name="Ink 14344">
                <a:extLst>
                  <a:ext uri="{FF2B5EF4-FFF2-40B4-BE49-F238E27FC236}">
                    <a16:creationId xmlns:a16="http://schemas.microsoft.com/office/drawing/2014/main" id="{4B247392-0F98-4718-9BEC-22EADB3B39B6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124037" y="3558463"/>
                <a:ext cx="151560" cy="210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48" name="Group 14347">
            <a:extLst>
              <a:ext uri="{FF2B5EF4-FFF2-40B4-BE49-F238E27FC236}">
                <a16:creationId xmlns:a16="http://schemas.microsoft.com/office/drawing/2014/main" id="{58C01B60-5F40-41EF-8F4D-90267177AFC2}"/>
              </a:ext>
            </a:extLst>
          </p:cNvPr>
          <p:cNvGrpSpPr/>
          <p:nvPr/>
        </p:nvGrpSpPr>
        <p:grpSpPr>
          <a:xfrm>
            <a:off x="2771597" y="1665943"/>
            <a:ext cx="1034640" cy="1131840"/>
            <a:chOff x="2771597" y="1665943"/>
            <a:chExt cx="1034640" cy="113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BCD33D1-A033-4133-A4C4-0302E2483DCC}"/>
                    </a:ext>
                  </a:extLst>
                </p14:cNvPr>
                <p14:cNvContentPartPr/>
                <p14:nvPr/>
              </p14:nvContentPartPr>
              <p14:xfrm>
                <a:off x="3188837" y="2571703"/>
                <a:ext cx="192240" cy="2260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BCD33D1-A033-4133-A4C4-0302E2483DC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126197" y="2508703"/>
                  <a:ext cx="31788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B09562A-BF6B-4B4C-A870-A5E198C2F014}"/>
                    </a:ext>
                  </a:extLst>
                </p14:cNvPr>
                <p14:cNvContentPartPr/>
                <p14:nvPr/>
              </p14:nvContentPartPr>
              <p14:xfrm>
                <a:off x="3293957" y="2190463"/>
                <a:ext cx="73440" cy="1422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B09562A-BF6B-4B4C-A870-A5E198C2F01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231317" y="2127463"/>
                  <a:ext cx="19908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5B5C550-4EE9-4811-94A8-E30CC6BD8414}"/>
                    </a:ext>
                  </a:extLst>
                </p14:cNvPr>
                <p14:cNvContentPartPr/>
                <p14:nvPr/>
              </p14:nvContentPartPr>
              <p14:xfrm>
                <a:off x="3134117" y="2243023"/>
                <a:ext cx="54720" cy="1242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5B5C550-4EE9-4811-94A8-E30CC6BD841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071477" y="2180023"/>
                  <a:ext cx="18036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8CCFE0A-DAFC-4AE0-BCA5-FFB14F72E3AE}"/>
                    </a:ext>
                  </a:extLst>
                </p14:cNvPr>
                <p14:cNvContentPartPr/>
                <p14:nvPr/>
              </p14:nvContentPartPr>
              <p14:xfrm>
                <a:off x="3158237" y="2225743"/>
                <a:ext cx="196560" cy="997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8CCFE0A-DAFC-4AE0-BCA5-FFB14F72E3AE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095597" y="2162743"/>
                  <a:ext cx="32220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30F33BF-1117-464B-8169-9ACBF50E5C4B}"/>
                    </a:ext>
                  </a:extLst>
                </p14:cNvPr>
                <p14:cNvContentPartPr/>
                <p14:nvPr/>
              </p14:nvContentPartPr>
              <p14:xfrm>
                <a:off x="3160397" y="1665943"/>
                <a:ext cx="183600" cy="4561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30F33BF-1117-464B-8169-9ACBF50E5C4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097397" y="1603303"/>
                  <a:ext cx="309240" cy="58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6E623FA-DD48-4BF1-9959-A7B544E55DB0}"/>
                    </a:ext>
                  </a:extLst>
                </p14:cNvPr>
                <p14:cNvContentPartPr/>
                <p14:nvPr/>
              </p14:nvContentPartPr>
              <p14:xfrm>
                <a:off x="3030437" y="1735423"/>
                <a:ext cx="26640" cy="525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6E623FA-DD48-4BF1-9959-A7B544E55DB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967797" y="1672783"/>
                  <a:ext cx="1522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9773812-05D3-4BDE-9E32-D82A7C508C3B}"/>
                    </a:ext>
                  </a:extLst>
                </p14:cNvPr>
                <p14:cNvContentPartPr/>
                <p14:nvPr/>
              </p14:nvContentPartPr>
              <p14:xfrm>
                <a:off x="2771597" y="2365423"/>
                <a:ext cx="71280" cy="417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9773812-05D3-4BDE-9E32-D82A7C508C3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708597" y="2302783"/>
                  <a:ext cx="1969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6B27E20-18AF-4CA9-95ED-44F45918F647}"/>
                    </a:ext>
                  </a:extLst>
                </p14:cNvPr>
                <p14:cNvContentPartPr/>
                <p14:nvPr/>
              </p14:nvContentPartPr>
              <p14:xfrm>
                <a:off x="2875277" y="2453623"/>
                <a:ext cx="3960" cy="14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6B27E20-18AF-4CA9-95ED-44F45918F64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812277" y="2390983"/>
                  <a:ext cx="1296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E928542-D967-45F5-A27F-E252B46F300E}"/>
                    </a:ext>
                  </a:extLst>
                </p14:cNvPr>
                <p14:cNvContentPartPr/>
                <p14:nvPr/>
              </p14:nvContentPartPr>
              <p14:xfrm>
                <a:off x="3482597" y="2514463"/>
                <a:ext cx="251640" cy="86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E928542-D967-45F5-A27F-E252B46F300E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419597" y="2451823"/>
                  <a:ext cx="3772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5C4295D-7795-4D3B-A681-498261E2EC2C}"/>
                    </a:ext>
                  </a:extLst>
                </p14:cNvPr>
                <p14:cNvContentPartPr/>
                <p14:nvPr/>
              </p14:nvContentPartPr>
              <p14:xfrm>
                <a:off x="3650717" y="1758463"/>
                <a:ext cx="155520" cy="738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5C4295D-7795-4D3B-A681-498261E2EC2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3587717" y="1695463"/>
                  <a:ext cx="28116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4346" name="Ink 14345">
                  <a:extLst>
                    <a:ext uri="{FF2B5EF4-FFF2-40B4-BE49-F238E27FC236}">
                      <a16:creationId xmlns:a16="http://schemas.microsoft.com/office/drawing/2014/main" id="{4E9049E6-4AA8-4ACE-898E-FAAA559606E1}"/>
                    </a:ext>
                  </a:extLst>
                </p14:cNvPr>
                <p14:cNvContentPartPr/>
                <p14:nvPr/>
              </p14:nvContentPartPr>
              <p14:xfrm>
                <a:off x="3201077" y="2481343"/>
                <a:ext cx="32400" cy="56880"/>
              </p14:xfrm>
            </p:contentPart>
          </mc:Choice>
          <mc:Fallback>
            <p:pic>
              <p:nvPicPr>
                <p:cNvPr id="14346" name="Ink 14345">
                  <a:extLst>
                    <a:ext uri="{FF2B5EF4-FFF2-40B4-BE49-F238E27FC236}">
                      <a16:creationId xmlns:a16="http://schemas.microsoft.com/office/drawing/2014/main" id="{4E9049E6-4AA8-4ACE-898E-FAAA559606E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3138437" y="2418343"/>
                  <a:ext cx="15804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4347" name="Ink 14346">
                  <a:extLst>
                    <a:ext uri="{FF2B5EF4-FFF2-40B4-BE49-F238E27FC236}">
                      <a16:creationId xmlns:a16="http://schemas.microsoft.com/office/drawing/2014/main" id="{DEBC98A0-D63A-43B0-83A9-69C1990A482B}"/>
                    </a:ext>
                  </a:extLst>
                </p14:cNvPr>
                <p14:cNvContentPartPr/>
                <p14:nvPr/>
              </p14:nvContentPartPr>
              <p14:xfrm>
                <a:off x="3191357" y="2460823"/>
                <a:ext cx="31320" cy="87480"/>
              </p14:xfrm>
            </p:contentPart>
          </mc:Choice>
          <mc:Fallback>
            <p:pic>
              <p:nvPicPr>
                <p:cNvPr id="14347" name="Ink 14346">
                  <a:extLst>
                    <a:ext uri="{FF2B5EF4-FFF2-40B4-BE49-F238E27FC236}">
                      <a16:creationId xmlns:a16="http://schemas.microsoft.com/office/drawing/2014/main" id="{DEBC98A0-D63A-43B0-83A9-69C1990A482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3128717" y="2397823"/>
                  <a:ext cx="156960" cy="213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4349" name="Ink 14348">
                <a:extLst>
                  <a:ext uri="{FF2B5EF4-FFF2-40B4-BE49-F238E27FC236}">
                    <a16:creationId xmlns:a16="http://schemas.microsoft.com/office/drawing/2014/main" id="{BE6035A4-6DB2-484C-84CC-CDD9E244E676}"/>
                  </a:ext>
                </a:extLst>
              </p14:cNvPr>
              <p14:cNvContentPartPr/>
              <p14:nvPr/>
            </p14:nvContentPartPr>
            <p14:xfrm>
              <a:off x="3162197" y="3366223"/>
              <a:ext cx="232920" cy="97560"/>
            </p14:xfrm>
          </p:contentPart>
        </mc:Choice>
        <mc:Fallback>
          <p:pic>
            <p:nvPicPr>
              <p:cNvPr id="14349" name="Ink 14348">
                <a:extLst>
                  <a:ext uri="{FF2B5EF4-FFF2-40B4-BE49-F238E27FC236}">
                    <a16:creationId xmlns:a16="http://schemas.microsoft.com/office/drawing/2014/main" id="{BE6035A4-6DB2-484C-84CC-CDD9E244E676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3099557" y="3303223"/>
                <a:ext cx="35856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14350" name="Ink 14349">
                <a:extLst>
                  <a:ext uri="{FF2B5EF4-FFF2-40B4-BE49-F238E27FC236}">
                    <a16:creationId xmlns:a16="http://schemas.microsoft.com/office/drawing/2014/main" id="{00D027A6-6DA9-490F-BAC1-F3B3F41661F1}"/>
                  </a:ext>
                </a:extLst>
              </p14:cNvPr>
              <p14:cNvContentPartPr/>
              <p14:nvPr/>
            </p14:nvContentPartPr>
            <p14:xfrm>
              <a:off x="1332677" y="4848343"/>
              <a:ext cx="90720" cy="150840"/>
            </p14:xfrm>
          </p:contentPart>
        </mc:Choice>
        <mc:Fallback>
          <p:pic>
            <p:nvPicPr>
              <p:cNvPr id="14350" name="Ink 14349">
                <a:extLst>
                  <a:ext uri="{FF2B5EF4-FFF2-40B4-BE49-F238E27FC236}">
                    <a16:creationId xmlns:a16="http://schemas.microsoft.com/office/drawing/2014/main" id="{00D027A6-6DA9-490F-BAC1-F3B3F41661F1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1270037" y="4785343"/>
                <a:ext cx="21636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14356" name="Ink 14355">
                <a:extLst>
                  <a:ext uri="{FF2B5EF4-FFF2-40B4-BE49-F238E27FC236}">
                    <a16:creationId xmlns:a16="http://schemas.microsoft.com/office/drawing/2014/main" id="{18424169-E539-43D8-8379-2A5DA4CCA8DB}"/>
                  </a:ext>
                </a:extLst>
              </p14:cNvPr>
              <p14:cNvContentPartPr/>
              <p14:nvPr/>
            </p14:nvContentPartPr>
            <p14:xfrm>
              <a:off x="1744877" y="5310223"/>
              <a:ext cx="1440" cy="2520"/>
            </p14:xfrm>
          </p:contentPart>
        </mc:Choice>
        <mc:Fallback>
          <p:pic>
            <p:nvPicPr>
              <p:cNvPr id="14356" name="Ink 14355">
                <a:extLst>
                  <a:ext uri="{FF2B5EF4-FFF2-40B4-BE49-F238E27FC236}">
                    <a16:creationId xmlns:a16="http://schemas.microsoft.com/office/drawing/2014/main" id="{18424169-E539-43D8-8379-2A5DA4CCA8DB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681877" y="5247583"/>
                <a:ext cx="12708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4357" name="Ink 14356">
                <a:extLst>
                  <a:ext uri="{FF2B5EF4-FFF2-40B4-BE49-F238E27FC236}">
                    <a16:creationId xmlns:a16="http://schemas.microsoft.com/office/drawing/2014/main" id="{9500667C-4F56-49C6-80E2-DC29142A929C}"/>
                  </a:ext>
                </a:extLst>
              </p14:cNvPr>
              <p14:cNvContentPartPr/>
              <p14:nvPr/>
            </p14:nvContentPartPr>
            <p14:xfrm>
              <a:off x="1479557" y="5165503"/>
              <a:ext cx="266760" cy="177840"/>
            </p14:xfrm>
          </p:contentPart>
        </mc:Choice>
        <mc:Fallback>
          <p:pic>
            <p:nvPicPr>
              <p:cNvPr id="14357" name="Ink 14356">
                <a:extLst>
                  <a:ext uri="{FF2B5EF4-FFF2-40B4-BE49-F238E27FC236}">
                    <a16:creationId xmlns:a16="http://schemas.microsoft.com/office/drawing/2014/main" id="{9500667C-4F56-49C6-80E2-DC29142A929C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416557" y="5102503"/>
                <a:ext cx="39240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14358" name="Ink 14357">
                <a:extLst>
                  <a:ext uri="{FF2B5EF4-FFF2-40B4-BE49-F238E27FC236}">
                    <a16:creationId xmlns:a16="http://schemas.microsoft.com/office/drawing/2014/main" id="{FCA2E05F-B007-45A3-A191-B31E4B79E188}"/>
                  </a:ext>
                </a:extLst>
              </p14:cNvPr>
              <p14:cNvContentPartPr/>
              <p14:nvPr/>
            </p14:nvContentPartPr>
            <p14:xfrm>
              <a:off x="1478117" y="5165503"/>
              <a:ext cx="297000" cy="67680"/>
            </p14:xfrm>
          </p:contentPart>
        </mc:Choice>
        <mc:Fallback>
          <p:pic>
            <p:nvPicPr>
              <p:cNvPr id="14358" name="Ink 14357">
                <a:extLst>
                  <a:ext uri="{FF2B5EF4-FFF2-40B4-BE49-F238E27FC236}">
                    <a16:creationId xmlns:a16="http://schemas.microsoft.com/office/drawing/2014/main" id="{FCA2E05F-B007-45A3-A191-B31E4B79E188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460117" y="5147863"/>
                <a:ext cx="332640" cy="10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61" name="Group 14360">
            <a:extLst>
              <a:ext uri="{FF2B5EF4-FFF2-40B4-BE49-F238E27FC236}">
                <a16:creationId xmlns:a16="http://schemas.microsoft.com/office/drawing/2014/main" id="{5BED4E4A-0229-4CD3-B3E8-C44DF21888AE}"/>
              </a:ext>
            </a:extLst>
          </p:cNvPr>
          <p:cNvGrpSpPr/>
          <p:nvPr/>
        </p:nvGrpSpPr>
        <p:grpSpPr>
          <a:xfrm>
            <a:off x="2713997" y="4849783"/>
            <a:ext cx="237600" cy="645480"/>
            <a:chOff x="2713997" y="4849783"/>
            <a:chExt cx="237600" cy="64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4359" name="Ink 14358">
                  <a:extLst>
                    <a:ext uri="{FF2B5EF4-FFF2-40B4-BE49-F238E27FC236}">
                      <a16:creationId xmlns:a16="http://schemas.microsoft.com/office/drawing/2014/main" id="{65740BDD-828F-4E7B-89FB-7B932D18B7C0}"/>
                    </a:ext>
                  </a:extLst>
                </p14:cNvPr>
                <p14:cNvContentPartPr/>
                <p14:nvPr/>
              </p14:nvContentPartPr>
              <p14:xfrm>
                <a:off x="2876717" y="4963183"/>
                <a:ext cx="74880" cy="532080"/>
              </p14:xfrm>
            </p:contentPart>
          </mc:Choice>
          <mc:Fallback>
            <p:pic>
              <p:nvPicPr>
                <p:cNvPr id="14359" name="Ink 14358">
                  <a:extLst>
                    <a:ext uri="{FF2B5EF4-FFF2-40B4-BE49-F238E27FC236}">
                      <a16:creationId xmlns:a16="http://schemas.microsoft.com/office/drawing/2014/main" id="{65740BDD-828F-4E7B-89FB-7B932D18B7C0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814077" y="4900183"/>
                  <a:ext cx="200520" cy="65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4360" name="Ink 14359">
                  <a:extLst>
                    <a:ext uri="{FF2B5EF4-FFF2-40B4-BE49-F238E27FC236}">
                      <a16:creationId xmlns:a16="http://schemas.microsoft.com/office/drawing/2014/main" id="{A3003ED6-8C20-461C-8E7E-34E5CE3364D3}"/>
                    </a:ext>
                  </a:extLst>
                </p14:cNvPr>
                <p14:cNvContentPartPr/>
                <p14:nvPr/>
              </p14:nvContentPartPr>
              <p14:xfrm>
                <a:off x="2713997" y="4849783"/>
                <a:ext cx="190800" cy="126720"/>
              </p14:xfrm>
            </p:contentPart>
          </mc:Choice>
          <mc:Fallback>
            <p:pic>
              <p:nvPicPr>
                <p:cNvPr id="14360" name="Ink 14359">
                  <a:extLst>
                    <a:ext uri="{FF2B5EF4-FFF2-40B4-BE49-F238E27FC236}">
                      <a16:creationId xmlns:a16="http://schemas.microsoft.com/office/drawing/2014/main" id="{A3003ED6-8C20-461C-8E7E-34E5CE3364D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651357" y="4786783"/>
                  <a:ext cx="316440" cy="25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64" name="Group 14363">
            <a:extLst>
              <a:ext uri="{FF2B5EF4-FFF2-40B4-BE49-F238E27FC236}">
                <a16:creationId xmlns:a16="http://schemas.microsoft.com/office/drawing/2014/main" id="{D39CE17E-C0AA-488F-9710-6D0DBB42BC67}"/>
              </a:ext>
            </a:extLst>
          </p:cNvPr>
          <p:cNvGrpSpPr/>
          <p:nvPr/>
        </p:nvGrpSpPr>
        <p:grpSpPr>
          <a:xfrm>
            <a:off x="3628757" y="5097103"/>
            <a:ext cx="538920" cy="384120"/>
            <a:chOff x="3628757" y="5097103"/>
            <a:chExt cx="538920" cy="38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4362" name="Ink 14361">
                  <a:extLst>
                    <a:ext uri="{FF2B5EF4-FFF2-40B4-BE49-F238E27FC236}">
                      <a16:creationId xmlns:a16="http://schemas.microsoft.com/office/drawing/2014/main" id="{751AC91C-D48B-493C-8A13-A451B8DB8574}"/>
                    </a:ext>
                  </a:extLst>
                </p14:cNvPr>
                <p14:cNvContentPartPr/>
                <p14:nvPr/>
              </p14:nvContentPartPr>
              <p14:xfrm>
                <a:off x="3875717" y="5097103"/>
                <a:ext cx="291960" cy="384120"/>
              </p14:xfrm>
            </p:contentPart>
          </mc:Choice>
          <mc:Fallback>
            <p:pic>
              <p:nvPicPr>
                <p:cNvPr id="14362" name="Ink 14361">
                  <a:extLst>
                    <a:ext uri="{FF2B5EF4-FFF2-40B4-BE49-F238E27FC236}">
                      <a16:creationId xmlns:a16="http://schemas.microsoft.com/office/drawing/2014/main" id="{751AC91C-D48B-493C-8A13-A451B8DB8574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812717" y="5034463"/>
                  <a:ext cx="41760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4363" name="Ink 14362">
                  <a:extLst>
                    <a:ext uri="{FF2B5EF4-FFF2-40B4-BE49-F238E27FC236}">
                      <a16:creationId xmlns:a16="http://schemas.microsoft.com/office/drawing/2014/main" id="{57E0C9CF-08F7-4A72-B762-C0AB5FAE3E24}"/>
                    </a:ext>
                  </a:extLst>
                </p14:cNvPr>
                <p14:cNvContentPartPr/>
                <p14:nvPr/>
              </p14:nvContentPartPr>
              <p14:xfrm>
                <a:off x="3628757" y="5327143"/>
                <a:ext cx="279720" cy="87480"/>
              </p14:xfrm>
            </p:contentPart>
          </mc:Choice>
          <mc:Fallback>
            <p:pic>
              <p:nvPicPr>
                <p:cNvPr id="14363" name="Ink 14362">
                  <a:extLst>
                    <a:ext uri="{FF2B5EF4-FFF2-40B4-BE49-F238E27FC236}">
                      <a16:creationId xmlns:a16="http://schemas.microsoft.com/office/drawing/2014/main" id="{57E0C9CF-08F7-4A72-B762-C0AB5FAE3E24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565757" y="5264143"/>
                  <a:ext cx="405360" cy="213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14365" name="Ink 14364">
                <a:extLst>
                  <a:ext uri="{FF2B5EF4-FFF2-40B4-BE49-F238E27FC236}">
                    <a16:creationId xmlns:a16="http://schemas.microsoft.com/office/drawing/2014/main" id="{9C3E8AA4-E98B-43AD-B077-D2E7E5EB5ED8}"/>
                  </a:ext>
                </a:extLst>
              </p14:cNvPr>
              <p14:cNvContentPartPr/>
              <p14:nvPr/>
            </p14:nvContentPartPr>
            <p14:xfrm>
              <a:off x="6907637" y="3908743"/>
              <a:ext cx="145080" cy="83880"/>
            </p14:xfrm>
          </p:contentPart>
        </mc:Choice>
        <mc:Fallback>
          <p:pic>
            <p:nvPicPr>
              <p:cNvPr id="14365" name="Ink 14364">
                <a:extLst>
                  <a:ext uri="{FF2B5EF4-FFF2-40B4-BE49-F238E27FC236}">
                    <a16:creationId xmlns:a16="http://schemas.microsoft.com/office/drawing/2014/main" id="{9C3E8AA4-E98B-43AD-B077-D2E7E5EB5ED8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844997" y="3845743"/>
                <a:ext cx="270720" cy="20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Trajectory </a:t>
            </a:r>
            <a:br>
              <a:rPr lang="en-US" sz="2400" dirty="0"/>
            </a:br>
            <a:r>
              <a:rPr lang="en-US" sz="2400" dirty="0"/>
              <a:t>(ignoring constant acceleration along z due to </a:t>
            </a:r>
            <a:r>
              <a:rPr lang="en-US" sz="2400" dirty="0" err="1"/>
              <a:t>Ez</a:t>
            </a:r>
            <a:r>
              <a:rPr lang="en-US" sz="2400" dirty="0"/>
              <a:t>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95400" y="1752600"/>
            <a:ext cx="6934200" cy="4343400"/>
            <a:chOff x="5562600" y="3200400"/>
            <a:chExt cx="2895600" cy="2438400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5799124" y="4560332"/>
              <a:ext cx="990600" cy="8498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6789724" y="3417332"/>
              <a:ext cx="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6789724" y="4560332"/>
              <a:ext cx="1371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562600" y="5269468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61324" y="44079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16648" y="320040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6789724" y="3950732"/>
              <a:ext cx="0" cy="6096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6789724" y="4015264"/>
              <a:ext cx="381000" cy="54506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408724" y="388620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70724" y="38862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E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096000" y="4572000"/>
              <a:ext cx="693724" cy="58900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 16"/>
            <p:cNvSpPr/>
            <p:nvPr/>
          </p:nvSpPr>
          <p:spPr>
            <a:xfrm>
              <a:off x="6003636" y="4581236"/>
              <a:ext cx="1005339" cy="738909"/>
            </a:xfrm>
            <a:custGeom>
              <a:avLst/>
              <a:gdLst>
                <a:gd name="connsiteX0" fmla="*/ 775855 w 1005339"/>
                <a:gd name="connsiteY0" fmla="*/ 0 h 738909"/>
                <a:gd name="connsiteX1" fmla="*/ 997528 w 1005339"/>
                <a:gd name="connsiteY1" fmla="*/ 73891 h 738909"/>
                <a:gd name="connsiteX2" fmla="*/ 526473 w 1005339"/>
                <a:gd name="connsiteY2" fmla="*/ 221673 h 738909"/>
                <a:gd name="connsiteX3" fmla="*/ 766619 w 1005339"/>
                <a:gd name="connsiteY3" fmla="*/ 295564 h 738909"/>
                <a:gd name="connsiteX4" fmla="*/ 286328 w 1005339"/>
                <a:gd name="connsiteY4" fmla="*/ 434109 h 738909"/>
                <a:gd name="connsiteX5" fmla="*/ 471055 w 1005339"/>
                <a:gd name="connsiteY5" fmla="*/ 554182 h 738909"/>
                <a:gd name="connsiteX6" fmla="*/ 0 w 1005339"/>
                <a:gd name="connsiteY6" fmla="*/ 655782 h 738909"/>
                <a:gd name="connsiteX7" fmla="*/ 147782 w 1005339"/>
                <a:gd name="connsiteY7" fmla="*/ 738909 h 73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339" h="738909">
                  <a:moveTo>
                    <a:pt x="775855" y="0"/>
                  </a:moveTo>
                  <a:cubicBezTo>
                    <a:pt x="907473" y="18473"/>
                    <a:pt x="1039092" y="36946"/>
                    <a:pt x="997528" y="73891"/>
                  </a:cubicBezTo>
                  <a:cubicBezTo>
                    <a:pt x="955964" y="110836"/>
                    <a:pt x="564958" y="184728"/>
                    <a:pt x="526473" y="221673"/>
                  </a:cubicBezTo>
                  <a:cubicBezTo>
                    <a:pt x="487988" y="258618"/>
                    <a:pt x="806643" y="260158"/>
                    <a:pt x="766619" y="295564"/>
                  </a:cubicBezTo>
                  <a:cubicBezTo>
                    <a:pt x="726595" y="330970"/>
                    <a:pt x="335589" y="391006"/>
                    <a:pt x="286328" y="434109"/>
                  </a:cubicBezTo>
                  <a:cubicBezTo>
                    <a:pt x="237067" y="477212"/>
                    <a:pt x="518776" y="517237"/>
                    <a:pt x="471055" y="554182"/>
                  </a:cubicBezTo>
                  <a:cubicBezTo>
                    <a:pt x="423334" y="591127"/>
                    <a:pt x="53879" y="624994"/>
                    <a:pt x="0" y="655782"/>
                  </a:cubicBezTo>
                  <a:lnTo>
                    <a:pt x="147782" y="738909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We consider non-relativistic motion only.</a:t>
            </a:r>
            <a:br>
              <a:rPr lang="en-US" sz="2400" dirty="0"/>
            </a:br>
            <a:r>
              <a:rPr lang="en-US" sz="2400" dirty="0"/>
              <a:t>(Why?  Because otherwise it’s too hard?  </a:t>
            </a:r>
            <a:br>
              <a:rPr lang="en-US" sz="2400" dirty="0"/>
            </a:br>
            <a:r>
              <a:rPr lang="en-US" sz="2400" dirty="0"/>
              <a:t>Or is there a reason that this is all that matters?)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886200" y="48006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495800" y="3657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95800" y="48006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05200" y="51932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7400" y="4648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22724" y="344066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495800" y="4191000"/>
            <a:ext cx="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95800" y="4255532"/>
            <a:ext cx="381000" cy="54506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14800" y="41264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76800" y="41264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1905000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Then, </a:t>
            </a:r>
            <a:r>
              <a:rPr lang="en-US" sz="2000" b="1" dirty="0"/>
              <a:t>p</a:t>
            </a:r>
            <a:r>
              <a:rPr lang="en-US" sz="2000" dirty="0"/>
              <a:t> = </a:t>
            </a:r>
            <a:r>
              <a:rPr lang="en-US" sz="2000" dirty="0" err="1"/>
              <a:t>m</a:t>
            </a:r>
            <a:r>
              <a:rPr lang="en-US" sz="2000" b="1" dirty="0" err="1"/>
              <a:t>v</a:t>
            </a:r>
            <a:endParaRPr lang="en-US" sz="2000" b="1" dirty="0"/>
          </a:p>
          <a:p>
            <a:r>
              <a:rPr lang="en-US" sz="2000" dirty="0"/>
              <a:t>Choose </a:t>
            </a:r>
            <a:r>
              <a:rPr lang="en-US" sz="2000" b="1" dirty="0"/>
              <a:t>Z || H</a:t>
            </a:r>
          </a:p>
          <a:p>
            <a:r>
              <a:rPr lang="en-US" sz="2000" dirty="0"/>
              <a:t>Choose </a:t>
            </a:r>
            <a:r>
              <a:rPr lang="en-US" sz="2000" b="1" dirty="0"/>
              <a:t>X </a:t>
            </a:r>
            <a:r>
              <a:rPr lang="en-US" sz="2000" dirty="0"/>
              <a:t>&amp;</a:t>
            </a:r>
            <a:r>
              <a:rPr lang="en-US" sz="2000" b="1" dirty="0"/>
              <a:t>Y</a:t>
            </a:r>
            <a:r>
              <a:rPr lang="en-US" sz="2000" dirty="0"/>
              <a:t> so that </a:t>
            </a:r>
            <a:r>
              <a:rPr lang="en-US" sz="2000" b="1" dirty="0"/>
              <a:t>H</a:t>
            </a:r>
            <a:r>
              <a:rPr lang="en-US" sz="2000" dirty="0"/>
              <a:t> &amp; </a:t>
            </a:r>
            <a:r>
              <a:rPr lang="en-US" sz="2000" b="1" dirty="0"/>
              <a:t>E</a:t>
            </a:r>
            <a:r>
              <a:rPr lang="en-US" sz="2000" dirty="0"/>
              <a:t> lie in the YZ plane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399"/>
            <a:ext cx="3657600" cy="37190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545" y="4191000"/>
            <a:ext cx="3324655" cy="21188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4006390"/>
            <a:ext cx="3679707" cy="23034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Freeform 4"/>
          <p:cNvSpPr/>
          <p:nvPr/>
        </p:nvSpPr>
        <p:spPr>
          <a:xfrm>
            <a:off x="3512745" y="4354717"/>
            <a:ext cx="1729211" cy="1747319"/>
          </a:xfrm>
          <a:custGeom>
            <a:avLst/>
            <a:gdLst>
              <a:gd name="connsiteX0" fmla="*/ 0 w 1729211"/>
              <a:gd name="connsiteY0" fmla="*/ 1747319 h 1747319"/>
              <a:gd name="connsiteX1" fmla="*/ 289710 w 1729211"/>
              <a:gd name="connsiteY1" fmla="*/ 1738265 h 1747319"/>
              <a:gd name="connsiteX2" fmla="*/ 334978 w 1729211"/>
              <a:gd name="connsiteY2" fmla="*/ 1729212 h 1747319"/>
              <a:gd name="connsiteX3" fmla="*/ 398352 w 1729211"/>
              <a:gd name="connsiteY3" fmla="*/ 1720158 h 1747319"/>
              <a:gd name="connsiteX4" fmla="*/ 434566 w 1729211"/>
              <a:gd name="connsiteY4" fmla="*/ 1702051 h 1747319"/>
              <a:gd name="connsiteX5" fmla="*/ 479833 w 1729211"/>
              <a:gd name="connsiteY5" fmla="*/ 1674891 h 1747319"/>
              <a:gd name="connsiteX6" fmla="*/ 506994 w 1729211"/>
              <a:gd name="connsiteY6" fmla="*/ 1665837 h 1747319"/>
              <a:gd name="connsiteX7" fmla="*/ 543207 w 1729211"/>
              <a:gd name="connsiteY7" fmla="*/ 1629624 h 1747319"/>
              <a:gd name="connsiteX8" fmla="*/ 579421 w 1729211"/>
              <a:gd name="connsiteY8" fmla="*/ 1602463 h 1747319"/>
              <a:gd name="connsiteX9" fmla="*/ 606582 w 1729211"/>
              <a:gd name="connsiteY9" fmla="*/ 1584356 h 1747319"/>
              <a:gd name="connsiteX10" fmla="*/ 642796 w 1729211"/>
              <a:gd name="connsiteY10" fmla="*/ 1548142 h 1747319"/>
              <a:gd name="connsiteX11" fmla="*/ 660903 w 1729211"/>
              <a:gd name="connsiteY11" fmla="*/ 1520982 h 1747319"/>
              <a:gd name="connsiteX12" fmla="*/ 688063 w 1729211"/>
              <a:gd name="connsiteY12" fmla="*/ 1484768 h 1747319"/>
              <a:gd name="connsiteX13" fmla="*/ 733330 w 1729211"/>
              <a:gd name="connsiteY13" fmla="*/ 1412340 h 1747319"/>
              <a:gd name="connsiteX14" fmla="*/ 751437 w 1729211"/>
              <a:gd name="connsiteY14" fmla="*/ 1376127 h 1747319"/>
              <a:gd name="connsiteX15" fmla="*/ 778598 w 1729211"/>
              <a:gd name="connsiteY15" fmla="*/ 1330859 h 1747319"/>
              <a:gd name="connsiteX16" fmla="*/ 832918 w 1729211"/>
              <a:gd name="connsiteY16" fmla="*/ 1258432 h 1747319"/>
              <a:gd name="connsiteX17" fmla="*/ 905346 w 1729211"/>
              <a:gd name="connsiteY17" fmla="*/ 1158843 h 1747319"/>
              <a:gd name="connsiteX18" fmla="*/ 959667 w 1729211"/>
              <a:gd name="connsiteY18" fmla="*/ 1086416 h 1747319"/>
              <a:gd name="connsiteX19" fmla="*/ 986827 w 1729211"/>
              <a:gd name="connsiteY19" fmla="*/ 1059255 h 1747319"/>
              <a:gd name="connsiteX20" fmla="*/ 1023041 w 1729211"/>
              <a:gd name="connsiteY20" fmla="*/ 1004934 h 1747319"/>
              <a:gd name="connsiteX21" fmla="*/ 1059255 w 1729211"/>
              <a:gd name="connsiteY21" fmla="*/ 950614 h 1747319"/>
              <a:gd name="connsiteX22" fmla="*/ 1113576 w 1729211"/>
              <a:gd name="connsiteY22" fmla="*/ 896293 h 1747319"/>
              <a:gd name="connsiteX23" fmla="*/ 1158843 w 1729211"/>
              <a:gd name="connsiteY23" fmla="*/ 814812 h 1747319"/>
              <a:gd name="connsiteX24" fmla="*/ 1195057 w 1729211"/>
              <a:gd name="connsiteY24" fmla="*/ 778598 h 1747319"/>
              <a:gd name="connsiteX25" fmla="*/ 1231271 w 1729211"/>
              <a:gd name="connsiteY25" fmla="*/ 724277 h 1747319"/>
              <a:gd name="connsiteX26" fmla="*/ 1249378 w 1729211"/>
              <a:gd name="connsiteY26" fmla="*/ 697117 h 1747319"/>
              <a:gd name="connsiteX27" fmla="*/ 1267485 w 1729211"/>
              <a:gd name="connsiteY27" fmla="*/ 669956 h 1747319"/>
              <a:gd name="connsiteX28" fmla="*/ 1276538 w 1729211"/>
              <a:gd name="connsiteY28" fmla="*/ 642796 h 1747319"/>
              <a:gd name="connsiteX29" fmla="*/ 1321805 w 1729211"/>
              <a:gd name="connsiteY29" fmla="*/ 588475 h 1747319"/>
              <a:gd name="connsiteX30" fmla="*/ 1358019 w 1729211"/>
              <a:gd name="connsiteY30" fmla="*/ 516047 h 1747319"/>
              <a:gd name="connsiteX31" fmla="*/ 1376126 w 1729211"/>
              <a:gd name="connsiteY31" fmla="*/ 488887 h 1747319"/>
              <a:gd name="connsiteX32" fmla="*/ 1403287 w 1729211"/>
              <a:gd name="connsiteY32" fmla="*/ 434566 h 1747319"/>
              <a:gd name="connsiteX33" fmla="*/ 1430447 w 1729211"/>
              <a:gd name="connsiteY33" fmla="*/ 362138 h 1747319"/>
              <a:gd name="connsiteX34" fmla="*/ 1448554 w 1729211"/>
              <a:gd name="connsiteY34" fmla="*/ 325925 h 1747319"/>
              <a:gd name="connsiteX35" fmla="*/ 1466661 w 1729211"/>
              <a:gd name="connsiteY35" fmla="*/ 271604 h 1747319"/>
              <a:gd name="connsiteX36" fmla="*/ 1475714 w 1729211"/>
              <a:gd name="connsiteY36" fmla="*/ 244443 h 1747319"/>
              <a:gd name="connsiteX37" fmla="*/ 1502875 w 1729211"/>
              <a:gd name="connsiteY37" fmla="*/ 217283 h 1747319"/>
              <a:gd name="connsiteX38" fmla="*/ 1539089 w 1729211"/>
              <a:gd name="connsiteY38" fmla="*/ 162962 h 1747319"/>
              <a:gd name="connsiteX39" fmla="*/ 1566249 w 1729211"/>
              <a:gd name="connsiteY39" fmla="*/ 135802 h 1747319"/>
              <a:gd name="connsiteX40" fmla="*/ 1584356 w 1729211"/>
              <a:gd name="connsiteY40" fmla="*/ 108641 h 1747319"/>
              <a:gd name="connsiteX41" fmla="*/ 1611516 w 1729211"/>
              <a:gd name="connsiteY41" fmla="*/ 90534 h 1747319"/>
              <a:gd name="connsiteX42" fmla="*/ 1629623 w 1729211"/>
              <a:gd name="connsiteY42" fmla="*/ 63374 h 1747319"/>
              <a:gd name="connsiteX43" fmla="*/ 1683944 w 1729211"/>
              <a:gd name="connsiteY43" fmla="*/ 27160 h 1747319"/>
              <a:gd name="connsiteX44" fmla="*/ 1729211 w 1729211"/>
              <a:gd name="connsiteY44" fmla="*/ 0 h 1747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29211" h="1747319">
                <a:moveTo>
                  <a:pt x="0" y="1747319"/>
                </a:moveTo>
                <a:cubicBezTo>
                  <a:pt x="96570" y="1744301"/>
                  <a:pt x="193234" y="1743480"/>
                  <a:pt x="289710" y="1738265"/>
                </a:cubicBezTo>
                <a:cubicBezTo>
                  <a:pt x="305076" y="1737434"/>
                  <a:pt x="319799" y="1731742"/>
                  <a:pt x="334978" y="1729212"/>
                </a:cubicBezTo>
                <a:cubicBezTo>
                  <a:pt x="356027" y="1725704"/>
                  <a:pt x="377227" y="1723176"/>
                  <a:pt x="398352" y="1720158"/>
                </a:cubicBezTo>
                <a:cubicBezTo>
                  <a:pt x="410423" y="1714122"/>
                  <a:pt x="422768" y="1708605"/>
                  <a:pt x="434566" y="1702051"/>
                </a:cubicBezTo>
                <a:cubicBezTo>
                  <a:pt x="449948" y="1693505"/>
                  <a:pt x="464094" y="1682760"/>
                  <a:pt x="479833" y="1674891"/>
                </a:cubicBezTo>
                <a:cubicBezTo>
                  <a:pt x="488369" y="1670623"/>
                  <a:pt x="497940" y="1668855"/>
                  <a:pt x="506994" y="1665837"/>
                </a:cubicBezTo>
                <a:cubicBezTo>
                  <a:pt x="519065" y="1653766"/>
                  <a:pt x="530360" y="1640865"/>
                  <a:pt x="543207" y="1629624"/>
                </a:cubicBezTo>
                <a:cubicBezTo>
                  <a:pt x="554563" y="1619688"/>
                  <a:pt x="567142" y="1611233"/>
                  <a:pt x="579421" y="1602463"/>
                </a:cubicBezTo>
                <a:cubicBezTo>
                  <a:pt x="588275" y="1596138"/>
                  <a:pt x="598320" y="1591437"/>
                  <a:pt x="606582" y="1584356"/>
                </a:cubicBezTo>
                <a:cubicBezTo>
                  <a:pt x="619544" y="1573246"/>
                  <a:pt x="631686" y="1561104"/>
                  <a:pt x="642796" y="1548142"/>
                </a:cubicBezTo>
                <a:cubicBezTo>
                  <a:pt x="649877" y="1539881"/>
                  <a:pt x="654579" y="1529836"/>
                  <a:pt x="660903" y="1520982"/>
                </a:cubicBezTo>
                <a:cubicBezTo>
                  <a:pt x="669673" y="1508704"/>
                  <a:pt x="679010" y="1496839"/>
                  <a:pt x="688063" y="1484768"/>
                </a:cubicBezTo>
                <a:cubicBezTo>
                  <a:pt x="706697" y="1428863"/>
                  <a:pt x="684127" y="1486145"/>
                  <a:pt x="733330" y="1412340"/>
                </a:cubicBezTo>
                <a:cubicBezTo>
                  <a:pt x="740816" y="1401111"/>
                  <a:pt x="744883" y="1387924"/>
                  <a:pt x="751437" y="1376127"/>
                </a:cubicBezTo>
                <a:cubicBezTo>
                  <a:pt x="759983" y="1360744"/>
                  <a:pt x="768582" y="1345327"/>
                  <a:pt x="778598" y="1330859"/>
                </a:cubicBezTo>
                <a:cubicBezTo>
                  <a:pt x="795776" y="1306047"/>
                  <a:pt x="816179" y="1283542"/>
                  <a:pt x="832918" y="1258432"/>
                </a:cubicBezTo>
                <a:cubicBezTo>
                  <a:pt x="867764" y="1206162"/>
                  <a:pt x="844498" y="1239974"/>
                  <a:pt x="905346" y="1158843"/>
                </a:cubicBezTo>
                <a:cubicBezTo>
                  <a:pt x="905348" y="1158841"/>
                  <a:pt x="959666" y="1086417"/>
                  <a:pt x="959667" y="1086416"/>
                </a:cubicBezTo>
                <a:lnTo>
                  <a:pt x="986827" y="1059255"/>
                </a:lnTo>
                <a:cubicBezTo>
                  <a:pt x="1004142" y="1007313"/>
                  <a:pt x="983482" y="1055796"/>
                  <a:pt x="1023041" y="1004934"/>
                </a:cubicBezTo>
                <a:cubicBezTo>
                  <a:pt x="1036401" y="987756"/>
                  <a:pt x="1043867" y="966002"/>
                  <a:pt x="1059255" y="950614"/>
                </a:cubicBezTo>
                <a:lnTo>
                  <a:pt x="1113576" y="896293"/>
                </a:lnTo>
                <a:cubicBezTo>
                  <a:pt x="1124960" y="862139"/>
                  <a:pt x="1127712" y="845943"/>
                  <a:pt x="1158843" y="814812"/>
                </a:cubicBezTo>
                <a:cubicBezTo>
                  <a:pt x="1170914" y="802741"/>
                  <a:pt x="1184393" y="791929"/>
                  <a:pt x="1195057" y="778598"/>
                </a:cubicBezTo>
                <a:cubicBezTo>
                  <a:pt x="1208652" y="761605"/>
                  <a:pt x="1219200" y="742384"/>
                  <a:pt x="1231271" y="724277"/>
                </a:cubicBezTo>
                <a:lnTo>
                  <a:pt x="1249378" y="697117"/>
                </a:lnTo>
                <a:lnTo>
                  <a:pt x="1267485" y="669956"/>
                </a:lnTo>
                <a:cubicBezTo>
                  <a:pt x="1270503" y="660903"/>
                  <a:pt x="1271244" y="650736"/>
                  <a:pt x="1276538" y="642796"/>
                </a:cubicBezTo>
                <a:cubicBezTo>
                  <a:pt x="1334012" y="556585"/>
                  <a:pt x="1277375" y="669931"/>
                  <a:pt x="1321805" y="588475"/>
                </a:cubicBezTo>
                <a:cubicBezTo>
                  <a:pt x="1334730" y="564778"/>
                  <a:pt x="1343046" y="538506"/>
                  <a:pt x="1358019" y="516047"/>
                </a:cubicBezTo>
                <a:cubicBezTo>
                  <a:pt x="1364055" y="506994"/>
                  <a:pt x="1371260" y="498619"/>
                  <a:pt x="1376126" y="488887"/>
                </a:cubicBezTo>
                <a:cubicBezTo>
                  <a:pt x="1413613" y="413916"/>
                  <a:pt x="1351391" y="512411"/>
                  <a:pt x="1403287" y="434566"/>
                </a:cubicBezTo>
                <a:cubicBezTo>
                  <a:pt x="1413241" y="404702"/>
                  <a:pt x="1416013" y="394615"/>
                  <a:pt x="1430447" y="362138"/>
                </a:cubicBezTo>
                <a:cubicBezTo>
                  <a:pt x="1435928" y="349805"/>
                  <a:pt x="1443542" y="338456"/>
                  <a:pt x="1448554" y="325925"/>
                </a:cubicBezTo>
                <a:cubicBezTo>
                  <a:pt x="1455643" y="308204"/>
                  <a:pt x="1460625" y="289711"/>
                  <a:pt x="1466661" y="271604"/>
                </a:cubicBezTo>
                <a:cubicBezTo>
                  <a:pt x="1469679" y="262550"/>
                  <a:pt x="1468966" y="251191"/>
                  <a:pt x="1475714" y="244443"/>
                </a:cubicBezTo>
                <a:cubicBezTo>
                  <a:pt x="1484768" y="235390"/>
                  <a:pt x="1495014" y="227389"/>
                  <a:pt x="1502875" y="217283"/>
                </a:cubicBezTo>
                <a:cubicBezTo>
                  <a:pt x="1516236" y="200105"/>
                  <a:pt x="1523701" y="178350"/>
                  <a:pt x="1539089" y="162962"/>
                </a:cubicBezTo>
                <a:cubicBezTo>
                  <a:pt x="1548142" y="153909"/>
                  <a:pt x="1558053" y="145638"/>
                  <a:pt x="1566249" y="135802"/>
                </a:cubicBezTo>
                <a:cubicBezTo>
                  <a:pt x="1573215" y="127443"/>
                  <a:pt x="1576662" y="116335"/>
                  <a:pt x="1584356" y="108641"/>
                </a:cubicBezTo>
                <a:cubicBezTo>
                  <a:pt x="1592050" y="100947"/>
                  <a:pt x="1602463" y="96570"/>
                  <a:pt x="1611516" y="90534"/>
                </a:cubicBezTo>
                <a:cubicBezTo>
                  <a:pt x="1617552" y="81481"/>
                  <a:pt x="1621434" y="70539"/>
                  <a:pt x="1629623" y="63374"/>
                </a:cubicBezTo>
                <a:cubicBezTo>
                  <a:pt x="1646001" y="49044"/>
                  <a:pt x="1665837" y="39231"/>
                  <a:pt x="1683944" y="27160"/>
                </a:cubicBezTo>
                <a:cubicBezTo>
                  <a:pt x="1716718" y="5311"/>
                  <a:pt x="1701374" y="13919"/>
                  <a:pt x="1729211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6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3985408" cy="434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729296"/>
            <a:ext cx="3965838" cy="26047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334000"/>
            <a:ext cx="3274586" cy="12192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21400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63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441" t="14914" b="17974"/>
          <a:stretch>
            <a:fillRect/>
          </a:stretch>
        </p:blipFill>
        <p:spPr bwMode="auto">
          <a:xfrm>
            <a:off x="1524000" y="1524000"/>
            <a:ext cx="722320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" y="457200"/>
            <a:ext cx="2096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Complete 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2971800"/>
            <a:ext cx="245131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Complex constant       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929439" y="3962400"/>
            <a:ext cx="84296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  Real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6183868"/>
            <a:ext cx="6912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Now shift the origin of time by </a:t>
            </a:r>
            <a:r>
              <a:rPr lang="en-US" sz="2000" i="1" dirty="0" err="1">
                <a:latin typeface="Symbol" pitchFamily="18" charset="2"/>
              </a:rPr>
              <a:t>a/w</a:t>
            </a:r>
            <a:r>
              <a:rPr lang="en-US" sz="2000" i="1" dirty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to eliminate constant phase.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551218" y="4823144"/>
            <a:ext cx="498764" cy="1307492"/>
          </a:xfrm>
          <a:custGeom>
            <a:avLst/>
            <a:gdLst>
              <a:gd name="connsiteX0" fmla="*/ 0 w 498764"/>
              <a:gd name="connsiteY0" fmla="*/ 1307492 h 1307492"/>
              <a:gd name="connsiteX1" fmla="*/ 62346 w 498764"/>
              <a:gd name="connsiteY1" fmla="*/ 787947 h 1307492"/>
              <a:gd name="connsiteX2" fmla="*/ 103909 w 498764"/>
              <a:gd name="connsiteY2" fmla="*/ 704820 h 1307492"/>
              <a:gd name="connsiteX3" fmla="*/ 207818 w 498764"/>
              <a:gd name="connsiteY3" fmla="*/ 642474 h 1307492"/>
              <a:gd name="connsiteX4" fmla="*/ 290946 w 498764"/>
              <a:gd name="connsiteY4" fmla="*/ 746383 h 1307492"/>
              <a:gd name="connsiteX5" fmla="*/ 498764 w 498764"/>
              <a:gd name="connsiteY5" fmla="*/ 580129 h 1307492"/>
              <a:gd name="connsiteX6" fmla="*/ 477982 w 498764"/>
              <a:gd name="connsiteY6" fmla="*/ 476220 h 1307492"/>
              <a:gd name="connsiteX7" fmla="*/ 394855 w 498764"/>
              <a:gd name="connsiteY7" fmla="*/ 434656 h 1307492"/>
              <a:gd name="connsiteX8" fmla="*/ 332509 w 498764"/>
              <a:gd name="connsiteY8" fmla="*/ 351529 h 1307492"/>
              <a:gd name="connsiteX9" fmla="*/ 353291 w 498764"/>
              <a:gd name="connsiteY9" fmla="*/ 164492 h 1307492"/>
              <a:gd name="connsiteX10" fmla="*/ 374073 w 498764"/>
              <a:gd name="connsiteY10" fmla="*/ 19020 h 130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8764" h="1307492">
                <a:moveTo>
                  <a:pt x="0" y="1307492"/>
                </a:moveTo>
                <a:cubicBezTo>
                  <a:pt x="20782" y="1134310"/>
                  <a:pt x="32710" y="959835"/>
                  <a:pt x="62346" y="787947"/>
                </a:cubicBezTo>
                <a:cubicBezTo>
                  <a:pt x="67610" y="757418"/>
                  <a:pt x="82003" y="726726"/>
                  <a:pt x="103909" y="704820"/>
                </a:cubicBezTo>
                <a:cubicBezTo>
                  <a:pt x="132471" y="676258"/>
                  <a:pt x="173182" y="663256"/>
                  <a:pt x="207818" y="642474"/>
                </a:cubicBezTo>
                <a:cubicBezTo>
                  <a:pt x="235527" y="677110"/>
                  <a:pt x="246720" y="742981"/>
                  <a:pt x="290946" y="746383"/>
                </a:cubicBezTo>
                <a:cubicBezTo>
                  <a:pt x="476825" y="760682"/>
                  <a:pt x="472845" y="683802"/>
                  <a:pt x="498764" y="580129"/>
                </a:cubicBezTo>
                <a:cubicBezTo>
                  <a:pt x="491837" y="545493"/>
                  <a:pt x="498513" y="504963"/>
                  <a:pt x="477982" y="476220"/>
                </a:cubicBezTo>
                <a:cubicBezTo>
                  <a:pt x="459975" y="451011"/>
                  <a:pt x="418377" y="454817"/>
                  <a:pt x="394855" y="434656"/>
                </a:cubicBezTo>
                <a:cubicBezTo>
                  <a:pt x="368557" y="412115"/>
                  <a:pt x="353291" y="379238"/>
                  <a:pt x="332509" y="351529"/>
                </a:cubicBezTo>
                <a:cubicBezTo>
                  <a:pt x="339436" y="289183"/>
                  <a:pt x="344420" y="226591"/>
                  <a:pt x="353291" y="164492"/>
                </a:cubicBezTo>
                <a:cubicBezTo>
                  <a:pt x="376790" y="0"/>
                  <a:pt x="374073" y="114339"/>
                  <a:pt x="374073" y="1902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F02980-B8E6-4963-B557-91BEB81DF903}"/>
                  </a:ext>
                </a:extLst>
              </p14:cNvPr>
              <p14:cNvContentPartPr/>
              <p14:nvPr/>
            </p14:nvContentPartPr>
            <p14:xfrm>
              <a:off x="2344637" y="2100823"/>
              <a:ext cx="128880" cy="182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F02980-B8E6-4963-B557-91BEB81DF9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1997" y="2037823"/>
                <a:ext cx="254520" cy="30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664DD140-9082-4D94-ACC4-DBEB5C85502F}"/>
              </a:ext>
            </a:extLst>
          </p:cNvPr>
          <p:cNvGrpSpPr/>
          <p:nvPr/>
        </p:nvGrpSpPr>
        <p:grpSpPr>
          <a:xfrm>
            <a:off x="5710637" y="2598343"/>
            <a:ext cx="235800" cy="55440"/>
            <a:chOff x="5710637" y="2598343"/>
            <a:chExt cx="235800" cy="5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EF549AA-8192-42B2-B617-46434C072831}"/>
                    </a:ext>
                  </a:extLst>
                </p14:cNvPr>
                <p14:cNvContentPartPr/>
                <p14:nvPr/>
              </p14:nvContentPartPr>
              <p14:xfrm>
                <a:off x="5710637" y="2598343"/>
                <a:ext cx="70920" cy="554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EF549AA-8192-42B2-B617-46434C07283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647637" y="2535343"/>
                  <a:ext cx="19656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B295D36-0825-4EF5-8926-C48709018AF8}"/>
                    </a:ext>
                  </a:extLst>
                </p14:cNvPr>
                <p14:cNvContentPartPr/>
                <p14:nvPr/>
              </p14:nvContentPartPr>
              <p14:xfrm>
                <a:off x="5919797" y="2612023"/>
                <a:ext cx="26640" cy="39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B295D36-0825-4EF5-8926-C48709018AF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857157" y="2549023"/>
                  <a:ext cx="152280" cy="16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DDC81CE-C63C-43CA-AC24-48AE981A2BB0}"/>
                  </a:ext>
                </a:extLst>
              </p14:cNvPr>
              <p14:cNvContentPartPr/>
              <p14:nvPr/>
            </p14:nvContentPartPr>
            <p14:xfrm>
              <a:off x="6023837" y="2236903"/>
              <a:ext cx="144360" cy="27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DDC81CE-C63C-43CA-AC24-48AE981A2BB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61197" y="2174263"/>
                <a:ext cx="27000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7137EF6-BF0B-4FDC-8EC4-0806F13EDB78}"/>
                  </a:ext>
                </a:extLst>
              </p14:cNvPr>
              <p14:cNvContentPartPr/>
              <p14:nvPr/>
            </p14:nvContentPartPr>
            <p14:xfrm>
              <a:off x="6198077" y="1546423"/>
              <a:ext cx="86400" cy="2718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7137EF6-BF0B-4FDC-8EC4-0806F13EDB7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35077" y="1483783"/>
                <a:ext cx="212040" cy="39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1F59FFDA-4D7B-42D0-8E5C-404AE52A6484}"/>
                  </a:ext>
                </a:extLst>
              </p14:cNvPr>
              <p14:cNvContentPartPr/>
              <p14:nvPr/>
            </p14:nvContentPartPr>
            <p14:xfrm>
              <a:off x="5763197" y="1801303"/>
              <a:ext cx="43920" cy="1918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1F59FFDA-4D7B-42D0-8E5C-404AE52A648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00557" y="1738303"/>
                <a:ext cx="169560" cy="31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28283CA2-6C8C-4A0F-83C8-DF0C363FAD43}"/>
              </a:ext>
            </a:extLst>
          </p:cNvPr>
          <p:cNvGrpSpPr/>
          <p:nvPr/>
        </p:nvGrpSpPr>
        <p:grpSpPr>
          <a:xfrm>
            <a:off x="4410677" y="1673143"/>
            <a:ext cx="127800" cy="33840"/>
            <a:chOff x="4410677" y="1673143"/>
            <a:chExt cx="127800" cy="3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8175025-94AE-4704-8E78-4B123D4B8E83}"/>
                    </a:ext>
                  </a:extLst>
                </p14:cNvPr>
                <p14:cNvContentPartPr/>
                <p14:nvPr/>
              </p14:nvContentPartPr>
              <p14:xfrm>
                <a:off x="4472957" y="1673143"/>
                <a:ext cx="360" cy="50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8175025-94AE-4704-8E78-4B123D4B8E8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10317" y="1610143"/>
                  <a:ext cx="1260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BFC505E-5AC7-4889-9183-2A75C853FCAD}"/>
                    </a:ext>
                  </a:extLst>
                </p14:cNvPr>
                <p14:cNvContentPartPr/>
                <p14:nvPr/>
              </p14:nvContentPartPr>
              <p14:xfrm>
                <a:off x="4410677" y="1676023"/>
                <a:ext cx="127800" cy="309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BFC505E-5AC7-4889-9183-2A75C853FCA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48037" y="1613023"/>
                  <a:ext cx="253440" cy="156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CB0CB52-804B-4FC7-9E71-278E19AB024D}"/>
                  </a:ext>
                </a:extLst>
              </p14:cNvPr>
              <p14:cNvContentPartPr/>
              <p14:nvPr/>
            </p14:nvContentPartPr>
            <p14:xfrm>
              <a:off x="4265597" y="1868623"/>
              <a:ext cx="26280" cy="1951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CB0CB52-804B-4FC7-9E71-278E19AB024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202957" y="1805983"/>
                <a:ext cx="151920" cy="32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BBE3403F-57B9-4A2E-B380-9019E8C90088}"/>
              </a:ext>
            </a:extLst>
          </p:cNvPr>
          <p:cNvGrpSpPr/>
          <p:nvPr/>
        </p:nvGrpSpPr>
        <p:grpSpPr>
          <a:xfrm>
            <a:off x="7197797" y="3330583"/>
            <a:ext cx="43920" cy="72360"/>
            <a:chOff x="7197797" y="3330583"/>
            <a:chExt cx="43920" cy="7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14C4B7A-1C10-47B8-A86D-3BAF23C70FD8}"/>
                    </a:ext>
                  </a:extLst>
                </p14:cNvPr>
                <p14:cNvContentPartPr/>
                <p14:nvPr/>
              </p14:nvContentPartPr>
              <p14:xfrm>
                <a:off x="7216877" y="3330583"/>
                <a:ext cx="24840" cy="399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14C4B7A-1C10-47B8-A86D-3BAF23C70FD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154237" y="3267943"/>
                  <a:ext cx="1504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FF5CE3C-9AC4-4D4B-85CE-609628C0339B}"/>
                    </a:ext>
                  </a:extLst>
                </p14:cNvPr>
                <p14:cNvContentPartPr/>
                <p14:nvPr/>
              </p14:nvContentPartPr>
              <p14:xfrm>
                <a:off x="7197797" y="3352543"/>
                <a:ext cx="12960" cy="504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FF5CE3C-9AC4-4D4B-85CE-609628C0339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135157" y="3289543"/>
                  <a:ext cx="138600" cy="176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7E0349AE-CD7F-4224-8486-E8BFE4C21353}"/>
                  </a:ext>
                </a:extLst>
              </p14:cNvPr>
              <p14:cNvContentPartPr/>
              <p14:nvPr/>
            </p14:nvContentPartPr>
            <p14:xfrm>
              <a:off x="7193837" y="3672223"/>
              <a:ext cx="54360" cy="334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7E0349AE-CD7F-4224-8486-E8BFE4C21353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130837" y="3609583"/>
                <a:ext cx="180000" cy="15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F17E3CD2-46CD-430E-8B38-74F1D9AE9D4C}"/>
              </a:ext>
            </a:extLst>
          </p:cNvPr>
          <p:cNvGrpSpPr/>
          <p:nvPr/>
        </p:nvGrpSpPr>
        <p:grpSpPr>
          <a:xfrm>
            <a:off x="7457717" y="3335983"/>
            <a:ext cx="47880" cy="58320"/>
            <a:chOff x="7457717" y="3335983"/>
            <a:chExt cx="47880" cy="5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E20147F-41B9-41D0-8410-445797F0CAD0}"/>
                    </a:ext>
                  </a:extLst>
                </p14:cNvPr>
                <p14:cNvContentPartPr/>
                <p14:nvPr/>
              </p14:nvContentPartPr>
              <p14:xfrm>
                <a:off x="7459877" y="3385663"/>
                <a:ext cx="3960" cy="72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E20147F-41B9-41D0-8410-445797F0CAD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397237" y="3323023"/>
                  <a:ext cx="129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5417D62-CE94-4F35-9353-5087B70D87C8}"/>
                    </a:ext>
                  </a:extLst>
                </p14:cNvPr>
                <p14:cNvContentPartPr/>
                <p14:nvPr/>
              </p14:nvContentPartPr>
              <p14:xfrm>
                <a:off x="7457717" y="3371983"/>
                <a:ext cx="16560" cy="223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5417D62-CE94-4F35-9353-5087B70D87C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395077" y="3308983"/>
                  <a:ext cx="14220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6787BC3-C4F4-411E-AA9C-A34A6F5B58F3}"/>
                    </a:ext>
                  </a:extLst>
                </p14:cNvPr>
                <p14:cNvContentPartPr/>
                <p14:nvPr/>
              </p14:nvContentPartPr>
              <p14:xfrm>
                <a:off x="7485077" y="3335983"/>
                <a:ext cx="20520" cy="51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6787BC3-C4F4-411E-AA9C-A34A6F5B58F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422437" y="3272983"/>
                  <a:ext cx="146160" cy="17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819F685-8A6C-4F20-A167-D13385F41ADB}"/>
                  </a:ext>
                </a:extLst>
              </p14:cNvPr>
              <p14:cNvContentPartPr/>
              <p14:nvPr/>
            </p14:nvContentPartPr>
            <p14:xfrm>
              <a:off x="7700717" y="3163903"/>
              <a:ext cx="39960" cy="662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819F685-8A6C-4F20-A167-D13385F41AD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637717" y="3100903"/>
                <a:ext cx="16560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6144" name="Ink 6143">
                <a:extLst>
                  <a:ext uri="{FF2B5EF4-FFF2-40B4-BE49-F238E27FC236}">
                    <a16:creationId xmlns:a16="http://schemas.microsoft.com/office/drawing/2014/main" id="{740375C6-3AB3-4EE7-ABEA-A503A4A62D1F}"/>
                  </a:ext>
                </a:extLst>
              </p14:cNvPr>
              <p14:cNvContentPartPr/>
              <p14:nvPr/>
            </p14:nvContentPartPr>
            <p14:xfrm>
              <a:off x="7740677" y="3366223"/>
              <a:ext cx="62280" cy="61200"/>
            </p14:xfrm>
          </p:contentPart>
        </mc:Choice>
        <mc:Fallback>
          <p:pic>
            <p:nvPicPr>
              <p:cNvPr id="6144" name="Ink 6143">
                <a:extLst>
                  <a:ext uri="{FF2B5EF4-FFF2-40B4-BE49-F238E27FC236}">
                    <a16:creationId xmlns:a16="http://schemas.microsoft.com/office/drawing/2014/main" id="{740375C6-3AB3-4EE7-ABEA-A503A4A62D1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678037" y="3303223"/>
                <a:ext cx="18792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6145" name="Ink 6144">
                <a:extLst>
                  <a:ext uri="{FF2B5EF4-FFF2-40B4-BE49-F238E27FC236}">
                    <a16:creationId xmlns:a16="http://schemas.microsoft.com/office/drawing/2014/main" id="{C1A3E530-9963-4BED-851C-6C87F40A1982}"/>
                  </a:ext>
                </a:extLst>
              </p14:cNvPr>
              <p14:cNvContentPartPr/>
              <p14:nvPr/>
            </p14:nvContentPartPr>
            <p14:xfrm>
              <a:off x="6884597" y="4133023"/>
              <a:ext cx="102960" cy="87480"/>
            </p14:xfrm>
          </p:contentPart>
        </mc:Choice>
        <mc:Fallback>
          <p:pic>
            <p:nvPicPr>
              <p:cNvPr id="6145" name="Ink 6144">
                <a:extLst>
                  <a:ext uri="{FF2B5EF4-FFF2-40B4-BE49-F238E27FC236}">
                    <a16:creationId xmlns:a16="http://schemas.microsoft.com/office/drawing/2014/main" id="{C1A3E530-9963-4BED-851C-6C87F40A1982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821597" y="4070023"/>
                <a:ext cx="22860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6147" name="Ink 6146">
                <a:extLst>
                  <a:ext uri="{FF2B5EF4-FFF2-40B4-BE49-F238E27FC236}">
                    <a16:creationId xmlns:a16="http://schemas.microsoft.com/office/drawing/2014/main" id="{70805DA2-4114-4717-8E73-858FC4F3EC8C}"/>
                  </a:ext>
                </a:extLst>
              </p14:cNvPr>
              <p14:cNvContentPartPr/>
              <p14:nvPr/>
            </p14:nvContentPartPr>
            <p14:xfrm>
              <a:off x="7517837" y="3946903"/>
              <a:ext cx="32400" cy="20880"/>
            </p14:xfrm>
          </p:contentPart>
        </mc:Choice>
        <mc:Fallback>
          <p:pic>
            <p:nvPicPr>
              <p:cNvPr id="6147" name="Ink 6146">
                <a:extLst>
                  <a:ext uri="{FF2B5EF4-FFF2-40B4-BE49-F238E27FC236}">
                    <a16:creationId xmlns:a16="http://schemas.microsoft.com/office/drawing/2014/main" id="{70805DA2-4114-4717-8E73-858FC4F3EC8C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454837" y="3883903"/>
                <a:ext cx="1580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6148" name="Ink 6147">
                <a:extLst>
                  <a:ext uri="{FF2B5EF4-FFF2-40B4-BE49-F238E27FC236}">
                    <a16:creationId xmlns:a16="http://schemas.microsoft.com/office/drawing/2014/main" id="{9D79EFF0-0E32-440B-89A9-2916602785DD}"/>
                  </a:ext>
                </a:extLst>
              </p14:cNvPr>
              <p14:cNvContentPartPr/>
              <p14:nvPr/>
            </p14:nvContentPartPr>
            <p14:xfrm>
              <a:off x="2319077" y="4750423"/>
              <a:ext cx="41760" cy="61920"/>
            </p14:xfrm>
          </p:contentPart>
        </mc:Choice>
        <mc:Fallback>
          <p:pic>
            <p:nvPicPr>
              <p:cNvPr id="6148" name="Ink 6147">
                <a:extLst>
                  <a:ext uri="{FF2B5EF4-FFF2-40B4-BE49-F238E27FC236}">
                    <a16:creationId xmlns:a16="http://schemas.microsoft.com/office/drawing/2014/main" id="{9D79EFF0-0E32-440B-89A9-2916602785DD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256077" y="4687423"/>
                <a:ext cx="16740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6170" name="Ink 6169">
                <a:extLst>
                  <a:ext uri="{FF2B5EF4-FFF2-40B4-BE49-F238E27FC236}">
                    <a16:creationId xmlns:a16="http://schemas.microsoft.com/office/drawing/2014/main" id="{0D3541D3-4F0B-447D-A708-155287C2119C}"/>
                  </a:ext>
                </a:extLst>
              </p14:cNvPr>
              <p14:cNvContentPartPr/>
              <p14:nvPr/>
            </p14:nvContentPartPr>
            <p14:xfrm>
              <a:off x="5402117" y="4132303"/>
              <a:ext cx="83880" cy="72360"/>
            </p14:xfrm>
          </p:contentPart>
        </mc:Choice>
        <mc:Fallback>
          <p:pic>
            <p:nvPicPr>
              <p:cNvPr id="6170" name="Ink 6169">
                <a:extLst>
                  <a:ext uri="{FF2B5EF4-FFF2-40B4-BE49-F238E27FC236}">
                    <a16:creationId xmlns:a16="http://schemas.microsoft.com/office/drawing/2014/main" id="{0D3541D3-4F0B-447D-A708-155287C2119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339477" y="4069663"/>
                <a:ext cx="209520" cy="19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173" name="Group 6172">
            <a:extLst>
              <a:ext uri="{FF2B5EF4-FFF2-40B4-BE49-F238E27FC236}">
                <a16:creationId xmlns:a16="http://schemas.microsoft.com/office/drawing/2014/main" id="{41A18480-4457-4F50-A065-470BDAC5179D}"/>
              </a:ext>
            </a:extLst>
          </p:cNvPr>
          <p:cNvGrpSpPr/>
          <p:nvPr/>
        </p:nvGrpSpPr>
        <p:grpSpPr>
          <a:xfrm>
            <a:off x="5069477" y="4384663"/>
            <a:ext cx="614880" cy="334800"/>
            <a:chOff x="5069477" y="4384663"/>
            <a:chExt cx="614880" cy="33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6163" name="Ink 6162">
                  <a:extLst>
                    <a:ext uri="{FF2B5EF4-FFF2-40B4-BE49-F238E27FC236}">
                      <a16:creationId xmlns:a16="http://schemas.microsoft.com/office/drawing/2014/main" id="{1607FE76-F2B2-4811-8A7A-B61D18804F98}"/>
                    </a:ext>
                  </a:extLst>
                </p14:cNvPr>
                <p14:cNvContentPartPr/>
                <p14:nvPr/>
              </p14:nvContentPartPr>
              <p14:xfrm>
                <a:off x="5593997" y="4384663"/>
                <a:ext cx="90360" cy="52200"/>
              </p14:xfrm>
            </p:contentPart>
          </mc:Choice>
          <mc:Fallback>
            <p:pic>
              <p:nvPicPr>
                <p:cNvPr id="6163" name="Ink 6162">
                  <a:extLst>
                    <a:ext uri="{FF2B5EF4-FFF2-40B4-BE49-F238E27FC236}">
                      <a16:creationId xmlns:a16="http://schemas.microsoft.com/office/drawing/2014/main" id="{1607FE76-F2B2-4811-8A7A-B61D18804F9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531357" y="4321663"/>
                  <a:ext cx="2160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6164" name="Ink 6163">
                  <a:extLst>
                    <a:ext uri="{FF2B5EF4-FFF2-40B4-BE49-F238E27FC236}">
                      <a16:creationId xmlns:a16="http://schemas.microsoft.com/office/drawing/2014/main" id="{8FB0E26B-00F5-4040-9C1C-04CAE7138D42}"/>
                    </a:ext>
                  </a:extLst>
                </p14:cNvPr>
                <p14:cNvContentPartPr/>
                <p14:nvPr/>
              </p14:nvContentPartPr>
              <p14:xfrm>
                <a:off x="5601197" y="4412743"/>
                <a:ext cx="78840" cy="24840"/>
              </p14:xfrm>
            </p:contentPart>
          </mc:Choice>
          <mc:Fallback>
            <p:pic>
              <p:nvPicPr>
                <p:cNvPr id="6164" name="Ink 6163">
                  <a:extLst>
                    <a:ext uri="{FF2B5EF4-FFF2-40B4-BE49-F238E27FC236}">
                      <a16:creationId xmlns:a16="http://schemas.microsoft.com/office/drawing/2014/main" id="{8FB0E26B-00F5-4040-9C1C-04CAE7138D4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538197" y="4350103"/>
                  <a:ext cx="2044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6165" name="Ink 6164">
                  <a:extLst>
                    <a:ext uri="{FF2B5EF4-FFF2-40B4-BE49-F238E27FC236}">
                      <a16:creationId xmlns:a16="http://schemas.microsoft.com/office/drawing/2014/main" id="{6882AD8E-BA9A-41B9-A810-79327DDF8D7C}"/>
                    </a:ext>
                  </a:extLst>
                </p14:cNvPr>
                <p14:cNvContentPartPr/>
                <p14:nvPr/>
              </p14:nvContentPartPr>
              <p14:xfrm>
                <a:off x="5651957" y="4645663"/>
                <a:ext cx="15480" cy="69840"/>
              </p14:xfrm>
            </p:contentPart>
          </mc:Choice>
          <mc:Fallback>
            <p:pic>
              <p:nvPicPr>
                <p:cNvPr id="6165" name="Ink 6164">
                  <a:extLst>
                    <a:ext uri="{FF2B5EF4-FFF2-40B4-BE49-F238E27FC236}">
                      <a16:creationId xmlns:a16="http://schemas.microsoft.com/office/drawing/2014/main" id="{6882AD8E-BA9A-41B9-A810-79327DDF8D7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588957" y="4582663"/>
                  <a:ext cx="1411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6167" name="Ink 6166">
                  <a:extLst>
                    <a:ext uri="{FF2B5EF4-FFF2-40B4-BE49-F238E27FC236}">
                      <a16:creationId xmlns:a16="http://schemas.microsoft.com/office/drawing/2014/main" id="{7C29EFFD-D333-4C48-AFF9-9AE9E7C10F85}"/>
                    </a:ext>
                  </a:extLst>
                </p14:cNvPr>
                <p14:cNvContentPartPr/>
                <p14:nvPr/>
              </p14:nvContentPartPr>
              <p14:xfrm>
                <a:off x="5357117" y="4462063"/>
                <a:ext cx="45000" cy="142560"/>
              </p14:xfrm>
            </p:contentPart>
          </mc:Choice>
          <mc:Fallback>
            <p:pic>
              <p:nvPicPr>
                <p:cNvPr id="6167" name="Ink 6166">
                  <a:extLst>
                    <a:ext uri="{FF2B5EF4-FFF2-40B4-BE49-F238E27FC236}">
                      <a16:creationId xmlns:a16="http://schemas.microsoft.com/office/drawing/2014/main" id="{7C29EFFD-D333-4C48-AFF9-9AE9E7C10F8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294117" y="4399423"/>
                  <a:ext cx="17064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6168" name="Ink 6167">
                  <a:extLst>
                    <a:ext uri="{FF2B5EF4-FFF2-40B4-BE49-F238E27FC236}">
                      <a16:creationId xmlns:a16="http://schemas.microsoft.com/office/drawing/2014/main" id="{DEF3E367-941F-4F47-8FE6-972056182BB0}"/>
                    </a:ext>
                  </a:extLst>
                </p14:cNvPr>
                <p14:cNvContentPartPr/>
                <p14:nvPr/>
              </p14:nvContentPartPr>
              <p14:xfrm>
                <a:off x="5411477" y="4482583"/>
                <a:ext cx="15840" cy="93240"/>
              </p14:xfrm>
            </p:contentPart>
          </mc:Choice>
          <mc:Fallback>
            <p:pic>
              <p:nvPicPr>
                <p:cNvPr id="6168" name="Ink 6167">
                  <a:extLst>
                    <a:ext uri="{FF2B5EF4-FFF2-40B4-BE49-F238E27FC236}">
                      <a16:creationId xmlns:a16="http://schemas.microsoft.com/office/drawing/2014/main" id="{DEF3E367-941F-4F47-8FE6-972056182BB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348477" y="4419943"/>
                  <a:ext cx="1414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6171" name="Ink 6170">
                  <a:extLst>
                    <a:ext uri="{FF2B5EF4-FFF2-40B4-BE49-F238E27FC236}">
                      <a16:creationId xmlns:a16="http://schemas.microsoft.com/office/drawing/2014/main" id="{2E422403-A6A6-42BB-BB3D-5F00BF01FAF9}"/>
                    </a:ext>
                  </a:extLst>
                </p14:cNvPr>
                <p14:cNvContentPartPr/>
                <p14:nvPr/>
              </p14:nvContentPartPr>
              <p14:xfrm>
                <a:off x="5069477" y="4585183"/>
                <a:ext cx="42480" cy="134280"/>
              </p14:xfrm>
            </p:contentPart>
          </mc:Choice>
          <mc:Fallback>
            <p:pic>
              <p:nvPicPr>
                <p:cNvPr id="6171" name="Ink 6170">
                  <a:extLst>
                    <a:ext uri="{FF2B5EF4-FFF2-40B4-BE49-F238E27FC236}">
                      <a16:creationId xmlns:a16="http://schemas.microsoft.com/office/drawing/2014/main" id="{2E422403-A6A6-42BB-BB3D-5F00BF01FAF9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006477" y="4522183"/>
                  <a:ext cx="1681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6172" name="Ink 6171">
                  <a:extLst>
                    <a:ext uri="{FF2B5EF4-FFF2-40B4-BE49-F238E27FC236}">
                      <a16:creationId xmlns:a16="http://schemas.microsoft.com/office/drawing/2014/main" id="{6C02FC8D-6084-4AE2-B5CB-CE0438E33BFD}"/>
                    </a:ext>
                  </a:extLst>
                </p14:cNvPr>
                <p14:cNvContentPartPr/>
                <p14:nvPr/>
              </p14:nvContentPartPr>
              <p14:xfrm>
                <a:off x="5132117" y="4397263"/>
                <a:ext cx="99360" cy="153360"/>
              </p14:xfrm>
            </p:contentPart>
          </mc:Choice>
          <mc:Fallback>
            <p:pic>
              <p:nvPicPr>
                <p:cNvPr id="6172" name="Ink 6171">
                  <a:extLst>
                    <a:ext uri="{FF2B5EF4-FFF2-40B4-BE49-F238E27FC236}">
                      <a16:creationId xmlns:a16="http://schemas.microsoft.com/office/drawing/2014/main" id="{6C02FC8D-6084-4AE2-B5CB-CE0438E33BFD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069477" y="4334623"/>
                  <a:ext cx="225000" cy="27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75" name="Group 6174">
            <a:extLst>
              <a:ext uri="{FF2B5EF4-FFF2-40B4-BE49-F238E27FC236}">
                <a16:creationId xmlns:a16="http://schemas.microsoft.com/office/drawing/2014/main" id="{862F8A3E-4FEA-4129-95A9-D2E2FFD3C117}"/>
              </a:ext>
            </a:extLst>
          </p:cNvPr>
          <p:cNvGrpSpPr/>
          <p:nvPr/>
        </p:nvGrpSpPr>
        <p:grpSpPr>
          <a:xfrm>
            <a:off x="4517957" y="4374223"/>
            <a:ext cx="345960" cy="346320"/>
            <a:chOff x="4517957" y="4374223"/>
            <a:chExt cx="345960" cy="34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6149" name="Ink 6148">
                  <a:extLst>
                    <a:ext uri="{FF2B5EF4-FFF2-40B4-BE49-F238E27FC236}">
                      <a16:creationId xmlns:a16="http://schemas.microsoft.com/office/drawing/2014/main" id="{013F332D-EFC6-46B7-A0F4-37EBDDB898F1}"/>
                    </a:ext>
                  </a:extLst>
                </p14:cNvPr>
                <p14:cNvContentPartPr/>
                <p14:nvPr/>
              </p14:nvContentPartPr>
              <p14:xfrm>
                <a:off x="4566917" y="4376743"/>
                <a:ext cx="56880" cy="40680"/>
              </p14:xfrm>
            </p:contentPart>
          </mc:Choice>
          <mc:Fallback>
            <p:pic>
              <p:nvPicPr>
                <p:cNvPr id="6149" name="Ink 6148">
                  <a:extLst>
                    <a:ext uri="{FF2B5EF4-FFF2-40B4-BE49-F238E27FC236}">
                      <a16:creationId xmlns:a16="http://schemas.microsoft.com/office/drawing/2014/main" id="{013F332D-EFC6-46B7-A0F4-37EBDDB898F1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503917" y="4313743"/>
                  <a:ext cx="1825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150" name="Ink 6149">
                  <a:extLst>
                    <a:ext uri="{FF2B5EF4-FFF2-40B4-BE49-F238E27FC236}">
                      <a16:creationId xmlns:a16="http://schemas.microsoft.com/office/drawing/2014/main" id="{74D505BF-C5BE-4C23-99DC-ABC1C2D8F337}"/>
                    </a:ext>
                  </a:extLst>
                </p14:cNvPr>
                <p14:cNvContentPartPr/>
                <p14:nvPr/>
              </p14:nvContentPartPr>
              <p14:xfrm>
                <a:off x="4768517" y="4374223"/>
                <a:ext cx="70920" cy="36000"/>
              </p14:xfrm>
            </p:contentPart>
          </mc:Choice>
          <mc:Fallback>
            <p:pic>
              <p:nvPicPr>
                <p:cNvPr id="6150" name="Ink 6149">
                  <a:extLst>
                    <a:ext uri="{FF2B5EF4-FFF2-40B4-BE49-F238E27FC236}">
                      <a16:creationId xmlns:a16="http://schemas.microsoft.com/office/drawing/2014/main" id="{74D505BF-C5BE-4C23-99DC-ABC1C2D8F33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705517" y="4311223"/>
                  <a:ext cx="1965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152" name="Ink 6151">
                  <a:extLst>
                    <a:ext uri="{FF2B5EF4-FFF2-40B4-BE49-F238E27FC236}">
                      <a16:creationId xmlns:a16="http://schemas.microsoft.com/office/drawing/2014/main" id="{2DF7015C-8760-4D64-A788-9B2A5A970741}"/>
                    </a:ext>
                  </a:extLst>
                </p14:cNvPr>
                <p14:cNvContentPartPr/>
                <p14:nvPr/>
              </p14:nvContentPartPr>
              <p14:xfrm>
                <a:off x="4517957" y="4543423"/>
                <a:ext cx="15840" cy="42480"/>
              </p14:xfrm>
            </p:contentPart>
          </mc:Choice>
          <mc:Fallback>
            <p:pic>
              <p:nvPicPr>
                <p:cNvPr id="6152" name="Ink 6151">
                  <a:extLst>
                    <a:ext uri="{FF2B5EF4-FFF2-40B4-BE49-F238E27FC236}">
                      <a16:creationId xmlns:a16="http://schemas.microsoft.com/office/drawing/2014/main" id="{2DF7015C-8760-4D64-A788-9B2A5A97074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454957" y="4480783"/>
                  <a:ext cx="1414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153" name="Ink 6152">
                  <a:extLst>
                    <a:ext uri="{FF2B5EF4-FFF2-40B4-BE49-F238E27FC236}">
                      <a16:creationId xmlns:a16="http://schemas.microsoft.com/office/drawing/2014/main" id="{D7885EF4-6FA5-4FF5-8AEB-E423C0989BE4}"/>
                    </a:ext>
                  </a:extLst>
                </p14:cNvPr>
                <p14:cNvContentPartPr/>
                <p14:nvPr/>
              </p14:nvContentPartPr>
              <p14:xfrm>
                <a:off x="4533437" y="4471783"/>
                <a:ext cx="74880" cy="104040"/>
              </p14:xfrm>
            </p:contentPart>
          </mc:Choice>
          <mc:Fallback>
            <p:pic>
              <p:nvPicPr>
                <p:cNvPr id="6153" name="Ink 6152">
                  <a:extLst>
                    <a:ext uri="{FF2B5EF4-FFF2-40B4-BE49-F238E27FC236}">
                      <a16:creationId xmlns:a16="http://schemas.microsoft.com/office/drawing/2014/main" id="{D7885EF4-6FA5-4FF5-8AEB-E423C0989BE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470437" y="4409143"/>
                  <a:ext cx="20052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155" name="Ink 6154">
                  <a:extLst>
                    <a:ext uri="{FF2B5EF4-FFF2-40B4-BE49-F238E27FC236}">
                      <a16:creationId xmlns:a16="http://schemas.microsoft.com/office/drawing/2014/main" id="{39101C44-9929-4F8A-9A09-22AF2D699EA8}"/>
                    </a:ext>
                  </a:extLst>
                </p14:cNvPr>
                <p14:cNvContentPartPr/>
                <p14:nvPr/>
              </p14:nvContentPartPr>
              <p14:xfrm>
                <a:off x="4756997" y="4426423"/>
                <a:ext cx="20520" cy="45720"/>
              </p14:xfrm>
            </p:contentPart>
          </mc:Choice>
          <mc:Fallback>
            <p:pic>
              <p:nvPicPr>
                <p:cNvPr id="6155" name="Ink 6154">
                  <a:extLst>
                    <a:ext uri="{FF2B5EF4-FFF2-40B4-BE49-F238E27FC236}">
                      <a16:creationId xmlns:a16="http://schemas.microsoft.com/office/drawing/2014/main" id="{39101C44-9929-4F8A-9A09-22AF2D699EA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693997" y="4363783"/>
                  <a:ext cx="1461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157" name="Ink 6156">
                  <a:extLst>
                    <a:ext uri="{FF2B5EF4-FFF2-40B4-BE49-F238E27FC236}">
                      <a16:creationId xmlns:a16="http://schemas.microsoft.com/office/drawing/2014/main" id="{E5E0BDF1-C013-4832-AB89-1E835D5736F1}"/>
                    </a:ext>
                  </a:extLst>
                </p14:cNvPr>
                <p14:cNvContentPartPr/>
                <p14:nvPr/>
              </p14:nvContentPartPr>
              <p14:xfrm>
                <a:off x="4590317" y="4658263"/>
                <a:ext cx="5400" cy="62280"/>
              </p14:xfrm>
            </p:contentPart>
          </mc:Choice>
          <mc:Fallback>
            <p:pic>
              <p:nvPicPr>
                <p:cNvPr id="6157" name="Ink 6156">
                  <a:extLst>
                    <a:ext uri="{FF2B5EF4-FFF2-40B4-BE49-F238E27FC236}">
                      <a16:creationId xmlns:a16="http://schemas.microsoft.com/office/drawing/2014/main" id="{E5E0BDF1-C013-4832-AB89-1E835D5736F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4527317" y="4595263"/>
                  <a:ext cx="1310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159" name="Ink 6158">
                  <a:extLst>
                    <a:ext uri="{FF2B5EF4-FFF2-40B4-BE49-F238E27FC236}">
                      <a16:creationId xmlns:a16="http://schemas.microsoft.com/office/drawing/2014/main" id="{5946536B-E80C-413E-8067-7011DD411CE4}"/>
                    </a:ext>
                  </a:extLst>
                </p14:cNvPr>
                <p14:cNvContentPartPr/>
                <p14:nvPr/>
              </p14:nvContentPartPr>
              <p14:xfrm>
                <a:off x="4809557" y="4396903"/>
                <a:ext cx="22320" cy="7560"/>
              </p14:xfrm>
            </p:contentPart>
          </mc:Choice>
          <mc:Fallback>
            <p:pic>
              <p:nvPicPr>
                <p:cNvPr id="6159" name="Ink 6158">
                  <a:extLst>
                    <a:ext uri="{FF2B5EF4-FFF2-40B4-BE49-F238E27FC236}">
                      <a16:creationId xmlns:a16="http://schemas.microsoft.com/office/drawing/2014/main" id="{5946536B-E80C-413E-8067-7011DD411CE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746917" y="4334263"/>
                  <a:ext cx="14796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160" name="Ink 6159">
                  <a:extLst>
                    <a:ext uri="{FF2B5EF4-FFF2-40B4-BE49-F238E27FC236}">
                      <a16:creationId xmlns:a16="http://schemas.microsoft.com/office/drawing/2014/main" id="{984F49F4-685D-4A9D-9173-B9F6F768DD6B}"/>
                    </a:ext>
                  </a:extLst>
                </p14:cNvPr>
                <p14:cNvContentPartPr/>
                <p14:nvPr/>
              </p14:nvContentPartPr>
              <p14:xfrm>
                <a:off x="4547117" y="4395823"/>
                <a:ext cx="48960" cy="29880"/>
              </p14:xfrm>
            </p:contentPart>
          </mc:Choice>
          <mc:Fallback>
            <p:pic>
              <p:nvPicPr>
                <p:cNvPr id="6160" name="Ink 6159">
                  <a:extLst>
                    <a:ext uri="{FF2B5EF4-FFF2-40B4-BE49-F238E27FC236}">
                      <a16:creationId xmlns:a16="http://schemas.microsoft.com/office/drawing/2014/main" id="{984F49F4-685D-4A9D-9173-B9F6F768DD6B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484117" y="4332823"/>
                  <a:ext cx="17460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6161" name="Ink 6160">
                  <a:extLst>
                    <a:ext uri="{FF2B5EF4-FFF2-40B4-BE49-F238E27FC236}">
                      <a16:creationId xmlns:a16="http://schemas.microsoft.com/office/drawing/2014/main" id="{BC77013A-D615-4214-90D0-21377E1A095B}"/>
                    </a:ext>
                  </a:extLst>
                </p14:cNvPr>
                <p14:cNvContentPartPr/>
                <p14:nvPr/>
              </p14:nvContentPartPr>
              <p14:xfrm>
                <a:off x="4814597" y="4392223"/>
                <a:ext cx="49320" cy="36000"/>
              </p14:xfrm>
            </p:contentPart>
          </mc:Choice>
          <mc:Fallback>
            <p:pic>
              <p:nvPicPr>
                <p:cNvPr id="6161" name="Ink 6160">
                  <a:extLst>
                    <a:ext uri="{FF2B5EF4-FFF2-40B4-BE49-F238E27FC236}">
                      <a16:creationId xmlns:a16="http://schemas.microsoft.com/office/drawing/2014/main" id="{BC77013A-D615-4214-90D0-21377E1A095B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751597" y="4329223"/>
                  <a:ext cx="1749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6174" name="Ink 6173">
                  <a:extLst>
                    <a:ext uri="{FF2B5EF4-FFF2-40B4-BE49-F238E27FC236}">
                      <a16:creationId xmlns:a16="http://schemas.microsoft.com/office/drawing/2014/main" id="{EE678E34-1D50-480A-917B-E43C50707B12}"/>
                    </a:ext>
                  </a:extLst>
                </p14:cNvPr>
                <p14:cNvContentPartPr/>
                <p14:nvPr/>
              </p14:nvContentPartPr>
              <p14:xfrm>
                <a:off x="4565837" y="4375663"/>
                <a:ext cx="29520" cy="104760"/>
              </p14:xfrm>
            </p:contentPart>
          </mc:Choice>
          <mc:Fallback>
            <p:pic>
              <p:nvPicPr>
                <p:cNvPr id="6174" name="Ink 6173">
                  <a:extLst>
                    <a:ext uri="{FF2B5EF4-FFF2-40B4-BE49-F238E27FC236}">
                      <a16:creationId xmlns:a16="http://schemas.microsoft.com/office/drawing/2014/main" id="{EE678E34-1D50-480A-917B-E43C50707B12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4503197" y="4312663"/>
                  <a:ext cx="155160" cy="230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6179" name="Ink 6178">
                <a:extLst>
                  <a:ext uri="{FF2B5EF4-FFF2-40B4-BE49-F238E27FC236}">
                    <a16:creationId xmlns:a16="http://schemas.microsoft.com/office/drawing/2014/main" id="{C8EA082C-8851-4DBF-85DE-86180ACAB5B2}"/>
                  </a:ext>
                </a:extLst>
              </p14:cNvPr>
              <p14:cNvContentPartPr/>
              <p14:nvPr/>
            </p14:nvContentPartPr>
            <p14:xfrm>
              <a:off x="7130837" y="5045983"/>
              <a:ext cx="73800" cy="158040"/>
            </p14:xfrm>
          </p:contentPart>
        </mc:Choice>
        <mc:Fallback>
          <p:pic>
            <p:nvPicPr>
              <p:cNvPr id="6179" name="Ink 6178">
                <a:extLst>
                  <a:ext uri="{FF2B5EF4-FFF2-40B4-BE49-F238E27FC236}">
                    <a16:creationId xmlns:a16="http://schemas.microsoft.com/office/drawing/2014/main" id="{C8EA082C-8851-4DBF-85DE-86180ACAB5B2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7068197" y="4983343"/>
                <a:ext cx="199440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6180" name="Ink 6179">
                <a:extLst>
                  <a:ext uri="{FF2B5EF4-FFF2-40B4-BE49-F238E27FC236}">
                    <a16:creationId xmlns:a16="http://schemas.microsoft.com/office/drawing/2014/main" id="{7A58F0E8-E915-44C2-95D3-1A6E6937D7C4}"/>
                  </a:ext>
                </a:extLst>
              </p14:cNvPr>
              <p14:cNvContentPartPr/>
              <p14:nvPr/>
            </p14:nvContentPartPr>
            <p14:xfrm>
              <a:off x="6720437" y="5551783"/>
              <a:ext cx="374040" cy="69120"/>
            </p14:xfrm>
          </p:contentPart>
        </mc:Choice>
        <mc:Fallback>
          <p:pic>
            <p:nvPicPr>
              <p:cNvPr id="6180" name="Ink 6179">
                <a:extLst>
                  <a:ext uri="{FF2B5EF4-FFF2-40B4-BE49-F238E27FC236}">
                    <a16:creationId xmlns:a16="http://schemas.microsoft.com/office/drawing/2014/main" id="{7A58F0E8-E915-44C2-95D3-1A6E6937D7C4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6657797" y="5488783"/>
                <a:ext cx="499680" cy="194760"/>
              </a:xfrm>
              <a:prstGeom prst="rect">
                <a:avLst/>
              </a:prstGeom>
            </p:spPr>
          </p:pic>
        </mc:Fallback>
      </mc:AlternateContent>
      <p:grpSp>
        <p:nvGrpSpPr>
          <p:cNvPr id="6183" name="Group 6182">
            <a:extLst>
              <a:ext uri="{FF2B5EF4-FFF2-40B4-BE49-F238E27FC236}">
                <a16:creationId xmlns:a16="http://schemas.microsoft.com/office/drawing/2014/main" id="{67839E46-AFC6-46D5-AE08-C37296AAD96A}"/>
              </a:ext>
            </a:extLst>
          </p:cNvPr>
          <p:cNvGrpSpPr/>
          <p:nvPr/>
        </p:nvGrpSpPr>
        <p:grpSpPr>
          <a:xfrm>
            <a:off x="6308237" y="4891903"/>
            <a:ext cx="71280" cy="59400"/>
            <a:chOff x="6308237" y="4891903"/>
            <a:chExt cx="71280" cy="5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181" name="Ink 6180">
                  <a:extLst>
                    <a:ext uri="{FF2B5EF4-FFF2-40B4-BE49-F238E27FC236}">
                      <a16:creationId xmlns:a16="http://schemas.microsoft.com/office/drawing/2014/main" id="{61EEBFF2-B912-4A5A-B546-6AC42A287515}"/>
                    </a:ext>
                  </a:extLst>
                </p14:cNvPr>
                <p14:cNvContentPartPr/>
                <p14:nvPr/>
              </p14:nvContentPartPr>
              <p14:xfrm>
                <a:off x="6308237" y="4892263"/>
                <a:ext cx="63360" cy="6840"/>
              </p14:xfrm>
            </p:contentPart>
          </mc:Choice>
          <mc:Fallback>
            <p:pic>
              <p:nvPicPr>
                <p:cNvPr id="6181" name="Ink 6180">
                  <a:extLst>
                    <a:ext uri="{FF2B5EF4-FFF2-40B4-BE49-F238E27FC236}">
                      <a16:creationId xmlns:a16="http://schemas.microsoft.com/office/drawing/2014/main" id="{61EEBFF2-B912-4A5A-B546-6AC42A287515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245597" y="4829623"/>
                  <a:ext cx="1890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182" name="Ink 6181">
                  <a:extLst>
                    <a:ext uri="{FF2B5EF4-FFF2-40B4-BE49-F238E27FC236}">
                      <a16:creationId xmlns:a16="http://schemas.microsoft.com/office/drawing/2014/main" id="{DD8AC851-2A79-4EDD-A83D-7EBE3EFD1407}"/>
                    </a:ext>
                  </a:extLst>
                </p14:cNvPr>
                <p14:cNvContentPartPr/>
                <p14:nvPr/>
              </p14:nvContentPartPr>
              <p14:xfrm>
                <a:off x="6313997" y="4891903"/>
                <a:ext cx="65520" cy="59400"/>
              </p14:xfrm>
            </p:contentPart>
          </mc:Choice>
          <mc:Fallback>
            <p:pic>
              <p:nvPicPr>
                <p:cNvPr id="6182" name="Ink 6181">
                  <a:extLst>
                    <a:ext uri="{FF2B5EF4-FFF2-40B4-BE49-F238E27FC236}">
                      <a16:creationId xmlns:a16="http://schemas.microsoft.com/office/drawing/2014/main" id="{DD8AC851-2A79-4EDD-A83D-7EBE3EFD140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251357" y="4829263"/>
                  <a:ext cx="191160" cy="185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6184" name="Ink 6183">
                <a:extLst>
                  <a:ext uri="{FF2B5EF4-FFF2-40B4-BE49-F238E27FC236}">
                    <a16:creationId xmlns:a16="http://schemas.microsoft.com/office/drawing/2014/main" id="{485BC8F3-B4C0-46F5-9212-39ED732F4FE4}"/>
                  </a:ext>
                </a:extLst>
              </p14:cNvPr>
              <p14:cNvContentPartPr/>
              <p14:nvPr/>
            </p14:nvContentPartPr>
            <p14:xfrm>
              <a:off x="3852317" y="2110543"/>
              <a:ext cx="73080" cy="26280"/>
            </p14:xfrm>
          </p:contentPart>
        </mc:Choice>
        <mc:Fallback>
          <p:pic>
            <p:nvPicPr>
              <p:cNvPr id="6184" name="Ink 6183">
                <a:extLst>
                  <a:ext uri="{FF2B5EF4-FFF2-40B4-BE49-F238E27FC236}">
                    <a16:creationId xmlns:a16="http://schemas.microsoft.com/office/drawing/2014/main" id="{485BC8F3-B4C0-46F5-9212-39ED732F4FE4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3789677" y="2047543"/>
                <a:ext cx="198720" cy="15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6186" name="Group 6185">
            <a:extLst>
              <a:ext uri="{FF2B5EF4-FFF2-40B4-BE49-F238E27FC236}">
                <a16:creationId xmlns:a16="http://schemas.microsoft.com/office/drawing/2014/main" id="{1EA42E5B-7B57-4959-9A12-F51B1EEC8C35}"/>
              </a:ext>
            </a:extLst>
          </p:cNvPr>
          <p:cNvGrpSpPr/>
          <p:nvPr/>
        </p:nvGrpSpPr>
        <p:grpSpPr>
          <a:xfrm>
            <a:off x="5778677" y="2214583"/>
            <a:ext cx="318600" cy="51120"/>
            <a:chOff x="5778677" y="2214583"/>
            <a:chExt cx="318600" cy="5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B125A743-86E7-4F6F-8FA2-E4F0E2CD5EB5}"/>
                    </a:ext>
                  </a:extLst>
                </p14:cNvPr>
                <p14:cNvContentPartPr/>
                <p14:nvPr/>
              </p14:nvContentPartPr>
              <p14:xfrm>
                <a:off x="5778677" y="2230063"/>
                <a:ext cx="316800" cy="356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B125A743-86E7-4F6F-8FA2-E4F0E2CD5EB5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5716037" y="2167063"/>
                  <a:ext cx="44244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EDB8170-1A11-40FE-A737-C058B0A7F1AF}"/>
                    </a:ext>
                  </a:extLst>
                </p14:cNvPr>
                <p14:cNvContentPartPr/>
                <p14:nvPr/>
              </p14:nvContentPartPr>
              <p14:xfrm>
                <a:off x="5781557" y="2214943"/>
                <a:ext cx="265680" cy="432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EDB8170-1A11-40FE-A737-C058B0A7F1A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5718557" y="2152303"/>
                  <a:ext cx="3913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185" name="Ink 6184">
                  <a:extLst>
                    <a:ext uri="{FF2B5EF4-FFF2-40B4-BE49-F238E27FC236}">
                      <a16:creationId xmlns:a16="http://schemas.microsoft.com/office/drawing/2014/main" id="{D5C4C84A-92C2-4D09-8129-F1B4DAEF9C4F}"/>
                    </a:ext>
                  </a:extLst>
                </p14:cNvPr>
                <p14:cNvContentPartPr/>
                <p14:nvPr/>
              </p14:nvContentPartPr>
              <p14:xfrm>
                <a:off x="5998997" y="2214583"/>
                <a:ext cx="98280" cy="36720"/>
              </p14:xfrm>
            </p:contentPart>
          </mc:Choice>
          <mc:Fallback>
            <p:pic>
              <p:nvPicPr>
                <p:cNvPr id="6185" name="Ink 6184">
                  <a:extLst>
                    <a:ext uri="{FF2B5EF4-FFF2-40B4-BE49-F238E27FC236}">
                      <a16:creationId xmlns:a16="http://schemas.microsoft.com/office/drawing/2014/main" id="{D5C4C84A-92C2-4D09-8129-F1B4DAEF9C4F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5935997" y="2151943"/>
                  <a:ext cx="223920" cy="16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90" name="Group 6189">
            <a:extLst>
              <a:ext uri="{FF2B5EF4-FFF2-40B4-BE49-F238E27FC236}">
                <a16:creationId xmlns:a16="http://schemas.microsoft.com/office/drawing/2014/main" id="{57DB5130-FD7C-48C1-A88B-8F49B2121B27}"/>
              </a:ext>
            </a:extLst>
          </p:cNvPr>
          <p:cNvGrpSpPr/>
          <p:nvPr/>
        </p:nvGrpSpPr>
        <p:grpSpPr>
          <a:xfrm>
            <a:off x="4821077" y="1543183"/>
            <a:ext cx="195120" cy="326880"/>
            <a:chOff x="4821077" y="1543183"/>
            <a:chExt cx="195120" cy="32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187" name="Ink 6186">
                  <a:extLst>
                    <a:ext uri="{FF2B5EF4-FFF2-40B4-BE49-F238E27FC236}">
                      <a16:creationId xmlns:a16="http://schemas.microsoft.com/office/drawing/2014/main" id="{C3E1EF79-89EA-4303-AE16-34DACF43768B}"/>
                    </a:ext>
                  </a:extLst>
                </p14:cNvPr>
                <p14:cNvContentPartPr/>
                <p14:nvPr/>
              </p14:nvContentPartPr>
              <p14:xfrm>
                <a:off x="4821077" y="1804183"/>
                <a:ext cx="72360" cy="65880"/>
              </p14:xfrm>
            </p:contentPart>
          </mc:Choice>
          <mc:Fallback>
            <p:pic>
              <p:nvPicPr>
                <p:cNvPr id="6187" name="Ink 6186">
                  <a:extLst>
                    <a:ext uri="{FF2B5EF4-FFF2-40B4-BE49-F238E27FC236}">
                      <a16:creationId xmlns:a16="http://schemas.microsoft.com/office/drawing/2014/main" id="{C3E1EF79-89EA-4303-AE16-34DACF43768B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4758437" y="1741183"/>
                  <a:ext cx="1980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188" name="Ink 6187">
                  <a:extLst>
                    <a:ext uri="{FF2B5EF4-FFF2-40B4-BE49-F238E27FC236}">
                      <a16:creationId xmlns:a16="http://schemas.microsoft.com/office/drawing/2014/main" id="{BE9CA679-46E5-4376-BB5A-CB727D296818}"/>
                    </a:ext>
                  </a:extLst>
                </p14:cNvPr>
                <p14:cNvContentPartPr/>
                <p14:nvPr/>
              </p14:nvContentPartPr>
              <p14:xfrm>
                <a:off x="4855277" y="1745143"/>
                <a:ext cx="83160" cy="51120"/>
              </p14:xfrm>
            </p:contentPart>
          </mc:Choice>
          <mc:Fallback>
            <p:pic>
              <p:nvPicPr>
                <p:cNvPr id="6188" name="Ink 6187">
                  <a:extLst>
                    <a:ext uri="{FF2B5EF4-FFF2-40B4-BE49-F238E27FC236}">
                      <a16:creationId xmlns:a16="http://schemas.microsoft.com/office/drawing/2014/main" id="{BE9CA679-46E5-4376-BB5A-CB727D296818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4792637" y="1682143"/>
                  <a:ext cx="2088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189" name="Ink 6188">
                  <a:extLst>
                    <a:ext uri="{FF2B5EF4-FFF2-40B4-BE49-F238E27FC236}">
                      <a16:creationId xmlns:a16="http://schemas.microsoft.com/office/drawing/2014/main" id="{80810F22-2171-447F-99CF-51A507411778}"/>
                    </a:ext>
                  </a:extLst>
                </p14:cNvPr>
                <p14:cNvContentPartPr/>
                <p14:nvPr/>
              </p14:nvContentPartPr>
              <p14:xfrm>
                <a:off x="4835477" y="1543183"/>
                <a:ext cx="180720" cy="182880"/>
              </p14:xfrm>
            </p:contentPart>
          </mc:Choice>
          <mc:Fallback>
            <p:pic>
              <p:nvPicPr>
                <p:cNvPr id="6189" name="Ink 6188">
                  <a:extLst>
                    <a:ext uri="{FF2B5EF4-FFF2-40B4-BE49-F238E27FC236}">
                      <a16:creationId xmlns:a16="http://schemas.microsoft.com/office/drawing/2014/main" id="{80810F22-2171-447F-99CF-51A50741177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4772837" y="1480543"/>
                  <a:ext cx="306360" cy="308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94" name="Group 6193">
            <a:extLst>
              <a:ext uri="{FF2B5EF4-FFF2-40B4-BE49-F238E27FC236}">
                <a16:creationId xmlns:a16="http://schemas.microsoft.com/office/drawing/2014/main" id="{D9EC8A03-F942-4451-959D-145455AB664A}"/>
              </a:ext>
            </a:extLst>
          </p:cNvPr>
          <p:cNvGrpSpPr/>
          <p:nvPr/>
        </p:nvGrpSpPr>
        <p:grpSpPr>
          <a:xfrm>
            <a:off x="7012037" y="4517503"/>
            <a:ext cx="380880" cy="314640"/>
            <a:chOff x="7012037" y="4517503"/>
            <a:chExt cx="380880" cy="31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6176" name="Ink 6175">
                  <a:extLst>
                    <a:ext uri="{FF2B5EF4-FFF2-40B4-BE49-F238E27FC236}">
                      <a16:creationId xmlns:a16="http://schemas.microsoft.com/office/drawing/2014/main" id="{6089D342-DC98-40C2-B4EB-5182CB48D9AD}"/>
                    </a:ext>
                  </a:extLst>
                </p14:cNvPr>
                <p14:cNvContentPartPr/>
                <p14:nvPr/>
              </p14:nvContentPartPr>
              <p14:xfrm>
                <a:off x="7244597" y="4612543"/>
                <a:ext cx="148320" cy="73080"/>
              </p14:xfrm>
            </p:contentPart>
          </mc:Choice>
          <mc:Fallback>
            <p:pic>
              <p:nvPicPr>
                <p:cNvPr id="6176" name="Ink 6175">
                  <a:extLst>
                    <a:ext uri="{FF2B5EF4-FFF2-40B4-BE49-F238E27FC236}">
                      <a16:creationId xmlns:a16="http://schemas.microsoft.com/office/drawing/2014/main" id="{6089D342-DC98-40C2-B4EB-5182CB48D9AD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181957" y="4549903"/>
                  <a:ext cx="27396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6177" name="Ink 6176">
                  <a:extLst>
                    <a:ext uri="{FF2B5EF4-FFF2-40B4-BE49-F238E27FC236}">
                      <a16:creationId xmlns:a16="http://schemas.microsoft.com/office/drawing/2014/main" id="{295040A7-D0DE-48A7-AF8A-72C9346E4A67}"/>
                    </a:ext>
                  </a:extLst>
                </p14:cNvPr>
                <p14:cNvContentPartPr/>
                <p14:nvPr/>
              </p14:nvContentPartPr>
              <p14:xfrm>
                <a:off x="7012037" y="4517503"/>
                <a:ext cx="120960" cy="79560"/>
              </p14:xfrm>
            </p:contentPart>
          </mc:Choice>
          <mc:Fallback>
            <p:pic>
              <p:nvPicPr>
                <p:cNvPr id="6177" name="Ink 6176">
                  <a:extLst>
                    <a:ext uri="{FF2B5EF4-FFF2-40B4-BE49-F238E27FC236}">
                      <a16:creationId xmlns:a16="http://schemas.microsoft.com/office/drawing/2014/main" id="{295040A7-D0DE-48A7-AF8A-72C9346E4A67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949037" y="4454863"/>
                  <a:ext cx="2466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6191" name="Ink 6190">
                  <a:extLst>
                    <a:ext uri="{FF2B5EF4-FFF2-40B4-BE49-F238E27FC236}">
                      <a16:creationId xmlns:a16="http://schemas.microsoft.com/office/drawing/2014/main" id="{BC6E8B23-4518-4730-9BFA-36C0445E1BB7}"/>
                    </a:ext>
                  </a:extLst>
                </p14:cNvPr>
                <p14:cNvContentPartPr/>
                <p14:nvPr/>
              </p14:nvContentPartPr>
              <p14:xfrm>
                <a:off x="7251797" y="4712983"/>
                <a:ext cx="75960" cy="56880"/>
              </p14:xfrm>
            </p:contentPart>
          </mc:Choice>
          <mc:Fallback>
            <p:pic>
              <p:nvPicPr>
                <p:cNvPr id="6191" name="Ink 6190">
                  <a:extLst>
                    <a:ext uri="{FF2B5EF4-FFF2-40B4-BE49-F238E27FC236}">
                      <a16:creationId xmlns:a16="http://schemas.microsoft.com/office/drawing/2014/main" id="{BC6E8B23-4518-4730-9BFA-36C0445E1BB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189157" y="4650343"/>
                  <a:ext cx="2016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6192" name="Ink 6191">
                  <a:extLst>
                    <a:ext uri="{FF2B5EF4-FFF2-40B4-BE49-F238E27FC236}">
                      <a16:creationId xmlns:a16="http://schemas.microsoft.com/office/drawing/2014/main" id="{0B6E04D1-B702-405E-9F72-B93C70081E4B}"/>
                    </a:ext>
                  </a:extLst>
                </p14:cNvPr>
                <p14:cNvContentPartPr/>
                <p14:nvPr/>
              </p14:nvContentPartPr>
              <p14:xfrm>
                <a:off x="7199597" y="4705063"/>
                <a:ext cx="34200" cy="127080"/>
              </p14:xfrm>
            </p:contentPart>
          </mc:Choice>
          <mc:Fallback>
            <p:pic>
              <p:nvPicPr>
                <p:cNvPr id="6192" name="Ink 6191">
                  <a:extLst>
                    <a:ext uri="{FF2B5EF4-FFF2-40B4-BE49-F238E27FC236}">
                      <a16:creationId xmlns:a16="http://schemas.microsoft.com/office/drawing/2014/main" id="{0B6E04D1-B702-405E-9F72-B93C70081E4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136957" y="4642423"/>
                  <a:ext cx="1598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6193" name="Ink 6192">
                  <a:extLst>
                    <a:ext uri="{FF2B5EF4-FFF2-40B4-BE49-F238E27FC236}">
                      <a16:creationId xmlns:a16="http://schemas.microsoft.com/office/drawing/2014/main" id="{3C4D72FF-2C9B-4D66-B745-7F08BBF4D3F6}"/>
                    </a:ext>
                  </a:extLst>
                </p14:cNvPr>
                <p14:cNvContentPartPr/>
                <p14:nvPr/>
              </p14:nvContentPartPr>
              <p14:xfrm>
                <a:off x="7259717" y="4591663"/>
                <a:ext cx="45720" cy="58680"/>
              </p14:xfrm>
            </p:contentPart>
          </mc:Choice>
          <mc:Fallback>
            <p:pic>
              <p:nvPicPr>
                <p:cNvPr id="6193" name="Ink 6192">
                  <a:extLst>
                    <a:ext uri="{FF2B5EF4-FFF2-40B4-BE49-F238E27FC236}">
                      <a16:creationId xmlns:a16="http://schemas.microsoft.com/office/drawing/2014/main" id="{3C4D72FF-2C9B-4D66-B745-7F08BBF4D3F6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7197077" y="4528663"/>
                  <a:ext cx="171360" cy="1843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r="11032" b="21154"/>
          <a:stretch>
            <a:fillRect/>
          </a:stretch>
        </p:blipFill>
        <p:spPr bwMode="auto">
          <a:xfrm>
            <a:off x="88490" y="1600200"/>
            <a:ext cx="798871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7000" y="2057400"/>
            <a:ext cx="2057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Same as if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= 0.  Then b = a.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3449" y="5029200"/>
            <a:ext cx="557255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Velocity components are periodic functions of time.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3886200"/>
            <a:ext cx="134190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      At t = 0,</a:t>
            </a:r>
          </a:p>
          <a:p>
            <a:endParaRPr lang="en-US" sz="2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0CF62B3-34FF-46A0-8C70-4F71D3CFC3ED}"/>
              </a:ext>
            </a:extLst>
          </p:cNvPr>
          <p:cNvGrpSpPr/>
          <p:nvPr/>
        </p:nvGrpSpPr>
        <p:grpSpPr>
          <a:xfrm>
            <a:off x="804917" y="3094423"/>
            <a:ext cx="58680" cy="137520"/>
            <a:chOff x="804917" y="3094423"/>
            <a:chExt cx="58680" cy="13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06B70C1-2AB8-4210-B584-1E262A1583B9}"/>
                    </a:ext>
                  </a:extLst>
                </p14:cNvPr>
                <p14:cNvContentPartPr/>
                <p14:nvPr/>
              </p14:nvContentPartPr>
              <p14:xfrm>
                <a:off x="804917" y="3094423"/>
                <a:ext cx="58680" cy="1375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06B70C1-2AB8-4210-B584-1E262A1583B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41917" y="3031783"/>
                  <a:ext cx="18432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52DDC7E-0985-4FE6-BEB8-DD7359BCE37A}"/>
                    </a:ext>
                  </a:extLst>
                </p14:cNvPr>
                <p14:cNvContentPartPr/>
                <p14:nvPr/>
              </p14:nvContentPartPr>
              <p14:xfrm>
                <a:off x="824717" y="3110983"/>
                <a:ext cx="12240" cy="806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52DDC7E-0985-4FE6-BEB8-DD7359BCE37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2077" y="3048343"/>
                  <a:ext cx="137880" cy="20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4B44B3-1835-4B0C-8A58-A913E5EB4FDB}"/>
              </a:ext>
            </a:extLst>
          </p:cNvPr>
          <p:cNvGrpSpPr/>
          <p:nvPr/>
        </p:nvGrpSpPr>
        <p:grpSpPr>
          <a:xfrm>
            <a:off x="2114957" y="3028543"/>
            <a:ext cx="300240" cy="675360"/>
            <a:chOff x="2114957" y="3028543"/>
            <a:chExt cx="300240" cy="67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86AB693-348E-4156-8925-C2B6236B1126}"/>
                    </a:ext>
                  </a:extLst>
                </p14:cNvPr>
                <p14:cNvContentPartPr/>
                <p14:nvPr/>
              </p14:nvContentPartPr>
              <p14:xfrm>
                <a:off x="2119997" y="3028543"/>
                <a:ext cx="110160" cy="3506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86AB693-348E-4156-8925-C2B6236B112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056997" y="2965543"/>
                  <a:ext cx="235800" cy="47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42BA719-BA22-4CA0-931A-67377647874D}"/>
                    </a:ext>
                  </a:extLst>
                </p14:cNvPr>
                <p14:cNvContentPartPr/>
                <p14:nvPr/>
              </p14:nvContentPartPr>
              <p14:xfrm>
                <a:off x="2305757" y="3184423"/>
                <a:ext cx="109440" cy="456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42BA719-BA22-4CA0-931A-6737764787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43117" y="3121783"/>
                  <a:ext cx="235080" cy="58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D7B907B-BB34-45F6-A2C2-499D150A0253}"/>
                    </a:ext>
                  </a:extLst>
                </p14:cNvPr>
                <p14:cNvContentPartPr/>
                <p14:nvPr/>
              </p14:nvContentPartPr>
              <p14:xfrm>
                <a:off x="2114957" y="3578623"/>
                <a:ext cx="123120" cy="1252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D7B907B-BB34-45F6-A2C2-499D150A025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52317" y="3515983"/>
                  <a:ext cx="248760" cy="250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F04DC57-5D69-458F-A659-A7C68EFA2CBC}"/>
              </a:ext>
            </a:extLst>
          </p:cNvPr>
          <p:cNvGrpSpPr/>
          <p:nvPr/>
        </p:nvGrpSpPr>
        <p:grpSpPr>
          <a:xfrm>
            <a:off x="1275797" y="3144103"/>
            <a:ext cx="455040" cy="176760"/>
            <a:chOff x="1275797" y="3144103"/>
            <a:chExt cx="455040" cy="176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032511F-0705-475E-AD63-2DBB4163C898}"/>
                    </a:ext>
                  </a:extLst>
                </p14:cNvPr>
                <p14:cNvContentPartPr/>
                <p14:nvPr/>
              </p14:nvContentPartPr>
              <p14:xfrm>
                <a:off x="1275797" y="3144103"/>
                <a:ext cx="455040" cy="1767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032511F-0705-475E-AD63-2DBB4163C89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213157" y="3081463"/>
                  <a:ext cx="5806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E274A6D-30E9-4FEF-84F0-71B9659D9C4F}"/>
                    </a:ext>
                  </a:extLst>
                </p14:cNvPr>
                <p14:cNvContentPartPr/>
                <p14:nvPr/>
              </p14:nvContentPartPr>
              <p14:xfrm>
                <a:off x="1451477" y="3158503"/>
                <a:ext cx="231120" cy="910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E274A6D-30E9-4FEF-84F0-71B9659D9C4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388477" y="3095863"/>
                  <a:ext cx="356760" cy="216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51BC44A-8DE6-4A9F-BB44-E70B29BDE66F}"/>
                  </a:ext>
                </a:extLst>
              </p14:cNvPr>
              <p14:cNvContentPartPr/>
              <p14:nvPr/>
            </p14:nvContentPartPr>
            <p14:xfrm>
              <a:off x="1294877" y="3914863"/>
              <a:ext cx="369360" cy="4028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51BC44A-8DE6-4A9F-BB44-E70B29BDE66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2237" y="3851863"/>
                <a:ext cx="495000" cy="528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DDC404DB-8646-4A7D-8C76-1016B3C9BEFD}"/>
              </a:ext>
            </a:extLst>
          </p:cNvPr>
          <p:cNvGrpSpPr/>
          <p:nvPr/>
        </p:nvGrpSpPr>
        <p:grpSpPr>
          <a:xfrm>
            <a:off x="2294957" y="4385383"/>
            <a:ext cx="275760" cy="212400"/>
            <a:chOff x="2294957" y="4385383"/>
            <a:chExt cx="275760" cy="21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7257180-590D-4A9E-B68C-04CEBAB6B239}"/>
                    </a:ext>
                  </a:extLst>
                </p14:cNvPr>
                <p14:cNvContentPartPr/>
                <p14:nvPr/>
              </p14:nvContentPartPr>
              <p14:xfrm>
                <a:off x="2467757" y="4385383"/>
                <a:ext cx="102960" cy="191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7257180-590D-4A9E-B68C-04CEBAB6B23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404757" y="4322743"/>
                  <a:ext cx="22860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BDBE166-3B80-4D5A-A533-2728CCBE767E}"/>
                    </a:ext>
                  </a:extLst>
                </p14:cNvPr>
                <p14:cNvContentPartPr/>
                <p14:nvPr/>
              </p14:nvContentPartPr>
              <p14:xfrm>
                <a:off x="2294957" y="4392223"/>
                <a:ext cx="6840" cy="3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BDBE166-3B80-4D5A-A533-2728CCBE767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232317" y="4329223"/>
                  <a:ext cx="1324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6B763D1-8608-4E75-B021-6314BCB3571C}"/>
                    </a:ext>
                  </a:extLst>
                </p14:cNvPr>
                <p14:cNvContentPartPr/>
                <p14:nvPr/>
              </p14:nvContentPartPr>
              <p14:xfrm>
                <a:off x="2296757" y="4387543"/>
                <a:ext cx="65880" cy="210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6B763D1-8608-4E75-B021-6314BCB3571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234117" y="4324903"/>
                  <a:ext cx="191520" cy="335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B125E03-CDC5-4C93-8A5D-78283286E8CC}"/>
                  </a:ext>
                </a:extLst>
              </p14:cNvPr>
              <p14:cNvContentPartPr/>
              <p14:nvPr/>
            </p14:nvContentPartPr>
            <p14:xfrm>
              <a:off x="2394317" y="3985063"/>
              <a:ext cx="96480" cy="187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B125E03-CDC5-4C93-8A5D-78283286E8C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331317" y="3922423"/>
                <a:ext cx="22212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1860077-0FCF-41DD-9162-88032552956C}"/>
                  </a:ext>
                </a:extLst>
              </p14:cNvPr>
              <p14:cNvContentPartPr/>
              <p14:nvPr/>
            </p14:nvContentPartPr>
            <p14:xfrm>
              <a:off x="3594917" y="4348663"/>
              <a:ext cx="86760" cy="536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1860077-0FCF-41DD-9162-88032552956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532277" y="4286023"/>
                <a:ext cx="212400" cy="17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6C4752F5-1A44-43D5-9119-06F9A295AE6E}"/>
              </a:ext>
            </a:extLst>
          </p:cNvPr>
          <p:cNvGrpSpPr/>
          <p:nvPr/>
        </p:nvGrpSpPr>
        <p:grpSpPr>
          <a:xfrm>
            <a:off x="1071317" y="1911823"/>
            <a:ext cx="56880" cy="107640"/>
            <a:chOff x="1071317" y="1911823"/>
            <a:chExt cx="56880" cy="10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CD7D41E-ECF8-440B-B168-CFE6F6B69EED}"/>
                    </a:ext>
                  </a:extLst>
                </p14:cNvPr>
                <p14:cNvContentPartPr/>
                <p14:nvPr/>
              </p14:nvContentPartPr>
              <p14:xfrm>
                <a:off x="1093277" y="1911823"/>
                <a:ext cx="34920" cy="1076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CD7D41E-ECF8-440B-B168-CFE6F6B69EE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30277" y="1848823"/>
                  <a:ext cx="16056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FDBC3BA-4A73-472E-8905-C78F5E9023AF}"/>
                    </a:ext>
                  </a:extLst>
                </p14:cNvPr>
                <p14:cNvContentPartPr/>
                <p14:nvPr/>
              </p14:nvContentPartPr>
              <p14:xfrm>
                <a:off x="1071317" y="1968343"/>
                <a:ext cx="31320" cy="24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FDBC3BA-4A73-472E-8905-C78F5E9023A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08677" y="1905343"/>
                  <a:ext cx="156960" cy="150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22FDB1F-1D46-4F48-9B2C-F97EAC71DB63}"/>
                  </a:ext>
                </a:extLst>
              </p14:cNvPr>
              <p14:cNvContentPartPr/>
              <p14:nvPr/>
            </p14:nvContentPartPr>
            <p14:xfrm>
              <a:off x="5410397" y="1769263"/>
              <a:ext cx="70560" cy="835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22FDB1F-1D46-4F48-9B2C-F97EAC71DB6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347397" y="1706623"/>
                <a:ext cx="19620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A28FC0D4-91D6-4876-9E2B-5B0FC47A71CE}"/>
                  </a:ext>
                </a:extLst>
              </p14:cNvPr>
              <p14:cNvContentPartPr/>
              <p14:nvPr/>
            </p14:nvContentPartPr>
            <p14:xfrm>
              <a:off x="5003597" y="2356063"/>
              <a:ext cx="133560" cy="471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A28FC0D4-91D6-4876-9E2B-5B0FC47A71CE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940597" y="2293063"/>
                <a:ext cx="25920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4ADA5B7-4AD1-4E6B-A17E-A9E81F594A52}"/>
                  </a:ext>
                </a:extLst>
              </p14:cNvPr>
              <p14:cNvContentPartPr/>
              <p14:nvPr/>
            </p14:nvContentPartPr>
            <p14:xfrm>
              <a:off x="5190797" y="2564863"/>
              <a:ext cx="84600" cy="1252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4ADA5B7-4AD1-4E6B-A17E-A9E81F594A52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127797" y="2501863"/>
                <a:ext cx="21024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CBBDB5B-5BF9-45AE-BDF2-731BE9214B9C}"/>
                  </a:ext>
                </a:extLst>
              </p14:cNvPr>
              <p14:cNvContentPartPr/>
              <p14:nvPr/>
            </p14:nvContentPartPr>
            <p14:xfrm>
              <a:off x="7428557" y="3938263"/>
              <a:ext cx="19080" cy="1548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CBBDB5B-5BF9-45AE-BDF2-731BE9214B9C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365917" y="3875263"/>
                <a:ext cx="144720" cy="1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6893C19E-E69F-4C6F-B87B-2B8B948A3A1C}"/>
                  </a:ext>
                </a:extLst>
              </p14:cNvPr>
              <p14:cNvContentPartPr/>
              <p14:nvPr/>
            </p14:nvContentPartPr>
            <p14:xfrm>
              <a:off x="7748237" y="3954823"/>
              <a:ext cx="56520" cy="540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6893C19E-E69F-4C6F-B87B-2B8B948A3A1C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685597" y="3892183"/>
                <a:ext cx="18216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D2A31E0-2C2C-4E21-979E-F5A84520FE46}"/>
                  </a:ext>
                </a:extLst>
              </p14:cNvPr>
              <p14:cNvContentPartPr/>
              <p14:nvPr/>
            </p14:nvContentPartPr>
            <p14:xfrm>
              <a:off x="7383197" y="4423543"/>
              <a:ext cx="41760" cy="169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D2A31E0-2C2C-4E21-979E-F5A84520FE46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320197" y="4360903"/>
                <a:ext cx="167400" cy="142560"/>
              </a:xfrm>
              <a:prstGeom prst="rect">
                <a:avLst/>
              </a:prstGeom>
            </p:spPr>
          </p:pic>
        </mc:Fallback>
      </mc:AlternateContent>
      <p:grpSp>
        <p:nvGrpSpPr>
          <p:cNvPr id="7169" name="Group 7168">
            <a:extLst>
              <a:ext uri="{FF2B5EF4-FFF2-40B4-BE49-F238E27FC236}">
                <a16:creationId xmlns:a16="http://schemas.microsoft.com/office/drawing/2014/main" id="{73ED1440-EEA0-4EAB-B4BF-D9D8CF6941D2}"/>
              </a:ext>
            </a:extLst>
          </p:cNvPr>
          <p:cNvGrpSpPr/>
          <p:nvPr/>
        </p:nvGrpSpPr>
        <p:grpSpPr>
          <a:xfrm>
            <a:off x="2617517" y="3388543"/>
            <a:ext cx="61200" cy="54360"/>
            <a:chOff x="2617517" y="3388543"/>
            <a:chExt cx="61200" cy="5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EAD8AC7-8619-4332-9B7B-2F87E1473000}"/>
                    </a:ext>
                  </a:extLst>
                </p14:cNvPr>
                <p14:cNvContentPartPr/>
                <p14:nvPr/>
              </p14:nvContentPartPr>
              <p14:xfrm>
                <a:off x="2620397" y="3388543"/>
                <a:ext cx="58320" cy="543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EAD8AC7-8619-4332-9B7B-2F87E147300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557757" y="3325903"/>
                  <a:ext cx="183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7168" name="Ink 7167">
                  <a:extLst>
                    <a:ext uri="{FF2B5EF4-FFF2-40B4-BE49-F238E27FC236}">
                      <a16:creationId xmlns:a16="http://schemas.microsoft.com/office/drawing/2014/main" id="{0253F45D-FA14-43B5-90DE-0176C4C20762}"/>
                    </a:ext>
                  </a:extLst>
                </p14:cNvPr>
                <p14:cNvContentPartPr/>
                <p14:nvPr/>
              </p14:nvContentPartPr>
              <p14:xfrm>
                <a:off x="2617517" y="3391063"/>
                <a:ext cx="44640" cy="30240"/>
              </p14:xfrm>
            </p:contentPart>
          </mc:Choice>
          <mc:Fallback>
            <p:pic>
              <p:nvPicPr>
                <p:cNvPr id="7168" name="Ink 7167">
                  <a:extLst>
                    <a:ext uri="{FF2B5EF4-FFF2-40B4-BE49-F238E27FC236}">
                      <a16:creationId xmlns:a16="http://schemas.microsoft.com/office/drawing/2014/main" id="{0253F45D-FA14-43B5-90DE-0176C4C2076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554517" y="3328423"/>
                  <a:ext cx="170280" cy="15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73" name="Group 7172">
            <a:extLst>
              <a:ext uri="{FF2B5EF4-FFF2-40B4-BE49-F238E27FC236}">
                <a16:creationId xmlns:a16="http://schemas.microsoft.com/office/drawing/2014/main" id="{45202F78-70B3-44AD-A26D-18CEE78B5D9E}"/>
              </a:ext>
            </a:extLst>
          </p:cNvPr>
          <p:cNvGrpSpPr/>
          <p:nvPr/>
        </p:nvGrpSpPr>
        <p:grpSpPr>
          <a:xfrm>
            <a:off x="3227717" y="4267663"/>
            <a:ext cx="52560" cy="65520"/>
            <a:chOff x="3227717" y="4267663"/>
            <a:chExt cx="52560" cy="6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7171" name="Ink 7170">
                  <a:extLst>
                    <a:ext uri="{FF2B5EF4-FFF2-40B4-BE49-F238E27FC236}">
                      <a16:creationId xmlns:a16="http://schemas.microsoft.com/office/drawing/2014/main" id="{437DD410-C4CC-4994-9315-E856B13770CF}"/>
                    </a:ext>
                  </a:extLst>
                </p14:cNvPr>
                <p14:cNvContentPartPr/>
                <p14:nvPr/>
              </p14:nvContentPartPr>
              <p14:xfrm>
                <a:off x="3227717" y="4267663"/>
                <a:ext cx="45000" cy="36360"/>
              </p14:xfrm>
            </p:contentPart>
          </mc:Choice>
          <mc:Fallback>
            <p:pic>
              <p:nvPicPr>
                <p:cNvPr id="7171" name="Ink 7170">
                  <a:extLst>
                    <a:ext uri="{FF2B5EF4-FFF2-40B4-BE49-F238E27FC236}">
                      <a16:creationId xmlns:a16="http://schemas.microsoft.com/office/drawing/2014/main" id="{437DD410-C4CC-4994-9315-E856B13770C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164717" y="4205023"/>
                  <a:ext cx="17064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7172" name="Ink 7171">
                  <a:extLst>
                    <a:ext uri="{FF2B5EF4-FFF2-40B4-BE49-F238E27FC236}">
                      <a16:creationId xmlns:a16="http://schemas.microsoft.com/office/drawing/2014/main" id="{92DAC742-77D4-422D-91D8-6E319F9A018A}"/>
                    </a:ext>
                  </a:extLst>
                </p14:cNvPr>
                <p14:cNvContentPartPr/>
                <p14:nvPr/>
              </p14:nvContentPartPr>
              <p14:xfrm>
                <a:off x="3253637" y="4298263"/>
                <a:ext cx="26640" cy="34920"/>
              </p14:xfrm>
            </p:contentPart>
          </mc:Choice>
          <mc:Fallback>
            <p:pic>
              <p:nvPicPr>
                <p:cNvPr id="7172" name="Ink 7171">
                  <a:extLst>
                    <a:ext uri="{FF2B5EF4-FFF2-40B4-BE49-F238E27FC236}">
                      <a16:creationId xmlns:a16="http://schemas.microsoft.com/office/drawing/2014/main" id="{92DAC742-77D4-422D-91D8-6E319F9A018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190997" y="4235623"/>
                  <a:ext cx="152280" cy="16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7174" name="Ink 7173">
                <a:extLst>
                  <a:ext uri="{FF2B5EF4-FFF2-40B4-BE49-F238E27FC236}">
                    <a16:creationId xmlns:a16="http://schemas.microsoft.com/office/drawing/2014/main" id="{2499BF0E-9A49-45A6-BB61-2CA58C2E9598}"/>
                  </a:ext>
                </a:extLst>
              </p14:cNvPr>
              <p14:cNvContentPartPr/>
              <p14:nvPr/>
            </p14:nvContentPartPr>
            <p14:xfrm>
              <a:off x="3112517" y="3351823"/>
              <a:ext cx="10080" cy="21600"/>
            </p14:xfrm>
          </p:contentPart>
        </mc:Choice>
        <mc:Fallback>
          <p:pic>
            <p:nvPicPr>
              <p:cNvPr id="7174" name="Ink 7173">
                <a:extLst>
                  <a:ext uri="{FF2B5EF4-FFF2-40B4-BE49-F238E27FC236}">
                    <a16:creationId xmlns:a16="http://schemas.microsoft.com/office/drawing/2014/main" id="{2499BF0E-9A49-45A6-BB61-2CA58C2E9598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049517" y="3289183"/>
                <a:ext cx="135720" cy="14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7177" name="Group 7176">
            <a:extLst>
              <a:ext uri="{FF2B5EF4-FFF2-40B4-BE49-F238E27FC236}">
                <a16:creationId xmlns:a16="http://schemas.microsoft.com/office/drawing/2014/main" id="{D7872C04-CF11-4F43-BF94-CD353A14F52B}"/>
              </a:ext>
            </a:extLst>
          </p:cNvPr>
          <p:cNvGrpSpPr/>
          <p:nvPr/>
        </p:nvGrpSpPr>
        <p:grpSpPr>
          <a:xfrm>
            <a:off x="368237" y="3787063"/>
            <a:ext cx="288360" cy="320040"/>
            <a:chOff x="368237" y="3787063"/>
            <a:chExt cx="288360" cy="32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7175" name="Ink 7174">
                  <a:extLst>
                    <a:ext uri="{FF2B5EF4-FFF2-40B4-BE49-F238E27FC236}">
                      <a16:creationId xmlns:a16="http://schemas.microsoft.com/office/drawing/2014/main" id="{CBE77B75-4E4E-4707-A301-9606204614A5}"/>
                    </a:ext>
                  </a:extLst>
                </p14:cNvPr>
                <p14:cNvContentPartPr/>
                <p14:nvPr/>
              </p14:nvContentPartPr>
              <p14:xfrm>
                <a:off x="368237" y="3990103"/>
                <a:ext cx="84240" cy="117000"/>
              </p14:xfrm>
            </p:contentPart>
          </mc:Choice>
          <mc:Fallback>
            <p:pic>
              <p:nvPicPr>
                <p:cNvPr id="7175" name="Ink 7174">
                  <a:extLst>
                    <a:ext uri="{FF2B5EF4-FFF2-40B4-BE49-F238E27FC236}">
                      <a16:creationId xmlns:a16="http://schemas.microsoft.com/office/drawing/2014/main" id="{CBE77B75-4E4E-4707-A301-9606204614A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05597" y="3927103"/>
                  <a:ext cx="20988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7176" name="Ink 7175">
                  <a:extLst>
                    <a:ext uri="{FF2B5EF4-FFF2-40B4-BE49-F238E27FC236}">
                      <a16:creationId xmlns:a16="http://schemas.microsoft.com/office/drawing/2014/main" id="{966803B2-3D48-4BFF-8B03-E5ACF0020099}"/>
                    </a:ext>
                  </a:extLst>
                </p14:cNvPr>
                <p14:cNvContentPartPr/>
                <p14:nvPr/>
              </p14:nvContentPartPr>
              <p14:xfrm>
                <a:off x="592157" y="3787063"/>
                <a:ext cx="64440" cy="142560"/>
              </p14:xfrm>
            </p:contentPart>
          </mc:Choice>
          <mc:Fallback>
            <p:pic>
              <p:nvPicPr>
                <p:cNvPr id="7176" name="Ink 7175">
                  <a:extLst>
                    <a:ext uri="{FF2B5EF4-FFF2-40B4-BE49-F238E27FC236}">
                      <a16:creationId xmlns:a16="http://schemas.microsoft.com/office/drawing/2014/main" id="{966803B2-3D48-4BFF-8B03-E5ACF002009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29157" y="3724063"/>
                  <a:ext cx="190080" cy="2682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400" dirty="0"/>
              <a:t>Time-averaged values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l="11870" t="32080"/>
          <a:stretch>
            <a:fillRect/>
          </a:stretch>
        </p:blipFill>
        <p:spPr bwMode="auto">
          <a:xfrm>
            <a:off x="1600200" y="1219200"/>
            <a:ext cx="5562600" cy="119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7"/>
          <p:cNvGrpSpPr/>
          <p:nvPr/>
        </p:nvGrpSpPr>
        <p:grpSpPr>
          <a:xfrm>
            <a:off x="6019800" y="3962400"/>
            <a:ext cx="2895600" cy="2438400"/>
            <a:chOff x="5562600" y="3200400"/>
            <a:chExt cx="2895600" cy="2438400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5799124" y="4560332"/>
              <a:ext cx="990600" cy="8498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789724" y="3417332"/>
              <a:ext cx="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789724" y="4560332"/>
              <a:ext cx="1371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562600" y="5269468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161324" y="44079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16648" y="320040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6789724" y="3950732"/>
              <a:ext cx="0" cy="6096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789724" y="4015264"/>
              <a:ext cx="381000" cy="54506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408724" y="38862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H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70724" y="3886200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6096000" y="4572000"/>
              <a:ext cx="693724" cy="58900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324508" y="4964668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v</a:t>
              </a:r>
              <a:r>
                <a:rPr lang="en-US" baseline="-25000" dirty="0" err="1"/>
                <a:t>D</a:t>
              </a:r>
              <a:endParaRPr lang="en-US" baseline="-25000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685800" y="2967335"/>
            <a:ext cx="617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Average X velocity is constant: </a:t>
            </a:r>
            <a:r>
              <a:rPr lang="en-US" sz="2000" i="1" dirty="0"/>
              <a:t>the drift velocity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Perpendicular to both </a:t>
            </a:r>
            <a:r>
              <a:rPr lang="en-US" sz="2000" b="1" dirty="0"/>
              <a:t>E</a:t>
            </a:r>
            <a:r>
              <a:rPr lang="en-US" sz="2000" dirty="0"/>
              <a:t> &amp; </a:t>
            </a:r>
            <a:r>
              <a:rPr lang="en-US" sz="2000" b="1" dirty="0"/>
              <a:t>H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5A490AE-8F54-42AC-8513-B68A96B9A514}"/>
              </a:ext>
            </a:extLst>
          </p:cNvPr>
          <p:cNvGrpSpPr/>
          <p:nvPr/>
        </p:nvGrpSpPr>
        <p:grpSpPr>
          <a:xfrm>
            <a:off x="1828397" y="1566943"/>
            <a:ext cx="555120" cy="63360"/>
            <a:chOff x="1828397" y="1566943"/>
            <a:chExt cx="555120" cy="63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0642D09-7EEC-44FD-8D20-72389A032196}"/>
                    </a:ext>
                  </a:extLst>
                </p14:cNvPr>
                <p14:cNvContentPartPr/>
                <p14:nvPr/>
              </p14:nvContentPartPr>
              <p14:xfrm>
                <a:off x="1828397" y="1566943"/>
                <a:ext cx="190440" cy="633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0642D09-7EEC-44FD-8D20-72389A03219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65757" y="1504303"/>
                  <a:ext cx="31608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E3791FB-4B2F-47C9-9579-060D46F539A8}"/>
                    </a:ext>
                  </a:extLst>
                </p14:cNvPr>
                <p14:cNvContentPartPr/>
                <p14:nvPr/>
              </p14:nvContentPartPr>
              <p14:xfrm>
                <a:off x="2208557" y="1570543"/>
                <a:ext cx="174960" cy="338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E3791FB-4B2F-47C9-9579-060D46F539A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145917" y="1507543"/>
                  <a:ext cx="300600" cy="159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D031772-CDA1-478D-B392-F80515EC86EC}"/>
                  </a:ext>
                </a:extLst>
              </p14:cNvPr>
              <p14:cNvContentPartPr/>
              <p14:nvPr/>
            </p14:nvContentPartPr>
            <p14:xfrm>
              <a:off x="2479637" y="1938463"/>
              <a:ext cx="95400" cy="302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D031772-CDA1-478D-B392-F80515EC86E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16997" y="1875823"/>
                <a:ext cx="221040" cy="428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BB11C81B-D37A-483F-A65A-CA20ED4FD926}"/>
              </a:ext>
            </a:extLst>
          </p:cNvPr>
          <p:cNvGrpSpPr/>
          <p:nvPr/>
        </p:nvGrpSpPr>
        <p:grpSpPr>
          <a:xfrm>
            <a:off x="3431837" y="1298023"/>
            <a:ext cx="531000" cy="312120"/>
            <a:chOff x="3431837" y="1298023"/>
            <a:chExt cx="531000" cy="31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9849123-40BC-4D84-A140-C9F0E4B8B25D}"/>
                    </a:ext>
                  </a:extLst>
                </p14:cNvPr>
                <p14:cNvContentPartPr/>
                <p14:nvPr/>
              </p14:nvContentPartPr>
              <p14:xfrm>
                <a:off x="3431837" y="1449943"/>
                <a:ext cx="76320" cy="154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9849123-40BC-4D84-A140-C9F0E4B8B25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369197" y="1387303"/>
                  <a:ext cx="20196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4389996-1ECF-4FFB-BCD0-F57D6A9D424F}"/>
                    </a:ext>
                  </a:extLst>
                </p14:cNvPr>
                <p14:cNvContentPartPr/>
                <p14:nvPr/>
              </p14:nvContentPartPr>
              <p14:xfrm>
                <a:off x="3900197" y="1298023"/>
                <a:ext cx="62640" cy="1468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4389996-1ECF-4FFB-BCD0-F57D6A9D424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837557" y="1235023"/>
                  <a:ext cx="18828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D4F453B-E222-478C-8349-61FAA7B1E2C0}"/>
                    </a:ext>
                  </a:extLst>
                </p14:cNvPr>
                <p14:cNvContentPartPr/>
                <p14:nvPr/>
              </p14:nvContentPartPr>
              <p14:xfrm>
                <a:off x="3759077" y="1593943"/>
                <a:ext cx="37080" cy="16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D4F453B-E222-478C-8349-61FAA7B1E2C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696077" y="1531303"/>
                  <a:ext cx="1627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78644B2-C2E7-4BEF-8E1B-DBE9F19435A0}"/>
                    </a:ext>
                  </a:extLst>
                </p14:cNvPr>
                <p14:cNvContentPartPr/>
                <p14:nvPr/>
              </p14:nvContentPartPr>
              <p14:xfrm>
                <a:off x="3635237" y="1298383"/>
                <a:ext cx="131040" cy="705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78644B2-C2E7-4BEF-8E1B-DBE9F19435A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572237" y="1235383"/>
                  <a:ext cx="256680" cy="196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26D52C2-20EE-44FD-B86D-869FEA08AB56}"/>
                  </a:ext>
                </a:extLst>
              </p14:cNvPr>
              <p14:cNvContentPartPr/>
              <p14:nvPr/>
            </p14:nvContentPartPr>
            <p14:xfrm>
              <a:off x="3852677" y="1825063"/>
              <a:ext cx="51120" cy="1220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26D52C2-20EE-44FD-B86D-869FEA08AB5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789677" y="1762423"/>
                <a:ext cx="176760" cy="247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9A1316BE-6F9C-41C5-83C1-4E11AA70AA65}"/>
              </a:ext>
            </a:extLst>
          </p:cNvPr>
          <p:cNvGrpSpPr/>
          <p:nvPr/>
        </p:nvGrpSpPr>
        <p:grpSpPr>
          <a:xfrm>
            <a:off x="3641357" y="2103343"/>
            <a:ext cx="205200" cy="364320"/>
            <a:chOff x="3641357" y="2103343"/>
            <a:chExt cx="205200" cy="36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0B4D0A4-AD4F-43DA-A9FE-9C606C2A2BCD}"/>
                    </a:ext>
                  </a:extLst>
                </p14:cNvPr>
                <p14:cNvContentPartPr/>
                <p14:nvPr/>
              </p14:nvContentPartPr>
              <p14:xfrm>
                <a:off x="3641357" y="2326183"/>
                <a:ext cx="143280" cy="141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0B4D0A4-AD4F-43DA-A9FE-9C606C2A2BC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578357" y="2263543"/>
                  <a:ext cx="268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9BB1EBC-6A8C-46F6-AA3D-7151683337AB}"/>
                    </a:ext>
                  </a:extLst>
                </p14:cNvPr>
                <p14:cNvContentPartPr/>
                <p14:nvPr/>
              </p14:nvContentPartPr>
              <p14:xfrm>
                <a:off x="3798317" y="2103343"/>
                <a:ext cx="48240" cy="1710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9BB1EBC-6A8C-46F6-AA3D-7151683337A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735317" y="2040703"/>
                  <a:ext cx="17388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0A46734-D1A1-46BD-B1A5-C6B59D762680}"/>
                    </a:ext>
                  </a:extLst>
                </p14:cNvPr>
                <p14:cNvContentPartPr/>
                <p14:nvPr/>
              </p14:nvContentPartPr>
              <p14:xfrm>
                <a:off x="3799757" y="2129983"/>
                <a:ext cx="39600" cy="1004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0A46734-D1A1-46BD-B1A5-C6B59D76268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736757" y="2066983"/>
                  <a:ext cx="165240" cy="226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8192" name="Ink 8191">
                <a:extLst>
                  <a:ext uri="{FF2B5EF4-FFF2-40B4-BE49-F238E27FC236}">
                    <a16:creationId xmlns:a16="http://schemas.microsoft.com/office/drawing/2014/main" id="{EEED8E35-7E66-474B-AC49-25C679BE7A01}"/>
                  </a:ext>
                </a:extLst>
              </p14:cNvPr>
              <p14:cNvContentPartPr/>
              <p14:nvPr/>
            </p14:nvContentPartPr>
            <p14:xfrm>
              <a:off x="5319677" y="1419703"/>
              <a:ext cx="77040" cy="109440"/>
            </p14:xfrm>
          </p:contentPart>
        </mc:Choice>
        <mc:Fallback>
          <p:pic>
            <p:nvPicPr>
              <p:cNvPr id="8192" name="Ink 8191">
                <a:extLst>
                  <a:ext uri="{FF2B5EF4-FFF2-40B4-BE49-F238E27FC236}">
                    <a16:creationId xmlns:a16="http://schemas.microsoft.com/office/drawing/2014/main" id="{EEED8E35-7E66-474B-AC49-25C679BE7A0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256677" y="1357063"/>
                <a:ext cx="20268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8193" name="Ink 8192">
                <a:extLst>
                  <a:ext uri="{FF2B5EF4-FFF2-40B4-BE49-F238E27FC236}">
                    <a16:creationId xmlns:a16="http://schemas.microsoft.com/office/drawing/2014/main" id="{83EDA77C-F0AA-4BBC-A310-30E91CC5CBB9}"/>
                  </a:ext>
                </a:extLst>
              </p14:cNvPr>
              <p14:cNvContentPartPr/>
              <p14:nvPr/>
            </p14:nvContentPartPr>
            <p14:xfrm>
              <a:off x="5707397" y="1401343"/>
              <a:ext cx="194400" cy="81360"/>
            </p14:xfrm>
          </p:contentPart>
        </mc:Choice>
        <mc:Fallback>
          <p:pic>
            <p:nvPicPr>
              <p:cNvPr id="8193" name="Ink 8192">
                <a:extLst>
                  <a:ext uri="{FF2B5EF4-FFF2-40B4-BE49-F238E27FC236}">
                    <a16:creationId xmlns:a16="http://schemas.microsoft.com/office/drawing/2014/main" id="{83EDA77C-F0AA-4BBC-A310-30E91CC5CBB9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644757" y="1338703"/>
                <a:ext cx="32004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8195" name="Ink 8194">
                <a:extLst>
                  <a:ext uri="{FF2B5EF4-FFF2-40B4-BE49-F238E27FC236}">
                    <a16:creationId xmlns:a16="http://schemas.microsoft.com/office/drawing/2014/main" id="{776AC0E8-FA43-4A99-BE37-A5386059D667}"/>
                  </a:ext>
                </a:extLst>
              </p14:cNvPr>
              <p14:cNvContentPartPr/>
              <p14:nvPr/>
            </p14:nvContentPartPr>
            <p14:xfrm>
              <a:off x="5570597" y="1921543"/>
              <a:ext cx="137520" cy="129960"/>
            </p14:xfrm>
          </p:contentPart>
        </mc:Choice>
        <mc:Fallback>
          <p:pic>
            <p:nvPicPr>
              <p:cNvPr id="8195" name="Ink 8194">
                <a:extLst>
                  <a:ext uri="{FF2B5EF4-FFF2-40B4-BE49-F238E27FC236}">
                    <a16:creationId xmlns:a16="http://schemas.microsoft.com/office/drawing/2014/main" id="{776AC0E8-FA43-4A99-BE37-A5386059D66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507957" y="1858903"/>
                <a:ext cx="263160" cy="25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400" dirty="0"/>
              <a:t>Drift velocity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l="3194" t="8824" r="2740" b="2763"/>
          <a:stretch>
            <a:fillRect/>
          </a:stretch>
        </p:blipFill>
        <p:spPr bwMode="auto">
          <a:xfrm>
            <a:off x="78657" y="2362200"/>
            <a:ext cx="90260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4648200"/>
            <a:ext cx="47641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b="1" dirty="0"/>
              <a:t>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B58EF96-BA97-4864-804A-7C8B8513F7C4}"/>
                  </a:ext>
                </a:extLst>
              </p14:cNvPr>
              <p14:cNvContentPartPr/>
              <p14:nvPr/>
            </p14:nvContentPartPr>
            <p14:xfrm>
              <a:off x="173117" y="2543983"/>
              <a:ext cx="470880" cy="446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B58EF96-BA97-4864-804A-7C8B8513F7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477" y="2481343"/>
                <a:ext cx="596520" cy="57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AB6244E-62B2-490C-A4A9-6A9F79D0E319}"/>
                  </a:ext>
                </a:extLst>
              </p14:cNvPr>
              <p14:cNvContentPartPr/>
              <p14:nvPr/>
            </p14:nvContentPartPr>
            <p14:xfrm>
              <a:off x="977717" y="2559823"/>
              <a:ext cx="221040" cy="9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AB6244E-62B2-490C-A4A9-6A9F79D0E3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15077" y="2496823"/>
                <a:ext cx="346680" cy="22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9E99282A-AD2F-429E-B495-B244CDED1AAE}"/>
              </a:ext>
            </a:extLst>
          </p:cNvPr>
          <p:cNvGrpSpPr/>
          <p:nvPr/>
        </p:nvGrpSpPr>
        <p:grpSpPr>
          <a:xfrm>
            <a:off x="505757" y="3122143"/>
            <a:ext cx="550440" cy="175680"/>
            <a:chOff x="505757" y="3122143"/>
            <a:chExt cx="550440" cy="175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6632324-ABD5-4E87-AD7B-4805372ACC1C}"/>
                    </a:ext>
                  </a:extLst>
                </p14:cNvPr>
                <p14:cNvContentPartPr/>
                <p14:nvPr/>
              </p14:nvContentPartPr>
              <p14:xfrm>
                <a:off x="505757" y="3122143"/>
                <a:ext cx="281880" cy="1756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6632324-ABD5-4E87-AD7B-4805372ACC1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42757" y="3059143"/>
                  <a:ext cx="40752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A8AF60C-1B7E-4B32-98E1-84074BDE1DE5}"/>
                    </a:ext>
                  </a:extLst>
                </p14:cNvPr>
                <p14:cNvContentPartPr/>
                <p14:nvPr/>
              </p14:nvContentPartPr>
              <p14:xfrm>
                <a:off x="538157" y="3229783"/>
                <a:ext cx="69840" cy="378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A8AF60C-1B7E-4B32-98E1-84074BDE1DE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5157" y="3166783"/>
                  <a:ext cx="1954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427A1E2-0B9C-4B31-AA60-E3B564E3DA64}"/>
                    </a:ext>
                  </a:extLst>
                </p14:cNvPr>
                <p14:cNvContentPartPr/>
                <p14:nvPr/>
              </p14:nvContentPartPr>
              <p14:xfrm>
                <a:off x="1011557" y="3185863"/>
                <a:ext cx="44640" cy="84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427A1E2-0B9C-4B31-AA60-E3B564E3DA6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48917" y="3122863"/>
                  <a:ext cx="170280" cy="21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69C163B-884C-45E5-9129-A1498C4B19D7}"/>
                  </a:ext>
                </a:extLst>
              </p14:cNvPr>
              <p14:cNvContentPartPr/>
              <p14:nvPr/>
            </p14:nvContentPartPr>
            <p14:xfrm>
              <a:off x="1394597" y="3162823"/>
              <a:ext cx="138600" cy="2566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69C163B-884C-45E5-9129-A1498C4B19D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331597" y="3099823"/>
                <a:ext cx="264240" cy="38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81C8874-BF51-4C4B-B8B7-11C82D52E0D5}"/>
                  </a:ext>
                </a:extLst>
              </p14:cNvPr>
              <p14:cNvContentPartPr/>
              <p14:nvPr/>
            </p14:nvContentPartPr>
            <p14:xfrm>
              <a:off x="1774757" y="2991463"/>
              <a:ext cx="153360" cy="306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81C8874-BF51-4C4B-B8B7-11C82D52E0D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11757" y="2928463"/>
                <a:ext cx="27900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D2E83CA-431C-4537-B628-D1CC86A6E25B}"/>
                  </a:ext>
                </a:extLst>
              </p14:cNvPr>
              <p14:cNvContentPartPr/>
              <p14:nvPr/>
            </p14:nvContentPartPr>
            <p14:xfrm>
              <a:off x="2882837" y="2293423"/>
              <a:ext cx="160560" cy="2602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D2E83CA-431C-4537-B628-D1CC86A6E25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819837" y="2230423"/>
                <a:ext cx="286200" cy="385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B6945465-707B-40C0-8D2E-AD0A18D3F193}"/>
              </a:ext>
            </a:extLst>
          </p:cNvPr>
          <p:cNvGrpSpPr/>
          <p:nvPr/>
        </p:nvGrpSpPr>
        <p:grpSpPr>
          <a:xfrm>
            <a:off x="3413477" y="2257423"/>
            <a:ext cx="254880" cy="271080"/>
            <a:chOff x="3413477" y="2257423"/>
            <a:chExt cx="254880" cy="271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0B05158-522D-4F39-A9BB-7667EBE5B642}"/>
                    </a:ext>
                  </a:extLst>
                </p14:cNvPr>
                <p14:cNvContentPartPr/>
                <p14:nvPr/>
              </p14:nvContentPartPr>
              <p14:xfrm>
                <a:off x="3413477" y="2257423"/>
                <a:ext cx="125640" cy="271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0B05158-522D-4F39-A9BB-7667EBE5B64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350837" y="2194423"/>
                  <a:ext cx="251280" cy="39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5B1CB44-F8AB-40A0-862E-9BD29B4B07B0}"/>
                    </a:ext>
                  </a:extLst>
                </p14:cNvPr>
                <p14:cNvContentPartPr/>
                <p14:nvPr/>
              </p14:nvContentPartPr>
              <p14:xfrm>
                <a:off x="3586637" y="2345983"/>
                <a:ext cx="81720" cy="1184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5B1CB44-F8AB-40A0-862E-9BD29B4B07B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23637" y="2282983"/>
                  <a:ext cx="207360" cy="24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D0C60C3-8386-4939-90C1-E377F1E6F15A}"/>
                  </a:ext>
                </a:extLst>
              </p14:cNvPr>
              <p14:cNvContentPartPr/>
              <p14:nvPr/>
            </p14:nvContentPartPr>
            <p14:xfrm>
              <a:off x="3901637" y="2984623"/>
              <a:ext cx="120240" cy="388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D0C60C3-8386-4939-90C1-E377F1E6F15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38637" y="2921623"/>
                <a:ext cx="24588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2046AFF-9C12-4F45-83C3-54BDABF5F2D9}"/>
                  </a:ext>
                </a:extLst>
              </p14:cNvPr>
              <p14:cNvContentPartPr/>
              <p14:nvPr/>
            </p14:nvContentPartPr>
            <p14:xfrm>
              <a:off x="4286837" y="2278663"/>
              <a:ext cx="80640" cy="2811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2046AFF-9C12-4F45-83C3-54BDABF5F2D9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224197" y="2215663"/>
                <a:ext cx="20628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E5AB5D7-0C3D-470D-9B04-02F4DD444535}"/>
                  </a:ext>
                </a:extLst>
              </p14:cNvPr>
              <p14:cNvContentPartPr/>
              <p14:nvPr/>
            </p14:nvContentPartPr>
            <p14:xfrm>
              <a:off x="3037997" y="3665023"/>
              <a:ext cx="241200" cy="309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E5AB5D7-0C3D-470D-9B04-02F4DD44453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974997" y="3602023"/>
                <a:ext cx="36684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07ECA97-6F88-46DC-8F6F-3926A5CA9807}"/>
                  </a:ext>
                </a:extLst>
              </p14:cNvPr>
              <p14:cNvContentPartPr/>
              <p14:nvPr/>
            </p14:nvContentPartPr>
            <p14:xfrm>
              <a:off x="5069837" y="2908663"/>
              <a:ext cx="254160" cy="727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07ECA97-6F88-46DC-8F6F-3926A5CA980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007197" y="2846023"/>
                <a:ext cx="37980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EBFF7EE9-99C0-42C9-9261-8E115E7106C7}"/>
              </a:ext>
            </a:extLst>
          </p:cNvPr>
          <p:cNvGrpSpPr/>
          <p:nvPr/>
        </p:nvGrpSpPr>
        <p:grpSpPr>
          <a:xfrm>
            <a:off x="5754197" y="3465223"/>
            <a:ext cx="23400" cy="43200"/>
            <a:chOff x="5754197" y="3465223"/>
            <a:chExt cx="23400" cy="4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8E0D763-66C3-4F59-852D-857CD4740E1F}"/>
                    </a:ext>
                  </a:extLst>
                </p14:cNvPr>
                <p14:cNvContentPartPr/>
                <p14:nvPr/>
              </p14:nvContentPartPr>
              <p14:xfrm>
                <a:off x="5754197" y="3465223"/>
                <a:ext cx="5040" cy="432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8E0D763-66C3-4F59-852D-857CD4740E1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691197" y="3402583"/>
                  <a:ext cx="13068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8604252-047C-48AD-A5A6-00040E3052ED}"/>
                    </a:ext>
                  </a:extLst>
                </p14:cNvPr>
                <p14:cNvContentPartPr/>
                <p14:nvPr/>
              </p14:nvContentPartPr>
              <p14:xfrm>
                <a:off x="5769677" y="3466663"/>
                <a:ext cx="7920" cy="255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8604252-047C-48AD-A5A6-00040E3052E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706677" y="3403663"/>
                  <a:ext cx="133560" cy="15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2D00F1A-0678-406E-B56E-2970232DBBE9}"/>
                  </a:ext>
                </a:extLst>
              </p14:cNvPr>
              <p14:cNvContentPartPr/>
              <p14:nvPr/>
            </p14:nvContentPartPr>
            <p14:xfrm>
              <a:off x="6664637" y="3389983"/>
              <a:ext cx="52200" cy="540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2D00F1A-0678-406E-B56E-2970232DBBE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601997" y="3326983"/>
                <a:ext cx="17784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6D6DE8-AB84-4D99-BE95-3D5554E3797E}"/>
                  </a:ext>
                </a:extLst>
              </p14:cNvPr>
              <p14:cNvContentPartPr/>
              <p14:nvPr/>
            </p14:nvContentPartPr>
            <p14:xfrm>
              <a:off x="8164397" y="3458383"/>
              <a:ext cx="61920" cy="432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6D6DE8-AB84-4D99-BE95-3D5554E3797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101757" y="3395743"/>
                <a:ext cx="187560" cy="16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9217" name="Group 9216">
            <a:extLst>
              <a:ext uri="{FF2B5EF4-FFF2-40B4-BE49-F238E27FC236}">
                <a16:creationId xmlns:a16="http://schemas.microsoft.com/office/drawing/2014/main" id="{4CB04447-58CC-4F16-BA0F-C5F5B5252CD3}"/>
              </a:ext>
            </a:extLst>
          </p:cNvPr>
          <p:cNvGrpSpPr/>
          <p:nvPr/>
        </p:nvGrpSpPr>
        <p:grpSpPr>
          <a:xfrm>
            <a:off x="6867677" y="3893983"/>
            <a:ext cx="126000" cy="95400"/>
            <a:chOff x="6867677" y="3893983"/>
            <a:chExt cx="126000" cy="9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EB2F5B0-98F2-4096-8C55-FEAC54E345D3}"/>
                    </a:ext>
                  </a:extLst>
                </p14:cNvPr>
                <p14:cNvContentPartPr/>
                <p14:nvPr/>
              </p14:nvContentPartPr>
              <p14:xfrm>
                <a:off x="6868037" y="3957703"/>
                <a:ext cx="42120" cy="223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EB2F5B0-98F2-4096-8C55-FEAC54E345D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805037" y="3894703"/>
                  <a:ext cx="16776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F077AF9-8652-4425-86CA-3D52B7AEF1BB}"/>
                    </a:ext>
                  </a:extLst>
                </p14:cNvPr>
                <p14:cNvContentPartPr/>
                <p14:nvPr/>
              </p14:nvContentPartPr>
              <p14:xfrm>
                <a:off x="6985397" y="3893983"/>
                <a:ext cx="8280" cy="40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F077AF9-8652-4425-86CA-3D52B7AEF1B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922397" y="3831343"/>
                  <a:ext cx="13392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338384A-9F2A-4CFF-8F23-4CDDE9DE3486}"/>
                    </a:ext>
                  </a:extLst>
                </p14:cNvPr>
                <p14:cNvContentPartPr/>
                <p14:nvPr/>
              </p14:nvContentPartPr>
              <p14:xfrm>
                <a:off x="6867677" y="3958783"/>
                <a:ext cx="360" cy="3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338384A-9F2A-4CFF-8F23-4CDDE9DE348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805037" y="3896143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9216" name="Ink 9215">
                  <a:extLst>
                    <a:ext uri="{FF2B5EF4-FFF2-40B4-BE49-F238E27FC236}">
                      <a16:creationId xmlns:a16="http://schemas.microsoft.com/office/drawing/2014/main" id="{5B5A26E0-C0D7-49DC-8F8E-4358C96452CB}"/>
                    </a:ext>
                  </a:extLst>
                </p14:cNvPr>
                <p14:cNvContentPartPr/>
                <p14:nvPr/>
              </p14:nvContentPartPr>
              <p14:xfrm>
                <a:off x="6884597" y="3961663"/>
                <a:ext cx="33120" cy="27720"/>
              </p14:xfrm>
            </p:contentPart>
          </mc:Choice>
          <mc:Fallback>
            <p:pic>
              <p:nvPicPr>
                <p:cNvPr id="9216" name="Ink 9215">
                  <a:extLst>
                    <a:ext uri="{FF2B5EF4-FFF2-40B4-BE49-F238E27FC236}">
                      <a16:creationId xmlns:a16="http://schemas.microsoft.com/office/drawing/2014/main" id="{5B5A26E0-C0D7-49DC-8F8E-4358C96452CB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821597" y="3899023"/>
                  <a:ext cx="158760" cy="15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21" name="Group 9220">
            <a:extLst>
              <a:ext uri="{FF2B5EF4-FFF2-40B4-BE49-F238E27FC236}">
                <a16:creationId xmlns:a16="http://schemas.microsoft.com/office/drawing/2014/main" id="{22631646-89E2-4DBC-884B-C9AD272B8670}"/>
              </a:ext>
            </a:extLst>
          </p:cNvPr>
          <p:cNvGrpSpPr/>
          <p:nvPr/>
        </p:nvGrpSpPr>
        <p:grpSpPr>
          <a:xfrm>
            <a:off x="7866317" y="4291783"/>
            <a:ext cx="68400" cy="56880"/>
            <a:chOff x="7866317" y="4291783"/>
            <a:chExt cx="68400" cy="5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9219" name="Ink 9218">
                  <a:extLst>
                    <a:ext uri="{FF2B5EF4-FFF2-40B4-BE49-F238E27FC236}">
                      <a16:creationId xmlns:a16="http://schemas.microsoft.com/office/drawing/2014/main" id="{A4A460EC-586E-47C2-8360-121BB1707733}"/>
                    </a:ext>
                  </a:extLst>
                </p14:cNvPr>
                <p14:cNvContentPartPr/>
                <p14:nvPr/>
              </p14:nvContentPartPr>
              <p14:xfrm>
                <a:off x="7869197" y="4291783"/>
                <a:ext cx="30240" cy="26280"/>
              </p14:xfrm>
            </p:contentPart>
          </mc:Choice>
          <mc:Fallback>
            <p:pic>
              <p:nvPicPr>
                <p:cNvPr id="9219" name="Ink 9218">
                  <a:extLst>
                    <a:ext uri="{FF2B5EF4-FFF2-40B4-BE49-F238E27FC236}">
                      <a16:creationId xmlns:a16="http://schemas.microsoft.com/office/drawing/2014/main" id="{A4A460EC-586E-47C2-8360-121BB170773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806197" y="4228783"/>
                  <a:ext cx="1558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9220" name="Ink 9219">
                  <a:extLst>
                    <a:ext uri="{FF2B5EF4-FFF2-40B4-BE49-F238E27FC236}">
                      <a16:creationId xmlns:a16="http://schemas.microsoft.com/office/drawing/2014/main" id="{E77F7B6E-1D47-4532-84D8-6BE85AB1174A}"/>
                    </a:ext>
                  </a:extLst>
                </p14:cNvPr>
                <p14:cNvContentPartPr/>
                <p14:nvPr/>
              </p14:nvContentPartPr>
              <p14:xfrm>
                <a:off x="7866317" y="4306903"/>
                <a:ext cx="68400" cy="41760"/>
              </p14:xfrm>
            </p:contentPart>
          </mc:Choice>
          <mc:Fallback>
            <p:pic>
              <p:nvPicPr>
                <p:cNvPr id="9220" name="Ink 9219">
                  <a:extLst>
                    <a:ext uri="{FF2B5EF4-FFF2-40B4-BE49-F238E27FC236}">
                      <a16:creationId xmlns:a16="http://schemas.microsoft.com/office/drawing/2014/main" id="{E77F7B6E-1D47-4532-84D8-6BE85AB1174A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803677" y="4243903"/>
                  <a:ext cx="19404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24" name="Group 9223">
            <a:extLst>
              <a:ext uri="{FF2B5EF4-FFF2-40B4-BE49-F238E27FC236}">
                <a16:creationId xmlns:a16="http://schemas.microsoft.com/office/drawing/2014/main" id="{4B0F5111-75B4-4382-BE51-2E94505654E5}"/>
              </a:ext>
            </a:extLst>
          </p:cNvPr>
          <p:cNvGrpSpPr/>
          <p:nvPr/>
        </p:nvGrpSpPr>
        <p:grpSpPr>
          <a:xfrm>
            <a:off x="8415317" y="4331383"/>
            <a:ext cx="140400" cy="55440"/>
            <a:chOff x="8415317" y="4331383"/>
            <a:chExt cx="140400" cy="5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9222" name="Ink 9221">
                  <a:extLst>
                    <a:ext uri="{FF2B5EF4-FFF2-40B4-BE49-F238E27FC236}">
                      <a16:creationId xmlns:a16="http://schemas.microsoft.com/office/drawing/2014/main" id="{6639F745-22E1-41B7-9518-86FDF1D2B238}"/>
                    </a:ext>
                  </a:extLst>
                </p14:cNvPr>
                <p14:cNvContentPartPr/>
                <p14:nvPr/>
              </p14:nvContentPartPr>
              <p14:xfrm>
                <a:off x="8415317" y="4337863"/>
                <a:ext cx="101160" cy="46440"/>
              </p14:xfrm>
            </p:contentPart>
          </mc:Choice>
          <mc:Fallback>
            <p:pic>
              <p:nvPicPr>
                <p:cNvPr id="9222" name="Ink 9221">
                  <a:extLst>
                    <a:ext uri="{FF2B5EF4-FFF2-40B4-BE49-F238E27FC236}">
                      <a16:creationId xmlns:a16="http://schemas.microsoft.com/office/drawing/2014/main" id="{6639F745-22E1-41B7-9518-86FDF1D2B238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352317" y="4275223"/>
                  <a:ext cx="2268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9223" name="Ink 9222">
                  <a:extLst>
                    <a:ext uri="{FF2B5EF4-FFF2-40B4-BE49-F238E27FC236}">
                      <a16:creationId xmlns:a16="http://schemas.microsoft.com/office/drawing/2014/main" id="{E5BE6B6F-DBC8-4EC3-993C-CD732B9F3472}"/>
                    </a:ext>
                  </a:extLst>
                </p14:cNvPr>
                <p14:cNvContentPartPr/>
                <p14:nvPr/>
              </p14:nvContentPartPr>
              <p14:xfrm>
                <a:off x="8418917" y="4331383"/>
                <a:ext cx="136800" cy="55440"/>
              </p14:xfrm>
            </p:contentPart>
          </mc:Choice>
          <mc:Fallback>
            <p:pic>
              <p:nvPicPr>
                <p:cNvPr id="9223" name="Ink 9222">
                  <a:extLst>
                    <a:ext uri="{FF2B5EF4-FFF2-40B4-BE49-F238E27FC236}">
                      <a16:creationId xmlns:a16="http://schemas.microsoft.com/office/drawing/2014/main" id="{E5BE6B6F-DBC8-4EC3-993C-CD732B9F347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355917" y="4268743"/>
                  <a:ext cx="262440" cy="18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9225" name="Ink 9224">
                <a:extLst>
                  <a:ext uri="{FF2B5EF4-FFF2-40B4-BE49-F238E27FC236}">
                    <a16:creationId xmlns:a16="http://schemas.microsoft.com/office/drawing/2014/main" id="{67C33A98-7415-4DDB-8C0D-68D89B371D56}"/>
                  </a:ext>
                </a:extLst>
              </p14:cNvPr>
              <p14:cNvContentPartPr/>
              <p14:nvPr/>
            </p14:nvContentPartPr>
            <p14:xfrm>
              <a:off x="9032717" y="4410943"/>
              <a:ext cx="42480" cy="352800"/>
            </p14:xfrm>
          </p:contentPart>
        </mc:Choice>
        <mc:Fallback>
          <p:pic>
            <p:nvPicPr>
              <p:cNvPr id="9225" name="Ink 9224">
                <a:extLst>
                  <a:ext uri="{FF2B5EF4-FFF2-40B4-BE49-F238E27FC236}">
                    <a16:creationId xmlns:a16="http://schemas.microsoft.com/office/drawing/2014/main" id="{67C33A98-7415-4DDB-8C0D-68D89B371D5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970077" y="4347943"/>
                <a:ext cx="168120" cy="47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9226" name="Ink 9225">
                <a:extLst>
                  <a:ext uri="{FF2B5EF4-FFF2-40B4-BE49-F238E27FC236}">
                    <a16:creationId xmlns:a16="http://schemas.microsoft.com/office/drawing/2014/main" id="{253F4FD0-9ED9-45C2-B62D-927DE6E0544D}"/>
                  </a:ext>
                </a:extLst>
              </p14:cNvPr>
              <p14:cNvContentPartPr/>
              <p14:nvPr/>
            </p14:nvContentPartPr>
            <p14:xfrm>
              <a:off x="348437" y="4571143"/>
              <a:ext cx="198720" cy="352080"/>
            </p14:xfrm>
          </p:contentPart>
        </mc:Choice>
        <mc:Fallback>
          <p:pic>
            <p:nvPicPr>
              <p:cNvPr id="9226" name="Ink 9225">
                <a:extLst>
                  <a:ext uri="{FF2B5EF4-FFF2-40B4-BE49-F238E27FC236}">
                    <a16:creationId xmlns:a16="http://schemas.microsoft.com/office/drawing/2014/main" id="{253F4FD0-9ED9-45C2-B62D-927DE6E0544D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85797" y="4508503"/>
                <a:ext cx="324360" cy="477720"/>
              </a:xfrm>
              <a:prstGeom prst="rect">
                <a:avLst/>
              </a:prstGeom>
            </p:spPr>
          </p:pic>
        </mc:Fallback>
      </mc:AlternateContent>
      <p:grpSp>
        <p:nvGrpSpPr>
          <p:cNvPr id="9233" name="Group 9232">
            <a:extLst>
              <a:ext uri="{FF2B5EF4-FFF2-40B4-BE49-F238E27FC236}">
                <a16:creationId xmlns:a16="http://schemas.microsoft.com/office/drawing/2014/main" id="{BBCD3B6C-82D1-4F6E-8B42-1B0F83979539}"/>
              </a:ext>
            </a:extLst>
          </p:cNvPr>
          <p:cNvGrpSpPr/>
          <p:nvPr/>
        </p:nvGrpSpPr>
        <p:grpSpPr>
          <a:xfrm>
            <a:off x="521597" y="4140583"/>
            <a:ext cx="923760" cy="695160"/>
            <a:chOff x="521597" y="4140583"/>
            <a:chExt cx="923760" cy="69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9227" name="Ink 9226">
                  <a:extLst>
                    <a:ext uri="{FF2B5EF4-FFF2-40B4-BE49-F238E27FC236}">
                      <a16:creationId xmlns:a16="http://schemas.microsoft.com/office/drawing/2014/main" id="{59373DFB-52D0-40DD-B79B-91F585452596}"/>
                    </a:ext>
                  </a:extLst>
                </p14:cNvPr>
                <p14:cNvContentPartPr/>
                <p14:nvPr/>
              </p14:nvContentPartPr>
              <p14:xfrm>
                <a:off x="521597" y="4404463"/>
                <a:ext cx="484920" cy="425880"/>
              </p14:xfrm>
            </p:contentPart>
          </mc:Choice>
          <mc:Fallback>
            <p:pic>
              <p:nvPicPr>
                <p:cNvPr id="9227" name="Ink 9226">
                  <a:extLst>
                    <a:ext uri="{FF2B5EF4-FFF2-40B4-BE49-F238E27FC236}">
                      <a16:creationId xmlns:a16="http://schemas.microsoft.com/office/drawing/2014/main" id="{59373DFB-52D0-40DD-B79B-91F585452596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58597" y="4341463"/>
                  <a:ext cx="610560" cy="55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9228" name="Ink 9227">
                  <a:extLst>
                    <a:ext uri="{FF2B5EF4-FFF2-40B4-BE49-F238E27FC236}">
                      <a16:creationId xmlns:a16="http://schemas.microsoft.com/office/drawing/2014/main" id="{06F5D1BE-3CAB-4AE8-A871-3071666335C4}"/>
                    </a:ext>
                  </a:extLst>
                </p14:cNvPr>
                <p14:cNvContentPartPr/>
                <p14:nvPr/>
              </p14:nvContentPartPr>
              <p14:xfrm>
                <a:off x="868997" y="4379263"/>
                <a:ext cx="150120" cy="220320"/>
              </p14:xfrm>
            </p:contentPart>
          </mc:Choice>
          <mc:Fallback>
            <p:pic>
              <p:nvPicPr>
                <p:cNvPr id="9228" name="Ink 9227">
                  <a:extLst>
                    <a:ext uri="{FF2B5EF4-FFF2-40B4-BE49-F238E27FC236}">
                      <a16:creationId xmlns:a16="http://schemas.microsoft.com/office/drawing/2014/main" id="{06F5D1BE-3CAB-4AE8-A871-3071666335C4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06357" y="4316623"/>
                  <a:ext cx="27576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9229" name="Ink 9228">
                  <a:extLst>
                    <a:ext uri="{FF2B5EF4-FFF2-40B4-BE49-F238E27FC236}">
                      <a16:creationId xmlns:a16="http://schemas.microsoft.com/office/drawing/2014/main" id="{B0DEFC26-8FE2-43CA-A43A-5168F4A49327}"/>
                    </a:ext>
                  </a:extLst>
                </p14:cNvPr>
                <p14:cNvContentPartPr/>
                <p14:nvPr/>
              </p14:nvContentPartPr>
              <p14:xfrm>
                <a:off x="1216757" y="4140583"/>
                <a:ext cx="193680" cy="249840"/>
              </p14:xfrm>
            </p:contentPart>
          </mc:Choice>
          <mc:Fallback>
            <p:pic>
              <p:nvPicPr>
                <p:cNvPr id="9229" name="Ink 9228">
                  <a:extLst>
                    <a:ext uri="{FF2B5EF4-FFF2-40B4-BE49-F238E27FC236}">
                      <a16:creationId xmlns:a16="http://schemas.microsoft.com/office/drawing/2014/main" id="{B0DEFC26-8FE2-43CA-A43A-5168F4A4932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153757" y="4077583"/>
                  <a:ext cx="31932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9230" name="Ink 9229">
                  <a:extLst>
                    <a:ext uri="{FF2B5EF4-FFF2-40B4-BE49-F238E27FC236}">
                      <a16:creationId xmlns:a16="http://schemas.microsoft.com/office/drawing/2014/main" id="{4FC1996E-35F5-4D01-83B8-D1A07CD1D193}"/>
                    </a:ext>
                  </a:extLst>
                </p14:cNvPr>
                <p14:cNvContentPartPr/>
                <p14:nvPr/>
              </p14:nvContentPartPr>
              <p14:xfrm>
                <a:off x="1409717" y="4318783"/>
                <a:ext cx="35640" cy="321480"/>
              </p14:xfrm>
            </p:contentPart>
          </mc:Choice>
          <mc:Fallback>
            <p:pic>
              <p:nvPicPr>
                <p:cNvPr id="9230" name="Ink 9229">
                  <a:extLst>
                    <a:ext uri="{FF2B5EF4-FFF2-40B4-BE49-F238E27FC236}">
                      <a16:creationId xmlns:a16="http://schemas.microsoft.com/office/drawing/2014/main" id="{4FC1996E-35F5-4D01-83B8-D1A07CD1D19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347077" y="4256143"/>
                  <a:ext cx="161280" cy="44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9232" name="Ink 9231">
                  <a:extLst>
                    <a:ext uri="{FF2B5EF4-FFF2-40B4-BE49-F238E27FC236}">
                      <a16:creationId xmlns:a16="http://schemas.microsoft.com/office/drawing/2014/main" id="{DEEC7405-B6BD-4CCD-BE5A-B4290BF0F454}"/>
                    </a:ext>
                  </a:extLst>
                </p14:cNvPr>
                <p14:cNvContentPartPr/>
                <p14:nvPr/>
              </p14:nvContentPartPr>
              <p14:xfrm>
                <a:off x="1109837" y="4645663"/>
                <a:ext cx="56880" cy="190080"/>
              </p14:xfrm>
            </p:contentPart>
          </mc:Choice>
          <mc:Fallback>
            <p:pic>
              <p:nvPicPr>
                <p:cNvPr id="9232" name="Ink 9231">
                  <a:extLst>
                    <a:ext uri="{FF2B5EF4-FFF2-40B4-BE49-F238E27FC236}">
                      <a16:creationId xmlns:a16="http://schemas.microsoft.com/office/drawing/2014/main" id="{DEEC7405-B6BD-4CCD-BE5A-B4290BF0F45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46837" y="4582663"/>
                  <a:ext cx="182520" cy="31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9234" name="Ink 9233">
                <a:extLst>
                  <a:ext uri="{FF2B5EF4-FFF2-40B4-BE49-F238E27FC236}">
                    <a16:creationId xmlns:a16="http://schemas.microsoft.com/office/drawing/2014/main" id="{6A0963C1-A174-450D-BD83-DBEE9BF71D74}"/>
                  </a:ext>
                </a:extLst>
              </p14:cNvPr>
              <p14:cNvContentPartPr/>
              <p14:nvPr/>
            </p14:nvContentPartPr>
            <p14:xfrm>
              <a:off x="1500077" y="4780663"/>
              <a:ext cx="165960" cy="69480"/>
            </p14:xfrm>
          </p:contentPart>
        </mc:Choice>
        <mc:Fallback>
          <p:pic>
            <p:nvPicPr>
              <p:cNvPr id="9234" name="Ink 9233">
                <a:extLst>
                  <a:ext uri="{FF2B5EF4-FFF2-40B4-BE49-F238E27FC236}">
                    <a16:creationId xmlns:a16="http://schemas.microsoft.com/office/drawing/2014/main" id="{6A0963C1-A174-450D-BD83-DBEE9BF71D74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437077" y="4717663"/>
                <a:ext cx="291600" cy="195120"/>
              </a:xfrm>
              <a:prstGeom prst="rect">
                <a:avLst/>
              </a:prstGeom>
            </p:spPr>
          </p:pic>
        </mc:Fallback>
      </mc:AlternateContent>
      <p:grpSp>
        <p:nvGrpSpPr>
          <p:cNvPr id="9237" name="Group 9236">
            <a:extLst>
              <a:ext uri="{FF2B5EF4-FFF2-40B4-BE49-F238E27FC236}">
                <a16:creationId xmlns:a16="http://schemas.microsoft.com/office/drawing/2014/main" id="{E1B72A86-A215-4A65-AD27-2B8510F11141}"/>
              </a:ext>
            </a:extLst>
          </p:cNvPr>
          <p:cNvGrpSpPr/>
          <p:nvPr/>
        </p:nvGrpSpPr>
        <p:grpSpPr>
          <a:xfrm>
            <a:off x="1947917" y="3930343"/>
            <a:ext cx="997200" cy="588960"/>
            <a:chOff x="1947917" y="3930343"/>
            <a:chExt cx="997200" cy="58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9235" name="Ink 9234">
                  <a:extLst>
                    <a:ext uri="{FF2B5EF4-FFF2-40B4-BE49-F238E27FC236}">
                      <a16:creationId xmlns:a16="http://schemas.microsoft.com/office/drawing/2014/main" id="{374AE524-822E-464E-BC60-71DE995D3634}"/>
                    </a:ext>
                  </a:extLst>
                </p14:cNvPr>
                <p14:cNvContentPartPr/>
                <p14:nvPr/>
              </p14:nvContentPartPr>
              <p14:xfrm>
                <a:off x="1947917" y="3930343"/>
                <a:ext cx="851760" cy="588960"/>
              </p14:xfrm>
            </p:contentPart>
          </mc:Choice>
          <mc:Fallback>
            <p:pic>
              <p:nvPicPr>
                <p:cNvPr id="9235" name="Ink 9234">
                  <a:extLst>
                    <a:ext uri="{FF2B5EF4-FFF2-40B4-BE49-F238E27FC236}">
                      <a16:creationId xmlns:a16="http://schemas.microsoft.com/office/drawing/2014/main" id="{374AE524-822E-464E-BC60-71DE995D363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885277" y="3867703"/>
                  <a:ext cx="977400" cy="71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9236" name="Ink 9235">
                  <a:extLst>
                    <a:ext uri="{FF2B5EF4-FFF2-40B4-BE49-F238E27FC236}">
                      <a16:creationId xmlns:a16="http://schemas.microsoft.com/office/drawing/2014/main" id="{19595019-ED27-47A2-A708-37FA46E54094}"/>
                    </a:ext>
                  </a:extLst>
                </p14:cNvPr>
                <p14:cNvContentPartPr/>
                <p14:nvPr/>
              </p14:nvContentPartPr>
              <p14:xfrm>
                <a:off x="2881037" y="3989743"/>
                <a:ext cx="64080" cy="176400"/>
              </p14:xfrm>
            </p:contentPart>
          </mc:Choice>
          <mc:Fallback>
            <p:pic>
              <p:nvPicPr>
                <p:cNvPr id="9236" name="Ink 9235">
                  <a:extLst>
                    <a:ext uri="{FF2B5EF4-FFF2-40B4-BE49-F238E27FC236}">
                      <a16:creationId xmlns:a16="http://schemas.microsoft.com/office/drawing/2014/main" id="{19595019-ED27-47A2-A708-37FA46E54094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818397" y="3926743"/>
                  <a:ext cx="189720" cy="302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47" name="Group 9246">
            <a:extLst>
              <a:ext uri="{FF2B5EF4-FFF2-40B4-BE49-F238E27FC236}">
                <a16:creationId xmlns:a16="http://schemas.microsoft.com/office/drawing/2014/main" id="{41552B27-75F4-4866-89C6-734E8FD4792C}"/>
              </a:ext>
            </a:extLst>
          </p:cNvPr>
          <p:cNvGrpSpPr/>
          <p:nvPr/>
        </p:nvGrpSpPr>
        <p:grpSpPr>
          <a:xfrm>
            <a:off x="2155637" y="4603183"/>
            <a:ext cx="1623960" cy="331200"/>
            <a:chOff x="2155637" y="4603183"/>
            <a:chExt cx="1623960" cy="33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9238" name="Ink 9237">
                  <a:extLst>
                    <a:ext uri="{FF2B5EF4-FFF2-40B4-BE49-F238E27FC236}">
                      <a16:creationId xmlns:a16="http://schemas.microsoft.com/office/drawing/2014/main" id="{29791556-4290-4194-98FE-21E7FAEBB1F6}"/>
                    </a:ext>
                  </a:extLst>
                </p14:cNvPr>
                <p14:cNvContentPartPr/>
                <p14:nvPr/>
              </p14:nvContentPartPr>
              <p14:xfrm>
                <a:off x="2155637" y="4635943"/>
                <a:ext cx="564840" cy="120600"/>
              </p14:xfrm>
            </p:contentPart>
          </mc:Choice>
          <mc:Fallback>
            <p:pic>
              <p:nvPicPr>
                <p:cNvPr id="9238" name="Ink 9237">
                  <a:extLst>
                    <a:ext uri="{FF2B5EF4-FFF2-40B4-BE49-F238E27FC236}">
                      <a16:creationId xmlns:a16="http://schemas.microsoft.com/office/drawing/2014/main" id="{29791556-4290-4194-98FE-21E7FAEBB1F6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092997" y="4573303"/>
                  <a:ext cx="69048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9239" name="Ink 9238">
                  <a:extLst>
                    <a:ext uri="{FF2B5EF4-FFF2-40B4-BE49-F238E27FC236}">
                      <a16:creationId xmlns:a16="http://schemas.microsoft.com/office/drawing/2014/main" id="{955E39DD-8176-447E-907D-C3D247DA632C}"/>
                    </a:ext>
                  </a:extLst>
                </p14:cNvPr>
                <p14:cNvContentPartPr/>
                <p14:nvPr/>
              </p14:nvContentPartPr>
              <p14:xfrm>
                <a:off x="2832437" y="4603183"/>
                <a:ext cx="255600" cy="153360"/>
              </p14:xfrm>
            </p:contentPart>
          </mc:Choice>
          <mc:Fallback>
            <p:pic>
              <p:nvPicPr>
                <p:cNvPr id="9239" name="Ink 9238">
                  <a:extLst>
                    <a:ext uri="{FF2B5EF4-FFF2-40B4-BE49-F238E27FC236}">
                      <a16:creationId xmlns:a16="http://schemas.microsoft.com/office/drawing/2014/main" id="{955E39DD-8176-447E-907D-C3D247DA632C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769797" y="4540543"/>
                  <a:ext cx="3812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9241" name="Ink 9240">
                  <a:extLst>
                    <a:ext uri="{FF2B5EF4-FFF2-40B4-BE49-F238E27FC236}">
                      <a16:creationId xmlns:a16="http://schemas.microsoft.com/office/drawing/2014/main" id="{6ED0D54B-F4FA-4868-AEF2-6A9791A276B8}"/>
                    </a:ext>
                  </a:extLst>
                </p14:cNvPr>
                <p14:cNvContentPartPr/>
                <p14:nvPr/>
              </p14:nvContentPartPr>
              <p14:xfrm>
                <a:off x="3489437" y="4834663"/>
                <a:ext cx="2160" cy="10080"/>
              </p14:xfrm>
            </p:contentPart>
          </mc:Choice>
          <mc:Fallback>
            <p:pic>
              <p:nvPicPr>
                <p:cNvPr id="9241" name="Ink 9240">
                  <a:extLst>
                    <a:ext uri="{FF2B5EF4-FFF2-40B4-BE49-F238E27FC236}">
                      <a16:creationId xmlns:a16="http://schemas.microsoft.com/office/drawing/2014/main" id="{6ED0D54B-F4FA-4868-AEF2-6A9791A276B8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426797" y="4771663"/>
                  <a:ext cx="12780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9242" name="Ink 9241">
                  <a:extLst>
                    <a:ext uri="{FF2B5EF4-FFF2-40B4-BE49-F238E27FC236}">
                      <a16:creationId xmlns:a16="http://schemas.microsoft.com/office/drawing/2014/main" id="{0FA5C3ED-AF53-4ED8-B848-707E5C4F6D21}"/>
                    </a:ext>
                  </a:extLst>
                </p14:cNvPr>
                <p14:cNvContentPartPr/>
                <p14:nvPr/>
              </p14:nvContentPartPr>
              <p14:xfrm>
                <a:off x="3483317" y="4670503"/>
                <a:ext cx="114840" cy="263880"/>
              </p14:xfrm>
            </p:contentPart>
          </mc:Choice>
          <mc:Fallback>
            <p:pic>
              <p:nvPicPr>
                <p:cNvPr id="9242" name="Ink 9241">
                  <a:extLst>
                    <a:ext uri="{FF2B5EF4-FFF2-40B4-BE49-F238E27FC236}">
                      <a16:creationId xmlns:a16="http://schemas.microsoft.com/office/drawing/2014/main" id="{0FA5C3ED-AF53-4ED8-B848-707E5C4F6D21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420317" y="4607503"/>
                  <a:ext cx="240480" cy="3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9243" name="Ink 9242">
                  <a:extLst>
                    <a:ext uri="{FF2B5EF4-FFF2-40B4-BE49-F238E27FC236}">
                      <a16:creationId xmlns:a16="http://schemas.microsoft.com/office/drawing/2014/main" id="{5C21E6A3-850E-4761-8B9E-5D0A01619681}"/>
                    </a:ext>
                  </a:extLst>
                </p14:cNvPr>
                <p14:cNvContentPartPr/>
                <p14:nvPr/>
              </p14:nvContentPartPr>
              <p14:xfrm>
                <a:off x="3612197" y="4859143"/>
                <a:ext cx="3240" cy="6120"/>
              </p14:xfrm>
            </p:contentPart>
          </mc:Choice>
          <mc:Fallback>
            <p:pic>
              <p:nvPicPr>
                <p:cNvPr id="9243" name="Ink 9242">
                  <a:extLst>
                    <a:ext uri="{FF2B5EF4-FFF2-40B4-BE49-F238E27FC236}">
                      <a16:creationId xmlns:a16="http://schemas.microsoft.com/office/drawing/2014/main" id="{5C21E6A3-850E-4761-8B9E-5D0A01619681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549557" y="4796503"/>
                  <a:ext cx="1288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9244" name="Ink 9243">
                  <a:extLst>
                    <a:ext uri="{FF2B5EF4-FFF2-40B4-BE49-F238E27FC236}">
                      <a16:creationId xmlns:a16="http://schemas.microsoft.com/office/drawing/2014/main" id="{A6CDFDE3-8175-4F76-827F-7BF623D77B71}"/>
                    </a:ext>
                  </a:extLst>
                </p14:cNvPr>
                <p14:cNvContentPartPr/>
                <p14:nvPr/>
              </p14:nvContentPartPr>
              <p14:xfrm>
                <a:off x="3291077" y="4695703"/>
                <a:ext cx="488520" cy="161280"/>
              </p14:xfrm>
            </p:contentPart>
          </mc:Choice>
          <mc:Fallback>
            <p:pic>
              <p:nvPicPr>
                <p:cNvPr id="9244" name="Ink 9243">
                  <a:extLst>
                    <a:ext uri="{FF2B5EF4-FFF2-40B4-BE49-F238E27FC236}">
                      <a16:creationId xmlns:a16="http://schemas.microsoft.com/office/drawing/2014/main" id="{A6CDFDE3-8175-4F76-827F-7BF623D77B71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3228437" y="4632703"/>
                  <a:ext cx="6141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9246" name="Ink 9245">
                  <a:extLst>
                    <a:ext uri="{FF2B5EF4-FFF2-40B4-BE49-F238E27FC236}">
                      <a16:creationId xmlns:a16="http://schemas.microsoft.com/office/drawing/2014/main" id="{2B95A906-DC27-4234-AF0D-2E98382DABF4}"/>
                    </a:ext>
                  </a:extLst>
                </p14:cNvPr>
                <p14:cNvContentPartPr/>
                <p14:nvPr/>
              </p14:nvContentPartPr>
              <p14:xfrm>
                <a:off x="3397997" y="4694983"/>
                <a:ext cx="173880" cy="105480"/>
              </p14:xfrm>
            </p:contentPart>
          </mc:Choice>
          <mc:Fallback>
            <p:pic>
              <p:nvPicPr>
                <p:cNvPr id="9246" name="Ink 9245">
                  <a:extLst>
                    <a:ext uri="{FF2B5EF4-FFF2-40B4-BE49-F238E27FC236}">
                      <a16:creationId xmlns:a16="http://schemas.microsoft.com/office/drawing/2014/main" id="{2B95A906-DC27-4234-AF0D-2E98382DABF4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334997" y="4632343"/>
                  <a:ext cx="299520" cy="23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9248" name="Ink 9247">
                <a:extLst>
                  <a:ext uri="{FF2B5EF4-FFF2-40B4-BE49-F238E27FC236}">
                    <a16:creationId xmlns:a16="http://schemas.microsoft.com/office/drawing/2014/main" id="{E707253E-AFAB-45FF-B98D-F1AD4E770040}"/>
                  </a:ext>
                </a:extLst>
              </p14:cNvPr>
              <p14:cNvContentPartPr/>
              <p14:nvPr/>
            </p14:nvContentPartPr>
            <p14:xfrm>
              <a:off x="4438037" y="3904423"/>
              <a:ext cx="268200" cy="634680"/>
            </p14:xfrm>
          </p:contentPart>
        </mc:Choice>
        <mc:Fallback>
          <p:pic>
            <p:nvPicPr>
              <p:cNvPr id="9248" name="Ink 9247">
                <a:extLst>
                  <a:ext uri="{FF2B5EF4-FFF2-40B4-BE49-F238E27FC236}">
                    <a16:creationId xmlns:a16="http://schemas.microsoft.com/office/drawing/2014/main" id="{E707253E-AFAB-45FF-B98D-F1AD4E770040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4375037" y="3841423"/>
                <a:ext cx="393840" cy="760320"/>
              </a:xfrm>
              <a:prstGeom prst="rect">
                <a:avLst/>
              </a:prstGeom>
            </p:spPr>
          </p:pic>
        </mc:Fallback>
      </mc:AlternateContent>
      <p:grpSp>
        <p:nvGrpSpPr>
          <p:cNvPr id="9271" name="Group 9270">
            <a:extLst>
              <a:ext uri="{FF2B5EF4-FFF2-40B4-BE49-F238E27FC236}">
                <a16:creationId xmlns:a16="http://schemas.microsoft.com/office/drawing/2014/main" id="{D60C6D68-1DC1-463A-9A24-441FD42361D0}"/>
              </a:ext>
            </a:extLst>
          </p:cNvPr>
          <p:cNvGrpSpPr/>
          <p:nvPr/>
        </p:nvGrpSpPr>
        <p:grpSpPr>
          <a:xfrm>
            <a:off x="7205717" y="4659343"/>
            <a:ext cx="225720" cy="229680"/>
            <a:chOff x="7205717" y="4659343"/>
            <a:chExt cx="225720" cy="22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9267" name="Ink 9266">
                  <a:extLst>
                    <a:ext uri="{FF2B5EF4-FFF2-40B4-BE49-F238E27FC236}">
                      <a16:creationId xmlns:a16="http://schemas.microsoft.com/office/drawing/2014/main" id="{B4B71113-F208-4C62-8234-945244B93039}"/>
                    </a:ext>
                  </a:extLst>
                </p14:cNvPr>
                <p14:cNvContentPartPr/>
                <p14:nvPr/>
              </p14:nvContentPartPr>
              <p14:xfrm>
                <a:off x="7205717" y="4669063"/>
                <a:ext cx="47160" cy="4320"/>
              </p14:xfrm>
            </p:contentPart>
          </mc:Choice>
          <mc:Fallback>
            <p:pic>
              <p:nvPicPr>
                <p:cNvPr id="9267" name="Ink 9266">
                  <a:extLst>
                    <a:ext uri="{FF2B5EF4-FFF2-40B4-BE49-F238E27FC236}">
                      <a16:creationId xmlns:a16="http://schemas.microsoft.com/office/drawing/2014/main" id="{B4B71113-F208-4C62-8234-945244B93039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7142717" y="4606063"/>
                  <a:ext cx="17280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9268" name="Ink 9267">
                  <a:extLst>
                    <a:ext uri="{FF2B5EF4-FFF2-40B4-BE49-F238E27FC236}">
                      <a16:creationId xmlns:a16="http://schemas.microsoft.com/office/drawing/2014/main" id="{01934A29-D1BA-4512-A416-2438C7830097}"/>
                    </a:ext>
                  </a:extLst>
                </p14:cNvPr>
                <p14:cNvContentPartPr/>
                <p14:nvPr/>
              </p14:nvContentPartPr>
              <p14:xfrm>
                <a:off x="7340717" y="4717663"/>
                <a:ext cx="42120" cy="134280"/>
              </p14:xfrm>
            </p:contentPart>
          </mc:Choice>
          <mc:Fallback>
            <p:pic>
              <p:nvPicPr>
                <p:cNvPr id="9268" name="Ink 9267">
                  <a:extLst>
                    <a:ext uri="{FF2B5EF4-FFF2-40B4-BE49-F238E27FC236}">
                      <a16:creationId xmlns:a16="http://schemas.microsoft.com/office/drawing/2014/main" id="{01934A29-D1BA-4512-A416-2438C7830097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277717" y="4654663"/>
                  <a:ext cx="16776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9269" name="Ink 9268">
                  <a:extLst>
                    <a:ext uri="{FF2B5EF4-FFF2-40B4-BE49-F238E27FC236}">
                      <a16:creationId xmlns:a16="http://schemas.microsoft.com/office/drawing/2014/main" id="{C38B80AB-4358-45D1-99C4-B42C486242A3}"/>
                    </a:ext>
                  </a:extLst>
                </p14:cNvPr>
                <p14:cNvContentPartPr/>
                <p14:nvPr/>
              </p14:nvContentPartPr>
              <p14:xfrm>
                <a:off x="7415237" y="4659343"/>
                <a:ext cx="16200" cy="229680"/>
              </p14:xfrm>
            </p:contentPart>
          </mc:Choice>
          <mc:Fallback>
            <p:pic>
              <p:nvPicPr>
                <p:cNvPr id="9269" name="Ink 9268">
                  <a:extLst>
                    <a:ext uri="{FF2B5EF4-FFF2-40B4-BE49-F238E27FC236}">
                      <a16:creationId xmlns:a16="http://schemas.microsoft.com/office/drawing/2014/main" id="{C38B80AB-4358-45D1-99C4-B42C486242A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352237" y="4596343"/>
                  <a:ext cx="141840" cy="355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9270" name="Ink 9269">
                <a:extLst>
                  <a:ext uri="{FF2B5EF4-FFF2-40B4-BE49-F238E27FC236}">
                    <a16:creationId xmlns:a16="http://schemas.microsoft.com/office/drawing/2014/main" id="{6C880E51-7690-4252-B0B5-24515E59B1FC}"/>
                  </a:ext>
                </a:extLst>
              </p14:cNvPr>
              <p14:cNvContentPartPr/>
              <p14:nvPr/>
            </p14:nvContentPartPr>
            <p14:xfrm>
              <a:off x="7676237" y="4759423"/>
              <a:ext cx="9360" cy="92160"/>
            </p14:xfrm>
          </p:contentPart>
        </mc:Choice>
        <mc:Fallback>
          <p:pic>
            <p:nvPicPr>
              <p:cNvPr id="9270" name="Ink 9269">
                <a:extLst>
                  <a:ext uri="{FF2B5EF4-FFF2-40B4-BE49-F238E27FC236}">
                    <a16:creationId xmlns:a16="http://schemas.microsoft.com/office/drawing/2014/main" id="{6C880E51-7690-4252-B0B5-24515E59B1FC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7613237" y="4696423"/>
                <a:ext cx="13500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9272" name="Ink 9271">
                <a:extLst>
                  <a:ext uri="{FF2B5EF4-FFF2-40B4-BE49-F238E27FC236}">
                    <a16:creationId xmlns:a16="http://schemas.microsoft.com/office/drawing/2014/main" id="{F60C04B9-275F-4654-9982-84AB944597C4}"/>
                  </a:ext>
                </a:extLst>
              </p14:cNvPr>
              <p14:cNvContentPartPr/>
              <p14:nvPr/>
            </p14:nvContentPartPr>
            <p14:xfrm>
              <a:off x="7734557" y="4634503"/>
              <a:ext cx="195840" cy="153720"/>
            </p14:xfrm>
          </p:contentPart>
        </mc:Choice>
        <mc:Fallback>
          <p:pic>
            <p:nvPicPr>
              <p:cNvPr id="9272" name="Ink 9271">
                <a:extLst>
                  <a:ext uri="{FF2B5EF4-FFF2-40B4-BE49-F238E27FC236}">
                    <a16:creationId xmlns:a16="http://schemas.microsoft.com/office/drawing/2014/main" id="{F60C04B9-275F-4654-9982-84AB944597C4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7671557" y="4571863"/>
                <a:ext cx="321480" cy="279360"/>
              </a:xfrm>
              <a:prstGeom prst="rect">
                <a:avLst/>
              </a:prstGeom>
            </p:spPr>
          </p:pic>
        </mc:Fallback>
      </mc:AlternateContent>
      <p:grpSp>
        <p:nvGrpSpPr>
          <p:cNvPr id="9278" name="Group 9277">
            <a:extLst>
              <a:ext uri="{FF2B5EF4-FFF2-40B4-BE49-F238E27FC236}">
                <a16:creationId xmlns:a16="http://schemas.microsoft.com/office/drawing/2014/main" id="{EA096229-B2BF-4617-9FEB-A2B8AB6C3E89}"/>
              </a:ext>
            </a:extLst>
          </p:cNvPr>
          <p:cNvGrpSpPr/>
          <p:nvPr/>
        </p:nvGrpSpPr>
        <p:grpSpPr>
          <a:xfrm>
            <a:off x="7913117" y="4535503"/>
            <a:ext cx="389880" cy="613080"/>
            <a:chOff x="7913117" y="4535503"/>
            <a:chExt cx="389880" cy="613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9273" name="Ink 9272">
                  <a:extLst>
                    <a:ext uri="{FF2B5EF4-FFF2-40B4-BE49-F238E27FC236}">
                      <a16:creationId xmlns:a16="http://schemas.microsoft.com/office/drawing/2014/main" id="{B7CEE686-FD2B-4856-924A-674C4A8A1F92}"/>
                    </a:ext>
                  </a:extLst>
                </p14:cNvPr>
                <p14:cNvContentPartPr/>
                <p14:nvPr/>
              </p14:nvContentPartPr>
              <p14:xfrm>
                <a:off x="7913117" y="4535503"/>
                <a:ext cx="155160" cy="613080"/>
              </p14:xfrm>
            </p:contentPart>
          </mc:Choice>
          <mc:Fallback>
            <p:pic>
              <p:nvPicPr>
                <p:cNvPr id="9273" name="Ink 9272">
                  <a:extLst>
                    <a:ext uri="{FF2B5EF4-FFF2-40B4-BE49-F238E27FC236}">
                      <a16:creationId xmlns:a16="http://schemas.microsoft.com/office/drawing/2014/main" id="{B7CEE686-FD2B-4856-924A-674C4A8A1F92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850477" y="4472503"/>
                  <a:ext cx="280800" cy="73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9274" name="Ink 9273">
                  <a:extLst>
                    <a:ext uri="{FF2B5EF4-FFF2-40B4-BE49-F238E27FC236}">
                      <a16:creationId xmlns:a16="http://schemas.microsoft.com/office/drawing/2014/main" id="{721142F4-D5A0-4EF6-B545-91C6630D5008}"/>
                    </a:ext>
                  </a:extLst>
                </p14:cNvPr>
                <p14:cNvContentPartPr/>
                <p14:nvPr/>
              </p14:nvContentPartPr>
              <p14:xfrm>
                <a:off x="8166197" y="4658263"/>
                <a:ext cx="74520" cy="37440"/>
              </p14:xfrm>
            </p:contentPart>
          </mc:Choice>
          <mc:Fallback>
            <p:pic>
              <p:nvPicPr>
                <p:cNvPr id="9274" name="Ink 9273">
                  <a:extLst>
                    <a:ext uri="{FF2B5EF4-FFF2-40B4-BE49-F238E27FC236}">
                      <a16:creationId xmlns:a16="http://schemas.microsoft.com/office/drawing/2014/main" id="{721142F4-D5A0-4EF6-B545-91C6630D5008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8103557" y="4595263"/>
                  <a:ext cx="20016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9276" name="Ink 9275">
                  <a:extLst>
                    <a:ext uri="{FF2B5EF4-FFF2-40B4-BE49-F238E27FC236}">
                      <a16:creationId xmlns:a16="http://schemas.microsoft.com/office/drawing/2014/main" id="{4B928D74-F397-485F-BCB0-1ACC89C842F0}"/>
                    </a:ext>
                  </a:extLst>
                </p14:cNvPr>
                <p14:cNvContentPartPr/>
                <p14:nvPr/>
              </p14:nvContentPartPr>
              <p14:xfrm>
                <a:off x="8283197" y="4707943"/>
                <a:ext cx="19800" cy="233280"/>
              </p14:xfrm>
            </p:contentPart>
          </mc:Choice>
          <mc:Fallback>
            <p:pic>
              <p:nvPicPr>
                <p:cNvPr id="9276" name="Ink 9275">
                  <a:extLst>
                    <a:ext uri="{FF2B5EF4-FFF2-40B4-BE49-F238E27FC236}">
                      <a16:creationId xmlns:a16="http://schemas.microsoft.com/office/drawing/2014/main" id="{4B928D74-F397-485F-BCB0-1ACC89C842F0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8220557" y="4645303"/>
                  <a:ext cx="145440" cy="358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9277" name="Ink 9276">
                <a:extLst>
                  <a:ext uri="{FF2B5EF4-FFF2-40B4-BE49-F238E27FC236}">
                    <a16:creationId xmlns:a16="http://schemas.microsoft.com/office/drawing/2014/main" id="{76E1867E-6F54-4E4F-8D78-2AE48DF38320}"/>
                  </a:ext>
                </a:extLst>
              </p14:cNvPr>
              <p14:cNvContentPartPr/>
              <p14:nvPr/>
            </p14:nvContentPartPr>
            <p14:xfrm>
              <a:off x="8581997" y="4740703"/>
              <a:ext cx="234720" cy="155160"/>
            </p14:xfrm>
          </p:contentPart>
        </mc:Choice>
        <mc:Fallback>
          <p:pic>
            <p:nvPicPr>
              <p:cNvPr id="9277" name="Ink 9276">
                <a:extLst>
                  <a:ext uri="{FF2B5EF4-FFF2-40B4-BE49-F238E27FC236}">
                    <a16:creationId xmlns:a16="http://schemas.microsoft.com/office/drawing/2014/main" id="{76E1867E-6F54-4E4F-8D78-2AE48DF38320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8519357" y="4677703"/>
                <a:ext cx="36036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9279" name="Ink 9278">
                <a:extLst>
                  <a:ext uri="{FF2B5EF4-FFF2-40B4-BE49-F238E27FC236}">
                    <a16:creationId xmlns:a16="http://schemas.microsoft.com/office/drawing/2014/main" id="{C708A8F3-0315-4D12-9CF0-BEB73CC1482D}"/>
                  </a:ext>
                </a:extLst>
              </p14:cNvPr>
              <p14:cNvContentPartPr/>
              <p14:nvPr/>
            </p14:nvContentPartPr>
            <p14:xfrm>
              <a:off x="7470677" y="4689583"/>
              <a:ext cx="51840" cy="299880"/>
            </p14:xfrm>
          </p:contentPart>
        </mc:Choice>
        <mc:Fallback>
          <p:pic>
            <p:nvPicPr>
              <p:cNvPr id="9279" name="Ink 9278">
                <a:extLst>
                  <a:ext uri="{FF2B5EF4-FFF2-40B4-BE49-F238E27FC236}">
                    <a16:creationId xmlns:a16="http://schemas.microsoft.com/office/drawing/2014/main" id="{C708A8F3-0315-4D12-9CF0-BEB73CC1482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7453037" y="4671943"/>
                <a:ext cx="87480" cy="335520"/>
              </a:xfrm>
              <a:prstGeom prst="rect">
                <a:avLst/>
              </a:prstGeom>
            </p:spPr>
          </p:pic>
        </mc:Fallback>
      </mc:AlternateContent>
      <p:grpSp>
        <p:nvGrpSpPr>
          <p:cNvPr id="9284" name="Group 9283">
            <a:extLst>
              <a:ext uri="{FF2B5EF4-FFF2-40B4-BE49-F238E27FC236}">
                <a16:creationId xmlns:a16="http://schemas.microsoft.com/office/drawing/2014/main" id="{24FF8FCC-2F43-4F1F-BBE5-8D7FD2F6E2DE}"/>
              </a:ext>
            </a:extLst>
          </p:cNvPr>
          <p:cNvGrpSpPr/>
          <p:nvPr/>
        </p:nvGrpSpPr>
        <p:grpSpPr>
          <a:xfrm>
            <a:off x="7074317" y="4584823"/>
            <a:ext cx="754920" cy="569160"/>
            <a:chOff x="7074317" y="4584823"/>
            <a:chExt cx="754920" cy="56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9249" name="Ink 9248">
                  <a:extLst>
                    <a:ext uri="{FF2B5EF4-FFF2-40B4-BE49-F238E27FC236}">
                      <a16:creationId xmlns:a16="http://schemas.microsoft.com/office/drawing/2014/main" id="{5E92B0C8-2946-4B50-90BE-4E77B89D7172}"/>
                    </a:ext>
                  </a:extLst>
                </p14:cNvPr>
                <p14:cNvContentPartPr/>
                <p14:nvPr/>
              </p14:nvContentPartPr>
              <p14:xfrm>
                <a:off x="7074317" y="4772743"/>
                <a:ext cx="208440" cy="175320"/>
              </p14:xfrm>
            </p:contentPart>
          </mc:Choice>
          <mc:Fallback>
            <p:pic>
              <p:nvPicPr>
                <p:cNvPr id="9249" name="Ink 9248">
                  <a:extLst>
                    <a:ext uri="{FF2B5EF4-FFF2-40B4-BE49-F238E27FC236}">
                      <a16:creationId xmlns:a16="http://schemas.microsoft.com/office/drawing/2014/main" id="{5E92B0C8-2946-4B50-90BE-4E77B89D717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7056317" y="4754743"/>
                  <a:ext cx="24408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9250" name="Ink 9249">
                  <a:extLst>
                    <a:ext uri="{FF2B5EF4-FFF2-40B4-BE49-F238E27FC236}">
                      <a16:creationId xmlns:a16="http://schemas.microsoft.com/office/drawing/2014/main" id="{2486E7B1-F6BF-4861-A2C3-A1B53C428AE9}"/>
                    </a:ext>
                  </a:extLst>
                </p14:cNvPr>
                <p14:cNvContentPartPr/>
                <p14:nvPr/>
              </p14:nvContentPartPr>
              <p14:xfrm>
                <a:off x="7322357" y="5029783"/>
                <a:ext cx="79560" cy="81000"/>
              </p14:xfrm>
            </p:contentPart>
          </mc:Choice>
          <mc:Fallback>
            <p:pic>
              <p:nvPicPr>
                <p:cNvPr id="9250" name="Ink 9249">
                  <a:extLst>
                    <a:ext uri="{FF2B5EF4-FFF2-40B4-BE49-F238E27FC236}">
                      <a16:creationId xmlns:a16="http://schemas.microsoft.com/office/drawing/2014/main" id="{2486E7B1-F6BF-4861-A2C3-A1B53C428AE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7304717" y="5011783"/>
                  <a:ext cx="11520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9251" name="Ink 9250">
                  <a:extLst>
                    <a:ext uri="{FF2B5EF4-FFF2-40B4-BE49-F238E27FC236}">
                      <a16:creationId xmlns:a16="http://schemas.microsoft.com/office/drawing/2014/main" id="{CF87178A-FC94-47FB-8368-C9121EA75631}"/>
                    </a:ext>
                  </a:extLst>
                </p14:cNvPr>
                <p14:cNvContentPartPr/>
                <p14:nvPr/>
              </p14:nvContentPartPr>
              <p14:xfrm>
                <a:off x="7291397" y="5002783"/>
                <a:ext cx="143280" cy="151200"/>
              </p14:xfrm>
            </p:contentPart>
          </mc:Choice>
          <mc:Fallback>
            <p:pic>
              <p:nvPicPr>
                <p:cNvPr id="9251" name="Ink 9250">
                  <a:extLst>
                    <a:ext uri="{FF2B5EF4-FFF2-40B4-BE49-F238E27FC236}">
                      <a16:creationId xmlns:a16="http://schemas.microsoft.com/office/drawing/2014/main" id="{CF87178A-FC94-47FB-8368-C9121EA75631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7273757" y="4984783"/>
                  <a:ext cx="1789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9253" name="Ink 9252">
                  <a:extLst>
                    <a:ext uri="{FF2B5EF4-FFF2-40B4-BE49-F238E27FC236}">
                      <a16:creationId xmlns:a16="http://schemas.microsoft.com/office/drawing/2014/main" id="{F0FB55F0-75C0-45CC-8545-E0F7F4097D02}"/>
                    </a:ext>
                  </a:extLst>
                </p14:cNvPr>
                <p14:cNvContentPartPr/>
                <p14:nvPr/>
              </p14:nvContentPartPr>
              <p14:xfrm>
                <a:off x="7465997" y="4584823"/>
                <a:ext cx="41400" cy="389520"/>
              </p14:xfrm>
            </p:contentPart>
          </mc:Choice>
          <mc:Fallback>
            <p:pic>
              <p:nvPicPr>
                <p:cNvPr id="9253" name="Ink 9252">
                  <a:extLst>
                    <a:ext uri="{FF2B5EF4-FFF2-40B4-BE49-F238E27FC236}">
                      <a16:creationId xmlns:a16="http://schemas.microsoft.com/office/drawing/2014/main" id="{F0FB55F0-75C0-45CC-8545-E0F7F4097D02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7447997" y="4566823"/>
                  <a:ext cx="77040" cy="42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254" name="Ink 9253">
                  <a:extLst>
                    <a:ext uri="{FF2B5EF4-FFF2-40B4-BE49-F238E27FC236}">
                      <a16:creationId xmlns:a16="http://schemas.microsoft.com/office/drawing/2014/main" id="{D704E164-F99A-4233-AA24-AC031B0F5EF2}"/>
                    </a:ext>
                  </a:extLst>
                </p14:cNvPr>
                <p14:cNvContentPartPr/>
                <p14:nvPr/>
              </p14:nvContentPartPr>
              <p14:xfrm>
                <a:off x="7585877" y="4584823"/>
                <a:ext cx="34560" cy="406080"/>
              </p14:xfrm>
            </p:contentPart>
          </mc:Choice>
          <mc:Fallback>
            <p:pic>
              <p:nvPicPr>
                <p:cNvPr id="9254" name="Ink 9253">
                  <a:extLst>
                    <a:ext uri="{FF2B5EF4-FFF2-40B4-BE49-F238E27FC236}">
                      <a16:creationId xmlns:a16="http://schemas.microsoft.com/office/drawing/2014/main" id="{D704E164-F99A-4233-AA24-AC031B0F5EF2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7568237" y="4567183"/>
                  <a:ext cx="7020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255" name="Ink 9254">
                  <a:extLst>
                    <a:ext uri="{FF2B5EF4-FFF2-40B4-BE49-F238E27FC236}">
                      <a16:creationId xmlns:a16="http://schemas.microsoft.com/office/drawing/2014/main" id="{5956BAB1-5C3C-4D95-9AD6-BECFD702A295}"/>
                    </a:ext>
                  </a:extLst>
                </p14:cNvPr>
                <p14:cNvContentPartPr/>
                <p14:nvPr/>
              </p14:nvContentPartPr>
              <p14:xfrm>
                <a:off x="7487237" y="4773823"/>
                <a:ext cx="55080" cy="31680"/>
              </p14:xfrm>
            </p:contentPart>
          </mc:Choice>
          <mc:Fallback>
            <p:pic>
              <p:nvPicPr>
                <p:cNvPr id="9255" name="Ink 9254">
                  <a:extLst>
                    <a:ext uri="{FF2B5EF4-FFF2-40B4-BE49-F238E27FC236}">
                      <a16:creationId xmlns:a16="http://schemas.microsoft.com/office/drawing/2014/main" id="{5956BAB1-5C3C-4D95-9AD6-BECFD702A29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7469597" y="4756183"/>
                  <a:ext cx="9072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257" name="Ink 9256">
                  <a:extLst>
                    <a:ext uri="{FF2B5EF4-FFF2-40B4-BE49-F238E27FC236}">
                      <a16:creationId xmlns:a16="http://schemas.microsoft.com/office/drawing/2014/main" id="{D05E0125-C514-44F5-910C-4856453440E7}"/>
                    </a:ext>
                  </a:extLst>
                </p14:cNvPr>
                <p14:cNvContentPartPr/>
                <p14:nvPr/>
              </p14:nvContentPartPr>
              <p14:xfrm>
                <a:off x="7663277" y="4940863"/>
                <a:ext cx="82440" cy="212400"/>
              </p14:xfrm>
            </p:contentPart>
          </mc:Choice>
          <mc:Fallback>
            <p:pic>
              <p:nvPicPr>
                <p:cNvPr id="9257" name="Ink 9256">
                  <a:extLst>
                    <a:ext uri="{FF2B5EF4-FFF2-40B4-BE49-F238E27FC236}">
                      <a16:creationId xmlns:a16="http://schemas.microsoft.com/office/drawing/2014/main" id="{D05E0125-C514-44F5-910C-4856453440E7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7645637" y="4922863"/>
                  <a:ext cx="1180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9281" name="Ink 9280">
                  <a:extLst>
                    <a:ext uri="{FF2B5EF4-FFF2-40B4-BE49-F238E27FC236}">
                      <a16:creationId xmlns:a16="http://schemas.microsoft.com/office/drawing/2014/main" id="{FDE76065-90FE-4FF9-8C1F-8DA73CA356A3}"/>
                    </a:ext>
                  </a:extLst>
                </p14:cNvPr>
                <p14:cNvContentPartPr/>
                <p14:nvPr/>
              </p14:nvContentPartPr>
              <p14:xfrm>
                <a:off x="7379597" y="4605343"/>
                <a:ext cx="445680" cy="330120"/>
              </p14:xfrm>
            </p:contentPart>
          </mc:Choice>
          <mc:Fallback>
            <p:pic>
              <p:nvPicPr>
                <p:cNvPr id="9281" name="Ink 9280">
                  <a:extLst>
                    <a:ext uri="{FF2B5EF4-FFF2-40B4-BE49-F238E27FC236}">
                      <a16:creationId xmlns:a16="http://schemas.microsoft.com/office/drawing/2014/main" id="{FDE76065-90FE-4FF9-8C1F-8DA73CA356A3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7361597" y="4587703"/>
                  <a:ext cx="481320" cy="3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283" name="Ink 9282">
                  <a:extLst>
                    <a:ext uri="{FF2B5EF4-FFF2-40B4-BE49-F238E27FC236}">
                      <a16:creationId xmlns:a16="http://schemas.microsoft.com/office/drawing/2014/main" id="{670253A0-8F61-46F8-AE57-FE27FA233029}"/>
                    </a:ext>
                  </a:extLst>
                </p14:cNvPr>
                <p14:cNvContentPartPr/>
                <p14:nvPr/>
              </p14:nvContentPartPr>
              <p14:xfrm>
                <a:off x="7733837" y="4633423"/>
                <a:ext cx="95400" cy="181440"/>
              </p14:xfrm>
            </p:contentPart>
          </mc:Choice>
          <mc:Fallback>
            <p:pic>
              <p:nvPicPr>
                <p:cNvPr id="9283" name="Ink 9282">
                  <a:extLst>
                    <a:ext uri="{FF2B5EF4-FFF2-40B4-BE49-F238E27FC236}">
                      <a16:creationId xmlns:a16="http://schemas.microsoft.com/office/drawing/2014/main" id="{670253A0-8F61-46F8-AE57-FE27FA233029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7715837" y="4615783"/>
                  <a:ext cx="131040" cy="21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88" name="Group 9287">
            <a:extLst>
              <a:ext uri="{FF2B5EF4-FFF2-40B4-BE49-F238E27FC236}">
                <a16:creationId xmlns:a16="http://schemas.microsoft.com/office/drawing/2014/main" id="{1644BDE7-6F76-46A1-A3F3-6FBD8B12B0A4}"/>
              </a:ext>
            </a:extLst>
          </p:cNvPr>
          <p:cNvGrpSpPr/>
          <p:nvPr/>
        </p:nvGrpSpPr>
        <p:grpSpPr>
          <a:xfrm>
            <a:off x="8066837" y="4618663"/>
            <a:ext cx="954360" cy="625680"/>
            <a:chOff x="8066837" y="4618663"/>
            <a:chExt cx="954360" cy="625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9258" name="Ink 9257">
                  <a:extLst>
                    <a:ext uri="{FF2B5EF4-FFF2-40B4-BE49-F238E27FC236}">
                      <a16:creationId xmlns:a16="http://schemas.microsoft.com/office/drawing/2014/main" id="{700A4A4A-6225-49A5-98B0-DC5764DCDC07}"/>
                    </a:ext>
                  </a:extLst>
                </p14:cNvPr>
                <p14:cNvContentPartPr/>
                <p14:nvPr/>
              </p14:nvContentPartPr>
              <p14:xfrm>
                <a:off x="8066837" y="4618663"/>
                <a:ext cx="91440" cy="344880"/>
              </p14:xfrm>
            </p:contentPart>
          </mc:Choice>
          <mc:Fallback>
            <p:pic>
              <p:nvPicPr>
                <p:cNvPr id="9258" name="Ink 9257">
                  <a:extLst>
                    <a:ext uri="{FF2B5EF4-FFF2-40B4-BE49-F238E27FC236}">
                      <a16:creationId xmlns:a16="http://schemas.microsoft.com/office/drawing/2014/main" id="{700A4A4A-6225-49A5-98B0-DC5764DCDC07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049197" y="4600663"/>
                  <a:ext cx="127080" cy="38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9259" name="Ink 9258">
                  <a:extLst>
                    <a:ext uri="{FF2B5EF4-FFF2-40B4-BE49-F238E27FC236}">
                      <a16:creationId xmlns:a16="http://schemas.microsoft.com/office/drawing/2014/main" id="{64E0D3CA-5E7A-4991-9CE7-8097B22BA37B}"/>
                    </a:ext>
                  </a:extLst>
                </p14:cNvPr>
                <p14:cNvContentPartPr/>
                <p14:nvPr/>
              </p14:nvContentPartPr>
              <p14:xfrm>
                <a:off x="8188517" y="4950583"/>
                <a:ext cx="84600" cy="288360"/>
              </p14:xfrm>
            </p:contentPart>
          </mc:Choice>
          <mc:Fallback>
            <p:pic>
              <p:nvPicPr>
                <p:cNvPr id="9259" name="Ink 9258">
                  <a:extLst>
                    <a:ext uri="{FF2B5EF4-FFF2-40B4-BE49-F238E27FC236}">
                      <a16:creationId xmlns:a16="http://schemas.microsoft.com/office/drawing/2014/main" id="{64E0D3CA-5E7A-4991-9CE7-8097B22BA37B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170877" y="4932583"/>
                  <a:ext cx="1202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9260" name="Ink 9259">
                  <a:extLst>
                    <a:ext uri="{FF2B5EF4-FFF2-40B4-BE49-F238E27FC236}">
                      <a16:creationId xmlns:a16="http://schemas.microsoft.com/office/drawing/2014/main" id="{24258B2F-1406-467D-80C6-FBA48BBA0CB2}"/>
                    </a:ext>
                  </a:extLst>
                </p14:cNvPr>
                <p14:cNvContentPartPr/>
                <p14:nvPr/>
              </p14:nvContentPartPr>
              <p14:xfrm>
                <a:off x="8348717" y="4641703"/>
                <a:ext cx="16200" cy="360720"/>
              </p14:xfrm>
            </p:contentPart>
          </mc:Choice>
          <mc:Fallback>
            <p:pic>
              <p:nvPicPr>
                <p:cNvPr id="9260" name="Ink 9259">
                  <a:extLst>
                    <a:ext uri="{FF2B5EF4-FFF2-40B4-BE49-F238E27FC236}">
                      <a16:creationId xmlns:a16="http://schemas.microsoft.com/office/drawing/2014/main" id="{24258B2F-1406-467D-80C6-FBA48BBA0CB2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8330717" y="4624063"/>
                  <a:ext cx="5184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9261" name="Ink 9260">
                  <a:extLst>
                    <a:ext uri="{FF2B5EF4-FFF2-40B4-BE49-F238E27FC236}">
                      <a16:creationId xmlns:a16="http://schemas.microsoft.com/office/drawing/2014/main" id="{AC593272-1907-4C64-9A50-DF7B49E6F090}"/>
                    </a:ext>
                  </a:extLst>
                </p14:cNvPr>
                <p14:cNvContentPartPr/>
                <p14:nvPr/>
              </p14:nvContentPartPr>
              <p14:xfrm>
                <a:off x="8432597" y="4628743"/>
                <a:ext cx="27720" cy="373680"/>
              </p14:xfrm>
            </p:contentPart>
          </mc:Choice>
          <mc:Fallback>
            <p:pic>
              <p:nvPicPr>
                <p:cNvPr id="9261" name="Ink 9260">
                  <a:extLst>
                    <a:ext uri="{FF2B5EF4-FFF2-40B4-BE49-F238E27FC236}">
                      <a16:creationId xmlns:a16="http://schemas.microsoft.com/office/drawing/2014/main" id="{AC593272-1907-4C64-9A50-DF7B49E6F090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8414957" y="4611103"/>
                  <a:ext cx="63360" cy="40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9262" name="Ink 9261">
                  <a:extLst>
                    <a:ext uri="{FF2B5EF4-FFF2-40B4-BE49-F238E27FC236}">
                      <a16:creationId xmlns:a16="http://schemas.microsoft.com/office/drawing/2014/main" id="{AB48428D-B8D7-437D-81D8-0C5ABE3C2DF5}"/>
                    </a:ext>
                  </a:extLst>
                </p14:cNvPr>
                <p14:cNvContentPartPr/>
                <p14:nvPr/>
              </p14:nvContentPartPr>
              <p14:xfrm>
                <a:off x="8363837" y="4779223"/>
                <a:ext cx="24120" cy="24840"/>
              </p14:xfrm>
            </p:contentPart>
          </mc:Choice>
          <mc:Fallback>
            <p:pic>
              <p:nvPicPr>
                <p:cNvPr id="9262" name="Ink 9261">
                  <a:extLst>
                    <a:ext uri="{FF2B5EF4-FFF2-40B4-BE49-F238E27FC236}">
                      <a16:creationId xmlns:a16="http://schemas.microsoft.com/office/drawing/2014/main" id="{AB48428D-B8D7-437D-81D8-0C5ABE3C2DF5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8346197" y="4761223"/>
                  <a:ext cx="5976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9263" name="Ink 9262">
                  <a:extLst>
                    <a:ext uri="{FF2B5EF4-FFF2-40B4-BE49-F238E27FC236}">
                      <a16:creationId xmlns:a16="http://schemas.microsoft.com/office/drawing/2014/main" id="{C492443A-F3D1-4862-8934-F9383044E05E}"/>
                    </a:ext>
                  </a:extLst>
                </p14:cNvPr>
                <p14:cNvContentPartPr/>
                <p14:nvPr/>
              </p14:nvContentPartPr>
              <p14:xfrm>
                <a:off x="8529077" y="4973983"/>
                <a:ext cx="72360" cy="119160"/>
              </p14:xfrm>
            </p:contentPart>
          </mc:Choice>
          <mc:Fallback>
            <p:pic>
              <p:nvPicPr>
                <p:cNvPr id="9263" name="Ink 9262">
                  <a:extLst>
                    <a:ext uri="{FF2B5EF4-FFF2-40B4-BE49-F238E27FC236}">
                      <a16:creationId xmlns:a16="http://schemas.microsoft.com/office/drawing/2014/main" id="{C492443A-F3D1-4862-8934-F9383044E05E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8511077" y="4955983"/>
                  <a:ext cx="1080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9264" name="Ink 9263">
                  <a:extLst>
                    <a:ext uri="{FF2B5EF4-FFF2-40B4-BE49-F238E27FC236}">
                      <a16:creationId xmlns:a16="http://schemas.microsoft.com/office/drawing/2014/main" id="{9122EFD1-7B08-43EF-9194-3F2AC27E657D}"/>
                    </a:ext>
                  </a:extLst>
                </p14:cNvPr>
                <p14:cNvContentPartPr/>
                <p14:nvPr/>
              </p14:nvContentPartPr>
              <p14:xfrm>
                <a:off x="8486957" y="4977943"/>
                <a:ext cx="147600" cy="175320"/>
              </p14:xfrm>
            </p:contentPart>
          </mc:Choice>
          <mc:Fallback>
            <p:pic>
              <p:nvPicPr>
                <p:cNvPr id="9264" name="Ink 9263">
                  <a:extLst>
                    <a:ext uri="{FF2B5EF4-FFF2-40B4-BE49-F238E27FC236}">
                      <a16:creationId xmlns:a16="http://schemas.microsoft.com/office/drawing/2014/main" id="{9122EFD1-7B08-43EF-9194-3F2AC27E657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469317" y="4959943"/>
                  <a:ext cx="18324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9287" name="Ink 9286">
                  <a:extLst>
                    <a:ext uri="{FF2B5EF4-FFF2-40B4-BE49-F238E27FC236}">
                      <a16:creationId xmlns:a16="http://schemas.microsoft.com/office/drawing/2014/main" id="{5425698A-F6B0-4B01-9830-90D8EEF93C74}"/>
                    </a:ext>
                  </a:extLst>
                </p14:cNvPr>
                <p14:cNvContentPartPr/>
                <p14:nvPr/>
              </p14:nvContentPartPr>
              <p14:xfrm>
                <a:off x="8792597" y="4681303"/>
                <a:ext cx="228600" cy="563040"/>
              </p14:xfrm>
            </p:contentPart>
          </mc:Choice>
          <mc:Fallback>
            <p:pic>
              <p:nvPicPr>
                <p:cNvPr id="9287" name="Ink 9286">
                  <a:extLst>
                    <a:ext uri="{FF2B5EF4-FFF2-40B4-BE49-F238E27FC236}">
                      <a16:creationId xmlns:a16="http://schemas.microsoft.com/office/drawing/2014/main" id="{5425698A-F6B0-4B01-9830-90D8EEF93C74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774957" y="4663303"/>
                  <a:ext cx="264240" cy="59868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l="21186" t="20339" r="47458" b="13559"/>
          <a:stretch>
            <a:fillRect/>
          </a:stretch>
        </p:blipFill>
        <p:spPr bwMode="auto">
          <a:xfrm>
            <a:off x="1981200" y="2209800"/>
            <a:ext cx="281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38200" y="762000"/>
            <a:ext cx="4742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All derivations in this section assume v &lt;&lt; 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4419600"/>
            <a:ext cx="338131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     But both fields can be large.</a:t>
            </a:r>
          </a:p>
          <a:p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430371" y="5543490"/>
            <a:ext cx="3056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In SI units </a:t>
            </a:r>
            <a:r>
              <a:rPr lang="en-US" sz="2000" dirty="0" err="1"/>
              <a:t>E</a:t>
            </a:r>
            <a:r>
              <a:rPr lang="en-US" sz="2000" baseline="-25000" dirty="0" err="1"/>
              <a:t>y</a:t>
            </a:r>
            <a:r>
              <a:rPr lang="en-US" sz="2000" dirty="0"/>
              <a:t> &lt;&lt; c B = c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-25000" dirty="0"/>
              <a:t>0</a:t>
            </a:r>
            <a:r>
              <a:rPr lang="en-US" sz="2000" dirty="0"/>
              <a:t> H.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2600" y="4419600"/>
            <a:ext cx="9144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AEB6CC-8323-44EB-8FCF-7AF37E871AB4}"/>
              </a:ext>
            </a:extLst>
          </p:cNvPr>
          <p:cNvGrpSpPr/>
          <p:nvPr/>
        </p:nvGrpSpPr>
        <p:grpSpPr>
          <a:xfrm>
            <a:off x="3169757" y="2742703"/>
            <a:ext cx="352800" cy="280440"/>
            <a:chOff x="3169757" y="2742703"/>
            <a:chExt cx="352800" cy="28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DAF6D1B-C217-441B-A567-09642C033D66}"/>
                    </a:ext>
                  </a:extLst>
                </p14:cNvPr>
                <p14:cNvContentPartPr/>
                <p14:nvPr/>
              </p14:nvContentPartPr>
              <p14:xfrm>
                <a:off x="3354437" y="2943943"/>
                <a:ext cx="168120" cy="792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DAF6D1B-C217-441B-A567-09642C033D6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291437" y="2881303"/>
                  <a:ext cx="29376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D8A6DA7-AF27-4171-BAF5-8B81FF42C692}"/>
                    </a:ext>
                  </a:extLst>
                </p14:cNvPr>
                <p14:cNvContentPartPr/>
                <p14:nvPr/>
              </p14:nvContentPartPr>
              <p14:xfrm>
                <a:off x="3169757" y="2742703"/>
                <a:ext cx="50400" cy="2779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D8A6DA7-AF27-4171-BAF5-8B81FF42C69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106757" y="2679703"/>
                  <a:ext cx="176040" cy="40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4D4CCCD-B8C5-4D37-B7C4-CE68E3645C8A}"/>
                  </a:ext>
                </a:extLst>
              </p14:cNvPr>
              <p14:cNvContentPartPr/>
              <p14:nvPr/>
            </p14:nvContentPartPr>
            <p14:xfrm>
              <a:off x="2293157" y="2768263"/>
              <a:ext cx="399600" cy="217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4D4CCCD-B8C5-4D37-B7C4-CE68E3645C8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30517" y="2705263"/>
                <a:ext cx="525240" cy="343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9DB0899-550C-45DE-92D5-0300D9BB07F2}"/>
              </a:ext>
            </a:extLst>
          </p:cNvPr>
          <p:cNvGrpSpPr/>
          <p:nvPr/>
        </p:nvGrpSpPr>
        <p:grpSpPr>
          <a:xfrm>
            <a:off x="2448677" y="2300983"/>
            <a:ext cx="487440" cy="187200"/>
            <a:chOff x="2448677" y="2300983"/>
            <a:chExt cx="487440" cy="18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DE7434C-AB31-40A8-882F-E9ED40EDE5E1}"/>
                    </a:ext>
                  </a:extLst>
                </p14:cNvPr>
                <p14:cNvContentPartPr/>
                <p14:nvPr/>
              </p14:nvContentPartPr>
              <p14:xfrm>
                <a:off x="2448677" y="2313583"/>
                <a:ext cx="35640" cy="66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DE7434C-AB31-40A8-882F-E9ED40EDE5E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385677" y="2250943"/>
                  <a:ext cx="1612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724C86F-5CE1-40B8-83BF-CE722959E9DE}"/>
                    </a:ext>
                  </a:extLst>
                </p14:cNvPr>
                <p14:cNvContentPartPr/>
                <p14:nvPr/>
              </p14:nvContentPartPr>
              <p14:xfrm>
                <a:off x="2867717" y="2300983"/>
                <a:ext cx="68400" cy="52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724C86F-5CE1-40B8-83BF-CE722959E9D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805077" y="2237983"/>
                  <a:ext cx="19404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1230701-7949-4683-BAEE-1714AA760B21}"/>
                    </a:ext>
                  </a:extLst>
                </p14:cNvPr>
                <p14:cNvContentPartPr/>
                <p14:nvPr/>
              </p14:nvContentPartPr>
              <p14:xfrm>
                <a:off x="2695637" y="2438143"/>
                <a:ext cx="128880" cy="500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1230701-7949-4683-BAEE-1714AA760B2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632637" y="2375503"/>
                  <a:ext cx="254520" cy="17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5F26F4-99CA-4B37-9127-EA47C44EF0E2}"/>
              </a:ext>
            </a:extLst>
          </p:cNvPr>
          <p:cNvGrpSpPr/>
          <p:nvPr/>
        </p:nvGrpSpPr>
        <p:grpSpPr>
          <a:xfrm>
            <a:off x="3959597" y="2310343"/>
            <a:ext cx="415800" cy="72000"/>
            <a:chOff x="3959597" y="2310343"/>
            <a:chExt cx="415800" cy="7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4AF1E7F-7C40-405C-8825-4FCB8F4F8A53}"/>
                    </a:ext>
                  </a:extLst>
                </p14:cNvPr>
                <p14:cNvContentPartPr/>
                <p14:nvPr/>
              </p14:nvContentPartPr>
              <p14:xfrm>
                <a:off x="3959597" y="2310343"/>
                <a:ext cx="178560" cy="324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4AF1E7F-7C40-405C-8825-4FCB8F4F8A5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896957" y="2247703"/>
                  <a:ext cx="30420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AAB55E1-4182-4FDD-92A3-B5C973B1905C}"/>
                    </a:ext>
                  </a:extLst>
                </p14:cNvPr>
                <p14:cNvContentPartPr/>
                <p14:nvPr/>
              </p14:nvContentPartPr>
              <p14:xfrm>
                <a:off x="4243277" y="2332303"/>
                <a:ext cx="132120" cy="500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AAB55E1-4182-4FDD-92A3-B5C973B1905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180277" y="2269303"/>
                  <a:ext cx="257760" cy="17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3E090A-149B-41B7-AAED-6DC0121EA9C5}"/>
              </a:ext>
            </a:extLst>
          </p:cNvPr>
          <p:cNvGrpSpPr/>
          <p:nvPr/>
        </p:nvGrpSpPr>
        <p:grpSpPr>
          <a:xfrm>
            <a:off x="4283237" y="2563423"/>
            <a:ext cx="507960" cy="243720"/>
            <a:chOff x="4283237" y="2563423"/>
            <a:chExt cx="507960" cy="24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8380F73-4213-4CD2-B5E9-D8680D5AF388}"/>
                    </a:ext>
                  </a:extLst>
                </p14:cNvPr>
                <p14:cNvContentPartPr/>
                <p14:nvPr/>
              </p14:nvContentPartPr>
              <p14:xfrm>
                <a:off x="4283237" y="2769703"/>
                <a:ext cx="109440" cy="7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8380F73-4213-4CD2-B5E9-D8680D5AF38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220597" y="2706703"/>
                  <a:ext cx="23508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76DFECC-04A3-4A15-A89F-60BC9EE1B231}"/>
                    </a:ext>
                  </a:extLst>
                </p14:cNvPr>
                <p14:cNvContentPartPr/>
                <p14:nvPr/>
              </p14:nvContentPartPr>
              <p14:xfrm>
                <a:off x="4626317" y="2563423"/>
                <a:ext cx="164880" cy="2437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76DFECC-04A3-4A15-A89F-60BC9EE1B23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563677" y="2500783"/>
                  <a:ext cx="290520" cy="369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6A6D2352-7804-49CD-8370-022D08BD1188}"/>
                  </a:ext>
                </a:extLst>
              </p14:cNvPr>
              <p14:cNvContentPartPr/>
              <p14:nvPr/>
            </p14:nvContentPartPr>
            <p14:xfrm>
              <a:off x="2841797" y="4220863"/>
              <a:ext cx="43560" cy="1094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6A6D2352-7804-49CD-8370-022D08BD118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778797" y="4157863"/>
                <a:ext cx="16920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F33C350-AD50-4FA5-BAD0-F0B902FE02F2}"/>
                  </a:ext>
                </a:extLst>
              </p14:cNvPr>
              <p14:cNvContentPartPr/>
              <p14:nvPr/>
            </p14:nvContentPartPr>
            <p14:xfrm>
              <a:off x="2793197" y="4046983"/>
              <a:ext cx="52920" cy="475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F33C350-AD50-4FA5-BAD0-F0B902FE02F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730197" y="3984343"/>
                <a:ext cx="178560" cy="173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8FC4EDC3-1922-440D-AD58-DF269D253526}"/>
              </a:ext>
            </a:extLst>
          </p:cNvPr>
          <p:cNvGrpSpPr/>
          <p:nvPr/>
        </p:nvGrpSpPr>
        <p:grpSpPr>
          <a:xfrm>
            <a:off x="2632997" y="3714343"/>
            <a:ext cx="61920" cy="199080"/>
            <a:chOff x="2632997" y="3714343"/>
            <a:chExt cx="61920" cy="19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86FC034-3BB2-4929-9182-A7A998BE7F6F}"/>
                    </a:ext>
                  </a:extLst>
                </p14:cNvPr>
                <p14:cNvContentPartPr/>
                <p14:nvPr/>
              </p14:nvContentPartPr>
              <p14:xfrm>
                <a:off x="2638037" y="3804703"/>
                <a:ext cx="41400" cy="1087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86FC034-3BB2-4929-9182-A7A998BE7F6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575397" y="3741703"/>
                  <a:ext cx="16704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E9936E7-2EB9-45DC-8FF8-E40A87C8B53C}"/>
                    </a:ext>
                  </a:extLst>
                </p14:cNvPr>
                <p14:cNvContentPartPr/>
                <p14:nvPr/>
              </p14:nvContentPartPr>
              <p14:xfrm>
                <a:off x="2658557" y="3805063"/>
                <a:ext cx="25200" cy="80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E9936E7-2EB9-45DC-8FF8-E40A87C8B53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595557" y="3742423"/>
                  <a:ext cx="15084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CFB8E4E-0108-4ACF-90BC-D9D83306D006}"/>
                    </a:ext>
                  </a:extLst>
                </p14:cNvPr>
                <p14:cNvContentPartPr/>
                <p14:nvPr/>
              </p14:nvContentPartPr>
              <p14:xfrm>
                <a:off x="2632997" y="3714343"/>
                <a:ext cx="61920" cy="182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CFB8E4E-0108-4ACF-90BC-D9D83306D00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570357" y="3651343"/>
                  <a:ext cx="187560" cy="30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EB5B199-554F-4DF6-B73D-A12E49626893}"/>
              </a:ext>
            </a:extLst>
          </p:cNvPr>
          <p:cNvGrpSpPr/>
          <p:nvPr/>
        </p:nvGrpSpPr>
        <p:grpSpPr>
          <a:xfrm>
            <a:off x="2797877" y="3483583"/>
            <a:ext cx="307080" cy="55440"/>
            <a:chOff x="2797877" y="3483583"/>
            <a:chExt cx="307080" cy="5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345E33D-5424-404A-B741-84304CF0DD75}"/>
                    </a:ext>
                  </a:extLst>
                </p14:cNvPr>
                <p14:cNvContentPartPr/>
                <p14:nvPr/>
              </p14:nvContentPartPr>
              <p14:xfrm>
                <a:off x="3023957" y="3495823"/>
                <a:ext cx="81000" cy="43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345E33D-5424-404A-B741-84304CF0DD7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961317" y="3432823"/>
                  <a:ext cx="2066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3353283-C37E-43BE-B051-835FC8A2181D}"/>
                    </a:ext>
                  </a:extLst>
                </p14:cNvPr>
                <p14:cNvContentPartPr/>
                <p14:nvPr/>
              </p14:nvContentPartPr>
              <p14:xfrm>
                <a:off x="2797877" y="3483583"/>
                <a:ext cx="95040" cy="30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3353283-C37E-43BE-B051-835FC8A2181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34877" y="3420943"/>
                  <a:ext cx="220680" cy="15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E7E573F1-9C1E-48AF-9FA0-465EC4409B56}"/>
                  </a:ext>
                </a:extLst>
              </p14:cNvPr>
              <p14:cNvContentPartPr/>
              <p14:nvPr/>
            </p14:nvContentPartPr>
            <p14:xfrm>
              <a:off x="4023317" y="3720103"/>
              <a:ext cx="45000" cy="241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E7E573F1-9C1E-48AF-9FA0-465EC4409B56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960317" y="3657103"/>
                <a:ext cx="17064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12E1C10-8B40-4D0E-BFD6-FE06044C66AA}"/>
                  </a:ext>
                </a:extLst>
              </p14:cNvPr>
              <p14:cNvContentPartPr/>
              <p14:nvPr/>
            </p14:nvContentPartPr>
            <p14:xfrm>
              <a:off x="4398797" y="3932503"/>
              <a:ext cx="37440" cy="7740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12E1C10-8B40-4D0E-BFD6-FE06044C66AA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336157" y="3869863"/>
                <a:ext cx="16308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10240" name="Ink 10239">
                <a:extLst>
                  <a:ext uri="{FF2B5EF4-FFF2-40B4-BE49-F238E27FC236}">
                    <a16:creationId xmlns:a16="http://schemas.microsoft.com/office/drawing/2014/main" id="{5BC32369-6979-43D3-B299-824C575D247D}"/>
                  </a:ext>
                </a:extLst>
              </p14:cNvPr>
              <p14:cNvContentPartPr/>
              <p14:nvPr/>
            </p14:nvContentPartPr>
            <p14:xfrm>
              <a:off x="4236797" y="4937263"/>
              <a:ext cx="129240" cy="99000"/>
            </p14:xfrm>
          </p:contentPart>
        </mc:Choice>
        <mc:Fallback>
          <p:pic>
            <p:nvPicPr>
              <p:cNvPr id="10240" name="Ink 10239">
                <a:extLst>
                  <a:ext uri="{FF2B5EF4-FFF2-40B4-BE49-F238E27FC236}">
                    <a16:creationId xmlns:a16="http://schemas.microsoft.com/office/drawing/2014/main" id="{5BC32369-6979-43D3-B299-824C575D247D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174157" y="4874263"/>
                <a:ext cx="25488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10241" name="Ink 10240">
                <a:extLst>
                  <a:ext uri="{FF2B5EF4-FFF2-40B4-BE49-F238E27FC236}">
                    <a16:creationId xmlns:a16="http://schemas.microsoft.com/office/drawing/2014/main" id="{DEE5C910-4F6E-4C23-B23A-AD53244C3DEF}"/>
                  </a:ext>
                </a:extLst>
              </p14:cNvPr>
              <p14:cNvContentPartPr/>
              <p14:nvPr/>
            </p14:nvContentPartPr>
            <p14:xfrm>
              <a:off x="4272797" y="4491223"/>
              <a:ext cx="225360" cy="50760"/>
            </p14:xfrm>
          </p:contentPart>
        </mc:Choice>
        <mc:Fallback>
          <p:pic>
            <p:nvPicPr>
              <p:cNvPr id="10241" name="Ink 10240">
                <a:extLst>
                  <a:ext uri="{FF2B5EF4-FFF2-40B4-BE49-F238E27FC236}">
                    <a16:creationId xmlns:a16="http://schemas.microsoft.com/office/drawing/2014/main" id="{DEE5C910-4F6E-4C23-B23A-AD53244C3DEF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209797" y="4428583"/>
                <a:ext cx="351000" cy="17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45" name="Group 10244">
            <a:extLst>
              <a:ext uri="{FF2B5EF4-FFF2-40B4-BE49-F238E27FC236}">
                <a16:creationId xmlns:a16="http://schemas.microsoft.com/office/drawing/2014/main" id="{48208269-B730-457D-A28A-C60A5E283A08}"/>
              </a:ext>
            </a:extLst>
          </p:cNvPr>
          <p:cNvGrpSpPr/>
          <p:nvPr/>
        </p:nvGrpSpPr>
        <p:grpSpPr>
          <a:xfrm>
            <a:off x="3361997" y="4444423"/>
            <a:ext cx="53280" cy="190800"/>
            <a:chOff x="3361997" y="4444423"/>
            <a:chExt cx="53280" cy="19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243" name="Ink 10242">
                  <a:extLst>
                    <a:ext uri="{FF2B5EF4-FFF2-40B4-BE49-F238E27FC236}">
                      <a16:creationId xmlns:a16="http://schemas.microsoft.com/office/drawing/2014/main" id="{7EF526C0-A83A-4695-BB1A-4FF6B971AF39}"/>
                    </a:ext>
                  </a:extLst>
                </p14:cNvPr>
                <p14:cNvContentPartPr/>
                <p14:nvPr/>
              </p14:nvContentPartPr>
              <p14:xfrm>
                <a:off x="3361997" y="4494103"/>
                <a:ext cx="53280" cy="141120"/>
              </p14:xfrm>
            </p:contentPart>
          </mc:Choice>
          <mc:Fallback>
            <p:pic>
              <p:nvPicPr>
                <p:cNvPr id="10243" name="Ink 10242">
                  <a:extLst>
                    <a:ext uri="{FF2B5EF4-FFF2-40B4-BE49-F238E27FC236}">
                      <a16:creationId xmlns:a16="http://schemas.microsoft.com/office/drawing/2014/main" id="{7EF526C0-A83A-4695-BB1A-4FF6B971AF3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299357" y="4431463"/>
                  <a:ext cx="17892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0244" name="Ink 10243">
                  <a:extLst>
                    <a:ext uri="{FF2B5EF4-FFF2-40B4-BE49-F238E27FC236}">
                      <a16:creationId xmlns:a16="http://schemas.microsoft.com/office/drawing/2014/main" id="{53F513BB-931F-400B-92B7-8F269E2BF9B5}"/>
                    </a:ext>
                  </a:extLst>
                </p14:cNvPr>
                <p14:cNvContentPartPr/>
                <p14:nvPr/>
              </p14:nvContentPartPr>
              <p14:xfrm>
                <a:off x="3371357" y="4444423"/>
                <a:ext cx="43920" cy="172800"/>
              </p14:xfrm>
            </p:contentPart>
          </mc:Choice>
          <mc:Fallback>
            <p:pic>
              <p:nvPicPr>
                <p:cNvPr id="10244" name="Ink 10243">
                  <a:extLst>
                    <a:ext uri="{FF2B5EF4-FFF2-40B4-BE49-F238E27FC236}">
                      <a16:creationId xmlns:a16="http://schemas.microsoft.com/office/drawing/2014/main" id="{53F513BB-931F-400B-92B7-8F269E2BF9B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308717" y="4381423"/>
                  <a:ext cx="169560" cy="298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246" name="Ink 10245">
                <a:extLst>
                  <a:ext uri="{FF2B5EF4-FFF2-40B4-BE49-F238E27FC236}">
                    <a16:creationId xmlns:a16="http://schemas.microsoft.com/office/drawing/2014/main" id="{11BB3B16-14CE-407E-9EB9-CF2DD5233ED0}"/>
                  </a:ext>
                </a:extLst>
              </p14:cNvPr>
              <p14:cNvContentPartPr/>
              <p14:nvPr/>
            </p14:nvContentPartPr>
            <p14:xfrm>
              <a:off x="3181637" y="4812343"/>
              <a:ext cx="47520" cy="18720"/>
            </p14:xfrm>
          </p:contentPart>
        </mc:Choice>
        <mc:Fallback>
          <p:pic>
            <p:nvPicPr>
              <p:cNvPr id="10246" name="Ink 10245">
                <a:extLst>
                  <a:ext uri="{FF2B5EF4-FFF2-40B4-BE49-F238E27FC236}">
                    <a16:creationId xmlns:a16="http://schemas.microsoft.com/office/drawing/2014/main" id="{11BB3B16-14CE-407E-9EB9-CF2DD5233ED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118637" y="4749343"/>
                <a:ext cx="173160" cy="14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203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Charge in a constant uniform electric &amp; magnetic field</vt:lpstr>
      <vt:lpstr>We consider non-relativistic motion only. (Why?  Because otherwise it’s too hard?   Or is there a reason that this is all that matters?)</vt:lpstr>
      <vt:lpstr>PowerPoint Presentation</vt:lpstr>
      <vt:lpstr>PowerPoint Presentation</vt:lpstr>
      <vt:lpstr>PowerPoint Presentation</vt:lpstr>
      <vt:lpstr>PowerPoint Presentation</vt:lpstr>
      <vt:lpstr>Time-averaged values</vt:lpstr>
      <vt:lpstr>Drift velocity</vt:lpstr>
      <vt:lpstr>PowerPoint Presentation</vt:lpstr>
      <vt:lpstr>Trajectory</vt:lpstr>
      <vt:lpstr>PowerPoint Presentation</vt:lpstr>
      <vt:lpstr>PowerPoint Presentation</vt:lpstr>
      <vt:lpstr>Trajectory  (ignoring constant acceleration along z due to Ez)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31</cp:revision>
  <dcterms:created xsi:type="dcterms:W3CDTF">2012-09-17T01:03:51Z</dcterms:created>
  <dcterms:modified xsi:type="dcterms:W3CDTF">2021-09-26T23:54:34Z</dcterms:modified>
</cp:coreProperties>
</file>