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73" r:id="rId8"/>
    <p:sldId id="275" r:id="rId9"/>
    <p:sldId id="276" r:id="rId10"/>
    <p:sldId id="277" r:id="rId11"/>
    <p:sldId id="278" r:id="rId12"/>
    <p:sldId id="279" r:id="rId13"/>
    <p:sldId id="280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3:15.4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174 0 480,'0'8'555,"0"-4"-350,0 10-307,-4-7 3049,3-6-2824,1-1-76,-1 0 0,1 0 0,-1 1 1,1-1-1,0 1 0,-1-1 0,1 0 0,0 1 0,-1-1 1,1 1-1,0-1 0,0 0 0,-1 1 0,1-1 1,0 1-1,0-1 0,0 1 0,0-1 0,0 1 0,0-1 1,0 1-1,-1-1 0,2 1 0,-1-1 0,0 1 1,0 0-1,0 19-237,0-16 668,0-2-376,1 14 196,1-8-26,-1-1-1,0 1 0,0 0 1,-1 0-1,-1 9 0,1-2-389,-5 8 1062,5-22-704,0 14-304,10 7 48,-10-21-27,0 8 123,0-7-18,0 0 0,0 0-1,0 1 1,0-1 0,-1 0 0,1 0-1,-1 0 1,1 0 0,-1 0-1,0 0 1,0 0 0,0 0 0,0 0-1,0 0 1,0 0 0,0-1 0,-1 1-1,1 0 1,-1-1 0,1 1 0,-1-1-1,1 0 1,-1 1 0,0-1 0,-2 1-1,1-1-43,1-1 0,-1 1-1,0-1 1,1 0 0,-1 0-1,0 0 1,0 0 0,1 0 0,-1-1-1,0 0 1,1 1 0,-1-1-1,1 0 1,-1 0 0,1 0-1,-1 0 1,1-1 0,-3-1-1,0 2 41,5 1-61,-1 0 0,1 0 0,0-1 0,0 1-1,0 0 1,0 0 0,-1 0 0,1 0 0,0 0 0,0 0-1,0 0 1,0 0 0,-1 0 0,1 0 0,0 0 0,0 0-1,0-1 1,0 1 0,0 0 0,0 0 0,-1 0 0,1 0-1,0 0 1,0-1 0,0 1 0,0 0 0,0 0 0,0 0 0,0 0-1,0-1 1,0 1 0,0 0 0,0 0 0,0 0 0,0 0-1,0-1 1,0 1 0,0 0 0,0 0 0,0 0 0,0 0-1,0-1 1,0 1 0,0 0 0,0 0 0,0-1 0,-16-8-51,11 7 121,0 1-19,1-1-1,-1 0 1,1 0-1,0-1 1,0 1 0,-5-5-1,-2 3 265,9 3-298,0 1 0,1 0 0,-1-1 1,0 1-1,1-1 0,-1 0 0,1 1 0,-1-1 0,-1-1 1,2 1-229,2 3 22,0 0-1,-1-1 0,1 1 0,0-1 1,0 1-1,0-1 0,0 0 1,0 1-1,1-1 0,-1 0 1,0 0-1,2 2 0,1 0-438,12 13-3171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2:47.6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1 416,'-1'4'110,"0"0"0,0 0-1,0 0 1,1 0 0,-1 0 0,1 7 0,0-7 49,0 0 0,0 0 0,-1 0 0,1 0 0,-3 6 0,1-4 151,0 0 0,1 0 0,0 0 0,0 0 1,-1 10-1,-2 41 522,5-33-896,-1 14 43,-1-33 82,1 1 0,0 0 1,0-1-1,1 1 0,0 0 0,1 5 1,3 25-17,-5-30-35,0 18 298,1 0 0,6 43-1,-2-26-252,-5-32-2,1-1 0,0 1 0,2 9 0,6 20 62,6 62-1,-13-84-51,-1 0 0,-1 0 0,-1-1 0,-4 29 0,5-36-188,-2 9 267,-2-13 18,-3-10-1,5 3-110,0-1-1,0 0 1,1 0 0,0 0-1,0-1 1,0 1 0,0 0-1,1 0 1,-1-1-1,1-5 1,-1-9-104,-7-78-48,3 27-215,-9-146-100,14 184 394,1 0 1,2 0 0,2 0 0,13-53 0,-15 59-45,-3 23 95,0-1 0,0 1 1,0-1-1,1 1 0,-1 0 0,1-1 1,1-3-1,0 2 94,-3 13-146,0 18 1,-2-1 0,-1 0 0,-7 28 0,5-28 55,1 0-1,1 0 1,0 29-1,-4 65-83,-2 64 341,5-87-347,6-86 107,-1 0 0,-1 0 0,0 1 0,-1-1 0,0 0 0,-4 15 0,3-16 110,3-8-142,0-1 1,0 1-1,0-1 1,0 1-1,0-1 1,0 1-1,0-1 1,0 1-1,0-1 1,-1 1-1,1-1 1,0 1-1,0-1 1,0 1-1,-1-1 1,1 1-1,0-1 1,-1 0-1,1 1 1,0-1-1,-1 1 1,1-1-1,0 0 1,-1 1-1,1-1 1,-1 0-1,1 0 1,-1 1-1,1-1 1,0 0-1,-1 0 1,1 0-1,-1 0 1,1 1-1,-1-1 1,0 0-1,1 0-6,-1 0 0,1 0 0,0-1-1,-1 1 1,1 0 0,0 0-1,-1 0 1,1 0 0,0 0-1,0-1 1,-1 1 0,1 0-1,0 0 1,0 0 0,-1-1 0,1 1-1,0 0 1,0 0 0,-1-1-1,1 1 1,0 0 0,0-1-1,0 1 1,0 0 0,0 0 0,0-1-1,-1 1 1,1 0 0,0-1-1,-1-13 220,0 9-237,-8-136-589,6-52 74,-6 34 662,9 146-228,0 3 100,0 0 0,0-1 1,-1 1-1,-1 0 0,-2-12 1,2 13-50,2 8 44,0-1 1,0 1 0,0-1 0,-1 1 0,1-1 0,-1 1 0,1 0-1,-1-1 1,1 1 0,-2-2 0,0 0-13,1 0-1,-1-1 1,1 1-1,0 0 0,-1-1 1,1 1-1,1-1 1,-2-5-1,2 8 18,6-4-219,-4 6 211,-1-1 1,0 1-1,0-1 0,0 1 1,0 0-1,0-1 0,0 1 0,0 0 1,0 0-1,0 0 0,0 0 1,0 0-1,-1 0 0,1 0 0,0 0 1,-1 0-1,2 2 0,0 0 19,0 1 1,-1-1-1,1 1 0,-1-1 0,2 6 0,15 69-27,-1-14 213,-6-13-111,-4-20-143,4 36 0,-2 13 91,5 61-95,-13-132-578,0 0 1,0 0-1,1 0 1,1 0-1,6 15 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06.98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14 0 1248,'-14'4'5413,"33"-4"-3322,-10 4-1805,-7-3-158,1 0 1,-1 0-1,1 0 0,-1 0 0,1-1 0,0 1 1,4 0-1,53 6 944,129 27-81,-68-10-430,34 11-380,-98-28 86,103 1 0,-59-5-54,-49-1-236,52 5 104,-17 7 43,38 3-226,-66-8 152,-3 0 97,143 14-265,-151-15 186,-1 2-1,51 17 1,-47-10 210,76 14-1,-27-8-278,122 45 1,-179-53-31,-3 0-95,-1 1-1,55 33 1,-66-34 239,0-1 1,42 13-1,63 13-270,-115-35 108,44 9 238,86 10 0,-101-21-39,-30-2-196,0 0-1,21 5 1,20 3-141,2 1 65,-52-8 177,0-1 1,1 0 0,8 0 0,14 2 142,-7-2-100,-20-1-169,0 0 0,0 0 0,0 1 1,7 1-1,-10-2 87,0 1 5,1 0 0,0-1 0,0 1 0,0-1 0,0 1 0,0-1 0,0 0 0,0 0 0,0 0-1,0 0 1,0 0 0,0 0 0,4-2 0,-4 0 11,-5-2-16,-1 1 30,-1 0 0,0 0 0,-8-3-1,7 3-12,1 1 0,-1-1-1,1 0 1,-7-6 0,-7-5-128,15 12 111,-1-1 1,1-1 0,0 1 0,0 0-1,-4-6 1,-29-33 122,33 37-134,-1-1-1,1 1 1,-1 0 0,0 0-1,-1 0 1,1 1 0,-10-6-1,-4-6 156,21 16-264,-2 0 89,0 0 1,0 0-1,1 0 1,-1 0-1,0 0 1,0 0-1,0 0 1,1-1-1,-1 1 1,0 0-1,0 0 0,0 0 1,0 0-1,1 0 1,-1 0-1,0 0 1,0 0-1,0 0 1,1 0-1,-1 1 1,0-1-1,0 0 0,0 0 1,1 0-1,-1 0 1,0 0-1,0 0 1,0 0-1,0 0 1,1 0-1,-1 1 1,0-1-1,0 0 0,0 0 1,12 10 27,1-1-1,0 0 1,0-1 0,0 0-1,1-1 1,0-1 0,27 8-1,178 37-140,-171-36 144,-61 0 192,7-11-139,0 0 0,-1 0 0,1 0 0,-1-1 0,0 0 0,0 0 0,-12 2 0,-16 7 131,-13 9-179,31-15-237,1 0 1,0 2 0,0 0 0,-26 19-1,16-13-394,21-12 377,1 0 0,0 1 0,-1-1 0,-5 6-1,-16 11-2630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29.40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205 65 576,'0'-3'54,"0"3"-46,0-1 1,0 1-1,0 0 0,0-1 0,0 1 0,0 0 0,0-1 0,0 1 1,0 0-1,0-1 0,0 1 0,0 0 0,0-1 0,0 1 0,0-1 1,4-3 1865,-4 20-66,-4 18 1839,4-34-3603,0 0 0,0 0-1,0 1 1,0-1-1,0 0 1,0 0-1,0 1 1,0-1-1,-1 0 1,1 0-1,0 0 1,0 1 0,0-1-1,0 0 1,-1 0-1,1 0 1,0 0-1,0 1 1,0-1-1,-1 0 1,1 0-1,0 0 1,0 0 0,-1 0-1,1 1 1,-1-1-16,1 0 0,0 0 0,0 0 0,-1 0 1,1 0-1,0 0 0,0 0 0,-1 1 0,1-1 1,0 0-1,0 0 0,0 0 0,-1 0 0,1 1 0,0-1 1,0 0-1,0 0 0,0 1 0,0-1 0,-1 0 1,1 0-1,0 1 0,0-1 0,0 0 0,0 0 1,0 1-1,-1 4 82,0 1 0,0-1 1,-1 0-1,1 0 1,-1 0-1,0 0 0,-1 0 1,-3 6-1,3-5 35,-1 1 1,-4 14-1,5-11 30,-7 38-7,9-45-157,1 1 1,0 0 0,0 0-1,0 0 1,0 0-1,1 0 1,-1 0-1,1 0 1,2 6 0,-2-8-23,0-1 0,0 1 0,0-1 0,0 1 1,0-1-1,0 0 0,0 0 0,0 1 0,2 0 0,2 2 2,4-8 473,-5 3-455,-1-1 1,1 0-1,-1 0 0,0 0 0,0 0 0,0-1 0,0 0 0,0 1 1,0-1-1,-1 0 0,1 0 0,-1 0 0,0-1 0,0 1 0,0-1 1,-1 1-1,1-1 0,-1 1 0,2-5 0,-2 2 14,1 0 0,-1 0 0,0 0 0,0 0 0,-1 0 0,0 0 0,0 0 0,0 0 0,-1 0 0,0 0 0,-3-12 0,4 17-6,-1 0 0,1 0 0,-1 0 0,1 0 0,-1 0 0,1 0 0,-1 1 0,1-1 0,-1 0 0,0 0 0,1 0 0,-1 1-1,0-1 1,0 0 0,0 1 0,0-1 0,1 1 0,-1-1 0,0 1 0,0-1 0,0 1 0,0 0 0,0-1 0,0 1 0,0 0 0,0 0 0,0 0 0,0 0 0,0 0 0,-1 0 0,1 0 0,0 0 0,0 0 0,0 0 0,-1 1 0,-1 0-15,0 0 0,-1 0 1,1 0-1,0 1 1,0-1-1,0 1 0,0 0 1,0 0-1,-3 4 1,5-6-3,-11 11 0,-14 18 0,22-25 0,1 1 0,0 0 0,0-1 0,0 1 0,1 1 0,0-1 0,-3 9 0,4-11-7,0 0 0,0 0 1,1 0-1,-1 0 1,1 0-1,0 0 0,0 0 1,0 0-1,1 4 1,-1-6 4,0-1 0,1 1 0,-1 0 0,0-1 0,1 1 0,-1-1 0,0 1 0,1 0 0,-1-1 0,1 1 0,-1-1 0,1 1 1,-1-1-1,1 1 0,-1-1 0,1 1 0,1 0 0,-1-1 7,1 1 0,-1-1 1,1 0-1,-1 1 0,1-1 1,-1 0-1,1 0 0,-1 0 0,1 0 1,-1 0-1,3-1 0,0 0 4,1 0 0,-1 0-1,0-1 1,0 1 0,0-1 0,0 0-1,-1 0 1,1-1 0,0 1-1,-1-1 1,0 0 0,1 0 0,2-3-1,4-6 234,0 0-1,9-17 1,-17 26-187,-1 2-49,-1 0 0,1-1 0,-1 1 0,1-1 0,-1 0 0,1 1 0,-1-1 1,0 1-1,0-1 0,1 0 0,-1 1 0,0-1 0,-1 1 0,1-1 0,0 0 1,0 1-1,-1-1 0,1 1 0,-1-1 0,1 1 0,-1-1 0,0 1 0,0-1 0,1 1 1,-1-1-1,0 1 0,0 0 0,0 0 0,-1 0 0,1-1 0,-2 0 0,1 0 15,0 0-1,0 0 0,-1 0 0,1 1 0,-1-1 0,1 1 1,-1-1-1,1 1 0,-1 0 0,0 0 0,0 0 0,0 1 1,1-1-1,-1 0 0,0 1 0,-4 0 0,1 1-9,1 0 0,-1 1 0,1 0 0,0 0 0,0 0-1,0 0 1,0 1 0,0 0 0,1 0 0,-1 0 0,-4 5 0,7-6-14,-1 0 0,1 0 0,0 1 0,0-1 0,0 1 0,0-1 0,0 1 0,0 0 0,1-1 1,-1 1-1,1 0 0,0 0 0,0 0 0,0 0 0,0 0 0,0 1 0,1-1 0,0 0 0,-1 0 0,1 5 1,1-4 13,0 0 1,0 1-1,0-1 0,0 0 1,1 0-1,-1 0 1,1-1-1,0 1 1,0 0-1,5 6 1,-5-9 7,-1 1 1,1-1-1,0 1 0,-1-1 1,1 0-1,0 0 1,0 0-1,0 0 0,0 0 1,0 0-1,0 0 1,0-1-1,0 1 0,0-1 1,1 1-1,-1-1 1,0 0-1,0 0 1,0 0-1,1 0 0,-1 0 1,0-1-1,4 0 1,3-3-2,-1 1 0,1-1 1,-1-1-1,0 1 0,0-2 1,11-8-1,-11 8-24,-3 2-2,0 0 0,0-1 0,0 0 0,0 0 0,-1 0 0,0-1 0,0 1-1,0-1 1,-1 0 0,0 0 0,0 0 0,-1-1 0,1 1 0,-1-1 0,-1 1 0,1-1 0,-1 0-1,0 1 1,-1-1 0,0 0 0,0 0 0,0 0 0,-1 0 0,0 1 0,0-1 0,-2-7 0,1 10 29,1-1 0,-1 0 1,0 0-1,-1 1 0,1 0 1,-1-1-1,1 1 0,-1 0 1,0 0-1,-6-5 0,9 8-27,-1 0-1,0 0 1,0 0-1,-1 1 1,1-1-1,0 0 1,0 0-1,0 1 1,0-1-1,-1 1 1,1-1 0,0 1-1,-1-1 1,1 1-1,0 0 1,-1 0-1,1-1 1,0 1-1,-1 0 1,1 0-1,0 1 1,-1-1-1,1 0 1,0 0-1,-1 1 1,1-1-1,0 0 1,-1 1-1,1-1 1,0 1-1,0 0 1,0-1 0,-1 1-1,1 0 1,0 0-1,0 0 1,0 0-1,0 0 1,1 0-1,-1 0 1,-1 2-1,-7 9 11,0 0 0,1 1 0,0 0 0,1 0 0,1 1 0,0 0 0,1 0 0,0 1 0,1-1 0,1 1 0,-3 26 0,6-37 22,0 0 0,0 0 0,1 0 0,-1 0 0,1 0 0,0 0 0,0 0 0,0 0 0,1 0 0,-1-1 0,1 1 0,3 4 1,-4-6-14,-1-2-9,0 1 0,0-1 0,0 1 0,1-1-1,-1 1 1,0-1 0,0 1 0,1-1 0,-1 0 0,1 1 0,-1-1-1,0 1 1,1-1 0,-1 0 0,1 1 0,-1-1 0,0 0 0,1 0-1,-1 1 1,1-1 0,-1 0 0,1 0 0,-1 0 0,1 0 0,-1 0-1,1 0 1,-1 0 0,1 1 0,0-2 0,-1 1 0,1 0-1,-1 0 1,1 0 0,-1 0 0,1 0 0,-1 0 0,1 0 0,-1-1-1,1 1 1,-1 0 0,1 0 0,-1-1 0,0 1 0,1 0 0,-1-1-1,1 1 1,-1 0 0,0-1 0,1 0 0,0 1 22,1-2-17,1 0-1,-1-1 1,0 1 0,0-1-1,0 1 1,0-1 0,0 0-1,-1 0 1,1 0 0,-1 0 0,1 0-1,-1 0 1,0 0 0,0 0-1,-1 0 1,1 0 0,-1-1 0,1-5-1,-1-2-47,0 0-1,-1 0 1,-1 0-1,-2-13 1,3 21 21,0 0 0,0 1 0,0-1 0,0 1 0,0-1 0,0 1 0,0-1 0,-1 1 0,0 0 0,-1-3 0,2 5 18,1-1-1,-1 0 1,0 1-1,1-1 1,-1 1-1,0-1 1,0 1 0,1-1-1,-1 1 1,0 0-1,0-1 1,0 1-1,1 0 1,-1 0-1,0 0 1,0 0-1,0-1 1,0 1-1,0 0 1,0 0 0,1 1-1,-1-1 1,0 0-1,0 0 1,0 0-1,0 0 1,1 1-1,-1-1 1,0 0-1,0 1 1,0-1-1,1 1 1,-2 0 0,-7 7 48,0 0 0,1 0 0,1 1 1,-9 10-1,9-10 15,1 0-63,1 0 1,0 1-1,0-1 1,1 1-1,0 0 1,0 0-1,1 0 1,1 0-1,-3 14 1,5-21 19,0 0-1,0 0 1,0 0 0,0 0 0,1 0-1,-1 0 1,1 0 0,0 0 0,0 0-1,0 0 1,0 0 0,0 0 0,0 0-1,3 3 1,-3-5-17,0 1 1,1-1-1,-1 1 0,0-1 0,0 0 0,1 0 0,-1 0 1,1 0-1,-1 0 0,1 0 0,0 0 0,-1 0 0,1-1 1,0 1-1,-1-1 0,1 1 0,0-1 0,0 1 0,-1-1 1,1 0-1,0 0 0,0 0 0,0 0 0,-1 0 0,4-1 0,2-1-15,0 0 0,-1-1-1,0 0 1,0 0 0,0 0-1,0-1 1,0 1-1,0-2 1,-1 1 0,7-7-1,7-8 21,19-27 1,-36 44-7,2-5 27,1 0 1,-1 0-1,0 0 0,-1 0 0,0-1 1,0 1-1,0-1 0,-1 0 0,0 0 1,0-9-1,0 5 15,-2 1 0,1-1 0,-2 0 0,1 0 0,-2 0 0,-2-13-1,2 19-17,0-1-1,0 1 1,0 0-1,-1 0 1,0 0-1,-4-6 0,6 11-25,1 0-1,-1 0 1,0-1-1,0 1 1,0 0-1,0 0 1,0 0-1,0 0 1,0 0-1,0 0 0,0 0 1,-1 0-1,1 1 1,0-1-1,0 0 1,-1 1-1,1-1 1,0 1-1,-1-1 1,1 1-1,-1 0 0,1 0 1,-1-1-1,1 1 1,-1 0-1,1 0 1,0 0-1,-1 1 1,1-1-1,-1 0 1,1 1-1,-3 0 0,-3 3-44,0 0 0,1 1-1,0 0 1,0 0 0,0 0-1,0 1 1,1 0-1,0 0 1,0 0 0,1 1-1,0-1 1,0 1 0,-5 13-1,4-8 61,0 1 0,1-1-1,0 1 1,1 0 0,1 0 0,0 1-1,-1 16 1,3-27 3,0 0 1,0-1-1,0 1 0,0 0 0,1 0 0,-1 0 1,1-1-1,0 1 0,0 0 0,0-1 0,0 1 1,0 0-1,0-1 0,1 0 0,-1 1 0,4 4 0,-3-6 153,0-3-132,0 1 1,0-1-1,0 0 0,0 1 1,-1-1-1,1 0 0,1-3 1,0-2-30,-1 1 0,0-1 0,-1 0 0,1 0 0,-1 0 1,-1 0-1,1 0 0,-1 0 0,-2-14 0,1-3-101,1 7 88,-2 0-1,0 0 1,-1 0-1,-1 1 1,-11-32-1,14 47 4,1 0 0,0 0 0,-1 0 0,1 0 0,-1 0 0,0 0 1,1 0-1,-1 0 0,0 0 0,1 0 0,-1 0 0,0 1 0,0-1 0,0 0 0,0 0 0,0 1 0,0-1 0,0 1 0,0-1 0,-1 0 0,1 1-3,0 0 0,0 0 0,0 0-1,0 0 1,0 0 0,0 0 0,0 0 0,0 0-1,1 1 1,-1-1 0,0 0 0,0 1 0,0-1-1,0 0 1,0 1 0,1-1 0,-1 1 0,0-1-1,0 1 1,1 0 0,-1-1 0,0 1 0,1 0-1,-1-1 1,1 1 0,-1 1 0,-7 10-12,0 0 0,1 1 1,1 0-1,0 1 0,1-1 1,-4 16-1,6-17-10,0 0 0,1 0 0,0 0-1,1 1 1,0-1 0,1 0 0,2 18 0,-1-23-7,1 0 0,0 0 0,0 0 1,0-1-1,1 1 0,0 0 0,1-1 0,4 7 1,-7-12-150,0 1 0,-1-1 1,1 0-1,1 1 0,-1-1 1,0 0-1,0 0 1,0 0-1,1 0 0,-1 0 1,0 0-1,1 0 0,-1-1 1,1 1-1,-1 0 1,1-1-1,-1 1 0,1-1 1,-1 0-1,1 1 0,0-1 1,-1 0-1,1 0 1,-1 0-1,1 0 0,0 0 1,-1 0-1,1-1 0,-1 1 1,1-1-1,0 1 1,-1-1-1,1 1 0,-1-1 1,0 0-1,1 0 0,-1 0 1,1 1-1,-1-1 1,0-1-1,0 1 0,2-2 1,4-3-570,-1-1 1,0 0 0,8-12-1,24-45-2620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32.51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18 1 896,'-18'7'11033,"19"-7"-10919,7 14-271,-3-4 415,4 33 120,8 17-267,15 106 0,-13-53 99,4 56 164,-16-108-230,-6-47-102,1 0 1,5 28 0,-6-35 1059,-5-18-1201,-3-21-824,7 3 597,2-59 52,-1 77 196,1-1 0,0 1 0,1-1 0,0 1 1,8-18-1,-10 27 67,0-1-1,0 1 1,1 0 0,-1 0-1,1-1 1,-1 1 0,1 0-1,0 0 1,0 0 0,0 1-1,0-1 1,0 0 0,0 1-1,0-1 1,0 1 0,1 0-1,-1 0 1,1 0 0,-1 0-1,1 0 1,-1 0 0,1 1-1,-1-1 1,1 1 0,0 0-1,-1 0 1,1 0 0,0 0-1,-1 0 1,1 0 0,3 2-1,6 2 15,-1 1-1,0 1 0,0-1 0,-1 2 0,15 10 1,-2 3 169,23 22 0,-43-38-131,1-1 0,-1 0 0,0 1 0,-1 0 0,1-1 0,-1 1 0,1 0 0,-1 0 0,0 1 0,-1-1 0,1 0 0,1 8 0,-3-9 28,0 0 0,0 0 0,0 0 1,0 0-1,0 0 0,-1 0 0,0 0 0,1 0 0,-1 0 0,0 0 0,0 0 0,-1-1 0,1 1 0,-1 0 0,1-1 0,-1 1 0,0-1 0,0 1 0,0-1 0,-3 2 1,-1 2 38,0-1 1,-1 0-1,1 0 1,-1 0-1,0-1 1,0 0-1,-1-1 1,1 0-1,-1 0 1,0 0-1,0-1 1,-11 2 0,-8-1-931,-1-1 1,-38-2 0,-26 1-4516,69 3 1487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24.80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292 105 416,'-2'-3'19,"-1"-2"45,5 3 1,1 0-21,-3 2-15,0 0-1,0-1 1,0 1 0,1 0 0,-1-1-1,0 1 1,0 0 0,0 0 0,0-1-1,0 1 1,0 0 0,0-1 0,0 1-1,0 0 1,0-1 0,0 1 0,0 0-1,0-1 1,0 1 0,0 0 0,0 0-1,0-1 1,0 1 0,0 0-1,0-1 1,0 1 0,0 0 0,-1 0-1,1-1 1,0 1 0,0 0 0,0 0-1,-1-1 1,1 1 0,0-1 0,-7-4 632,-12-3 384,16 6-828,-1 1-1,0-1 1,1 1-1,-1 0 1,0 0-1,1 0 1,-1 0-1,0 1 1,-4 0-1,4 0-73,0 0-1,0 1 1,0-1-1,1 1 0,-1 0 1,0 0-1,0 0 0,-4 3 1,-9 3 437,16-6-562,0-1 1,0 1 0,0 0 0,0 0-1,0 0 1,0 0 0,0 0-1,0 0 1,1 0 0,-1 0-1,0 1 1,1-1 0,-2 2 0,-6 20 226,7-20-235,0-1-1,1 1 0,-1-1 0,1 1 0,-1-1 0,1 1 0,0-1 0,0 0 0,0 1 0,0-1 0,0 1 0,1-1 0,-1 1 0,1-1 0,1 3 0,1 2 47,0-1 0,0 0 1,7 9-1,-3-5-11,-6-8 9,1-1-1,-1 1 1,0 0-1,0-1 1,1 1-1,-1-1 1,1 1-1,0-1 1,-1 0-1,1 1 0,0-1 1,0 0-1,0 0 1,-1 0-1,1-1 1,0 1-1,0 0 1,3 0-1,-4-1-34,1 0-1,-1 0 1,0-1 0,0 1-1,1 0 1,-1-1 0,0 1-1,0 0 1,1-1 0,-1 0 0,0 1-1,0-1 1,0 0 0,0 1-1,0-1 1,0 0 0,0 0-1,0 0 1,0 0 0,0 0-1,0 0 1,-1 0 0,1 0-1,0 0 1,-1-1 0,1 1-1,-1 0 1,1-3 0,2-1 58,-1 0 1,0 0-1,-1 0 1,1 0-1,-1-1 1,0 1-1,-1-1 1,1 1 0,-1-1-1,0 1 1,0-1-1,-2-9 1,2 15-70,-1-1 0,1 1 1,0-1-1,0 1 1,0-1-1,0 1 0,0-1 1,0 1-1,-1-1 1,1 1-1,0 0 1,0-1-1,-1 1 0,1-1 1,0 1-1,-1 0 1,1-1-1,0 1 0,-1 0 1,1-1-1,-1 1 1,1 0-1,0-1 0,-1 1 1,1 0-1,-1 0 1,0-1-1,1 2 0,-1-1 1,0 0-1,1 0 1,-1 1-1,1-1 1,-1 1-1,0-1 1,1 0-1,-1 1 1,1-1-1,-1 1 1,1-1-1,0 1 1,-1-1-1,1 1 1,0 0-1,-1-1 1,1 1-1,-1 1 1,-7 13 44,6-13-60,0 0 0,1 1-1,-1-1 1,1 1 0,0-1 0,0 1-1,0 0 1,0 0 0,0-1 0,0 6-1,2-6-61,-1-1 85,1 0 0,-1-1 0,1 1-1,-1 0 1,1-1 0,-1 1 0,1 0 0,-1-1 0,1 1 0,-1-1 0,1 1-1,0-1 1,-1 0 0,1 1 0,0-1 0,-1 1 0,1-1 0,0 0 0,0 0-1,-1 0 1,1 1 0,0-1 0,0 0 0,0 0 0,-1 0 0,1 0 0,0 0-1,0 0 1,0 0 0,-1 0 0,1-1 0,0 1 0,0 0 0,-1 0 0,1-1-1,0 1 1,0 0 0,-1-1 0,1 1 0,0-1 0,0 0 0,1-1-3,-1 0-1,1 1 1,-1-1 0,1-1 0,-1 1 0,0 0 0,0 0 0,0 0 0,0-1 0,0 1 0,-1 0-1,1-1 1,0-3 0,1-34 342,-2 34-368,0 4 50,0 0 0,0 0 0,0 0 0,0-1 0,-1 1-1,1 0 1,-1 0 0,1 0 0,-1 0 0,0 0 0,0 0 0,0 0 0,0 0-1,0 1 1,0-1 0,0 0 0,-1 1 0,1-1 0,-1 0 0,1 1 0,-1 0-1,-2-2 1,3 2-36,0 1-1,0 0 0,1 0 0,-1 0 1,0 0-1,0 0 0,0 0 0,0 0 1,1 0-1,-1 0 0,0 0 0,0 0 1,0 1-1,0-1 0,1 0 1,-1 0-1,0 1 0,0-1 0,1 1 1,-1-1-1,0 1 0,1-1 0,-1 1 1,0-1-1,1 1 0,-1-1 1,1 1-1,-2 1 0,-10 19-210,10-14 199,-1-1 0,2 1 1,-1 0-1,1 0 0,0 0 1,0 0-1,0 13 0,1-15-28,1 0-1,-1 0 0,0 0 1,1 0-1,2 8 0,-2-12 51,-1 1 0,1-1 0,-1 1 1,1-1-1,0 0 0,0 1 0,0-1 0,0 0 0,0 0 0,0 0 0,0 1 0,0-1 0,0 0 0,1 0 0,-1-1 0,0 1 0,1 0 0,-1 0 0,0-1 0,1 1 1,1 0-1,-1-1 16,-1 1 1,1-1 0,-1 0-1,1 0 1,-1 0-1,1-1 1,-1 1 0,1 0-1,-1-1 1,1 1 0,-1 0-1,1-1 1,-1 0 0,0 1-1,3-3 1,-1 2 53,0-1-1,0-1 1,-1 1 0,1 0 0,-1-1 0,3-2 0,-2 0-73,0 0 1,0 0 0,-1 0 0,1 0-1,-1 0 1,0-1 0,-1 1 0,0-1-1,0 0 1,0 1 0,0-1 0,-1-6-1,0-8 185,-1 1 1,-4-25-1,4 42-188,1 1 0,0-1-1,0 1 1,-1-1 0,1 1 0,-1-1 0,0 1 0,1-1-1,-1 1 1,0 0 0,0 0 0,0-1 0,1 1 0,-1 0 0,-1 0-1,1 0 1,0 0 0,0 0 0,-2-1 0,2 2-14,0-1 0,0 1 0,1 0 0,-1 0 0,0 0 0,0 0 0,0 0 0,0 0 1,1 0-1,-1 0 0,0 0 0,0 0 0,0 0 0,0 1 0,1-1 0,-1 0 0,0 1 0,0-1 0,0 1 1,1-1-1,-1 0 0,0 1 0,1 0 0,-1-1 0,0 1 0,1-1 0,-1 1 0,1 0 0,-1-1 0,1 1 0,-1 0 1,1 0-1,0-1 0,-1 1 0,1 1 0,-6 8-30,-1 0 1,1-1-1,-10 10 0,13-15 29,0 0 0,1 0-1,0 1 1,0-1-1,0 0 1,0 1 0,1 0-1,-1-1 1,1 1 0,0 0-1,1 0 1,-1-1 0,1 10-1,0-11 7,0 0 0,0 1-1,0-1 1,1 0 0,-1 0-1,1 0 1,0 0 0,-1 0-1,1 0 1,1 0 0,-1 0-1,0 0 1,1 0 0,0-1-1,-1 1 1,1 0 0,0-1 0,0 0-1,1 1 1,-1-1 0,4 3-1,-4-4 21,-1 0 0,1-1-1,-1 1 1,1 0-1,-1-1 1,1 0 0,0 1-1,-1-1 1,1 0 0,0 0-1,-1 1 1,1-1 0,0-1-1,-1 1 1,1 0 0,0 0-1,-1-1 1,1 1 0,0 0-1,1-2 1,0 1 21,-1-1-1,1 0 1,-1 0 0,1 0 0,-1 0 0,0 0-1,0 0 1,0 0 0,0-1 0,3-3 0,-1-1-18,0-1 0,0 0 0,-1 1 0,0-1 0,0 0 0,-1-1 0,2-10 0,-3 12-20,-1 1 0,0 0 1,0-1-1,0 1 1,-1 0-1,0 0 1,0-1-1,0 1 1,-5-9-1,6 14 2,0 1 0,0 0-1,0 0 1,0 0 0,0-1 0,0 1 0,-1 0-1,1 0 1,0 0 0,0 0 0,0-1-1,0 1 1,-1 0 0,1 0 0,0 0-1,0 0 1,0 0 0,-1 0 0,1 0-1,0 0 1,0-1 0,0 1 0,-1 0-1,1 0 1,0 0 0,0 0 0,-1 0-1,1 0 1,0 0 0,0 0 0,0 0-1,-1 1 1,1-1 0,0 0 0,0 0-1,-1 0 1,1 0 0,-9 8-44,-4 12-124,10-11 72,0 1 1,0-1-1,1 0 0,0 1 1,1-1-1,-1 14 1,2-18 110,0 0 1,1-1 0,-1 1 0,1 0-1,0-1 1,0 1 0,0-1 0,0 1 0,1-1-1,0 0 1,0 1 0,0-1 0,0 0-1,6 7 1,-7-10 3,0 0-1,0 0 1,0 0-1,0 0 1,0 0-1,0 0 1,1-1-1,-1 1 1,0 0-1,0 0 1,1-1-1,-1 1 1,0-1-1,1 1 1,-1-1-1,1 0 1,-1 1-1,1-1 1,-1 0-1,0 0 1,1 0-1,-1 0 1,1 0-1,-1-1 1,1 1-1,-1 0 1,0-1-1,3 0 1,-2 0 3,0 0 0,1-1 0,-1 1 1,0-1-1,0 0 0,1 0 0,-1 0 1,-1 0-1,1 0 0,0 0 0,0 0 0,-1-1 1,2-2-1,0 0-15,0 0-3,-1 1 0,1-1 0,-1 0 0,0 1 0,-1-1 0,1 0 0,-1 0 1,0 0-1,0-1 0,0-4 0,-1 6 18,1 0 0,-2 0 0,1 1 0,0-1 0,-1 0 1,0 1-1,1-1 0,-1 1 0,-1-1 0,1 1 0,-1-1 0,1 1 0,-1 0 0,0-1 1,0 1-1,0 0 0,-3-2 0,4 3-33,-1 1 0,1 0 0,0 0 0,-1 0 0,1 0 0,0 0 0,-1 1 0,1-1-1,-1 0 1,0 1 0,1-1 0,-1 1 0,0 0 0,1-1 0,-1 1 0,0 0 0,1 0 0,-1 0 0,0 0 0,1 0 0,-1 0 0,0 1 0,1-1 0,-1 0 0,1 1 0,-1 0 0,0-1 0,-2 2 0,-1 1-40,-1 0 0,1 0 0,0 0 0,0 1 1,0 0-1,-6 5 0,4-2 55,0 1 1,1 0-1,0 0 0,0 0 1,1 0-1,0 1 0,0 0 1,1 0-1,-5 16 0,9-22-4,-1 0 1,1 0-1,0 0 0,0 0 0,0 0 0,0 0 0,0 0 1,1 0-1,0-1 0,-1 1 0,1 0 0,0 0 1,0 0-1,0-1 0,1 1 0,-1 0 0,1-1 0,-1 1 1,1-1-1,0 0 0,4 4 0,-4-3 8,1-1-1,0 0 1,-1 1-1,1-1 0,0-1 1,0 1-1,0 0 1,0-1-1,1 0 1,-1 1-1,0-1 1,0 0-1,1-1 1,-1 1-1,1-1 1,-1 1-1,1-1 0,3-1 1,-3 1 34,0-1-1,0 0 1,0 0 0,0-1-1,0 1 1,0-1 0,0 0 0,-1 0-1,1 0 1,-1 0 0,1-1-1,3-3 1,0-1 40,0-1 0,0 0 0,-1 0 0,5-8 1,-9 11-53,1 0 0,-1 1 1,-1-1-1,1 0 0,-1 0 1,2-8-1,1-5 48,-3 14-53,-1-1-1,1 1 0,-1 0 1,0-1-1,0 1 1,0-1-1,-2-6 1,1 9-21,1-1 0,0 1 0,-1 0 1,1 0-1,-1 1 0,0-1 1,0 0-1,0 0 0,0 0 0,0 0 1,0 1-1,0-1 0,0 0 1,-1 1-1,1-1 0,-1 1 1,1 0-1,-3-2 0,3 3-5,0-1 0,0 1 0,0 0 0,0 0 0,0 0 0,0 0 0,0 0 0,0 0 0,0 0 0,0 0 0,0 0 0,0 0 0,0 1 0,0-1 0,0 0 0,0 1 0,0-1 0,-1 1 0,-17 12-149,15-10 111,-4 3-30,1-1 0,-1 2 0,1-1 1,0 1-1,1 0 0,0 1 0,-10 15 0,0 1-12,12-19 59,0 1-1,0 0 1,0 0-1,1 0 1,-4 9 0,7-13 23,0 0 1,-1-1 0,1 1 0,0-1 0,0 1 0,0 0-1,0-1 1,0 1 0,0-1 0,1 1 0,-1 0 0,1-1-1,-1 1 1,1-1 0,-1 1 0,1-1 0,0 1 0,0-1 0,0 0-1,0 1 1,0-1 0,0 0 0,0 0 0,0 0 0,0 1-1,0-1 1,1 0 0,-1-1 0,0 1 0,1 0 0,-1 0 0,1-1-1,-1 1 1,1 0 0,-1-1 0,1 0 0,-1 1 0,1-1-1,0 0 1,-1 0 0,1 0 0,0 0 0,-1 0 0,3 0 0,0-1 32,-1 0 0,1 0 1,0 0-1,-1 0 1,1-1-1,-1 1 0,1-1 1,-1 0-1,1 0 1,-1 0-1,0 0 0,0-1 1,0 1-1,-1-1 1,1 0-1,0 0 0,3-5 1,-3 2 5,1 0 0,-1 0 0,0-1 1,0 1-1,0-1 0,-1 1 0,0-1 0,2-13 0,-4 14-20,1 1 0,-1-1 1,0 1-1,-1-1 0,1 1 0,-1-1 0,0 1 0,-1-1 0,1 1 0,-1 0 0,0 0 0,-4-8 0,4 10-18,1 1 0,-1 0 1,1-1-1,-1 1 0,0 0 1,0 0-1,0 0 1,0 1-1,0-1 0,0 0 1,-1 1-1,1 0 1,0-1-1,-1 1 0,1 0 1,-1 0-1,1 0 1,-1 1-1,0-1 0,1 0 1,-1 1-1,0 0 1,0 0-1,1 0 0,-1 0 1,0 0-1,-3 1 0,-6 2-6,-1 0-1,1 1 1,0 0-1,-16 9 0,-44 27-105,68-39 103,-54 37-146,53-34 120,0 0 1,0 0-1,0 0 0,1 1 1,-1-1-1,1 1 0,0 0 1,-4 9-1,7-13 30,1-1 0,-1 1-1,1 0 1,-1-1 0,1 1 0,0 0 0,-1 0 0,1-1 0,0 1-1,0 0 1,-1 0 0,1-1 0,0 1 0,0 0 0,0 0 0,0 0-1,0-1 1,0 1 0,0 0 0,1 0 0,-1-1 0,0 1 0,0 0-1,0 0 1,1-1 0,-1 1 0,0 0 0,1 0 0,-1-1 0,1 1-1,-1-1 1,1 1 0,-1 0 0,1-1 0,-1 1 0,1-1 0,0 1-1,-1-1 1,1 1 0,0-1 0,-1 0 0,1 1 0,0-1 0,-1 0-1,1 0 1,0 1 0,0-1 0,0 0 0,1 0 0,2 1 26,1-1 0,-1 0 0,1 0 0,0 0 0,-1-1 0,1 0 0,5-1 0,-2 0 4,0-1 0,-1 0 0,1-1 0,-1 0 0,0 0 1,0 0-1,0-1 0,0 0 0,10-10 0,-10 7-6,0 1 0,0-2 1,-1 1-1,0-1 0,0 1 0,-1-2 1,5-11-1,-9 18-122,0 1 0,0 0 0,-1-1 1,1 1-1,-1 0 0,0-1 0,1 1 0,-1-1 0,0 1 1,-1-5-1,1 6-69,0 0 1,-1 0-1,1 0 1,0 0-1,-1 1 1,1-1-1,0 0 1,-1 0 0,1 0-1,-1 0 1,0 1-1,1-1 1,-1 0-1,0 1 1,1-1-1,-1 0 1,0 1-1,0-1 1,1 1-1,-1-1 1,0 1-1,0-1 1,0 1-1,0 0 1,0-1-1,0 1 1,1 0-1,-3 0 1,-3-1-1582,5 1 1227,-1 0-1,0 0 1,0-1-1,0 1 0,0-1 1,0 1-1,0-1 1,1 0-1,-1 0 0,-2-1 1,-21-15-1925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26.36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403 42 1568,'-8'-4'6123,"3"12"-6076,3-1 155,2-7-173,0 1 1,0 0-1,-1 0 0,1 0 1,0-1-1,-1 1 1,1 0-1,0 0 0,-1-1 1,1 1-1,-1 0 1,1-1-1,-1 1 1,1 0-1,-2 0 0,0 1 67,1 0 1,-1 0-1,1 0 0,0 0 0,0 0 0,0 0 0,0 0 0,-1 3 0,-3 9 357,2-8-447,0 0 1,1 0 0,0 0 0,0 0-1,0 1 1,1-1 0,0 1 0,1-1-1,-1 1 1,1-1 0,0 1 0,1-1-1,-1 1 1,1-1 0,1 1-1,-1-1 1,1 0 0,3 8 0,-4-13 20,0 1 1,0 0 0,-1-1-1,1 0 1,1 1 0,-1-1-1,0 0 1,0 1 0,0-1-1,1 0 1,-1 0 0,0 0-1,1 0 1,-1 0 0,1 0-1,-1-1 1,1 1 0,0 0-1,-1-1 1,1 1 0,0-1-1,-1 0 1,1 1-1,0-1 1,0 0 0,-1 0-1,1 0 1,0 0 0,0-1-1,-1 1 1,1 0 0,0-1-1,-1 1 1,1-1 0,0 1-1,-1-1 1,1 0 0,-1 0-1,1 0 1,-1 0 0,0 0-1,3-2 1,-4 3-6,1-1 1,0 0-1,0 0 1,-1 0-1,1 0 1,-1 0-1,1 0 0,-1 0 1,1 0-1,-1 0 1,0-1-1,1 1 1,-1 0-1,0 0 0,0 0 1,0 0-1,0 0 1,0-1-1,0 1 0,0 0 1,0 0-1,-1 0 1,1 0-1,0 0 1,-1 0-1,1 0 0,0 0 1,-1 0-1,0 0 1,1 0-1,-2-2 1,0 0-1,0 0 1,0 0 0,-1 0 0,1 0 0,-1 0-1,0 0 1,0 1 0,-4-4 0,4 5 26,1 0 0,-1 0 0,1-1 1,-1 2-1,0-1 0,1 0 0,-1 0 1,0 1-1,0 0 0,1-1 0,-1 1 1,0 0-1,0 0 0,-5 1 0,-1 1 20,0 1-1,0 0 0,-9 4 1,-3 0 55,7-1 146,-26 14 1,13-7-76,19-8-143,-1-1 1,-12 10-1,19-13-61,0 1-1,1-1 1,-1 0 0,1 1-1,-1-1 1,1 1 0,-1 0-1,1-1 1,0 1 0,-1 0-1,1 0 1,0 0 0,1 0-1,-1 0 1,0 0 0,0 0-1,0 4 1,1-5 11,0 0-1,1 0 1,-1 0 0,0 0-1,0 0 1,1 0 0,-1-1-1,1 1 1,-1 0 0,1 0-1,-1 0 1,1-1 0,0 1 0,-1 0-1,1 0 1,0-1 0,0 1-1,-1-1 1,1 1 0,0-1-1,0 1 1,0-1 0,0 1-1,0-1 1,-1 0 0,1 1-1,0-1 1,0 0 0,0 0-1,0 0 1,0 0 0,0 0 0,2 0-1,0 0 6,0 1-1,0-1 1,1-1-1,-1 1 1,0 0-1,0-1 1,1 0 0,-1 0-1,3-1 1,-1 0 28,-1-1 1,0 0-1,1 0 1,-1 0-1,-1 0 1,1-1-1,5-6 1,-7 7-12,0 1 0,0-1 0,0 0 1,-1 0-1,1 0 0,-1 0 1,1 0-1,-1 0 0,0 0 0,-1 0 1,1 0-1,0 0 0,-1-4 1,0-4-41,1 4 25,-1-1-1,-1 1 0,1 0 1,-3-9-1,2 14-21,0-1 0,0 1 0,0 0 0,0-1 0,0 1 0,0 0 0,-1 0 0,1 0 0,-1 0 0,1 0 0,-1 0 0,0 0 0,0 0 0,0 1 0,-4-3 0,5 3-1,-1 0 0,1 0-1,-1 1 1,0-1 0,1 1-1,-1-1 1,0 1-1,1 0 1,-1 0 0,0-1-1,1 1 1,-1 0 0,0 1-1,0-1 1,1 0 0,-1 0-1,0 1 1,1-1 0,-1 1-1,1-1 1,-1 1 0,0 0-1,1 0 1,-1-1 0,-1 3-1,-1 0-10,-1 1-1,0 0 0,1 0 0,-1 0 0,-5 8 0,9-11 23,0 1 0,0-1 0,0 0 0,0 1 0,0-1 0,0 1 0,0-1 0,0 1 0,1 0 0,-1-1 0,0 1 0,1 0 0,0-1 0,-1 1 0,1 0 0,0 0 0,0-1 0,0 1 0,0 0 0,0 0 0,0-1 0,1 1 0,-1 0 0,1 0 0,-1-1 0,1 1 0,-1 0 0,1-1 0,0 1 0,0-1 0,0 1 1,0-1-1,0 1 0,0-1 0,0 0 0,1 1 0,-1-1 0,0 0 0,1 0 0,1 1 0,0-1 29,0 0 0,0 0 0,-1 0 0,1-1 0,0 1 1,0-1-1,0 0 0,0 0 0,0 0 0,0 0 1,-1 0-1,1-1 0,0 1 0,0-1 0,0 0 0,0 0 1,-1 0-1,1 0 0,-1 0 0,1-1 0,3-1 1,-4 0-4,1 0 1,-1 0 0,0 0 0,0 0 0,0 0-1,0 0 1,-1-1 0,1 1 0,1-5 0,2-5 36,-3 6-58,1-1 0,-2 1-1,1-1 1,-1 0 0,0 1-1,-1-1 1,1 0 0,-2 0-1,1 1 1,-1-1 0,0 0-1,-1 1 1,1-1 0,-2 1-1,1-1 1,-1 1 0,0 0 0,-4-7-1,5 12-4,1 0-1,0 0 0,-1 1 1,1-1-1,-1 0 0,0 1 1,0-1-1,1 1 0,-1-1 1,0 1-1,0 0 0,0 0 1,0 0-1,-1 0 0,1 0 1,-3-1-1,2 2 1,-1 0 0,1-1 0,-1 1 0,1 0 0,-1 0 0,1 1 0,-1-1 0,1 1 0,-7 2 0,-3 2-22,0 1-1,0 0 1,1 1-1,-15 10 1,25-15 15,-6 4 5,0 0 0,0 0 0,1 0 0,0 1-1,0 1 1,1-1 0,0 1 0,-8 13 0,13-18 1,-1 0 0,0-1 0,1 1 0,0 0-1,0 1 1,0-1 0,0 0 0,0 0 0,0 0 0,1 1 0,0-1 0,0 0-1,0 0 1,0 1 0,0-1 0,0 0 0,1 0 0,0 1 0,-1-1 0,1 0 0,1 0-1,-1 0 1,0 0 0,1 0 0,-1 0 0,1 0 0,0-1 0,4 6 0,-1-5-250,-1 1 1,1-1 0,0 0-1,0 0 1,0 0 0,0 0-1,1-1 1,-1 0 0,0 0-1,1-1 1,0 0 0,-1 0-1,1 0 1,0 0 0,0-1-1,0 0 1,-1 0 0,1-1-1,8-1 1,23-9-1768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34.549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237 7 1248,'-1'-2'1327,"-10"1"989,-18 0 1372,25 0-3471,-1 0 1,0 1 0,1-1 0,-1 1 0,1 0 0,-1 1-1,1-1 1,-1 1 0,1 0 0,0 0 0,-1 0-1,1 1 1,0 0 0,0-1 0,-6 4 0,-21 15-47,19-13 36,-20 16-1,28-20-155,1 0 0,0 0 0,0 0 0,0 0 0,1 1 1,-1-1-1,1 1 0,0 0 0,0 0 0,-2 5 0,1-1-9,0 0-1,1 0 1,0 1 0,1-1-1,0 0 1,0 1-1,0-1 1,1 1 0,2 11-1,-1-17-34,-1 0 0,1-1 0,0 1-1,1-1 1,-1 1 0,0-1 0,1 0-1,-1 0 1,1 1 0,0-1 0,-1 0-1,4 2 1,28 24 163,-22-20-134,0 1 37,1 0 1,0-1-1,1 0 1,18 8 0,-25-14-22,0 0 0,0 0 0,0 0 0,0-1 0,1 0 0,-1 0 0,1-1 0,-1 1 0,0-2 1,1 1-1,-1-1 0,11-2 0,-9 2-46,-1-1-1,0 0 1,0 0 0,0-1 0,0 1-1,-1-2 1,1 1 0,-1-1 0,0 0-1,0 0 1,0-1 0,10-9 0,-14 11 13,0 0 1,0 0-1,0-1 1,0 1-1,-1-1 1,1 1-1,-1-1 1,0 0 0,0 0-1,0 1 1,-1-1-1,1 0 1,-1 0-1,0 0 1,0 0-1,-1-4 1,1-1 26,0-3-104,0-1 0,-1 1 0,-1-1 0,0 1 0,-1 0 0,0 0 0,-8-20 0,7 20 119,3 10-56,0-1 0,0 0 1,0 0-1,0 1 0,-1-1 0,1 0 0,-1 1 0,1-1 0,-1 1 1,0 0-1,-4-4 0,5 5-37,1 1 21,0 0-1,0-1 1,-1 1 0,1 0-1,0 0 1,0-1 0,-1 1-1,1 0 1,0 0 0,0 0 0,-1 0-1,1-1 1,0 1 0,-1 0-1,1 0 1,0 0 0,0 0-1,-1 0 1,1 0 0,0 0 0,-1 0-1,1 0 1,0 0 0,-1 0-1,1 0 1,0 0 0,-1 0-1,1 0 1,0 0 0,-1 0 0,1 0-1,0 1 1,0-1 0,-1 0-1,1 0 1,0 0 0,0 0-1,-1 1 1,1-1 0,0 0 0,-1 0-1,-12 8 258,11-7-209,1 0 0,0 1 0,0-1 0,0 1 0,0-1 0,0 1 0,1-1 0,-1 1 1,0 0-1,1-1 0,-1 1 0,1 0 0,-1-1 0,1 1 0,0 0 0,0-1 1,0 1-1,0 0 0,0 0 0,0-1 0,0 1 0,1 0 0,-1 0 0,1-1 0,-1 1 1,2 2-1,1 4 67,1-1 0,1 1 0,0 0 0,6 7 0,0 0-112,10 15 604,-12-18-442,-1 0 0,-1 0 0,1 0-1,6 18 1,6 14-21,-14-31-192,0 1-1,0 0 0,3 15 0,-7-18-20,4 15-544,-5-25 512,-1 0-1,1 1 1,-1-1 0,1 0-1,-1 0 1,1 0 0,0 0-1,0 0 1,-1 0 0,1 0-1,0 0 1,0 0 0,0 0 0,0 0-1,0 0 1,1 0 0,-1-1 26,-1 0 0,0 0 1,0 1-1,0-1 0,1 0 1,-1 0-1,0 0 1,0 0-1,1 0 0,-1 0 1,0 0-1,0 0 0,1 0 1,-1 0-1,0 0 1,1 0-1,-1 0 0,0-1 1,0 1-1,0 0 1,1 0-1,-1 0 0,0 0 1,0 0-1,1 0 0,-1-1 1,1 0-686,-1 0 686,1 1-1,3-14-1695,-2 8 885,10-32-4021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47.0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435 180 2912,'-26'-19'923,"23"17"-798,1 0 0,0 0 0,0 0 0,0 0 0,0-1 0,-2-2 0,4 4-33,-1 0 1,0 0-1,0 0 0,0 0 0,0 0 1,0 0-1,0 0 0,0 0 0,0 0 0,0 1 1,0-1-1,-2-1 0,0 1-77,1 0-1,0 1 0,-1-1 1,1 0-1,0 1 1,-1 0-1,1-1 1,0 1-1,-1 0 0,1 0 1,-1 0-1,1 0 1,-1 1-1,-3 0 1,2 1-30,0-1 0,0 1 1,0 0-1,1 0 1,-1 0-1,1 1 1,0-1-1,-4 4 0,-4 5 50,1 1 0,0 0 0,-14 22 0,22-30 39,-39 63 387,26-40-207,-2 0 0,-1-1 0,-29 33 0,33-44-142,6-6 36,-1 0 1,1-1-1,-2 0 1,1 0-1,-20 12 1,28-20-142,1 0 0,-1 0 0,1 1 0,-1-1 0,1 0 0,-1 0 0,1 1 0,-1-1 0,1 0 1,-1 0-1,1 0 0,-1 0 0,1 0 0,-1 0 0,1 0 0,-1 0 0,0 0 0,1 0 0,-1 0 0,1 0 0,-1-1 1,1 1-1,-1 0 0,1 0 0,-1 0 0,1-1 0,-1 1 0,1 0 0,-1-1 0,0 1 0,1-1-2,0 0 0,-1 1 0,1-1 0,0 1 0,0-1 0,-1 0-1,1 1 1,0-1 0,0 0 0,0 1 0,0-1 0,0 0 0,0 1 0,0-1 0,0 0-1,0 0 1,0 1 0,0-1 0,0 0 0,1 1 0,-1-1 0,0 1 0,0-1 0,1 0 0,0 0-1,10-18 70,19-23-1,-3 4 52,1-9-87,-15 24-38,24-32 0,-37 55 0,0 0 0,0 0 0,1-1 0,-1 1 0,0 0 0,0 0 0,0 0 0,0-1 0,1 1 0,-1 0 0,0 0 0,0 0 0,0 0 0,1 0 0,-1 0 0,0-1 0,0 1 0,1 0 0,-1 0 0,0 0 0,0 0 0,1 0 0,-1 0 0,0 0 0,0 0 0,1 0 0,-1 0 0,0 0 0,1 2 26,-1 1-1,1-1 1,-1 1 0,0-1 0,1 1 0,-1-1 0,0 0 0,-1 1-1,0 3 1,1-2 36,-7 38 100,5-35-207,1 1 1,-1-1-1,1 1 1,1-1-1,-1 0 1,2 14-1,-1-21 46,0 0-1,0 0 0,0 0 1,0 0-1,0 1 0,0-1 1,0 0-1,0 0 0,0 0 1,0 0-1,0 1 0,0-1 1,0 0-1,0 0 0,0 0 1,0 0-1,0 0 0,0 1 0,0-1 1,1 0-1,-1 0 0,0 0 1,0 0-1,0 0 0,0 1 1,0-1-1,0 0 0,0 0 1,1 0-1,-1 0 0,0 0 1,0 0-1,0 0 0,0 0 1,0 1-1,1-1 0,-1 0 1,0 0-1,0 0 0,0 0 1,0 0-1,0 0 0,1 0 0,-1 0 1,0 0-1,0 0 0,0 0 1,0 0-1,1 0 0,-1 0 1,5-6 47,-4 5-38,6-9 93,0 0 1,-1 0-1,10-23 0,-1 2 23,45-74 209,5-10-201,-57 100-123,-4 9 20,-1 0 1,0 0-1,3-8 1,-5 13-27,-1-1 0,0 1 0,1 0 0,-1-1 1,0 1-1,0 0 0,0-1 0,0 1 0,0 0 0,0-1 1,0 1-1,0 0 0,0-1 0,-1 1 0,1 0 1,-1-1-1,1 1 0,-1 0 0,1 0 0,-1 0 0,-1-2 1,2 2-8,-1 1 1,0-1-1,1 1 1,-1-1-1,0 1 0,0 0 1,1-1-1,-1 1 1,0 0-1,0 0 1,0-1-1,1 1 1,-1 0-1,0 0 1,0 0-1,0 0 1,0 0-1,1 0 1,-1 0-1,0 0 1,0 1-1,0-1 0,1 0 1,-1 0-1,0 1 1,0-1-1,0 0 1,1 1-1,-1-1 1,-1 2-1,-20 14-9,15-8 50,0 1 1,0-1-1,1 1 1,0 1-1,-5 10 1,-21 52-60,15-31-42,10-24 101,1 0 0,-7 29 0,13-46-38,0 0 0,0 0 0,0 0 0,0 0 0,0 1 0,1-1 0,-1 0 0,0 0 0,0 0 0,0 0 0,0 0 1,0 0-1,0 1 0,0-1 0,0 0 0,1 0 0,-1 0 0,0 0 0,0 0 0,0 0 0,0 0 0,0 0 0,1 0 0,-1 0 0,0 1 0,0-1 0,0 0 0,0 0 0,0 0 0,1 0 0,-1 0 0,0 0 0,0 0 0,0 0 1,0 0-1,1 0 0,-1 0 0,0-1 0,0 1 0,0 0 0,0 0 0,0 0 0,1 0 0,6-2 1,2-2 14,-1-1 1,0 0-1,0-1 1,-1 0-1,8-7 1,7-5-31,-11 9-37,80-56-167,-81 59 201,0 0 1,0 1 0,0 1-1,0-1 1,1 2 0,0 0 0,20-4-1,-28 6 17,1 1 0,-1 0-1,0-1 1,1 1 0,-1 0-1,0 1 1,0-1 0,1 1-1,-1-1 1,0 1 0,0 0-1,0 0 1,0 0 0,0 1-1,0-1 1,0 1-1,0-1 1,0 1 0,-1 0-1,1 0 1,-1 1 0,1-1-1,-1 0 1,0 1 0,0-1-1,0 1 1,0 0 0,0-1-1,-1 1 1,3 6 0,-1 0 36,0 2 1,0-1-1,-1 0 1,0 0-1,-1 1 0,0-1 1,-1 1-1,-1 13 1,-2 4 135,-11 51 0,6-50 72,-1-1 0,-1 0 0,-2 0 1,-14 25-1,26-53-239,0 1-1,0-1 1,0 0 0,0 0 0,0 0 0,0 0-1,-1 0 1,1 1 0,0-1 0,0 0-1,0 0 1,0 0 0,0 0 0,0 0 0,0 0-1,0 1 1,0-1 0,0 0 0,0 0-1,0 0 1,-1 0 0,1 0 0,0 0-1,0 0 1,0 0 0,0 1 0,0-1 0,0 0-1,-1 0 1,1 0 0,0 0 0,0 0-1,0 0 1,0 0 0,0 0 0,-1 0-1,1 0 1,0 0 0,0 0 0,0 0 0,0 0-1,0 0 1,-1 0 0,1 0 0,0 0-1,0 0 1,0 0 0,0 0 0,0 0 0,-1-1-1,1 1 1,0 0 0,0 0 0,0 0-1,0 0 1,0 0 0,0 0 0,0 0-1,0 0 1,-1-1 0,0-8 51,3 1-43,0 0 1,-1 0 0,0 0 0,0 0 0,-1 0-1,-1-14 1,1 20-4,-1-1-1,1 1 1,-1-1 0,1 1-1,-1 0 1,0-1 0,0 1-1,0 0 1,0 0 0,0-1-1,-1 1 1,1 0 0,-1 0-1,1 0 1,-1 1 0,0-1-1,1 0 1,-1 1 0,0-1-1,0 1 1,0-1 0,-1 1-1,1 0 1,0 0 0,0 0-1,-5-1 1,-2 1-48,0 0 1,0 0-1,1 1 1,-1 1-1,0-1 1,0 2-1,0-1 1,-11 4-1,-4 0 189,12-2-59,1 0 0,-12 5 0,13-4-46,0-1 0,-1 0-1,-10 2 1,8-3-337,39-3-234,-10-1 528,0 0 0,1 1 1,-1 1-1,17 2 0,-10 10 1038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48.1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284 40 3392,'-19'-16'2105,"18"14"-1949,1 1 0,-1 0 0,0-1 0,0 1 0,1-1 0,-1 1 0,1-1 0,0 1 0,-1-1 0,1 1 0,0-1 0,0-2 0,-1 2-31,-2 5-129,-3 8-106,-9 29 544,-2 0-1,-36 58 1,3-21 598,22-35-560,26-39-417,1-1-1,-1 0 1,0 0 0,0 0-1,0 0 1,0 0 0,-2 2-1,4-4-48,0 0-1,0 0 0,0 0 0,0 0 1,0 0-1,0 0 0,0 0 0,-1 0 0,1 0 1,0 0-1,0 1 0,0-1 0,0 0 1,0 0-1,0 0 0,0 0 0,0 0 1,0 0-1,0 0 0,0 0 0,0 0 1,0 0-1,0 0 0,-1 0 0,1 0 1,0 0-1,0 0 0,0 0 0,0 0 0,0 0 1,0 0-1,0 0 0,0 0 0,0 0 1,0 0-1,0 0 0,0 0 0,0 0 1,-1 0-1,1 0 0,0-1 0,0 1 1,0 0-1,0 0 0,0 0 0,0 0 0,0 0 1,0 0-1,0 0 0,0 0 0,0 0 1,0 0-1,0 0 0,0 0 0,0 0 1,1-6 50,5-7-160,11-7 61,0 1 0,2 0 1,30-24-1,-47 41 46,0 1 0,0 0 1,0 0-1,0 0 0,0 0 0,0 0 0,0 0 1,0 0-1,0 0 0,0 1 0,0-1 0,1 1 1,-1 0-1,3-1 0,-4 2 3,-1-1-1,0 0 1,1 0-1,-1 0 1,0 1-1,0-1 1,1 0-1,-1 1 1,0-1-1,0 0 1,1 0 0,-1 1-1,0-1 1,0 0-1,0 1 1,0-1-1,0 0 1,0 1-1,1-1 1,-1 0-1,0 1 1,0-1 0,0 1-1,0-1 1,0 1-1,0-1 6,0 3-7,0 0 0,-1 0 0,1-1 0,0 1 0,-1 0-1,0-1 1,1 1 0,-1 0 0,0-1 0,0 1 0,-1-1 0,1 1 0,0-1 0,-1 0 0,-2 3 0,-5 6 140,-16 16 1,19-21-113,-43 44 442,-42 59 1,73-90-416,44-38-89,48-27 0,-55 36 61,1 1 0,0 0 0,1 1 1,23-5-1,-43 13-23,1-1-1,0 1 1,-1 0 0,1 0 0,0 0 0,0 0 0,-1 0 0,1 0 0,0 0 0,-1 0 0,1 1 0,0-1-1,-1 1 1,1-1 0,-1 1 0,1 0 0,-1 0 0,1-1 0,-1 1 0,1 0 0,-1 0 0,0 0 0,1 1 0,-1-1-1,0 0 1,0 0 0,0 1 0,0-1 0,0 1 0,0 1 0,0-2-7,-1 1 1,0 0-1,1 0 1,-1-1-1,0 1 1,0 0-1,-1 0 1,1-1-1,0 1 1,0 0-1,-1-1 0,1 1 1,-1 0-1,0-1 1,1 1-1,-1 0 1,-2 1-1,-1 6 0,-14 39 88,-24 51 638,39-95-637,1-5-54,2-11-82,6-21-232,4 8 228,1 0-1,2 0 1,23-36-1,-22 39 61,-11 17 10,0 0 0,0 0 0,-1 0 0,0-1 0,3-6 0,-5 11-3,0-1 0,1 1 0,-1 0 0,0 0 0,0-1 0,0 1 0,0 0 0,0 0 0,0 0 1,0-1-1,0 1 0,-1 0 0,1 0 0,0-1 0,-1 1 0,1 0 0,-1 0 0,1 0 1,-1 0-1,0 0 0,1 0 0,-1 0 0,0 0 0,0 0 0,0 0 0,1 0 0,-1 0 0,0 1 1,0-1-1,0 0 0,-2 0 0,-3-2 7,1 1 0,-1 1 0,0-1 0,-7-1 0,-14-3 80,-3-3 62,24 8-167,1 0 0,-1-1 0,0 0 1,0 0-1,1 0 0,-9-6 0,-7-4-175,17 10 126,-1-1-1,1 1 1,-1-1 0,1 0 0,0-1-1,-5-4 1,-6-8-493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49.8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523 47 3136,'-11'-13'1029,"10"12"-993,1 1-1,0-1 0,-1 0 1,1 1-1,0-1 0,0 1 1,-1-1-1,1 0 1,0 1-1,0-1 0,0 0 1,0 1-1,0-1 0,0 0 1,0 1-1,0-1 1,0 0-1,0 1 0,0-1 1,1-1-1,-1 1-4,0 1-1,0-1 1,0 0 0,0 0-1,0 0 1,0 0 0,0 1-1,0-1 1,0 0 0,0 0-1,0 0 1,0 0 0,-4-6 880,4 8-840,0-1-1,0 1 0,0 0 1,0 0-1,0 0 0,0 0 1,0 0-1,0-1 0,0 1 1,0 0-1,-1 0 0,1 0 1,0-1-1,-1 1 0,1 0 1,0 0-1,-1-1 0,1 1 1,-1 0-1,1-1 0,-1 1 1,0 1-1,-15 13 609,15-14-618,-47 41 401,1 3 1,3 2 0,-44 59-1,78-94-409,2 1-1,-1 0 0,2 1 0,-12 27 1,17-35-21,-1 1 1,0-1 0,-1 0 0,0 0 0,0 0-1,0 0 1,-1-1 0,-5 6 0,-7 5 330,-21 15 0,3-3 136,27-22-391,0 0 1,0 0 0,-1-1 0,-12 6 0,2 0-328,30-27 459,70-64-53,184-166-790,-161 164 624,-84 66 22,-23 33 32,-3 1-83,-1-2 1,0 1 0,-14 22 0,-34 46 170,48-75-143,-113 142 630,22-32-574,97-119-37,-9 16-1091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51.3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337 773 2240,'10'-12'312,"0"1"1,1 0 0,0 0-1,20-14 1,-24 20-237,29-28 1803,-36 32-1765,0 1 0,0-1 0,0 0 1,1 0-1,-1 0 0,-1 0 0,1 0 0,0 0 0,0 0 0,0-1 0,-3-2 10,1 1 0,-1 0-1,0-1 1,0 1 0,0 1-1,0-1 1,-1 0 0,1 1 0,-1-1-1,0 1 1,1 0 0,-7-2 0,-18-13 70,-45-31 860,-6-6 25,66 44-923,-1 0-19,1 0-1,1-1 1,0 0 0,0-1-1,-15-21 1,13 10-72,1-1 0,1 0 0,0-1 0,3 0-1,-13-44 1,14 40-15,2 1 0,-7-53 0,7 47-20,4 27-278,1 0 1,0 0-1,-1-9 1,3 30 144,1-1 1,1 1 0,0-1 0,7 20 0,2 9 170,1 10-1,3 0-1,2-1 1,33 65 0,-35-88 87,1-1 1,1-1 0,26 31-1,6 5 169,55 94 0,-98-144-154,0-1 1,1 0-1,1 0 1,12 13 410,-26-25-206,2 0-346,0-1 0,0 0 1,0 0-1,1-1 1,-1 1-1,0 0 1,1-1-1,0 0 1,0 0-1,0 1 0,0-1 1,-3-5-1,-3-5 77,-19-23-206,2-2 0,2-1-1,-34-77 1,52 101 44,1 0 0,-5-28 1,0-3 114,7 31-127,0 1 0,1-1 0,0 0 0,2-18 0,0 2 62,1-8 76,-1 27-45,-1 0-1,1 0 1,-2 0-1,-2-19 1,-2 12 17,0 0 0,-2 1 0,0-1 0,-1 1 0,0 1 0,-20-30 1,22 37-138,6 9 29,0 0 0,-1-1 1,1 1-1,-1 0 0,1 0 1,-1 0-1,0 0 0,1 0 1,-1 0-1,0 0 0,0 0 1,0 0-1,0 0 0,0 1 1,-1-2-1,2 14-258,10 36 397,20 57 1,-10-36 342,-14-49-323,1 1 1,1-1 0,0 0 0,1-1 0,2 0-1,0-1 1,1 0 0,0-1 0,20 21 0,-21-24 34,-9-11-78,0 0-1,1 0 1,0 0-1,0 0 1,4 4-1,-6-7-78,-1 1 0,1-1 0,0 0 0,0 1 0,-1-1 0,1 0-1,0 1 1,0-1 0,0 0 0,0 0 0,0 0 0,-1 1 0,1-1 0,0 0-1,0 0 1,0-1 0,0 1 0,0 0 0,-1 0 0,1 0 0,0 0-1,0-1 1,0 1 0,-1 0 0,1-1 0,0 1 0,0-1 0,-1 1-1,2-2 1,2 0-114,22-21-2805,-13 3 1440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2:53.0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797 555 1056,'0'0'37,"0"1"-1,0 0 1,0 0 0,0-1-1,1 1 1,-1 0 0,0-1 0,1 1-1,-1 0 1,0-1 0,1 1-1,-1-1 1,1 1 0,-1 0-1,1-1 1,-1 1 0,1-1 0,-1 1-1,1-1 1,0 0 0,-1 1-1,1-1 1,0 0 0,-1 1-1,1-1 1,0 0 0,-1 0-1,2 1 1,25 3 1039,-21-4-1008,5 1 27,0 0 0,1-2 0,-1 1 0,0-1 0,0-1 0,0 0 0,11-4 0,74-29 360,-16 4-454,-79 31-1,16-5 33,1-1 0,-1-1 1,33-18-1,-41 22 19,-1 0 36,-8 2-17,-5-1 28,-8 0-26,-1 1 0,1 0 0,-24 2 1,6-1-47,-42 3 81,31-1 113,-44-4-1,73 1-124,-1-1 1,1 0 0,-1-1-1,1-1 1,0 0 0,0-1-1,-15-8 1,-127-74 143,89 48-124,-27-15-60,76 46-127,0 1 0,0 0 0,-32-8 0,44 15 62,1-1 0,-1 1-1,1 0 1,-1 0 0,1 0 0,-1 0-1,1 1 1,-1 0 0,1 0 0,-1 0 0,1 0-1,0 1 1,-1 0 0,1 0 0,0 0-1,0 0 1,0 0 0,1 1 0,-1 0-1,1 0 1,-4 3 0,-6 8 49,0 1 1,1 1-1,-17 27 0,12-18 189,-26 45 645,38-57-819,4-7-101,3-6 43,6-7 164,5-6-34,7-16 181,27-28 1,10-14-473,-45 55 105,51-77-279,-54 78 57,-1 0 0,0-1 0,-1-1 0,6-19-1,-13 34 277,1 1-1,-1 0 0,0 0 0,1 0 0,-1 0 0,0-1 0,0 1 1,0 0-1,0 0 0,0 0 0,0-1 0,0 1 0,0 0 0,-1 0 0,1 0 1,0-1-1,-1 1 0,1 0 0,-1 0 0,1 0 0,-1 0 0,0 0 1,1 0-1,-1 0 0,0 0 0,0 0 0,0 0 0,1 0 0,-1 1 1,0-1-1,0 0 0,0 1 0,0-1 0,0 0 0,-1 1 0,-1-1 0,-1 0 31,0 0-1,0 0 1,0 0-1,0 1 0,0 0 1,0 0-1,0 0 0,0 0 1,-6 2-1,0 0 3,0 1 0,-1 0 0,1 1 0,1 0 0,-1 1-1,1 0 1,-1 0 0,1 1 0,1 0 0,-1 1 0,1 0 0,-9 10 0,-2 4 125,1 1 1,1 2-1,-18 29 1,28-40-57,-11 28 0,-1 2-64,-11 17-167,11-21 261,-25 38 0,35-62-220,17-28-686,18-35-1092,-5 7-848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57.1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297 201 1568,'-2'-2'51,"1"0"0,-1 0-1,1 0 1,0-1 0,0 1 0,0 0 0,0 0 0,0-1 0,0 1-1,1-1 1,-1 1 0,1-1 0,-1 1 0,1-1 0,0 1-1,0-1 1,1-3 0,-1 2-123,-1 0 75,0 0 0,0 0 0,0 0 0,0 0 0,-1 0 0,1 1 0,-1-1 0,0 1 0,0-1 0,-1 1 0,1-1 0,-1 1 0,-4-5 1,-11-14 769,15 18-625,0 0 0,0 0 0,-1 1 0,0-1-1,0 1 1,0 0 0,-6-3 0,5 2 12,-1 0 0,1 0 0,-9-9 1,13 11-186,-1 1 0,0-1 0,1 1 0,-1 0 0,0 0 0,0-1 1,0 1-1,0 0 0,0 1 0,0-1 0,0 0 0,0 0 0,-1 1 1,1 0-1,0-1 0,0 1 0,-1 0 0,1 0 0,0 0 0,-4 1 1,-2-1 199,8 18-239,1-14 83,1 0 0,0 0-1,0-1 1,0 1 0,0-1 0,1 1 0,-1-1 0,1 0-1,0 0 1,6 5 0,-4-4 17,-1 0-1,0 0 1,-1 0 0,1 1-1,3 5 1,-4-5 37,-1 0 0,0 0 1,-1 0-1,1 0 0,-1 0 0,0 0 0,1 7 0,-2-10-42,0 0 0,0 0-1,0 0 1,0 0 0,0 0-1,0 0 1,-1 0 0,1 0-1,0 0 1,-1 0 0,0 0-1,0 0 1,1 0 0,-1 0-1,0-1 1,0 1 0,0 0-1,-1-1 1,1 1 0,0-1-1,-1 1 1,-2 1 0,2-2 36,0 1 0,0-1 0,-1 0 0,1 0 0,-1 0 0,1 0 0,-1 0 0,1 0 1,-1-1-1,1 1 0,-1-1 0,0 0 0,1 0 0,-1 0 0,1 0 0,-1 0 0,0-1 0,1 1 0,-1-1 1,1 0-1,-1 1 0,-3-3 0,-3-2 38,1 0 1,0 0-1,0-1 1,1 0-1,-8-7 1,-19-12 427,34 25-542,-1 0 0,1-1 0,-1 1-1,1 0 1,-1 0 0,1 0 0,0 0 0,-1 0 0,1 0-1,-1-1 1,1 1 0,-1 0 0,1 0 0,-1 1 0,1-1 0,-1 0-1,1 0 1,-1 0 0,1 0 0,0 0 0,-1 0 0,1 1-1,-1-1 1,1 0 0,0 0 0,-1 1 0,1-1 0,-1 0 0,1 0-1,0 1 1,-1-1 0,1 0 0,0 1 0,0-1 0,-1 1-1,1-1 1,0 0 0,0 1 0,-1-1 0,1 1 0,-1 1-20,0 0-1,1 0 1,-1 0 0,0 0 0,1 0 0,-1 0 0,0 3 0,1 0 32,0 0 1,1-1-1,-1 1 0,1 0 1,0 0-1,0-1 0,0 1 1,1-1-1,-1 1 0,1-1 1,0 0-1,0 1 0,1-1 1,-1 0-1,7 10 1279,-8-14-1253,5-4-25,2-11 71,-8 14-139,2 2-80,-2 1 100,1-1 1,0 1 0,0 0 0,0-1-1,-1 1 1,1-1 0,0 4 0,0-3-6,47 104-73,-26-53 192,-14-35-15,0 1 0,9 34-1,-10-22 20,-3-16-65,0 1 1,-1-1 0,1 30-1,-4-25-64,-1-1 0,-7 38 0,-8 31 71,-6 99 0,21-34 80,1-84-43,1-62-56,-1 0-1,1-1 1,0 1-1,1-1 0,-1 1 1,1-1-1,0 0 1,5 10-1,3 2 115,17 23 1,-16-25-157,16 29 1,-21-31 42,28 63 193,-31-66-146,0-1 0,0 1 0,-1-1 0,0 1-1,0 19 1,6 64 329,1-5-390,-15-8 228,0-1-158,6-64 17,0 1 0,1 0-1,5 20 1,-1 11 201,-3-23-335,-2 46 0,-2-26 157,2-17-283,-1-18-73,0-1-1,1 1 1,1-1-1,-1 1 1,2-1-1,2 11 0,-4-19 129,0 1-1,1-1 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02.88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347 1 992,'0'0'28,"-1"0"0,1 0 0,0 0 0,-1 0 0,1 0 0,0 0 0,-1 0 0,1 0 0,0 0 0,-1 0 0,1 0 0,0 0-1,-1 0 1,1 0 0,0 1 0,-1-1 0,-2 7 3006,-11-7-2826,-6-1 1107,15 0-1162,-1 1-1,0 0 1,1 0-1,-1 0 0,1 0 1,-1 1-1,0 0 1,1 0-1,0 1 1,-9 3-1,9-3-3,0 0 0,0 0 0,0 0-1,0 0 1,0-1 0,-1 0 0,1 0 0,-1 0 0,1-1 0,-8 0-1,9 1-39,-1 1-1,0 0 1,0 0-1,1 0 1,-8 5-1,11-7-115,-13 9 45,0 0-1,1 1 1,-13 11 0,3-2 149,20-17-142,-1 0 1,0 1-1,1 0 1,0-1-1,0 1 1,0 1 0,0-1-1,0 0 1,0 1-1,1-1 1,0 1-1,-4 7 1,6-10-44,0 0-1,-1 0 1,1 0 0,0 0 0,0 0 0,0 0 0,0 0 0,0 0-1,0 0 1,0 0 0,0 0 0,0 0 0,0 0 0,0 0-1,1 0 1,-1 0 0,0 0 0,1 0 0,-1 0 0,1-1 0,-1 1-1,1 0 1,-1 0 0,1 0 0,0 0 0,0 1 0,2 0 60,0 3-41,1-1 1,0 0 0,0-1 0,0 1 0,0-1-1,1 1 1,-1-1 0,1-1 0,6 4 0,5 3 10,-9-5 2,1 0-1,-1-1 1,11 3 0,-11-3 5,0-1 0,0 1 0,0 0 1,10 7-1,-12-6 15,-1-1-1,1 0 1,0 0 0,-1 0 0,1-1-1,1 1 1,-1-1 0,0-1-1,0 1 1,1-1 0,-1 1 0,1-2-1,10 2 1,-14-2-1,16-1 337,-17 0-366,-1 0 0,1 0 0,0 0 0,0 0 0,-1 0 0,1 0 1,-1 0-1,1 0 0,-1-1 0,1 1 0,-1 0 0,0 0 0,1-1 0,-1 1 1,0 0-1,0 0 0,0-3 0,0 3-32,0 0-1,0 1 1,0-1 0,0 0-1,0 0 1,0 0 0,1 0-1,-1 0 1,0 0 0,1 0-1,-1 1 1,0-1 0,1 0-1,0-1 1,0 1 2,-1 0 0,1 0 0,0-1 0,-1 1 1,1 0-1,-1-1 0,1 1 0,-1 0 0,0-3 0,1 3 6,-1 0 0,0 0 0,0 0 0,0 0 0,0 0 0,1 0 0,-1 0 0,0 0 0,1 0 0,-1 0 0,1 1 0,-1-1 0,1 0 0,0 0 0,1-1 0,-2 1 18,1 1 0,0-1 0,-1 0 0,1 1 0,0-1 0,-1 0 0,1 0 0,-1 1 0,1-1-1,-1 0 1,0 0 0,1 0 0,-1 0 0,0 0 0,0 0 0,1-1 0,3-10-83,-3 1-49,-1 11 115,0-1 0,0 1 0,0-1 1,0 0-1,0 1 0,0-1 0,0 1 0,0-1 0,0 1 0,1-1 0,-1 1 1,0-1-1,0 1 0,0-1 0,1 0 0,-1 1 0,0 0 0,1-1 0,-1 1 0,1-2 1,0 0-5,0 0 0,0-1 1,0 1-1,0 0 0,0-1 1,0 1-1,-1-1 0,1 0 1,-1 1-1,0-1 0,0 1 1,0-1-1,0-2 0,-2-7-155,2 11 165,0 0 1,0 0-1,0 0 1,-1 0 0,1 0-1,0 0 1,0 1-1,0-1 1,0 0 0,0 0-1,1 0 1,-1 0-1,0 0 1,0 0-1,1-1 1,0-1 14,-1 0 0,1 0 0,-1 1 0,0-1 0,0 0 0,0 0 0,-1 0 0,1 1 0,0-1 0,-2-3 0,-1-14 61,0-26 147,3 47-219,0 0 1,1 0 0,-1 0 0,0-1 0,1 1 0,-1 0 0,0 0-1,1-1 1,-1 1 0,1 0 0,-1 0 0,1-1 0,-1 1-1,1 0 1,0-1 0,1 2 0,-2-2-15,1 1 0,0 0-1,0 0 1,0 0 0,0-1 0,-1 1 0,1 0 0,-1 0-1,1 0 1,0 0 0,-1 0 0,1 3 0,3 18 89,-1-8 181,-1 1-1,1 22 0,-3 51-85,8-56 299,-7-30-455,-1 0 0,0 0 0,1 0 0,0 0 0,-1 0 0,1-1-1,2 5 1,0 2 96,-2-7-98,0 0 1,0 0-1,0 0 0,0 0 0,0 0 0,1 0 0,-1 0 1,0 0-1,0-1 0,1 1 0,-1 0 0,0-1 1,1 1-1,-1-1 0,0 1 0,1-1 0,2 1 0,30 2 520,-21-3-599,2 1 130,1-1 1,-1-1-1,0 0 0,0-1 1,0 0-1,23-8 0,-37 10-202,0-1-1,-1 1 1,1 0-1,0-1 1,0 1-1,-1 0 1,1-1-1,-1 1 1,1-1-1,0 1 0,-1-1 1,1 1-1,-1-1 1,1 1-1,-1-1 1,1 0-1,-1 1 1,0-1-1,1 0 1,-1 1-1,0-1 1,1 0-1,-1 0 1,0-1-1,0 1-438,0-1 1,0 0-1,0 0 0,-1 0 0,1 0 0,0 1 0,-1-1 1,-1-3-1,-3-8-4217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04.72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32 0 1472,'0'0'16,"0"0"1,0 0-1,0 0 1,0 0-1,0 0 1,0 0-1,0 0 1,0 0-1,0 1 1,0-1-1,0 0 1,1 0-1,-1 0 0,0 0 1,0 0-1,0 0 1,0 0-1,0 0 1,0 0-1,0 0 1,0 0-1,0 0 1,0 0-1,0 0 1,0 0-1,0 1 1,0-1-1,0 0 0,0 0 1,0 0-1,0 0 1,0 0-1,0 0 1,0 0-1,0 0 1,0 0-1,0 0 1,0 0-1,0 1 1,0-1-1,0 0 1,0 0-1,0 0 0,0 0 1,0 0-1,0 0 1,0 0-1,0 0 1,0 0-1,0 0 1,0 0-1,0 0 1,0 0-1,0 0 1,-1 1-1,1-1 1,0 0-1,0 0 0,0 0 1,0 0-1,0 0 1,0 0-1,0 0 1,0 0-1,0 0 1,0 0-1,0 0 46,0 0-1,0 0 1,1 0 0,-1 0-1,0 1 1,0-1 0,1 0-1,-1 0 1,0 0 0,0 1-1,1-1 1,-1 0 0,0 0-1,0 0 1,0 1 0,0-1-1,1 0 1,-1 0 0,0 1-1,0-1 1,0 0 0,0 1-1,0-1 1,0 0 0,0 0-1,0 1 1,0 0 381,0 1-338,0-1 1,0 0 0,0 1 0,-1-1 0,1 0 0,0 1 0,-1-1-1,1 0 1,-1 0 0,0 1 0,1-1 0,-1 0 0,-2 2 0,-2 7 262,-13 36 1989,16-35-2058,1 1 0,0-1-1,1 0 1,0 1-1,0-1 1,4 17-1,0 27 12,-3-34-104,1-1 0,8 42 0,18 40 264,-9-33-256,12 46 287,-28-107-415,-3-4-69,1 0 1,1-1-1,-1 1 0,0-1 0,1 1 1,0-1-1,4 6 0,-2 11 611,-4-19-74,0-6-239,0 1-313,0 4-4,0-11-68,0 1 1,0 0-1,1-1 0,0 1 0,1 0 0,0 0 0,5-12 1,4-3-19,1 1 1,17-26-1,-20 37 26,0 0-1,1 1 0,0 0 0,25-21 1,-31 30 37,0 0 1,1 0 0,-1 1 0,1-1-1,0 1 1,0 0 0,0 0 0,0 1-1,0-1 1,5 0 0,-7 2 17,-1 0 1,0-1 0,1 1-1,-1 0 1,0 0-1,1 0 1,-1 1 0,0-1-1,0 1 1,1-1-1,-1 1 1,0 0 0,0 0-1,0-1 1,0 2-1,0-1 1,0 0 0,0 0-1,0 1 1,0-1 0,0 1-1,-1-1 1,1 1-1,2 3 1,3 6 72,-1 0 1,0 1-1,-1-1 1,0 1-1,-1 0 1,-1 0-1,0 1 1,0-1-1,-1 1 1,-1 0-1,0-1 0,-1 23 1,-1-24-57,1 0 138,-1 1 1,0-1 0,-5 18 0,5-26-97,0 1 0,-1-1 0,1 1 0,-1-1 0,0 0 0,0 1 1,0-1-1,0 0 0,-1 0 0,1-1 0,-1 1 0,0 0 0,1-1 0,-7 5 1,1-3 21,1-1 1,0 1-1,-1-1 1,1 0 0,-1-1-1,0 0 1,-11 2-1,-60 1 138,19-1-172,42-2-963,-32-1 1,43-2-231,0 0-1,0 0 1,-15-4-1,8-1-899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07.16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302 24 1824,'8'4'2214,"-8"-4"-2188,13-4 1691,-13 4-1625,1 0 0,-1-1-1,1 1 1,-1 0 0,0 0-1,0-1 1,1 1 0,-1 0-1,0-1 1,1 1 0,-1-1-1,0 1 1,0 0 0,0-1-1,0 1 1,1-1 0,-1 1-1,0 0 1,0-1 0,0 1-1,0-1 1,0 1 0,0-1-1,0 1 1,0-1 0,0 1-1,0 0 1,0-1 0,0 1-1,0-1 1,-1 0 0,1 1-26,-1-1 1,0 0 0,0 1 0,1-1-1,-1 1 1,0-1 0,0 1 0,0-1-1,0 1 1,0-1 0,1 1 0,-1 0-1,-2-1 1,-3 0 141,-1 0-1,0 0 1,-8 1 0,11 0-90,-1 0 0,1 0 1,-1 1-1,1 0 0,-1 0 1,1 0-1,0 1 1,-8 2-1,1 2 103,1 1 0,-11 7 0,-15 11 552,17-12-483,-32 27 1,45-35-289,1 1 0,-1 0 0,2 0 0,-1 0 1,1 0-1,0 1 0,0 0 0,0 0 0,-3 11 1,-3 13 0,-8 44 1,15-61-47,1 0 0,1 0 0,1 0 0,0 0 0,3 27 0,-1-33 68,0 1 0,0-1 0,0 0 0,1 0 0,1 1 0,6 10 0,-9-16-7,0-1 1,1 0-1,0 1 0,-1-1 1,1 0-1,0 0 1,0 0-1,0 0 0,1-1 1,-1 1-1,0-1 1,1 1-1,-1-1 0,0 0 1,1 0-1,0 0 0,-1 0 1,1 0-1,0 0 1,-1-1-1,1 0 0,0 1 1,0-1-1,5 0 1,-3-1 2,0 0 1,0-1 0,0 1 0,0-1-1,0 0 1,0 0 0,0 0 0,-1-1 0,1 0-1,-1 0 1,0 0 0,0 0 0,0-1-1,0 1 1,6-9 0,3-5 2,0-1-1,15-30 1,-10 17 31,2-2-3,75-121 147,-94 153-193,7-10 20,-2 0 1,1 0-1,-1-1 0,5-13 1,-10 22-34,0 1 0,0-1 0,-1 1 1,1-1-1,-1 1 0,1-1 0,-1 1 0,0-1 1,0 1-1,0-1 0,0 0 0,0 1 1,-1-1-1,1 1 0,-1-1 0,0 1 0,1-1 1,-1 1-1,0-1 0,-1 1 0,1 0 1,0 0-1,-1 0 0,1-1 0,-1 1 1,1 1-1,-1-1 0,-3-2 0,1 1-19,0 1 0,0 0 1,0 1-1,0-1 0,0 1 0,-1-1 0,1 1 0,-1 0 0,1 1 0,-1-1 1,1 1-1,-1 0 0,1 0 0,-1 1 0,1-1 0,-1 1 0,1 0 0,0 0 1,-1 0-1,1 1 0,0 0 0,0-1 0,0 1 0,0 1 0,0-1 0,-5 5 1,6-5 12,1 1 0,-1-1 1,1 1-1,0 0 0,0 0 1,0 0-1,0 0 0,0 0 1,1 0-1,-3 7 1,2-3 56,1 0 1,0-1 0,0 1 0,1 12 0,0-3 101,1 0 0,4 29 0,-3-39-103,-1 1 0,1-1 0,0 0 0,1 1 0,0-1 1,0 0-1,0 0 0,1-1 0,5 8 0,3 0 115,0-1 0,1-1 0,25 17 0,8 8-86,-35-26-475,1-1-1,0 0 0,20 11 1,-28-18-16,0-1 0,0 1 0,0 0 0,1-1 0,-1 0 0,9 1 0,-11-2 115,1 0 0,-1 0 0,0 0 0,0 0 0,1 0 0,-1-1-1,0 1 1,0-1 0,0 0 0,1 0 0,-1 1 0,0-1-1,0-1 1,3-1 0,5-8-3173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08.91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108 5 1472,'-4'-5'5162,"8"13"-4586,-3-5-477,0 0 0,0 0 0,0 0 0,-1 0 0,1 0 0,-1 0-1,1 0 1,-1 3 0,0-1-23,0-1 0,0 0 0,1 1 0,2 6 0,23 58 736,-16-47-586,-2 1 0,0 0 0,-1 1-1,6 40 1,-8-1-82,-6 79 0,-3 159 1025,4-236-1111,-4-7 395,4-58-436,0 1 1,0 0-1,0-1 1,0 1-1,0 0 0,0-1 1,-1 1-1,1 0 1,0-1-1,0 1 0,0 0 1,-1-1-1,1 1 1,0 0-1,-1-1 1,1 1-1,0-1 0,-1 1 1,1-1-1,-1 1 1,1-1-1,-1 1 0,1-1 1,-1 1-1,0-1 1,1 0-1,-1 1 0,0-1 1,0 0 1,1 0-1,0 0 1,0 0 0,-1 0 0,1 0 0,0 0 0,0 0-1,-1 0 1,1 0 0,0 0 0,0 0 0,-1 0 0,1 0-1,0 0 1,0 0 0,0-1 0,-1 1 0,1 0 0,0 0-1,0 0 1,0 0 0,0-1 0,-1 1 0,1 0 0,0 0-1,0 0 1,0-1 0,0 1 0,-1-1-10,1 0 0,0 0 0,0 0-1,-1 0 1,1 0 0,0 0 0,0 0 0,0-1 0,0 1 0,0 0-1,1-1 1,1-10 43,-2 6-44,1 0-1,1 0 0,-1 0 1,1 0-1,2-6 0,10-16-121,26-48-213,-34 67 272,0 1 0,1 0 0,0 0 0,0 0 0,1 1 0,11-9 0,-13 11-13,0 0 0,1 1 1,0 0-1,9-4 0,-14 7 48,1 0 0,-1 1 0,0-1 0,0 1-1,0-1 1,1 1 0,-1 0 0,0 0 0,1 0 0,-1 0 0,0 0-1,0 1 1,1-1 0,-1 1 0,0-1 0,0 1 0,0 0 0,0 0-1,3 1 1,0 1 45,-1 0 0,0-1 0,0 1 0,0 1 0,0-1-1,-1 1 1,1-1 0,-1 1 0,0 0 0,0 0 0,0 0 0,-1 1-1,0-1 1,0 1 0,0-1 0,3 9 0,-4-7 88,0 1 1,-1-1 0,1 0-1,-1 1 1,0-1-1,-1 1 1,0-1-1,0 0 1,0 1-1,0-1 1,-1 0-1,-5 11 1,4-12-23,0 1-1,0-1 1,-1 1 0,0-1-1,0 0 1,0 0 0,0-1 0,-1 1-1,0-1 1,-6 4 0,2-1-49,-1-1 1,0 0-1,0-1 1,-20 7 0,12-7-373,0-1 0,0-1 1,0-1-1,-1-1 1,-18 0-1,9-1-444,-75 1-3792,52-1 636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16.5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135 123 1248,'-1'0'82,"0"0"0,-1 0 1,1 0-1,-1-1 0,1 1 1,0 0-1,-1-1 0,1 0 0,0 1 1,0-1-1,-1 0 0,1 1 0,0-1 1,0 0-1,0 0 0,0 0 0,0 0 1,0 0-1,-1-2 0,-3-1 188,-6-2 358,11 5-610,-1 1 1,0 0-1,0 0 1,1 0 0,-1-1-1,0 1 1,1 0-1,-1-1 1,0 1 0,1 0-1,-1-1 1,1 1 0,-1-1-1,0 1 1,1-1-1,-1 1 1,1-1 0,0 0-1,-1 1 1,1-1 0,-1 1-1,1-1 1,0 0-1,-1 0 1,1 1 0,0-2-1,-1-1 124,1 0-1,-1 0 0,1 0 1,-1 0-1,0 0 0,0 0 1,0 1-1,-1-1 0,-2-5 0,-4 2 412,7 6-518,0-1-1,1 1 1,-1 0 0,1-1 0,-1 1 0,0 0 0,1-1-1,-1 1 1,1-1 0,-1 1 0,1-1 0,0 1 0,-1-1 0,1 1-1,-1-1 1,1 0 0,0 1 0,0-1 0,-1 1 0,1-1-1,0 0 1,0 1 0,0-1 0,-1 0 0,1 1 0,0-1-1,0 0 1,0 0 0,2-1 3,-1 0 0,0 0 0,0 0 0,1 0 0,-1 1 0,1-1 0,0 0 0,1-1 0,-1 2-44,-2 0 36,1 1 0,-1 0 0,0 0 0,2-1 149,-2 0-150,0 1 1,0 0 0,1 0 0,-1-1 0,0 1 0,0 0 0,0 0-1,0-1 1,0 1 0,0 0 0,0-1 0,1 1 0,-1 0 0,0-1-1,0 1 1,0 0 0,0-1 0,0 1 0,-12-1 757,11 1-797,-2 0-6,2 0 58,1 0-44,0 0-1,0 0 1,0-1-1,0 1 0,0 0 1,-1 0-1,1 0 1,0 0-1,0 0 0,0 0 1,0 0-1,0 0 1,0 0-1,-1 0 1,1 0-1,0 0 0,0 0 1,0 0-1,0 0 1,0 0-1,0 0 0,-1 0 1,1 0-1,0 0 1,0 0-1,0 0 0,0 1 1,0-1-1,0 0 1,-1 0-1,1 0 1,0 0-1,0 0 0,0 0 1,0 0-1,0 0 1,0 0-1,0 1 0,0-1 1,0 0-1,0 0 1,0 0-1,0 0 0,-1 0 1,1 0-1,0 0 1,0 1-1,0-1 1,0 0-1,0 0 0,0 0 1,0 0-1,0 0 1,0 1-1,0-1 0,0 0 1,0 0-1,1 0 1,-1 0-1,0 0 0,0 0 1,0 1-1,-1 10-17,1-10 17,0 8-82,1-1 42,-1 0 0,-3 15-1,3-20 97,-1 0 0,0 0 0,0 0 0,0-1 0,0 1 0,-1 0 0,1-1 0,-1 1 0,1-1 0,-1 1 0,-4 3 0,-6-2-48,12-4-2,-1 0 0,1 0-1,0 0 1,-1 0 0,1 0 0,0 0-1,-1 0 1,1 0 0,0 0 0,0 0-1,-1 0 1,1 0 0,0 0 0,-1 0-1,1 0 1,0 0 0,-1 0 0,1-1-1,0 1 1,-1 0 0,1 0 0,0 0-1,0 0 1,-1-1 0,1 1 0,0 0-1,0 0 1,0-1 0,-1 1 0,1 0-1,0 0 1,0-1 0,0 1 0,-1-1-1,-1-18-85,1 17 78,1 0 1,-1 1 0,1-1 0,-1 0 0,1 1 0,0-1 0,0 0 0,0 1 0,0-1 0,0 0 0,0 1 0,0-1 0,1 0 0,-1 1 0,1-1 0,-1 0 0,1 1 0,-1-1 0,1 1-1,0-1 1,0 1 0,0-1 0,0 1 0,0 0 0,0-1 0,0 1 0,2-1 0,10-10-65,8-10 394,-21 21-332,0 1 0,1 0 0,-1 0 1,1 0-1,-1 0 0,1 0 0,-1 0 0,1-1 0,-1 1 0,1 0 1,-1 0-1,0 1 0,1-1 0,-1 0 0,1 0 0,-1 0 0,1 0 1,-1 0-1,1 0 0,-1 1 0,0-1 0,1 0 0,-1 0 0,1 0 1,-1 1-1,0-1 0,1 0 0,-1 1 0,0-1 0,1 0 0,-1 1 1,0-1-1,0 1 0,1-1 0,-1 1 0,12 17-66,-11-17 70,-1 0 0,1 1 1,0-1-1,-1 0 0,1 0 0,0 0 0,0 0 0,0 0 1,0 0-1,0 0 0,0 0 0,0 0 0,0 0 0,0 0 1,0 0-1,1-1 0,-1 1 0,0-1 0,1 1 0,-1-1 1,3 1-1,0 0-84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18.2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0 364 576,'10'-8'92,"1"0"-1,12-6 1,-4 2-47,-15 9 121,-1 0 0,1 0 0,-1 0 0,0-1 0,0 1 0,-1-1 0,1 1 0,2-7 0,5-5 319,-5 8-7,-5 6-402,1 0-1,-1 0 1,1 0-1,0 0 0,0 0 1,0 0-1,0 0 1,0 0-1,0 0 0,0 0 1,0 0-1,0 1 1,0-1-1,0 0 0,2 0 1,2-2-88,0 0 0,0 0 0,0 0 0,-1 0 0,6-6 0,4-3 25,-8 8 32,-1-1-1,1 0 1,-1 0-1,0 0 0,0-1 1,-1 1-1,1-1 1,5-13-1,2 1 291,-10 15-302,0 0 0,0-1 0,0 1 0,0-1 0,0 0 0,1-4-1,19-63 384,-21 64-283,0 6-122,-1 1-1,0-1 1,1 0-1,-1 0 1,0 0-1,0 0 1,1 0-1,-1 0 1,0 1-1,0-1 1,0 0-1,0 0 1,0 0 0,0 0-1,-1 0 1,1 0-1,0 0 1,0 1-1,-1-1 1,1 0-1,0 0 1,-1 0-1,1 1 1,-1-1-1,1 0 1,-1 0-1,1 1 1,-5-4 543,2 11-474,-2 9-156,1 0 1,-2 17 0,-1 6 135,-2 3-26,-4 20-195,-33 96 0,35-130-1561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21.1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3 320,'-2'0'18,"0"-1"0,-1 1 0,1-1-1,0 1 1,0 0 0,-1 0 0,1 0 0,0 0 0,0 0-1,0 1 1,-1-1 0,1 1 0,-4 1 0,-30 15 231,3-2 207,30-14-304,0 0 1,1 0 0,-1 0 0,0 1 0,0-1-1,1 1 1,-1 0 0,1 0 0,0 0 0,-1 0-1,1 0 1,0 0 0,0 0 0,0 1-1,-2 3 1,2-1-66,-1-1 0,2 1 0,-1 0 0,0 0 0,1 0 0,0 0 0,0 0 1,0 8-1,1 6-29,1 0 0,1 0 1,8 36-1,0-18 271,25 63 1,-8-27-232,-24-58 65,1 0 1,-2 0-1,0 0 0,0 22 1,-1-21-28,0 0 1,1-1-1,0 1 0,5 15 1,-5-21-143,0-1 0,-1 1-1,0-1 1,0 1 0,-2 14 0,0-15 55,1 0-1,0 0 1,1 0 0,0 0-1,0 0 1,4 10 0,-4-15-154,1 0 0,0-1 0,0 0 0,1 1 1,-1-1-1,0 0 0,1 0 0,0-1 0,0 1 0,0 0 0,0-1 1,4 3-1,17 15-2185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24.1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475 145 1664,'-44'19'1274,"-56"14"0,83-28-1018,0-2 0,0 0 1,0 0-1,0-2 0,-1 0 0,-32-3 0,32-1 130,0 0 1,-26-8-1,36 8-250,0 0 1,0 0-1,1-1 1,-1-1-1,1 1 1,0-1-1,-10-9 1,11 9 137,4 4-197,0 0 0,1 0 0,-1-1 0,1 1 0,-1 0 0,1-1 0,-1 1 0,1-1 0,0 1 0,0-1 0,0 0 0,0 0 0,0 1 0,-1-4 0,4 4-101,0 0-1,0 0 1,0 0-1,0 1 1,0-1-1,0 1 1,0-1-1,2 1 1,4-2-28,197-38 1031,-89 19-545,44-18-380,-119 25 276,-39 13-367,-2 2 35,-1 0 0,0 0 0,0 0-1,-1 0 1,1 0 0,0-1 0,0 1 0,0 0 0,0-1 0,-1 1-1,1-1 1,0 1 0,-1-1 0,1 1 0,-2-1 0,0 1-1,-164 41-175,113-31-1932,41-7 846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25.7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429 151 2496,'-7'-8'355,"-1"1"0,1-1 1,1 0-1,-1-1 0,-6-11 1,5 7-323,2 3 205,-1 1 0,0-1 1,-10-9-1,14 16-141,-1 0 1,1 0-1,0 1 0,-1-1 1,0 1-1,1 0 0,-1 0 1,0 0-1,0 0 1,0 1-1,0 0 0,-6-2 1,9 3-97,0 0 0,0 0 1,-1 0-1,1 0 0,0 0 1,0 0-1,0 0 0,-1 0 1,1 0-1,0 0 0,0 1 0,0-1 1,0 1-1,-1-1 0,1 1 1,0-1-1,0 1 0,0-1 1,0 1-1,0 0 0,0 0 1,-1 1-1,1 0-1,-1 0 1,1 0-1,0 0 0,0 0 1,0 0-1,0 0 1,1 0-1,-1 1 0,1-1 1,-1 0-1,1 3 1,-1 6-2,1-1 0,0 1 0,4 20 1,1-8 20,13 40 0,-11-42 26,-1-1-1,5 28 0,-11-43-9,1 0 0,-1 0 0,-1 0-1,1 0 1,-1 0 0,1 0 0,-2-1 0,1 1 0,0 0 0,-1 0 0,0-1 0,0 1 0,0-1 0,-1 1-1,1-1 1,-1 0 0,0 0 0,-5 5 0,-5 4 129,-1 0 0,0-1-1,-24 15 1,28-20-269,-35 22 224,27-19-28,-25 20 0,17-6-82,17-15-60,-20 15-1,29-24 48,0 0 0,0 0 0,0 0 0,0 0 0,0 0 0,0 0-1,0 0 1,0-1 0,0 1 0,0 0 0,0 0 0,0 0 0,0 0-1,0 0 1,0 0 0,0 0 0,0 0 0,0 0 0,0-1-1,0 1 1,0 0 0,0 0 0,0 0 0,0 0 0,0 0 0,0 0-1,0 0 1,0 0 0,0-1 0,0 1 0,0 0 0,0 0 0,0 0-1,0 0 1,0 0 0,0 0 0,0 0 0,0 0 0,0 0 0,-1 0-1,1 0 1,0-1 0,0 1 0,0 0 0,0 0 0,0 0 0,0 0-1,0 0 1,0 0 0,0 0 0,-1 0 0,1 0 0,0 0 0,0 0-1,0 0 1,0 0 0,0 0 0,0 0 0,0 0 0,0 0 0,-1 0-1,1 0 1,0 0 0,0 0 0,0 0 0,0 0 0,0 0 0,0 1-1,0-1 1,2-8 5,5-4 32,0 0 0,1 1 0,0 0 1,1 0-1,0 1 0,17-15 0,71-50 469,-53 44-419,72-65-116,-115 95 4,-1 0-1,1 1 0,0-1 0,-1 1 0,1-1 0,0 1 0,0-1 0,-1 1 1,1-1-1,0 1 0,0 0 0,0 0 0,0-1 0,-1 1 0,1 0 1,0 0-1,0 0 0,0 0 0,0 0 0,0 0 0,0 0 0,-1 0 1,1 0-1,0 0 0,0 0 0,2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07.6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539 180 1472,'0'-2'276,"-1"-1"0,1 0 0,-1 0 0,1 0 0,-1 0 0,0 1 0,-2-6 0,-4-11-228,6 11 90,-2 0-1,1 1 1,-1-1-1,0 0 1,-5-7 0,7 13-52,0 0 0,0 0 0,0 0 0,0 0 0,-1 0 0,1 1 0,-1-1 0,0 0 0,1 1 0,-1-1 0,0 1 0,0 0 1,0 0-1,0 0 0,0 0 0,0 0 0,0 0 0,0 0 0,0 1 0,0-1 0,-1 1 0,-2-1 0,2 1-37,0-1 1,0 0-1,1 1 0,-1-1 0,0 0 0,1 0 1,-1-1-1,0 1 0,1 0 0,0-1 0,-1 0 1,1 1-1,-3-4 0,-12-6-162,15 10 197,0-1-1,0 1 1,0 1 0,0-1 0,0 0-1,-1 0 1,1 1 0,0-1-1,0 1 1,-1 0 0,1 0-1,-3 0 1,-77 0 1031,48 4-678,18-3-414,-11-1 285,-7-4 102,13 1-311,19 3-66,-1 0 1,0-1 0,0 1 0,0-1-1,0 1 1,0-1 0,-4-1-1,3 0 84,0 1-1,0 1 0,-1-1 0,-7 1 1,22 4-636,1 0 528,1 0 0,-1-1 1,24 2-1,-25-3 31,1-1 0,0 2 0,-1-1-1,0 1 1,1 1 0,14 7 0,31 30 179,-51-37-229,0 0-1,1-1 1,-1 0 0,1 0 0,0-1 0,0 1 0,0-1 0,0 0 0,1-1 0,-1 1-1,1-2 1,-1 1 0,0 0 0,1-1 0,-1 0 0,1-1 0,-1 0 0,9-1 0,-13 2 47,4-7 192,-5 6-261,-2-1-155,1 2 191,0-1-1,-1 1 0,1-1 1,0 1-1,-1-1 1,1 0-1,-1 1 0,1-1 1,0 1-1,-1 0 1,1-1-1,-1 1 1,0-1-1,1 1 0,-1 0 1,1-1-1,-1 1 1,1 0-1,-2-1 0,-17-5-102,15 5 83,-39-11-166,3 4 444,9 3-271,12 3 124,-34-2 216,30 3-212,-31 1 1,20 1-130,32-1 12,0 0 1,0 0-1,0 1 0,0-1 0,0 1 0,0-1 1,1 1-1,-1 0 0,0 0 0,0 0 0,0 0 0,1 0 1,-1 0-1,-3 3 0,-16 20 29,18-20 22,-1 0-1,-1 0 1,1 0-1,-1-1 1,-8 6-1,-2-4-16,14-5-47,0 0-1,0 1 0,-1-1 0,1 0 0,0 1 0,0-1 1,0 1-1,0-1 0,0 1 0,-1-1 0,1 1 0,-1 1 1,1-1-16,0 0 1,0 1-1,0-1 1,0 1 0,0-1-1,0 1 1,0-1 0,0 1-1,0 0 1,1 0-1,-1-1 1,1 1 0,-1 0-1,1 0 1,0-1-1,0 1 1,0 0 0,0 2-1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30.1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64,'0'3'32,"5"-3"-32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30.7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397 0 832,'-11'7'1467,"11"-6"-1430,-6 7 502,5-6-479,0 0 0,-1-1 1,0 1-1,1 0 0,-1 0 1,0-1-1,0 1 1,0-1-1,0 0 0,0 1 1,0-1-1,-1 0 0,1 0 1,0 0-1,-1-1 0,1 1 1,0-1-1,-1 1 1,1-1-1,-1 0 0,1 0 1,-5 0-1,-3-1 329,-1 0 1,0-1-1,-18-5 0,26 6-241,-1 0-50,-1 1 1,0 0 0,1 0-1,-7 0 1,1 0-43,10 0-8,19-3 1173,-7-4-1113,-10 6-86,1-1 0,0 1-1,0-1 1,0 1 0,-1 0 0,1 0-1,0 0 1,0 0 0,6 0 0,-27 12 362,4-4-491,0-1 0,-25 6 1,34-10 64,0 0 1,1 1-1,-1-1 1,1 1-1,0 0 1,-8 7-1,-7 5-35,7-6 101,10-8-10,1 0 0,-1 1 0,0-1 0,0 0 0,1 0 0,-1 0 0,0 0 0,0 0 0,0 0 0,0 0 0,0-1 0,0 1 0,0-1 0,-3 1 0,3-1-160,0 0-1,0 1 0,0-1 1,0 1-1,0-1 0,0 1 1,0 0-1,-3 1 1,3-1-1,0 0 1,0 0 0,0 0 0,0-1 0,0 1 0,0-1 0,0 1 0,-4 0 0,-2-1-685,1 1 0,-1 0 0,1 0 0,-10 3 0,3 3 58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31.4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34 1984,'-17'-4'2582,"16"5"-2540,-2 0 134,0 1 0,-1 0 0,1-1 0,-1 0 0,1 0 0,-1 0 0,0 0 0,1-1 0,-1 1 0,-4-1 0,-19-2 180,21 1-301,1 1-1,-1 0 0,1 0 0,-1 0 0,1 0 1,-7 2-1,9-1 3,0-1 0,0 0 0,0 0 0,0 0 0,0 0 1,0 0-1,0-1 0,0 0 0,0 1 0,0-1 0,-3-2 0,-28-14 842,26 13-926,1 1 0,-1-1-1,-11-2 1,17 5 56,1 1-39,1 0 0,-1 0 0,1 0-1,-1 0 1,1 0 0,-1 0 0,1 0 0,-1 0 0,1 0 0,-1 0 0,1 0 0,-1 0 0,1 0 0,-1 0 0,1 0 0,0 1 0,-1-1 0,1 0-1,-1 0 1,1 1 0,-1-1 0,1 0 0,0 1 0,-1-1 0,1 0 0,0 1 0,-1-1 0,1 0 0,0 1 0,0-1 0,-1 1 0,1-1 0,0 1 0,0-1-1,0 1 1,-1 0 0,-2 15-401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31.9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12 1152,'-30'-8'1472,"28"7"-1362,0 1 0,0-1 0,0 1 0,0-1 0,0 1 0,0 0 1,0 0-1,0 0 0,0 0 0,0 0 0,0 0 0,0 0 0,0 1 0,0-1 0,0 1 0,0 0 0,-3 0 1,4 0-109,0 0 1,-1 0-1,1 1 1,0-1 0,0 0-1,0 0 1,0 0 0,0 1-1,0-1 1,0 0 0,0 1-1,1-1 1,-1 1 0,0-1-1,1 1 1,-1 0 0,1-1-1,0 1 1,0-1 0,-1 1-1,1 0 1,0 2 0,-8 180 1596,-2-122-1335,6-37-238,0 0 0,0 30 0,4-49-285,0 0 0,0 0 1,0 0-1,1 0 1,0 0-1,0 0 0,1-1 1,0 1-1,0 0 0,0-1 1,0 1-1,1-1 0,3 6 1,2 4-494,-3 1-427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33.0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9 736,'-4'-1'66,"-1"0"-1,1 0 1,-1 1 0,1-1-1,-6 1 1,6 1 30,-1-1 0,1-1 0,0 1 0,0-1 1,-8-1-1,12 2-71,-1-1 0,1 1 0,-1 0 0,1 0 0,-1 0 0,1 0 0,-1 0 0,0 0 0,1 0 0,-1 0 0,1 0 1,-1 0-1,1 0 0,-1 0 0,1 1 0,-1-1 0,1 0 0,-1 0 0,1 0 0,-1 1 0,1-1 0,-1 0 0,1 1 0,-1-1 1,1 0-1,-1 1 0,1-1 0,0 1 0,-1-1 0,1 1 0,0-1 0,-1 1 0,1-1 0,0 1 0,0-1 0,-1 1 0,1-1 0,0 1 1,0-1-1,0 1 0,0-1 0,0 1 0,0-1 0,0 1 0,0 1 0,0 27 374,5 11 125,29 167 365,-21-164-985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36.4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143 128 576,'-2'-21'353,"2"15"-99,-1 1-1,1-1 1,0-9-1,1 13-223,-1 0-1,0 0 1,1 0-1,0 1 1,-1-1 0,1 0-1,0 1 1,0-1-1,0 0 1,0 1-1,0-1 1,0 1-1,0-1 1,0 1-1,3-2 1,1-1 95,-1 0 0,0-1 0,5-6 0,-4 4 15,-3 5-138,0 0 1,0 0-1,1 1 1,-1-1-1,0 1 1,3-2-1,-2 1-3,1 1 177,4 26 560,-8-19-638,-1 1-1,0 0 1,-1-1 0,-4 13 0,0 0 42,4-11-5,-1-1-1,0 1 0,-1-1 0,0 0 1,0 0-1,0 0 0,-10 11 1,-42 40 854,33-36-914,-2-1-295,20-18 214,0 1-1,1-1 0,0 1 0,-1 0 1,2 0-1,-6 6 0,9-9 24,0-1 1,0 0-1,-1 1 0,1-1 1,0 1-1,0-1 0,-1 1 0,1-1 1,0 0-1,-1 1 0,1-1 0,0 0 1,-1 1-1,1-1 0,-1 0 1,1 0-1,-1 1 0,1-1 0,-1 0 1,1 0-1,-1 0 0,1 0 0,-1 0 1,1 0-1,0 1 0,-1-1 1,0 0-1,1-4 305,7-3-109,4 1-182,-1-1 1,0 0-1,-1-1 1,0 0-1,0-1 1,-1 0-1,0 0 1,0 0-1,-1-1 1,8-14-1,-7 9-105,-5 11 82,0-1 1,-1 1-1,1-1 1,-1 1-1,0-1 1,0 0-1,-1 0 1,0 0 0,2-7-1,-2 7-54,1-5 42,-2 10 7,0 0 0,0-1 0,0 1 0,0 0 0,0-1 0,0 1-1,-1 0 1,1 0 0,0 0 0,0-1 0,0 1 0,0 0-1,0 0 1,-1-1 0,1 1 0,0 0 0,0 0 0,0 0 0,-1 0-1,1-1 1,0 1 0,0 0 0,0 0 0,-1 0 0,1 0 0,0 0-1,0 0 1,-1 0 0,1 0 0,0 0 0,0 0 0,-1-1 0,1 1-1,0 0 1,-1 0 0,1 1 0,0-1 0,-1 0-73,-2 2-279,1 0 355,1-1 1,-1 1 0,1-1-1,0 1 1,-1 0-1,1 0 1,0 0-1,-1 3 1,1-3 1,-39 74 66,24-61 54,13-13-123,1 1-1,-1-1 1,0 0-1,1 0 1,-1 0-1,-3 1 1,2-1-27,1 0 1,1-1 0,-1 1 0,0 1 0,-4 3-1,-4 5 14,-7 10 235,18-20-284,-1 0 0,1 0 0,0 0 0,0 1 0,0-1 0,0 0 0,0 0 0,0 0 0,0 0 0,0 0 0,0 0 0,0 0 0,0 0 0,1 0-1,-1 1 1,0-1 0,1 0 0,-1 0 0,1 0 0,-1-1 0,1 1 0,1 1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37.8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1152,'0'4'416,"0"4"-320,3 6 0,-3-1 416,5 9-288,0 13 480,-5 17-416,0 14 96,0 10-256,0-3-352,0-4 128,0-4 160,0-3-32,4-1-192,0-4 64,5 0-800,4-2 480,0-9-800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41.7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92 576,'-21'24'7712,"17"-40"-7376,-5 5-324,8 11-13,1-1 0,-1 0 0,0 1 0,1-1 0,-1 0 0,1 1 0,-1-1 0,1 0 0,-1 0 0,1 1 0,-1-1 0,1 0 0,0 0 0,0 0 0,-1 0 0,1 0 0,0 1 0,0-1 0,0 0 0,0 0 0,0 0 0,0 0 0,0 0 0,0 0 0,0 0 0,0 0 0,1 1 0,-1-1 0,0 0 0,1 0-1,-1 0 1,1-1 0,12-54 588,-11 51-672,-2 5 85,0 0 0,0 0 1,0 0-1,0 0 0,0 0 1,0 0-1,0 1 0,0-1 1,0 0-1,0 0 0,0 0 1,0 0-1,0 0 0,0 0 1,0 0-1,0 0 0,0 0 1,0 0-1,0 0 0,0 0 1,0 0-1,0 0 0,0 0 1,0 0-1,1 0 0,-1 0 1,0 0-1,0 0 0,0 0 1,0 0-1,0 0 0,0 0 1,0 0-1,0 0 0,0 0 1,0 0-1,0 0 0,0 0 1,0-1-1,2 6-24,-1-2 24,0 0 0,0 0 0,-1 1 0,1-1 1,-1 0-1,0 1 0,0-1 0,0 1 0,0-1 0,-1 0 0,1 1 0,-1-1 0,0 0 0,0 1 1,0-1-1,-3 5 0,2-3-233,1 0 1,-1 0 0,1 1 0,0-1-1,-1 8 1,2 1-1293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49.7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289 93 480,'-1'0'39,"1"0"1,-1-1-1,1 1 0,0 0 1,-1-1-1,1 1 1,-1-1-1,1 1 0,-1-1 1,1 1-1,0-1 0,0 1 1,-1-1-1,1 1 1,0-1-1,0 1 0,-1-1 1,1 1-1,0-1 0,-3-21 2658,3 20-2562,0-4 251,-3 0-205,3 3-53,-1 1 1,-1-1 0,1 0-1,0 0 1,-1 1 0,1-1-1,-1 1 1,-5-7 500,5 7-500,1 0 1,-1 0-1,1 1 0,-1-1 1,0 1-1,1 0 0,-1-1 0,-3-1 1,-1 4-69,5-1-78,0 0 0,0 0 0,0 0 0,0 0 0,-1 0 0,1 0-1,0 0 1,0 0 0,0 0 0,0 0 0,-2-1 0,3 1 22,0-1 0,0 1 0,-1 0 0,1 0 0,0 0 0,0 0 0,-1 0 0,1 0 0,0 0 0,0 0 0,-1 0 0,1 0 0,0 0 0,0 0 0,-1 0 0,1 0 0,0 0 0,0 0 0,-1 0 0,1 0 0,0 1 0,0-1 0,-1 0 0,1 0 0,0 0 0,0 0 0,-1 0 0,1 1 0,0-1 1,0 0-1,-1 1 0,0-1 57,1-3 227,-13 7-337,-30 4 880,41-7-837,1 0 8,-1 0 1,1-1-1,0 1 1,-1 0-1,1-1 1,-1 1 0,1-1-1,-1 0 1,1 1-1,-1-1 1,1 0-1,-1 0 1,0 0-1,-1 0 1,2 0-74,9 4-165,-2-2 251,1 1-1,0-1 1,-1 0 0,1-1-1,0 0 1,0 0-1,0 0 1,0-1-1,0 0 1,12-2-1,-18 2-16,0 0-1,-1 0 1,1-1-1,0 1 1,-1 0-1,1-1 1,0 1-1,-1 0 0,1-1 1,-1 1-1,1-1 1,0 1-1,-1-1 1,1 1-1,-1-1 1,0 0-1,1 1 1,-1-1-1,1 0 0,-1 1 1,0-1-1,0 0 1,1 1-1,-1-1 1,0 0-1,0 1 1,0-1-1,0 0 0,0 0 1,0-1-1,-18 5 56,-54-6 351,59 4-472,-7-2 11,-16 4 643,35-3-678,-3 0 294,-8 8 32,-43-8-486,54 0 304,-1 0 17,0 0-17,9 4-426,-5-3 303,15-2 129,-9-1 0,-1 0 0,1 1 0,0 0-1,0 0 1,0 0 0,9 2 0,-17-1-60,8 0 1,-2 0 0,34 10 197,-38-9-112,24-2 230,-11-6-790,-13 7 593,17 0-44,26-3 140,-43 1 48,-2 1-257,0 1-1,0 0 1,0 0 0,0 0 0,0-1 0,1 1 0,-1 0 0,0 0-1,0 0 1,0 0 0,0-1 0,0 1 0,1 0 0,-1 0 0,0 0-1,0 0 1,0 0 0,1 0 0,-1-1 0,0 1 0,0 0 0,0 0-1,1 0 1,-1 0 0,0 0 0,0 0 0,1 0 0,-1 0-1,0 0 1,0 0 0,0 0 0,1 0 0,-1 0 0,0 0 0,0 0-1,1 0 1,-1 1 0,0-1 0,0 0 0,0 0 0,0 0 0,1 0-1,-1 0 1,0 0 0,0 1 0,7 2 54,-6-2-75,3 6-235,0-2 224,-4-4 29,1-1 0,-1 1 1,1-1-1,-1 1 0,0-1 0,1 1 0,-1-1 0,0 1 0,1-1 0,-1 1 1,0 0-1,0-1 0,1 1 0,-1-1 0,0 1 0,0 0 0,0-1 0,0 2 1,0 1 340,-3 5-371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53.2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55 387 1248,'-1'4'230,"-1"-1"0,0 0 0,1 1 0,-1-1 0,-1 0 0,-3 5 1,0 1-212,5-8 2,0 0 0,1 0 0,-1 0 0,0 0 0,0 0 0,0 0 0,0 0 0,0 0 1,0 0-1,-1 1 0,1-2-4,1 0 0,-1 0 0,0 0 0,1 0 0,-1 0 0,1-1 0,-1 1 1,1 0-1,-1 0 0,1 0 0,-1-1 0,1 1 0,-1 0 0,1 0 0,-1-1 1,1 1-1,0 0 0,-1-1 0,1 1 0,0-1 0,-1 1 0,1 0 0,0-1 0,-1 1 1,1-1-1,0 1 0,0-1 0,-1 1 0,1-1 0,0 1 0,0-1 0,0 0 1,-2-4 87,1 0 0,-1 0 1,1-1-1,1 1 0,-1 0 1,1 0-1,0-1 0,0 1 1,1-5-1,0-10 68,1-12 215,1 0 0,11-49 0,-3 24 267,-8 41-435,1 0 0,11-30 0,-12 38-178,1 0 0,0 0 0,0 1 0,1-1 1,0 1-1,0 0 0,8-7 0,-12 16-46,0-1 1,0 1-1,0-1 0,-1 1 0,1 0 1,0 0-1,-1-1 0,1 1 0,0 2 1,-1 10-7,0 1-1,-1-1 1,-1 0 0,0 0 0,-5 20 0,-2 11-159,-7 42-967,10-48-698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09.7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533 118 480,'0'0'27,"0"-1"1,0 1-1,0-1 0,0 1 1,-1 0-1,1-1 0,0 1 0,0 0 1,0-1-1,-1 1 0,1 0 1,0-1-1,0 1 0,-1 0 1,1 0-1,0-1 0,-1 1 1,1 0-1,0 0 0,-1 0 1,1-1-1,0 1 0,-1 0 0,1 0 1,0 0-1,-1 0 0,-14-3 1400,8 1-1116,4 1-100,0-1 0,-1 1 0,1 0 0,0 0-1,-1 0 1,1 0 0,-1 0 0,1 1 0,-1 0 0,1 0 0,-5 0 0,-42 6 835,20-2-698,6 0-115,1 1 0,-1 1-1,1 1 1,1 1 0,-43 22 0,37-16-12,3-1 279,-29 11 0,51-23-441,0 0-1,1 0 0,-1-1 0,0 1 0,0-1 0,0 0 1,-4 0-1,6 0-50,0 0 0,0 0 1,0 0-1,0 0 0,-1-1 1,1 1-1,0 0 0,0-1 1,0 1-1,0-1 0,0 1 1,0-1-1,0 0 0,1 1 0,-1-1 1,0 0-1,0 1 0,0-1 1,1 0-1,-2-2 0,1 2 21,0-1 0,0 0 0,0 1 0,0-1 0,0 1 0,-1 0 0,1-1 0,0 1 0,-1 0 0,1 0 0,-1 0-1,1 0 1,-1 0 0,1 0 0,-1 0 0,0 0 0,1 1 0,-1-1 0,0 1 0,0-1 0,0 1 0,0-1 0,1 1-1,-1 0 1,-3 0 0,13 0-727,38-9 725,-25 5-41,1 0-1,34-1 1,-39 5 23,106-4-2,-104 3 46,0-2 1,-1-1-1,0 0 0,28-10 0,-25 4-33,0 0-1,0-1 0,-1-2 1,-1 0-1,0 0 0,-1-2 1,22-22-1,-33 28 53,-5 7 42,-6 5 36,-30 46-134,25-39 1,8-7-23,-1-1-1,0 0 0,0 0 1,0 0-1,0 0 0,0 0 1,-1-1-1,-3 3 0,-25 16 27,26-16 27,-1 0 1,1 0 0,-1-1-1,0 0 1,0 0-1,-1 0 1,1-1 0,-10 3-1,-183 28 439,149-25-553,-31 7-470,28 1-2769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54.6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237 1 1312,'-1'3'74,"0"0"0,0 0 0,0 0 0,0 1 0,1-1 0,-1 0 0,1 0 0,0 1 0,0-1 0,0 0 0,1 6 0,0-4-58,-1 1-1,0-1 0,0 0 1,-1 6-1,-11 86 1868,6-71-1659,-2 0 0,0-1 0,-14 28 0,0-2 227,1 0 1,-17 73-1,21-58-128,-30 142-416,46-175 389,1-18-16,0-15-311,0 0 0,-1 1 0,1-1 0,0 0 0,-1 0 0,1 0 0,-1 1 0,1-1 0,-1 0 0,1 0 0,0 0 0,-1 0 0,1 0 0,-1 0 0,1 0 0,-1 0 0,1 0 1,-1 0-1,1 0 0,0 0 0,-1 0 0,1 0 0,-1 0 0,1-1 0,0 1 0,-1 0 0,1 0 0,-1-1 0,0 1 18,0 0 0,1 0 0,-1-1-1,0 1 1,1 0 0,-1-1 0,0 1 0,1 0 0,-1-1-1,1 1 1,-1-1 0,1 1 0,-1-1 0,1 1 0,-1-1 0,1 1-1,-1-1 1,1 1 0,-1-1 0,1 0 0,0 1 0,0-1-1,-1 0 1,1 0 0,-4-12-1315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2:58.8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35 417 832,'-14'-15'4560,"14"14"-4460,-4-18 390,6-19-798,0 18 358,-1-34-1,-1 33 62,3-29-1,-1 33 94,-2-36-1,-1 24-162,1 28-46,0 0 0,0 0 0,0 1 0,0-1 0,0 0 0,0 0 0,0 1 0,0-1 0,0 0 0,-1 0 0,1 1 0,0-1 0,0 0 0,-1 1 0,1-1 0,0 0 0,-1 1 0,1-1 0,-1 0 0,1 1 0,-1-1 0,1 1 0,-1-1 0,1 1 0,-1-1 0,0 1 0,1 0 0,-1-1 0,1 1 0,-1-1 0,-1 1 0,1 1-6,1 0 0,0-1-1,-1 1 1,1 0-1,-1 0 1,1 0-1,0 0 1,0 0 0,0 0-1,0 2 1,-1-2 3,-1 29-119,3 46 1,0-26 102,6 125-19,-6-114-136,-2-40 170,2-1-1,3 28 0,-3-38 119,0-8-102,-1 1 0,0-1 0,1 1 0,0-1 0,-1 1 0,1-1 0,3 5 198,0-21-365,-4 4 188,0 0-1,-2 0 1,1 0 0,-4-13-1,-1-21 377,4 21-141,-3-55-48,5 52-138,-4-28-1,2 29 185,2 1-1,0-1 1,2 1-1,8-43 1,-5 30-135,-1 13-179,-1 9 296,0-30-1,-9 29-421,2 13-142,2 11 11,8 88 169,0-20-214,-2 114-205,-1-118 805,-9 81 0,1-95-175,5-32-268,0-24 262,0-2-48,0 0-1,0 0 0,0 1 1,0-1-1,0 0 0,0 0 1,0 1-1,0-1 0,0 0 0,0 1 1,0-1-1,0 0 0,0 0 1,-1 1-1,1-1 0,0 0 1,0 0-1,0 1 0,0-1 0,0 0 1,0 0-1,-1 0 0,1 1 1,0-1-1,0 0 0,0 0 0,-1 0 1,1 1-1,0-1 0,0 0 1,-1 0-1,1 0 0,0 0 1,0 0-1,-1 0 0,1 0 0,-1 1 1,-4-2-78,-15 5-2260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00.7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119 39 2080,'2'-2'187,"0"0"1,0-1-1,0 1 0,0 0 1,0 0-1,5-3 1,-4 3-181,-1 1-1,15-16 1960,-22 31-347,-3 14-1807,1-2 287,1 1 0,2-1-1,1 1 1,0 43 0,3-63-14,0 0-1,0 0 1,1 0 0,0 0-1,0-1 1,0 1 0,1 0 0,5 12 351,-20-32-94,-20-12 109,17 12 46,-29-28 0,36 33-427,-8-7-179,17 14 116,-1 1 0,1 0-1,0-1 1,-1 1 0,1 0 0,0-1-1,0 1 1,-1-1 0,1 1 0,0 0-1,0-1 1,0 1 0,-1-1 0,1 1-1,0-1 1,0 1 0,0 0 0,0-1-1,0 1 1,0-1 0,0 1 0,0-1-1,0 1 1,0-1 0,0 1 0,0-1-1,1 1 1,-1 0 0,0-1 0,0 1-1,0-1 1,1 1 0,-1 0 0,1-1-1,-1 0-12,0 1 0,0 0 0,1 0-1,-1 0 1,0-1 0,1 1-1,-1 0 1,0 0 0,1 0 0,-1 0-1,0 0 1,1 0 0,-1 0-1,0 0 1,1 0 0,-1 0 0,0 0-1,1 0 1,-1 0 0,0 0 0,1 0-1,-1 0 1,0 0 0,1 0-1,-1 0 1,0 0 0,1 0 0,-1 1-1,0-1 1,0 0 0,1 0 0,-1 0-1,0 1 1,0-1 0,1 0-1,-1 0 1,0 1 0,0-1 0,0 0-1,1 1 1,-1-1 0,0 0 0,0 0-1,0 1 1,0-1 0,0 0-1,0 1 1,1 0 0,4 15 1129,-2-15-1439,0 0 219,1 0 0,-1 1 0,0-1 0,0 1 0,0-1-1,0 1 1,0 0 0,3 3 0,3 2-441,8 3-1072,1 1 458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07.8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682 410 1728,'-3'-116'1931,"3"112"-1924,0 0 1,-1 0 0,0 0 0,-2-7-1,-1-15 3,3 21 143,1 0 0,-1 0 0,0 0 1,0 0-1,-1 0 0,1 0 1,-1 1-1,0-1 0,-5-8 0,5 11-77,1-1 0,-1 1-1,0-1 1,1 1 0,-1 0-1,0 0 1,0 0 0,-1 0-1,1 0 1,0 0 0,-1 1-1,1-1 1,-1 1 0,1-1-1,-1 1 1,0 0 0,0 0-1,-4-1 1,-15 2 371,0 0 0,0 1-1,0 1 1,-23 6 0,-7 0 311,29-5-704,-20 2 326,0 1 1,-46 15-1,54-11-258,34-9-86,0-1-1,0 0 1,-1 0-1,1 1 0,0-1 1,0 0-1,0 0 1,-1 0-1,1 0 1,0 0-1,0-1 1,0 1-1,0 0 0,-1 0 1,1-1-1,0 1 1,0-1-1,0 1 1,0-1-1,0 0 0,0 1 1,0-1-1,0 0 1,0 1-1,0-1 1,0 0-1,1 0 0,-1 0 1,-1-1-1,0-2 47,-1 1 0,1 0 0,0-1-1,0 1 1,0-1 0,0 0 0,-1-5 0,-4-17 235,-7-36 0,13 60-309,1-1 0,0 1 1,-1-1-1,1 1 0,0-1 0,1 1 0,-1-1 0,0 1 0,1-1 0,-1 1 0,1 0 0,0-1 0,0 1 1,0 0-1,0 0 0,0-1 0,0 1 0,1 0 0,1-2 0,0 1-32,0 0-1,0 1 1,0 0 0,0 0-1,0 0 1,1 0 0,-1 0-1,1 1 1,-1-1-1,1 1 1,4-1 0,6-1-6,-1 1 0,1 1 0,0 0 1,-1 1-1,25 3 0,-26-2 33,-7-1 35,0 1 0,0-1-1,0 1 1,10 3 0,-15-4-37,1 0 0,0 1 0,0-1-1,0 0 1,-1 1 0,1-1 0,0 1-1,0-1 1,-1 1 0,1 0 0,0-1 0,-1 1-1,1 0 1,-1-1 0,1 1 0,-1 0-1,1-1 1,-1 1 0,1 0 0,-1 0 0,0 0-1,0 0 1,1-1 0,-1 1 0,0 0-1,0 0 1,0 0 0,0 0 0,0 0-1,0 0 1,0-1 0,0 1 0,0 2 0,-4 11 38,0 0 1,-1-1 0,-11 22 0,2-4-34,-85 197 106,95-212-72,4-14 18,0-9 4,9-52 180,3-32-348,-11 77 131,0 0 0,-2 0 0,1 0 0,-5-19 0,5 33-33,0-1-1,0 0 0,0 0 1,0 0-1,-1 0 0,1 0 1,0 0-1,0 0 0,-1 1 1,1-1-1,-1 0 0,1 0 1,-1 1-1,1-1 0,-1 0 1,1 0-1,-1 1 0,0-1 1,1 1-1,-2-2 0,1 2-5,0 0 1,1 0-1,-1 0 0,1 0 0,-1 0 0,0 0 1,1 1-1,-1-1 0,1 0 0,-1 0 0,1 0 1,-1 1-1,1-1 0,-1 0 0,1 1 0,-1-1 1,1 0-1,-1 1 0,1-1 0,-1 1 0,1-1 1,-1 1-1,-3 5-66,0-1 1,1 0 0,0 1 0,-4 8-1,-28 82-242,13-29 330,-71 192 898,79-215-484,13-37-169,3-7-61,7-14-24,58-118 115,-60 118-288,14-23 0,-18 34-32,-1 0 0,0 0 0,0 0 0,1 0 0,0 0 0,0 0 0,0 1 0,0-1 0,0 1 0,0 0 0,0 0 0,6-2 0,-8 4 28,1-1 1,0 1-1,-1 0 1,1 0-1,-1 0 1,1 0-1,-1 0 1,1 0-1,-1 1 1,1-1-1,-1 1 1,1-1-1,-1 1 0,1-1 1,-1 1-1,1 0 1,-1-1-1,0 1 1,0 0-1,1 0 1,-1 0-1,0 0 1,0 0-1,0 0 1,0 1-1,0-1 1,0 0-1,1 3 0,3 4-26,0 0 0,-1 0 0,5 14-1,-8-20 36,6 23 10,0-1 1,-1 1 0,4 46 0,-10-69-6,9 45 363,-9-46-359,0 0 0,0-1 1,0 1-1,1 0 0,-1-1 1,0 1-1,0 0 1,1-1-1,-1 1 0,0 0 1,1-1-1,-1 1 0,0-1 1,1 1-1,-1-1 0,1 1 1,-1 0-1,1-1 1,-1 0-1,1 1 0,-1-1 1,1 1-1,0-1 0,-1 0 1,1 1-1,0-1 1,-1 0-1,1 0 0,1 1 1,-1-1 6,1-1 1,-1 1 0,0 0 0,1-1-1,-1 1 1,0-1 0,1 0 0,-1 1-1,0-1 1,0 0 0,0 0 0,0 0-1,2-2 1,4-3 36,-1-1-1,-1 0 0,8-12 1,-6 7-31,0-1 0,-1 1-1,-1-1 1,0-1 0,0 1 0,-2 0 0,0-1 0,0 0 0,1-27 0,-4 41-29,0 0 1,0 0 0,0 0 0,0 0 0,0 0 0,0 0-1,0 0 1,0-1 0,0 1 0,0 0 0,0 0 0,0 0 0,0 0-1,0 0 1,1 0 0,-1 0 0,0 0 0,0 0 0,0-1-1,-1 1 1,1 0 0,0 0 0,0 0 0,0 0 0,0 0 0,0 0-1,0 0 1,0 0 0,0 0 0,0-1 0,0 1 0,0 0-1,0 0 1,0 0 0,0 0 0,0 0 0,0 0 0,0 0 0,0 0-1,0 0 1,-1 0 0,1 0 0,0 0 0,0 0 0,0 0-1,0 0 1,0 0 0,0 0 0,0 0 0,0 0 0,0-1 0,-1 1-1,1 0 1,0 0 0,0 0 0,0 1 0,-5 5-214,-5 16 15,9-19 186,-13 35-103,-18 73 0,10-26 57,-21 67 609,40-146-429,3-13-102,3-15-40,33-171-568,-23 140 812,32-85 1,-45 138-225,14-30 19,-13 28-13,0 0 1,0 1-1,0-1 1,1 0 0,-1 0-1,0 1 1,1-1 0,0 1-1,-1-1 1,1 1 0,0 0-1,2-2 1,-4 3-3,1 0 0,0 0 0,-1-1 0,1 1 0,0 0 0,-1 0 0,1 0 1,0 0-1,-1 0 0,1 0 0,-1 0 0,1 1 0,0-1 0,-1 0 0,1 0 0,-1 0 0,1 1 0,0-1 0,-1 0 1,1 0-1,-1 1 0,1-1 0,-1 1 0,1-1 0,-1 0 0,1 1 0,-1-1 0,0 1 0,1-1 0,-1 1 0,1-1 1,-1 1-1,0 0 0,0-1 0,1 1 0,-1-1 0,0 1 0,0 0 0,0-1 0,0 1 0,0-1 0,0 1 1,0 1-1,3 31-98,-3-32 101,-2 38 2,-3-1 0,-1-1 0,-11 40 1,16-72-2,-7 27 37,3-15 1,1 1-1,0 0 1,-1 27-1,19-60 528,98-142-1046,-84 115 411,32-65 0,-25 41 47,-33 63 20,11-17-55,-12 19 55,-1 1 0,0 0 0,0-1 0,0 1 0,1 0 0,-1-1 0,0 1 0,0 0 1,1-1-1,-1 1 0,0 0 0,1 0 0,-1 0 0,0-1 0,1 1 0,-1 0 0,1 0 0,-1 0 0,0 0 0,1-1 0,-1 1 0,0 0 1,1 0-1,-1 0 0,1 0 0,-1 0 0,0 0 0,1 0 0,-1 0 0,1 0 0,-1 1 0,0-1 0,1 0 0,-1 0 0,1 0 0,-1 0 0,0 0 1,1 1-1,-1-1 0,0 0 0,1 0 0,-1 1 0,0-1 0,0 0 0,1 0 0,-1 1 0,2 3-10,0 0 0,0 0 0,0 0 0,-1 0-1,1 0 1,-1 0 0,0 0 0,-1 0 0,1 1 0,-1-1-1,1 0 1,-2 8 0,-1 10 49,-5 26 0,6-41-49,-8 45-135,-37 176 114,37-191 47,-3 0-1,-1-1 1,-2 0 0,-19 34-1,-8-3 353,-52 63-1,93-128-354,0 0-1,-1-1 1,1 1 0,-1 0 0,0-1-1,1 1 1,-1-1 0,0 1 0,-4 1-1,6-3-16,0 0-1,0 0 0,-1 0 1,1 1-1,0-1 0,0 0 1,-1 0-1,1 0 0,0 0 1,0 0-1,0-1 0,-1 1 0,1 0 1,0 0-1,0 0 0,-1 0 1,1 0-1,0 0 0,0 0 1,0 0-1,-1 0 0,1-1 1,0 1-1,0 0 0,0 0 1,-1 0-1,1 0 0,0-1 0,0 1 1,0 0-1,0 0 0,-1-1 1,-1-15-302,3-6 180,1 0 0,2 0 0,9-34 0,-5 21 80,78-294-427,-82 310 219,-4 19 253,0 0 1,0 0-1,0 0 0,0 0 0,0 0 1,0 0-1,0 0 0,-1 0 0,1 0 1,0 0-1,0 0 0,0 0 0,0 0 1,0 0-1,0 0 0,0 0 0,0 0 1,0 0-1,0 0 0,0 0 0,0 0 1,0 0-1,0 0 0,-1 0 1,1 0-1,0 0 0,0 0 0,0 0 1,0 0-1,0 0 0,0 0 0,0 0 1,0 0-1,0 0 0,0 0 0,0 0 1,0 0-1,0 0 0,0 0 0,0 0 1,0 0-1,0 0 0,0 0 0,0 0 1,-1 0-1,1 0 0,0 0 0,0-1 1,-14 34-29,-20 63 516,-82 159 0,97-219 9,-18 47-1,52-99-520,23-32-221,-2-2 1,43-78-1,34-48-203,-78 126 340,-20 27-28,2 1 0,20-22 0,-36 55-800,-2-1 464,0 0 0,-1-1-1,0 1 1,-5 13 0,-23 48-3085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11.8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66 19 64,'-48'-11'32,"31"3"-32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14.0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1706 2816,'0'1'226,"-1"0"0,1 0 0,0 0 0,-1 0 0,1 0 0,0 0 0,0 0 0,0 0 0,0 0 0,0 0 0,0 1 0,0-1 0,0 0 0,0 0-1,1 0 1,-1 0 0,1 2 0,7 22 3083,-4-20-3076,-1-1 1,1 1-1,0-1 1,0 0-1,0 1 1,1-2-1,8 7 1,11 10 404,-14-11-472,0-1 0,0 0 0,1-1 0,0 0 0,0 0 0,1-1 0,0-1 0,0 0 0,0-1 0,0 0 0,1-1 0,0 0 0,17 1 0,-13-2-21,1-1 0,-1-1 0,1-1 1,-1 0-1,1-1 0,-1-1 0,0-1 1,0-1-1,23-8 0,-28 7-79,-1 0 0,0 0-1,-1-1 1,1 0 0,-1-1 0,-1 0-1,1-1 1,-2 0 0,1 0 0,-1-1-1,9-13 1,6-15 97,35-77 0,-29 55-174,-22 47 28,-1 0 1,0-1-1,0 0 0,-2 1 0,0-2 0,0 1 0,-1 0 1,1-22-1,-5-2 120,-1 0 0,-12-62-1,0 30-126,-17-73 158,24 121-167,0 0 1,-2 0 0,0 1 0,-17-28 0,-77-101 200,-1-2-79,85 123-148,10 15-16,0 0-1,1 0 0,-7-19 0,8 18 62,2 0 0,0-1-1,-5-29 1,9 39-73,0-1 0,1 1 1,0 0-1,1-1 0,0 1 0,0 0 0,0-1 1,0 1-1,1 0 0,0 0 0,0 0 0,7-11 0,-7 14 81,-1-1-1,1 1 0,-1-1 0,1 1 0,-1-1 0,0 0 1,-1 1-1,1-1 0,0 0 0,-1-6 0,5-21-294,-5 22 562,1 7-316,-1 0 1,0 1-1,0-1 1,0 0 0,0 0-1,0 1 1,0-1 0,0 0-1,-1 0 1,1 1-1,-1-1 1,1 0 0,-1 1-1,0-1 1,-1-2-1,-6-6 323,7 8-304,0 0 1,0 1-1,0-1 1,0 1-1,0 0 0,-1-1 1,1 1-1,0 0 0,-1 0 1,1-1-1,-1 1 1,1 0-1,-1 1 0,-1-2 1,2 2-159,1 0 151,0 0-1,0 0 1,0 0 0,0-1 0,0 1-1,0 0 1,0 0 0,0 0 0,0 0 0,0 0-1,0 0 1,0 0 0,0 0 0,0-1-1,0 1 1,0 0 0,0 0 0,0 0-1,0 0 1,0 0 0,0 0 0,0 0 0,0 0-1,0-1 1,0 1 0,0 0 0,0 0-1,0 0 1,-1 0 0,1 0 0,0 0-1,0 0 1,0 0 0,0 0 0,0 0 0,0 0-1,0 0 1,0 0 0,0-1 0,0 1-1,-1 0 1,1 0 0,0 0 0,0 0 0,-7 2-97,-5 5 67,-7 15 73,1 0-1,1 2 1,1 0 0,1 1 0,-16 37-1,-38 91 282,65-145-116,-1 3 178,5-11-368,0 0 0,0 0 1,0 0-1,0 0 0,0 0 0,-1 0 0,1 0 1,0 0-1,0 0 0,0-1 0,0 1 0,0 0 0,0 0 1,0 0-1,0 0 0,0 0 0,0 1 0,0-1 0,0 0 1,0 0-1,-1 0 0,1 0 0,0 0 0,0 0 0,0 0 1,0 0-1,0 0 0,0 0 0,0 0 0,0 0 1,0 0-1,0 0 0,0 0 0,0 0 0,0 0 0,0 0 1,0 0-1,0 0 0,0 0 0,0 0 0,0 1 0,0-1 1,-1 0-1,-1-9-61,4-5 79,0 0 1,1 0-1,1 0 0,0 0 1,0 1-1,11-20 0,-9 19-37,3-6-17,0 0 0,2 1-1,0 0 1,2 1 0,0 0-1,0 1 1,29-27 0,76-68 16,-93 79-59,-10 12 193,-10 12-130,-1 2-222,-4 7 223,0 0 0,0 0 1,1 0-1,-1 1 1,0-1-1,0 0 0,1 0 1,-1 0-1,0 0 0,0 0 1,0 0-1,1 1 1,-1-1-1,0 0 0,0 0 1,0 0-1,1 0 1,-1 1-1,0-1 0,0 0 1,0 0-1,0 1 0,0-1 1,0 0-1,1 0 1,-1 0-1,0 1 0,0-1 1,0 1-1,21 37-218,38 52 0,-23-39 325,-23-30-7,-2 1-1,0 1 0,14 41 1,-8-11-180,-16-50 114,0-1 0,0 1 0,0-1-1,0 0 1,-1 1 0,1-1 0,-1 1-1,0 0 1,0-1 0,0 1 0,0-1-1,0 1 1,0-1 0,-1 1 0,1-1-1,-1 1 1,0-1 0,-1 4 0,1-4-4,-1 1-1,1-1 1,-1 0 0,0 0 0,0 0 0,0-1 0,0 1 0,0 0 0,0-1 0,0 1 0,-1-1-1,1 0 1,0 0 0,-1 0 0,1 0 0,-1 0 0,1 0 0,-5 0 0,-11 2 184,-32 0 1,5 0-264,-220 39 514,220-30-653,30-8 257,0 0 1,0 0-1,-1-2 0,-20 2 1,40-5-79,0 0 0,0 0 0,0-1 0,0 1 0,0-1 0,0 0 0,0 0 0,-1-1 0,1 1 0,-1-1 0,4-2 1,-1 0 75,244-201 430,-230 190-477,-17 14-9,1-1 0,-1 1 0,1-1 0,-1 0 0,0 0 0,0 0 0,0 0 0,0 0 0,3-6 0,-6 9-193,-1 1 0,1 0 0,0-1 0,0 1 0,0 0 0,0 0 0,0-1 0,0 1 0,0 0 0,0-1 0,0 1 0,0 0 0,1-1 0,-1 1 0,0 0 0,0-1 0,1 1 0,-1 0 1,0-1-1,1 1 0,-1 0 0,1 0 0,1 0-233,-1 1 0,0-1 0,1 0 0,-1 1 0,1-1 0,0 0 0,-1 0 0,1 0 0,0 0 0,2 0 0,13 4-1403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42.1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125 5 576,'0'0'3707,"-8"-4"-1702,3 6-1764,-3 4 99,-6 4-130,12-9-146,0 0-1,0 1 1,0-1 0,0 0 0,1 0 0,-1 1-1,-2 2 1,-21 23 437,18-22-321,7-5-166,-1 0 0,1 1-1,-1-1 1,1 0 0,-1 1 0,1-1 0,0 1 0,-1-1-1,1 0 1,-1 1 0,1-1 0,0 1 0,-1-1-1,1 1 1,0-1 0,0 1 0,0-1 0,-1 1-1,1 0 1,0-1 0,0 1 0,0-1 0,0 1-1,0-1 1,0 2 0,-3 11 402,2-12-410,1 0 0,0 1 1,0-1-1,-1 0 0,1 1 0,-1-1 0,1 0 1,-1 1-1,-1 1 0,1-1 3,0-1 0,0 1 0,0 0 0,1-1 0,-1 1-1,1 0 1,-1 0 0,1 0 0,-1-1 0,1 4 0,-1 4 153,1-7-122,0 0 1,0 0 0,-1 1-1,2-1 1,-1 0 0,0 1 0,0-1-1,1 3 1,1-2-48,-1 0-1,1 0 1,0 0-1,-1 0 1,1 0-1,0-1 1,1 1-1,-1-1 1,0 1 0,1-1-1,0 0 1,-1 0-1,5 3 1,1-1 72,0 0 0,1-1 0,11 4 0,8 3-120,-24-8 85,0-1 0,0 0-1,1 1 1,-1-2-1,0 1 1,1 0 0,-1-1-1,1 0 1,-1 0-1,1-1 1,-1 1 0,0-1-1,1 0 1,-1 0-1,0 0 1,0 0 0,1-1-1,-1 0 1,6-3-1,-4 2 50,-5 2-65,0 1-1,1-1 1,-1 1 0,1-1-1,-1 1 1,0-1 0,0 0-1,1 0 1,-1 0 0,0 0-1,0 0 1,0 0 0,0 0-1,0 0 1,0 0 0,0 0-1,-1-1 1,1 1 0,1-2-1,2-19-55,-2 8 163,-2 12-118,1 0 1,-1 0-1,0 0 1,0 0-1,0 0 1,0 0 0,0 0-1,0 0 1,-1 1-1,0-5 1,-4-20 614,5 23-602,-1 0-1,1 0 1,-1 1-1,1-1 0,0 0 1,0 0-1,1-3 1,0-3 63,-1 8-170,-2 1-1,0-1-1,1 1 1,-1-1-1,1 1 1,-1-1-1,1 0 1,-1 0 0,1 1-1,-1-1 1,-1-2-1,-14-6-287,-61-10-2617,-23-5-2822,70 17 4854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28.2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443 95 224,'1'-4'16,"0"0"-1,0 0 1,0 0 0,1 1 0,-1-1-1,1 1 1,0-1 0,4-5-1,0 0 198,-6 8-149,1 1 0,-1-1 1,0 1-1,0-1 1,-6-15 1931,6 16-1931,-1-1-1,0 1 1,1 0-1,-1 0 0,1 0 1,-1-1-1,1 1 1,-1 0-1,0 0 0,1 0 1,-2 0-1,-4-1 216,0-1 0,-1 0 0,-9-4 0,12 3-200,0 1-1,0 1 1,0-1 0,0 0-1,-1 1 1,1 0 0,0 0-1,-1 0 1,1 1 0,-1 0-1,1-1 1,0 1 0,-1 1-1,-8 0 1,-17 7 46,7-3 288,-33 13 0,53-16-396,0-1-10,0 0 0,0 0 0,0 1 0,0-1-1,1 1 1,-1-1 0,1 1 0,-1 0 0,-1 2-1,1-2-156,3-2 149,-1 0 0,1 0 0,0 0 0,0 0 0,-1 1 0,1-1 0,0 0 0,0 0 0,0 0 0,-1 1 0,1-1 0,0 0 0,0 0 0,0 1 0,0-1 0,0 0 0,0 1 0,-1-1 0,1 0 0,0 0 0,0 1 0,0-1 0,0 0 0,0 1 0,0-1 0,0 0 0,0 0 0,0 1 0,0-1 0,0 0 0,0 1 0,0-1 0,1 0 0,-1 0 0,0 1 0,0 0 43,10 4 303,-10-4-324,0 2 15,11 3-58,-11-5 46,1 0 0,-1 0-1,1-1 1,-1 1 0,1 0 0,-1 0 0,1 0 0,-1 0 0,0 0 0,1-1 0,-1 1-1,0 0 1,0 0 0,0 0 0,0 0 0,0 0 0,0 0 0,0 0 0,0 0 0,0 0 0,0 1-1,-1 1 10,2-2-9,-1 0-1,0 0 1,0 0-1,0 0 1,0 0-1,-1 0 1,1 0 0,0 0-1,0-1 1,-1 1-1,1 0 1,0 0-1,-1 0 1,1 0-1,-1 0 1,1 0-1,-1 0 1,1-1 0,-1 1-1,0 0 1,1 0-1,-1-1 1,0 1-1,0 0 1,-1 0-1,0 0 61,-1-1 0,1 1 0,-1 0 0,1-1 0,-1 0 0,0 1 0,1-1 0,-4 0 0,-23-9 265,22 6-391,-3 1 43,0 0 0,0 0-1,0 1 1,0 0 0,-1 1 0,1 0-1,-11 2 1,-16 0 123,29-1-37,-1-1 213,9-1-288,-1 1 0,1-1 0,0 1 0,-1-1 0,1 1 0,0-1 0,-1 1 1,1-1-1,0 1 0,0-1 0,0 0 0,-1 1 0,1-1 0,0 1 0,0-1 0,0 0 0,0 1 0,0-1 0,1 0 0,-1-1-11,0 1-1,1 0 0,-1 0 1,1 0-1,-1 0 1,1 0-1,0 1 0,-1-1 1,1 0-1,0 0 0,0 0 1,0 0-1,-1 1 0,1-1 1,0 0-1,0 1 1,0-1-1,0 1 0,0-1 1,2 0-1,23-8 98,-5 6-111,0 0-1,35 0 1,-52 4 8,-1-1 0,1 1 0,-1 0 1,0 0-1,7 2 0,-7-2-25,-1 0 0,1 0 0,0 0 0,1 0 0,4 0 0,-7-1-41,13 0 481,-14 0-358,1-4-78,-6 3 61,-18-10 151,7 9-359,14 3 168,0-1 0,1 0 0,-1 0 1,0-1-1,0 1 0,0 0 1,1-1-1,-1 1 0,0-1 1,0 1-1,1-1 0,-1 0 0,-1 0 1,-7-3-139,16 4 380,-22 9-2246,5-12 2069,-14-3-125,4-2 27,20 8 38,1 0 1,0 0 0,0 0-1,-1 0 1,1 0-1,0 0 1,0 0 0,-1-1-1,1 1 1,0 0 0,0 0-1,-1 0 1,1 0-1,0 0 1,0-1 0,0 1-1,0 0 1,-1 0-1,1-1 1,0 1 0,0 0-1,0 0 1,0 0 0,0-1-1,-1 1 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31.2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34 992,'0'-2'119,"0"0"0,0 1 0,0-1 0,0 0 1,-1 0-1,1 1 0,0-1 0,-1 0 0,1 1 0,-1-1 0,0 1 0,0-3 1,0 4-77,1-1 1,-1 1-1,1 0 0,-1-1 1,1 1-1,-1 0 1,1 0-1,-1-1 1,0 1-1,1 0 1,-1 0-1,1 0 1,-1 0-1,1 0 1,-1 0-1,0 0 1,1 0-1,-1 0 1,1 0-1,-1 0 1,0 0-1,1 0 1,-1 0-1,1 0 0,-1 1 1,1-1-1,-1 0 1,1 0-1,-1 1 1,1-1-1,-1 0 1,1 1-1,-1-1 1,1 0-1,-1 1 1,0 0-1,-2 2 179,-1 1-1,1-1 1,-1 1-1,-5 8 1,-6 7 387,-145 127 1909,142-129-2367,-2 3-132,19-19-67,7-5 147,0 0 1,0-1-1,-1 1 0,1-1 0,6-8 0,7-6 32,-13 14-4,-1-1 0,1 0 0,-1 0-1,-1 0 1,1-1 0,-1 0 0,0 0 0,0 0 0,3-13 0,-7 2 211,0 18-337,0 0 0,0-1-1,0 1 1,0 0 0,0-1 0,0 1 0,0 0 0,0-1 0,0 1 0,0 0 0,-1-1 0,1 1 0,0 0 0,0-1 0,0 1-1,0 0 1,0 0 0,-1-1 0,1 1 0,0 0 0,0 0 0,-1-1 0,1 1 0,0 0 0,0 0 0,-1 0 0,1-1 0,0 1 0,-1 0-1,1 0 1,0 0 0,-1 0 0,1 0 0,0 0 0,-1 0 0,1-1 0,0 1 0,-1 0 0,1 0 0,0 0 0,-1 0 0,1 1 0,0-1-1,-1 0 1,1 0 0,0 0 0,-1 0 0,1 0 0,-1 0 0,-2 3-12,-1 0-1,1 0 1,0 0 0,0 0 0,0 1-1,0-1 1,0 1 0,1 0-1,-1-1 1,1 1 0,0 0-1,0 1 1,1-1 0,-1 0 0,1 0-1,0 1 1,0-1 0,0 8-1,0-3 7,1 0 0,0 0 0,0 0 0,1 0-1,0 0 1,0-1 0,1 1 0,5 13 0,-6-20 23,-1-1 0,1 1 0,0 0 0,0-1 0,0 1 0,0-1 0,0 1 1,0-1-1,0 1 0,0-1 0,0 0 0,1 1 0,-1-1 0,1 0 0,1 1 0,-2-1 4,1-1 0,-1 0 0,0 1 0,0-1 0,1 0 0,-1 1-1,1-1 1,-1 0 0,0 0 0,1 0 0,-1 0 0,0 0 0,1-1-1,-1 1 1,1 0 0,0-1 0,2-1 21,0 0 1,0 0 0,0 0-1,0 0 1,-1-1-1,1 0 1,-1 0-1,0 0 1,0 0 0,0 0-1,4-6 1,10-14 67,-2-1 0,20-40 0,-30 56-82,-2-1 1,1 0 0,-1 0-1,-1-1 1,1 1-1,-2 0 1,1-1-1,-1 1 1,-1-1-1,0 0 1,-1-13 0,1 22-31,0 1 0,0 0 1,0 0-1,0-1 1,0 1-1,0 0 0,0 0 1,0-1-1,0 1 1,0 0-1,0 0 0,0-1 1,0 1-1,0 0 1,-1 0-1,1-1 0,0 1 1,0 0-1,0 0 1,0-1-1,0 1 0,-1 0 1,1 0-1,0 0 1,0-1-1,0 1 0,-1 0 1,1 0-1,0 0 1,0 0-1,-1 0 0,1 0 1,0-1-1,0 1 1,-1 0-1,1 0 1,0 0-1,0 0 0,-1 0 1,1 0-1,0 0 1,-1 0-1,1 0 0,0 0 1,0 0-1,-1 0 1,1 0-1,0 0 0,0 1 1,-1-1-1,1 0 1,0 0-1,-1 0 0,-9 11-25,7-5-5,0 1 0,0-1 0,1 1 0,-1 0 0,2-1 0,-1 1 0,1 0-1,0 0 1,0 0 0,1 1 0,0-1 0,0 0 0,0 0 0,1 0 0,1 0 0,3 8 665,-4-28-192,-3-20-322,1 29-134,-1 0 1,1 0 0,-1 0-1,0 0 1,0 1 0,0-1-1,0 1 1,-1-1 0,1 1-1,-1 0 1,0 0 0,0 0-1,-4-3 1,6 5 16,0 1 1,0 0 0,0 0-1,0 0 1,0-1-1,0 1 1,0 0-1,0 0 1,0 0-1,0 0 1,0 0-1,0 1 1,0-1-1,0 0 1,0 0 0,0 1-1,1-1 1,-1 1-1,0-1 1,0 0-1,0 1 1,0 0-1,0-1 1,1 1-1,-1-1 1,0 1-1,1 0 1,-1 0 0,0 1-1,-24 28-68,20-25 125,-2 5-4,1-1-1,0 1 1,0 1-1,1-1 0,0 1 1,-5 16-1,8-20-462,0 0-1,1 1 0,0 0 1,0-1-1,1 1 1,0 0-1,0 0 0,0-1 1,1 1-1,4 12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49.7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1824,'0'0'587,"7"4"-278,0 1-322,0 0 0,0 1 0,0 1 0,0-1 0,-1 1-1,0 0 1,-1 0 0,1 1 0,-2-1 0,1 1 0,-1 0 0,0 1 0,4 13 0,1 4 77,-2 2 1,-1-1-1,3 33 1,1 28 130,-5 1 1,-11 169-1,-28-13 371,24-191-220,8-58-360,0 1-1,1 0 0,-1-1 1,1 1-1,0-1 0,0 1 1,-1-7-1,1 1 64,1 1-1,-2 0 1,1 0 0,-1 0 0,-4-12 0,-19-40-261,10 27 1198,13 26-981,0 1 0,0-1 1,1 0-1,-1 0 0,1 0 1,1-1-1,-1 1 0,2-9 1,1-9 69,7-26 0,-6 35 84,17-64 738,-5 21-392,-4 8-265,16-61 54,-20 91-260,0 0 1,1 1 0,14-25-1,26-30-839,-40 65 352,0-5-1067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16.8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 0 832,'0'2'36,"0"-1"-16,0 0-1,0 1 1,0-1 0,0 0 0,-1 0-1,1 1 1,0-1 0,0 0 0,-1 0-1,1 1 1,-1-1 0,1 0 0,-1 0-1,1 0 1,-2 1 0,1 0 43,1-1 0,-1 0 0,1 1 0,-1-1 0,1 1 0,-1-1 1,1 0-1,0 1 0,-1-1 0,1 1 0,0-1 0,0 4 0,3 23 657,0-4-393,-2 17 436,0-23-637,-1 1 0,0-1 0,-1 1 0,-1-1 0,-5 21 1,4-26 0,1 0 0,1 0 0,0 1 0,0-1 0,3 19 0,-1 3 38,1-11-151,-1-21 3,-1 1 0,1-1 1,-1 1-1,0-1 0,0 1 1,0-1-1,-1 1 0,1-1 1,-3 8-1,-4 34 1114,10-48-1121,-1-1 0,1 0-1,-1 1 1,0-1 0,0 0 0,-1 0 0,3-6 0,1-3-63,0-2 90,0-1 0,-1 0 0,3-23 0,3-13 109,-9 48-134,0-1-29,0-1 0,1 0-1,0 1 1,0 0 0,5-10 0,1 1 8,-7 12-14,0-1 1,1 1 0,-1-1 0,1 1-1,-1-1 1,4-3 0,0 1-182,-4 4 205,-1 1 1,0-1-1,0 1 1,0 0-1,1-1 1,-1 1-1,0 0 1,1-1-1,-1 1 1,0 0-1,1-1 1,-1 1-1,0 0 1,1 0-1,-1 0 1,1-1 0,-1 1-1,0 0 1,1 0-1,-1 0 1,1 0-1,0 0-22,6 10-14,-6-9 65,0 0-1,1 1 0,-1-1 1,0 1-1,-1-1 0,1 1 1,0-1-1,0 1 0,-1-1 0,1 3 1,2 5-17,-2 1 1,0 0 0,0 0-1,0-1 1,-1 1 0,-1 0-1,0-1 1,-4 19-1,2-9-1063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50.4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1 1248,'-2'-1'697,"2"2"-682,0-1 0,1 1 0,-1 0 0,0-1 1,0 1-1,1 0 0,-1-1 0,0 1 1,0 0-1,0 0 0,0-1 0,0 1 0,0 0 1,0 0-1,0-1 0,0 1 0,-1 1 1,-2 13 528,-4 28 1,0 3-253,-48 169 238,5-75-3049,39-109 1612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52.1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212 147 736,'-18'-20'3741,"17"20"-3722,0 0 23,-1 0-1,1-1 1,0 0 0,-1 1-1,1-1 1,0 0 0,-1 0 0,1 1-1,0-1 1,0 0 0,-1-2-1,-11-6 323,-3 3-179,-1 0 0,1 1 1,-1 1-1,0 1 0,0 0 1,0 1-1,-29 1 0,46 1-191,0-1 0,0 1 0,0 0 0,0-1 0,1 1 0,-1-1 0,0 1-1,0 0 1,0-1 0,1 1 0,-1 0 0,0-1 0,1 1 0,-1 0 0,0 0-1,1-1 1,-1 1 0,0 0 0,1 0 0,-1 0 0,0-1 0,1 1 0,-1 0-1,1 0 1,-1 0 0,1 0 0,144-28 630,-132 25-610,-1 0 0,13-5 0,-13 5-53,-1-1 0,19-2 0,96-9-153,-117 14-379,-1 1-1,0 1 1,1-1-1,-1 1 1,12 3-1,0 3-1401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53.8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3 832,'6'4'1376,"-6"-5"-1346,0 1 0,0 0 0,0-1 0,1 1 0,-1 0 0,0-1 0,1 1 0,-1 0 0,0-1 0,0 1 0,1 0 0,-1-1 0,1 1 0,-1 0 0,0 0 0,1 0 0,-1-1 0,1 1 0,-1 0 0,0 0 0,1 0 0,-1 0 0,1 0 0,-1 0 0,1 0 0,-1 0 0,0 0 0,1 0 0,-1 0 0,1 0 0,-1 0 0,1 0 0,-1 0 0,0 0 0,1 1 0,0 0-28,0 1 0,0 0 0,0 0 0,0 0 0,0 0 0,-1 0 0,1 3 0,0-3 17,3 20-35,-1 1 0,-1-1 0,-1 1 0,-2 31 0,0-10 90,-14 130 766,10-130-496,5-41-310,-1 9 19,0-9-38,-2-7-10,0-6 11,1 1-1,0-1 1,0 1 0,1-1 0,1 0 0,0-16-1,0 19-24,-8-102 319,0-2-422,8 86-907,0-2-981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54.5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 1312,'0'0'13,"0"0"1,0 0-1,0 0 0,0 0 1,0-1-1,0 1 1,0 0-1,0 0 0,0 0 1,0 0-1,0-1 0,0 1 1,0 0-1,0 0 1,0 0-1,0 0 0,0 0 1,0-1-1,0 1 0,1 0 1,-1 0-1,0 0 1,0 0-1,0 0 0,0-1 1,0 1-1,0 0 0,0 0 1,0 0-1,1 0 1,-1 0-1,0 0 0,0 0 1,0 0-1,0 0 0,0-1 1,1 1-1,-1 0 1,0 0-1,0 0 0,0 0 1,7 5-251,4 11-355,-9-11 602,-1-1 0,0 0 0,0 1 0,-1-1 0,0 1 0,1-1-1,-1 1 1,-2 7 0,-8 37 709,-1 0 159,10 14-786,2-38-424,-1-2-879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3:57.8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54 224,'0'-1'5,"0"1"0,0-1-1,0 1 1,0-1 0,0 1 0,1-1-1,-1 1 1,0-1 0,0 1 0,0-1-1,1 1 1,-1 0 0,0-1 0,1 1 0,-1 0-1,0-1 1,1 1 0,7-7 1045,7-1 646,0-2-1504,-2-6 1749,-34 15-704,-3 1-831,23 0-484,1-1 71,0 1 0,-1 0 0,1 0 0,0-1-1,0 1 1,-1 0 0,1 0 0,0 0 0,0 0 0,-1-1 0,1 1 0,0 0 0,-1 0 0,1 0 0,0 0 0,0 0 0,-1 0 0,1 0 0,-4 0 523,15 12-1034,11 0 766,-19-10-335,0-1-1,0 1 1,0 0 0,1-1 0,-1 0-1,0 1 1,1-1 0,-1-1-1,0 1 1,1 0 0,4-1-1,36 0-178,-35 1 634,-7 0-390,-1-1 1,0 1 0,0 0-1,1 0 1,-1 0-1,0 0 1,0 0 0,0 0-1,0 0 1,0 0-1,0 1 1,0-1 0,0 0-1,-1 1 1,1-1-1,-1 0 1,1 1 0,-1-1-1,1 1 1,-1-1-1,1 1 1,-1-1 0,0 2-1,1 8-216,0-1 0,-2 15-1,1-11 156,0-9-67,0-1 0,0 0 0,1 1-1,-1-1 1,1 0 0,1 5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00.8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168 284 480,'0'-3'1355,"1"3"-1333,-12 0-30,-4-1 84,14 1-73,1 0-1,0-1 0,0 1 1,0 0-1,0 0 0,-1 0 1,1 0-1,0 0 0,0 0 1,0 0-1,0-1 0,-1 1 1,1 0-1,0 0 1,0 0-1,0 0 0,-1 0 1,1 0-1,0 0 0,0 0 1,0 0-1,-1 0 0,1 0 1,0 0-1,0 0 0,0 0 1,-1 1-1,1-1 0,0 0 1,0 0-1,0 0 0,0 0 1,-1 0-1,1 0 1,0 0-1,0 1 0,0-1 1,0 0-1,0 0 0,-1 0 1,1 0-1,0 0 0,0 1 1,0-1-1,0 0 0,0 0 1,0 0-1,0 1 0,0-1 1,0 0-1,0 0 0,0 0 1,0 1-1,0-1 1,0 1 107,-10-10 450,8 8-506,0 0 0,0-1 0,0 1 0,0 0 0,0 0 0,0 1 0,0-1 0,0 0 0,-3 0 0,-15-6 228,12 2-172,-5-2 41,-7-10-142,-7-7 1074,25 22-1029,1 1 0,0-1 1,-1 0-1,1 1 0,0-1 0,0 0 0,1 0 0,-1 0 0,0 0 0,1 0 0,-1 0 1,1 0-1,-1 0 0,1-3 0,0 0-57,0 0 0,0 0 1,1 0-1,-1 0 0,3-9 1,0 6-22,0-1 0,-1 0 0,0 0 0,0 0 0,-1 0 0,-1 0 0,0-9 0,0 15-38,0 0 1,-1 1 0,1-1-1,-1 1 1,0-1 0,0 1-1,-2-4 1,-3-9-589,2-1-513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04.0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1 224,'5'25'196,"-1"0"0,-1 0 0,-1 0 0,-1 0 1,-3 27-1,2-3 131,0 22 247,-4 149 441,1-132-834,2-30-196,2 92 421,1-51-156,-1-79-220,7 37 0,-5-38 17,2 36 0,-5-53 161,0-25-2106,3-8 1899,-2 22-207,0 0 1,-1 0-1,-1-13 0,-2 3-370,2 3-85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04.4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0 472 2240,'0'-38'832,"0"22"-672,0-3 0,0 8-32,5-4-96,-5-9 128,5 2-96,-5-10-160,3 2 32,-3-3 320,-3-2-160,3 0 128,0 1-128,0-4-416,-5-8 192,0 3-1312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09.4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169 123 1056,'-10'5'371,"1"1"0,-1-1 0,1 1 0,1 1 0,-1 0 0,-7 8-1,5-5-294,7-5 34,-1 0 0,1 0 1,0 0-1,-4 8 0,-10 13 443,13-18-363,0-1 1,-9 18-1,4-6 753,9-18-825,-2 6 330,0-61 453,2 41-852,0-1 1,0 1-1,1-1 0,1 0 1,0 0-1,1 1 0,4-17 1,20-42-72,-23 66-200,-1 1 0,1-1-1,0 1 1,1 0-1,-1 0 1,1 0 0,0 0-1,0 1 1,9-8-1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12.9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7 576,'0'-7'832,"-17"7"27,3 8 44,9-6-804,0 1 1,0 0 0,0 0-1,1 0 1,-1 0-1,1 1 1,0 0-1,0 0 1,0 0-1,0 0 1,1 0-1,-5 8 1,6-8-29,1-1 1,-1 1 0,1 0-1,-1-1 1,1 1-1,0 0 1,0 0 0,1 0-1,-1 0 1,1 0-1,0 0 1,0 0 0,0 0-1,0 0 1,1 0-1,0 0 1,0-1-1,0 1 1,0 0 0,0 0-1,1-1 1,0 1-1,0-1 1,0 1 0,4 5-1,-3-5-60,-1 0-1,1 1 1,-1 0-1,0-1 1,0 1 0,-1 0-1,1 0 1,-1 0-1,0 0 1,0 0 0,-1 0-1,0 8 1,0 4-2,-1 0 0,-4 24 0,1-11 108,2-1 0,1 1 0,5 47 0,-2-51-201,-2-22 100,10 98-74,-6-71 86,-2-13-66,8 29 0,-9-42 113,0 0 1,0 0-1,0 0 1,-1 0 0,1 9-1,-3-15-55,1 0-1,0 1 0,0-1 1,0 0-1,0 0 0,0 1 1,0-1-1,0 0 1,0 0-1,-1-2 0,-3-8 25,0 0 0,1 0-1,0-1 1,1 1 0,0-1-1,-1-21 1,1 17 24,-7-51-143,4 0 0,2-124 1,8 159-677,1-1 0,2 1 0,1 0-1,1 1 1,17-38 0,-12 34-934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18.7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268 6 576,'1'-5'1012,"-8"10"-563,-74 37 2017,43-24-1876,34-16-543,-16 7 220,0 2 0,0 0 0,2 1 0,-21 17-1,38-29-250,1 1-1,-1 0 0,0-1 0,0 1 0,0-1 0,0 1 0,1-1 0,-1 1 0,0-1 0,0 1 0,0-1 1,0 0-1,0 0 0,0 1 0,0-1 0,-1 0 0,-3-4-5,5-8-74,3 4 164,0 1 1,0-1-1,1 1 0,9-14 0,3-6-52,-4-1 278,-24 31-150,9-1-275,0 0 1,0 0 0,0 1-1,1-1 1,-1 0 0,1 1-1,0-1 1,0 1-1,0 0 1,0 0 0,0 0-1,0 0 1,1 0 0,0 0-1,-1 1 1,1-1 0,-1 5-1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14.0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1 160,'2'5'57,"0"1"0,0-1 0,0 1 0,-1 0 0,0 0 0,0 0 0,-1 0 0,0 9 0,1 3 369,2 106 1019,-1-10-997,-1 52 110,-2-89-380,-1 65 304,4 147 7,-1-287-486,25 341-1889,-23-295 1235,-2-4-458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14.6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1 414 992,'3'-16'71,"1"-4"53,-1 0 0,1-40 0,-4 39 132,2 1 0,4-28 0,-2 15 434,-1-1 0,-2-56 0,-1 50-462,0 39-228,0 1-1,0-1 1,0 1 0,0-1-1,0 1 1,0 0-1,0-1 1,0 1 0,0-1-1,0 1 1,0-1-1,-1 1 1,1-1-1,0 1 1,0 0 0,0-1-1,-1 1 1,1-1-1,0 1 1,-1 0 0,1-1-1,0 1 1,-1 0-1,1-1 1,-1 1 0,1 0-1,-1 0 1,1 0 0,0 0-1,-1 0 1,1 0 0,0 0-1,0 0 1,-1 0 0,1 0-1,0 0 1,-1 1 0,1-1 0,0 0-1,0 0 1,-1 0 0,1 1-1,0-1 1,0 0 0,0 0-1,-1 0 1,1 1 0,0-1 0,0 0-1,0 0 1,0 1 0,-1-1-1,1 0 1,0 1 0,0-1-1,0 0 1,0 1 0,0-1-1,0 0 1,0 1 0,-2 10 32,0 1 1,0 15-1,-1 8 52,-1 13-103,3 73-1,1-66 6,7 135-1496,-1-86 487,-6-64-124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15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83 275 1472,'-2'-2'166,"-1"-1"0,0 0 0,0 1 0,1-1 0,0 0 1,-1 0-1,1 0 0,0-1 0,0 1 0,-2-7 0,0-2 83,-7-25 0,-20-94 962,29 117-1287,0 6 178,0-1 0,0-15-1,2 32-84,1-1 0,0 1-1,3 9 1,4 21 172,12 338-322,-15-162-934,-5-143 137,-1-43 152,1-1 0,6 43 0,2-36 197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21.0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82 475 320,'-1'-1'-1,"1"0"62,-1 0 1,0-1-1,0 1 1,1 0-1,-1-1 1,1 1-1,-1-1 1,1 1 0,0-1-1,-1 1 1,1-1-1,0 1 1,0-1-1,0 1 1,0-1-1,0 1 1,1 0-1,0-3 1,1-7 705,1-2-185,-2 10-536,1 0-1,-1-1 0,0 1 1,0 0-1,0-1 1,0 1-1,0-7 0,-1 8-20,0 0 0,1 1 0,-1-1 0,-1 0 0,1 1 0,0-1 0,0 0 0,0 1 0,-1-1 0,1 0 0,-1 1 0,0-1 0,1 1 0,-1-1 0,0 1 0,0-1 0,0 1 0,-1-2 0,1 2 9,0 0 0,1 0 0,-1 0 0,0 0 0,0 0 0,1 0 0,-1 0 0,1 0 0,-1 0 0,1-1 1,0 1-1,-1 0 0,1 0 0,0 0 0,0-1 0,0 1 0,0 0 0,0 0 0,0-1 0,0 1 1,0 0-1,0 0 0,1 0 0,-1-1 0,0 1 0,1 0 0,0-2 0,9-16 324,-10 18-310,0 0 1,0 1 0,0-1 0,0 0-1,0 1 1,0-1 0,0 0 0,-1 1 0,1-1-1,0 0 1,0 1 0,0-1 0,-1 0 0,1 1-1,0-1 1,-1 1 0,1-1 0,-1 0-1,1 1 1,-1-1 0,1 1 0,-1-1 0,1 1-1,-1 0 1,1-1 0,-1 1 0,0-1 0,-7-5 179,6-6 545,2 12-766,0 0 0,0 0 0,0 0 0,0 0 0,-1 0 0,1 0 0,0 0-1,0 0 1,0 0 0,0 0 0,-1 0 0,1 0 0,0 0 0,0-1 0,0 1-1,0 0 1,0 0 0,0 0 0,-1 0 0,1 0 0,0 0 0,0-1 0,0 1-1,0 0 1,0 0 0,0 0 0,0 0 0,0 0 0,0-1 0,0 1 0,0 0-1,-1 0 1,1 0 0,0 0 0,0-1 0,0 1-2,0 0 1,0 0-1,0-1 1,0 1-1,0 0 0,0 0 1,0 0-1,0 0 1,0 0-1,0-1 1,0 1-1,0 0 0,0 0 1,0 0-1,0 0 1,0 0-1,-1-1 0,1 1 1,0 0-1,0 0 1,0 0-1,0 0 1,0 0-1,-1 0 0,1 0 1,0 0-1,0-1 1,0 1-1,0 0 1,0 0-1,-1 0 0,1 0 1,0 0-1,0 0 1,-1 0-1,0 0 15,0-1 1,-1 1-1,1 0 1,0-1-1,-1 0 0,1 1 1,0-1-1,0 0 0,-1 0 1,-1-1-1,5 3-9,-1 1 0,1 0 0,-1 0 0,0 0 0,1 0 0,-1 0 0,0 0 0,-1 1 0,1-1 0,0 0 0,0 0 0,-1 1 0,0-1 0,1 0 0,-1 1 0,0-1 0,0 0 0,0 1 0,-1 2 0,-1 6 9,0 0-1,-1 0 1,-5 11-1,-3 16-226,-5-4 377,3-15-202,13-17 23,-1 0 0,1 0 0,-1 1 0,1-1 0,0 0 0,0 0-1,0 0 1,0 0 0,0 1 0,0-1 0,0 0 0,1 0 0,0 3-1,0-4 74,4 8 38,-1 1-76,-3-7-43,-1 1-1,2 0 1,-1-1 0,0 0-1,1 1 1,0-1-1,0 0 1,0 0-1,0 0 1,0 0-1,5 5 1,8 10 258,-10-8-173,-4-8-34,-1-1 1,1 1-1,0-1 1,0 1-1,0-1 0,0 0 1,0 1-1,0-1 0,3 2 1,-4-3-26,1 0 0,0 0 1,-1 1-1,1-1 0,0 0 1,-1 0-1,1 0 0,0 0 1,-1 0-1,1-1 0,0 1 0,-1 0 1,1 0-1,0 0 0,-1 0 1,1-1-1,0 1 0,-1 0 1,1-1-1,-1 1 0,1-1 1,-1 1-1,1 0 0,-1-1 0,1 1 1,-1-1-1,1 0 0,2-2-7,-1 0 0,0 0 0,0 0 0,0 0 0,0 0-1,-1-1 1,0 1 0,1 0 0,-1-1 0,0 1 0,0-1-1,-1 1 1,1-8 0,4-14-60,2-12 288,-6 28-234,0 0 0,1 1 0,5-17 0,6-19-82,-5 22-177,-6 19 285,-1 0 1,0 0-1,1 0 1,-1 0-1,-1 0 1,1-1 0,0 1-1,-1 0 1,0 0-1,1 0 1,-1-1-1,0 1 1,-1 0-1,0-5 1,-2 0-97,0 0 0,-7-12 0,-3-5 200,2 9-236,9 14 104,1 0 0,0 1 0,-1-1 0,1 0-1,0 0 1,0 1 0,0-1 0,-1-3 0,-7-12 20,8 15-22,-1 0 1,1 0 0,0 0-1,0 0 1,0 0-1,0 0 1,0 0 0,1-1-1,-1 1 1,0 0-1,1-4 1,-1 4 17,1 0 0,0 0-1,-1 0 1,1 0 0,-1 0 0,0-1-1,0 1 1,0 0 0,-2-3 0,2 3-50,0 0-1,0 0 1,0 0 0,0 0 0,0 0 0,0 0 0,1 0-1,-1-1 1,0-3 0,1 4-36,0 1 1,0-1-1,-1 1 0,1-1 0,0 1 1,-1 0-1,0-1 0,-1-2 0,2 3 16,-1 0-1,0-1 1,1 1-1,-1-1 1,1 1-1,-1-1 1,1 1-1,0-3 0,0 1-63,-1 0 0,1 1 0,-1-1-1,1 0 1,-1 1 0,-1-5 0,-1-42-5369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23.7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11 992,'-12'5'367,"10"-4"-317,-1-1 1,1 1 0,0 0 0,0 0 0,0 0 0,1 0-1,-4 3 1,1-1 47,0-1 0,0 1 1,0-1-1,-7 3 0,-13 8 361,19-9-320,0 0 18,1-1 0,-1 0 0,1 1 1,-1-2-1,0 1 0,0-1 1,-9 4-1,-7 2 576,17-6-649,0-1 1,0 1-1,0-1 0,-1 0 1,1 0-1,0 0 0,-6 0 337,11-4-69,24-8 58,-9 2-318,0 0-1,0 2 1,1 0-1,0 0 1,27-5-1,90-11 285,-107 19-298,77-7-265,-81 12-324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28.7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166 123 992,'0'2'134,"0"0"0,0 0 0,0-1 0,-1 1 0,1 0 0,0 0 0,-1-1 0,1 1 0,-1 0 0,0-1 0,0 1 0,1 0 0,-1-1 1,-2 3-1,3-4-116,-1 0 1,1 1 0,-1-1 0,1 0 0,-1 0 0,1 1-1,0-1 1,-1 0 0,1 0 0,-1 0 0,0 0-1,1 1 1,-1-1 0,1 0 0,-1 0 0,1 0 0,-1 0-1,1 0 1,-1 0 0,1-1 0,-1 1 0,1 0-1,-1 0 1,1 0 0,-1 0 0,1-1 0,-1 1 0,1 0-1,-1 0 1,1-1 0,0 1 0,-1 0 0,0-1 0,-8-16 628,6 12-345,-1-2-163,1 0 0,0 0 0,0 0 1,1 0-1,-2-12 0,1 8-163,3 9 47,0 1 1,0-1-1,0 0 1,0 1-1,0-1 1,0 0-1,1 0 1,-1 1 0,1-3-1,1-9 195,3-17 1035,-5 45-1381,8 89 165,1-25 182,-8-79-212,-1 1-1,0-1 0,0 1 1,0-1-1,0 0 1,0 1-1,0-1 0,0 1 1,0-1-1,0 1 1,0-1-1,0 0 0,-1 1 1,1-1-1,0 0 1,0 1-1,0-1 0,0 1 1,-1-1-1,1 0 1,0 1-1,0-1 0,-1 0 1,1 1-1,0-1 1,-1 0-1,1 0 0,0 1 1,-1-1-1,0 0 35,1 0 0,-1-1 0,1 1 0,-1 0 0,1-1 0,0 1 0,-1 0 0,1-1 0,-1 1 0,1-1 0,0 1 0,-1 0 0,1-1 1,0 1-1,0-1 0,-1 1 0,1-1 0,0 1 0,0-1 0,0 0 0,-9-22 215,-1-2-78,2 10-113,1 1-55,-8-22 0,13 32-42,0 0 0,0 0 0,-1 0 0,1 0 0,-7-7 0,8 10 17,0-1 1,0 1 0,-1-1 0,1 1-1,-1 0 1,1-1 0,-1 1-1,1 0 1,-1 0 0,0 0 0,0 0-1,0 0 1,1 1 0,-1-1-1,-3 0 1,4 1 13,1 0 0,-1 0 0,0 0-1,0 1 1,1-1 0,-1 0 0,0 1 0,1-1-1,-1 0 1,0 1 0,1-1 0,-1 1 0,0-1-1,1 1 1,-1-1 0,1 1 0,-1 0 0,1-1 0,-1 1-1,1 0 1,0-1 0,-1 1 0,1 0 0,0-1-1,-1 1 1,1 0 0,0 0 0,0-1 0,0 1-1,0 1 1,-2 28-99,2-27 82,-3 50 136,1-38-98,1-1-1,0 1 1,2 0-1,-1 0 1,7 20 813,-7-35-817,2-10 272,-1-16-163,-1-157-749,4 407-1286,-4-223 1953,-5-8-894,4 6 710,0-1-1,1 1 0,-1 0 0,1-1 0,0 1 1,-1 0-1,1-1 0,0 1 0,0-2 0,-3-9-389,2 11 505,1 0-1,0 0 0,0 0 1,-1 0-1,1 0 1,0 0-1,0 0 0,0 0 1,0 0-1,0 1 0,1-1 1,-1 0-1,0 0 1,0 0-1,1 0 0,0-2 1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32.8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421 709 320,'-2'-1'152,"0"0"0,0 0 1,0 0-1,0 1 0,0-1 0,0 0 0,0 1 1,0-1-1,0 1 0,0 0 0,-1-1 0,-2 2 1,4-2-95,0 1 0,0 0 0,1-1 1,-1 1-1,0-1 0,0 1 1,1-1-1,-1 1 0,0-1 1,1 1-1,-1-1 0,1 0 0,-1 1 1,0-1-1,1 0 0,-1-1 1,-8-7 358,4 6-282,0 1 1,0-1-1,-8-7 1,-3-2 298,11 8-311,0-1 0,0 1 1,1-1-1,-1 0 1,-4-7-1,-10-10 235,14 15-227,-1 0 0,1 0 0,0 0 1,-5-12-1,-14-19 616,-1 0 42,19 28-496,1-1 1,-6-13-1,8 16-270,0 0 1,-1 1 0,1 0-1,-2-1 1,1 1 0,-10-11-1,13 17 2,-1-1 0,1 0 0,-1 0-1,1 1 1,0-1 0,-1 0-1,1 0 1,0 0 0,1 0-1,-1-1 1,0 1 0,0 0 0,1 0-1,0 0 1,-1-1 0,1 1-1,0 0 1,0-3 0,-4-14 75,3 16-90,0 0 0,0 0 0,0 0 0,0 0 0,1 1 0,-1-5 0,1 4-54,0-1 54,0 0 0,0-1 0,1 1 1,-1 0-1,1 0 0,1-6 0,0 0 68,-2 10-84,0-1 0,0 1 0,0-1 0,0 1 0,0-1 0,0 1 0,0-1 0,1 1-1,-1-1 1,0 1 0,0-1 0,0 1 0,1-1 0,-1 1 0,0-1 0,0 1 0,1 0 0,0-1 0,-1 0 6,1 0 1,-1 0 0,1 1 0,-1-1-1,0 0 1,1 0 0,-1 1-1,0-1 1,1 0 0,-1 0 0,0 0-1,0 0 1,0 1 0,0-1-1,0 0 1,0 0 0,0 0 0,0 0-1,0 0 1,0 1 0,-1-1-1,1-1 1,-9-17 335,5 14-302,0-1 0,-1 1 1,0 0-1,-7-6 0,-14-14 221,9 9-95,14 15-183,1-1 1,-1 0 0,1 0-1,0 0 1,0 0 0,0-1-1,0 1 1,0-1 0,-3-4-1,3 2-356,0 2 10,0 0 1,0 0-1,1-1 0,0 1 1,-1 0-1,1-1 0,1 0 0,-1 1 1,0-1-1,1 1 0,0-1 1,-1 0-1,2-4 0,5-18-2244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36.4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 0 64,'9'77'1392,"-1"-31"91,-10-1-1107,-16 88 1,16-123-229,-2 24-48,0 59 1,-1 6-46,-5 15 111,5-34 247,-26 123 0,29-195-145,0 0 13,0 0 0,0 1 0,0 10 0,7-323 401,-4 284-717,1 1-1,1-1 0,7-22 0,0-6-71,-6 34 107,0-8 58,-4 12-1,1-1 0,3-17 0,5-2-78,4-27-203,-10 38 110,2-35-98,-5 15 116,4 59-122,2 198 95,1-149 142,31 129-1,-37-194-2,0 0 31,1 1 0,-1-1-1,1 1 1,0-1 0,1 0-1,-1 0 1,7 8 213,-9-32-95,4-83 1,-4 89-170,-5-125-147,-3 104 353,6 27-223,0 0-1,0 0 1,1 0 0,-1-9 0,1 4-201,-1 0 1,0 0-1,-7-25 0,1 9-1344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38.9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12 320,'-2'-12'5080,"5"22"-4305,-1 11-1100,-2 80 1301,0-100-922,-1 0-1,1 1 0,-1-1 0,1 0 1,-1 1-1,1-1 0,0 0 0,0 1 0,-1-1 1,1 1-1,0-1 0,0 0 0,1 1 1,-1 2-1,0 0-4,0 1 6,-1 0 0,0-1 0,0 1 0,-1 0 0,0 0-1,-3 6 1,-1 6 239,6-17-270,0 1-1,0-1 1,0 0 0,0 1 0,0-1 0,0 1 0,-1-1-1,1 0 1,0 1 0,0-1 0,0 0 0,0 1 0,-1-1-1,1 0 1,0 1 0,0-1 0,-1 0 0,1 1 0,0-1-1,0 0 1,-1 0 0,1 1 0,0-1 0,-1 0 0,1 0-1,-1 0 1,1 0 0,0 1 0,-1-1 0,0-1 17,1 1 1,0 0-1,-1-1 1,1 1 0,-1 0-1,1-1 1,-1 1-1,1-1 1,0 1-1,-1-1 1,1 1-1,0-1 1,0 1-1,-1-1 1,1 1 0,0-2-1,-8-25 324,4-19 14,1 32-400,0 0-1,2 0 1,-1-20 0,-1 42-470,6 25 389,-3 52 0,0-40 77,4-15-407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40.0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54 1152,'4'-19'769,"-4"18"-706,0 0 0,0-1-1,0 1 1,0-1 0,0 1 0,0 0-1,1-1 1,-1 1 0,1 0 0,-1-1-1,1 1 1,-1 0 0,1 0 0,0 0-1,0-1 1,0 1 0,1-2 0,3-1 176,-4 4-214,-1-1 0,1 1 0,-1-1 0,1 1 0,-1-1 0,1 1 0,-1 0 1,1-1-1,-1 1 0,1 0 0,-1-1 0,1 1 0,0 0 0,-1 0 0,2 0 0,-2 0-22,1 0-1,0 0 1,-1 1-1,1-1 1,0 1-1,-1-1 1,1 0-1,-1 1 1,1-1-1,0 1 1,-1-1-1,1 1 1,-1 0-1,0-1 1,1 1-1,-1-1 1,1 1-1,-1 0 1,0-1-1,1 2 1,2 4 56,-1 1 0,1-1 0,-1 1 0,0 0-1,-1 0 1,1 8 0,2 45 234,-3-30-182,0 81 799,-1-67 228,-5-63-514,2 5-580,0-8 58,-1 0 1,-1 0-1,-9-27 0,12 40-376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21.0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0 992,'-1'1'73,"0"-1"0,1 1 0,-1 0 0,0-1 0,0 1 0,0 0 0,1-1 0,-1 1 0,0 0 0,1 0 0,-1 0 0,0-1 0,1 1 0,-1 0 0,1 0 0,-1 0 0,1 0 0,-1 1 0,-10 17 39,-12-8 1733,21-12-1752,0-1 0,-1 1 0,1 1 0,-1-1 0,1 0 0,-1 1 0,0-1 0,-3 1 0,-8-6 563,14 5-628,-1 1 0,0-1 0,0 1 1,0-1-1,0 1 0,0-1 0,0 1 0,0-1 0,0 1 0,0 0 0,0 0 0,0 0 0,0-1 0,-2 1 0,2 1-44,1 0-1,-1 0 1,1 0-1,0 0 1,-1 0-1,1-1 1,0 1-1,0 0 1,-1 0-1,1 0 1,0 0-1,0 0 1,0 0-1,0 1 1,0-1-2,0 0 1,0-1 0,0 1-1,0 0 1,0 0 0,0-1-1,0 1 1,0 0 0,0 0-1,1-1 1,-1 1 0,0 0-1,0-1 1,1 1 0,-1 0-1,0-1 1,1 1 0,-1 0-1,1-1 1,-1 1-1,1 0 1,14 6-569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40.6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20 1728,'-9'-8'1216,"9"4"-864,0 0-256,5 1-384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47.6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174 277 2976,'-25'-1'97,"1"2"1,-1 1-1,-31 6 0,51-7 100,1-1 0,-1 1 0,1-1 0,-9-1-1,1 1 1268,13-11-1154,0 1 1,1-1-1,1 1 0,-1-1 0,2 1 1,7-16-1,0-1-311,-7 18 13,0-1 0,9-12 0,9-17 26,-17 26 65,1 1 0,1 0-1,14-20 1,-14 26-26,-7 5-51,1 1 1,0-1 0,0 1 0,-1-1 0,1 0 0,-1 1-1,1-1 1,-1 0 0,1 1 0,-1-1 0,1 0 0,-1 0 0,1 1-1,-1-1 1,0 0 0,1 0 0,-1 0 0,0 0 0,0-1-1,1 40-157,1-1-1,13 71 1,-13-103-74,-1 0 1,1 1 0,0-1 0,3 7-1,-4-10 90,0-1 0,0 1-1,-1-1 1,1 0-1,0 0 1,0 1-1,0-1 1,0 0 0,1 0-1,-1 0 1,0 0-1,0 0 1,1 0 0,-1-1-1,0 1 1,1 0-1,-1-1 1,1 1-1,-1-1 1,3 1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4:49.6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1 119 1248,'47'-30'528,"-29"19"-312,0-1 1,27-23-1,-31 23 378,2-6 51,-15 18-640,-1 0 1,0 0-1,0 0 1,0 0-1,1 0 1,-1 0-1,0 0 1,0 0-1,0 0 1,0 0-1,1 0 0,-1 0 1,0 0-1,0 1 1,0-1-1,0 0 1,1 0-1,-1 0 1,0 0-1,0 0 1,0 0-1,0 1 1,0-1-1,0 0 0,0 0 1,1 0-1,-1 0 1,0 1-1,0-1 1,0 0-1,0 0 1,0 0-1,0 1 1,0-1-1,0 0 1,0 0-1,0 0 0,0 1 1,0-1-1,0 0 1,0 0-1,0 0 1,0 1-1,1 9-37,-2 5 37,0 0 0,-1 0-1,-1 0 1,-7 24 0,-26 57 472,10-40 188,-11 30-14,33-75-634,0 0 0,2 0 0,-1 0 1,1 1-1,-1 20 0,3-30 127,1-2-144,-1 0 1,1-1 0,-1 1-1,0 0 1,1 0 0,-1-1-1,1 1 1,-1 0 0,0 0-1,1-1 1,-1 1 0,0-1-1,0 1 1,1 0 0,-1-1-1,0 1 1,0-1 0,1 1-1,-1 0 1,0-1 0,0 1-1,0-1 1,0 1 0,0-1-1,0 1 1,0-1 0,0 0-1,0-14-1373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03.6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229 1941 832,'-13'-8'2832,"16"23"-2069,4 22-372,-2 0 0,-2 1 1,-1 49-1,1 22-404,-1-87 17,1 0 0,1-1 0,7 22-1,-11-40-3,1 0 0,0 0 0,1 0-1,-1-1 1,0 1 0,1 0 0,1 2-1,-2-5 6,-1 1 1,1-1-1,-1 1 0,1-1 0,-1 1 1,1-1-1,-1 0 0,1 1 0,0-1 1,-1 0-1,1 0 0,0 1 0,-1-1 1,1 0-1,0 0 0,-1 0 0,1 0 1,0 0-1,-1 0 0,1 0 0,0 0 1,0 0-1,-1 0 0,1 0 0,0 0 1,-1 0-1,1-1 0,0 1 0,-1 0 1,1-1-1,-1 1 0,1 0 0,0-1 1,0 0-1,10-7 60,-1 0 1,0-1 0,13-15-1,4-4 174,-26 27-239,-1 0-1,1 1 0,0-1 1,-1 1-1,1-1 1,-1 1-1,1-1 1,0 1-1,-1 0 1,1-1-1,0 1 1,-1 0-1,1-1 0,0 1 1,0 0-1,-1 0 1,3 0-1,-3 0-1,0 0 0,1 0 0,-1 0 0,0 0-1,0 1 1,1-1 0,-1 0 0,0 0 0,0 1 0,1-1 0,-1 0-1,0 1 1,0-1 0,0 0 0,0 1 0,1-1 0,-1 0-1,0 1 1,0-1 0,0 0 0,0 1 0,0-1 0,0 0-1,0 1 1,0-1 0,0 1 0,0 5-20,0 0 1,-1 0-1,-2 9 0,2-10 33,-17 78 424,-53 150-1,67-223-338,4-6-58,-1-1-1,-1 0 0,1 1 1,-1-1-1,1 0 0,-1 1 1,0-1-1,-4 5 0,5-12 11,5-65-10,12-69-1,-10 93-5,28-160 59,-30 186-49,-1 12-25,-1 0-1,-1 0 1,1 0-1,-1 0 1,-1-1 0,1 1-1,-1 0 1,0 0-1,-2-8 1,2 14-17,0 1 0,0 0 0,0 0 0,0-1 0,0 1 0,0 0 0,0 0 0,0-1 0,0 1 0,0 0 0,0-1 0,0 1 0,-1 0 0,1 0 0,0 0 0,0-1 1,0 1-1,0 0 0,-1 0 0,1 0 0,0-1 0,0 1 0,0 0 0,-1 0 0,1 0 0,0 0 0,0-1 0,0 1 0,-1 0 0,1 0 0,0 0 0,-1 0 0,1 0 0,0 0 0,0 0 0,-1 0 0,1 0 0,0 0 0,0 0 1,-1 0-1,1 0 0,0 0 0,0 0 0,-1 0 0,1 0 0,0 0 0,0 0 0,-1 0 0,1 1 0,0-1 0,0 0 0,-1 0 0,0 2-7,-1-1 0,1 1 0,0-1 0,-1 1 0,1-1 0,0 1 0,-1 3 0,-42 108-173,14-30 99,3-18 92,-52 88-1,40-88 39,-63 101 46,97-154-262,5-12 163,0 0 0,0 0 0,0 0-1,0 0 1,0 0 0,0 1-1,0-1 1,0 0 0,0 0 0,0 0-1,0 0 1,1 0 0,-1 1 0,0-1-1,0 0 1,0 0 0,0 0 0,0 0-1,0 0 1,1 0 0,-1 0 0,0 0-1,0 0 1,0 0 0,0 0 0,0 1-1,1-1 1,-1 0 0,0 0 0,0 0-1,0 0 1,0 0 0,1 0 0,-1 0-1,0 0 1,0 0 0,0 0-1,0-1 1,3 1-21,0-1 1,0 0-1,-1 0 0,1 0 0,-1 0 1,4-2-1,17-11-8,0-2 0,-2 0 0,39-37 0,51-68 4,-36 36 158,218-195-27,-131 130-7,76-70 52,14 12 26,-188 159-140,-28 20-36,1 1 0,2 2 0,53-27 0,-90 52 11,31-12 54,-31 12-61,0 0 0,1 0 0,-1 1 0,0-1 0,1 1 0,-1 0 0,1-1 0,-1 1 0,1 0-1,2 1 1,-5-1-1,1 0-1,-1 0 1,0 1-1,1-1 0,-1 0 1,0 0-1,1 1 1,-1-1-1,0 0 0,1 0 1,-1 1-1,0-1 0,1 0 1,-1 1-1,0-1 1,0 0-1,0 1 0,1-1 1,-1 1-1,0-1 1,0 0-1,0 1 0,0-1 1,0 1-1,0-1 1,0 1-1,0-1 0,0 0 1,0 1-1,0-1 1,0 1-1,0-1 0,0 1 1,0 0-1,-3 14-5,0 0 0,-2 1 1,-9 23-1,11-31-3,-6 17-22,-1-1 0,-2-1 0,0 1 0,-26 35 0,-80 76 199,58-71-122,-207 282-56,252-326-7,-25 41 22,-3 4-277,36-59 148,6-9 65,7-18 8,1 7 36,0-1 1,1 1 0,0 1-1,1 0 1,19-22 0,66-59-29,-18 19 86,101-150-127,-23 26 104,-24 61 21,-85 91-71,-16 15 25,-20 18-21,-10 14 19,1 0-1,-1 0 1,0 1 0,0-1-1,0 0 1,0 1-1,0-1 1,1 1 0,-1-1-1,0 1 1,0-1-1,1 1 1,-1-1 0,0 1-1,0 1 1,-16 13-3,1 1 0,1 0 0,0 1 0,-12 20 0,-36 42 86,23-42 30,-1-1 0,-49 33 0,27-22-24,-201 188 340,104-87-140,-8-4-69,-40 34 30,14 8-171,178-168-76,-110 109 158,105-112-53,21-15-101,0 1-1,0-1 1,0 0-1,0 0 1,-1 0-1,1 0 1,0 0-1,0 0 1,0 0-1,0 0 1,0 0-1,-1 0 1,1 0-1,0 0 1,0 0-1,0 0 1,0 0-1,0 0 1,-1 0-1,1 0 1,0 0-1,0 0 1,0 0-1,0 0 1,0 0-1,-1 0 1,1 0-1,0 0 1,0 0-1,0 0 1,0 0-1,0 0 1,0-1-1,-1 1 1,1 0-1,0 0 1,0 0-1,0 0 1,0 0-1,0 0 1,0 0-1,0-1 1,0 1-1,0 0 1,0 0-1,0 0 1,-1 0-1,1 0 1,0-1-1,0 1 1,0 0-1,0 0 1,0 0-1,0 0 1,0 0-1,0-1 1,0 1 0,0 0-1,0 0 1,1 0-1,-1 0 1,0 0-1,0-1 1,0 1-1,2-6-6,0 1 0,0-1 0,0 0 0,1 1 0,0-1 0,0 1 0,1 0 0,4-5 0,-6 7 6,46-57-2,89-86 1,-50 56 2,140-139-89,-161 170 56,119-84 0,185-68-116,-370 211 149,39-20-16,1 1 0,1 3 0,0 1 0,84-18 0,-22 15 13,92-18 120,-164 28-78,-1-2 0,0 0 0,0-2 0,32-18 0,28-24 77,27-13-440,-63 39 45,-2 2 83,51-36-1,-64 36-43,-39 26 231,1 0 0,-1 0 0,0 0-1,0 0 1,1 0 0,-1-1 0,0 1 0,0 0-1,0 0 1,1 0 0,-1 0 0,0 0 0,0 0 0,0-1-1,0 1 1,1 0 0,-1 0 0,0 0 0,0-1-1,0 1 1,0 0 0,0 0 0,0 0 0,0-1 0,0 1-1,1 0 1,-1 0 0,0 0 0,0-1 0,0 1-1,0 0 1,0 0 0,0-1 0,0 1 0,0 0 0,0 0-1,0-1 1,-1 1 0,1 0 0,0 0 0,0 0-1,0-1 1,0 1 0,0 0 0,0 0 0,0 0 0,0-1-1,-1 1 1,-11-3-272,0 4 178,-1 1 0,1-1 0,0 2 0,-1 0 0,2 0 0,-1 1-1,0 1 1,-19 10 0,-89 61-207,113-71 290,-86 59 8,-517 335 125,395-263 130,151-91-92,-72 67-1,91-71-114,-38 37-360,82-77 323,1-1 0,-1 1 0,0-1-1,1 1 1,-1-1 0,1 1 0,-1 0-1,1-1 1,0 1 0,-1 0 0,1-1 0,-1 1-1,1 0 1,0-1 0,0 1 0,-1 0 0,1 0-1,0 1 1,1-2 2,0 0 0,0 0 0,-1 0 0,1 0 0,0 0-1,0 0 1,0 0 0,0 0 0,0 0 0,-1-1 0,1 1 0,0 0 0,0 0 0,0-1-1,-1 1 1,1-1 0,0 1 0,-1 0 0,2-2 0,81-49 95,-39 22-59,273-153 85,-167 98-185,-30 10 57,141-113 1,-179 126 256,2 4-1,3 4 1,155-70 0,-238 121-238,12-3 31,-16 5-44,0 0 0,0 0 0,0 0 0,0 0 0,0 0-1,0 0 1,0 0 0,1 0 0,-1 0 0,0 0 0,0 0 0,0 0 0,0 0 0,0 0 0,0 0-1,0 0 1,0 0 0,0 0 0,0 0 0,0 0 0,0 0 0,0 0 0,1 0 0,-1 1 0,0-1-1,0 0 1,0 0 0,0 0 0,0 0 0,0 0 0,0 0 0,0 0 0,0 0 0,0 0 0,0 0-1,0 0 1,0 0 0,0 1 0,0-1 0,0 0 0,0 0 0,0 0 0,0 0 0,0 0 0,0 0-1,0 0 1,0 0 0,0 0 0,0 0 0,0 0 0,0 1 0,-7 8-31,-79 91-70,74-84 88,-123 140-102,-37-1 179,92-86 216,-112 123 0,162-155-155,-26 41 0,52-73-127,1 1-1,0-1 1,0 1 0,1 0-1,0-1 1,-2 9-1,3-13 1,1 0 0,0 0 0,0 0 0,0 0 0,0 0 0,0 0 0,0 0 0,0 0 0,0 0 0,1 0 0,-1 0 0,0 0 0,0 0 0,1 0 0,-1 0 0,1 0 0,0 1-1,0-1 1,0 0-1,0 0 0,0 0 0,0-1 1,1 1-1,-1 0 0,0-1 0,0 1 1,0-1-1,1 1 0,-1-1 0,0 0 0,0 0 1,1 1-1,-1-1 0,0 0 0,0 0 1,3 0-1,4-1 1,0 0 1,0 0 0,-1 0 0,1-1-1,11-4 1,41-19 121,56-33-13,32-15-118,107-32 124,19-8-13,-228 93-108,1 2 0,88-21-1,-102 32 13,0 2 1,0 2-1,1 1 0,-1 1 0,38 4 0,-13 6 17,0 3 1,94 31-1,40 10-80,-98-35-40,1-4-1,136 3 1,-159-17 76,0-4 0,-1-2 1,109-24-1,-103 10 98,-75 19-59,-1 1 1,0 0 0,0-1-1,0 1 1,0-1-1,0 0 1,1 1 0,-1-1-1,0 0 1,1-1-1,-2 2-14,1-1-1,-1 1 0,0 0 1,0 0-1,0-1 0,0 1 1,0 0-1,0 0 0,0 0 1,0-1-1,1 1 0,-1 0 1,0 0-1,0-1 0,0 1 1,0 0-1,0 0 0,0-1 1,0 1-1,-1 0 0,1 0 1,0-1-1,0 1 0,0 0 1,0 0-1,0-1 0,0 1 1,0 0-1,0 0 0,-1-1 1,1 1-1,0 0 0,-2-1-22,1 0-1,-1 0 0,1 0 0,-1 0 0,0 0 0,1 0 0,-1 1 0,0-1 1,0 1-1,0-1 0,1 1 0,-1 0 0,0 0 0,-2 0 0,-19 0-137,-1 2-1,2 0 1,-40 11-1,-2-1-44,-290 61-365,300-58 678,0 3 1,1 2-1,1 2 1,-72 43-1,73-33 27,-32 19 59,81-49-165,-1-1 1,1 1-1,-1-1 0,0 0 0,0 0 0,1 0 1,-1-1-1,0 1 0,0 0 0,0-1 0,0 0 1,-5 0-1,6 0-29,-1-1 1,1 0 0,0 0-1,0 1 1,0-1-1,0-1 1,0 1 0,0 0-1,1 0 1,-1-1-1,0 1 1,1-1-1,-1 1 1,1-1 0,-1 0-1,1 0 1,-3-3-1,-7-13-101,4 6 7,-1 0 1,0 1-1,-1-1 1,0 2-1,-13-12 0,2 6-34,0 1-1,-2 2 1,-34-18-1,-74-23 132,99 43 75,-1 2 0,0 1 0,-1 2 0,1 1 0,-50 0 0,32 5-63,0 2 0,-93 17 0,117-14 24,-1 1-1,1 1 0,0 1 1,1 2-1,0 0 0,-25 15 1,41-19-55,0 0 1,1 0 0,0 1 0,0 0-1,0 0 1,1 1 0,-12 16-1,15-18 15,0 1-1,0 0 0,1 0 0,0 0 0,0 1 0,1-1 0,0 1 0,0-1 0,1 1 0,0 0 0,-1 14 0,3-17 8,-1 1 0,1 0 1,0 0-1,0 0 0,1 0 0,0-1 1,0 1-1,0-1 0,0 1 0,1-1 1,0 0-1,0 0 0,1 0 0,-1-1 1,1 1-1,0-1 0,0 1 0,0-1 1,6 3-1,5 4 51,0-1 1,1-1-1,0 0 1,32 12-1,-9-7 19,1-2 0,0-2 0,0-1 0,1-2 0,0-2 0,0-2 0,49-2 0,-29-4-20,-1-3 0,0-3 0,-1-2 0,78-26 0,220-88-82,-194 66 66,46-18 42,238-78 26,-377 132-103,-33 10-6,67-13 0,-70 22 0,-24 6 0,-9-2 0,-1 0 0,0 1 0,0-1 0,0 0 0,0 0 0,0 0 0,0 0 0,0 0 0,0 1 0,0-1 0,0 0 0,0 0 0,0 0 0,0 0 0,0 1 0,0-1 0,0 0 0,0 0 0,0 0 0,0 0 0,0 0 0,0 0 0,0 1 0,-1-1 0,1 0 0,0 0 0,0 0 0,0 0 0,0 0 0,0 0 0,0 1 0,0-1 0,0 0 0,-1 0 0,1 0 0,0 0 0,-20 13 0,-39 18 3,19-10-52,0 2 0,-39 29 0,-4 18 375,-100 110 0,161-158-333,-6 7 12,-29 38 1,54-63-23,0 0 0,0 1 0,1-1 0,0 1 0,-1-1-1,2 1 1,-3 5 0,4-9 7,0 0 0,0-1 0,0 1 0,0 0 0,0 0 0,0 0 0,0-1 0,0 1 0,0 0 0,0 0 1,0-1-1,0 1 0,1 0 0,-1 0 0,0-1 0,0 1 0,1 0 0,-1-1 0,2 2 0,-2-1 1,1 0 1,0-1 0,0 1 0,0-1 0,0 1 0,0-1 0,0 1 0,1-1-1,-1 0 1,0 1 0,0-1 0,0 0 0,0 0 0,0 0 0,0 0-1,1 0 1,-1 0 0,1-1 0,2 1 3,-1-1 0,1 1 0,-1-1 0,1 0 0,-1-1-1,1 1 1,-1 0 0,0-1 0,5-3 0,28-23 20,-27 20-6,64-53 175,121-79 0,-126 98-191,184-110 34,8 21-95,-178 100 186,-80 31-119,-1-1-1,0 1 1,0-1 0,1 1 0,-1 0-1,0 0 1,1-1 0,-1 1 0,0 0 0,1 0-1,-1 1 1,0-1 0,0 0 0,1 0 0,-1 1-1,0-1 1,3 1 0,-4 0 2,0-1-1,0 0 1,1 0 0,-1 1-1,0-1 1,0 0-1,0 1 1,1-1 0,-1 0-1,0 1 1,0-1 0,0 0-1,0 1 1,0-1-1,0 0 1,0 1 0,0-1-1,0 0 1,0 1 0,0-1-1,0 0 1,0 1-1,-6 13 77,-26 30 190,21-30-273,0 0 1,1 1 0,1 0-1,0 1 1,-9 25 0,17-41 7,1 1 1,0 0 0,0-1-1,0 1 1,0 0 0,0 0-1,0-1 1,0 1-1,0 0 1,1-1 0,-1 1-1,0 0 1,0-1 0,0 1-1,1 0 1,-1-1-1,0 1 1,1-1 0,-1 1-1,1-1 1,-1 1 0,1 0-1,-1-1 1,1 0 0,-1 1-1,1-1 1,-1 1-1,1-1 1,-1 0 0,1 1-1,0-1 1,-1 0 0,1 1-1,0-1 1,-1 0-1,1 0 1,0 0 0,-1 0-1,1 0 1,1 0 0,4 2 16,0-2 1,1 1 0,7-1-1,46-3 131,-1-3-1,77-18 0,161-59-373,-178 45 288,-77 26-36,31-11 8,-71 21-31,-7 2-7,-14 3-54,-73 22-387,-6 2 145,-8-5 118,-63 15-174,-162 58 412,267-72 122,0 2 0,-116 67 0,159-79-139,0 0 1,1 1 0,0 1-1,-21 23 1,38-36-31,1 0 0,0 1 1,0 0-1,0-1 0,0 1 0,1 0 1,-1 0-1,1 0 0,-2 6 1,2-8-9,1 0 0,0 1 0,0-1 0,0 0 1,0 0-1,0 1 0,1-1 0,-1 0 0,0 1 1,1-1-1,-1 0 0,1 0 0,-1 0 0,1 1 1,-1-1-1,1 0 0,0 0 0,-1 0 0,1 0 1,0 0-1,0 0 0,0 0 0,0 0 1,0-1-1,0 1 0,0 0 0,2 0 0,2 2 2,0 0-1,0-1 1,0 1-1,1-1 1,-1 0-1,1-1 1,-1 0-1,9 1 1,4 0 28,31-1 0,208-23 260,181-56-676,-387 68 329,426-115-85,-39-7 532,-366 111-258,-44 13-58,13-3 66,-1-2 1,44-20-1,-82 32-139,0 0 0,-1 0 0,1 1-1,-1-1 1,1 0 0,-1-1 0,1 1 0,-1 0 0,1 0 0,1-3-1,-3 4-3,0-1-1,0 1 0,0 0 0,0 0 1,0 0-1,0-1 0,0 1 0,1 0 0,-2 0 1,1-1-1,0 1 0,0 0 0,0 0 0,0-1 1,0 1-1,0 0 0,0 0 0,0 0 0,0-1 1,0 1-1,0 0 0,-1 0 0,1 0 0,0-1 1,0 1-1,0 0 0,0 0 0,0 0 1,-1 0-1,1-1 0,0 1 0,-17-6-59,-16 2-101,0 1-1,-63 2 0,-427 46-459,388-29 602,-467 73 83,-58 47 805,457-108-868,163-26 34,1-2 1,-1-2 0,-42-7 0,14-5-146,0-3-1,1-4 0,-90-39 1,154 58 92,-3 0-34,0 0 1,1 0 0,0-1-1,0 0 1,-1 0 0,2-1-1,-1 1 1,-5-5 0,10 7 44,-1 1 0,1 0 1,0-1-1,-1 1 0,1-1 0,0 1 1,-1-1-1,1 1 0,0-1 1,0 1-1,-1-1 0,1 1 1,0-1-1,0 1 0,0-1 0,0 1 1,0-1-1,0 1 0,0-1 1,0 1-1,0-1 0,0 1 1,0-1-1,0 1 0,0-1 0,0 1 1,0-1-1,1 1 0,-1-1 1,0 1-1,0-1 0,1 1 0,-1-1 1,0 1-1,0-1 0,1 0 1,1 0-11,0-1 1,0 1 0,0 0-1,0 0 1,0-1 0,0 1 0,1 1-1,2-2 1,17-4 45,0 1 1,45-4-1,-35 6 59,531-28 902,-510 30-951,60-1 26,447-15 137,359-63-282,-80-19 165,-440 61-58,44-6 42,-86-26-87,-335 65 31,93-23 328,145-55 1,-236 72-401,-23 6-112,-8 1-31,-8 1 92,1 1 0,-1 0 0,0 1 1,0 1-1,-15 1 0,20-1 65,-623 51-2350,35 32 1767,418-57 632,-212 35 322,130-20 553,-189 36 13,279-46-850,-100 9-21,194-33 200,-117-3 1,193-5-218,-12 1 46,0-1-1,0 0 1,-14-4-1,28 5-49,0 0-1,-1 0 0,1 0 0,0 0 0,0 0 0,-1-1 0,1 1 1,0 0-1,0 0 0,0 0 0,-1 0 0,1 0 0,0 0 1,0 0-1,0 0 0,-1 0 0,1-1 0,0 1 0,0 0 1,0 0-1,0 0 0,-1 0 0,1 0 0,0-1 0,0 1 1,0 0-1,0 0 0,0 0 0,0-1 0,0 1 0,0 0 1,-1 0-1,1 0 0,0-1 0,0 1 0,0 0 0,0 0 1,0-1-1,0 1 0,0 0 0,0 0 0,0 0 0,0-1 1,0 1-1,1 0 0,-1 0 0,0-1 0,0 1 0,0 0 1,0 0-1,0 0 0,0-1 0,0 1 0,1 0 0,-1 0 0,0 0 1,0 0-1,0 0 0,0-1 0,1 1 0,-1 0 0,0 0 1,0 0-1,0 0 0,1 0 0,-1 0 0,0 0 0,0 0 1,1-1-1,18-8-186,176-64-234,-127 49 377,2 4 1,139-24-1,152 8 105,217 8 69,276-22-260,-424-11 575,-250 32-100,209-34 404,291-40-346,-504 88-745,-152 16 113,-24-1 222,1 0 0,-1 0 0,0 0 0,0 0 1,0 0-1,0 0 0,1 0 0,-1 0 0,0 0 0,0 0 0,0 0 0,0 0 0,1 0 1,-1 0-1,0 0 0,0 0 0,0 1 0,0-1 0,1 0 0,-1 0 0,0 0 0,0 0 0,0 0 1,0 0-1,0 0 0,0 1 0,0-1 0,1 0 0,-1 0 0,0 0 0,0 0 0,0 1 1,0-1-1,0 0 0,0 0 0,0 0 0,0 0 0,0 1 0,0-1 0,0 0 0,0 0 1,0 0-1,0 1 0,0-1 0,0 0 0,0 0 0,0 0 0,0 0 0,0 1 0,0-1 0,-1 0 1,1 0-1,0 0 0,0 0 0,0 0 0,0 1 0,0-1 0,0 0 0,0 0 0,-1 0 1,1 0-1,0 0 0,0 0 0,0 1 0,-34 15-318,-24 11 82,-77 48 0,-3 13 30,-30 9 59,-109 68 225,230-133 203,2 1 0,2 3 0,-67 69 0,90-82-136,1 0 0,1 2 0,-18 31 0,31-47-106,0 0 0,1 0 0,0 1 0,0 0-1,1-1 1,0 1 0,1 0 0,0 0-1,1 1 1,0-1 0,0 0 0,2 16 0,-1-23-32,1-1 1,-1 0-1,1 0 1,-1 1-1,1-1 1,0 0-1,0 0 1,-1 0-1,2 0 1,-1 0-1,0 0 1,0 0 0,1 0-1,-1 0 1,1-1-1,1 3 1,0-2-1,0-1 0,0 1 0,0-1 0,0 0 0,0 0 0,0 0 1,0 0-1,0 0 0,0-1 0,0 1 0,6-1 0,5 1 21,0-2-1,0 0 0,0-1 1,24-5-1,55-23 28,92-53-87,-15 5-34,-80 42 42,321-144 174,-42-44-229,-348 208-138,-21 16 222,0 0-1,-1 0 1,1 0 0,0 0-1,0 0 1,0 0-1,0 0 1,0 0 0,0 0-1,-1 0 1,1 0-1,0 0 1,0 0-1,0 0 1,0-1 0,0 1-1,0 0 1,0 0-1,0 0 1,-1 0-1,1 0 1,0 0 0,0 0-1,0 0 1,0-1-1,0 1 1,0 0-1,0 0 1,0 0 0,0 0-1,0 0 1,0 0-1,0-1 1,0 1-1,0 0 1,0 0 0,0 0-1,0 0 1,0 0-1,0 0 1,0-1 0,0 1-1,0 0 1,0 0-1,0 0 1,0 0-1,0 0 1,0 0 0,0 0-1,0-1 1,0 1-1,0 0 1,1 0-1,-1 0 1,0 0 0,0 0-1,0 0 1,0 0-1,0 0 1,0 0-1,0-1 1,0 1 0,1 0-1,-1 0 1,0 0-1,-8 1-17,-1 1-1,1 0 0,0 1 1,-1-1-1,1 1 0,1 1 0,-14 7 1,-11 4 84,-42 16 491,-1-3-1,-145 31 1,219-58-552,-1-1 0,1 0-1,0 1 1,0-1 0,0 0 0,0 0 0,0 0 0,0 1 0,0-1-1,-1-1 1,1 1 0,0 0 0,0 0 0,0 0 0,0 0-1,0-1 1,0 1 0,0-1 0,0 1 0,0-1 0,0 1 0,-2-2-1,3 1-18,-1-1 0,1 1-1,0-1 1,0 1 0,-1-1-1,1 1 1,1-1 0,-1 1-1,0-1 1,0 1 0,0 0-1,1-1 1,-1 1 0,1-1-1,-1 1 1,1 0 0,-1-1-1,1 1 1,1-2 0,26-48-202,37-50 1,-52 81 166,119-151 176,-68 94-234,-59 70 82,-3 5 11,0 0 0,0 0 0,0-1 0,0 1 0,-1-1 0,1 1 0,-1-1 1,1 0-1,-1 1 0,1-5 0,-2 7 9,0 0 0,0-1 1,0 1-1,0 0 0,-1 0 1,1-1-1,0 1 1,0 0-1,0 0 0,0 0 1,0-1-1,0 1 0,-1 0 1,1 0-1,0 0 0,0 0 1,0-1-1,-1 1 1,1 0-1,0 0 0,0 0 1,0 0-1,-1 0 0,1 0 1,0-1-1,0 1 1,-1 0-1,1 0 0,0 0 1,0 0-1,-1 0 0,1 0 1,0 0-1,0 0 0,-1 0 1,1 0-1,0 0 1,0 1-1,-1-1 0,1 0 1,-9 2-32,1 0 1,0 0 0,0 1-1,0 0 1,0 0 0,-14 9 0,12-6 20,-46 26 16,-54 40 1,-51 50 136,-116 77 359,166-138-270,-39 26-141,135-74-180,15-13 96,0 0 0,0 0-1,0 0 1,0 0-1,0 0 1,0 0 0,0 0-1,0 1 1,0-1-1,0 0 1,0 0 0,0 0-1,0 0 1,0 0-1,0 0 1,0 0 0,0 0-1,0 0 1,1 1-1,-1-1 1,0 0 0,0 0-1,0 0 1,0 0-1,0 0 1,0 0 0,0 0-1,0 0 1,0 0-1,0 0 1,1 0-1,-1 0 1,0 0 0,0 0-1,0 0 1,0 0-1,0 0 1,0 0 0,0 0-1,0 0 1,1 0-1,-1 0 1,0 0 0,0 0-1,0 0 1,14-1-3,6-3 3,0-1 1,37-14 0,42-26 31,-78 36-18,230-129 135,52-24-181,-202 120-71,2 4 0,200-44 0,-282 78 95,-1 0 0,1 1 0,40 0 0,-58 3-7,-1 0-1,1 0 1,-1 1 0,1-1 0,-1 1 0,1-1 0,-1 1 0,0 0 0,1 0 0,-1 0 0,4 2 0,-5-2 7,0 1 1,0-1-1,0 0 1,0 0-1,0 1 1,0-1-1,0 0 1,0 1-1,-1-1 1,1 1-1,0-1 1,-1 1-1,1-1 1,-1 1-1,0 0 1,0-1-1,1 1 1,-1-1-1,0 4 1,-1 3-5,0 0 1,0 0-1,-1 0 1,0-1-1,0 1 1,0 0-1,-7 11 1,-1 2-2,-21 29 1,-2-5-25,-65 68 0,-7 7 255,75-80-231,1 1 0,2 2 0,2 0 0,-21 49 1,41-80-5,1 1 0,-4 16 1,7-24 17,0 0-1,0 0 1,1 0 0,0 1 0,0-1 0,0 0-1,0 0 1,2 5 0,-2-9 2,0 1 1,1-1-1,-1 0 1,0 0-1,1 0 0,-1 0 1,1 0-1,-1 0 1,1 0-1,-1 0 0,1 0 1,0 0-1,-1-1 1,1 1-1,0 0 0,0 0 1,0 0-1,0-1 0,-1 1 1,1-1-1,0 1 1,0-1-1,0 1 0,0-1 1,0 1-1,1-1 1,-1 0-1,0 1 0,0-1 1,0 0-1,0 0 1,2 0-1,4-1 2,-1 0 1,0 0-1,1-1 1,-1 0-1,7-3 1,-10 4-7,85-36-10,118-68 1,-164 82 68,278-171-36,-163 75-110,101-68-112,58-1 626,-305 181-246,-13 7-70,-19 14-10,1 3-82,-32 36 0,-6 8-12,-19 3 75,-86 56 0,124-93-56,-902 676 455,927-692-463,-17 12-89,29-21 43,1-1 1,-1 0-1,0 0 1,1-1 0,-1 1-1,0 0 1,0 0-1,0-1 1,0 1-1,0-1 1,1 0-1,-1 1 1,-3-1 0,5 0 23,0 0 0,-1 0-1,1 0 1,0 0 0,0 0 0,0-1 0,-1 1 0,1 0 0,0 0 0,0 0 0,0 0 0,-1 0 0,1 0 0,0 0 0,0-1 0,0 1 0,0 0 0,0 0 0,-1 0-1,1 0 1,0-1 0,0 1 0,0 0 0,0 0 0,0 0 0,0 0 0,0-1 0,0 1 0,0 0 0,-1 0 0,1-1 0,0 1 0,0 0 0,4-14-143,2 4 87,0 0 0,0 0 0,1 1 0,10-12 1,47-42-61,85-67 0,-137 120 117,138-114 15,-43 36 28,188-150 186,19 24 39,-56 75-114,7 29-65,-258 107-76,46-12 70,-49 14-70,-1 0 0,1 1 0,0 0 0,-1 0 0,1 0 0,-1 0 0,1 0 0,0 0 1,-1 1-1,1 0 0,4 1 0,-7-1-4,0-1-1,0 1 1,0-1 0,-1 0 0,1 1-1,0-1 1,0 1 0,0 0 0,-1-1-1,1 1 1,0 0 0,-1-1 0,1 1-1,-1 0 1,1 0 0,0-1 0,-1 1-1,0 0 1,1 0 0,-1 0 0,0 0-1,1 0 1,-1 0 0,0 0 0,0 0-1,0-1 1,0 1 0,0 0 0,0 0-1,0 0 1,0 0 0,0 0 0,0 0-1,0 0 1,-1 1 0,-1 4 14,-1 0 1,0 0-1,0 0 1,0 0-1,-5 5 1,-59 75 279,-133 130-199,-16-6-81,-132 140-42,141-104-324,193-230 164,10-12 103,0 0 0,1 0-1,-1 0 1,1 1-1,0 0 1,0-1 0,0 1-1,1 0 1,0 0 0,-2 6-1,6-4-117,8-7 28,-2-1 142,1-1 0,-1-1 0,0 1 0,0-1 0,0-1 0,14-8 0,49-36 27,43-42 10,16-13-50,110-55 41,3-2 21,-206 133-50,154-108-127,6 17 416,-8 30 305,-183 85-531,1 1-1,0 0 1,-1 0-1,1 1 1,0-1-1,8 1 1,-14 1-26,0-1-1,0 1 1,0 0-1,0 0 1,0 0 0,-1 0-1,1 1 1,0-1-1,0 0 1,0 0 0,0 0-1,0 1 1,0-1-1,-1 1 1,1-1-1,0 0 1,0 1 0,-1-1-1,1 1 1,0 0-1,-1-1 1,1 1 0,0-1-1,-1 1 1,1 0-1,-1 0 1,1-1 0,-1 1-1,1 0 1,-1 0-1,0 0 1,1-1 0,-1 1-1,0 0 1,0 0-1,0 0 1,1 0 0,-1 0-1,0 0 1,0 0-1,0-1 1,0 1 0,-1 0-1,1 0 1,0 1-1,-2 4 17,0-1 0,0 1 0,0 0 0,-1-1 0,1 0 0,-6 7 0,-27 38 203,-53 55 0,77-92-217,-93 102 81,-165 157 52,39-43 258,17 9-12,110-108-527,86-103-6,17-27 141,0 0 0,0 0 0,0 1-1,0-1 1,0 0 0,0 0 0,0 0 0,-1 0 0,1 0 0,0 0 0,0 0 0,0 0 0,0 0 0,0 0 0,0 0 0,0 0 0,0 0 0,0 1 0,0-1 0,0 0 0,0 0 0,0 0 0,0 0 0,0 0 0,0 0 0,0 0 0,0 0 0,0 0 0,0 0 0,0 0 0,0 1 0,0-1 0,0 0 0,0 0 0,1 0 0,-1 0 0,0 0 0,0 0 0,0 0 0,0 0 0,0 0 0,0 0 0,0 0 0,0 0-1,0 0 1,0 0 0,0 0 0,0 0 0,0 0 0,0 0 0,1 0 0,-1 0 0,0 1 0,7-6-180,-2 1 136,109-81-194,-108 80 240,117-84-25,31-48-70,179-118 93,-90 75 76,90-71-98,14 26 92,-340 221-66,48-28 17,112-48 1,-151 76 37,-16 3-51,0 1-1,0 0 0,0 0 1,0 0-1,1 0 0,-1 0 1,0 0-1,0 0 1,0 0-1,1 0 0,-1 0 1,0 0-1,0 0 0,0 0 1,0 0-1,1 0 0,-1 0 1,0 1-1,0-1 1,0 0-1,1 0 0,-1 0 1,0 0-1,0 0 0,0 0 1,0 0-1,0 1 0,1-1 1,-1 0-1,0 0 0,0 0 1,0 0-1,0 0 1,0 1-1,0 1 37,-1 0-1,0 0 1,0 0 0,-1 0 0,1 0 0,0 0-1,0-1 1,-1 1 0,1 0 0,-1-1-1,-3 4 1,-45 41 138,-1-1 0,-3-3-1,-104 64 1,-24-3-67,-78 60 23,96-59-25,-68 34-78,-513 272-432,670-372-29,-88 31 0,147-64 276,1 0 1,-19 3-1,31-8 126,0 1 0,0-1 0,-1 0 0,1 0 0,0 0 0,0 0 0,0 0 0,-1-1 0,1 1 0,0-1 0,0 0 0,0 0 0,0 0-1,0 0 1,0-1 0,-3-1 0,5 2 15,0 0-1,0 0 1,0 0-1,1 0 0,-1 0 1,0 0-1,0 0 1,0 0-1,1 0 1,-1-1-1,1 1 0,-1 0 1,1 0-1,-1-1 1,1 1-1,0 0 1,0 0-1,-1-1 0,1 1 1,0 0-1,0-1 1,0 1-1,1 0 1,-1-1-1,0 1 0,0 0 1,1-3-1,3-5-22,1 0-1,0 0 1,0 0-1,1 1 1,9-12-1,70-88-156,36-30 96,97-60 116,-92 88-13,-55 45-21,254-215-58,-167 166 28,-114 84 30,169-125-20,128-87 41,-266 196-66,-69 43 35,0 0-1,0 0 1,1 0-1,10-3 1,-16 6 23,-1 0 1,0 0 0,0 0 0,1 0-1,-1 0 1,0 0 0,0 0 0,1 0-1,-1 0 1,0 0 0,1 0 0,-1 0-1,0 0 1,0 0 0,1 0 0,-1 0-1,0 0 1,0 0 0,1 1 0,-1-1-1,0 0 1,0 0 0,1 0 0,-1 0-1,0 1 1,0-1 0,0 0 0,1 0-1,-1 0 1,0 1 0,0-1 0,0 0-1,0 0 1,0 1 0,0-1 0,1 0-1,-1 0 1,0 1 0,0-1 0,0 0-1,0 0 1,0 1 0,0-1 0,0 0-1,0 1 1,0-1 0,0 0 0,0 0-1,0 1 1,0-1 0,0 0 0,-1 0-1,1 1 1,0-1 0,0 0 0,0 0-1,0 1 1,0-1 0,-1 0 0,1 0-1,0 0 1,0 1 0,-1-1 0,-1 5 36,-1 1 1,-1-1 0,1 0-1,-1 0 1,0-1 0,-6 7-1,-37 30 96,32-28-104,-107 86 116,38-29-94,-162 130 65,46-55-62,-93 110 61,80-63 92,-186 100 50,375-274-368,22-16 58,3-3-22,13-10-162,5-7 147,0-1 0,19-25 0,24-24-9,121-92-39,-66 65 49,55-60-33,159-103-244,23 29 206,-293 191 19,3 3 0,82-34-1,-143 68 134,1-1 0,-1 1 0,0 0 0,1 0 0,-1 0 0,7 0 0,-9 1 12,-1 0 0,1 0 0,-1 0 0,0 0 0,1 1 1,-1-1-1,1 0 0,-1 0 0,0 0 0,1 0 0,-1 1 0,1-1 0,-1 0 0,0 0 0,1 1 0,-1-1 1,0 0-1,1 0 0,-1 1 0,0-1 0,0 0 0,1 1 0,-1 0 0,1 0 12,-1 0 0,0 1-1,0-1 1,0 0 0,1 0 0,-1 1-1,0-1 1,-1 0 0,1 0 0,0 1-1,0-1 1,-1 1 0,-4 17 48,-2-1 1,0 0-1,0-1 0,-2 1 1,0-1-1,-1-1 0,-24 29 1,-13 10 111,-63 55 0,11-11 131,-62 69 14,-346 262 581,433-373-647,-2-3 0,-98 52 1,155-96-108,-27 9 0,41-17-134,0 0 0,1-1-1,-1 0 1,0 0 0,0 0 0,0-1 0,0 1-1,1-1 1,-1-1 0,0 1 0,-6-1 0,10 0-26,-1 1 1,1-1-1,-1 1 0,1-1 1,-1 0-1,1 0 1,-1 1-1,1-1 1,0 0-1,0 0 1,-1 0-1,1-1 1,0 1-1,0 0 1,0 0-1,0-1 1,0 1-1,0 0 1,1-1-1,-1 1 1,0-1-1,1 1 1,-1-1-1,1 1 1,-1-4-1,0-6-45,0 1 1,1-1-1,0 0 0,0 0 0,4-19 1,25-107-503,19-37 64,-4 36-227,75-161 0,10 22-375,81-177 682,-209 450 421,27-57 235,30-101 0,-57 159-227,-1 1 1,1 0-1,-1-1 1,1 1-1,-1-1 0,0 1 1,0-1-1,0-4 1,0 7-12,0-1 0,-1 1 1,1 0-1,0-1 1,0 1-1,0-1 1,0 1-1,-1 0 1,1-1-1,0 1 0,0 0 1,-1-1-1,1 1 1,0 0-1,-1 0 1,1-1-1,0 1 1,-1 0-1,1 0 1,0 0-1,-1-1 0,0 1 1,0 0 2,0 0 0,-1 0 1,1 0-1,0 0 0,0 0 0,-1 0 1,1 0-1,0 0 0,0 1 0,0-1 1,-2 1-1,-5 3 8,0 0 1,1 0-1,0 0 0,0 1 1,-12 11-1,-25 27 51,-77 98-1,110-127-57,-187 258 157,77-103 53,96-134-170,-126 176 24,112-151-99,-47 98 1,58-94-36,-40 134 0,65-185-2,0-1 0,0 1 0,1-1 0,1 1 0,0 0 0,1 0 0,1 14 0,0-23 55,-1-1 1,1 1-1,0 0 0,1 0 1,-1 0-1,1-1 0,-1 1 1,1-1-1,0 1 0,0-1 1,1 0-1,-1 0 0,1 0 1,0 0-1,-1 0 0,1 0 1,0-1-1,1 1 0,-1-1 0,0 0 1,1 0-1,-1 0 0,1-1 1,0 1-1,-1-1 0,6 1 1,0 0 11,0 0 1,-1 0 0,1-2 0,0 1 0,0-1 0,0 0-1,0-1 1,-1 0 0,10-2 0,11-4 53,51-20 0,696-256 190,78-36-160,-805 298-68,302-111 233,-330 125-121,0 2 0,1 0 0,-1 1 0,1 1-1,25 0 1,-45 3-127,1 0 0,-1 0 0,1 0-1,-1 1 1,0-1 0,1 1 0,-1-1 0,1 1-1,-1 0 1,0 0 0,1 0 0,-1 0 0,0 0-1,0 1 1,0-1 0,0 0 0,0 1 0,0 0-1,-1-1 1,1 1 0,0 0 0,-1 0 0,1 0-1,1 3 1,-2-1 30,0 0-1,1 1 0,-1-1 1,-1 1-1,1 0 1,-1-1-1,0 1 1,0-1-1,0 1 0,0 0 1,-1-1-1,-1 6 1,-2 6 19,0 0 1,-1 0 0,-1-1 0,0 1 0,-1-1-1,-14 22 1,6-15-36,0-2 0,-2 0 0,-26 26 0,35-38-13,-17 16 70,-45 55 1,70-79-76,-1 1 0,1-1 0,-1 1 0,1 0 0,-1-1 0,1 1 0,0 0 0,-1-1 0,1 1 0,0 0 0,-1-1 0,1 1 0,0 0 0,0 0 0,0-1-1,0 1 1,0 0 0,0 0 0,0 0 0,0 0 0,0 0 0,1-1-1,-1 0 0,1 1 0,-1-1 0,1 0 1,-1 1-1,1-1 0,-1 0 0,1 0 1,-1 1-1,1-1 0,0 0 0,-1 0 0,1 0 1,-1 0-1,1 0 0,0 0 0,-1 0 0,1 0 1,-1 0-1,1 0 0,0 0 0,-1 0 0,2-1 1,4 0-25,0-1 0,0 0 1,0-1-1,0 1 0,0-1 1,-1 0-1,1-1 0,-1 1 1,6-5-1,10-7-48,-15 11 48,190-131-532,-67 35 115,80-60-8,10 16-66,-191 129 406,-24 13 80,-7 6 59,-5 7 70,-10 12 42,-1-1-1,-28 24 0,-11 3 181,-70 46 1,-82 40 98,172-111-339,-340 231 705,299-195-604,-339 242 680,391-284-842,15-11-77,0 0 0,1 1 0,0 1 0,-12 12 0,20-16-53,10-6 5,1-3 42,0-2-1,0 1 1,10-10 0,78-63-133,106-59-140,18 7-17,-81 48 24,30-21 42,153-87-350,-74 67 341,182-55 170,-336 147 234,2 4 1,156-23 0,-240 48-65,11-1 82,24-1 0,-42 4-89,0 0-1,-1 1 1,1-1 0,0 1 0,0 0-1,-1 0 1,1 0 0,0 1-1,-1-1 1,8 5 0,-11-5-24,1 0 1,-1 0 0,0 0-1,0 0 1,0 0 0,1 0-1,-1 0 1,-1 1 0,1-1 0,0 1-1,0-1 1,0 0 0,-1 1-1,1-1 1,0 1 0,-1-1-1,0 1 1,1 0 0,-1-1-1,0 1 1,0-1 0,0 1 0,0 0-1,0-1 1,0 3 0,-2 5 68,0 0 1,0 0 0,-1-1 0,0 1-1,0 0 1,-8 12 0,-13 22 149,-55 74 0,-49 41-40,118-146-173,-525 583 148,587-643-1317,139-121 107,-73 79 701,70-55-358,-71 44 366,46-36-77,10 15 202,182-63 649,-335 176-370,-9 3 64,1 0 1,0 1 0,0 0-1,0 1 1,14-3 0,-17 8 95,-9-1-222,0 0-1,0 0 1,0 0 0,0 1 0,0-1 0,0 0 0,0 0 0,0 0-1,0 0 1,0 0 0,0 0 0,0 1 0,0-1 0,0 0 0,0 0-1,0 0 1,0 0 0,0 0 0,0 1 0,0-1 0,0 0 0,0 0-1,0 0 1,0 0 0,0 0 0,0 0 0,0 0 0,0 1 0,-1-1-1,1 0 1,0 0 0,0 0 0,0 0 0,0 0 0,0 0 0,0 0 0,0 0-1,-1 0 1,1 0 0,0 0 0,0 0 0,0 1 0,-42 26 708,-42 43-276,70-58-401,-92 76 128,-160 77 187,167-107-122,-531 319 586,346-219-636,202-120-105,-129 43 0,121-56 0,83-23-78,1-1 0,-1 0-1,0-1 1,1 1 0,-14-2 0,18 1-8,1 0 0,-1-1 0,1 1 0,-1 0 0,1-1 0,0 1 0,-1-1-1,1 0 1,0 1 0,0-1 0,-1 0 0,1 0 0,0 0 0,0 0 0,0 0 0,0 0 0,0 0 0,0 0 0,0 0 0,1 0 0,-1-1 0,0 1 0,1 0 0,-1 0 0,0-1 0,1 1 0,0-1 0,-1 1-1,1 0 1,0-1 0,0 1 0,0-1 0,0-1 0,0-4-26,1-1-1,0 0 1,0 1-1,1-1 1,0 1 0,0 0-1,1 0 1,0-1-1,4-6 1,42-67-351,-14 33 162,66-72 0,49-28 45,-107 106 147,160-147-148,-135 131 166,83-53 1,14 11-85,-121 77-95,88-30-1,-123 50 162,45-13-201,-50 15 212,0 0 0,0 0 0,1 1-1,-1 0 1,0 0 0,0 0 0,0 0-1,0 1 1,8 1 0,-11-2 19,-1 1-1,1-1 1,0 0 0,-1 0 0,1 1 0,0-1 0,-1 1 0,1-1 0,0 1 0,-1-1-1,1 1 1,-1-1 0,1 1 0,-1 0 0,1-1 0,-1 1 0,0-1 0,1 1-1,-1 0 1,0 0 0,1-1 0,-1 1 0,0 0 0,0 0 0,0-1 0,1 1 0,-1 0-1,0 0 1,0-1 0,0 1 0,0 0 0,-1 0 0,1-1 0,0 2 0,-2 7 25,-1 0 0,0-1 1,0 0-1,-8 16 0,-17 26 376,-1-2 0,-3 0 0,-2-3-1,-62 67 1,-36 25 13,-97 103-4,-34 66-48,263-306-357,-15 20 76,15-20-77,0 0 1,0 0 0,0 0-1,0 0 1,0 0-1,1 0 1,-1 0-1,0 0 1,0 0 0,0 0-1,0 0 1,0 0-1,0 0 1,0 0-1,0 0 1,0 0 0,0 0-1,0 1 1,0-1-1,1 0 1,-1 0-1,0 0 1,0 0 0,0 0-1,0 0 1,0 0-1,0 0 1,0 0-1,0 0 1,0 0 0,0 0-1,0 0 1,0 0-1,0 1 1,0-1-1,0 0 1,0 0 0,0 0-1,0 0 1,0 0-1,0 0 1,0 0-1,0 0 1,0 0 0,0 0-1,0 0 1,0 1-1,0-1 1,0 0-1,0 0 1,0 0 0,0 0-1,0 0 1,0 0-1,0 0 1,0 0-1,0 0 1,0 0 0,0 0-1,0 0 1,-1 0-1,1 0 1,0 0-1,0 1 1,0-1 0,0 0-1,0 0 1,0 0-1,0 0 1,14-9 19,150-131-257,-41 31 80,30-18 34,-3-4 5,209-163-239,-253 223 5,3 4 0,205-90 0,-299 150 319,35-13-32,-45 19 66,0-1 0,1 1 0,-1 0 0,0 0 0,1 0 0,7 1 1,-13 0-1,1-1 0,-1 1 1,0 0-1,0 0 1,1 0-1,-1 0 0,0 0 1,1 0-1,-1 0 1,0 0-1,1 0 0,-1 1 1,0-1-1,1 0 1,-1 0-1,0 0 0,1 0 1,-1 0-1,0 0 1,0 1-1,1-1 0,-1 0 1,0 0-1,0 0 1,1 1-1,-1-1 0,0 0 1,0 0-1,0 1 1,1-1-1,-1 0 0,0 0 1,0 1-1,0-1 1,0 0-1,0 1 0,0-1 1,0 0-1,0 1 1,1-1-1,-1 0 0,0 1 1,0-1-1,0 0 1,-1 1-1,1-1 0,0 0 1,0 0-1,0 1 1,0-1-1,0 0 0,0 1 1,0-1-1,0 0 1,-1 1-1,1-1 0,0 0 1,0 0-1,0 1 1,-1-1-1,-36 42 271,-37 42-22,15-15 30,-111 98 1,8-35 220,-150 180 655,229-223-867,32-36-175,12-13-323,-52 68 0,79-85-50,12-23 256,0 0 0,0 0 0,0 0-1,0 0 1,0 1 0,-1-1 0,1 0 0,0 0 0,0 0-1,0 0 1,0 0 0,0 1 0,0-1 0,0 0-1,0 0 1,0 0 0,0 0 0,0 1 0,0-1 0,0 0-1,0 0 1,0 0 0,0 0 0,0 1 0,0-1-1,1 0 1,-1 0 0,0 0 0,0 0 0,0 1 0,0-1-1,0 0 1,0 0 0,0 0 0,0 0 0,1 0 0,-1 0-1,0 0 1,0 1 0,13-9-187,58-54 21,33-27 13,54-31-84,257-188-928,-8 30 43,-216 175 735,-185 100 380,363-175-33,-362 175 80,50-17 280,-52 19-273,-1 0 0,0 0 0,1 0 0,-1 1 0,1-1 0,-1 1 0,1 0 0,-1 1 1,9 1-1,-12-2-22,0 0 1,0 0 0,0 1-1,0-1 1,0 0 0,0 1-1,0-1 1,0 1 0,0-1-1,-1 1 1,1 0 0,0-1-1,0 1 1,0 0-1,-1-1 1,1 1 0,0 0-1,-1 0 1,1 0 0,-1 0-1,1 0 1,-1 0 0,1 0-1,-1 0 1,0 0 0,1 0-1,-1 0 1,0 0 0,0 0-1,0 0 1,0 0 0,0 0-1,0 0 1,0 0 0,0 2-1,-2 3 32,1 0-1,-1 0 0,-1 0 1,1 0-1,-1 0 1,-5 6-1,-11 18 110,-33 39-1,-124 118 159,-18-9-51,136-125-231,-59 54 64,-141 126 202,-13-20 193,217-175-367,-146 99 48,191-132-241,-9 6 10,26-18-586,16-15 256,44-50-1,-38 37 214,91-85-129,-17 35 180,-46 38 70,151-129-101,113-87-64,-159 148 15,-72 54 110,147-77 0,-225 132 101,36-16 14,-46 21-19,0 0 0,0 0 0,0 1 1,0-1-1,-1 0 0,1 1 0,0 0 1,0 0-1,0 0 0,0 0 0,0 0 1,0 0-1,4 2 0,-6-1 5,0 0 1,1-1-1,-1 1 1,0 0-1,0 0 1,0 1-1,0-1 0,0 0 1,0 0-1,0 0 1,0 1-1,0-1 1,-1 0-1,1 1 1,-1-1-1,1 1 0,-1-1 1,1 1-1,-1-1 1,0 1-1,0-1 1,1 1-1,-1-1 1,-1 3-1,2 8 20,-1 0 0,-1 1 0,0-1-1,-1 0 1,0 0 0,-1 0 0,-1 0 0,1 0 0,-2-1 0,-8 16 0,-10 16 36,-43 57 0,53-81-52,-82 120 128,-162 228 382,11-12 293,108-153-264,116-172-480,13-18-151,0 0 0,0 1 0,2 0 1,-12 25-1,19-38 67,0 1 0,-1-1 0,1 0 1,0 1-1,0-1 0,0 1 1,0-1-1,0 1 0,0-1 1,0 1-1,0-1 0,0 0 1,0 1-1,0-1 0,0 1 1,0-1-1,0 1 0,0-1 1,1 0-1,-1 1 0,0 0 2,1-1 0,-1 0-1,0 0 1,1 0 0,-1 0 0,0 0-1,1 0 1,-1 0 0,0 0 0,1 0-1,-1 0 1,0 0 0,1 0-1,-1 0 1,0 0 0,1 0 0,-1 0-1,0 0 1,1 0 0,-1 0 0,0 0-1,0 0 1,1-1 0,-1 1-1,0 0 1,1 0 0,6-5-87,0 0 0,-1-1 0,0 1 1,9-11-1,87-104-400,-53 60 330,328-366-269,41 24 251,-260 278 618,-146 116-256,23-12 1,-34 19-138,0 1 0,0-1 0,1 1 1,-1-1-1,0 1 0,0 0 0,1-1 1,-1 1-1,0 0 0,3 0 0,-4 0-34,0 0 0,0 0 0,1 0 0,-1 0-1,0 0 1,0 1 0,0-1 0,1 0 0,-1 0-1,0 0 1,0 0 0,0 0 0,0 0 0,1 1-1,-1-1 1,0 0 0,0 0 0,0 0 0,0 1-1,0-1 1,0 0 0,1 0 0,-1 0 0,0 1-1,0-1 1,0 0 0,0 0 0,0 0 0,0 1-1,0-1 1,0 0 0,0 0 0,0 1 0,0-1-1,0 0 1,-1 3 37,0 0 1,0 0-1,0-1 0,0 1 0,0 0 0,-1-1 0,1 1 0,-3 1 1,-37 51 397,-18 25-170,11-3-64,-68 97 100,-111 77 259,102-120-265,48-48-252,72-76-147,9-6-20,4-4 73,0-1 0,0 0 0,0 0 0,0 0-1,10-8 1,0-3-43,23-23-1,66-81-107,40-27-85,-95 99 213,81-79-149,58-71-395,170-121-169,-121 113 407,-218 185 352,192-168-90,8 19 261,-20 42 455,-192 122-546,-1-1 1,1 2 0,17-7-1,-26 11-61,0 0 0,0 0 0,0-1 0,0 1 0,0 0 0,0 0 1,0 0-1,0 0 0,0 0 0,0 0 0,0 1 0,0-1 0,1 0 0,-2 1-2,1-1 0,-1 0 0,0 0 0,1 1 0,-1-1 0,0 0 0,1 1 0,-1-1 0,0 0 0,0 1 0,1-1 0,-1 0 0,0 1 0,0-1 0,0 1 0,1-1 0,-1 1 0,0-1 0,0 0 0,0 1 0,0-1 0,0 1 0,0-1 1,0 1-1,0 0 0,-1 3-5,1 1 0,-1-1 1,0 0-1,-1 1 0,1-1 1,-1 0-1,1 0 1,-1 0-1,-1 0 0,1 0 1,-4 4-1,-40 48-36,32-40 34,-72 80-29,-148 134-136,208-205 175,-156 138 62,-29-1 11,3-2 10,35-14 22,36-31 117,98-82-157,14-10-96,-2-1-1,-52 33 1,76-54 10,1 1 1,-1-1 0,1 0 0,-1 0 0,1 0 0,-1 0 0,0 0 0,1 0 0,-1-1 0,0 1 0,0-1 0,1 0 0,-1 0 0,0 0 0,-3 0 0,5-1-5,0 1 0,0 0 0,1-1 0,-1 1 0,0-1 0,0 1 1,0-1-1,1 0 0,-1 1 0,0-1 0,0 0 0,1 1 0,-1-1 1,1 0-1,-1 0 0,0-1 0,0 0-37,0-1 0,0 1 1,0 0-1,1-1 0,-1 1 0,1-1 0,-1 1 0,1-4 1,0 0-16,1-1 1,-1 1 0,1-1 0,0 1 0,1 0 0,0 0 0,0 0 0,0 0-1,6-10 1,11-17-363,38-48 0,72-84-161,36-23 65,-7 29 269,-107 108 208,-20 21 25,159-153-109,143-86 90,-189 156 111,273-200 35,-313 244 105,3 4 0,130-56 0,-222 114-82,1 0 0,31-7 0,-45 13-104,0 1 1,-1-1-1,1 1 1,0 0-1,0-1 0,0 1 1,0 0-1,-1 0 1,1 1-1,0-1 0,0 0 1,0 0-1,0 1 1,-1 0-1,1-1 0,0 1 1,0 0-1,-1-1 1,1 1-1,-1 0 0,1 0 1,1 2-1,-2-2 10,-1 1 1,1 0-1,0-1 0,-1 1 0,1 0 1,-1-1-1,0 1 0,1 0 0,-1 0 1,0-1-1,0 1 0,0 0 0,0 0 1,-1-1-1,1 1 0,0 0 0,-1 0 0,1-1 1,-1 1-1,0 0 0,1-1 0,-1 1 1,-1 2-1,-5 8 89,-1 0 0,1 0 0,-19 21 0,-40 37 247,46-50-261,-93 91 226,-378 288 532,391-327-513,-4-4 0,-148 73 0,238-135-311,1 0-1,-15 4 1,11-7-248,17-3 207,-1 0 0,1 0 0,0 0 0,-1 0 0,1 0 0,0 0-1,0 0 1,-1 0 0,1 0 0,0 0 0,0 0 0,-1-1 0,1 1 0,0 0-1,0 0 1,-1 0 0,1 0 0,0 0 0,0-1 0,0 1 0,-1 0 0,1 0-1,0 0 1,0-1 0,0 1 0,0 0 0,0 0 0,-1 0 0,1-1-1,0 1 1,0-3-30,1 0 0,0 0 0,-1 1 0,1-1 0,0 0 0,0 1 0,0-1 0,1 1 0,-1-1 0,3-2 0,45-78-577,-47 79 594,23-38-164,32-39-1,71-63-75,-123 139 253,77-82-80,176-176-7,-27 79 251,15 18 358,-167 113-360,-13 9 10,1 3 0,2 3 1,121-47-1,-110 61-106,-70 21-32,0 2-1,0-1 1,1 1-1,-1 1 1,16 1 0,-23-1-15,0 0 0,0 1 0,-1-1 0,1 1 0,0-1 0,-1 1 1,1 0-1,-1 0 0,1 0 0,-1 1 0,0-1 0,4 3 1,-5-3 3,0 1 0,0-1 1,0 0-1,-1 1 0,1-1 0,0 1 1,-1-1-1,1 1 0,-1-1 1,1 1-1,-1 0 0,0-1 1,0 1-1,1-1 0,-1 1 0,0 0 1,-1-1-1,1 1 0,0 0 1,0-1-1,-1 1 0,1-1 1,-2 4-1,-22 55 201,18-45-189,-8 16 12,-11 30 31,-61 103 0,-25-15-13,80-110-58,-166 202 199,-22-12 82,-30-22 76,211-177-314,8-6-24,-75 57 184,85-68-341,-1-1 0,0 0 0,-31 12-1,48-23 100,1 1-1,-1-1 0,0 0 0,0 0 0,0-1 0,-5 1 0,8-1 6,0 0-1,-1 0 0,1 0 0,0 0 0,0 0 0,-1-1 0,1 1 0,0 0 0,0-1 0,0 1 0,-1-1 0,1 1 0,0-1 0,0 0 1,0 1-1,-1-2 0,1 1-3,0 0 1,1 0-1,-1 0 0,0 0 1,1 0-1,-1 0 1,1-1-1,-1 1 1,1 0-1,-1 0 0,1 0 1,0-1-1,0 1 1,-1 0-1,1-1 1,0-1-1,1-2-21,-1 1 0,1-1 0,0 0 0,0 1-1,0-1 1,3-4 0,15-39-454,44-76 0,41-46 137,-12 22 200,-24 35 269,120-152 0,-30 85 681,-157 179-768,0 0 1,0 0 0,0 0 0,0 0 0,0 0-1,0 0 1,0 0 0,0 0 0,0 1 0,0-1-1,0 0 1,1 1 0,-1-1 0,2 0 0,-4 3-3,1 0 1,0 0 0,-1 0 0,1-1 0,-1 1 0,0 0-1,1 0 1,-1-1 0,0 1 0,0-1 0,-2 3 0,-30 50 133,-67 83 0,-59 47 40,144-168-168,-94 106 128,-112 127 86,-156 175 256,220-248-181,33-26-112,-72 106-294,180-237-204,33-33-274,46-33 199,49-38 15,26-39 163,108-64 25,21 12 30,-227 150 121,321-194-30,-238 154 157,142-55 0,-211 100-7,100-23 0,-120 37-27,2 2 1,-1 1 0,0 1 0,39 3 0,-59 1-4,0 0 0,0 1 0,0 1 0,0 1 0,-1 0 1,21 8-1,-28-9-52,-1 1 0,1-1 0,-1 1-1,0 0 1,0 1 0,0-1 0,0 1 0,-1 1 0,0-1 0,0 1 0,0-1 0,-1 1 0,0 1 0,5 9 0,-7-12-5,0 0-1,0 1 1,-1-1 0,0 1-1,0-1 1,0 1 0,0 0 0,-1-1-1,0 1 1,0 0 0,0-1 0,0 1-1,-2 6 1,-1-2 17,0 0-1,0 0 1,-1 0-1,0-1 1,0 0 0,-8 11-1,-60 82 69,51-70-71,-53 70 28,35-55-26,-83 75 1,-58 29-14,82-71 5,-72 66 59,-90 72-8,242-202-276,-19 14-294,34-27 440,0 0 0,0 0-1,0-1 1,0 1 0,0-1-1,0 0 1,0 1 0,0-1-1,-4 0 1,6-1 52,1 0 0,0 0 0,-1 0 0,1 0 0,0 0 0,0 0 0,-1 0 0,1 0 0,0 0 0,-1 0 0,1 0 0,0 0 0,0 0 0,-1 0 0,1-1 0,0 1 0,0 0 0,-1 0 0,1 0 0,0 0 0,0-1 0,-1 1 0,1 0 0,0 0 1,0 0-1,0-1 0,-1 1 0,2-11-498,1 4 405,1 1-1,0 0 1,0 0 0,1 0-1,0 0 1,0 1-1,5-6 1,5-5-182,25-20 0,51-32-69,-67 52 324,127-97 1,-119 89 43,112-83 25,261-122 97,-270 167 88,272-85 0,-343 128-107,115-19 1,-161 36-68,-1 1 1,23 1 0,-16 4 47,-22-4-86,0 1-1,-1-1 0,1 0 1,-1 1-1,1-1 1,-1 0-1,1 1 0,-1-1 1,1 0-1,-1 1 1,1-1-1,-1 1 0,0-1 1,1 1-1,-1-1 1,1 1-1,-1 0 0,0-1 1,0 1-1,1 0 1,-1 2 9,-1 0 1,1-1 0,-1 1 0,1 0-1,-1-1 1,0 1 0,0-1-1,0 1 1,0-1 0,-1 1 0,1-1-1,-1 0 1,1 1 0,-4 1 0,-58 79 498,48-64-433,-64 80 236,-53 35 133,-47 27-122,-14 23 90,-120 75 195,44-41 47,49-13-108,210-196-567,-7 7-79,-35 32-310,45-42 285,-1 0-1,0 0 1,0-1-1,-12 6 1,19-11 73,0 1 1,0-1-1,0 0 1,0 1-1,0-1 1,0 0-1,0 1 1,0-1-1,0 0 1,0 0 0,0 0-1,0 0 1,0 0-1,-2 0 1,2-1 31,1 1 1,0 0 0,-1 0 0,1 0-1,0-1 1,0 1 0,-1 0 0,1 0-1,0-1 1,0 1 0,0 0 0,-1-1-1,1 1 1,0 0 0,0-1 0,0 1-1,0 0 1,0-1 0,0 1 0,0 0-1,-1-1 1,1 1 0,0 0 0,0-1-1,0 1 1,0 0 0,0-1 0,1 1-1,-1-1 1,1-2-47,-1 0 0,1 0 0,1 0-1,-1 0 1,0 0 0,1 0 0,0 0-1,0 1 1,2-4 0,17-16-455,27-21-1,-42 37 463,102-91-572,30-39 72,52-17 157,14 11-46,-58 42 257,-79 53 161,200-136 8,10 25 403,-264 151-289,61-26 603,-64 29-543,0 1 1,1 0 0,-1 0 0,19-1 0,-27 4-113,1-1 0,-1 1 0,0 0 0,0 0 0,1 1 0,-1-1 0,0 0 0,1 1 0,-1 0 0,0-1 0,0 1 0,0 0 0,1 0 0,-1 0 0,0 0 0,2 3 0,-3-3-23,1 0 1,-2 0-1,1 1 1,0-1-1,0 1 1,0-1-1,-1 0 0,1 1 1,0-1-1,-1 1 1,0 0-1,1-1 1,-1 1-1,0-1 1,0 1-1,0 0 1,0-1-1,0 1 1,0-1-1,0 1 1,0 0-1,-1-1 1,1 1-1,-1-1 1,0 2-1,-2 5 66,-1 0 0,0 0 0,-1 0 0,0-1 0,0 0-1,-10 11 1,-58 58 288,67-69-350,-102 100 306,-39 33-134,-132 93 170,-46 41 354,258-211-518,-93 79-1083,158-140 782,0 0 1,0 0-1,0-1 0,0 1 1,0-1-1,-1 0 0,1 0 1,-4 2-1,6-4 73,0 1 0,1-15-1464,3 8 1233,-1 0 1,2 1-1,5-9 1,17-17-139,2 2 0,54-45 0,-44 42 296,-31 25 83,301-245-183,48 27 350,-179 119 240,-65 39 282,174-78 1,-206 114-126,-69 29-440,0-1 0,1 2 0,-1 0-1,18-1 1,-26 3-45,1 0-1,-1 0 0,1 0 0,0 1 1,-1 0-1,6 1 0,-9-2-47,0 0 1,0 1-1,-1-1 1,1 1-1,0-1 1,0 1-1,0-1 1,0 1-1,0-1 1,0 1-1,-1 0 1,1-1-1,0 1 1,-1 0-1,1 0 1,0 0-1,-1 0 1,1-1-1,-1 1 1,1 0-1,-1 0 1,0 0-1,1 0 1,-1 0-1,0 0 1,0 0-1,0 0 1,1 0-1,-1 0 1,0 0-1,-1 1 1,1 3 46,-1-1 0,0 0 0,-1 0 0,1 0 0,-1 0-1,0 0 1,0 0 0,0 0 0,-4 4 0,-28 34 289,14-22-219,0-2-1,-2 0 1,0-2-1,-1 0 0,-26 13 1,-15 10-149,-149 90-75,138-79 155,-91 56 137,122-81-208,-86 35 0,110-52-216,-23 5 1,37-12 139,-1 1 1,0-1 0,0-1-1,0 1 1,0-1 0,1 0-1,-8-2 1,11 2 24,1 0 1,0-1-1,-1 0 1,1 1-1,0-1 1,-1 0-1,1 0 0,0 0 1,0 0-1,0-1 1,0 1-1,0 0 1,0-1-1,0 0 1,1 1-1,-1-1 0,0 0 1,1 0-1,-1 0 1,1 0-1,0 0 1,0 0-1,0 0 1,0-1-1,0 1 1,0 0-1,1-1 0,-1 1 1,1 0-1,-1-1 1,1-3-1,0-3-24,0 1 0,1 0 0,0-1-1,0 1 1,1 0 0,0 0 0,1-1 0,3-8 0,4-3 49,0 0 0,2 1-1,0 0 1,1 0 0,0 2 0,31-30 0,109-86 205,-97 87-182,317-272-678,-352 301 669,-11 9 137,-1 0 0,0 0 0,14-17 1,-18 15 96,-5 10-210,0 0 0,0-1 0,1 1 1,-1 0-1,0 0 0,0 0 0,0 0 0,-1 0 1,1-1-1,0 1 0,0 0 0,0 0 0,0 0 1,0 0-1,0 0 0,0-1 0,0 1 0,0 0 1,0 0-1,0 0 0,0 0 0,0 0 0,0 0 1,-1 0-1,1-1 0,0 1 0,0 0 0,0 0 1,0 0-1,0 0 0,0 0 0,-1 0 0,1 0 1,0 0-1,0 0 0,0 0 0,0 0 0,-3 0 40,0 0-1,0 0 1,1 1-1,-1-1 0,0 1 1,1-1-1,-4 3 1,-59 20 238,-76 40 1,30-12-174,-36 8 30,-187 49 0,-160 13 92,-109-12 152,582-106-360,5-1-175,-1 0 0,1-1 1,-1-1-1,0 0 1,-16-3-1,18-3-228,15 6 365,0-1 1,0 1-1,-1 0 0,1-1 1,0 1-1,0 0 1,-1 0-1,1-1 0,0 1 1,0 0-1,0-1 0,0 1 1,0-1-1,0 1 1,-1 0-1,1-1 0,0 1 1,0 0-1,0-1 0,0 1 1,0 0-1,0-1 0,1 0 1,-1-1-44,1 0 1,0 0 0,1 0 0,-1 1-1,0-1 1,1 0 0,-1 0-1,1 1 1,2-4 0,34-28-200,40-28 0,174-113 5,-112 78-85,224-114 0,-346 202 372,-14 7-9,0-1-1,0 1 0,0-1 1,-1 0-1,1 0 0,-1 0 0,1-1 1,-1 1-1,0-1 0,0 0 1,2-5 287,-12 10 6,-6 3-183,0 1 0,0 1 0,-11 8 1,-15 9-31,-48 26-7,-266 146 120,150-104 112,9-4-93,-116 69 23,-92 42 308,391-194-596,0 0 1,0-1 0,-14 3-1,24-6-6,0-1-1,0 0 0,0 0 1,0 0-1,0 0 0,0 0 1,0 0-1,0 0 0,0 0 1,-1-1-1,1 1 0,-1-1 1,1 1 14,1 0 0,0-1 1,0 1-1,-1 0 1,1 0-1,0-1 1,0 1-1,-1 0 1,1-1-1,0 1 1,0 0-1,0 0 1,-1-1-1,1 1 0,0-1 1,0 1-1,0 0 1,0-1-1,0 1 1,0 0-1,0-1 1,0 1-1,0-1 1,0 1-1,0 0 1,0-1-1,0 1 0,0-1 1,2-3-71,0-1 1,0 0-1,0 1 0,1 0 0,0 0 1,0 0-1,0 0 0,4-5 1,35-35-637,49-38-1,-71 63 648,111-93-307,-77 66 295,154-126 35,11 13 123,93-19 1,-197 116-18,35-15 508,-146 75-503,0 0 1,1 0-1,-1 1 0,1-1 0,-1 1 0,6-1 0,-10 2-46,0 0 0,1 0-1,-1 0 1,0 0 0,1 0-1,-1 0 1,0 0 0,0 0-1,1 0 1,-1 0 0,0 0-1,1 0 1,-1 0 0,0 0-1,1 0 1,-1 0 0,0 0-1,0 1 1,1-1 0,-1 0-1,0 0 1,0 0 0,1 0-1,-1 1 1,0-1 0,0 0-1,1 0 1,-1 0 0,0 1-1,0-1 1,0 0 0,0 0-1,1 1 1,-1-1 0,0 0-1,0 0 1,0 1 0,0-1-1,0 0 1,0 1 0,0-1-1,0 0 1,0 1 0,0-1-1,0 0 1,0 0 0,0 1-1,0-1 1,0 0 0,0 1-1,0-1 1,0 0 0,0 0-1,0 1 1,0-1 0,-1 0-1,1 1 1,0-1 0,-5 5 61,1-1 0,-1 0 1,0 0-1,-7 4 1,5-3-35,-75 59 250,-29 41-144,-117 78-77,128-106-1,-97 87 215,26-21-34,-315 214 692,231-198-1323,217-141-224,38-17 584,-1-1 0,0 0 0,1 0 0,-1 1 1,1-1-1,-1 0 0,0 0 0,1 0 1,-1 0-1,0 0 0,0 0 0,1 0 0,-1 0 1,0 0-1,1 0 0,-2-1 0,2 1 12,-1 0-1,1 0 1,0 0 0,0-1-1,0 1 1,-1 0-1,1-1 1,0 1-1,0 0 1,0 0-1,0-1 1,0 1-1,-1 0 1,1-1-1,0 1 1,0 0 0,0-1-1,0 1 1,0 0-1,0-1 1,0 1-1,0 0 1,0-1-1,0 1 1,1-1-1,0-4-100,1 0-1,0 0 1,0 0-1,3-5 1,6-9-24,1 1 0,1 0 1,19-21-1,55-49-63,294-238-167,-178 158 211,-183 151 146,370-292-188,-342 279 337,-33 23 97,-14 7-225,-1 0 0,0 0-1,1 0 1,-1 0 0,1 0 0,-1 0 0,0 0 0,1 0-1,-1 0 1,0 0 0,1 0 0,-1 0 0,1 0 0,-1 0-1,0 0 1,1 0 0,-1 0 0,0 0 0,1 1 0,-1-1-1,1 0 1,-1 2 10,1-1-1,-1 0 0,0 1 0,0-1 0,0 1 1,0-1-1,0 0 0,0 1 0,0-1 1,0 1-1,-1-1 0,1 0 0,0 1 0,-1-1 1,1 0-1,-1 1 0,0-1 0,0 2 1,-3 7 43,-1 0 1,0-1 0,-1 1 0,0-1 0,0 0 0,-13 12-1,-3 2 19,-30 24-1,-74 51 110,-32 26-48,104-82-79,-297 218 286,64-89 234,114-71-380,-2 8-71,-90 52-7,54-46 28,30-21-118,-45 13-412,166-82 149,-108 28 0,154-49 47,0 0-1,-1-1 1,1 0-1,0-1 0,-20-1 1,31 0 109,1 0 0,0 0 1,0 0-1,0-1 0,0 1 0,0-1 0,0 0 1,0 1-1,0-1 0,0 0 0,0 0 0,1 0 1,-1 0-1,0-1 0,1 1 0,-1 0 1,0-1-1,-1-2 0,2 2 7,-1-1-1,1 1 1,0-1-1,0 0 1,0 1 0,0-1-1,1 0 1,-1 1 0,1-1-1,0 0 1,0 0-1,0 0 1,0-4 0,2-4 27,-1 0 1,2 0-1,-1 0 1,2 0-1,-1 1 1,7-13-1,1 3 368,25-39 1,-25 43-63,2 1 1,0 1-1,0 0 1,1 1 0,1 0-1,0 2 1,1-1-1,33-17 1,4 4 394,89-29 0,-118 46-532,49-22 264,-1-2-1,93-59 1,-80 37-293,-3-3 1,78-71 0,-126 100-100,1-2-5,33-34 0,-66 62-46,0 0 0,0-1 0,0 1-1,-1 0 1,1 0 0,-1-1-1,2-3 1,-3 5 34,1 1-1,-1 0 1,0-1 0,0 1-1,0 0 1,0-1 0,0 1 0,0 0-1,0-1 1,0 1 0,0 0 0,0 0-1,0-1 1,-1 1 0,1 0 0,0-1-1,0 1 1,0 0 0,0-1-1,0 1 1,-1 0 0,1 0 0,0-1-1,0 1 1,0 0 0,-1-1 0,0 1-12,0-1 0,0 1 0,0 0 0,0-1 0,0 1 0,0 0 0,0-1 0,0 1 0,0 0 0,0 0 0,0 0 0,-2 0 0,-3 1-73,0-1 0,-1 1 0,1 0 0,0 1 1,0-1-1,0 1 0,-9 5 0,-4 2-94,-17 12 0,1 3-232,-36 32 0,-4 4 112,-133 70-94,17-13 559,20 11-4,-62 42 388,170-133-239,59-35-263,1-1 1,-1 1 0,1-1 0,-1 0 0,0 0 0,1 0 0,-7 1 0,9-2-33,1-1 0,-1 1 0,0 0 0,0 0 1,1 0-1,-1 0 0,0-1 0,0 1 1,1 0-1,-1-1 0,0 1 0,1-1 0,-1 1 1,0 0-1,1-1 0,-1 1 0,1-1 1,-1 0-1,1 1 0,-1-1 0,1 0 0,-1 1 1,1-1-1,0 0 0,-1 1 0,1-1 1,0 0-1,0 1 0,-1-1 0,1 0 1,0 0-1,0 0 0,0 1 0,0-1 0,0 0 1,0 0-1,0 1 0,0-1 0,1-1 1,-1-5-36,1 0 0,0 1 0,0-1 0,0 0 0,1 1 0,3-7 0,21-47-129,-15 38 142,57-109 13,32-11-4,18-2-120,-78 96 69,-1 1 19,247-278-40,-108 158 38,226-194-618,-161 161 917,-254 222 250,-7 0-364,0-1 0,-34 29 0,50-47-136,-282 273 566,9 21 147,273-294-712,-8 8-69,0 0 1,1 1 0,1 0 0,0 0 0,1 1 0,-7 14 0,13-25 32,0 1 1,0 0 0,1 0 0,-1 0 0,1 0 0,-1 0 0,1 0 0,0 0 0,0 0 0,1 6 0,-1-7 11,1 0 0,0 0 0,0-1 0,0 1 0,0 0 1,0 0-1,0-1 0,0 1 0,0-1 0,1 1 1,-1-1-1,0 1 0,1-1 0,-1 0 0,1 0 0,0 0 1,-1 1-1,1-2 0,4 3 0,6 1-21,0 0-1,1-1 1,-1 0 0,25 1-1,97 0-51,44-14-22,565-65-880,-735 74 986,806-98-532,-394 52 842,-2 34 53,-258 23 165,-125-6-334,1 2 1,46 15 0,-72-18-133,0 1 0,1 0 0,-1 1 0,-1 0-1,1 0 1,-1 1 0,11 9 0,-15-11-14,-1 0 1,1 1-1,-1 0 0,0-1 1,0 1-1,-1 1 0,1-1 1,-1 1-1,0-1 1,-1 1-1,1 0 0,-1 0 1,2 11-1,-2-4-1,-1 1 0,0-1 0,0 1 1,-2-1-1,-2 16 0,-16 64 16,5-45-298,-3-1-1,-2 0 1,-45 79 0,26-69-66,25-40 160,2 1 0,-15 28 1,23-41 88,1 0 0,0 1 0,0 0 0,0-1 0,1 1 0,0 0 0,0-1 1,1 1-1,-1 0 0,1 0 0,0 0 0,1 0 0,1 8 0,1-4 16,1 0-1,-1 0 0,2-1 1,-1 1-1,1-1 0,1 0 1,0-1-1,11 14 0,1-3 93,0 0 0,27 20 0,71 42-88,-82-59-20,-26-16 22,1 0 1,-1 0 0,0 1 0,11 11-1,-17-16 0,0 1-1,0-1 1,0 1-1,-1 0 1,1 0-1,-1-1 1,1 1-1,-1 0 1,0 0-1,0 1 1,-1-1-1,1 0 1,0 0-1,-1 0 1,0 0-1,0 1 1,0-1-1,0 0 0,-1 4 1,-3 7-79,-1-1-1,0 1 1,-1-1-1,-1 0 1,0-1-1,-12 17 1,18-27 102,-30 42 156,-1-2 0,-1-1 1,-62 57-1,-132 95 942,-80 20 156,138-102-599,48-25-12,-73 48 25,134-98-735,57-35 34,1 0 0,0 1 0,-1-1 0,1 0 0,-1-1 0,0 1 0,1 0 0,-1-1 0,1 1 0,-1-1 0,0 0 0,0 0 0,-2-1 0,4 1 25,0 0 1,-1-1-1,1 1 0,0-1 1,0 0-1,0 1 0,0-1 1,0 0-1,0 1 1,1-1-1,-1 0 0,0 0 1,0 0-1,0 0 0,1 0 1,-1 0-1,1 0 1,-1 0-1,1 0 0,-1 0 1,1 0-1,-1-1 0,1 1 1,0 0-1,0 0 0,0 0 1,-1-1-1,1 0 1,0-3-32,0 1 1,1-1 0,-1 1 0,1 0-1,-1-1 1,1 1 0,1 0 0,-1 0 0,0 0-1,1 0 1,0 0 0,0 0 0,4-6 0,7-7-114,25-28 0,-28 35 124,91-105-279,-54 58 233,17-21-152,79-75-1,25 4-17,-12 12-35,-27 13 58,129-109-529,-36 83 1451,-219 148-650,-2 1 15,1 0 1,0 0-1,-1 0 1,1 0-1,0 0 1,0 0-1,0 1 0,3-2 1,-5 2-46,0 0 1,0 0-1,0 1 0,1-1 1,-1 0-1,0 0 0,0 0 1,0 0-1,0 0 1,0 0-1,0 0 0,0 1 1,1-1-1,-1 0 0,0 0 1,0 0-1,0 0 1,0 0-1,0 0 0,0 1 1,0-1-1,0 0 0,0 0 1,0 0-1,0 0 0,0 1 1,0-1-1,0 0 1,0 0-1,0 0 0,0 0 1,0 0-1,0 1 0,0-1 1,0 0-1,-5 14 356,-3 6-233,-1-1 1,-1-1-1,-1 0 1,0 0-1,-2-1 1,1-1-1,-2 0 1,-28 25 0,0-8 151,-82 47 0,50-34-135,-144 110 304,19-14-184,105-81-105,-147 69 0,219-120-423,0-1 0,0-1 0,-39 9 0,58-16 219,0 0 1,0-1-1,0 1 1,-1-1 0,1 0-1,0 0 1,-1 0 0,1-1-1,0 1 1,0-1 0,-1 1-1,1-1 1,0 0-1,0 0 1,0-1 0,0 1-1,-5-3 1,5 1-13,1 0-1,-1 1 1,1-1 0,0 0 0,0 0-1,0 0 1,0 0 0,1-1 0,-1 1-1,1 0 1,-1-1 0,1 1 0,0-1-1,1 1 1,-2-7 0,1-5-19,0 0 0,1 0 0,1 0-1,0 1 1,1-1 0,1 0 0,0 1 0,0-1 0,2 1 0,9-21 0,9-14 49,47-71 0,-35 63 19,166-285 250,-136 218 356,-64 122-577,1-2 18,-1 0 1,1 1-1,-1-1 0,2-7 1,-3 10-38,0 0 1,0 0 0,0 1 0,0-1-1,0 0 1,0 0 0,0 0 0,0 1-1,0-1 1,0 0 0,-1 0 0,1 1-1,0-1 1,0 0 0,-1 1 0,1-1-1,-1 0 1,1 1 0,0-1 0,-1 0-1,1 1 1,-1-1 0,0 1 0,1-1-1,-1 1 1,1-1 0,-1 1 0,0-1-1,1 1 1,-1 0 0,0-1 0,0 1-1,-4-1-12,0-1 0,1 2 0,-1-1 0,0 1 0,1-1 0,-1 1 0,0 1 0,0-1 0,1 1 0,-1-1 0,-9 4 0,-5 2-98,-28 14 0,41-18 80,-23 12-95,1 2 1,-51 35-1,-47 51 76,-39 28-2283,126-107-63,4-10 725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05.5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837 306 2656,'7'-3'267,"0"0"1,1 0 0,-1 0-1,1 1 1,15-3 746,-23 7-988,0 1 1,-1-1 0,0 0-1,1 0 1,-1 1-1,0-1 1,0 0 0,0 0-1,-1 0 1,1 0 0,0-1-1,-1 1 1,1 0-1,-1 0 1,1-1 0,-3 3-1,-3 1 74,0 1 0,-15 8 0,7-6 105,6-2 30,-1 0 0,0-1 0,-1-1 0,1 1 1,-16 3-1,-28 2 770,-68 2 0,-20-12 1331,125-2-2245,0-1 0,0-1 0,-30-12 0,25 8 218,-35-8 0,29 10-247,19 3-115,-1 1 0,-1 0 0,-17 0 0,14 2 21,1 0 0,-1 1 0,0 1 0,0 0 0,0 1 0,-19 7 0,15-4 48,13-5 8,0 1-1,0 0 1,0 0-1,-8 4 1,12-5-8,15-1-102,4-1 106,-1 0-1,0-1 1,0-1-1,0-1 1,0-1-1,-1 0 1,29-13-1,5-7 195,49-34 0,-19 10 104,-8 12-338,1 3 0,123-40 1,-24 5 350,-200 79-550,-56 9 0,58-14 235,-74 13 547,46-10-268,-78 23-1,-121 60-1592,179-62-305,53-20-335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06.9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392 120 992,'-4'-5'2635,"8"13"-2091,-3-6-489,1 0 1,-1 0 0,0 1-1,0-1 1,0 0 0,0 1-1,-1-1 1,1 1 0,0-1 0,-1 1-1,0-1 1,0 1 0,1-1-1,-1 1 1,-1 0 0,1-1-1,0 1 1,-1-1 0,1 1 0,-1-1-1,0 0 1,0 1 0,0-1-1,0 0 1,0 1 0,-3 3-1,-21 25 980,19-21-867,-1-1 0,-1 0 0,1-1-1,-11 9 1,-5 7 310,-72 71 589,80-80-711,11-12-314,1 1 0,-1-1 1,1 1-1,0-1 0,0 1 1,0 0-1,0 0 0,1 0 0,-2 5 1,-1 2 12,0-1 0,0-1 0,-10 15 0,-7 10 471,1 13 5,15-31-402,-2 0 0,-9 16 0,-21 34 404,34-57-613,3-8 114,1 0 1,0 0-1,0 0 1,-1-1-1,1 1 1,-1 0-1,1 0 1,0 0-1,-1-1 1,0 1-1,1 0 1,-1-1-1,1 1 1,-2 1-1,5-18 660,51-142-398,-35 111-1515,-3 0 1,19-93-1,-23-2-1081,-4 35 392,3 25-1036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11.2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26 1472,'13'-26'1819,"-6"45"-795,-6-14-988,-1 0 0,1 0 0,-1 0 0,-1 0 0,0 7-1,0-8-55,1 0-1,0 0 0,-1 0 0,2 0 0,-1 1 0,1 5 0,1 0 166,-2-9-110,0 1 0,1-1 0,-1 1 0,0-1 0,1 0 0,-1 1 0,1-1 0,0 0 0,-1 1 0,1-1 0,1 2 0,3 11-157,-5-13 180,0 1-15,12 28 138,-12-28-58,1-1-48,2 3-48,-2-2-23,1 1 0,-1 0 0,0-1 0,0 1-1,0 0 1,0 0 0,-7 8 1051,6-11-1020,-12 0 96,10 0-15,-11-1 52,0-1 0,-1 0 0,-24-7 0,26 5-12,-1 1 0,0 1 0,-26-2 0,35 3-154,1 1 0,0 0-1,0-1 1,0 1 0,-6-3-1,9 3 3,-1 0 0,1 0-1,0 0 1,-1 0-1,1 0 1,-1-1 0,1 1-1,-1 0 1,1 0 0,-1-1-1,1 1 1,0 0-1,-1 0 1,1-1 0,0 1-1,-1 0 1,1-1-1,0 1 1,-1-1 0,1 1-1,0 0 1,0-1-1,-1 1 1,1-1 0,0 1-1,0-1 1,0 1-1,0-1 1,0 1 0,-1-1-1,1 1 1,0-1 0,0 1-1,0-1 1,0 1-1,0-1 1,1 1 0,-1 0-1,0-1 1,0 1-1,0-1 1,0 1 0,0-1-1,1 1 1,-1-1-1,3-2-13,-1 1 0,0 0 0,1 0 0,0 0 0,-1 0 0,1 1 0,5-3-1,3-2 44,72-51-1179,-62 45-420,13-11-2207,-25 11 2776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12.1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9 227 1984,'1'-28'1104,"-2"20"-769,0 0 0,0 0 1,1 0-1,1-16 0,0 15-334,-1-1 1,-1-12-1,-6-67 1465,6 84-1237,1-1-404,1 6 181,-1 0 0,1 0 1,-1 0-1,0-1 0,1 1 0,-1 0 1,0 0-1,1 0 0,-1 0 0,0 0 1,1 0-1,-1 0 0,1 0 0,-1 0 1,0 0-1,1 0 0,-1 0 0,1 0 1,-1 0-1,0 1 0,1-1 1,-1 0-1,57 19 948,-36-11-693,1 1-1,-1 1 1,-1 1-1,29 20 0,-37-24-271,1 2 119,1 1 0,-2 0 0,1 1 0,-1 0 0,-1 1 0,0 0 0,16 25 0,-19-22-194,-7-12 54,0 0-1,1 0 0,-1 0 1,1 0-1,0 0 0,2 2 0,8 12-484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16.1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142 151 992,'-13'-17'2923,"13"11"-2310,0 6-601,0 0 0,0 0 1,0-1-1,0 1 0,0 0 0,0 0 1,0 0-1,0 0 0,0-1 1,0 1-1,0 0 0,0 0 0,0 0 1,0 0-1,0 0 0,0-1 0,0 1 1,0 0-1,-1 0 0,1 0 1,0 0-1,0 0 0,0-1 0,0 1 1,0 0-1,0 0 0,0 0 0,-1 0 1,1 0-1,0 0 0,0 0 1,0 0-1,0 0 0,0 0 0,-1-1 1,1 1-1,0 0 0,0 0 0,0 0 1,0 0-1,0 0 0,-1 0 0,1 0 1,0 0-1,0 0 0,0 0 1,0 0-1,-1 0 0,1 1 0,0-1 13,-1 0-1,1 0 1,0 0-1,0 0 0,-1 1 1,1-1-1,0 0 1,-1 0-1,1 1 0,0-1 1,0 0-1,0 1 1,-1-1-1,1 0 0,0 1 1,0-1-1,0 0 1,0 1-1,0-1 0,0 0 1,-1 1-1,1-1 1,0 0-1,0 1 0,0-1 1,-3 85 860,2-68-654,0 0 1,-7 27-1,1-4-146,-4 42 6,-9 55-102,16-108 108,2-19 1,1-1 1,-1 1-1,0-1 1,-1 1-1,0-1 1,-1 0 0,-5 11-1,9-20-69,0 1 1,0-1-1,-1 1 0,1-1 1,0 1-1,0-1 0,0 0 0,-1 1 1,1-1-1,0 0 0,-1 1 1,1-1-1,0 0 0,-1 1 0,1-1 1,0 0-1,-1 0 0,1 0 1,-1 1-1,1-1 0,0 0 0,-1 0 1,1 0-1,-1 0 0,1 0 1,-1 1-1,1-1 0,-1 0 0,0-1 14,1 1 0,-1-1 0,1 1 0,-1 0 0,0-1 0,1 1 0,0-1 0,-1 1 0,1-1 0,-1 1 0,1-1 0,0 0 0,-1 1 0,1-1 0,0 0 0,-1 0 0,-7-30 770,8 31-811,-3-28 175,1 0 0,2-38 1,1 25-209,1-15 31,3-1 0,13-55 0,-7 48-1264,27-88 0,-36 146 1052,-1 4 164,0-1 1,0 0 0,-1 1-1,1-1 1,-1 0-1,1-4 1,-1 6-17,-10 39 261,4-17-211,0 0 0,-3 33 0,6-29 160,-7 26 0,-1 9 276,2-4 27,2-11-577,-3 74-1,9-99 113,-6 33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19.9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1 224,'12'8'1616,"-10"-1"-1517,-1-1 1,0 0-1,0 0 0,0 0 1,-1 0-1,0 1 0,-1 7 1,0 4-47,0 67 11,-11 92 0,-9 91 128,30-274-256,-6 0 46,0 1 0,-1-1 0,0 0 0,1 1 0,-2-1 0,1 0 0,0-7 0,6-17-57,68-274-304,-58 222 454,-12 39 59,-6 34-62,1-1-1,1 0 0,0 1 1,6-18-1,-8 27-70,0 0 0,0 0 0,0 0 0,0 0 1,0 0-1,0 1 0,0-1 0,0 0 0,0 0 0,0 0 0,0 0 1,0 0-1,0 0 0,0 0 0,0 0 0,0 0 0,0 0 0,0 0 1,0 0-1,0 1 0,0-1 0,0 0 0,0 0 0,0 0 0,0 0 1,0 0-1,0 0 0,0 0 0,0 0 0,1 0 0,-1 0 0,0 0 1,0 0-1,0 0 0,0 0 0,0 0 0,0 0 0,0 0 0,0 0 1,0 0-1,0 0 0,0 0 0,0 0 0,1 0 0,-1 0 0,0 0 0,0 0 1,0 0-1,0 0 0,0 0 0,0 0 0,0 0 0,0 0 0,0 0 1,0 0-1,0 0 0,0 0 0,1 0 0,0 7 23,-12 113-76,3-58 136,6-43-29,-2 0 0,-6 21 1,-3 9 284,13-48-373,0 0-1,0 0 1,-1 0 0,1 0-1,-1 0 1,1 0 0,-1 0-1,0 0 1,1 0-1,-1 0 1,0 0 0,0 0-1,-1 0 1,2 0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11.6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111 323 480,'0'-2'187,"-1"0"-1,1 0 1,-1 0-1,0 0 1,1 0 0,-1 0-1,0 1 1,0-1-1,-8-9 1120,7 10-1119,0 0 0,1 0-1,-1 0 1,-3-2-1,3 2-116,0 0 0,0 0-1,1 0 1,-1-1 0,0 1-1,0 0 1,1-1-1,-1 1 1,1-1 0,0 0-1,-1 1 1,1-1 0,0 0-1,0 0 1,0 0 0,0 0-1,0 0 1,0 0 0,1 0-1,-1 0 1,0-3-1,1 3 2,0-1 0,-1 1 0,0-1 0,1 1-1,-1-1 1,0 1 0,0-1 0,0 1 0,-1 0-1,-1-3 1,-7-16 638,0-22-261,-7-57 0,15 83-442,1 3 79,1 12-32,0 0 0,0 0 0,0 0 0,0 0-1,0 0 1,0 0 0,-1 0 0,1 0 0,-1 0 0,-1-2-1,8 13 36,3 5-80,-1 1 0,0 0 0,-1 0 0,11 31 0,-15-32 37,1 0 0,0 0 0,1-1 0,13 24 0,-11-26-1289,0 0 0,1 0 0,9 10 0,-2-7-543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22.3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175 419 736,'-45'-27'464,"42"24"-420,0 0 0,0 0-1,0-1 1,1 1 0,-1-1 0,1 0 0,0 0 0,0 0-1,-3-6 1,1-4 563,-5-23-1,8 26-300,-2 0-1,0 1 1,0-1-1,-5-10 1,-12-16 674,-12-29-131,26 52-792,4 10-54,0 0 0,0 0 0,1 0-1,0 0 1,0 0 0,0-1 0,0 1 0,0 0-1,1-7 1,0 11 2,0-1 0,0 1-1,0 0 1,0 0 0,0-1-1,0 1 1,0 0 0,0 0 0,0-1-1,0 1 1,0 0 0,1 0-1,-1-1 1,0 1 0,0 0 0,0 0-1,0 0 1,0-1 0,1 1-1,-1 0 1,0 0 0,0 0 0,0 0-1,1-1 1,-1 1 0,0 0-1,0 0 1,0 0 0,1 0 0,-1 0-1,0 0 1,0 0 0,1-1-1,-1 1 1,0 0 0,0 0 0,17 7 2071,-17-10-1920,-1 0 1,1 0 0,0 1 0,-1-1-1,1 0 1,1 0 0,0-5 0,-1-2 7,-4-14-394,3 17-622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27.3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1 1408,'3'5'753,"-2"-5"-728,-1 0-2,0 0 1,1 0 0,-1 0 0,0 0 0,0 1 0,1-1 0,-1 0-1,0 0 1,0 0 0,1 1 0,-1-1 0,0 0 0,0 0 0,0 1 0,1-1-1,-1 0 1,0 0 0,0 1 0,0-1 0,0 0 0,0 0 0,0 1-1,0-1 1,0 0 0,0 1 0,0-1 0,1 0 0,-1 1 0,-1-1 0,1 0-1,0 1 1,2 20 594,0 0 0,7 32 0,-5-32-205,0 0 0,1 32 0,-6-39-259,0 0 0,-1 0-1,0-1 1,-1 1-1,-1-1 1,0 0 0,0 0-1,-2 0 1,-10 19-1,10-26-563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28.2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276 1 320,'-20'0'-24,"6"-1"642,0 1 0,0 1 0,0 0 0,-27 7 1,-11 4 726,-28 10 765,56-16 242,22-4-2234,3-1-12,0 0-1,0 0 1,0 0 0,1 0 0,-1 0 0,0 0 0,1 0-1,-1 0 1,2 0 0,0 0-23,21 14 164,-16-9-125,1-1-1,-1 0 1,1 0-1,0-1 1,14 4-1,144 32-212,-145-31 231,-19-8-288,0 1 0,0-1 0,1 0-1,-1 0 1,0 0 0,1 0-1,-1 0 1,5 0 0,-3-1-71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38.1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326 1 2400,'-15'21'3012,"8"-13"-2410,-2 2-78,-18 20 166,15-18-434,2 0-1,-18 25 0,-3 20 139,2 1 0,-24 70 1,-22 46 118,45-121-59,106-259-392,-16 38 676,-59 166-647,0-1 1,0 0-1,0 0 0,-1 0 1,1 0-1,-1-5 1,-9 24-172,-13 38 218,-17 62 0,19-52 252,-14 38 181,30-82-699,4-20 123,-1 1-1,1-1 1,0 0 0,0 0-1,0 1 1,0-1-1,0 0 1,0 0 0,0 1-1,0-1 1,0 0-1,0 0 1,0 1-1,0-1 1,0 0 0,0 0-1,0 1 1,0-1-1,0 0 1,0 0-1,0 0 1,1 1 0,-1-1-1,0 0 1,0 0-1,0 1 1,0-1 0,0 0-1,1 0 1,-1 0-1,0 0 1,0 1-1,0-1 1,1 0 0,-1 0-1,0 0 1,0 0-1,0 0 1,1 0 0,-1 0-1,0 1 1,0-1-1,1 0 1,-1 0-1,0 0 1,0 0 0,1 0-1,-1 0 1,0 0-1,0 0 1,1 0 0,-1 0-1,0 0 1,0-1-1,0 1 1,1 0-1,-1 0 1,0 0 0,0 0-1,1 0 1,-1 0-1,0 0 1,0-1 0,0 1-1,1 0 1,-1 0-1,4-4-15,1 0 0,-1 0 1,-1 0-1,1 0 0,0-1 0,-1 0 0,0 1 0,0-1 0,4-10 0,-4 9 12,63-127-87,-28 52 243,75-114-1,-65 123 94,-40 64-179,-8 8-58,0 0 1,0 0-1,0 0 1,1 0-1,-1 0 1,0 0 0,0 0-1,0 0 1,0 0-1,0 0 1,1 0 0,-1 0-1,0 0 1,0 1-1,0-1 1,0 0-1,0 0 1,0 0 0,1 0-1,-1 0 1,0 0-1,0 0 1,0 0 0,0 0-1,0 0 1,0 1-1,0-1 1,0 0-1,1 0 1,-1 0 0,0 0-1,0 0 1,0 0-1,0 1 1,0-1 0,0 0-1,0 3 19,1-1 0,-1 1 0,0 0 0,0 0 0,0-1 0,0 5 0,-22 144-11,14-99 20,-73 271 477,68-279-488,-13 35-558,26-79 532,1 0 1,-1 0 0,1 0 0,-1 0 0,0 0 0,1 0 0,-1 0 0,1 0 0,-1 0-1,0 0 1,1 0 0,-1 0 0,0 0 0,1-1 0,-1 1 0,1 0 0,-1 0-1,0 0 1,1-1 0,-1 1 0,0 0 0,0 0 0,1-1 0,-1 1 0,13-13 21,0-1 1,-1 0 0,-1-1 0,17-27 0,6-10 448,-25 38-146,-9 14-303,0 0 1,1-1 0,-1 1-1,0-1 1,0 1-1,0 0 1,1-1-1,-1 1 1,0-1 0,0 1-1,0-1 1,0 1-1,0-1 1,0 1-1,0-1 1,0 1 0,0-1-1,0 1 1,0 0-1,0-1 1,0 1-1,0-1 1,0 1-1,0-1 1,-1 1 0,1-1-1,0 1 1,0 0-1,-1-1 1,0 1-9,1 0 1,-1 0-1,0 0 1,1 0-1,-1 0 0,1 1 1,-1-1-1,0 0 1,1 1-1,-1-1 0,1 0 1,-1 1-1,1-1 0,-1 1 1,1-1-1,-1 1 1,1-1-1,-1 1 0,1-1 1,0 1-1,-1-1 1,1 2-1,-2 0 12,-21 24-67,13-16-8,1 0-1,-12 19 1,15-20 48,3-5-41,1 0 0,-1 0 0,1 1 1,0-1-1,0 0 0,0 1 0,-1 6 1,3-10 32,0 0 0,0-1 0,0 1 1,0-1-1,0 1 0,0-1 0,0 1 1,0 0-1,0-1 0,0 1 0,0-1 0,1 1 1,-1-1-1,0 1 0,0-1 0,1 1 1,-1-1-1,0 1 0,1-1 0,-1 1 1,0-1-1,1 0 0,-1 1 0,1-1 1,-1 1-1,1-1 0,-1 0 0,1 0 1,-1 1-1,1-1 0,-1 0 0,1 0 1,-1 1-1,1-1 0,-1 0 0,1 0 1,-1 0-1,1 0 0,0 0 0,-1 0 0,1 0 1,-1 0-1,1 0 0,30-4 132,-29 4-123,83-25 238,-64 18-320,1 0 1,1 1 0,39-5 0,-57 10 92,-1 1 0,1 0 0,0 0 0,0 1 0,-1-1 0,1 1 0,0 0 0,-1 1 0,1-1 0,-1 1-1,1-1 1,-1 1 0,0 1 0,0-1 0,0 1 0,0-1 0,0 1 0,-1 0 0,1 0 0,-1 1 0,0-1 0,1 1 0,-2 0 0,1-1 0,0 1 0,-1 1 0,0-1 0,0 0 0,0 0 0,1 7 0,-2-10 19,-1 1 1,0-1-1,0 1 0,0-1 0,0 0 0,0 1 0,-1-1 0,1 1 1,0-1-1,-1 0 0,1 1 0,-1-1 0,1 0 0,-1 1 0,1-1 1,-1 0-1,-1 2 0,-3 6 363,4-9-389,1 0 0,0 0 1,0 0-1,0 0 1,0 0-1,0 0 1,0 0-1,-1 0 1,1 1-1,0-1 1,0 0-1,0 0 0,0 0 1,0 0-1,-1 0 1,1 0-1,0 0 1,0-1-1,0 1 1,0 0-1,0 0 0,-1 0 1,1 0-1,0 0 1,0 0-1,0 0 1,0 0-1,0 0 1,0 0-1,-1 0 0,1 0 1,0-1-1,0 1 1,0 0-1,0 0 1,0 0-1,0 0 1,0 0-1,0 0 1,0 0-1,0-1 0,0 1 1,0 0-1,-1 0 1,-2-6-116,3 4 104,0 1 0,0-1 1,0 0-1,1 0 0,-1 1 1,0-1-1,1 0 0,-1 1 0,1-1 1,0 1-1,0-1 0,-1 0 0,1 1 1,0 0-1,2-3 0,4-7-119,1-8 21,44-84-269,-13 30 592,-13 24-264,-10 20-66,-7 10 112,0 1 0,2 1 0,0 0 0,2 0 0,24-27 0,-29 37-4,-6 5 18,0 0 0,0-1 0,0 1 1,1 1-1,-1-1 0,0 0 0,1 0 0,0 1 0,-1 0 0,1-1 0,0 1 0,3-1 1,-5 2-6,0 0 1,0 0-1,-1 0 0,1 0 1,0 0-1,0 1 1,-1-1-1,1 0 1,0 0-1,-1 1 1,1-1-1,0 0 1,-1 1-1,1-1 1,0 1-1,-1-1 1,1 1-1,-1-1 0,1 1 1,-1-1-1,1 1 1,-1-1-1,1 1 1,-1 0-1,0-1 1,1 1-1,-1 0 1,0-1-1,0 1 1,1 0-1,-1-1 0,0 3 1,4 26-37,-4-27 37,2 35-24,-3 1 1,-1-1-1,-1 0 1,-2-1-1,-19 67 1,19-81 280,4-17-215,0 1-1,-1-1 0,1 1 0,-1-1 1,-3 7-1,4-10-104,1-11-138,-2-14 259,-1 1 0,0-1 1,-2 1-1,-1 0 0,-9-25 0,13 40-66,-1 0-1,0 0 1,0 1-1,0-1 1,-8-9-1,11 15-3,-1 1-1,0-1 0,1 0 0,-1 1 0,0-1 0,0 0 0,1 1 0,-1-1 1,0 1-1,0-1 0,0 1 0,0-1 0,0 1 0,0 0 0,0-1 0,1 1 1,-1 0-1,0 0 0,0 0 0,-1 0 0,0 0-5,1 0 0,-1 1 0,1 0 0,0-1 0,0 1 0,-1 0 0,1-1 0,0 1 0,0 0 0,0 0 0,0 0 0,0 0 0,0 0-1,0 0 1,0 0 0,0 0 0,1 1 0,-2 1 0,-11 19 11,2 1 1,-16 43-1,-10 52 597,18-51-806,18-63 176,0 0 1,0 0-1,0 1 1,1-1-1,-1 1 1,1 7-1,1 0 77,-1-12-41,0 0 1,1 1 0,-1-1 0,0 0-1,1 0 1,-1 0 0,1 1 0,-1-1 0,1 0-1,-1 0 1,0 0 0,1 0 0,-1 0-1,1 0 1,-1 0 0,1 0 0,-1 0-1,1 0 1,-1 0 0,1 0 0,-1 0 0,0 0-1,1 0 1,-1-1 0,1 1 0,0 0-1,13-4-164,11-5 61,38-6 1,7-3 221,-56 13-156,1 1 0,-1 1-1,1 0 1,18-1 629,-47 6-741,5-1 247,0-2 0,1 1 1,-1-1-1,-14-4 0,0 1 61,3 0 79,-36-13 0,25 7-154,15 4-106,-1 0-1,1-1 1,0-1-1,1-1 1,0-1-1,0 0 1,-19-17-1,13 8 75,1-1 0,0-1-1,-30-43 1,37 45-66,1-1 0,1 0 1,-13-33-1,19 42-45,2-1 0,-1 0 0,1 0 0,1 0 0,0-1 0,1 1-1,0-1 1,1-14 0,1 26 36,-1-1 0,0 0-1,0 1 1,1-1 0,-1 0-1,1 0 1,0 1 0,-1-1-1,1 1 1,0-1-1,0 1 1,0-1 0,0 1-1,0-1 1,2 0 0,-3 1 16,1 1-1,0 0 1,-1-1 0,1 1 0,0-1 0,-1 1-1,1 0 1,0 0 0,0-1 0,-1 1 0,1 0-1,0 0 1,0 0 0,-1 0 0,1 0 0,0 0-1,0 0 1,-1 0 0,1 0 0,0 0 0,0 1-1,-1-1 1,1 0 0,0 0 0,0 1-1,-1-1 1,1 0 0,0 1 0,-1-1 0,1 1-1,-1-1 1,1 1 0,0-1 0,-1 1 0,1-1-1,0 2 1,5 6 2,1 0-1,-2 0 0,1 1 1,8 17-1,14 43 84,-22-53-64,13 32-160,26 48-1,-35-77-842,-9-15 847,0-1 0,1 1 0,-1-1 0,1 0-1,0 0 1,0 0 0,0 0 0,1 0 0,-1 0-1,1 0 1,-1-1 0,1 1 0,0-1-1,0 0 1,6 4 0,-7-6 227,0 1 59,4 1 204,0 1 0,0 0 0,12 7 230,-13 0-168,-2-6-435,0 0 1,0-1-1,0 1 0,1 0 0,-1-1 0,1 0 0,0 0 0,0 0 1,0 0-1,0-1 0,0 0 0,1 1 0,-1-2 0,1 1 0,4 1 1,11 2 53,-1-1 1,30 2-1,-6-1 131,-10-1-185,16 4 279,-42-6-342,0-1 1,0 0-1,1-1 0,9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47.7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56 640,'2'-1'89,"0"1"-1,-1 0 1,1-1 0,0 1-1,0 0 1,0 0-1,0 0 1,0 0 0,0 0-1,2 1 1,16-1 840,0-6 47,-17 5-848,1-1 0,-1 1 0,1 0 0,-1 0 0,1 1 0,6-1 0,19-4 603,-28 5-438,28 1 731,-7 5-539,-20-5 160,1 1-530,0-1 0,0 1-1,0-1 1,0 1 0,6 0-1,-3 1 1,0-2 0,0 1-1,0-1 1,0 0 0,0 0 0,1-1-1,10 0 1,-14 0 7,56-3 529,-39-8-411,-16 10-320,-2 1 108,0 0 1,0-1-1,0 1 1,0-1-1,0 0 1,0 0-1,0 0 1,0 0-1,0 0 0,0 0 1,3-2-1,-4 1 26,1 1 0,0 0 0,1 0 0,-1 0 0,0 0-1,0 0 1,4-1 0,1 0 91,-5 1-129,-1 0 0,1 1 0,0-1 0,-1 0 0,1-1 0,-1 1 0,1 0 0,1-2 0,-3 3 22,48 0 751,-60-6-3956,2 0 585,-3 3 726,-3 6-608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43.2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21 1152,'0'0'9,"0"0"1,0 0-1,0 0 0,0 0 0,-1 0 1,1 0-1,0 0 0,0 0 0,0 0 1,0 0-1,-1 0 0,1 0 1,0 0-1,0 0 0,0 0 0,0 0 1,0 0-1,-1 0 0,1 1 0,0-1 1,0 0-1,0 0 0,0 0 1,0 0-1,0 0 0,0 0 0,0 1 1,0-1-1,-1 0 0,1 0 1,0 0-1,0 0 0,0 1 0,0-1 1,0 0-1,0 0 0,0 0 0,0 0 1,0 1-1,0-1 0,0 0 1,0 0-1,0 0 0,0 0 0,0 0 1,0 1-1,0-1 0,1 0 1,-1 0 29,0 0 1,0 0-1,0 0 1,0 0-1,1 0 1,-1 0-1,0 0 1,0 0-1,0 0 1,0 0 0,1 0-1,-1 0 1,0 0-1,0 0 1,0 0-1,0 0 1,0-1-1,1 1 1,-1 0-1,0 0 1,0 0 0,0 0-1,0 0 1,0 0-1,0 0 1,0-1-1,0 1 1,1 0-1,-1 0 1,0 0-1,0 0 1,0 0 0,0-1-1,0 1 1,0 0-1,0 0 1,0 0-1,0 0 1,0-1-1,-1 0 746,14-15 847,-14 11-313,4 11-334,-2-4-958,0-1 0,1 1 0,-1 0 0,0 0 0,0 0 0,0 0 0,0 0-1,-1 0 1,1 0 0,0 0 0,-1 0 0,0 0 0,1 0 0,-1 0 0,0 0 0,0 3 0,3 17 22,-1-8 15,0 0 0,-1 0 0,-1 16 0,-4 130 352,3-115-359,0-18 40,3 43-1,16-5 0,-15-47-73,-2-16 13,0 0-1,-1 1 0,1-1 1,-1 1-1,0-1 0,0 0 1,0 1-1,0-1 0,0 1 0,0-1 1,-1 1-1,1-1 0,-2 4 1,1-5-141,1 0 0,-1 1 0,0-1 0,0 0 0,0 0 0,0 1 0,0-1 0,0 0 0,0 0 0,0 0 0,-1 0 0,1-1 0,0 1 0,-1 0 0,1 0 0,-1-1 0,-1 1 0,3 0-55,-1-1 0,0 0-1,0 0 1,0 0 0,0 1 0,1-1 0,-1 0 0,0 0 0,0 0 0,0 0 0,0-1 0,1 1 0,-1 0 0,0 0-1,0 0 1,0-1 0,1 1 0,-1 0 0,0-1 0,0 1 0,1-1 0,-1 1 0,0-1 0,1 1 0,-1-1-1,0 1 1,1-1 0,-1 0 0,1 1 0,-1-1 0,1 0 0,-1 1 0,1-1 0,0 0 0,-1-1 0,-4-10-1179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44.3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75 1408,'0'0'5269,"4"7"-4613,-2-5-609,-1 0 1,1-1-1,-1 1 0,1-1 1,-1 1-1,1-1 0,0 0 0,0 1 1,-1-1-1,1 0 0,0 0 0,0 0 1,0-1-1,0 1 0,0 0 1,0-1-1,1 0 0,-1 1 0,0-1 1,0 0-1,0 0 0,0 0 1,1 0-1,1-1 0,9-1 159,0 0 0,25-8 0,-14 3-75,104-23 1431,-66 7-735,15-3-432,-66 25-603,-7 5-1072,-4-3 785,0 1 1,-1 0 0,1-1-1,-1 1 1,1 0-1,-1-1 1,0 1 0,1-1-1,-3 3 1,-4 13-2530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5:51.1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139 207 992,'-8'-11'5413,"3"14"-4674,5-3-707,-1 0 1,1 0-1,0 0 1,-1 0-1,1 0 1,0 0-1,-1 0 1,1 0-1,0 0 1,0 1-1,-1-1 1,1 0-1,0 0 1,-1 0-1,1 0 1,0 1 0,0-1-1,-1 0 1,1 0-1,0 1 1,0-1-1,0 0 1,-1 0-1,1 1 1,0-1-1,0 0 1,0 1-1,0-1 1,0 0-1,-1 1 1,1-1-1,0 0 1,0 1-1,0-1 1,0 1-1,-4 22 630,-5-7 164,-4 13 129,12-28-768,-3 4 15,4-5-192,0 1 0,0-1-1,-1 1 1,1-1 0,0 0-1,0 1 1,0-1-1,0 0 1,-1 1 0,1-1-1,0 0 1,0 1 0,-1-1-1,1 0 1,0 1 0,-1-1-1,1 0 1,0 0 0,-1 0-1,1 1 1,0-1-1,-1 0 1,1 0 0,-1 0-1,0 1 1,-1-1 30,0 1 0,0 0 0,0 1 0,0-1 0,1 0 0,-1 0 0,-2 2 0,2 0-39,0-1 0,0 0-1,0 0 1,0 0 0,0-1 0,-1 1 0,1 0 0,-1-1-1,1 1 1,-1-1 0,1 0 0,-5 1 0,7-2 175,1 0-157,1 0 1,0 1 0,0-1-1,0 0 1,0 0 0,0-1-1,-1 1 1,1 0 0,0-1 0,0 1-1,0-1 1,1 0 0,22-11-89,-20 9 48,-1 1 0,1-1 0,0 1 1,0 0-1,0 1 0,0-1 0,0 1 0,9-1 1,-7 1 42,-1 0 0,1-1 0,11-3 0,-10 3 5,1-1 0,0 1 0,0 1 0,11-2 1,-19 3-28,13 0 0,-9-4-23,-4 4 27,0-1-1,0 1 0,0 0 1,-1-1-1,1 1 0,0-1 1,0 0-1,-1 1 0,1-1 1,0 0-1,-1 1 1,2-2-1,11-13 2,-8 6-80,-1 1 63,0 1-1,-1-1 1,0 0 0,0 0-1,3-13 1,13-67-356,-18 85 373,-1-1 1,1 1-1,-1 0 0,0-1 1,1 1-1,-2 0 0,1 0 1,0-1-1,-1 1 0,1 0 1,-1 0-1,0-1 0,0 1 1,0 0-1,-3-4 0,3 5 3,-1 0 0,1 0 0,-1 1 0,1-1 0,-1 0 0,0 1-1,1-1 1,-1 1 0,0 0 0,0 0 0,0 0 0,0 0 0,0 0 0,-1 0 0,1 0-1,0 1 1,0-1 0,-1 1 0,1-1 0,0 1 0,0 0 0,-3 0 0,-22-5-8,-16 10 352,41-5-353,-1 1 0,1-1 0,0 0 0,0 1 1,0-1-1,-1 1 0,1 0 0,0 0 0,0 0 0,0 0 1,0 0-1,0 0 0,1 1 0,-1-1 0,0 0 0,1 1 1,-1 0-1,1-1 0,-1 1 0,1 0 0,-2 2 1,-1 1 167,1 0-99,0-1-1,1 1 1,0-1 0,-3 9 0,-2 5-119,-4 1 295,-16 23 0,14-22-44,5-9-238,-11 20 7,8-11 87,-16 21 0,26-39-70,0 0 1,0 1-1,0-1 0,1 0 1,-1 1-1,1-1 1,0 1-1,-1-1 1,1 1-1,1-1 1,-1 1-1,0-1 1,0 1-1,2 3 1,0 12 130,-1-15-120,-1-1-1,1 1 0,-1 0 1,1-1-1,0 1 1,0 0-1,2 2 0,3 9 28,2 2 74,-7-15-102,0 1 0,0-1 0,0 0 1,0 1-1,-1-1 0,1 1 0,-1-1 0,1 1 0,-1-1 0,1 1 1,-1-1-1,1 3 0,-1-3 4,0 0 1,1 0 0,-1 0-1,0 1 1,1-1-1,0 0 1,-1 0-1,1 0 1,0 0-1,-1 0 1,1-1-1,1 2 1,2 3 24,-3-4-15,1 1 0,0-1 0,0 0 0,0 0 0,0 0 0,0 0 0,0-1 1,2 2-1,5 1 4,0 0 0,13 9 0,-20-12 104,-2 1-106,0-1 1,1 0-1,-1 0 0,1 1 1,-1-1-1,0 0 1,1 0-1,-1 0 1,1 1-1,-1-1 1,0 0-1,1 0 1,-1 0-1,1 0 1,-1 0-1,1 0 0,-1 0 1,1 0-1,-1 0 1,1 0-1,9 1-465,11 14 575,-15-11-23,20 3-86,-25-6 158,8-1-187,-6 1-9,0-1 49,-1 1 0,1-1 0,-1 0 0,1 1 1,0-1-1,3-1 0,-5 1-23,-1 0 1,1 0 0,-1 0-1,0 0 1,1 0-1,-1 0 1,1 0-1,-1 0 1,1 0-1,-1 0 1,0 0 0,1 0-1,-1 0 1,1 0-1,-1 0 1,0 0-1,1 0 1,-1 1-1,1-1 1,-1 0 0,0 0-1,1 0 1,-1 1-1,0-1 1,1 0-1,-1 0 1,0 1-1,1-1 1,-1 1 1,3 0 18,-2-2-19,0 0-1,0 0 0,1 1 1,-1-1-1,1 1 0,-1-1 1,0 1-1,1 0 0,-1-1 1,1 1-1,-1 0 0,1 0 1,-1 0-1,1 0 0,-1 0 1,1 0-1,1 1 0,4-1 61,44-10 540,-41 9-587,-8 1-1,-1-1 0,1 1-1,-1 0 1,1 0 0,-1-1 0,1 1 0,-1-1 0,1 1 0,-1-1 0,0 0 0,2-1 0,-2 2-153,7-1-2356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6:08.3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322 1 1568,'1'1'170,"-1"-1"1,1 1-1,-1 0 1,0 0-1,1 0 1,-1 0-1,0 0 1,0-1-1,1 1 1,-1 0-1,0 0 1,0 0-1,0 0 1,0 0-1,0 0 1,0 0-1,-1 0 1,1 0-1,0-1 1,0 1-1,-1 0 1,1 0-1,0 0 1,-1 0-1,1-1 1,-1 1-1,1 0 0,-1 0 1,-1 1 239,-15-2 1537,14 0-1802,1 0 0,0 0-1,0 1 1,0-1 0,-1 1 0,1-1 0,0 1-1,0 0 1,-4 2 0,-3 1 23,-2 0-324,-3 0 659,12-3-396,0-1 1,0 1 0,1 0 0,-1 0-1,0 0 1,0 0 0,1 0 0,-2 2-1,-7 3 22,-8 2-49,0 1-1,0 1 1,1 1-1,0 0 1,1 2-1,0 0 1,1 0-1,0 1 0,-15 20 1,26-28-51,0 0 0,0 0 0,0 1 0,1-1 0,0 1 0,1-1 0,-1 1 0,1 0 0,1 0 0,-1 0 0,1 0 0,0 1 0,1-1 0,0 0 0,0 0 1,0 0-1,2 9 0,-1-5-159,-1-10 130,0 1 1,0-1-1,0 0 1,0 1-1,0-1 1,0 0-1,1 1 1,-1-1-1,0 0 1,1 1-1,-1-1 1,1 0-1,1 2 1,3 5 27,-4-6-8,-1-1 0,1 0 0,0 1 0,0-1 0,0 0-1,0 0 1,0 0 0,0 0 0,0 0 0,0 0 0,0 0 0,0 0 0,1 0 0,-1 0 0,3 0 0,-3 0-79,18 7 139,-17-9-59,0 1 0,-1 0 0,1 0 0,0 0 0,0 0 0,0 0 0,-1 0 0,1 1-1,0-1 1,0 0 0,-1 1 0,1-1 0,0 1 0,0 0 0,-1 0 0,2 1 0,-1-1-9,1 0-15,0 0 0,0-1-1,0 1 1,-1-1 0,1 0 0,0 1 0,0-1 0,0-1-1,0 1 1,4-1 0,9 0 22,-10 1-13,0-1 0,-1 1 1,1-1-1,0 0 0,7-3 0,-7 3-8,-1 0 0,1 0 0,-1 1 0,1-1 0,-1 1 0,11 2 0,4-1-42,13-4 95,-20 0-25,0 2-1,20 0 1,-32 1-27,-1 0 1,0 0 1,1 0-1,-1 0 1,0 0-1,1 1 0,-1-1 1,1 0-1,-1 0 1,0 0-1,1 0 1,-1-1-1,1 1 0,-1 0 1,0 0-1,1 0 1,-1 0-1,1 0 0,-1 0 1,0-1-1,1 1 1,-1 0-1,0 0 1,1 0-1,-1-1 0,0 1 1,1-1-1,0 1 70,-2 0-223,1 1 58,0-1 1,-1 1 0,1-1-1,0 1 1,-1-1 0,1 0 0,-1 1-1,1-1 1,-1 1 0,1-1-1,-1 0 1,1 1 0,-1-1-1,1 0 1,-1 0 0,1 0 0,-1 1-1,0-1 1,1 0 0,-2 0-1,-13 2-1841,13-3 1512,0 1 0,0-1 0,0 1 0,0-1 0,0 0-1,0 0 1,0 0 0,0 0 0,0 0 0,0-1 0,1 1-1,-1 0 1,0-1 0,-1-2 0,-17-22-1800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12.7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56 217 576,'1'-23'4165,"1"20"-3920,3-17 262,-6 6-530,-1 1 0,0 0 0,0 0 0,-2 1 0,1-1 0,-2 1 0,0-1 0,0 1 0,-1 0 0,-1 1 0,1 0 0,-10-11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25.2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62 1472,'5'-4'1413,"5"17"-111,-1 2-1215,-1 0 0,8 20 1829,-16-36-1923,0 0 1,0 1-1,1-1 0,-1 0 1,0 1-1,0-1 0,1 0 1,-1 1-1,0-1 0,0 1 0,1-1 1,-1 0-1,1 1 0,-1-1 1,1 1-1,-1-1 0,1 1 1,-1 0-1,1-1 0,-1 1 0,1-1 1,-1 1-1,1 0 0,1-1 1,-1 0 5,0 1 0,0-1 0,0 1 1,0-1-1,0 0 0,-1 1 1,1-1-1,0 0 0,0 0 1,-1 0-1,2-1 0,28-44 17,-20 36-155,-10 9 150,1 1 0,0-1 0,-1 1 0,1-1 0,0 1 0,-1-1 0,1 1 0,-1-1 0,1 0 0,-1 1 0,1-1 0,-1 0 0,0 1 0,1-1 0,-1 0 0,0 0 0,1-1 0,2-8 74,1-3 27,-26 13 459,21 1-534,-1 0 0,1-1 0,-1 1 0,1-1 0,-1 1 0,1-1 0,-1 0 0,0 0 0,1 0 0,-1 0 0,-3 0 0,1 0-124,4-1 131,0-1 0,0 1 0,0 0 0,1-1 0,-1 1 0,0 0 0,0-1 0,1 1 0,-1 0-1,1-2 1,1-4-164,-2 6 24,-5 2-357,4 0 461,0-1 0,0 1 0,0-1 0,0 1 0,0-1 0,0 1 0,0 0 0,0 0 0,0-1 0,0 1 0,0 0 0,0 0 0,1 0 0,-2 1 0,-14 24-392,9-14-14,-10 19-1714,9-12-149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3:24.3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 0 576,'-3'3'523,"2"-1"-359,0-1 0,0 0 0,-1 1 1,1-1-1,0 0 0,-1 0 0,1 0 0,-1 0 0,0 0 1,1 0-1,-1 0 0,1-1 0,-1 1 0,0-1 0,0 1 0,1-1 1,-1 0-1,0 1 0,0-1 0,0 0 0,0 0 0,-3-1 1,5 1-113,-1 1 0,0-1 1,1 0-1,-1 0 0,1 0 1,-1 0-1,1 1 0,-1-1 1,0 0-1,1 0 0,-1 1 1,1-1-1,-1 1 0,1-1 0,0 0 1,-1 1-1,1-1 0,-1 1 1,1-1-1,0 1 0,-1-1 1,1 1-1,0-1 0,-1 1 1,1-1-1,0 1 0,0 0 1,0-1-1,0 1 0,-1-1 1,1 2-1,0-1 44,1 16 373,1-12-382,0 1 0,0 0 0,-1-1-1,0 1 1,0 0 0,-1 0 0,1 0 0,-1-1-1,-1 8 1,1-2-32,0 81 1070,0-91-1125,-1 0 0,1 0-1,0 0 1,-1 0-1,1 0 1,-1 0 0,0 0-1,1 0 1,-1 0-1,0 0 1,-1 2-1,-4 6 54,4 0-123,2-7 101,0-1 0,0 0 0,0 1 0,-1-1 0,1 0 0,0 1 0,-1-1 0,1 0 0,-1 0 0,0 0 0,1 1 0,-1-1 0,0 0 0,1 0 0,-1 0 0,0 0 0,0 0 0,0 0 0,0 0 0,0-1 0,0 1 0,0 0 0,0 0 0,0-1 0,-2 1 0,-7 3 344,8-3-331,1 0 0,-1-1 0,0 1 0,0 0 0,0-1 1,1 0-1,-1 1 0,0-1 0,-3 0 0,3 0-26,0 0 0,0 0-1,-1-1 1,1 1 0,0-1 0,0 1-1,0-1 1,-1 0 0,-2-1-1,4 1-15,1 1 0,-1-1 0,0 1-1,0-1 1,0 0 0,0 1-1,1-1 1,-1 0 0,0 0 0,1 0-1,-1 1 1,1-1 0,-1 0 0,1 0-1,-1 0 1,1 0 0,0 0 0,-1 0-1,1 0 1,0 0 0,0 0 0,-1 0-1,1-1 1,0 0-6,0 1-1,0 0 1,0 0 0,0 0 0,-1 0-1,1 0 1,0 0 0,-1 0 0,1 0-1,-1 0 1,1 0 0,-1 0 0,1 0-1,-1 0 1,0 0 0,0 0-1,1 0 1,-3-1 0,-19-11 135,3 1-1461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32.0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22 525 416,'0'-4'597,"-12"-15"705,9 3-1127,0 1 1,1-1 0,1 1 0,1-25 0,0 23 22,1-1 244,5-28 1,-3 27-440,0-28 0,0-61-14,7 13 224,-10 85-165,-1 7-37,1 1 0,0 0 0,0 0 0,0-1 0,0 1 0,0 0 0,0-1 0,1 1 0,-1 0 0,1-1 0,0 1 0,-1 0 0,1 0 0,0 0 0,2-3 0,3 13 16,-3-4-28,-1 1-1,0-1 1,0 1 0,0 0 0,0 0-1,-1 0 1,0 0 0,0 0 0,1 6-1,-1 8-5,-2 23-1,0-13 9,2 36 86,0-16 23,-1 1-1,-15 95 1,9-124-114,5-16 30,-1 0 1,1 0-1,0 0 1,1 1-1,-1 6 1,1-12-15,0 0-1,0 1 1,0-1 0,0 1-1,0-1 1,0 0 0,0 1-1,0-1 1,0 0 0,0 1-1,0-1 1,0 1 0,0-1-1,-1 0 1,1 1 0,0-1-1,0 0 1,0 1 0,-1-1-1,1 0 1,0 1 0,0-1 0,0 0-1,-1 0 1,1 1 0,0-1-1,-1 0 1,1 0 0,0 1-1,-1-1 1,1 0 0,0 0-1,-1 0 1,-3 1 513,-4-39-322,7 29-195,1 8 3,-1 0 0,1 0 0,0 0 0,0 0 0,0 0-1,0 0 1,0 0 0,0 0 0,0 0 0,1 0 0,-1 0 0,0-1-1,1-3-24,0 0-1,0 0 1,-1 0-1,0 0 1,0-1-1,0 1 1,-1 0-1,-1-7 1,-2-19 315,-4-7-56,8 28-99,0 1-112,0 1 0,0-1 0,1 1 0,0 0 0,0-1 0,4-11 0,-3 14-37,0-1-1,0 1 1,0-13-1,-1 14 3,-1-1 0,1 1 0,0-1-1,1 1 1,3-10 0,7-20 70,-13 29-42,-1 7-253,1 5 15,1 5-227,-1-2-304,1 0 1,1-1 0,0 1 0,3 17 0,4-7-827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41.9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372 387 992,'-1'0'72,"0"0"1,0 0-1,0 0 1,1 0-1,-1 0 0,0-1 1,0 1-1,0 0 1,0 0-1,0-1 1,0 1-1,1 0 0,-1-1 1,0 1-1,-1-1 1,-18-13 1123,0 1-676,11 10-348,0 1 1,0 0 0,0 1 0,0 0-1,0 0 1,0 1 0,0 0 0,-13 1 0,-9 0 917,27-1-957,1 1-108,1-1 0,0 0 0,0 0 0,0 0-1,-1 0 1,1-1 0,0 1 0,0-1 0,-1 1 0,1-1 0,0 0 0,0 1 0,0-1 0,-2-2-1,65 10 72,-31-9-58,1-1-1,0-1 0,-1-2 1,49-17-1,-36 5 44,-37 14-52,1 0 0,0 1 0,1 0 0,-1 1 0,0-1-1,1 1 1,-1 1 0,9-2 0,50 3 9,-50 1-105,-13 1 23,-2-1 11,1 0 193,3-1 30,-11 0-167,-2 0-82,0 0 71,1 0 0,-1 0 1,1 1-1,0 0 0,-1 0 0,-12 4 1,8-1-5,0 0 1,0-1-1,-1 0 0,1-1 1,-1 0-1,-16-1 0,7-1-13,-1 0 0,1-2-1,0-1 1,0 0 0,-26-9-1,40 9 52,0 0-1,-13-8 0,19 9-50,-1 1 0,1-1 0,-1 1 0,1-1 0,0 0 0,0 0 0,0 0 0,0-1-1,0 1 1,0 0 0,-2-5 0,4 7 2,0 0-1,0 0 1,0-1 0,0 1-1,0 0 1,0 0 0,0-1-1,0 1 1,0 0-1,0-1 1,0 1 0,0 0-1,0 0 1,0-1 0,0 1-1,0 0 1,0 0 0,0-1-1,0 1 1,0 0-1,1 0 1,-1-1 0,0 1-1,0 0 1,0 0 0,0 0-1,1-1 1,-1 1 0,0 0-1,0 0 1,0 0 0,1 0-1,-1-1 1,0 1-1,0 0 1,1 0 0,-1 0-1,0 0 1,0 0 0,1 0-1,-1 0 1,0 0 0,0 0-1,1 0 1,-1 0-1,0 0 1,0 0 0,1 0-1,-1 0 1,0 0 0,1 0-1,-1 0 1,1 0 0,15 3 29,-15-3-31,9 3 7,1-1 0,0-1 0,-1 0 0,1 0 0,0-1 0,0 0 0,0-1 0,-1 0 0,1-1 0,0 0 0,-1-1 0,0 0 0,1 0 0,-1-2 0,0 1 0,-1-1-1,1 0 1,13-10 0,17-13-207,-28 21 283,0-1 1,0-1 0,-1 0 0,0 0-1,19-22 1,-21 20-75,-1-1 0,0 0 0,10-20 0,-18 31-4,1 0 0,-1 1 1,0-1-1,0 0 0,1 0 0,-1 1 0,0-1 1,0 0-1,0 0 0,0 1 0,0-1 0,0 0 0,0 0 1,0 1-1,0-1 0,0 0 0,0 0 0,-1 1 0,1-2 1,-1 2-1,1-1 1,0 1 0,-1 0 0,1 0 0,0-1-1,-1 1 1,1 0 0,0 0 0,-1 0 0,1-1-1,0 1 1,-1 0 0,1 0 0,0 0-1,-1 0 1,1 0 0,-1 0 0,1 0 0,0 0-1,-1 0 1,1 0 0,0 0 0,-1 0 0,1 0-1,-1 0 1,1 1 0,0-1 0,-1 0 0,1 0-1,0 0 1,-1 0 0,1 1 0,0-1-1,-1 0 1,1 1 0,-17 11 24,1 1 0,1 0 0,-19 21 0,15-14-38,-22 17 1,23-23 3,-2 0 0,1-1-1,-1-1 1,-26 10 0,31-16 70,0-1-1,1 0 0,-2-1 1,1-1-1,0-1 0,-1 0 1,-19 0-1,-119-2 271,149 0-333,0 0 1,0 0 0,0 0-1,0-1 1,0 0 0,0 0-1,-8-3 1,7 2-266,8 7-167,7 7-572,-7-11 808,0 0-1,-1 0 0,1 0 0,0 0 0,0 0 1,-1 0-1,1-1 0,0 1 0,0-1 0,0 1 1,0-1-1,0 0 0,0 0 0,0 0 0,0 0 0,0 0 1,2 0-1,25-9-1913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47.8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0 320,'-7'2'80,"6"-2"-74,1 0-1,-1 0 1,1 0-1,0 0 0,-1 0 1,1 0-1,-1 0 0,1 1 1,0-1-1,-1 0 0,1 0 1,0 1-1,-1-1 1,1 0-1,0 0 0,-1 1 1,1-1-1,0 0 0,-1 1 1,1-1-1,0 0 1,0 1-1,0-1 0,-1 1 1,-1 2 3,0-1 80,0 0 0,0-1 0,0 1 0,-1-1 0,1 1 0,0-1 0,-1 0 0,0 1 0,1-1 0,-4 0 0,-12 7 447,3 2-339,3-2 300,0 0 1,-1-1-1,-22 9 0,30-15-302,0 0 0,-1 0 0,1 0 0,-20-1 1020,30 0-1212,0 1 1,0 0-1,-1 0 1,6 2 0,-4-2 1,-1 1 0,0-1-1,1 0 1,7 0 0,-5-1 139,-1-1-1,1 0 0,-1-1 0,0 0 0,13-4 0,-10 2-184,0 1 0,12-2 0,30-8 319,-48 12-253,0 1 0,0-1-1,0 0 1,0-1 0,-1 1 0,1 0 0,0-1 0,3-2 0,-24 8 188,-139-4 710,154 0-940,0 0 0,-1-1 0,1 1 1,-1-1-1,1 0 0,-5-2 0,5 2 34,-1 0 0,0 0-1,1 0 1,-1 0 0,0 1-1,0-1 1,-3 1 0,3-1-65,1 1 0,-1 0 0,1-1 0,-1 0 0,1 1 0,-1-1 0,1 0 0,-3-2 0,6 3-14,1 0 1,0-1 0,0 1-1,0 0 1,-1 0 0,1 0-1,0 0 1,0 0 0,3 1-1,7 0-658,2-1-906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55.0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178 55 320,'-2'0'38,"-1"1"0,1-1-1,0 0 1,0 1 0,0-1 0,0 1 0,0 0-1,-3 1 1,3-1 13,0 0-1,0-1 1,0 1-1,0 0 1,0-1-1,0 1 1,0-1-1,-3 0 1,-8 2 242,-11-1 902,23-1-1165,0 0 1,0 0 0,0-1 0,1 1 0,-1 0-1,0-1 1,0 1 0,1 0 0,-1-1-1,0 1 1,1-1 0,-1 1 0,0-1-1,1 1 1,-1-1 0,1 0 0,-1 1-1,1-1 1,-1 0 0,1 1 0,-1-1 0,1 0-1,0 1 1,-1-1 0,1-2 0,-2-4 161,0-1 0,0 1 0,1-1 0,0-15 192,-1 23-349,0-1 1,0 1 0,0 0-1,0 0 1,1 0 0,-1 0 0,0 1-1,0-1 1,-3 1 0,5-1-34,0 0 0,0 0-1,-1 0 1,1 0 0,0 0 0,0 0 0,-1 0 0,1 1 0,0-1-1,0 0 1,0 0 0,0 0 0,-1 0 0,1 0 0,0 1 0,0-1-1,0 0 1,0 0 0,0 0 0,-1 1 0,1-1 0,0 0 0,0 0-1,0 0 1,0 1 0,0-1 0,0 0 0,0 0 0,0 1-1,0-1 1,0 0 0,0 0 0,0 0 0,0 1 0,0-1 0,0 1-21,-2 1 22,1 1-1,0 0 1,0-1 0,0 1 0,0 0 0,0-1-1,0 1 1,1 0 0,-1 0 0,1-1 0,0 1 0,0 0-1,0 0 1,0 3 0,2 6 200,5 23 0,-6-31-224,0 17 302,-1-12 403,-1-9-677,1 0 0,-1 0-1,1 0 1,-1 0 0,1 0 0,-1 0 0,1 0 0,0 0 0,-1 0 0,1 0 0,-1 0-1,1 0 1,-1-1 0,1 1 0,-1 0 0,1 0 0,0 0 0,-1-1 0,1 1-1,-1 0 1,1 0 0,0-1 0,-1 1 0,1 0 0,0-1 0,-1 1 0,1-1-1,0 1 1,0 0 0,-1-1 0,1-2 35,0 0 0,0 0 0,1 0 0,-1 0-1,1 0 1,-1 0 0,1 0 0,0 0 0,0 0 0,1 1-1,-1-1 1,3-5 0,6-3-10,-10 11-29,0-1 0,1 1 0,-1 0-1,0 0 1,0 0 0,0-1 0,0 1-1,0 0 1,0 0 0,0 0 0,0-1-1,0 1 1,0 0 0,0 0 0,0 0-1,0-1 1,0 1 0,0 0 0,0 0-1,0-1 1,0 1 0,0 0 0,0 0-1,0 0 1,-1-1 0,1 1 0,0 0 0,0 0-1,0 0 1,0 0 0,0-1 0,0 1-1,-1 0 1,1 0 0,0 0 0,0 0-1,0 0 1,-1 0 0,1-1 0,0 1-1,0 0 1,0 0 0,-1 0 0,1 0-1,0 0 1,0 0 0,0 0 0,-1 0-1,1 0 1,0 0 0,0 0 0,-1 0-1,1 0 1,0 0 0,0 0 0,0 0-1,-1 0 1,-50 4 637,54-4-652,0-1 1,-1 1-1,1 0 0,0-1 0,0 1 1,0-1-1,-1 0 0,1 0 0,3-1 1,-2-1 7,1 1 1,0 0 0,-1 0-1,1 0 1,0 1 0,0-1-1,9 0 1,-7 0 17,0 0 0,-1 0 0,1-1 0,-1 0-1,0 0 1,1 0 0,-1-1 0,-1 0 0,11-8 0,-16 12-14,0 0 0,1 0 0,-1 0 0,0-1 0,0 1 0,0 0 0,0 0 0,0 0 0,1 0 0,-1-1 0,0 1 0,0 0 0,0 0 0,0 0 0,0-1 0,0 1 0,0 0 0,0 0 0,0 0 0,0-1 0,0 1 0,0 0 0,0 0 0,0-1 0,0 1 0,0 0 0,0 0 0,0 0 0,0-1 0,0 1 0,2 3-16,20 38-992,-21-39 798,0 0 1,0-1-1,0 1 0,0 0 1,0 0-1,20 13-2306,-19-14 2307,0-1-1,0 1 0,0-1 1,0 1-1,0-1 1,0 0-1,4 0 0,12-2-739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02.0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1 480,'1'0'26,"0"1"1,0 0-1,0 0 0,0-1 0,0 1 1,-1 0-1,1 0 0,0 0 1,-1 0-1,1 0 0,-1 0 0,1 0 1,-1 1-1,1-1 0,-1 0 1,0 0-1,1 0 0,-1 2 0,2 4 168,5 13 38,-5-15-149,1 1 1,-2 0 0,1-1 0,0 7 0,10 55-116,-6-40 0,-1 1 0,1 42 0,-10 93 59,3-118 44,0-20-19,4 43 1,-2-52-105,-1-13 42,0-1 0,0 1 0,0-1 0,1 1 0,-1-1 0,1 1 0,-1-1 0,1 0 0,0 1 0,0-1 0,0 0 0,0 1 0,3 3 0,-2 0 292,-3-12-218,6-48 35,-1 12-80,2-17-14,0-27-5,-5 50-67,6-47 1,-6 66 11,0-27 1,-1-2 72,3 28 123,-2 16-142,0 0 1,-1 0-1,0 0 1,1 0-1,-1 0 0,0 0 1,0-1-1,0 1 1,0 0-1,0 0 1,-1 0-1,1 0 1,-1-2-1,0 0-57,4 18-1,-9 10 22,3-5 162,3-16-75,-1 0 0,1 0 0,-1 0 0,1 1 0,0-1-1,1 5 1,9 99 516,-9-97-548,-1 0 1,0 0 0,-2 13-1,1 23 9,3-2-83,-4 70 0,2-58 141,1-38-26,-2 26 0,-1-26-74,-4 31-39,5-45-12,0 1 0,-1-1 0,1 1 0,-1-1 0,0 1-1,0-1 1,-5 7 0,6-10-24,1 0 27,-1-1 65,1 0-1,-1 0 1,0 0-1,1 0 0,-1-1 1,0 1-1,1 0 1,-1 0-1,1 0 1,-1 0-1,1-1 1,-1 1-1,0 0 1,1 0-1,-1-1 1,0 0-1,2-2 83,1-6-162,-3 3 89,1 0 1,1 1-1,-1-1 1,1 0 0,0 1-1,1-1 1,-1 1 0,1 0-1,3-9 1,1-2-80,1-4-22,-1 0 1,-1-1 0,3-21-1,-5 27-214,1-1-597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09.5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10 422 832,'-7'8'217,"4"-5"-54,5-12-95,10-53-94,15-62-111,-20 100 110,0 2 0,2-1-1,13-26 1,-13 34 16,-2 0 1,1-1-1,-2 0 0,7-26 1,-12 31-12,-1 6-399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11.7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5 257 224,'-4'23'331,"8"-30"-175,-1 1 1,1-1 0,-1 0 0,3-11 0,-3 0-176,-3 15 14,0 1 0,0 0 0,1 0 0,-1 0 0,0 0 0,1 0-1,0 0 1,-1 0 0,1 0 0,1-2 0,41-76 170,-38 64 150,-8 9-256,4 6-30,0 0 0,0 0 1,0 1-1,0-1 0,0 0 1,0 0-1,0-1 0,0 1 1,1-2-1,-1 2 27,5-13 126,-6 13-181,0 1-1,0 0 1,1 0-1,-1-1 1,0 1-1,0 0 1,0 0-1,0-1 1,0 1-1,0 0 1,0 0-1,1-1 1,-1 1-1,0 0 1,0 0-1,0 0 1,0 0-1,1-1 1,-1 1-1,0 0 1,0 0-1,0 0 1,1 0-1,-1 0 1,0 0-1,0-1 1,1 1-1,-1 0 1,0 0-1,0 0 1,1 0-1,-1 0 1,0 0-1,0 0 1,1 0-1,-1 0 1,0 0-1,0 0 1,1 0-1,-1 0 1,0 0-1,0 1 1,1-1-1,-1 0 1,0 0-1,0 0 1,1 0-1,-1 0 1,0 0-1,0 1 1,0-1-1,0 0 1,1 0-1,-1 0 1,0 1-1,0-1 1,1 1-1,0 0 1,-1 0-1,1 0 1,-1-1-1,1 1 1,-1 0 0,0 0-1,1 0 1,-1 0-1,0 0 1,0 0 0,1 0-1,-1 0 1,0 0-1,0 1 1,0-1-1,0 0 1,0 0 0,-1 2-1,0 0-27,1 3 22,-1 0 1,0 0-1,0 0 0,-3 9 1,-2 4 101,-24 107 42,30-126-138,0 1 1,0 0-1,-1 0 0,1 0 1,0-1-1,0 1 0,-1 0 1,1 0-1,0-1 0,-1 1 1,1 0-1,-1-1 0,1 1 1,-1-1-1,1 1 1,-1 0-1,0-1 0,0 1 1,0-1-1,1 0 1,0 0 0,-1 0 0,1 0 0,0 0 0,-1 0 0,1 0 0,0 0 0,-1-1 0,1 1 0,0 0 0,-1 0-1,1 0 1,0 0 0,-1-1 0,1 1 0,0 0 0,0 0 0,-1-1 0,1 1 0,0 0 0,0-1 0,0 1 0,-1 0-1,1-1 1,0 1 0,-2-4 2,0 0 1,1 1-1,0-1 0,0 0 0,0 1 0,-1-6 1,1-11-60,0 0 0,2-1 0,0 1 0,1 0 0,1 0 0,9-31 1,-8 41-229,0 0 0,1 0 1,1 0-1,9-14 0,-9 15-170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18.3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28 576,'0'0'6,"-1"0"-1,1 0 1,0 0-1,0 0 1,-1 0 0,1 0-1,0 0 1,0 0-1,0 0 1,-1 0 0,1 0-1,0 1 1,0-1-1,-1 0 1,1 0 0,0 0-1,0 0 1,0 0-1,-1 1 1,1-1 0,0 0-1,0 0 1,0 0-1,0 1 1,-1-1 0,1 0-1,0 0 1,0 1-1,0-1 1,0 0 0,0 0-1,0 1 1,0-1-1,0 0 1,0 0 0,0 1-1,-3 4 119,-1 7 393,0-5-396,4-6-121,-1 0 0,1 0 0,0 0 0,-1 0-1,1 0 1,-1 0 0,1-1 0,-1 1 0,0 0-1,1 0 1,-1-1 0,0 1 0,1 0 0,-1-1-1,0 1 1,0-1 0,0 1 0,0-1-1,-1 1 1,-7 1 184,3 0 117,4 13-311,2-14 101,23-1-102,-17 0 102,-5 0 26,24 3 240,-24-3-474,16 0-171,-13 0 376,0 1-112,0-1 0,0-1 0,1 1 0,-1-1 0,0 1 0,5-3 0,-4-1 141,1 0 85,-10 3-19,-10 4-157,12-2-21,0 0-1,0 0 1,0 1-1,0-1 1,0 1-1,0-1 1,1 1 0,-3 2-1,-7 7 14,10-11-56,1 2 6,-4 4 27,1-3 16,2-2 40,-1 0 0,1 0-1,0 1 1,0-1 0,0 0 0,0 1 0,0-1 0,-2 4 0,6-2 88,9-1-64,9-2-102,-10 0-21,-11 0 46,1 0 0,0 0 0,-1 0 0,1 0 1,0 0-1,-1 0 0,1 0 0,0 0 0,-1-1 0,1 1 0,0 0 1,-1 0-1,1-1 0,0 1 0,-1 0 0,1-1 0,-1 1 0,1 0 0,-1-1 1,1 1-1,-1-1 0,1 1 0,-1-1 0,1 1 0,-1-1 0,1 1 1,-1-1-1,0 0 0,1 1 0,-1-1 0,0 1 0,0-1 0,1-1 1,4-7-21,-5 8 70,0 0 41,0 1-75,1 0 0,-1 0 0,0-1 0,0 1 0,0 0 0,0 0-1,0-1 1,0 1 0,0 0 0,0 0 0,0 0 0,0-1 0,0 1 0,0 0 0,0 0 0,-1 0 0,1-1 0,0 1 0,0 0 0,0 0-1,0 0 1,0-1 0,0 1 0,0 0 0,0 0 0,-1 0 0,1 0 0,0-1 0,0 1 0,0 0 0,0 0 0,-1 0 0,1 0 0,0 0-1,0 0 1,0 0 0,-1-1 0,-14-5-139,3 0 202,10 6-77,0-1 0,-1 1 0,1 0 0,-1-1 0,1 1 0,-1 0 0,0 0 0,1 1 0,-1-1 0,1 0 0,0 1 0,-1 0 0,1 0 0,-1-1 0,1 1 0,-4 3 0,-1 0-53,0 1-1,0 1 1,-10 9 0,12-9 103,-1-1 0,0 0 0,0 0 0,-11 7 1,16-12-56,0 0 1,1 0 0,-1 1 0,1-1-1,-1 0 1,1 0 0,-1 1-1,1-1 1,-1 0 0,1 1 0,0-1-1,-1 1 1,1-1 0,-1 1 0,1-1-1,0 1 1,-1-1 0,1 2 0,0-2-16,0 0 1,0 1 0,0-1 0,0 0 0,0 0 0,0 1-1,0-1 1,1 0 0,-1 1 0,0-1 0,0 0 0,0 0 0,0 0-1,1 1 1,-1-1 0,0 0 0,0 0 0,0 1 0,1-1-1,-1 0 1,0 0 0,1 0 0,-1 0 0,0 0 0,1 1-1,2 0 22,0 0-1,0 0 0,-1-1 0,1 1 0,1-1 1,5 1-1,31-1-166,-39 0 229,7-4-27,14-11 32,-21 14-73,0 0-1,0 1 1,-1-1-1,1 1 1,0-1 0,0 1-1,0 0 1,0-1-1,0 1 1,-1 0-1,1 0 1,0 0 0,2-1-1,5-1-114,-1-3 146,-1 2 0,-1 0-1,0-1 1,10-8-1,-8 5-51,-5 6 22,-1-1 1,1 1-1,0-1 1,-1 0-1,1 0 0,-1 0 1,1 1-1,-1-1 1,0-1-1,0 1 1,0 0-1,0 0 0,0 0 1,0-4-1,12-24-909,-7 19 949,-5 10-39,-1 0 1,1 0 0,-1 1 0,1-1 0,-1 0-1,1 0 1,-1 1 0,0-1 0,1 0 0,-1 0-1,0 0 1,1 0 0,-1 0 0,0 0 0,0 0-1,0-1 1,5-32-1897,-5 30 1727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27.1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298 112 576,'-3'-5'1015,"3"5"-1000,0 0-17,0 0-1,-1 0 0,1 0 0,0 1 0,-1-1 1,1 0-1,0 0 0,-1 0 0,1 0 0,0 1 1,-1-1-1,1 0 0,0 0 0,0 1 0,-1-1 0,1 0 1,0 0-1,0 1 0,0-1 0,-1 0 0,1 1 1,0-1-1,0 0 0,0 1 0,0-1 0,-1 1 1,1 0-110,-21 19 1290,7-15-543,12-5-608,0 1 1,1 0 0,-1-1 0,0 1-1,0 0 1,0 0 0,1 0 0,-1 0-1,-2 2 1,1 0-84,0-1 0,0 0 0,0 0 0,0 0 0,-5 2 0,-12 8 46,18-11 105,0 1 1,0-1-1,-1 0 1,1 0-1,0-1 1,0 1-1,-1 0 1,1-1-1,0 1 1,-1-1-1,1 0 1,0 0-1,-1 0 1,1 0-1,0 0 1,-1-1-1,1 1 1,0 0-1,-1-1 1,1 0-1,-3-1 1,5 2-69,-1 0 0,0-1 0,0 1 1,0 0-1,1 0 0,-1-1 0,0 1 0,0 0 0,0 0 1,0 0-1,0 0 0,1 0 0,-3 1 0,3-1 12,-1 0-1,0 0 1,1 0-1,-1 0 1,1 0-1,-1 0 1,0 0-1,1 0 1,-1 0-1,0 0 1,1 0 0,-1 0-1,1-1 1,-1 1-1,0 0 1,1 0-1,-1-1 1,1 1-1,-1 0 1,0-1-1,-20-7 794,20 8-806,0-1-1,0 0 1,0 0 0,0 0-1,0 1 1,-1-1 0,1 1-1,0-1 1,0 1 0,-1-1-1,1 1 1,-2-1 0,-6-1 67,1 1 49,8 1-132,0 0-1,0 0 1,-1 0 0,1 0 0,0 0-1,0 0 1,-1 0 0,1 0 0,0 0-1,0 0 1,0-1 0,-1 1-1,1 0 1,0 0 0,0 0 0,0 0-1,0 0 1,-1 0 0,1 0-1,0 0 1,0-1 0,0 1 0,0 0-1,-1 0 1,1 0 0,0 0-1,0-1 1,0 1 0,0 0 0,0 0-1,0-1 1,-21-3 182,-8 1 389,28 3-511,11-5-809,-2 5 694,0-1 0,0 0-1,14-4 1,-4 1-43,149-38 130,-152 38-4,-1 1-1,1 1 0,0 0 1,31 1-1,-45 1-52,0 0 1,0 0-1,0 0 0,0 0 0,1 0 1,-1 0-1,0 1 0,0-1 0,0 0 1,0 0-1,0 1 0,0-1 0,2 2 1,-2-2 17,-1 0 0,0 1 1,0-1-1,1 0 0,-1 0 0,0 0 1,1 0-1,-1 0 0,0 0 0,1 0 1,-1 0-1,0 1 0,1-1 0,-1 0 1,0 0-1,1 0 0,-1 0 0,0-1 1,1 1-1,-1 0 0,0 0 1,1 0-1,-1 0 0,1 0-4,-1 0 0,0 0 0,1 0 0,-1 0-1,0 0 1,1 0 0,-1 0 0,0 1 0,1-1 0,-1 0 0,0 0 0,1 0-1,-1 0 1,0 1 0,0-1 0,1 0 0,-1 0 0,0 1 0,0-1 0,1 0 0,-1 1-1,0-1 1,0 0 0,0 1 0,1-1 0,-1 0 0,0 1 0,0-1 0,0 0-1,0 1 1,0-1 0,0 0 0,0 1 0,0-1 0,0 0 0,0 1 0,0 1 239,5 6-403,-5-36 330,3 16-190,-2 9 41,0 1-1,-1-1 1,1 0-1,0 0 1,-1 0-1,0 0 1,0 0-1,0 0 1,0 0-1,0 0 1,-1 0-1,1 0 1,-2-4-1,-7-8-527,14 46 470,0 33 100,-5-59-50,0 0 17,0 1 0,0 0-1,0-1 1,-1 1 0,0-1 0,0 1 0,0-1 0,-1 0 0,-2 6-1,4-10-32,-1 0-1,1 0 0,-1 0 1,1 0-1,0 0 0,-1 0 1,1 0-1,0 0 0,0 0 0,0 0 1,0 0-1,0 0 0,0 0 1,0 0-1,0 0 0,0 0 0,0 0 1,1 0-1,-1 0 0,0 0 1,1 0-1,-1 0 0,1 0 1,-1 0-1,1 0 0,-1 0 0,1 0 1,0-1-1,0 1 0,-1 0 1,1 0-1,0-1 0,0 1 1,0 0-1,4 2 569,-15 0-685,-1 1 69,-4-3 39,7-1 82,-1 0 1,1 0-1,-1-1 0,-12-3 0,-17 0-81,19-2-30,14 5 47,1 0-1,-1 0 1,0-1 0,-4-2 0,4 2-7,0 1 1,0 0 0,-1 0-1,1 1 1,0 0 0,0-1-1,-1 2 1,1-1 0,0 1-1,0-1 1,-7 3 0,-19 6 53,18-2-178,12-6 128,0 0 1,0 0-1,-1 0 0,1 0 0,0-1 0,-1 1 1,1 0-1,0-1 0,-1 1 0,-2-1 0,3 1-3,0-1-1,0 0 0,0 0 0,0 0 0,0 0 0,0 1 0,0-1 0,0 1 1,0-1-1,1 0 0,-1 1 0,0 0 0,0-1 0,-1 2 0,1-1 13,0-1-1,0 1 1,-1 0 0,1 0-1,0-1 1,0 1-1,-1 0 1,1-1 0,-1 1-1,1-1 1,0 0-1,-1 0 1,1 1-1,-3-1 1,3 0-2,10-1-111,12-3 10,31-11 0,16-3-240,13 6 626,14-3-522,-82 14 285,-11 1-39,0 0 0,0 0 1,-1 0-1,1 0 0,0 0 1,0-1-1,-1 1 0,3-2 1,-3 2-16,1 0-7,0-1 1,0 0 0,1 1-1,-1 0 1,1-1 0,-1 1 0,0 0-1,1 0 1,-1 1 0,0-1-1,1 0 1,2 2 0,2-1-257,-1-1 0,1 1 0,0-1 0,-1 0 0,1-1 0,-1 0 0,8-1 0,7 5-2403,-20-3 2634,0 0-1,-1 1 1,1-1 0,-1 0-1,1 1 1,0-1 0,-1 0-1,1 1 1,-1-1 0,1 1-1,-1-1 1,1 1 0,-1-1-1,1 1 1,-1 0 0,1-1-1,-1 1 1,0-1-1,1 1 1,-1 0 0,0-1-1,0 1 1,0 0 0,1-1-1,-1 1 1,0 0 0,0 0-1,0-1 1,0 1 0,0 0-1,0-1 1,-1 2 0,-2 35 405,1-21-492,-3 64 1123,5-47-245,1-1-289,-6 49 0,3-72-336,0 1-1,0-1 1,-1 0 0,0 0 0,0 0-1,-1-1 1,0 1 0,-7 10-1,-11 4-345,22-22 207,-1-1 0,1 1 0,0-1-1,0 0 1,-1 1 0,1-1 0,0 1 0,0-1 0,-1 0-1,1 1 1,0-1 0,0 1 0,0-1 0,0 1 0,0-1-1,0 1 1,0-1 0,0 1 0,0-1 0,0 1 0,0-1-1,0 1 1,0-1 0,0 0 0,0 1 0,0-1-1,1 1 1,0 7 51,1 7-19,-2-14-21,0-1 1,0 1-1,0-1 1,0 1 0,0-1-1,0 0 1,0 1-1,0-1 1,0 1 0,0-1-1,0 1 1,0-1-1,-1 0 1,1 1-1,0-1 1,0 1 0,0-1-1,-1 0 1,1 1-1,0-1 1,-1 1 0,1-1-1,0 0 1,-1 0-1,1 1 1,-1-1-1,0 2 22,-5 7-58,4-6 28,1 0 0,-1-1 1,0 1-1,0 0 0,-4 2 0,-3 5 147,8-9-137,-1 1 1,1-1-1,0 0 0,0 1 0,-1-1 1,1 0-1,-1 0 0,1 0 0,-1 0 1,-1 0-1,-3 2 15,1 0 5,0-1-1,0 0 1,0 0-1,-1 0 1,1-1 0,0 1-1,-1-1 1,1-1-1,-11 1 1,-60-4 698,63 3-751,1 0 0,-15 1-1,-4 1 138,24-2 42,5 0-40,-1 0-1,1 0 1,0 0 0,-1 0 0,1 0 0,0-1-1,0 1 1,-3-2 0,2 2-47,0 1-1,0-1 1,1 0-1,-1 1 1,0-1-1,0 1 1,0 0-1,-4 2 1,2-2-32,2 1-9,0-1-71,0 0 1,0-1-1,-1 1 0,1 0 0,0-1 0,0 0 1,-7 0 233,3 0 68,6 0-170,20 0 100,36 8 38,-49-8-226,0 0 0,0-1 0,1 1-1,-1-1 1,0-1 0,7-1-1,3-2 104,-14 5-86,1-1 1,-1 0-1,1 1 1,-1-1-1,1 0 1,-1 0-1,0-1 1,3-1-1,-3 2-20,0 0-1,-1 0 0,1 1 0,0-1 1,0 0-1,0 1 0,0-1 0,0 1 1,3-1-1,-4 1-8,1 0 1,-1-1 0,1 1-1,-1 0 1,1-1-1,-1 1 1,1-1 0,-1 1-1,0-1 1,1 0-1,-1 1 1,0-1-1,2-2 1,-1 2-93,0 0-1,0 0 1,0 0 0,1 0-1,-1 0 1,0 0 0,0 0-1,1 1 1,-1-1 0,0 1-1,1 0 1,-1 0-1,1 0 1,-1 0 0,0 0-1,4 1 1,0 0-281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29.6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95 255 896,'5'-12'3664,"3"-15"-3616,-5 16 227,-1 0 0,0 0 0,0 0 0,-1-18 1,1-3 353,-2 23-429,0 1-1,-1-1 1,0 1-1,0 0 0,-1-1 1,0 1-1,0 0 1,-1 0-1,-4-10 1,6 15-100,1 3-101,0-1 1,-1 1-1,1 0 0,0-1 1,0 1-1,0-1 0,0 1 1,0 0-1,-1-1 0,1 1 1,0-1-1,0 1 0,-1 0 1,1-1-1,0 1 0,0 0 1,-1-1-1,1 1 0,0 0 1,-1 0-1,1-1 0,-1 1 1,1 0-1,0 0 0,-1 0 0,1 0 1,-1-1-1,1 1 0,-1 0 1,0 0 90,-11-5 86,-27 5-320,37 0 147,0 0 0,1 0 0,-1 0 0,0 0 0,0 0 0,0 1 0,1-1 0,-1 0 0,0 1 0,0-1 0,1 1 1,-1 0-1,1-1 0,-1 1 0,0 0 0,-2 2 0,3-1 0,0 0 0,0-1 0,1 1 1,-1 0-1,0 0 0,1-1 0,-1 1 1,1 0-1,0 0 0,-1 0 0,1 0 1,0 0-1,0 0 0,0 0 1,1 0-1,0 3 0,6 98 354,-6-79-771,1 1-1,1-1 0,9 37 1,-4-34-1474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3:47.6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61 115 640,'-5'-3'1099,"5"-16"-317,-1 13-726,1 0 1,0 0-1,0-1 0,0 1 0,1 0 0,0 0 0,2-7 1,0-2 228,-1 2 379,1 5-597,-8 9-12,-9 10-1,13-11-54,-5 6-13,5-5 12,0 0 1,0 1-1,-1-1 1,1 0-1,0 0 0,-1 0 1,1 0-1,0-1 1,-1 1-1,0 0 1,1 0-1,-1-1 1,1 1-1,-4 0 257,-2-2-112,5-3-184,2 4 59,-1-1-1,1 1 1,0-1-1,0 1 1,0-1-1,-1 1 1,1-1-1,0 1 1,-1-1-1,1 1 1,0 0-1,-1-1 1,1 1-1,0 0 1,-1-1-1,1 1 1,-1 0-1,1-1 1,-2 1-1,2 0-25,0-1 1,0 1-1,0 0 0,0 0 1,0 0-1,0-1 0,0 1 0,-1 0 1,1 0-1,0 0 0,0-1 0,0 1 1,0 0-1,0 0 0,0-1 1,0 1-1,0 0 0,0 0 0,0 0 1,0-1-1,0 1 0,0 0 0,1 0 1,-1-1-1,0 1 0,0 0 1,0 0-1,0 0 0,0 0 0,1-1 1,-2 1 8,1 0 1,0 0-1,0 0 1,0-1-1,0 1 1,0 0-1,0 0 1,0 0-1,1 0 1,-1 0-1,0 0 1,0-1 0,0 1-1,0 0 1,0 0-1,0 0 1,0 0-1,0 0 1,0 0-1,0 0 1,0-1-1,0 1 1,0 0-1,1 0 1,-1 0-1,0 0 1,0 0-1,0 0 1,0 0-1,0 0 1,0 0-1,0 0 1,1 0 0,-1 0-1,0 0 1,0-1-1,0 1 1,0 0-1,0 0 1,1 0-1,-1 0 1,0 0-1,0 0 1,0 1-1,0-1 1,0 0-1,0 0 1,1 0-1,-1 0 1,0 0-1,0 0 1,0 0 0,3 7-20,-3-7 13,0 0 0,0 0-1,0 1 1,0-1-1,0 0 1,0 0 0,0 1-1,0-1 1,1 0-1,-1 0 1,0 0 0,0 1-1,0-1 1,0 0 0,0 0-1,1 0 1,-1 0-1,0 1 1,0-1 0,0 0-1,0 0 1,1 0-1,-1 0 1,0 0 0,0 1-1,1-1 1,-1 0-1,0 0 1,0 0 0,0 0-1,1 0 1,-1 0 0,0 0-1,0 0 1,1 0-1,-1 0 1,0 0 0,0 0-1,1 0 1,-1 0-1,0 0 1,0 0 0,0 0-1,1 0 1,-1-1-1,0 1 1,0 0 0,1 0-1,-1 0 1,0 0 0,10-2-6,-8 2-11,-1-1 0,1 1 0,-1 0 0,0 0 0,1-1 0,-1 1 0,0-1 0,1 1 0,-1-1 0,2-1 1,13-3-1068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31.3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1 896,'1'2'142,"0"0"0,-1 1 0,1-1 0,-1 1 0,1-1 0,-1 1 0,0-1 0,0 1 0,0-1 0,0 1 0,0-1 0,-1 1 0,1-1 0,-1 0 0,-1 5 0,-15 20-344,-9 14 297,23-37-74,0 1 0,1-1 0,0 0 1,-4 9-1,4-8-41,-2 6-215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32.5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4 161 1056,'0'-1'13,"-3"-9"630,6 6-151,5-3-419,-3 2 97,-1 0-1,0 0 1,-1 0 0,1-1-1,3-7 1,2-3 210,-6 1-231,-3 14-106,4-1-241,-1-3 120,-3 4 107,0 1-1,0-1 1,0 0 0,0 1-1,1-1 1,4-7 912,-2 5-1054,-1-5 855,-2 7-752,1-1-1,0 1 0,-1-1 1,1 1-1,0 0 0,-1-1 1,1 1-1,0 0 0,0-1 1,0 1-1,0 0 0,0 0 1,1 0-1,-1 0 0,3-2 1,-2 1 302,0-4-147,-2 6-108,0-4-299,0 1 295,-4 7-81,-3 7-10,1 1 0,0 0 0,-8 23 0,-5 9-1475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34.6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1 171 64,'4'-4'153,"1"1"0,0-1 1,0 1-1,1 0 0,5-3 0,-4 3 339,-1-1-1,1 0 1,5-4-1,-11 7-381,1 0 0,-1 0 0,0-1 0,0 1 0,0 0-1,-1 0 1,1-1 0,0 1 0,0 0 0,-1-1 0,1 1 0,-1-1-1,1 1 1,-1-1 0,0 1 0,1-1 0,-1 1 0,0-1 0,0-2 0,0 3-196,5-10 1110,-5 10-939,0-3 134,1 2-450,0 1 294,-1-1 0,1 1 0,0 0 0,0 0 1,0 0-1,0 0 0,0 0 0,0 0 0,2-1 0,-3-13 838,-4 6-1071,1-13 223,3 15 22,4 1-123,-4 6 38,0 0 1,1 0 0,-1 0 0,0 0-1,0 0 1,0 0 0,1 0-1,-1-1 1,0 1 0,0 0-1,0 0 1,0 0 0,1 0 0,-1 0-1,0-1 1,0 1 0,0 0-1,0 0 1,0 0 0,0 0-1,0-1 1,1 1 0,-1 0 0,0 0-1,0 0 1,0-1 0,0 1-1,0 0 1,0 0 0,0 0 0,0-1-1,0 1 1,0 0 0,0 0-1,0 0 1,0-1 0,0 1-1,-1 0 1,2-1-98,2-1 77,-2 7 119,-1-4-52,0 0 1,0 6-12,1-1-31,-1 0-1,0 0 0,-1 1 0,1-1 0,-1 0 0,0 0 0,-1 0 1,0 0-1,-4 11 0,-5 11-965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36.3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19 1056,'10'-18'3019,"-5"34"-2552,2 5-438,2-4 779,10 26 1,-13-28-600,1 0 0,0-1 0,11 15 0,3 2 46,-1-4 252,19 35 0,-21-24 261,-19-43-528,-7-17 61,-17-51-383,23 56-204,3-1 278,-1 18 56,5-3-186,3 4 47,-5 1 131,1 0 0,-1 0 0,1 0-1,-1 1 1,0 0 0,0-1 0,0 1 0,-1 0 0,1 0 0,-1 1-1,0-1 1,1 0 0,-2 1 0,1-1 0,0 1 0,-1 0 0,2 4 0,2 9 74,-2 0 0,4 30 0,-4-23-150,-1-7-334,1-1 0,0 1 0,1 0 0,9 23-1,-4-26-770,5-5 368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36.8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205 40 1824,'-3'-1'38,"3"1"-27,-1-1 1,0 1-1,1 0 0,-1-1 0,1 1 0,-1 0 1,1-1-1,-1 1 0,1-1 0,-1 1 1,1 0-1,-1-1 0,1 0 0,0 1 1,-1-1-1,1 1 0,0-1 0,-1 1 0,1-1 1,0 0-1,0 1 0,-1-1 0,1 0 1,0 1-1,0-1 0,0 0 0,-3-1 243,1 0 0,-1 1 0,0 0 0,0-1 0,-6 0 0,6 1 9,-7-3 153,-1 2 1,0-1 0,0 2-1,0-1 1,0 1-1,0 1 1,0 0 0,-12 2-1,21-2-436,-1 0 1,1 1-1,-1-1 1,1 1-1,0 0 0,0 0 1,-1 0-1,1 0 0,0 0 1,0 0-1,0 0 1,0 1-1,0-1 0,0 1 1,1-1-1,-1 1 0,0 0 1,1 0-1,-1 0 0,1 0 1,0 0-1,-1 0 1,1 0-1,0 0 0,0 0 1,1 1-1,-1-1 0,0 4 1,-1 5-90,0 1 1,1 0-1,1 0 0,1 19 1,0-6-1020,0 12-2573,7-17 2581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37.9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179 231 2496,'-21'-14'784,"20"14"-760,1 0 1,-1 0-1,1-1 1,-1 1-1,1-1 1,0 1-1,-1 0 1,1-1-1,-1 1 1,1-1-1,0 1 1,-1-1-1,1 1 1,0-1-1,-1 1 1,1-1-1,0-1 1,-5-3 195,-2 2 220,0-1-1,1 0 1,0 0-1,-1-1 0,2 1 1,-1-1-1,0-1 1,1 1-1,-5-8 1,-4-3 170,-11-17-282,24 31-325,0 1 0,-1-1 0,1 1 0,0-1 0,-1 1 0,0 0 0,-2-2 0,-8-8-192,8 7 230,3 4-33,1 0 0,0-1 0,0 1-1,-1 0 1,1 0 0,0 0-1,-1-1 1,1 1 0,0 0-1,0 0 1,0-1 0,-1 1 0,1 0-1,0-1 1,0 1 0,0 0-1,0 0 1,0-1 0,0 1 0,-1 0-1,1-1 1,0 0 133,-7-3 414,13 4-710,0-1 1,0 0-1,9-3 1,14-2-12,38-3 90,134-12 13,-7 2 612,-184 19 406,-34 4-534,-344 53 801,360-55-1332,0-1 1,0 0 0,0 0-1,0-1 1,0 0 0,0-1-1,-13-2 1,19 2-14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40.4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116 2 1056,'-9'-2'1008,"9"2"-993,-5 9 530,-3 5 539,7-12-901,0 1 0,-1-1 0,0 0 1,1 1-1,-1-1 0,0 0 0,-4 3 0,-2 8 117,8-13-271,0 1 1,-1 0 0,1 0 0,0 0 0,-1-1 0,1 1 0,-1 0 0,1 0 0,-1-1 0,1 1 0,-1-1 0,0 1 0,1 0 0,-1-1 0,0 1-1,1-1 1,-1 1 0,0-1 0,0 0 0,-1 1 0,-10 4 1172,11-5-1114,0 1 0,0-1 0,0 0 0,1 1 0,-1-1 1,0 0-1,0 0 0,0 1 0,0-1 0,0 0 0,0 0 1,0 0-1,0 0 0,0 0 0,0 0 0,0 0 0,0-1 0,0 1 1,0 0-1,1-1 0,-1 1 0,0 0 0,-1-1 0,-10-3 833,3 2-1222,16 0 87,37 6 166,-17 1 74,-21-3-35,-1-1-1,1 0 1,10 1 0,6-1 43,32 6 0,-33-4-1143,34 2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41.5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241 131 1888,'-2'-1'195,"0"-1"0,1 1 1,-1 0-1,0 0 0,1 0 0,-1 0 0,0 0 0,0 1 1,0-1-1,0 1 0,0-1 0,0 1 0,0-1 1,0 1-1,0 0 0,0 0 0,0 0 0,-3 1 1,0-1 73,4 0-239,0 0 0,0-1 0,0 1 0,0 0 0,0 0 0,0-1-1,0 1 1,0-1 0,0 1 0,0-1 0,0 1 0,0-1 0,0 1-1,1-1 1,-2-1 0,-12-6 319,-89-20 1715,39 12-1899,231-1-511,-136 13 132,58-15 1,-19 3-2971,-40 12 523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46.5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730 0 1824,'-30'3'1504,"28"-2"-1422,1 1-1,0-1 1,-1 0 0,1 0-1,0 1 1,0-1 0,-1 1-1,0 2 1,0-2 58,-30 35 1392,22-28-1047,1 1-1,-13 19 1,14-17-427,1 1 1,0 0-1,1 0 0,-6 20 0,9-25-77,1 0 1,0 0-1,1 1 0,0-1 1,1 1-1,-1-1 0,1 1 0,3 15 1,-3-21-7,3 12-171,-3-15 211,0 0 1,0 1-1,0-1 1,0 1-1,0-1 1,0 0-1,0 1 1,1-1-1,-1 0 1,0 1-1,0-1 0,0 0 1,1 1-1,-1-1 1,0 0-1,0 1 1,1-1-1,-1 0 1,0 1-1,0-1 1,1 0-1,-1 0 1,1 0-1,-1 1 1,1-1-1,-1 1 70,0 4-42,-1 1-1,1-1 0,-1 0 0,0 0 0,0 0 0,-1 0 0,1 0 0,-5 8 0,-3 11 54,2-1 83,-1 0 1,-1-1-1,-1 0 0,-18 30 0,19-38-49,0 0 0,-1-1 0,-1-1 0,0 0 0,-1 0 0,0-1 0,-21 14 0,-13 6 405,-2-2 0,-101 45 0,133-67-485,0 0-1,1 1 1,0 1-1,0 1 1,1 0-1,-16 15 1,30-25-52,-3 2-51,2-1 0,-1 1 0,0 0-1,0 0 1,0 0 0,1 0 0,0 0 0,-1 1 0,-1 2 0,14-6-150,-5-2 207,0-1 0,1 1 0,-1-1-1,0 0 1,-1-1 0,1 0 0,-1 1 0,0-2 0,6-6-1,-1 1-9,48-44 94,97-72 0,-94 72-105,-44 38 39,35-27 0,-42 37 0,84-62 41,-92 66-57,1 1 0,-1-1 0,0 1 0,0-1 0,0 0 1,0 0-1,0 0 0,0 0 0,-1 0 0,0 0 0,1 0 0,-1 0 0,1-7 0,0 3-16,0 1-1,0-1 1,1 1-1,3-7 1,5-13-2,-5 12-20,1 0 0,0 0-1,1 1 1,1-1 0,19-21-1,-4 3-173,19-23 302,-51 66-58,1 0-125,1 0 0,0 0 1,-9 22-1,14-27-9,1-5 69,2 1-134,-2-2 172,1 1 1,-1-1-1,1 0 1,-1 1-1,1-1 1,0 0-1,-1 0 1,1 1-1,-1-1 1,1 0-1,-1 0 1,1 0 0,0 0-1,-1 0 1,1 0-1,-1 0 1,1 0-1,0 0 1,18 0 24,-16 0 302,-3 1-335,0 0-1,0-1 0,0 1 1,0 0-1,0 0 0,0 0 1,0-1-1,-1 1 0,1 0 1,0-1-1,0 1 0,-1 0 1,1-1-1,-1 1 0,1 0 1,-1-1-1,1 1 0,-1 0 1,1-1-1,-1 1 0,1-1 1,-1 1-1,0-1 0,1 0 1,-1 1-1,0-1 0,1 0 1,-1 1-1,0-1 0,1 0 0,-1 0 1,0 1-1,0-1 0,1 0 1,-1 0-1,0 0 0,0 0 1,1 0-1,-1 0 0,-1 0 1,1-1 4,0 1 0,0 0 1,0 0-1,0-1 1,0 1-1,0 0 0,0-1 1,0 1-1,0-1 0,0 1 1,0-1-1,0 1 0,1-1 1,-1 0-1,0 0 0,0 1 1,1-1-1,-1 0 0,1 0 1,-1 0-1,0 0 0,1 1 1,-1-1-1,1 0 1,0 0-1,-1 0 0,1 0 1,0 0-1,0 0 0,0 0 1,-1-2-1,1-1-42,1-1 0,-1 1 0,1 0 0,0 0 0,0 0 0,0 0 0,0-1 0,1 2 0,-1-1 0,1 0 0,0 0 0,0 0 0,1 1 0,-1-1 0,1 1 0,3-4 0,4-2 50,1 0 0,0 0 0,20-11 0,-29 19-29,-2 1 16,0 0-1,1-1 1,-1 1 0,0 0 0,1 0 0,-1 0 0,0-1 0,1 1 0,-1 0-1,1 0 1,-1 0 0,0 0 0,1 0 0,-1 0 0,1 0 0,-1 0 0,0 0-1,1 0 1,-1 0 0,1 0 0,-1 0 0,0 0 0,1 0 0,-1 0 0,1 0 0,-1 0-1,0 0 1,1 1 0,-1-1 0,0 0 0,1 0 0,-1 1 0,0-1 0,1 0-1,-1 0 1,0 1 0,1-1 0,-1 2 8,1-1-1,0 0 1,-1 0-1,0 1 1,1-1 0,-1 0-1,0 0 1,1 1 0,-1-1-1,0 0 1,0 2-1,5 13-110,-5-12 147,0-4-40,0 1 0,0 0 0,0-1 1,0 1-1,0 0 0,0 0 0,0-1 0,0 1 0,0 0 1,0-1-1,-1 1 0,1 0 0,0-1 0,0 1 0,-1 0 0,1-1 1,0 1-1,-1-1 0,1 1 0,0-1 0,-1 2 0,-2 3 83,2-3-89,1-9-115,0-20 333,-1 39-602,0-10 282,0 2-206,0 0 0,-1 0 0,1 0 0,1 0 0,-1 5 0,1-8 141,0 1 0,0-1-1,0 1 1,1-1 0,-1 1 0,0-1 0,1 1-1,-1-1 1,1 1 0,0-1 0,0 1 0,6 6-837,6 1-505,8-3-976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52.9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177 187 832,'-1'0'34,"1"-1"0,0 1 1,-1 0-1,1 0 0,-1 0 0,1-1 1,0 1-1,-1 0 0,1 0 0,0-1 0,0 1 1,-1 0-1,1-1 0,0 1 0,0 0 1,-1-1-1,1 1 0,0 0 0,0-1 0,0 1 1,-1 0-1,1-1 0,0 1 0,0-1 0,0 1 1,0-1-1,0 1 0,0 0 0,0-1 1,-1-19 271,0 9 52,1 9-320,0 1 0,-1 0 1,1 0-1,-1-1 1,1 1-1,0 0 1,-1 0-1,0-1 1,1 1-1,-1 0 0,0 0 1,0 0-1,0 0 1,0 0-1,1 0 1,-1 0-1,-1 0 0,0 0 1,1 0-23,1 1-1,-1 0 1,0 0 0,0 1-1,0-1 1,1 0 0,-1 0-1,0 0 1,0 0 0,0 1-1,1-1 1,-1 0 0,0 1-1,0-1 1,1 0 0,-1 1-1,0-1 1,1 1 0,-1-1-1,1 1 1,-1 0 0,0-1-1,1 1 1,-1-1 0,1 1-1,0 0 1,-1 0 0,1-1-1,0 1 1,-1 1 0,-7 11 12,0 0 1,0 0 0,-1-1 0,-18 18 0,6-17 482,18-11-499,0-1 0,1 1 1,-1 0-1,0 0 0,1 0 1,-5 4-1,-7 6 273,14-12-274,-1 1-1,1-1 1,-1 1-1,1-1 1,-1 0 0,1 0-1,-1 1 1,0-1-1,1 0 1,-1 0-1,1 0 1,-1 1-1,0-1 1,1 0 0,-1 0-1,0 0 1,1 0-1,-1 0 1,0 0-1,1-1 1,-1 1-1,0 0 1,0 0 0,1-1-16,0 1 0,-1-1 0,1 1 1,0 0-1,0-1 0,0 1 0,0 0 1,0-1-1,0 1 0,0-1 0,0 1 1,0 0-1,0-1 0,0 1 0,1 0 1,-1-1-1,0 1 0,0-1 0,0 1 1,0 0-1,1-1 0,-1 1 1,0 0-1,0 0 0,1-1 0,-1 1 1,0 0-1,1-1 0,8-9-1,-9 9 22,13-13 57,44-52 14,-50 57-144,1 0 1,1 1 0,16-13-1,3-2-32,-18 15 134,21-13 1,-25 17-20,19-12 737,-37 27-2048,6-5 1499,21-24-2343,-6-1 1425,3-3-208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3:51.9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 31 640,'0'-3'2139,"-5"-8"-1489,5 10-613,0 0-1,0 1 0,0-1 0,0 0 1,0 1-1,-1-1 0,1 0 1,0 1-1,0-1 0,0 0 1,-1 1-1,1-1 0,0 1 0,-1-1 1,1 1-1,0-1 0,-1 1 1,1-1-1,-1 1 0,1-1 1,-1 1-1,1-1 0,-1 1 0,1 0 1,-1-1-1,1 1 0,-5-1 504,-8 6 68,12-5-600,0-1-1,1 1 1,-1 0 0,0 0-1,1 1 1,-1-1 0,0 0-1,1 0 1,-1 0 0,0 0-1,1 0 1,-1 1-1,1-1 1,-1 0 0,0 1-1,1-1 1,-1 0 0,1 1-1,-1-1 1,1 1 0,-1-1-1,1 0 1,-1 1 0,1 0-1,0-1 1,-1 1-1,1-1 1,0 1 0,-1-1-1,1 1 1,0 0 0,0-1-1,0 1 1,-1-1 0,1 1-1,0 1 1,-2 3-60,2-4 45,-1 0 0,0 0 1,1 0-1,0 0 0,-1 0 0,1 1 1,0-1-1,0 0 0,-1 0 0,1 1 1,0-1-1,0 0 0,1 0 1,-1 1-1,0-1 0,0 0 0,0 0 1,1 0-1,0 2 0,7 12 268,-7-14-309,10 9-1007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57.1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355 187 736,'-3'3'149,"0"0"1,1 0-1,-1 0 0,1 0 0,-1 0 1,-1 4-1,-3 4 545,-31 38 954,37-47-1616,0 1 0,0-1 0,0 1 0,1-1 1,-1 1-1,1-1 0,0 1 0,-1-1 0,1 1 1,1 5-1,-1 0 510,1 0-142,-1-7-384,0-1 1,0 1 0,0-1-1,1 0 1,-1 1 0,0-1 0,0 1-1,0-1 1,1 0 0,-1 1 0,0-1-1,1 0 1,-1 1 0,0-1 0,1 0-1,-1 1 1,0-1 0,1 0 0,-1 0-1,1 1 1,-1-1 0,0 0 0,1 0-1,-1 0 1,1 0 0,-1 0 0,1 0-1,-1 0 1,1 1 0,-1-1 0,1 0-1,-1 0 1,0-1 0,1 1-1,0 0 44,0 0-67,-1 0 1,0 1 0,0-1-1,1 0 1,-1 0-1,0 0 1,1 1 0,-1-1-1,0 0 1,0 0-1,0 1 1,1-1 0,-1 0-1,0 1 1,0-1-1,0 0 1,0 0 0,0 1-1,1-1 1,-1 0-1,0 1 1,0-1 0,0 0-1,0 1 1,0-1-1,0 0 1,0 1 0,2 5 295,-2-6-285,0 0 0,0 0 0,0 1-1,0-1 1,1 0 0,-1 0 0,0 0-1,0 0 1,0 0 0,1 0 0,-1 0-1,0 0 1,0 0 0,0 0 0,0 0-1,1 0 1,-1-1 0,0 1-1,0 0 1,0 0 0,0 0 0,1 0-1,-1 0 1,0 0 0,0 0 0,0 0-1,0 0 1,0-1 0,1 1 0,-1 0-1,0 0 1,0 0 0,0 0 0,0 0-1,0-1 1,1 0-63,15-2 267,-14 0-189,0 0-1,-1 1 0,1-1 0,-1 0 0,0 0 0,1 0 0,-2 0 0,1 0 0,0 0 0,0-1 0,-1 1 0,0-6 0,3-16-541,10 14 139,-12 8 403,1 0 0,-1 0 0,0 0 0,0 0 0,0-1-1,0 1 1,0 0 0,-1-1 0,0 1 0,0-1 0,0 1-1,0 0 1,0-1 0,0 1 0,-1-1 0,-1-4-1,1 0-7,1 7 0,0 1 0,0-1-1,0 1 1,-1-1 0,1 0-1,0 1 1,0-1 0,0 1-1,0-1 1,0 1 0,-1-1-1,1 0 1,0 1 0,-1-1-1,1 1 1,0-1 0,-1 1-1,0-1 1,-6-6 87,5 4-100,0 1 0,0-1-1,-1 1 1,1 0 0,-1 0-1,0 0 1,-4-2 0,-13-9 462,18 10-430,-1 1 0,0 0 0,0 0 0,0 0 0,0 0 0,0 0 1,0 1-1,0 0 0,-1-1 0,1 1 0,-7-1 0,-38 10 173,47-8-190,1 0 0,-1 0 0,0 0 0,1 0 0,-1 0 0,0 0 1,1 0-1,-1 0 0,0 0 0,1 0 0,-1-1 0,0 1 0,1 0 0,-1 0 0,0-1 1,1 1-1,-1-1 0,1 1 0,-1 0 0,1-1 0,-1 1 0,0-2 0,0 1 0,-2 0 44,-1 0 0,1 0 0,-1 1 0,1-1 0,-6 1 0,6 0-40,0 2-22,-4 4-141,-16 7 402,19-12-233,0 1 1,0 0 0,0 1-1,-5 3 1,-1-1 20,8-4-30,1-1 24,-3 0-278,-17 0 421,16 0-194,0 0-269,5-2 87,0-3 493,-3-17-282,0 17 33,2 5-46,1-1 0,-1 1-1,1 0 1,-1-1 0,1 1 0,0-1-1,-1 1 1,1-1 0,0 1 0,-1-1-1,1 1 1,0-1 0,0 1 0,-1-1-1,1 1 1,0-1 0,0 1 0,0-1-1,0 0 1,0 0 0,-8 13-249,-14 7 396,3-8-363,15-9-11,14-3 207,3-1-16,-7 1-11,0 0-1,0 0 0,0-1 1,9-3-1,-13 4 38,1 0 0,-1 0 0,1 1 0,-1-1 0,1 1 0,4 0 0,-5 0 35,1 0 1,-1-1-1,1 1 1,-1-1-1,1 1 0,3-2 1,22-5-234,-23 6 185,-1 0 1,1 0 0,0 0 0,-1-1 0,6-1 0,10-8-68,30-23 1,-39 27 29,-10 6 56,0 0 0,1-1 0,-1 1-1,1 1 1,-1-1 0,1 0-1,0 0 1,-1 0 0,1 1 0,0-1-1,-1 1 1,1-1 0,0 1 0,0 0-1,-1 0 1,1 0 0,0 0-1,0 0 1,-1 0 0,1 0 0,0 0-1,0 1 1,-1-1 0,3 1-1,-3 0-1,0-1 0,-1 0 0,1 0 0,0 1 0,0-1 0,0 0 0,-1 1 0,1-1 0,0 1 0,-1-1-1,1 1 1,0-1 0,-1 1 0,1-1 0,-1 1 0,1 0 0,-1-1 0,1 1 0,-1 0 0,1-1 0,-1 1-1,0 0 1,1 1 0,2 3-77,2 1 41,0-1 1,0 1 0,0 1-1,-1-1 1,0 1 0,5 9-1,0 0-167,-8-14 167,-1-1-1,1 1 1,-1-1 0,1 1-1,-1 0 1,0-1-1,0 1 1,1 2-1,-1-3 34,0 1 0,0-1-1,0 0 1,0 1 0,0-1-1,0 1 1,1-1-1,-1 0 1,1 1 0,-1-1-1,1 0 1,-1 0 0,1 1-1,0-1 1,-1 0-1,1 0 1,0 0 0,0 0-1,0 0 1,0 0 0,0 0-1,2 1 1,-1 2 228,-2-3-228,0-1 0,0 0 0,0 0-1,0 0 1,0 0 0,0 0 0,0 1 0,0-1 0,0 0-1,0 0 1,0 0 0,0 0 0,0 0 0,0 1 0,0-1 0,1 0-1,-1 0 1,0 0 0,0 0 0,0 0 0,0 0 0,0 1 0,0-1-1,0 0 1,0 0 0,1 0 0,-1 0 0,0 0 0,0 0 0,0 0-1,0 0 1,0 0 0,1 0 0,-1 0 0,0 0 0,0 0-1,9 2-429,-8-2 382,0 0-1,0 1 0,0-1 0,0 0 0,1 0 0,-1 0 1,0 0-1,0 0 0,0 0 0,1 0 0,-1 0 0,0-1 1,0 1-1,2-1 0,3-6-40,-6 7 98,1-1 0,0 1 0,-1-1 0,1 1 0,-1-1 0,1 0 0,-1 1-1,1-1 1,-1 0 0,1 1 0,-1-1 0,0 0 0,1 1 0,-1-1 0,0 0-1,0 0 1,1-1 0,-2-16 91,0 15-88,1 0 0,-1 0 0,1 1 0,0-1 0,0 0-1,0 0 1,1 0 0,-1 0 0,1 1 0,-1-1 0,1 0 0,0 1-1,3-6 1,4-7-218,12-33-1,-10 24 196,-6 16 90,-3 7-70,0 0 0,-1 0 0,1 0 0,-1 0 0,1 0 0,-1 0 0,0 0 0,1 0 0,-1 0 0,0 0 0,0 0 0,0-1 0,1-2-361,0 7 91,0 9 401,-1 93-278,0-104 79,2 4 68,-1-4-32,-1-1-1,1 0 1,-1 1 0,1-1 0,0 0 0,-1 0 0,1 1 0,0-1 0,-1 0 0,1 0-1,0 0 1,0 0 0,-1 0 0,1 0 0,1 0 0,-1 0 33,0 0-1,0 0 1,0-1 0,-1 1 0,1 0 0,0-1-1,0 1 1,0-1 0,0 1 0,0-1-1,-1 1 1,1-1 0,0 0 0,-1 1 0,1-1-1,1-1 1,0 0 12,15-10-27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5:59.2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63 1152,'-1'0'42,"0"0"1,1 0-1,-1 0 0,0 0 1,1-1-1,-1 1 0,0 1 1,1-1-1,-1 0 0,0 0 0,1 0 1,-1 0-1,0 0 0,1 1 1,-1-1-1,1 0 0,-1 0 1,0 1-1,1-1 0,-1 0 1,1 1-1,-1-1 0,1 1 1,-1-1-1,1 1 0,-1-1 1,1 1-1,-1-1 0,0 2 1,-15 22 655,11-18-837,2-2 82,3-2 111,-1-1 1,0 0-1,0 1 1,0-1-1,0 0 0,0 1 1,0-1-1,0 0 1,0 0-1,0 0 1,0 0-1,-1 0 1,1 0-1,0-1 1,-1 1-1,1 0 0,-3 0 1,1 0 4,0-1 0,1 0 0,-1 1 1,0 0-1,1 0 0,-1 0 0,1 0 0,0 0 1,-7 4 266,9-5-282,-1 0 1,1 1-1,0-1 1,-1 0-1,1 0 1,-1 0-1,1 0 1,0 0-1,-1 0 1,1 0-1,-1 0 1,1 0-1,0 0 1,-1 0-1,0 0-39,1 0 0,0 0-1,0-1 1,0 1 0,0 0 0,0 0 0,0 0-1,0 0 1,0 0 0,-1 0 0,1 0-1,0 0 1,0-1 0,0 1 0,0 0 0,0 0-1,0 0 1,0 0 0,0 0 0,0 0-1,0-1 1,0 1 0,0 0 0,0 0 0,0 0-1,0 0 1,0 0 0,0-1 0,0 1-1,0 0 1,0 0 0,0 0 0,0 0 0,0 0-1,0 0 1,0-1 0,0 1 0,0 0-1,1 0 1,2-5 9,1 0 0,0 0-1,0 1 1,1-1 0,6-4 0,14-15 324,23-27-140,-31 39-450,-1 2 333,-14 8-172,-3 7 27,0-2 106,0 0-1,1-1 0,-2 1 0,1-1 1,0 1-1,0-1 0,-1 1 0,0-1 1,1 0-1,-1 0 0,0 1 0,0-1 1,0-1-1,-4 4 0,-6 7 35,10-10-7,1 0-1,-1 0 1,0 0-1,0-1 1,0 1-1,0 0 1,0-1-1,0 1 1,-1-1-1,1 0 1,-1 0 0,1 0-1,0 0 1,-4 1-1,-7-2-548,73 0-6005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49.4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30 576,'-4'-8'256,"-1"-8"-192,2 13-64,-2 0-128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4:50.0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 0 576,'0'1'5,"0"-1"-1,0 0 1,0 0 0,0 0-1,0 0 1,0 1 0,1-1-1,-1 0 1,0 0 0,0 0-1,0 1 1,0-1 0,-1 0-1,1 0 1,0 0 0,0 0-1,0 1 1,0-1 0,0 0-1,0 0 1,0 0 0,0 1-1,0-1 1,0 0 0,0 0-1,0 0 1,-1 0 0,1 0-1,0 0 1,0 1 0,0-1-1,0 0 1,0 0 0,-1 0-1,1 0 1,0 0 0,0 0-1,0 0 1,0 0 0,-1 0-1,1 0 1,0 1 0,0-1-1,0 0 1,-1 0 0,1 0-1,0 0 1,0 0 0,0 0-1,0 0 1,-1-1 0,1 1-1,0 0 1,0 0 0,0 0-1,-1 0 1,1 0 0,0 0-1,-5-1 78,-4 14 1417,9-13-1450,-1 1 1,1-1-1,0 1 0,0 0 1,-1-1-1,1 1 0,0-1 1,-1 1-1,1-1 0,-1 0 0,1 1 1,-1-1-1,1 1 0,-1-1 1,1 0-1,-1 1 0,1-1 1,-1 0-1,1 1 0,-1-1 1,1 0-1,-1 0 0,0 0 1,1 0-1,-1 0 0,0 1 1,0-1-37,1 0 1,-1 0 0,1 0 0,0 0-1,-1 0 1,1 0 0,-1 0 0,1 0-1,0 0 1,-1 0 0,1 1 0,-1-1-1,1 0 1,0 0 0,-1 0 0,1 1-1,0-1 1,0 0 0,-1 1 0,1-1-1,0 0 1,-1 0 0,1 1 0,0-1-1,0 0 1,0 1 0,-1-1 0,1 1-1,0-1 1,0 0 0,0 1 0,0-1-1,0 1 1,0-1 0,0 0 0,0 1-1,0-1 1,0 1 0,0-1 0,0 0-1,0 1 1,0 17 1437,0-16-1419,-5 9 409,5-11-424,-1 0 1,1 0-1,0 1 0,0-1 0,0 0 0,0 0 0,0 0 0,0 1 0,0-1 0,0 0 1,0 0-1,0 0 0,0 0 0,-1 1 0,1-1 0,0 0 0,0 0 0,0 0 1,0 0-1,0 0 0,-1 0 0,1 1 0,0-1 0,0 0 0,0 0 0,0 0 0,-1 0 1,1 0-1,0 0 0,0 0 0,0 0 0,-1 0 0,1 0 0,0 0 0,0 0 1,0 0-1,-1 0 0,1 0 0,0 0 0,0 0 0,0 0 0,0 0 0,-1 0 0,1 2-25,-1-1 0,0 1 0,0 0 0,0 0 0,0 0 0,0-1 0,-1 3 0,2-4 19,0 0 0,0 0 0,1 2 256,-1-2-246,0 0-10,0 0-1,0 1 1,0-1 0,1 0-1,-1 0 1,0 0 0,0 0-1,0 0 1,0 0 0,0 0-1,0 0 1,0 0 0,0 0-1,1 0 1,-1 0 0,1-1 138,-1 1-138,12-6 305,14-9 14,-26 15-305,12-7-197,1 1 1,0 0-1,20-6 0,0 0-1306,-8 4-410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6:04.8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238 100 224,'-18'13'1867,"-150"196"906,135-155-2725,31-52-53,0 0 1,0 0-1,0 1 1,1-1-1,-1 1 0,1-1 1,0 1-1,0-1 1,0 1-1,0 0 1,0 0-1,1-1 0,-1 5 1,10-7-103,-3-1 162,-1 1 0,1-1 0,0 0 0,-1 0 0,1-1 0,9-3 0,33-19 208,-33 15-223,-3 2-19,-1 0 0,0-1 0,0 0 0,-1-1 0,0-1 0,15-16 0,45-72-668,-12 16-741,-30 45 1138,-23 27 111,1 2 0,1-1 1,-1 1-1,2 0 0,-1 0 1,1 1-1,12-10 0,-12 13-748,-7 7 974,-13 9 1161,-3 2-651,1 1 0,1 0 0,0 0 0,-14 24 1,-24 28-309,-1-5-396,51-61 23,0 0 0,0 0 0,0 0 0,0 0 0,1 0 0,-1 1 0,0-1 0,1 0-1,-1 1 1,1-1 0,0 0 0,-1 1 0,1-1 0,0 0 0,0 1 0,0 2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6:06.7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 26 576,'13'-7'3387,"-16"5"-3268,0 1-1,0-1 1,0 1 0,0 0 0,0-1 0,-1 1 0,1 1 0,0-1 0,-1 0 0,1 1 0,0 0 0,-7 0 0,8 0-93,0 0 0,-1-1 1,1 1-1,0 0 0,0-1 0,0 1 0,0-1 0,0 0 0,-4-2 0,2 3-330,29 19 33,-21-19 290,0 1 0,-1-1 0,1 1 0,0-1 0,0 0 0,0-1 0,0 1 0,-1-1 0,1 1 0,0-1 0,0 0 0,-1-1 0,8-2 0,-6 2-23,-1 1 51,-3 6-52,-1 1-54,0 3 139,-1-1 0,-2 17 0,2-23-153,1 0 1,0 0 0,0 0-1,0 0 1,0 0-1,0 0 1,1 0-1,-1 0 1,1 2 0,2 12-1689,-1-4 667,8 0-111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6:08.1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66 1888,'-2'-1'49,"1"1"0,0-1 1,0 0-1,-1 1 0,1-1 1,0 0-1,0 0 0,0 0 0,0 0 1,0 0-1,0 0 0,0 0 1,0-1-1,1 1 0,-1 0 0,0 0 1,1-1-1,-1 1 0,1 0 1,-1-1-1,1 1 0,0 0 0,-1-1 1,1-2-1,0 3-23,-1-1 0,1 1 0,-1-1 0,0 1 0,0-1 0,1 1 0,-1 0 0,0-1 0,0 1 0,0 0 0,0 0 0,0 0 0,-1 0 0,1 0 0,0 0 1,-3-2-1,4 3-4,-1 0 1,1 0-1,0 0 1,-1 0 0,1 0-1,-1 0 1,1 0 0,0 0-1,-1-1 1,1 1-1,-1 0 1,1 0 0,0-1-1,-1 1 1,1 0 0,0 0-1,0-1 1,-1 1-1,1 0 1,0-1 0,-1 1-1,1 0 1,0-1 0,0 1-1,0 0 1,-1-1-1,1 0 6,0 1 0,0 0 0,0-1 0,-1 1 0,1 0 0,0-1 0,0 1 0,0 0 0,-1-1 0,1 1 0,0 0 0,-1 0 0,1-1 0,0 1 0,-1 0-1,1 0 1,0 0 0,-1-1 0,1 1 0,0 0 0,-1 0 0,1 0 0,0 0 0,-1 0 0,1 0 0,-1 0 0,0 0 8,1 0 1,-1 0-1,1 0 0,-1 1 1,1-1-1,-1 0 0,1 0 1,-1 1-1,1-1 1,-1 1-1,1-1 0,-1 0 1,1 1-1,0-1 0,-1 1 1,1-1-1,0 1 0,-1-1 1,1 1-1,0-1 1,0 1-1,-1-1 0,1 1 1,0-1-1,0 1 0,0 0 1,0-1-1,0 1 1,0-1-1,0 2 0,-2 24-311,2-15 319,0 10-61,3 35 1,1 3 91,5 71 395,-7-110-259,-2-14-153,0 0 0,1 0 0,0 0 0,3 11 0,-3-15-191,0-3 122,1-6 111,1 1 0,-1-1 0,-1 0-1,1 0 1,-1 1 0,0-1 0,0 0 0,-1 0 0,0 0-1,-1-9 1,0-1 7,-3-88-2293,4 21 1434,0 73 176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6:17.1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152 1 736,'-1'5'53,"0"0"1,0 0-1,0 0 0,1 1 1,-1-1-1,1 0 0,1 1 1,-1-1-1,1 0 0,2 9 1,19 88 612,-19-80-535,-2 0 0,0 0-1,-3 31 1,0-40 7,-1 1 0,0-1 0,-1 0 0,0 0 0,-7 13 0,-4 12-177,2-1-113,-4 11 228,-14 65 0,19-50-300,11-38 635,1-25-382,0 0 0,-1 0 0,1 0 0,-1-1 0,1 1 0,0 0 0,-1 0 0,1-1 1,0 1-1,-1 0 0,1-1 0,0 1 0,0 0 0,-1-1 0,1 1 0,0 0 0,0-1 0,-1 1 0,1-1 0,0 1 0,0 0 0,0-1 0,0 1 1,0-1-1,0 1 0,0 0 0,0-1 0,-2-13 74,0-84 96,4-89-19,-1 161-70,-1 0 0,0 0 0,-2 0 0,-1 0 0,-1 0 0,-2 0 0,-10-31 0,-5 12 402,19 39-739,3 13 16,-1-1 204,13 433-140,-3-347 339,-7-82-64,1-21 90,3-37-9,-2 0 1,-4-92-1,-1 79-58,-1-8-295,-1 21-93,10-93-1,-8 141 238,0-1 0,0 1-1,0 0 1,0-1 0,0 1-1,0 0 1,0-1-1,0 1 1,0 0 0,1-1-1,-1 1 1,0 0 0,0-1-1,0 1 1,0 0-1,0-1 1,1 1 0,-1 0-1,0-1 1,0 1-1,0 0 1,1 0 0,-1-1-1,0 1 1,0 0 0,1 0-1,-1-1 1,2 5 0,0 1 0,0-1 0,-1 0 0,0 0 0,2 9 0,-1-4 0,11 44-45,25 113-191,-31-126 571,-2 0 1,1 49-1,-8-72 6,2-17-333,0 0 1,0 0-1,0 0 1,0 0-1,0 1 0,0-1 1,0 0-1,0 0 0,0 0 1,0 0-1,0 0 0,0 0 1,-1 0-1,1 0 0,0 0 1,0 0-1,0 1 9,0-1-9,0 0 0,0 0 1,0 0-1,0 0 0,0 0 1,0 0-1,0 0 0,-1 0 1,1 0-1,0 0 0,0 0 1,0 0-1,0 0 0,0 0 1,0 0-1,0 0 0,0 0 1,-1 0-1,1 0 1,0 0-1,0 0 0,0 0 1,0 0-1,0 0 0,0 0 1,0 0-1,0 0 0,0 0 1,-1 0-1,1 0 0,0 0 1,0 0-1,0-1 9,0 1-9,0 0 0,0 0 1,0 0-1,0 0 0,-2-3 40,0 0 0,1 0 0,-1 0 0,1 0-1,0 0 1,-1-4 0,-3-15 22,-4-31 0,1 3-55,4 38-80,4 12 60,0 0 0,-1 0 0,1 0 0,0 0 0,0 0 0,0 0 1,0 0-1,0 0 0,0 0 0,0 0 0,0 0 0,0 0 0,0 0 1,0 0-1,-1 0 0,1 0 0,0 0 0,0 0 0,0 0 0,0 0 1,0 0-1,0 0 0,0 0 0,0 0 0,0 0 0,0 0 0,0 0 0,0 0 1,-1 0-1,1 0 0,0 0 0,0 0 0,0 0 0,0 1 0,0-1 1,0 0-1,0 0 0,0 0 0,0 0 0,0 0 0,0 0 0,0 0 1,0 0-1,0 0 0,0 0 0,0 0 0,0 0 0,0 0 0,0 1 1,0-1-1,0 0 0,0 0 0,0 0 0,0 0 0,0 0 0,0 0 0,0 0 1,0 0-1,-2 23-241,2 37 250,-1 77-152,0-116-972,-1 0 1,-1-1-1,-10 34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6:20.0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4 576,'-1'-3'1276,"27"9"669,-26 10-1289,0 6 1083,0-8-875,1 7-690,8 43 0,-1-16 11,1 6-39,-5-34-171,3 28 0,-4-20 161,8 38-1,-3-26 165,-7-39-275,-1 1 1,0-1 0,1 1 0,-1 0-1,0-1 1,0 1 0,0 0 0,0-1-1,0 1 1,-1 0 0,1-1-1,0 1 1,-1 0 0,1-1 0,-1 1-1,-1 2 1,-3-16 817,-12-59-360,-9-78 1,17 92-491,6 35 1,-2-41 1,1 53-293,9 25 36,-3-11 227,0-1 0,0 1 0,1 0 0,-1-1 0,5 4 0,8 13-54,24 37-1372,-30-40 709,-1 1-709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04.0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96 1 1248,'2'39'827,"8"50"1,-1-23-664,13 357 2278,-21-313-2517,-3 130 369,1-215-199,-8 34 0,8-51-42,-1 0 0,-1 0 0,1-1 0,-1 1 0,0-1 0,-1 1 0,0-1-1,-7 10 1,10-16-4,-1 0-1,1 0 0,0 0 0,-1 0 0,1 0 0,0 0 1,-1-1-1,1 1 0,-1 0 0,-2 0 0,3-1-27,0 1 1,1-1-1,-1 0 0,0 0 1,1 0-1,-1 0 0,0 0 0,0 0 1,1 0-1,-1 0 0,0 0 1,1 0-1,-1 0 0,0 0 0,1 0 1,-1-1-1,0 1 0,1 0 0,-1-1 1,0 1-1,1 0 0,-1-1 1,1 1-1,-1-1 0,1 1 0,-1-1 1,1 1-1,-1-1 0,1 1 1,-1-1-1,0 0 0,-6-17-9,1 0 0,0-1-1,2 1 1,-4-25 0,0 3-194,4 21 120,1 1 0,-2-38 0,0-84-1704,6 128 892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3:57.4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190 307 576,'-5'-3'33,"6"2"146,6 0 360,-1 2 689,-2-9-588,-3 5-556,0 1 1,0-1-1,0 1 1,-1-1-1,1 1 1,-1-1-1,0 0 1,0 1-1,0-1 1,0 1 0,0-1-1,-1 0 1,0-3-1,-1-11 125,-7-14 1300,0 11-1253,7 12-246,0 1 1,0-1 0,1 0-1,-1-14 1,-1-30 661,3 50-678,-1 0 1,1 1-1,0-1 1,-1 1-1,1-1 0,-1 1 1,0-1-1,1 1 0,-1 0 1,-1-3-1,1 3 76,0 0-1,0 0 1,0-1 0,1 1-1,-1-1 1,0 1 0,1 0-1,0-1 1,-1 1-1,1-3 1,0 3-76,-1 0 0,1-1-1,0 1 1,0-1 0,-1 1 0,1 0 0,-1 0-1,1-1 1,-2-1 0,2 2 16,-1 0 0,1 0 0,-1 0 0,1 0 1,0 0-1,-1 0 0,1 0 0,0 0 0,0 0 0,0 0 0,0 0 0,0-2 0,-1 3 20,1-1-1,0 1 1,0-1-1,0 1 1,-1-1-1,1 1 1,0 0-1,-1-1 1,1 1-1,0 0 1,-1-1-1,1 1 1,0 0-1,-1-1 1,1 1-1,-1 0 1,1 0-1,-1-1 1,1 1-1,-1 0 1,0 0-1,1 0-1,-1 0-1,1-1 1,-1 1-1,1 0 1,-1 0 0,1-1-1,-1 1 1,1 0-1,-1-1 1,1 1-1,-1-1 1,1 1-1,-1 0 1,1-1 0,0 1-1,-1-1 1,1 1-1,0-1 1,-1 0-1,-20 0 875,19 1-900,0 1 0,0-1 1,0 0-1,0 1 0,1 0 0,-1-1 1,0 1-1,0 0 0,0 0 0,1 0 1,-1 0-1,-2 2 0,-18 17-53,18-16 3,-4 5-256,7-7 254,0-1 1,0 0-1,0 1 0,0-1 0,0 0 0,0 0 1,-1 0-1,1 0 0,0 0 0,-1 0 1,1 0-1,0-1 0,-1 1 0,1 0 1,-1-1-1,1 1 0,-1-1 0,0 1 1,1-1-1,-3 0 0,4 0-97,0 0-1,-1-1 1,1 1-1,0 0 1,-1-1-1,1 1 1,0-1 0,-1 1-1,1 0 1,0-1-1,0 1 1,0-1-1,-1 1 1,1-1-1,0 1 1,0-1 0,0 1-1,0-1 1,0 0-1,-4-15-1697,-11-5-262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05.3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 1 992,'-1'15'503,"-1"0"-1,-1 0 1,-8 28 0,5-21-45,-6 37 139,3 0 0,-2 61 1,5-41-369,2-36-129,2 0 0,2 0 0,10 71 0,2-58-250,-8-40 289,0 0 0,-2 1 0,2 26 0,-4-1 90,1-41-217,-1-1 0,0 0 0,0 0 0,0 0 0,0 1 0,0-1 0,0 0 0,0 0 0,0 0 1,0 1-1,0-1 0,0 0 0,0 0 0,0 1 0,0-1 0,0 0 0,0 0 0,0 0 0,0 1 0,-1-1 0,1 0 0,0 0 0,0 0 0,0 1 0,0-1 0,0 0 0,0 0 0,-1 0 0,1 0 0,0 0 0,0 1 0,0-1 0,0 0 0,-1 0 0,1 0 0,0 0 0,0 0 1,0 0-1,-1 0 0,1 0 0,-1 0 2,1 0 1,0 0 0,-1-1 0,1 1-1,-1 0 1,1-1 0,0 1-1,-1 0 1,1-1 0,0 1 0,0-1-1,-1 1 1,1 0 0,0-1 0,0 1-1,0-1 1,-1 1 0,1-1-1,-2-7-76,1 0-1,0-1 1,0 1 0,1 0-1,1-13 1,0 0-54,7-98-114,-7 93 134,1-1 0,7-30 0,-8 42 157,-2 14-73,1 0-1,0-1 0,0 1 0,0 0 1,0 0-1,1 0 0,-1-1 0,0 1 1,0 0-1,1 0 0,-1 0 0,1-1 1,-1 1-1,1 0 0,-1 0 0,1 0 1,0 0-1,1-1 0,-2 17-67,-6 61 791,-1-11-643,7-65-68,-7 252 645,6-214-537,0-13 5,1-1 0,1 0 0,7 40 0,-3-77 159,0-9-242,-2-1 0,0-41 0,-2 27 99,2-7-57,8-122-715,7 43 584,-17 120 38,0 0 0,0 0-1,0 0 1,0 0 0,0 0-1,1 0 1,2-3 0,-4 6 2,1 1 1,0-1-1,0 1 1,-1-1-1,1 1 1,0-1 0,-1 1-1,1-1 1,-1 1-1,1 0 1,0 0-1,0 0 1,2 8-10,1-1 0,-1 1 0,0-1 0,-1 1 0,2 16 0,2 50 37,-6-75-10,-8 270-460,4-221-92,0 9-961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06.5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1 640,'-3'2'35,"0"1"0,0 0 0,0-1 0,0 1 1,0 0-1,1 1 0,-1-1 0,1 0 0,0 1 0,0-1 0,-2 7 0,-3 7 244,-5 25 0,4-12 241,2-8-207,0 0-1,2 1 1,1 0 0,-1 28 0,6 93 485,8-54-633,-5-57 89,1 43-1,-6-23 172,-2 0 0,-9 56 0,8-86-117,1 1 0,2 24-1,0-28-142,1-21-143,-1 1 0,1-1 0,0 1 0,-1-1 0,1 0 0,-1 1 0,1-1 1,-1 0-1,1 0 0,-1 1 0,1-1 0,-1 0 0,0 0 0,1 1 0,-1-1 0,0 0 0,0 0 0,1 0 1,-1 0-1,0-1 0,2-15 29,-1 0 0,-2-35 0,0 13 9,1 9-65,-1 0-1,-2 0 1,-1 0 0,-14-57-1,7 46 28,8 27-54,0 0 0,-7-15 0,7 20-505,9 18 364,9 22 152,19 70-139,-21-58-962,2-1 0,31 62 1,-26-71-943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07.8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21 142 576,'-18'-30'192,"18"14"-128,-3-6-32,3 11 128,3-5-96,2 0-576,0 2 256,-2-2 96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08.4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127 212 1824,'-5'-3'217,"1"0"1,-1 0-1,0 1 0,1 0 1,-1 0-1,0 0 0,0 0 1,-1 1-1,1 0 0,0 0 1,-10-1-1,-15 0 918,28 2-1046,0 0 1,-1 0-1,1-1 0,0 1 0,0-1 1,0 0-1,-1 0 0,1 1 1,0-2-1,-3-1 160,6 3-228,0-1 0,0 1 1,-1-1-1,1 1 0,0-1 0,0 1 0,-1-1 0,1 0 1,0 1-1,-1-1 0,1 0 0,-1 0 0,2-1 0,5-6 120,8 1 48,1 1 0,0 0-1,21-4 1,-16 4 12,24-9 1,-43 15-177,-1-1-1,1 0 1,0 1 0,-1-1 0,1 0 0,0 0 0,-1 0 0,1 0 0,-1 0-1,0-1 1,1 1 0,1-3 0,-3 3-18,1 0-1,-1 0 1,0 0 0,0 0-1,0 0 1,0 0-1,0 0 1,-1 0 0,1 0-1,0 0 1,0 1 0,-1-1-1,1 0 1,0 0 0,-1 0-1,1 0 1,-1 0 0,1 0-1,-1 1 1,1-1 0,-1 0-1,0 0 1,1 1-1,-1-1 1,-1-1 0,-39-38 230,35 36-202,1 0 1,0 0-1,-1 0 1,0 1-1,0 0 1,-8-4-1,13 7-44,1 0 1,0 0-1,0 0 1,-1 0-1,1 0 1,0 0-1,0 0 1,-1 0-1,1 0 1,0 0-1,0 0 0,-1 0 1,1 0-1,0 0 1,0 0-1,-1 0 1,1 0-1,0 0 1,0 0-1,0 0 0,-1 0 1,1 0-1,0 1 1,0-1-1,0 0 1,-1 0-1,1 0 1,0 0-1,0 1 0,0-1 1,0 0-1,-1 0 1,1 0-1,0 1 1,0-1-1,0 0 1,-2 13-156,7 13 9,-2-20 152,0 0-1,0-1 0,0 1 0,1-1 1,0 0-1,0 0 0,0 0 0,1 0 1,-1-1-1,1 1 0,0-1 1,7 4-1,6 3 128,-1-1 1,32 12 0,-22-11-235,-16-8-503,-1 1-1,1 1 0,-1 0 1,0 0-1,-1 1 1,1 0-1,7 7 0,6 12-1300,-10-5 575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10.1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23 481 2656,'-18'-10'837,"18"10"-818,-1-1 0,1 1 0,-1-1 0,1 1 0,0-1 0,-1 1 0,1-1 0,0 0 0,-1 1 0,1-1-1,0 0 1,0 1 0,-1-1 0,1 0 0,0 1 0,0-1 0,0 0 0,0 0 0,0 1 0,0-1 0,0 0 0,0 1 0,0-1 0,1 0 0,-1 1-1,0-1 1,0 0 0,1 1 0,-1-1 0,0 0 0,1 1 0,-1-1 0,0 1 0,1-1 0,0 0 0,17-22 411,-17 22-427,23-22-56,1 2 1,1 0-1,46-27 1,30-24-85,-66 41 432,-2-2 0,38-47 1,-53 61 82,12-14 385,-29 31-671,-1 0 0,1-1 0,-1 1 0,1 0-1,-1-1 1,0 1 0,0 0 0,0-1 0,0 1 0,0-1 0,-1 0 0,1-4-1,-1 7-82,0 0 0,0-1 0,0 1 0,0 0 0,0 0 0,0-1 0,0 1 0,0 0 0,0 0 0,0-1 0,0 1 0,0 0 0,0 0 0,0-1 0,0 1 0,-1 0 0,1 0 0,0 0 0,0-1 0,0 1 0,0 0 0,-1 0 0,1 0 0,0-1 0,0 1 0,0 0-1,-1 0 1,1 0 0,0 0 0,0 0 0,-1-1 0,1 1 0,0 0 0,-11 2 97,-9 10-90,-72 60-135,-13 9 675,86-68-381,-7 5-92,-1-1 0,0-1 0,-37 16 0,55-28 189,9-4-269,0 0 0,0 0 0,0 0 0,0 0 0,0 0 0,0 0 0,-1 0 0,1 0 0,0 0 0,0 0 0,0 0 0,0 0 0,0 0 0,0 0-1,0 0 1,0 0 0,0 0 0,0 1 0,-1-1 0,1 0 0,0 0 0,0 0 0,0 0 0,0 0 0,0 0 0,0 0 0,0 0 0,0 0 0,0 1 0,0-1 0,0 0 0,0 0 0,0 0 0,0 0 0,0 0 0,0 0 0,0 0 0,0 1 0,0-1 0,0 0 0,0 0-1,0 0 1,0 0 0,0 0 0,0 0 0,0 0 0,0 0 0,0 1 0,0-1 0,0 0 0,0 0 0,1 0 0,-1 0 0,2 1-12,1 0-1,0 0 1,0 0-1,-1-1 1,1 1-1,0-1 1,0 0-1,0 0 1,0 0-1,4 0 1,33-6 241,-22 1-181,0 0 0,0-1 0,0-1 0,-1 0 0,-1-1 0,1-1 0,23-18 0,-9 4-580,-1-2 0,42-47 0,-37 36-1721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17.0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17 64,'3'-13'32,"-3"10"-32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17.9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82 576,'0'-3'82,"0"0"0,0 0 1,1-1-1,-1 1 0,0 0 0,1 0 1,0-1-1,0 1 0,0 0 0,0 0 0,2-3 1,-1-8 1204,-2 13-1237,-1 0 1,1 0 0,0 1-1,0-1 1,0 0-1,0 0 1,0 0-1,0 0 1,1 0 0,-1 0-1,0 1 1,0-1-1,1 0 1,-1 0-1,0 0 1,1 1 0,-1-1-1,1 0 1,0-1-1,9-6 849,-10 8-881,2 1 297,-1-1-298,-1 0 1,0 1-1,0-1 1,0 0-1,0 0 1,0 0-1,0 0 1,0 1-1,0-1 1,0 0-1,0 0 1,0 0-1,0 0 1,0 1-1,0-1 1,0 0-1,0 0 1,0 0-1,0 0 1,0 1-1,0-1 1,0 0-1,0 0 1,0 1 0,0 34 474,-1 1 0,-8 44 1,7-67-399,0 0 0,1 18 0,-2-182 786,0 126-543,2 23-332,0-1 1,1 0 0,-1 1 0,1-1 0,0 0 0,0 1 0,0-1-1,0 0 1,0-3 0,0 6-5,0 0 0,0 0-1,0 0 1,0 0 0,0 0 0,0-1-1,0 1 1,0 0 0,0 0 0,0 0-1,0 0 1,0-1 0,0 1 0,0 0-1,0 0 1,0 0 0,0 0 0,0 0 0,0 0-1,-1-1 1,1 1 0,0 0 0,0 0-1,0 0 1,0 0 0,0 0 0,0 0-1,-1 0 1,1 0 0,0 0 0,0 0-1,0 0 1,0-1 0,0 1 0,-1 0-1,1 0 1,0 0 0,0 0 0,0 0 0,0 0-1,0 0 1,-1 0 0,1 0 0,0 1-1,0-1 1,0 0 0,0 0 0,0 0-1,-1 0 1,1 0 0,0 0 0,0 0-1,0 0 1,0 0 0,0 0 0,-1 0-1,1 1 1,0-1 0,0 0 0,0 0 0,0 0-1,0 0 1,-2 7 42,0-1 0,1 1 0,-1-1 0,2 1 0,-1-1 1,1 1-1,0 0 0,0-1 0,1 1 0,-1-1 0,2 1 0,2 9 0,-3 9-35,-1-21-73,0 0 1,1 1-1,-1-1 1,2 8-1,0-9 90,-1 1-1,0-1 1,0 1-1,-1-1 1,1 1-1,-1 0 1,1-1-1,-1 1 1,0-1-1,-1 1 1,1 0-1,-1-1 1,1 1-1,-1 0 0,0-1 1,-2 5-1,0 6 26,3-13-39,0 1 0,0-1 0,-1 1 0,1-1 0,0 1 0,-1-1 0,1 0 0,-1 1 0,-1 1 0,2-3-10,0 0 0,0 1 0,0-1 0,0 0 0,0 0 0,0 0 0,0 0 0,-1 0 0,1 1 0,0-1 0,0 0 0,0 0 0,0 0 0,0 0 0,-1 0 0,1 0 0,0 0 0,0 0 0,0 0-1,0 0 1,-1 1 0,1-1 0,0 0 0,0 0 0,0 0 0,0 0 0,-1 0 0,1 0 0,0 0 0,0 0 0,0-1 0,-1 1 0,1 0 0,0 0 0,0 0 0,0 0 0,-1 0 0,-4-7 37,-2-14 13,7 20-49,-13-73 78,7 47 185,4 18-292,0-1 1,-1 1 0,0 0 0,0 0-1,-7-12 1,5 12 90,6 11-191,-1 1 82,1-1-1,0 1 1,-1 0-1,1-1 1,-1 5-1,0 3 9,0 0-1,1 0 1,0 0 0,0-1-1,4 13 1,10 31-1499,-8-33-613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25.6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114 518 224,'-3'20'63,"1"1"-1,1 0 1,3 31 0,2-16 27,16 61 1,-18-89-74,0 0 0,0 0 0,-1-1 0,1 16 0,-2-22-13,-1-1-1,1 1 0,0-1 1,0 1-1,0-1 0,0 1 1,0 0-1,0-1 0,1 1 1,-1-1-1,0 1 0,0-1 1,0 1-1,0-1 0,1 1 1,-1-1-1,0 1 0,0-1 1,1 0-1,-1 1 0,0-1 1,1 1-1,-1-1 0,1 0 1,-1 1-1,0-1 0,1 0 1,-1 1-1,1-1 0,-1 0 1,1 0-1,-1 0 0,1 1 1,-1-1-1,1 0 0,-1 0 1,1 0-1,-1 0 0,1 0 1,-1 0-1,1 0 0,-1 0 1,2 0-1,-1 0 15,1-1 1,-1 1-1,0 0 0,0-1 0,0 1 0,1-1 1,-1 0-1,0 1 0,0-1 0,0 0 0,0 0 1,0 1-1,0-1 0,0 0 0,-1 0 1,1 0-1,1-2 0,3-8 93,-1 0 0,-1-1-1,0 1 1,0-1 0,-1 1 0,1-19 0,4-21 158,23-115 57,-27 150-166,-2 12 27,-3 10-86,0 0-25,-19 67 289,19-66-340,-1-1 0,0 1 0,0-1 0,-1 0 0,1 0 0,-1 0 0,-1-1 0,-6 8 0,10-12-11,0 0-1,1 0 0,-1 0 1,0-1-1,0 1 0,0 0 1,0-1-1,0 1 1,0-1-1,0 1 0,0-1 1,0 1-1,0-1 0,0 0 1,0 1-1,-1-1 0,1 0 1,0 0-1,0 0 1,0 0-1,0 0 0,0 0 1,-1 0-1,1 0 0,0-1 1,0 1-1,-2-1 0,2 0 3,-1 0-1,1 0 0,-1-1 1,1 1-1,0 0 0,-1-1 0,1 1 1,0-1-1,0 0 0,0 1 0,0-1 1,0 0-1,1 0 0,-1 1 1,0-5-1,-5-13-105,1 4 199,1 0 0,-3-19 0,6 29-81,1 0 1,0 0 0,0 0-1,0 0 1,0 0 0,1 1 0,0-1-1,0 0 1,0 0 0,1 1-1,3-8 1,-5 11-37,1-1 0,-1 1 0,1 0 0,-1 0 0,0-1 0,0 1 0,1-1 0,-1 1 0,0 0 0,0-1-1,-1-1 1,1 2 4,0 0-1,0-1 0,0 1 0,0 0 0,0 0 0,0 0 0,1-1 1,-1 1-1,0 0 0,1 0 0,-1 0 0,1-3 0,1 2 5,-2 1 1,1 0 0,0-1 1,0 1-1,-1 0 0,1-1 0,-1 1 1,1-1-1,-1 1 0,0 0 0,1-1 1,-1 1-1,0-3 0,0 4 4,0-1 1,0 1-1,0 0 0,0 0 0,0 0 1,0-1-1,0 1 0,0 0 1,0 0-1,0 0 0,1-1 0,-1 1 1,0 0-1,0 0 0,0 0 0,0-1 1,0 1-1,0 0 0,1 0 0,-1 0 1,0 0-1,0 0 0,0 0 0,1-1 1,-1 1-1,0 0 0,0 0 0,2-1-125,-1 36 94,0-18-17,-1 0 0,-2 23 0,-3 13 59,5-36 11,-2-1 0,-4 24-1,-6 5 348,12-45-371,0 1 0,0-1 1,0 0-1,0 0 1,0 0-1,0 1 1,0-1-1,0 0 1,0 0-1,0 0 1,0 1-1,0-1 1,0 0-1,-1 0 1,1 0-1,0 0 1,0 1-1,0-1 1,0 0-1,0 0 1,0 0-1,-1 0 1,1 0-1,0 0 1,0 1-1,0-1 1,0 0-1,-1 0 1,1 0-1,0 0 1,0 0-1,0 0 1,0 0-1,-1 0 1,1 0-1,0 0 1,0 0-1,0 0 1,-1 0-1,1 0 1,0 0-1,0 0 1,0 0-1,-1 0 1,1 0-1,0 0 1,0 0-1,0 0 1,0 0-1,-1 0 1,1 0-1,0 0 1,0-1-1,0 1 1,0 0-1,-1 0 1,1 0-1,0 0 1,0 0-1,0-1 1,0 1-1,0 0 1,0 0-1,-1-1-1,0 0 1,1 0-1,-1 0 0,1 0 0,-1 0 1,1 0-1,0 0 0,-1 0 0,1 0 1,0 0-1,-1-2 0,7-72-56,0 11 7,19-191-62,-18 196 85,4-9-28,-6 39 16,4-59 1,-8 70-68,0 17 99,-1 0-1,0 1 1,0-1-1,1 0 1,-1 1-1,0-1 1,1 0-1,-1 1 1,0-1-1,1 1 1,-1-1-1,1 0 1,-1 1-1,1 0 1,-1-1-1,1 1 1,-1-1-1,1 1 1,0-1-1,0 1 1,1-1 68,-4 25-218,1-21 129,0 1 0,1 0 0,-1 0 0,1 0 0,1 4 0,-1 15 10,0 0 1,-1 0 0,-6 28 0,1-2 55,-16 133 7,16-150-93,-12 39 0,1-6 87,-42 138-367,39-142-198,3-6-608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31.0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144 124 896,'0'0'15,"0"0"0,0 0 0,0-1 0,0 1 0,0 0 0,0 0 0,0 0 1,0 0-1,0-1 0,0 1 0,0 0 0,0 0 0,-1-2 226,1 2-226,0 0 0,0 0 0,0 0 0,-1 0 0,1 0 1,0 0-1,0 0 0,0 0 0,0-1 0,0 1 0,-1 0 0,1 0 0,0 0 0,0 0 0,0 0 0,0 0 0,0 0 0,-1 0 0,1 1 1,0-1-1,0 0 0,0 0 0,0 0 0,0 0 0,-1 0 0,-7-1 228,6 0-128,1 0 0,-1-1 0,1 1 0,-1 0 0,1 0 1,0-1-1,-1 1 0,1-1 0,0 1 0,0-1 0,-1-2 0,0 4-165,7 0-49,-3 0 121,-1 0-1,0 0 1,0 0 0,0 0-1,0 0 1,0 0 0,0 0 0,0-1-1,0 1 1,1 0 0,-1-1-1,0 1 1,0-1 0,0 1-1,0-1 1,-1 0 0,1 1 0,0-1-1,0 0 1,0 1 0,0-1-1,-1 0 1,1 0 0,0-1 0,0 0 29,0-1 1,0 1 0,0-1 0,-1 0 0,1 1 0,-1-1 0,0 1-1,1-1 1,-2-3 0,1 6-100,0-1-46,2-2 130,26 3-212,-28 12 256,-2-4-85,0 1 0,-1-1 1,0 1-1,0-1 0,-1 0 1,0 0-1,-8 10 416,12-19-408,1 0-1,-1 1 1,0-1 0,1 0-1,-1 0 1,0 1 0,1-1-1,-1 0 1,1 0-1,-1 1 1,1-1 0,-1 0-1,1 1 1,0-1 0,-1 1-1,1-1 1,0 1-1,0-1 1,0 0-11,0 1 1,0-1-1,0 0 0,0 1 0,0-1 1,-1 0-1,1 0 0,0 0 1,-1 1-1,1-1 0,0-2 1,0 2 14,-1 0 1,0 0 0,0 0 0,1 1 0,-1-1 0,0 0-1,1 0 1,-1 0 0,1 1 0,-1-1 0,1 0 0,0 1-1,-1-1 1,1 0 0,0 1 0,1-2 0,-2 1-24,0 0 15,0-1 1,0 1-1,0-1 1,1 1 0,-1-1-1,0 1 1,0-1-1,1 1 1,-1 0-1,1-1 1,-1 1-1,1 0 1,0-1-1,-1 1 1,1 0-1,2-2 1,2-5-93,0-3 193,-4 9-94,0 1 1,0-1-1,-1 0 0,1 1 0,0-1 0,-1 0 0,1 0 0,-1 1 0,1-1 1,-1 0-1,0 0 0,0 0 0,0-3 0,0 5-80,-1 0 77,0 0 0,0 1 0,0-1 0,1 1 0,-1-1 0,0 1 0,0 0 0,1-1 0,-1 1 0,0 0 0,1-1 0,-1 1 0,1 0 0,-1 0 0,1 0 0,-1-1 0,1 1 0,-1 0 0,1 0 0,0 0 0,-1 0 1,1 0-1,0 1 0,-4 7-12,3-4-9,-1-1 0,1 1 1,0 0-1,0-1 0,-1 6 1,-2 14 16,-5 5-1,3-6 56,-9 21 1,10-30 28,0 0 0,-2 17 1,5-20-83,-1 0 0,0 0 0,0 0 0,-1 0 0,-8 13 0,10-20 42,2-3-38,0-1 1,0 1-1,-1-1 1,1 1-1,0-1 1,-1 1-1,1 0 1,0-1-1,-1 1 1,1-1-1,-1 0 1,1 1-1,-1-1 1,1 1-1,-1-1 1,1 0-1,-1 1 1,1-1-1,-1 0 1,0 0-1,1 1 1,-1-1-1,1 0 1,-1 0-1,0 0 1,1 0-1,-1 0 1,0 0-1,0 0 1,1-14-49,0 10 51,1 0 0,-1 1 0,1-1 0,0 1-1,2-6 1,3-15-55,-5 10 82,-1 8-61,0 1 0,1 0-1,-1 0 1,3-8 0,-1 8 48,-2 1 1,1 0 0,0-1-1,-1 1 1,0-1-1,0-6 1,-1 7-17,1 1 0,0-1 0,0 1 0,0-1 0,1 1 0,-1-1 0,1 1 0,0-1 0,2-4 1,-2 5-29,1-1 1,-1 0 0,1 0-1,-1 0 1,0 0 0,0-7-1,0 9 7,0 1 8,0-7 51,-1 7 25,0-3-249,1-1 165,-1 1 1,1-1-1,0 1 1,0-1-1,0 1 0,1 0 1,-1-1-1,1 1 1,0 0-1,0 0 1,1 0-1,-1 1 0,6-7 1,1-3 164,-7 8-119,1 1 1,0 0-1,0 0 0,0 0 0,0 0 0,1 1 1,4-4-1,-8 7-40,1-1 0,-1 1 0,1 0 0,-1-1 1,1 1-1,-1-1 0,1 1 0,-1-1 0,0 1 0,1-1 0,-1 1 1,1-1-1,-1 1 0,0-1 0,0 1 0,1-1 0,-1 0 0,0 0 1,-2 14 69,2-8-60,-1 0-1,0-1 0,0 1 1,-1-1-1,1 1 1,-1-1-1,-4 7 0,-6 18 307,9-19-243,0 0 0,-7 12 0,-4 9-129,6-11 37,-1-1 0,-11 18-1,-12 24 45,12-21 13,18-38-12,1 1-1,-1-1 1,0 1 0,1-1-1,-1 0 1,0 0 0,-1 0-1,1 0 1,0 0 0,-1-1-1,1 1 1,-6 2-1,-1-4-138,31-7 164,-19 5-54,0-1 0,-1 1-1,1-1 1,0 0-1,-1 0 1,0 0-1,1 0 1,-1 0 0,0 0-1,-1-1 1,3-6-1,4-8 53,-1 0-1,-1-1 0,-1 1 0,-1-1 1,-1-1-1,0 1 0,0-26 1,1-43 194,-4 87-238,0 0 0,0 0-1,0 0 1,0 0-1,-1 0 1,1 0 0,0 0-1,-1 0 1,1 0-1,-1 1 1,1-1 0,-1 0-1,1 0 1,-1 0-1,1 1 1,-1-1 0,0 0-1,0 1 1,1-1-1,-1 0 1,0 1 0,-1-1-1,1 1 3,1 0 1,0 0-1,-1 0 0,1 0 0,0 0 0,-1 0 0,1 0 1,0-1-1,-1 1 0,1 0 0,0 0 0,-1 0 0,1 0 1,0 0-1,-1 0 0,1-1 0,0 1 0,0 0 0,-1 0 1,1-1-1,0 1 0,0 0 0,-1 0 0,1-1 1,0 1-1,0 0 0,0-1 0,-2-10-262,11 19 158,-5-4 180,-1-1-80,0-1 0,-1 1 1,0 0-1,1-1 1,-1 1-1,0 0 1,0 0-1,0 0 0,-1 1 1,1-1-1,-1 0 1,0 1-1,0-1 0,0 1 1,0-1-1,-1 1 1,1 5-1,-2 13 129,-5 36-1,3-36-213,1-9 18,0 0 1,-5 15-1,3-12 101,0 0-1,1-1 1,0 1-1,1 1 1,1 21-1,1 90-149,-1-123 130,0 0 1,0 1 0,0-1-1,-1 0 1,0 0 0,0 0-1,0 0 1,-3 4-1,-8 20 6,9-19 45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39.0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514 408 64,'0'0'1,"0"0"1,-1 0-1,1 0 0,0-1 0,0 1 1,0 0-1,-1 0 0,1 0 1,0-1-1,0 1 0,0 0 0,0 0 1,-1-1-1,1 1 0,0 0 1,0 0-1,0-1 0,0 1 0,0 0 1,0-1-1,0 1 0,0 0 1,0 0-1,0-1 0,0 1 0,0 0 1,0-1-1,0 1 0,0 0 1,0 0-1,0-1 0,1 1 0,1 0 64,-3 4 68,-1 5 95,0 0-1,1 0 1,0 1 0,0 15-1,1-14-51,-1 0-1,-4 21 0,5-29-100,-3 7-56,1 0-1,-7 13 1,8-20 5,0-1-1,0 0 1,0 0-1,-1 0 0,1 0 1,-1 0-1,1 0 1,-1 0-1,0 0 1,0-1-1,0 1 1,0-1-1,0 1 1,0-1-1,-3 2 1,4-3 69,0 0-75,1 0 0,-1 0 0,1 1 0,-1-1 0,0 0 0,1 1 0,-1-1 0,1 0 0,-1 1 0,1-1 0,-1 0 0,1 1 0,-1-1 0,1 1 0,0-1 0,-1 1 0,1-1 0,0 1 0,-1-1 0,1 1 0,0 0 0,0-1 0,-1 1 0,1-1 0,0 1 0,0 0 0,0 0 0,-6 19-9,6-17-5,0-1 0,-1 0 0,1 1 0,-1-1-1,0 0 1,0 1 0,0-1 0,0 0-1,0 0 1,0 0 0,-1 0 0,-1 2 0,-18 23 164,2 1 1,0 1-1,-27 60 1,15-28 101,17-36-200,-1-1 0,0 0 0,-2-1 0,-1 0 0,0-1 0,-2-2 0,-27 24 0,9-10-21,28-25-3,1 0 0,-1 0 0,-1-1 0,0-1 0,-17 10 0,20-14 371,15-9-243,22-12-137,-26 16-20,10-6 7,12-8-11,-1 0 1,26-23-1,-29 19-26,-1-1 0,27-37 0,30-54 15,-14 19-88,-32 52 158,2 1-1,2 2 1,1 1-1,65-51 1,-87 77-63,80-67-29,-77 61 23,41-40-234,79-99 0,-114 125-45,19-26-1314,69-73 1,-107 125 1749,-7 5-368,-7 9-614,7-3 486,-2-1-53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2:29.5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156 236 1472,'-12'0'1925,"12"0"-1914,-1 0 0,1 0 0,0 0 0,-1 0 0,1 0 0,-1 1 0,1-1 0,0 0 0,-1 0 0,1 0 0,0 1 0,-1-1 0,1 0 0,0 0 0,-1 1 0,1-1 0,0 0 0,-1 1 0,1-1 0,0 0-1,0 1 1,0-1 0,-1 0 0,1 1 0,0-1 0,0 1 0,-3 16 90,5 17 100,8 7-25,-6-30-116,-1 0 0,0 0 0,1 19 0,-4 210 9,-7-111 587,5-117-452,2-12-195,0 0 0,0 0-1,-1 0 1,1 0 0,0 0 0,0 0 0,0 0 0,0 0 0,0 0 0,0 0 0,-1 0 0,1 0 0,0 0-1,0 0 1,0 0 0,0 0 0,0 0 0,0 0 0,0 0 0,-1 0 0,1 0 0,0-1 0,0 1 0,0 0-1,0 0 1,0 0 0,0 0 0,0 0 0,0 0 0,0 0 0,0 0 0,0-1 0,-1 1 0,1 0 0,0 0-1,0 0 1,0 0 0,0 0 0,0 0 0,0-1 0,0 1 0,-7-25 362,-16-196 90,11 73-602,4 80 437,-32-132 0,33 184-285,3 14-55,-1 9-30,1 4 41,0 0 0,1 0-1,1 0 1,0 0-1,-1 17 1,3 60 113,1-42 88,-1 144 334,0-208-507,-5-108 95,-3-41-302,4 37 301,4 105-21,0 22-77,1-1 0,-1 0 0,0 0 0,0 0 0,-1 0 1,1 0-1,-1 1 0,0-1 0,-2-6 0,2 22-322,3 18 329,2 1 0,1 0 0,13 47 0,-7-36-11,-8-24 153,-2-14-137,-1-1 0,1 0 0,-1 1 1,1-1-1,0 0 0,1 1 0,2 4 534,-6-10-518,1 1 0,-1-1-1,1 0 1,0 0 0,-1 0 0,1-1 0,0 1 0,0 0 0,1 0 0,-1-1 0,0-2-1,-3-5 81,-17-25-552,19 31 226,12 16-1061,-8-9 987,-1-1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39.7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432 0 1056,'-11'12'264,"6"-7"-192,0 1 0,0-1 0,0 1 0,-5 9 0,1 0 159,0-1-1,-1 0 1,-21 22 0,19-22-50,-46 47 265,-79 65 1,107-100-412,12-10-120,-24 22-535,38-34 523,0 0 1,1 1-1,-1 0 1,1 0-1,0 0 1,0 0-1,-2 8 1,0-1-1051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35.0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1 320,'5'7'110,"-4"-6"-84,0 1 0,-1-1 0,1 0 1,0 0-1,0 0 0,-1 1 0,1-1 0,-1 0 0,1 1 1,-1-1-1,0 1 0,0-1 0,1 0 0,-1 1 0,0-1 0,0 2 1,0-1 3,0-1 1,0 1 0,0-1 0,1 0-1,-1 1 1,1-1 0,-1 0-1,1 0 1,-1 1 0,1-1 0,0 0-1,0 0 1,-1 0 0,1 0-1,0 0 1,0 0 0,0 0 0,0 0-1,0 0 1,0 0 0,1-1 0,-1 1-1,0 0 1,0-1 0,2 1-1,0 1 20,-2-1-2,4 7 149,-10 14 134,5-21-324,0-1 1,0 1-1,0-1 1,0 1 0,-1 0-1,1-1 1,0 1-1,0-1 1,0 1 0,-1-1-1,1 1 1,0-1-1,-1 1 1,1-1-1,0 1 1,-1-1 0,1 0-1,-1 1 1,1-1-1,0 0 1,-1 1 0,1-1-1,-1 0 1,1 1-1,-2-1 1,-2 3 205,4-3-206,0 0 0,0 1 0,0-1 0,0 0 0,0 1 0,0-1 0,0 0 0,0 0 0,0 1 0,0-1 0,1 0 0,-1 1 0,0-1 0,0 0 0,0 1 0,0-1 0,0 0 0,1 0 0,-1 1 0,0-1 0,0 0 0,0 0 0,1 1 0,-1-1-1,0 0 1,0 0 0,1 0 0,-1 1 0,0-1 0,1 0 0,-1 0 0,0 0 0,0 0 0,1 0 0,-1 0 0,0 0 0,1 0 0,-1 1 0,0-1 0,1 0 0,-1 0 0,0-1 0,1 1 0,-1 0 0,0 0 0,1 0 0,-1 0 0,0 0 0,1 0 0,-1 0 0,0 0 0,0-1 0,1 1 0,-1 0 0,0 0 0,1 0 0,-1 0-1,0-1 1,0 1 0,0 0 0,1-1 0,1 0-2,0-1-1,0 1 0,-1-1 0,1 1 0,0-1 0,-1 0 0,1 1 0,1-4 1,14-25-683,-9 14 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36.3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1 576,'-5'5'168,"4"-4"-165,1-1 0,0 1 0,-1-1 0,1 1 0,-1-1 0,1 1 0,0-1 0,0 1 0,-1-1-1,1 1 1,0-1 0,0 1 0,-1-1 0,1 1 0,0 0 0,0-1 0,0 1 0,0-1 0,0 1-1,0 1 1,-3 5 89,3-7-71,-1 0 0,1 1 0,0-1 0,0 0-1,0 0 1,0 1 0,-1-1 0,1 0 0,0 0 0,0 1-1,0-1 1,0 0 0,0 0 0,0 1 0,0-1 0,0 0-1,0 1 1,0-1 0,-1 0 0,2 1 0,-1-1 0,0 0 0,0 0-1,0 1 1,0-1 0,0 0 0,0 1 0,0-1 0,0 0-1,0 0 1,0 1 0,1-1 0,-1 0 0,0 1 0,21 31 2373,-20-31-2351,-1 1-16,3 1 2,-1 1 1,0 0-1,0 0 1,0 0 0,0 0-1,1 7 1,-3-10-142,0 1 0,0-1 0,0 0 0,0 0 0,0 0 0,0 1 0,-1-1 0,1 0 0,-1 0 0,1 0 0,-1 0 0,1 1 0,-1-1 0,0 0 0,1 0 0,-1 0 0,0 0 1,0-1-1,0 1 0,-1 1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58.0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150 311 576,'13'-8'3413,"-16"8"-3288,-1 1-1,0-1 1,1 1 0,-1 0-1,1 0 1,-1 1 0,1-1-1,0 1 1,-1-1 0,1 1-1,0 0 1,0 0-1,-4 4 1,-5 5-94,-19 21 0,18-18 66,7-6-96,0-1 0,0 1 0,1 0 0,0 0 0,0 0-1,1 1 1,0 0 0,0 0 0,1 0 0,0 0 0,-1 10 0,4-18 8,0 0 0,0 0 0,-1 0 0,1 0 0,0-1 1,0 1-1,0 0 0,0 0 0,0 0 0,0 0 0,1 0 0,-1-1 0,0 1 1,0 0-1,0 0 0,1 0 0,-1-1 0,1 1 0,-1 0 0,0 0 0,1-1 1,-1 1-1,1 0 0,0-1 0,-1 1 0,1-1 0,-1 1 0,1-1 0,0 1 1,0-1-1,-1 1 0,1-1 0,0 1 0,1-1 0,0 1 5,1-1-1,0 1 1,-1-1 0,1 0-1,0 0 1,-1 0 0,1 0-1,-1-1 1,1 1 0,4-2-1,-4 1 2,0 0 0,0 0 0,0 0 0,0 0 0,-1 0 0,1-1 0,0 0 0,-1 1 0,1-1 0,3-4 0,-5 5 44,4 11-59,1 1 0,-2 0 0,0 0 0,0 0 0,-1 0 0,0 0 0,-1 1 0,2 20 0,4 69 229,-8-99-122,0-2-86,1-1-1,0 0 0,-1 1 1,1-1-1,-1 1 0,1-1 1,-1 0-1,1 1 1,-1-1-1,1 0 0,-1 0 1,0 1-1,1-1 1,-1 0-1,0 0 0,0 0 1,0 1-1,1-1 0,-1 0 1,0 0-1,0-1 1,0-1 37,39-239 294,-22 116-468,-2 9 178,2-20-78,-17 133-8,1 0 0,0 0 1,0 0-1,0 0 0,2-3 0,-3 6 19,1 1 1,-1 0 0,0-1 0,0 1 0,0 0 0,0-1 0,1 1 0,-1 0 0,0-1 0,0 1 0,1 0 0,-1-1 0,0 1-1,0 0 1,1 0 0,-1 0 0,0-1 0,1 1 0,-1 0 0,0 0 0,1 0 0,-1 0 0,1-1 0,-1 2 4,1-1 0,-1 0 1,1 1-1,-1-1 0,0 1 1,1-1-1,-1 0 0,1 1 1,-1-1-1,0 1 0,0-1 1,1 1-1,-1-1 0,0 1 1,0 0-1,1-1 0,-1 1 0,0-1 1,0 1-1,0-1 0,0 2 1,3 16-66,-1 0-1,0 1 1,-2 22 0,0-1 16,1 123 295,-1-91-17,0-72-228,0 0 0,1 0 0,-1 0-1,0 0 1,0 0 0,0 0 0,1 0 0,-1 0-1,0 0 1,0 0 0,0 0 0,1 0 0,-1 0-1,0 0 1,0 0 0,0 0 0,0 0 0,1-1-1,-1 1 1,0 0 0,0 0 0,0 0 0,0 0-1,1 0 1,-1 0 0,0-1 0,0 1 0,0 0 0,0 0-1,0 0 1,0 0 0,1-1 0,3-5 30,0 0-1,0 0 1,-1 0 0,1-1 0,-1 1-1,-1-1 1,1 0 0,2-11 0,4-11-26,1-4-86,-8 26 90,-1 0-1,1 1 1,1-1 0,-1 1-1,1-1 1,0 1 0,0 0-1,1 0 1,7-9 0,-11 14-7,0 1 1,1 0 0,-1 0-1,0-1 1,1 1-1,-1 0 1,0 0 0,0 0-1,1 0 1,-1-1 0,0 1-1,1 0 1,-1 0-1,0 0 1,1 0 0,-1 0-1,0 0 1,1 0 0,-1 0-1,0 0 1,1 0-1,-1 0 1,0 0 0,1 0-1,-1 0 1,0 0-1,1 0 1,-1 0 0,0 1-1,1-1 1,-1 0 0,8 11 118,-6-7-82,-1 0 0,1 0 0,-1 1 0,1 6 0,0 3 100,-1 1 1,-1-1 0,0 1 0,-4 20 320,3-41-277,-2-18-96,-2-33-86,1-1 391,-16-77 0,19 132-398,1 0-1,-1 0 1,0 0-1,0 1 1,0-1-1,0 0 1,-1 0-1,-2-4 1,3 7 7,1-1 1,0 1-1,0 0 1,0 0-1,0 0 1,0-1-1,0 1 1,-1 0-1,1 0 1,0 0-1,0 0 1,0 0-1,-1 0 1,1-1-1,0 1 1,0 0-1,0 0 1,-1 0-1,1 0 1,0 0-1,0 0 1,0 0-1,-1 0 1,1 0-1,0 0 1,0 0-1,-1 0 1,1 0-1,0 0 1,0 0-1,0 0 1,-1 0-1,1 0 1,0 0-1,0 1 1,0-1-1,-1 0 1,1 0-1,0 0 1,-7 11 23,-3 16-28,9-23 1,-1 2-65,1 1 1,0 0-1,0 0 1,1 0-1,0 8 1,0-11-15,0-3 74,0 0-1,0 0 1,0-1 0,0 1 0,0 0 0,0-1-1,0 1 1,0 0 0,0 0 0,0-1 0,1 1 0,-1 0-1,0-1 1,0 1 0,1 0 0,-1-1 0,0 1-1,1-1 1,-1 1 0,1-1 0,0 2 0,0-2 9,-1 0 0,1 0 0,0 0 0,-1 1 0,1-1 0,-1 0 0,1 0 0,0 0 0,-1 0 0,1 0 1,-1-1-1,1 1 0,-1 0 0,1 0 0,0 0 0,-1 0 0,1-1 0,-1 1 0,2-1 0,2-1 32,-1 0 0,1-1-1,-1 0 1,0 0-1,6-5 1,4-8 89,43-45 40,-50 55-131,1 0-1,0 1 1,0-1-1,0 1 1,1 1 0,0-1-1,8-3 1,-15 8-34,0-1 0,0 1 0,0-1 1,0 1-1,0 0 0,0 0 1,0-1-1,1 1 0,-1 0 0,0 0 1,0 0-1,0 0 0,0 0 0,0 0 1,0 0-1,0 0 0,0 0 0,0 1 1,0-1-1,0 0 0,0 1 1,0-1-1,0 1 0,0-1 0,0 1 1,0 0-1,0-1 0,0 1 0,0 0 1,-1-1-1,1 1 0,0 0 0,-1 0 1,1 0-1,0 0 0,-1 0 1,1 0-1,-1-1 0,1 1 0,-1 1 1,0-1-1,1 0 0,-1 0 0,0 0 1,0 1-1,1 3 5,-1 1 0,1-1 0,-1 0 0,-1 0 0,1 0 0,-1 1-1,0-1 1,-2 6 0,-4 9 74,0 0-1,-2-1 1,-12 20-1,-37 53-38,33-54-46,8-13 58,-10 16-249,20-29 214,-16 18 0,-2 4 104,17-25-133,-2 3-94,-11 21 262,10-9-257,11-21 106,-1 0 1,-1 0-1,1 0 1,0 0 0,-1 0-1,0-1 1,1 1-1,-1 0 1,0-1 0,-5 5-1,-8 7 85,-14 18 0,23-25 163,2-4-287,0 0 1,1 0-1,-1-1 1,0 1-1,-1-1 1,1 0-1,0 0 1,-7 1-1,-10 9-97,-6 3 481,23-13-312,4-1-79,-1 2-209,0-4 151,0-8 129,11-31 41,17-46 0,-22 69-49,-1 0 0,0 0 0,-2 0-1,0-1 1,0 1 0,-3-29 0,1 30-36,-1 5 37,0-1 1,-1 1-1,-1 0 0,1 0 1,-2 0-1,-6-14 0,8 20-42,-1 0-1,0 1 0,0-1 0,0 1 0,-7-8 0,-12-15 68,9 15-176,0 0 150,12 12-36,1-1 0,-1 1 0,1-1 1,0 1-1,0-1 0,-1 1 0,1-1 0,0 1 0,0-1 0,-1 1 1,1-1-1,0 0 0,0 1 0,0-1 0,0 1 0,0-1 0,0 0 1,0 1-1,0-1 0,0 1 0,0-1 0,0 1 0,1-2 0,0 1-5,1 0 0,-1 0-1,0 0 1,1 0 0,-1 0-1,1 1 1,0-1 0,-1 0-1,1 1 1,-1-1 0,1 1-1,0 0 1,3-1 0,3 0-187,23-11-1872,-6 4 960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7:59.8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362 35 1472,'-5'1'162,"0"1"0,-1-1 0,1 0 1,-1 0-1,1 0 0,-1-1 0,1 0 0,-11-1 0,-2-1 577,-24-8 0,28 6-621,0 1 0,1 1-1,-25-2 1,1 1 367,37 3-455,0 0 0,0 0 0,-1 0 0,1 0 0,0 0 0,0 0 1,-1-1-1,1 1 0,0 0 0,-1 0 0,1 0 0,0 0 1,0 0-1,-1 0 0,1 0 0,0 1 0,-1-1 0,1 0 1,-1 0-1,-30 19 375,13-5-256,0 2 1,-27 30-1,44-45-146,1 0-1,-1 1 1,0-1-1,0 0 1,0 1-1,1-1 1,-1 0 0,1 1-1,-1-1 1,1 1-1,0-1 1,-1 1-1,1-1 1,0 1-1,0-1 1,0 1 0,0-1-1,0 1 1,0-1-1,1 1 1,-1-1-1,0 1 1,1-1-1,-1 0 1,1 1 0,0-1-1,-1 1 1,1-1-1,0 0 1,0 0-1,0 1 1,0-1-1,0 0 1,2 2 0,1 1-15,-1-1 1,1 0 0,0 1 0,1-1 0,-1 0 0,0-1 0,1 1 0,-1-1 0,6 2 0,6 0 7,0-1 1,0-1 0,26 1 0,23 4-70,-44-4 200,0 0-1,22-1 0,-30-4-79,-9 0 50,-9-2 266,1 3-356,1 1 0,-1 0 0,0 0 0,1 0 0,-1 0 0,0 0 0,1 1 0,-1-1 0,0 1 0,1 0 0,-7 3 0,-7 1-59,-86 18 228,96-21-160,0 0 0,0 0 0,0 1 0,0-1 0,0 2 0,1-1 0,-1 1 0,1 0 0,0 0 0,0 1 0,1 0 0,-1 0 0,1 0 0,-5 7 0,9-12-25,1 1 0,-1 0 0,1-1 0,-1 1 0,0 0 0,1-1-1,-1 1 1,1 0 0,-1 0 0,1 0 0,0-1 0,-1 1 0,1 0 0,0 0 0,-1 0 0,1 0 0,0 0 0,0 0 0,0 0 0,0 0 0,0-1 0,0 1 0,0 0 0,0 0 0,0 0 0,1 0 0,-1 0 0,0 0 0,1 0-1,-1-1 1,0 1 0,1 0 0,-1 0 0,1 0 0,-1-1 0,1 1 0,0 0 0,-1-1 0,1 1 0,0 0 0,-1-1 0,1 1 0,0-1 0,0 1 0,1 0 0,1 1 8,1-1-1,0 1 1,0-1 0,0 0 0,0 0 0,0 0-1,0-1 1,7 1 0,4-2 2,-1 0-1,1-1 1,-1-1-1,0 0 1,0-1-1,0-1 1,0 0-1,-1-1 1,14-8-1,-23 12 51,0 0 0,0 0 1,-1-1-1,1 1 0,-1-1 0,1 0 0,-1 0 0,0-1 0,0 1 0,-1 0 0,1-1 0,3-7 0,-5 9-42,0 0 1,0-1-1,-1 1 0,1-1 1,-1 1-1,1-1 1,-1 0-1,0 1 1,0-1-1,0 1 0,0-1 1,0 1-1,-1-1 1,1 0-1,-1 1 0,0-1 1,0 1-1,0 0 1,0-1-1,0 1 1,0 0-1,-3-5 0,0 3 1,1 0 0,-1 0 0,0 1 0,1-1 0,-1 1 0,-1 0 0,1 0 0,-1 0-1,1 1 1,-1-1 0,0 1 0,1 0 0,-1 1 0,0-1 0,0 1 0,-1 0 0,1 0 0,0 1-1,-8-1 1,5 1-20,0 0-1,0 1 0,0 0 1,1 0-1,-1 1 0,0 0 0,1 0 1,-1 1-1,1 0 0,0 0 1,0 0-1,-10 7 0,12-5-10,-1-1 1,1 1-1,0 0 0,1 1 0,-1-1 1,1 1-1,0 0 0,-5 9 0,9-14-91,0-1 105,0 1 1,0-1-1,0 0 0,1 1 0,-1-1 0,0 1 0,0-1 0,0 0 0,1 1 0,-1-1 0,0 1 0,1-1 0,-1 0 0,0 1 0,1-1 0,-1 0 0,0 0 1,1 1-1,-1-1 0,0 0 0,1 0 0,-1 0 0,1 1 0,-1-1 0,1 0 0,-1 0 0,0 0 0,1 0 0,-1 0 0,1 0 0,-1 0 0,1 0 0,-1 0 1,1 0-1,-1 0 0,1 0 0,0 0 0,19-4 116,13-7-153,-1-1 0,0-2 0,49-29 0,43-19 161,27-10 80,-141 67-145,1 0 0,13-4 0,8-3-3535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02.7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185 0 1568,'-1'13'1015,"1"-9"-913,-1-1 0,1 1 0,0-1 0,1 1-1,-1-1 1,2 6 0,4 17-159,13 55 439,-16-52-176,29 149 980,-26-147-916,4 56 0,-5-38-122,-1 2-20,-8 99 0,0-35 144,2-62-111,-2-1 0,-2 0 0,-2 0 0,-27 90 0,29-122-67,-2 6-34,-22 51 0,30-77-43,-1 1 0,1 0 1,0-1-1,0 1 0,-1-1 1,1 1-1,0-1 0,-1 1 0,1-1 1,-1 1-1,1-1 0,-1 0 1,1 1-1,-1-1 0,1 1 1,-1-1-1,1 0 0,-1 1 0,1-1 1,-1 0-1,0 0 0,0 0 2,1 0-1,-1 0 1,1 0-1,-1 0 1,1 0-1,0 0 0,-1 0 1,1-1-1,-1 1 1,1 0-1,-1 0 1,1-1-1,0 1 0,-1 0 1,1-1-1,-1 1 1,1 0-1,0-1 1,-1 1-1,1-1 0,-2-1 10,1-1-1,0 1 0,0 0 0,-1-1 1,2 1-1,-1-1 0,0 1 0,0-1 1,0-3-1,-3-26 84,1 15-39,0-22 1,3 29-74,3-211-152,16 1 280,-15 174-169,-2-1 0,-2 0 0,-8-59 0,0-12 23,-1-14 75,-2-23-266,11 147 182,0 1 0,-1-1 0,-3-9 1,4 15 26,0 2-1,0 0-1,0 0 1,0 0 0,0 0 0,0 0 0,0 1 0,0-1 0,0 0 0,-1 0-1,1 0 1,0 0 0,0 0 0,0 0 0,0 0 0,0 1 0,0-1-1,0 0 1,0 0 0,-1 0 0,1 0 0,0 0 0,0 0 0,0 0 0,0 0-1,0 0 1,-1 0 0,1 0 0,0 0 0,0 0 0,0 0 0,0 0-1,0 0 1,-1 0 0,1 0 0,0 0 0,0 0 0,0 0 0,0 0-1,0 0 1,-1 0 0,1 0 0,0 0 0,0 0 0,0 0 0,0 0 0,0 0-1,0 0 1,-1 0 0,1-1 0,0 1 0,0 0 0,0 0 0,0 0-1,0 0 1,0 0 0,0 0 0,0-1 0,0 1 0,-1 0 0,1 0 0,0 0-1,0 0 1,0 0 0,0-1 0,0 1 0,0 0 0,-5 10-95,3-6 75,1 1 1,0 0-1,0 0 1,0 0-1,1 0 0,-1 6 1,0 10 161,-14 156-48,-5 40-8,-10-39 172,18-82-102,6-43 7,-2 70 100,8-122-181,5-5-213,1-1 144,0 1 0,0-1 0,-1 0 0,1 0 0,-1 0 1,-1-1-1,6-6 0,25-49 64,-1 4-421,-10 26-435,-12 16-807,11-19 0,-10 11-865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05.5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1 160,'-4'0'96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06.0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1 480,'-10'14'233,"-1"-1"-7,5 0 279,0-4-262,1 1 0,1 0-1,0 0 1,0 0 0,0 0 0,2 0 0,-1 1-1,1 0 1,0 12 0,1 11-95,0-4-97,2 0-1,0 0 0,2 1 1,11 47-1,-3-39 204,34 127 220,-38-132-281,-1 0 0,2 68-1,-8-31 65,-3 113-39,3-169-213,-1 5 730,1-20-711,0 1 0,0-1 0,-1 1 0,1-1 0,0 1 0,-1-1 0,1 1 0,0-1 0,-1 0 0,1 1 0,0-1-1,-1 0 1,1 1 0,-1-1 0,1 0 0,-1 1 0,1-1 0,-1 0 0,1 0 0,-1 1 0,1-1 0,-1 0 0,1 0 0,-1 0 0,1 0 0,-1 0 0,1 0 0,-1 0 0,1 0 0,-2 0 0,0 0 0,-1 0 1,1-1 0,-1 1 0,1-1-1,-1 0 1,1 1 0,-1-1-1,1 0 1,0-1 0,0 1 0,-1 0-1,1-1 1,0 1 0,0-1-1,0 0 1,0 1 0,1-1 0,-1 0-1,0 0 1,1 0 0,-1 0-1,1-1 1,-2-2 0,-2-7-140,0 1 0,0-2 0,-4-17 0,7 23 83,-6-26 98,1 0 0,2 0-1,1-1 1,2 0 0,2-53 0,3 61-398,1 1 0,10-34 0,-12 53 234,1-7-434,1 1 0,0 0 0,1 0-1,10-17 1,13-15-1761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11.8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94 153 576,'6'83'420,"-3"-33"51,-3-29-225,0 0 1,-6 36 0,2-25-22,-2 14-233,-13 48 0,17-82 164,-1-1 1,-1 1-1,0-1 1,-1 0-1,-6 10 1,4-6 115,7-12-238,-1-1-1,0 0 1,0 0-1,0 1 0,0-1 1,0 0-1,-1 0 0,1 0 1,-1-1-1,-2 4 1,4-4-41,-1-1 1,1 0 0,0 0 0,-1 1 0,1-1-1,0 0 1,0 0 0,-1 1 0,1-1 0,0 0 0,-1 0-1,1 0 1,0 0 0,-1 1 0,1-1 0,-1 0-1,1 0 1,0 0 0,-1 0 0,1 0 0,0 0 0,-1 0-1,1 0 1,-1 0 0,1 0 0,0 0 0,-1 0-1,1 0 1,0-1 0,-1 1 0,1 0 0,0 0 0,-1 0-1,1 0 1,0-1 0,-1 1 0,1 0 0,0 0-1,-1-1 1,1 1 0,0 0 0,0-1 0,-1 1-1,1 0 1,0 0 0,0-1 0,0 1 0,0 0 0,-1-1-1,1 1 1,0-1 0,0 1 0,0 0 0,0-1-1,0 1 1,0 0 0,0-1 0,0 1 0,0-1 0,0 1-1,2-24 339,-2 24-329,18-77 241,-11 55-306,-2-2 0,6-40 1,-10 44 17,1 0 0,1 1 0,1-1 1,10-26-1,-6 16 27,-6 23 22,0 1-1,-1-1 1,2 1-1,-1 0 1,6-10 0,-3 4 17,-5 11-22,1 0 0,-1-1 0,1 1 0,-1 0 0,1-1-1,0 1 1,-1 0 0,1 0 0,1-2 0,4 67-117,-5 87 69,-3-69 160,-2-25 138,1-50-207,2-6-38,-1 0 42,1-6 55,-1-8 126,2 7-173,-3-14-120,0-1 0,2 0 0,1 1 0,2-31 0,-1 13 59,-2 31-25,1-1 0,0 1 0,0-1-1,1 1 1,0-1 0,3-8 0,-2 10-20,0-1 1,-1 0-1,2-12 118,-6 21-111,2-5 273,2-1-212,5-66 424,-5 66-455,0-21 75,2-7-31,-1 17-93,-2 14 57,0 0 0,-1 0 0,1 0 1,0 0-1,0 0 0,1-1 0,-1 1 1,0 0-1,0 0 0,0 0 0,1 0 1,-1 0-1,0 1 0,1-1 0,-1 0 1,1 0-1,-1 0 0,1 0 0,0 0 1,-1 0-1,1 1 0,0-1 0,0 0 1,-1 1-1,1-1 0,0 0 0,1 0 1,1 14-86,2 103-48,1-31 112,5 39 17,-3-6 271,-7-96-117,-1-21-69,0-2-5,-1-14 15,1 0-83,-2 0 0,-3-15 0,-3-25-3,4-4-59,-2-64-115,5 89 218,0 19-32,1 0-1,1-17 1,1 10-108,-2-33 1,-1 21 188,-1 24-56,2 10-33,-1-1 0,1 1 0,0-1 0,0 1 0,0-1 0,0 1 0,0-1 0,0 1 0,0-1 0,-1 1 0,1-1 0,1 1 0,-1-1 0,0 1 0,0-1 0,0 1 0,0-1 0,0 1 0,0-1 0,1 1 0,-1-1 0,0 1 0,0-1 1,1 0-1,0 0-12,-1 0 0,1-1 0,-1 1 0,0 0 0,1-1 0,-1 1 0,0 0 1,0-1-1,0 1 0,0 0 0,0-1 0,0 1 0,-1-3 0,1 4 17,0-1 0,-1 0 0,1 0-1,0 0 1,0 0 0,0 0 0,0 0-1,0 0 1,0 0 0,0 0 0,0 0-1,1 0 1,-1 0 0,0 0 0,0 1-1,1-1 1,-1 0 0,1 0 0,-1 0 0,1 0-1,-1 1 1,1-1 0,-1 0 0,1 0-1,0 1 1,1-2 0,-2 1-36,1 1-1,0-1 1,0 1 0,-1-1 0,1 0 0,0 0 0,-1 1-1,1-1 1,-1 0 0,1 0 0,-1 0 0,1 1-1,-1-2 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13.2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0 160,'9'19'63,"-6"-15"63,-1 1 1,0 0-1,0 0 1,0 0-1,0 0 1,-1 1-1,0-1 1,0 0-1,0 8 1,0-4-62,0 1 1,0-1-1,1 0 1,5 15-1,3 9 24,2 45 210,6 28 234,-13-87-350,-3-8-125,0-1 1,1 0-1,1 0 1,0 0-1,0 0 0,6 10 1,-8-18-13,-1 1 0,0-1 1,0 1-1,0 0 0,0-1 0,0 1 0,0 0 1,-1 3-1,0-5-32,0 0 0,0-1-1,0 1 1,-1-1 0,1 1 0,0 0 0,0-1 0,-1 1 0,1-1 0,-1 1-1,1-1 1,0 1 0,-1-1 0,1 1 0,-1-1 0,1 0 0,-1 1-1,1-1 1,-1 0 0,0 1 0,1-1 0,-1 0 0,1 0 0,-1 1 0,0-1-1,1 0 1,-1 0 0,1 0 0,-1 0 0,0 0 0,1 0 0,-1 0-1,0 0 1,1 0 0,-1 0 0,0 0 0,1 0 0,-1-1 0,1 1 0,-1 0-1,0 0 1,1-1 0,-1 1 0,1 0 0,-1-1 0,1 1 0,-1-1-1,1 1 1,-1-1 0,-13-22-55,10 17 16,1 1-1,-1-1 0,1 1 1,1-1-1,-1 0 0,1 0 1,0 0-1,-1-9 0,1 5-15,-4-72 136,6 79-103,0-9 9,0 0 0,4-21-1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2:37.2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44 188 416,'-3'5'1637,"4"-4"-1584,0 0-1,0-1 0,0 1 1,1 0-1,-1-1 0,0 1 1,0-1-1,1 1 0,6-1 954,-20 0-936,5 3-182,-7 2 435,14-5-319,-1 1 0,1-1 0,0 0 0,-1 0 1,1 0-1,0 0 0,0 0 0,-1 0 0,1 0 0,0 0 1,-1 0-1,1 0 0,0 0 0,-1 0 0,1 0 0,0 0 1,0-1-1,-1 1 0,1 0 0,0 0 0,0 0 0,-1 0 1,1 0-1,0-1 0,0 1 0,-1 0 0,1 0 0,0 0 1,0-1-1,0 1 0,-1 0 0,1 0 0,0-1 0,0 1 1,0 0-1,0-1 0,0 1 0,-1 0 0,-3-28-563,0 0 0,1-35 0,1 22-302,-1-2 66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26.5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217 101 576,'-2'0'79,"0"0"-13,1 0 1,-1 0-1,1 0 0,-1 0 0,1 0 1,-1 0-1,0 0 0,1 1 0,-1-1 1,1 1-1,-1-1 0,1 1 0,0-1 1,-1 1-1,1 0 0,-21-2 2246,22 0-2264,0 1-36,0-1 0,0 1 0,0-1 0,0 1 0,-1-1 0,1 1 0,0-1 0,0 0 0,-1 1 0,1-1 0,-1 1 0,1 0 0,0-1 0,-1 1 0,1-1 0,-1 1 0,1 0 0,-1-1 0,1 1 0,-1 0 0,1-1 0,-1 1 1,1 0-1,-1 0 0,1 0 0,-1-1 0,0 1 0,1 0 0,-1 0 0,0 0 0,-9 0-176,-21 0 136,29-1 21,0 1 1,0 0-1,0-1 1,0 1-1,0-1 1,0 1-1,0-1 0,1 0 1,-1 0-1,0 0 1,1 0-1,-4-2 1,2 0 49,-1 0 1,1 0 0,0 1 0,-1 0 0,0-1 0,0 2-1,0-1 1,0 0 0,0 1 0,0-1 0,0 1 0,0 0 0,0 1-1,-1-1 1,1 1 0,0-1 0,-7 2 0,5-6 84,6 5-121,0 0 1,0 0 0,-1 0-1,1 0 1,0-1-1,0 1 1,-1 0 0,1 0-1,0 0 1,0 0-1,-1-1 1,1 1-1,0 0 1,0 0 0,0 0-1,-1-1 1,1 1-1,0 0 1,0 0 0,0-1-1,0 1 1,0 0-1,-1 0 1,1-1 0,0 1-1,0 0 1,0-1-1,0 1 1,0 0 0,0 0-1,0-1 1,0 1-1,0-1 1,1-9 305,-1 9-298,0 1-9,0-1 0,0 1 0,-1-1 0,1 1 0,0 0-1,1-1 1,-1 1 0,0-1 0,0 1 0,0-1 0,0 1-1,0-1 1,0 1 0,1 0 0,-1-1 0,0 1 0,0-1-1,0 1 1,1 0 0,0-1 0,-1 1-7,0 0 1,1 0-1,-1 0 1,0 0-1,1 0 1,-1 0-1,0 0 0,1 0 1,-1 0-1,0 0 1,1 0-1,-1 0 1,0 0-1,1 0 1,-1 0-1,0 0 0,0 1 1,1-1-1,-1 0 1,0 0-1,1 0 1,-1 1-1,22 20-148,-6-4 252,-14-16-73,0 0-1,0 0 1,0 0-1,0 0 1,1-1-1,-1 1 1,0-1-1,1 1 1,-1-1-1,0 0 1,1 0-1,-1 0 0,0 0 1,1 0-1,-1-1 1,0 1-1,0-1 1,1 1-1,-1-1 1,4-2-1,-5 3 26,6-4-16,-1 14-181,-7-21 446,-1 7-305,1 1 0,-1-1 0,-1 1 0,1 0 0,0-1 0,-1 1 0,1 0 0,-1 0 0,0 0 0,-4-2 0,6 4 6,-1 0-1,0 0 0,0 0 0,0 0 0,0 0 0,-1 0 0,1 1 0,-4-1 0,-15-6 7,20 6-12,0 1-1,0-1 1,0 1-1,0-1 0,0 1 1,0-1-1,-1 1 0,1 0 1,0 0-1,0 0 0,0 0 1,-2 0-1,2 0-51,1 5 4,1 0 1,0 0-1,0 0 1,1 1-1,-1-1 0,1-1 1,0 1-1,0 0 1,1 0-1,0-1 1,-1 1-1,5 3 1,3 5 164,1 0 0,19 16 0,-25-26-72,-4-2-41,0 0 1,0-1 0,1 1-1,-1 0 1,0-1-1,0 1 1,0 0 0,0 0-1,-1 0 1,1 0-1,0 0 1,0 0 0,0 0-1,-1 0 1,2 2-1,5 7 4,-4-9-3,-2-1 1,0 1 91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27.6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332 1 576,'-8'1'68,"0"1"0,0 0 0,0 0 0,0 1 0,1 0 0,-1 1 0,-11 6 0,-8 5 430,-1-1 0,-36 13 0,-10 4 792,67-28-1027,-1-1 0,1 0 0,-14 1 0,3-2 426,15-1-470,4-1-147,226-78-2861,-170 56 1146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38.07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3630 3 896,'-1'2'184,"-1"0"0,1 0-1,-1-1 1,0 1 0,1-1 0,-1 0-1,0 1 1,0-1 0,0 0 0,0 0 0,0 0-1,-1 0 1,-3 0 0,-33 7 945,26-7-767,-4 2 123,-1 0 0,0-2 1,1 0-1,-1-1 0,-27-4 1,-246-23 636,212 23-980,-236 1 101,2 18-240,308-15-4,-158 13-37,-97 4 359,205-16-186,-225-2 348,193 0-497,-17-1 242,-112-6-122,103 4-212,-146 3-219,141 2 410,94 0 1,-29 5 1,18-1-15,18-3-81,1 1-1,0 0 1,0 2 0,0 0-1,1 1 1,0 0 0,-24 14-1,34-16 17,1-1 0,-1 1 0,1 0 0,0 0 0,0 0 0,1 1 0,-1-1 0,1 1 0,0 0 0,0 0-1,1 0 1,-1 0 0,1 1 0,0-1 0,-1 8 0,-2 9-20,2-1 1,-2 37-1,3-37 68,1 35 360,5 57 0,-1-70-387,-2 0 1,-1 0 0,-8 48-1,0-53 26,-2 0 1,-22 53-1,-4 12 167,-37 129 265,48-144-68,11-31-548,1-13 188,-4-4 172,16-39-188,-8 19 289,-15 28-336,13-17-84,9-25 30,-1 1 0,1-1 0,0 1 0,-1 7 0,-10 38 261,7-34-246,0 2 318,6-19-114,-1-4-78,0 1 1,0 0-1,0 0 1,0-1-1,0 1 1,1 0-1,-1-1 1,1 1 0,0-1-1,0 1 1,0-1-1,0-3 1,-1-12-20,-2-4-6,1 1 0,1-1 0,2-23 0,-1 10-88,0 33 29,0-1 1,0 1-1,-1 0 1,1-1-1,-1 1 1,1 0-1,-1 0 1,0-1-1,-1-1 1,-4-15-75,3-3 30,-2-8 50,0-43 1,3 46-11,2 21 6,-1 0 0,1 0 0,0 0 0,0 0 0,2-9 1,-1 8-8,0 0 0,-1 1 0,0-1 0,0 1 0,-2-14 0,0-8-37,5 13 47,-2 14-8,-1 0-1,0 1 1,1-1 0,-1 0-1,0 0 1,1 1-1,-1-1 1,0 0-1,0 0 1,0 0 0,1 0-1,-1 1 1,0-1-1,0 0 1,0 0 0,-1 0-1,1 0 1,0 1-1,0-1 1,0 0-1,0 0 1,-1 0 0,1 1-1,0-1 1,-1 0-1,1 0 1,-1 1-1,1-1 1,-1 0 0,1 1-1,-1-1 1,0 1-1,0-2 1,5 4-194,-2 0-127,-1 6 158,-1 45 168,-4 153-27,0-167-7,-1 22 148,10 122-71,0-103 335,-3-64-55,1-15 247,0-10-199,11-24 223,-11 28-545,-1-1 1,1 1-1,-1-1 1,-1 1-1,3-11 1,-2 3-81,0-1-1,0 0 1,2 1 0,-1-1-1,2 1 1,0 0 0,11-20-1,-6 15-104,-4 6 101,0 1 0,1 0 0,1 1 0,0 0 0,16-18 0,32-28-19,-54 55 80,-1 0 0,0 0-1,1 0 1,-1-1 0,0 1 0,0-1-1,1 1 1,-1-1 0,0 1 0,-1-1-1,2-2 1,-2 3-6,0 0-1,0 1 1,0-1 0,0 0-1,0 1 1,-1-1-1,1 0 1,0 1 0,-1-1-1,1 0 1,0 1 0,-1-1-1,1 0 1,-1 1-1,1-1 1,-1 1 0,1-1-1,-1 1 1,1-1 0,-1 1-1,1 0 1,-1-1-1,0 1 1,1 0 0,-1-1-1,0 1 1,1 0 0,-1 0-1,0-1 1,-1 1-1,-98-29 591,75 23-334,8 1-327,-1 2 1,-29-2-1,38 4-745,-1 1-1,0 1 0,-15 2 0,8 4-1373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41.08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10 0 1568,'-9'0'9114,"14"7"-8575,3 3-358,0 0 0,0 1 0,-1 0 0,10 24-1,15 50 202,-14-32-143,27 66 140,57 244 0,-81-261-297,14 83 310,-14-81-408,-20-80 203,-1-22-102,0-1-81,1-1 0,-1 1 0,1-1 0,-1 1-1,1-1 1,-1 1 0,0-1 0,1 1 0,-1-1 0,0 1-1,0 0 1,1-1 0,-1 1 0,0 0 0,0-1 0,0 1 0,0 0-1,0-1 1,0 1 0,0 0 0,0-1 0,0 1 0,0 0-1,0 0 1,3 41 274,-3-12-134,0-29-80,1 0-38,5 7-67,-5-7 42,-1-1 0,1 1-1,0 0 1,-1 0 0,1 0-1,-1 0 1,1 0 0,-1 0-1,0 0 1,1 0-1,-1 0 1,0 0 0,0 0-1,0 0 1,0 0 0,1 0-1,-2 0 1,1 0 0,0 0-1,0 0 1,0 2 0,0-2 19,0 0 1,0 0 0,0 1 0,1-1 0,-1 0-1,1 0 1,-1 0 0,1 0 0,-1 0 0,1 0-1,0 0 1,-1 0 0,3 1 0,3 9-126,0-2-8,-6-8 156,1 1 1,0-1-1,0 0 0,-1 0 0,1 1 0,0-1 1,-1 1-1,1-1 0,-1 1 0,0-1 0,1 3 1,-1-3 516,-1-12-640,-11-14 245,8 13-200,0 1 0,-1 0 1,0 0-1,-9-12 0,-11-27 124,22 42-76,0 0-7,-1 0 0,0 0 0,0 0-1,-8-12 1,-17-19-88,19 24 50,0 1 1,-15-14 0,-4-1-97,8 10 48,-36-45 0,42 45 118,10 14-6,1 0 0,0-1 0,0 1 0,0-1 0,-3-8 0,6 11-62,-1 1 0,1-1 1,-1 0-1,0 1 1,0-1-1,0 1 1,-4-4-1,3 3-112,2 2-66,2 6 167,-1-1 0,1 0 0,0 0 1,0 0-1,0 0 0,1 0 0,-1 0 0,4 5 0,4 13-60,-1 2 60,1-1 0,1 0 1,1 0-1,20 31 1,68 114 323,-56-102-177,-14-18-26,-28-47-32,-1-1-37,0 1 0,0-1 0,0 1 0,1-1 0,-1 1 0,0-1 0,0 0 0,1 1 0,-1-1 0,0 0 0,0 1 0,1-1 0,-1 0 0,0 1 0,1-1 0,-1 0 0,1 0 0,-1 1 0,0-1 0,1 0 0,-1 0 0,1 0 0,-1 1 0,1-1 0,-1 0 0,0 0 0,1 0 0,-1 0 0,1 0 0,-1 0 0,1 0 0,1 0 283,-3-9-272,0 0 12,0 0-1,-3-9 0,2 8-68,1 1 1,-1-1-1,1-9 1,0-26-46,0 17-44,1 0 0,2 1 0,6-42 0,2 29 24,1 0 0,21-48 1,-23 68 58,1 0-1,2 1 1,16-23 0,-25 36 170,-9 8 30,-9 6 33,-4 8-144,1 0 1,-17 19 0,6-6-51,0 0-496,14-13-904,-1-1 0,-31 24 0,35-31-961,6 0 742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44.14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 1568,'8'7'4048,"0"-5"-3787,-1 0 1,1 0-1,0 0 1,0-1-1,0-1 1,15 1-1,8 0 255,-2 2-281,-7-2-144,0 2 0,0 0-1,24 8 1,49 21 92,36 12 375,-72-31-249,1-2 1,107 5-1,9 1 6,128 35-210,161 21 1123,-276-61-890,-66-5-489,202 3-209,-2-16 599,-174 2-246,302-39 493,-431 40-444,111-21 238,-27 4-70,10-6-318,-6 2 30,-106 23 79,0 1 0,0 0 0,0 0 1,0-1-1,0 1 0,0 1 1,0-1-1,0 0 0,0 0 0,0 1 1,0-1-1,0 1 0,-1-1 1,1 1-1,3 2 0,-3-2 2,-1 0-1,0 0 1,0 0-1,0 0 1,0 1 0,-1-1-1,1 0 1,0 1-1,0-1 1,-1 0 0,1 1-1,-1-1 1,1 1-1,-1-1 1,0 1-1,1-1 1,-1 1 0,0-1-1,0 1 1,0 1-1,2 25 29,-1-21-40,0 1 0,-1-1 0,0 11 0,-29 181 78,26-179-105,0 0 0,1 38 0,2-21 22,-2 247 192,3-148-31,6-31-163,-1 1 128,-15 132 117,7-186-304,2-32 93,-1 0 0,-5 29 0,3-30 4,1 1-1,1 22 1,0-21-57,-3 30 0,3-43 23,0 0 1,1 0-1,0 9 1,1 0 126,-4-11-249,3-6 133,0-1 1,0 1-1,0 0 0,-1 0 1,1 0-1,0 0 1,0 0-1,0 0 1,0-1-1,0 1 0,-1 0 1,1 0-1,0 0 1,0 0-1,0-1 1,0 1-1,0 0 0,0 0 1,0 0-1,0 0 1,0-1-1,0 1 1,0 0-1,-1 0 1,1 0-1,0-1 0,0 1 1,0 0-1,1 0 1,-1 0-1,0-1 1,0 1-1,0 0 0,0 0 1,0-1-1,-1-4 4,1 1-1,-1-1 0,0 0 1,-1 0-1,1 1 0,-4-9 1,-5-15-30,-21-90-44,5 23-173,-16-62-199,38 131 504,-1-1 49,4 22-149,0 1 0,0-1 0,0 1 0,0-1 0,1 0 0,0-8 0,0 7 56,10 14 228,-7-4-253,0 0-1,0 0 0,-1 1 1,1-1-1,-1 1 0,0 0 1,0-1-1,2 7 0,8 45-3,-5-20 33,6 52 152,-1-5 22,-4-29-165,-6-34 6,6 21-1,-6-29 21,1 0 0,-2 0 0,1 21 0,-2-32 264,-3-18-117,3 13-210,0 0 1,-1 0-1,2 0 1,0-8-1,1-5-163,-2 13 160,0 0 0,1 1 0,0-1 0,0 0-1,2-5 1,3-17-46,6-47 15,0 5 7,-6 23 153,-1 15-130,0-40-1,-5 52 59,1 8-38,-1-1 1,-1 1 0,-3-21 0,4 16-67,0 14 41,0 0 0,0 1 1,0-1-1,0 0 0,0 1 1,0-1-1,0 0 0,0 1 1,0-1-1,0 0 0,0 1 1,0-1-1,0 0 0,0 1 1,-1-1-1,1 0 1,0 1-1,-1-1 0,1 0 1,0 1-1,-1-1 0,1 1 1,-1-1-1,1 1 0,-1-1 1,5 24-1244,-4-21 1323,1-1 0,-1 0 0,0 1 0,1-1 0,-1 0 0,0 1 0,0-1 0,0 0 0,0 1 0,0-1 0,0 0 1,0 1-1,-1 1 0,-12 15 639,7-11-720,4-3-34,-1-1 0,0 0 0,0 0 0,-6 4 0,7-5-116,-2 1-351,0 0-1,1 0 0,-1-1 1,0 0-1,0 1 0,0-1 1,-1-1-1,1 1 0,0-1 1,-6 2-1,2-3-1252,-2 3-1247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8:56.00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1965 3672 1056,'0'0'14,"0"0"0,-1 0-1,1 0 1,0-1 0,0 1 0,-1 0 0,1 0-1,0 0 1,0-1 0,0 1 0,-1 0 0,1 0-1,0-1 1,0 1 0,0 0 0,0-1-1,0 1 1,-1 0 0,1 0 0,0-1 0,0 1-1,0 0 1,0-1 0,0 1 0,0 0 0,0 0-1,0-1 1,0 1 0,0 0 0,0-1 0,0 1-1,0 0 1,1-1 0,-1 1 0,0 0 0,0 0-1,0-1 1,0 1 0,0 0 0,1 0 0,-1-1-1,0 1 1,0 0 0,0 0 0,1 0 0,-1-1-1,0 1 1,0 0 0,1 0 0,-1-1 5,1 1 0,-1-1 0,1 1-1,-1-1 1,1 0 0,-1 1 0,0-1 0,1 0 0,-1 1 0,0-1 0,0 0 0,1 1 0,-1-2 0,2-5 1109,-1 8-1055,-1 0 1,0-1-1,0 1 0,0 0 0,0 0 0,0 0 0,0 0 0,-1-1 0,1 1 1,0 0-1,0 0 0,0 0 0,-1-1 0,1 1 0,-1 1 0,-4 6 127,1 1 0,-2-1 0,1 0 0,-1 0 0,-1 0 0,1-1 0,-1 0 0,0 0 0,-1-1 0,0 0 0,0 0 0,0-1 0,0 0 0,-1 0 0,0-1 0,0 0 0,0-1 0,-1 0 0,-16 3 0,-19 1 217,0-2-1,0-2 1,-60-3-1,-16 1 473,30 2-458,-141 9 519,109-1-853,-154 19 222,262-28-320,0 0 1,-1-1-1,1-1 0,-1 0 1,1-1-1,-1-1 0,-19-4 1,30 4 30,1 0 1,-1 0-1,0 0 1,1-1 0,0 0-1,-1 0 1,1 0-1,0 0 1,1-1 0,-1 1-1,1-1 1,-1 0-1,1 0 1,0 0 0,1-1-1,-1 1 1,-2-6-1,-2-7 75,0 0 0,1 0 0,-7-27 0,-6-38-43,4 0 1,-7-105-1,10-802 130,19 730-108,1-103 67,-6 235-182,-3-117 30,-5 136 40,-4 0 0,-38-171 0,-48-87 73,50 245-86,32 89-25,8 20-39,-14-22 0,-1-2-14,17 29 44,0 0 1,-1 0-1,0 0 1,-6-6-1,10 12 11,0-1-1,1 1 0,-1 0 1,0 0-1,1 0 1,-1 0-1,1-1 0,-1 1 1,1 0-1,-1-3 0,-2-8 10,1 8-17,1-1 0,-1 1 0,1-1 0,0 0 0,1 1 1,-1-1-1,1-6 0,0 5-5,0 0-1,-1 1 1,0-1-1,-2-8 1,-9-44 234,11 56-205,-3-12 32,4 13-53,0 1-1,0 0 1,0 0 0,0-1 0,0 1-1,0 0 1,0 0 0,0-1 0,0 1-1,-1 0 1,1 0 0,0 0 0,0-1-1,0 1 1,0 0 0,0 0 0,-1 0 0,1 0-1,0-1 1,0 1 0,0 0 0,-1 0-1,1 0 1,0 0 0,0 0 0,0 0-1,-1-1 1,1 1 0,0 0 0,0 0 0,-1 0-1,1 0 1,0 0 0,0 0 0,-1 0-1,1 0 1,0 0 0,0 0 0,-1 0-1,1 0 1,0 0 0,0 1 0,0-1-1,-1 0 1,1 0 0,0 0 0,-1 0 0,-3 7 7,-35 119 150,30-98-26,6-20-170,0-1 1,0 1-1,1 0 1,0 0-1,1 0 0,-1 12 1,-3 13-3,2-22 374,2-11-74,1-6-301,9-22-79,3-13 262,9-54-197,-16 72 39,1-1 0,1 1 1,16-37-1,-23 60 19,0-1-1,1 1 1,-1 0 0,0-1-1,0 1 1,1 0-1,-1 0 1,0-1 0,1 1-1,-1 0 1,1 0 0,-1 0-1,0 0 1,1-1 0,-1 1-1,0 0 1,1 0 0,-1 0-1,1 0 1,-1 0 0,0 0-1,1 0 1,-1 0 0,1 0-1,-1 0 1,0 0 0,1 0-1,-1 1 1,1-1 0,0 0-1,2 1-13,0 1 0,0-1-1,-1 1 1,1 0 0,0-1-1,-1 1 1,1 1 0,-1-1-1,1 0 1,-1 0 0,4 6-1,3 2 43,159 147 506,-152-142-572,0 2 278,-15-15-117,-1-2-89,1 1 0,-1-1 0,0 1 0,0 0 0,1-1 0,-1 1 0,0-1 0,0 1 0,0-1 0,0 1 0,0 0 0,0-1 0,0 1 1,0-1-1,0 1 0,0 0 0,0-1 0,0 1 0,0-1 0,-1 1 0,1-1 0,0 1 0,0-1 0,-1 2 0,0-1-11,0 0 0,0-1 0,0 1 0,0 0 0,0 0 0,0 0 0,0-1 0,0 1 0,0 0 0,-3 0 0,-3 1-25,-1 0-1,0 0 1,-8 1-1,8-2 135,-30 7 139,0 1-1,-38 16 0,57-18-304,1 1 1,-20 12-1,28-20-78,29-8 26,25-11-2143,-11 8 955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08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451 207 1312,'-3'-16'311,"-2"-27"-1,5 30-16,-1 0 0,-1 1-1,0-1 1,-1 1 0,-4-12 0,5 18-174,-1 1-1,0 0 1,0-1-1,0 1 1,-1 0 0,0 1-1,-8-9 1,11 12-123,0 0 1,0 0-1,-1 0 1,1 0-1,0 0 0,0 0 1,-1 0-1,1 1 1,-1-1-1,1 0 0,-1 1 1,1 0-1,-1-1 1,1 1-1,-1 0 1,1 0-1,-1-1 0,1 1 1,-1 0-1,0 1 1,1-1-1,-1 0 0,1 0 1,-1 1-1,1-1 1,-1 1-1,1-1 1,-1 1-1,1 0 0,0-1 1,-1 1-1,1 0 1,0 0-1,-1 0 0,0 2 1,-8 8 105,0 0 1,1 1 0,1 0-1,0 1 1,1 0-1,-6 14 1,-7 11 312,-3 3-153,11-17-91,-1 0 1,-2-1-1,0 0 0,-1-2 0,-24 25 0,25-32-20,0-1 0,-1-1 0,-1-1 0,0 0 0,-19 9 0,30-18-103,12-3-93,5 2 91,0 0-1,0 1 0,0 0 1,0 1-1,0 0 0,-1 1 0,0 0 1,17 9-1,3 4 42,42 32-1,-71-49-83,34 27 53,33 30 0,-59-48-22,0 0 1,0 1-1,-1 0 1,0 0 0,-1 1-1,0 0 1,-1 0-1,9 23 1,-2-4 25,-8-19-59,0 0 0,-1 0 0,0 1 0,-1-1-1,0 1 1,2 19 0,0-4 129,-4-25-80,-1 1 0,1 0 0,0 0 1,-1-1-1,0 1 0,1 0 0,-1 0 0,0 0 0,-1-1 1,0 6-1,1-8-47,0 1 0,-1 0 1,1 0-1,-1-1 1,1 1-1,-1 0 0,1-1 1,-1 1-1,1-1 1,-1 1-1,0-1 0,1 1 1,-1-1-1,0 1 1,0-1-1,1 1 0,-1-1 1,0 0-1,0 0 1,0 1-1,1-1 0,-1 0 1,0 0-1,0 0 1,0 0-1,0 0 0,1 0 1,-2 0-1,-26-3 0,26 2 3,-7-2 25,8 3-36,0-1 0,0 1-1,0 0 1,0-1 0,0 1 0,0 0-1,0-1 1,0 1 0,0 0 0,0 0-1,0 0 1,0 0 0,0 0 0,0 0-1,0 0 1,0 0 0,0 0 0,0 1-1,0-1 1,0 0 0,0 1-1,0-1 1,0 1 0,-2 0 0,2 1-20,-1 0 1,0 0 0,0 0 0,0 0-1,1 0 1,-1 0 0,1 1 0,0-1-1,0 0 1,0 1 0,0-1-1,0 1 1,0 0 0,1-1 0,-1 1-1,1 0 1,0-1 0,0 1 0,0 0-1,0-1 1,0 4 0,0 4 88,0-8-66,0 1 0,0 0 0,0 0-1,0 0 1,1-1 0,-1 1 0,1 0 0,0 0 0,0-1-1,0 1 1,0-1 0,0 1 0,0-1 0,4 6 597,-14-17-31,6 5-502,-1-1 1,1 1-1,-1 0 0,1 0 0,-7-4 0,9 7-73,0 0-1,0 0 1,0 1 0,0-1 0,0 1-1,0-1 1,0 1 0,0-1-1,-1 1 1,1 0 0,0 0 0,0-1-1,0 1 1,-1 0 0,1 0-1,0 0 1,0 0 0,0 1 0,-1-1-1,1 0 1,0 0 0,0 1-1,0-1 1,-1 1 0,1-1 0,0 1-1,-1 0 1,-2 2-22,3-3 30,0 1 0,0 0 0,0-1-1,-1 1 1,1 0 0,0 0 0,0 0-1,1 0 1,-1 0 0,0 0 0,-1 3-1,-7 2 50,3-1 1,6-5-47,0 0-1,0 0 1,0 1 0,0-1 0,1 0 0,-1 0-1,0 1 1,0-1 0,0 0 0,0 0-1,0 1 1,1-1 0,-1 0 0,0 0 0,0 0-1,0 0 1,1 1 0,-1-1 0,0 0 0,0 0-1,1 0 1,-1 0 0,0 0 0,0 0 0,1 1-1,-1-1 1,0 0 0,1 0 0,0 0 2,1 1 0,0-1 0,-1 0 0,1 1 0,0-1 0,-1 0 0,1 0 0,0 0 0,0 0 0,-1-1 0,1 1 0,0 0 0,-1-1 0,1 1 0,-1-1 0,4-1 0,27-16 67,-17 9-69,95-53 181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09.6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189 1 2144,'-1'2'107,"-1"1"-1,1 0 1,-1 0 0,1 0-1,0 0 1,0 0 0,1 1-1,-1-1 1,1 0 0,-1 0-1,1 1 1,0-1 0,1 4-1,-4 19 513,-6 22-12,4-20-465,-10 30 0,-4 10 183,19-68-324,0 0 1,0 1 0,0-1-1,0 0 1,0 0-1,0 1 1,0-1-1,-1 0 1,1 0 0,0 1-1,0-1 1,0 0-1,0 0 1,-1 1 0,1-1-1,0 0 1,0 0-1,0 0 1,-1 1-1,1-1 1,0 0 0,0 0-1,-1 0 1,1 0-1,-1 0 1,-1 0 309,1 1-157,-9 27-190,3-5 99,-2-2 382,-23 32-1,22-36-49,0 0 1,-14 32-1,21-41-229,-1-1 0,-6 13 1,10-20-165,9-14 370,2 0 0,0 1 0,24-23 0,2 0-95,18-17-199,2 3-1,65-44 0,-48 38-101,13-9-221,-245 171 325,89-64-2821,51-30 1429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10.5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488 274 1408,'-5'-11'399,"4"9"-355,1 1 0,-1-1 0,0 0 0,1 1 0,-1-1 0,1 0 0,0 0 0,-1-2 0,1-1 62,0 0 0,-1 0 0,0 0 0,0 0 0,0 0 0,0 1 0,-1-1 1,0 0-1,0 0 0,-5-7 0,3 5 35,-1 1 0,0-1 0,-1 1 0,1 0 0,-1 1-1,-7-6 1,-5-2 356,-1 1-1,0 1 0,-40-16 0,37 18-251,0 2 1,0 0-1,-1 1 0,0 2 1,-28-3-1,43 7-239,0 0 0,0 0-1,0 1 1,0-1 0,0 2 0,0-1 0,0 1-1,-8 4 1,12-5-5,0 1 0,1-1 0,-1 1 0,1 0 0,-1 0 0,1 0 0,0 1 0,0-1-1,0 1 1,0 0 0,0-1 0,1 1 0,-1 1 0,1-1 0,0 0 0,0 1 0,0-1 0,-2 5-1,4-8 12,0 1 1,0-1-1,0 1 0,0-1 0,0 1 0,0-1 0,0 1 0,0-1 0,0 0 0,0 1 0,0-1 0,0 1 0,0-1 0,0 1 0,1-1 1,-1 0-1,0 1 0,0-1 0,1 1 0,-1-1 0,0 0 0,0 1 0,1-1 0,-1 0 0,1 1 0,13 7 187,-10-6-150,1-1 0,0 1 0,0-1 0,6 0 0,21 1 271,45-3-1,-66 0-268,1 0 0,-1-1 0,0 0-1,0-1 1,0-1 0,0 0-1,15-7 1,-25 10-39,1 1 1,-1-1-1,1 0 0,-1 0 1,0 0-1,0 0 0,1 0 1,-1-1-1,0 1 0,0 0 1,0-1-1,0 1 1,0 0-1,0-1 0,-1 1 1,1-1-1,0 0 0,-1 1 1,1-1-1,-1 1 0,1-1 1,-1 0-1,0 1 0,0-1 1,0 0-1,0 0 0,0 1 1,0-1-1,0 0 0,-1-1 1,0-1-14,0 1 0,0 0 0,-1 0 0,1 0 0,-1 1 0,0-1 0,1 0 0,-1 1 0,0-1 1,0 1-1,-1-1 0,1 1 0,-1 0 0,1 0 0,-3-2 0,3 3-21,1 0-1,-1 0 0,0 0 1,1 1-1,-1-1 1,0 1-1,1-1 1,-1 1-1,0-1 1,1 1-1,-1 0 1,0 0-1,0 0 1,1 0-1,-1 0 1,0 0-1,0 0 1,1 0-1,-1 1 1,0-1-1,0 1 1,1 0-1,-1-1 1,1 1-1,-1 0 1,1 0-1,-1 0 1,1 0-1,-1 0 1,1 0-1,0 0 1,-1 0-1,1 1 1,0-1-1,0 1 1,0-1-1,0 1 1,-1 2-1,0-2-186,1 1-1,-1 0 0,1 0 1,0 0-1,0 0 0,0 0 1,0 1-1,1-1 1,-1 0-1,1 0 0,0 0 1,0 1-1,0-1 1,0 0-1,1 0 0,-1 0 1,1 1-1,0-1 0,0 0 1,2 5-1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12.5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 8 896,'0'-8'2176,"0"17"-2059,0 181 1489,-1-190-1549,0 0 0,0 0 0,0-1 0,0 1 0,1-1 0,-1 1 1,0 0-1,0-1 0,1 0 0,-1 1 0,0-1 0,0 1 0,0-2 0,-1-7 306,1 5-245,-1 11-193,1 9 12,1-14 33,0 0-1,0 1 1,0-1-1,0 0 0,-1 0 1,1 0-1,0 0 1,-1 0-1,-1 2 1,2-3 56,-1 3-7,1-1 0,0 0 0,0 0 0,0 0 0,1 1 0,-1-1 0,1 0-1,-1 0 1,1 0 0,0 0 0,1 0 0,2 6 0,9 28-270,-4-20 473,-6-11-217,0 0-1,0 1 1,0-1 0,2 10-1,-2-9-5,0 0-1,0-1 1,1 1-1,0 0 1,0-1-1,10 11 1,16 10 507,-9-4-406,-15-17-53,-1-1-1,1 1 0,4 8 1,-8-11-24,0 0 1,-1 0 0,0 0 0,1 0 0,-1 0-1,0 1 1,-1-1 0,1 0 0,-1 1 0,1-1-1,-1 5 1,-5 114 499,5-73 58,-9-62-58,-7-54-59,13 55-458,0 0-1,1 0 1,1 0 0,0 0 0,1 0-1,0-1 1,1 1 0,0 0 0,1 0-1,0 0 1,5-15 0,-6 24-235,0 1-1,0 0 1,0 0 0,1 0-1,-1 1 1,24-18-2523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2:42.2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220 295 896,'-1'-2'87,"1"-1"1,-1 1-1,1-1 0,0 0 0,0 1 1,0-1-1,0 0 0,1-4 0,0-10 141,0 4-184,-1 11-56,1 1 0,-1-1 0,0 1 1,0-1-1,0 1 0,0-1 0,0 0 0,0 1 0,0-1 0,-1 1 0,1-1 0,-1 1 0,1-1 0,-1 1 0,1-1 0,-1 1 1,-1-2-1,-4-16 188,6 18-171,0 0 1,0-1 0,0 1 0,0 0 0,0 0 0,-1 0-1,1 0 1,0 0 0,-1 0 0,1 0 0,-1 0 0,1 0 0,-1 0-1,1 1 1,-1-1 0,0 0 0,0 0 0,1 0 0,-3-1-1,2 2 17,1-1-1,-1 0 0,0 0 1,0 0-1,0 1 1,1-1-1,-1 0 0,0 0 1,1 0-1,-1 0 0,1 0 1,-1 0-1,1 0 0,0-1 1,-1 1-1,1 0 1,0 0-1,0 0 0,0-2 1,0-2 36,0 4-52,0 0 0,1 0 0,-1 1 0,0-1 0,0 0 0,0 0 0,0 1 0,0-1 0,0 0 0,0 0 0,0 1 0,-1-1 0,1 0 0,0 0 0,0 1 0,-1-1 0,1 0 0,0 1 0,-1-1 0,1 0 0,-1 1 0,1-1 0,-1 0 0,0 0 0,-6-3-106,7 4 102,-1-1-1,1 1 1,-1 0-1,1-1 1,-1 1-1,1 0 1,-1 0 0,0-1-1,1 1 1,-1 0-1,1 0 1,-1 0-1,0 0 1,1 0-1,-2-1 1,1 1 57,-19 0 234,20-1-258,0 1 0,0-1 0,0 1 1,-1-1-1,1 1 0,0 0 0,0-1 0,0 1 0,0-1 0,-1 1 1,1-1-1,0 1 0,-1 0 0,1-1 0,0 1 0,-1-1 1,1 1-1,0 0 0,-1-1 0,1 1 0,0 0 0,-1 0 1,1-1-1,-1 1 0,1 0 0,-1 0 0,1 0 0,-1-1 0,1 1 1,-1 0-1,1 0 0,-1 0 0,0 0 0,-21 0-392,12 0 239,4 3 293,6-3-168,-1 0 0,0 1 0,1-1 0,-1 1 0,0-1 0,1 0 0,-1 0 0,0 1 0,1-1 0,-1 0 1,0 0-1,1 0 0,-1 0 0,0 0 0,1 0 0,-1 0 0,0 0 0,0 0 0,1 0 0,-1 0 0,-1-1 1,2-18 77,0 4-101,0 14 27,-1 2-25,-1 1 64,1-1 0,-1 0 0,0 0 0,0 0 0,0 0 0,1 0 0,-1 0 0,0 0 0,0-1 0,0 1 1,0-1-1,0 1 0,-1-1 0,1 0 0,0 0 0,0 0 0,0 0 0,0 0 0,0-1 0,0 1 0,-3-1 1,3 0-70,1 1 21,1 0 0,0 0 0,-1 0 1,1 0-1,0-1 0,0 1 0,-1 0 1,1 0-1,0 0 0,-1 0 0,1-1 1,0 1-1,0 0 0,0 0 0,-1 0 1,1-1-1,0 1 0,0 0 0,0-1 0,-1 1 1,1 0-1,0 0 0,0-1 0,0 1 1,0 0-1,0-1 0,0 1 0,0 0 1,-1-1-1,1 1 0,0 0 0,0-1 1,0 1-1,0 0 0,1 0 0,-1-1 1,-1 0-130,0 0 134,1 1-1,0 0 1,-1-1 0,1 1-1,0 0 1,-1-1-1,1 1 1,0-1-1,0 1 1,0 0-1,-1-1 1,1 1-1,0-1 1,0 1-1,0 0 1,0-1 0,0 1-1,0-1 1,0 1-1,0-1 1,0 1-1,0-1 1,0 1-1,0-1 1,0 0-7,-1 0 1,1 0-1,0 0 1,-1 0-1,1 0 0,-1 1 1,1-1-1,-1 0 1,1 0-1,-1 1 1,0-1-1,1 0 0,-1 1 1,0-1-1,0 1 1,1-1-1,-1 1 1,0-1-1,0 1 0,0-1 1,0 1-1,1 0 1,-1-1-1,-2 1 1,3-22 276,-3-1-725,3 22 544,8 25 48,7 10-198,14 48 0,-20-57-3,-6-14 47,-1 0 0,3 19 0,-2-6-46,-3-22 55,0-1 1,1 1-1,-1-1 0,1 0 0,-1 1 1,1-1-1,-1 0 0,1 1 1,0-1-1,-1 0 0,1 0 0,0 1 1,0-1-1,0 0 0,0 0 0,0 0 1,0 0-1,0 0 0,1-1 0,-1 1 1,0 0-1,0 0 0,1-1 1,-1 1-1,0-1 0,1 1 0,-1-1 1,1 0-1,2 1 0,0-1-273,0 0 1,0 0-1,0 0 0,0 0 1,0-1-1,0 0 0,0 0 1,7-2-1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16.3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491 74 1472,'-7'-10'358,"5"8"-249,1 0-1,0 0 0,-1 0 0,1 0 0,-1 0 0,0 1 0,1-1 1,-1 0-1,-4-2 0,3 2-38,-1 0 1,1-1-1,0 1 0,-6-7 1,6 6-51,0 0-1,-1 0 1,1 0 0,-1 0 0,-6-4 0,8 7-30,1-1 1,-1 1 0,1-1 0,-1 1 0,1 0 0,-1-1 0,0 1 0,1 0 0,-1 0 0,1 0 0,-1 0 0,1 0 0,-1 1 0,1-1 0,-1 0 0,0 1 0,1-1 0,0 1 0,-1-1 0,1 1 0,-3 1 0,-2 3-5,1-1 0,0 1 0,-1 0 0,2 0 0,-1 1 0,-7 11 0,-2 1 59,-18 24 416,21-26-67,0 0 0,-2-1 1,0-1-1,0 0 0,-19 14 0,-27 12 381,36-26-576,0 2 1,1 0 0,-32 31-1,53-45-215,-1 0-1,1 0 0,-1 0 1,1 0-1,0 0 0,-1 0 1,1 0-1,0 0 0,1 1 1,-1-1-1,0 0 0,1 1 1,-1-1-1,1 1 0,0 2 1,0-4 5,0 0 0,0 0 1,0 0-1,0 0 0,1 0 1,-1 0-1,1 0 0,-1 0 1,1 0-1,-1 0 0,1 0 1,-1 0-1,1 0 0,0 0 1,-1-1-1,1 1 0,0 0 1,0 0-1,0-1 0,-1 1 1,1-1-1,0 1 0,0 0 1,0-1-1,0 0 0,0 1 1,0-1-1,0 0 0,0 1 1,0-1-1,1 0 0,-1 0 1,0 0-1,0 0 0,0 0 1,0 0-1,2 0 0,6-2 36,-1 1 0,1-1 0,0 0 0,-1-1-1,1 0 1,14-8 0,1 1 89,6-2-6,0-2 0,-1 0-1,0-2 1,-2-1-1,50-40 1,-54 38 30,-13 11-39,0-1 0,10-11 0,-17 17-25,-1 0-1,1 0 1,-1 0-1,0 0 1,0 0-1,-1-1 1,1 1-1,-1-1 1,0 0-1,1 1 1,0-8-1,-1 3-88,0 0 0,0 1-1,1-1 1,0 0 0,1 1 0,-1-1-1,2 1 1,-1 0 0,1 0 0,0 0-1,0 1 1,1-1 0,5-5 0,-8 10 17,-1 1 1,1 0 0,-1 0-1,1 0 1,0 0 0,0 0-1,-1 0 1,1 1 0,0-1-1,0 1 1,0-1 0,0 1-1,2-1 1,-3 3-5,0-1 0,0 0 0,0 0 0,0 1-1,0-1 1,0 1 0,-1-1 0,1 1 0,0 2 0,0-1 8,-1 1 0,0-1 0,0 0 0,0 1 0,0-1 0,-1 0 0,0 1 0,1-1 1,-1 0-1,0 1 0,0-1 0,-1 0 0,1 0 0,-1 0 0,0 0 0,1 0 0,-4 3 0,-1 2 92,-1 0-1,0-1 1,0 0 0,-13 11-1,15-15-83,1-1 0,-1 1 1,0-1-1,0 0 0,0 0 0,0 0 0,0-1 1,0 0-1,0 0 0,0 0 0,-1-1 0,-6 1 1,7-1-334,0-1 1,0 1 0,0-1-1,0 0 1,-9-3 0,-42-48-6698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0.5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388 24 2976,'-3'-5'541,"-2"-11"539,3 16-1023,1-1 0,0 1 0,0 0 0,-1 1 0,1-1 0,0 0 0,-1 0 0,1 0 0,0 1 0,0-1 0,-1 1 0,-1 0 1,-83 52-202,60-40 674,-1 0 1,0-2-1,-47 13 1,71-23-463,-1 0 0,0-1 0,1 1 0,-1-1 0,0 0 0,0 1 0,0-2-1,1 1 1,-1 0 0,0-1 0,1 0 0,-1 0 0,-5-2 0,7 2-30,0 0-1,0-1 1,0 1 0,0-1 0,0 1-1,0-1 1,1 0 0,-1 0 0,1 0-1,-1 0 1,1 0 0,0 0 0,0 0-1,0 0 1,0 0 0,0-1 0,0 1-1,1 0 1,-1-1 0,1 1 0,-1-4-1,1 2 49,0 0 0,0-1-1,0 1 1,0-1 0,1 1-1,0 0 1,2-8 0,1-6-110,0 8 0,-4 10 23,0 0 0,0 0-1,0 0 1,0 0-1,0 0 1,1 0-1,-1 0 1,0 0 0,0 0-1,0 0 1,0 0-1,0 0 1,0 0-1,0 0 1,1 0-1,-1 0 1,0-1 0,0 1-1,0 0 1,0 0-1,0 1 1,0-1-1,1 0 1,-1 0 0,0 0-1,0 0 1,0 0-1,0 0 1,0 0-1,0 0 1,0 0-1,1 0 1,-1 0 0,0 0-1,0 0 1,0 0-1,0 1 1,1-1-2,-1 1 0,1 0 0,-1 0 0,1 0-1,-1 0 1,0 0 0,0 0 0,1-1 0,-1 1 0,0 0 0,0 0 0,0 0 0,0 0 0,0 0 0,0 0 0,0 0-1,0 1 1,-2 7 73,-1-1-1,0 1 0,0-1 1,-1 0-1,0 0 0,-6 9 1,4-6 252,-11 23 1,17-33-319,-3 13 610,3-13-584,1-1 0,0 0-1,-1 0 1,1 0 0,0 0-1,-1 0 1,1 0 0,0 0 0,-1 0-1,1 0 1,0-1 0,-1 1-1,1 0 1,0 0 0,-1 0-1,2-1 1,3 0-81,4-3 165,0 1-1,0-1 1,14-8 0,16-7 55,-39 19-172,0 0 1,0-1-1,0 1 0,0 0 0,1 0 1,-1 0-1,0 0 0,0 0 1,0 0-1,0 0 0,0 0 1,0 0-1,1 0 0,-1 0 1,0 0-1,0 0 0,0 0 0,0 0 1,0 0-1,0 0 0,1 0 1,-1 0-1,0 0 0,0 0 1,0 0-1,0 0 0,0 0 0,0 0 1,0 0-1,1 1 0,-1-1 1,0 0-1,0 0 0,0 0 1,0 0-1,0 0 0,0 0 1,0 0-1,0 0 0,0 0 0,0 1 1,0-1-1,1 0 0,-1 0 1,-2 8 12,-5 8-221,7-15 149,-3 7-103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19.0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400 100 64,'-16'3'173,"14"-2"-20,0 0 0,0 0 0,-1-1 0,1 1 0,0-1 0,0 0 0,-3 1 0,5-1-97,-1-1 0,0 1-1,0 0 1,0 0-1,0-1 1,0 1 0,0 0-1,1-1 1,-1 1 0,0-1-1,0 1 1,1-1-1,-1 1 1,-1-2 0,1 1-25,0 0 1,0 0-1,0 0 1,0 1-1,0-1 1,0 0-1,0 1 1,0-1-1,0 1 1,0-1-1,-1 1 1,1 0-1,0-1 1,0 1-1,-2 0 1,-10 0 227,4-1-176,-1 2 1,-17 1-1,24-1-103,-1 0-1,1 0 1,-1 1-1,1-1 0,0 1 1,-1-1-1,1 1 0,0 0 1,0 0-1,-4 5 1,0-2 95,0 0 0,0 0 1,0-1-1,-9 5 1,-9 4 357,16-7-455,7-4 62,0-1-1,0 0 0,0 1 0,-1-1 0,1 0 0,0 0 0,-1 0 1,1 0-1,0-1 0,-1 1 0,1-1 0,-1 1 0,1-1 0,-5 0 1,5 0 82,0 0 0,0-1 0,-1 1 1,1-1-1,0 1 0,0-1 0,0 0 1,-4-2-1,-5-2 201,6 2-109,4 2-223,1 1 1,0 0-1,0-1 1,0 1-1,-1 0 1,1 0-1,0 0 0,0-1 1,-1 1-1,1 0 1,0 0-1,0 0 1,-1 0-1,1-1 0,0 1 1,0 0-1,-1 0 1,1 0-1,0 0 0,-1 0 1,1 0-1,0 0 1,-1 0-1,1 0 1,0 0-1,-1 0 0,1 0 1,-3 0 27,0 0 0,1-1 0,-1 1 0,1-1 0,-1 0 0,1 1 1,0-1-1,-1 0 0,-3-3 0,-5-1 3,-10 4-10,14 2-20,14-1-97,9 0 33,-13 1 60,0-1 1,0 0-1,0 0 0,0 0 0,0 0 0,0-1 1,0 1-1,0-1 0,0 0 0,-1 0 0,6-2 0,19-9 108,-16 8-77,21-13 0,-17 9 45,0 0 0,1 1 0,0 0 0,27-6 0,72-12 46,-90 21-156,68-12 46,3 4 90,-80 10-150,0 1 0,18 1-1,-18 0 109,-15 1-123,2 3 17,-2-3 84,-1 0-41,0 0-1,1 1 0,-1-1 1,0 0-1,0 0 0,0 0 1,0 0-1,0 0 0,0 0 1,0 0-1,0 0 0,0 0 1,0 0-1,-1 0 0,1 0 1,-1 2-1,-1 2-528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1.5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5 1728,'-17'-5'2400,"17"6"-2389,1-1 0,-1 1 0,1-1 0,-1 1 0,0-1 0,1 1 0,-1 0 0,0-1 0,1 1 1,-1 0-1,0-1 0,0 1 0,0 0 0,1-1 0,-1 1 0,0 1 0,1 3 73,21 36 631,-17-33-577,-1 0 0,1 0 0,-2 1 0,1-1 0,-1 1 0,0 0 0,2 10-1,-4-9-9,0-4 62,0-1-1,0 1 0,0 0 1,-1-1-1,0 1 0,0 0 1,-1 0-1,0-1 0,-2 12 1,3-17-182,0 1 1,0-1 0,0 0 0,0 0-1,0 0 1,0 0 0,0 0-1,0 0 1,0 0 0,0 1 0,0-1-1,-1 0 1,1 0 0,0 0-1,0 0 1,0 0 0,0 0-1,0 0 1,0 0 0,0 1 0,0-1-1,0 0 1,0 0 0,0 0-1,0 0 1,0 0 0,-1 0 0,1 0-1,0 0 1,0 0 0,0 0-1,0 0 1,0 0 0,0 0 0,0 0-1,-1 0 1,1 0 0,0 0-1,0 0 1,0 0 0,0 0-1,0 0 1,0 0 0,0 0 0,-1 0-1,1 0 1,0 0 0,0 0-1,0 0 1,0 0 0,0 0 0,0 0-1,0 0 1,0 0 0,-1 0-1,1 0 1,0 0 0,0 0 0,0 0-1,0 0 1,0-1 0,0 1-1,0 0 1,0 0 0,0 0-1,0 0 1,-2-10 64,4 2-272,0 1 0,0-1 0,1 1 0,0 0 0,6-12-1,-4 10-109,11-24-2091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2.1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256 43 2496,'-1'0'36,"1"-1"-1,-1 1 1,1 0-1,-1 0 1,1 0 0,-1 0-1,0 0 1,1-1-1,-1 1 1,1 0 0,-1 0-1,0 0 1,1 0-1,-1 1 1,1-1 0,-1 0-1,1 0 1,-1 0 0,0 0-1,1 1 1,-1-1-1,1 0 1,-1 0 0,1 1-1,-1-1 1,1 0-1,-1 1 1,1-1 0,0 1-1,-2 0 1,2 0-23,0-1 1,-1 1-1,1 0 1,0 0 0,0-1-1,0 1 1,0 0-1,0 0 1,-1-1-1,1 1 1,1 0-1,-1 0 1,0-1-1,0 1 1,0 0-1,0 0 1,0-1 0,1 1-1,-1 0 1,0 0-1,1-1 1,-1 1-1,0 0 1,1-1-1,-1 1 1,1 0-1,0 0 1,1 1 98,5 12 182,13 25-684,-19-37 562,0 0 0,0 0-1,0 0 1,0 0 0,-1 0 0,1 0 0,-1 1 0,0-1 0,1 0 0,-1 0-1,0 1 1,-1 1 0,3-9-135,-1 0-1,0-1 1,-1 0-1,1 1 1,-1-1-1,0 1 0,0-1 1,-1 1-1,0-1 1,-1-6-1,1 9-21,0-5 127,-1 1-1,1 0 1,-1-1-1,-1 1 1,0 0 0,-5-11-1,7 16-116,0 1-1,0-1 1,0 1-1,0 0 1,-1-1-1,1 1 0,0 0 1,-1 0-1,1 0 1,0 0-1,-1 0 1,1 0-1,-1 0 1,0 1-1,1-1 1,-1 0-1,1 1 1,-1-1-1,0 1 1,0 0-1,1-1 1,-1 1-1,0 0 0,0 0 1,1 0-1,-1 1 1,0-1-1,0 0 1,1 0-1,-1 1 1,0-1-1,1 1 1,-1 0-1,1 0 1,-4 1-1,-13 9 100,0 0 0,0 2-1,-16 15 1,23-19-64,2-1-39,-4 1-22,1 1 0,1 0 0,0 1 0,0 1 1,-10 14-1,19-24-55,1 0 1,0 1-1,0-1 1,0 0-1,0 1 1,0-1-1,0 1 1,0-1-1,1 1 1,-1-1-1,1 1 1,0-1-1,0 1 1,0-1-1,0 1 1,0-1-1,1 1 1,-1 0-1,1-1 1,-1 0-1,1 1 1,0-1-1,0 1 1,0-1-1,1 0 1,-1 0-1,0 1 1,1-1-1,-1 0 1,1 0-1,3 2 1,18 11-2073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3.7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151 148 416,'-1'-2'6,"0"0"-1,0-1 1,0 1 0,1 0 0,-1-1-1,1 1 1,-1-1 0,1 1 0,0-1-1,0 1 1,0-1 0,0-3 0,1 2-35,-1 0 1,0 0-1,-1 1 1,1-1-1,-2-6 1,0 5-60,0-4 532,-1 1 0,0 0 1,-1 0-1,-8-15 0,8 18-150,3 4-190,0 0 0,0 0 0,0 0-1,0 0 1,1 0 0,-1-1-1,0 1 1,1 0 0,-1 0 0,1-1-1,-1 1 1,1-3 80,0 12-344,-4 79 683,-18 101-1,0-71 16,1-8-628,12-51 143,0-5 281,-3 88-1,7-45 467,5-108-784,2-45-696,3 0-1,2 1 1,3 0-1,18-62 1,-19 84-1235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5.9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20 320,'-4'-13'160,"8"10"-160,-4-1-64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6.2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0 1248,'-3'2'104,"0"1"0,1-1 0,-1 1 0,1-1 0,-1 1 0,1 0 0,0 0 0,0 0 0,-3 6 0,-11 34 878,3-9-695,8-23-182,0-1 0,1 1-1,0 0 1,1 1 0,0-1 0,1 0-1,0 1 1,1 0 0,0-1-1,2 19 1,0-26-230,0 0 1,0 0-1,1 0 0,-1-1 1,1 1-1,0 0 0,0-1 0,1 0 1,-1 1-1,1-1 0,0 0 1,4 4-1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6.7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474 0 1152,'0'1'54,"-1"1"1,0-1-1,0 0 0,1 0 1,-1 0-1,0 1 0,1-1 1,-1 0-1,1 1 0,0-1 0,-1 0 1,1 1-1,0-1 0,0 0 1,0 1-1,0-1 0,0 1 1,0 0-1,-2 18 578,-37 105 419,26-85-806,-2-1 1,-1 0 0,-2-1 0,-2-1 0,-2 0 0,-1-2 0,-1-1 0,-43 47 0,-11 0-58,-52 61-2573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7.9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554 76 1248,'-3'-1'213,"0"0"1,0 0-1,0 0 1,0 0-1,0 0 0,1 1 1,-1 0-1,-6-1 0,5 1-113,1 0 0,-1 0 0,1-1-1,0 1 1,-1-1 0,-4-1 0,-9-5 193,-1 1 0,-1 0 1,1 2-1,-35-4 0,-203-12 1952,194 25-2204,41-3-92,-1-1 88,15-1-209,15 0-280,10-1 730,26-4-1,-6-1-75,-15 4-50,19-3-116,59 2 0,-73 3-104,0 2 0,-1 1 0,1 1-1,42 12 1,-29-1 424,-27-9-595,1 0-1,0-2 0,0 1 0,28 3 0,-22-6-1194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2:46.0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5 64,'-5'-4'32,"10"4"-32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29.2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277 52 2816,'-7'-3'905,"5"2"-679,0 1 0,0-1 1,-3 0-1,3 1-98,1 0 0,-1 0 1,1-1-1,-1 1 0,1-1 0,-1 1 0,1-1 1,-1 1-1,1-1 0,-1 0 0,1 0 1,0 0-1,-2-1 0,-3-2-148,0 0 0,0 0 0,0 0 0,-1 1 0,1 0 0,-1 0 0,-13-3 0,10 4 176,1 1-1,-1 0 1,1 0-1,0 1 1,-1 0-1,1 1 1,-1-1-1,1 2 0,-1 0 1,1 0-1,0 1 1,-12 4-1,19-6-159,-1 0 12,-1 0 1,1 1-1,0-1 1,0 1 0,0-1-1,0 1 1,-3 3 0,5-4-12,0 0 1,1 0 0,-1 0-1,0 1 1,0-1 0,1 0 0,-1 1-1,1-1 1,-1 1 0,1-1-1,0 1 1,-1-1 0,1 0-1,0 1 1,0-1 0,0 1 0,0-1-1,0 1 1,0-1 0,1 3-1,0 0-28,0 0-1,0 1 1,1-1-1,-1 0 1,1 0-1,0 0 1,0 0 0,5 6-1,25 30-60,-11-15-167,5 12-1101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30.0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4 2144,'-8'-3'1328,"4"19"-571,-2 2-470,5-13-172,-1 0 1,0 0-1,0 0 1,-3 7-1,-6 6 55,5-6-22,0-1 0,-1 0 0,0 0 0,-1 0 0,0-1 1,-1 0-1,-15 12 0,24-21-147,0-1 1,-1 1-1,1-1 0,-1 1 1,1-1-1,-1 0 0,1 0 1,-1 1-1,1-1 1,-1 0-1,0 0 0,1 1 1,-1-1-1,1 0 0,-1 0 1,0 0-1,1 0 1,-1 0-1,1 0 0,-1 0 1,0 0-1,1 0 1,-1 0-1,1 0 0,-2-1 1,1 1-5,1-1 1,-1 1-1,1-1 1,-1 0 0,1 1-1,0-1 1,-1 0 0,1 1-1,0-1 1,-1 0-1,1 1 1,0-1 0,0 0-1,0 0 1,-1 1-1,1-1 1,0-1 0,0-2-16,0 0 0,0-1 0,1 1 0,-1 0 0,1 0 0,2-8-1,31-66 275,-46 88-1101,1-1 286,-22 13 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30.9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2 2400,'-3'-1'1153,"3"1"-1142,0 0 0,0 0 0,1 0 0,-1 0 0,0 1 0,0-1 0,0 0 0,1 0 0,-1 0 0,0 0 0,0 1 0,0-1 0,0 0 0,1 0 0,-1 0 0,0 1 0,0-1 0,0 0 0,0 0 0,0 0 0,0 1 0,1-1 0,-1 0 0,0 0 0,0 1 0,0-1 0,0 0 0,0 0 0,0 1 0,0-1 0,0 0 0,0 0 0,0 1 0,0-1 0,0 0 0,0 0 0,-1 1 0,1-1 0,0 0 0,0 0 1,0 1-1,0-1 0,-10 41 675,2 0 1,-5 72-1,1-4-303,3-48-74,-16 86 193,24-143-496,-3 14-271,0 0 0,0 23-1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33.7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103 336 1248,'0'0'27,"0"0"0,0-1-1,-1 1 1,1 0 0,0-1 0,0 1 0,0 0 0,0-1-1,0 1 1,0 0 0,-1-1 0,1 1 0,0-1 0,0 1-1,0 0 1,0-1 0,0 1 0,0-1 0,0 1 0,1 0-1,-1-1 1,0 1 0,0 0 0,0-1 0,0 1-1,0 0 1,1-1 0,8-14-139,-6 12-17,-1-1 1,0 1-1,0-1 0,0 0 0,3-7 1,0-9 203,-2 11 194,0-1 0,-1 1 0,2-18 1,-13 11 28,9 15-296,0 1 0,0 0-1,0 0 1,0 0 0,0-1 0,0 1-1,0 0 1,0 0 0,0-1 0,-1 1-1,1 0 1,0 0 0,0 0 0,0-1-1,0 1 1,0 0 0,-1 0-1,1 0 1,0 0 0,0-1 0,0 1-1,-1 0 1,1 0 0,0 0 0,0 0-1,-1 0 1,1 0 0,0 0 0,0 0-1,-1-1 1,1 1 0,0 0-1,0 0 1,-1 0 0,1 0 0,0 0-1,0 0 1,0 1 0,-1-1 0,1 0-1,0 0 1,0 0 0,-1 0-1,-12 10 216,-9 18 210,15-17-184,1 0 0,0 0-1,-8 22 1,10-23 140,0-1-1,-1 0 1,-7 9-1,12-18-351,0 0-1,0 0 0,-1 0 0,1 0 0,0 0 0,-1 0 0,1 0 0,0 0 0,0 0 0,-1 0 0,1 0 1,0 0-1,-5-3 541,5 3-541,0 0 0,0 0 0,-1-1 1,1 1-1,0 0 0,0-1 0,-3-8 63,1-1 0,0 0 0,1 1 0,0-1 0,0 0 0,1-10 0,-3-31-35,2 25 133,1 20-148,-1 1 0,1-1 0,-3-12 0,1 11 12,1-1-1,0 0 1,0 0 0,1 0 0,0 0 0,2-13 0,11-19-151,-13 26 145,-1 6 83,1 7-146,0 1 0,0-1-1,0 1 1,0-1 0,0 1 0,0-1 0,0 1-1,0-1 1,0 1 0,0-1 0,1 1 0,-1-1-1,0 1 1,0-1 0,0 1 0,1-1-1,-1 1 1,0 0 0,1-1 0,5 4-49,3 11-43,-6-4 93,-1 0 1,0 1-1,0-1 1,-1 1 0,0 18-1,-9 44 322,8 8-101,-17 128 0,5-144-101,11-51 25,1-13-154,0 0 0,0 0 0,0 1 1,0-1-1,0 0 0,0 0 0,0 0 1,0 0-1,0 1 0,-1-1 0,1 0 1,0 0-1,-1 0 0,1 0 0,-1 0 1,0 0-1,1 0 0,-1 0 0,0 0 1,0 1-1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09:37.10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248 9 1664,'0'-5'1909,"-13"6"-1898,11 0 0,-1 1 1,1 0-1,0 0 1,0 0-1,-1 0 1,1 0-1,0 0 1,1 1-1,-4 3 1,4-4 86,-1 1 1,1-1-1,-1 0 1,0 0-1,0 0 0,0 0 1,0 0-1,0 0 1,-1 0-1,1-1 0,-5 3 1,3-2-43,-1 1 0,1-1 0,0 1 0,0-1 0,0 1 0,-4 4 0,3-2 85,-6 6 116,10-10-214,0 0 1,0 0-1,1 0 0,-1 1 0,0-1 1,0-1-1,0 1 0,-1 0 1,1 0-1,0 0 0,0 0 0,0-1 1,-1 1-1,1-1 0,-2 1 0,3-1-24,-1 0-1,1 1 0,-1-1 0,1 0 1,-1 0-1,1 0 0,-1 1 1,1-1-1,-1 0 0,1 0 0,0 1 1,-1-1-1,1 0 0,0 1 0,-1-1 1,1 1-1,0-1 0,-1 1 0,0 0-1,1-1 0,0 1 0,-1-1-1,1 1 1,0-1 0,-1 0 0,1 1 0,-1-1-1,1 1 1,-1-1 0,1 0 0,-1 1 0,1-1-1,-1 0 1,1 0 0,-1 0 0,0 1 0,1-1-1,-2 0 1,-9 0 162,8-1-128,0 1 1,-1 0-1,1 0 1,0 0-1,-1 0 1,1 1-1,0-1 0,-1 1 1,-2 1-1,2 0-41,1 0 8,0-1 1,1 0 0,-2 1 0,1-1 0,-6 1 91,-1 7 55,0-5 51,16-5 306,20-7-263,39-42-237,-35 31-575,-15 9-521,0 0-1,19-15 1,-13 2-1758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0:08.73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2406 2816,'12'-7'4817,"-12"6"-4606,0 1 0,1-1 0,-1 1 1,0-1-1,0 1 0,0-1 0,1 0 0,0 0-135,1 0-1,0 0 0,0-1 0,-1 2 0,1-1 1,0 0-1,0 0 0,0 0 0,0 1 1,0-1-1,0 1 0,1 0 0,-1 0 0,4 0 1,4-1 22,14-4 0,-13 2-72,0 1 0,20 0 0,47-2 379,137-23 1,-172 19-329,-1-2 1,0-1 0,0-3-1,-1-1 1,-1-2 0,41-23 0,15-11 335,165-61 0,-240 103-342,-2 0 0,1-1 0,-1-1-1,-1 0 1,0-2 0,-1 0 0,0-1 0,-1-1-1,-1 0 1,16-19 0,-23 22-23,0 0 0,-1 0 0,-1-1 0,0 0 0,0 0-1,4-17 1,-3 2 24,-1 0-1,3-30 0,-5-1 336,-6-91 0,0 108-207,-2-3 57,-17-77 1,4 35-304,3-19-45,5 34 136,-29-114 1,-30-74-409,62 224 243,-5-69-1,10-39 96,1 88 147,0 54-127,0 0-1,0-1 1,-1 1 0,1-1-1,-1 1 1,1 0 0,-1-1-1,0 1 1,0 0-1,0 0 1,0 0 0,-2-3-1,-20-20 14,10 13 300,4 6-352,9 6 45,-1 0-1,0-1 1,1 1 0,-1-1-1,1 1 1,-1 0 0,0-1-1,1 1 1,-1-1 0,1 1-1,-1-1 1,1 0 0,0 1-1,-1-1 1,1 1 0,-1-2 0,-2-1-23,1 0 0,-1 1 0,-1-1 0,1 1 0,0-1 0,-1 1 0,1 0 0,-1 0 0,1 1 0,-1-1 0,-5-1 0,-7-4-34,10 4 53,-3-1-6,1 0 1,0-1-1,-8-6 0,13 8 16,3 3-12,-1 0-1,1-1 0,-1 1 1,1-1-1,0 1 0,-1 0 1,1-1-1,-1 1 0,1 0 0,-1-1 1,1 1-1,-1 0 0,1 0 1,-1 0-1,1 0 0,-1-1 1,0 1-1,1 0 0,-1 0 1,-3-1 7,1 0 0,-1 0-1,1-1 1,0 0 0,0 1 0,-4-4 0,5 4 6,-12-18-77,10 19 101,4 0-34,0 0 1,0 0 0,-1-1 0,1 1 0,0 0-1,-1 0 1,1 0 0,0 0 0,-1 0 0,1-1 0,0 1-1,0 0 1,-1 0 0,1 0 0,0-1 0,0 1 0,0 0-1,-1 0 1,1-1 0,0 1 0,0 0 0,0 0-1,0-1 1,-1 1 0,1 0 0,0-1 0,0 1 0,0-1-1,1 22-225,0-16 172,0 0-1,0 0 1,1 0-1,4 9 1,1 3 199,-5-6-79,0 0 1,-1 0 0,0 0-1,0 0 1,-1 0-1,-2 13 1,1 8 3,1 41-293,5-51 128,-5-21 235,2 4 171,-1-3 285,-1-6-380,-1-12-225,0 0 1,-7-26-1,4 26-11,2 0 1,-3-27-1,2-2-92,2 34 123,0 0 0,0 0-1,1 0 1,2-18 0,10-5-63,-12 33 48,0 0 1,0 0-1,1 0 1,-1 1-1,0-1 1,1 0-1,-1 0 1,1 1-1,-1-1 1,1 0-1,-1 1 1,1-1 0,-1 0-1,1 1 1,-1-1-1,1 1 1,0-1-1,-1 1 1,1-1-1,0 1 1,0 0-1,-1-1 1,1 1 0,0 0-1,0 0 1,-1-1-1,3 1 1,0 0-25,0 0 0,1 0 0,-1 1 0,0-1 0,6 2 0,11 2-35,-16-4 32,1 1 0,0 0 0,-1 0 0,1 0-1,6 3 1,14 4-116,-10-4 152,0 0 0,-1 1 0,18 9 0,3 0 166,-32-13-157,15 6-43,0 0 0,0 1 0,17 11 1,-13-7 754,-22-10-538,3 3-145,-15 11 358,8-12-404,1-1-1,-1 0 0,0-1 1,0 1-1,0-1 1,-7 4-1,-2-1 50,-23 5-1,23-7 49,1 1 0,-14 5 0,21-7-59,0-1-1,0 0 1,0 0-1,-1-1 1,1 1-1,0-1 0,0 0 1,-6-1-1,-6 1-307,17 0 269,0 0 1,0 0-1,0 0 1,-1 0-1,1 0 1,0 0-1,0 0 1,0 0-1,0 0 1,-1-1-1,1 1 1,0 0-1,0 0 1,0 0-1,0 0 1,-1 0-1,1 0 1,0 0-1,0 0 1,0 0-1,0 0 1,0 0-1,0-1 0,0 1 1,-1 0-1,1 0 1,0 0-1,0 0 1,0 0-1,0-1 1,0 1-1,0 0 1,0 0-1,0 0 1,0 0-1,0 0 1,0-1-1,0 1 1,0 0-1,0 0 1,0 0-1,0-1 1,4-8-42,9-9-573,-3 5-4826,-15-5-235,3 11 5686,-14-46-3041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0:18.2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341 73 2720,'1'-3'207,"0"-1"0,0 1 0,10-30 3771,-12 33-3939,-10 2 283,3 1-202,1 0 0,-1 1 1,1 0-1,0 0 0,-13 10 1,-32 31 173,30-24-153,-24 21 120,-72 60 507,118-102-763,-24 17 150,23-16-143,1-1 1,-1 1 0,1-1-1,-1 0 1,0 1 0,0-1-1,1 1 1,-1-1 0,0 0-1,1 0 1,-1 1 0,0-1-1,0 0 1,0 0-1,1 0 1,-1 0 0,0 0-1,0 0 1,1 0 0,-1 0-1,0 0 1,0 0 0,0 0-1,1-1 1,-1 1-1,0 0 1,0 0 0,1-1-1,-2 0 1,2 0-4,0 0-1,0 0 1,0 0-1,0 0 1,-1 0-1,2 0 1,-1 0 0,0 0-1,0 0 1,0 0-1,0 0 1,1 0-1,-1 0 1,0 0-1,1 0 1,-1 0 0,1 0-1,0-1 1,0-1-7,16-37 38,38-62-1,-40 80-58,0 0 0,2 1 0,0 1 0,22-20 0,-35 38 303,-2 4-39,-6 14 154,-11 22 172,-28 38 58,34-59-801,-4 13-50,5 12-45,3-15-60,3-17 348,0 0-1,1 0 1,0 0-1,0 1 1,2 17-1,0-25-8,0 0-1,0 0 1,0 0 0,0 0-1,0 0 1,0 0 0,1 0-1,0 0 1,-1 0 0,1-1-1,0 1 1,0-1-1,0 1 1,1-1 0,-1 0-1,1 0 1,-1 0 0,1 0-1,0 0 1,0-1 0,-1 1-1,7 2 1,-4-3 17,0 1 0,0-1 0,-1 0 0,1 0 0,0 0 0,0-1 0,0 0 0,10 0 0,3-3-306,20-4-1,-11 1-468,-19 4 20,0 1-1,0-1 1,-1-1-1,13-5 1,-11-33-4255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0:24.6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1831 4963 3392,'0'1'220,"0"-1"1,-1 1 0,1 0-1,0 0 1,0-1-1,-1 1 1,1 0-1,0-1 1,0 1 0,0 0-1,0 0 1,0-1-1,0 2 1,2-2-214,0 1 11,-1-1 0,1 0 1,0 0-1,-1 0 1,1-1-1,-1 1 0,1 0 1,-1-1-1,1 1 1,-1-1-1,1 1 0,-1-1 1,5-2 1969,18 4-1371,-17-1-518,0 1 0,0-1 0,0 0 0,0-1 0,-1 0 0,1 0-1,11-3 1,-10 1-84,-1-1-1,0 0 0,-1 0 1,1 0-1,-1-1 1,1 0-1,-2 0 0,1 0 1,0-1-1,-1 0 0,0 0 1,0 0-1,6-12 0,-1-1-40,-1 0 0,0 0 0,10-39-1,37-166 977,-47 189-865,-2-1 1,-1 1-1,-1-2 1,-2 1-1,-3-44 1,-3 20-19,-4 1 0,-18-80 0,21 117-25,-2 1-1,-1 0 1,0 1-1,-2-1 0,0 1 1,-1 1-1,-1 0 1,-1 0-1,-1 1 0,0 1 1,-1 0-1,-1 1 1,-1 0-1,0 1 0,-1 1 1,-32-21-1,-4 3-67,-61-27-1,79 44-29,-1 1 0,0 2 0,-38-8 0,31 14 113,-1 1 0,-84 3 0,76 3 55,-166 10 112,132-2 147,-1-3 1,-151-11-1,203 2-312,1-1 0,0-3 0,-37-10 0,54 11-34,1 0 0,0-1-1,0 0 1,1-1 0,0-1 0,1-1-1,0 0 1,-17-15 0,6 1-34,0-2 0,2-1 0,1 0 0,1-2 0,-18-31 1,24 33 12,1 3 23,-16-37 0,13 20-41,7 18 60,0-1-1,2 0 1,0-1-1,-4-30 1,6-4-77,2 1 1,2-1-1,3 0 1,3 1-1,3-1 1,18-79-1,24-139 258,-25 122 154,15-88-18,8-191-331,-50 136 104,-2 204-144,1-5 81,-5 1 0,-24-113 0,12 92-195,10 53-71,4 19 97,6 47 97,1-1 1,0 0-1,0 0 1,0 1-1,0-1 1,0 0-1,0 1 0,1-1 1,-1 0-1,0 1 1,0-1-1,0 0 1,1 1-1,-1-1 1,1 0-1,-1 0-11,0 1 1,0 0-1,1-1 0,-1 1 0,0-1 0,0 1 1,0-1-1,0 1 0,0-1 0,1 1 0,-1-1 1,0 1-1,0-1 0,0 1 0,0-1 1,0 1-1,-1-1 0,1 1 0,0-1 0,0 1 1,0-1-1,-1 0 3,1 0 0,0 0 0,0 0 0,0 1 0,0-1 0,0 0 0,0 0 0,0 0 0,0 0 0,0 1 0,0-1 0,1 0 0,-1 0 0,0 0 1,0 1-1,1-1 0,-1 0 0,0 0 0,1 1 0,-1-1 0,1 0 0,0 0 0,0 0 11,-1 1 0,0 0-1,0 0 1,0 0 0,1-1 0,-1 1 0,0 0 0,0 0 0,0 0-1,0-1 1,0 1 0,0 0 0,0 0 0,1-1 0,-1 1 0,0 0-1,0 0 1,0-1 0,0 1 0,0 0 0,0 0 0,0-1 0,0 1-1,0 0 1,0-1 0,-1 1 0,1 0 0,0 0 0,0 0 0,0-1-1,0 1 1,0 0 0,0-4 24,0 3-35,1 0 0,-1 0 0,0 1 0,0-1 0,1 0 0,-1 0 0,0 0 0,0 0 0,0 0 0,0 1 0,0-1 0,0 0 0,0 0 0,0 0 0,0-1 0,0-10-31,0 6 96,0 6-56,0-1-1,0 1 1,0-1 0,0 1-1,0-1 1,0 1 0,0 0-1,0-1 1,0 1 0,0-1-1,0 1 1,0-1-1,0 1 1,1 0 0,-1-1-1,0 1 1,0-1 0,0 1-1,1-1 1,-1 1-4,0 0 0,1 0-1,-1 0 1,0 0 0,0 0 0,0 0 0,1 0 0,-1-1 0,0 1 0,0 0-1,0 0 1,0 0 0,1 0 0,-1 0 0,0 0 0,0-1 0,0 1 0,0 0-1,0 0 1,1 0 0,-1 0 0,0-1 0,0 1 0,0 0 0,0 0-1,0 0 1,0 0 0,0-1 0,0 1 0,0 0 0,0 0 0,0 0 0,0-1-1,0 1 1,0 0 0,0 0 0,0 0 0,0-1 0,0 1 0,0 0-1,0 0 1,0 0 0,0-1 0,0 1 0,0 0 0,0 0 0,-1 0 0,1 0-1,0-1 1,-3-7-115,4 5 111,0 3 7,-1-1 0,0 1 0,0 0 0,0 0-1,0-1 1,1 1 0,-1 0 0,0 0 0,0-1-1,0 1 1,0 0 0,0 0 0,0-1 0,0 1-1,0 0 1,0-1 0,0 1 0,0 0 0,0-1-1,0 1 1,0 0 0,0 0 0,0-1-1,0 1 1,0 0 0,-1-1 0,1 1 2,0-1 1,0 1-1,0 0 0,0-1 1,0 1-1,0-1 1,0 1-1,0 0 0,0-1 1,0 1-1,0 0 1,0-1-1,0 1 0,0 0 1,0-1-1,0 1 1,0 0-1,0-1 0,1 1 1,-1 0-1,0-1 1,0 1-1,0 0 0,1-1 1,-1-2 92,-1 2-73,1 1-27,0 0 1,0 0 0,0 0-1,0 0 1,0 0-1,0 0 1,0 0-1,0 0 1,0 0-1,0 0 1,0-1-1,0 1 1,0 0 0,0 0-1,0 0 1,0 0-1,0 0 1,0 0-1,0 0 1,0 0-1,0 0 1,0 0-1,0 0 1,0 0-1,0 0 1,0 0 0,0-1-1,0 1 1,0 0-1,0 0 1,0 0-1,0 0 1,0 0-1,0 0 1,-1 0-1,1 0 1,0 0-1,0 0 1,0 0 0,0 0-1,0 0 1,0 0-1,0 0 1,0 0-1,0 0 1,0 0-1,0 0 1,0 0-1,-1 0 1,1 0 0,0 0-1,0 0 1,0 0-1,0 0 1,0 0-1,0 0 1,0 0-1,0 0 1,5 0 40,-12 0-122,6 0-32,14-4 245,-13 3-118,0 1 0,1-1 0,-1 1 0,0-1 0,0 1 0,0-1 0,1 0 0,-1 1 0,0-1 0,0 1 0,0-1 0,0 1 0,0-1 0,0 0 0,0 1 0,0-1 0,0 1 0,0-1 0,0 0 0,-1 1 0,1-1 0,0 1 0,-1-2 0,1 14-112,-7 32 255,-2-1 0,-18 53 0,-46 88 252,64-161-416,1 1 0,1 0 0,-3 27 0,-6 75-45,11-83 44,4 1 375,1-43 58,5-13-234,-2 4-80,-1-1 0,-1 0 0,1 0-1,0-16 1,1-10-76,6-27-112,11-63 50,-2 32-156,-3 25-11,1-9 279,-7 42-37,7-72-1,-11 63-7,5-8-181,-7 38 161,0 0 0,-1 0 1,1-19-1,-1 26 15,-2 7-34,0-1 1,1 0-1,-1 0 1,0 1-1,1-1 0,-1 0 1,0 0-1,0 1 1,0-1-1,1 0 0,-1 0 1,0 0-1,-1-1 0,1 2-66,3 12-480,5 7 538,-1 1 1,5 22-1,6 34-45,47 131 0,-60-194 40,2 5 68,0 0-1,1-1 1,1 0 0,1 0 0,0-1 0,19 23-1,-20-30-126,-1 0 253,1 0 0,16 13 0,-24-21 51,0-1-217,-1 1 0,0-1 0,0 1 0,0-1 0,0 1 0,0-1 0,-1 1-1,1-1 1,0 0 0,0 1 0,0-1 0,0 1 0,0-1 0,-1 1-1,1-1 1,0 1 0,0-1 0,-1 0 0,1 1 0,0-1 0,-1 0 0,1 1-1,0-1 1,-1 0 0,1 1 0,0-1 0,-1 0 0,1 0 0,-1 1-1,1-1 1,-1 0 0,1 0 0,-1 0 0,0 1 0,-21 3 155,13-2-46,-17 4 110,1 1-1,1 1 1,0 2-1,-35 17 0,-118 61-486,157-80-213,19-8 250,1 0 236,0 1 0,0-1 0,1 0 0,-1 0 0,0 0 0,0 1 0,0-1 0,0 0 0,0 0 0,1 0 0,-1 0 0,0 0 0,0 1 0,0-1 0,1 0 0,-1 0 0,0 0 0,0 0 0,1 0 0,-1 0 0,0 0-1,0 0 1,1 0 0,-1 0 0,0 0 0,0 0 0,1 0 0,-1 0 0,0 0 0,0 0 0,0 0 0,1 0 0,-1 0 0,0 0 0,0 0 0,1 0 0,-1-1 0,0 1 0,4-8 57,0 0 0,3-14 0,0 0-104,13-30-173,20-51-2058,7-4-3067,-20 44-549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01.81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0 540 224,'9'-8'5600,"11"8"-4647,4 1-476,1-2 0,44-7 0,53-26-185,-107 30-227,88-29-118,-20 5 16,-35 12 109,45-21-1,-65 26-65,0 1-1,1 1 1,49-8-1,-25 6 171,94-12 92,16-3 29,-24-1 247,-91 18-360,64-3-1,-75 9-155,242-1 227,-65 4-78,99-15-12,-203 15-164,4-1 286,-83-2-118,55-14 1,-25 4-40,89-10-13,55-11-196,-58-1 233,-40 15 163,-57 13-127,0 2-57,56 2 1,-104 3-118,-54-2 251,22 1-46,-38 3 0,49-3-22,-3 0-46,13 2-77,0-1 1,0-1-1,0 0 0,-12-2 0,-23-1 167,35 3-230,0 0 0,0 0 1,0-1-1,-13-3 0,7 1-122,2-2 291,0 5 9,10 0-146,9 0-175,266 4 754,-273 16-816,0-15 249,-1 0 0,-1 0 0,1-1-1,0 1 1,-1-1 0,0 0 0,0 1 0,0-1-1,0 0 1,-6 4 0,-8 8 102,10-7-114,2-3-98,0 1 1,0 0-1,1-1 0,-5 9 1,0-1-398,0 0 1,-1 0 0,-17 15-1,26-28 190,1 0 1,-1 1-1,0-1 0,0 0 0,0 0 0,1 0 1,-1 0-1,0 0 0,0 0 0,0 0 0,1 0 1,-1-1-1,0 1 0,0 0 0,0 0 0,1-1 1,-1 1-1,0-1 0,0 1 0,0-1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1:04.48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0 142 1664,'5'4'1867,"-4"-3"-1648,1 0 0,-1-1 1,1 1-1,-1 0 1,1-1-1,0 0 1,-1 1-1,1-1 0,-1 0 1,1 0-1,0 0 1,-1 0-1,3 0 0,-3-1 75,6 2-138,-1 0 0,0-1 1,1 0-1,10-1 0,5 0 225,163 8 1497,-139-8-1710,-18 0 16,1 1 0,45 6 0,2 2 413,-45-6-504,51-2 1,-30-2 60,37 4-105,102-4 409,-145-3-330,-13 2-35,-1 1 0,1 1 1,33 4-1,9 5 105,-11-1 207,-21-3-272,17 1-221,99-7-1,-51 0 602,95-3-470,-78-2 218,25 2 182,39-10-576,-6-7 447,-35 20-599,9 0 224,49-14 199,-98 8-31,9 13-155,-104-4 90,0 0 1,-1 1-1,1 1 0,19 6 1,-16-4-173,26 4 0,44 10 141,-63-14-65,-15-3 77,0 0 0,0-1-1,11 1 1,18 6-71,-36-8 112,-1 0-59,0 0-1,0 0 1,0 0-1,-1 0 1,1 0 0,0 0-1,0 0 1,-1 0 0,1 0-1,0 1 1,0-1 0,-1 0-1,1 0 1,0 0 0,0 0-1,0 0 1,-1-1-1,1 1 1,0 0 0,0 0-1,-1 0 1,1 0 0,0 0-1,0 0 1,-1 0 0,1 0-1,0 0 1,0-1 0,0 1-1,-1 0 1,1 0-1,0 0 1,0-1 0,-10-5 85,9 6-87,-9-6-17,-22-8 0,13 6 31,-4-2 225,4 3-113,-32-20 1,40 22-137,1 0 0,-1 1 0,-20-6 0,-4-2 35,10 3-135,13 5 190,1 0 0,0 0-1,-14-9 1,0 2 29,23 9-83,0 1-27,1 0 0,-1-1 0,0 1 0,1 1 0,-1-1-1,0 0 1,0 0 0,1 1 0,-3-1 0,3 1-108,3 0-92,4 3 142,0 1 0,1-1-1,-1 1 1,-1 0 0,11 9-1,5 4 139,0-5-52,-1 0-1,44 15 1,-13-5 41,-35-15-86,23 6-1,-4-2-86,-31-10 160,0 1 0,0-1 0,1 0 0,-1 0 0,0 0 0,1 0 0,4-1 0,-23 8 161,-6-2-155,0-1 1,-26 3-1,30-6-41,1 1 0,0 0 0,-1 1 0,1 0-1,-23 12 1,18-6-256,4-3 150,0 2 0,1 0 0,0 1 0,0 0 0,-22 21 1,37-30-114,-1 0 1,0 0 0,0-1-1,0 1 1,1 0 0,-1 0-1,0-1 1,0 1 0,0 0 0,0-1-1,0 1 1,0-1 0,0 1-1,-1-1 1,1 0 0,0 1 0,0-1-1,0 0 1,0 0 0,-2 0-1,-5 0-3462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2.xml"/><Relationship Id="rId18" Type="http://schemas.openxmlformats.org/officeDocument/2006/relationships/image" Target="../media/image74.png"/><Relationship Id="rId26" Type="http://schemas.openxmlformats.org/officeDocument/2006/relationships/image" Target="../media/image78.png"/><Relationship Id="rId39" Type="http://schemas.openxmlformats.org/officeDocument/2006/relationships/customXml" Target="../ink/ink75.xml"/><Relationship Id="rId21" Type="http://schemas.openxmlformats.org/officeDocument/2006/relationships/customXml" Target="../ink/ink66.xml"/><Relationship Id="rId34" Type="http://schemas.openxmlformats.org/officeDocument/2006/relationships/image" Target="../media/image82.png"/><Relationship Id="rId7" Type="http://schemas.openxmlformats.org/officeDocument/2006/relationships/customXml" Target="../ink/ink59.xml"/><Relationship Id="rId12" Type="http://schemas.openxmlformats.org/officeDocument/2006/relationships/image" Target="../media/image71.png"/><Relationship Id="rId17" Type="http://schemas.openxmlformats.org/officeDocument/2006/relationships/customXml" Target="../ink/ink64.xml"/><Relationship Id="rId25" Type="http://schemas.openxmlformats.org/officeDocument/2006/relationships/customXml" Target="../ink/ink68.xml"/><Relationship Id="rId33" Type="http://schemas.openxmlformats.org/officeDocument/2006/relationships/customXml" Target="../ink/ink72.xml"/><Relationship Id="rId38" Type="http://schemas.openxmlformats.org/officeDocument/2006/relationships/image" Target="../media/image84.png"/><Relationship Id="rId2" Type="http://schemas.openxmlformats.org/officeDocument/2006/relationships/image" Target="../media/image55.png"/><Relationship Id="rId16" Type="http://schemas.openxmlformats.org/officeDocument/2006/relationships/image" Target="../media/image73.png"/><Relationship Id="rId20" Type="http://schemas.openxmlformats.org/officeDocument/2006/relationships/image" Target="../media/image75.png"/><Relationship Id="rId29" Type="http://schemas.openxmlformats.org/officeDocument/2006/relationships/customXml" Target="../ink/ink7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customXml" Target="../ink/ink61.xml"/><Relationship Id="rId24" Type="http://schemas.openxmlformats.org/officeDocument/2006/relationships/image" Target="../media/image77.png"/><Relationship Id="rId32" Type="http://schemas.openxmlformats.org/officeDocument/2006/relationships/image" Target="../media/image81.png"/><Relationship Id="rId37" Type="http://schemas.openxmlformats.org/officeDocument/2006/relationships/customXml" Target="../ink/ink74.xml"/><Relationship Id="rId40" Type="http://schemas.openxmlformats.org/officeDocument/2006/relationships/image" Target="../media/image85.png"/><Relationship Id="rId5" Type="http://schemas.openxmlformats.org/officeDocument/2006/relationships/customXml" Target="../ink/ink58.xml"/><Relationship Id="rId15" Type="http://schemas.openxmlformats.org/officeDocument/2006/relationships/customXml" Target="../ink/ink63.xml"/><Relationship Id="rId23" Type="http://schemas.openxmlformats.org/officeDocument/2006/relationships/customXml" Target="../ink/ink67.xml"/><Relationship Id="rId28" Type="http://schemas.openxmlformats.org/officeDocument/2006/relationships/image" Target="../media/image79.png"/><Relationship Id="rId36" Type="http://schemas.openxmlformats.org/officeDocument/2006/relationships/image" Target="../media/image83.png"/><Relationship Id="rId10" Type="http://schemas.openxmlformats.org/officeDocument/2006/relationships/image" Target="../media/image70.png"/><Relationship Id="rId19" Type="http://schemas.openxmlformats.org/officeDocument/2006/relationships/customXml" Target="../ink/ink65.xml"/><Relationship Id="rId31" Type="http://schemas.openxmlformats.org/officeDocument/2006/relationships/customXml" Target="../ink/ink71.xml"/><Relationship Id="rId4" Type="http://schemas.openxmlformats.org/officeDocument/2006/relationships/image" Target="../media/image67.png"/><Relationship Id="rId9" Type="http://schemas.openxmlformats.org/officeDocument/2006/relationships/customXml" Target="../ink/ink60.xml"/><Relationship Id="rId14" Type="http://schemas.openxmlformats.org/officeDocument/2006/relationships/image" Target="../media/image72.png"/><Relationship Id="rId22" Type="http://schemas.openxmlformats.org/officeDocument/2006/relationships/image" Target="../media/image76.png"/><Relationship Id="rId27" Type="http://schemas.openxmlformats.org/officeDocument/2006/relationships/customXml" Target="../ink/ink69.xml"/><Relationship Id="rId30" Type="http://schemas.openxmlformats.org/officeDocument/2006/relationships/image" Target="../media/image80.png"/><Relationship Id="rId35" Type="http://schemas.openxmlformats.org/officeDocument/2006/relationships/customXml" Target="../ink/ink73.xml"/><Relationship Id="rId8" Type="http://schemas.openxmlformats.org/officeDocument/2006/relationships/image" Target="../media/image69.png"/><Relationship Id="rId3" Type="http://schemas.openxmlformats.org/officeDocument/2006/relationships/customXml" Target="../ink/ink57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98.png"/><Relationship Id="rId21" Type="http://schemas.openxmlformats.org/officeDocument/2006/relationships/customXml" Target="../ink/ink85.xml"/><Relationship Id="rId42" Type="http://schemas.openxmlformats.org/officeDocument/2006/relationships/image" Target="../media/image106.png"/><Relationship Id="rId47" Type="http://schemas.openxmlformats.org/officeDocument/2006/relationships/customXml" Target="../ink/ink98.xml"/><Relationship Id="rId63" Type="http://schemas.openxmlformats.org/officeDocument/2006/relationships/customXml" Target="../ink/ink106.xml"/><Relationship Id="rId68" Type="http://schemas.openxmlformats.org/officeDocument/2006/relationships/image" Target="../media/image119.png"/><Relationship Id="rId16" Type="http://schemas.openxmlformats.org/officeDocument/2006/relationships/image" Target="../media/image93.png"/><Relationship Id="rId11" Type="http://schemas.openxmlformats.org/officeDocument/2006/relationships/customXml" Target="../ink/ink80.xml"/><Relationship Id="rId24" Type="http://schemas.openxmlformats.org/officeDocument/2006/relationships/image" Target="../media/image97.png"/><Relationship Id="rId32" Type="http://schemas.openxmlformats.org/officeDocument/2006/relationships/image" Target="../media/image101.png"/><Relationship Id="rId37" Type="http://schemas.openxmlformats.org/officeDocument/2006/relationships/customXml" Target="../ink/ink93.xml"/><Relationship Id="rId40" Type="http://schemas.openxmlformats.org/officeDocument/2006/relationships/image" Target="../media/image105.png"/><Relationship Id="rId45" Type="http://schemas.openxmlformats.org/officeDocument/2006/relationships/customXml" Target="../ink/ink97.xml"/><Relationship Id="rId53" Type="http://schemas.openxmlformats.org/officeDocument/2006/relationships/customXml" Target="../ink/ink101.xml"/><Relationship Id="rId58" Type="http://schemas.openxmlformats.org/officeDocument/2006/relationships/image" Target="../media/image114.png"/><Relationship Id="rId66" Type="http://schemas.openxmlformats.org/officeDocument/2006/relationships/image" Target="../media/image118.png"/><Relationship Id="rId74" Type="http://schemas.openxmlformats.org/officeDocument/2006/relationships/image" Target="../media/image122.png"/><Relationship Id="rId79" Type="http://schemas.openxmlformats.org/officeDocument/2006/relationships/customXml" Target="../ink/ink114.xml"/><Relationship Id="rId5" Type="http://schemas.openxmlformats.org/officeDocument/2006/relationships/customXml" Target="../ink/ink77.xml"/><Relationship Id="rId61" Type="http://schemas.openxmlformats.org/officeDocument/2006/relationships/customXml" Target="../ink/ink105.xml"/><Relationship Id="rId19" Type="http://schemas.openxmlformats.org/officeDocument/2006/relationships/customXml" Target="../ink/ink84.xml"/><Relationship Id="rId14" Type="http://schemas.openxmlformats.org/officeDocument/2006/relationships/image" Target="../media/image92.png"/><Relationship Id="rId22" Type="http://schemas.openxmlformats.org/officeDocument/2006/relationships/image" Target="../media/image96.png"/><Relationship Id="rId27" Type="http://schemas.openxmlformats.org/officeDocument/2006/relationships/customXml" Target="../ink/ink88.xml"/><Relationship Id="rId30" Type="http://schemas.openxmlformats.org/officeDocument/2006/relationships/image" Target="../media/image100.png"/><Relationship Id="rId35" Type="http://schemas.openxmlformats.org/officeDocument/2006/relationships/customXml" Target="../ink/ink92.xml"/><Relationship Id="rId43" Type="http://schemas.openxmlformats.org/officeDocument/2006/relationships/customXml" Target="../ink/ink96.xml"/><Relationship Id="rId48" Type="http://schemas.openxmlformats.org/officeDocument/2006/relationships/image" Target="../media/image109.png"/><Relationship Id="rId56" Type="http://schemas.openxmlformats.org/officeDocument/2006/relationships/image" Target="../media/image113.png"/><Relationship Id="rId64" Type="http://schemas.openxmlformats.org/officeDocument/2006/relationships/image" Target="../media/image117.png"/><Relationship Id="rId69" Type="http://schemas.openxmlformats.org/officeDocument/2006/relationships/customXml" Target="../ink/ink109.xml"/><Relationship Id="rId77" Type="http://schemas.openxmlformats.org/officeDocument/2006/relationships/customXml" Target="../ink/ink113.xml"/><Relationship Id="rId8" Type="http://schemas.openxmlformats.org/officeDocument/2006/relationships/image" Target="../media/image89.png"/><Relationship Id="rId51" Type="http://schemas.openxmlformats.org/officeDocument/2006/relationships/customXml" Target="../ink/ink100.xml"/><Relationship Id="rId72" Type="http://schemas.openxmlformats.org/officeDocument/2006/relationships/image" Target="../media/image121.png"/><Relationship Id="rId80" Type="http://schemas.openxmlformats.org/officeDocument/2006/relationships/image" Target="../media/image125.png"/><Relationship Id="rId3" Type="http://schemas.openxmlformats.org/officeDocument/2006/relationships/customXml" Target="../ink/ink76.xml"/><Relationship Id="rId12" Type="http://schemas.openxmlformats.org/officeDocument/2006/relationships/image" Target="../media/image91.png"/><Relationship Id="rId17" Type="http://schemas.openxmlformats.org/officeDocument/2006/relationships/customXml" Target="../ink/ink83.xml"/><Relationship Id="rId25" Type="http://schemas.openxmlformats.org/officeDocument/2006/relationships/customXml" Target="../ink/ink87.xml"/><Relationship Id="rId33" Type="http://schemas.openxmlformats.org/officeDocument/2006/relationships/customXml" Target="../ink/ink91.xml"/><Relationship Id="rId38" Type="http://schemas.openxmlformats.org/officeDocument/2006/relationships/image" Target="../media/image104.png"/><Relationship Id="rId46" Type="http://schemas.openxmlformats.org/officeDocument/2006/relationships/image" Target="../media/image108.png"/><Relationship Id="rId59" Type="http://schemas.openxmlformats.org/officeDocument/2006/relationships/customXml" Target="../ink/ink104.xml"/><Relationship Id="rId67" Type="http://schemas.openxmlformats.org/officeDocument/2006/relationships/customXml" Target="../ink/ink108.xml"/><Relationship Id="rId20" Type="http://schemas.openxmlformats.org/officeDocument/2006/relationships/image" Target="../media/image95.png"/><Relationship Id="rId41" Type="http://schemas.openxmlformats.org/officeDocument/2006/relationships/customXml" Target="../ink/ink95.xml"/><Relationship Id="rId54" Type="http://schemas.openxmlformats.org/officeDocument/2006/relationships/image" Target="../media/image112.png"/><Relationship Id="rId62" Type="http://schemas.openxmlformats.org/officeDocument/2006/relationships/image" Target="../media/image116.png"/><Relationship Id="rId70" Type="http://schemas.openxmlformats.org/officeDocument/2006/relationships/image" Target="../media/image120.png"/><Relationship Id="rId75" Type="http://schemas.openxmlformats.org/officeDocument/2006/relationships/customXml" Target="../ink/ink1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15" Type="http://schemas.openxmlformats.org/officeDocument/2006/relationships/customXml" Target="../ink/ink82.xml"/><Relationship Id="rId23" Type="http://schemas.openxmlformats.org/officeDocument/2006/relationships/customXml" Target="../ink/ink86.xml"/><Relationship Id="rId28" Type="http://schemas.openxmlformats.org/officeDocument/2006/relationships/image" Target="../media/image99.png"/><Relationship Id="rId36" Type="http://schemas.openxmlformats.org/officeDocument/2006/relationships/image" Target="../media/image103.png"/><Relationship Id="rId49" Type="http://schemas.openxmlformats.org/officeDocument/2006/relationships/customXml" Target="../ink/ink99.xml"/><Relationship Id="rId57" Type="http://schemas.openxmlformats.org/officeDocument/2006/relationships/customXml" Target="../ink/ink103.xml"/><Relationship Id="rId10" Type="http://schemas.openxmlformats.org/officeDocument/2006/relationships/image" Target="../media/image90.png"/><Relationship Id="rId31" Type="http://schemas.openxmlformats.org/officeDocument/2006/relationships/customXml" Target="../ink/ink90.xml"/><Relationship Id="rId44" Type="http://schemas.openxmlformats.org/officeDocument/2006/relationships/image" Target="../media/image107.png"/><Relationship Id="rId52" Type="http://schemas.openxmlformats.org/officeDocument/2006/relationships/image" Target="../media/image111.png"/><Relationship Id="rId60" Type="http://schemas.openxmlformats.org/officeDocument/2006/relationships/image" Target="../media/image115.png"/><Relationship Id="rId65" Type="http://schemas.openxmlformats.org/officeDocument/2006/relationships/customXml" Target="../ink/ink107.xml"/><Relationship Id="rId73" Type="http://schemas.openxmlformats.org/officeDocument/2006/relationships/customXml" Target="../ink/ink111.xml"/><Relationship Id="rId78" Type="http://schemas.openxmlformats.org/officeDocument/2006/relationships/image" Target="../media/image124.png"/><Relationship Id="rId4" Type="http://schemas.openxmlformats.org/officeDocument/2006/relationships/image" Target="../media/image87.png"/><Relationship Id="rId9" Type="http://schemas.openxmlformats.org/officeDocument/2006/relationships/customXml" Target="../ink/ink79.xml"/><Relationship Id="rId13" Type="http://schemas.openxmlformats.org/officeDocument/2006/relationships/customXml" Target="../ink/ink81.xml"/><Relationship Id="rId18" Type="http://schemas.openxmlformats.org/officeDocument/2006/relationships/image" Target="../media/image94.png"/><Relationship Id="rId39" Type="http://schemas.openxmlformats.org/officeDocument/2006/relationships/customXml" Target="../ink/ink94.xml"/><Relationship Id="rId34" Type="http://schemas.openxmlformats.org/officeDocument/2006/relationships/image" Target="../media/image102.png"/><Relationship Id="rId50" Type="http://schemas.openxmlformats.org/officeDocument/2006/relationships/image" Target="../media/image110.png"/><Relationship Id="rId55" Type="http://schemas.openxmlformats.org/officeDocument/2006/relationships/customXml" Target="../ink/ink102.xml"/><Relationship Id="rId76" Type="http://schemas.openxmlformats.org/officeDocument/2006/relationships/image" Target="../media/image123.png"/><Relationship Id="rId7" Type="http://schemas.openxmlformats.org/officeDocument/2006/relationships/customXml" Target="../ink/ink78.xml"/><Relationship Id="rId71" Type="http://schemas.openxmlformats.org/officeDocument/2006/relationships/customXml" Target="../ink/ink110.xml"/><Relationship Id="rId2" Type="http://schemas.openxmlformats.org/officeDocument/2006/relationships/image" Target="../media/image56.png"/><Relationship Id="rId29" Type="http://schemas.openxmlformats.org/officeDocument/2006/relationships/customXml" Target="../ink/ink89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20.xml"/><Relationship Id="rId18" Type="http://schemas.openxmlformats.org/officeDocument/2006/relationships/image" Target="../media/image134.png"/><Relationship Id="rId26" Type="http://schemas.openxmlformats.org/officeDocument/2006/relationships/image" Target="../media/image138.png"/><Relationship Id="rId39" Type="http://schemas.openxmlformats.org/officeDocument/2006/relationships/customXml" Target="../ink/ink133.xml"/><Relationship Id="rId21" Type="http://schemas.openxmlformats.org/officeDocument/2006/relationships/customXml" Target="../ink/ink124.xml"/><Relationship Id="rId34" Type="http://schemas.openxmlformats.org/officeDocument/2006/relationships/image" Target="../media/image142.png"/><Relationship Id="rId42" Type="http://schemas.openxmlformats.org/officeDocument/2006/relationships/image" Target="../media/image146.png"/><Relationship Id="rId7" Type="http://schemas.openxmlformats.org/officeDocument/2006/relationships/customXml" Target="../ink/ink117.xml"/><Relationship Id="rId2" Type="http://schemas.openxmlformats.org/officeDocument/2006/relationships/image" Target="../media/image57.png"/><Relationship Id="rId16" Type="http://schemas.openxmlformats.org/officeDocument/2006/relationships/image" Target="../media/image133.png"/><Relationship Id="rId20" Type="http://schemas.openxmlformats.org/officeDocument/2006/relationships/image" Target="../media/image135.png"/><Relationship Id="rId29" Type="http://schemas.openxmlformats.org/officeDocument/2006/relationships/customXml" Target="../ink/ink128.xml"/><Relationship Id="rId41" Type="http://schemas.openxmlformats.org/officeDocument/2006/relationships/customXml" Target="../ink/ink1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11" Type="http://schemas.openxmlformats.org/officeDocument/2006/relationships/customXml" Target="../ink/ink119.xml"/><Relationship Id="rId24" Type="http://schemas.openxmlformats.org/officeDocument/2006/relationships/image" Target="../media/image137.png"/><Relationship Id="rId32" Type="http://schemas.openxmlformats.org/officeDocument/2006/relationships/image" Target="../media/image141.png"/><Relationship Id="rId37" Type="http://schemas.openxmlformats.org/officeDocument/2006/relationships/customXml" Target="../ink/ink132.xml"/><Relationship Id="rId40" Type="http://schemas.openxmlformats.org/officeDocument/2006/relationships/image" Target="../media/image145.png"/><Relationship Id="rId5" Type="http://schemas.openxmlformats.org/officeDocument/2006/relationships/customXml" Target="../ink/ink116.xml"/><Relationship Id="rId15" Type="http://schemas.openxmlformats.org/officeDocument/2006/relationships/customXml" Target="../ink/ink121.xml"/><Relationship Id="rId23" Type="http://schemas.openxmlformats.org/officeDocument/2006/relationships/customXml" Target="../ink/ink125.xml"/><Relationship Id="rId28" Type="http://schemas.openxmlformats.org/officeDocument/2006/relationships/image" Target="../media/image139.png"/><Relationship Id="rId36" Type="http://schemas.openxmlformats.org/officeDocument/2006/relationships/image" Target="../media/image143.png"/><Relationship Id="rId10" Type="http://schemas.openxmlformats.org/officeDocument/2006/relationships/image" Target="../media/image130.png"/><Relationship Id="rId19" Type="http://schemas.openxmlformats.org/officeDocument/2006/relationships/customXml" Target="../ink/ink123.xml"/><Relationship Id="rId31" Type="http://schemas.openxmlformats.org/officeDocument/2006/relationships/customXml" Target="../ink/ink129.xml"/><Relationship Id="rId44" Type="http://schemas.openxmlformats.org/officeDocument/2006/relationships/image" Target="../media/image147.png"/><Relationship Id="rId4" Type="http://schemas.openxmlformats.org/officeDocument/2006/relationships/image" Target="../media/image127.png"/><Relationship Id="rId9" Type="http://schemas.openxmlformats.org/officeDocument/2006/relationships/customXml" Target="../ink/ink118.xml"/><Relationship Id="rId14" Type="http://schemas.openxmlformats.org/officeDocument/2006/relationships/image" Target="../media/image132.png"/><Relationship Id="rId22" Type="http://schemas.openxmlformats.org/officeDocument/2006/relationships/image" Target="../media/image136.png"/><Relationship Id="rId27" Type="http://schemas.openxmlformats.org/officeDocument/2006/relationships/customXml" Target="../ink/ink127.xml"/><Relationship Id="rId30" Type="http://schemas.openxmlformats.org/officeDocument/2006/relationships/image" Target="../media/image140.png"/><Relationship Id="rId35" Type="http://schemas.openxmlformats.org/officeDocument/2006/relationships/customXml" Target="../ink/ink131.xml"/><Relationship Id="rId43" Type="http://schemas.openxmlformats.org/officeDocument/2006/relationships/customXml" Target="../ink/ink135.xml"/><Relationship Id="rId8" Type="http://schemas.openxmlformats.org/officeDocument/2006/relationships/image" Target="../media/image129.png"/><Relationship Id="rId3" Type="http://schemas.openxmlformats.org/officeDocument/2006/relationships/customXml" Target="../ink/ink115.xml"/><Relationship Id="rId12" Type="http://schemas.openxmlformats.org/officeDocument/2006/relationships/image" Target="../media/image131.png"/><Relationship Id="rId17" Type="http://schemas.openxmlformats.org/officeDocument/2006/relationships/customXml" Target="../ink/ink122.xml"/><Relationship Id="rId25" Type="http://schemas.openxmlformats.org/officeDocument/2006/relationships/customXml" Target="../ink/ink126.xml"/><Relationship Id="rId33" Type="http://schemas.openxmlformats.org/officeDocument/2006/relationships/customXml" Target="../ink/ink130.xml"/><Relationship Id="rId38" Type="http://schemas.openxmlformats.org/officeDocument/2006/relationships/image" Target="../media/image144.png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60.png"/><Relationship Id="rId21" Type="http://schemas.openxmlformats.org/officeDocument/2006/relationships/customXml" Target="../ink/ink145.xml"/><Relationship Id="rId42" Type="http://schemas.openxmlformats.org/officeDocument/2006/relationships/image" Target="../media/image168.png"/><Relationship Id="rId47" Type="http://schemas.openxmlformats.org/officeDocument/2006/relationships/customXml" Target="../ink/ink158.xml"/><Relationship Id="rId63" Type="http://schemas.openxmlformats.org/officeDocument/2006/relationships/customXml" Target="../ink/ink166.xml"/><Relationship Id="rId68" Type="http://schemas.openxmlformats.org/officeDocument/2006/relationships/image" Target="../media/image181.png"/><Relationship Id="rId84" Type="http://schemas.openxmlformats.org/officeDocument/2006/relationships/image" Target="../media/image189.png"/><Relationship Id="rId16" Type="http://schemas.openxmlformats.org/officeDocument/2006/relationships/image" Target="../media/image155.png"/><Relationship Id="rId11" Type="http://schemas.openxmlformats.org/officeDocument/2006/relationships/customXml" Target="../ink/ink140.xml"/><Relationship Id="rId32" Type="http://schemas.openxmlformats.org/officeDocument/2006/relationships/image" Target="../media/image163.png"/><Relationship Id="rId37" Type="http://schemas.openxmlformats.org/officeDocument/2006/relationships/customXml" Target="../ink/ink153.xml"/><Relationship Id="rId53" Type="http://schemas.openxmlformats.org/officeDocument/2006/relationships/customXml" Target="../ink/ink161.xml"/><Relationship Id="rId58" Type="http://schemas.openxmlformats.org/officeDocument/2006/relationships/image" Target="../media/image176.png"/><Relationship Id="rId74" Type="http://schemas.openxmlformats.org/officeDocument/2006/relationships/image" Target="../media/image184.png"/><Relationship Id="rId79" Type="http://schemas.openxmlformats.org/officeDocument/2006/relationships/customXml" Target="../ink/ink174.xml"/><Relationship Id="rId5" Type="http://schemas.openxmlformats.org/officeDocument/2006/relationships/customXml" Target="../ink/ink137.xml"/><Relationship Id="rId19" Type="http://schemas.openxmlformats.org/officeDocument/2006/relationships/customXml" Target="../ink/ink144.xml"/><Relationship Id="rId14" Type="http://schemas.openxmlformats.org/officeDocument/2006/relationships/image" Target="../media/image154.png"/><Relationship Id="rId22" Type="http://schemas.openxmlformats.org/officeDocument/2006/relationships/image" Target="../media/image158.png"/><Relationship Id="rId27" Type="http://schemas.openxmlformats.org/officeDocument/2006/relationships/customXml" Target="../ink/ink148.xml"/><Relationship Id="rId30" Type="http://schemas.openxmlformats.org/officeDocument/2006/relationships/image" Target="../media/image162.png"/><Relationship Id="rId35" Type="http://schemas.openxmlformats.org/officeDocument/2006/relationships/customXml" Target="../ink/ink152.xml"/><Relationship Id="rId43" Type="http://schemas.openxmlformats.org/officeDocument/2006/relationships/customXml" Target="../ink/ink156.xml"/><Relationship Id="rId48" Type="http://schemas.openxmlformats.org/officeDocument/2006/relationships/image" Target="../media/image171.png"/><Relationship Id="rId56" Type="http://schemas.openxmlformats.org/officeDocument/2006/relationships/image" Target="../media/image175.png"/><Relationship Id="rId64" Type="http://schemas.openxmlformats.org/officeDocument/2006/relationships/image" Target="../media/image179.png"/><Relationship Id="rId69" Type="http://schemas.openxmlformats.org/officeDocument/2006/relationships/customXml" Target="../ink/ink169.xml"/><Relationship Id="rId77" Type="http://schemas.openxmlformats.org/officeDocument/2006/relationships/customXml" Target="../ink/ink173.xml"/><Relationship Id="rId8" Type="http://schemas.openxmlformats.org/officeDocument/2006/relationships/image" Target="../media/image151.png"/><Relationship Id="rId51" Type="http://schemas.openxmlformats.org/officeDocument/2006/relationships/customXml" Target="../ink/ink160.xml"/><Relationship Id="rId72" Type="http://schemas.openxmlformats.org/officeDocument/2006/relationships/image" Target="../media/image183.png"/><Relationship Id="rId80" Type="http://schemas.openxmlformats.org/officeDocument/2006/relationships/image" Target="../media/image187.png"/><Relationship Id="rId85" Type="http://schemas.openxmlformats.org/officeDocument/2006/relationships/customXml" Target="../ink/ink177.xml"/><Relationship Id="rId3" Type="http://schemas.openxmlformats.org/officeDocument/2006/relationships/customXml" Target="../ink/ink136.xml"/><Relationship Id="rId12" Type="http://schemas.openxmlformats.org/officeDocument/2006/relationships/image" Target="../media/image153.png"/><Relationship Id="rId17" Type="http://schemas.openxmlformats.org/officeDocument/2006/relationships/customXml" Target="../ink/ink143.xml"/><Relationship Id="rId25" Type="http://schemas.openxmlformats.org/officeDocument/2006/relationships/customXml" Target="../ink/ink147.xml"/><Relationship Id="rId33" Type="http://schemas.openxmlformats.org/officeDocument/2006/relationships/customXml" Target="../ink/ink151.xml"/><Relationship Id="rId38" Type="http://schemas.openxmlformats.org/officeDocument/2006/relationships/image" Target="../media/image166.png"/><Relationship Id="rId46" Type="http://schemas.openxmlformats.org/officeDocument/2006/relationships/image" Target="../media/image170.png"/><Relationship Id="rId59" Type="http://schemas.openxmlformats.org/officeDocument/2006/relationships/customXml" Target="../ink/ink164.xml"/><Relationship Id="rId67" Type="http://schemas.openxmlformats.org/officeDocument/2006/relationships/customXml" Target="../ink/ink168.xml"/><Relationship Id="rId20" Type="http://schemas.openxmlformats.org/officeDocument/2006/relationships/image" Target="../media/image157.png"/><Relationship Id="rId41" Type="http://schemas.openxmlformats.org/officeDocument/2006/relationships/customXml" Target="../ink/ink155.xml"/><Relationship Id="rId54" Type="http://schemas.openxmlformats.org/officeDocument/2006/relationships/image" Target="../media/image174.png"/><Relationship Id="rId62" Type="http://schemas.openxmlformats.org/officeDocument/2006/relationships/image" Target="../media/image178.png"/><Relationship Id="rId70" Type="http://schemas.openxmlformats.org/officeDocument/2006/relationships/image" Target="../media/image182.png"/><Relationship Id="rId75" Type="http://schemas.openxmlformats.org/officeDocument/2006/relationships/customXml" Target="../ink/ink172.xml"/><Relationship Id="rId83" Type="http://schemas.openxmlformats.org/officeDocument/2006/relationships/customXml" Target="../ink/ink176.xml"/><Relationship Id="rId88" Type="http://schemas.openxmlformats.org/officeDocument/2006/relationships/image" Target="../media/image1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15" Type="http://schemas.openxmlformats.org/officeDocument/2006/relationships/customXml" Target="../ink/ink142.xml"/><Relationship Id="rId23" Type="http://schemas.openxmlformats.org/officeDocument/2006/relationships/customXml" Target="../ink/ink146.xml"/><Relationship Id="rId28" Type="http://schemas.openxmlformats.org/officeDocument/2006/relationships/image" Target="../media/image161.png"/><Relationship Id="rId36" Type="http://schemas.openxmlformats.org/officeDocument/2006/relationships/image" Target="../media/image165.png"/><Relationship Id="rId49" Type="http://schemas.openxmlformats.org/officeDocument/2006/relationships/customXml" Target="../ink/ink159.xml"/><Relationship Id="rId57" Type="http://schemas.openxmlformats.org/officeDocument/2006/relationships/customXml" Target="../ink/ink163.xml"/><Relationship Id="rId10" Type="http://schemas.openxmlformats.org/officeDocument/2006/relationships/image" Target="../media/image152.png"/><Relationship Id="rId31" Type="http://schemas.openxmlformats.org/officeDocument/2006/relationships/customXml" Target="../ink/ink150.xml"/><Relationship Id="rId44" Type="http://schemas.openxmlformats.org/officeDocument/2006/relationships/image" Target="../media/image169.png"/><Relationship Id="rId52" Type="http://schemas.openxmlformats.org/officeDocument/2006/relationships/image" Target="../media/image173.png"/><Relationship Id="rId60" Type="http://schemas.openxmlformats.org/officeDocument/2006/relationships/image" Target="../media/image177.png"/><Relationship Id="rId65" Type="http://schemas.openxmlformats.org/officeDocument/2006/relationships/customXml" Target="../ink/ink167.xml"/><Relationship Id="rId73" Type="http://schemas.openxmlformats.org/officeDocument/2006/relationships/customXml" Target="../ink/ink171.xml"/><Relationship Id="rId78" Type="http://schemas.openxmlformats.org/officeDocument/2006/relationships/image" Target="../media/image186.png"/><Relationship Id="rId81" Type="http://schemas.openxmlformats.org/officeDocument/2006/relationships/customXml" Target="../ink/ink175.xml"/><Relationship Id="rId86" Type="http://schemas.openxmlformats.org/officeDocument/2006/relationships/image" Target="../media/image190.png"/><Relationship Id="rId4" Type="http://schemas.openxmlformats.org/officeDocument/2006/relationships/image" Target="../media/image149.png"/><Relationship Id="rId9" Type="http://schemas.openxmlformats.org/officeDocument/2006/relationships/customXml" Target="../ink/ink139.xml"/><Relationship Id="rId13" Type="http://schemas.openxmlformats.org/officeDocument/2006/relationships/customXml" Target="../ink/ink141.xml"/><Relationship Id="rId18" Type="http://schemas.openxmlformats.org/officeDocument/2006/relationships/image" Target="../media/image156.png"/><Relationship Id="rId39" Type="http://schemas.openxmlformats.org/officeDocument/2006/relationships/customXml" Target="../ink/ink154.xml"/><Relationship Id="rId34" Type="http://schemas.openxmlformats.org/officeDocument/2006/relationships/image" Target="../media/image164.png"/><Relationship Id="rId50" Type="http://schemas.openxmlformats.org/officeDocument/2006/relationships/image" Target="../media/image172.png"/><Relationship Id="rId55" Type="http://schemas.openxmlformats.org/officeDocument/2006/relationships/customXml" Target="../ink/ink162.xml"/><Relationship Id="rId76" Type="http://schemas.openxmlformats.org/officeDocument/2006/relationships/image" Target="../media/image185.png"/><Relationship Id="rId7" Type="http://schemas.openxmlformats.org/officeDocument/2006/relationships/customXml" Target="../ink/ink138.xml"/><Relationship Id="rId71" Type="http://schemas.openxmlformats.org/officeDocument/2006/relationships/customXml" Target="../ink/ink170.xml"/><Relationship Id="rId2" Type="http://schemas.openxmlformats.org/officeDocument/2006/relationships/image" Target="../media/image66.png"/><Relationship Id="rId29" Type="http://schemas.openxmlformats.org/officeDocument/2006/relationships/customXml" Target="../ink/ink149.xml"/><Relationship Id="rId24" Type="http://schemas.openxmlformats.org/officeDocument/2006/relationships/image" Target="../media/image159.png"/><Relationship Id="rId40" Type="http://schemas.openxmlformats.org/officeDocument/2006/relationships/image" Target="../media/image167.png"/><Relationship Id="rId45" Type="http://schemas.openxmlformats.org/officeDocument/2006/relationships/customXml" Target="../ink/ink157.xml"/><Relationship Id="rId66" Type="http://schemas.openxmlformats.org/officeDocument/2006/relationships/image" Target="../media/image180.png"/><Relationship Id="rId87" Type="http://schemas.openxmlformats.org/officeDocument/2006/relationships/customXml" Target="../ink/ink178.xml"/><Relationship Id="rId61" Type="http://schemas.openxmlformats.org/officeDocument/2006/relationships/customXml" Target="../ink/ink165.xml"/><Relationship Id="rId82" Type="http://schemas.openxmlformats.org/officeDocument/2006/relationships/image" Target="../media/image18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customXml" Target="../ink/ink13.xml"/><Relationship Id="rId26" Type="http://schemas.openxmlformats.org/officeDocument/2006/relationships/customXml" Target="../ink/ink17.xml"/><Relationship Id="rId3" Type="http://schemas.openxmlformats.org/officeDocument/2006/relationships/image" Target="../media/image10.png"/><Relationship Id="rId21" Type="http://schemas.openxmlformats.org/officeDocument/2006/relationships/image" Target="../media/image19.png"/><Relationship Id="rId7" Type="http://schemas.openxmlformats.org/officeDocument/2006/relationships/image" Target="../media/image12.png"/><Relationship Id="rId12" Type="http://schemas.openxmlformats.org/officeDocument/2006/relationships/customXml" Target="../ink/ink10.xml"/><Relationship Id="rId17" Type="http://schemas.openxmlformats.org/officeDocument/2006/relationships/image" Target="../media/image17.png"/><Relationship Id="rId25" Type="http://schemas.openxmlformats.org/officeDocument/2006/relationships/image" Target="../media/image21.png"/><Relationship Id="rId33" Type="http://schemas.openxmlformats.org/officeDocument/2006/relationships/image" Target="../media/image25.png"/><Relationship Id="rId2" Type="http://schemas.openxmlformats.org/officeDocument/2006/relationships/image" Target="../media/image9.png"/><Relationship Id="rId16" Type="http://schemas.openxmlformats.org/officeDocument/2006/relationships/customXml" Target="../ink/ink12.xml"/><Relationship Id="rId20" Type="http://schemas.openxmlformats.org/officeDocument/2006/relationships/customXml" Target="../ink/ink14.xml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image" Target="../media/image14.png"/><Relationship Id="rId24" Type="http://schemas.openxmlformats.org/officeDocument/2006/relationships/customXml" Target="../ink/ink16.xml"/><Relationship Id="rId32" Type="http://schemas.openxmlformats.org/officeDocument/2006/relationships/customXml" Target="../ink/ink20.xml"/><Relationship Id="rId5" Type="http://schemas.openxmlformats.org/officeDocument/2006/relationships/image" Target="../media/image11.png"/><Relationship Id="rId15" Type="http://schemas.openxmlformats.org/officeDocument/2006/relationships/image" Target="../media/image16.png"/><Relationship Id="rId23" Type="http://schemas.openxmlformats.org/officeDocument/2006/relationships/image" Target="../media/image20.png"/><Relationship Id="rId28" Type="http://schemas.openxmlformats.org/officeDocument/2006/relationships/customXml" Target="../ink/ink18.xml"/><Relationship Id="rId10" Type="http://schemas.openxmlformats.org/officeDocument/2006/relationships/customXml" Target="../ink/ink9.xml"/><Relationship Id="rId19" Type="http://schemas.openxmlformats.org/officeDocument/2006/relationships/image" Target="../media/image18.png"/><Relationship Id="rId31" Type="http://schemas.openxmlformats.org/officeDocument/2006/relationships/image" Target="../media/image24.png"/><Relationship Id="rId4" Type="http://schemas.openxmlformats.org/officeDocument/2006/relationships/customXml" Target="../ink/ink6.xml"/><Relationship Id="rId9" Type="http://schemas.openxmlformats.org/officeDocument/2006/relationships/image" Target="../media/image13.png"/><Relationship Id="rId14" Type="http://schemas.openxmlformats.org/officeDocument/2006/relationships/customXml" Target="../ink/ink11.xml"/><Relationship Id="rId22" Type="http://schemas.openxmlformats.org/officeDocument/2006/relationships/customXml" Target="../ink/ink15.xml"/><Relationship Id="rId27" Type="http://schemas.openxmlformats.org/officeDocument/2006/relationships/image" Target="../media/image22.png"/><Relationship Id="rId30" Type="http://schemas.openxmlformats.org/officeDocument/2006/relationships/customXml" Target="../ink/ink19.xml"/><Relationship Id="rId8" Type="http://schemas.openxmlformats.org/officeDocument/2006/relationships/customXml" Target="../ink/ink8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6.xml"/><Relationship Id="rId18" Type="http://schemas.openxmlformats.org/officeDocument/2006/relationships/image" Target="../media/image34.png"/><Relationship Id="rId26" Type="http://schemas.openxmlformats.org/officeDocument/2006/relationships/image" Target="../media/image38.png"/><Relationship Id="rId39" Type="http://schemas.openxmlformats.org/officeDocument/2006/relationships/customXml" Target="../ink/ink39.xml"/><Relationship Id="rId21" Type="http://schemas.openxmlformats.org/officeDocument/2006/relationships/customXml" Target="../ink/ink30.xml"/><Relationship Id="rId34" Type="http://schemas.openxmlformats.org/officeDocument/2006/relationships/image" Target="../media/image42.png"/><Relationship Id="rId42" Type="http://schemas.openxmlformats.org/officeDocument/2006/relationships/image" Target="../media/image46.png"/><Relationship Id="rId47" Type="http://schemas.openxmlformats.org/officeDocument/2006/relationships/customXml" Target="../ink/ink43.xml"/><Relationship Id="rId50" Type="http://schemas.openxmlformats.org/officeDocument/2006/relationships/image" Target="../media/image50.png"/><Relationship Id="rId55" Type="http://schemas.openxmlformats.org/officeDocument/2006/relationships/customXml" Target="../ink/ink47.xml"/><Relationship Id="rId7" Type="http://schemas.openxmlformats.org/officeDocument/2006/relationships/customXml" Target="../ink/ink23.xml"/><Relationship Id="rId2" Type="http://schemas.openxmlformats.org/officeDocument/2006/relationships/image" Target="../media/image26.png"/><Relationship Id="rId16" Type="http://schemas.openxmlformats.org/officeDocument/2006/relationships/image" Target="../media/image33.png"/><Relationship Id="rId29" Type="http://schemas.openxmlformats.org/officeDocument/2006/relationships/customXml" Target="../ink/ink34.xml"/><Relationship Id="rId11" Type="http://schemas.openxmlformats.org/officeDocument/2006/relationships/customXml" Target="../ink/ink25.xml"/><Relationship Id="rId24" Type="http://schemas.openxmlformats.org/officeDocument/2006/relationships/image" Target="../media/image37.png"/><Relationship Id="rId32" Type="http://schemas.openxmlformats.org/officeDocument/2006/relationships/image" Target="../media/image41.png"/><Relationship Id="rId37" Type="http://schemas.openxmlformats.org/officeDocument/2006/relationships/customXml" Target="../ink/ink38.xml"/><Relationship Id="rId40" Type="http://schemas.openxmlformats.org/officeDocument/2006/relationships/image" Target="../media/image45.png"/><Relationship Id="rId45" Type="http://schemas.openxmlformats.org/officeDocument/2006/relationships/customXml" Target="../ink/ink42.xml"/><Relationship Id="rId53" Type="http://schemas.openxmlformats.org/officeDocument/2006/relationships/customXml" Target="../ink/ink46.xml"/><Relationship Id="rId58" Type="http://schemas.openxmlformats.org/officeDocument/2006/relationships/image" Target="../media/image54.png"/><Relationship Id="rId5" Type="http://schemas.openxmlformats.org/officeDocument/2006/relationships/customXml" Target="../ink/ink22.xml"/><Relationship Id="rId19" Type="http://schemas.openxmlformats.org/officeDocument/2006/relationships/customXml" Target="../ink/ink29.xml"/><Relationship Id="rId4" Type="http://schemas.openxmlformats.org/officeDocument/2006/relationships/image" Target="../media/image27.png"/><Relationship Id="rId9" Type="http://schemas.openxmlformats.org/officeDocument/2006/relationships/customXml" Target="../ink/ink24.xml"/><Relationship Id="rId14" Type="http://schemas.openxmlformats.org/officeDocument/2006/relationships/image" Target="../media/image32.png"/><Relationship Id="rId22" Type="http://schemas.openxmlformats.org/officeDocument/2006/relationships/image" Target="../media/image36.png"/><Relationship Id="rId27" Type="http://schemas.openxmlformats.org/officeDocument/2006/relationships/customXml" Target="../ink/ink33.xml"/><Relationship Id="rId30" Type="http://schemas.openxmlformats.org/officeDocument/2006/relationships/image" Target="../media/image40.png"/><Relationship Id="rId35" Type="http://schemas.openxmlformats.org/officeDocument/2006/relationships/customXml" Target="../ink/ink37.xml"/><Relationship Id="rId43" Type="http://schemas.openxmlformats.org/officeDocument/2006/relationships/customXml" Target="../ink/ink41.xml"/><Relationship Id="rId48" Type="http://schemas.openxmlformats.org/officeDocument/2006/relationships/image" Target="../media/image49.png"/><Relationship Id="rId56" Type="http://schemas.openxmlformats.org/officeDocument/2006/relationships/image" Target="../media/image53.png"/><Relationship Id="rId8" Type="http://schemas.openxmlformats.org/officeDocument/2006/relationships/image" Target="../media/image29.png"/><Relationship Id="rId51" Type="http://schemas.openxmlformats.org/officeDocument/2006/relationships/customXml" Target="../ink/ink45.xml"/><Relationship Id="rId3" Type="http://schemas.openxmlformats.org/officeDocument/2006/relationships/customXml" Target="../ink/ink21.xml"/><Relationship Id="rId12" Type="http://schemas.openxmlformats.org/officeDocument/2006/relationships/image" Target="../media/image31.png"/><Relationship Id="rId17" Type="http://schemas.openxmlformats.org/officeDocument/2006/relationships/customXml" Target="../ink/ink28.xml"/><Relationship Id="rId25" Type="http://schemas.openxmlformats.org/officeDocument/2006/relationships/customXml" Target="../ink/ink32.xml"/><Relationship Id="rId33" Type="http://schemas.openxmlformats.org/officeDocument/2006/relationships/customXml" Target="../ink/ink36.xml"/><Relationship Id="rId38" Type="http://schemas.openxmlformats.org/officeDocument/2006/relationships/image" Target="../media/image44.png"/><Relationship Id="rId46" Type="http://schemas.openxmlformats.org/officeDocument/2006/relationships/image" Target="../media/image48.png"/><Relationship Id="rId20" Type="http://schemas.openxmlformats.org/officeDocument/2006/relationships/image" Target="../media/image35.png"/><Relationship Id="rId41" Type="http://schemas.openxmlformats.org/officeDocument/2006/relationships/customXml" Target="../ink/ink40.xml"/><Relationship Id="rId54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5" Type="http://schemas.openxmlformats.org/officeDocument/2006/relationships/customXml" Target="../ink/ink27.xml"/><Relationship Id="rId23" Type="http://schemas.openxmlformats.org/officeDocument/2006/relationships/customXml" Target="../ink/ink31.xml"/><Relationship Id="rId28" Type="http://schemas.openxmlformats.org/officeDocument/2006/relationships/image" Target="../media/image39.png"/><Relationship Id="rId36" Type="http://schemas.openxmlformats.org/officeDocument/2006/relationships/image" Target="../media/image43.png"/><Relationship Id="rId49" Type="http://schemas.openxmlformats.org/officeDocument/2006/relationships/customXml" Target="../ink/ink44.xml"/><Relationship Id="rId57" Type="http://schemas.openxmlformats.org/officeDocument/2006/relationships/customXml" Target="../ink/ink48.xml"/><Relationship Id="rId10" Type="http://schemas.openxmlformats.org/officeDocument/2006/relationships/image" Target="../media/image30.png"/><Relationship Id="rId31" Type="http://schemas.openxmlformats.org/officeDocument/2006/relationships/customXml" Target="../ink/ink35.xml"/><Relationship Id="rId44" Type="http://schemas.openxmlformats.org/officeDocument/2006/relationships/image" Target="../media/image47.png"/><Relationship Id="rId52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customXml" Target="../ink/ink53.xml"/><Relationship Id="rId18" Type="http://schemas.openxmlformats.org/officeDocument/2006/relationships/image" Target="../media/image64.png"/><Relationship Id="rId3" Type="http://schemas.openxmlformats.org/officeDocument/2006/relationships/image" Target="../media/image28.emf"/><Relationship Id="rId7" Type="http://schemas.openxmlformats.org/officeDocument/2006/relationships/customXml" Target="../ink/ink50.xml"/><Relationship Id="rId12" Type="http://schemas.openxmlformats.org/officeDocument/2006/relationships/image" Target="../media/image61.png"/><Relationship Id="rId17" Type="http://schemas.openxmlformats.org/officeDocument/2006/relationships/customXml" Target="../ink/ink55.xml"/><Relationship Id="rId2" Type="http://schemas.openxmlformats.org/officeDocument/2006/relationships/image" Target="../media/image27.emf"/><Relationship Id="rId16" Type="http://schemas.openxmlformats.org/officeDocument/2006/relationships/image" Target="../media/image63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customXml" Target="../ink/ink52.xml"/><Relationship Id="rId5" Type="http://schemas.openxmlformats.org/officeDocument/2006/relationships/customXml" Target="../ink/ink49.xml"/><Relationship Id="rId15" Type="http://schemas.openxmlformats.org/officeDocument/2006/relationships/customXml" Target="../ink/ink54.xml"/><Relationship Id="rId10" Type="http://schemas.openxmlformats.org/officeDocument/2006/relationships/image" Target="../media/image60.png"/><Relationship Id="rId19" Type="http://schemas.openxmlformats.org/officeDocument/2006/relationships/customXml" Target="../ink/ink56.xml"/><Relationship Id="rId4" Type="http://schemas.openxmlformats.org/officeDocument/2006/relationships/image" Target="../media/image29.emf"/><Relationship Id="rId9" Type="http://schemas.openxmlformats.org/officeDocument/2006/relationships/customXml" Target="../ink/ink51.xml"/><Relationship Id="rId14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Electromagnetic field tensor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31" r="43136" b="32383"/>
          <a:stretch/>
        </p:blipFill>
        <p:spPr bwMode="auto">
          <a:xfrm>
            <a:off x="-17581" y="2819400"/>
            <a:ext cx="654603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609600"/>
            <a:ext cx="4465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3D example.  Suppose </a:t>
            </a:r>
            <a:r>
              <a:rPr lang="en-US" b="1" dirty="0"/>
              <a:t>A</a:t>
            </a:r>
            <a:r>
              <a:rPr lang="en-US" dirty="0"/>
              <a:t> is given and </a:t>
            </a:r>
            <a:r>
              <a:rPr lang="en-US" b="1" dirty="0"/>
              <a:t>A</a:t>
            </a:r>
            <a:r>
              <a:rPr lang="en-US" b="1" baseline="30000" dirty="0"/>
              <a:t>.</a:t>
            </a:r>
            <a:r>
              <a:rPr lang="en-US" b="1" dirty="0"/>
              <a:t>B</a:t>
            </a:r>
            <a:r>
              <a:rPr lang="en-US" dirty="0"/>
              <a:t> = 0.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1972270"/>
            <a:ext cx="722634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Given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770018"/>
            <a:ext cx="3743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B</a:t>
            </a:r>
            <a:r>
              <a:rPr lang="en-US" sz="2000" baseline="-25000" dirty="0" err="1"/>
              <a:t>x</a:t>
            </a:r>
            <a:r>
              <a:rPr lang="en-US" sz="2000" dirty="0"/>
              <a:t> is not independent of B</a:t>
            </a:r>
            <a:r>
              <a:rPr lang="en-US" sz="2000" baseline="-25000" dirty="0"/>
              <a:t>y</a:t>
            </a:r>
            <a:r>
              <a:rPr lang="en-US" sz="2000" dirty="0"/>
              <a:t> and </a:t>
            </a:r>
            <a:r>
              <a:rPr lang="en-US" sz="2000" dirty="0" err="1"/>
              <a:t>B</a:t>
            </a:r>
            <a:r>
              <a:rPr lang="en-US" sz="2000" baseline="-25000" dirty="0" err="1"/>
              <a:t>z</a:t>
            </a:r>
            <a:r>
              <a:rPr lang="en-US" sz="2000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B76EB9-DB34-400F-823C-7C21AF0F5CA0}"/>
                  </a:ext>
                </a:extLst>
              </p14:cNvPr>
              <p14:cNvContentPartPr/>
              <p14:nvPr/>
            </p14:nvContentPartPr>
            <p14:xfrm>
              <a:off x="706637" y="2773663"/>
              <a:ext cx="86760" cy="320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B76EB9-DB34-400F-823C-7C21AF0F5C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997" y="2710663"/>
                <a:ext cx="212400" cy="44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89B7A50-E415-4355-B819-B98EF5CC234E}"/>
                  </a:ext>
                </a:extLst>
              </p14:cNvPr>
              <p14:cNvContentPartPr/>
              <p14:nvPr/>
            </p14:nvContentPartPr>
            <p14:xfrm>
              <a:off x="1844957" y="3297103"/>
              <a:ext cx="72000" cy="209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89B7A50-E415-4355-B819-B98EF5CC234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2317" y="3234103"/>
                <a:ext cx="197640" cy="33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F5DEDCA7-0A29-4F15-BC26-BC63418F8952}"/>
              </a:ext>
            </a:extLst>
          </p:cNvPr>
          <p:cNvGrpSpPr/>
          <p:nvPr/>
        </p:nvGrpSpPr>
        <p:grpSpPr>
          <a:xfrm>
            <a:off x="5348837" y="2568823"/>
            <a:ext cx="417960" cy="430560"/>
            <a:chOff x="5348837" y="2568823"/>
            <a:chExt cx="417960" cy="43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67A618F-5B55-42D7-9B2A-E6F7111C4B52}"/>
                    </a:ext>
                  </a:extLst>
                </p14:cNvPr>
                <p14:cNvContentPartPr/>
                <p14:nvPr/>
              </p14:nvContentPartPr>
              <p14:xfrm>
                <a:off x="5364677" y="2568823"/>
                <a:ext cx="402120" cy="4305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67A618F-5B55-42D7-9B2A-E6F7111C4B5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302037" y="2506183"/>
                  <a:ext cx="527760" cy="55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9278888-2815-4EE9-A48B-AC5F5DCDBDE4}"/>
                    </a:ext>
                  </a:extLst>
                </p14:cNvPr>
                <p14:cNvContentPartPr/>
                <p14:nvPr/>
              </p14:nvContentPartPr>
              <p14:xfrm>
                <a:off x="5348837" y="2797063"/>
                <a:ext cx="155520" cy="1681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9278888-2815-4EE9-A48B-AC5F5DCDBDE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286197" y="2734063"/>
                  <a:ext cx="281160" cy="29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3B3F6B4-7ADB-4CEA-AE5C-715BC030C9BB}"/>
              </a:ext>
            </a:extLst>
          </p:cNvPr>
          <p:cNvGrpSpPr/>
          <p:nvPr/>
        </p:nvGrpSpPr>
        <p:grpSpPr>
          <a:xfrm>
            <a:off x="4008557" y="2868703"/>
            <a:ext cx="188280" cy="369000"/>
            <a:chOff x="4008557" y="2868703"/>
            <a:chExt cx="188280" cy="369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6BF0D27-E61C-4DDE-8C6D-4E2671E9FC24}"/>
                    </a:ext>
                  </a:extLst>
                </p14:cNvPr>
                <p14:cNvContentPartPr/>
                <p14:nvPr/>
              </p14:nvContentPartPr>
              <p14:xfrm>
                <a:off x="4012157" y="3185503"/>
                <a:ext cx="29520" cy="421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6BF0D27-E61C-4DDE-8C6D-4E2671E9FC2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49517" y="3122863"/>
                  <a:ext cx="1551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EBDF9FA-2867-472C-B833-43257EFF9C78}"/>
                    </a:ext>
                  </a:extLst>
                </p14:cNvPr>
                <p14:cNvContentPartPr/>
                <p14:nvPr/>
              </p14:nvContentPartPr>
              <p14:xfrm>
                <a:off x="4008557" y="3191263"/>
                <a:ext cx="14760" cy="464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EBDF9FA-2867-472C-B833-43257EFF9C7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945557" y="3128623"/>
                  <a:ext cx="1404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95C3AC8-3C77-4F6E-9664-C794EF852BF0}"/>
                    </a:ext>
                  </a:extLst>
                </p14:cNvPr>
                <p14:cNvContentPartPr/>
                <p14:nvPr/>
              </p14:nvContentPartPr>
              <p14:xfrm>
                <a:off x="4013957" y="2868703"/>
                <a:ext cx="182880" cy="2592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95C3AC8-3C77-4F6E-9664-C794EF852BF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950957" y="2806063"/>
                  <a:ext cx="308520" cy="384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DF22CC11-209B-45D7-B042-276E186B893F}"/>
                  </a:ext>
                </a:extLst>
              </p14:cNvPr>
              <p14:cNvContentPartPr/>
              <p14:nvPr/>
            </p14:nvContentPartPr>
            <p14:xfrm>
              <a:off x="1964837" y="2780143"/>
              <a:ext cx="214200" cy="1260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DF22CC11-209B-45D7-B042-276E186B893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902197" y="2717503"/>
                <a:ext cx="33984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C93D425-0450-40C1-83B6-19EBF6760A52}"/>
                  </a:ext>
                </a:extLst>
              </p14:cNvPr>
              <p14:cNvContentPartPr/>
              <p14:nvPr/>
            </p14:nvContentPartPr>
            <p14:xfrm>
              <a:off x="2782397" y="2998303"/>
              <a:ext cx="97560" cy="47664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C93D425-0450-40C1-83B6-19EBF6760A52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719397" y="2935303"/>
                <a:ext cx="223200" cy="602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FB453736-F833-4936-BD88-81205A0949EE}"/>
              </a:ext>
            </a:extLst>
          </p:cNvPr>
          <p:cNvGrpSpPr/>
          <p:nvPr/>
        </p:nvGrpSpPr>
        <p:grpSpPr>
          <a:xfrm>
            <a:off x="3211517" y="3033583"/>
            <a:ext cx="43920" cy="390600"/>
            <a:chOff x="3211517" y="3033583"/>
            <a:chExt cx="43920" cy="390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8C0EE10-9D56-4D88-B396-6BC908ECF20F}"/>
                    </a:ext>
                  </a:extLst>
                </p14:cNvPr>
                <p14:cNvContentPartPr/>
                <p14:nvPr/>
              </p14:nvContentPartPr>
              <p14:xfrm>
                <a:off x="3252197" y="3033583"/>
                <a:ext cx="2160" cy="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8C0EE10-9D56-4D88-B396-6BC908ECF20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189557" y="2970943"/>
                  <a:ext cx="1278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C9256AF-9951-4BD6-A2F7-6AC727549DA9}"/>
                    </a:ext>
                  </a:extLst>
                </p14:cNvPr>
                <p14:cNvContentPartPr/>
                <p14:nvPr/>
              </p14:nvContentPartPr>
              <p14:xfrm>
                <a:off x="3211517" y="3042223"/>
                <a:ext cx="43920" cy="3819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C9256AF-9951-4BD6-A2F7-6AC727549DA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148877" y="2979583"/>
                  <a:ext cx="169560" cy="507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4AEC113-2539-4813-AE77-3EF95CCB88C8}"/>
              </a:ext>
            </a:extLst>
          </p:cNvPr>
          <p:cNvGrpSpPr/>
          <p:nvPr/>
        </p:nvGrpSpPr>
        <p:grpSpPr>
          <a:xfrm>
            <a:off x="4293317" y="3004063"/>
            <a:ext cx="58680" cy="467640"/>
            <a:chOff x="4293317" y="3004063"/>
            <a:chExt cx="58680" cy="46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D8F04FA-BA9A-483C-8226-08411269044A}"/>
                    </a:ext>
                  </a:extLst>
                </p14:cNvPr>
                <p14:cNvContentPartPr/>
                <p14:nvPr/>
              </p14:nvContentPartPr>
              <p14:xfrm>
                <a:off x="4293317" y="3004063"/>
                <a:ext cx="58680" cy="2448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D8F04FA-BA9A-483C-8226-08411269044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230677" y="2941423"/>
                  <a:ext cx="18432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852A8F1-2670-483A-9882-955F307D6549}"/>
                    </a:ext>
                  </a:extLst>
                </p14:cNvPr>
                <p14:cNvContentPartPr/>
                <p14:nvPr/>
              </p14:nvContentPartPr>
              <p14:xfrm>
                <a:off x="4305197" y="3293503"/>
                <a:ext cx="43920" cy="178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852A8F1-2670-483A-9882-955F307D654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242197" y="3230503"/>
                  <a:ext cx="169560" cy="30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74E99CE-BBE5-4B10-9A53-9A6E70D301D3}"/>
              </a:ext>
            </a:extLst>
          </p:cNvPr>
          <p:cNvGrpSpPr/>
          <p:nvPr/>
        </p:nvGrpSpPr>
        <p:grpSpPr>
          <a:xfrm>
            <a:off x="2454797" y="3532903"/>
            <a:ext cx="119520" cy="129960"/>
            <a:chOff x="2454797" y="3532903"/>
            <a:chExt cx="119520" cy="12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753E14F-AD02-455E-BC47-4B6112EB1F84}"/>
                    </a:ext>
                  </a:extLst>
                </p14:cNvPr>
                <p14:cNvContentPartPr/>
                <p14:nvPr/>
              </p14:nvContentPartPr>
              <p14:xfrm>
                <a:off x="2462357" y="3532903"/>
                <a:ext cx="78480" cy="554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753E14F-AD02-455E-BC47-4B6112EB1F84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399357" y="3470263"/>
                  <a:ext cx="2041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1C96546-1048-4F28-A82D-6D881FFDFEFC}"/>
                    </a:ext>
                  </a:extLst>
                </p14:cNvPr>
                <p14:cNvContentPartPr/>
                <p14:nvPr/>
              </p14:nvContentPartPr>
              <p14:xfrm>
                <a:off x="2454797" y="3617143"/>
                <a:ext cx="119520" cy="457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1C96546-1048-4F28-A82D-6D881FFDFEFC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392157" y="3554503"/>
                  <a:ext cx="245160" cy="171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7FBDF9B-048D-48AF-B416-76E955E05035}"/>
                  </a:ext>
                </a:extLst>
              </p14:cNvPr>
              <p14:cNvContentPartPr/>
              <p14:nvPr/>
            </p14:nvContentPartPr>
            <p14:xfrm>
              <a:off x="1921997" y="2267503"/>
              <a:ext cx="1307160" cy="6249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7FBDF9B-048D-48AF-B416-76E955E05035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903997" y="2249863"/>
                <a:ext cx="1342800" cy="66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2B853E87-F96F-4FE9-8373-E383B10154ED}"/>
                  </a:ext>
                </a:extLst>
              </p14:cNvPr>
              <p14:cNvContentPartPr/>
              <p14:nvPr/>
            </p14:nvContentPartPr>
            <p14:xfrm>
              <a:off x="3729557" y="2354623"/>
              <a:ext cx="150120" cy="46764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2B853E87-F96F-4FE9-8373-E383B10154ED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711917" y="2336623"/>
                <a:ext cx="185760" cy="50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2288" name="Ink 12287">
                <a:extLst>
                  <a:ext uri="{FF2B5EF4-FFF2-40B4-BE49-F238E27FC236}">
                    <a16:creationId xmlns:a16="http://schemas.microsoft.com/office/drawing/2014/main" id="{225D693F-5BEA-4F2E-931A-EB3DD8AD2C17}"/>
                  </a:ext>
                </a:extLst>
              </p14:cNvPr>
              <p14:cNvContentPartPr/>
              <p14:nvPr/>
            </p14:nvContentPartPr>
            <p14:xfrm>
              <a:off x="4164077" y="2106223"/>
              <a:ext cx="1366560" cy="662760"/>
            </p14:xfrm>
          </p:contentPart>
        </mc:Choice>
        <mc:Fallback xmlns="">
          <p:pic>
            <p:nvPicPr>
              <p:cNvPr id="12288" name="Ink 12287">
                <a:extLst>
                  <a:ext uri="{FF2B5EF4-FFF2-40B4-BE49-F238E27FC236}">
                    <a16:creationId xmlns:a16="http://schemas.microsoft.com/office/drawing/2014/main" id="{225D693F-5BEA-4F2E-931A-EB3DD8AD2C17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146437" y="2088583"/>
                <a:ext cx="1402200" cy="6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2289" name="Ink 12288">
                <a:extLst>
                  <a:ext uri="{FF2B5EF4-FFF2-40B4-BE49-F238E27FC236}">
                    <a16:creationId xmlns:a16="http://schemas.microsoft.com/office/drawing/2014/main" id="{AE15A950-AC9E-49BD-93EE-38747CA94E5C}"/>
                  </a:ext>
                </a:extLst>
              </p14:cNvPr>
              <p14:cNvContentPartPr/>
              <p14:nvPr/>
            </p14:nvContentPartPr>
            <p14:xfrm>
              <a:off x="2464157" y="3622903"/>
              <a:ext cx="710280" cy="1388880"/>
            </p14:xfrm>
          </p:contentPart>
        </mc:Choice>
        <mc:Fallback xmlns="">
          <p:pic>
            <p:nvPicPr>
              <p:cNvPr id="12289" name="Ink 12288">
                <a:extLst>
                  <a:ext uri="{FF2B5EF4-FFF2-40B4-BE49-F238E27FC236}">
                    <a16:creationId xmlns:a16="http://schemas.microsoft.com/office/drawing/2014/main" id="{AE15A950-AC9E-49BD-93EE-38747CA94E5C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2446517" y="3604903"/>
                <a:ext cx="745920" cy="142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887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9" t="17324" b="49222"/>
          <a:stretch/>
        </p:blipFill>
        <p:spPr bwMode="auto">
          <a:xfrm>
            <a:off x="457200" y="2475219"/>
            <a:ext cx="8291216" cy="118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3048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 find the generalized momentum, or the Hamiltonian, or to use the Hamilton-Jacobi equation, we need the action as a function of all 4 coordinates:  S(</a:t>
            </a:r>
            <a:r>
              <a:rPr lang="en-US" sz="2000" dirty="0" err="1"/>
              <a:t>ct</a:t>
            </a:r>
            <a:r>
              <a:rPr lang="en-US" sz="2000" dirty="0"/>
              <a:t>, x, y, z)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752600"/>
            <a:ext cx="7620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 intermediate step in the derivation of the Equation of Motion was…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865" y="4343400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we allow only allowed trajectories, i.e. those that satisfy the equation of motion, then </a:t>
            </a:r>
            <a:r>
              <a:rPr lang="en-US" sz="2000" b="1" dirty="0"/>
              <a:t>this term is zero</a:t>
            </a:r>
            <a:r>
              <a:rPr lang="en-US" sz="20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5486400"/>
            <a:ext cx="37843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Now we allow the end point to vary, so </a:t>
            </a:r>
            <a:r>
              <a:rPr lang="en-US" sz="2000" b="1" dirty="0"/>
              <a:t>this term is now not zero</a:t>
            </a:r>
            <a:r>
              <a:rPr lang="en-US" sz="2000" dirty="0"/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AEBE766-24AD-4588-AD46-8A7188CA369E}"/>
              </a:ext>
            </a:extLst>
          </p:cNvPr>
          <p:cNvGrpSpPr/>
          <p:nvPr/>
        </p:nvGrpSpPr>
        <p:grpSpPr>
          <a:xfrm>
            <a:off x="2758277" y="2396023"/>
            <a:ext cx="524880" cy="444960"/>
            <a:chOff x="2758277" y="2396023"/>
            <a:chExt cx="524880" cy="444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451F968-40DA-4170-97DF-89E6FBA89ED8}"/>
                    </a:ext>
                  </a:extLst>
                </p14:cNvPr>
                <p14:cNvContentPartPr/>
                <p14:nvPr/>
              </p14:nvContentPartPr>
              <p14:xfrm>
                <a:off x="2758277" y="2396023"/>
                <a:ext cx="163800" cy="3740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451F968-40DA-4170-97DF-89E6FBA89ED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95637" y="2333023"/>
                  <a:ext cx="289440" cy="49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75234D61-0C36-4266-AC94-1C5616966403}"/>
                    </a:ext>
                  </a:extLst>
                </p14:cNvPr>
                <p14:cNvContentPartPr/>
                <p14:nvPr/>
              </p14:nvContentPartPr>
              <p14:xfrm>
                <a:off x="3103517" y="2651983"/>
                <a:ext cx="179640" cy="1890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75234D61-0C36-4266-AC94-1C561696640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040877" y="2589343"/>
                  <a:ext cx="305280" cy="314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33396CC-E071-4424-9856-12758DC044DA}"/>
                  </a:ext>
                </a:extLst>
              </p14:cNvPr>
              <p14:cNvContentPartPr/>
              <p14:nvPr/>
            </p14:nvContentPartPr>
            <p14:xfrm>
              <a:off x="2940437" y="3131143"/>
              <a:ext cx="175680" cy="990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33396CC-E071-4424-9856-12758DC044D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77797" y="3068503"/>
                <a:ext cx="30132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6017E4C-1CF6-46AA-8F9F-463C68A58A71}"/>
                  </a:ext>
                </a:extLst>
              </p14:cNvPr>
              <p14:cNvContentPartPr/>
              <p14:nvPr/>
            </p14:nvContentPartPr>
            <p14:xfrm>
              <a:off x="2209277" y="2849263"/>
              <a:ext cx="64800" cy="2595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6017E4C-1CF6-46AA-8F9F-463C68A58A7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46637" y="2786263"/>
                <a:ext cx="19044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5C26FE0-2B47-4FE3-A58E-B34E670B219A}"/>
                  </a:ext>
                </a:extLst>
              </p14:cNvPr>
              <p14:cNvContentPartPr/>
              <p14:nvPr/>
            </p14:nvContentPartPr>
            <p14:xfrm>
              <a:off x="4615877" y="3142663"/>
              <a:ext cx="187560" cy="1479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5C26FE0-2B47-4FE3-A58E-B34E670B219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53237" y="3079663"/>
                <a:ext cx="313200" cy="27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CD61E1C-B64F-4321-9EA9-F7A841008296}"/>
                  </a:ext>
                </a:extLst>
              </p14:cNvPr>
              <p14:cNvContentPartPr/>
              <p14:nvPr/>
            </p14:nvContentPartPr>
            <p14:xfrm>
              <a:off x="6061277" y="2480623"/>
              <a:ext cx="139680" cy="529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CD61E1C-B64F-4321-9EA9-F7A84100829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98637" y="2417623"/>
                <a:ext cx="265320" cy="1785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8F121492-FADD-4549-B451-57F2F03F0655}"/>
              </a:ext>
            </a:extLst>
          </p:cNvPr>
          <p:cNvGrpSpPr/>
          <p:nvPr/>
        </p:nvGrpSpPr>
        <p:grpSpPr>
          <a:xfrm>
            <a:off x="3740357" y="2630383"/>
            <a:ext cx="573840" cy="308880"/>
            <a:chOff x="3740357" y="2630383"/>
            <a:chExt cx="573840" cy="308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F68A493-C35E-4EE3-96B2-F3E93E9974D7}"/>
                    </a:ext>
                  </a:extLst>
                </p14:cNvPr>
                <p14:cNvContentPartPr/>
                <p14:nvPr/>
              </p14:nvContentPartPr>
              <p14:xfrm>
                <a:off x="4077677" y="2769343"/>
                <a:ext cx="236520" cy="63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F68A493-C35E-4EE3-96B2-F3E93E9974D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015037" y="2706703"/>
                  <a:ext cx="36216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2AF5078-CA3F-448F-8AB7-C19962F30CD0}"/>
                    </a:ext>
                  </a:extLst>
                </p14:cNvPr>
                <p14:cNvContentPartPr/>
                <p14:nvPr/>
              </p14:nvContentPartPr>
              <p14:xfrm>
                <a:off x="3819557" y="2758183"/>
                <a:ext cx="34920" cy="784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2AF5078-CA3F-448F-8AB7-C19962F30CD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756917" y="2695183"/>
                  <a:ext cx="16056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FDF7E99-FDF4-4371-859B-884EDE53DDCB}"/>
                    </a:ext>
                  </a:extLst>
                </p14:cNvPr>
                <p14:cNvContentPartPr/>
                <p14:nvPr/>
              </p14:nvContentPartPr>
              <p14:xfrm>
                <a:off x="3740357" y="2726143"/>
                <a:ext cx="101520" cy="932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FDF7E99-FDF4-4371-859B-884EDE53DDC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677717" y="2663143"/>
                  <a:ext cx="22716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0F51416-0608-4675-ADED-21639E04874F}"/>
                    </a:ext>
                  </a:extLst>
                </p14:cNvPr>
                <p14:cNvContentPartPr/>
                <p14:nvPr/>
              </p14:nvContentPartPr>
              <p14:xfrm>
                <a:off x="3877157" y="2630383"/>
                <a:ext cx="54720" cy="3088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0F51416-0608-4675-ADED-21639E04874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814157" y="2567383"/>
                  <a:ext cx="180360" cy="434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DF9EFA2-B901-4A63-9C96-5B706E82ADAF}"/>
              </a:ext>
            </a:extLst>
          </p:cNvPr>
          <p:cNvGrpSpPr/>
          <p:nvPr/>
        </p:nvGrpSpPr>
        <p:grpSpPr>
          <a:xfrm>
            <a:off x="4772477" y="3005143"/>
            <a:ext cx="511920" cy="313200"/>
            <a:chOff x="4772477" y="3005143"/>
            <a:chExt cx="511920" cy="31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0C773A7-1DFF-4A37-B37F-E674E3A66952}"/>
                    </a:ext>
                  </a:extLst>
                </p14:cNvPr>
                <p14:cNvContentPartPr/>
                <p14:nvPr/>
              </p14:nvContentPartPr>
              <p14:xfrm>
                <a:off x="4812437" y="3089383"/>
                <a:ext cx="2160" cy="72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0C773A7-1DFF-4A37-B37F-E674E3A6695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749797" y="3026383"/>
                  <a:ext cx="1278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54C4B15-D25C-425E-8BEA-000FA4470987}"/>
                    </a:ext>
                  </a:extLst>
                </p14:cNvPr>
                <p14:cNvContentPartPr/>
                <p14:nvPr/>
              </p14:nvContentPartPr>
              <p14:xfrm>
                <a:off x="4772477" y="3082543"/>
                <a:ext cx="31320" cy="1087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54C4B15-D25C-425E-8BEA-000FA4470987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709477" y="3019543"/>
                  <a:ext cx="15696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E600765E-2844-4706-9D0B-EF117A4153BF}"/>
                    </a:ext>
                  </a:extLst>
                </p14:cNvPr>
                <p14:cNvContentPartPr/>
                <p14:nvPr/>
              </p14:nvContentPartPr>
              <p14:xfrm>
                <a:off x="4834397" y="3005143"/>
                <a:ext cx="171000" cy="2786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E600765E-2844-4706-9D0B-EF117A4153B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771397" y="2942143"/>
                  <a:ext cx="296640" cy="40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0AD2CE0-B101-475C-A7C0-04AFECC636DE}"/>
                    </a:ext>
                  </a:extLst>
                </p14:cNvPr>
                <p14:cNvContentPartPr/>
                <p14:nvPr/>
              </p14:nvContentPartPr>
              <p14:xfrm>
                <a:off x="4881557" y="3242743"/>
                <a:ext cx="223200" cy="277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0AD2CE0-B101-475C-A7C0-04AFECC636D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818557" y="3179743"/>
                  <a:ext cx="34884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7937FD5-8C3A-47C9-A99A-F6D932781A7B}"/>
                    </a:ext>
                  </a:extLst>
                </p14:cNvPr>
                <p14:cNvContentPartPr/>
                <p14:nvPr/>
              </p14:nvContentPartPr>
              <p14:xfrm>
                <a:off x="5184677" y="3242743"/>
                <a:ext cx="99720" cy="756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7937FD5-8C3A-47C9-A99A-F6D932781A7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122037" y="3180103"/>
                  <a:ext cx="225360" cy="201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61CDA691-1F52-4AFB-B918-F8B0786F36E9}"/>
                  </a:ext>
                </a:extLst>
              </p14:cNvPr>
              <p14:cNvContentPartPr/>
              <p14:nvPr/>
            </p14:nvContentPartPr>
            <p14:xfrm>
              <a:off x="5626757" y="3198103"/>
              <a:ext cx="56160" cy="676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61CDA691-1F52-4AFB-B918-F8B0786F36E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64117" y="3135463"/>
                <a:ext cx="181800" cy="1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C01FFF8E-5571-499A-BF88-1836DAF4EC0E}"/>
                  </a:ext>
                </a:extLst>
              </p14:cNvPr>
              <p14:cNvContentPartPr/>
              <p14:nvPr/>
            </p14:nvContentPartPr>
            <p14:xfrm>
              <a:off x="5721437" y="2770063"/>
              <a:ext cx="33120" cy="21708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C01FFF8E-5571-499A-BF88-1836DAF4EC0E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658797" y="2707423"/>
                <a:ext cx="158760" cy="34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642310A7-A5A5-4074-96AC-0A8CA32D3517}"/>
                  </a:ext>
                </a:extLst>
              </p14:cNvPr>
              <p14:cNvContentPartPr/>
              <p14:nvPr/>
            </p14:nvContentPartPr>
            <p14:xfrm>
              <a:off x="5943557" y="3186223"/>
              <a:ext cx="52200" cy="20340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642310A7-A5A5-4074-96AC-0A8CA32D3517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880917" y="3123583"/>
                <a:ext cx="17784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258BABA-938A-4E0E-8D49-62A0AB88CC14}"/>
                  </a:ext>
                </a:extLst>
              </p14:cNvPr>
              <p14:cNvContentPartPr/>
              <p14:nvPr/>
            </p14:nvContentPartPr>
            <p14:xfrm>
              <a:off x="6776957" y="2944303"/>
              <a:ext cx="89640" cy="5292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258BABA-938A-4E0E-8D49-62A0AB88CC14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714317" y="2881663"/>
                <a:ext cx="21528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3312" name="Ink 13311">
                <a:extLst>
                  <a:ext uri="{FF2B5EF4-FFF2-40B4-BE49-F238E27FC236}">
                    <a16:creationId xmlns:a16="http://schemas.microsoft.com/office/drawing/2014/main" id="{B86DDE8E-0133-46D4-B417-7138BF94330E}"/>
                  </a:ext>
                </a:extLst>
              </p14:cNvPr>
              <p14:cNvContentPartPr/>
              <p14:nvPr/>
            </p14:nvContentPartPr>
            <p14:xfrm>
              <a:off x="4054277" y="3680503"/>
              <a:ext cx="505440" cy="866160"/>
            </p14:xfrm>
          </p:contentPart>
        </mc:Choice>
        <mc:Fallback xmlns="">
          <p:pic>
            <p:nvPicPr>
              <p:cNvPr id="13312" name="Ink 13311">
                <a:extLst>
                  <a:ext uri="{FF2B5EF4-FFF2-40B4-BE49-F238E27FC236}">
                    <a16:creationId xmlns:a16="http://schemas.microsoft.com/office/drawing/2014/main" id="{B86DDE8E-0133-46D4-B417-7138BF94330E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036277" y="3662863"/>
                <a:ext cx="541080" cy="90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3313" name="Ink 13312">
                <a:extLst>
                  <a:ext uri="{FF2B5EF4-FFF2-40B4-BE49-F238E27FC236}">
                    <a16:creationId xmlns:a16="http://schemas.microsoft.com/office/drawing/2014/main" id="{C33837BD-66FC-4966-8BF1-55C4BDAB65EC}"/>
                  </a:ext>
                </a:extLst>
              </p14:cNvPr>
              <p14:cNvContentPartPr/>
              <p14:nvPr/>
            </p14:nvContentPartPr>
            <p14:xfrm>
              <a:off x="7182677" y="3545863"/>
              <a:ext cx="127800" cy="141840"/>
            </p14:xfrm>
          </p:contentPart>
        </mc:Choice>
        <mc:Fallback xmlns="">
          <p:pic>
            <p:nvPicPr>
              <p:cNvPr id="13313" name="Ink 13312">
                <a:extLst>
                  <a:ext uri="{FF2B5EF4-FFF2-40B4-BE49-F238E27FC236}">
                    <a16:creationId xmlns:a16="http://schemas.microsoft.com/office/drawing/2014/main" id="{C33837BD-66FC-4966-8BF1-55C4BDAB65EC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7119677" y="3483223"/>
                <a:ext cx="253440" cy="26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3315" name="Ink 13314">
                <a:extLst>
                  <a:ext uri="{FF2B5EF4-FFF2-40B4-BE49-F238E27FC236}">
                    <a16:creationId xmlns:a16="http://schemas.microsoft.com/office/drawing/2014/main" id="{67EA8509-3398-414D-8D53-5350A31EBA49}"/>
                  </a:ext>
                </a:extLst>
              </p14:cNvPr>
              <p14:cNvContentPartPr/>
              <p14:nvPr/>
            </p14:nvContentPartPr>
            <p14:xfrm>
              <a:off x="7345397" y="3749623"/>
              <a:ext cx="781920" cy="1791000"/>
            </p14:xfrm>
          </p:contentPart>
        </mc:Choice>
        <mc:Fallback xmlns="">
          <p:pic>
            <p:nvPicPr>
              <p:cNvPr id="13315" name="Ink 13314">
                <a:extLst>
                  <a:ext uri="{FF2B5EF4-FFF2-40B4-BE49-F238E27FC236}">
                    <a16:creationId xmlns:a16="http://schemas.microsoft.com/office/drawing/2014/main" id="{67EA8509-3398-414D-8D53-5350A31EBA49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327397" y="3731983"/>
                <a:ext cx="817560" cy="18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3316" name="Ink 13315">
                <a:extLst>
                  <a:ext uri="{FF2B5EF4-FFF2-40B4-BE49-F238E27FC236}">
                    <a16:creationId xmlns:a16="http://schemas.microsoft.com/office/drawing/2014/main" id="{DE728326-A664-4BD0-9A1F-19EC6DBF6A6B}"/>
                  </a:ext>
                </a:extLst>
              </p14:cNvPr>
              <p14:cNvContentPartPr/>
              <p14:nvPr/>
            </p14:nvContentPartPr>
            <p14:xfrm>
              <a:off x="6245957" y="6212023"/>
              <a:ext cx="1259280" cy="194760"/>
            </p14:xfrm>
          </p:contentPart>
        </mc:Choice>
        <mc:Fallback xmlns="">
          <p:pic>
            <p:nvPicPr>
              <p:cNvPr id="13316" name="Ink 13315">
                <a:extLst>
                  <a:ext uri="{FF2B5EF4-FFF2-40B4-BE49-F238E27FC236}">
                    <a16:creationId xmlns:a16="http://schemas.microsoft.com/office/drawing/2014/main" id="{DE728326-A664-4BD0-9A1F-19EC6DBF6A6B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227957" y="6194023"/>
                <a:ext cx="1294920" cy="23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3317" name="Ink 13316">
                <a:extLst>
                  <a:ext uri="{FF2B5EF4-FFF2-40B4-BE49-F238E27FC236}">
                    <a16:creationId xmlns:a16="http://schemas.microsoft.com/office/drawing/2014/main" id="{445E0B9B-C221-4850-A5DC-7A0B19CE93D0}"/>
                  </a:ext>
                </a:extLst>
              </p14:cNvPr>
              <p14:cNvContentPartPr/>
              <p14:nvPr/>
            </p14:nvContentPartPr>
            <p14:xfrm>
              <a:off x="6266117" y="6378703"/>
              <a:ext cx="1301400" cy="114480"/>
            </p14:xfrm>
          </p:contentPart>
        </mc:Choice>
        <mc:Fallback xmlns="">
          <p:pic>
            <p:nvPicPr>
              <p:cNvPr id="13317" name="Ink 13316">
                <a:extLst>
                  <a:ext uri="{FF2B5EF4-FFF2-40B4-BE49-F238E27FC236}">
                    <a16:creationId xmlns:a16="http://schemas.microsoft.com/office/drawing/2014/main" id="{445E0B9B-C221-4850-A5DC-7A0B19CE93D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248117" y="6361063"/>
                <a:ext cx="133704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3318" name="Ink 13317">
                <a:extLst>
                  <a:ext uri="{FF2B5EF4-FFF2-40B4-BE49-F238E27FC236}">
                    <a16:creationId xmlns:a16="http://schemas.microsoft.com/office/drawing/2014/main" id="{625E92EB-F237-4579-9592-BFE3BCED3542}"/>
                  </a:ext>
                </a:extLst>
              </p14:cNvPr>
              <p14:cNvContentPartPr/>
              <p14:nvPr/>
            </p14:nvContentPartPr>
            <p14:xfrm>
              <a:off x="6256397" y="6439543"/>
              <a:ext cx="1281960" cy="293760"/>
            </p14:xfrm>
          </p:contentPart>
        </mc:Choice>
        <mc:Fallback xmlns="">
          <p:pic>
            <p:nvPicPr>
              <p:cNvPr id="13318" name="Ink 13317">
                <a:extLst>
                  <a:ext uri="{FF2B5EF4-FFF2-40B4-BE49-F238E27FC236}">
                    <a16:creationId xmlns:a16="http://schemas.microsoft.com/office/drawing/2014/main" id="{625E92EB-F237-4579-9592-BFE3BCED3542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238397" y="6421543"/>
                <a:ext cx="1317600" cy="3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3324" name="Ink 13323">
                <a:extLst>
                  <a:ext uri="{FF2B5EF4-FFF2-40B4-BE49-F238E27FC236}">
                    <a16:creationId xmlns:a16="http://schemas.microsoft.com/office/drawing/2014/main" id="{B8A566EF-3AF9-425C-8F8C-91B7D8B58553}"/>
                  </a:ext>
                </a:extLst>
              </p14:cNvPr>
              <p14:cNvContentPartPr/>
              <p14:nvPr/>
            </p14:nvContentPartPr>
            <p14:xfrm>
              <a:off x="7595957" y="6365383"/>
              <a:ext cx="102240" cy="135000"/>
            </p14:xfrm>
          </p:contentPart>
        </mc:Choice>
        <mc:Fallback xmlns="">
          <p:pic>
            <p:nvPicPr>
              <p:cNvPr id="13324" name="Ink 13323">
                <a:extLst>
                  <a:ext uri="{FF2B5EF4-FFF2-40B4-BE49-F238E27FC236}">
                    <a16:creationId xmlns:a16="http://schemas.microsoft.com/office/drawing/2014/main" id="{B8A566EF-3AF9-425C-8F8C-91B7D8B58553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7578317" y="6347743"/>
                <a:ext cx="13788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3325" name="Ink 13324">
                <a:extLst>
                  <a:ext uri="{FF2B5EF4-FFF2-40B4-BE49-F238E27FC236}">
                    <a16:creationId xmlns:a16="http://schemas.microsoft.com/office/drawing/2014/main" id="{A53FE9C4-17D0-4E15-A9D5-14E649518AF4}"/>
                  </a:ext>
                </a:extLst>
              </p14:cNvPr>
              <p14:cNvContentPartPr/>
              <p14:nvPr/>
            </p14:nvContentPartPr>
            <p14:xfrm>
              <a:off x="7840037" y="6243343"/>
              <a:ext cx="144000" cy="261000"/>
            </p14:xfrm>
          </p:contentPart>
        </mc:Choice>
        <mc:Fallback xmlns="">
          <p:pic>
            <p:nvPicPr>
              <p:cNvPr id="13325" name="Ink 13324">
                <a:extLst>
                  <a:ext uri="{FF2B5EF4-FFF2-40B4-BE49-F238E27FC236}">
                    <a16:creationId xmlns:a16="http://schemas.microsoft.com/office/drawing/2014/main" id="{A53FE9C4-17D0-4E15-A9D5-14E649518AF4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822037" y="6225703"/>
                <a:ext cx="179640" cy="296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27" name="Group 13326">
            <a:extLst>
              <a:ext uri="{FF2B5EF4-FFF2-40B4-BE49-F238E27FC236}">
                <a16:creationId xmlns:a16="http://schemas.microsoft.com/office/drawing/2014/main" id="{164E3EB4-E3E7-4C66-92E8-A28EBCC60FAF}"/>
              </a:ext>
            </a:extLst>
          </p:cNvPr>
          <p:cNvGrpSpPr/>
          <p:nvPr/>
        </p:nvGrpSpPr>
        <p:grpSpPr>
          <a:xfrm>
            <a:off x="5812877" y="6407143"/>
            <a:ext cx="443520" cy="166680"/>
            <a:chOff x="5812877" y="6407143"/>
            <a:chExt cx="443520" cy="16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3321" name="Ink 13320">
                  <a:extLst>
                    <a:ext uri="{FF2B5EF4-FFF2-40B4-BE49-F238E27FC236}">
                      <a16:creationId xmlns:a16="http://schemas.microsoft.com/office/drawing/2014/main" id="{5EB9B293-7D81-422F-B1C9-793AA805FA9F}"/>
                    </a:ext>
                  </a:extLst>
                </p14:cNvPr>
                <p14:cNvContentPartPr/>
                <p14:nvPr/>
              </p14:nvContentPartPr>
              <p14:xfrm>
                <a:off x="6104837" y="6407143"/>
                <a:ext cx="138960" cy="97200"/>
              </p14:xfrm>
            </p:contentPart>
          </mc:Choice>
          <mc:Fallback xmlns="">
            <p:pic>
              <p:nvPicPr>
                <p:cNvPr id="13321" name="Ink 13320">
                  <a:extLst>
                    <a:ext uri="{FF2B5EF4-FFF2-40B4-BE49-F238E27FC236}">
                      <a16:creationId xmlns:a16="http://schemas.microsoft.com/office/drawing/2014/main" id="{5EB9B293-7D81-422F-B1C9-793AA805FA9F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6086837" y="6389503"/>
                  <a:ext cx="1746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3322" name="Ink 13321">
                  <a:extLst>
                    <a:ext uri="{FF2B5EF4-FFF2-40B4-BE49-F238E27FC236}">
                      <a16:creationId xmlns:a16="http://schemas.microsoft.com/office/drawing/2014/main" id="{C83C9E88-0FA3-41C8-BA3B-C239896A6D92}"/>
                    </a:ext>
                  </a:extLst>
                </p14:cNvPr>
                <p14:cNvContentPartPr/>
                <p14:nvPr/>
              </p14:nvContentPartPr>
              <p14:xfrm>
                <a:off x="6100877" y="6410743"/>
                <a:ext cx="155520" cy="110520"/>
              </p14:xfrm>
            </p:contentPart>
          </mc:Choice>
          <mc:Fallback xmlns="">
            <p:pic>
              <p:nvPicPr>
                <p:cNvPr id="13322" name="Ink 13321">
                  <a:extLst>
                    <a:ext uri="{FF2B5EF4-FFF2-40B4-BE49-F238E27FC236}">
                      <a16:creationId xmlns:a16="http://schemas.microsoft.com/office/drawing/2014/main" id="{C83C9E88-0FA3-41C8-BA3B-C239896A6D92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6083237" y="6392743"/>
                  <a:ext cx="19116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3326" name="Ink 13325">
                  <a:extLst>
                    <a:ext uri="{FF2B5EF4-FFF2-40B4-BE49-F238E27FC236}">
                      <a16:creationId xmlns:a16="http://schemas.microsoft.com/office/drawing/2014/main" id="{0B404DF3-754A-44F1-9565-525ABA484D4C}"/>
                    </a:ext>
                  </a:extLst>
                </p14:cNvPr>
                <p14:cNvContentPartPr/>
                <p14:nvPr/>
              </p14:nvContentPartPr>
              <p14:xfrm>
                <a:off x="5812877" y="6418663"/>
                <a:ext cx="169920" cy="155160"/>
              </p14:xfrm>
            </p:contentPart>
          </mc:Choice>
          <mc:Fallback xmlns="">
            <p:pic>
              <p:nvPicPr>
                <p:cNvPr id="13326" name="Ink 13325">
                  <a:extLst>
                    <a:ext uri="{FF2B5EF4-FFF2-40B4-BE49-F238E27FC236}">
                      <a16:creationId xmlns:a16="http://schemas.microsoft.com/office/drawing/2014/main" id="{0B404DF3-754A-44F1-9565-525ABA484D4C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794877" y="6400663"/>
                  <a:ext cx="205560" cy="190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3328" name="Ink 13327">
                <a:extLst>
                  <a:ext uri="{FF2B5EF4-FFF2-40B4-BE49-F238E27FC236}">
                    <a16:creationId xmlns:a16="http://schemas.microsoft.com/office/drawing/2014/main" id="{658333F1-BD60-4D04-A0E3-908DD3DDB6D4}"/>
                  </a:ext>
                </a:extLst>
              </p14:cNvPr>
              <p14:cNvContentPartPr/>
              <p14:nvPr/>
            </p14:nvContentPartPr>
            <p14:xfrm>
              <a:off x="1434917" y="3274063"/>
              <a:ext cx="209520" cy="194400"/>
            </p14:xfrm>
          </p:contentPart>
        </mc:Choice>
        <mc:Fallback xmlns="">
          <p:pic>
            <p:nvPicPr>
              <p:cNvPr id="13328" name="Ink 13327">
                <a:extLst>
                  <a:ext uri="{FF2B5EF4-FFF2-40B4-BE49-F238E27FC236}">
                    <a16:creationId xmlns:a16="http://schemas.microsoft.com/office/drawing/2014/main" id="{658333F1-BD60-4D04-A0E3-908DD3DDB6D4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1372277" y="3211063"/>
                <a:ext cx="335160" cy="32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3329" name="Ink 13328">
                <a:extLst>
                  <a:ext uri="{FF2B5EF4-FFF2-40B4-BE49-F238E27FC236}">
                    <a16:creationId xmlns:a16="http://schemas.microsoft.com/office/drawing/2014/main" id="{9C24DF50-30C1-4942-B0A4-30252FC47446}"/>
                  </a:ext>
                </a:extLst>
              </p14:cNvPr>
              <p14:cNvContentPartPr/>
              <p14:nvPr/>
            </p14:nvContentPartPr>
            <p14:xfrm>
              <a:off x="1599077" y="2433823"/>
              <a:ext cx="109440" cy="205920"/>
            </p14:xfrm>
          </p:contentPart>
        </mc:Choice>
        <mc:Fallback xmlns="">
          <p:pic>
            <p:nvPicPr>
              <p:cNvPr id="13329" name="Ink 13328">
                <a:extLst>
                  <a:ext uri="{FF2B5EF4-FFF2-40B4-BE49-F238E27FC236}">
                    <a16:creationId xmlns:a16="http://schemas.microsoft.com/office/drawing/2014/main" id="{9C24DF50-30C1-4942-B0A4-30252FC47446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1536077" y="2370823"/>
                <a:ext cx="235080" cy="33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335" name="Group 13334">
            <a:extLst>
              <a:ext uri="{FF2B5EF4-FFF2-40B4-BE49-F238E27FC236}">
                <a16:creationId xmlns:a16="http://schemas.microsoft.com/office/drawing/2014/main" id="{F3F50FFF-28E5-412B-9FB0-D0A483F5DA5C}"/>
              </a:ext>
            </a:extLst>
          </p:cNvPr>
          <p:cNvGrpSpPr/>
          <p:nvPr/>
        </p:nvGrpSpPr>
        <p:grpSpPr>
          <a:xfrm>
            <a:off x="8621597" y="2586463"/>
            <a:ext cx="188280" cy="1097640"/>
            <a:chOff x="8621597" y="2586463"/>
            <a:chExt cx="188280" cy="109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3330" name="Ink 13329">
                  <a:extLst>
                    <a:ext uri="{FF2B5EF4-FFF2-40B4-BE49-F238E27FC236}">
                      <a16:creationId xmlns:a16="http://schemas.microsoft.com/office/drawing/2014/main" id="{8B151B9F-9D29-4043-8499-3D4ABDF5B4E1}"/>
                    </a:ext>
                  </a:extLst>
                </p14:cNvPr>
                <p14:cNvContentPartPr/>
                <p14:nvPr/>
              </p14:nvContentPartPr>
              <p14:xfrm>
                <a:off x="8621597" y="3468103"/>
                <a:ext cx="188280" cy="216000"/>
              </p14:xfrm>
            </p:contentPart>
          </mc:Choice>
          <mc:Fallback xmlns="">
            <p:pic>
              <p:nvPicPr>
                <p:cNvPr id="13330" name="Ink 13329">
                  <a:extLst>
                    <a:ext uri="{FF2B5EF4-FFF2-40B4-BE49-F238E27FC236}">
                      <a16:creationId xmlns:a16="http://schemas.microsoft.com/office/drawing/2014/main" id="{8B151B9F-9D29-4043-8499-3D4ABDF5B4E1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558957" y="3405463"/>
                  <a:ext cx="31392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3331" name="Ink 13330">
                  <a:extLst>
                    <a:ext uri="{FF2B5EF4-FFF2-40B4-BE49-F238E27FC236}">
                      <a16:creationId xmlns:a16="http://schemas.microsoft.com/office/drawing/2014/main" id="{09906696-A4B5-4300-B4AB-7A069EE84EFE}"/>
                    </a:ext>
                  </a:extLst>
                </p14:cNvPr>
                <p14:cNvContentPartPr/>
                <p14:nvPr/>
              </p14:nvContentPartPr>
              <p14:xfrm>
                <a:off x="8621597" y="2586463"/>
                <a:ext cx="163440" cy="297360"/>
              </p14:xfrm>
            </p:contentPart>
          </mc:Choice>
          <mc:Fallback xmlns="">
            <p:pic>
              <p:nvPicPr>
                <p:cNvPr id="13331" name="Ink 13330">
                  <a:extLst>
                    <a:ext uri="{FF2B5EF4-FFF2-40B4-BE49-F238E27FC236}">
                      <a16:creationId xmlns:a16="http://schemas.microsoft.com/office/drawing/2014/main" id="{09906696-A4B5-4300-B4AB-7A069EE84EFE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558957" y="2523823"/>
                  <a:ext cx="289080" cy="42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3334" name="Ink 13333">
                  <a:extLst>
                    <a:ext uri="{FF2B5EF4-FFF2-40B4-BE49-F238E27FC236}">
                      <a16:creationId xmlns:a16="http://schemas.microsoft.com/office/drawing/2014/main" id="{030CF0F0-DF85-4D9A-BF93-8F155F7CA7D3}"/>
                    </a:ext>
                  </a:extLst>
                </p14:cNvPr>
                <p14:cNvContentPartPr/>
                <p14:nvPr/>
              </p14:nvContentPartPr>
              <p14:xfrm>
                <a:off x="8656157" y="2762143"/>
                <a:ext cx="107640" cy="822960"/>
              </p14:xfrm>
            </p:contentPart>
          </mc:Choice>
          <mc:Fallback xmlns="">
            <p:pic>
              <p:nvPicPr>
                <p:cNvPr id="13334" name="Ink 13333">
                  <a:extLst>
                    <a:ext uri="{FF2B5EF4-FFF2-40B4-BE49-F238E27FC236}">
                      <a16:creationId xmlns:a16="http://schemas.microsoft.com/office/drawing/2014/main" id="{030CF0F0-DF85-4D9A-BF93-8F155F7CA7D3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593157" y="2699503"/>
                  <a:ext cx="233280" cy="948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13336" name="Ink 13335">
                <a:extLst>
                  <a:ext uri="{FF2B5EF4-FFF2-40B4-BE49-F238E27FC236}">
                    <a16:creationId xmlns:a16="http://schemas.microsoft.com/office/drawing/2014/main" id="{9913BE8E-D67E-41E7-B44E-B4ED31AB46FF}"/>
                  </a:ext>
                </a:extLst>
              </p14:cNvPr>
              <p14:cNvContentPartPr/>
              <p14:nvPr/>
            </p14:nvContentPartPr>
            <p14:xfrm>
              <a:off x="1370117" y="3406183"/>
              <a:ext cx="204120" cy="110520"/>
            </p14:xfrm>
          </p:contentPart>
        </mc:Choice>
        <mc:Fallback xmlns="">
          <p:pic>
            <p:nvPicPr>
              <p:cNvPr id="13336" name="Ink 13335">
                <a:extLst>
                  <a:ext uri="{FF2B5EF4-FFF2-40B4-BE49-F238E27FC236}">
                    <a16:creationId xmlns:a16="http://schemas.microsoft.com/office/drawing/2014/main" id="{9913BE8E-D67E-41E7-B44E-B4ED31AB46FF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352477" y="3388543"/>
                <a:ext cx="23976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13337" name="Ink 13336">
                <a:extLst>
                  <a:ext uri="{FF2B5EF4-FFF2-40B4-BE49-F238E27FC236}">
                    <a16:creationId xmlns:a16="http://schemas.microsoft.com/office/drawing/2014/main" id="{F1E3600D-07B0-46E9-881D-E4938270450A}"/>
                  </a:ext>
                </a:extLst>
              </p14:cNvPr>
              <p14:cNvContentPartPr/>
              <p14:nvPr/>
            </p14:nvContentPartPr>
            <p14:xfrm>
              <a:off x="1551917" y="2282983"/>
              <a:ext cx="150840" cy="267120"/>
            </p14:xfrm>
          </p:contentPart>
        </mc:Choice>
        <mc:Fallback xmlns="">
          <p:pic>
            <p:nvPicPr>
              <p:cNvPr id="13337" name="Ink 13336">
                <a:extLst>
                  <a:ext uri="{FF2B5EF4-FFF2-40B4-BE49-F238E27FC236}">
                    <a16:creationId xmlns:a16="http://schemas.microsoft.com/office/drawing/2014/main" id="{F1E3600D-07B0-46E9-881D-E4938270450A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1534277" y="2264983"/>
                <a:ext cx="186480" cy="30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13338" name="Ink 13337">
                <a:extLst>
                  <a:ext uri="{FF2B5EF4-FFF2-40B4-BE49-F238E27FC236}">
                    <a16:creationId xmlns:a16="http://schemas.microsoft.com/office/drawing/2014/main" id="{37AFD99A-7BA8-4CA1-BFAA-29FDA64EB344}"/>
                  </a:ext>
                </a:extLst>
              </p14:cNvPr>
              <p14:cNvContentPartPr/>
              <p14:nvPr/>
            </p14:nvContentPartPr>
            <p14:xfrm>
              <a:off x="8763077" y="3454423"/>
              <a:ext cx="194400" cy="183600"/>
            </p14:xfrm>
          </p:contentPart>
        </mc:Choice>
        <mc:Fallback xmlns="">
          <p:pic>
            <p:nvPicPr>
              <p:cNvPr id="13338" name="Ink 13337">
                <a:extLst>
                  <a:ext uri="{FF2B5EF4-FFF2-40B4-BE49-F238E27FC236}">
                    <a16:creationId xmlns:a16="http://schemas.microsoft.com/office/drawing/2014/main" id="{37AFD99A-7BA8-4CA1-BFAA-29FDA64EB344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8745437" y="3436783"/>
                <a:ext cx="23004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3339" name="Ink 13338">
                <a:extLst>
                  <a:ext uri="{FF2B5EF4-FFF2-40B4-BE49-F238E27FC236}">
                    <a16:creationId xmlns:a16="http://schemas.microsoft.com/office/drawing/2014/main" id="{8A6439A1-340E-43EB-A8D9-0FE0F7697869}"/>
                  </a:ext>
                </a:extLst>
              </p14:cNvPr>
              <p14:cNvContentPartPr/>
              <p14:nvPr/>
            </p14:nvContentPartPr>
            <p14:xfrm>
              <a:off x="8693237" y="2472703"/>
              <a:ext cx="159840" cy="342360"/>
            </p14:xfrm>
          </p:contentPart>
        </mc:Choice>
        <mc:Fallback xmlns="">
          <p:pic>
            <p:nvPicPr>
              <p:cNvPr id="13339" name="Ink 13338">
                <a:extLst>
                  <a:ext uri="{FF2B5EF4-FFF2-40B4-BE49-F238E27FC236}">
                    <a16:creationId xmlns:a16="http://schemas.microsoft.com/office/drawing/2014/main" id="{8A6439A1-340E-43EB-A8D9-0FE0F7697869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8675597" y="2454703"/>
                <a:ext cx="195480" cy="37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7743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" b="37037"/>
          <a:stretch/>
        </p:blipFill>
        <p:spPr bwMode="auto">
          <a:xfrm>
            <a:off x="838200" y="1589721"/>
            <a:ext cx="8288913" cy="2372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5105400"/>
            <a:ext cx="1828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18274" y="3962400"/>
            <a:ext cx="531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Generalized momentum 4-vector for the particle.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1E3138-DAD5-4CF9-B544-A953A1C58677}"/>
                  </a:ext>
                </a:extLst>
              </p14:cNvPr>
              <p14:cNvContentPartPr/>
              <p14:nvPr/>
            </p14:nvContentPartPr>
            <p14:xfrm>
              <a:off x="1908317" y="1928023"/>
              <a:ext cx="48960" cy="44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1E3138-DAD5-4CF9-B544-A953A1C586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45677" y="1865023"/>
                <a:ext cx="174600" cy="17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7A000BA-F90B-4FB6-BC5B-7F0AE60FA8D1}"/>
                  </a:ext>
                </a:extLst>
              </p14:cNvPr>
              <p14:cNvContentPartPr/>
              <p14:nvPr/>
            </p14:nvContentPartPr>
            <p14:xfrm>
              <a:off x="1628597" y="2150503"/>
              <a:ext cx="99720" cy="144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7A000BA-F90B-4FB6-BC5B-7F0AE60FA8D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65597" y="2087863"/>
                <a:ext cx="22536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0C38206-E874-4A54-B608-460CCBCFBDA1}"/>
                  </a:ext>
                </a:extLst>
              </p14:cNvPr>
              <p14:cNvContentPartPr/>
              <p14:nvPr/>
            </p14:nvContentPartPr>
            <p14:xfrm>
              <a:off x="2234837" y="1843423"/>
              <a:ext cx="66600" cy="3027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0C38206-E874-4A54-B608-460CCBCFBDA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72197" y="1780783"/>
                <a:ext cx="192240" cy="42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11F250C-3F67-4A90-9CD3-7FFB10572C10}"/>
                  </a:ext>
                </a:extLst>
              </p14:cNvPr>
              <p14:cNvContentPartPr/>
              <p14:nvPr/>
            </p14:nvContentPartPr>
            <p14:xfrm>
              <a:off x="2936837" y="1597543"/>
              <a:ext cx="199080" cy="770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11F250C-3F67-4A90-9CD3-7FFB10572C1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74197" y="1534543"/>
                <a:ext cx="324720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6E5C467-C477-441A-920A-876E028FDEC0}"/>
                  </a:ext>
                </a:extLst>
              </p14:cNvPr>
              <p14:cNvContentPartPr/>
              <p14:nvPr/>
            </p14:nvContentPartPr>
            <p14:xfrm>
              <a:off x="2965997" y="2165263"/>
              <a:ext cx="154800" cy="2044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6E5C467-C477-441A-920A-876E028FDEC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903357" y="2102623"/>
                <a:ext cx="280440" cy="330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4B75B5A1-D2D1-4F86-B396-0B15A14C8FFB}"/>
              </a:ext>
            </a:extLst>
          </p:cNvPr>
          <p:cNvGrpSpPr/>
          <p:nvPr/>
        </p:nvGrpSpPr>
        <p:grpSpPr>
          <a:xfrm>
            <a:off x="1781597" y="3200623"/>
            <a:ext cx="142920" cy="47520"/>
            <a:chOff x="1781597" y="3200623"/>
            <a:chExt cx="142920" cy="4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2A885EB-84D1-4B3A-826D-963282D3A1E9}"/>
                    </a:ext>
                  </a:extLst>
                </p14:cNvPr>
                <p14:cNvContentPartPr/>
                <p14:nvPr/>
              </p14:nvContentPartPr>
              <p14:xfrm>
                <a:off x="1919477" y="3212143"/>
                <a:ext cx="2160" cy="14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2A885EB-84D1-4B3A-826D-963282D3A1E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856837" y="3149143"/>
                  <a:ext cx="12780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4DEF82EC-D8F1-4202-84F4-5E412114A7E0}"/>
                    </a:ext>
                  </a:extLst>
                </p14:cNvPr>
                <p14:cNvContentPartPr/>
                <p14:nvPr/>
              </p14:nvContentPartPr>
              <p14:xfrm>
                <a:off x="1781597" y="3200623"/>
                <a:ext cx="142920" cy="475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4DEF82EC-D8F1-4202-84F4-5E412114A7E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718597" y="3137623"/>
                  <a:ext cx="268560" cy="17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D5C014E-88E9-42C4-B384-E6EFBB8195AB}"/>
              </a:ext>
            </a:extLst>
          </p:cNvPr>
          <p:cNvGrpSpPr/>
          <p:nvPr/>
        </p:nvGrpSpPr>
        <p:grpSpPr>
          <a:xfrm>
            <a:off x="1330157" y="2995063"/>
            <a:ext cx="189720" cy="253080"/>
            <a:chOff x="1330157" y="2995063"/>
            <a:chExt cx="189720" cy="25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5171F02-7121-447D-BBD6-86A555CF52B9}"/>
                    </a:ext>
                  </a:extLst>
                </p14:cNvPr>
                <p14:cNvContentPartPr/>
                <p14:nvPr/>
              </p14:nvContentPartPr>
              <p14:xfrm>
                <a:off x="1423397" y="3232663"/>
                <a:ext cx="96480" cy="154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5171F02-7121-447D-BBD6-86A555CF52B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360397" y="3170023"/>
                  <a:ext cx="22212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55E4A62-E833-4181-9569-F462A3D2BB5F}"/>
                    </a:ext>
                  </a:extLst>
                </p14:cNvPr>
                <p14:cNvContentPartPr/>
                <p14:nvPr/>
              </p14:nvContentPartPr>
              <p14:xfrm>
                <a:off x="1330157" y="2995063"/>
                <a:ext cx="42480" cy="182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55E4A62-E833-4181-9569-F462A3D2BB5F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267517" y="2932423"/>
                  <a:ext cx="16812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8D708C1-8EEC-4712-9778-54B579E2C344}"/>
                    </a:ext>
                  </a:extLst>
                </p14:cNvPr>
                <p14:cNvContentPartPr/>
                <p14:nvPr/>
              </p14:nvContentPartPr>
              <p14:xfrm>
                <a:off x="1387757" y="3033583"/>
                <a:ext cx="29880" cy="1206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8D708C1-8EEC-4712-9778-54B579E2C34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325117" y="2970943"/>
                  <a:ext cx="155520" cy="246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37D8706-F118-42E9-9CA1-DD464D1BBD6D}"/>
                  </a:ext>
                </a:extLst>
              </p14:cNvPr>
              <p14:cNvContentPartPr/>
              <p14:nvPr/>
            </p14:nvContentPartPr>
            <p14:xfrm>
              <a:off x="1567397" y="3564583"/>
              <a:ext cx="78120" cy="1076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37D8706-F118-42E9-9CA1-DD464D1BBD6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504757" y="3501583"/>
                <a:ext cx="20376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FCB2F7C-1A8B-4DBF-844B-F144CD1853AD}"/>
                  </a:ext>
                </a:extLst>
              </p14:cNvPr>
              <p14:cNvContentPartPr/>
              <p14:nvPr/>
            </p14:nvContentPartPr>
            <p14:xfrm>
              <a:off x="2276597" y="3017743"/>
              <a:ext cx="20520" cy="3006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FCB2F7C-1A8B-4DBF-844B-F144CD1853A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213957" y="2954743"/>
                <a:ext cx="146160" cy="4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C65B5F5-C371-498A-8554-55B74D46E014}"/>
                  </a:ext>
                </a:extLst>
              </p14:cNvPr>
              <p14:cNvContentPartPr/>
              <p14:nvPr/>
            </p14:nvContentPartPr>
            <p14:xfrm>
              <a:off x="4206197" y="3160663"/>
              <a:ext cx="15480" cy="432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C65B5F5-C371-498A-8554-55B74D46E014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143557" y="3097663"/>
                <a:ext cx="141120" cy="1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ADAE48B3-1AC3-410D-BE50-D5F4BD996EC5}"/>
                  </a:ext>
                </a:extLst>
              </p14:cNvPr>
              <p14:cNvContentPartPr/>
              <p14:nvPr/>
            </p14:nvContentPartPr>
            <p14:xfrm>
              <a:off x="6838517" y="3244543"/>
              <a:ext cx="104400" cy="3348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ADAE48B3-1AC3-410D-BE50-D5F4BD996EC5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775517" y="3181903"/>
                <a:ext cx="230040" cy="159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C0F421F9-4A75-4876-898C-F6B526DA63B3}"/>
              </a:ext>
            </a:extLst>
          </p:cNvPr>
          <p:cNvGrpSpPr/>
          <p:nvPr/>
        </p:nvGrpSpPr>
        <p:grpSpPr>
          <a:xfrm>
            <a:off x="7680917" y="2902903"/>
            <a:ext cx="125280" cy="307440"/>
            <a:chOff x="7680917" y="2902903"/>
            <a:chExt cx="125280" cy="30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66E35AA-16A7-4DC6-9AA8-EE5B9A2366B6}"/>
                    </a:ext>
                  </a:extLst>
                </p14:cNvPr>
                <p14:cNvContentPartPr/>
                <p14:nvPr/>
              </p14:nvContentPartPr>
              <p14:xfrm>
                <a:off x="7680917" y="2975983"/>
                <a:ext cx="38160" cy="156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66E35AA-16A7-4DC6-9AA8-EE5B9A2366B6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618277" y="2913343"/>
                  <a:ext cx="16380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2996D3D-3C02-4C0B-BBC6-AAE45BADBDD6}"/>
                    </a:ext>
                  </a:extLst>
                </p14:cNvPr>
                <p14:cNvContentPartPr/>
                <p14:nvPr/>
              </p14:nvContentPartPr>
              <p14:xfrm>
                <a:off x="7720877" y="2902903"/>
                <a:ext cx="85320" cy="3074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2996D3D-3C02-4C0B-BBC6-AAE45BADBDD6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658237" y="2840263"/>
                  <a:ext cx="210960" cy="43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411AB284-B2BB-408B-960D-A88AAED5E0CB}"/>
                  </a:ext>
                </a:extLst>
              </p14:cNvPr>
              <p14:cNvContentPartPr/>
              <p14:nvPr/>
            </p14:nvContentPartPr>
            <p14:xfrm>
              <a:off x="8136317" y="2773663"/>
              <a:ext cx="15120" cy="24948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411AB284-B2BB-408B-960D-A88AAED5E0C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073317" y="2711023"/>
                <a:ext cx="140760" cy="37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A8A38C93-240E-48D8-B161-27785E72B7E9}"/>
                  </a:ext>
                </a:extLst>
              </p14:cNvPr>
              <p14:cNvContentPartPr/>
              <p14:nvPr/>
            </p14:nvContentPartPr>
            <p14:xfrm>
              <a:off x="8693597" y="3062743"/>
              <a:ext cx="57960" cy="10548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A8A38C93-240E-48D8-B161-27785E72B7E9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630597" y="3000103"/>
                <a:ext cx="18360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2D11784-A745-49B8-8143-F9F639F88E09}"/>
                  </a:ext>
                </a:extLst>
              </p14:cNvPr>
              <p14:cNvContentPartPr/>
              <p14:nvPr/>
            </p14:nvContentPartPr>
            <p14:xfrm>
              <a:off x="8101757" y="3489343"/>
              <a:ext cx="245880" cy="4474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2D11784-A745-49B8-8143-F9F639F88E09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8039117" y="3426343"/>
                <a:ext cx="371520" cy="57312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1CC05481-CA33-4B92-B76E-4B9FDE78BD06}"/>
              </a:ext>
            </a:extLst>
          </p:cNvPr>
          <p:cNvGrpSpPr/>
          <p:nvPr/>
        </p:nvGrpSpPr>
        <p:grpSpPr>
          <a:xfrm>
            <a:off x="8137037" y="3425263"/>
            <a:ext cx="263160" cy="682560"/>
            <a:chOff x="8137037" y="3425263"/>
            <a:chExt cx="263160" cy="68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56246F8-0C7A-4062-98AF-A4EB2681C034}"/>
                    </a:ext>
                  </a:extLst>
                </p14:cNvPr>
                <p14:cNvContentPartPr/>
                <p14:nvPr/>
              </p14:nvContentPartPr>
              <p14:xfrm>
                <a:off x="8190677" y="4099903"/>
                <a:ext cx="23760" cy="72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56246F8-0C7A-4062-98AF-A4EB2681C03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173037" y="4081903"/>
                  <a:ext cx="5940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D9E466C-E393-4E70-9BBA-F42B73FB92BD}"/>
                    </a:ext>
                  </a:extLst>
                </p14:cNvPr>
                <p14:cNvContentPartPr/>
                <p14:nvPr/>
              </p14:nvContentPartPr>
              <p14:xfrm>
                <a:off x="8137037" y="3425263"/>
                <a:ext cx="263160" cy="6825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D9E466C-E393-4E70-9BBA-F42B73FB92B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119397" y="3407263"/>
                  <a:ext cx="298800" cy="718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93420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" t="4286"/>
          <a:stretch/>
        </p:blipFill>
        <p:spPr bwMode="auto">
          <a:xfrm>
            <a:off x="457200" y="914400"/>
            <a:ext cx="8541018" cy="510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76200"/>
            <a:ext cx="4343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time component of the generalized 4 momentum is the total energy of the charge in the field / c.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5562600"/>
            <a:ext cx="3913444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Total energy of a charge in a field.    </a:t>
            </a:r>
          </a:p>
          <a:p>
            <a:r>
              <a:rPr lang="en-US" sz="2000" dirty="0"/>
              <a:t>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76122" y="4854714"/>
            <a:ext cx="3243708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3D generalized momentum    </a:t>
            </a:r>
          </a:p>
          <a:p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219200" y="990600"/>
            <a:ext cx="457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1041737"/>
            <a:ext cx="457200" cy="101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32844" y="4572000"/>
            <a:ext cx="277556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F8DB497-1B1A-4A0D-B729-DC172F711739}"/>
                  </a:ext>
                </a:extLst>
              </p14:cNvPr>
              <p14:cNvContentPartPr/>
              <p14:nvPr/>
            </p14:nvContentPartPr>
            <p14:xfrm>
              <a:off x="1595837" y="1132783"/>
              <a:ext cx="91440" cy="842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F8DB497-1B1A-4A0D-B729-DC172F7117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77837" y="1115143"/>
                <a:ext cx="12708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51FB01-F399-4244-90BB-A0BDF11D2C73}"/>
                  </a:ext>
                </a:extLst>
              </p14:cNvPr>
              <p14:cNvContentPartPr/>
              <p14:nvPr/>
            </p14:nvContentPartPr>
            <p14:xfrm>
              <a:off x="1802117" y="1080943"/>
              <a:ext cx="168480" cy="46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51FB01-F399-4244-90BB-A0BDF11D2C7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39117" y="1017943"/>
                <a:ext cx="29412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A70736E-3B7A-4BD2-AEE8-C0439C967AEC}"/>
                  </a:ext>
                </a:extLst>
              </p14:cNvPr>
              <p14:cNvContentPartPr/>
              <p14:nvPr/>
            </p14:nvContentPartPr>
            <p14:xfrm>
              <a:off x="1673237" y="1116583"/>
              <a:ext cx="95040" cy="102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A70736E-3B7A-4BD2-AEE8-C0439C967AE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10237" y="1053583"/>
                <a:ext cx="220680" cy="227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D7D0BE06-88E3-4EEE-9BCF-F2548CF23B06}"/>
              </a:ext>
            </a:extLst>
          </p:cNvPr>
          <p:cNvGrpSpPr/>
          <p:nvPr/>
        </p:nvGrpSpPr>
        <p:grpSpPr>
          <a:xfrm>
            <a:off x="1313237" y="1124503"/>
            <a:ext cx="263880" cy="513360"/>
            <a:chOff x="1313237" y="1124503"/>
            <a:chExt cx="263880" cy="513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1366197-D4B1-44E7-9ECD-2E24384976CC}"/>
                    </a:ext>
                  </a:extLst>
                </p14:cNvPr>
                <p14:cNvContentPartPr/>
                <p14:nvPr/>
              </p14:nvContentPartPr>
              <p14:xfrm>
                <a:off x="1313237" y="1124503"/>
                <a:ext cx="74880" cy="3571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1366197-D4B1-44E7-9ECD-2E24384976C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250237" y="1061863"/>
                  <a:ext cx="200520" cy="48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F96A895-57F5-449F-B38F-C928ADA8D5D1}"/>
                    </a:ext>
                  </a:extLst>
                </p14:cNvPr>
                <p14:cNvContentPartPr/>
                <p14:nvPr/>
              </p14:nvContentPartPr>
              <p14:xfrm>
                <a:off x="1387757" y="1146103"/>
                <a:ext cx="48600" cy="181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F96A895-57F5-449F-B38F-C928ADA8D5D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324757" y="1083103"/>
                  <a:ext cx="1742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AE32755-9FA6-48A8-B6FB-52DFB25FDD5F}"/>
                    </a:ext>
                  </a:extLst>
                </p14:cNvPr>
                <p14:cNvContentPartPr/>
                <p14:nvPr/>
              </p14:nvContentPartPr>
              <p14:xfrm>
                <a:off x="1409717" y="1584943"/>
                <a:ext cx="167400" cy="529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AE32755-9FA6-48A8-B6FB-52DFB25FDD5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347077" y="1521943"/>
                  <a:ext cx="29304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299ADC7D-FDB4-40DE-9588-263217BB8F74}"/>
                    </a:ext>
                  </a:extLst>
                </p14:cNvPr>
                <p14:cNvContentPartPr/>
                <p14:nvPr/>
              </p14:nvContentPartPr>
              <p14:xfrm>
                <a:off x="1343117" y="1352383"/>
                <a:ext cx="19440" cy="1605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299ADC7D-FDB4-40DE-9588-263217BB8F7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280117" y="1289743"/>
                  <a:ext cx="14508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2538614-6EC3-470D-BCD8-7A85682F8439}"/>
                    </a:ext>
                  </a:extLst>
                </p14:cNvPr>
                <p14:cNvContentPartPr/>
                <p14:nvPr/>
              </p14:nvContentPartPr>
              <p14:xfrm>
                <a:off x="1384877" y="1307383"/>
                <a:ext cx="9720" cy="100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2538614-6EC3-470D-BCD8-7A85682F843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321877" y="1244383"/>
                  <a:ext cx="135360" cy="22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F6764165-D9F6-4F0B-B3BC-C740D78A20A7}"/>
                  </a:ext>
                </a:extLst>
              </p14:cNvPr>
              <p14:cNvContentPartPr/>
              <p14:nvPr/>
            </p14:nvContentPartPr>
            <p14:xfrm>
              <a:off x="2490437" y="1609783"/>
              <a:ext cx="56520" cy="594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F6764165-D9F6-4F0B-B3BC-C740D78A20A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427797" y="1547143"/>
                <a:ext cx="18216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9F4F831-6141-48CC-A879-9C11FEC6B2E1}"/>
                  </a:ext>
                </a:extLst>
              </p14:cNvPr>
              <p14:cNvContentPartPr/>
              <p14:nvPr/>
            </p14:nvContentPartPr>
            <p14:xfrm>
              <a:off x="2755757" y="1098223"/>
              <a:ext cx="60840" cy="1022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9F4F831-6141-48CC-A879-9C11FEC6B2E1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693117" y="1035223"/>
                <a:ext cx="186480" cy="227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0D1BE379-D538-4C59-B474-C1ECA678B97F}"/>
              </a:ext>
            </a:extLst>
          </p:cNvPr>
          <p:cNvGrpSpPr/>
          <p:nvPr/>
        </p:nvGrpSpPr>
        <p:grpSpPr>
          <a:xfrm>
            <a:off x="3129437" y="1213783"/>
            <a:ext cx="29880" cy="383760"/>
            <a:chOff x="3129437" y="1213783"/>
            <a:chExt cx="29880" cy="38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374A18F-415E-424A-AD77-D08E0BB8E890}"/>
                    </a:ext>
                  </a:extLst>
                </p14:cNvPr>
                <p14:cNvContentPartPr/>
                <p14:nvPr/>
              </p14:nvContentPartPr>
              <p14:xfrm>
                <a:off x="3129437" y="1213783"/>
                <a:ext cx="11160" cy="3837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374A18F-415E-424A-AD77-D08E0BB8E89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066797" y="1151143"/>
                  <a:ext cx="136800" cy="50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CB912DB3-FC25-4693-BF98-AFA219F9DA74}"/>
                    </a:ext>
                  </a:extLst>
                </p14:cNvPr>
                <p14:cNvContentPartPr/>
                <p14:nvPr/>
              </p14:nvContentPartPr>
              <p14:xfrm>
                <a:off x="3154277" y="1274623"/>
                <a:ext cx="5040" cy="169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CB912DB3-FC25-4693-BF98-AFA219F9DA74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091277" y="1211983"/>
                  <a:ext cx="130680" cy="29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4B6CAABF-D3AD-4981-A272-D21B5DDB4933}"/>
                  </a:ext>
                </a:extLst>
              </p14:cNvPr>
              <p14:cNvContentPartPr/>
              <p14:nvPr/>
            </p14:nvContentPartPr>
            <p14:xfrm>
              <a:off x="5589317" y="1488463"/>
              <a:ext cx="60840" cy="1119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4B6CAABF-D3AD-4981-A272-D21B5DDB493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526317" y="1425823"/>
                <a:ext cx="186480" cy="2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F71B9F7-F1D9-4199-8C08-A7658EE72F08}"/>
                  </a:ext>
                </a:extLst>
              </p14:cNvPr>
              <p14:cNvContentPartPr/>
              <p14:nvPr/>
            </p14:nvContentPartPr>
            <p14:xfrm>
              <a:off x="6509477" y="1082023"/>
              <a:ext cx="37800" cy="26784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F71B9F7-F1D9-4199-8C08-A7658EE72F08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446837" y="1019023"/>
                <a:ext cx="163440" cy="393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688E8D8C-4BB2-4C2B-9D7F-7AB8048652B7}"/>
              </a:ext>
            </a:extLst>
          </p:cNvPr>
          <p:cNvGrpSpPr/>
          <p:nvPr/>
        </p:nvGrpSpPr>
        <p:grpSpPr>
          <a:xfrm>
            <a:off x="6187997" y="997783"/>
            <a:ext cx="30240" cy="514440"/>
            <a:chOff x="6187997" y="997783"/>
            <a:chExt cx="30240" cy="51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75D7CC8-4100-4FC5-B35E-A081A88787A1}"/>
                    </a:ext>
                  </a:extLst>
                </p14:cNvPr>
                <p14:cNvContentPartPr/>
                <p14:nvPr/>
              </p14:nvContentPartPr>
              <p14:xfrm>
                <a:off x="6198797" y="997783"/>
                <a:ext cx="17640" cy="5144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75D7CC8-4100-4FC5-B35E-A081A88787A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136157" y="935143"/>
                  <a:ext cx="143280" cy="64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BBB9C6A-A792-4021-8F9D-D854DD064452}"/>
                    </a:ext>
                  </a:extLst>
                </p14:cNvPr>
                <p14:cNvContentPartPr/>
                <p14:nvPr/>
              </p14:nvContentPartPr>
              <p14:xfrm>
                <a:off x="6203477" y="1115143"/>
                <a:ext cx="11520" cy="234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BBB9C6A-A792-4021-8F9D-D854DD064452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140837" y="1052503"/>
                  <a:ext cx="13716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0E6FF4B-359A-4903-94E2-C1285C0C7EF7}"/>
                    </a:ext>
                  </a:extLst>
                </p14:cNvPr>
                <p14:cNvContentPartPr/>
                <p14:nvPr/>
              </p14:nvContentPartPr>
              <p14:xfrm>
                <a:off x="6187997" y="1115143"/>
                <a:ext cx="30240" cy="3236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0E6FF4B-359A-4903-94E2-C1285C0C7EF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125357" y="1052503"/>
                  <a:ext cx="155880" cy="449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5360" name="Ink 15359">
                <a:extLst>
                  <a:ext uri="{FF2B5EF4-FFF2-40B4-BE49-F238E27FC236}">
                    <a16:creationId xmlns:a16="http://schemas.microsoft.com/office/drawing/2014/main" id="{57A4F15A-9C79-4B6F-879E-4888ECC50F68}"/>
                  </a:ext>
                </a:extLst>
              </p14:cNvPr>
              <p14:cNvContentPartPr/>
              <p14:nvPr/>
            </p14:nvContentPartPr>
            <p14:xfrm>
              <a:off x="6825917" y="1718863"/>
              <a:ext cx="57960" cy="210960"/>
            </p14:xfrm>
          </p:contentPart>
        </mc:Choice>
        <mc:Fallback xmlns="">
          <p:pic>
            <p:nvPicPr>
              <p:cNvPr id="15360" name="Ink 15359">
                <a:extLst>
                  <a:ext uri="{FF2B5EF4-FFF2-40B4-BE49-F238E27FC236}">
                    <a16:creationId xmlns:a16="http://schemas.microsoft.com/office/drawing/2014/main" id="{57A4F15A-9C79-4B6F-879E-4888ECC50F68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763277" y="1656223"/>
                <a:ext cx="183600" cy="33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5361" name="Ink 15360">
                <a:extLst>
                  <a:ext uri="{FF2B5EF4-FFF2-40B4-BE49-F238E27FC236}">
                    <a16:creationId xmlns:a16="http://schemas.microsoft.com/office/drawing/2014/main" id="{F71E2896-D2B0-4ACE-9C56-4E65FDCA3667}"/>
                  </a:ext>
                </a:extLst>
              </p14:cNvPr>
              <p14:cNvContentPartPr/>
              <p14:nvPr/>
            </p14:nvContentPartPr>
            <p14:xfrm>
              <a:off x="7167197" y="1332943"/>
              <a:ext cx="158760" cy="37440"/>
            </p14:xfrm>
          </p:contentPart>
        </mc:Choice>
        <mc:Fallback xmlns="">
          <p:pic>
            <p:nvPicPr>
              <p:cNvPr id="15361" name="Ink 15360">
                <a:extLst>
                  <a:ext uri="{FF2B5EF4-FFF2-40B4-BE49-F238E27FC236}">
                    <a16:creationId xmlns:a16="http://schemas.microsoft.com/office/drawing/2014/main" id="{F71E2896-D2B0-4ACE-9C56-4E65FDCA3667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104197" y="1269943"/>
                <a:ext cx="28440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5363" name="Ink 15362">
                <a:extLst>
                  <a:ext uri="{FF2B5EF4-FFF2-40B4-BE49-F238E27FC236}">
                    <a16:creationId xmlns:a16="http://schemas.microsoft.com/office/drawing/2014/main" id="{912D3320-5006-44A4-BF6D-9D7616C755E8}"/>
                  </a:ext>
                </a:extLst>
              </p14:cNvPr>
              <p14:cNvContentPartPr/>
              <p14:nvPr/>
            </p14:nvContentPartPr>
            <p14:xfrm>
              <a:off x="8742197" y="1624903"/>
              <a:ext cx="60120" cy="92520"/>
            </p14:xfrm>
          </p:contentPart>
        </mc:Choice>
        <mc:Fallback xmlns="">
          <p:pic>
            <p:nvPicPr>
              <p:cNvPr id="15363" name="Ink 15362">
                <a:extLst>
                  <a:ext uri="{FF2B5EF4-FFF2-40B4-BE49-F238E27FC236}">
                    <a16:creationId xmlns:a16="http://schemas.microsoft.com/office/drawing/2014/main" id="{912D3320-5006-44A4-BF6D-9D7616C755E8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8679197" y="1562263"/>
                <a:ext cx="18576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5364" name="Ink 15363">
                <a:extLst>
                  <a:ext uri="{FF2B5EF4-FFF2-40B4-BE49-F238E27FC236}">
                    <a16:creationId xmlns:a16="http://schemas.microsoft.com/office/drawing/2014/main" id="{665DF9B9-DBC3-4B50-B981-B46D74BD5412}"/>
                  </a:ext>
                </a:extLst>
              </p14:cNvPr>
              <p14:cNvContentPartPr/>
              <p14:nvPr/>
            </p14:nvContentPartPr>
            <p14:xfrm>
              <a:off x="2424557" y="2028823"/>
              <a:ext cx="151560" cy="255240"/>
            </p14:xfrm>
          </p:contentPart>
        </mc:Choice>
        <mc:Fallback xmlns="">
          <p:pic>
            <p:nvPicPr>
              <p:cNvPr id="15364" name="Ink 15363">
                <a:extLst>
                  <a:ext uri="{FF2B5EF4-FFF2-40B4-BE49-F238E27FC236}">
                    <a16:creationId xmlns:a16="http://schemas.microsoft.com/office/drawing/2014/main" id="{665DF9B9-DBC3-4B50-B981-B46D74BD5412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361557" y="1966183"/>
                <a:ext cx="277200" cy="38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373" name="Group 15372">
            <a:extLst>
              <a:ext uri="{FF2B5EF4-FFF2-40B4-BE49-F238E27FC236}">
                <a16:creationId xmlns:a16="http://schemas.microsoft.com/office/drawing/2014/main" id="{7C32926F-11BE-488C-A32F-EDF3ACC7EC2B}"/>
              </a:ext>
            </a:extLst>
          </p:cNvPr>
          <p:cNvGrpSpPr/>
          <p:nvPr/>
        </p:nvGrpSpPr>
        <p:grpSpPr>
          <a:xfrm>
            <a:off x="1164557" y="2133943"/>
            <a:ext cx="7266600" cy="2123640"/>
            <a:chOff x="1164557" y="2133943"/>
            <a:chExt cx="7266600" cy="2123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15365" name="Ink 15364">
                  <a:extLst>
                    <a:ext uri="{FF2B5EF4-FFF2-40B4-BE49-F238E27FC236}">
                      <a16:creationId xmlns:a16="http://schemas.microsoft.com/office/drawing/2014/main" id="{04FCAC9F-EAFA-473D-BFE0-E45471E98475}"/>
                    </a:ext>
                  </a:extLst>
                </p14:cNvPr>
                <p14:cNvContentPartPr/>
                <p14:nvPr/>
              </p14:nvContentPartPr>
              <p14:xfrm>
                <a:off x="2121437" y="2133943"/>
                <a:ext cx="56520" cy="355320"/>
              </p14:xfrm>
            </p:contentPart>
          </mc:Choice>
          <mc:Fallback xmlns="">
            <p:pic>
              <p:nvPicPr>
                <p:cNvPr id="15365" name="Ink 15364">
                  <a:extLst>
                    <a:ext uri="{FF2B5EF4-FFF2-40B4-BE49-F238E27FC236}">
                      <a16:creationId xmlns:a16="http://schemas.microsoft.com/office/drawing/2014/main" id="{04FCAC9F-EAFA-473D-BFE0-E45471E98475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058437" y="2070943"/>
                  <a:ext cx="182160" cy="48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15366" name="Ink 15365">
                  <a:extLst>
                    <a:ext uri="{FF2B5EF4-FFF2-40B4-BE49-F238E27FC236}">
                      <a16:creationId xmlns:a16="http://schemas.microsoft.com/office/drawing/2014/main" id="{34939149-B0E0-4489-B055-7E2BF49519EF}"/>
                    </a:ext>
                  </a:extLst>
                </p14:cNvPr>
                <p14:cNvContentPartPr/>
                <p14:nvPr/>
              </p14:nvContentPartPr>
              <p14:xfrm>
                <a:off x="2415197" y="2552623"/>
                <a:ext cx="21240" cy="96480"/>
              </p14:xfrm>
            </p:contentPart>
          </mc:Choice>
          <mc:Fallback xmlns="">
            <p:pic>
              <p:nvPicPr>
                <p:cNvPr id="15366" name="Ink 15365">
                  <a:extLst>
                    <a:ext uri="{FF2B5EF4-FFF2-40B4-BE49-F238E27FC236}">
                      <a16:creationId xmlns:a16="http://schemas.microsoft.com/office/drawing/2014/main" id="{34939149-B0E0-4489-B055-7E2BF49519E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352197" y="2489623"/>
                  <a:ext cx="1468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15367" name="Ink 15366">
                  <a:extLst>
                    <a:ext uri="{FF2B5EF4-FFF2-40B4-BE49-F238E27FC236}">
                      <a16:creationId xmlns:a16="http://schemas.microsoft.com/office/drawing/2014/main" id="{FD0A44AF-3660-4065-AB47-B1B1F018F574}"/>
                    </a:ext>
                  </a:extLst>
                </p14:cNvPr>
                <p14:cNvContentPartPr/>
                <p14:nvPr/>
              </p14:nvContentPartPr>
              <p14:xfrm>
                <a:off x="2116757" y="2590423"/>
                <a:ext cx="22320" cy="112320"/>
              </p14:xfrm>
            </p:contentPart>
          </mc:Choice>
          <mc:Fallback xmlns="">
            <p:pic>
              <p:nvPicPr>
                <p:cNvPr id="15367" name="Ink 15366">
                  <a:extLst>
                    <a:ext uri="{FF2B5EF4-FFF2-40B4-BE49-F238E27FC236}">
                      <a16:creationId xmlns:a16="http://schemas.microsoft.com/office/drawing/2014/main" id="{FD0A44AF-3660-4065-AB47-B1B1F018F57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054117" y="2527783"/>
                  <a:ext cx="14796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5368" name="Ink 15367">
                  <a:extLst>
                    <a:ext uri="{FF2B5EF4-FFF2-40B4-BE49-F238E27FC236}">
                      <a16:creationId xmlns:a16="http://schemas.microsoft.com/office/drawing/2014/main" id="{34BA6AF3-076C-425D-9E19-9E2C56B38D23}"/>
                    </a:ext>
                  </a:extLst>
                </p14:cNvPr>
                <p14:cNvContentPartPr/>
                <p14:nvPr/>
              </p14:nvContentPartPr>
              <p14:xfrm>
                <a:off x="2356877" y="2586103"/>
                <a:ext cx="3960" cy="7200"/>
              </p14:xfrm>
            </p:contentPart>
          </mc:Choice>
          <mc:Fallback xmlns="">
            <p:pic>
              <p:nvPicPr>
                <p:cNvPr id="15368" name="Ink 15367">
                  <a:extLst>
                    <a:ext uri="{FF2B5EF4-FFF2-40B4-BE49-F238E27FC236}">
                      <a16:creationId xmlns:a16="http://schemas.microsoft.com/office/drawing/2014/main" id="{34BA6AF3-076C-425D-9E19-9E2C56B38D23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294237" y="2523463"/>
                  <a:ext cx="1296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5370" name="Ink 15369">
                  <a:extLst>
                    <a:ext uri="{FF2B5EF4-FFF2-40B4-BE49-F238E27FC236}">
                      <a16:creationId xmlns:a16="http://schemas.microsoft.com/office/drawing/2014/main" id="{44C75E75-B4F5-48C3-972A-76D57E451DFA}"/>
                    </a:ext>
                  </a:extLst>
                </p14:cNvPr>
                <p14:cNvContentPartPr/>
                <p14:nvPr/>
              </p14:nvContentPartPr>
              <p14:xfrm>
                <a:off x="4663397" y="2779063"/>
                <a:ext cx="69120" cy="104040"/>
              </p14:xfrm>
            </p:contentPart>
          </mc:Choice>
          <mc:Fallback xmlns="">
            <p:pic>
              <p:nvPicPr>
                <p:cNvPr id="15370" name="Ink 15369">
                  <a:extLst>
                    <a:ext uri="{FF2B5EF4-FFF2-40B4-BE49-F238E27FC236}">
                      <a16:creationId xmlns:a16="http://schemas.microsoft.com/office/drawing/2014/main" id="{44C75E75-B4F5-48C3-972A-76D57E451DFA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600757" y="2716423"/>
                  <a:ext cx="19476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5371" name="Ink 15370">
                  <a:extLst>
                    <a:ext uri="{FF2B5EF4-FFF2-40B4-BE49-F238E27FC236}">
                      <a16:creationId xmlns:a16="http://schemas.microsoft.com/office/drawing/2014/main" id="{768DE1EA-481E-406F-813C-D33680E2E24A}"/>
                    </a:ext>
                  </a:extLst>
                </p14:cNvPr>
                <p14:cNvContentPartPr/>
                <p14:nvPr/>
              </p14:nvContentPartPr>
              <p14:xfrm>
                <a:off x="3711197" y="2445343"/>
                <a:ext cx="59400" cy="159840"/>
              </p14:xfrm>
            </p:contentPart>
          </mc:Choice>
          <mc:Fallback xmlns="">
            <p:pic>
              <p:nvPicPr>
                <p:cNvPr id="15371" name="Ink 15370">
                  <a:extLst>
                    <a:ext uri="{FF2B5EF4-FFF2-40B4-BE49-F238E27FC236}">
                      <a16:creationId xmlns:a16="http://schemas.microsoft.com/office/drawing/2014/main" id="{768DE1EA-481E-406F-813C-D33680E2E24A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648557" y="2382703"/>
                  <a:ext cx="1850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5372" name="Ink 15371">
                  <a:extLst>
                    <a:ext uri="{FF2B5EF4-FFF2-40B4-BE49-F238E27FC236}">
                      <a16:creationId xmlns:a16="http://schemas.microsoft.com/office/drawing/2014/main" id="{2169E0DB-EBBC-4787-A713-7AA5C9E601AD}"/>
                    </a:ext>
                  </a:extLst>
                </p14:cNvPr>
                <p14:cNvContentPartPr/>
                <p14:nvPr/>
              </p14:nvContentPartPr>
              <p14:xfrm>
                <a:off x="1164557" y="2734063"/>
                <a:ext cx="7266600" cy="1523520"/>
              </p14:xfrm>
            </p:contentPart>
          </mc:Choice>
          <mc:Fallback xmlns="">
            <p:pic>
              <p:nvPicPr>
                <p:cNvPr id="15372" name="Ink 15371">
                  <a:extLst>
                    <a:ext uri="{FF2B5EF4-FFF2-40B4-BE49-F238E27FC236}">
                      <a16:creationId xmlns:a16="http://schemas.microsoft.com/office/drawing/2014/main" id="{2169E0DB-EBBC-4787-A713-7AA5C9E601AD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101917" y="2671423"/>
                  <a:ext cx="7392240" cy="1649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15374" name="Ink 15373">
                <a:extLst>
                  <a:ext uri="{FF2B5EF4-FFF2-40B4-BE49-F238E27FC236}">
                    <a16:creationId xmlns:a16="http://schemas.microsoft.com/office/drawing/2014/main" id="{5F511F9F-73F2-4F09-A897-7878F0AC822A}"/>
                  </a:ext>
                </a:extLst>
              </p14:cNvPr>
              <p14:cNvContentPartPr/>
              <p14:nvPr/>
            </p14:nvContentPartPr>
            <p14:xfrm>
              <a:off x="5614157" y="4646023"/>
              <a:ext cx="331920" cy="148680"/>
            </p14:xfrm>
          </p:contentPart>
        </mc:Choice>
        <mc:Fallback xmlns="">
          <p:pic>
            <p:nvPicPr>
              <p:cNvPr id="15374" name="Ink 15373">
                <a:extLst>
                  <a:ext uri="{FF2B5EF4-FFF2-40B4-BE49-F238E27FC236}">
                    <a16:creationId xmlns:a16="http://schemas.microsoft.com/office/drawing/2014/main" id="{5F511F9F-73F2-4F09-A897-7878F0AC822A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5551517" y="4583023"/>
                <a:ext cx="457560" cy="27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15375" name="Ink 15374">
                <a:extLst>
                  <a:ext uri="{FF2B5EF4-FFF2-40B4-BE49-F238E27FC236}">
                    <a16:creationId xmlns:a16="http://schemas.microsoft.com/office/drawing/2014/main" id="{55030BC9-96D2-42BA-9BCA-7DA30DCBE57D}"/>
                  </a:ext>
                </a:extLst>
              </p14:cNvPr>
              <p14:cNvContentPartPr/>
              <p14:nvPr/>
            </p14:nvContentPartPr>
            <p14:xfrm>
              <a:off x="5779037" y="3794983"/>
              <a:ext cx="145080" cy="266040"/>
            </p14:xfrm>
          </p:contentPart>
        </mc:Choice>
        <mc:Fallback xmlns="">
          <p:pic>
            <p:nvPicPr>
              <p:cNvPr id="15375" name="Ink 15374">
                <a:extLst>
                  <a:ext uri="{FF2B5EF4-FFF2-40B4-BE49-F238E27FC236}">
                    <a16:creationId xmlns:a16="http://schemas.microsoft.com/office/drawing/2014/main" id="{55030BC9-96D2-42BA-9BCA-7DA30DCBE57D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5716397" y="3731983"/>
                <a:ext cx="270720" cy="39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5376" name="Ink 15375">
                <a:extLst>
                  <a:ext uri="{FF2B5EF4-FFF2-40B4-BE49-F238E27FC236}">
                    <a16:creationId xmlns:a16="http://schemas.microsoft.com/office/drawing/2014/main" id="{377F6D94-C379-4831-98EC-0E9BA2704CA0}"/>
                  </a:ext>
                </a:extLst>
              </p14:cNvPr>
              <p14:cNvContentPartPr/>
              <p14:nvPr/>
            </p14:nvContentPartPr>
            <p14:xfrm>
              <a:off x="4249397" y="4255783"/>
              <a:ext cx="75600" cy="73080"/>
            </p14:xfrm>
          </p:contentPart>
        </mc:Choice>
        <mc:Fallback xmlns="">
          <p:pic>
            <p:nvPicPr>
              <p:cNvPr id="15376" name="Ink 15375">
                <a:extLst>
                  <a:ext uri="{FF2B5EF4-FFF2-40B4-BE49-F238E27FC236}">
                    <a16:creationId xmlns:a16="http://schemas.microsoft.com/office/drawing/2014/main" id="{377F6D94-C379-4831-98EC-0E9BA2704CA0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186397" y="4192783"/>
                <a:ext cx="201240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5377" name="Ink 15376">
                <a:extLst>
                  <a:ext uri="{FF2B5EF4-FFF2-40B4-BE49-F238E27FC236}">
                    <a16:creationId xmlns:a16="http://schemas.microsoft.com/office/drawing/2014/main" id="{2B4DEE2F-B254-47A3-8527-261091F2C909}"/>
                  </a:ext>
                </a:extLst>
              </p14:cNvPr>
              <p14:cNvContentPartPr/>
              <p14:nvPr/>
            </p14:nvContentPartPr>
            <p14:xfrm>
              <a:off x="4112957" y="4522543"/>
              <a:ext cx="128880" cy="95040"/>
            </p14:xfrm>
          </p:contentPart>
        </mc:Choice>
        <mc:Fallback xmlns="">
          <p:pic>
            <p:nvPicPr>
              <p:cNvPr id="15377" name="Ink 15376">
                <a:extLst>
                  <a:ext uri="{FF2B5EF4-FFF2-40B4-BE49-F238E27FC236}">
                    <a16:creationId xmlns:a16="http://schemas.microsoft.com/office/drawing/2014/main" id="{2B4DEE2F-B254-47A3-8527-261091F2C909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4049957" y="4459903"/>
                <a:ext cx="25452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15378" name="Ink 15377">
                <a:extLst>
                  <a:ext uri="{FF2B5EF4-FFF2-40B4-BE49-F238E27FC236}">
                    <a16:creationId xmlns:a16="http://schemas.microsoft.com/office/drawing/2014/main" id="{BEE6B694-D382-495C-94D2-36A016A431A5}"/>
                  </a:ext>
                </a:extLst>
              </p14:cNvPr>
              <p14:cNvContentPartPr/>
              <p14:nvPr/>
            </p14:nvContentPartPr>
            <p14:xfrm>
              <a:off x="3322397" y="4566823"/>
              <a:ext cx="51120" cy="243360"/>
            </p14:xfrm>
          </p:contentPart>
        </mc:Choice>
        <mc:Fallback xmlns="">
          <p:pic>
            <p:nvPicPr>
              <p:cNvPr id="15378" name="Ink 15377">
                <a:extLst>
                  <a:ext uri="{FF2B5EF4-FFF2-40B4-BE49-F238E27FC236}">
                    <a16:creationId xmlns:a16="http://schemas.microsoft.com/office/drawing/2014/main" id="{BEE6B694-D382-495C-94D2-36A016A431A5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3259397" y="4504183"/>
                <a:ext cx="176760" cy="36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15379" name="Ink 15378">
                <a:extLst>
                  <a:ext uri="{FF2B5EF4-FFF2-40B4-BE49-F238E27FC236}">
                    <a16:creationId xmlns:a16="http://schemas.microsoft.com/office/drawing/2014/main" id="{A261E27C-8E15-41DF-97B0-2DDF9BAA3938}"/>
                  </a:ext>
                </a:extLst>
              </p14:cNvPr>
              <p14:cNvContentPartPr/>
              <p14:nvPr/>
            </p14:nvContentPartPr>
            <p14:xfrm>
              <a:off x="4497797" y="4284223"/>
              <a:ext cx="54720" cy="221400"/>
            </p14:xfrm>
          </p:contentPart>
        </mc:Choice>
        <mc:Fallback xmlns="">
          <p:pic>
            <p:nvPicPr>
              <p:cNvPr id="15379" name="Ink 15378">
                <a:extLst>
                  <a:ext uri="{FF2B5EF4-FFF2-40B4-BE49-F238E27FC236}">
                    <a16:creationId xmlns:a16="http://schemas.microsoft.com/office/drawing/2014/main" id="{A261E27C-8E15-41DF-97B0-2DDF9BAA3938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4434797" y="4221583"/>
                <a:ext cx="180360" cy="34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15380" name="Ink 15379">
                <a:extLst>
                  <a:ext uri="{FF2B5EF4-FFF2-40B4-BE49-F238E27FC236}">
                    <a16:creationId xmlns:a16="http://schemas.microsoft.com/office/drawing/2014/main" id="{14A3A74C-0356-42E3-868A-FBC669957A96}"/>
                  </a:ext>
                </a:extLst>
              </p14:cNvPr>
              <p14:cNvContentPartPr/>
              <p14:nvPr/>
            </p14:nvContentPartPr>
            <p14:xfrm>
              <a:off x="5390597" y="4480063"/>
              <a:ext cx="63000" cy="150840"/>
            </p14:xfrm>
          </p:contentPart>
        </mc:Choice>
        <mc:Fallback xmlns="">
          <p:pic>
            <p:nvPicPr>
              <p:cNvPr id="15380" name="Ink 15379">
                <a:extLst>
                  <a:ext uri="{FF2B5EF4-FFF2-40B4-BE49-F238E27FC236}">
                    <a16:creationId xmlns:a16="http://schemas.microsoft.com/office/drawing/2014/main" id="{14A3A74C-0356-42E3-868A-FBC669957A96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5327957" y="4417423"/>
                <a:ext cx="18864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15381" name="Ink 15380">
                <a:extLst>
                  <a:ext uri="{FF2B5EF4-FFF2-40B4-BE49-F238E27FC236}">
                    <a16:creationId xmlns:a16="http://schemas.microsoft.com/office/drawing/2014/main" id="{8CE359C4-9DAB-400A-A8FC-F5586EDC760E}"/>
                  </a:ext>
                </a:extLst>
              </p14:cNvPr>
              <p14:cNvContentPartPr/>
              <p14:nvPr/>
            </p14:nvContentPartPr>
            <p14:xfrm>
              <a:off x="2815877" y="5706943"/>
              <a:ext cx="18000" cy="130680"/>
            </p14:xfrm>
          </p:contentPart>
        </mc:Choice>
        <mc:Fallback xmlns="">
          <p:pic>
            <p:nvPicPr>
              <p:cNvPr id="15381" name="Ink 15380">
                <a:extLst>
                  <a:ext uri="{FF2B5EF4-FFF2-40B4-BE49-F238E27FC236}">
                    <a16:creationId xmlns:a16="http://schemas.microsoft.com/office/drawing/2014/main" id="{8CE359C4-9DAB-400A-A8FC-F5586EDC760E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2752877" y="5644303"/>
                <a:ext cx="14364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15382" name="Ink 15381">
                <a:extLst>
                  <a:ext uri="{FF2B5EF4-FFF2-40B4-BE49-F238E27FC236}">
                    <a16:creationId xmlns:a16="http://schemas.microsoft.com/office/drawing/2014/main" id="{0499B597-8CAB-40FB-8071-2E0E05DC9987}"/>
                  </a:ext>
                </a:extLst>
              </p14:cNvPr>
              <p14:cNvContentPartPr/>
              <p14:nvPr/>
            </p14:nvContentPartPr>
            <p14:xfrm>
              <a:off x="4387637" y="5505703"/>
              <a:ext cx="120960" cy="61560"/>
            </p14:xfrm>
          </p:contentPart>
        </mc:Choice>
        <mc:Fallback xmlns="">
          <p:pic>
            <p:nvPicPr>
              <p:cNvPr id="15382" name="Ink 15381">
                <a:extLst>
                  <a:ext uri="{FF2B5EF4-FFF2-40B4-BE49-F238E27FC236}">
                    <a16:creationId xmlns:a16="http://schemas.microsoft.com/office/drawing/2014/main" id="{0499B597-8CAB-40FB-8071-2E0E05DC9987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4324997" y="5442703"/>
                <a:ext cx="24660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15383" name="Ink 15382">
                <a:extLst>
                  <a:ext uri="{FF2B5EF4-FFF2-40B4-BE49-F238E27FC236}">
                    <a16:creationId xmlns:a16="http://schemas.microsoft.com/office/drawing/2014/main" id="{0DBC57C3-59A1-44C4-888B-96901A2190F2}"/>
                  </a:ext>
                </a:extLst>
              </p14:cNvPr>
              <p14:cNvContentPartPr/>
              <p14:nvPr/>
            </p14:nvContentPartPr>
            <p14:xfrm>
              <a:off x="4583477" y="2057623"/>
              <a:ext cx="346320" cy="284040"/>
            </p14:xfrm>
          </p:contentPart>
        </mc:Choice>
        <mc:Fallback xmlns="">
          <p:pic>
            <p:nvPicPr>
              <p:cNvPr id="15383" name="Ink 15382">
                <a:extLst>
                  <a:ext uri="{FF2B5EF4-FFF2-40B4-BE49-F238E27FC236}">
                    <a16:creationId xmlns:a16="http://schemas.microsoft.com/office/drawing/2014/main" id="{0DBC57C3-59A1-44C4-888B-96901A2190F2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4520477" y="1994983"/>
                <a:ext cx="471960" cy="40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5387" name="Ink 15386">
                <a:extLst>
                  <a:ext uri="{FF2B5EF4-FFF2-40B4-BE49-F238E27FC236}">
                    <a16:creationId xmlns:a16="http://schemas.microsoft.com/office/drawing/2014/main" id="{8567D987-F7AA-4244-A329-88B585E0CACB}"/>
                  </a:ext>
                </a:extLst>
              </p14:cNvPr>
              <p14:cNvContentPartPr/>
              <p14:nvPr/>
            </p14:nvContentPartPr>
            <p14:xfrm>
              <a:off x="4460357" y="2139703"/>
              <a:ext cx="167760" cy="23400"/>
            </p14:xfrm>
          </p:contentPart>
        </mc:Choice>
        <mc:Fallback xmlns="">
          <p:pic>
            <p:nvPicPr>
              <p:cNvPr id="15387" name="Ink 15386">
                <a:extLst>
                  <a:ext uri="{FF2B5EF4-FFF2-40B4-BE49-F238E27FC236}">
                    <a16:creationId xmlns:a16="http://schemas.microsoft.com/office/drawing/2014/main" id="{8567D987-F7AA-4244-A329-88B585E0CACB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4442717" y="2121703"/>
                <a:ext cx="203400" cy="59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390" name="Group 15389">
            <a:extLst>
              <a:ext uri="{FF2B5EF4-FFF2-40B4-BE49-F238E27FC236}">
                <a16:creationId xmlns:a16="http://schemas.microsoft.com/office/drawing/2014/main" id="{4A49AFD4-5DE9-49FC-870C-DC7DA7A92B9A}"/>
              </a:ext>
            </a:extLst>
          </p:cNvPr>
          <p:cNvGrpSpPr/>
          <p:nvPr/>
        </p:nvGrpSpPr>
        <p:grpSpPr>
          <a:xfrm>
            <a:off x="4451357" y="2063023"/>
            <a:ext cx="416880" cy="230760"/>
            <a:chOff x="4451357" y="2063023"/>
            <a:chExt cx="416880" cy="23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5384" name="Ink 15383">
                  <a:extLst>
                    <a:ext uri="{FF2B5EF4-FFF2-40B4-BE49-F238E27FC236}">
                      <a16:creationId xmlns:a16="http://schemas.microsoft.com/office/drawing/2014/main" id="{4F563A0B-3510-4175-9F58-B1D46B50A6F8}"/>
                    </a:ext>
                  </a:extLst>
                </p14:cNvPr>
                <p14:cNvContentPartPr/>
                <p14:nvPr/>
              </p14:nvContentPartPr>
              <p14:xfrm>
                <a:off x="4542797" y="2063023"/>
                <a:ext cx="21600" cy="208440"/>
              </p14:xfrm>
            </p:contentPart>
          </mc:Choice>
          <mc:Fallback xmlns="">
            <p:pic>
              <p:nvPicPr>
                <p:cNvPr id="15384" name="Ink 15383">
                  <a:extLst>
                    <a:ext uri="{FF2B5EF4-FFF2-40B4-BE49-F238E27FC236}">
                      <a16:creationId xmlns:a16="http://schemas.microsoft.com/office/drawing/2014/main" id="{4F563A0B-3510-4175-9F58-B1D46B50A6F8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4524797" y="2045023"/>
                  <a:ext cx="5724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5385" name="Ink 15384">
                  <a:extLst>
                    <a:ext uri="{FF2B5EF4-FFF2-40B4-BE49-F238E27FC236}">
                      <a16:creationId xmlns:a16="http://schemas.microsoft.com/office/drawing/2014/main" id="{AB35172E-FE9E-44F6-9DFD-B195FAC2590D}"/>
                    </a:ext>
                  </a:extLst>
                </p14:cNvPr>
                <p14:cNvContentPartPr/>
                <p14:nvPr/>
              </p14:nvContentPartPr>
              <p14:xfrm>
                <a:off x="4451357" y="2137543"/>
                <a:ext cx="153000" cy="37080"/>
              </p14:xfrm>
            </p:contentPart>
          </mc:Choice>
          <mc:Fallback xmlns="">
            <p:pic>
              <p:nvPicPr>
                <p:cNvPr id="15385" name="Ink 15384">
                  <a:extLst>
                    <a:ext uri="{FF2B5EF4-FFF2-40B4-BE49-F238E27FC236}">
                      <a16:creationId xmlns:a16="http://schemas.microsoft.com/office/drawing/2014/main" id="{AB35172E-FE9E-44F6-9DFD-B195FAC2590D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4433357" y="2119903"/>
                  <a:ext cx="18864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5389" name="Ink 15388">
                  <a:extLst>
                    <a:ext uri="{FF2B5EF4-FFF2-40B4-BE49-F238E27FC236}">
                      <a16:creationId xmlns:a16="http://schemas.microsoft.com/office/drawing/2014/main" id="{69BE46E5-2AC2-42C5-AE3D-C0AFEE38056E}"/>
                    </a:ext>
                  </a:extLst>
                </p14:cNvPr>
                <p14:cNvContentPartPr/>
                <p14:nvPr/>
              </p14:nvContentPartPr>
              <p14:xfrm>
                <a:off x="4740797" y="2118463"/>
                <a:ext cx="127440" cy="175320"/>
              </p14:xfrm>
            </p:contentPart>
          </mc:Choice>
          <mc:Fallback xmlns="">
            <p:pic>
              <p:nvPicPr>
                <p:cNvPr id="15389" name="Ink 15388">
                  <a:extLst>
                    <a:ext uri="{FF2B5EF4-FFF2-40B4-BE49-F238E27FC236}">
                      <a16:creationId xmlns:a16="http://schemas.microsoft.com/office/drawing/2014/main" id="{69BE46E5-2AC2-42C5-AE3D-C0AFEE38056E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4722797" y="2100463"/>
                  <a:ext cx="163080" cy="210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7">
            <p14:nvContentPartPr>
              <p14:cNvPr id="15394" name="Ink 15393">
                <a:extLst>
                  <a:ext uri="{FF2B5EF4-FFF2-40B4-BE49-F238E27FC236}">
                    <a16:creationId xmlns:a16="http://schemas.microsoft.com/office/drawing/2014/main" id="{3CD34413-A583-4F55-8028-1389105471FB}"/>
                  </a:ext>
                </a:extLst>
              </p14:cNvPr>
              <p14:cNvContentPartPr/>
              <p14:nvPr/>
            </p14:nvContentPartPr>
            <p14:xfrm>
              <a:off x="3174797" y="5366383"/>
              <a:ext cx="127080" cy="146520"/>
            </p14:xfrm>
          </p:contentPart>
        </mc:Choice>
        <mc:Fallback xmlns="">
          <p:pic>
            <p:nvPicPr>
              <p:cNvPr id="15394" name="Ink 15393">
                <a:extLst>
                  <a:ext uri="{FF2B5EF4-FFF2-40B4-BE49-F238E27FC236}">
                    <a16:creationId xmlns:a16="http://schemas.microsoft.com/office/drawing/2014/main" id="{3CD34413-A583-4F55-8028-1389105471FB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3157157" y="5348743"/>
                <a:ext cx="162720" cy="18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6262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components of electric and magnetic field are the components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four vectors</a:t>
            </a:r>
          </a:p>
          <a:p>
            <a:r>
              <a:rPr lang="en-US" dirty="0"/>
              <a:t>An </a:t>
            </a:r>
            <a:r>
              <a:rPr lang="en-US" dirty="0" err="1"/>
              <a:t>antisymmetric</a:t>
            </a:r>
            <a:r>
              <a:rPr lang="en-US" dirty="0"/>
              <a:t> four-tensor of rank 2</a:t>
            </a:r>
          </a:p>
          <a:p>
            <a:r>
              <a:rPr lang="en-US" dirty="0"/>
              <a:t>A symmetric four-tensor of rank 3 </a:t>
            </a:r>
          </a:p>
        </p:txBody>
      </p:sp>
      <p:sp>
        <p:nvSpPr>
          <p:cNvPr id="4" name="Oval 3"/>
          <p:cNvSpPr/>
          <p:nvPr/>
        </p:nvSpPr>
        <p:spPr>
          <a:xfrm>
            <a:off x="457200" y="1752600"/>
            <a:ext cx="381000" cy="381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57200" y="2286000"/>
            <a:ext cx="381000" cy="381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57200" y="2819400"/>
            <a:ext cx="381000" cy="381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1027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We seek the equation of motion in 4D</a:t>
            </a:r>
            <a:br>
              <a:rPr lang="en-US" sz="2400" dirty="0"/>
            </a:br>
            <a:r>
              <a:rPr lang="en-US" sz="2400" dirty="0"/>
              <a:t>for a particle in a </a:t>
            </a:r>
            <a:r>
              <a:rPr lang="en-US" sz="2400" i="1" dirty="0"/>
              <a:t>given</a:t>
            </a:r>
            <a:r>
              <a:rPr lang="en-US" sz="2400" dirty="0"/>
              <a:t>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 section 17, we got the 3D equation of motion from Lagrange equations</a:t>
            </a:r>
          </a:p>
          <a:p>
            <a:r>
              <a:rPr lang="en-US" sz="2000" dirty="0"/>
              <a:t>Lagrange equations come from minimizing the action between fixed end points in space.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Same approach, but in 4D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Again write down the action for particle in given field.</a:t>
            </a:r>
          </a:p>
          <a:p>
            <a:r>
              <a:rPr lang="en-US" sz="2000" dirty="0"/>
              <a:t>Don’t separate space and time parts of the particle-field interaction term.</a:t>
            </a:r>
          </a:p>
          <a:p>
            <a:r>
              <a:rPr lang="en-US" sz="2000" dirty="0"/>
              <a:t>Now vary the action between fixed end points in 4-space (fixed events) to zero.</a:t>
            </a:r>
          </a:p>
          <a:p>
            <a:r>
              <a:rPr lang="en-US" sz="2000" dirty="0"/>
              <a:t>This leads to the 4D equation of motion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0" y="7620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59337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8CE5262-2242-472F-9F4E-D521E38511EA}"/>
                  </a:ext>
                </a:extLst>
              </p14:cNvPr>
              <p14:cNvContentPartPr/>
              <p14:nvPr/>
            </p14:nvContentPartPr>
            <p14:xfrm>
              <a:off x="4848077" y="4823863"/>
              <a:ext cx="63000" cy="101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8CE5262-2242-472F-9F4E-D521E38511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30077" y="4805863"/>
                <a:ext cx="98640" cy="1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D23BDFF-1245-4896-9F3C-3586EF9D2A7B}"/>
                  </a:ext>
                </a:extLst>
              </p14:cNvPr>
              <p14:cNvContentPartPr/>
              <p14:nvPr/>
            </p14:nvContentPartPr>
            <p14:xfrm>
              <a:off x="5361797" y="4610023"/>
              <a:ext cx="72720" cy="1036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D23BDFF-1245-4896-9F3C-3586EF9D2A7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44157" y="4592023"/>
                <a:ext cx="108360" cy="13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097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1" y="1252538"/>
            <a:ext cx="9040652" cy="499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5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4267200"/>
            <a:ext cx="1295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-1"/>
            <a:ext cx="664806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67400" y="376535"/>
            <a:ext cx="27924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2510135"/>
            <a:ext cx="27924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-</a:t>
            </a:r>
          </a:p>
        </p:txBody>
      </p:sp>
      <p:sp>
        <p:nvSpPr>
          <p:cNvPr id="3" name="Freeform 2"/>
          <p:cNvSpPr/>
          <p:nvPr/>
        </p:nvSpPr>
        <p:spPr>
          <a:xfrm>
            <a:off x="4834538" y="3349782"/>
            <a:ext cx="1683957" cy="1484768"/>
          </a:xfrm>
          <a:custGeom>
            <a:avLst/>
            <a:gdLst>
              <a:gd name="connsiteX0" fmla="*/ 1683957 w 1683957"/>
              <a:gd name="connsiteY0" fmla="*/ 0 h 1484768"/>
              <a:gd name="connsiteX1" fmla="*/ 1656797 w 1683957"/>
              <a:gd name="connsiteY1" fmla="*/ 45268 h 1484768"/>
              <a:gd name="connsiteX2" fmla="*/ 1638690 w 1683957"/>
              <a:gd name="connsiteY2" fmla="*/ 99588 h 1484768"/>
              <a:gd name="connsiteX3" fmla="*/ 1620583 w 1683957"/>
              <a:gd name="connsiteY3" fmla="*/ 126749 h 1484768"/>
              <a:gd name="connsiteX4" fmla="*/ 1611529 w 1683957"/>
              <a:gd name="connsiteY4" fmla="*/ 153909 h 1484768"/>
              <a:gd name="connsiteX5" fmla="*/ 1575315 w 1683957"/>
              <a:gd name="connsiteY5" fmla="*/ 190123 h 1484768"/>
              <a:gd name="connsiteX6" fmla="*/ 1557209 w 1683957"/>
              <a:gd name="connsiteY6" fmla="*/ 217283 h 1484768"/>
              <a:gd name="connsiteX7" fmla="*/ 1530048 w 1683957"/>
              <a:gd name="connsiteY7" fmla="*/ 244444 h 1484768"/>
              <a:gd name="connsiteX8" fmla="*/ 1439513 w 1683957"/>
              <a:gd name="connsiteY8" fmla="*/ 353085 h 1484768"/>
              <a:gd name="connsiteX9" fmla="*/ 1385193 w 1683957"/>
              <a:gd name="connsiteY9" fmla="*/ 389299 h 1484768"/>
              <a:gd name="connsiteX10" fmla="*/ 1321818 w 1683957"/>
              <a:gd name="connsiteY10" fmla="*/ 434567 h 1484768"/>
              <a:gd name="connsiteX11" fmla="*/ 1294658 w 1683957"/>
              <a:gd name="connsiteY11" fmla="*/ 461727 h 1484768"/>
              <a:gd name="connsiteX12" fmla="*/ 1240337 w 1683957"/>
              <a:gd name="connsiteY12" fmla="*/ 497941 h 1484768"/>
              <a:gd name="connsiteX13" fmla="*/ 1213177 w 1683957"/>
              <a:gd name="connsiteY13" fmla="*/ 516048 h 1484768"/>
              <a:gd name="connsiteX14" fmla="*/ 1186016 w 1683957"/>
              <a:gd name="connsiteY14" fmla="*/ 543208 h 1484768"/>
              <a:gd name="connsiteX15" fmla="*/ 1095482 w 1683957"/>
              <a:gd name="connsiteY15" fmla="*/ 579422 h 1484768"/>
              <a:gd name="connsiteX16" fmla="*/ 1068321 w 1683957"/>
              <a:gd name="connsiteY16" fmla="*/ 588475 h 1484768"/>
              <a:gd name="connsiteX17" fmla="*/ 1041161 w 1683957"/>
              <a:gd name="connsiteY17" fmla="*/ 606582 h 1484768"/>
              <a:gd name="connsiteX18" fmla="*/ 968733 w 1683957"/>
              <a:gd name="connsiteY18" fmla="*/ 624689 h 1484768"/>
              <a:gd name="connsiteX19" fmla="*/ 941573 w 1683957"/>
              <a:gd name="connsiteY19" fmla="*/ 642796 h 1484768"/>
              <a:gd name="connsiteX20" fmla="*/ 905359 w 1683957"/>
              <a:gd name="connsiteY20" fmla="*/ 651850 h 1484768"/>
              <a:gd name="connsiteX21" fmla="*/ 878199 w 1683957"/>
              <a:gd name="connsiteY21" fmla="*/ 660903 h 1484768"/>
              <a:gd name="connsiteX22" fmla="*/ 851038 w 1683957"/>
              <a:gd name="connsiteY22" fmla="*/ 679010 h 1484768"/>
              <a:gd name="connsiteX23" fmla="*/ 814824 w 1683957"/>
              <a:gd name="connsiteY23" fmla="*/ 688064 h 1484768"/>
              <a:gd name="connsiteX24" fmla="*/ 787664 w 1683957"/>
              <a:gd name="connsiteY24" fmla="*/ 697117 h 1484768"/>
              <a:gd name="connsiteX25" fmla="*/ 760504 w 1683957"/>
              <a:gd name="connsiteY25" fmla="*/ 715224 h 1484768"/>
              <a:gd name="connsiteX26" fmla="*/ 669969 w 1683957"/>
              <a:gd name="connsiteY26" fmla="*/ 742384 h 1484768"/>
              <a:gd name="connsiteX27" fmla="*/ 633755 w 1683957"/>
              <a:gd name="connsiteY27" fmla="*/ 760491 h 1484768"/>
              <a:gd name="connsiteX28" fmla="*/ 561327 w 1683957"/>
              <a:gd name="connsiteY28" fmla="*/ 787652 h 1484768"/>
              <a:gd name="connsiteX29" fmla="*/ 497953 w 1683957"/>
              <a:gd name="connsiteY29" fmla="*/ 814812 h 1484768"/>
              <a:gd name="connsiteX30" fmla="*/ 470793 w 1683957"/>
              <a:gd name="connsiteY30" fmla="*/ 841972 h 1484768"/>
              <a:gd name="connsiteX31" fmla="*/ 443632 w 1683957"/>
              <a:gd name="connsiteY31" fmla="*/ 851026 h 1484768"/>
              <a:gd name="connsiteX32" fmla="*/ 425525 w 1683957"/>
              <a:gd name="connsiteY32" fmla="*/ 878186 h 1484768"/>
              <a:gd name="connsiteX33" fmla="*/ 371205 w 1683957"/>
              <a:gd name="connsiteY33" fmla="*/ 914400 h 1484768"/>
              <a:gd name="connsiteX34" fmla="*/ 344044 w 1683957"/>
              <a:gd name="connsiteY34" fmla="*/ 941561 h 1484768"/>
              <a:gd name="connsiteX35" fmla="*/ 289723 w 1683957"/>
              <a:gd name="connsiteY35" fmla="*/ 977774 h 1484768"/>
              <a:gd name="connsiteX36" fmla="*/ 262563 w 1683957"/>
              <a:gd name="connsiteY36" fmla="*/ 995881 h 1484768"/>
              <a:gd name="connsiteX37" fmla="*/ 235403 w 1683957"/>
              <a:gd name="connsiteY37" fmla="*/ 1013988 h 1484768"/>
              <a:gd name="connsiteX38" fmla="*/ 199189 w 1683957"/>
              <a:gd name="connsiteY38" fmla="*/ 1041149 h 1484768"/>
              <a:gd name="connsiteX39" fmla="*/ 153921 w 1683957"/>
              <a:gd name="connsiteY39" fmla="*/ 1095469 h 1484768"/>
              <a:gd name="connsiteX40" fmla="*/ 126761 w 1683957"/>
              <a:gd name="connsiteY40" fmla="*/ 1122630 h 1484768"/>
              <a:gd name="connsiteX41" fmla="*/ 108654 w 1683957"/>
              <a:gd name="connsiteY41" fmla="*/ 1176951 h 1484768"/>
              <a:gd name="connsiteX42" fmla="*/ 72440 w 1683957"/>
              <a:gd name="connsiteY42" fmla="*/ 1240325 h 1484768"/>
              <a:gd name="connsiteX43" fmla="*/ 54333 w 1683957"/>
              <a:gd name="connsiteY43" fmla="*/ 1294646 h 1484768"/>
              <a:gd name="connsiteX44" fmla="*/ 45280 w 1683957"/>
              <a:gd name="connsiteY44" fmla="*/ 1330860 h 1484768"/>
              <a:gd name="connsiteX45" fmla="*/ 27173 w 1683957"/>
              <a:gd name="connsiteY45" fmla="*/ 1385180 h 1484768"/>
              <a:gd name="connsiteX46" fmla="*/ 9066 w 1683957"/>
              <a:gd name="connsiteY46" fmla="*/ 1439501 h 1484768"/>
              <a:gd name="connsiteX47" fmla="*/ 12 w 1683957"/>
              <a:gd name="connsiteY47" fmla="*/ 1484768 h 1484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683957" h="1484768">
                <a:moveTo>
                  <a:pt x="1683957" y="0"/>
                </a:moveTo>
                <a:cubicBezTo>
                  <a:pt x="1674904" y="15089"/>
                  <a:pt x="1664079" y="29248"/>
                  <a:pt x="1656797" y="45268"/>
                </a:cubicBezTo>
                <a:cubicBezTo>
                  <a:pt x="1648899" y="62643"/>
                  <a:pt x="1649277" y="83707"/>
                  <a:pt x="1638690" y="99588"/>
                </a:cubicBezTo>
                <a:cubicBezTo>
                  <a:pt x="1632654" y="108642"/>
                  <a:pt x="1625449" y="117017"/>
                  <a:pt x="1620583" y="126749"/>
                </a:cubicBezTo>
                <a:cubicBezTo>
                  <a:pt x="1616315" y="135285"/>
                  <a:pt x="1617076" y="146143"/>
                  <a:pt x="1611529" y="153909"/>
                </a:cubicBezTo>
                <a:cubicBezTo>
                  <a:pt x="1601606" y="167801"/>
                  <a:pt x="1586425" y="177161"/>
                  <a:pt x="1575315" y="190123"/>
                </a:cubicBezTo>
                <a:cubicBezTo>
                  <a:pt x="1568234" y="198384"/>
                  <a:pt x="1564175" y="208924"/>
                  <a:pt x="1557209" y="217283"/>
                </a:cubicBezTo>
                <a:cubicBezTo>
                  <a:pt x="1549012" y="227119"/>
                  <a:pt x="1537909" y="234337"/>
                  <a:pt x="1530048" y="244444"/>
                </a:cubicBezTo>
                <a:cubicBezTo>
                  <a:pt x="1441812" y="357890"/>
                  <a:pt x="1553722" y="238876"/>
                  <a:pt x="1439513" y="353085"/>
                </a:cubicBezTo>
                <a:cubicBezTo>
                  <a:pt x="1405603" y="386995"/>
                  <a:pt x="1424501" y="376197"/>
                  <a:pt x="1385193" y="389299"/>
                </a:cubicBezTo>
                <a:cubicBezTo>
                  <a:pt x="1314574" y="459918"/>
                  <a:pt x="1405233" y="374985"/>
                  <a:pt x="1321818" y="434567"/>
                </a:cubicBezTo>
                <a:cubicBezTo>
                  <a:pt x="1311399" y="442009"/>
                  <a:pt x="1304764" y="453867"/>
                  <a:pt x="1294658" y="461727"/>
                </a:cubicBezTo>
                <a:cubicBezTo>
                  <a:pt x="1277480" y="475088"/>
                  <a:pt x="1258444" y="485870"/>
                  <a:pt x="1240337" y="497941"/>
                </a:cubicBezTo>
                <a:cubicBezTo>
                  <a:pt x="1231284" y="503977"/>
                  <a:pt x="1220871" y="508354"/>
                  <a:pt x="1213177" y="516048"/>
                </a:cubicBezTo>
                <a:cubicBezTo>
                  <a:pt x="1204123" y="525101"/>
                  <a:pt x="1196435" y="535766"/>
                  <a:pt x="1186016" y="543208"/>
                </a:cubicBezTo>
                <a:cubicBezTo>
                  <a:pt x="1162702" y="559861"/>
                  <a:pt x="1120220" y="571176"/>
                  <a:pt x="1095482" y="579422"/>
                </a:cubicBezTo>
                <a:lnTo>
                  <a:pt x="1068321" y="588475"/>
                </a:lnTo>
                <a:cubicBezTo>
                  <a:pt x="1059268" y="594511"/>
                  <a:pt x="1051387" y="602864"/>
                  <a:pt x="1041161" y="606582"/>
                </a:cubicBezTo>
                <a:cubicBezTo>
                  <a:pt x="1017774" y="615087"/>
                  <a:pt x="968733" y="624689"/>
                  <a:pt x="968733" y="624689"/>
                </a:cubicBezTo>
                <a:cubicBezTo>
                  <a:pt x="959680" y="630725"/>
                  <a:pt x="951574" y="638510"/>
                  <a:pt x="941573" y="642796"/>
                </a:cubicBezTo>
                <a:cubicBezTo>
                  <a:pt x="930136" y="647698"/>
                  <a:pt x="917323" y="648432"/>
                  <a:pt x="905359" y="651850"/>
                </a:cubicBezTo>
                <a:cubicBezTo>
                  <a:pt x="896183" y="654472"/>
                  <a:pt x="887252" y="657885"/>
                  <a:pt x="878199" y="660903"/>
                </a:cubicBezTo>
                <a:cubicBezTo>
                  <a:pt x="869145" y="666939"/>
                  <a:pt x="861039" y="674724"/>
                  <a:pt x="851038" y="679010"/>
                </a:cubicBezTo>
                <a:cubicBezTo>
                  <a:pt x="839601" y="683912"/>
                  <a:pt x="826788" y="684646"/>
                  <a:pt x="814824" y="688064"/>
                </a:cubicBezTo>
                <a:cubicBezTo>
                  <a:pt x="805648" y="690686"/>
                  <a:pt x="796717" y="694099"/>
                  <a:pt x="787664" y="697117"/>
                </a:cubicBezTo>
                <a:cubicBezTo>
                  <a:pt x="778611" y="703153"/>
                  <a:pt x="770447" y="710805"/>
                  <a:pt x="760504" y="715224"/>
                </a:cubicBezTo>
                <a:cubicBezTo>
                  <a:pt x="732162" y="727820"/>
                  <a:pt x="700068" y="734860"/>
                  <a:pt x="669969" y="742384"/>
                </a:cubicBezTo>
                <a:cubicBezTo>
                  <a:pt x="657898" y="748420"/>
                  <a:pt x="646160" y="755174"/>
                  <a:pt x="633755" y="760491"/>
                </a:cubicBezTo>
                <a:cubicBezTo>
                  <a:pt x="578914" y="783995"/>
                  <a:pt x="636340" y="750145"/>
                  <a:pt x="561327" y="787652"/>
                </a:cubicBezTo>
                <a:cubicBezTo>
                  <a:pt x="498805" y="818913"/>
                  <a:pt x="573322" y="795971"/>
                  <a:pt x="497953" y="814812"/>
                </a:cubicBezTo>
                <a:cubicBezTo>
                  <a:pt x="488900" y="823865"/>
                  <a:pt x="481446" y="834870"/>
                  <a:pt x="470793" y="841972"/>
                </a:cubicBezTo>
                <a:cubicBezTo>
                  <a:pt x="462852" y="847266"/>
                  <a:pt x="451084" y="845064"/>
                  <a:pt x="443632" y="851026"/>
                </a:cubicBezTo>
                <a:cubicBezTo>
                  <a:pt x="435135" y="857823"/>
                  <a:pt x="433714" y="871021"/>
                  <a:pt x="425525" y="878186"/>
                </a:cubicBezTo>
                <a:cubicBezTo>
                  <a:pt x="409148" y="892516"/>
                  <a:pt x="386593" y="899012"/>
                  <a:pt x="371205" y="914400"/>
                </a:cubicBezTo>
                <a:cubicBezTo>
                  <a:pt x="362151" y="923454"/>
                  <a:pt x="354151" y="933700"/>
                  <a:pt x="344044" y="941561"/>
                </a:cubicBezTo>
                <a:cubicBezTo>
                  <a:pt x="326866" y="954921"/>
                  <a:pt x="307830" y="965703"/>
                  <a:pt x="289723" y="977774"/>
                </a:cubicBezTo>
                <a:lnTo>
                  <a:pt x="262563" y="995881"/>
                </a:lnTo>
                <a:cubicBezTo>
                  <a:pt x="253510" y="1001917"/>
                  <a:pt x="244108" y="1007459"/>
                  <a:pt x="235403" y="1013988"/>
                </a:cubicBezTo>
                <a:cubicBezTo>
                  <a:pt x="223332" y="1023042"/>
                  <a:pt x="210646" y="1031329"/>
                  <a:pt x="199189" y="1041149"/>
                </a:cubicBezTo>
                <a:cubicBezTo>
                  <a:pt x="152902" y="1080823"/>
                  <a:pt x="188845" y="1053559"/>
                  <a:pt x="153921" y="1095469"/>
                </a:cubicBezTo>
                <a:cubicBezTo>
                  <a:pt x="145724" y="1105305"/>
                  <a:pt x="135814" y="1113576"/>
                  <a:pt x="126761" y="1122630"/>
                </a:cubicBezTo>
                <a:cubicBezTo>
                  <a:pt x="120725" y="1140737"/>
                  <a:pt x="117190" y="1159880"/>
                  <a:pt x="108654" y="1176951"/>
                </a:cubicBezTo>
                <a:cubicBezTo>
                  <a:pt x="85681" y="1222897"/>
                  <a:pt x="98033" y="1201936"/>
                  <a:pt x="72440" y="1240325"/>
                </a:cubicBezTo>
                <a:cubicBezTo>
                  <a:pt x="66404" y="1258432"/>
                  <a:pt x="58962" y="1276129"/>
                  <a:pt x="54333" y="1294646"/>
                </a:cubicBezTo>
                <a:cubicBezTo>
                  <a:pt x="51315" y="1306717"/>
                  <a:pt x="48855" y="1318942"/>
                  <a:pt x="45280" y="1330860"/>
                </a:cubicBezTo>
                <a:cubicBezTo>
                  <a:pt x="39796" y="1349141"/>
                  <a:pt x="33209" y="1367073"/>
                  <a:pt x="27173" y="1385180"/>
                </a:cubicBezTo>
                <a:cubicBezTo>
                  <a:pt x="27170" y="1385190"/>
                  <a:pt x="9069" y="1439490"/>
                  <a:pt x="9066" y="1439501"/>
                </a:cubicBezTo>
                <a:cubicBezTo>
                  <a:pt x="-720" y="1478643"/>
                  <a:pt x="12" y="1463272"/>
                  <a:pt x="12" y="148476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631344" y="3268301"/>
            <a:ext cx="1099500" cy="1530036"/>
          </a:xfrm>
          <a:custGeom>
            <a:avLst/>
            <a:gdLst>
              <a:gd name="connsiteX0" fmla="*/ 130779 w 1099500"/>
              <a:gd name="connsiteY0" fmla="*/ 0 h 1530036"/>
              <a:gd name="connsiteX1" fmla="*/ 85511 w 1099500"/>
              <a:gd name="connsiteY1" fmla="*/ 36214 h 1530036"/>
              <a:gd name="connsiteX2" fmla="*/ 76458 w 1099500"/>
              <a:gd name="connsiteY2" fmla="*/ 63374 h 1530036"/>
              <a:gd name="connsiteX3" fmla="*/ 49298 w 1099500"/>
              <a:gd name="connsiteY3" fmla="*/ 90535 h 1530036"/>
              <a:gd name="connsiteX4" fmla="*/ 13084 w 1099500"/>
              <a:gd name="connsiteY4" fmla="*/ 144855 h 1530036"/>
              <a:gd name="connsiteX5" fmla="*/ 13084 w 1099500"/>
              <a:gd name="connsiteY5" fmla="*/ 307818 h 1530036"/>
              <a:gd name="connsiteX6" fmla="*/ 31191 w 1099500"/>
              <a:gd name="connsiteY6" fmla="*/ 344032 h 1530036"/>
              <a:gd name="connsiteX7" fmla="*/ 49298 w 1099500"/>
              <a:gd name="connsiteY7" fmla="*/ 416459 h 1530036"/>
              <a:gd name="connsiteX8" fmla="*/ 85511 w 1099500"/>
              <a:gd name="connsiteY8" fmla="*/ 470780 h 1530036"/>
              <a:gd name="connsiteX9" fmla="*/ 130779 w 1099500"/>
              <a:gd name="connsiteY9" fmla="*/ 552261 h 1530036"/>
              <a:gd name="connsiteX10" fmla="*/ 176046 w 1099500"/>
              <a:gd name="connsiteY10" fmla="*/ 615636 h 1530036"/>
              <a:gd name="connsiteX11" fmla="*/ 203206 w 1099500"/>
              <a:gd name="connsiteY11" fmla="*/ 642796 h 1530036"/>
              <a:gd name="connsiteX12" fmla="*/ 257527 w 1099500"/>
              <a:gd name="connsiteY12" fmla="*/ 697117 h 1530036"/>
              <a:gd name="connsiteX13" fmla="*/ 311848 w 1099500"/>
              <a:gd name="connsiteY13" fmla="*/ 733331 h 1530036"/>
              <a:gd name="connsiteX14" fmla="*/ 339008 w 1099500"/>
              <a:gd name="connsiteY14" fmla="*/ 760491 h 1530036"/>
              <a:gd name="connsiteX15" fmla="*/ 375222 w 1099500"/>
              <a:gd name="connsiteY15" fmla="*/ 769545 h 1530036"/>
              <a:gd name="connsiteX16" fmla="*/ 402383 w 1099500"/>
              <a:gd name="connsiteY16" fmla="*/ 787651 h 1530036"/>
              <a:gd name="connsiteX17" fmla="*/ 456704 w 1099500"/>
              <a:gd name="connsiteY17" fmla="*/ 805758 h 1530036"/>
              <a:gd name="connsiteX18" fmla="*/ 511024 w 1099500"/>
              <a:gd name="connsiteY18" fmla="*/ 832919 h 1530036"/>
              <a:gd name="connsiteX19" fmla="*/ 565345 w 1099500"/>
              <a:gd name="connsiteY19" fmla="*/ 860079 h 1530036"/>
              <a:gd name="connsiteX20" fmla="*/ 619666 w 1099500"/>
              <a:gd name="connsiteY20" fmla="*/ 896293 h 1530036"/>
              <a:gd name="connsiteX21" fmla="*/ 710201 w 1099500"/>
              <a:gd name="connsiteY21" fmla="*/ 950614 h 1530036"/>
              <a:gd name="connsiteX22" fmla="*/ 737361 w 1099500"/>
              <a:gd name="connsiteY22" fmla="*/ 968721 h 1530036"/>
              <a:gd name="connsiteX23" fmla="*/ 791682 w 1099500"/>
              <a:gd name="connsiteY23" fmla="*/ 1023042 h 1530036"/>
              <a:gd name="connsiteX24" fmla="*/ 818842 w 1099500"/>
              <a:gd name="connsiteY24" fmla="*/ 1050202 h 1530036"/>
              <a:gd name="connsiteX25" fmla="*/ 873163 w 1099500"/>
              <a:gd name="connsiteY25" fmla="*/ 1086416 h 1530036"/>
              <a:gd name="connsiteX26" fmla="*/ 918430 w 1099500"/>
              <a:gd name="connsiteY26" fmla="*/ 1140737 h 1530036"/>
              <a:gd name="connsiteX27" fmla="*/ 936537 w 1099500"/>
              <a:gd name="connsiteY27" fmla="*/ 1167897 h 1530036"/>
              <a:gd name="connsiteX28" fmla="*/ 963698 w 1099500"/>
              <a:gd name="connsiteY28" fmla="*/ 1195057 h 1530036"/>
              <a:gd name="connsiteX29" fmla="*/ 999911 w 1099500"/>
              <a:gd name="connsiteY29" fmla="*/ 1249378 h 1530036"/>
              <a:gd name="connsiteX30" fmla="*/ 1054232 w 1099500"/>
              <a:gd name="connsiteY30" fmla="*/ 1303699 h 1530036"/>
              <a:gd name="connsiteX31" fmla="*/ 1081393 w 1099500"/>
              <a:gd name="connsiteY31" fmla="*/ 1385180 h 1530036"/>
              <a:gd name="connsiteX32" fmla="*/ 1090446 w 1099500"/>
              <a:gd name="connsiteY32" fmla="*/ 1412341 h 1530036"/>
              <a:gd name="connsiteX33" fmla="*/ 1099500 w 1099500"/>
              <a:gd name="connsiteY33" fmla="*/ 1530036 h 15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099500" h="1530036">
                <a:moveTo>
                  <a:pt x="130779" y="0"/>
                </a:moveTo>
                <a:cubicBezTo>
                  <a:pt x="115690" y="12071"/>
                  <a:pt x="98087" y="21542"/>
                  <a:pt x="85511" y="36214"/>
                </a:cubicBezTo>
                <a:cubicBezTo>
                  <a:pt x="79300" y="43460"/>
                  <a:pt x="81751" y="55434"/>
                  <a:pt x="76458" y="63374"/>
                </a:cubicBezTo>
                <a:cubicBezTo>
                  <a:pt x="69356" y="74027"/>
                  <a:pt x="57159" y="80428"/>
                  <a:pt x="49298" y="90535"/>
                </a:cubicBezTo>
                <a:cubicBezTo>
                  <a:pt x="35938" y="107713"/>
                  <a:pt x="13084" y="144855"/>
                  <a:pt x="13084" y="144855"/>
                </a:cubicBezTo>
                <a:cubicBezTo>
                  <a:pt x="-3908" y="212818"/>
                  <a:pt x="-4809" y="200464"/>
                  <a:pt x="13084" y="307818"/>
                </a:cubicBezTo>
                <a:cubicBezTo>
                  <a:pt x="15303" y="321131"/>
                  <a:pt x="25155" y="331961"/>
                  <a:pt x="31191" y="344032"/>
                </a:cubicBezTo>
                <a:cubicBezTo>
                  <a:pt x="37227" y="368174"/>
                  <a:pt x="35494" y="395753"/>
                  <a:pt x="49298" y="416459"/>
                </a:cubicBezTo>
                <a:cubicBezTo>
                  <a:pt x="61369" y="434566"/>
                  <a:pt x="78629" y="450135"/>
                  <a:pt x="85511" y="470780"/>
                </a:cubicBezTo>
                <a:cubicBezTo>
                  <a:pt x="101447" y="518586"/>
                  <a:pt x="89271" y="489999"/>
                  <a:pt x="130779" y="552261"/>
                </a:cubicBezTo>
                <a:cubicBezTo>
                  <a:pt x="145110" y="573758"/>
                  <a:pt x="159200" y="595982"/>
                  <a:pt x="176046" y="615636"/>
                </a:cubicBezTo>
                <a:cubicBezTo>
                  <a:pt x="184378" y="625357"/>
                  <a:pt x="195009" y="632960"/>
                  <a:pt x="203206" y="642796"/>
                </a:cubicBezTo>
                <a:cubicBezTo>
                  <a:pt x="242329" y="689743"/>
                  <a:pt x="195071" y="653398"/>
                  <a:pt x="257527" y="697117"/>
                </a:cubicBezTo>
                <a:cubicBezTo>
                  <a:pt x="275355" y="709597"/>
                  <a:pt x="296460" y="717943"/>
                  <a:pt x="311848" y="733331"/>
                </a:cubicBezTo>
                <a:cubicBezTo>
                  <a:pt x="320901" y="742384"/>
                  <a:pt x="327892" y="754139"/>
                  <a:pt x="339008" y="760491"/>
                </a:cubicBezTo>
                <a:cubicBezTo>
                  <a:pt x="349811" y="766664"/>
                  <a:pt x="363151" y="766527"/>
                  <a:pt x="375222" y="769545"/>
                </a:cubicBezTo>
                <a:cubicBezTo>
                  <a:pt x="384276" y="775580"/>
                  <a:pt x="392440" y="783232"/>
                  <a:pt x="402383" y="787651"/>
                </a:cubicBezTo>
                <a:cubicBezTo>
                  <a:pt x="419825" y="795403"/>
                  <a:pt x="456704" y="805758"/>
                  <a:pt x="456704" y="805758"/>
                </a:cubicBezTo>
                <a:cubicBezTo>
                  <a:pt x="534536" y="857647"/>
                  <a:pt x="436063" y="795438"/>
                  <a:pt x="511024" y="832919"/>
                </a:cubicBezTo>
                <a:cubicBezTo>
                  <a:pt x="581218" y="868016"/>
                  <a:pt x="497085" y="837327"/>
                  <a:pt x="565345" y="860079"/>
                </a:cubicBezTo>
                <a:cubicBezTo>
                  <a:pt x="583452" y="872150"/>
                  <a:pt x="600202" y="886561"/>
                  <a:pt x="619666" y="896293"/>
                </a:cubicBezTo>
                <a:cubicBezTo>
                  <a:pt x="675343" y="924132"/>
                  <a:pt x="644652" y="906914"/>
                  <a:pt x="710201" y="950614"/>
                </a:cubicBezTo>
                <a:cubicBezTo>
                  <a:pt x="719254" y="956650"/>
                  <a:pt x="729667" y="961027"/>
                  <a:pt x="737361" y="968721"/>
                </a:cubicBezTo>
                <a:lnTo>
                  <a:pt x="791682" y="1023042"/>
                </a:lnTo>
                <a:cubicBezTo>
                  <a:pt x="800735" y="1032095"/>
                  <a:pt x="808189" y="1043100"/>
                  <a:pt x="818842" y="1050202"/>
                </a:cubicBezTo>
                <a:lnTo>
                  <a:pt x="873163" y="1086416"/>
                </a:lnTo>
                <a:cubicBezTo>
                  <a:pt x="918119" y="1153849"/>
                  <a:pt x="860340" y="1071028"/>
                  <a:pt x="918430" y="1140737"/>
                </a:cubicBezTo>
                <a:cubicBezTo>
                  <a:pt x="925396" y="1149096"/>
                  <a:pt x="929571" y="1159538"/>
                  <a:pt x="936537" y="1167897"/>
                </a:cubicBezTo>
                <a:cubicBezTo>
                  <a:pt x="944734" y="1177733"/>
                  <a:pt x="955837" y="1184950"/>
                  <a:pt x="963698" y="1195057"/>
                </a:cubicBezTo>
                <a:cubicBezTo>
                  <a:pt x="977058" y="1212235"/>
                  <a:pt x="984523" y="1233990"/>
                  <a:pt x="999911" y="1249378"/>
                </a:cubicBezTo>
                <a:lnTo>
                  <a:pt x="1054232" y="1303699"/>
                </a:lnTo>
                <a:lnTo>
                  <a:pt x="1081393" y="1385180"/>
                </a:lnTo>
                <a:lnTo>
                  <a:pt x="1090446" y="1412341"/>
                </a:lnTo>
                <a:lnTo>
                  <a:pt x="1099500" y="1530036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3530A11-2CF0-45E6-8BC0-4B0E391DF7E0}"/>
                  </a:ext>
                </a:extLst>
              </p14:cNvPr>
              <p14:cNvContentPartPr/>
              <p14:nvPr/>
            </p14:nvContentPartPr>
            <p14:xfrm>
              <a:off x="6980717" y="1411063"/>
              <a:ext cx="24840" cy="414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3530A11-2CF0-45E6-8BC0-4B0E391DF7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17717" y="1348423"/>
                <a:ext cx="150480" cy="16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BB88235-EC85-4ECD-804D-B0CB80284521}"/>
                  </a:ext>
                </a:extLst>
              </p14:cNvPr>
              <p14:cNvContentPartPr/>
              <p14:nvPr/>
            </p14:nvContentPartPr>
            <p14:xfrm>
              <a:off x="6942917" y="1427623"/>
              <a:ext cx="19800" cy="27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BB88235-EC85-4ECD-804D-B0CB8028452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79917" y="1364983"/>
                <a:ext cx="14544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AF07B05-97E0-4565-B516-C4DF0393BA23}"/>
                  </a:ext>
                </a:extLst>
              </p14:cNvPr>
              <p14:cNvContentPartPr/>
              <p14:nvPr/>
            </p14:nvContentPartPr>
            <p14:xfrm>
              <a:off x="6879917" y="1451383"/>
              <a:ext cx="75240" cy="1108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AF07B05-97E0-4565-B516-C4DF0393BA2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861917" y="1433383"/>
                <a:ext cx="110880" cy="14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0120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Equation of motion for charge in given fields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143000" y="2133600"/>
            <a:ext cx="7021197" cy="1524000"/>
            <a:chOff x="436878" y="3897296"/>
            <a:chExt cx="7783197" cy="1970104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442" b="1528"/>
            <a:stretch/>
          </p:blipFill>
          <p:spPr bwMode="auto">
            <a:xfrm>
              <a:off x="436878" y="3897296"/>
              <a:ext cx="7783197" cy="1817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257800" y="5105400"/>
              <a:ext cx="2514600" cy="76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Electromagnetic field tensor</a:t>
              </a:r>
            </a:p>
          </p:txBody>
        </p:sp>
      </p:grp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6" t="8413" r="48589" b="49835"/>
          <a:stretch/>
        </p:blipFill>
        <p:spPr bwMode="auto">
          <a:xfrm>
            <a:off x="2468618" y="4958488"/>
            <a:ext cx="3444763" cy="105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05000" y="4724400"/>
            <a:ext cx="4572000" cy="152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3125514-FC5A-4523-BDA0-00B9A904E044}"/>
                  </a:ext>
                </a:extLst>
              </p14:cNvPr>
              <p14:cNvContentPartPr/>
              <p14:nvPr/>
            </p14:nvContentPartPr>
            <p14:xfrm>
              <a:off x="4606157" y="5658343"/>
              <a:ext cx="57600" cy="280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3125514-FC5A-4523-BDA0-00B9A904E0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43157" y="5595343"/>
                <a:ext cx="183240" cy="40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98BE5AB-2597-4CF9-83AC-CB568F0DC30C}"/>
                  </a:ext>
                </a:extLst>
              </p14:cNvPr>
              <p14:cNvContentPartPr/>
              <p14:nvPr/>
            </p14:nvContentPartPr>
            <p14:xfrm>
              <a:off x="2868797" y="2387383"/>
              <a:ext cx="21960" cy="752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98BE5AB-2597-4CF9-83AC-CB568F0DC30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06157" y="2324383"/>
                <a:ext cx="147600" cy="20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21A3EB4-AF21-4291-AA30-AE89B00C6B0A}"/>
                  </a:ext>
                </a:extLst>
              </p14:cNvPr>
              <p14:cNvContentPartPr/>
              <p14:nvPr/>
            </p14:nvContentPartPr>
            <p14:xfrm>
              <a:off x="3047717" y="2665663"/>
              <a:ext cx="80280" cy="1065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21A3EB4-AF21-4291-AA30-AE89B00C6B0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84717" y="2603023"/>
                <a:ext cx="205920" cy="232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6E38476C-4E9F-4AC5-B8F4-D044D176FCFA}"/>
              </a:ext>
            </a:extLst>
          </p:cNvPr>
          <p:cNvGrpSpPr/>
          <p:nvPr/>
        </p:nvGrpSpPr>
        <p:grpSpPr>
          <a:xfrm>
            <a:off x="3573317" y="2421583"/>
            <a:ext cx="60120" cy="306000"/>
            <a:chOff x="3573317" y="2421583"/>
            <a:chExt cx="60120" cy="30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620457B-8678-4E05-80C6-A32D2F261950}"/>
                    </a:ext>
                  </a:extLst>
                </p14:cNvPr>
                <p14:cNvContentPartPr/>
                <p14:nvPr/>
              </p14:nvContentPartPr>
              <p14:xfrm>
                <a:off x="3624077" y="2421583"/>
                <a:ext cx="2160" cy="21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620457B-8678-4E05-80C6-A32D2F26195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561437" y="2358943"/>
                  <a:ext cx="12780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FE4C4BA-B149-4507-8B75-F0326FB71FEF}"/>
                    </a:ext>
                  </a:extLst>
                </p14:cNvPr>
                <p14:cNvContentPartPr/>
                <p14:nvPr/>
              </p14:nvContentPartPr>
              <p14:xfrm>
                <a:off x="3573317" y="2428423"/>
                <a:ext cx="60120" cy="299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FE4C4BA-B149-4507-8B75-F0326FB71FE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510317" y="2365783"/>
                  <a:ext cx="185760" cy="424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83F710C-36C9-44FB-A3C5-9A7FFF645F11}"/>
                  </a:ext>
                </a:extLst>
              </p14:cNvPr>
              <p14:cNvContentPartPr/>
              <p14:nvPr/>
            </p14:nvContentPartPr>
            <p14:xfrm>
              <a:off x="6902237" y="2835943"/>
              <a:ext cx="446760" cy="207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83F710C-36C9-44FB-A3C5-9A7FFF645F1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839237" y="2773303"/>
                <a:ext cx="572400" cy="3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31EF0ED-52C3-44B5-BE58-F3B02A73E1FB}"/>
                  </a:ext>
                </a:extLst>
              </p14:cNvPr>
              <p14:cNvContentPartPr/>
              <p14:nvPr/>
            </p14:nvContentPartPr>
            <p14:xfrm>
              <a:off x="5631437" y="2801023"/>
              <a:ext cx="194040" cy="651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31EF0ED-52C3-44B5-BE58-F3B02A73E1F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68797" y="2738383"/>
                <a:ext cx="31968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7642C7FC-3040-4778-958C-5EB7946B25D7}"/>
                  </a:ext>
                </a:extLst>
              </p14:cNvPr>
              <p14:cNvContentPartPr/>
              <p14:nvPr/>
            </p14:nvContentPartPr>
            <p14:xfrm>
              <a:off x="4133477" y="2851063"/>
              <a:ext cx="216720" cy="802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7642C7FC-3040-4778-958C-5EB7946B25D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070837" y="2788423"/>
                <a:ext cx="342360" cy="205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FDD14D44-56F8-4D77-B205-2E9F57A4A9F5}"/>
              </a:ext>
            </a:extLst>
          </p:cNvPr>
          <p:cNvGrpSpPr/>
          <p:nvPr/>
        </p:nvGrpSpPr>
        <p:grpSpPr>
          <a:xfrm>
            <a:off x="4787957" y="2340943"/>
            <a:ext cx="380520" cy="245160"/>
            <a:chOff x="4787957" y="2340943"/>
            <a:chExt cx="380520" cy="24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C5050E77-CECB-40E9-BAF0-3173E370ACA8}"/>
                    </a:ext>
                  </a:extLst>
                </p14:cNvPr>
                <p14:cNvContentPartPr/>
                <p14:nvPr/>
              </p14:nvContentPartPr>
              <p14:xfrm>
                <a:off x="4787957" y="2340943"/>
                <a:ext cx="47160" cy="1846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C5050E77-CECB-40E9-BAF0-3173E370ACA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725317" y="2277943"/>
                  <a:ext cx="17280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AA6FACF-0BC8-4C26-B07A-1F4A2A07C7B0}"/>
                    </a:ext>
                  </a:extLst>
                </p14:cNvPr>
                <p14:cNvContentPartPr/>
                <p14:nvPr/>
              </p14:nvContentPartPr>
              <p14:xfrm>
                <a:off x="5071637" y="2533183"/>
                <a:ext cx="96840" cy="529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AA6FACF-0BC8-4C26-B07A-1F4A2A07C7B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008997" y="2470543"/>
                  <a:ext cx="222480" cy="178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B86EB5B-77A6-47A1-AC33-6C5E86F19222}"/>
                  </a:ext>
                </a:extLst>
              </p14:cNvPr>
              <p14:cNvContentPartPr/>
              <p14:nvPr/>
            </p14:nvContentPartPr>
            <p14:xfrm>
              <a:off x="5195477" y="2277223"/>
              <a:ext cx="38880" cy="234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B86EB5B-77A6-47A1-AC33-6C5E86F1922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32837" y="2214223"/>
                <a:ext cx="164520" cy="149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7F728CDF-83AD-419A-977D-B437EBCC0E86}"/>
              </a:ext>
            </a:extLst>
          </p:cNvPr>
          <p:cNvGrpSpPr/>
          <p:nvPr/>
        </p:nvGrpSpPr>
        <p:grpSpPr>
          <a:xfrm>
            <a:off x="4153637" y="2174983"/>
            <a:ext cx="153720" cy="128880"/>
            <a:chOff x="4153637" y="2174983"/>
            <a:chExt cx="153720" cy="128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31B9714-38F6-4391-BEEC-D1503CD39A95}"/>
                    </a:ext>
                  </a:extLst>
                </p14:cNvPr>
                <p14:cNvContentPartPr/>
                <p14:nvPr/>
              </p14:nvContentPartPr>
              <p14:xfrm>
                <a:off x="4153637" y="2174983"/>
                <a:ext cx="52200" cy="1162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31B9714-38F6-4391-BEEC-D1503CD39A9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090637" y="2112343"/>
                  <a:ext cx="1778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CE114A2-9F64-4AE7-8EB7-7D58F765AE7D}"/>
                    </a:ext>
                  </a:extLst>
                </p14:cNvPr>
                <p14:cNvContentPartPr/>
                <p14:nvPr/>
              </p14:nvContentPartPr>
              <p14:xfrm>
                <a:off x="4198637" y="2186503"/>
                <a:ext cx="23400" cy="784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CE114A2-9F64-4AE7-8EB7-7D58F765AE7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135637" y="2123503"/>
                  <a:ext cx="14904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10D31BA-5AF7-463E-B2DB-9CE5C8B93231}"/>
                    </a:ext>
                  </a:extLst>
                </p14:cNvPr>
                <p14:cNvContentPartPr/>
                <p14:nvPr/>
              </p14:nvContentPartPr>
              <p14:xfrm>
                <a:off x="4261637" y="2254903"/>
                <a:ext cx="45720" cy="48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10D31BA-5AF7-463E-B2DB-9CE5C8B9323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198637" y="2191903"/>
                  <a:ext cx="171360" cy="17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8D8CCDF9-DFDF-4649-BBD5-0EF545A2795E}"/>
                  </a:ext>
                </a:extLst>
              </p14:cNvPr>
              <p14:cNvContentPartPr/>
              <p14:nvPr/>
            </p14:nvContentPartPr>
            <p14:xfrm>
              <a:off x="3374597" y="5821783"/>
              <a:ext cx="21240" cy="19152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8D8CCDF9-DFDF-4649-BBD5-0EF545A2795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311957" y="5759143"/>
                <a:ext cx="146880" cy="31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826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" t="20032" r="1"/>
          <a:stretch/>
        </p:blipFill>
        <p:spPr bwMode="auto">
          <a:xfrm>
            <a:off x="620154" y="1600200"/>
            <a:ext cx="791424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45682" y="435114"/>
            <a:ext cx="6150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 find </a:t>
            </a:r>
            <a:r>
              <a:rPr lang="en-US" sz="2000" dirty="0" err="1"/>
              <a:t>F</a:t>
            </a:r>
            <a:r>
              <a:rPr lang="en-US" sz="2000" baseline="-25000" dirty="0" err="1"/>
              <a:t>ik</a:t>
            </a:r>
            <a:r>
              <a:rPr lang="en-US" sz="2000" dirty="0"/>
              <a:t>, substitute A</a:t>
            </a:r>
            <a:r>
              <a:rPr lang="en-US" sz="2000" baseline="-25000" dirty="0"/>
              <a:t>i</a:t>
            </a:r>
            <a:r>
              <a:rPr lang="en-US" sz="2000" dirty="0"/>
              <a:t> = (</a:t>
            </a:r>
            <a:r>
              <a:rPr lang="en-US" sz="2000" i="1" dirty="0">
                <a:latin typeface="Symbol" panose="05050102010706020507" pitchFamily="18" charset="2"/>
              </a:rPr>
              <a:t>f</a:t>
            </a:r>
            <a:r>
              <a:rPr lang="en-US" sz="2000" dirty="0"/>
              <a:t>, -</a:t>
            </a:r>
            <a:r>
              <a:rPr lang="en-US" sz="2000" b="1" i="1" dirty="0"/>
              <a:t>A</a:t>
            </a:r>
            <a:r>
              <a:rPr lang="en-US" sz="2000" dirty="0"/>
              <a:t>) into the definition of </a:t>
            </a:r>
            <a:r>
              <a:rPr lang="en-US" sz="2000" dirty="0" err="1"/>
              <a:t>F</a:t>
            </a:r>
            <a:r>
              <a:rPr lang="en-US" sz="2000" baseline="-25000" dirty="0" err="1"/>
              <a:t>ik</a:t>
            </a:r>
            <a:r>
              <a:rPr lang="en-US" sz="2000" dirty="0"/>
              <a:t>, and use definitions of </a:t>
            </a:r>
            <a:r>
              <a:rPr lang="en-US" sz="2000" b="1" dirty="0"/>
              <a:t>E</a:t>
            </a:r>
            <a:r>
              <a:rPr lang="en-US" sz="2000" dirty="0"/>
              <a:t> and </a:t>
            </a:r>
            <a:r>
              <a:rPr lang="en-US" sz="2000" b="1" dirty="0"/>
              <a:t>H</a:t>
            </a:r>
            <a:r>
              <a:rPr lang="en-US" sz="2000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FBD1F7-20F5-4243-AD5C-A25E12F416AC}"/>
                  </a:ext>
                </a:extLst>
              </p14:cNvPr>
              <p14:cNvContentPartPr/>
              <p14:nvPr/>
            </p14:nvContentPartPr>
            <p14:xfrm>
              <a:off x="5316077" y="3760783"/>
              <a:ext cx="226440" cy="139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FBD1F7-20F5-4243-AD5C-A25E12F416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53077" y="3698143"/>
                <a:ext cx="352080" cy="2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68D3B1D-66FD-42D7-9A0A-4F188CC08ABF}"/>
                  </a:ext>
                </a:extLst>
              </p14:cNvPr>
              <p14:cNvContentPartPr/>
              <p14:nvPr/>
            </p14:nvContentPartPr>
            <p14:xfrm>
              <a:off x="3719477" y="4372783"/>
              <a:ext cx="91440" cy="36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68D3B1D-66FD-42D7-9A0A-4F188CC08AB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56477" y="4309783"/>
                <a:ext cx="21708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04228A2-D2D5-4CF0-81F0-FE718B6644C6}"/>
                  </a:ext>
                </a:extLst>
              </p14:cNvPr>
              <p14:cNvContentPartPr/>
              <p14:nvPr/>
            </p14:nvContentPartPr>
            <p14:xfrm>
              <a:off x="3652157" y="5018983"/>
              <a:ext cx="87480" cy="486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04228A2-D2D5-4CF0-81F0-FE718B6644C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89517" y="4955983"/>
                <a:ext cx="21312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18433AD-1667-4952-9093-7747E8B72C58}"/>
                  </a:ext>
                </a:extLst>
              </p14:cNvPr>
              <p14:cNvContentPartPr/>
              <p14:nvPr/>
            </p14:nvContentPartPr>
            <p14:xfrm>
              <a:off x="926957" y="2278303"/>
              <a:ext cx="43920" cy="2829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18433AD-1667-4952-9093-7747E8B72C5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63957" y="2215663"/>
                <a:ext cx="169560" cy="4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506DDE2-7FE2-4CA6-95F5-378CABA8B47A}"/>
                  </a:ext>
                </a:extLst>
              </p14:cNvPr>
              <p14:cNvContentPartPr/>
              <p14:nvPr/>
            </p14:nvContentPartPr>
            <p14:xfrm>
              <a:off x="1113077" y="5084143"/>
              <a:ext cx="46800" cy="156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506DDE2-7FE2-4CA6-95F5-378CABA8B47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50077" y="5021143"/>
                <a:ext cx="172440" cy="28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42B968A-C9F0-408E-894C-681FCC64C9F3}"/>
                  </a:ext>
                </a:extLst>
              </p14:cNvPr>
              <p14:cNvContentPartPr/>
              <p14:nvPr/>
            </p14:nvContentPartPr>
            <p14:xfrm>
              <a:off x="1124237" y="4831783"/>
              <a:ext cx="39600" cy="1015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42B968A-C9F0-408E-894C-681FCC64C9F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61597" y="4768783"/>
                <a:ext cx="165240" cy="2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CB947EA-161E-462E-A0CF-CAA343D37795}"/>
                  </a:ext>
                </a:extLst>
              </p14:cNvPr>
              <p14:cNvContentPartPr/>
              <p14:nvPr/>
            </p14:nvContentPartPr>
            <p14:xfrm>
              <a:off x="1195517" y="4712983"/>
              <a:ext cx="79560" cy="680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CB947EA-161E-462E-A0CF-CAA343D3779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132877" y="4650343"/>
                <a:ext cx="20520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AA134B58-DF30-40BE-A275-35393AD04801}"/>
                  </a:ext>
                </a:extLst>
              </p14:cNvPr>
              <p14:cNvContentPartPr/>
              <p14:nvPr/>
            </p14:nvContentPartPr>
            <p14:xfrm>
              <a:off x="7463477" y="5063263"/>
              <a:ext cx="191880" cy="252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AA134B58-DF30-40BE-A275-35393AD0480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400477" y="5000623"/>
                <a:ext cx="317520" cy="37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1E08BB6E-19DA-43FE-9F72-0754C549C6C8}"/>
                  </a:ext>
                </a:extLst>
              </p14:cNvPr>
              <p14:cNvContentPartPr/>
              <p14:nvPr/>
            </p14:nvContentPartPr>
            <p14:xfrm>
              <a:off x="7627637" y="5465383"/>
              <a:ext cx="43560" cy="1112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1E08BB6E-19DA-43FE-9F72-0754C549C6C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564637" y="5402743"/>
                <a:ext cx="169200" cy="236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FF56AE15-64A3-4C13-BF55-63CC02E93955}"/>
              </a:ext>
            </a:extLst>
          </p:cNvPr>
          <p:cNvGrpSpPr/>
          <p:nvPr/>
        </p:nvGrpSpPr>
        <p:grpSpPr>
          <a:xfrm>
            <a:off x="7948757" y="5283223"/>
            <a:ext cx="37800" cy="63000"/>
            <a:chOff x="7948757" y="5283223"/>
            <a:chExt cx="37800" cy="63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D2E7F61-F6B7-4580-A83D-08A8EBAC8A53}"/>
                    </a:ext>
                  </a:extLst>
                </p14:cNvPr>
                <p14:cNvContentPartPr/>
                <p14:nvPr/>
              </p14:nvContentPartPr>
              <p14:xfrm>
                <a:off x="7951637" y="5287903"/>
                <a:ext cx="25200" cy="57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D2E7F61-F6B7-4580-A83D-08A8EBAC8A5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888997" y="5225263"/>
                  <a:ext cx="1508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4E0061E-99AB-4150-93B2-379BC7986264}"/>
                    </a:ext>
                  </a:extLst>
                </p14:cNvPr>
                <p14:cNvContentPartPr/>
                <p14:nvPr/>
              </p14:nvContentPartPr>
              <p14:xfrm>
                <a:off x="7950557" y="5288263"/>
                <a:ext cx="32400" cy="579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4E0061E-99AB-4150-93B2-379BC798626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887917" y="5225623"/>
                  <a:ext cx="15804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52A48D4-1B03-48C8-A34F-737F16865182}"/>
                    </a:ext>
                  </a:extLst>
                </p14:cNvPr>
                <p14:cNvContentPartPr/>
                <p14:nvPr/>
              </p14:nvContentPartPr>
              <p14:xfrm>
                <a:off x="7948757" y="5283223"/>
                <a:ext cx="37800" cy="619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C52A48D4-1B03-48C8-A34F-737F1686518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886117" y="5220223"/>
                  <a:ext cx="163440" cy="18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BC6506B-C7AD-45E9-835C-25FD4FFE7EB3}"/>
              </a:ext>
            </a:extLst>
          </p:cNvPr>
          <p:cNvGrpSpPr/>
          <p:nvPr/>
        </p:nvGrpSpPr>
        <p:grpSpPr>
          <a:xfrm>
            <a:off x="8103557" y="5491303"/>
            <a:ext cx="147600" cy="174600"/>
            <a:chOff x="8103557" y="5491303"/>
            <a:chExt cx="147600" cy="17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BD5F7F2-6E4D-419B-8E67-132FD4B55B6F}"/>
                    </a:ext>
                  </a:extLst>
                </p14:cNvPr>
                <p14:cNvContentPartPr/>
                <p14:nvPr/>
              </p14:nvContentPartPr>
              <p14:xfrm>
                <a:off x="8103557" y="5491303"/>
                <a:ext cx="100080" cy="1746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BD5F7F2-6E4D-419B-8E67-132FD4B55B6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040917" y="5428663"/>
                  <a:ext cx="22572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B03A993-2EB0-4F08-8DF9-692417E0AA8C}"/>
                    </a:ext>
                  </a:extLst>
                </p14:cNvPr>
                <p14:cNvContentPartPr/>
                <p14:nvPr/>
              </p14:nvContentPartPr>
              <p14:xfrm>
                <a:off x="8177357" y="5545303"/>
                <a:ext cx="73800" cy="75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B03A993-2EB0-4F08-8DF9-692417E0AA8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114717" y="5482663"/>
                  <a:ext cx="199440" cy="200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C57F41D5-9232-46FB-803A-E64AAAB324D4}"/>
                  </a:ext>
                </a:extLst>
              </p14:cNvPr>
              <p14:cNvContentPartPr/>
              <p14:nvPr/>
            </p14:nvContentPartPr>
            <p14:xfrm>
              <a:off x="7162877" y="5549983"/>
              <a:ext cx="192600" cy="831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C57F41D5-9232-46FB-803A-E64AAAB324D4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099877" y="5487343"/>
                <a:ext cx="31824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EF2E1009-BC44-45C2-A3F9-71E669380990}"/>
                  </a:ext>
                </a:extLst>
              </p14:cNvPr>
              <p14:cNvContentPartPr/>
              <p14:nvPr/>
            </p14:nvContentPartPr>
            <p14:xfrm>
              <a:off x="8119757" y="4820263"/>
              <a:ext cx="94680" cy="3564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EF2E1009-BC44-45C2-A3F9-71E66938099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056757" y="4757263"/>
                <a:ext cx="220320" cy="1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C02784FC-9BE5-4337-B608-4391C6D3C9EB}"/>
                  </a:ext>
                </a:extLst>
              </p14:cNvPr>
              <p14:cNvContentPartPr/>
              <p14:nvPr/>
            </p14:nvContentPartPr>
            <p14:xfrm>
              <a:off x="7086917" y="4824943"/>
              <a:ext cx="139680" cy="4752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C02784FC-9BE5-4337-B608-4391C6D3C9E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023917" y="4761943"/>
                <a:ext cx="26532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BA97747-30CC-4638-9D61-F66F48837AA5}"/>
                  </a:ext>
                </a:extLst>
              </p14:cNvPr>
              <p14:cNvContentPartPr/>
              <p14:nvPr/>
            </p14:nvContentPartPr>
            <p14:xfrm>
              <a:off x="5577077" y="6273943"/>
              <a:ext cx="291960" cy="31428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BA97747-30CC-4638-9D61-F66F48837AA5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514077" y="6210943"/>
                <a:ext cx="417600" cy="4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1E99D28C-960C-473F-A142-5601973A0080}"/>
                  </a:ext>
                </a:extLst>
              </p14:cNvPr>
              <p14:cNvContentPartPr/>
              <p14:nvPr/>
            </p14:nvContentPartPr>
            <p14:xfrm>
              <a:off x="2875277" y="5422183"/>
              <a:ext cx="90360" cy="950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1E99D28C-960C-473F-A142-5601973A0080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2812277" y="5359183"/>
                <a:ext cx="216000" cy="22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40" name="Group 10239">
            <a:extLst>
              <a:ext uri="{FF2B5EF4-FFF2-40B4-BE49-F238E27FC236}">
                <a16:creationId xmlns:a16="http://schemas.microsoft.com/office/drawing/2014/main" id="{13A29845-F535-42A0-811F-ACDC09DDE424}"/>
              </a:ext>
            </a:extLst>
          </p:cNvPr>
          <p:cNvGrpSpPr/>
          <p:nvPr/>
        </p:nvGrpSpPr>
        <p:grpSpPr>
          <a:xfrm>
            <a:off x="2819117" y="5420743"/>
            <a:ext cx="187920" cy="204480"/>
            <a:chOff x="2819117" y="5420743"/>
            <a:chExt cx="187920" cy="204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55D5355-2486-4105-A39F-16F3E3906B4B}"/>
                    </a:ext>
                  </a:extLst>
                </p14:cNvPr>
                <p14:cNvContentPartPr/>
                <p14:nvPr/>
              </p14:nvContentPartPr>
              <p14:xfrm>
                <a:off x="2819117" y="5420743"/>
                <a:ext cx="187920" cy="1238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55D5355-2486-4105-A39F-16F3E3906B4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756117" y="5358103"/>
                  <a:ext cx="31356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C973C0C-1794-4620-9B42-F0AEDA461E28}"/>
                    </a:ext>
                  </a:extLst>
                </p14:cNvPr>
                <p14:cNvContentPartPr/>
                <p14:nvPr/>
              </p14:nvContentPartPr>
              <p14:xfrm>
                <a:off x="2882477" y="5575543"/>
                <a:ext cx="50760" cy="49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C973C0C-1794-4620-9B42-F0AEDA461E2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819837" y="5512903"/>
                  <a:ext cx="176400" cy="17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43" name="Group 10242">
            <a:extLst>
              <a:ext uri="{FF2B5EF4-FFF2-40B4-BE49-F238E27FC236}">
                <a16:creationId xmlns:a16="http://schemas.microsoft.com/office/drawing/2014/main" id="{0C7D2CFC-4E5B-413A-B5CC-D0E898BD936A}"/>
              </a:ext>
            </a:extLst>
          </p:cNvPr>
          <p:cNvGrpSpPr/>
          <p:nvPr/>
        </p:nvGrpSpPr>
        <p:grpSpPr>
          <a:xfrm>
            <a:off x="4572317" y="4208623"/>
            <a:ext cx="263520" cy="208440"/>
            <a:chOff x="4572317" y="4208623"/>
            <a:chExt cx="263520" cy="20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B2F51C7-2F08-46A0-9C37-DAD34FEA3A3A}"/>
                    </a:ext>
                  </a:extLst>
                </p14:cNvPr>
                <p14:cNvContentPartPr/>
                <p14:nvPr/>
              </p14:nvContentPartPr>
              <p14:xfrm>
                <a:off x="4612277" y="4378543"/>
                <a:ext cx="6840" cy="111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B2F51C7-2F08-46A0-9C37-DAD34FEA3A3A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549637" y="4315543"/>
                  <a:ext cx="13248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2230BCA3-D7A6-43D1-B31A-61417B517047}"/>
                    </a:ext>
                  </a:extLst>
                </p14:cNvPr>
                <p14:cNvContentPartPr/>
                <p14:nvPr/>
              </p14:nvContentPartPr>
              <p14:xfrm>
                <a:off x="4572317" y="4383583"/>
                <a:ext cx="61920" cy="33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2230BCA3-D7A6-43D1-B31A-61417B517047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509677" y="4320583"/>
                  <a:ext cx="18756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10241" name="Ink 10240">
                  <a:extLst>
                    <a:ext uri="{FF2B5EF4-FFF2-40B4-BE49-F238E27FC236}">
                      <a16:creationId xmlns:a16="http://schemas.microsoft.com/office/drawing/2014/main" id="{03E93DBD-C72D-4FE5-9F9E-7CA290F31F22}"/>
                    </a:ext>
                  </a:extLst>
                </p14:cNvPr>
                <p14:cNvContentPartPr/>
                <p14:nvPr/>
              </p14:nvContentPartPr>
              <p14:xfrm>
                <a:off x="4675997" y="4208623"/>
                <a:ext cx="159840" cy="149760"/>
              </p14:xfrm>
            </p:contentPart>
          </mc:Choice>
          <mc:Fallback xmlns="">
            <p:pic>
              <p:nvPicPr>
                <p:cNvPr id="10241" name="Ink 10240">
                  <a:extLst>
                    <a:ext uri="{FF2B5EF4-FFF2-40B4-BE49-F238E27FC236}">
                      <a16:creationId xmlns:a16="http://schemas.microsoft.com/office/drawing/2014/main" id="{03E93DBD-C72D-4FE5-9F9E-7CA290F31F2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613357" y="4145623"/>
                  <a:ext cx="285480" cy="275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0244" name="Ink 10243">
                <a:extLst>
                  <a:ext uri="{FF2B5EF4-FFF2-40B4-BE49-F238E27FC236}">
                    <a16:creationId xmlns:a16="http://schemas.microsoft.com/office/drawing/2014/main" id="{C42E7074-2F91-4302-90C4-3D2B11CFAAE6}"/>
                  </a:ext>
                </a:extLst>
              </p14:cNvPr>
              <p14:cNvContentPartPr/>
              <p14:nvPr/>
            </p14:nvContentPartPr>
            <p14:xfrm>
              <a:off x="5056157" y="4473583"/>
              <a:ext cx="38880" cy="44640"/>
            </p14:xfrm>
          </p:contentPart>
        </mc:Choice>
        <mc:Fallback xmlns="">
          <p:pic>
            <p:nvPicPr>
              <p:cNvPr id="10244" name="Ink 10243">
                <a:extLst>
                  <a:ext uri="{FF2B5EF4-FFF2-40B4-BE49-F238E27FC236}">
                    <a16:creationId xmlns:a16="http://schemas.microsoft.com/office/drawing/2014/main" id="{C42E7074-2F91-4302-90C4-3D2B11CFAAE6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4993517" y="4410583"/>
                <a:ext cx="164520" cy="17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0245" name="Ink 10244">
                <a:extLst>
                  <a:ext uri="{FF2B5EF4-FFF2-40B4-BE49-F238E27FC236}">
                    <a16:creationId xmlns:a16="http://schemas.microsoft.com/office/drawing/2014/main" id="{23DFA833-A963-401D-8A22-29A0298706E0}"/>
                  </a:ext>
                </a:extLst>
              </p14:cNvPr>
              <p14:cNvContentPartPr/>
              <p14:nvPr/>
            </p14:nvContentPartPr>
            <p14:xfrm>
              <a:off x="5532437" y="4169743"/>
              <a:ext cx="24840" cy="137520"/>
            </p14:xfrm>
          </p:contentPart>
        </mc:Choice>
        <mc:Fallback xmlns="">
          <p:pic>
            <p:nvPicPr>
              <p:cNvPr id="10245" name="Ink 10244">
                <a:extLst>
                  <a:ext uri="{FF2B5EF4-FFF2-40B4-BE49-F238E27FC236}">
                    <a16:creationId xmlns:a16="http://schemas.microsoft.com/office/drawing/2014/main" id="{23DFA833-A963-401D-8A22-29A0298706E0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5469797" y="4107103"/>
                <a:ext cx="15048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0246" name="Ink 10245">
                <a:extLst>
                  <a:ext uri="{FF2B5EF4-FFF2-40B4-BE49-F238E27FC236}">
                    <a16:creationId xmlns:a16="http://schemas.microsoft.com/office/drawing/2014/main" id="{5CB5DC6C-BAD0-444D-A9FF-22C2C1779B1C}"/>
                  </a:ext>
                </a:extLst>
              </p14:cNvPr>
              <p14:cNvContentPartPr/>
              <p14:nvPr/>
            </p14:nvContentPartPr>
            <p14:xfrm>
              <a:off x="6499757" y="5205463"/>
              <a:ext cx="64800" cy="255600"/>
            </p14:xfrm>
          </p:contentPart>
        </mc:Choice>
        <mc:Fallback xmlns="">
          <p:pic>
            <p:nvPicPr>
              <p:cNvPr id="10246" name="Ink 10245">
                <a:extLst>
                  <a:ext uri="{FF2B5EF4-FFF2-40B4-BE49-F238E27FC236}">
                    <a16:creationId xmlns:a16="http://schemas.microsoft.com/office/drawing/2014/main" id="{5CB5DC6C-BAD0-444D-A9FF-22C2C1779B1C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436757" y="5142823"/>
                <a:ext cx="190440" cy="3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0247" name="Ink 10246">
                <a:extLst>
                  <a:ext uri="{FF2B5EF4-FFF2-40B4-BE49-F238E27FC236}">
                    <a16:creationId xmlns:a16="http://schemas.microsoft.com/office/drawing/2014/main" id="{860262BE-D066-4148-8230-D2C8B290A722}"/>
                  </a:ext>
                </a:extLst>
              </p14:cNvPr>
              <p14:cNvContentPartPr/>
              <p14:nvPr/>
            </p14:nvContentPartPr>
            <p14:xfrm>
              <a:off x="6434957" y="2616343"/>
              <a:ext cx="38880" cy="172080"/>
            </p14:xfrm>
          </p:contentPart>
        </mc:Choice>
        <mc:Fallback xmlns="">
          <p:pic>
            <p:nvPicPr>
              <p:cNvPr id="10247" name="Ink 10246">
                <a:extLst>
                  <a:ext uri="{FF2B5EF4-FFF2-40B4-BE49-F238E27FC236}">
                    <a16:creationId xmlns:a16="http://schemas.microsoft.com/office/drawing/2014/main" id="{860262BE-D066-4148-8230-D2C8B290A722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371957" y="2553703"/>
                <a:ext cx="164520" cy="29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097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81000"/>
            <a:ext cx="2195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Equation of motion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0593" y="1043966"/>
            <a:ext cx="2224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Space components: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7200" y="304800"/>
            <a:ext cx="2026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Time component: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599" y="9146"/>
            <a:ext cx="2476567" cy="836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199" y="986493"/>
            <a:ext cx="2330889" cy="836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66800" y="1981200"/>
            <a:ext cx="51564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These two equations are </a:t>
            </a:r>
            <a:r>
              <a:rPr lang="en-US" sz="2000"/>
              <a:t>relativistically</a:t>
            </a:r>
            <a:r>
              <a:rPr lang="en-US" sz="2000" dirty="0"/>
              <a:t> correct.</a:t>
            </a:r>
          </a:p>
          <a:p>
            <a:endParaRPr lang="en-US" sz="2000" dirty="0"/>
          </a:p>
          <a:p>
            <a:r>
              <a:rPr lang="en-US" sz="2000" dirty="0"/>
              <a:t>They are not independent.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0415" y="3149263"/>
            <a:ext cx="1598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Since </a:t>
            </a:r>
            <a:r>
              <a:rPr lang="en-US" sz="2000" dirty="0" err="1"/>
              <a:t>u</a:t>
            </a:r>
            <a:r>
              <a:rPr lang="en-US" sz="2000" baseline="30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= 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1817" t="18885" r="1909" b="2901"/>
          <a:stretch/>
        </p:blipFill>
        <p:spPr>
          <a:xfrm>
            <a:off x="1003034" y="3810390"/>
            <a:ext cx="4747378" cy="8378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34705" y="5035256"/>
            <a:ext cx="9379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 means that one of the 4 equations of motion can be written in terms of the other 3.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AC306A4-0A5D-44D1-99A6-93A81E88867C}"/>
              </a:ext>
            </a:extLst>
          </p:cNvPr>
          <p:cNvGrpSpPr/>
          <p:nvPr/>
        </p:nvGrpSpPr>
        <p:grpSpPr>
          <a:xfrm>
            <a:off x="5038877" y="3919183"/>
            <a:ext cx="91800" cy="485640"/>
            <a:chOff x="5038877" y="3919183"/>
            <a:chExt cx="91800" cy="485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F2C5FB32-19B2-42E8-B312-0A93ABEECCBC}"/>
                    </a:ext>
                  </a:extLst>
                </p14:cNvPr>
                <p14:cNvContentPartPr/>
                <p14:nvPr/>
              </p14:nvContentPartPr>
              <p14:xfrm>
                <a:off x="5038877" y="3993703"/>
                <a:ext cx="50760" cy="41112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F2C5FB32-19B2-42E8-B312-0A93ABEECCB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975877" y="3931063"/>
                  <a:ext cx="176400" cy="53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54C54CA4-7E66-41B3-B43A-E54E886458CE}"/>
                    </a:ext>
                  </a:extLst>
                </p14:cNvPr>
                <p14:cNvContentPartPr/>
                <p14:nvPr/>
              </p14:nvContentPartPr>
              <p14:xfrm>
                <a:off x="5082077" y="3919183"/>
                <a:ext cx="48600" cy="3970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54C54CA4-7E66-41B3-B43A-E54E886458C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019077" y="3856543"/>
                  <a:ext cx="174240" cy="522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559AD5E-29D7-4672-A8DA-22C42AF9FC72}"/>
                  </a:ext>
                </a:extLst>
              </p14:cNvPr>
              <p14:cNvContentPartPr/>
              <p14:nvPr/>
            </p14:nvContentPartPr>
            <p14:xfrm>
              <a:off x="5358917" y="3923143"/>
              <a:ext cx="54000" cy="3409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559AD5E-29D7-4672-A8DA-22C42AF9FC7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95917" y="3860503"/>
                <a:ext cx="179640" cy="46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26C4667C-8042-4BE5-9BB4-7DC9CDD9F58C}"/>
              </a:ext>
            </a:extLst>
          </p:cNvPr>
          <p:cNvGrpSpPr/>
          <p:nvPr/>
        </p:nvGrpSpPr>
        <p:grpSpPr>
          <a:xfrm>
            <a:off x="4821437" y="4591663"/>
            <a:ext cx="137520" cy="152280"/>
            <a:chOff x="4821437" y="4591663"/>
            <a:chExt cx="137520" cy="152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4F607B5E-B5DB-40E6-B7D7-02D25B130055}"/>
                    </a:ext>
                  </a:extLst>
                </p14:cNvPr>
                <p14:cNvContentPartPr/>
                <p14:nvPr/>
              </p14:nvContentPartPr>
              <p14:xfrm>
                <a:off x="4873277" y="4692463"/>
                <a:ext cx="7920" cy="514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4F607B5E-B5DB-40E6-B7D7-02D25B13005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810277" y="4629823"/>
                  <a:ext cx="13356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18A5A72-B566-4D0B-B883-8AB1DDE141CA}"/>
                    </a:ext>
                  </a:extLst>
                </p14:cNvPr>
                <p14:cNvContentPartPr/>
                <p14:nvPr/>
              </p14:nvContentPartPr>
              <p14:xfrm>
                <a:off x="4821437" y="4591663"/>
                <a:ext cx="137520" cy="932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18A5A72-B566-4D0B-B883-8AB1DDE141C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758797" y="4529023"/>
                  <a:ext cx="263160" cy="218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CCB8F86-F6E0-4ABF-9C6A-F58F55C7045E}"/>
                  </a:ext>
                </a:extLst>
              </p14:cNvPr>
              <p14:cNvContentPartPr/>
              <p14:nvPr/>
            </p14:nvContentPartPr>
            <p14:xfrm>
              <a:off x="2967797" y="3787423"/>
              <a:ext cx="173160" cy="17352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CCB8F86-F6E0-4ABF-9C6A-F58F55C7045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904797" y="3724423"/>
                <a:ext cx="298800" cy="29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BEC48BE2-14A0-4DA9-87DD-1AF383F5E9E7}"/>
              </a:ext>
            </a:extLst>
          </p:cNvPr>
          <p:cNvGrpSpPr/>
          <p:nvPr/>
        </p:nvGrpSpPr>
        <p:grpSpPr>
          <a:xfrm>
            <a:off x="3560717" y="4428583"/>
            <a:ext cx="36360" cy="91440"/>
            <a:chOff x="3560717" y="4428583"/>
            <a:chExt cx="36360" cy="9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3E10E25-0524-40C7-84BC-370113909EB6}"/>
                    </a:ext>
                  </a:extLst>
                </p14:cNvPr>
                <p14:cNvContentPartPr/>
                <p14:nvPr/>
              </p14:nvContentPartPr>
              <p14:xfrm>
                <a:off x="3581237" y="4504903"/>
                <a:ext cx="1440" cy="61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3E10E25-0524-40C7-84BC-370113909EB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518597" y="4442263"/>
                  <a:ext cx="12708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637A7BF-377A-4DBB-A85A-808D1125679D}"/>
                    </a:ext>
                  </a:extLst>
                </p14:cNvPr>
                <p14:cNvContentPartPr/>
                <p14:nvPr/>
              </p14:nvContentPartPr>
              <p14:xfrm>
                <a:off x="3560717" y="4428583"/>
                <a:ext cx="36360" cy="91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637A7BF-377A-4DBB-A85A-808D1125679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498077" y="4365943"/>
                  <a:ext cx="162000" cy="217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83166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377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Symbol</vt:lpstr>
      <vt:lpstr>Office Theme</vt:lpstr>
      <vt:lpstr>Electromagnetic field tensor</vt:lpstr>
      <vt:lpstr>We seek the equation of motion in 4D for a particle in a given field</vt:lpstr>
      <vt:lpstr>Same approach, but in 4D</vt:lpstr>
      <vt:lpstr>PowerPoint Presentation</vt:lpstr>
      <vt:lpstr>PowerPoint Presentation</vt:lpstr>
      <vt:lpstr>PowerPoint Presentation</vt:lpstr>
      <vt:lpstr>Equation of motion for charge in given fields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components of electric and magnetic field are the components of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28</cp:revision>
  <dcterms:created xsi:type="dcterms:W3CDTF">2012-09-17T01:03:51Z</dcterms:created>
  <dcterms:modified xsi:type="dcterms:W3CDTF">2021-09-30T17:07:02Z</dcterms:modified>
</cp:coreProperties>
</file>